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0033"/>
    <a:srgbClr val="004BE2"/>
    <a:srgbClr val="9A6F45"/>
    <a:srgbClr val="4E7524"/>
    <a:srgbClr val="F7F2EF"/>
    <a:srgbClr val="3D6415"/>
    <a:srgbClr val="9ACB33"/>
    <a:srgbClr val="FD3F0B"/>
    <a:srgbClr val="A1A9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3" d="100"/>
          <a:sy n="73" d="100"/>
        </p:scale>
        <p:origin x="6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E0325B-DEA0-4900-B907-13B5AA71D50B}" type="datetimeFigureOut">
              <a:rPr lang="vi-VN" smtClean="0"/>
              <a:t>15/03/2025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14191CC-8FC7-4DE0-BEC9-DE8F69791B0A}" type="slidenum">
              <a:rPr lang="vi-VN" smtClean="0"/>
              <a:t>‹#›</a:t>
            </a:fld>
            <a:endParaRPr lang="vi-VN"/>
          </a:p>
        </p:txBody>
      </p:sp>
    </p:spTree>
    <p:extLst>
      <p:ext uri="{BB962C8B-B14F-4D97-AF65-F5344CB8AC3E}">
        <p14:creationId xmlns:p14="http://schemas.microsoft.com/office/powerpoint/2010/main" val="302962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E0325B-DEA0-4900-B907-13B5AA71D50B}" type="datetimeFigureOut">
              <a:rPr lang="vi-VN" smtClean="0"/>
              <a:t>15/03/2025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14191CC-8FC7-4DE0-BEC9-DE8F69791B0A}" type="slidenum">
              <a:rPr lang="vi-VN" smtClean="0"/>
              <a:t>‹#›</a:t>
            </a:fld>
            <a:endParaRPr lang="vi-VN"/>
          </a:p>
        </p:txBody>
      </p:sp>
    </p:spTree>
    <p:extLst>
      <p:ext uri="{BB962C8B-B14F-4D97-AF65-F5344CB8AC3E}">
        <p14:creationId xmlns:p14="http://schemas.microsoft.com/office/powerpoint/2010/main" val="343340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E0325B-DEA0-4900-B907-13B5AA71D50B}" type="datetimeFigureOut">
              <a:rPr lang="vi-VN" smtClean="0"/>
              <a:t>15/03/2025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14191CC-8FC7-4DE0-BEC9-DE8F69791B0A}" type="slidenum">
              <a:rPr lang="vi-VN" smtClean="0"/>
              <a:t>‹#›</a:t>
            </a:fld>
            <a:endParaRPr lang="vi-VN"/>
          </a:p>
        </p:txBody>
      </p:sp>
    </p:spTree>
    <p:extLst>
      <p:ext uri="{BB962C8B-B14F-4D97-AF65-F5344CB8AC3E}">
        <p14:creationId xmlns:p14="http://schemas.microsoft.com/office/powerpoint/2010/main" val="108182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E0325B-DEA0-4900-B907-13B5AA71D50B}" type="datetimeFigureOut">
              <a:rPr lang="vi-VN" smtClean="0"/>
              <a:t>15/03/2025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14191CC-8FC7-4DE0-BEC9-DE8F69791B0A}" type="slidenum">
              <a:rPr lang="vi-VN" smtClean="0"/>
              <a:t>‹#›</a:t>
            </a:fld>
            <a:endParaRPr lang="vi-VN"/>
          </a:p>
        </p:txBody>
      </p:sp>
    </p:spTree>
    <p:extLst>
      <p:ext uri="{BB962C8B-B14F-4D97-AF65-F5344CB8AC3E}">
        <p14:creationId xmlns:p14="http://schemas.microsoft.com/office/powerpoint/2010/main" val="54665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E0325B-DEA0-4900-B907-13B5AA71D50B}" type="datetimeFigureOut">
              <a:rPr lang="vi-VN" smtClean="0"/>
              <a:t>15/03/2025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14191CC-8FC7-4DE0-BEC9-DE8F69791B0A}" type="slidenum">
              <a:rPr lang="vi-VN" smtClean="0"/>
              <a:t>‹#›</a:t>
            </a:fld>
            <a:endParaRPr lang="vi-VN"/>
          </a:p>
        </p:txBody>
      </p:sp>
    </p:spTree>
    <p:extLst>
      <p:ext uri="{BB962C8B-B14F-4D97-AF65-F5344CB8AC3E}">
        <p14:creationId xmlns:p14="http://schemas.microsoft.com/office/powerpoint/2010/main" val="111940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E0325B-DEA0-4900-B907-13B5AA71D50B}" type="datetimeFigureOut">
              <a:rPr lang="vi-VN" smtClean="0"/>
              <a:t>15/03/2025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14191CC-8FC7-4DE0-BEC9-DE8F69791B0A}" type="slidenum">
              <a:rPr lang="vi-VN" smtClean="0"/>
              <a:t>‹#›</a:t>
            </a:fld>
            <a:endParaRPr lang="vi-VN"/>
          </a:p>
        </p:txBody>
      </p:sp>
    </p:spTree>
    <p:extLst>
      <p:ext uri="{BB962C8B-B14F-4D97-AF65-F5344CB8AC3E}">
        <p14:creationId xmlns:p14="http://schemas.microsoft.com/office/powerpoint/2010/main" val="47467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E0325B-DEA0-4900-B907-13B5AA71D50B}" type="datetimeFigureOut">
              <a:rPr lang="vi-VN" smtClean="0"/>
              <a:t>15/03/2025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14191CC-8FC7-4DE0-BEC9-DE8F69791B0A}" type="slidenum">
              <a:rPr lang="vi-VN" smtClean="0"/>
              <a:t>‹#›</a:t>
            </a:fld>
            <a:endParaRPr lang="vi-VN"/>
          </a:p>
        </p:txBody>
      </p:sp>
    </p:spTree>
    <p:extLst>
      <p:ext uri="{BB962C8B-B14F-4D97-AF65-F5344CB8AC3E}">
        <p14:creationId xmlns:p14="http://schemas.microsoft.com/office/powerpoint/2010/main" val="130786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E0325B-DEA0-4900-B907-13B5AA71D50B}" type="datetimeFigureOut">
              <a:rPr lang="vi-VN" smtClean="0"/>
              <a:t>15/03/2025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14191CC-8FC7-4DE0-BEC9-DE8F69791B0A}" type="slidenum">
              <a:rPr lang="vi-VN" smtClean="0"/>
              <a:t>‹#›</a:t>
            </a:fld>
            <a:endParaRPr lang="vi-VN"/>
          </a:p>
        </p:txBody>
      </p:sp>
    </p:spTree>
    <p:extLst>
      <p:ext uri="{BB962C8B-B14F-4D97-AF65-F5344CB8AC3E}">
        <p14:creationId xmlns:p14="http://schemas.microsoft.com/office/powerpoint/2010/main" val="24853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0325B-DEA0-4900-B907-13B5AA71D50B}" type="datetimeFigureOut">
              <a:rPr lang="vi-VN" smtClean="0"/>
              <a:t>15/03/2025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14191CC-8FC7-4DE0-BEC9-DE8F69791B0A}" type="slidenum">
              <a:rPr lang="vi-VN" smtClean="0"/>
              <a:t>‹#›</a:t>
            </a:fld>
            <a:endParaRPr lang="vi-VN"/>
          </a:p>
        </p:txBody>
      </p:sp>
    </p:spTree>
    <p:extLst>
      <p:ext uri="{BB962C8B-B14F-4D97-AF65-F5344CB8AC3E}">
        <p14:creationId xmlns:p14="http://schemas.microsoft.com/office/powerpoint/2010/main" val="296358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E0325B-DEA0-4900-B907-13B5AA71D50B}" type="datetimeFigureOut">
              <a:rPr lang="vi-VN" smtClean="0"/>
              <a:t>15/03/2025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14191CC-8FC7-4DE0-BEC9-DE8F69791B0A}" type="slidenum">
              <a:rPr lang="vi-VN" smtClean="0"/>
              <a:t>‹#›</a:t>
            </a:fld>
            <a:endParaRPr lang="vi-VN"/>
          </a:p>
        </p:txBody>
      </p:sp>
    </p:spTree>
    <p:extLst>
      <p:ext uri="{BB962C8B-B14F-4D97-AF65-F5344CB8AC3E}">
        <p14:creationId xmlns:p14="http://schemas.microsoft.com/office/powerpoint/2010/main" val="387393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E0325B-DEA0-4900-B907-13B5AA71D50B}" type="datetimeFigureOut">
              <a:rPr lang="vi-VN" smtClean="0"/>
              <a:t>15/03/2025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14191CC-8FC7-4DE0-BEC9-DE8F69791B0A}" type="slidenum">
              <a:rPr lang="vi-VN" smtClean="0"/>
              <a:t>‹#›</a:t>
            </a:fld>
            <a:endParaRPr lang="vi-VN"/>
          </a:p>
        </p:txBody>
      </p:sp>
    </p:spTree>
    <p:extLst>
      <p:ext uri="{BB962C8B-B14F-4D97-AF65-F5344CB8AC3E}">
        <p14:creationId xmlns:p14="http://schemas.microsoft.com/office/powerpoint/2010/main" val="270986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0325B-DEA0-4900-B907-13B5AA71D50B}" type="datetimeFigureOut">
              <a:rPr lang="vi-VN" smtClean="0"/>
              <a:t>15/03/2025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191CC-8FC7-4DE0-BEC9-DE8F69791B0A}" type="slidenum">
              <a:rPr lang="vi-VN" smtClean="0"/>
              <a:t>‹#›</a:t>
            </a:fld>
            <a:endParaRPr lang="vi-VN"/>
          </a:p>
        </p:txBody>
      </p:sp>
    </p:spTree>
    <p:extLst>
      <p:ext uri="{BB962C8B-B14F-4D97-AF65-F5344CB8AC3E}">
        <p14:creationId xmlns:p14="http://schemas.microsoft.com/office/powerpoint/2010/main" val="7916318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tmp"/><Relationship Id="rId4" Type="http://schemas.openxmlformats.org/officeDocument/2006/relationships/image" Target="../media/image7.tmp"/></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4"/>
          <p:cNvSpPr/>
          <p:nvPr/>
        </p:nvSpPr>
        <p:spPr>
          <a:xfrm>
            <a:off x="2063590" y="1075738"/>
            <a:ext cx="2914040" cy="759867"/>
          </a:xfrm>
          <a:custGeom>
            <a:avLst/>
            <a:gdLst/>
            <a:ahLst/>
            <a:cxnLst/>
            <a:rect l="l" t="t" r="r" b="b"/>
            <a:pathLst>
              <a:path w="2914040" h="759867">
                <a:moveTo>
                  <a:pt x="2471852" y="656997"/>
                </a:moveTo>
                <a:cubicBezTo>
                  <a:pt x="2477795" y="656997"/>
                  <a:pt x="2481910" y="657911"/>
                  <a:pt x="2484196" y="659740"/>
                </a:cubicBezTo>
                <a:cubicBezTo>
                  <a:pt x="2494254" y="664312"/>
                  <a:pt x="2499284" y="672085"/>
                  <a:pt x="2499284" y="683057"/>
                </a:cubicBezTo>
                <a:cubicBezTo>
                  <a:pt x="2499284" y="688087"/>
                  <a:pt x="2497798" y="692887"/>
                  <a:pt x="2494826" y="697459"/>
                </a:cubicBezTo>
                <a:cubicBezTo>
                  <a:pt x="2491854" y="702031"/>
                  <a:pt x="2487854" y="705460"/>
                  <a:pt x="2482824" y="707746"/>
                </a:cubicBezTo>
                <a:cubicBezTo>
                  <a:pt x="2477795" y="712775"/>
                  <a:pt x="2471852" y="715290"/>
                  <a:pt x="2464994" y="715290"/>
                </a:cubicBezTo>
                <a:cubicBezTo>
                  <a:pt x="2462251" y="715290"/>
                  <a:pt x="2458593" y="714375"/>
                  <a:pt x="2454021" y="712547"/>
                </a:cubicBezTo>
                <a:cubicBezTo>
                  <a:pt x="2446706" y="712089"/>
                  <a:pt x="2441219" y="709461"/>
                  <a:pt x="2437562" y="704660"/>
                </a:cubicBezTo>
                <a:cubicBezTo>
                  <a:pt x="2433904" y="699859"/>
                  <a:pt x="2432075" y="694030"/>
                  <a:pt x="2432075" y="687172"/>
                </a:cubicBezTo>
                <a:cubicBezTo>
                  <a:pt x="2432075" y="680771"/>
                  <a:pt x="2433904" y="675171"/>
                  <a:pt x="2437562" y="670370"/>
                </a:cubicBezTo>
                <a:cubicBezTo>
                  <a:pt x="2441219" y="665569"/>
                  <a:pt x="2446477" y="662941"/>
                  <a:pt x="2453335" y="662483"/>
                </a:cubicBezTo>
                <a:cubicBezTo>
                  <a:pt x="2457450" y="658826"/>
                  <a:pt x="2463622" y="656997"/>
                  <a:pt x="2471852" y="656997"/>
                </a:cubicBezTo>
                <a:close/>
                <a:moveTo>
                  <a:pt x="2469794" y="298323"/>
                </a:moveTo>
                <a:cubicBezTo>
                  <a:pt x="2467966" y="300609"/>
                  <a:pt x="2464079" y="302553"/>
                  <a:pt x="2458136" y="304153"/>
                </a:cubicBezTo>
                <a:cubicBezTo>
                  <a:pt x="2452192" y="305753"/>
                  <a:pt x="2447620" y="306324"/>
                  <a:pt x="2444420" y="305867"/>
                </a:cubicBezTo>
                <a:cubicBezTo>
                  <a:pt x="2443048" y="308153"/>
                  <a:pt x="2439848" y="310439"/>
                  <a:pt x="2434819" y="312725"/>
                </a:cubicBezTo>
                <a:cubicBezTo>
                  <a:pt x="2429789" y="315011"/>
                  <a:pt x="2424532" y="315697"/>
                  <a:pt x="2419045" y="314783"/>
                </a:cubicBezTo>
                <a:cubicBezTo>
                  <a:pt x="2414473" y="323470"/>
                  <a:pt x="2409673" y="330556"/>
                  <a:pt x="2404643" y="336043"/>
                </a:cubicBezTo>
                <a:cubicBezTo>
                  <a:pt x="2399614" y="341529"/>
                  <a:pt x="2393213" y="345644"/>
                  <a:pt x="2385441" y="348387"/>
                </a:cubicBezTo>
                <a:cubicBezTo>
                  <a:pt x="2384527" y="354788"/>
                  <a:pt x="2381669" y="361874"/>
                  <a:pt x="2376869" y="369647"/>
                </a:cubicBezTo>
                <a:cubicBezTo>
                  <a:pt x="2372068" y="377419"/>
                  <a:pt x="2367153" y="383363"/>
                  <a:pt x="2362124" y="387477"/>
                </a:cubicBezTo>
                <a:lnTo>
                  <a:pt x="2364867" y="388163"/>
                </a:lnTo>
                <a:cubicBezTo>
                  <a:pt x="2371268" y="383591"/>
                  <a:pt x="2379954" y="381305"/>
                  <a:pt x="2390927" y="381305"/>
                </a:cubicBezTo>
                <a:cubicBezTo>
                  <a:pt x="2397328" y="381305"/>
                  <a:pt x="2403386" y="381991"/>
                  <a:pt x="2409101" y="383363"/>
                </a:cubicBezTo>
                <a:cubicBezTo>
                  <a:pt x="2414816" y="384734"/>
                  <a:pt x="2418817" y="386334"/>
                  <a:pt x="2421102" y="388163"/>
                </a:cubicBezTo>
                <a:cubicBezTo>
                  <a:pt x="2432075" y="381305"/>
                  <a:pt x="2444191" y="377876"/>
                  <a:pt x="2457450" y="377876"/>
                </a:cubicBezTo>
                <a:cubicBezTo>
                  <a:pt x="2468423" y="377876"/>
                  <a:pt x="2478024" y="381305"/>
                  <a:pt x="2486253" y="388163"/>
                </a:cubicBezTo>
                <a:cubicBezTo>
                  <a:pt x="2490826" y="381762"/>
                  <a:pt x="2502027" y="378562"/>
                  <a:pt x="2519858" y="378562"/>
                </a:cubicBezTo>
                <a:cubicBezTo>
                  <a:pt x="2529916" y="378562"/>
                  <a:pt x="2537688" y="379477"/>
                  <a:pt x="2543175" y="381305"/>
                </a:cubicBezTo>
                <a:cubicBezTo>
                  <a:pt x="2539517" y="379477"/>
                  <a:pt x="2536203" y="375476"/>
                  <a:pt x="2533231" y="369304"/>
                </a:cubicBezTo>
                <a:cubicBezTo>
                  <a:pt x="2530259" y="363132"/>
                  <a:pt x="2528773" y="357302"/>
                  <a:pt x="2528773" y="351816"/>
                </a:cubicBezTo>
                <a:cubicBezTo>
                  <a:pt x="2528773" y="348158"/>
                  <a:pt x="2529459" y="345415"/>
                  <a:pt x="2530830" y="343586"/>
                </a:cubicBezTo>
                <a:cubicBezTo>
                  <a:pt x="2524430" y="344043"/>
                  <a:pt x="2519058" y="342329"/>
                  <a:pt x="2514714" y="338443"/>
                </a:cubicBezTo>
                <a:cubicBezTo>
                  <a:pt x="2510371" y="334557"/>
                  <a:pt x="2506484" y="330099"/>
                  <a:pt x="2503056" y="325070"/>
                </a:cubicBezTo>
                <a:cubicBezTo>
                  <a:pt x="2499626" y="320041"/>
                  <a:pt x="2496998" y="316383"/>
                  <a:pt x="2495169" y="314097"/>
                </a:cubicBezTo>
                <a:cubicBezTo>
                  <a:pt x="2492883" y="315469"/>
                  <a:pt x="2488197" y="314211"/>
                  <a:pt x="2481110" y="310325"/>
                </a:cubicBezTo>
                <a:cubicBezTo>
                  <a:pt x="2474023" y="306439"/>
                  <a:pt x="2470252" y="302438"/>
                  <a:pt x="2469794" y="298323"/>
                </a:cubicBezTo>
                <a:close/>
                <a:moveTo>
                  <a:pt x="688619" y="298323"/>
                </a:moveTo>
                <a:cubicBezTo>
                  <a:pt x="686791" y="300609"/>
                  <a:pt x="682904" y="302553"/>
                  <a:pt x="676961" y="304153"/>
                </a:cubicBezTo>
                <a:cubicBezTo>
                  <a:pt x="671017" y="305753"/>
                  <a:pt x="666445" y="306324"/>
                  <a:pt x="663245" y="305867"/>
                </a:cubicBezTo>
                <a:cubicBezTo>
                  <a:pt x="661873" y="308153"/>
                  <a:pt x="658673" y="310439"/>
                  <a:pt x="653643" y="312725"/>
                </a:cubicBezTo>
                <a:cubicBezTo>
                  <a:pt x="648614" y="315011"/>
                  <a:pt x="643357" y="315697"/>
                  <a:pt x="637870" y="314783"/>
                </a:cubicBezTo>
                <a:cubicBezTo>
                  <a:pt x="633298" y="323470"/>
                  <a:pt x="628498" y="330556"/>
                  <a:pt x="623468" y="336043"/>
                </a:cubicBezTo>
                <a:cubicBezTo>
                  <a:pt x="618439" y="341529"/>
                  <a:pt x="612038" y="345644"/>
                  <a:pt x="604266" y="348387"/>
                </a:cubicBezTo>
                <a:cubicBezTo>
                  <a:pt x="603351" y="354788"/>
                  <a:pt x="600494" y="361874"/>
                  <a:pt x="595693" y="369647"/>
                </a:cubicBezTo>
                <a:cubicBezTo>
                  <a:pt x="590893" y="377419"/>
                  <a:pt x="585978" y="383363"/>
                  <a:pt x="580949" y="387477"/>
                </a:cubicBezTo>
                <a:lnTo>
                  <a:pt x="583692" y="388163"/>
                </a:lnTo>
                <a:cubicBezTo>
                  <a:pt x="590093" y="383591"/>
                  <a:pt x="598780" y="381305"/>
                  <a:pt x="609752" y="381305"/>
                </a:cubicBezTo>
                <a:cubicBezTo>
                  <a:pt x="616153" y="381305"/>
                  <a:pt x="622211" y="381991"/>
                  <a:pt x="627926" y="383363"/>
                </a:cubicBezTo>
                <a:cubicBezTo>
                  <a:pt x="633641" y="384734"/>
                  <a:pt x="637642" y="386334"/>
                  <a:pt x="639927" y="388163"/>
                </a:cubicBezTo>
                <a:cubicBezTo>
                  <a:pt x="650900" y="381305"/>
                  <a:pt x="663016" y="377876"/>
                  <a:pt x="676275" y="377876"/>
                </a:cubicBezTo>
                <a:cubicBezTo>
                  <a:pt x="687248" y="377876"/>
                  <a:pt x="696849" y="381305"/>
                  <a:pt x="705078" y="388163"/>
                </a:cubicBezTo>
                <a:cubicBezTo>
                  <a:pt x="709650" y="381762"/>
                  <a:pt x="720852" y="378562"/>
                  <a:pt x="738683" y="378562"/>
                </a:cubicBezTo>
                <a:cubicBezTo>
                  <a:pt x="748741" y="378562"/>
                  <a:pt x="756514" y="379477"/>
                  <a:pt x="762000" y="381305"/>
                </a:cubicBezTo>
                <a:cubicBezTo>
                  <a:pt x="758342" y="379477"/>
                  <a:pt x="755028" y="375476"/>
                  <a:pt x="752056" y="369304"/>
                </a:cubicBezTo>
                <a:cubicBezTo>
                  <a:pt x="749084" y="363132"/>
                  <a:pt x="747598" y="357302"/>
                  <a:pt x="747598" y="351816"/>
                </a:cubicBezTo>
                <a:cubicBezTo>
                  <a:pt x="747598" y="348158"/>
                  <a:pt x="748284" y="345415"/>
                  <a:pt x="749655" y="343586"/>
                </a:cubicBezTo>
                <a:cubicBezTo>
                  <a:pt x="743255" y="344043"/>
                  <a:pt x="737883" y="342329"/>
                  <a:pt x="733539" y="338443"/>
                </a:cubicBezTo>
                <a:cubicBezTo>
                  <a:pt x="729196" y="334557"/>
                  <a:pt x="725310" y="330099"/>
                  <a:pt x="721881" y="325070"/>
                </a:cubicBezTo>
                <a:cubicBezTo>
                  <a:pt x="718452" y="320041"/>
                  <a:pt x="715823" y="316383"/>
                  <a:pt x="713994" y="314097"/>
                </a:cubicBezTo>
                <a:cubicBezTo>
                  <a:pt x="711708" y="315469"/>
                  <a:pt x="707022" y="314211"/>
                  <a:pt x="699935" y="310325"/>
                </a:cubicBezTo>
                <a:cubicBezTo>
                  <a:pt x="692848" y="306439"/>
                  <a:pt x="689077" y="302438"/>
                  <a:pt x="688619" y="298323"/>
                </a:cubicBezTo>
                <a:close/>
                <a:moveTo>
                  <a:pt x="1409547" y="286665"/>
                </a:moveTo>
                <a:cubicBezTo>
                  <a:pt x="1407719" y="290322"/>
                  <a:pt x="1402918" y="294437"/>
                  <a:pt x="1395146" y="299009"/>
                </a:cubicBezTo>
                <a:cubicBezTo>
                  <a:pt x="1387373" y="303581"/>
                  <a:pt x="1380744" y="306324"/>
                  <a:pt x="1375257" y="307239"/>
                </a:cubicBezTo>
                <a:cubicBezTo>
                  <a:pt x="1374800" y="311811"/>
                  <a:pt x="1372628" y="315926"/>
                  <a:pt x="1368742" y="319583"/>
                </a:cubicBezTo>
                <a:cubicBezTo>
                  <a:pt x="1364856" y="323241"/>
                  <a:pt x="1359941" y="325984"/>
                  <a:pt x="1353998" y="327813"/>
                </a:cubicBezTo>
                <a:cubicBezTo>
                  <a:pt x="1353998" y="331928"/>
                  <a:pt x="1352283" y="337414"/>
                  <a:pt x="1348854" y="344272"/>
                </a:cubicBezTo>
                <a:cubicBezTo>
                  <a:pt x="1345425" y="351130"/>
                  <a:pt x="1341882" y="355931"/>
                  <a:pt x="1338224" y="358674"/>
                </a:cubicBezTo>
                <a:lnTo>
                  <a:pt x="1338910" y="368961"/>
                </a:lnTo>
                <a:cubicBezTo>
                  <a:pt x="1338910" y="377648"/>
                  <a:pt x="1337881" y="385649"/>
                  <a:pt x="1335824" y="392964"/>
                </a:cubicBezTo>
                <a:cubicBezTo>
                  <a:pt x="1333767" y="400279"/>
                  <a:pt x="1330452" y="404622"/>
                  <a:pt x="1325880" y="405994"/>
                </a:cubicBezTo>
                <a:cubicBezTo>
                  <a:pt x="1329080" y="408737"/>
                  <a:pt x="1331595" y="412966"/>
                  <a:pt x="1333424" y="418681"/>
                </a:cubicBezTo>
                <a:cubicBezTo>
                  <a:pt x="1335252" y="424396"/>
                  <a:pt x="1336167" y="430454"/>
                  <a:pt x="1336167" y="436855"/>
                </a:cubicBezTo>
                <a:cubicBezTo>
                  <a:pt x="1336167" y="446913"/>
                  <a:pt x="1334567" y="454914"/>
                  <a:pt x="1331366" y="460858"/>
                </a:cubicBezTo>
                <a:cubicBezTo>
                  <a:pt x="1335024" y="462687"/>
                  <a:pt x="1338681" y="466230"/>
                  <a:pt x="1342339" y="471488"/>
                </a:cubicBezTo>
                <a:cubicBezTo>
                  <a:pt x="1345997" y="476746"/>
                  <a:pt x="1347825" y="482575"/>
                  <a:pt x="1347825" y="488976"/>
                </a:cubicBezTo>
                <a:cubicBezTo>
                  <a:pt x="1347825" y="492176"/>
                  <a:pt x="1347140" y="495834"/>
                  <a:pt x="1345768" y="499949"/>
                </a:cubicBezTo>
                <a:cubicBezTo>
                  <a:pt x="1348054" y="501320"/>
                  <a:pt x="1351026" y="505664"/>
                  <a:pt x="1354684" y="512979"/>
                </a:cubicBezTo>
                <a:cubicBezTo>
                  <a:pt x="1358341" y="520294"/>
                  <a:pt x="1360398" y="525095"/>
                  <a:pt x="1360856" y="527381"/>
                </a:cubicBezTo>
                <a:cubicBezTo>
                  <a:pt x="1367714" y="527838"/>
                  <a:pt x="1374457" y="529209"/>
                  <a:pt x="1381087" y="531495"/>
                </a:cubicBezTo>
                <a:cubicBezTo>
                  <a:pt x="1387716" y="533781"/>
                  <a:pt x="1392402" y="537210"/>
                  <a:pt x="1395146" y="541783"/>
                </a:cubicBezTo>
                <a:cubicBezTo>
                  <a:pt x="1402004" y="537668"/>
                  <a:pt x="1408633" y="535610"/>
                  <a:pt x="1415034" y="535610"/>
                </a:cubicBezTo>
                <a:cubicBezTo>
                  <a:pt x="1423721" y="535610"/>
                  <a:pt x="1432179" y="538811"/>
                  <a:pt x="1440408" y="545212"/>
                </a:cubicBezTo>
                <a:cubicBezTo>
                  <a:pt x="1444523" y="540182"/>
                  <a:pt x="1450695" y="537668"/>
                  <a:pt x="1458925" y="537668"/>
                </a:cubicBezTo>
                <a:cubicBezTo>
                  <a:pt x="1465783" y="537668"/>
                  <a:pt x="1470584" y="538582"/>
                  <a:pt x="1473327" y="540411"/>
                </a:cubicBezTo>
                <a:cubicBezTo>
                  <a:pt x="1474698" y="538582"/>
                  <a:pt x="1478242" y="535725"/>
                  <a:pt x="1483957" y="531838"/>
                </a:cubicBezTo>
                <a:cubicBezTo>
                  <a:pt x="1489672" y="527952"/>
                  <a:pt x="1495501" y="525095"/>
                  <a:pt x="1501445" y="523266"/>
                </a:cubicBezTo>
                <a:cubicBezTo>
                  <a:pt x="1495958" y="517780"/>
                  <a:pt x="1493215" y="507492"/>
                  <a:pt x="1493215" y="492405"/>
                </a:cubicBezTo>
                <a:cubicBezTo>
                  <a:pt x="1493215" y="482346"/>
                  <a:pt x="1494587" y="473202"/>
                  <a:pt x="1497330" y="464973"/>
                </a:cubicBezTo>
                <a:cubicBezTo>
                  <a:pt x="1493672" y="457658"/>
                  <a:pt x="1491843" y="450800"/>
                  <a:pt x="1491843" y="444399"/>
                </a:cubicBezTo>
                <a:cubicBezTo>
                  <a:pt x="1491843" y="438455"/>
                  <a:pt x="1492986" y="433655"/>
                  <a:pt x="1495272" y="429997"/>
                </a:cubicBezTo>
                <a:cubicBezTo>
                  <a:pt x="1493444" y="426797"/>
                  <a:pt x="1492529" y="422453"/>
                  <a:pt x="1492529" y="416967"/>
                </a:cubicBezTo>
                <a:cubicBezTo>
                  <a:pt x="1492529" y="409194"/>
                  <a:pt x="1494130" y="402336"/>
                  <a:pt x="1497330" y="396393"/>
                </a:cubicBezTo>
                <a:cubicBezTo>
                  <a:pt x="1494587" y="391364"/>
                  <a:pt x="1493215" y="385191"/>
                  <a:pt x="1493215" y="377876"/>
                </a:cubicBezTo>
                <a:cubicBezTo>
                  <a:pt x="1493215" y="374676"/>
                  <a:pt x="1493672" y="371247"/>
                  <a:pt x="1494587" y="367589"/>
                </a:cubicBezTo>
                <a:cubicBezTo>
                  <a:pt x="1490472" y="362103"/>
                  <a:pt x="1488414" y="354330"/>
                  <a:pt x="1488414" y="344272"/>
                </a:cubicBezTo>
                <a:cubicBezTo>
                  <a:pt x="1488414" y="337414"/>
                  <a:pt x="1489557" y="331242"/>
                  <a:pt x="1491843" y="325755"/>
                </a:cubicBezTo>
                <a:cubicBezTo>
                  <a:pt x="1489100" y="323927"/>
                  <a:pt x="1486814" y="320612"/>
                  <a:pt x="1484985" y="315811"/>
                </a:cubicBezTo>
                <a:cubicBezTo>
                  <a:pt x="1483157" y="311011"/>
                  <a:pt x="1482014" y="306553"/>
                  <a:pt x="1481556" y="302438"/>
                </a:cubicBezTo>
                <a:cubicBezTo>
                  <a:pt x="1476070" y="302895"/>
                  <a:pt x="1470584" y="302095"/>
                  <a:pt x="1465097" y="300038"/>
                </a:cubicBezTo>
                <a:cubicBezTo>
                  <a:pt x="1459611" y="297981"/>
                  <a:pt x="1455953" y="295123"/>
                  <a:pt x="1454124" y="291465"/>
                </a:cubicBezTo>
                <a:cubicBezTo>
                  <a:pt x="1448181" y="294666"/>
                  <a:pt x="1442237" y="296266"/>
                  <a:pt x="1436294" y="296266"/>
                </a:cubicBezTo>
                <a:cubicBezTo>
                  <a:pt x="1427607" y="296266"/>
                  <a:pt x="1418692" y="293066"/>
                  <a:pt x="1409547" y="286665"/>
                </a:cubicBezTo>
                <a:close/>
                <a:moveTo>
                  <a:pt x="2203323" y="239345"/>
                </a:moveTo>
                <a:cubicBezTo>
                  <a:pt x="2224354" y="239345"/>
                  <a:pt x="2234870" y="252146"/>
                  <a:pt x="2234870" y="277749"/>
                </a:cubicBezTo>
                <a:cubicBezTo>
                  <a:pt x="2238985" y="280493"/>
                  <a:pt x="2242071" y="284265"/>
                  <a:pt x="2244128" y="289065"/>
                </a:cubicBezTo>
                <a:cubicBezTo>
                  <a:pt x="2246185" y="293866"/>
                  <a:pt x="2247214" y="299238"/>
                  <a:pt x="2247214" y="305181"/>
                </a:cubicBezTo>
                <a:cubicBezTo>
                  <a:pt x="2247214" y="314783"/>
                  <a:pt x="2244928" y="323012"/>
                  <a:pt x="2240356" y="329870"/>
                </a:cubicBezTo>
                <a:cubicBezTo>
                  <a:pt x="2242185" y="332613"/>
                  <a:pt x="2243671" y="336728"/>
                  <a:pt x="2244814" y="342215"/>
                </a:cubicBezTo>
                <a:cubicBezTo>
                  <a:pt x="2245957" y="347701"/>
                  <a:pt x="2246528" y="353187"/>
                  <a:pt x="2246528" y="358674"/>
                </a:cubicBezTo>
                <a:cubicBezTo>
                  <a:pt x="2246528" y="365989"/>
                  <a:pt x="2245385" y="371018"/>
                  <a:pt x="2243099" y="373761"/>
                </a:cubicBezTo>
                <a:cubicBezTo>
                  <a:pt x="2244928" y="376047"/>
                  <a:pt x="2245843" y="380848"/>
                  <a:pt x="2245843" y="388163"/>
                </a:cubicBezTo>
                <a:cubicBezTo>
                  <a:pt x="2245843" y="395021"/>
                  <a:pt x="2245042" y="402336"/>
                  <a:pt x="2243442" y="410109"/>
                </a:cubicBezTo>
                <a:cubicBezTo>
                  <a:pt x="2241842" y="417881"/>
                  <a:pt x="2240127" y="423139"/>
                  <a:pt x="2238299" y="425882"/>
                </a:cubicBezTo>
                <a:cubicBezTo>
                  <a:pt x="2241956" y="427254"/>
                  <a:pt x="2244814" y="431597"/>
                  <a:pt x="2246871" y="438912"/>
                </a:cubicBezTo>
                <a:cubicBezTo>
                  <a:pt x="2248929" y="446228"/>
                  <a:pt x="2249957" y="454229"/>
                  <a:pt x="2249957" y="462915"/>
                </a:cubicBezTo>
                <a:cubicBezTo>
                  <a:pt x="2249957" y="472974"/>
                  <a:pt x="2248357" y="479603"/>
                  <a:pt x="2245157" y="482804"/>
                </a:cubicBezTo>
                <a:cubicBezTo>
                  <a:pt x="2247900" y="489662"/>
                  <a:pt x="2249272" y="496291"/>
                  <a:pt x="2249272" y="502692"/>
                </a:cubicBezTo>
                <a:cubicBezTo>
                  <a:pt x="2249272" y="510921"/>
                  <a:pt x="2247214" y="517780"/>
                  <a:pt x="2243099" y="523266"/>
                </a:cubicBezTo>
                <a:cubicBezTo>
                  <a:pt x="2246300" y="531038"/>
                  <a:pt x="2247900" y="540182"/>
                  <a:pt x="2247900" y="550698"/>
                </a:cubicBezTo>
                <a:cubicBezTo>
                  <a:pt x="2247900" y="559385"/>
                  <a:pt x="2246528" y="566471"/>
                  <a:pt x="2243785" y="571958"/>
                </a:cubicBezTo>
                <a:cubicBezTo>
                  <a:pt x="2245157" y="576072"/>
                  <a:pt x="2245843" y="579959"/>
                  <a:pt x="2245843" y="583616"/>
                </a:cubicBezTo>
                <a:cubicBezTo>
                  <a:pt x="2245843" y="591846"/>
                  <a:pt x="2242871" y="598361"/>
                  <a:pt x="2236927" y="603162"/>
                </a:cubicBezTo>
                <a:cubicBezTo>
                  <a:pt x="2230983" y="607962"/>
                  <a:pt x="2223897" y="610362"/>
                  <a:pt x="2215667" y="610362"/>
                </a:cubicBezTo>
                <a:cubicBezTo>
                  <a:pt x="2207895" y="610362"/>
                  <a:pt x="2201265" y="607962"/>
                  <a:pt x="2195779" y="603162"/>
                </a:cubicBezTo>
                <a:cubicBezTo>
                  <a:pt x="2190293" y="598361"/>
                  <a:pt x="2187778" y="591846"/>
                  <a:pt x="2188235" y="583616"/>
                </a:cubicBezTo>
                <a:cubicBezTo>
                  <a:pt x="2185949" y="580873"/>
                  <a:pt x="2184121" y="576530"/>
                  <a:pt x="2182749" y="570586"/>
                </a:cubicBezTo>
                <a:cubicBezTo>
                  <a:pt x="2181377" y="564643"/>
                  <a:pt x="2180692" y="558470"/>
                  <a:pt x="2180692" y="552069"/>
                </a:cubicBezTo>
                <a:cubicBezTo>
                  <a:pt x="2180692" y="540182"/>
                  <a:pt x="2183206" y="532410"/>
                  <a:pt x="2188235" y="528752"/>
                </a:cubicBezTo>
                <a:cubicBezTo>
                  <a:pt x="2184578" y="522809"/>
                  <a:pt x="2182749" y="513893"/>
                  <a:pt x="2182749" y="502006"/>
                </a:cubicBezTo>
                <a:cubicBezTo>
                  <a:pt x="2182749" y="490119"/>
                  <a:pt x="2184349" y="481432"/>
                  <a:pt x="2187550" y="475946"/>
                </a:cubicBezTo>
                <a:cubicBezTo>
                  <a:pt x="2185721" y="474117"/>
                  <a:pt x="2184349" y="469773"/>
                  <a:pt x="2183435" y="462915"/>
                </a:cubicBezTo>
                <a:cubicBezTo>
                  <a:pt x="2182520" y="456057"/>
                  <a:pt x="2182063" y="448514"/>
                  <a:pt x="2182063" y="440284"/>
                </a:cubicBezTo>
                <a:cubicBezTo>
                  <a:pt x="2182063" y="432512"/>
                  <a:pt x="2182520" y="425539"/>
                  <a:pt x="2183435" y="419367"/>
                </a:cubicBezTo>
                <a:cubicBezTo>
                  <a:pt x="2184349" y="413195"/>
                  <a:pt x="2185721" y="409194"/>
                  <a:pt x="2187550" y="407366"/>
                </a:cubicBezTo>
                <a:cubicBezTo>
                  <a:pt x="2184806" y="404622"/>
                  <a:pt x="2183435" y="397079"/>
                  <a:pt x="2183435" y="384734"/>
                </a:cubicBezTo>
                <a:cubicBezTo>
                  <a:pt x="2183435" y="370561"/>
                  <a:pt x="2185035" y="360274"/>
                  <a:pt x="2188235" y="353873"/>
                </a:cubicBezTo>
                <a:cubicBezTo>
                  <a:pt x="2185949" y="350216"/>
                  <a:pt x="2183892" y="345415"/>
                  <a:pt x="2182063" y="339472"/>
                </a:cubicBezTo>
                <a:cubicBezTo>
                  <a:pt x="2180234" y="333528"/>
                  <a:pt x="2179320" y="328042"/>
                  <a:pt x="2179320" y="323012"/>
                </a:cubicBezTo>
                <a:cubicBezTo>
                  <a:pt x="2179320" y="318440"/>
                  <a:pt x="2179777" y="315240"/>
                  <a:pt x="2180692" y="313411"/>
                </a:cubicBezTo>
                <a:cubicBezTo>
                  <a:pt x="2177034" y="301524"/>
                  <a:pt x="2175205" y="291923"/>
                  <a:pt x="2175205" y="284607"/>
                </a:cubicBezTo>
                <a:cubicBezTo>
                  <a:pt x="2175205" y="276835"/>
                  <a:pt x="2177034" y="268834"/>
                  <a:pt x="2180692" y="260604"/>
                </a:cubicBezTo>
                <a:cubicBezTo>
                  <a:pt x="2179777" y="253746"/>
                  <a:pt x="2181377" y="248489"/>
                  <a:pt x="2185492" y="244831"/>
                </a:cubicBezTo>
                <a:cubicBezTo>
                  <a:pt x="2189607" y="241173"/>
                  <a:pt x="2195550" y="239345"/>
                  <a:pt x="2203323" y="239345"/>
                </a:cubicBezTo>
                <a:close/>
                <a:moveTo>
                  <a:pt x="422148" y="239345"/>
                </a:moveTo>
                <a:cubicBezTo>
                  <a:pt x="443179" y="239345"/>
                  <a:pt x="453695" y="252146"/>
                  <a:pt x="453695" y="277749"/>
                </a:cubicBezTo>
                <a:cubicBezTo>
                  <a:pt x="457810" y="280493"/>
                  <a:pt x="460896" y="284265"/>
                  <a:pt x="462953" y="289065"/>
                </a:cubicBezTo>
                <a:cubicBezTo>
                  <a:pt x="465010" y="293866"/>
                  <a:pt x="466039" y="299238"/>
                  <a:pt x="466039" y="305181"/>
                </a:cubicBezTo>
                <a:cubicBezTo>
                  <a:pt x="466039" y="314783"/>
                  <a:pt x="463753" y="323012"/>
                  <a:pt x="459181" y="329870"/>
                </a:cubicBezTo>
                <a:cubicBezTo>
                  <a:pt x="461010" y="332613"/>
                  <a:pt x="462496" y="336728"/>
                  <a:pt x="463639" y="342215"/>
                </a:cubicBezTo>
                <a:cubicBezTo>
                  <a:pt x="464782" y="347701"/>
                  <a:pt x="465353" y="353187"/>
                  <a:pt x="465353" y="358674"/>
                </a:cubicBezTo>
                <a:cubicBezTo>
                  <a:pt x="465353" y="365989"/>
                  <a:pt x="464210" y="371018"/>
                  <a:pt x="461924" y="373761"/>
                </a:cubicBezTo>
                <a:cubicBezTo>
                  <a:pt x="463753" y="376047"/>
                  <a:pt x="464668" y="380848"/>
                  <a:pt x="464668" y="388163"/>
                </a:cubicBezTo>
                <a:cubicBezTo>
                  <a:pt x="464668" y="395021"/>
                  <a:pt x="463867" y="402336"/>
                  <a:pt x="462267" y="410109"/>
                </a:cubicBezTo>
                <a:cubicBezTo>
                  <a:pt x="460667" y="417881"/>
                  <a:pt x="458953" y="423139"/>
                  <a:pt x="457124" y="425882"/>
                </a:cubicBezTo>
                <a:cubicBezTo>
                  <a:pt x="460781" y="427254"/>
                  <a:pt x="463639" y="431597"/>
                  <a:pt x="465696" y="438912"/>
                </a:cubicBezTo>
                <a:cubicBezTo>
                  <a:pt x="467754" y="446228"/>
                  <a:pt x="468782" y="454229"/>
                  <a:pt x="468782" y="462915"/>
                </a:cubicBezTo>
                <a:cubicBezTo>
                  <a:pt x="468782" y="472974"/>
                  <a:pt x="467182" y="479603"/>
                  <a:pt x="463982" y="482804"/>
                </a:cubicBezTo>
                <a:cubicBezTo>
                  <a:pt x="466725" y="489662"/>
                  <a:pt x="468097" y="496291"/>
                  <a:pt x="468097" y="502692"/>
                </a:cubicBezTo>
                <a:cubicBezTo>
                  <a:pt x="468097" y="510921"/>
                  <a:pt x="466039" y="517780"/>
                  <a:pt x="461924" y="523266"/>
                </a:cubicBezTo>
                <a:cubicBezTo>
                  <a:pt x="465125" y="531038"/>
                  <a:pt x="466725" y="540182"/>
                  <a:pt x="466725" y="550698"/>
                </a:cubicBezTo>
                <a:cubicBezTo>
                  <a:pt x="466725" y="559385"/>
                  <a:pt x="465353" y="566471"/>
                  <a:pt x="462610" y="571958"/>
                </a:cubicBezTo>
                <a:cubicBezTo>
                  <a:pt x="463982" y="576072"/>
                  <a:pt x="464668" y="579959"/>
                  <a:pt x="464668" y="583616"/>
                </a:cubicBezTo>
                <a:cubicBezTo>
                  <a:pt x="464668" y="591846"/>
                  <a:pt x="461696" y="598361"/>
                  <a:pt x="455752" y="603162"/>
                </a:cubicBezTo>
                <a:cubicBezTo>
                  <a:pt x="449809" y="607962"/>
                  <a:pt x="442722" y="610362"/>
                  <a:pt x="434492" y="610362"/>
                </a:cubicBezTo>
                <a:cubicBezTo>
                  <a:pt x="426720" y="610362"/>
                  <a:pt x="420090" y="607962"/>
                  <a:pt x="414604" y="603162"/>
                </a:cubicBezTo>
                <a:cubicBezTo>
                  <a:pt x="409118" y="598361"/>
                  <a:pt x="406603" y="591846"/>
                  <a:pt x="407060" y="583616"/>
                </a:cubicBezTo>
                <a:cubicBezTo>
                  <a:pt x="404774" y="580873"/>
                  <a:pt x="402946" y="576530"/>
                  <a:pt x="401574" y="570586"/>
                </a:cubicBezTo>
                <a:cubicBezTo>
                  <a:pt x="400202" y="564643"/>
                  <a:pt x="399517" y="558470"/>
                  <a:pt x="399517" y="552069"/>
                </a:cubicBezTo>
                <a:cubicBezTo>
                  <a:pt x="399517" y="540182"/>
                  <a:pt x="402031" y="532410"/>
                  <a:pt x="407060" y="528752"/>
                </a:cubicBezTo>
                <a:cubicBezTo>
                  <a:pt x="403403" y="522809"/>
                  <a:pt x="401574" y="513893"/>
                  <a:pt x="401574" y="502006"/>
                </a:cubicBezTo>
                <a:cubicBezTo>
                  <a:pt x="401574" y="490119"/>
                  <a:pt x="403174" y="481432"/>
                  <a:pt x="406375" y="475946"/>
                </a:cubicBezTo>
                <a:cubicBezTo>
                  <a:pt x="404546" y="474117"/>
                  <a:pt x="403174" y="469773"/>
                  <a:pt x="402260" y="462915"/>
                </a:cubicBezTo>
                <a:cubicBezTo>
                  <a:pt x="401345" y="456057"/>
                  <a:pt x="400888" y="448514"/>
                  <a:pt x="400888" y="440284"/>
                </a:cubicBezTo>
                <a:cubicBezTo>
                  <a:pt x="400888" y="432512"/>
                  <a:pt x="401345" y="425539"/>
                  <a:pt x="402260" y="419367"/>
                </a:cubicBezTo>
                <a:cubicBezTo>
                  <a:pt x="403174" y="413195"/>
                  <a:pt x="404546" y="409194"/>
                  <a:pt x="406375" y="407366"/>
                </a:cubicBezTo>
                <a:cubicBezTo>
                  <a:pt x="403631" y="404622"/>
                  <a:pt x="402260" y="397079"/>
                  <a:pt x="402260" y="384734"/>
                </a:cubicBezTo>
                <a:cubicBezTo>
                  <a:pt x="402260" y="370561"/>
                  <a:pt x="403860" y="360274"/>
                  <a:pt x="407060" y="353873"/>
                </a:cubicBezTo>
                <a:cubicBezTo>
                  <a:pt x="404774" y="350216"/>
                  <a:pt x="402717" y="345415"/>
                  <a:pt x="400888" y="339472"/>
                </a:cubicBezTo>
                <a:cubicBezTo>
                  <a:pt x="399059" y="333528"/>
                  <a:pt x="398145" y="328042"/>
                  <a:pt x="398145" y="323012"/>
                </a:cubicBezTo>
                <a:cubicBezTo>
                  <a:pt x="398145" y="318440"/>
                  <a:pt x="398602" y="315240"/>
                  <a:pt x="399517" y="313411"/>
                </a:cubicBezTo>
                <a:cubicBezTo>
                  <a:pt x="395859" y="301524"/>
                  <a:pt x="394030" y="291923"/>
                  <a:pt x="394030" y="284607"/>
                </a:cubicBezTo>
                <a:cubicBezTo>
                  <a:pt x="394030" y="276835"/>
                  <a:pt x="395859" y="268834"/>
                  <a:pt x="399517" y="260604"/>
                </a:cubicBezTo>
                <a:cubicBezTo>
                  <a:pt x="398602" y="253746"/>
                  <a:pt x="400202" y="248489"/>
                  <a:pt x="404317" y="244831"/>
                </a:cubicBezTo>
                <a:cubicBezTo>
                  <a:pt x="408432" y="241173"/>
                  <a:pt x="414376" y="239345"/>
                  <a:pt x="422148" y="239345"/>
                </a:cubicBezTo>
                <a:close/>
                <a:moveTo>
                  <a:pt x="2460193" y="237973"/>
                </a:moveTo>
                <a:cubicBezTo>
                  <a:pt x="2462479" y="237973"/>
                  <a:pt x="2465451" y="238430"/>
                  <a:pt x="2469109" y="239345"/>
                </a:cubicBezTo>
                <a:lnTo>
                  <a:pt x="2475281" y="238659"/>
                </a:lnTo>
                <a:cubicBezTo>
                  <a:pt x="2480767" y="238659"/>
                  <a:pt x="2485454" y="239688"/>
                  <a:pt x="2489340" y="241745"/>
                </a:cubicBezTo>
                <a:cubicBezTo>
                  <a:pt x="2493226" y="243802"/>
                  <a:pt x="2494940" y="246203"/>
                  <a:pt x="2494483" y="248946"/>
                </a:cubicBezTo>
                <a:cubicBezTo>
                  <a:pt x="2504542" y="249860"/>
                  <a:pt x="2513000" y="252146"/>
                  <a:pt x="2519858" y="255804"/>
                </a:cubicBezTo>
                <a:cubicBezTo>
                  <a:pt x="2526716" y="259461"/>
                  <a:pt x="2530830" y="266091"/>
                  <a:pt x="2532202" y="275692"/>
                </a:cubicBezTo>
                <a:cubicBezTo>
                  <a:pt x="2538146" y="274320"/>
                  <a:pt x="2545689" y="275806"/>
                  <a:pt x="2554834" y="280150"/>
                </a:cubicBezTo>
                <a:cubicBezTo>
                  <a:pt x="2563977" y="284493"/>
                  <a:pt x="2571864" y="291123"/>
                  <a:pt x="2578493" y="300038"/>
                </a:cubicBezTo>
                <a:cubicBezTo>
                  <a:pt x="2585123" y="308953"/>
                  <a:pt x="2588438" y="319355"/>
                  <a:pt x="2588438" y="331242"/>
                </a:cubicBezTo>
                <a:cubicBezTo>
                  <a:pt x="2588438" y="333985"/>
                  <a:pt x="2587981" y="338100"/>
                  <a:pt x="2587066" y="343586"/>
                </a:cubicBezTo>
                <a:cubicBezTo>
                  <a:pt x="2592095" y="345872"/>
                  <a:pt x="2596782" y="351359"/>
                  <a:pt x="2601125" y="360046"/>
                </a:cubicBezTo>
                <a:cubicBezTo>
                  <a:pt x="2605469" y="368732"/>
                  <a:pt x="2607640" y="377648"/>
                  <a:pt x="2607640" y="386792"/>
                </a:cubicBezTo>
                <a:cubicBezTo>
                  <a:pt x="2607640" y="402336"/>
                  <a:pt x="2600782" y="412852"/>
                  <a:pt x="2587066" y="418338"/>
                </a:cubicBezTo>
                <a:cubicBezTo>
                  <a:pt x="2583409" y="424739"/>
                  <a:pt x="2578493" y="429768"/>
                  <a:pt x="2572321" y="433426"/>
                </a:cubicBezTo>
                <a:cubicBezTo>
                  <a:pt x="2566149" y="437084"/>
                  <a:pt x="2559405" y="438912"/>
                  <a:pt x="2552090" y="438912"/>
                </a:cubicBezTo>
                <a:cubicBezTo>
                  <a:pt x="2546147" y="438912"/>
                  <a:pt x="2539975" y="437541"/>
                  <a:pt x="2533574" y="434798"/>
                </a:cubicBezTo>
                <a:cubicBezTo>
                  <a:pt x="2529916" y="437084"/>
                  <a:pt x="2524887" y="439141"/>
                  <a:pt x="2518486" y="440970"/>
                </a:cubicBezTo>
                <a:cubicBezTo>
                  <a:pt x="2512085" y="442799"/>
                  <a:pt x="2505685" y="443713"/>
                  <a:pt x="2499284" y="443713"/>
                </a:cubicBezTo>
                <a:cubicBezTo>
                  <a:pt x="2488311" y="443713"/>
                  <a:pt x="2480767" y="441427"/>
                  <a:pt x="2476652" y="436855"/>
                </a:cubicBezTo>
                <a:cubicBezTo>
                  <a:pt x="2472080" y="440513"/>
                  <a:pt x="2464765" y="442341"/>
                  <a:pt x="2454707" y="442341"/>
                </a:cubicBezTo>
                <a:cubicBezTo>
                  <a:pt x="2447392" y="442341"/>
                  <a:pt x="2440762" y="440970"/>
                  <a:pt x="2434819" y="438227"/>
                </a:cubicBezTo>
                <a:cubicBezTo>
                  <a:pt x="2428418" y="441427"/>
                  <a:pt x="2421102" y="443027"/>
                  <a:pt x="2412873" y="443027"/>
                </a:cubicBezTo>
                <a:cubicBezTo>
                  <a:pt x="2405101" y="443027"/>
                  <a:pt x="2398700" y="441884"/>
                  <a:pt x="2393670" y="439598"/>
                </a:cubicBezTo>
                <a:cubicBezTo>
                  <a:pt x="2389099" y="443713"/>
                  <a:pt x="2379726" y="445770"/>
                  <a:pt x="2365553" y="445770"/>
                </a:cubicBezTo>
                <a:cubicBezTo>
                  <a:pt x="2357780" y="445770"/>
                  <a:pt x="2352523" y="445085"/>
                  <a:pt x="2349779" y="443713"/>
                </a:cubicBezTo>
                <a:cubicBezTo>
                  <a:pt x="2351151" y="456972"/>
                  <a:pt x="2349322" y="466802"/>
                  <a:pt x="2344293" y="473202"/>
                </a:cubicBezTo>
                <a:cubicBezTo>
                  <a:pt x="2352980" y="481889"/>
                  <a:pt x="2356409" y="491262"/>
                  <a:pt x="2354580" y="501320"/>
                </a:cubicBezTo>
                <a:cubicBezTo>
                  <a:pt x="2355037" y="501777"/>
                  <a:pt x="2357552" y="503606"/>
                  <a:pt x="2362124" y="506807"/>
                </a:cubicBezTo>
                <a:cubicBezTo>
                  <a:pt x="2366696" y="510007"/>
                  <a:pt x="2369896" y="515265"/>
                  <a:pt x="2371725" y="522580"/>
                </a:cubicBezTo>
                <a:cubicBezTo>
                  <a:pt x="2376754" y="522580"/>
                  <a:pt x="2381440" y="524637"/>
                  <a:pt x="2385784" y="528752"/>
                </a:cubicBezTo>
                <a:cubicBezTo>
                  <a:pt x="2390127" y="532867"/>
                  <a:pt x="2392756" y="536982"/>
                  <a:pt x="2393670" y="541097"/>
                </a:cubicBezTo>
                <a:cubicBezTo>
                  <a:pt x="2395499" y="539268"/>
                  <a:pt x="2399157" y="538354"/>
                  <a:pt x="2404643" y="538354"/>
                </a:cubicBezTo>
                <a:cubicBezTo>
                  <a:pt x="2408758" y="538354"/>
                  <a:pt x="2412416" y="539039"/>
                  <a:pt x="2415616" y="540411"/>
                </a:cubicBezTo>
                <a:cubicBezTo>
                  <a:pt x="2418817" y="541783"/>
                  <a:pt x="2420646" y="543383"/>
                  <a:pt x="2421102" y="545212"/>
                </a:cubicBezTo>
                <a:cubicBezTo>
                  <a:pt x="2424303" y="543383"/>
                  <a:pt x="2427961" y="542468"/>
                  <a:pt x="2432075" y="542468"/>
                </a:cubicBezTo>
                <a:cubicBezTo>
                  <a:pt x="2438019" y="542468"/>
                  <a:pt x="2443505" y="544526"/>
                  <a:pt x="2448535" y="548640"/>
                </a:cubicBezTo>
                <a:cubicBezTo>
                  <a:pt x="2453107" y="547726"/>
                  <a:pt x="2456536" y="547269"/>
                  <a:pt x="2458821" y="547269"/>
                </a:cubicBezTo>
                <a:cubicBezTo>
                  <a:pt x="2463394" y="547269"/>
                  <a:pt x="2467280" y="547955"/>
                  <a:pt x="2470480" y="549326"/>
                </a:cubicBezTo>
                <a:cubicBezTo>
                  <a:pt x="2471852" y="545669"/>
                  <a:pt x="2475509" y="542125"/>
                  <a:pt x="2481453" y="538696"/>
                </a:cubicBezTo>
                <a:cubicBezTo>
                  <a:pt x="2487396" y="535267"/>
                  <a:pt x="2493569" y="533781"/>
                  <a:pt x="2499969" y="534239"/>
                </a:cubicBezTo>
                <a:cubicBezTo>
                  <a:pt x="2503627" y="529667"/>
                  <a:pt x="2508656" y="526009"/>
                  <a:pt x="2515057" y="523266"/>
                </a:cubicBezTo>
                <a:cubicBezTo>
                  <a:pt x="2521458" y="520523"/>
                  <a:pt x="2527859" y="519151"/>
                  <a:pt x="2534260" y="519151"/>
                </a:cubicBezTo>
                <a:cubicBezTo>
                  <a:pt x="2546604" y="519151"/>
                  <a:pt x="2555519" y="524180"/>
                  <a:pt x="2561006" y="534239"/>
                </a:cubicBezTo>
                <a:cubicBezTo>
                  <a:pt x="2562835" y="537896"/>
                  <a:pt x="2563749" y="542240"/>
                  <a:pt x="2563749" y="547269"/>
                </a:cubicBezTo>
                <a:cubicBezTo>
                  <a:pt x="2563749" y="558242"/>
                  <a:pt x="2558720" y="566929"/>
                  <a:pt x="2548661" y="573329"/>
                </a:cubicBezTo>
                <a:cubicBezTo>
                  <a:pt x="2546375" y="574701"/>
                  <a:pt x="2542489" y="577101"/>
                  <a:pt x="2537003" y="580530"/>
                </a:cubicBezTo>
                <a:cubicBezTo>
                  <a:pt x="2531516" y="583959"/>
                  <a:pt x="2526487" y="586588"/>
                  <a:pt x="2521915" y="588417"/>
                </a:cubicBezTo>
                <a:cubicBezTo>
                  <a:pt x="2517343" y="590246"/>
                  <a:pt x="2513228" y="591160"/>
                  <a:pt x="2509571" y="591160"/>
                </a:cubicBezTo>
                <a:cubicBezTo>
                  <a:pt x="2502713" y="599390"/>
                  <a:pt x="2493340" y="603504"/>
                  <a:pt x="2481453" y="603504"/>
                </a:cubicBezTo>
                <a:cubicBezTo>
                  <a:pt x="2475967" y="603504"/>
                  <a:pt x="2471852" y="603047"/>
                  <a:pt x="2469109" y="602133"/>
                </a:cubicBezTo>
                <a:cubicBezTo>
                  <a:pt x="2463622" y="606705"/>
                  <a:pt x="2455621" y="608991"/>
                  <a:pt x="2445105" y="608991"/>
                </a:cubicBezTo>
                <a:cubicBezTo>
                  <a:pt x="2435504" y="608991"/>
                  <a:pt x="2428875" y="607162"/>
                  <a:pt x="2425217" y="603504"/>
                </a:cubicBezTo>
                <a:cubicBezTo>
                  <a:pt x="2422017" y="604876"/>
                  <a:pt x="2418817" y="605562"/>
                  <a:pt x="2415616" y="605562"/>
                </a:cubicBezTo>
                <a:cubicBezTo>
                  <a:pt x="2409215" y="605562"/>
                  <a:pt x="2403272" y="603276"/>
                  <a:pt x="2397785" y="598704"/>
                </a:cubicBezTo>
                <a:cubicBezTo>
                  <a:pt x="2374468" y="600075"/>
                  <a:pt x="2358695" y="592760"/>
                  <a:pt x="2350465" y="576758"/>
                </a:cubicBezTo>
                <a:cubicBezTo>
                  <a:pt x="2344064" y="576758"/>
                  <a:pt x="2336863" y="572758"/>
                  <a:pt x="2328862" y="564757"/>
                </a:cubicBezTo>
                <a:cubicBezTo>
                  <a:pt x="2320862" y="556756"/>
                  <a:pt x="2316404" y="549784"/>
                  <a:pt x="2315489" y="543840"/>
                </a:cubicBezTo>
                <a:cubicBezTo>
                  <a:pt x="2304974" y="539725"/>
                  <a:pt x="2298344" y="532181"/>
                  <a:pt x="2295601" y="521209"/>
                </a:cubicBezTo>
                <a:cubicBezTo>
                  <a:pt x="2295144" y="517551"/>
                  <a:pt x="2295144" y="514122"/>
                  <a:pt x="2295601" y="510921"/>
                </a:cubicBezTo>
                <a:cubicBezTo>
                  <a:pt x="2293772" y="510464"/>
                  <a:pt x="2292286" y="508521"/>
                  <a:pt x="2291143" y="505092"/>
                </a:cubicBezTo>
                <a:cubicBezTo>
                  <a:pt x="2290000" y="501663"/>
                  <a:pt x="2289429" y="498120"/>
                  <a:pt x="2289429" y="494462"/>
                </a:cubicBezTo>
                <a:cubicBezTo>
                  <a:pt x="2289429" y="491719"/>
                  <a:pt x="2289658" y="489890"/>
                  <a:pt x="2290115" y="488976"/>
                </a:cubicBezTo>
                <a:cubicBezTo>
                  <a:pt x="2286457" y="478003"/>
                  <a:pt x="2284628" y="467945"/>
                  <a:pt x="2284628" y="458801"/>
                </a:cubicBezTo>
                <a:cubicBezTo>
                  <a:pt x="2284628" y="449657"/>
                  <a:pt x="2286457" y="441427"/>
                  <a:pt x="2290115" y="434112"/>
                </a:cubicBezTo>
                <a:cubicBezTo>
                  <a:pt x="2287371" y="429083"/>
                  <a:pt x="2286000" y="423596"/>
                  <a:pt x="2286000" y="417653"/>
                </a:cubicBezTo>
                <a:cubicBezTo>
                  <a:pt x="2286000" y="410337"/>
                  <a:pt x="2287600" y="403022"/>
                  <a:pt x="2290800" y="395707"/>
                </a:cubicBezTo>
                <a:cubicBezTo>
                  <a:pt x="2294001" y="388392"/>
                  <a:pt x="2296973" y="383591"/>
                  <a:pt x="2299716" y="381305"/>
                </a:cubicBezTo>
                <a:cubicBezTo>
                  <a:pt x="2298802" y="379019"/>
                  <a:pt x="2299487" y="375019"/>
                  <a:pt x="2301773" y="369304"/>
                </a:cubicBezTo>
                <a:cubicBezTo>
                  <a:pt x="2304059" y="363589"/>
                  <a:pt x="2307145" y="358331"/>
                  <a:pt x="2311032" y="353530"/>
                </a:cubicBezTo>
                <a:cubicBezTo>
                  <a:pt x="2314918" y="348730"/>
                  <a:pt x="2318918" y="345872"/>
                  <a:pt x="2323033" y="344958"/>
                </a:cubicBezTo>
                <a:lnTo>
                  <a:pt x="2322347" y="337414"/>
                </a:lnTo>
                <a:cubicBezTo>
                  <a:pt x="2322347" y="319583"/>
                  <a:pt x="2331949" y="308382"/>
                  <a:pt x="2351151" y="303810"/>
                </a:cubicBezTo>
                <a:cubicBezTo>
                  <a:pt x="2351151" y="296037"/>
                  <a:pt x="2355723" y="288494"/>
                  <a:pt x="2364867" y="281178"/>
                </a:cubicBezTo>
                <a:cubicBezTo>
                  <a:pt x="2374011" y="273863"/>
                  <a:pt x="2382012" y="270663"/>
                  <a:pt x="2388870" y="271577"/>
                </a:cubicBezTo>
                <a:cubicBezTo>
                  <a:pt x="2389784" y="266548"/>
                  <a:pt x="2394242" y="262548"/>
                  <a:pt x="2402243" y="259576"/>
                </a:cubicBezTo>
                <a:cubicBezTo>
                  <a:pt x="2410244" y="256604"/>
                  <a:pt x="2416302" y="255804"/>
                  <a:pt x="2420417" y="257175"/>
                </a:cubicBezTo>
                <a:cubicBezTo>
                  <a:pt x="2424074" y="251232"/>
                  <a:pt x="2431389" y="247117"/>
                  <a:pt x="2442362" y="244831"/>
                </a:cubicBezTo>
                <a:cubicBezTo>
                  <a:pt x="2446477" y="240259"/>
                  <a:pt x="2452421" y="237973"/>
                  <a:pt x="2460193" y="237973"/>
                </a:cubicBezTo>
                <a:close/>
                <a:moveTo>
                  <a:pt x="679018" y="237973"/>
                </a:moveTo>
                <a:cubicBezTo>
                  <a:pt x="681304" y="237973"/>
                  <a:pt x="684276" y="238430"/>
                  <a:pt x="687934" y="239345"/>
                </a:cubicBezTo>
                <a:lnTo>
                  <a:pt x="694106" y="238659"/>
                </a:lnTo>
                <a:cubicBezTo>
                  <a:pt x="699592" y="238659"/>
                  <a:pt x="704279" y="239688"/>
                  <a:pt x="708165" y="241745"/>
                </a:cubicBezTo>
                <a:cubicBezTo>
                  <a:pt x="712051" y="243802"/>
                  <a:pt x="713765" y="246203"/>
                  <a:pt x="713308" y="248946"/>
                </a:cubicBezTo>
                <a:cubicBezTo>
                  <a:pt x="723366" y="249860"/>
                  <a:pt x="731825" y="252146"/>
                  <a:pt x="738683" y="255804"/>
                </a:cubicBezTo>
                <a:cubicBezTo>
                  <a:pt x="745541" y="259461"/>
                  <a:pt x="749655" y="266091"/>
                  <a:pt x="751027" y="275692"/>
                </a:cubicBezTo>
                <a:cubicBezTo>
                  <a:pt x="756971" y="274320"/>
                  <a:pt x="764514" y="275806"/>
                  <a:pt x="773659" y="280150"/>
                </a:cubicBezTo>
                <a:cubicBezTo>
                  <a:pt x="782803" y="284493"/>
                  <a:pt x="790689" y="291123"/>
                  <a:pt x="797319" y="300038"/>
                </a:cubicBezTo>
                <a:cubicBezTo>
                  <a:pt x="803948" y="308953"/>
                  <a:pt x="807263" y="319355"/>
                  <a:pt x="807263" y="331242"/>
                </a:cubicBezTo>
                <a:cubicBezTo>
                  <a:pt x="807263" y="333985"/>
                  <a:pt x="806806" y="338100"/>
                  <a:pt x="805891" y="343586"/>
                </a:cubicBezTo>
                <a:cubicBezTo>
                  <a:pt x="810920" y="345872"/>
                  <a:pt x="815607" y="351359"/>
                  <a:pt x="819950" y="360046"/>
                </a:cubicBezTo>
                <a:cubicBezTo>
                  <a:pt x="824293" y="368732"/>
                  <a:pt x="826465" y="377648"/>
                  <a:pt x="826465" y="386792"/>
                </a:cubicBezTo>
                <a:cubicBezTo>
                  <a:pt x="826465" y="402336"/>
                  <a:pt x="819607" y="412852"/>
                  <a:pt x="805891" y="418338"/>
                </a:cubicBezTo>
                <a:cubicBezTo>
                  <a:pt x="802233" y="424739"/>
                  <a:pt x="797319" y="429768"/>
                  <a:pt x="791146" y="433426"/>
                </a:cubicBezTo>
                <a:cubicBezTo>
                  <a:pt x="784974" y="437084"/>
                  <a:pt x="778231" y="438912"/>
                  <a:pt x="770915" y="438912"/>
                </a:cubicBezTo>
                <a:cubicBezTo>
                  <a:pt x="764972" y="438912"/>
                  <a:pt x="758799" y="437541"/>
                  <a:pt x="752399" y="434798"/>
                </a:cubicBezTo>
                <a:cubicBezTo>
                  <a:pt x="748741" y="437084"/>
                  <a:pt x="743712" y="439141"/>
                  <a:pt x="737311" y="440970"/>
                </a:cubicBezTo>
                <a:cubicBezTo>
                  <a:pt x="730910" y="442799"/>
                  <a:pt x="724510" y="443713"/>
                  <a:pt x="718109" y="443713"/>
                </a:cubicBezTo>
                <a:cubicBezTo>
                  <a:pt x="707136" y="443713"/>
                  <a:pt x="699592" y="441427"/>
                  <a:pt x="695477" y="436855"/>
                </a:cubicBezTo>
                <a:cubicBezTo>
                  <a:pt x="690905" y="440513"/>
                  <a:pt x="683590" y="442341"/>
                  <a:pt x="673532" y="442341"/>
                </a:cubicBezTo>
                <a:cubicBezTo>
                  <a:pt x="666217" y="442341"/>
                  <a:pt x="659587" y="440970"/>
                  <a:pt x="653643" y="438227"/>
                </a:cubicBezTo>
                <a:cubicBezTo>
                  <a:pt x="647243" y="441427"/>
                  <a:pt x="639927" y="443027"/>
                  <a:pt x="631698" y="443027"/>
                </a:cubicBezTo>
                <a:cubicBezTo>
                  <a:pt x="623925" y="443027"/>
                  <a:pt x="617525" y="441884"/>
                  <a:pt x="612496" y="439598"/>
                </a:cubicBezTo>
                <a:cubicBezTo>
                  <a:pt x="607924" y="443713"/>
                  <a:pt x="598551" y="445770"/>
                  <a:pt x="584378" y="445770"/>
                </a:cubicBezTo>
                <a:cubicBezTo>
                  <a:pt x="576605" y="445770"/>
                  <a:pt x="571348" y="445085"/>
                  <a:pt x="568604" y="443713"/>
                </a:cubicBezTo>
                <a:cubicBezTo>
                  <a:pt x="569976" y="456972"/>
                  <a:pt x="568147" y="466802"/>
                  <a:pt x="563118" y="473202"/>
                </a:cubicBezTo>
                <a:cubicBezTo>
                  <a:pt x="571805" y="481889"/>
                  <a:pt x="575234" y="491262"/>
                  <a:pt x="573405" y="501320"/>
                </a:cubicBezTo>
                <a:cubicBezTo>
                  <a:pt x="573862" y="501777"/>
                  <a:pt x="576377" y="503606"/>
                  <a:pt x="580949" y="506807"/>
                </a:cubicBezTo>
                <a:cubicBezTo>
                  <a:pt x="585521" y="510007"/>
                  <a:pt x="588721" y="515265"/>
                  <a:pt x="590550" y="522580"/>
                </a:cubicBezTo>
                <a:cubicBezTo>
                  <a:pt x="595579" y="522580"/>
                  <a:pt x="600265" y="524637"/>
                  <a:pt x="604609" y="528752"/>
                </a:cubicBezTo>
                <a:cubicBezTo>
                  <a:pt x="608952" y="532867"/>
                  <a:pt x="611581" y="536982"/>
                  <a:pt x="612496" y="541097"/>
                </a:cubicBezTo>
                <a:cubicBezTo>
                  <a:pt x="614324" y="539268"/>
                  <a:pt x="617982" y="538354"/>
                  <a:pt x="623468" y="538354"/>
                </a:cubicBezTo>
                <a:cubicBezTo>
                  <a:pt x="627583" y="538354"/>
                  <a:pt x="631241" y="539039"/>
                  <a:pt x="634441" y="540411"/>
                </a:cubicBezTo>
                <a:cubicBezTo>
                  <a:pt x="637642" y="541783"/>
                  <a:pt x="639470" y="543383"/>
                  <a:pt x="639927" y="545212"/>
                </a:cubicBezTo>
                <a:cubicBezTo>
                  <a:pt x="643128" y="543383"/>
                  <a:pt x="646786" y="542468"/>
                  <a:pt x="650900" y="542468"/>
                </a:cubicBezTo>
                <a:cubicBezTo>
                  <a:pt x="656844" y="542468"/>
                  <a:pt x="662330" y="544526"/>
                  <a:pt x="667360" y="548640"/>
                </a:cubicBezTo>
                <a:cubicBezTo>
                  <a:pt x="671932" y="547726"/>
                  <a:pt x="675360" y="547269"/>
                  <a:pt x="677646" y="547269"/>
                </a:cubicBezTo>
                <a:cubicBezTo>
                  <a:pt x="682219" y="547269"/>
                  <a:pt x="686105" y="547955"/>
                  <a:pt x="689305" y="549326"/>
                </a:cubicBezTo>
                <a:cubicBezTo>
                  <a:pt x="690677" y="545669"/>
                  <a:pt x="694334" y="542125"/>
                  <a:pt x="700278" y="538696"/>
                </a:cubicBezTo>
                <a:cubicBezTo>
                  <a:pt x="706222" y="535267"/>
                  <a:pt x="712394" y="533781"/>
                  <a:pt x="718795" y="534239"/>
                </a:cubicBezTo>
                <a:cubicBezTo>
                  <a:pt x="722452" y="529667"/>
                  <a:pt x="727481" y="526009"/>
                  <a:pt x="733882" y="523266"/>
                </a:cubicBezTo>
                <a:cubicBezTo>
                  <a:pt x="740283" y="520523"/>
                  <a:pt x="746684" y="519151"/>
                  <a:pt x="753085" y="519151"/>
                </a:cubicBezTo>
                <a:cubicBezTo>
                  <a:pt x="765429" y="519151"/>
                  <a:pt x="774344" y="524180"/>
                  <a:pt x="779831" y="534239"/>
                </a:cubicBezTo>
                <a:cubicBezTo>
                  <a:pt x="781659" y="537896"/>
                  <a:pt x="782574" y="542240"/>
                  <a:pt x="782574" y="547269"/>
                </a:cubicBezTo>
                <a:cubicBezTo>
                  <a:pt x="782574" y="558242"/>
                  <a:pt x="777545" y="566929"/>
                  <a:pt x="767486" y="573329"/>
                </a:cubicBezTo>
                <a:cubicBezTo>
                  <a:pt x="765200" y="574701"/>
                  <a:pt x="761314" y="577101"/>
                  <a:pt x="755828" y="580530"/>
                </a:cubicBezTo>
                <a:cubicBezTo>
                  <a:pt x="750341" y="583959"/>
                  <a:pt x="745312" y="586588"/>
                  <a:pt x="740740" y="588417"/>
                </a:cubicBezTo>
                <a:cubicBezTo>
                  <a:pt x="736168" y="590246"/>
                  <a:pt x="732053" y="591160"/>
                  <a:pt x="728396" y="591160"/>
                </a:cubicBezTo>
                <a:cubicBezTo>
                  <a:pt x="721538" y="599390"/>
                  <a:pt x="712165" y="603504"/>
                  <a:pt x="700278" y="603504"/>
                </a:cubicBezTo>
                <a:cubicBezTo>
                  <a:pt x="694792" y="603504"/>
                  <a:pt x="690677" y="603047"/>
                  <a:pt x="687934" y="602133"/>
                </a:cubicBezTo>
                <a:cubicBezTo>
                  <a:pt x="682447" y="606705"/>
                  <a:pt x="674446" y="608991"/>
                  <a:pt x="663930" y="608991"/>
                </a:cubicBezTo>
                <a:cubicBezTo>
                  <a:pt x="654329" y="608991"/>
                  <a:pt x="647700" y="607162"/>
                  <a:pt x="644042" y="603504"/>
                </a:cubicBezTo>
                <a:cubicBezTo>
                  <a:pt x="640842" y="604876"/>
                  <a:pt x="637642" y="605562"/>
                  <a:pt x="634441" y="605562"/>
                </a:cubicBezTo>
                <a:cubicBezTo>
                  <a:pt x="628040" y="605562"/>
                  <a:pt x="622097" y="603276"/>
                  <a:pt x="616610" y="598704"/>
                </a:cubicBezTo>
                <a:cubicBezTo>
                  <a:pt x="593293" y="600075"/>
                  <a:pt x="577520" y="592760"/>
                  <a:pt x="569290" y="576758"/>
                </a:cubicBezTo>
                <a:cubicBezTo>
                  <a:pt x="562889" y="576758"/>
                  <a:pt x="555688" y="572758"/>
                  <a:pt x="547687" y="564757"/>
                </a:cubicBezTo>
                <a:cubicBezTo>
                  <a:pt x="539686" y="556756"/>
                  <a:pt x="535229" y="549784"/>
                  <a:pt x="534314" y="543840"/>
                </a:cubicBezTo>
                <a:cubicBezTo>
                  <a:pt x="523799" y="539725"/>
                  <a:pt x="517169" y="532181"/>
                  <a:pt x="514426" y="521209"/>
                </a:cubicBezTo>
                <a:cubicBezTo>
                  <a:pt x="513969" y="517551"/>
                  <a:pt x="513969" y="514122"/>
                  <a:pt x="514426" y="510921"/>
                </a:cubicBezTo>
                <a:cubicBezTo>
                  <a:pt x="512597" y="510464"/>
                  <a:pt x="511111" y="508521"/>
                  <a:pt x="509968" y="505092"/>
                </a:cubicBezTo>
                <a:cubicBezTo>
                  <a:pt x="508826" y="501663"/>
                  <a:pt x="508254" y="498120"/>
                  <a:pt x="508254" y="494462"/>
                </a:cubicBezTo>
                <a:cubicBezTo>
                  <a:pt x="508254" y="491719"/>
                  <a:pt x="508483" y="489890"/>
                  <a:pt x="508940" y="488976"/>
                </a:cubicBezTo>
                <a:cubicBezTo>
                  <a:pt x="505282" y="478003"/>
                  <a:pt x="503453" y="467945"/>
                  <a:pt x="503453" y="458801"/>
                </a:cubicBezTo>
                <a:cubicBezTo>
                  <a:pt x="503453" y="449657"/>
                  <a:pt x="505282" y="441427"/>
                  <a:pt x="508940" y="434112"/>
                </a:cubicBezTo>
                <a:cubicBezTo>
                  <a:pt x="506197" y="429083"/>
                  <a:pt x="504825" y="423596"/>
                  <a:pt x="504825" y="417653"/>
                </a:cubicBezTo>
                <a:cubicBezTo>
                  <a:pt x="504825" y="410337"/>
                  <a:pt x="506425" y="403022"/>
                  <a:pt x="509626" y="395707"/>
                </a:cubicBezTo>
                <a:cubicBezTo>
                  <a:pt x="512826" y="388392"/>
                  <a:pt x="515798" y="383591"/>
                  <a:pt x="518541" y="381305"/>
                </a:cubicBezTo>
                <a:cubicBezTo>
                  <a:pt x="517627" y="379019"/>
                  <a:pt x="518312" y="375019"/>
                  <a:pt x="520598" y="369304"/>
                </a:cubicBezTo>
                <a:cubicBezTo>
                  <a:pt x="522884" y="363589"/>
                  <a:pt x="525970" y="358331"/>
                  <a:pt x="529857" y="353530"/>
                </a:cubicBezTo>
                <a:cubicBezTo>
                  <a:pt x="533743" y="348730"/>
                  <a:pt x="537743" y="345872"/>
                  <a:pt x="541858" y="344958"/>
                </a:cubicBezTo>
                <a:lnTo>
                  <a:pt x="541172" y="337414"/>
                </a:lnTo>
                <a:cubicBezTo>
                  <a:pt x="541172" y="319583"/>
                  <a:pt x="550774" y="308382"/>
                  <a:pt x="569976" y="303810"/>
                </a:cubicBezTo>
                <a:cubicBezTo>
                  <a:pt x="569976" y="296037"/>
                  <a:pt x="574548" y="288494"/>
                  <a:pt x="583692" y="281178"/>
                </a:cubicBezTo>
                <a:cubicBezTo>
                  <a:pt x="592836" y="273863"/>
                  <a:pt x="600837" y="270663"/>
                  <a:pt x="607695" y="271577"/>
                </a:cubicBezTo>
                <a:cubicBezTo>
                  <a:pt x="608609" y="266548"/>
                  <a:pt x="613067" y="262548"/>
                  <a:pt x="621068" y="259576"/>
                </a:cubicBezTo>
                <a:cubicBezTo>
                  <a:pt x="629069" y="256604"/>
                  <a:pt x="635127" y="255804"/>
                  <a:pt x="639242" y="257175"/>
                </a:cubicBezTo>
                <a:cubicBezTo>
                  <a:pt x="642899" y="251232"/>
                  <a:pt x="650215" y="247117"/>
                  <a:pt x="661187" y="244831"/>
                </a:cubicBezTo>
                <a:cubicBezTo>
                  <a:pt x="665302" y="240259"/>
                  <a:pt x="671246" y="237973"/>
                  <a:pt x="679018" y="237973"/>
                </a:cubicBezTo>
                <a:close/>
                <a:moveTo>
                  <a:pt x="920267" y="236601"/>
                </a:moveTo>
                <a:cubicBezTo>
                  <a:pt x="928954" y="236601"/>
                  <a:pt x="936269" y="240145"/>
                  <a:pt x="942213" y="247231"/>
                </a:cubicBezTo>
                <a:cubicBezTo>
                  <a:pt x="948157" y="254318"/>
                  <a:pt x="951128" y="262662"/>
                  <a:pt x="951128" y="272263"/>
                </a:cubicBezTo>
                <a:cubicBezTo>
                  <a:pt x="951128" y="277292"/>
                  <a:pt x="949985" y="282550"/>
                  <a:pt x="947699" y="288036"/>
                </a:cubicBezTo>
                <a:cubicBezTo>
                  <a:pt x="953643" y="293980"/>
                  <a:pt x="956615" y="301524"/>
                  <a:pt x="956615" y="310668"/>
                </a:cubicBezTo>
                <a:cubicBezTo>
                  <a:pt x="956615" y="317069"/>
                  <a:pt x="956158" y="322326"/>
                  <a:pt x="955243" y="326441"/>
                </a:cubicBezTo>
                <a:cubicBezTo>
                  <a:pt x="958901" y="313182"/>
                  <a:pt x="964159" y="305410"/>
                  <a:pt x="971017" y="303124"/>
                </a:cubicBezTo>
                <a:cubicBezTo>
                  <a:pt x="971017" y="294437"/>
                  <a:pt x="973760" y="286436"/>
                  <a:pt x="979246" y="279121"/>
                </a:cubicBezTo>
                <a:cubicBezTo>
                  <a:pt x="984733" y="271806"/>
                  <a:pt x="991248" y="266319"/>
                  <a:pt x="998791" y="262662"/>
                </a:cubicBezTo>
                <a:cubicBezTo>
                  <a:pt x="1006335" y="259004"/>
                  <a:pt x="1012622" y="257861"/>
                  <a:pt x="1017651" y="259233"/>
                </a:cubicBezTo>
                <a:cubicBezTo>
                  <a:pt x="1029081" y="246888"/>
                  <a:pt x="1041425" y="240716"/>
                  <a:pt x="1054684" y="240716"/>
                </a:cubicBezTo>
                <a:cubicBezTo>
                  <a:pt x="1060628" y="240716"/>
                  <a:pt x="1065886" y="241859"/>
                  <a:pt x="1070458" y="244145"/>
                </a:cubicBezTo>
                <a:cubicBezTo>
                  <a:pt x="1074572" y="240945"/>
                  <a:pt x="1080745" y="239345"/>
                  <a:pt x="1088974" y="239345"/>
                </a:cubicBezTo>
                <a:cubicBezTo>
                  <a:pt x="1095832" y="239345"/>
                  <a:pt x="1102233" y="240602"/>
                  <a:pt x="1108176" y="243117"/>
                </a:cubicBezTo>
                <a:cubicBezTo>
                  <a:pt x="1114120" y="245631"/>
                  <a:pt x="1118007" y="249403"/>
                  <a:pt x="1119835" y="254432"/>
                </a:cubicBezTo>
                <a:cubicBezTo>
                  <a:pt x="1136294" y="255347"/>
                  <a:pt x="1147953" y="262205"/>
                  <a:pt x="1154811" y="275006"/>
                </a:cubicBezTo>
                <a:cubicBezTo>
                  <a:pt x="1160755" y="275463"/>
                  <a:pt x="1166584" y="278892"/>
                  <a:pt x="1172299" y="285293"/>
                </a:cubicBezTo>
                <a:cubicBezTo>
                  <a:pt x="1178014" y="291694"/>
                  <a:pt x="1180871" y="299009"/>
                  <a:pt x="1180871" y="307239"/>
                </a:cubicBezTo>
                <a:cubicBezTo>
                  <a:pt x="1180871" y="310896"/>
                  <a:pt x="1179728" y="315469"/>
                  <a:pt x="1177442" y="320955"/>
                </a:cubicBezTo>
                <a:cubicBezTo>
                  <a:pt x="1187958" y="325070"/>
                  <a:pt x="1193216" y="333071"/>
                  <a:pt x="1193216" y="344958"/>
                </a:cubicBezTo>
                <a:cubicBezTo>
                  <a:pt x="1193216" y="349073"/>
                  <a:pt x="1192987" y="352045"/>
                  <a:pt x="1192530" y="353873"/>
                </a:cubicBezTo>
                <a:cubicBezTo>
                  <a:pt x="1198474" y="357074"/>
                  <a:pt x="1202703" y="360388"/>
                  <a:pt x="1205217" y="363817"/>
                </a:cubicBezTo>
                <a:cubicBezTo>
                  <a:pt x="1207732" y="367246"/>
                  <a:pt x="1208989" y="371475"/>
                  <a:pt x="1208989" y="376505"/>
                </a:cubicBezTo>
                <a:cubicBezTo>
                  <a:pt x="1208989" y="381991"/>
                  <a:pt x="1207617" y="389306"/>
                  <a:pt x="1204874" y="398450"/>
                </a:cubicBezTo>
                <a:cubicBezTo>
                  <a:pt x="1210361" y="402565"/>
                  <a:pt x="1213104" y="409423"/>
                  <a:pt x="1213104" y="419024"/>
                </a:cubicBezTo>
                <a:cubicBezTo>
                  <a:pt x="1213104" y="429083"/>
                  <a:pt x="1210589" y="436626"/>
                  <a:pt x="1205560" y="441656"/>
                </a:cubicBezTo>
                <a:cubicBezTo>
                  <a:pt x="1209675" y="448514"/>
                  <a:pt x="1211732" y="456972"/>
                  <a:pt x="1211732" y="467030"/>
                </a:cubicBezTo>
                <a:cubicBezTo>
                  <a:pt x="1211732" y="477089"/>
                  <a:pt x="1209446" y="485090"/>
                  <a:pt x="1204874" y="491033"/>
                </a:cubicBezTo>
                <a:cubicBezTo>
                  <a:pt x="1207617" y="504749"/>
                  <a:pt x="1208989" y="514350"/>
                  <a:pt x="1208989" y="519837"/>
                </a:cubicBezTo>
                <a:cubicBezTo>
                  <a:pt x="1208989" y="529438"/>
                  <a:pt x="1206932" y="536067"/>
                  <a:pt x="1202817" y="539725"/>
                </a:cubicBezTo>
                <a:cubicBezTo>
                  <a:pt x="1206475" y="547955"/>
                  <a:pt x="1208303" y="555956"/>
                  <a:pt x="1208303" y="563728"/>
                </a:cubicBezTo>
                <a:cubicBezTo>
                  <a:pt x="1208303" y="574244"/>
                  <a:pt x="1205789" y="582016"/>
                  <a:pt x="1200760" y="587045"/>
                </a:cubicBezTo>
                <a:cubicBezTo>
                  <a:pt x="1201217" y="594360"/>
                  <a:pt x="1198131" y="600304"/>
                  <a:pt x="1191501" y="604876"/>
                </a:cubicBezTo>
                <a:cubicBezTo>
                  <a:pt x="1184872" y="609448"/>
                  <a:pt x="1177442" y="611734"/>
                  <a:pt x="1169213" y="611734"/>
                </a:cubicBezTo>
                <a:cubicBezTo>
                  <a:pt x="1162812" y="611734"/>
                  <a:pt x="1157325" y="610134"/>
                  <a:pt x="1152754" y="606933"/>
                </a:cubicBezTo>
                <a:cubicBezTo>
                  <a:pt x="1148182" y="603733"/>
                  <a:pt x="1145896" y="599161"/>
                  <a:pt x="1145896" y="593218"/>
                </a:cubicBezTo>
                <a:cubicBezTo>
                  <a:pt x="1142238" y="584531"/>
                  <a:pt x="1140409" y="574701"/>
                  <a:pt x="1140409" y="563728"/>
                </a:cubicBezTo>
                <a:cubicBezTo>
                  <a:pt x="1140409" y="546812"/>
                  <a:pt x="1144524" y="534467"/>
                  <a:pt x="1152754" y="526695"/>
                </a:cubicBezTo>
                <a:cubicBezTo>
                  <a:pt x="1149553" y="522580"/>
                  <a:pt x="1146696" y="515836"/>
                  <a:pt x="1144181" y="506464"/>
                </a:cubicBezTo>
                <a:cubicBezTo>
                  <a:pt x="1141667" y="497091"/>
                  <a:pt x="1140409" y="488290"/>
                  <a:pt x="1140409" y="480060"/>
                </a:cubicBezTo>
                <a:cubicBezTo>
                  <a:pt x="1140409" y="468630"/>
                  <a:pt x="1142695" y="461544"/>
                  <a:pt x="1147267" y="458801"/>
                </a:cubicBezTo>
                <a:cubicBezTo>
                  <a:pt x="1143609" y="451943"/>
                  <a:pt x="1141781" y="444856"/>
                  <a:pt x="1141781" y="437541"/>
                </a:cubicBezTo>
                <a:cubicBezTo>
                  <a:pt x="1141781" y="429311"/>
                  <a:pt x="1144295" y="419253"/>
                  <a:pt x="1149325" y="407366"/>
                </a:cubicBezTo>
                <a:cubicBezTo>
                  <a:pt x="1145210" y="404165"/>
                  <a:pt x="1141781" y="399365"/>
                  <a:pt x="1139038" y="392964"/>
                </a:cubicBezTo>
                <a:cubicBezTo>
                  <a:pt x="1136294" y="386563"/>
                  <a:pt x="1134923" y="380391"/>
                  <a:pt x="1134923" y="374447"/>
                </a:cubicBezTo>
                <a:cubicBezTo>
                  <a:pt x="1134923" y="372619"/>
                  <a:pt x="1135380" y="369875"/>
                  <a:pt x="1136294" y="366218"/>
                </a:cubicBezTo>
                <a:cubicBezTo>
                  <a:pt x="1131265" y="362103"/>
                  <a:pt x="1126807" y="355474"/>
                  <a:pt x="1122921" y="346329"/>
                </a:cubicBezTo>
                <a:cubicBezTo>
                  <a:pt x="1119035" y="337185"/>
                  <a:pt x="1117321" y="328956"/>
                  <a:pt x="1117778" y="321641"/>
                </a:cubicBezTo>
                <a:cubicBezTo>
                  <a:pt x="1113663" y="321183"/>
                  <a:pt x="1109548" y="319812"/>
                  <a:pt x="1105433" y="317526"/>
                </a:cubicBezTo>
                <a:cubicBezTo>
                  <a:pt x="1101319" y="315240"/>
                  <a:pt x="1098118" y="312039"/>
                  <a:pt x="1095832" y="307925"/>
                </a:cubicBezTo>
                <a:lnTo>
                  <a:pt x="1088288" y="307925"/>
                </a:lnTo>
                <a:cubicBezTo>
                  <a:pt x="1080516" y="307925"/>
                  <a:pt x="1075030" y="306324"/>
                  <a:pt x="1071829" y="303124"/>
                </a:cubicBezTo>
                <a:cubicBezTo>
                  <a:pt x="1068171" y="307696"/>
                  <a:pt x="1062114" y="311697"/>
                  <a:pt x="1053655" y="315126"/>
                </a:cubicBezTo>
                <a:cubicBezTo>
                  <a:pt x="1045197" y="318555"/>
                  <a:pt x="1037768" y="319583"/>
                  <a:pt x="1031367" y="318212"/>
                </a:cubicBezTo>
                <a:lnTo>
                  <a:pt x="1030681" y="318212"/>
                </a:lnTo>
                <a:cubicBezTo>
                  <a:pt x="1031596" y="323241"/>
                  <a:pt x="1030110" y="327699"/>
                  <a:pt x="1026223" y="331585"/>
                </a:cubicBezTo>
                <a:cubicBezTo>
                  <a:pt x="1022337" y="335471"/>
                  <a:pt x="1017651" y="337643"/>
                  <a:pt x="1012165" y="338100"/>
                </a:cubicBezTo>
                <a:cubicBezTo>
                  <a:pt x="1008964" y="347244"/>
                  <a:pt x="1000506" y="352730"/>
                  <a:pt x="986790" y="354559"/>
                </a:cubicBezTo>
                <a:cubicBezTo>
                  <a:pt x="987247" y="362331"/>
                  <a:pt x="985647" y="368847"/>
                  <a:pt x="981989" y="374104"/>
                </a:cubicBezTo>
                <a:cubicBezTo>
                  <a:pt x="978332" y="379362"/>
                  <a:pt x="974217" y="382448"/>
                  <a:pt x="969645" y="383363"/>
                </a:cubicBezTo>
                <a:cubicBezTo>
                  <a:pt x="969645" y="395250"/>
                  <a:pt x="967130" y="407594"/>
                  <a:pt x="962101" y="420396"/>
                </a:cubicBezTo>
                <a:cubicBezTo>
                  <a:pt x="963016" y="424053"/>
                  <a:pt x="963473" y="427254"/>
                  <a:pt x="963473" y="429997"/>
                </a:cubicBezTo>
                <a:cubicBezTo>
                  <a:pt x="963473" y="439141"/>
                  <a:pt x="961644" y="447371"/>
                  <a:pt x="957986" y="454686"/>
                </a:cubicBezTo>
                <a:cubicBezTo>
                  <a:pt x="960272" y="459258"/>
                  <a:pt x="961415" y="464516"/>
                  <a:pt x="961415" y="470459"/>
                </a:cubicBezTo>
                <a:cubicBezTo>
                  <a:pt x="961415" y="478232"/>
                  <a:pt x="960044" y="486233"/>
                  <a:pt x="957300" y="494462"/>
                </a:cubicBezTo>
                <a:cubicBezTo>
                  <a:pt x="961415" y="499949"/>
                  <a:pt x="963473" y="506121"/>
                  <a:pt x="963473" y="512979"/>
                </a:cubicBezTo>
                <a:cubicBezTo>
                  <a:pt x="963473" y="517094"/>
                  <a:pt x="962330" y="521894"/>
                  <a:pt x="960044" y="527381"/>
                </a:cubicBezTo>
                <a:cubicBezTo>
                  <a:pt x="961415" y="530124"/>
                  <a:pt x="962101" y="534467"/>
                  <a:pt x="962101" y="540411"/>
                </a:cubicBezTo>
                <a:cubicBezTo>
                  <a:pt x="962101" y="550469"/>
                  <a:pt x="960044" y="557785"/>
                  <a:pt x="955929" y="562356"/>
                </a:cubicBezTo>
                <a:cubicBezTo>
                  <a:pt x="957758" y="568757"/>
                  <a:pt x="958672" y="573787"/>
                  <a:pt x="958672" y="577444"/>
                </a:cubicBezTo>
                <a:cubicBezTo>
                  <a:pt x="958672" y="581102"/>
                  <a:pt x="957986" y="584302"/>
                  <a:pt x="956615" y="587045"/>
                </a:cubicBezTo>
                <a:cubicBezTo>
                  <a:pt x="956615" y="594818"/>
                  <a:pt x="953643" y="600876"/>
                  <a:pt x="947699" y="605219"/>
                </a:cubicBezTo>
                <a:cubicBezTo>
                  <a:pt x="941756" y="609562"/>
                  <a:pt x="934669" y="611734"/>
                  <a:pt x="926440" y="611734"/>
                </a:cubicBezTo>
                <a:cubicBezTo>
                  <a:pt x="918667" y="611734"/>
                  <a:pt x="911923" y="609562"/>
                  <a:pt x="906209" y="605219"/>
                </a:cubicBezTo>
                <a:cubicBezTo>
                  <a:pt x="900493" y="600876"/>
                  <a:pt x="897864" y="594818"/>
                  <a:pt x="898322" y="587045"/>
                </a:cubicBezTo>
                <a:cubicBezTo>
                  <a:pt x="896950" y="582931"/>
                  <a:pt x="896264" y="578587"/>
                  <a:pt x="896264" y="574015"/>
                </a:cubicBezTo>
                <a:cubicBezTo>
                  <a:pt x="896264" y="564414"/>
                  <a:pt x="897864" y="555270"/>
                  <a:pt x="901065" y="546583"/>
                </a:cubicBezTo>
                <a:cubicBezTo>
                  <a:pt x="896950" y="541097"/>
                  <a:pt x="894893" y="535153"/>
                  <a:pt x="894893" y="528752"/>
                </a:cubicBezTo>
                <a:cubicBezTo>
                  <a:pt x="894893" y="524637"/>
                  <a:pt x="896036" y="519837"/>
                  <a:pt x="898322" y="514350"/>
                </a:cubicBezTo>
                <a:cubicBezTo>
                  <a:pt x="895121" y="509321"/>
                  <a:pt x="893521" y="503606"/>
                  <a:pt x="893521" y="497206"/>
                </a:cubicBezTo>
                <a:cubicBezTo>
                  <a:pt x="893521" y="492633"/>
                  <a:pt x="894436" y="488519"/>
                  <a:pt x="896264" y="484861"/>
                </a:cubicBezTo>
                <a:cubicBezTo>
                  <a:pt x="898093" y="481204"/>
                  <a:pt x="900379" y="478232"/>
                  <a:pt x="903122" y="475946"/>
                </a:cubicBezTo>
                <a:cubicBezTo>
                  <a:pt x="896722" y="468630"/>
                  <a:pt x="893521" y="460172"/>
                  <a:pt x="893521" y="450571"/>
                </a:cubicBezTo>
                <a:cubicBezTo>
                  <a:pt x="893521" y="441427"/>
                  <a:pt x="896493" y="433655"/>
                  <a:pt x="902437" y="427254"/>
                </a:cubicBezTo>
                <a:cubicBezTo>
                  <a:pt x="900608" y="424968"/>
                  <a:pt x="899008" y="421539"/>
                  <a:pt x="897636" y="416967"/>
                </a:cubicBezTo>
                <a:cubicBezTo>
                  <a:pt x="896264" y="412395"/>
                  <a:pt x="895579" y="407823"/>
                  <a:pt x="895579" y="403251"/>
                </a:cubicBezTo>
                <a:cubicBezTo>
                  <a:pt x="895579" y="397307"/>
                  <a:pt x="896950" y="392964"/>
                  <a:pt x="899693" y="390221"/>
                </a:cubicBezTo>
                <a:cubicBezTo>
                  <a:pt x="896036" y="381991"/>
                  <a:pt x="894207" y="372619"/>
                  <a:pt x="894207" y="362103"/>
                </a:cubicBezTo>
                <a:cubicBezTo>
                  <a:pt x="894207" y="352959"/>
                  <a:pt x="895579" y="346787"/>
                  <a:pt x="898322" y="343586"/>
                </a:cubicBezTo>
                <a:cubicBezTo>
                  <a:pt x="894207" y="334442"/>
                  <a:pt x="892150" y="325755"/>
                  <a:pt x="892150" y="317526"/>
                </a:cubicBezTo>
                <a:cubicBezTo>
                  <a:pt x="892150" y="308382"/>
                  <a:pt x="894207" y="301752"/>
                  <a:pt x="898322" y="297638"/>
                </a:cubicBezTo>
                <a:cubicBezTo>
                  <a:pt x="891006" y="288951"/>
                  <a:pt x="887349" y="279350"/>
                  <a:pt x="887349" y="268834"/>
                </a:cubicBezTo>
                <a:cubicBezTo>
                  <a:pt x="887349" y="256032"/>
                  <a:pt x="892835" y="246660"/>
                  <a:pt x="903808" y="240716"/>
                </a:cubicBezTo>
                <a:cubicBezTo>
                  <a:pt x="909295" y="237973"/>
                  <a:pt x="914781" y="236601"/>
                  <a:pt x="920267" y="236601"/>
                </a:cubicBezTo>
                <a:close/>
                <a:moveTo>
                  <a:pt x="1409547" y="228372"/>
                </a:moveTo>
                <a:cubicBezTo>
                  <a:pt x="1420063" y="228372"/>
                  <a:pt x="1430007" y="229858"/>
                  <a:pt x="1439380" y="232830"/>
                </a:cubicBezTo>
                <a:cubicBezTo>
                  <a:pt x="1448752" y="235801"/>
                  <a:pt x="1455725" y="239573"/>
                  <a:pt x="1460297" y="244145"/>
                </a:cubicBezTo>
                <a:cubicBezTo>
                  <a:pt x="1464869" y="240488"/>
                  <a:pt x="1471727" y="238659"/>
                  <a:pt x="1480871" y="238659"/>
                </a:cubicBezTo>
                <a:cubicBezTo>
                  <a:pt x="1495044" y="238659"/>
                  <a:pt x="1503731" y="244374"/>
                  <a:pt x="1506931" y="255804"/>
                </a:cubicBezTo>
                <a:cubicBezTo>
                  <a:pt x="1510589" y="254432"/>
                  <a:pt x="1514246" y="253746"/>
                  <a:pt x="1517904" y="253746"/>
                </a:cubicBezTo>
                <a:cubicBezTo>
                  <a:pt x="1525676" y="253746"/>
                  <a:pt x="1532534" y="256604"/>
                  <a:pt x="1538478" y="262319"/>
                </a:cubicBezTo>
                <a:cubicBezTo>
                  <a:pt x="1544421" y="268034"/>
                  <a:pt x="1547393" y="274778"/>
                  <a:pt x="1547393" y="282550"/>
                </a:cubicBezTo>
                <a:cubicBezTo>
                  <a:pt x="1547393" y="286665"/>
                  <a:pt x="1546936" y="289637"/>
                  <a:pt x="1546022" y="291465"/>
                </a:cubicBezTo>
                <a:cubicBezTo>
                  <a:pt x="1550594" y="297866"/>
                  <a:pt x="1554137" y="303810"/>
                  <a:pt x="1556651" y="309296"/>
                </a:cubicBezTo>
                <a:cubicBezTo>
                  <a:pt x="1559166" y="314783"/>
                  <a:pt x="1559966" y="320269"/>
                  <a:pt x="1559052" y="325755"/>
                </a:cubicBezTo>
                <a:cubicBezTo>
                  <a:pt x="1560424" y="329870"/>
                  <a:pt x="1561109" y="333528"/>
                  <a:pt x="1561109" y="336728"/>
                </a:cubicBezTo>
                <a:cubicBezTo>
                  <a:pt x="1561109" y="344043"/>
                  <a:pt x="1559281" y="349530"/>
                  <a:pt x="1555623" y="353187"/>
                </a:cubicBezTo>
                <a:cubicBezTo>
                  <a:pt x="1556080" y="354559"/>
                  <a:pt x="1556309" y="356388"/>
                  <a:pt x="1556309" y="358674"/>
                </a:cubicBezTo>
                <a:cubicBezTo>
                  <a:pt x="1556309" y="363703"/>
                  <a:pt x="1554480" y="369190"/>
                  <a:pt x="1550822" y="375133"/>
                </a:cubicBezTo>
                <a:cubicBezTo>
                  <a:pt x="1554023" y="379705"/>
                  <a:pt x="1555623" y="384734"/>
                  <a:pt x="1555623" y="390221"/>
                </a:cubicBezTo>
                <a:cubicBezTo>
                  <a:pt x="1555623" y="395707"/>
                  <a:pt x="1554023" y="400736"/>
                  <a:pt x="1550822" y="405308"/>
                </a:cubicBezTo>
                <a:cubicBezTo>
                  <a:pt x="1551737" y="413538"/>
                  <a:pt x="1552194" y="419024"/>
                  <a:pt x="1552194" y="421767"/>
                </a:cubicBezTo>
                <a:cubicBezTo>
                  <a:pt x="1553565" y="433197"/>
                  <a:pt x="1554251" y="440970"/>
                  <a:pt x="1554251" y="445085"/>
                </a:cubicBezTo>
                <a:cubicBezTo>
                  <a:pt x="1554251" y="447371"/>
                  <a:pt x="1553794" y="450342"/>
                  <a:pt x="1552880" y="454000"/>
                </a:cubicBezTo>
                <a:cubicBezTo>
                  <a:pt x="1556537" y="459029"/>
                  <a:pt x="1558366" y="466344"/>
                  <a:pt x="1558366" y="475946"/>
                </a:cubicBezTo>
                <a:cubicBezTo>
                  <a:pt x="1558366" y="485547"/>
                  <a:pt x="1556766" y="492862"/>
                  <a:pt x="1553565" y="497891"/>
                </a:cubicBezTo>
                <a:cubicBezTo>
                  <a:pt x="1560424" y="510693"/>
                  <a:pt x="1563853" y="520523"/>
                  <a:pt x="1563853" y="527381"/>
                </a:cubicBezTo>
                <a:cubicBezTo>
                  <a:pt x="1563853" y="532867"/>
                  <a:pt x="1562252" y="537896"/>
                  <a:pt x="1559052" y="542468"/>
                </a:cubicBezTo>
                <a:cubicBezTo>
                  <a:pt x="1560881" y="545669"/>
                  <a:pt x="1561795" y="549326"/>
                  <a:pt x="1561795" y="553441"/>
                </a:cubicBezTo>
                <a:cubicBezTo>
                  <a:pt x="1561795" y="558013"/>
                  <a:pt x="1560424" y="563042"/>
                  <a:pt x="1557680" y="568529"/>
                </a:cubicBezTo>
                <a:cubicBezTo>
                  <a:pt x="1560424" y="572643"/>
                  <a:pt x="1561795" y="579044"/>
                  <a:pt x="1561795" y="587731"/>
                </a:cubicBezTo>
                <a:cubicBezTo>
                  <a:pt x="1561795" y="597332"/>
                  <a:pt x="1559509" y="605791"/>
                  <a:pt x="1554937" y="613106"/>
                </a:cubicBezTo>
                <a:cubicBezTo>
                  <a:pt x="1557223" y="613563"/>
                  <a:pt x="1557680" y="616420"/>
                  <a:pt x="1556309" y="621678"/>
                </a:cubicBezTo>
                <a:cubicBezTo>
                  <a:pt x="1554937" y="626936"/>
                  <a:pt x="1552651" y="632079"/>
                  <a:pt x="1549451" y="637109"/>
                </a:cubicBezTo>
                <a:cubicBezTo>
                  <a:pt x="1551737" y="641681"/>
                  <a:pt x="1552880" y="645795"/>
                  <a:pt x="1552880" y="649453"/>
                </a:cubicBezTo>
                <a:cubicBezTo>
                  <a:pt x="1552880" y="654939"/>
                  <a:pt x="1551280" y="660312"/>
                  <a:pt x="1548079" y="665569"/>
                </a:cubicBezTo>
                <a:cubicBezTo>
                  <a:pt x="1544879" y="670827"/>
                  <a:pt x="1540764" y="674599"/>
                  <a:pt x="1535735" y="676885"/>
                </a:cubicBezTo>
                <a:cubicBezTo>
                  <a:pt x="1529791" y="693801"/>
                  <a:pt x="1521333" y="703631"/>
                  <a:pt x="1510360" y="706374"/>
                </a:cubicBezTo>
                <a:cubicBezTo>
                  <a:pt x="1510817" y="711861"/>
                  <a:pt x="1508760" y="717233"/>
                  <a:pt x="1504188" y="722491"/>
                </a:cubicBezTo>
                <a:cubicBezTo>
                  <a:pt x="1499616" y="727749"/>
                  <a:pt x="1494815" y="730835"/>
                  <a:pt x="1489786" y="731749"/>
                </a:cubicBezTo>
                <a:cubicBezTo>
                  <a:pt x="1487500" y="741808"/>
                  <a:pt x="1478813" y="746837"/>
                  <a:pt x="1463726" y="746837"/>
                </a:cubicBezTo>
                <a:cubicBezTo>
                  <a:pt x="1460525" y="750951"/>
                  <a:pt x="1455382" y="754152"/>
                  <a:pt x="1448295" y="756438"/>
                </a:cubicBezTo>
                <a:cubicBezTo>
                  <a:pt x="1441209" y="758724"/>
                  <a:pt x="1433322" y="759867"/>
                  <a:pt x="1424635" y="759867"/>
                </a:cubicBezTo>
                <a:cubicBezTo>
                  <a:pt x="1407719" y="759867"/>
                  <a:pt x="1394917" y="755524"/>
                  <a:pt x="1386230" y="746837"/>
                </a:cubicBezTo>
                <a:cubicBezTo>
                  <a:pt x="1380287" y="746379"/>
                  <a:pt x="1374572" y="744208"/>
                  <a:pt x="1369085" y="740322"/>
                </a:cubicBezTo>
                <a:cubicBezTo>
                  <a:pt x="1363599" y="736435"/>
                  <a:pt x="1359484" y="731749"/>
                  <a:pt x="1356741" y="726263"/>
                </a:cubicBezTo>
                <a:cubicBezTo>
                  <a:pt x="1349883" y="725806"/>
                  <a:pt x="1344054" y="723062"/>
                  <a:pt x="1339253" y="718033"/>
                </a:cubicBezTo>
                <a:cubicBezTo>
                  <a:pt x="1334452" y="713004"/>
                  <a:pt x="1331824" y="707060"/>
                  <a:pt x="1331366" y="700202"/>
                </a:cubicBezTo>
                <a:cubicBezTo>
                  <a:pt x="1327709" y="694259"/>
                  <a:pt x="1325880" y="689001"/>
                  <a:pt x="1325880" y="684429"/>
                </a:cubicBezTo>
                <a:cubicBezTo>
                  <a:pt x="1325880" y="676656"/>
                  <a:pt x="1329080" y="670141"/>
                  <a:pt x="1335481" y="664884"/>
                </a:cubicBezTo>
                <a:cubicBezTo>
                  <a:pt x="1341882" y="659626"/>
                  <a:pt x="1349197" y="656997"/>
                  <a:pt x="1357427" y="656997"/>
                </a:cubicBezTo>
                <a:cubicBezTo>
                  <a:pt x="1362913" y="656997"/>
                  <a:pt x="1367828" y="658483"/>
                  <a:pt x="1372171" y="661455"/>
                </a:cubicBezTo>
                <a:cubicBezTo>
                  <a:pt x="1376515" y="664426"/>
                  <a:pt x="1379830" y="668884"/>
                  <a:pt x="1382115" y="674828"/>
                </a:cubicBezTo>
                <a:cubicBezTo>
                  <a:pt x="1391717" y="677114"/>
                  <a:pt x="1398118" y="682371"/>
                  <a:pt x="1401318" y="690601"/>
                </a:cubicBezTo>
                <a:cubicBezTo>
                  <a:pt x="1409090" y="691516"/>
                  <a:pt x="1415263" y="694259"/>
                  <a:pt x="1419834" y="698831"/>
                </a:cubicBezTo>
                <a:cubicBezTo>
                  <a:pt x="1421206" y="696545"/>
                  <a:pt x="1424178" y="694830"/>
                  <a:pt x="1428750" y="693687"/>
                </a:cubicBezTo>
                <a:cubicBezTo>
                  <a:pt x="1433322" y="692544"/>
                  <a:pt x="1438122" y="691973"/>
                  <a:pt x="1443152" y="691973"/>
                </a:cubicBezTo>
                <a:cubicBezTo>
                  <a:pt x="1448181" y="691973"/>
                  <a:pt x="1452067" y="692658"/>
                  <a:pt x="1454810" y="694030"/>
                </a:cubicBezTo>
                <a:cubicBezTo>
                  <a:pt x="1454810" y="690372"/>
                  <a:pt x="1456639" y="686829"/>
                  <a:pt x="1460297" y="683400"/>
                </a:cubicBezTo>
                <a:cubicBezTo>
                  <a:pt x="1463954" y="679971"/>
                  <a:pt x="1467840" y="678028"/>
                  <a:pt x="1471955" y="677571"/>
                </a:cubicBezTo>
                <a:cubicBezTo>
                  <a:pt x="1471041" y="673913"/>
                  <a:pt x="1472184" y="669570"/>
                  <a:pt x="1475384" y="664541"/>
                </a:cubicBezTo>
                <a:cubicBezTo>
                  <a:pt x="1478585" y="659512"/>
                  <a:pt x="1481785" y="656768"/>
                  <a:pt x="1484985" y="656311"/>
                </a:cubicBezTo>
                <a:cubicBezTo>
                  <a:pt x="1484071" y="652654"/>
                  <a:pt x="1483614" y="649224"/>
                  <a:pt x="1483614" y="646024"/>
                </a:cubicBezTo>
                <a:cubicBezTo>
                  <a:pt x="1483614" y="640081"/>
                  <a:pt x="1484642" y="634480"/>
                  <a:pt x="1486700" y="629222"/>
                </a:cubicBezTo>
                <a:cubicBezTo>
                  <a:pt x="1488757" y="623964"/>
                  <a:pt x="1491615" y="619964"/>
                  <a:pt x="1495272" y="617220"/>
                </a:cubicBezTo>
                <a:cubicBezTo>
                  <a:pt x="1494815" y="615392"/>
                  <a:pt x="1494587" y="612877"/>
                  <a:pt x="1494587" y="609677"/>
                </a:cubicBezTo>
                <a:cubicBezTo>
                  <a:pt x="1494587" y="603733"/>
                  <a:pt x="1495730" y="598132"/>
                  <a:pt x="1498016" y="592875"/>
                </a:cubicBezTo>
                <a:cubicBezTo>
                  <a:pt x="1500302" y="587617"/>
                  <a:pt x="1502816" y="584074"/>
                  <a:pt x="1505559" y="582245"/>
                </a:cubicBezTo>
                <a:cubicBezTo>
                  <a:pt x="1478127" y="595961"/>
                  <a:pt x="1460982" y="601218"/>
                  <a:pt x="1454124" y="598018"/>
                </a:cubicBezTo>
                <a:cubicBezTo>
                  <a:pt x="1442237" y="600761"/>
                  <a:pt x="1432636" y="602133"/>
                  <a:pt x="1425321" y="602133"/>
                </a:cubicBezTo>
                <a:cubicBezTo>
                  <a:pt x="1415720" y="602133"/>
                  <a:pt x="1409090" y="600533"/>
                  <a:pt x="1405433" y="597332"/>
                </a:cubicBezTo>
                <a:cubicBezTo>
                  <a:pt x="1401318" y="599618"/>
                  <a:pt x="1395831" y="600761"/>
                  <a:pt x="1388973" y="600761"/>
                </a:cubicBezTo>
                <a:cubicBezTo>
                  <a:pt x="1379830" y="600761"/>
                  <a:pt x="1371028" y="598590"/>
                  <a:pt x="1362570" y="594246"/>
                </a:cubicBezTo>
                <a:cubicBezTo>
                  <a:pt x="1354112" y="589903"/>
                  <a:pt x="1348283" y="584302"/>
                  <a:pt x="1345082" y="577444"/>
                </a:cubicBezTo>
                <a:cubicBezTo>
                  <a:pt x="1332738" y="576530"/>
                  <a:pt x="1321308" y="570015"/>
                  <a:pt x="1310792" y="557899"/>
                </a:cubicBezTo>
                <a:cubicBezTo>
                  <a:pt x="1300277" y="545783"/>
                  <a:pt x="1294562" y="531724"/>
                  <a:pt x="1293647" y="515722"/>
                </a:cubicBezTo>
                <a:cubicBezTo>
                  <a:pt x="1285418" y="512979"/>
                  <a:pt x="1279131" y="506692"/>
                  <a:pt x="1274788" y="496863"/>
                </a:cubicBezTo>
                <a:cubicBezTo>
                  <a:pt x="1270444" y="487033"/>
                  <a:pt x="1268273" y="476174"/>
                  <a:pt x="1268273" y="464287"/>
                </a:cubicBezTo>
                <a:cubicBezTo>
                  <a:pt x="1268273" y="451028"/>
                  <a:pt x="1270787" y="441198"/>
                  <a:pt x="1275817" y="434798"/>
                </a:cubicBezTo>
                <a:cubicBezTo>
                  <a:pt x="1272616" y="432512"/>
                  <a:pt x="1269987" y="427140"/>
                  <a:pt x="1267930" y="418681"/>
                </a:cubicBezTo>
                <a:cubicBezTo>
                  <a:pt x="1265872" y="410223"/>
                  <a:pt x="1264844" y="401193"/>
                  <a:pt x="1264844" y="391592"/>
                </a:cubicBezTo>
                <a:cubicBezTo>
                  <a:pt x="1264844" y="370561"/>
                  <a:pt x="1270101" y="356388"/>
                  <a:pt x="1280617" y="349073"/>
                </a:cubicBezTo>
                <a:cubicBezTo>
                  <a:pt x="1279246" y="346787"/>
                  <a:pt x="1279474" y="342100"/>
                  <a:pt x="1281303" y="335014"/>
                </a:cubicBezTo>
                <a:cubicBezTo>
                  <a:pt x="1283132" y="327927"/>
                  <a:pt x="1286104" y="320955"/>
                  <a:pt x="1290218" y="314097"/>
                </a:cubicBezTo>
                <a:cubicBezTo>
                  <a:pt x="1294333" y="307239"/>
                  <a:pt x="1298448" y="302895"/>
                  <a:pt x="1302563" y="301067"/>
                </a:cubicBezTo>
                <a:cubicBezTo>
                  <a:pt x="1302105" y="296952"/>
                  <a:pt x="1303706" y="292380"/>
                  <a:pt x="1307363" y="287351"/>
                </a:cubicBezTo>
                <a:cubicBezTo>
                  <a:pt x="1311021" y="282321"/>
                  <a:pt x="1315364" y="278435"/>
                  <a:pt x="1320393" y="275692"/>
                </a:cubicBezTo>
                <a:cubicBezTo>
                  <a:pt x="1325423" y="272949"/>
                  <a:pt x="1329309" y="272034"/>
                  <a:pt x="1332052" y="272949"/>
                </a:cubicBezTo>
                <a:cubicBezTo>
                  <a:pt x="1333881" y="265176"/>
                  <a:pt x="1337881" y="259690"/>
                  <a:pt x="1344054" y="256490"/>
                </a:cubicBezTo>
                <a:cubicBezTo>
                  <a:pt x="1350226" y="253289"/>
                  <a:pt x="1357655" y="250775"/>
                  <a:pt x="1366342" y="248946"/>
                </a:cubicBezTo>
                <a:cubicBezTo>
                  <a:pt x="1368628" y="242088"/>
                  <a:pt x="1373771" y="236944"/>
                  <a:pt x="1381773" y="233515"/>
                </a:cubicBezTo>
                <a:cubicBezTo>
                  <a:pt x="1389774" y="230086"/>
                  <a:pt x="1399032" y="228372"/>
                  <a:pt x="1409547" y="228372"/>
                </a:cubicBezTo>
                <a:close/>
                <a:moveTo>
                  <a:pt x="74066" y="124130"/>
                </a:moveTo>
                <a:cubicBezTo>
                  <a:pt x="82753" y="124130"/>
                  <a:pt x="89382" y="125730"/>
                  <a:pt x="93955" y="128931"/>
                </a:cubicBezTo>
                <a:cubicBezTo>
                  <a:pt x="97612" y="125730"/>
                  <a:pt x="104013" y="124130"/>
                  <a:pt x="113157" y="124130"/>
                </a:cubicBezTo>
                <a:cubicBezTo>
                  <a:pt x="119100" y="124130"/>
                  <a:pt x="124930" y="124816"/>
                  <a:pt x="130645" y="126188"/>
                </a:cubicBezTo>
                <a:cubicBezTo>
                  <a:pt x="136360" y="127559"/>
                  <a:pt x="140589" y="129388"/>
                  <a:pt x="143332" y="131674"/>
                </a:cubicBezTo>
                <a:cubicBezTo>
                  <a:pt x="146533" y="127102"/>
                  <a:pt x="154991" y="124816"/>
                  <a:pt x="168707" y="124816"/>
                </a:cubicBezTo>
                <a:cubicBezTo>
                  <a:pt x="181051" y="124816"/>
                  <a:pt x="188824" y="126873"/>
                  <a:pt x="192024" y="130988"/>
                </a:cubicBezTo>
                <a:cubicBezTo>
                  <a:pt x="195682" y="127331"/>
                  <a:pt x="202082" y="125502"/>
                  <a:pt x="211226" y="125502"/>
                </a:cubicBezTo>
                <a:cubicBezTo>
                  <a:pt x="219913" y="125502"/>
                  <a:pt x="225400" y="127559"/>
                  <a:pt x="227686" y="131674"/>
                </a:cubicBezTo>
                <a:cubicBezTo>
                  <a:pt x="233172" y="127559"/>
                  <a:pt x="241173" y="125502"/>
                  <a:pt x="251689" y="125502"/>
                </a:cubicBezTo>
                <a:cubicBezTo>
                  <a:pt x="263576" y="125502"/>
                  <a:pt x="272720" y="128016"/>
                  <a:pt x="279121" y="133046"/>
                </a:cubicBezTo>
                <a:cubicBezTo>
                  <a:pt x="285521" y="128931"/>
                  <a:pt x="292837" y="126873"/>
                  <a:pt x="301066" y="126873"/>
                </a:cubicBezTo>
                <a:cubicBezTo>
                  <a:pt x="307467" y="126873"/>
                  <a:pt x="312725" y="128245"/>
                  <a:pt x="316840" y="130988"/>
                </a:cubicBezTo>
                <a:cubicBezTo>
                  <a:pt x="325984" y="129159"/>
                  <a:pt x="333642" y="131331"/>
                  <a:pt x="339814" y="137503"/>
                </a:cubicBezTo>
                <a:cubicBezTo>
                  <a:pt x="345986" y="143676"/>
                  <a:pt x="349072" y="150876"/>
                  <a:pt x="349072" y="159106"/>
                </a:cubicBezTo>
                <a:cubicBezTo>
                  <a:pt x="349072" y="165964"/>
                  <a:pt x="346672" y="171679"/>
                  <a:pt x="341871" y="176251"/>
                </a:cubicBezTo>
                <a:cubicBezTo>
                  <a:pt x="337071" y="180823"/>
                  <a:pt x="330098" y="183109"/>
                  <a:pt x="320954" y="183109"/>
                </a:cubicBezTo>
                <a:cubicBezTo>
                  <a:pt x="315011" y="183109"/>
                  <a:pt x="310439" y="182652"/>
                  <a:pt x="307238" y="181737"/>
                </a:cubicBezTo>
                <a:cubicBezTo>
                  <a:pt x="302209" y="185852"/>
                  <a:pt x="295123" y="187910"/>
                  <a:pt x="285979" y="187910"/>
                </a:cubicBezTo>
                <a:cubicBezTo>
                  <a:pt x="275920" y="187910"/>
                  <a:pt x="266776" y="185852"/>
                  <a:pt x="258547" y="181737"/>
                </a:cubicBezTo>
                <a:cubicBezTo>
                  <a:pt x="255803" y="183566"/>
                  <a:pt x="250774" y="185166"/>
                  <a:pt x="243459" y="186538"/>
                </a:cubicBezTo>
                <a:cubicBezTo>
                  <a:pt x="236144" y="187910"/>
                  <a:pt x="229057" y="188595"/>
                  <a:pt x="222199" y="188595"/>
                </a:cubicBezTo>
                <a:cubicBezTo>
                  <a:pt x="217627" y="188595"/>
                  <a:pt x="213512" y="188138"/>
                  <a:pt x="209855" y="187224"/>
                </a:cubicBezTo>
                <a:cubicBezTo>
                  <a:pt x="213512" y="193167"/>
                  <a:pt x="215341" y="200711"/>
                  <a:pt x="215341" y="209855"/>
                </a:cubicBezTo>
                <a:cubicBezTo>
                  <a:pt x="215341" y="219456"/>
                  <a:pt x="213284" y="226086"/>
                  <a:pt x="209169" y="229743"/>
                </a:cubicBezTo>
                <a:cubicBezTo>
                  <a:pt x="216027" y="237973"/>
                  <a:pt x="219456" y="248717"/>
                  <a:pt x="219456" y="261976"/>
                </a:cubicBezTo>
                <a:cubicBezTo>
                  <a:pt x="219456" y="270663"/>
                  <a:pt x="217627" y="278664"/>
                  <a:pt x="213969" y="285979"/>
                </a:cubicBezTo>
                <a:cubicBezTo>
                  <a:pt x="218542" y="298323"/>
                  <a:pt x="220828" y="310439"/>
                  <a:pt x="220828" y="322326"/>
                </a:cubicBezTo>
                <a:cubicBezTo>
                  <a:pt x="220828" y="330099"/>
                  <a:pt x="219913" y="336957"/>
                  <a:pt x="218084" y="342900"/>
                </a:cubicBezTo>
                <a:cubicBezTo>
                  <a:pt x="220370" y="345644"/>
                  <a:pt x="222313" y="349987"/>
                  <a:pt x="223914" y="355931"/>
                </a:cubicBezTo>
                <a:cubicBezTo>
                  <a:pt x="225514" y="361874"/>
                  <a:pt x="226314" y="367818"/>
                  <a:pt x="226314" y="373761"/>
                </a:cubicBezTo>
                <a:cubicBezTo>
                  <a:pt x="226314" y="380619"/>
                  <a:pt x="224942" y="386563"/>
                  <a:pt x="222199" y="391592"/>
                </a:cubicBezTo>
                <a:cubicBezTo>
                  <a:pt x="229057" y="397993"/>
                  <a:pt x="232486" y="408051"/>
                  <a:pt x="232486" y="421767"/>
                </a:cubicBezTo>
                <a:cubicBezTo>
                  <a:pt x="232486" y="430911"/>
                  <a:pt x="231343" y="438227"/>
                  <a:pt x="229057" y="443713"/>
                </a:cubicBezTo>
                <a:cubicBezTo>
                  <a:pt x="233172" y="450114"/>
                  <a:pt x="235229" y="458343"/>
                  <a:pt x="235229" y="468402"/>
                </a:cubicBezTo>
                <a:cubicBezTo>
                  <a:pt x="235229" y="474345"/>
                  <a:pt x="234086" y="479603"/>
                  <a:pt x="231800" y="484175"/>
                </a:cubicBezTo>
                <a:cubicBezTo>
                  <a:pt x="234086" y="488290"/>
                  <a:pt x="235229" y="494005"/>
                  <a:pt x="235229" y="501320"/>
                </a:cubicBezTo>
                <a:cubicBezTo>
                  <a:pt x="235229" y="508178"/>
                  <a:pt x="234315" y="513436"/>
                  <a:pt x="232486" y="517094"/>
                </a:cubicBezTo>
                <a:cubicBezTo>
                  <a:pt x="237058" y="521666"/>
                  <a:pt x="239344" y="528981"/>
                  <a:pt x="239344" y="539039"/>
                </a:cubicBezTo>
                <a:cubicBezTo>
                  <a:pt x="239344" y="543154"/>
                  <a:pt x="238658" y="547040"/>
                  <a:pt x="237287" y="550698"/>
                </a:cubicBezTo>
                <a:cubicBezTo>
                  <a:pt x="243230" y="557556"/>
                  <a:pt x="245745" y="564414"/>
                  <a:pt x="244831" y="571272"/>
                </a:cubicBezTo>
                <a:cubicBezTo>
                  <a:pt x="247117" y="576758"/>
                  <a:pt x="248260" y="581330"/>
                  <a:pt x="248260" y="584988"/>
                </a:cubicBezTo>
                <a:cubicBezTo>
                  <a:pt x="248260" y="592760"/>
                  <a:pt x="245288" y="599161"/>
                  <a:pt x="239344" y="604190"/>
                </a:cubicBezTo>
                <a:cubicBezTo>
                  <a:pt x="233401" y="609220"/>
                  <a:pt x="226543" y="611734"/>
                  <a:pt x="218770" y="611734"/>
                </a:cubicBezTo>
                <a:cubicBezTo>
                  <a:pt x="212827" y="611734"/>
                  <a:pt x="207683" y="610020"/>
                  <a:pt x="203340" y="606591"/>
                </a:cubicBezTo>
                <a:cubicBezTo>
                  <a:pt x="198996" y="603162"/>
                  <a:pt x="196139" y="597789"/>
                  <a:pt x="194767" y="590474"/>
                </a:cubicBezTo>
                <a:cubicBezTo>
                  <a:pt x="191567" y="587274"/>
                  <a:pt x="189052" y="582702"/>
                  <a:pt x="187223" y="576758"/>
                </a:cubicBezTo>
                <a:cubicBezTo>
                  <a:pt x="185395" y="570815"/>
                  <a:pt x="184480" y="565100"/>
                  <a:pt x="184480" y="559613"/>
                </a:cubicBezTo>
                <a:cubicBezTo>
                  <a:pt x="184480" y="556413"/>
                  <a:pt x="184937" y="552984"/>
                  <a:pt x="185852" y="549326"/>
                </a:cubicBezTo>
                <a:cubicBezTo>
                  <a:pt x="180823" y="544297"/>
                  <a:pt x="178308" y="535382"/>
                  <a:pt x="178308" y="522580"/>
                </a:cubicBezTo>
                <a:cubicBezTo>
                  <a:pt x="178308" y="516636"/>
                  <a:pt x="178765" y="512522"/>
                  <a:pt x="179680" y="510236"/>
                </a:cubicBezTo>
                <a:cubicBezTo>
                  <a:pt x="175565" y="503835"/>
                  <a:pt x="173507" y="498348"/>
                  <a:pt x="173507" y="493776"/>
                </a:cubicBezTo>
                <a:cubicBezTo>
                  <a:pt x="173507" y="487376"/>
                  <a:pt x="176022" y="481661"/>
                  <a:pt x="181051" y="476632"/>
                </a:cubicBezTo>
                <a:cubicBezTo>
                  <a:pt x="174650" y="472059"/>
                  <a:pt x="171450" y="464973"/>
                  <a:pt x="171450" y="455372"/>
                </a:cubicBezTo>
                <a:cubicBezTo>
                  <a:pt x="171450" y="447599"/>
                  <a:pt x="173279" y="441656"/>
                  <a:pt x="176936" y="437541"/>
                </a:cubicBezTo>
                <a:cubicBezTo>
                  <a:pt x="170535" y="433883"/>
                  <a:pt x="167335" y="424282"/>
                  <a:pt x="167335" y="408737"/>
                </a:cubicBezTo>
                <a:cubicBezTo>
                  <a:pt x="167335" y="400050"/>
                  <a:pt x="168250" y="393193"/>
                  <a:pt x="170078" y="388163"/>
                </a:cubicBezTo>
                <a:cubicBezTo>
                  <a:pt x="167792" y="385420"/>
                  <a:pt x="165849" y="381191"/>
                  <a:pt x="164249" y="375476"/>
                </a:cubicBezTo>
                <a:cubicBezTo>
                  <a:pt x="162649" y="369761"/>
                  <a:pt x="161849" y="363932"/>
                  <a:pt x="161849" y="357988"/>
                </a:cubicBezTo>
                <a:cubicBezTo>
                  <a:pt x="161849" y="351587"/>
                  <a:pt x="162763" y="346787"/>
                  <a:pt x="164592" y="343586"/>
                </a:cubicBezTo>
                <a:cubicBezTo>
                  <a:pt x="160477" y="335357"/>
                  <a:pt x="158420" y="325527"/>
                  <a:pt x="158420" y="314097"/>
                </a:cubicBezTo>
                <a:cubicBezTo>
                  <a:pt x="158420" y="307239"/>
                  <a:pt x="159334" y="297409"/>
                  <a:pt x="161163" y="284607"/>
                </a:cubicBezTo>
                <a:cubicBezTo>
                  <a:pt x="157963" y="275921"/>
                  <a:pt x="156362" y="266548"/>
                  <a:pt x="156362" y="256490"/>
                </a:cubicBezTo>
                <a:cubicBezTo>
                  <a:pt x="156362" y="247346"/>
                  <a:pt x="157734" y="239802"/>
                  <a:pt x="160477" y="233858"/>
                </a:cubicBezTo>
                <a:cubicBezTo>
                  <a:pt x="154991" y="228372"/>
                  <a:pt x="152248" y="218313"/>
                  <a:pt x="152248" y="203683"/>
                </a:cubicBezTo>
                <a:cubicBezTo>
                  <a:pt x="152248" y="196825"/>
                  <a:pt x="152933" y="190653"/>
                  <a:pt x="154305" y="185166"/>
                </a:cubicBezTo>
                <a:cubicBezTo>
                  <a:pt x="149276" y="187910"/>
                  <a:pt x="144247" y="189281"/>
                  <a:pt x="139217" y="189281"/>
                </a:cubicBezTo>
                <a:cubicBezTo>
                  <a:pt x="134188" y="189281"/>
                  <a:pt x="129388" y="188138"/>
                  <a:pt x="124816" y="185852"/>
                </a:cubicBezTo>
                <a:cubicBezTo>
                  <a:pt x="121615" y="187681"/>
                  <a:pt x="117272" y="188595"/>
                  <a:pt x="111785" y="188595"/>
                </a:cubicBezTo>
                <a:cubicBezTo>
                  <a:pt x="102641" y="188595"/>
                  <a:pt x="96241" y="186538"/>
                  <a:pt x="92583" y="182423"/>
                </a:cubicBezTo>
                <a:cubicBezTo>
                  <a:pt x="90297" y="184709"/>
                  <a:pt x="86868" y="186538"/>
                  <a:pt x="82296" y="187910"/>
                </a:cubicBezTo>
                <a:cubicBezTo>
                  <a:pt x="77724" y="189281"/>
                  <a:pt x="72923" y="189967"/>
                  <a:pt x="67894" y="189967"/>
                </a:cubicBezTo>
                <a:cubicBezTo>
                  <a:pt x="56464" y="189967"/>
                  <a:pt x="48692" y="187224"/>
                  <a:pt x="44577" y="181737"/>
                </a:cubicBezTo>
                <a:cubicBezTo>
                  <a:pt x="41834" y="182195"/>
                  <a:pt x="38176" y="182423"/>
                  <a:pt x="33604" y="182423"/>
                </a:cubicBezTo>
                <a:cubicBezTo>
                  <a:pt x="22174" y="182423"/>
                  <a:pt x="13716" y="180366"/>
                  <a:pt x="8230" y="176251"/>
                </a:cubicBezTo>
                <a:cubicBezTo>
                  <a:pt x="2743" y="172136"/>
                  <a:pt x="0" y="166650"/>
                  <a:pt x="0" y="159792"/>
                </a:cubicBezTo>
                <a:cubicBezTo>
                  <a:pt x="0" y="152019"/>
                  <a:pt x="3658" y="144590"/>
                  <a:pt x="10973" y="137503"/>
                </a:cubicBezTo>
                <a:cubicBezTo>
                  <a:pt x="18288" y="130417"/>
                  <a:pt x="26975" y="126873"/>
                  <a:pt x="37033" y="126873"/>
                </a:cubicBezTo>
                <a:cubicBezTo>
                  <a:pt x="41605" y="126873"/>
                  <a:pt x="46863" y="128016"/>
                  <a:pt x="52807" y="130302"/>
                </a:cubicBezTo>
                <a:cubicBezTo>
                  <a:pt x="56464" y="126188"/>
                  <a:pt x="63551" y="124130"/>
                  <a:pt x="74066" y="124130"/>
                </a:cubicBezTo>
                <a:close/>
                <a:moveTo>
                  <a:pt x="2764536" y="121387"/>
                </a:moveTo>
                <a:cubicBezTo>
                  <a:pt x="2770937" y="121387"/>
                  <a:pt x="2776880" y="123559"/>
                  <a:pt x="2782367" y="127902"/>
                </a:cubicBezTo>
                <a:cubicBezTo>
                  <a:pt x="2787853" y="132246"/>
                  <a:pt x="2790596" y="137846"/>
                  <a:pt x="2790596" y="144704"/>
                </a:cubicBezTo>
                <a:cubicBezTo>
                  <a:pt x="2790596" y="149276"/>
                  <a:pt x="2788768" y="154534"/>
                  <a:pt x="2785110" y="160478"/>
                </a:cubicBezTo>
                <a:cubicBezTo>
                  <a:pt x="2789682" y="164592"/>
                  <a:pt x="2791968" y="171450"/>
                  <a:pt x="2791968" y="181052"/>
                </a:cubicBezTo>
                <a:cubicBezTo>
                  <a:pt x="2791968" y="185166"/>
                  <a:pt x="2791396" y="189396"/>
                  <a:pt x="2790254" y="193739"/>
                </a:cubicBezTo>
                <a:cubicBezTo>
                  <a:pt x="2789110" y="198082"/>
                  <a:pt x="2787625" y="201397"/>
                  <a:pt x="2785796" y="203683"/>
                </a:cubicBezTo>
                <a:cubicBezTo>
                  <a:pt x="2788539" y="205512"/>
                  <a:pt x="2789911" y="209169"/>
                  <a:pt x="2789911" y="214656"/>
                </a:cubicBezTo>
                <a:cubicBezTo>
                  <a:pt x="2789911" y="219228"/>
                  <a:pt x="2788768" y="225400"/>
                  <a:pt x="2786481" y="233172"/>
                </a:cubicBezTo>
                <a:cubicBezTo>
                  <a:pt x="2790596" y="231801"/>
                  <a:pt x="2794940" y="231115"/>
                  <a:pt x="2799512" y="231115"/>
                </a:cubicBezTo>
                <a:cubicBezTo>
                  <a:pt x="2806370" y="231115"/>
                  <a:pt x="2811627" y="232715"/>
                  <a:pt x="2815285" y="235916"/>
                </a:cubicBezTo>
                <a:cubicBezTo>
                  <a:pt x="2819857" y="233630"/>
                  <a:pt x="2823515" y="232487"/>
                  <a:pt x="2826258" y="232487"/>
                </a:cubicBezTo>
                <a:cubicBezTo>
                  <a:pt x="2830830" y="232487"/>
                  <a:pt x="2834488" y="234316"/>
                  <a:pt x="2837231" y="237973"/>
                </a:cubicBezTo>
                <a:cubicBezTo>
                  <a:pt x="2840431" y="235687"/>
                  <a:pt x="2844317" y="234544"/>
                  <a:pt x="2848889" y="234544"/>
                </a:cubicBezTo>
                <a:cubicBezTo>
                  <a:pt x="2855290" y="234544"/>
                  <a:pt x="2860319" y="237059"/>
                  <a:pt x="2863977" y="242088"/>
                </a:cubicBezTo>
                <a:cubicBezTo>
                  <a:pt x="2872664" y="242088"/>
                  <a:pt x="2879179" y="244031"/>
                  <a:pt x="2883522" y="247917"/>
                </a:cubicBezTo>
                <a:cubicBezTo>
                  <a:pt x="2887866" y="251803"/>
                  <a:pt x="2890038" y="256718"/>
                  <a:pt x="2890038" y="262662"/>
                </a:cubicBezTo>
                <a:cubicBezTo>
                  <a:pt x="2890038" y="269977"/>
                  <a:pt x="2887180" y="276949"/>
                  <a:pt x="2881465" y="283579"/>
                </a:cubicBezTo>
                <a:cubicBezTo>
                  <a:pt x="2875750" y="290208"/>
                  <a:pt x="2869235" y="293523"/>
                  <a:pt x="2861920" y="293523"/>
                </a:cubicBezTo>
                <a:cubicBezTo>
                  <a:pt x="2857805" y="293523"/>
                  <a:pt x="2853690" y="292151"/>
                  <a:pt x="2849575" y="289408"/>
                </a:cubicBezTo>
                <a:cubicBezTo>
                  <a:pt x="2845003" y="293066"/>
                  <a:pt x="2839060" y="294894"/>
                  <a:pt x="2831745" y="294894"/>
                </a:cubicBezTo>
                <a:cubicBezTo>
                  <a:pt x="2824887" y="294894"/>
                  <a:pt x="2819171" y="293294"/>
                  <a:pt x="2814599" y="290094"/>
                </a:cubicBezTo>
                <a:cubicBezTo>
                  <a:pt x="2808656" y="292380"/>
                  <a:pt x="2804313" y="293523"/>
                  <a:pt x="2801569" y="293523"/>
                </a:cubicBezTo>
                <a:cubicBezTo>
                  <a:pt x="2797911" y="293523"/>
                  <a:pt x="2793568" y="291923"/>
                  <a:pt x="2788539" y="288722"/>
                </a:cubicBezTo>
                <a:cubicBezTo>
                  <a:pt x="2792654" y="294209"/>
                  <a:pt x="2794711" y="300152"/>
                  <a:pt x="2794711" y="306553"/>
                </a:cubicBezTo>
                <a:cubicBezTo>
                  <a:pt x="2794711" y="313411"/>
                  <a:pt x="2791968" y="319583"/>
                  <a:pt x="2786481" y="325070"/>
                </a:cubicBezTo>
                <a:cubicBezTo>
                  <a:pt x="2790596" y="330556"/>
                  <a:pt x="2792654" y="337414"/>
                  <a:pt x="2792654" y="345644"/>
                </a:cubicBezTo>
                <a:cubicBezTo>
                  <a:pt x="2792654" y="352959"/>
                  <a:pt x="2790596" y="359817"/>
                  <a:pt x="2786481" y="366218"/>
                </a:cubicBezTo>
                <a:cubicBezTo>
                  <a:pt x="2791968" y="369875"/>
                  <a:pt x="2794711" y="375819"/>
                  <a:pt x="2794711" y="384048"/>
                </a:cubicBezTo>
                <a:cubicBezTo>
                  <a:pt x="2794711" y="390906"/>
                  <a:pt x="2792654" y="396850"/>
                  <a:pt x="2788539" y="401879"/>
                </a:cubicBezTo>
                <a:cubicBezTo>
                  <a:pt x="2793111" y="406908"/>
                  <a:pt x="2795397" y="415824"/>
                  <a:pt x="2795397" y="428625"/>
                </a:cubicBezTo>
                <a:cubicBezTo>
                  <a:pt x="2795397" y="434112"/>
                  <a:pt x="2794711" y="438684"/>
                  <a:pt x="2793339" y="442341"/>
                </a:cubicBezTo>
                <a:cubicBezTo>
                  <a:pt x="2796540" y="446913"/>
                  <a:pt x="2798140" y="451714"/>
                  <a:pt x="2798140" y="456743"/>
                </a:cubicBezTo>
                <a:cubicBezTo>
                  <a:pt x="2798140" y="459486"/>
                  <a:pt x="2797569" y="463030"/>
                  <a:pt x="2796426" y="467373"/>
                </a:cubicBezTo>
                <a:cubicBezTo>
                  <a:pt x="2795283" y="471717"/>
                  <a:pt x="2794483" y="475260"/>
                  <a:pt x="2794025" y="478003"/>
                </a:cubicBezTo>
                <a:cubicBezTo>
                  <a:pt x="2799512" y="484404"/>
                  <a:pt x="2802255" y="490576"/>
                  <a:pt x="2802255" y="496520"/>
                </a:cubicBezTo>
                <a:cubicBezTo>
                  <a:pt x="2810027" y="502463"/>
                  <a:pt x="2813914" y="509550"/>
                  <a:pt x="2813914" y="517780"/>
                </a:cubicBezTo>
                <a:cubicBezTo>
                  <a:pt x="2823057" y="522809"/>
                  <a:pt x="2827630" y="531267"/>
                  <a:pt x="2827630" y="543154"/>
                </a:cubicBezTo>
                <a:cubicBezTo>
                  <a:pt x="2828544" y="544526"/>
                  <a:pt x="2829458" y="545440"/>
                  <a:pt x="2830373" y="545897"/>
                </a:cubicBezTo>
                <a:cubicBezTo>
                  <a:pt x="2831287" y="546355"/>
                  <a:pt x="2831973" y="546812"/>
                  <a:pt x="2832430" y="547269"/>
                </a:cubicBezTo>
                <a:lnTo>
                  <a:pt x="2837231" y="546583"/>
                </a:lnTo>
                <a:cubicBezTo>
                  <a:pt x="2844089" y="546583"/>
                  <a:pt x="2849575" y="548640"/>
                  <a:pt x="2853690" y="552755"/>
                </a:cubicBezTo>
                <a:cubicBezTo>
                  <a:pt x="2857347" y="551841"/>
                  <a:pt x="2860319" y="551384"/>
                  <a:pt x="2862605" y="551384"/>
                </a:cubicBezTo>
                <a:cubicBezTo>
                  <a:pt x="2863977" y="551384"/>
                  <a:pt x="2866492" y="551841"/>
                  <a:pt x="2870149" y="552755"/>
                </a:cubicBezTo>
                <a:cubicBezTo>
                  <a:pt x="2870606" y="550469"/>
                  <a:pt x="2871864" y="548869"/>
                  <a:pt x="2873921" y="547955"/>
                </a:cubicBezTo>
                <a:cubicBezTo>
                  <a:pt x="2875979" y="547040"/>
                  <a:pt x="2878379" y="546355"/>
                  <a:pt x="2881122" y="545897"/>
                </a:cubicBezTo>
                <a:cubicBezTo>
                  <a:pt x="2882951" y="545440"/>
                  <a:pt x="2885237" y="545212"/>
                  <a:pt x="2887980" y="545212"/>
                </a:cubicBezTo>
                <a:cubicBezTo>
                  <a:pt x="2895752" y="545212"/>
                  <a:pt x="2902039" y="548069"/>
                  <a:pt x="2906839" y="553784"/>
                </a:cubicBezTo>
                <a:cubicBezTo>
                  <a:pt x="2911640" y="559499"/>
                  <a:pt x="2914040" y="566243"/>
                  <a:pt x="2914040" y="574015"/>
                </a:cubicBezTo>
                <a:cubicBezTo>
                  <a:pt x="2914040" y="579959"/>
                  <a:pt x="2912440" y="585102"/>
                  <a:pt x="2909240" y="589446"/>
                </a:cubicBezTo>
                <a:cubicBezTo>
                  <a:pt x="2906039" y="593789"/>
                  <a:pt x="2901239" y="596875"/>
                  <a:pt x="2894838" y="598704"/>
                </a:cubicBezTo>
                <a:cubicBezTo>
                  <a:pt x="2885237" y="606933"/>
                  <a:pt x="2873807" y="610362"/>
                  <a:pt x="2860548" y="608991"/>
                </a:cubicBezTo>
                <a:cubicBezTo>
                  <a:pt x="2856890" y="612191"/>
                  <a:pt x="2852090" y="613791"/>
                  <a:pt x="2846146" y="613791"/>
                </a:cubicBezTo>
                <a:cubicBezTo>
                  <a:pt x="2837917" y="613791"/>
                  <a:pt x="2830373" y="610820"/>
                  <a:pt x="2823515" y="604876"/>
                </a:cubicBezTo>
                <a:cubicBezTo>
                  <a:pt x="2818943" y="603962"/>
                  <a:pt x="2813456" y="601561"/>
                  <a:pt x="2807056" y="597675"/>
                </a:cubicBezTo>
                <a:cubicBezTo>
                  <a:pt x="2800655" y="593789"/>
                  <a:pt x="2797454" y="590246"/>
                  <a:pt x="2797454" y="587045"/>
                </a:cubicBezTo>
                <a:cubicBezTo>
                  <a:pt x="2791053" y="586131"/>
                  <a:pt x="2784538" y="582473"/>
                  <a:pt x="2777909" y="576072"/>
                </a:cubicBezTo>
                <a:cubicBezTo>
                  <a:pt x="2771280" y="569672"/>
                  <a:pt x="2768879" y="561899"/>
                  <a:pt x="2770708" y="552755"/>
                </a:cubicBezTo>
                <a:cubicBezTo>
                  <a:pt x="2765679" y="547269"/>
                  <a:pt x="2762707" y="541554"/>
                  <a:pt x="2761793" y="535610"/>
                </a:cubicBezTo>
                <a:cubicBezTo>
                  <a:pt x="2756306" y="532867"/>
                  <a:pt x="2752306" y="528752"/>
                  <a:pt x="2749791" y="523266"/>
                </a:cubicBezTo>
                <a:cubicBezTo>
                  <a:pt x="2747276" y="517780"/>
                  <a:pt x="2746477" y="512064"/>
                  <a:pt x="2747391" y="506121"/>
                </a:cubicBezTo>
                <a:cubicBezTo>
                  <a:pt x="2741447" y="500634"/>
                  <a:pt x="2738476" y="492405"/>
                  <a:pt x="2738476" y="481432"/>
                </a:cubicBezTo>
                <a:cubicBezTo>
                  <a:pt x="2738476" y="477317"/>
                  <a:pt x="2738933" y="472059"/>
                  <a:pt x="2739847" y="465659"/>
                </a:cubicBezTo>
                <a:cubicBezTo>
                  <a:pt x="2733446" y="460629"/>
                  <a:pt x="2730246" y="453771"/>
                  <a:pt x="2730246" y="445085"/>
                </a:cubicBezTo>
                <a:cubicBezTo>
                  <a:pt x="2730246" y="437312"/>
                  <a:pt x="2732761" y="430911"/>
                  <a:pt x="2737790" y="425882"/>
                </a:cubicBezTo>
                <a:cubicBezTo>
                  <a:pt x="2732303" y="420396"/>
                  <a:pt x="2729560" y="413309"/>
                  <a:pt x="2729560" y="404622"/>
                </a:cubicBezTo>
                <a:cubicBezTo>
                  <a:pt x="2729560" y="401422"/>
                  <a:pt x="2730474" y="397536"/>
                  <a:pt x="2732303" y="392964"/>
                </a:cubicBezTo>
                <a:cubicBezTo>
                  <a:pt x="2729560" y="387477"/>
                  <a:pt x="2728188" y="381991"/>
                  <a:pt x="2728188" y="376505"/>
                </a:cubicBezTo>
                <a:cubicBezTo>
                  <a:pt x="2728188" y="369190"/>
                  <a:pt x="2730246" y="363474"/>
                  <a:pt x="2734361" y="359360"/>
                </a:cubicBezTo>
                <a:cubicBezTo>
                  <a:pt x="2731618" y="353873"/>
                  <a:pt x="2730246" y="347930"/>
                  <a:pt x="2730246" y="341529"/>
                </a:cubicBezTo>
                <a:cubicBezTo>
                  <a:pt x="2730246" y="336043"/>
                  <a:pt x="2731046" y="331128"/>
                  <a:pt x="2732646" y="326784"/>
                </a:cubicBezTo>
                <a:cubicBezTo>
                  <a:pt x="2734246" y="322441"/>
                  <a:pt x="2736190" y="319126"/>
                  <a:pt x="2738476" y="316840"/>
                </a:cubicBezTo>
                <a:cubicBezTo>
                  <a:pt x="2733446" y="310896"/>
                  <a:pt x="2730932" y="304496"/>
                  <a:pt x="2730932" y="297638"/>
                </a:cubicBezTo>
                <a:cubicBezTo>
                  <a:pt x="2730932" y="293980"/>
                  <a:pt x="2731618" y="290094"/>
                  <a:pt x="2732989" y="285979"/>
                </a:cubicBezTo>
                <a:cubicBezTo>
                  <a:pt x="2728874" y="287351"/>
                  <a:pt x="2724302" y="288036"/>
                  <a:pt x="2719273" y="288036"/>
                </a:cubicBezTo>
                <a:cubicBezTo>
                  <a:pt x="2711501" y="288036"/>
                  <a:pt x="2705786" y="286436"/>
                  <a:pt x="2702128" y="283236"/>
                </a:cubicBezTo>
                <a:cubicBezTo>
                  <a:pt x="2696642" y="284607"/>
                  <a:pt x="2691841" y="285293"/>
                  <a:pt x="2687726" y="285293"/>
                </a:cubicBezTo>
                <a:cubicBezTo>
                  <a:pt x="2679497" y="285293"/>
                  <a:pt x="2671038" y="282779"/>
                  <a:pt x="2662352" y="277749"/>
                </a:cubicBezTo>
                <a:cubicBezTo>
                  <a:pt x="2657780" y="280493"/>
                  <a:pt x="2652979" y="281864"/>
                  <a:pt x="2647950" y="281864"/>
                </a:cubicBezTo>
                <a:cubicBezTo>
                  <a:pt x="2640635" y="281864"/>
                  <a:pt x="2634577" y="278778"/>
                  <a:pt x="2629776" y="272606"/>
                </a:cubicBezTo>
                <a:cubicBezTo>
                  <a:pt x="2624976" y="266434"/>
                  <a:pt x="2622575" y="259461"/>
                  <a:pt x="2622575" y="251689"/>
                </a:cubicBezTo>
                <a:cubicBezTo>
                  <a:pt x="2622575" y="244831"/>
                  <a:pt x="2624747" y="239002"/>
                  <a:pt x="2629090" y="234201"/>
                </a:cubicBezTo>
                <a:cubicBezTo>
                  <a:pt x="2633434" y="229401"/>
                  <a:pt x="2639720" y="226772"/>
                  <a:pt x="2647950" y="226314"/>
                </a:cubicBezTo>
                <a:cubicBezTo>
                  <a:pt x="2653436" y="224028"/>
                  <a:pt x="2658465" y="222885"/>
                  <a:pt x="2663037" y="222885"/>
                </a:cubicBezTo>
                <a:cubicBezTo>
                  <a:pt x="2672181" y="222885"/>
                  <a:pt x="2680183" y="225171"/>
                  <a:pt x="2687041" y="229743"/>
                </a:cubicBezTo>
                <a:cubicBezTo>
                  <a:pt x="2692984" y="227457"/>
                  <a:pt x="2699613" y="226314"/>
                  <a:pt x="2706929" y="226314"/>
                </a:cubicBezTo>
                <a:cubicBezTo>
                  <a:pt x="2713329" y="226314"/>
                  <a:pt x="2718359" y="227457"/>
                  <a:pt x="2722016" y="229743"/>
                </a:cubicBezTo>
                <a:cubicBezTo>
                  <a:pt x="2722474" y="227915"/>
                  <a:pt x="2724417" y="226200"/>
                  <a:pt x="2727846" y="224600"/>
                </a:cubicBezTo>
                <a:cubicBezTo>
                  <a:pt x="2731275" y="223000"/>
                  <a:pt x="2734132" y="222428"/>
                  <a:pt x="2736418" y="222885"/>
                </a:cubicBezTo>
                <a:cubicBezTo>
                  <a:pt x="2734589" y="218771"/>
                  <a:pt x="2733675" y="213284"/>
                  <a:pt x="2733675" y="206426"/>
                </a:cubicBezTo>
                <a:cubicBezTo>
                  <a:pt x="2733675" y="198197"/>
                  <a:pt x="2735504" y="193853"/>
                  <a:pt x="2739161" y="193396"/>
                </a:cubicBezTo>
                <a:cubicBezTo>
                  <a:pt x="2735961" y="188824"/>
                  <a:pt x="2734361" y="182195"/>
                  <a:pt x="2734361" y="173508"/>
                </a:cubicBezTo>
                <a:cubicBezTo>
                  <a:pt x="2734361" y="161621"/>
                  <a:pt x="2737332" y="153391"/>
                  <a:pt x="2743276" y="148819"/>
                </a:cubicBezTo>
                <a:cubicBezTo>
                  <a:pt x="2742819" y="139675"/>
                  <a:pt x="2744648" y="132817"/>
                  <a:pt x="2748762" y="128245"/>
                </a:cubicBezTo>
                <a:cubicBezTo>
                  <a:pt x="2752877" y="123673"/>
                  <a:pt x="2758135" y="121387"/>
                  <a:pt x="2764536" y="121387"/>
                </a:cubicBezTo>
                <a:close/>
                <a:moveTo>
                  <a:pt x="2080412" y="115901"/>
                </a:moveTo>
                <a:cubicBezTo>
                  <a:pt x="2082698" y="115901"/>
                  <a:pt x="2086127" y="116358"/>
                  <a:pt x="2090699" y="117272"/>
                </a:cubicBezTo>
                <a:cubicBezTo>
                  <a:pt x="2098472" y="119101"/>
                  <a:pt x="2104415" y="122759"/>
                  <a:pt x="2108530" y="128245"/>
                </a:cubicBezTo>
                <a:cubicBezTo>
                  <a:pt x="2112645" y="133731"/>
                  <a:pt x="2114702" y="140132"/>
                  <a:pt x="2114702" y="147447"/>
                </a:cubicBezTo>
                <a:cubicBezTo>
                  <a:pt x="2114702" y="158877"/>
                  <a:pt x="2110359" y="168936"/>
                  <a:pt x="2101672" y="177623"/>
                </a:cubicBezTo>
                <a:cubicBezTo>
                  <a:pt x="2105330" y="180823"/>
                  <a:pt x="2107159" y="186309"/>
                  <a:pt x="2107159" y="194082"/>
                </a:cubicBezTo>
                <a:cubicBezTo>
                  <a:pt x="2107159" y="201854"/>
                  <a:pt x="2105558" y="209627"/>
                  <a:pt x="2102358" y="217399"/>
                </a:cubicBezTo>
                <a:cubicBezTo>
                  <a:pt x="2099157" y="225171"/>
                  <a:pt x="2095728" y="229972"/>
                  <a:pt x="2092071" y="231801"/>
                </a:cubicBezTo>
                <a:cubicBezTo>
                  <a:pt x="2096643" y="237744"/>
                  <a:pt x="2098929" y="245517"/>
                  <a:pt x="2098929" y="255118"/>
                </a:cubicBezTo>
                <a:cubicBezTo>
                  <a:pt x="2098929" y="263805"/>
                  <a:pt x="2097214" y="271920"/>
                  <a:pt x="2093786" y="279464"/>
                </a:cubicBezTo>
                <a:cubicBezTo>
                  <a:pt x="2090357" y="287008"/>
                  <a:pt x="2085899" y="291694"/>
                  <a:pt x="2080412" y="293523"/>
                </a:cubicBezTo>
                <a:cubicBezTo>
                  <a:pt x="2083156" y="298095"/>
                  <a:pt x="2084527" y="304038"/>
                  <a:pt x="2084527" y="311354"/>
                </a:cubicBezTo>
                <a:cubicBezTo>
                  <a:pt x="2084527" y="317297"/>
                  <a:pt x="2083384" y="323127"/>
                  <a:pt x="2081098" y="328842"/>
                </a:cubicBezTo>
                <a:cubicBezTo>
                  <a:pt x="2078812" y="334557"/>
                  <a:pt x="2075612" y="338786"/>
                  <a:pt x="2071497" y="341529"/>
                </a:cubicBezTo>
                <a:cubicBezTo>
                  <a:pt x="2073326" y="343815"/>
                  <a:pt x="2074240" y="347930"/>
                  <a:pt x="2074240" y="353873"/>
                </a:cubicBezTo>
                <a:cubicBezTo>
                  <a:pt x="2074240" y="361188"/>
                  <a:pt x="2072640" y="368389"/>
                  <a:pt x="2069440" y="375476"/>
                </a:cubicBezTo>
                <a:cubicBezTo>
                  <a:pt x="2066239" y="382563"/>
                  <a:pt x="2061667" y="387706"/>
                  <a:pt x="2055724" y="390906"/>
                </a:cubicBezTo>
                <a:cubicBezTo>
                  <a:pt x="2059381" y="395478"/>
                  <a:pt x="2061210" y="400736"/>
                  <a:pt x="2061210" y="406680"/>
                </a:cubicBezTo>
                <a:cubicBezTo>
                  <a:pt x="2061210" y="413081"/>
                  <a:pt x="2059724" y="419367"/>
                  <a:pt x="2056752" y="425539"/>
                </a:cubicBezTo>
                <a:cubicBezTo>
                  <a:pt x="2053780" y="431712"/>
                  <a:pt x="2050008" y="436169"/>
                  <a:pt x="2045437" y="438912"/>
                </a:cubicBezTo>
                <a:cubicBezTo>
                  <a:pt x="2048637" y="445313"/>
                  <a:pt x="2050237" y="452857"/>
                  <a:pt x="2050237" y="461544"/>
                </a:cubicBezTo>
                <a:cubicBezTo>
                  <a:pt x="2050237" y="471145"/>
                  <a:pt x="2048866" y="480289"/>
                  <a:pt x="2046122" y="488976"/>
                </a:cubicBezTo>
                <a:cubicBezTo>
                  <a:pt x="2043379" y="497663"/>
                  <a:pt x="2039721" y="503835"/>
                  <a:pt x="2035150" y="507492"/>
                </a:cubicBezTo>
                <a:cubicBezTo>
                  <a:pt x="2036064" y="512064"/>
                  <a:pt x="2036521" y="515493"/>
                  <a:pt x="2036521" y="517780"/>
                </a:cubicBezTo>
                <a:cubicBezTo>
                  <a:pt x="2036521" y="526923"/>
                  <a:pt x="2032635" y="534924"/>
                  <a:pt x="2024863" y="541783"/>
                </a:cubicBezTo>
                <a:cubicBezTo>
                  <a:pt x="2025320" y="547269"/>
                  <a:pt x="2024062" y="554013"/>
                  <a:pt x="2021091" y="562014"/>
                </a:cubicBezTo>
                <a:cubicBezTo>
                  <a:pt x="2018119" y="570015"/>
                  <a:pt x="2014804" y="576301"/>
                  <a:pt x="2011147" y="580873"/>
                </a:cubicBezTo>
                <a:cubicBezTo>
                  <a:pt x="2012061" y="589103"/>
                  <a:pt x="2008746" y="596189"/>
                  <a:pt x="2001203" y="602133"/>
                </a:cubicBezTo>
                <a:cubicBezTo>
                  <a:pt x="1993659" y="608076"/>
                  <a:pt x="1984858" y="611048"/>
                  <a:pt x="1974799" y="611048"/>
                </a:cubicBezTo>
                <a:cubicBezTo>
                  <a:pt x="1965198" y="611048"/>
                  <a:pt x="1956968" y="607962"/>
                  <a:pt x="1950110" y="601790"/>
                </a:cubicBezTo>
                <a:cubicBezTo>
                  <a:pt x="1943253" y="595618"/>
                  <a:pt x="1939366" y="585902"/>
                  <a:pt x="1938452" y="572643"/>
                </a:cubicBezTo>
                <a:cubicBezTo>
                  <a:pt x="1932965" y="569443"/>
                  <a:pt x="1928622" y="565214"/>
                  <a:pt x="1925422" y="559956"/>
                </a:cubicBezTo>
                <a:cubicBezTo>
                  <a:pt x="1922221" y="554698"/>
                  <a:pt x="1920621" y="549098"/>
                  <a:pt x="1920621" y="543154"/>
                </a:cubicBezTo>
                <a:cubicBezTo>
                  <a:pt x="1920621" y="539496"/>
                  <a:pt x="1921307" y="536067"/>
                  <a:pt x="1922678" y="532867"/>
                </a:cubicBezTo>
                <a:cubicBezTo>
                  <a:pt x="1917192" y="530581"/>
                  <a:pt x="1912963" y="526809"/>
                  <a:pt x="1909991" y="521551"/>
                </a:cubicBezTo>
                <a:cubicBezTo>
                  <a:pt x="1907019" y="516294"/>
                  <a:pt x="1905991" y="510693"/>
                  <a:pt x="1906905" y="504749"/>
                </a:cubicBezTo>
                <a:cubicBezTo>
                  <a:pt x="1900504" y="497891"/>
                  <a:pt x="1897304" y="488747"/>
                  <a:pt x="1897304" y="477317"/>
                </a:cubicBezTo>
                <a:cubicBezTo>
                  <a:pt x="1897304" y="472288"/>
                  <a:pt x="1897532" y="468630"/>
                  <a:pt x="1897990" y="466344"/>
                </a:cubicBezTo>
                <a:cubicBezTo>
                  <a:pt x="1891132" y="462230"/>
                  <a:pt x="1885988" y="456858"/>
                  <a:pt x="1882559" y="450228"/>
                </a:cubicBezTo>
                <a:cubicBezTo>
                  <a:pt x="1879130" y="443599"/>
                  <a:pt x="1877416" y="436626"/>
                  <a:pt x="1877416" y="429311"/>
                </a:cubicBezTo>
                <a:cubicBezTo>
                  <a:pt x="1877416" y="425196"/>
                  <a:pt x="1877644" y="422225"/>
                  <a:pt x="1878101" y="420396"/>
                </a:cubicBezTo>
                <a:cubicBezTo>
                  <a:pt x="1869415" y="413995"/>
                  <a:pt x="1865071" y="404622"/>
                  <a:pt x="1865071" y="392278"/>
                </a:cubicBezTo>
                <a:cubicBezTo>
                  <a:pt x="1865071" y="388163"/>
                  <a:pt x="1865300" y="384963"/>
                  <a:pt x="1865757" y="382677"/>
                </a:cubicBezTo>
                <a:cubicBezTo>
                  <a:pt x="1861185" y="380848"/>
                  <a:pt x="1857413" y="376619"/>
                  <a:pt x="1854441" y="369990"/>
                </a:cubicBezTo>
                <a:cubicBezTo>
                  <a:pt x="1851469" y="363360"/>
                  <a:pt x="1850212" y="356845"/>
                  <a:pt x="1850669" y="350444"/>
                </a:cubicBezTo>
                <a:cubicBezTo>
                  <a:pt x="1847012" y="347701"/>
                  <a:pt x="1843583" y="342329"/>
                  <a:pt x="1840382" y="334328"/>
                </a:cubicBezTo>
                <a:cubicBezTo>
                  <a:pt x="1837182" y="326327"/>
                  <a:pt x="1835582" y="318898"/>
                  <a:pt x="1835582" y="312039"/>
                </a:cubicBezTo>
                <a:cubicBezTo>
                  <a:pt x="1825523" y="308382"/>
                  <a:pt x="1820494" y="299924"/>
                  <a:pt x="1820494" y="286665"/>
                </a:cubicBezTo>
                <a:cubicBezTo>
                  <a:pt x="1820494" y="283464"/>
                  <a:pt x="1820951" y="279578"/>
                  <a:pt x="1821866" y="275006"/>
                </a:cubicBezTo>
                <a:cubicBezTo>
                  <a:pt x="1811350" y="267691"/>
                  <a:pt x="1806092" y="259690"/>
                  <a:pt x="1806092" y="251003"/>
                </a:cubicBezTo>
                <a:cubicBezTo>
                  <a:pt x="1806092" y="248260"/>
                  <a:pt x="1806321" y="245974"/>
                  <a:pt x="1806778" y="244145"/>
                </a:cubicBezTo>
                <a:cubicBezTo>
                  <a:pt x="1803578" y="240945"/>
                  <a:pt x="1800835" y="236716"/>
                  <a:pt x="1798549" y="231458"/>
                </a:cubicBezTo>
                <a:cubicBezTo>
                  <a:pt x="1796262" y="226200"/>
                  <a:pt x="1795120" y="221057"/>
                  <a:pt x="1795120" y="216027"/>
                </a:cubicBezTo>
                <a:cubicBezTo>
                  <a:pt x="1795120" y="213741"/>
                  <a:pt x="1795577" y="211227"/>
                  <a:pt x="1796491" y="208484"/>
                </a:cubicBezTo>
                <a:cubicBezTo>
                  <a:pt x="1792376" y="206198"/>
                  <a:pt x="1789062" y="202197"/>
                  <a:pt x="1786547" y="196482"/>
                </a:cubicBezTo>
                <a:cubicBezTo>
                  <a:pt x="1784032" y="190767"/>
                  <a:pt x="1782775" y="184938"/>
                  <a:pt x="1782775" y="178994"/>
                </a:cubicBezTo>
                <a:cubicBezTo>
                  <a:pt x="1782775" y="171679"/>
                  <a:pt x="1784375" y="167107"/>
                  <a:pt x="1787576" y="165278"/>
                </a:cubicBezTo>
                <a:cubicBezTo>
                  <a:pt x="1782089" y="157049"/>
                  <a:pt x="1779346" y="149733"/>
                  <a:pt x="1779346" y="143333"/>
                </a:cubicBezTo>
                <a:cubicBezTo>
                  <a:pt x="1779346" y="136017"/>
                  <a:pt x="1781861" y="130074"/>
                  <a:pt x="1786890" y="125502"/>
                </a:cubicBezTo>
                <a:cubicBezTo>
                  <a:pt x="1791919" y="120930"/>
                  <a:pt x="1798091" y="118644"/>
                  <a:pt x="1805407" y="118644"/>
                </a:cubicBezTo>
                <a:cubicBezTo>
                  <a:pt x="1813636" y="118644"/>
                  <a:pt x="1820837" y="122301"/>
                  <a:pt x="1827009" y="129617"/>
                </a:cubicBezTo>
                <a:cubicBezTo>
                  <a:pt x="1833182" y="136932"/>
                  <a:pt x="1836496" y="147676"/>
                  <a:pt x="1836953" y="161849"/>
                </a:cubicBezTo>
                <a:cubicBezTo>
                  <a:pt x="1842440" y="165507"/>
                  <a:pt x="1846897" y="171108"/>
                  <a:pt x="1850326" y="178651"/>
                </a:cubicBezTo>
                <a:cubicBezTo>
                  <a:pt x="1853755" y="186195"/>
                  <a:pt x="1855470" y="193625"/>
                  <a:pt x="1855470" y="200940"/>
                </a:cubicBezTo>
                <a:cubicBezTo>
                  <a:pt x="1855470" y="204140"/>
                  <a:pt x="1855241" y="206655"/>
                  <a:pt x="1854784" y="208484"/>
                </a:cubicBezTo>
                <a:cubicBezTo>
                  <a:pt x="1858899" y="211227"/>
                  <a:pt x="1862099" y="214770"/>
                  <a:pt x="1864385" y="219114"/>
                </a:cubicBezTo>
                <a:cubicBezTo>
                  <a:pt x="1866671" y="223457"/>
                  <a:pt x="1867814" y="227915"/>
                  <a:pt x="1867814" y="232487"/>
                </a:cubicBezTo>
                <a:cubicBezTo>
                  <a:pt x="1867814" y="237516"/>
                  <a:pt x="1866671" y="241859"/>
                  <a:pt x="1864385" y="245517"/>
                </a:cubicBezTo>
                <a:cubicBezTo>
                  <a:pt x="1875358" y="252832"/>
                  <a:pt x="1880845" y="261976"/>
                  <a:pt x="1880845" y="272949"/>
                </a:cubicBezTo>
                <a:cubicBezTo>
                  <a:pt x="1880845" y="275235"/>
                  <a:pt x="1880387" y="278664"/>
                  <a:pt x="1879473" y="283236"/>
                </a:cubicBezTo>
                <a:cubicBezTo>
                  <a:pt x="1883131" y="285065"/>
                  <a:pt x="1886217" y="288494"/>
                  <a:pt x="1888731" y="293523"/>
                </a:cubicBezTo>
                <a:cubicBezTo>
                  <a:pt x="1891246" y="298552"/>
                  <a:pt x="1892503" y="304038"/>
                  <a:pt x="1892503" y="309982"/>
                </a:cubicBezTo>
                <a:cubicBezTo>
                  <a:pt x="1892503" y="313182"/>
                  <a:pt x="1892275" y="315697"/>
                  <a:pt x="1891817" y="317526"/>
                </a:cubicBezTo>
                <a:cubicBezTo>
                  <a:pt x="1900961" y="323470"/>
                  <a:pt x="1905533" y="333985"/>
                  <a:pt x="1905533" y="349073"/>
                </a:cubicBezTo>
                <a:cubicBezTo>
                  <a:pt x="1910563" y="350444"/>
                  <a:pt x="1915592" y="355131"/>
                  <a:pt x="1920621" y="363132"/>
                </a:cubicBezTo>
                <a:cubicBezTo>
                  <a:pt x="1925650" y="371133"/>
                  <a:pt x="1928165" y="379477"/>
                  <a:pt x="1928165" y="388163"/>
                </a:cubicBezTo>
                <a:lnTo>
                  <a:pt x="1927479" y="394335"/>
                </a:lnTo>
                <a:cubicBezTo>
                  <a:pt x="1932051" y="397993"/>
                  <a:pt x="1935709" y="403822"/>
                  <a:pt x="1938452" y="411823"/>
                </a:cubicBezTo>
                <a:cubicBezTo>
                  <a:pt x="1941195" y="419824"/>
                  <a:pt x="1942109" y="427254"/>
                  <a:pt x="1941195" y="434112"/>
                </a:cubicBezTo>
                <a:cubicBezTo>
                  <a:pt x="1945310" y="437312"/>
                  <a:pt x="1948167" y="441770"/>
                  <a:pt x="1949768" y="447485"/>
                </a:cubicBezTo>
                <a:cubicBezTo>
                  <a:pt x="1951368" y="453200"/>
                  <a:pt x="1952625" y="460172"/>
                  <a:pt x="1953539" y="468402"/>
                </a:cubicBezTo>
                <a:cubicBezTo>
                  <a:pt x="1958569" y="471602"/>
                  <a:pt x="1962340" y="475831"/>
                  <a:pt x="1964855" y="481089"/>
                </a:cubicBezTo>
                <a:cubicBezTo>
                  <a:pt x="1967370" y="486347"/>
                  <a:pt x="1968170" y="491719"/>
                  <a:pt x="1967255" y="497206"/>
                </a:cubicBezTo>
                <a:cubicBezTo>
                  <a:pt x="1972285" y="503606"/>
                  <a:pt x="1974799" y="510464"/>
                  <a:pt x="1974799" y="517780"/>
                </a:cubicBezTo>
                <a:cubicBezTo>
                  <a:pt x="1977085" y="516408"/>
                  <a:pt x="1978457" y="514579"/>
                  <a:pt x="1978914" y="512293"/>
                </a:cubicBezTo>
                <a:cubicBezTo>
                  <a:pt x="1977542" y="489890"/>
                  <a:pt x="1980971" y="476174"/>
                  <a:pt x="1989201" y="471145"/>
                </a:cubicBezTo>
                <a:cubicBezTo>
                  <a:pt x="1986001" y="466573"/>
                  <a:pt x="1984400" y="460858"/>
                  <a:pt x="1984400" y="454000"/>
                </a:cubicBezTo>
                <a:cubicBezTo>
                  <a:pt x="1984400" y="448056"/>
                  <a:pt x="1985658" y="442456"/>
                  <a:pt x="1988172" y="437198"/>
                </a:cubicBezTo>
                <a:cubicBezTo>
                  <a:pt x="1990687" y="431940"/>
                  <a:pt x="1993544" y="428397"/>
                  <a:pt x="1996745" y="426568"/>
                </a:cubicBezTo>
                <a:cubicBezTo>
                  <a:pt x="1995830" y="423825"/>
                  <a:pt x="1995373" y="421082"/>
                  <a:pt x="1995373" y="418338"/>
                </a:cubicBezTo>
                <a:cubicBezTo>
                  <a:pt x="1995373" y="412852"/>
                  <a:pt x="1996402" y="407137"/>
                  <a:pt x="1998459" y="401193"/>
                </a:cubicBezTo>
                <a:cubicBezTo>
                  <a:pt x="2000517" y="395250"/>
                  <a:pt x="2003146" y="391364"/>
                  <a:pt x="2006346" y="389535"/>
                </a:cubicBezTo>
                <a:cubicBezTo>
                  <a:pt x="2004974" y="385877"/>
                  <a:pt x="2004289" y="382220"/>
                  <a:pt x="2004289" y="378562"/>
                </a:cubicBezTo>
                <a:cubicBezTo>
                  <a:pt x="2004289" y="367589"/>
                  <a:pt x="2007946" y="359360"/>
                  <a:pt x="2015261" y="353873"/>
                </a:cubicBezTo>
                <a:cubicBezTo>
                  <a:pt x="2012975" y="351130"/>
                  <a:pt x="2011832" y="346787"/>
                  <a:pt x="2011832" y="340843"/>
                </a:cubicBezTo>
                <a:cubicBezTo>
                  <a:pt x="2011832" y="333985"/>
                  <a:pt x="2013318" y="326784"/>
                  <a:pt x="2016290" y="319240"/>
                </a:cubicBezTo>
                <a:cubicBezTo>
                  <a:pt x="2019262" y="311697"/>
                  <a:pt x="2022577" y="306096"/>
                  <a:pt x="2026234" y="302438"/>
                </a:cubicBezTo>
                <a:cubicBezTo>
                  <a:pt x="2023948" y="295580"/>
                  <a:pt x="2022805" y="289179"/>
                  <a:pt x="2022805" y="283236"/>
                </a:cubicBezTo>
                <a:cubicBezTo>
                  <a:pt x="2022805" y="270434"/>
                  <a:pt x="2026920" y="259690"/>
                  <a:pt x="2035150" y="251003"/>
                </a:cubicBezTo>
                <a:cubicBezTo>
                  <a:pt x="2033778" y="246888"/>
                  <a:pt x="2033092" y="242088"/>
                  <a:pt x="2033092" y="236601"/>
                </a:cubicBezTo>
                <a:cubicBezTo>
                  <a:pt x="2033092" y="227457"/>
                  <a:pt x="2035035" y="219228"/>
                  <a:pt x="2038921" y="211913"/>
                </a:cubicBezTo>
                <a:cubicBezTo>
                  <a:pt x="2042808" y="204597"/>
                  <a:pt x="2047951" y="200940"/>
                  <a:pt x="2054352" y="200940"/>
                </a:cubicBezTo>
                <a:cubicBezTo>
                  <a:pt x="2047494" y="191796"/>
                  <a:pt x="2044065" y="183109"/>
                  <a:pt x="2044065" y="174879"/>
                </a:cubicBezTo>
                <a:cubicBezTo>
                  <a:pt x="2044065" y="165735"/>
                  <a:pt x="2047951" y="157963"/>
                  <a:pt x="2055724" y="151562"/>
                </a:cubicBezTo>
                <a:cubicBezTo>
                  <a:pt x="2055266" y="149276"/>
                  <a:pt x="2055038" y="146304"/>
                  <a:pt x="2055038" y="142647"/>
                </a:cubicBezTo>
                <a:cubicBezTo>
                  <a:pt x="2055038" y="134417"/>
                  <a:pt x="2057209" y="127902"/>
                  <a:pt x="2061553" y="123102"/>
                </a:cubicBezTo>
                <a:cubicBezTo>
                  <a:pt x="2065896" y="118301"/>
                  <a:pt x="2072183" y="115901"/>
                  <a:pt x="2080412" y="115901"/>
                </a:cubicBezTo>
                <a:close/>
                <a:moveTo>
                  <a:pt x="2214981" y="113843"/>
                </a:moveTo>
                <a:cubicBezTo>
                  <a:pt x="2222754" y="113843"/>
                  <a:pt x="2229497" y="116472"/>
                  <a:pt x="2235213" y="121730"/>
                </a:cubicBezTo>
                <a:cubicBezTo>
                  <a:pt x="2240928" y="126988"/>
                  <a:pt x="2243556" y="134189"/>
                  <a:pt x="2243099" y="143333"/>
                </a:cubicBezTo>
                <a:cubicBezTo>
                  <a:pt x="2248586" y="152019"/>
                  <a:pt x="2251329" y="159792"/>
                  <a:pt x="2251329" y="166650"/>
                </a:cubicBezTo>
                <a:cubicBezTo>
                  <a:pt x="2251329" y="177165"/>
                  <a:pt x="2244928" y="185852"/>
                  <a:pt x="2232127" y="192710"/>
                </a:cubicBezTo>
                <a:cubicBezTo>
                  <a:pt x="2227554" y="195911"/>
                  <a:pt x="2222297" y="197511"/>
                  <a:pt x="2216353" y="197511"/>
                </a:cubicBezTo>
                <a:cubicBezTo>
                  <a:pt x="2207666" y="197511"/>
                  <a:pt x="2199665" y="194768"/>
                  <a:pt x="2192350" y="189281"/>
                </a:cubicBezTo>
                <a:cubicBezTo>
                  <a:pt x="2185035" y="183795"/>
                  <a:pt x="2181834" y="178080"/>
                  <a:pt x="2182749" y="172136"/>
                </a:cubicBezTo>
                <a:cubicBezTo>
                  <a:pt x="2176805" y="164821"/>
                  <a:pt x="2173834" y="157506"/>
                  <a:pt x="2173834" y="150191"/>
                </a:cubicBezTo>
                <a:cubicBezTo>
                  <a:pt x="2173834" y="144704"/>
                  <a:pt x="2175662" y="139446"/>
                  <a:pt x="2179320" y="134417"/>
                </a:cubicBezTo>
                <a:cubicBezTo>
                  <a:pt x="2182977" y="129388"/>
                  <a:pt x="2187778" y="125502"/>
                  <a:pt x="2193722" y="122759"/>
                </a:cubicBezTo>
                <a:cubicBezTo>
                  <a:pt x="2199208" y="116815"/>
                  <a:pt x="2206295" y="113843"/>
                  <a:pt x="2214981" y="113843"/>
                </a:cubicBezTo>
                <a:close/>
                <a:moveTo>
                  <a:pt x="433807" y="113843"/>
                </a:moveTo>
                <a:cubicBezTo>
                  <a:pt x="441579" y="113843"/>
                  <a:pt x="448323" y="116472"/>
                  <a:pt x="454038" y="121730"/>
                </a:cubicBezTo>
                <a:cubicBezTo>
                  <a:pt x="459753" y="126988"/>
                  <a:pt x="462382" y="134189"/>
                  <a:pt x="461924" y="143333"/>
                </a:cubicBezTo>
                <a:cubicBezTo>
                  <a:pt x="467411" y="152019"/>
                  <a:pt x="470154" y="159792"/>
                  <a:pt x="470154" y="166650"/>
                </a:cubicBezTo>
                <a:cubicBezTo>
                  <a:pt x="470154" y="177165"/>
                  <a:pt x="463753" y="185852"/>
                  <a:pt x="450952" y="192710"/>
                </a:cubicBezTo>
                <a:cubicBezTo>
                  <a:pt x="446380" y="195911"/>
                  <a:pt x="441122" y="197511"/>
                  <a:pt x="435178" y="197511"/>
                </a:cubicBezTo>
                <a:cubicBezTo>
                  <a:pt x="426491" y="197511"/>
                  <a:pt x="418490" y="194768"/>
                  <a:pt x="411175" y="189281"/>
                </a:cubicBezTo>
                <a:cubicBezTo>
                  <a:pt x="403860" y="183795"/>
                  <a:pt x="400660" y="178080"/>
                  <a:pt x="401574" y="172136"/>
                </a:cubicBezTo>
                <a:cubicBezTo>
                  <a:pt x="395630" y="164821"/>
                  <a:pt x="392659" y="157506"/>
                  <a:pt x="392659" y="150191"/>
                </a:cubicBezTo>
                <a:cubicBezTo>
                  <a:pt x="392659" y="144704"/>
                  <a:pt x="394487" y="139446"/>
                  <a:pt x="398145" y="134417"/>
                </a:cubicBezTo>
                <a:cubicBezTo>
                  <a:pt x="401803" y="129388"/>
                  <a:pt x="406603" y="125502"/>
                  <a:pt x="412547" y="122759"/>
                </a:cubicBezTo>
                <a:cubicBezTo>
                  <a:pt x="418033" y="116815"/>
                  <a:pt x="425120" y="113843"/>
                  <a:pt x="433807" y="113843"/>
                </a:cubicBezTo>
                <a:close/>
                <a:moveTo>
                  <a:pt x="2482824" y="104242"/>
                </a:moveTo>
                <a:cubicBezTo>
                  <a:pt x="2487396" y="104242"/>
                  <a:pt x="2491283" y="105842"/>
                  <a:pt x="2494483" y="109043"/>
                </a:cubicBezTo>
                <a:cubicBezTo>
                  <a:pt x="2499512" y="108585"/>
                  <a:pt x="2503856" y="110757"/>
                  <a:pt x="2507513" y="115558"/>
                </a:cubicBezTo>
                <a:cubicBezTo>
                  <a:pt x="2511171" y="120358"/>
                  <a:pt x="2513000" y="125502"/>
                  <a:pt x="2513000" y="130988"/>
                </a:cubicBezTo>
                <a:cubicBezTo>
                  <a:pt x="2516657" y="130988"/>
                  <a:pt x="2521458" y="134074"/>
                  <a:pt x="2527402" y="140247"/>
                </a:cubicBezTo>
                <a:cubicBezTo>
                  <a:pt x="2533345" y="146419"/>
                  <a:pt x="2536545" y="152019"/>
                  <a:pt x="2537003" y="157049"/>
                </a:cubicBezTo>
                <a:cubicBezTo>
                  <a:pt x="2542489" y="159335"/>
                  <a:pt x="2547061" y="163564"/>
                  <a:pt x="2550719" y="169736"/>
                </a:cubicBezTo>
                <a:cubicBezTo>
                  <a:pt x="2554376" y="175908"/>
                  <a:pt x="2556662" y="181509"/>
                  <a:pt x="2557577" y="186538"/>
                </a:cubicBezTo>
                <a:cubicBezTo>
                  <a:pt x="2565806" y="191567"/>
                  <a:pt x="2569921" y="197739"/>
                  <a:pt x="2569921" y="205055"/>
                </a:cubicBezTo>
                <a:cubicBezTo>
                  <a:pt x="2569921" y="210541"/>
                  <a:pt x="2566492" y="215342"/>
                  <a:pt x="2559634" y="219456"/>
                </a:cubicBezTo>
                <a:cubicBezTo>
                  <a:pt x="2556891" y="220828"/>
                  <a:pt x="2553919" y="221514"/>
                  <a:pt x="2550719" y="221514"/>
                </a:cubicBezTo>
                <a:cubicBezTo>
                  <a:pt x="2545232" y="221514"/>
                  <a:pt x="2540432" y="219571"/>
                  <a:pt x="2536317" y="215685"/>
                </a:cubicBezTo>
                <a:cubicBezTo>
                  <a:pt x="2532202" y="211798"/>
                  <a:pt x="2529687" y="207341"/>
                  <a:pt x="2528773" y="202311"/>
                </a:cubicBezTo>
                <a:cubicBezTo>
                  <a:pt x="2524658" y="200483"/>
                  <a:pt x="2520315" y="196711"/>
                  <a:pt x="2515743" y="190996"/>
                </a:cubicBezTo>
                <a:cubicBezTo>
                  <a:pt x="2511171" y="185281"/>
                  <a:pt x="2508428" y="180366"/>
                  <a:pt x="2507513" y="176251"/>
                </a:cubicBezTo>
                <a:cubicBezTo>
                  <a:pt x="2503398" y="176708"/>
                  <a:pt x="2498369" y="174651"/>
                  <a:pt x="2492426" y="170079"/>
                </a:cubicBezTo>
                <a:cubicBezTo>
                  <a:pt x="2486482" y="165507"/>
                  <a:pt x="2483053" y="161163"/>
                  <a:pt x="2482139" y="157049"/>
                </a:cubicBezTo>
                <a:cubicBezTo>
                  <a:pt x="2480767" y="162078"/>
                  <a:pt x="2477338" y="167564"/>
                  <a:pt x="2471852" y="173508"/>
                </a:cubicBezTo>
                <a:cubicBezTo>
                  <a:pt x="2466365" y="179451"/>
                  <a:pt x="2461793" y="182652"/>
                  <a:pt x="2458136" y="183109"/>
                </a:cubicBezTo>
                <a:cubicBezTo>
                  <a:pt x="2456764" y="187224"/>
                  <a:pt x="2454250" y="191567"/>
                  <a:pt x="2450592" y="196139"/>
                </a:cubicBezTo>
                <a:cubicBezTo>
                  <a:pt x="2446934" y="200711"/>
                  <a:pt x="2443277" y="203454"/>
                  <a:pt x="2439619" y="204369"/>
                </a:cubicBezTo>
                <a:cubicBezTo>
                  <a:pt x="2437790" y="209855"/>
                  <a:pt x="2434704" y="214770"/>
                  <a:pt x="2430361" y="219114"/>
                </a:cubicBezTo>
                <a:cubicBezTo>
                  <a:pt x="2426018" y="223457"/>
                  <a:pt x="2421102" y="225629"/>
                  <a:pt x="2415616" y="225629"/>
                </a:cubicBezTo>
                <a:cubicBezTo>
                  <a:pt x="2411959" y="225629"/>
                  <a:pt x="2407615" y="224257"/>
                  <a:pt x="2402586" y="221514"/>
                </a:cubicBezTo>
                <a:cubicBezTo>
                  <a:pt x="2400300" y="219685"/>
                  <a:pt x="2398357" y="217170"/>
                  <a:pt x="2396757" y="213970"/>
                </a:cubicBezTo>
                <a:cubicBezTo>
                  <a:pt x="2395156" y="210770"/>
                  <a:pt x="2394356" y="207569"/>
                  <a:pt x="2394356" y="204369"/>
                </a:cubicBezTo>
                <a:cubicBezTo>
                  <a:pt x="2394356" y="197054"/>
                  <a:pt x="2397100" y="191110"/>
                  <a:pt x="2402586" y="186538"/>
                </a:cubicBezTo>
                <a:cubicBezTo>
                  <a:pt x="2403500" y="181509"/>
                  <a:pt x="2405558" y="176594"/>
                  <a:pt x="2408758" y="171793"/>
                </a:cubicBezTo>
                <a:cubicBezTo>
                  <a:pt x="2411959" y="166993"/>
                  <a:pt x="2415845" y="163449"/>
                  <a:pt x="2420417" y="161163"/>
                </a:cubicBezTo>
                <a:cubicBezTo>
                  <a:pt x="2420874" y="156591"/>
                  <a:pt x="2422817" y="152591"/>
                  <a:pt x="2426246" y="149162"/>
                </a:cubicBezTo>
                <a:cubicBezTo>
                  <a:pt x="2429675" y="145733"/>
                  <a:pt x="2433904" y="143561"/>
                  <a:pt x="2438933" y="142647"/>
                </a:cubicBezTo>
                <a:cubicBezTo>
                  <a:pt x="2440762" y="136703"/>
                  <a:pt x="2443962" y="132817"/>
                  <a:pt x="2448535" y="130988"/>
                </a:cubicBezTo>
                <a:cubicBezTo>
                  <a:pt x="2448992" y="128702"/>
                  <a:pt x="2450706" y="126531"/>
                  <a:pt x="2453678" y="124473"/>
                </a:cubicBezTo>
                <a:cubicBezTo>
                  <a:pt x="2456650" y="122416"/>
                  <a:pt x="2459507" y="120930"/>
                  <a:pt x="2462251" y="120015"/>
                </a:cubicBezTo>
                <a:cubicBezTo>
                  <a:pt x="2463622" y="115901"/>
                  <a:pt x="2466365" y="112243"/>
                  <a:pt x="2470480" y="109043"/>
                </a:cubicBezTo>
                <a:cubicBezTo>
                  <a:pt x="2474595" y="105842"/>
                  <a:pt x="2478710" y="104242"/>
                  <a:pt x="2482824" y="104242"/>
                </a:cubicBezTo>
                <a:close/>
                <a:moveTo>
                  <a:pt x="705078" y="98070"/>
                </a:moveTo>
                <a:cubicBezTo>
                  <a:pt x="709650" y="98070"/>
                  <a:pt x="713537" y="99670"/>
                  <a:pt x="716737" y="102870"/>
                </a:cubicBezTo>
                <a:cubicBezTo>
                  <a:pt x="721766" y="102413"/>
                  <a:pt x="726110" y="104585"/>
                  <a:pt x="729767" y="109386"/>
                </a:cubicBezTo>
                <a:cubicBezTo>
                  <a:pt x="733425" y="114186"/>
                  <a:pt x="735254" y="119330"/>
                  <a:pt x="735254" y="124816"/>
                </a:cubicBezTo>
                <a:cubicBezTo>
                  <a:pt x="738911" y="124816"/>
                  <a:pt x="743712" y="127902"/>
                  <a:pt x="749655" y="134074"/>
                </a:cubicBezTo>
                <a:cubicBezTo>
                  <a:pt x="755599" y="140247"/>
                  <a:pt x="758799" y="145847"/>
                  <a:pt x="759257" y="150876"/>
                </a:cubicBezTo>
                <a:cubicBezTo>
                  <a:pt x="764743" y="153162"/>
                  <a:pt x="769315" y="157392"/>
                  <a:pt x="772973" y="163564"/>
                </a:cubicBezTo>
                <a:cubicBezTo>
                  <a:pt x="776630" y="169736"/>
                  <a:pt x="778916" y="175337"/>
                  <a:pt x="779831" y="180366"/>
                </a:cubicBezTo>
                <a:cubicBezTo>
                  <a:pt x="788060" y="185395"/>
                  <a:pt x="792175" y="191567"/>
                  <a:pt x="792175" y="198882"/>
                </a:cubicBezTo>
                <a:cubicBezTo>
                  <a:pt x="792175" y="204369"/>
                  <a:pt x="788746" y="209169"/>
                  <a:pt x="781888" y="213284"/>
                </a:cubicBezTo>
                <a:cubicBezTo>
                  <a:pt x="779145" y="214656"/>
                  <a:pt x="776173" y="215342"/>
                  <a:pt x="772973" y="215342"/>
                </a:cubicBezTo>
                <a:cubicBezTo>
                  <a:pt x="767486" y="215342"/>
                  <a:pt x="762686" y="213399"/>
                  <a:pt x="758571" y="209512"/>
                </a:cubicBezTo>
                <a:cubicBezTo>
                  <a:pt x="754456" y="205626"/>
                  <a:pt x="751942" y="201168"/>
                  <a:pt x="751027" y="196139"/>
                </a:cubicBezTo>
                <a:cubicBezTo>
                  <a:pt x="746912" y="194310"/>
                  <a:pt x="742569" y="190539"/>
                  <a:pt x="737997" y="184824"/>
                </a:cubicBezTo>
                <a:cubicBezTo>
                  <a:pt x="733425" y="179109"/>
                  <a:pt x="730682" y="174194"/>
                  <a:pt x="729767" y="170079"/>
                </a:cubicBezTo>
                <a:cubicBezTo>
                  <a:pt x="725653" y="170536"/>
                  <a:pt x="720623" y="168479"/>
                  <a:pt x="714680" y="163907"/>
                </a:cubicBezTo>
                <a:cubicBezTo>
                  <a:pt x="708736" y="159335"/>
                  <a:pt x="705307" y="154991"/>
                  <a:pt x="704393" y="150876"/>
                </a:cubicBezTo>
                <a:cubicBezTo>
                  <a:pt x="703021" y="155906"/>
                  <a:pt x="699592" y="161392"/>
                  <a:pt x="694106" y="167336"/>
                </a:cubicBezTo>
                <a:cubicBezTo>
                  <a:pt x="688619" y="173279"/>
                  <a:pt x="684047" y="176480"/>
                  <a:pt x="680390" y="176937"/>
                </a:cubicBezTo>
                <a:cubicBezTo>
                  <a:pt x="679018" y="181052"/>
                  <a:pt x="676504" y="185395"/>
                  <a:pt x="672846" y="189967"/>
                </a:cubicBezTo>
                <a:cubicBezTo>
                  <a:pt x="669188" y="194539"/>
                  <a:pt x="665531" y="197282"/>
                  <a:pt x="661873" y="198197"/>
                </a:cubicBezTo>
                <a:cubicBezTo>
                  <a:pt x="660044" y="203683"/>
                  <a:pt x="656958" y="208598"/>
                  <a:pt x="652615" y="212941"/>
                </a:cubicBezTo>
                <a:cubicBezTo>
                  <a:pt x="648271" y="217285"/>
                  <a:pt x="643357" y="219456"/>
                  <a:pt x="637870" y="219456"/>
                </a:cubicBezTo>
                <a:cubicBezTo>
                  <a:pt x="634213" y="219456"/>
                  <a:pt x="629869" y="218085"/>
                  <a:pt x="624840" y="215342"/>
                </a:cubicBezTo>
                <a:cubicBezTo>
                  <a:pt x="622554" y="213513"/>
                  <a:pt x="620611" y="210998"/>
                  <a:pt x="619011" y="207798"/>
                </a:cubicBezTo>
                <a:cubicBezTo>
                  <a:pt x="617410" y="204597"/>
                  <a:pt x="616610" y="201397"/>
                  <a:pt x="616610" y="198197"/>
                </a:cubicBezTo>
                <a:cubicBezTo>
                  <a:pt x="616610" y="190881"/>
                  <a:pt x="619353" y="184938"/>
                  <a:pt x="624840" y="180366"/>
                </a:cubicBezTo>
                <a:cubicBezTo>
                  <a:pt x="625754" y="175337"/>
                  <a:pt x="627812" y="170422"/>
                  <a:pt x="631012" y="165621"/>
                </a:cubicBezTo>
                <a:cubicBezTo>
                  <a:pt x="634213" y="160821"/>
                  <a:pt x="638099" y="157277"/>
                  <a:pt x="642671" y="154991"/>
                </a:cubicBezTo>
                <a:cubicBezTo>
                  <a:pt x="643128" y="150419"/>
                  <a:pt x="645071" y="146419"/>
                  <a:pt x="648500" y="142990"/>
                </a:cubicBezTo>
                <a:cubicBezTo>
                  <a:pt x="651929" y="139561"/>
                  <a:pt x="656158" y="137389"/>
                  <a:pt x="661187" y="136475"/>
                </a:cubicBezTo>
                <a:cubicBezTo>
                  <a:pt x="663016" y="130531"/>
                  <a:pt x="666217" y="126645"/>
                  <a:pt x="670789" y="124816"/>
                </a:cubicBezTo>
                <a:cubicBezTo>
                  <a:pt x="671246" y="122530"/>
                  <a:pt x="672960" y="120358"/>
                  <a:pt x="675932" y="118301"/>
                </a:cubicBezTo>
                <a:cubicBezTo>
                  <a:pt x="678904" y="116244"/>
                  <a:pt x="681761" y="114758"/>
                  <a:pt x="684505" y="113843"/>
                </a:cubicBezTo>
                <a:cubicBezTo>
                  <a:pt x="685876" y="109728"/>
                  <a:pt x="688619" y="106071"/>
                  <a:pt x="692734" y="102870"/>
                </a:cubicBezTo>
                <a:cubicBezTo>
                  <a:pt x="696849" y="99670"/>
                  <a:pt x="700964" y="98070"/>
                  <a:pt x="705078" y="98070"/>
                </a:cubicBezTo>
                <a:close/>
                <a:moveTo>
                  <a:pt x="842239" y="0"/>
                </a:moveTo>
                <a:cubicBezTo>
                  <a:pt x="847268" y="0"/>
                  <a:pt x="851497" y="1601"/>
                  <a:pt x="854926" y="4801"/>
                </a:cubicBezTo>
                <a:cubicBezTo>
                  <a:pt x="858355" y="8001"/>
                  <a:pt x="860069" y="12573"/>
                  <a:pt x="860069" y="18517"/>
                </a:cubicBezTo>
                <a:lnTo>
                  <a:pt x="859384" y="24003"/>
                </a:lnTo>
                <a:cubicBezTo>
                  <a:pt x="862127" y="29490"/>
                  <a:pt x="863498" y="35433"/>
                  <a:pt x="863498" y="41834"/>
                </a:cubicBezTo>
                <a:cubicBezTo>
                  <a:pt x="863498" y="50064"/>
                  <a:pt x="860984" y="56465"/>
                  <a:pt x="855955" y="61037"/>
                </a:cubicBezTo>
                <a:cubicBezTo>
                  <a:pt x="853669" y="77953"/>
                  <a:pt x="843610" y="89612"/>
                  <a:pt x="825779" y="96012"/>
                </a:cubicBezTo>
                <a:cubicBezTo>
                  <a:pt x="823036" y="101499"/>
                  <a:pt x="819150" y="105728"/>
                  <a:pt x="814121" y="108700"/>
                </a:cubicBezTo>
                <a:cubicBezTo>
                  <a:pt x="809091" y="111672"/>
                  <a:pt x="804291" y="113157"/>
                  <a:pt x="799719" y="113157"/>
                </a:cubicBezTo>
                <a:cubicBezTo>
                  <a:pt x="794233" y="113157"/>
                  <a:pt x="789889" y="111329"/>
                  <a:pt x="786689" y="107671"/>
                </a:cubicBezTo>
                <a:cubicBezTo>
                  <a:pt x="783488" y="104013"/>
                  <a:pt x="782345" y="98756"/>
                  <a:pt x="783260" y="91898"/>
                </a:cubicBezTo>
                <a:cubicBezTo>
                  <a:pt x="782345" y="88240"/>
                  <a:pt x="781888" y="85725"/>
                  <a:pt x="781888" y="84354"/>
                </a:cubicBezTo>
                <a:cubicBezTo>
                  <a:pt x="781888" y="80239"/>
                  <a:pt x="783260" y="76124"/>
                  <a:pt x="786003" y="72009"/>
                </a:cubicBezTo>
                <a:cubicBezTo>
                  <a:pt x="788746" y="67895"/>
                  <a:pt x="792175" y="64694"/>
                  <a:pt x="796290" y="62408"/>
                </a:cubicBezTo>
                <a:cubicBezTo>
                  <a:pt x="797662" y="54636"/>
                  <a:pt x="804291" y="47321"/>
                  <a:pt x="816178" y="40463"/>
                </a:cubicBezTo>
                <a:cubicBezTo>
                  <a:pt x="814349" y="36348"/>
                  <a:pt x="813435" y="32004"/>
                  <a:pt x="813435" y="27432"/>
                </a:cubicBezTo>
                <a:cubicBezTo>
                  <a:pt x="813435" y="19660"/>
                  <a:pt x="816521" y="13145"/>
                  <a:pt x="822693" y="7887"/>
                </a:cubicBezTo>
                <a:cubicBezTo>
                  <a:pt x="828865" y="2629"/>
                  <a:pt x="835380" y="0"/>
                  <a:pt x="842239" y="0"/>
                </a:cubicBezTo>
                <a:close/>
              </a:path>
            </a:pathLst>
          </a:custGeom>
          <a:solidFill>
            <a:srgbClr val="4E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descr="99+ Background xanh lá cây đẹp, đa dạng, tải về miễn phí"/>
          <p:cNvPicPr>
            <a:picLocks noChangeAspect="1" noChangeArrowheads="1"/>
          </p:cNvPicPr>
          <p:nvPr/>
        </p:nvPicPr>
        <p:blipFill rotWithShape="1">
          <a:blip r:embed="rId3">
            <a:extLst>
              <a:ext uri="{28A0092B-C50C-407E-A947-70E740481C1C}">
                <a14:useLocalDpi xmlns:a14="http://schemas.microsoft.com/office/drawing/2010/main" val="0"/>
              </a:ext>
            </a:extLst>
          </a:blip>
          <a:srcRect l="2782" t="25384" r="3111" b="58410"/>
          <a:stretch/>
        </p:blipFill>
        <p:spPr bwMode="auto">
          <a:xfrm>
            <a:off x="2051668" y="2370638"/>
            <a:ext cx="8060360" cy="925373"/>
          </a:xfrm>
          <a:custGeom>
            <a:avLst/>
            <a:gdLst/>
            <a:ahLst/>
            <a:cxnLst/>
            <a:rect l="l" t="t" r="r" b="b"/>
            <a:pathLst>
              <a:path w="8060360" h="925373">
                <a:moveTo>
                  <a:pt x="7306742" y="349301"/>
                </a:moveTo>
                <a:lnTo>
                  <a:pt x="7233590" y="680314"/>
                </a:lnTo>
                <a:lnTo>
                  <a:pt x="7306742" y="680314"/>
                </a:lnTo>
                <a:close/>
                <a:moveTo>
                  <a:pt x="5839892" y="349301"/>
                </a:moveTo>
                <a:lnTo>
                  <a:pt x="5766740" y="680314"/>
                </a:lnTo>
                <a:lnTo>
                  <a:pt x="5839892" y="680314"/>
                </a:lnTo>
                <a:close/>
                <a:moveTo>
                  <a:pt x="3949217" y="237744"/>
                </a:moveTo>
                <a:lnTo>
                  <a:pt x="4236339" y="237744"/>
                </a:lnTo>
                <a:cubicBezTo>
                  <a:pt x="4134536" y="298095"/>
                  <a:pt x="4054830" y="369723"/>
                  <a:pt x="3997223" y="452628"/>
                </a:cubicBezTo>
                <a:cubicBezTo>
                  <a:pt x="3939616" y="535534"/>
                  <a:pt x="3910812" y="618135"/>
                  <a:pt x="3910812" y="700431"/>
                </a:cubicBezTo>
                <a:cubicBezTo>
                  <a:pt x="3910812" y="776021"/>
                  <a:pt x="3933977" y="842468"/>
                  <a:pt x="3980306" y="899770"/>
                </a:cubicBezTo>
                <a:lnTo>
                  <a:pt x="4024198" y="554127"/>
                </a:lnTo>
                <a:lnTo>
                  <a:pt x="4194276" y="554127"/>
                </a:lnTo>
                <a:lnTo>
                  <a:pt x="4132097" y="914400"/>
                </a:lnTo>
                <a:lnTo>
                  <a:pt x="3795598" y="914400"/>
                </a:lnTo>
                <a:cubicBezTo>
                  <a:pt x="3773043" y="888188"/>
                  <a:pt x="3755517" y="856488"/>
                  <a:pt x="3743020" y="819303"/>
                </a:cubicBezTo>
                <a:cubicBezTo>
                  <a:pt x="3730523" y="782117"/>
                  <a:pt x="3724275" y="741884"/>
                  <a:pt x="3724275" y="698602"/>
                </a:cubicBezTo>
                <a:cubicBezTo>
                  <a:pt x="3724275" y="623012"/>
                  <a:pt x="3741648" y="547421"/>
                  <a:pt x="3776396" y="471831"/>
                </a:cubicBezTo>
                <a:cubicBezTo>
                  <a:pt x="3815410" y="387096"/>
                  <a:pt x="3873017" y="309068"/>
                  <a:pt x="3949217" y="237744"/>
                </a:cubicBezTo>
                <a:close/>
                <a:moveTo>
                  <a:pt x="382219" y="234087"/>
                </a:moveTo>
                <a:lnTo>
                  <a:pt x="596189" y="234087"/>
                </a:lnTo>
                <a:lnTo>
                  <a:pt x="362102" y="698602"/>
                </a:lnTo>
                <a:lnTo>
                  <a:pt x="510235" y="916229"/>
                </a:lnTo>
                <a:lnTo>
                  <a:pt x="310896" y="916229"/>
                </a:lnTo>
                <a:lnTo>
                  <a:pt x="199339" y="713233"/>
                </a:lnTo>
                <a:lnTo>
                  <a:pt x="160934" y="916229"/>
                </a:lnTo>
                <a:lnTo>
                  <a:pt x="0" y="916229"/>
                </a:lnTo>
                <a:lnTo>
                  <a:pt x="76809" y="287122"/>
                </a:lnTo>
                <a:lnTo>
                  <a:pt x="276149" y="287122"/>
                </a:lnTo>
                <a:lnTo>
                  <a:pt x="208483" y="665684"/>
                </a:lnTo>
                <a:close/>
                <a:moveTo>
                  <a:pt x="6785457" y="232029"/>
                </a:moveTo>
                <a:lnTo>
                  <a:pt x="7036003" y="255818"/>
                </a:lnTo>
                <a:lnTo>
                  <a:pt x="6922617" y="919887"/>
                </a:lnTo>
                <a:lnTo>
                  <a:pt x="6770827" y="919887"/>
                </a:lnTo>
                <a:lnTo>
                  <a:pt x="6814718" y="535839"/>
                </a:lnTo>
                <a:lnTo>
                  <a:pt x="6690360" y="908914"/>
                </a:lnTo>
                <a:lnTo>
                  <a:pt x="6547714" y="923544"/>
                </a:lnTo>
                <a:lnTo>
                  <a:pt x="6536740" y="563271"/>
                </a:lnTo>
                <a:lnTo>
                  <a:pt x="6463588" y="914400"/>
                </a:lnTo>
                <a:lnTo>
                  <a:pt x="6326428" y="914400"/>
                </a:lnTo>
                <a:lnTo>
                  <a:pt x="6386779" y="274320"/>
                </a:lnTo>
                <a:lnTo>
                  <a:pt x="6646469" y="274320"/>
                </a:lnTo>
                <a:lnTo>
                  <a:pt x="6651955" y="689458"/>
                </a:lnTo>
                <a:close/>
                <a:moveTo>
                  <a:pt x="5353202" y="219456"/>
                </a:moveTo>
                <a:lnTo>
                  <a:pt x="5547055" y="219456"/>
                </a:lnTo>
                <a:lnTo>
                  <a:pt x="5417210" y="916229"/>
                </a:lnTo>
                <a:lnTo>
                  <a:pt x="5088027" y="916229"/>
                </a:lnTo>
                <a:cubicBezTo>
                  <a:pt x="5055108" y="893064"/>
                  <a:pt x="5031333" y="868376"/>
                  <a:pt x="5016703" y="842163"/>
                </a:cubicBezTo>
                <a:cubicBezTo>
                  <a:pt x="4999634" y="811683"/>
                  <a:pt x="4991100" y="774192"/>
                  <a:pt x="4991100" y="729692"/>
                </a:cubicBezTo>
                <a:cubicBezTo>
                  <a:pt x="4991100" y="716890"/>
                  <a:pt x="4992014" y="701040"/>
                  <a:pt x="4993843" y="682143"/>
                </a:cubicBezTo>
                <a:cubicBezTo>
                  <a:pt x="4995672" y="663245"/>
                  <a:pt x="5000244" y="631546"/>
                  <a:pt x="5007559" y="587045"/>
                </a:cubicBezTo>
                <a:lnTo>
                  <a:pt x="5066081" y="250546"/>
                </a:lnTo>
                <a:lnTo>
                  <a:pt x="5261762" y="250546"/>
                </a:lnTo>
                <a:lnTo>
                  <a:pt x="5184953" y="640080"/>
                </a:lnTo>
                <a:cubicBezTo>
                  <a:pt x="5182514" y="655320"/>
                  <a:pt x="5180076" y="671322"/>
                  <a:pt x="5177638" y="688086"/>
                </a:cubicBezTo>
                <a:cubicBezTo>
                  <a:pt x="5175199" y="704850"/>
                  <a:pt x="5173980" y="718719"/>
                  <a:pt x="5173980" y="729692"/>
                </a:cubicBezTo>
                <a:cubicBezTo>
                  <a:pt x="5173980" y="799186"/>
                  <a:pt x="5200193" y="856488"/>
                  <a:pt x="5252618" y="901599"/>
                </a:cubicBezTo>
                <a:close/>
                <a:moveTo>
                  <a:pt x="1533677" y="219456"/>
                </a:moveTo>
                <a:lnTo>
                  <a:pt x="1727530" y="219456"/>
                </a:lnTo>
                <a:lnTo>
                  <a:pt x="1597685" y="916229"/>
                </a:lnTo>
                <a:lnTo>
                  <a:pt x="1268501" y="916229"/>
                </a:lnTo>
                <a:cubicBezTo>
                  <a:pt x="1235583" y="893064"/>
                  <a:pt x="1211808" y="868376"/>
                  <a:pt x="1197178" y="842163"/>
                </a:cubicBezTo>
                <a:cubicBezTo>
                  <a:pt x="1180109" y="811683"/>
                  <a:pt x="1171575" y="774192"/>
                  <a:pt x="1171575" y="729692"/>
                </a:cubicBezTo>
                <a:cubicBezTo>
                  <a:pt x="1171575" y="716890"/>
                  <a:pt x="1172489" y="701040"/>
                  <a:pt x="1174318" y="682143"/>
                </a:cubicBezTo>
                <a:cubicBezTo>
                  <a:pt x="1176147" y="663245"/>
                  <a:pt x="1180719" y="631546"/>
                  <a:pt x="1188034" y="587045"/>
                </a:cubicBezTo>
                <a:lnTo>
                  <a:pt x="1246556" y="250546"/>
                </a:lnTo>
                <a:lnTo>
                  <a:pt x="1442237" y="250546"/>
                </a:lnTo>
                <a:lnTo>
                  <a:pt x="1365428" y="640080"/>
                </a:lnTo>
                <a:cubicBezTo>
                  <a:pt x="1362989" y="655320"/>
                  <a:pt x="1360551" y="671322"/>
                  <a:pt x="1358112" y="688086"/>
                </a:cubicBezTo>
                <a:cubicBezTo>
                  <a:pt x="1355674" y="704850"/>
                  <a:pt x="1354455" y="718719"/>
                  <a:pt x="1354455" y="729692"/>
                </a:cubicBezTo>
                <a:cubicBezTo>
                  <a:pt x="1354455" y="799186"/>
                  <a:pt x="1380668" y="856488"/>
                  <a:pt x="1433093" y="901599"/>
                </a:cubicBezTo>
                <a:close/>
                <a:moveTo>
                  <a:pt x="956691" y="219456"/>
                </a:moveTo>
                <a:lnTo>
                  <a:pt x="1152372" y="219456"/>
                </a:lnTo>
                <a:lnTo>
                  <a:pt x="1037158" y="916229"/>
                </a:lnTo>
                <a:lnTo>
                  <a:pt x="879881" y="916229"/>
                </a:lnTo>
                <a:lnTo>
                  <a:pt x="903656" y="669341"/>
                </a:lnTo>
                <a:lnTo>
                  <a:pt x="792099" y="687629"/>
                </a:lnTo>
                <a:lnTo>
                  <a:pt x="759180" y="916229"/>
                </a:lnTo>
                <a:lnTo>
                  <a:pt x="600075" y="916229"/>
                </a:lnTo>
                <a:lnTo>
                  <a:pt x="655024" y="274320"/>
                </a:lnTo>
                <a:lnTo>
                  <a:pt x="849163" y="274363"/>
                </a:lnTo>
                <a:lnTo>
                  <a:pt x="806443" y="583359"/>
                </a:lnTo>
                <a:lnTo>
                  <a:pt x="914628" y="587045"/>
                </a:lnTo>
                <a:close/>
                <a:moveTo>
                  <a:pt x="7321372" y="217628"/>
                </a:moveTo>
                <a:lnTo>
                  <a:pt x="7531684" y="217628"/>
                </a:lnTo>
                <a:lnTo>
                  <a:pt x="7478649" y="916229"/>
                </a:lnTo>
                <a:lnTo>
                  <a:pt x="7306742" y="916229"/>
                </a:lnTo>
                <a:lnTo>
                  <a:pt x="7306742" y="775412"/>
                </a:lnTo>
                <a:lnTo>
                  <a:pt x="7211644" y="775412"/>
                </a:lnTo>
                <a:lnTo>
                  <a:pt x="7180555" y="916229"/>
                </a:lnTo>
                <a:lnTo>
                  <a:pt x="7025107" y="916229"/>
                </a:lnTo>
                <a:lnTo>
                  <a:pt x="7134835" y="274320"/>
                </a:lnTo>
                <a:lnTo>
                  <a:pt x="7321372" y="274320"/>
                </a:lnTo>
                <a:close/>
                <a:moveTo>
                  <a:pt x="5854522" y="217628"/>
                </a:moveTo>
                <a:lnTo>
                  <a:pt x="6064834" y="217628"/>
                </a:lnTo>
                <a:lnTo>
                  <a:pt x="6011799" y="916229"/>
                </a:lnTo>
                <a:lnTo>
                  <a:pt x="5839892" y="916229"/>
                </a:lnTo>
                <a:lnTo>
                  <a:pt x="5839892" y="775412"/>
                </a:lnTo>
                <a:lnTo>
                  <a:pt x="5744794" y="775412"/>
                </a:lnTo>
                <a:lnTo>
                  <a:pt x="5713705" y="916229"/>
                </a:lnTo>
                <a:lnTo>
                  <a:pt x="5558257" y="916229"/>
                </a:lnTo>
                <a:lnTo>
                  <a:pt x="5667985" y="274320"/>
                </a:lnTo>
                <a:lnTo>
                  <a:pt x="5854522" y="274320"/>
                </a:lnTo>
                <a:close/>
                <a:moveTo>
                  <a:pt x="3554349" y="213970"/>
                </a:moveTo>
                <a:lnTo>
                  <a:pt x="3713454" y="213970"/>
                </a:lnTo>
                <a:lnTo>
                  <a:pt x="3600069" y="914400"/>
                </a:lnTo>
                <a:lnTo>
                  <a:pt x="3395244" y="925373"/>
                </a:lnTo>
                <a:lnTo>
                  <a:pt x="3345866" y="543154"/>
                </a:lnTo>
                <a:lnTo>
                  <a:pt x="3280029" y="914400"/>
                </a:lnTo>
                <a:lnTo>
                  <a:pt x="3133725" y="914400"/>
                </a:lnTo>
                <a:lnTo>
                  <a:pt x="3188589" y="246888"/>
                </a:lnTo>
                <a:lnTo>
                  <a:pt x="3451936" y="246888"/>
                </a:lnTo>
                <a:lnTo>
                  <a:pt x="3499485" y="663855"/>
                </a:lnTo>
                <a:close/>
                <a:moveTo>
                  <a:pt x="7654366" y="204826"/>
                </a:moveTo>
                <a:lnTo>
                  <a:pt x="8060360" y="204826"/>
                </a:lnTo>
                <a:lnTo>
                  <a:pt x="8043900" y="356616"/>
                </a:lnTo>
                <a:lnTo>
                  <a:pt x="7959776" y="360274"/>
                </a:lnTo>
                <a:lnTo>
                  <a:pt x="7862850" y="916229"/>
                </a:lnTo>
                <a:lnTo>
                  <a:pt x="7696429" y="916229"/>
                </a:lnTo>
                <a:lnTo>
                  <a:pt x="7749464" y="402336"/>
                </a:lnTo>
                <a:lnTo>
                  <a:pt x="7848219" y="365760"/>
                </a:lnTo>
                <a:lnTo>
                  <a:pt x="7643394" y="374904"/>
                </a:lnTo>
                <a:close/>
                <a:moveTo>
                  <a:pt x="4811420" y="202997"/>
                </a:moveTo>
                <a:lnTo>
                  <a:pt x="4974183" y="202997"/>
                </a:lnTo>
                <a:lnTo>
                  <a:pt x="4930293" y="546812"/>
                </a:lnTo>
                <a:lnTo>
                  <a:pt x="4754728" y="546812"/>
                </a:lnTo>
                <a:lnTo>
                  <a:pt x="4796790" y="290780"/>
                </a:lnTo>
                <a:cubicBezTo>
                  <a:pt x="4777283" y="331623"/>
                  <a:pt x="4757775" y="372466"/>
                  <a:pt x="4738268" y="413309"/>
                </a:cubicBezTo>
                <a:cubicBezTo>
                  <a:pt x="4716932" y="459639"/>
                  <a:pt x="4701997" y="495605"/>
                  <a:pt x="4693463" y="521208"/>
                </a:cubicBezTo>
                <a:cubicBezTo>
                  <a:pt x="4681880" y="557175"/>
                  <a:pt x="4676089" y="589484"/>
                  <a:pt x="4676089" y="618135"/>
                </a:cubicBezTo>
                <a:lnTo>
                  <a:pt x="4676089" y="629108"/>
                </a:lnTo>
                <a:cubicBezTo>
                  <a:pt x="4676089" y="676656"/>
                  <a:pt x="4693453" y="722834"/>
                  <a:pt x="4728181" y="767639"/>
                </a:cubicBezTo>
                <a:cubicBezTo>
                  <a:pt x="4762909" y="812445"/>
                  <a:pt x="4819917" y="861975"/>
                  <a:pt x="4899203" y="916229"/>
                </a:cubicBezTo>
                <a:lnTo>
                  <a:pt x="4646828" y="916229"/>
                </a:lnTo>
                <a:cubicBezTo>
                  <a:pt x="4584649" y="855269"/>
                  <a:pt x="4542587" y="808330"/>
                  <a:pt x="4520641" y="775412"/>
                </a:cubicBezTo>
                <a:cubicBezTo>
                  <a:pt x="4492599" y="733959"/>
                  <a:pt x="4478579" y="691287"/>
                  <a:pt x="4478579" y="647396"/>
                </a:cubicBezTo>
                <a:lnTo>
                  <a:pt x="4476750" y="643738"/>
                </a:lnTo>
                <a:cubicBezTo>
                  <a:pt x="4476750" y="604114"/>
                  <a:pt x="4487723" y="552908"/>
                  <a:pt x="4509668" y="490119"/>
                </a:cubicBezTo>
                <a:cubicBezTo>
                  <a:pt x="4526737" y="441960"/>
                  <a:pt x="4557827" y="366370"/>
                  <a:pt x="4602937" y="263348"/>
                </a:cubicBezTo>
                <a:lnTo>
                  <a:pt x="4800448" y="263348"/>
                </a:lnTo>
                <a:close/>
                <a:moveTo>
                  <a:pt x="2333015" y="166192"/>
                </a:moveTo>
                <a:cubicBezTo>
                  <a:pt x="2397023" y="200340"/>
                  <a:pt x="2443963" y="235401"/>
                  <a:pt x="2473833" y="271377"/>
                </a:cubicBezTo>
                <a:cubicBezTo>
                  <a:pt x="2501875" y="305524"/>
                  <a:pt x="2515895" y="342420"/>
                  <a:pt x="2515895" y="382062"/>
                </a:cubicBezTo>
                <a:cubicBezTo>
                  <a:pt x="2515895" y="423525"/>
                  <a:pt x="2499741" y="469564"/>
                  <a:pt x="2467432" y="520180"/>
                </a:cubicBezTo>
                <a:cubicBezTo>
                  <a:pt x="2440609" y="562252"/>
                  <a:pt x="2397633" y="614996"/>
                  <a:pt x="2338502" y="678414"/>
                </a:cubicBezTo>
                <a:lnTo>
                  <a:pt x="2453716" y="916229"/>
                </a:lnTo>
                <a:lnTo>
                  <a:pt x="2248890" y="916229"/>
                </a:lnTo>
                <a:lnTo>
                  <a:pt x="2159280" y="709575"/>
                </a:lnTo>
                <a:lnTo>
                  <a:pt x="2126361" y="916229"/>
                </a:lnTo>
                <a:lnTo>
                  <a:pt x="1952625" y="916229"/>
                </a:lnTo>
                <a:lnTo>
                  <a:pt x="2031264" y="279807"/>
                </a:lnTo>
                <a:lnTo>
                  <a:pt x="2228774" y="279807"/>
                </a:lnTo>
                <a:lnTo>
                  <a:pt x="2162937" y="674828"/>
                </a:lnTo>
                <a:cubicBezTo>
                  <a:pt x="2194636" y="623621"/>
                  <a:pt x="2226640" y="572415"/>
                  <a:pt x="2258949" y="521208"/>
                </a:cubicBezTo>
                <a:cubicBezTo>
                  <a:pt x="2287600" y="472440"/>
                  <a:pt x="2301926" y="432816"/>
                  <a:pt x="2301926" y="402336"/>
                </a:cubicBezTo>
                <a:cubicBezTo>
                  <a:pt x="2301926" y="370637"/>
                  <a:pt x="2288819" y="339852"/>
                  <a:pt x="2262606" y="309982"/>
                </a:cubicBezTo>
                <a:cubicBezTo>
                  <a:pt x="2233955" y="277035"/>
                  <a:pt x="2187931" y="243155"/>
                  <a:pt x="2124532" y="208341"/>
                </a:cubicBezTo>
                <a:close/>
                <a:moveTo>
                  <a:pt x="3204820" y="102413"/>
                </a:moveTo>
                <a:cubicBezTo>
                  <a:pt x="3208477" y="110948"/>
                  <a:pt x="3212744" y="120244"/>
                  <a:pt x="3217621" y="130302"/>
                </a:cubicBezTo>
                <a:cubicBezTo>
                  <a:pt x="3222498" y="140361"/>
                  <a:pt x="3224936" y="150572"/>
                  <a:pt x="3224936" y="160935"/>
                </a:cubicBezTo>
                <a:cubicBezTo>
                  <a:pt x="3224936" y="171298"/>
                  <a:pt x="3220059" y="183795"/>
                  <a:pt x="3210306" y="198425"/>
                </a:cubicBezTo>
                <a:cubicBezTo>
                  <a:pt x="3198723" y="215494"/>
                  <a:pt x="3184093" y="229210"/>
                  <a:pt x="3166415" y="239573"/>
                </a:cubicBezTo>
                <a:lnTo>
                  <a:pt x="3073146" y="288951"/>
                </a:lnTo>
                <a:lnTo>
                  <a:pt x="2959761" y="916229"/>
                </a:lnTo>
                <a:lnTo>
                  <a:pt x="2630576" y="916229"/>
                </a:lnTo>
                <a:cubicBezTo>
                  <a:pt x="2597658" y="893064"/>
                  <a:pt x="2573884" y="868376"/>
                  <a:pt x="2559253" y="842163"/>
                </a:cubicBezTo>
                <a:cubicBezTo>
                  <a:pt x="2542184" y="811683"/>
                  <a:pt x="2533650" y="774192"/>
                  <a:pt x="2533650" y="729692"/>
                </a:cubicBezTo>
                <a:cubicBezTo>
                  <a:pt x="2533650" y="716890"/>
                  <a:pt x="2534564" y="701040"/>
                  <a:pt x="2536393" y="682143"/>
                </a:cubicBezTo>
                <a:cubicBezTo>
                  <a:pt x="2538222" y="663245"/>
                  <a:pt x="2542794" y="631546"/>
                  <a:pt x="2550109" y="587045"/>
                </a:cubicBezTo>
                <a:lnTo>
                  <a:pt x="2608630" y="250546"/>
                </a:lnTo>
                <a:lnTo>
                  <a:pt x="2804313" y="250546"/>
                </a:lnTo>
                <a:lnTo>
                  <a:pt x="2727503" y="640080"/>
                </a:lnTo>
                <a:cubicBezTo>
                  <a:pt x="2725064" y="655320"/>
                  <a:pt x="2722626" y="671322"/>
                  <a:pt x="2720187" y="688086"/>
                </a:cubicBezTo>
                <a:cubicBezTo>
                  <a:pt x="2717749" y="704850"/>
                  <a:pt x="2716530" y="718719"/>
                  <a:pt x="2716530" y="729692"/>
                </a:cubicBezTo>
                <a:cubicBezTo>
                  <a:pt x="2716530" y="799186"/>
                  <a:pt x="2742743" y="856488"/>
                  <a:pt x="2795168" y="901599"/>
                </a:cubicBezTo>
                <a:lnTo>
                  <a:pt x="2895752" y="219456"/>
                </a:lnTo>
                <a:lnTo>
                  <a:pt x="3085948" y="219456"/>
                </a:lnTo>
                <a:lnTo>
                  <a:pt x="3084119" y="230429"/>
                </a:lnTo>
                <a:cubicBezTo>
                  <a:pt x="3118256" y="216408"/>
                  <a:pt x="3135325" y="199949"/>
                  <a:pt x="3135325" y="181052"/>
                </a:cubicBezTo>
                <a:cubicBezTo>
                  <a:pt x="3135325" y="167640"/>
                  <a:pt x="3124962" y="148743"/>
                  <a:pt x="3104236" y="124359"/>
                </a:cubicBezTo>
                <a:close/>
                <a:moveTo>
                  <a:pt x="7340118" y="82296"/>
                </a:moveTo>
                <a:lnTo>
                  <a:pt x="7448016" y="82296"/>
                </a:lnTo>
                <a:lnTo>
                  <a:pt x="7341946" y="188367"/>
                </a:lnTo>
                <a:lnTo>
                  <a:pt x="7287082" y="188367"/>
                </a:lnTo>
                <a:close/>
                <a:moveTo>
                  <a:pt x="2739009" y="82296"/>
                </a:moveTo>
                <a:lnTo>
                  <a:pt x="2846908" y="82296"/>
                </a:lnTo>
                <a:lnTo>
                  <a:pt x="2898114" y="184709"/>
                </a:lnTo>
                <a:lnTo>
                  <a:pt x="2841422" y="184709"/>
                </a:lnTo>
                <a:close/>
                <a:moveTo>
                  <a:pt x="5335447" y="0"/>
                </a:moveTo>
                <a:cubicBezTo>
                  <a:pt x="5348859" y="1219"/>
                  <a:pt x="5362270" y="3658"/>
                  <a:pt x="5375681" y="7315"/>
                </a:cubicBezTo>
                <a:cubicBezTo>
                  <a:pt x="5389092" y="10973"/>
                  <a:pt x="5398846" y="16460"/>
                  <a:pt x="5404942" y="23775"/>
                </a:cubicBezTo>
                <a:cubicBezTo>
                  <a:pt x="5410428" y="28651"/>
                  <a:pt x="5414543" y="35357"/>
                  <a:pt x="5417286" y="43892"/>
                </a:cubicBezTo>
                <a:cubicBezTo>
                  <a:pt x="5420029" y="52426"/>
                  <a:pt x="5421401" y="61570"/>
                  <a:pt x="5421401" y="71324"/>
                </a:cubicBezTo>
                <a:cubicBezTo>
                  <a:pt x="5421401" y="87783"/>
                  <a:pt x="5411343" y="104547"/>
                  <a:pt x="5391226" y="121616"/>
                </a:cubicBezTo>
                <a:cubicBezTo>
                  <a:pt x="5381473" y="130150"/>
                  <a:pt x="5366537" y="140818"/>
                  <a:pt x="5346420" y="153619"/>
                </a:cubicBezTo>
                <a:lnTo>
                  <a:pt x="5346420" y="186538"/>
                </a:lnTo>
                <a:lnTo>
                  <a:pt x="5297043" y="186538"/>
                </a:lnTo>
                <a:lnTo>
                  <a:pt x="5297043" y="137160"/>
                </a:lnTo>
                <a:cubicBezTo>
                  <a:pt x="5311063" y="121920"/>
                  <a:pt x="5323408" y="108052"/>
                  <a:pt x="5334076" y="95555"/>
                </a:cubicBezTo>
                <a:cubicBezTo>
                  <a:pt x="5344744" y="83058"/>
                  <a:pt x="5350078" y="72543"/>
                  <a:pt x="5350078" y="64008"/>
                </a:cubicBezTo>
                <a:cubicBezTo>
                  <a:pt x="5350078" y="56084"/>
                  <a:pt x="5348249" y="49988"/>
                  <a:pt x="5344592" y="45720"/>
                </a:cubicBezTo>
                <a:cubicBezTo>
                  <a:pt x="5339105" y="39624"/>
                  <a:pt x="5331790" y="35967"/>
                  <a:pt x="5322646" y="34748"/>
                </a:cubicBezTo>
                <a:cubicBezTo>
                  <a:pt x="5312283" y="34748"/>
                  <a:pt x="5299024" y="39167"/>
                  <a:pt x="5282869" y="48006"/>
                </a:cubicBezTo>
                <a:cubicBezTo>
                  <a:pt x="5266715" y="56846"/>
                  <a:pt x="5257419" y="63399"/>
                  <a:pt x="5254980" y="67666"/>
                </a:cubicBezTo>
                <a:lnTo>
                  <a:pt x="5231206" y="40234"/>
                </a:lnTo>
                <a:cubicBezTo>
                  <a:pt x="5249494" y="26213"/>
                  <a:pt x="5267629" y="16002"/>
                  <a:pt x="5285613" y="9602"/>
                </a:cubicBezTo>
                <a:cubicBezTo>
                  <a:pt x="5303596" y="3201"/>
                  <a:pt x="5320208" y="0"/>
                  <a:pt x="5335447" y="0"/>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6978" y="206062"/>
            <a:ext cx="1405050" cy="1405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402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3"/>
          <p:cNvSpPr/>
          <p:nvPr/>
        </p:nvSpPr>
        <p:spPr>
          <a:xfrm>
            <a:off x="2195492" y="1070387"/>
            <a:ext cx="276149" cy="696773"/>
          </a:xfrm>
          <a:custGeom>
            <a:avLst/>
            <a:gdLst/>
            <a:ahLst/>
            <a:cxnLst/>
            <a:rect l="l" t="t" r="r" b="b"/>
            <a:pathLst>
              <a:path w="276149" h="696773">
                <a:moveTo>
                  <a:pt x="60351" y="0"/>
                </a:moveTo>
                <a:lnTo>
                  <a:pt x="276149" y="0"/>
                </a:lnTo>
                <a:lnTo>
                  <a:pt x="179223" y="696773"/>
                </a:lnTo>
                <a:lnTo>
                  <a:pt x="9144" y="696773"/>
                </a:lnTo>
                <a:lnTo>
                  <a:pt x="49378" y="277978"/>
                </a:lnTo>
                <a:lnTo>
                  <a:pt x="0" y="277978"/>
                </a:lnTo>
                <a:close/>
              </a:path>
            </a:pathLst>
          </a:custGeom>
          <a:solidFill>
            <a:srgbClr val="3D6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9"/>
          <p:cNvSpPr/>
          <p:nvPr/>
        </p:nvSpPr>
        <p:spPr>
          <a:xfrm>
            <a:off x="2827793" y="533884"/>
            <a:ext cx="7337931" cy="1872110"/>
          </a:xfrm>
          <a:custGeom>
            <a:avLst/>
            <a:gdLst/>
            <a:ahLst/>
            <a:cxnLst/>
            <a:rect l="l" t="t" r="r" b="b"/>
            <a:pathLst>
              <a:path w="7552241" h="1923385">
                <a:moveTo>
                  <a:pt x="3093792" y="1856980"/>
                </a:moveTo>
                <a:cubicBezTo>
                  <a:pt x="3102207" y="1856980"/>
                  <a:pt x="3109845" y="1860318"/>
                  <a:pt x="3116705" y="1866995"/>
                </a:cubicBezTo>
                <a:cubicBezTo>
                  <a:pt x="3123565" y="1873672"/>
                  <a:pt x="3126995" y="1881401"/>
                  <a:pt x="3126995" y="1890182"/>
                </a:cubicBezTo>
                <a:cubicBezTo>
                  <a:pt x="3126995" y="1898048"/>
                  <a:pt x="3123610" y="1905732"/>
                  <a:pt x="3116842" y="1913232"/>
                </a:cubicBezTo>
                <a:cubicBezTo>
                  <a:pt x="3113366" y="1916342"/>
                  <a:pt x="3109571" y="1918812"/>
                  <a:pt x="3105454" y="1920641"/>
                </a:cubicBezTo>
                <a:cubicBezTo>
                  <a:pt x="3101338" y="1922470"/>
                  <a:pt x="3097268" y="1923385"/>
                  <a:pt x="3093244" y="1923385"/>
                </a:cubicBezTo>
                <a:cubicBezTo>
                  <a:pt x="3085377" y="1923385"/>
                  <a:pt x="3077877" y="1919818"/>
                  <a:pt x="3070743" y="1912683"/>
                </a:cubicBezTo>
                <a:cubicBezTo>
                  <a:pt x="3067633" y="1909207"/>
                  <a:pt x="3065163" y="1905457"/>
                  <a:pt x="3063334" y="1901433"/>
                </a:cubicBezTo>
                <a:cubicBezTo>
                  <a:pt x="3061504" y="1897408"/>
                  <a:pt x="3060590" y="1893292"/>
                  <a:pt x="3060590" y="1889085"/>
                </a:cubicBezTo>
                <a:cubicBezTo>
                  <a:pt x="3060590" y="1880853"/>
                  <a:pt x="3063928" y="1873444"/>
                  <a:pt x="3070605" y="1866858"/>
                </a:cubicBezTo>
                <a:cubicBezTo>
                  <a:pt x="3077282" y="1860273"/>
                  <a:pt x="3085011" y="1856980"/>
                  <a:pt x="3093792" y="1856980"/>
                </a:cubicBezTo>
                <a:close/>
                <a:moveTo>
                  <a:pt x="2190394" y="1810880"/>
                </a:moveTo>
                <a:cubicBezTo>
                  <a:pt x="2157360" y="1810880"/>
                  <a:pt x="2133457" y="1815559"/>
                  <a:pt x="2118683" y="1824918"/>
                </a:cubicBezTo>
                <a:cubicBezTo>
                  <a:pt x="2103910" y="1834276"/>
                  <a:pt x="2096523" y="1845559"/>
                  <a:pt x="2096523" y="1858768"/>
                </a:cubicBezTo>
                <a:cubicBezTo>
                  <a:pt x="2096523" y="1870878"/>
                  <a:pt x="2101936" y="1880695"/>
                  <a:pt x="2112764" y="1888219"/>
                </a:cubicBezTo>
                <a:cubicBezTo>
                  <a:pt x="2128179" y="1897760"/>
                  <a:pt x="2148549" y="1902530"/>
                  <a:pt x="2173874" y="1902530"/>
                </a:cubicBezTo>
                <a:cubicBezTo>
                  <a:pt x="2204708" y="1902530"/>
                  <a:pt x="2228290" y="1897255"/>
                  <a:pt x="2244623" y="1886705"/>
                </a:cubicBezTo>
                <a:cubicBezTo>
                  <a:pt x="2260956" y="1876155"/>
                  <a:pt x="2269122" y="1864550"/>
                  <a:pt x="2269122" y="1851890"/>
                </a:cubicBezTo>
                <a:cubicBezTo>
                  <a:pt x="2269122" y="1845468"/>
                  <a:pt x="2266644" y="1838403"/>
                  <a:pt x="2261688" y="1830697"/>
                </a:cubicBezTo>
                <a:cubicBezTo>
                  <a:pt x="2256734" y="1824274"/>
                  <a:pt x="2248843" y="1819366"/>
                  <a:pt x="2238016" y="1815972"/>
                </a:cubicBezTo>
                <a:cubicBezTo>
                  <a:pt x="2227189" y="1812577"/>
                  <a:pt x="2211315" y="1810880"/>
                  <a:pt x="2190394" y="1810880"/>
                </a:cubicBezTo>
                <a:close/>
                <a:moveTo>
                  <a:pt x="3145654" y="1673954"/>
                </a:moveTo>
                <a:cubicBezTo>
                  <a:pt x="3099555" y="1679991"/>
                  <a:pt x="3066626" y="1690418"/>
                  <a:pt x="3046869" y="1705236"/>
                </a:cubicBezTo>
                <a:cubicBezTo>
                  <a:pt x="3041199" y="1709809"/>
                  <a:pt x="3035802" y="1716394"/>
                  <a:pt x="3030680" y="1724992"/>
                </a:cubicBezTo>
                <a:cubicBezTo>
                  <a:pt x="3029034" y="1729017"/>
                  <a:pt x="3027661" y="1733224"/>
                  <a:pt x="3026564" y="1737615"/>
                </a:cubicBezTo>
                <a:cubicBezTo>
                  <a:pt x="3026015" y="1740725"/>
                  <a:pt x="3025649" y="1743011"/>
                  <a:pt x="3025466" y="1744475"/>
                </a:cubicBezTo>
                <a:cubicBezTo>
                  <a:pt x="3025283" y="1745938"/>
                  <a:pt x="3025192" y="1748408"/>
                  <a:pt x="3025192" y="1751884"/>
                </a:cubicBezTo>
                <a:cubicBezTo>
                  <a:pt x="3025192" y="1765970"/>
                  <a:pt x="3028942" y="1776992"/>
                  <a:pt x="3036442" y="1784949"/>
                </a:cubicBezTo>
                <a:cubicBezTo>
                  <a:pt x="3043943" y="1792907"/>
                  <a:pt x="3053730" y="1796886"/>
                  <a:pt x="3065804" y="1796886"/>
                </a:cubicBezTo>
                <a:cubicBezTo>
                  <a:pt x="3087389" y="1796886"/>
                  <a:pt x="3106095" y="1788699"/>
                  <a:pt x="3121918" y="1772327"/>
                </a:cubicBezTo>
                <a:cubicBezTo>
                  <a:pt x="3137742" y="1755954"/>
                  <a:pt x="3145654" y="1735420"/>
                  <a:pt x="3145654" y="1710724"/>
                </a:cubicBezTo>
                <a:close/>
                <a:moveTo>
                  <a:pt x="1574029" y="1673954"/>
                </a:moveTo>
                <a:cubicBezTo>
                  <a:pt x="1527930" y="1679991"/>
                  <a:pt x="1495002" y="1690418"/>
                  <a:pt x="1475245" y="1705236"/>
                </a:cubicBezTo>
                <a:cubicBezTo>
                  <a:pt x="1469574" y="1709809"/>
                  <a:pt x="1464177" y="1716394"/>
                  <a:pt x="1459055" y="1724992"/>
                </a:cubicBezTo>
                <a:cubicBezTo>
                  <a:pt x="1457409" y="1729017"/>
                  <a:pt x="1456037" y="1733224"/>
                  <a:pt x="1454939" y="1737615"/>
                </a:cubicBezTo>
                <a:cubicBezTo>
                  <a:pt x="1454390" y="1740725"/>
                  <a:pt x="1454024" y="1743012"/>
                  <a:pt x="1453841" y="1744475"/>
                </a:cubicBezTo>
                <a:cubicBezTo>
                  <a:pt x="1453658" y="1745938"/>
                  <a:pt x="1453567" y="1748408"/>
                  <a:pt x="1453567" y="1751884"/>
                </a:cubicBezTo>
                <a:cubicBezTo>
                  <a:pt x="1453567" y="1765970"/>
                  <a:pt x="1457317" y="1776992"/>
                  <a:pt x="1464817" y="1784949"/>
                </a:cubicBezTo>
                <a:cubicBezTo>
                  <a:pt x="1472318" y="1792907"/>
                  <a:pt x="1482105" y="1796886"/>
                  <a:pt x="1494179" y="1796886"/>
                </a:cubicBezTo>
                <a:cubicBezTo>
                  <a:pt x="1515765" y="1796886"/>
                  <a:pt x="1534470" y="1788699"/>
                  <a:pt x="1550294" y="1772327"/>
                </a:cubicBezTo>
                <a:cubicBezTo>
                  <a:pt x="1566118" y="1755954"/>
                  <a:pt x="1574029" y="1735420"/>
                  <a:pt x="1574029" y="1710724"/>
                </a:cubicBezTo>
                <a:close/>
                <a:moveTo>
                  <a:pt x="437336" y="1565565"/>
                </a:moveTo>
                <a:cubicBezTo>
                  <a:pt x="417762" y="1565565"/>
                  <a:pt x="401161" y="1574975"/>
                  <a:pt x="387532" y="1593796"/>
                </a:cubicBezTo>
                <a:cubicBezTo>
                  <a:pt x="373904" y="1612617"/>
                  <a:pt x="367089" y="1641760"/>
                  <a:pt x="367089" y="1681225"/>
                </a:cubicBezTo>
                <a:cubicBezTo>
                  <a:pt x="367089" y="1721059"/>
                  <a:pt x="373675" y="1750615"/>
                  <a:pt x="386846" y="1769891"/>
                </a:cubicBezTo>
                <a:cubicBezTo>
                  <a:pt x="400017" y="1789168"/>
                  <a:pt x="416847" y="1798807"/>
                  <a:pt x="437336" y="1798807"/>
                </a:cubicBezTo>
                <a:cubicBezTo>
                  <a:pt x="458739" y="1798807"/>
                  <a:pt x="476072" y="1789396"/>
                  <a:pt x="489335" y="1770575"/>
                </a:cubicBezTo>
                <a:cubicBezTo>
                  <a:pt x="502598" y="1751754"/>
                  <a:pt x="509229" y="1720966"/>
                  <a:pt x="509229" y="1678211"/>
                </a:cubicBezTo>
                <a:cubicBezTo>
                  <a:pt x="509229" y="1639292"/>
                  <a:pt x="502689" y="1610788"/>
                  <a:pt x="489610" y="1592699"/>
                </a:cubicBezTo>
                <a:cubicBezTo>
                  <a:pt x="476530" y="1574609"/>
                  <a:pt x="459105" y="1565565"/>
                  <a:pt x="437336" y="1565565"/>
                </a:cubicBezTo>
                <a:close/>
                <a:moveTo>
                  <a:pt x="2174453" y="1563644"/>
                </a:moveTo>
                <a:cubicBezTo>
                  <a:pt x="2158904" y="1563644"/>
                  <a:pt x="2145550" y="1569772"/>
                  <a:pt x="2134391" y="1582029"/>
                </a:cubicBezTo>
                <a:cubicBezTo>
                  <a:pt x="2129452" y="1587700"/>
                  <a:pt x="2125518" y="1594743"/>
                  <a:pt x="2122592" y="1603158"/>
                </a:cubicBezTo>
                <a:cubicBezTo>
                  <a:pt x="2119664" y="1611573"/>
                  <a:pt x="2118201" y="1621177"/>
                  <a:pt x="2118201" y="1631970"/>
                </a:cubicBezTo>
                <a:cubicBezTo>
                  <a:pt x="2118201" y="1654471"/>
                  <a:pt x="2123460" y="1672216"/>
                  <a:pt x="2133979" y="1685204"/>
                </a:cubicBezTo>
                <a:cubicBezTo>
                  <a:pt x="2144498" y="1698192"/>
                  <a:pt x="2158081" y="1704687"/>
                  <a:pt x="2174728" y="1704687"/>
                </a:cubicBezTo>
                <a:cubicBezTo>
                  <a:pt x="2191375" y="1704687"/>
                  <a:pt x="2204912" y="1698375"/>
                  <a:pt x="2215339" y="1685753"/>
                </a:cubicBezTo>
                <a:cubicBezTo>
                  <a:pt x="2225767" y="1673130"/>
                  <a:pt x="2230980" y="1655569"/>
                  <a:pt x="2230980" y="1633068"/>
                </a:cubicBezTo>
                <a:cubicBezTo>
                  <a:pt x="2230980" y="1611664"/>
                  <a:pt x="2225721" y="1594743"/>
                  <a:pt x="2215202" y="1582303"/>
                </a:cubicBezTo>
                <a:cubicBezTo>
                  <a:pt x="2204683" y="1569864"/>
                  <a:pt x="2191100" y="1563644"/>
                  <a:pt x="2174453" y="1563644"/>
                </a:cubicBezTo>
                <a:close/>
                <a:moveTo>
                  <a:pt x="0" y="1553766"/>
                </a:moveTo>
                <a:lnTo>
                  <a:pt x="126499" y="1553766"/>
                </a:lnTo>
                <a:lnTo>
                  <a:pt x="126499" y="1572425"/>
                </a:lnTo>
                <a:cubicBezTo>
                  <a:pt x="109852" y="1572425"/>
                  <a:pt x="99151" y="1573843"/>
                  <a:pt x="94394" y="1576680"/>
                </a:cubicBezTo>
                <a:cubicBezTo>
                  <a:pt x="89638" y="1579517"/>
                  <a:pt x="87260" y="1583407"/>
                  <a:pt x="87260" y="1588349"/>
                </a:cubicBezTo>
                <a:cubicBezTo>
                  <a:pt x="87260" y="1592193"/>
                  <a:pt x="88162" y="1596221"/>
                  <a:pt x="89965" y="1600431"/>
                </a:cubicBezTo>
                <a:lnTo>
                  <a:pt x="158094" y="1752154"/>
                </a:lnTo>
                <a:lnTo>
                  <a:pt x="220319" y="1605070"/>
                </a:lnTo>
                <a:lnTo>
                  <a:pt x="221717" y="1597387"/>
                </a:lnTo>
                <a:cubicBezTo>
                  <a:pt x="221717" y="1585136"/>
                  <a:pt x="208545" y="1576815"/>
                  <a:pt x="182203" y="1572425"/>
                </a:cubicBezTo>
                <a:lnTo>
                  <a:pt x="182203" y="1553766"/>
                </a:lnTo>
                <a:lnTo>
                  <a:pt x="288671" y="1553766"/>
                </a:lnTo>
                <a:lnTo>
                  <a:pt x="288671" y="1572425"/>
                </a:lnTo>
                <a:cubicBezTo>
                  <a:pt x="277878" y="1573523"/>
                  <a:pt x="269280" y="1576450"/>
                  <a:pt x="262879" y="1581206"/>
                </a:cubicBezTo>
                <a:cubicBezTo>
                  <a:pt x="256478" y="1585962"/>
                  <a:pt x="251539" y="1592365"/>
                  <a:pt x="248064" y="1600414"/>
                </a:cubicBezTo>
                <a:lnTo>
                  <a:pt x="153674" y="1818293"/>
                </a:lnTo>
                <a:lnTo>
                  <a:pt x="138856" y="1818285"/>
                </a:lnTo>
                <a:lnTo>
                  <a:pt x="37867" y="1594377"/>
                </a:lnTo>
                <a:cubicBezTo>
                  <a:pt x="34575" y="1586694"/>
                  <a:pt x="30001" y="1581114"/>
                  <a:pt x="24147" y="1577639"/>
                </a:cubicBezTo>
                <a:cubicBezTo>
                  <a:pt x="18293" y="1574163"/>
                  <a:pt x="10244" y="1572425"/>
                  <a:pt x="0" y="1572425"/>
                </a:cubicBezTo>
                <a:close/>
                <a:moveTo>
                  <a:pt x="3375463" y="1550747"/>
                </a:moveTo>
                <a:lnTo>
                  <a:pt x="3375463" y="1771915"/>
                </a:lnTo>
                <a:cubicBezTo>
                  <a:pt x="3375463" y="1777403"/>
                  <a:pt x="3376927" y="1781702"/>
                  <a:pt x="3379854" y="1784812"/>
                </a:cubicBezTo>
                <a:cubicBezTo>
                  <a:pt x="3384061" y="1788471"/>
                  <a:pt x="3389366" y="1790300"/>
                  <a:pt x="3395769" y="1790300"/>
                </a:cubicBezTo>
                <a:lnTo>
                  <a:pt x="3424856" y="1790300"/>
                </a:lnTo>
                <a:lnTo>
                  <a:pt x="3424856" y="1810880"/>
                </a:lnTo>
                <a:lnTo>
                  <a:pt x="3278874" y="1810880"/>
                </a:lnTo>
                <a:lnTo>
                  <a:pt x="3278874" y="1790300"/>
                </a:lnTo>
                <a:lnTo>
                  <a:pt x="3306040" y="1790300"/>
                </a:lnTo>
                <a:cubicBezTo>
                  <a:pt x="3312991" y="1790300"/>
                  <a:pt x="3318617" y="1788379"/>
                  <a:pt x="3322915" y="1784538"/>
                </a:cubicBezTo>
                <a:cubicBezTo>
                  <a:pt x="3327214" y="1780696"/>
                  <a:pt x="3329364" y="1774934"/>
                  <a:pt x="3329364" y="1767250"/>
                </a:cubicBezTo>
                <a:lnTo>
                  <a:pt x="3329364" y="1605353"/>
                </a:lnTo>
                <a:cubicBezTo>
                  <a:pt x="3329364" y="1595109"/>
                  <a:pt x="3326437" y="1587380"/>
                  <a:pt x="3320583" y="1582166"/>
                </a:cubicBezTo>
                <a:cubicBezTo>
                  <a:pt x="3314729" y="1576953"/>
                  <a:pt x="3306040" y="1574346"/>
                  <a:pt x="3294515" y="1574346"/>
                </a:cubicBezTo>
                <a:lnTo>
                  <a:pt x="3273386" y="1574346"/>
                </a:lnTo>
                <a:lnTo>
                  <a:pt x="3273386" y="1553766"/>
                </a:lnTo>
                <a:close/>
                <a:moveTo>
                  <a:pt x="698939" y="1550747"/>
                </a:moveTo>
                <a:lnTo>
                  <a:pt x="698939" y="1771915"/>
                </a:lnTo>
                <a:cubicBezTo>
                  <a:pt x="698939" y="1777403"/>
                  <a:pt x="700402" y="1781702"/>
                  <a:pt x="703329" y="1784812"/>
                </a:cubicBezTo>
                <a:cubicBezTo>
                  <a:pt x="707537" y="1788471"/>
                  <a:pt x="712842" y="1790300"/>
                  <a:pt x="719244" y="1790300"/>
                </a:cubicBezTo>
                <a:lnTo>
                  <a:pt x="748331" y="1790300"/>
                </a:lnTo>
                <a:lnTo>
                  <a:pt x="748331" y="1810880"/>
                </a:lnTo>
                <a:lnTo>
                  <a:pt x="602349" y="1810880"/>
                </a:lnTo>
                <a:lnTo>
                  <a:pt x="602349" y="1790300"/>
                </a:lnTo>
                <a:lnTo>
                  <a:pt x="629515" y="1790300"/>
                </a:lnTo>
                <a:cubicBezTo>
                  <a:pt x="636467" y="1790300"/>
                  <a:pt x="642092" y="1788379"/>
                  <a:pt x="646391" y="1784538"/>
                </a:cubicBezTo>
                <a:cubicBezTo>
                  <a:pt x="650690" y="1780696"/>
                  <a:pt x="652839" y="1774934"/>
                  <a:pt x="652839" y="1767250"/>
                </a:cubicBezTo>
                <a:lnTo>
                  <a:pt x="652839" y="1605353"/>
                </a:lnTo>
                <a:cubicBezTo>
                  <a:pt x="652839" y="1595109"/>
                  <a:pt x="649912" y="1587380"/>
                  <a:pt x="644058" y="1582166"/>
                </a:cubicBezTo>
                <a:cubicBezTo>
                  <a:pt x="638204" y="1576953"/>
                  <a:pt x="629515" y="1574346"/>
                  <a:pt x="617990" y="1574346"/>
                </a:cubicBezTo>
                <a:lnTo>
                  <a:pt x="596861" y="1574346"/>
                </a:lnTo>
                <a:lnTo>
                  <a:pt x="596861" y="1553766"/>
                </a:lnTo>
                <a:close/>
                <a:moveTo>
                  <a:pt x="2804708" y="1549101"/>
                </a:moveTo>
                <a:lnTo>
                  <a:pt x="2804708" y="1653099"/>
                </a:lnTo>
                <a:cubicBezTo>
                  <a:pt x="2814586" y="1619073"/>
                  <a:pt x="2826431" y="1593234"/>
                  <a:pt x="2840243" y="1575581"/>
                </a:cubicBezTo>
                <a:cubicBezTo>
                  <a:pt x="2854054" y="1557927"/>
                  <a:pt x="2871296" y="1549101"/>
                  <a:pt x="2891968" y="1549101"/>
                </a:cubicBezTo>
                <a:cubicBezTo>
                  <a:pt x="2905688" y="1549101"/>
                  <a:pt x="2916755" y="1553400"/>
                  <a:pt x="2925170" y="1561998"/>
                </a:cubicBezTo>
                <a:cubicBezTo>
                  <a:pt x="2929195" y="1566022"/>
                  <a:pt x="2932305" y="1571007"/>
                  <a:pt x="2934500" y="1576953"/>
                </a:cubicBezTo>
                <a:cubicBezTo>
                  <a:pt x="2936695" y="1582898"/>
                  <a:pt x="2937792" y="1589255"/>
                  <a:pt x="2937792" y="1596024"/>
                </a:cubicBezTo>
                <a:cubicBezTo>
                  <a:pt x="2937792" y="1607548"/>
                  <a:pt x="2935003" y="1616512"/>
                  <a:pt x="2929423" y="1622915"/>
                </a:cubicBezTo>
                <a:cubicBezTo>
                  <a:pt x="2923844" y="1629318"/>
                  <a:pt x="2916846" y="1632519"/>
                  <a:pt x="2908432" y="1632519"/>
                </a:cubicBezTo>
                <a:cubicBezTo>
                  <a:pt x="2901114" y="1632519"/>
                  <a:pt x="2894437" y="1629775"/>
                  <a:pt x="2888400" y="1624287"/>
                </a:cubicBezTo>
                <a:cubicBezTo>
                  <a:pt x="2883461" y="1618799"/>
                  <a:pt x="2880991" y="1611390"/>
                  <a:pt x="2880991" y="1602060"/>
                </a:cubicBezTo>
                <a:cubicBezTo>
                  <a:pt x="2880991" y="1596024"/>
                  <a:pt x="2882363" y="1590536"/>
                  <a:pt x="2885107" y="1585596"/>
                </a:cubicBezTo>
                <a:lnTo>
                  <a:pt x="2889498" y="1576541"/>
                </a:lnTo>
                <a:cubicBezTo>
                  <a:pt x="2889498" y="1573797"/>
                  <a:pt x="2887760" y="1572425"/>
                  <a:pt x="2884284" y="1572425"/>
                </a:cubicBezTo>
                <a:cubicBezTo>
                  <a:pt x="2877150" y="1572425"/>
                  <a:pt x="2868643" y="1576815"/>
                  <a:pt x="2858765" y="1585596"/>
                </a:cubicBezTo>
                <a:cubicBezTo>
                  <a:pt x="2845593" y="1597670"/>
                  <a:pt x="2835441" y="1614500"/>
                  <a:pt x="2828307" y="1636086"/>
                </a:cubicBezTo>
                <a:cubicBezTo>
                  <a:pt x="2817330" y="1669380"/>
                  <a:pt x="2811842" y="1695997"/>
                  <a:pt x="2811842" y="1715937"/>
                </a:cubicBezTo>
                <a:lnTo>
                  <a:pt x="2811842" y="1771092"/>
                </a:lnTo>
                <a:cubicBezTo>
                  <a:pt x="2811842" y="1776214"/>
                  <a:pt x="2814037" y="1780970"/>
                  <a:pt x="2818428" y="1785361"/>
                </a:cubicBezTo>
                <a:cubicBezTo>
                  <a:pt x="2822818" y="1788654"/>
                  <a:pt x="2830319" y="1790300"/>
                  <a:pt x="2840929" y="1790300"/>
                </a:cubicBezTo>
                <a:lnTo>
                  <a:pt x="2873582" y="1790300"/>
                </a:lnTo>
                <a:lnTo>
                  <a:pt x="2873582" y="1810880"/>
                </a:lnTo>
                <a:lnTo>
                  <a:pt x="2713881" y="1810880"/>
                </a:lnTo>
                <a:lnTo>
                  <a:pt x="2713881" y="1790300"/>
                </a:lnTo>
                <a:lnTo>
                  <a:pt x="2739400" y="1790300"/>
                </a:lnTo>
                <a:cubicBezTo>
                  <a:pt x="2747084" y="1790300"/>
                  <a:pt x="2753349" y="1788654"/>
                  <a:pt x="2758197" y="1785361"/>
                </a:cubicBezTo>
                <a:cubicBezTo>
                  <a:pt x="2763044" y="1782068"/>
                  <a:pt x="2765468" y="1777952"/>
                  <a:pt x="2765468" y="1773013"/>
                </a:cubicBezTo>
                <a:lnTo>
                  <a:pt x="2765468" y="1609195"/>
                </a:lnTo>
                <a:cubicBezTo>
                  <a:pt x="2765468" y="1596389"/>
                  <a:pt x="2762816" y="1587197"/>
                  <a:pt x="2757511" y="1581617"/>
                </a:cubicBezTo>
                <a:cubicBezTo>
                  <a:pt x="2752205" y="1576038"/>
                  <a:pt x="2744614" y="1573248"/>
                  <a:pt x="2734735" y="1573248"/>
                </a:cubicBezTo>
                <a:lnTo>
                  <a:pt x="2712234" y="1573248"/>
                </a:lnTo>
                <a:lnTo>
                  <a:pt x="2712234" y="1553766"/>
                </a:lnTo>
                <a:close/>
                <a:moveTo>
                  <a:pt x="1233083" y="1549101"/>
                </a:moveTo>
                <a:lnTo>
                  <a:pt x="1233083" y="1653099"/>
                </a:lnTo>
                <a:cubicBezTo>
                  <a:pt x="1242961" y="1619073"/>
                  <a:pt x="1254807" y="1593234"/>
                  <a:pt x="1268618" y="1575581"/>
                </a:cubicBezTo>
                <a:cubicBezTo>
                  <a:pt x="1282430" y="1557927"/>
                  <a:pt x="1299671" y="1549101"/>
                  <a:pt x="1320343" y="1549101"/>
                </a:cubicBezTo>
                <a:cubicBezTo>
                  <a:pt x="1334062" y="1549101"/>
                  <a:pt x="1345130" y="1553400"/>
                  <a:pt x="1353545" y="1561998"/>
                </a:cubicBezTo>
                <a:cubicBezTo>
                  <a:pt x="1357570" y="1566022"/>
                  <a:pt x="1360680" y="1571007"/>
                  <a:pt x="1362875" y="1576953"/>
                </a:cubicBezTo>
                <a:cubicBezTo>
                  <a:pt x="1365070" y="1582898"/>
                  <a:pt x="1366168" y="1589255"/>
                  <a:pt x="1366168" y="1596024"/>
                </a:cubicBezTo>
                <a:cubicBezTo>
                  <a:pt x="1366168" y="1607548"/>
                  <a:pt x="1363378" y="1616512"/>
                  <a:pt x="1357798" y="1622915"/>
                </a:cubicBezTo>
                <a:cubicBezTo>
                  <a:pt x="1352219" y="1629318"/>
                  <a:pt x="1345221" y="1632519"/>
                  <a:pt x="1336806" y="1632519"/>
                </a:cubicBezTo>
                <a:cubicBezTo>
                  <a:pt x="1329490" y="1632519"/>
                  <a:pt x="1322812" y="1629775"/>
                  <a:pt x="1316776" y="1624287"/>
                </a:cubicBezTo>
                <a:cubicBezTo>
                  <a:pt x="1311836" y="1618799"/>
                  <a:pt x="1309366" y="1611390"/>
                  <a:pt x="1309366" y="1602060"/>
                </a:cubicBezTo>
                <a:cubicBezTo>
                  <a:pt x="1309366" y="1596024"/>
                  <a:pt x="1310738" y="1590536"/>
                  <a:pt x="1313482" y="1585596"/>
                </a:cubicBezTo>
                <a:lnTo>
                  <a:pt x="1317873" y="1576541"/>
                </a:lnTo>
                <a:cubicBezTo>
                  <a:pt x="1317873" y="1573797"/>
                  <a:pt x="1316135" y="1572425"/>
                  <a:pt x="1312659" y="1572425"/>
                </a:cubicBezTo>
                <a:cubicBezTo>
                  <a:pt x="1305525" y="1572425"/>
                  <a:pt x="1297019" y="1576815"/>
                  <a:pt x="1287140" y="1585596"/>
                </a:cubicBezTo>
                <a:cubicBezTo>
                  <a:pt x="1273969" y="1597670"/>
                  <a:pt x="1263816" y="1614500"/>
                  <a:pt x="1256681" y="1636086"/>
                </a:cubicBezTo>
                <a:cubicBezTo>
                  <a:pt x="1245706" y="1669380"/>
                  <a:pt x="1240217" y="1695997"/>
                  <a:pt x="1240217" y="1715937"/>
                </a:cubicBezTo>
                <a:lnTo>
                  <a:pt x="1240217" y="1771092"/>
                </a:lnTo>
                <a:cubicBezTo>
                  <a:pt x="1240217" y="1776214"/>
                  <a:pt x="1242412" y="1780970"/>
                  <a:pt x="1246803" y="1785361"/>
                </a:cubicBezTo>
                <a:cubicBezTo>
                  <a:pt x="1251193" y="1788654"/>
                  <a:pt x="1258694" y="1790300"/>
                  <a:pt x="1269304" y="1790300"/>
                </a:cubicBezTo>
                <a:lnTo>
                  <a:pt x="1301958" y="1790300"/>
                </a:lnTo>
                <a:lnTo>
                  <a:pt x="1301958" y="1810880"/>
                </a:lnTo>
                <a:lnTo>
                  <a:pt x="1142256" y="1810880"/>
                </a:lnTo>
                <a:lnTo>
                  <a:pt x="1142256" y="1790300"/>
                </a:lnTo>
                <a:lnTo>
                  <a:pt x="1167775" y="1790300"/>
                </a:lnTo>
                <a:cubicBezTo>
                  <a:pt x="1175458" y="1790300"/>
                  <a:pt x="1181724" y="1788654"/>
                  <a:pt x="1186571" y="1785361"/>
                </a:cubicBezTo>
                <a:cubicBezTo>
                  <a:pt x="1191419" y="1782068"/>
                  <a:pt x="1193843" y="1777952"/>
                  <a:pt x="1193843" y="1773013"/>
                </a:cubicBezTo>
                <a:lnTo>
                  <a:pt x="1193843" y="1609195"/>
                </a:lnTo>
                <a:cubicBezTo>
                  <a:pt x="1193843" y="1596389"/>
                  <a:pt x="1191191" y="1587197"/>
                  <a:pt x="1185886" y="1581617"/>
                </a:cubicBezTo>
                <a:cubicBezTo>
                  <a:pt x="1180580" y="1576038"/>
                  <a:pt x="1172989" y="1573248"/>
                  <a:pt x="1163110" y="1573248"/>
                </a:cubicBezTo>
                <a:lnTo>
                  <a:pt x="1140610" y="1573248"/>
                </a:lnTo>
                <a:lnTo>
                  <a:pt x="1140610" y="1553766"/>
                </a:lnTo>
                <a:close/>
                <a:moveTo>
                  <a:pt x="1792039" y="1548552"/>
                </a:moveTo>
                <a:lnTo>
                  <a:pt x="1796156" y="1572974"/>
                </a:lnTo>
                <a:lnTo>
                  <a:pt x="1799723" y="1604530"/>
                </a:lnTo>
                <a:cubicBezTo>
                  <a:pt x="1811247" y="1585871"/>
                  <a:pt x="1824830" y="1571876"/>
                  <a:pt x="1840471" y="1562547"/>
                </a:cubicBezTo>
                <a:cubicBezTo>
                  <a:pt x="1856112" y="1553217"/>
                  <a:pt x="1873811" y="1548552"/>
                  <a:pt x="1893568" y="1548552"/>
                </a:cubicBezTo>
                <a:cubicBezTo>
                  <a:pt x="1910215" y="1548552"/>
                  <a:pt x="1924210" y="1551806"/>
                  <a:pt x="1935551" y="1558315"/>
                </a:cubicBezTo>
                <a:cubicBezTo>
                  <a:pt x="1946893" y="1564823"/>
                  <a:pt x="1956223" y="1575366"/>
                  <a:pt x="1963541" y="1589942"/>
                </a:cubicBezTo>
                <a:cubicBezTo>
                  <a:pt x="1970858" y="1604518"/>
                  <a:pt x="1974517" y="1620883"/>
                  <a:pt x="1974517" y="1639036"/>
                </a:cubicBezTo>
                <a:lnTo>
                  <a:pt x="1974517" y="1764446"/>
                </a:lnTo>
                <a:cubicBezTo>
                  <a:pt x="1974517" y="1773799"/>
                  <a:pt x="1976620" y="1780446"/>
                  <a:pt x="1980828" y="1784388"/>
                </a:cubicBezTo>
                <a:cubicBezTo>
                  <a:pt x="1985035" y="1788329"/>
                  <a:pt x="1992078" y="1790300"/>
                  <a:pt x="2001957" y="1790300"/>
                </a:cubicBezTo>
                <a:lnTo>
                  <a:pt x="2020068" y="1790300"/>
                </a:lnTo>
                <a:lnTo>
                  <a:pt x="2020068" y="1810880"/>
                </a:lnTo>
                <a:lnTo>
                  <a:pt x="1884513" y="1810880"/>
                </a:lnTo>
                <a:lnTo>
                  <a:pt x="1884513" y="1790300"/>
                </a:lnTo>
                <a:lnTo>
                  <a:pt x="1897410" y="1790300"/>
                </a:lnTo>
                <a:cubicBezTo>
                  <a:pt x="1908569" y="1790300"/>
                  <a:pt x="1916755" y="1788329"/>
                  <a:pt x="1921969" y="1784385"/>
                </a:cubicBezTo>
                <a:cubicBezTo>
                  <a:pt x="1927182" y="1780442"/>
                  <a:pt x="1929789" y="1774711"/>
                  <a:pt x="1929789" y="1767190"/>
                </a:cubicBezTo>
                <a:lnTo>
                  <a:pt x="1929789" y="1656868"/>
                </a:lnTo>
                <a:cubicBezTo>
                  <a:pt x="1929789" y="1633209"/>
                  <a:pt x="1926131" y="1615419"/>
                  <a:pt x="1918813" y="1603497"/>
                </a:cubicBezTo>
                <a:cubicBezTo>
                  <a:pt x="1908569" y="1586990"/>
                  <a:pt x="1893019" y="1578736"/>
                  <a:pt x="1872165" y="1578736"/>
                </a:cubicBezTo>
                <a:cubicBezTo>
                  <a:pt x="1851493" y="1578736"/>
                  <a:pt x="1834252" y="1587035"/>
                  <a:pt x="1820440" y="1603634"/>
                </a:cubicBezTo>
                <a:cubicBezTo>
                  <a:pt x="1806629" y="1620232"/>
                  <a:pt x="1799723" y="1642013"/>
                  <a:pt x="1799723" y="1668976"/>
                </a:cubicBezTo>
                <a:lnTo>
                  <a:pt x="1799723" y="1764438"/>
                </a:lnTo>
                <a:cubicBezTo>
                  <a:pt x="1799723" y="1773793"/>
                  <a:pt x="1801872" y="1780442"/>
                  <a:pt x="1806171" y="1784385"/>
                </a:cubicBezTo>
                <a:cubicBezTo>
                  <a:pt x="1810470" y="1788329"/>
                  <a:pt x="1817559" y="1790300"/>
                  <a:pt x="1827437" y="1790300"/>
                </a:cubicBezTo>
                <a:lnTo>
                  <a:pt x="1845274" y="1790300"/>
                </a:lnTo>
                <a:lnTo>
                  <a:pt x="1845274" y="1810880"/>
                </a:lnTo>
                <a:lnTo>
                  <a:pt x="1709170" y="1810880"/>
                </a:lnTo>
                <a:lnTo>
                  <a:pt x="1709170" y="1790300"/>
                </a:lnTo>
                <a:lnTo>
                  <a:pt x="1727006" y="1790300"/>
                </a:lnTo>
                <a:cubicBezTo>
                  <a:pt x="1735787" y="1790300"/>
                  <a:pt x="1742556" y="1788471"/>
                  <a:pt x="1747312" y="1784812"/>
                </a:cubicBezTo>
                <a:cubicBezTo>
                  <a:pt x="1752068" y="1781153"/>
                  <a:pt x="1754446" y="1776580"/>
                  <a:pt x="1754446" y="1771092"/>
                </a:cubicBezTo>
                <a:lnTo>
                  <a:pt x="1754446" y="1605079"/>
                </a:lnTo>
                <a:cubicBezTo>
                  <a:pt x="1754446" y="1594835"/>
                  <a:pt x="1751382" y="1586694"/>
                  <a:pt x="1745254" y="1580657"/>
                </a:cubicBezTo>
                <a:cubicBezTo>
                  <a:pt x="1739125" y="1574620"/>
                  <a:pt x="1730665" y="1571602"/>
                  <a:pt x="1719872" y="1571602"/>
                </a:cubicBezTo>
                <a:lnTo>
                  <a:pt x="1706700" y="1571602"/>
                </a:lnTo>
                <a:lnTo>
                  <a:pt x="1706700" y="1553766"/>
                </a:lnTo>
                <a:close/>
                <a:moveTo>
                  <a:pt x="3097360" y="1546082"/>
                </a:moveTo>
                <a:cubicBezTo>
                  <a:pt x="3127544" y="1546082"/>
                  <a:pt x="3150776" y="1552707"/>
                  <a:pt x="3167057" y="1565955"/>
                </a:cubicBezTo>
                <a:cubicBezTo>
                  <a:pt x="3183338" y="1579204"/>
                  <a:pt x="3191479" y="1595329"/>
                  <a:pt x="3191479" y="1614331"/>
                </a:cubicBezTo>
                <a:lnTo>
                  <a:pt x="3191479" y="1754671"/>
                </a:lnTo>
                <a:cubicBezTo>
                  <a:pt x="3191479" y="1766181"/>
                  <a:pt x="3193400" y="1775408"/>
                  <a:pt x="3197242" y="1782351"/>
                </a:cubicBezTo>
                <a:cubicBezTo>
                  <a:pt x="3201083" y="1788199"/>
                  <a:pt x="3206388" y="1791123"/>
                  <a:pt x="3213157" y="1791123"/>
                </a:cubicBezTo>
                <a:cubicBezTo>
                  <a:pt x="3220474" y="1791123"/>
                  <a:pt x="3227975" y="1788288"/>
                  <a:pt x="3235658" y="1782617"/>
                </a:cubicBezTo>
                <a:lnTo>
                  <a:pt x="3245536" y="1797709"/>
                </a:lnTo>
                <a:cubicBezTo>
                  <a:pt x="3232365" y="1811429"/>
                  <a:pt x="3217547" y="1818289"/>
                  <a:pt x="3201083" y="1818289"/>
                </a:cubicBezTo>
                <a:cubicBezTo>
                  <a:pt x="3189010" y="1818289"/>
                  <a:pt x="3178902" y="1815107"/>
                  <a:pt x="3170762" y="1808743"/>
                </a:cubicBezTo>
                <a:cubicBezTo>
                  <a:pt x="3162621" y="1802379"/>
                  <a:pt x="3154801" y="1790377"/>
                  <a:pt x="3147301" y="1772738"/>
                </a:cubicBezTo>
                <a:cubicBezTo>
                  <a:pt x="3130288" y="1790194"/>
                  <a:pt x="3114921" y="1802150"/>
                  <a:pt x="3101201" y="1808606"/>
                </a:cubicBezTo>
                <a:cubicBezTo>
                  <a:pt x="3087481" y="1815061"/>
                  <a:pt x="3071749" y="1818289"/>
                  <a:pt x="3054004" y="1818289"/>
                </a:cubicBezTo>
                <a:cubicBezTo>
                  <a:pt x="3027479" y="1818289"/>
                  <a:pt x="3007401" y="1812624"/>
                  <a:pt x="2993773" y="1801295"/>
                </a:cubicBezTo>
                <a:cubicBezTo>
                  <a:pt x="2980144" y="1789966"/>
                  <a:pt x="2973330" y="1775438"/>
                  <a:pt x="2973330" y="1757710"/>
                </a:cubicBezTo>
                <a:cubicBezTo>
                  <a:pt x="2973330" y="1731945"/>
                  <a:pt x="2988879" y="1710246"/>
                  <a:pt x="3019978" y="1692613"/>
                </a:cubicBezTo>
                <a:cubicBezTo>
                  <a:pt x="3051077" y="1674980"/>
                  <a:pt x="3092969" y="1662782"/>
                  <a:pt x="3145654" y="1656019"/>
                </a:cubicBezTo>
                <a:lnTo>
                  <a:pt x="3145654" y="1617097"/>
                </a:lnTo>
                <a:cubicBezTo>
                  <a:pt x="3145654" y="1603391"/>
                  <a:pt x="3140075" y="1591559"/>
                  <a:pt x="3128916" y="1581600"/>
                </a:cubicBezTo>
                <a:cubicBezTo>
                  <a:pt x="3117756" y="1571642"/>
                  <a:pt x="3103580" y="1566663"/>
                  <a:pt x="3086384" y="1566663"/>
                </a:cubicBezTo>
                <a:cubicBezTo>
                  <a:pt x="3070468" y="1566663"/>
                  <a:pt x="3056748" y="1569955"/>
                  <a:pt x="3045223" y="1576541"/>
                </a:cubicBezTo>
                <a:cubicBezTo>
                  <a:pt x="3036991" y="1581480"/>
                  <a:pt x="3032875" y="1586328"/>
                  <a:pt x="3032875" y="1591084"/>
                </a:cubicBezTo>
                <a:cubicBezTo>
                  <a:pt x="3032875" y="1592731"/>
                  <a:pt x="3035071" y="1597030"/>
                  <a:pt x="3039461" y="1603981"/>
                </a:cubicBezTo>
                <a:cubicBezTo>
                  <a:pt x="3044766" y="1611299"/>
                  <a:pt x="3047419" y="1617793"/>
                  <a:pt x="3047419" y="1623464"/>
                </a:cubicBezTo>
                <a:cubicBezTo>
                  <a:pt x="3047419" y="1631696"/>
                  <a:pt x="3044831" y="1638464"/>
                  <a:pt x="3039654" y="1643769"/>
                </a:cubicBezTo>
                <a:cubicBezTo>
                  <a:pt x="3036976" y="1645965"/>
                  <a:pt x="3034030" y="1647886"/>
                  <a:pt x="3030817" y="1649532"/>
                </a:cubicBezTo>
                <a:lnTo>
                  <a:pt x="3025192" y="1650904"/>
                </a:lnTo>
                <a:lnTo>
                  <a:pt x="3018606" y="1651453"/>
                </a:lnTo>
                <a:cubicBezTo>
                  <a:pt x="3010374" y="1651453"/>
                  <a:pt x="3002782" y="1648434"/>
                  <a:pt x="2995831" y="1642397"/>
                </a:cubicBezTo>
                <a:cubicBezTo>
                  <a:pt x="2989611" y="1636178"/>
                  <a:pt x="2986501" y="1628129"/>
                  <a:pt x="2986501" y="1618250"/>
                </a:cubicBezTo>
                <a:cubicBezTo>
                  <a:pt x="2986501" y="1600871"/>
                  <a:pt x="2996654" y="1584499"/>
                  <a:pt x="3016960" y="1569132"/>
                </a:cubicBezTo>
                <a:cubicBezTo>
                  <a:pt x="3037266" y="1553766"/>
                  <a:pt x="3064065" y="1546082"/>
                  <a:pt x="3097360" y="1546082"/>
                </a:cubicBezTo>
                <a:close/>
                <a:moveTo>
                  <a:pt x="1525735" y="1546082"/>
                </a:moveTo>
                <a:cubicBezTo>
                  <a:pt x="1555919" y="1546082"/>
                  <a:pt x="1579152" y="1552707"/>
                  <a:pt x="1595433" y="1565955"/>
                </a:cubicBezTo>
                <a:cubicBezTo>
                  <a:pt x="1611714" y="1579204"/>
                  <a:pt x="1619855" y="1595329"/>
                  <a:pt x="1619855" y="1614331"/>
                </a:cubicBezTo>
                <a:lnTo>
                  <a:pt x="1619855" y="1754671"/>
                </a:lnTo>
                <a:cubicBezTo>
                  <a:pt x="1619855" y="1766181"/>
                  <a:pt x="1621775" y="1775408"/>
                  <a:pt x="1625617" y="1782351"/>
                </a:cubicBezTo>
                <a:cubicBezTo>
                  <a:pt x="1629458" y="1788199"/>
                  <a:pt x="1634764" y="1791123"/>
                  <a:pt x="1641533" y="1791123"/>
                </a:cubicBezTo>
                <a:cubicBezTo>
                  <a:pt x="1648850" y="1791123"/>
                  <a:pt x="1656350" y="1788288"/>
                  <a:pt x="1664033" y="1782617"/>
                </a:cubicBezTo>
                <a:lnTo>
                  <a:pt x="1673912" y="1797709"/>
                </a:lnTo>
                <a:cubicBezTo>
                  <a:pt x="1660741" y="1811429"/>
                  <a:pt x="1645923" y="1818289"/>
                  <a:pt x="1629458" y="1818289"/>
                </a:cubicBezTo>
                <a:cubicBezTo>
                  <a:pt x="1617385" y="1818289"/>
                  <a:pt x="1607278" y="1815107"/>
                  <a:pt x="1599137" y="1808743"/>
                </a:cubicBezTo>
                <a:cubicBezTo>
                  <a:pt x="1590996" y="1802379"/>
                  <a:pt x="1583176" y="1790377"/>
                  <a:pt x="1575676" y="1772738"/>
                </a:cubicBezTo>
                <a:cubicBezTo>
                  <a:pt x="1558663" y="1790194"/>
                  <a:pt x="1543297" y="1802150"/>
                  <a:pt x="1529576" y="1808606"/>
                </a:cubicBezTo>
                <a:cubicBezTo>
                  <a:pt x="1515856" y="1815061"/>
                  <a:pt x="1500124" y="1818289"/>
                  <a:pt x="1482379" y="1818289"/>
                </a:cubicBezTo>
                <a:cubicBezTo>
                  <a:pt x="1455854" y="1818289"/>
                  <a:pt x="1435777" y="1812624"/>
                  <a:pt x="1422148" y="1801295"/>
                </a:cubicBezTo>
                <a:cubicBezTo>
                  <a:pt x="1408520" y="1789966"/>
                  <a:pt x="1401705" y="1775438"/>
                  <a:pt x="1401705" y="1757710"/>
                </a:cubicBezTo>
                <a:cubicBezTo>
                  <a:pt x="1401705" y="1731945"/>
                  <a:pt x="1417254" y="1710246"/>
                  <a:pt x="1448353" y="1692613"/>
                </a:cubicBezTo>
                <a:cubicBezTo>
                  <a:pt x="1479452" y="1674980"/>
                  <a:pt x="1521344" y="1662782"/>
                  <a:pt x="1574029" y="1656019"/>
                </a:cubicBezTo>
                <a:lnTo>
                  <a:pt x="1574029" y="1617097"/>
                </a:lnTo>
                <a:cubicBezTo>
                  <a:pt x="1574029" y="1603391"/>
                  <a:pt x="1568450" y="1591559"/>
                  <a:pt x="1557291" y="1581600"/>
                </a:cubicBezTo>
                <a:cubicBezTo>
                  <a:pt x="1546132" y="1571642"/>
                  <a:pt x="1531954" y="1566663"/>
                  <a:pt x="1514759" y="1566663"/>
                </a:cubicBezTo>
                <a:cubicBezTo>
                  <a:pt x="1498843" y="1566663"/>
                  <a:pt x="1485123" y="1569955"/>
                  <a:pt x="1473598" y="1576541"/>
                </a:cubicBezTo>
                <a:cubicBezTo>
                  <a:pt x="1465366" y="1581480"/>
                  <a:pt x="1461250" y="1586328"/>
                  <a:pt x="1461250" y="1591084"/>
                </a:cubicBezTo>
                <a:cubicBezTo>
                  <a:pt x="1461250" y="1592731"/>
                  <a:pt x="1463446" y="1597030"/>
                  <a:pt x="1467836" y="1603981"/>
                </a:cubicBezTo>
                <a:cubicBezTo>
                  <a:pt x="1473141" y="1611299"/>
                  <a:pt x="1475793" y="1617793"/>
                  <a:pt x="1475793" y="1623464"/>
                </a:cubicBezTo>
                <a:cubicBezTo>
                  <a:pt x="1475793" y="1631696"/>
                  <a:pt x="1473205" y="1638464"/>
                  <a:pt x="1468029" y="1643769"/>
                </a:cubicBezTo>
                <a:cubicBezTo>
                  <a:pt x="1465351" y="1645965"/>
                  <a:pt x="1462405" y="1647886"/>
                  <a:pt x="1459192" y="1649532"/>
                </a:cubicBezTo>
                <a:lnTo>
                  <a:pt x="1453567" y="1650904"/>
                </a:lnTo>
                <a:lnTo>
                  <a:pt x="1446982" y="1651453"/>
                </a:lnTo>
                <a:cubicBezTo>
                  <a:pt x="1438749" y="1651453"/>
                  <a:pt x="1431157" y="1648434"/>
                  <a:pt x="1424206" y="1642397"/>
                </a:cubicBezTo>
                <a:cubicBezTo>
                  <a:pt x="1417986" y="1636178"/>
                  <a:pt x="1414877" y="1628129"/>
                  <a:pt x="1414877" y="1618250"/>
                </a:cubicBezTo>
                <a:cubicBezTo>
                  <a:pt x="1414877" y="1600871"/>
                  <a:pt x="1425029" y="1584499"/>
                  <a:pt x="1445335" y="1569132"/>
                </a:cubicBezTo>
                <a:cubicBezTo>
                  <a:pt x="1465641" y="1553766"/>
                  <a:pt x="1492440" y="1546082"/>
                  <a:pt x="1525735" y="1546082"/>
                </a:cubicBezTo>
                <a:close/>
                <a:moveTo>
                  <a:pt x="2297111" y="1540594"/>
                </a:moveTo>
                <a:cubicBezTo>
                  <a:pt x="2306258" y="1540594"/>
                  <a:pt x="2313849" y="1543521"/>
                  <a:pt x="2319886" y="1549375"/>
                </a:cubicBezTo>
                <a:cubicBezTo>
                  <a:pt x="2325923" y="1555229"/>
                  <a:pt x="2328941" y="1562364"/>
                  <a:pt x="2328941" y="1570779"/>
                </a:cubicBezTo>
                <a:cubicBezTo>
                  <a:pt x="2328941" y="1577364"/>
                  <a:pt x="2326929" y="1582944"/>
                  <a:pt x="2322905" y="1587517"/>
                </a:cubicBezTo>
                <a:cubicBezTo>
                  <a:pt x="2318880" y="1592091"/>
                  <a:pt x="2314032" y="1594377"/>
                  <a:pt x="2308362" y="1594377"/>
                </a:cubicBezTo>
                <a:cubicBezTo>
                  <a:pt x="2298849" y="1594377"/>
                  <a:pt x="2291805" y="1587974"/>
                  <a:pt x="2287233" y="1575169"/>
                </a:cubicBezTo>
                <a:cubicBezTo>
                  <a:pt x="2285769" y="1569681"/>
                  <a:pt x="2283299" y="1566937"/>
                  <a:pt x="2279823" y="1566937"/>
                </a:cubicBezTo>
                <a:cubicBezTo>
                  <a:pt x="2274885" y="1566937"/>
                  <a:pt x="2268116" y="1571053"/>
                  <a:pt x="2259518" y="1579285"/>
                </a:cubicBezTo>
                <a:cubicBezTo>
                  <a:pt x="2265006" y="1587334"/>
                  <a:pt x="2270403" y="1596755"/>
                  <a:pt x="2275707" y="1607548"/>
                </a:cubicBezTo>
                <a:cubicBezTo>
                  <a:pt x="2278635" y="1617427"/>
                  <a:pt x="2280098" y="1625933"/>
                  <a:pt x="2280098" y="1633068"/>
                </a:cubicBezTo>
                <a:cubicBezTo>
                  <a:pt x="2280098" y="1648251"/>
                  <a:pt x="2276302" y="1661971"/>
                  <a:pt x="2268710" y="1674228"/>
                </a:cubicBezTo>
                <a:cubicBezTo>
                  <a:pt x="2261119" y="1686485"/>
                  <a:pt x="2248450" y="1697415"/>
                  <a:pt x="2230706" y="1707019"/>
                </a:cubicBezTo>
                <a:cubicBezTo>
                  <a:pt x="2212961" y="1716623"/>
                  <a:pt x="2195765" y="1721425"/>
                  <a:pt x="2179118" y="1721425"/>
                </a:cubicBezTo>
                <a:lnTo>
                  <a:pt x="2149208" y="1721425"/>
                </a:lnTo>
                <a:cubicBezTo>
                  <a:pt x="2129085" y="1721425"/>
                  <a:pt x="2114999" y="1723607"/>
                  <a:pt x="2106950" y="1727972"/>
                </a:cubicBezTo>
                <a:cubicBezTo>
                  <a:pt x="2099998" y="1732340"/>
                  <a:pt x="2096523" y="1738980"/>
                  <a:pt x="2096523" y="1747892"/>
                </a:cubicBezTo>
                <a:cubicBezTo>
                  <a:pt x="2096523" y="1754987"/>
                  <a:pt x="2099267" y="1760444"/>
                  <a:pt x="2104755" y="1764264"/>
                </a:cubicBezTo>
                <a:cubicBezTo>
                  <a:pt x="2110243" y="1768084"/>
                  <a:pt x="2121036" y="1769994"/>
                  <a:pt x="2137135" y="1769994"/>
                </a:cubicBezTo>
                <a:lnTo>
                  <a:pt x="2204912" y="1768622"/>
                </a:lnTo>
                <a:cubicBezTo>
                  <a:pt x="2238023" y="1768622"/>
                  <a:pt x="2262399" y="1774349"/>
                  <a:pt x="2278040" y="1785802"/>
                </a:cubicBezTo>
                <a:cubicBezTo>
                  <a:pt x="2293681" y="1797256"/>
                  <a:pt x="2301501" y="1812971"/>
                  <a:pt x="2301501" y="1832948"/>
                </a:cubicBezTo>
                <a:cubicBezTo>
                  <a:pt x="2301501" y="1854940"/>
                  <a:pt x="2292903" y="1873451"/>
                  <a:pt x="2275707" y="1888480"/>
                </a:cubicBezTo>
                <a:cubicBezTo>
                  <a:pt x="2251743" y="1909738"/>
                  <a:pt x="2215979" y="1920367"/>
                  <a:pt x="2168416" y="1920367"/>
                </a:cubicBezTo>
                <a:cubicBezTo>
                  <a:pt x="2129085" y="1920367"/>
                  <a:pt x="2099907" y="1913122"/>
                  <a:pt x="2080882" y="1898633"/>
                </a:cubicBezTo>
                <a:cubicBezTo>
                  <a:pt x="2065881" y="1887262"/>
                  <a:pt x="2058381" y="1874517"/>
                  <a:pt x="2058381" y="1860397"/>
                </a:cubicBezTo>
                <a:cubicBezTo>
                  <a:pt x="2058381" y="1850310"/>
                  <a:pt x="2063001" y="1840819"/>
                  <a:pt x="2072239" y="1831926"/>
                </a:cubicBezTo>
                <a:cubicBezTo>
                  <a:pt x="2081477" y="1823032"/>
                  <a:pt x="2097804" y="1815925"/>
                  <a:pt x="2121219" y="1810606"/>
                </a:cubicBezTo>
                <a:cubicBezTo>
                  <a:pt x="2103658" y="1806227"/>
                  <a:pt x="2090166" y="1799795"/>
                  <a:pt x="2080745" y="1791312"/>
                </a:cubicBezTo>
                <a:cubicBezTo>
                  <a:pt x="2071324" y="1782828"/>
                  <a:pt x="2066614" y="1772291"/>
                  <a:pt x="2066614" y="1759700"/>
                </a:cubicBezTo>
                <a:cubicBezTo>
                  <a:pt x="2066614" y="1748207"/>
                  <a:pt x="2070135" y="1738309"/>
                  <a:pt x="2077178" y="1730007"/>
                </a:cubicBezTo>
                <a:cubicBezTo>
                  <a:pt x="2084220" y="1721705"/>
                  <a:pt x="2097255" y="1713996"/>
                  <a:pt x="2116280" y="1706882"/>
                </a:cubicBezTo>
                <a:cubicBezTo>
                  <a:pt x="2101096" y="1698650"/>
                  <a:pt x="2089480" y="1688314"/>
                  <a:pt x="2081431" y="1675875"/>
                </a:cubicBezTo>
                <a:cubicBezTo>
                  <a:pt x="2073382" y="1663435"/>
                  <a:pt x="2069358" y="1649441"/>
                  <a:pt x="2069358" y="1633891"/>
                </a:cubicBezTo>
                <a:cubicBezTo>
                  <a:pt x="2069358" y="1609012"/>
                  <a:pt x="2079144" y="1588157"/>
                  <a:pt x="2098719" y="1571327"/>
                </a:cubicBezTo>
                <a:cubicBezTo>
                  <a:pt x="2118292" y="1554497"/>
                  <a:pt x="2143720" y="1546082"/>
                  <a:pt x="2175002" y="1546082"/>
                </a:cubicBezTo>
                <a:cubicBezTo>
                  <a:pt x="2189271" y="1546082"/>
                  <a:pt x="2201802" y="1547912"/>
                  <a:pt x="2212595" y="1551570"/>
                </a:cubicBezTo>
                <a:cubicBezTo>
                  <a:pt x="2224120" y="1554863"/>
                  <a:pt x="2235462" y="1560443"/>
                  <a:pt x="2246621" y="1568309"/>
                </a:cubicBezTo>
                <a:cubicBezTo>
                  <a:pt x="2264731" y="1549833"/>
                  <a:pt x="2281561" y="1540594"/>
                  <a:pt x="2297111" y="1540594"/>
                </a:cubicBezTo>
                <a:close/>
                <a:moveTo>
                  <a:pt x="532279" y="1488458"/>
                </a:moveTo>
                <a:cubicBezTo>
                  <a:pt x="543072" y="1488458"/>
                  <a:pt x="551487" y="1492571"/>
                  <a:pt x="557524" y="1500798"/>
                </a:cubicBezTo>
                <a:cubicBezTo>
                  <a:pt x="560268" y="1504633"/>
                  <a:pt x="562463" y="1509065"/>
                  <a:pt x="564110" y="1514093"/>
                </a:cubicBezTo>
                <a:cubicBezTo>
                  <a:pt x="565756" y="1519121"/>
                  <a:pt x="566579" y="1524467"/>
                  <a:pt x="566579" y="1530133"/>
                </a:cubicBezTo>
                <a:cubicBezTo>
                  <a:pt x="566579" y="1541466"/>
                  <a:pt x="559628" y="1553804"/>
                  <a:pt x="545725" y="1567147"/>
                </a:cubicBezTo>
                <a:lnTo>
                  <a:pt x="525419" y="1584417"/>
                </a:lnTo>
                <a:cubicBezTo>
                  <a:pt x="548286" y="1608910"/>
                  <a:pt x="559719" y="1641446"/>
                  <a:pt x="559719" y="1682023"/>
                </a:cubicBezTo>
                <a:cubicBezTo>
                  <a:pt x="559719" y="1709989"/>
                  <a:pt x="554460" y="1733888"/>
                  <a:pt x="543941" y="1753721"/>
                </a:cubicBezTo>
                <a:cubicBezTo>
                  <a:pt x="533422" y="1773554"/>
                  <a:pt x="518513" y="1789273"/>
                  <a:pt x="499214" y="1800880"/>
                </a:cubicBezTo>
                <a:cubicBezTo>
                  <a:pt x="479914" y="1812486"/>
                  <a:pt x="458831" y="1818289"/>
                  <a:pt x="435964" y="1818289"/>
                </a:cubicBezTo>
                <a:cubicBezTo>
                  <a:pt x="403768" y="1818289"/>
                  <a:pt x="375596" y="1805679"/>
                  <a:pt x="351448" y="1780460"/>
                </a:cubicBezTo>
                <a:cubicBezTo>
                  <a:pt x="340472" y="1768398"/>
                  <a:pt x="331783" y="1753960"/>
                  <a:pt x="325380" y="1737148"/>
                </a:cubicBezTo>
                <a:cubicBezTo>
                  <a:pt x="322636" y="1729107"/>
                  <a:pt x="320441" y="1720609"/>
                  <a:pt x="318795" y="1711654"/>
                </a:cubicBezTo>
                <a:cubicBezTo>
                  <a:pt x="318063" y="1707086"/>
                  <a:pt x="317514" y="1702564"/>
                  <a:pt x="317148" y="1698086"/>
                </a:cubicBezTo>
                <a:cubicBezTo>
                  <a:pt x="316782" y="1693608"/>
                  <a:pt x="316599" y="1688354"/>
                  <a:pt x="316599" y="1682323"/>
                </a:cubicBezTo>
                <a:cubicBezTo>
                  <a:pt x="316599" y="1642849"/>
                  <a:pt x="328124" y="1610274"/>
                  <a:pt x="351174" y="1584597"/>
                </a:cubicBezTo>
                <a:cubicBezTo>
                  <a:pt x="374224" y="1558921"/>
                  <a:pt x="402944" y="1546082"/>
                  <a:pt x="437336" y="1546082"/>
                </a:cubicBezTo>
                <a:cubicBezTo>
                  <a:pt x="466606" y="1546082"/>
                  <a:pt x="491576" y="1554772"/>
                  <a:pt x="512248" y="1572151"/>
                </a:cubicBezTo>
                <a:lnTo>
                  <a:pt x="523224" y="1562679"/>
                </a:lnTo>
                <a:cubicBezTo>
                  <a:pt x="530358" y="1555994"/>
                  <a:pt x="536212" y="1550050"/>
                  <a:pt x="540786" y="1544848"/>
                </a:cubicBezTo>
                <a:cubicBezTo>
                  <a:pt x="543530" y="1541692"/>
                  <a:pt x="544902" y="1539092"/>
                  <a:pt x="544902" y="1537049"/>
                </a:cubicBezTo>
                <a:lnTo>
                  <a:pt x="544902" y="1535655"/>
                </a:lnTo>
                <a:lnTo>
                  <a:pt x="542432" y="1535655"/>
                </a:lnTo>
                <a:lnTo>
                  <a:pt x="539688" y="1535655"/>
                </a:lnTo>
                <a:lnTo>
                  <a:pt x="530633" y="1535655"/>
                </a:lnTo>
                <a:lnTo>
                  <a:pt x="525419" y="1535655"/>
                </a:lnTo>
                <a:lnTo>
                  <a:pt x="518833" y="1533460"/>
                </a:lnTo>
                <a:cubicBezTo>
                  <a:pt x="510967" y="1527789"/>
                  <a:pt x="507034" y="1520654"/>
                  <a:pt x="507034" y="1512057"/>
                </a:cubicBezTo>
                <a:cubicBezTo>
                  <a:pt x="507034" y="1509861"/>
                  <a:pt x="507629" y="1507255"/>
                  <a:pt x="508818" y="1504236"/>
                </a:cubicBezTo>
                <a:cubicBezTo>
                  <a:pt x="510007" y="1501218"/>
                  <a:pt x="512065" y="1498428"/>
                  <a:pt x="514992" y="1495867"/>
                </a:cubicBezTo>
                <a:cubicBezTo>
                  <a:pt x="520297" y="1490928"/>
                  <a:pt x="526059" y="1488458"/>
                  <a:pt x="532279" y="1488458"/>
                </a:cubicBezTo>
                <a:close/>
                <a:moveTo>
                  <a:pt x="2564778" y="1448944"/>
                </a:moveTo>
                <a:lnTo>
                  <a:pt x="2583438" y="1448944"/>
                </a:lnTo>
                <a:lnTo>
                  <a:pt x="2583438" y="1553766"/>
                </a:lnTo>
                <a:lnTo>
                  <a:pt x="2666581" y="1553766"/>
                </a:lnTo>
                <a:lnTo>
                  <a:pt x="2666581" y="1579011"/>
                </a:lnTo>
                <a:lnTo>
                  <a:pt x="2583438" y="1579011"/>
                </a:lnTo>
                <a:lnTo>
                  <a:pt x="2583438" y="1743926"/>
                </a:lnTo>
                <a:cubicBezTo>
                  <a:pt x="2583438" y="1758195"/>
                  <a:pt x="2586730" y="1769125"/>
                  <a:pt x="2593316" y="1776717"/>
                </a:cubicBezTo>
                <a:cubicBezTo>
                  <a:pt x="2599902" y="1784309"/>
                  <a:pt x="2608591" y="1788105"/>
                  <a:pt x="2619384" y="1788105"/>
                </a:cubicBezTo>
                <a:cubicBezTo>
                  <a:pt x="2630726" y="1788105"/>
                  <a:pt x="2641336" y="1782342"/>
                  <a:pt x="2651215" y="1770818"/>
                </a:cubicBezTo>
                <a:cubicBezTo>
                  <a:pt x="2655422" y="1765330"/>
                  <a:pt x="2659035" y="1757509"/>
                  <a:pt x="2662054" y="1747356"/>
                </a:cubicBezTo>
                <a:cubicBezTo>
                  <a:pt x="2665072" y="1737203"/>
                  <a:pt x="2666581" y="1725998"/>
                  <a:pt x="2666581" y="1713742"/>
                </a:cubicBezTo>
                <a:lnTo>
                  <a:pt x="2684966" y="1713742"/>
                </a:lnTo>
                <a:lnTo>
                  <a:pt x="2684966" y="1716760"/>
                </a:lnTo>
                <a:cubicBezTo>
                  <a:pt x="2684966" y="1720236"/>
                  <a:pt x="2684875" y="1723712"/>
                  <a:pt x="2684692" y="1727188"/>
                </a:cubicBezTo>
                <a:cubicBezTo>
                  <a:pt x="2684508" y="1730663"/>
                  <a:pt x="2684189" y="1734093"/>
                  <a:pt x="2683732" y="1737478"/>
                </a:cubicBezTo>
                <a:cubicBezTo>
                  <a:pt x="2683274" y="1740862"/>
                  <a:pt x="2682679" y="1744155"/>
                  <a:pt x="2681948" y="1747356"/>
                </a:cubicBezTo>
                <a:cubicBezTo>
                  <a:pt x="2681216" y="1750557"/>
                  <a:pt x="2680210" y="1753988"/>
                  <a:pt x="2678929" y="1757646"/>
                </a:cubicBezTo>
                <a:cubicBezTo>
                  <a:pt x="2675088" y="1769537"/>
                  <a:pt x="2669326" y="1780330"/>
                  <a:pt x="2661642" y="1790026"/>
                </a:cubicBezTo>
                <a:cubicBezTo>
                  <a:pt x="2647373" y="1806490"/>
                  <a:pt x="2628623" y="1814722"/>
                  <a:pt x="2605390" y="1814722"/>
                </a:cubicBezTo>
                <a:cubicBezTo>
                  <a:pt x="2585084" y="1814722"/>
                  <a:pt x="2568712" y="1808914"/>
                  <a:pt x="2556272" y="1797297"/>
                </a:cubicBezTo>
                <a:cubicBezTo>
                  <a:pt x="2543832" y="1785681"/>
                  <a:pt x="2537612" y="1770452"/>
                  <a:pt x="2537612" y="1751609"/>
                </a:cubicBezTo>
                <a:lnTo>
                  <a:pt x="2537612" y="1579011"/>
                </a:lnTo>
                <a:lnTo>
                  <a:pt x="2492885" y="1579011"/>
                </a:lnTo>
                <a:lnTo>
                  <a:pt x="2492885" y="1559803"/>
                </a:lnTo>
                <a:cubicBezTo>
                  <a:pt x="2512276" y="1556510"/>
                  <a:pt x="2527734" y="1548003"/>
                  <a:pt x="2539259" y="1534283"/>
                </a:cubicBezTo>
                <a:cubicBezTo>
                  <a:pt x="2546576" y="1524953"/>
                  <a:pt x="2552659" y="1512605"/>
                  <a:pt x="2557507" y="1497239"/>
                </a:cubicBezTo>
                <a:cubicBezTo>
                  <a:pt x="2562354" y="1481872"/>
                  <a:pt x="2564778" y="1465774"/>
                  <a:pt x="2564778" y="1448944"/>
                </a:cubicBezTo>
                <a:close/>
                <a:moveTo>
                  <a:pt x="993153" y="1448944"/>
                </a:moveTo>
                <a:lnTo>
                  <a:pt x="1011813" y="1448944"/>
                </a:lnTo>
                <a:lnTo>
                  <a:pt x="1011813" y="1553766"/>
                </a:lnTo>
                <a:lnTo>
                  <a:pt x="1094956" y="1553766"/>
                </a:lnTo>
                <a:lnTo>
                  <a:pt x="1094956" y="1579011"/>
                </a:lnTo>
                <a:lnTo>
                  <a:pt x="1011813" y="1579011"/>
                </a:lnTo>
                <a:lnTo>
                  <a:pt x="1011813" y="1743926"/>
                </a:lnTo>
                <a:cubicBezTo>
                  <a:pt x="1011813" y="1758195"/>
                  <a:pt x="1015105" y="1769125"/>
                  <a:pt x="1021691" y="1776717"/>
                </a:cubicBezTo>
                <a:cubicBezTo>
                  <a:pt x="1028277" y="1784309"/>
                  <a:pt x="1036966" y="1788105"/>
                  <a:pt x="1047759" y="1788105"/>
                </a:cubicBezTo>
                <a:cubicBezTo>
                  <a:pt x="1059101" y="1788105"/>
                  <a:pt x="1069712" y="1782342"/>
                  <a:pt x="1079590" y="1770818"/>
                </a:cubicBezTo>
                <a:cubicBezTo>
                  <a:pt x="1083797" y="1765330"/>
                  <a:pt x="1087410" y="1757509"/>
                  <a:pt x="1090429" y="1747356"/>
                </a:cubicBezTo>
                <a:cubicBezTo>
                  <a:pt x="1093447" y="1737203"/>
                  <a:pt x="1094956" y="1725998"/>
                  <a:pt x="1094956" y="1713742"/>
                </a:cubicBezTo>
                <a:lnTo>
                  <a:pt x="1113341" y="1713742"/>
                </a:lnTo>
                <a:lnTo>
                  <a:pt x="1113341" y="1716760"/>
                </a:lnTo>
                <a:cubicBezTo>
                  <a:pt x="1113341" y="1720236"/>
                  <a:pt x="1113250" y="1723712"/>
                  <a:pt x="1113067" y="1727188"/>
                </a:cubicBezTo>
                <a:cubicBezTo>
                  <a:pt x="1112884" y="1730663"/>
                  <a:pt x="1112564" y="1734093"/>
                  <a:pt x="1112107" y="1737478"/>
                </a:cubicBezTo>
                <a:cubicBezTo>
                  <a:pt x="1111649" y="1740862"/>
                  <a:pt x="1111054" y="1744155"/>
                  <a:pt x="1110323" y="1747356"/>
                </a:cubicBezTo>
                <a:cubicBezTo>
                  <a:pt x="1109591" y="1750557"/>
                  <a:pt x="1108585" y="1753987"/>
                  <a:pt x="1107304" y="1757646"/>
                </a:cubicBezTo>
                <a:cubicBezTo>
                  <a:pt x="1103463" y="1769537"/>
                  <a:pt x="1097701" y="1780330"/>
                  <a:pt x="1090017" y="1790026"/>
                </a:cubicBezTo>
                <a:cubicBezTo>
                  <a:pt x="1075748" y="1806490"/>
                  <a:pt x="1056998" y="1814722"/>
                  <a:pt x="1033765" y="1814722"/>
                </a:cubicBezTo>
                <a:cubicBezTo>
                  <a:pt x="1013459" y="1814722"/>
                  <a:pt x="997086" y="1808914"/>
                  <a:pt x="984647" y="1797297"/>
                </a:cubicBezTo>
                <a:cubicBezTo>
                  <a:pt x="972207" y="1785681"/>
                  <a:pt x="965987" y="1770452"/>
                  <a:pt x="965987" y="1751609"/>
                </a:cubicBezTo>
                <a:lnTo>
                  <a:pt x="965987" y="1579011"/>
                </a:lnTo>
                <a:lnTo>
                  <a:pt x="921260" y="1579011"/>
                </a:lnTo>
                <a:lnTo>
                  <a:pt x="921260" y="1559803"/>
                </a:lnTo>
                <a:cubicBezTo>
                  <a:pt x="940651" y="1556510"/>
                  <a:pt x="956109" y="1548003"/>
                  <a:pt x="967634" y="1534283"/>
                </a:cubicBezTo>
                <a:cubicBezTo>
                  <a:pt x="974951" y="1524953"/>
                  <a:pt x="981034" y="1512605"/>
                  <a:pt x="985882" y="1497239"/>
                </a:cubicBezTo>
                <a:cubicBezTo>
                  <a:pt x="990729" y="1481872"/>
                  <a:pt x="993153" y="1465774"/>
                  <a:pt x="993153" y="1448944"/>
                </a:cubicBezTo>
                <a:close/>
                <a:moveTo>
                  <a:pt x="490844" y="1405589"/>
                </a:moveTo>
                <a:cubicBezTo>
                  <a:pt x="503650" y="1405589"/>
                  <a:pt x="510053" y="1411643"/>
                  <a:pt x="510053" y="1423751"/>
                </a:cubicBezTo>
                <a:cubicBezTo>
                  <a:pt x="510053" y="1427052"/>
                  <a:pt x="508681" y="1430814"/>
                  <a:pt x="505936" y="1435035"/>
                </a:cubicBezTo>
                <a:lnTo>
                  <a:pt x="501546" y="1440262"/>
                </a:lnTo>
                <a:lnTo>
                  <a:pt x="497156" y="1444116"/>
                </a:lnTo>
                <a:lnTo>
                  <a:pt x="487003" y="1450719"/>
                </a:lnTo>
                <a:lnTo>
                  <a:pt x="406054" y="1502178"/>
                </a:lnTo>
                <a:lnTo>
                  <a:pt x="383004" y="1502178"/>
                </a:lnTo>
                <a:lnTo>
                  <a:pt x="460660" y="1423751"/>
                </a:lnTo>
                <a:lnTo>
                  <a:pt x="467246" y="1416869"/>
                </a:lnTo>
                <a:cubicBezTo>
                  <a:pt x="471087" y="1413568"/>
                  <a:pt x="475203" y="1410817"/>
                  <a:pt x="479594" y="1408616"/>
                </a:cubicBezTo>
                <a:cubicBezTo>
                  <a:pt x="480875" y="1407698"/>
                  <a:pt x="484625" y="1406689"/>
                  <a:pt x="490844" y="1405589"/>
                </a:cubicBezTo>
                <a:close/>
                <a:moveTo>
                  <a:pt x="3344456" y="1400375"/>
                </a:moveTo>
                <a:cubicBezTo>
                  <a:pt x="3352688" y="1400375"/>
                  <a:pt x="3359914" y="1403485"/>
                  <a:pt x="3366134" y="1409705"/>
                </a:cubicBezTo>
                <a:cubicBezTo>
                  <a:pt x="3372353" y="1415924"/>
                  <a:pt x="3375463" y="1423242"/>
                  <a:pt x="3375463" y="1431657"/>
                </a:cubicBezTo>
                <a:cubicBezTo>
                  <a:pt x="3375463" y="1439889"/>
                  <a:pt x="3372445" y="1447023"/>
                  <a:pt x="3366408" y="1453060"/>
                </a:cubicBezTo>
                <a:cubicBezTo>
                  <a:pt x="3360371" y="1459097"/>
                  <a:pt x="3353145" y="1462115"/>
                  <a:pt x="3344730" y="1462115"/>
                </a:cubicBezTo>
                <a:cubicBezTo>
                  <a:pt x="3337596" y="1462115"/>
                  <a:pt x="3330279" y="1459097"/>
                  <a:pt x="3322778" y="1453060"/>
                </a:cubicBezTo>
                <a:cubicBezTo>
                  <a:pt x="3316741" y="1447023"/>
                  <a:pt x="3313723" y="1439797"/>
                  <a:pt x="3313723" y="1431382"/>
                </a:cubicBezTo>
                <a:cubicBezTo>
                  <a:pt x="3313723" y="1423150"/>
                  <a:pt x="3316833" y="1415924"/>
                  <a:pt x="3323053" y="1409705"/>
                </a:cubicBezTo>
                <a:cubicBezTo>
                  <a:pt x="3329272" y="1403485"/>
                  <a:pt x="3336407" y="1400375"/>
                  <a:pt x="3344456" y="1400375"/>
                </a:cubicBezTo>
                <a:close/>
                <a:moveTo>
                  <a:pt x="667931" y="1400375"/>
                </a:moveTo>
                <a:cubicBezTo>
                  <a:pt x="676163" y="1400375"/>
                  <a:pt x="683389" y="1403485"/>
                  <a:pt x="689609" y="1409705"/>
                </a:cubicBezTo>
                <a:cubicBezTo>
                  <a:pt x="695829" y="1415924"/>
                  <a:pt x="698939" y="1423242"/>
                  <a:pt x="698939" y="1431657"/>
                </a:cubicBezTo>
                <a:cubicBezTo>
                  <a:pt x="698939" y="1439889"/>
                  <a:pt x="695920" y="1447023"/>
                  <a:pt x="689883" y="1453060"/>
                </a:cubicBezTo>
                <a:cubicBezTo>
                  <a:pt x="683846" y="1459097"/>
                  <a:pt x="676621" y="1462115"/>
                  <a:pt x="668206" y="1462115"/>
                </a:cubicBezTo>
                <a:cubicBezTo>
                  <a:pt x="661071" y="1462115"/>
                  <a:pt x="653754" y="1459097"/>
                  <a:pt x="646254" y="1453060"/>
                </a:cubicBezTo>
                <a:cubicBezTo>
                  <a:pt x="640217" y="1447023"/>
                  <a:pt x="637198" y="1439797"/>
                  <a:pt x="637198" y="1431382"/>
                </a:cubicBezTo>
                <a:cubicBezTo>
                  <a:pt x="637198" y="1423150"/>
                  <a:pt x="640308" y="1415924"/>
                  <a:pt x="646528" y="1409705"/>
                </a:cubicBezTo>
                <a:cubicBezTo>
                  <a:pt x="652748" y="1403485"/>
                  <a:pt x="659882" y="1400375"/>
                  <a:pt x="667931" y="1400375"/>
                </a:cubicBezTo>
                <a:close/>
                <a:moveTo>
                  <a:pt x="2916897" y="1190230"/>
                </a:moveTo>
                <a:cubicBezTo>
                  <a:pt x="2926043" y="1190230"/>
                  <a:pt x="2933863" y="1193477"/>
                  <a:pt x="2940358" y="1199971"/>
                </a:cubicBezTo>
                <a:cubicBezTo>
                  <a:pt x="2946852" y="1206465"/>
                  <a:pt x="2950099" y="1214286"/>
                  <a:pt x="2950099" y="1223432"/>
                </a:cubicBezTo>
                <a:cubicBezTo>
                  <a:pt x="2950099" y="1231481"/>
                  <a:pt x="2946761" y="1239027"/>
                  <a:pt x="2940084" y="1246071"/>
                </a:cubicBezTo>
                <a:cubicBezTo>
                  <a:pt x="2933407" y="1253113"/>
                  <a:pt x="2925495" y="1256635"/>
                  <a:pt x="2916348" y="1256635"/>
                </a:cubicBezTo>
                <a:cubicBezTo>
                  <a:pt x="2908665" y="1256635"/>
                  <a:pt x="2900981" y="1253068"/>
                  <a:pt x="2893299" y="1245933"/>
                </a:cubicBezTo>
                <a:cubicBezTo>
                  <a:pt x="2887079" y="1238616"/>
                  <a:pt x="2883968" y="1230750"/>
                  <a:pt x="2883968" y="1222335"/>
                </a:cubicBezTo>
                <a:cubicBezTo>
                  <a:pt x="2883968" y="1214103"/>
                  <a:pt x="2887306" y="1206694"/>
                  <a:pt x="2893984" y="1200108"/>
                </a:cubicBezTo>
                <a:cubicBezTo>
                  <a:pt x="2900662" y="1193523"/>
                  <a:pt x="2908299" y="1190230"/>
                  <a:pt x="2916897" y="1190230"/>
                </a:cubicBezTo>
                <a:close/>
                <a:moveTo>
                  <a:pt x="3476269" y="1144130"/>
                </a:moveTo>
                <a:cubicBezTo>
                  <a:pt x="3443235" y="1144130"/>
                  <a:pt x="3419331" y="1148809"/>
                  <a:pt x="3404558" y="1158168"/>
                </a:cubicBezTo>
                <a:cubicBezTo>
                  <a:pt x="3389785" y="1167526"/>
                  <a:pt x="3382398" y="1178809"/>
                  <a:pt x="3382398" y="1192018"/>
                </a:cubicBezTo>
                <a:cubicBezTo>
                  <a:pt x="3382398" y="1204128"/>
                  <a:pt x="3387811" y="1213945"/>
                  <a:pt x="3398639" y="1221469"/>
                </a:cubicBezTo>
                <a:cubicBezTo>
                  <a:pt x="3414054" y="1231010"/>
                  <a:pt x="3434424" y="1235780"/>
                  <a:pt x="3459749" y="1235780"/>
                </a:cubicBezTo>
                <a:cubicBezTo>
                  <a:pt x="3490582" y="1235780"/>
                  <a:pt x="3514165" y="1230505"/>
                  <a:pt x="3530498" y="1219955"/>
                </a:cubicBezTo>
                <a:cubicBezTo>
                  <a:pt x="3546830" y="1209405"/>
                  <a:pt x="3554997" y="1197800"/>
                  <a:pt x="3554997" y="1185140"/>
                </a:cubicBezTo>
                <a:cubicBezTo>
                  <a:pt x="3554997" y="1178718"/>
                  <a:pt x="3552518" y="1171653"/>
                  <a:pt x="3547562" y="1163947"/>
                </a:cubicBezTo>
                <a:cubicBezTo>
                  <a:pt x="3542608" y="1157524"/>
                  <a:pt x="3534718" y="1152616"/>
                  <a:pt x="3523891" y="1149222"/>
                </a:cubicBezTo>
                <a:cubicBezTo>
                  <a:pt x="3513063" y="1145827"/>
                  <a:pt x="3497189" y="1144130"/>
                  <a:pt x="3476269" y="1144130"/>
                </a:cubicBezTo>
                <a:close/>
                <a:moveTo>
                  <a:pt x="1237896" y="1144130"/>
                </a:moveTo>
                <a:cubicBezTo>
                  <a:pt x="1204861" y="1144130"/>
                  <a:pt x="1180957" y="1148809"/>
                  <a:pt x="1166183" y="1158168"/>
                </a:cubicBezTo>
                <a:cubicBezTo>
                  <a:pt x="1151411" y="1167526"/>
                  <a:pt x="1144023" y="1178809"/>
                  <a:pt x="1144023" y="1192018"/>
                </a:cubicBezTo>
                <a:cubicBezTo>
                  <a:pt x="1144023" y="1204128"/>
                  <a:pt x="1149438" y="1213945"/>
                  <a:pt x="1160265" y="1221469"/>
                </a:cubicBezTo>
                <a:cubicBezTo>
                  <a:pt x="1175681" y="1231010"/>
                  <a:pt x="1196050" y="1235780"/>
                  <a:pt x="1221375" y="1235780"/>
                </a:cubicBezTo>
                <a:cubicBezTo>
                  <a:pt x="1252208" y="1235780"/>
                  <a:pt x="1275791" y="1230505"/>
                  <a:pt x="1292124" y="1219955"/>
                </a:cubicBezTo>
                <a:cubicBezTo>
                  <a:pt x="1308456" y="1209405"/>
                  <a:pt x="1316622" y="1197800"/>
                  <a:pt x="1316622" y="1185140"/>
                </a:cubicBezTo>
                <a:cubicBezTo>
                  <a:pt x="1316622" y="1178718"/>
                  <a:pt x="1314145" y="1171653"/>
                  <a:pt x="1309188" y="1163947"/>
                </a:cubicBezTo>
                <a:cubicBezTo>
                  <a:pt x="1304234" y="1157524"/>
                  <a:pt x="1296345" y="1152616"/>
                  <a:pt x="1285516" y="1149222"/>
                </a:cubicBezTo>
                <a:cubicBezTo>
                  <a:pt x="1274690" y="1145827"/>
                  <a:pt x="1258815" y="1144130"/>
                  <a:pt x="1237896" y="1144130"/>
                </a:cubicBezTo>
                <a:close/>
                <a:moveTo>
                  <a:pt x="7231879" y="1007204"/>
                </a:moveTo>
                <a:cubicBezTo>
                  <a:pt x="7185779" y="1013241"/>
                  <a:pt x="7152851" y="1023668"/>
                  <a:pt x="7133094" y="1038486"/>
                </a:cubicBezTo>
                <a:cubicBezTo>
                  <a:pt x="7127424" y="1043059"/>
                  <a:pt x="7122027" y="1049644"/>
                  <a:pt x="7116905" y="1058242"/>
                </a:cubicBezTo>
                <a:cubicBezTo>
                  <a:pt x="7115258" y="1062267"/>
                  <a:pt x="7113886" y="1066474"/>
                  <a:pt x="7112789" y="1070865"/>
                </a:cubicBezTo>
                <a:cubicBezTo>
                  <a:pt x="7112240" y="1073975"/>
                  <a:pt x="7111874" y="1076261"/>
                  <a:pt x="7111691" y="1077725"/>
                </a:cubicBezTo>
                <a:cubicBezTo>
                  <a:pt x="7111508" y="1079188"/>
                  <a:pt x="7111417" y="1081658"/>
                  <a:pt x="7111417" y="1085134"/>
                </a:cubicBezTo>
                <a:cubicBezTo>
                  <a:pt x="7111417" y="1099220"/>
                  <a:pt x="7115167" y="1110242"/>
                  <a:pt x="7122667" y="1118199"/>
                </a:cubicBezTo>
                <a:cubicBezTo>
                  <a:pt x="7130168" y="1126157"/>
                  <a:pt x="7139954" y="1130136"/>
                  <a:pt x="7152028" y="1130136"/>
                </a:cubicBezTo>
                <a:cubicBezTo>
                  <a:pt x="7173615" y="1130136"/>
                  <a:pt x="7192320" y="1121949"/>
                  <a:pt x="7208143" y="1105577"/>
                </a:cubicBezTo>
                <a:cubicBezTo>
                  <a:pt x="7223967" y="1089204"/>
                  <a:pt x="7231879" y="1068670"/>
                  <a:pt x="7231879" y="1043974"/>
                </a:cubicBezTo>
                <a:close/>
                <a:moveTo>
                  <a:pt x="6146029" y="1007204"/>
                </a:moveTo>
                <a:cubicBezTo>
                  <a:pt x="6099929" y="1013241"/>
                  <a:pt x="6067001" y="1023668"/>
                  <a:pt x="6047244" y="1038486"/>
                </a:cubicBezTo>
                <a:cubicBezTo>
                  <a:pt x="6041574" y="1043059"/>
                  <a:pt x="6036177" y="1049644"/>
                  <a:pt x="6031055" y="1058242"/>
                </a:cubicBezTo>
                <a:cubicBezTo>
                  <a:pt x="6029408" y="1062267"/>
                  <a:pt x="6028036" y="1066474"/>
                  <a:pt x="6026939" y="1070865"/>
                </a:cubicBezTo>
                <a:cubicBezTo>
                  <a:pt x="6026390" y="1073975"/>
                  <a:pt x="6026024" y="1076261"/>
                  <a:pt x="6025841" y="1077725"/>
                </a:cubicBezTo>
                <a:cubicBezTo>
                  <a:pt x="6025658" y="1079188"/>
                  <a:pt x="6025567" y="1081658"/>
                  <a:pt x="6025567" y="1085134"/>
                </a:cubicBezTo>
                <a:cubicBezTo>
                  <a:pt x="6025567" y="1099220"/>
                  <a:pt x="6029317" y="1110242"/>
                  <a:pt x="6036817" y="1118199"/>
                </a:cubicBezTo>
                <a:cubicBezTo>
                  <a:pt x="6044318" y="1126157"/>
                  <a:pt x="6054104" y="1130136"/>
                  <a:pt x="6066178" y="1130136"/>
                </a:cubicBezTo>
                <a:cubicBezTo>
                  <a:pt x="6087765" y="1130136"/>
                  <a:pt x="6106470" y="1121949"/>
                  <a:pt x="6122293" y="1105577"/>
                </a:cubicBezTo>
                <a:cubicBezTo>
                  <a:pt x="6138117" y="1089204"/>
                  <a:pt x="6146029" y="1068670"/>
                  <a:pt x="6146029" y="1043974"/>
                </a:cubicBezTo>
                <a:close/>
                <a:moveTo>
                  <a:pt x="3821929" y="1007204"/>
                </a:moveTo>
                <a:cubicBezTo>
                  <a:pt x="3775830" y="1013241"/>
                  <a:pt x="3742901" y="1023668"/>
                  <a:pt x="3723144" y="1038486"/>
                </a:cubicBezTo>
                <a:cubicBezTo>
                  <a:pt x="3717474" y="1043059"/>
                  <a:pt x="3712077" y="1049644"/>
                  <a:pt x="3706955" y="1058242"/>
                </a:cubicBezTo>
                <a:cubicBezTo>
                  <a:pt x="3705308" y="1062267"/>
                  <a:pt x="3703936" y="1066474"/>
                  <a:pt x="3702839" y="1070865"/>
                </a:cubicBezTo>
                <a:cubicBezTo>
                  <a:pt x="3702290" y="1073975"/>
                  <a:pt x="3701924" y="1076261"/>
                  <a:pt x="3701741" y="1077725"/>
                </a:cubicBezTo>
                <a:cubicBezTo>
                  <a:pt x="3701558" y="1079188"/>
                  <a:pt x="3701467" y="1081658"/>
                  <a:pt x="3701467" y="1085134"/>
                </a:cubicBezTo>
                <a:cubicBezTo>
                  <a:pt x="3701467" y="1099220"/>
                  <a:pt x="3705217" y="1110242"/>
                  <a:pt x="3712717" y="1118199"/>
                </a:cubicBezTo>
                <a:cubicBezTo>
                  <a:pt x="3720218" y="1126157"/>
                  <a:pt x="3730005" y="1130136"/>
                  <a:pt x="3742078" y="1130136"/>
                </a:cubicBezTo>
                <a:cubicBezTo>
                  <a:pt x="3763664" y="1130136"/>
                  <a:pt x="3782369" y="1121949"/>
                  <a:pt x="3798193" y="1105577"/>
                </a:cubicBezTo>
                <a:cubicBezTo>
                  <a:pt x="3814017" y="1089204"/>
                  <a:pt x="3821929" y="1068670"/>
                  <a:pt x="3821929" y="1043974"/>
                </a:cubicBezTo>
                <a:close/>
                <a:moveTo>
                  <a:pt x="2126480" y="1007204"/>
                </a:moveTo>
                <a:cubicBezTo>
                  <a:pt x="2080381" y="1013241"/>
                  <a:pt x="2047452" y="1023668"/>
                  <a:pt x="2027696" y="1038486"/>
                </a:cubicBezTo>
                <a:cubicBezTo>
                  <a:pt x="2022024" y="1043059"/>
                  <a:pt x="2016628" y="1049644"/>
                  <a:pt x="2011505" y="1058242"/>
                </a:cubicBezTo>
                <a:cubicBezTo>
                  <a:pt x="2009859" y="1062267"/>
                  <a:pt x="2008488" y="1066474"/>
                  <a:pt x="2007390" y="1070865"/>
                </a:cubicBezTo>
                <a:cubicBezTo>
                  <a:pt x="2006840" y="1073975"/>
                  <a:pt x="2006475" y="1076261"/>
                  <a:pt x="2006291" y="1077725"/>
                </a:cubicBezTo>
                <a:cubicBezTo>
                  <a:pt x="2006109" y="1079188"/>
                  <a:pt x="2006018" y="1081658"/>
                  <a:pt x="2006018" y="1085134"/>
                </a:cubicBezTo>
                <a:cubicBezTo>
                  <a:pt x="2006018" y="1099220"/>
                  <a:pt x="2009768" y="1110242"/>
                  <a:pt x="2017268" y="1118199"/>
                </a:cubicBezTo>
                <a:cubicBezTo>
                  <a:pt x="2024768" y="1126157"/>
                  <a:pt x="2034556" y="1130136"/>
                  <a:pt x="2046629" y="1130136"/>
                </a:cubicBezTo>
                <a:cubicBezTo>
                  <a:pt x="2068216" y="1130136"/>
                  <a:pt x="2086920" y="1121949"/>
                  <a:pt x="2102745" y="1105577"/>
                </a:cubicBezTo>
                <a:cubicBezTo>
                  <a:pt x="2118568" y="1089204"/>
                  <a:pt x="2126480" y="1068670"/>
                  <a:pt x="2126480" y="1043974"/>
                </a:cubicBezTo>
                <a:close/>
                <a:moveTo>
                  <a:pt x="4684351" y="903480"/>
                </a:moveTo>
                <a:cubicBezTo>
                  <a:pt x="4664777" y="903480"/>
                  <a:pt x="4648222" y="912535"/>
                  <a:pt x="4634684" y="930645"/>
                </a:cubicBezTo>
                <a:cubicBezTo>
                  <a:pt x="4621147" y="948756"/>
                  <a:pt x="4614379" y="978483"/>
                  <a:pt x="4614379" y="1019826"/>
                </a:cubicBezTo>
                <a:cubicBezTo>
                  <a:pt x="4614379" y="1058608"/>
                  <a:pt x="4620735" y="1086689"/>
                  <a:pt x="4633449" y="1104068"/>
                </a:cubicBezTo>
                <a:cubicBezTo>
                  <a:pt x="4646164" y="1121446"/>
                  <a:pt x="4662948" y="1130136"/>
                  <a:pt x="4683802" y="1130136"/>
                </a:cubicBezTo>
                <a:cubicBezTo>
                  <a:pt x="4702462" y="1130136"/>
                  <a:pt x="4717462" y="1121721"/>
                  <a:pt x="4728804" y="1104891"/>
                </a:cubicBezTo>
                <a:cubicBezTo>
                  <a:pt x="4743073" y="1083670"/>
                  <a:pt x="4750207" y="1053395"/>
                  <a:pt x="4750207" y="1014064"/>
                </a:cubicBezTo>
                <a:cubicBezTo>
                  <a:pt x="4750207" y="976379"/>
                  <a:pt x="4743942" y="948527"/>
                  <a:pt x="4731411" y="930508"/>
                </a:cubicBezTo>
                <a:cubicBezTo>
                  <a:pt x="4718880" y="912489"/>
                  <a:pt x="4703193" y="903480"/>
                  <a:pt x="4684351" y="903480"/>
                </a:cubicBezTo>
                <a:close/>
                <a:moveTo>
                  <a:pt x="4971236" y="898815"/>
                </a:moveTo>
                <a:cubicBezTo>
                  <a:pt x="4951662" y="898815"/>
                  <a:pt x="4935060" y="908225"/>
                  <a:pt x="4921432" y="927046"/>
                </a:cubicBezTo>
                <a:cubicBezTo>
                  <a:pt x="4907803" y="945867"/>
                  <a:pt x="4900989" y="975010"/>
                  <a:pt x="4900989" y="1014475"/>
                </a:cubicBezTo>
                <a:cubicBezTo>
                  <a:pt x="4900989" y="1054309"/>
                  <a:pt x="4907574" y="1083865"/>
                  <a:pt x="4920746" y="1103141"/>
                </a:cubicBezTo>
                <a:cubicBezTo>
                  <a:pt x="4933917" y="1122418"/>
                  <a:pt x="4950747" y="1132057"/>
                  <a:pt x="4971236" y="1132057"/>
                </a:cubicBezTo>
                <a:cubicBezTo>
                  <a:pt x="4992639" y="1132057"/>
                  <a:pt x="5009972" y="1122646"/>
                  <a:pt x="5023235" y="1103825"/>
                </a:cubicBezTo>
                <a:cubicBezTo>
                  <a:pt x="5036498" y="1085004"/>
                  <a:pt x="5043129" y="1054216"/>
                  <a:pt x="5043129" y="1011461"/>
                </a:cubicBezTo>
                <a:cubicBezTo>
                  <a:pt x="5043129" y="972542"/>
                  <a:pt x="5036589" y="944038"/>
                  <a:pt x="5023509" y="925948"/>
                </a:cubicBezTo>
                <a:cubicBezTo>
                  <a:pt x="5010430" y="907859"/>
                  <a:pt x="4993005" y="898815"/>
                  <a:pt x="4971236" y="898815"/>
                </a:cubicBezTo>
                <a:close/>
                <a:moveTo>
                  <a:pt x="3460328" y="896894"/>
                </a:moveTo>
                <a:cubicBezTo>
                  <a:pt x="3444779" y="896894"/>
                  <a:pt x="3431424" y="903022"/>
                  <a:pt x="3420265" y="915279"/>
                </a:cubicBezTo>
                <a:cubicBezTo>
                  <a:pt x="3415326" y="920950"/>
                  <a:pt x="3411393" y="927993"/>
                  <a:pt x="3408466" y="936408"/>
                </a:cubicBezTo>
                <a:cubicBezTo>
                  <a:pt x="3405539" y="944823"/>
                  <a:pt x="3404076" y="954427"/>
                  <a:pt x="3404076" y="965220"/>
                </a:cubicBezTo>
                <a:cubicBezTo>
                  <a:pt x="3404076" y="987721"/>
                  <a:pt x="3409335" y="1005466"/>
                  <a:pt x="3419854" y="1018454"/>
                </a:cubicBezTo>
                <a:cubicBezTo>
                  <a:pt x="3430373" y="1031442"/>
                  <a:pt x="3443955" y="1037937"/>
                  <a:pt x="3460602" y="1037937"/>
                </a:cubicBezTo>
                <a:cubicBezTo>
                  <a:pt x="3477249" y="1037937"/>
                  <a:pt x="3490787" y="1031625"/>
                  <a:pt x="3501214" y="1019003"/>
                </a:cubicBezTo>
                <a:cubicBezTo>
                  <a:pt x="3511641" y="1006380"/>
                  <a:pt x="3516855" y="988819"/>
                  <a:pt x="3516855" y="966318"/>
                </a:cubicBezTo>
                <a:cubicBezTo>
                  <a:pt x="3516855" y="944914"/>
                  <a:pt x="3511595" y="927993"/>
                  <a:pt x="3501077" y="915553"/>
                </a:cubicBezTo>
                <a:cubicBezTo>
                  <a:pt x="3490558" y="903114"/>
                  <a:pt x="3476975" y="896894"/>
                  <a:pt x="3460328" y="896894"/>
                </a:cubicBezTo>
                <a:close/>
                <a:moveTo>
                  <a:pt x="1221954" y="896894"/>
                </a:moveTo>
                <a:cubicBezTo>
                  <a:pt x="1206404" y="896894"/>
                  <a:pt x="1193050" y="903022"/>
                  <a:pt x="1181891" y="915279"/>
                </a:cubicBezTo>
                <a:cubicBezTo>
                  <a:pt x="1176952" y="920950"/>
                  <a:pt x="1173019" y="927993"/>
                  <a:pt x="1170092" y="936408"/>
                </a:cubicBezTo>
                <a:cubicBezTo>
                  <a:pt x="1167165" y="944823"/>
                  <a:pt x="1165701" y="954427"/>
                  <a:pt x="1165701" y="965220"/>
                </a:cubicBezTo>
                <a:cubicBezTo>
                  <a:pt x="1165701" y="987721"/>
                  <a:pt x="1170961" y="1005466"/>
                  <a:pt x="1181480" y="1018454"/>
                </a:cubicBezTo>
                <a:cubicBezTo>
                  <a:pt x="1191999" y="1031442"/>
                  <a:pt x="1205581" y="1037937"/>
                  <a:pt x="1222229" y="1037937"/>
                </a:cubicBezTo>
                <a:cubicBezTo>
                  <a:pt x="1238876" y="1037937"/>
                  <a:pt x="1252412" y="1031625"/>
                  <a:pt x="1262840" y="1019003"/>
                </a:cubicBezTo>
                <a:cubicBezTo>
                  <a:pt x="1273267" y="1006380"/>
                  <a:pt x="1278481" y="988819"/>
                  <a:pt x="1278481" y="966318"/>
                </a:cubicBezTo>
                <a:cubicBezTo>
                  <a:pt x="1278481" y="944914"/>
                  <a:pt x="1273221" y="927993"/>
                  <a:pt x="1262703" y="915553"/>
                </a:cubicBezTo>
                <a:cubicBezTo>
                  <a:pt x="1252185" y="903114"/>
                  <a:pt x="1238601" y="896894"/>
                  <a:pt x="1221954" y="896894"/>
                </a:cubicBezTo>
                <a:close/>
                <a:moveTo>
                  <a:pt x="1628776" y="887016"/>
                </a:moveTo>
                <a:lnTo>
                  <a:pt x="1755275" y="887016"/>
                </a:lnTo>
                <a:lnTo>
                  <a:pt x="1755275" y="905675"/>
                </a:lnTo>
                <a:cubicBezTo>
                  <a:pt x="1738627" y="905675"/>
                  <a:pt x="1727926" y="907093"/>
                  <a:pt x="1723170" y="909930"/>
                </a:cubicBezTo>
                <a:cubicBezTo>
                  <a:pt x="1718413" y="912767"/>
                  <a:pt x="1716035" y="916657"/>
                  <a:pt x="1716035" y="921599"/>
                </a:cubicBezTo>
                <a:cubicBezTo>
                  <a:pt x="1716035" y="925443"/>
                  <a:pt x="1716937" y="929471"/>
                  <a:pt x="1718740" y="933681"/>
                </a:cubicBezTo>
                <a:lnTo>
                  <a:pt x="1786869" y="1085404"/>
                </a:lnTo>
                <a:lnTo>
                  <a:pt x="1849095" y="938320"/>
                </a:lnTo>
                <a:lnTo>
                  <a:pt x="1850492" y="930637"/>
                </a:lnTo>
                <a:cubicBezTo>
                  <a:pt x="1850492" y="918386"/>
                  <a:pt x="1837321" y="910065"/>
                  <a:pt x="1810979" y="905675"/>
                </a:cubicBezTo>
                <a:lnTo>
                  <a:pt x="1810979" y="887016"/>
                </a:lnTo>
                <a:lnTo>
                  <a:pt x="1917446" y="887016"/>
                </a:lnTo>
                <a:lnTo>
                  <a:pt x="1917446" y="905675"/>
                </a:lnTo>
                <a:cubicBezTo>
                  <a:pt x="1906653" y="906773"/>
                  <a:pt x="1898056" y="909699"/>
                  <a:pt x="1891655" y="914456"/>
                </a:cubicBezTo>
                <a:cubicBezTo>
                  <a:pt x="1885253" y="919212"/>
                  <a:pt x="1880315" y="925615"/>
                  <a:pt x="1876840" y="933664"/>
                </a:cubicBezTo>
                <a:lnTo>
                  <a:pt x="1782449" y="1151543"/>
                </a:lnTo>
                <a:lnTo>
                  <a:pt x="1767631" y="1151535"/>
                </a:lnTo>
                <a:lnTo>
                  <a:pt x="1666643" y="927627"/>
                </a:lnTo>
                <a:cubicBezTo>
                  <a:pt x="1663350" y="919944"/>
                  <a:pt x="1658777" y="914364"/>
                  <a:pt x="1652923" y="910889"/>
                </a:cubicBezTo>
                <a:cubicBezTo>
                  <a:pt x="1647069" y="907413"/>
                  <a:pt x="1639020" y="905675"/>
                  <a:pt x="1628776" y="905675"/>
                </a:cubicBezTo>
                <a:close/>
                <a:moveTo>
                  <a:pt x="5712576" y="883448"/>
                </a:moveTo>
                <a:lnTo>
                  <a:pt x="5712576" y="1043974"/>
                </a:lnTo>
                <a:lnTo>
                  <a:pt x="5712576" y="1075530"/>
                </a:lnTo>
                <a:cubicBezTo>
                  <a:pt x="5712576" y="1089250"/>
                  <a:pt x="5717170" y="1100135"/>
                  <a:pt x="5726357" y="1108184"/>
                </a:cubicBezTo>
                <a:lnTo>
                  <a:pt x="5732972" y="1112574"/>
                </a:lnTo>
                <a:lnTo>
                  <a:pt x="5742070" y="1116141"/>
                </a:lnTo>
                <a:cubicBezTo>
                  <a:pt x="5749054" y="1117970"/>
                  <a:pt x="5755852" y="1118885"/>
                  <a:pt x="5762466" y="1118885"/>
                </a:cubicBezTo>
                <a:cubicBezTo>
                  <a:pt x="5790581" y="1118885"/>
                  <a:pt x="5811070" y="1106354"/>
                  <a:pt x="5823932" y="1081292"/>
                </a:cubicBezTo>
                <a:cubicBezTo>
                  <a:pt x="5829261" y="1069401"/>
                  <a:pt x="5832659" y="1059157"/>
                  <a:pt x="5834128" y="1050559"/>
                </a:cubicBezTo>
                <a:cubicBezTo>
                  <a:pt x="5835231" y="1041961"/>
                  <a:pt x="5835783" y="1028150"/>
                  <a:pt x="5835783" y="1009125"/>
                </a:cubicBezTo>
                <a:lnTo>
                  <a:pt x="5835783" y="930097"/>
                </a:lnTo>
                <a:cubicBezTo>
                  <a:pt x="5835240" y="925340"/>
                  <a:pt x="5834246" y="921773"/>
                  <a:pt x="5832801" y="919395"/>
                </a:cubicBezTo>
                <a:cubicBezTo>
                  <a:pt x="5831356" y="917017"/>
                  <a:pt x="5828466" y="915462"/>
                  <a:pt x="5824129" y="914730"/>
                </a:cubicBezTo>
                <a:lnTo>
                  <a:pt x="5808682" y="913633"/>
                </a:lnTo>
                <a:lnTo>
                  <a:pt x="5804347" y="913633"/>
                </a:lnTo>
                <a:lnTo>
                  <a:pt x="5796758" y="913633"/>
                </a:lnTo>
                <a:lnTo>
                  <a:pt x="5791878" y="912535"/>
                </a:lnTo>
                <a:lnTo>
                  <a:pt x="5781177" y="912535"/>
                </a:lnTo>
                <a:lnTo>
                  <a:pt x="5781177" y="888936"/>
                </a:lnTo>
                <a:lnTo>
                  <a:pt x="5887370" y="883448"/>
                </a:lnTo>
                <a:lnTo>
                  <a:pt x="5887370" y="1081841"/>
                </a:lnTo>
                <a:lnTo>
                  <a:pt x="5887370" y="1090347"/>
                </a:lnTo>
                <a:cubicBezTo>
                  <a:pt x="5887370" y="1094372"/>
                  <a:pt x="5887599" y="1097436"/>
                  <a:pt x="5888056" y="1099540"/>
                </a:cubicBezTo>
                <a:cubicBezTo>
                  <a:pt x="5888514" y="1101644"/>
                  <a:pt x="5890206" y="1104525"/>
                  <a:pt x="5893133" y="1108184"/>
                </a:cubicBezTo>
                <a:cubicBezTo>
                  <a:pt x="5895328" y="1110379"/>
                  <a:pt x="5898346" y="1112025"/>
                  <a:pt x="5902188" y="1113123"/>
                </a:cubicBezTo>
                <a:lnTo>
                  <a:pt x="5925238" y="1114220"/>
                </a:lnTo>
                <a:lnTo>
                  <a:pt x="5937037" y="1114220"/>
                </a:lnTo>
                <a:lnTo>
                  <a:pt x="5937037" y="1138642"/>
                </a:lnTo>
                <a:lnTo>
                  <a:pt x="5835783" y="1144130"/>
                </a:lnTo>
                <a:lnTo>
                  <a:pt x="5835783" y="1100226"/>
                </a:lnTo>
                <a:cubicBezTo>
                  <a:pt x="5831392" y="1108458"/>
                  <a:pt x="5826179" y="1115592"/>
                  <a:pt x="5820142" y="1121629"/>
                </a:cubicBezTo>
                <a:cubicBezTo>
                  <a:pt x="5817398" y="1124373"/>
                  <a:pt x="5814197" y="1127209"/>
                  <a:pt x="5810538" y="1130136"/>
                </a:cubicBezTo>
                <a:cubicBezTo>
                  <a:pt x="5807611" y="1132514"/>
                  <a:pt x="5803678" y="1135349"/>
                  <a:pt x="5798739" y="1138642"/>
                </a:cubicBezTo>
                <a:cubicBezTo>
                  <a:pt x="5791604" y="1142667"/>
                  <a:pt x="5783601" y="1146005"/>
                  <a:pt x="5774728" y="1148658"/>
                </a:cubicBezTo>
                <a:cubicBezTo>
                  <a:pt x="5765856" y="1151310"/>
                  <a:pt x="5757304" y="1152637"/>
                  <a:pt x="5749072" y="1152637"/>
                </a:cubicBezTo>
                <a:cubicBezTo>
                  <a:pt x="5728766" y="1152637"/>
                  <a:pt x="5710839" y="1147880"/>
                  <a:pt x="5695289" y="1138368"/>
                </a:cubicBezTo>
                <a:cubicBezTo>
                  <a:pt x="5679740" y="1128855"/>
                  <a:pt x="5669953" y="1116141"/>
                  <a:pt x="5665928" y="1100226"/>
                </a:cubicBezTo>
                <a:cubicBezTo>
                  <a:pt x="5665014" y="1098945"/>
                  <a:pt x="5663733" y="1092634"/>
                  <a:pt x="5662086" y="1081292"/>
                </a:cubicBezTo>
                <a:lnTo>
                  <a:pt x="5660989" y="1052480"/>
                </a:lnTo>
                <a:lnTo>
                  <a:pt x="5660989" y="931743"/>
                </a:lnTo>
                <a:cubicBezTo>
                  <a:pt x="5660989" y="925889"/>
                  <a:pt x="5659891" y="921865"/>
                  <a:pt x="5657696" y="919669"/>
                </a:cubicBezTo>
                <a:cubicBezTo>
                  <a:pt x="5655501" y="917474"/>
                  <a:pt x="5652300" y="915736"/>
                  <a:pt x="5648092" y="914456"/>
                </a:cubicBezTo>
                <a:cubicBezTo>
                  <a:pt x="5646080" y="913907"/>
                  <a:pt x="5643885" y="913450"/>
                  <a:pt x="5641506" y="913084"/>
                </a:cubicBezTo>
                <a:cubicBezTo>
                  <a:pt x="5639129" y="912718"/>
                  <a:pt x="5636659" y="912535"/>
                  <a:pt x="5634097" y="912535"/>
                </a:cubicBezTo>
                <a:lnTo>
                  <a:pt x="5626140" y="912535"/>
                </a:lnTo>
                <a:lnTo>
                  <a:pt x="5614889" y="912535"/>
                </a:lnTo>
                <a:lnTo>
                  <a:pt x="5614889" y="888936"/>
                </a:lnTo>
                <a:close/>
                <a:moveTo>
                  <a:pt x="2601549" y="882351"/>
                </a:moveTo>
                <a:cubicBezTo>
                  <a:pt x="2623867" y="882351"/>
                  <a:pt x="2644538" y="889302"/>
                  <a:pt x="2663563" y="903205"/>
                </a:cubicBezTo>
                <a:lnTo>
                  <a:pt x="2681674" y="883997"/>
                </a:lnTo>
                <a:lnTo>
                  <a:pt x="2692924" y="883997"/>
                </a:lnTo>
                <a:lnTo>
                  <a:pt x="2700059" y="975647"/>
                </a:lnTo>
                <a:lnTo>
                  <a:pt x="2681674" y="975647"/>
                </a:lnTo>
                <a:cubicBezTo>
                  <a:pt x="2673625" y="949865"/>
                  <a:pt x="2662740" y="931300"/>
                  <a:pt x="2649020" y="919952"/>
                </a:cubicBezTo>
                <a:cubicBezTo>
                  <a:pt x="2635301" y="908605"/>
                  <a:pt x="2618379" y="902931"/>
                  <a:pt x="2598256" y="902931"/>
                </a:cubicBezTo>
                <a:cubicBezTo>
                  <a:pt x="2581243" y="902931"/>
                  <a:pt x="2567706" y="907125"/>
                  <a:pt x="2557644" y="915513"/>
                </a:cubicBezTo>
                <a:cubicBezTo>
                  <a:pt x="2547583" y="923900"/>
                  <a:pt x="2542552" y="934293"/>
                  <a:pt x="2542552" y="946690"/>
                </a:cubicBezTo>
                <a:cubicBezTo>
                  <a:pt x="2542552" y="956719"/>
                  <a:pt x="2546806" y="965335"/>
                  <a:pt x="2555312" y="972537"/>
                </a:cubicBezTo>
                <a:cubicBezTo>
                  <a:pt x="2563818" y="979739"/>
                  <a:pt x="2581700" y="985800"/>
                  <a:pt x="2608958" y="990722"/>
                </a:cubicBezTo>
                <a:lnTo>
                  <a:pt x="2631459" y="994826"/>
                </a:lnTo>
                <a:lnTo>
                  <a:pt x="2646825" y="997835"/>
                </a:lnTo>
                <a:cubicBezTo>
                  <a:pt x="2656704" y="999476"/>
                  <a:pt x="2663839" y="1001390"/>
                  <a:pt x="2668228" y="1003576"/>
                </a:cubicBezTo>
                <a:cubicBezTo>
                  <a:pt x="2682863" y="1009047"/>
                  <a:pt x="2694387" y="1017527"/>
                  <a:pt x="2702803" y="1029014"/>
                </a:cubicBezTo>
                <a:cubicBezTo>
                  <a:pt x="2706462" y="1034302"/>
                  <a:pt x="2709480" y="1040547"/>
                  <a:pt x="2711858" y="1047749"/>
                </a:cubicBezTo>
                <a:cubicBezTo>
                  <a:pt x="2714236" y="1054950"/>
                  <a:pt x="2715425" y="1062563"/>
                  <a:pt x="2715425" y="1070586"/>
                </a:cubicBezTo>
                <a:cubicBezTo>
                  <a:pt x="2715425" y="1093193"/>
                  <a:pt x="2706507" y="1112337"/>
                  <a:pt x="2688671" y="1128018"/>
                </a:cubicBezTo>
                <a:cubicBezTo>
                  <a:pt x="2670835" y="1143699"/>
                  <a:pt x="2648197" y="1151539"/>
                  <a:pt x="2620756" y="1151539"/>
                </a:cubicBezTo>
                <a:cubicBezTo>
                  <a:pt x="2595329" y="1151539"/>
                  <a:pt x="2571730" y="1143215"/>
                  <a:pt x="2549961" y="1126568"/>
                </a:cubicBezTo>
                <a:lnTo>
                  <a:pt x="2529930" y="1149618"/>
                </a:lnTo>
                <a:lnTo>
                  <a:pt x="2515387" y="1149618"/>
                </a:lnTo>
                <a:lnTo>
                  <a:pt x="2509898" y="1047266"/>
                </a:lnTo>
                <a:lnTo>
                  <a:pt x="2528009" y="1047266"/>
                </a:lnTo>
                <a:cubicBezTo>
                  <a:pt x="2539350" y="1078811"/>
                  <a:pt x="2552385" y="1100646"/>
                  <a:pt x="2567111" y="1112771"/>
                </a:cubicBezTo>
                <a:cubicBezTo>
                  <a:pt x="2581838" y="1124896"/>
                  <a:pt x="2599994" y="1130959"/>
                  <a:pt x="2621580" y="1130959"/>
                </a:cubicBezTo>
                <a:cubicBezTo>
                  <a:pt x="2641337" y="1130959"/>
                  <a:pt x="2656612" y="1126623"/>
                  <a:pt x="2667406" y="1117953"/>
                </a:cubicBezTo>
                <a:cubicBezTo>
                  <a:pt x="2678198" y="1109282"/>
                  <a:pt x="2683595" y="1098285"/>
                  <a:pt x="2683595" y="1084962"/>
                </a:cubicBezTo>
                <a:cubicBezTo>
                  <a:pt x="2683595" y="1077296"/>
                  <a:pt x="2681583" y="1070633"/>
                  <a:pt x="2677558" y="1064974"/>
                </a:cubicBezTo>
                <a:cubicBezTo>
                  <a:pt x="2674447" y="1059680"/>
                  <a:pt x="2669555" y="1055710"/>
                  <a:pt x="2662878" y="1053063"/>
                </a:cubicBezTo>
                <a:cubicBezTo>
                  <a:pt x="2656200" y="1050416"/>
                  <a:pt x="2638364" y="1046264"/>
                  <a:pt x="2609370" y="1040606"/>
                </a:cubicBezTo>
                <a:cubicBezTo>
                  <a:pt x="2580373" y="1034948"/>
                  <a:pt x="2560480" y="1029015"/>
                  <a:pt x="2549687" y="1022808"/>
                </a:cubicBezTo>
                <a:cubicBezTo>
                  <a:pt x="2538893" y="1016601"/>
                  <a:pt x="2530113" y="1008206"/>
                  <a:pt x="2523344" y="997621"/>
                </a:cubicBezTo>
                <a:cubicBezTo>
                  <a:pt x="2517307" y="987217"/>
                  <a:pt x="2514289" y="975626"/>
                  <a:pt x="2514289" y="962849"/>
                </a:cubicBezTo>
                <a:cubicBezTo>
                  <a:pt x="2514289" y="945142"/>
                  <a:pt x="2520600" y="928074"/>
                  <a:pt x="2533223" y="911647"/>
                </a:cubicBezTo>
                <a:cubicBezTo>
                  <a:pt x="2549504" y="892116"/>
                  <a:pt x="2572278" y="882351"/>
                  <a:pt x="2601549" y="882351"/>
                </a:cubicBezTo>
                <a:close/>
                <a:moveTo>
                  <a:pt x="4039939" y="881802"/>
                </a:moveTo>
                <a:lnTo>
                  <a:pt x="4044055" y="906224"/>
                </a:lnTo>
                <a:lnTo>
                  <a:pt x="4047622" y="937780"/>
                </a:lnTo>
                <a:cubicBezTo>
                  <a:pt x="4059147" y="919121"/>
                  <a:pt x="4072730" y="905126"/>
                  <a:pt x="4088371" y="895796"/>
                </a:cubicBezTo>
                <a:cubicBezTo>
                  <a:pt x="4104012" y="886467"/>
                  <a:pt x="4121711" y="881802"/>
                  <a:pt x="4141468" y="881802"/>
                </a:cubicBezTo>
                <a:cubicBezTo>
                  <a:pt x="4158115" y="881802"/>
                  <a:pt x="4172109" y="885056"/>
                  <a:pt x="4183451" y="891565"/>
                </a:cubicBezTo>
                <a:cubicBezTo>
                  <a:pt x="4194793" y="898073"/>
                  <a:pt x="4204123" y="908615"/>
                  <a:pt x="4211440" y="923192"/>
                </a:cubicBezTo>
                <a:cubicBezTo>
                  <a:pt x="4218758" y="937768"/>
                  <a:pt x="4222416" y="954133"/>
                  <a:pt x="4222416" y="972286"/>
                </a:cubicBezTo>
                <a:lnTo>
                  <a:pt x="4222416" y="1097696"/>
                </a:lnTo>
                <a:cubicBezTo>
                  <a:pt x="4222416" y="1107049"/>
                  <a:pt x="4224520" y="1113696"/>
                  <a:pt x="4228728" y="1117638"/>
                </a:cubicBezTo>
                <a:cubicBezTo>
                  <a:pt x="4232935" y="1121579"/>
                  <a:pt x="4239978" y="1123550"/>
                  <a:pt x="4249857" y="1123550"/>
                </a:cubicBezTo>
                <a:lnTo>
                  <a:pt x="4267967" y="1123550"/>
                </a:lnTo>
                <a:lnTo>
                  <a:pt x="4267967" y="1144130"/>
                </a:lnTo>
                <a:lnTo>
                  <a:pt x="4132413" y="1144130"/>
                </a:lnTo>
                <a:lnTo>
                  <a:pt x="4132413" y="1123550"/>
                </a:lnTo>
                <a:lnTo>
                  <a:pt x="4145310" y="1123550"/>
                </a:lnTo>
                <a:cubicBezTo>
                  <a:pt x="4156468" y="1123550"/>
                  <a:pt x="4164655" y="1121579"/>
                  <a:pt x="4169868" y="1117635"/>
                </a:cubicBezTo>
                <a:cubicBezTo>
                  <a:pt x="4175082" y="1113692"/>
                  <a:pt x="4177689" y="1107961"/>
                  <a:pt x="4177689" y="1100440"/>
                </a:cubicBezTo>
                <a:lnTo>
                  <a:pt x="4177689" y="990118"/>
                </a:lnTo>
                <a:cubicBezTo>
                  <a:pt x="4177689" y="966459"/>
                  <a:pt x="4174030" y="948669"/>
                  <a:pt x="4166713" y="936747"/>
                </a:cubicBezTo>
                <a:cubicBezTo>
                  <a:pt x="4156468" y="920240"/>
                  <a:pt x="4140919" y="911986"/>
                  <a:pt x="4120065" y="911986"/>
                </a:cubicBezTo>
                <a:cubicBezTo>
                  <a:pt x="4099393" y="911986"/>
                  <a:pt x="4082151" y="920285"/>
                  <a:pt x="4068340" y="936884"/>
                </a:cubicBezTo>
                <a:cubicBezTo>
                  <a:pt x="4054528" y="953482"/>
                  <a:pt x="4047622" y="975263"/>
                  <a:pt x="4047622" y="1002226"/>
                </a:cubicBezTo>
                <a:lnTo>
                  <a:pt x="4047622" y="1097688"/>
                </a:lnTo>
                <a:cubicBezTo>
                  <a:pt x="4047622" y="1107043"/>
                  <a:pt x="4049772" y="1113692"/>
                  <a:pt x="4054071" y="1117635"/>
                </a:cubicBezTo>
                <a:cubicBezTo>
                  <a:pt x="4058370" y="1121579"/>
                  <a:pt x="4065458" y="1123550"/>
                  <a:pt x="4075337" y="1123550"/>
                </a:cubicBezTo>
                <a:lnTo>
                  <a:pt x="4093173" y="1123550"/>
                </a:lnTo>
                <a:lnTo>
                  <a:pt x="4093173" y="1144130"/>
                </a:lnTo>
                <a:lnTo>
                  <a:pt x="3957070" y="1144130"/>
                </a:lnTo>
                <a:lnTo>
                  <a:pt x="3957070" y="1123550"/>
                </a:lnTo>
                <a:lnTo>
                  <a:pt x="3974906" y="1123550"/>
                </a:lnTo>
                <a:cubicBezTo>
                  <a:pt x="3983687" y="1123550"/>
                  <a:pt x="3990455" y="1121721"/>
                  <a:pt x="3995212" y="1118062"/>
                </a:cubicBezTo>
                <a:cubicBezTo>
                  <a:pt x="3999968" y="1114403"/>
                  <a:pt x="4002346" y="1109830"/>
                  <a:pt x="4002346" y="1104342"/>
                </a:cubicBezTo>
                <a:lnTo>
                  <a:pt x="4002346" y="938329"/>
                </a:lnTo>
                <a:cubicBezTo>
                  <a:pt x="4002346" y="928084"/>
                  <a:pt x="3999282" y="919944"/>
                  <a:pt x="3993154" y="913907"/>
                </a:cubicBezTo>
                <a:cubicBezTo>
                  <a:pt x="3987025" y="907870"/>
                  <a:pt x="3978565" y="904852"/>
                  <a:pt x="3967771" y="904852"/>
                </a:cubicBezTo>
                <a:lnTo>
                  <a:pt x="3954600" y="904852"/>
                </a:lnTo>
                <a:lnTo>
                  <a:pt x="3954600" y="887016"/>
                </a:lnTo>
                <a:close/>
                <a:moveTo>
                  <a:pt x="849065" y="881802"/>
                </a:moveTo>
                <a:lnTo>
                  <a:pt x="853182" y="906224"/>
                </a:lnTo>
                <a:lnTo>
                  <a:pt x="856749" y="937780"/>
                </a:lnTo>
                <a:cubicBezTo>
                  <a:pt x="868273" y="919121"/>
                  <a:pt x="881856" y="905126"/>
                  <a:pt x="897497" y="895796"/>
                </a:cubicBezTo>
                <a:cubicBezTo>
                  <a:pt x="913138" y="886467"/>
                  <a:pt x="930837" y="881802"/>
                  <a:pt x="950594" y="881802"/>
                </a:cubicBezTo>
                <a:cubicBezTo>
                  <a:pt x="967241" y="881802"/>
                  <a:pt x="981236" y="885056"/>
                  <a:pt x="992578" y="891565"/>
                </a:cubicBezTo>
                <a:cubicBezTo>
                  <a:pt x="1003919" y="898073"/>
                  <a:pt x="1013249" y="908615"/>
                  <a:pt x="1020567" y="923192"/>
                </a:cubicBezTo>
                <a:cubicBezTo>
                  <a:pt x="1027884" y="937768"/>
                  <a:pt x="1031543" y="954133"/>
                  <a:pt x="1031543" y="972286"/>
                </a:cubicBezTo>
                <a:lnTo>
                  <a:pt x="1031543" y="1097696"/>
                </a:lnTo>
                <a:cubicBezTo>
                  <a:pt x="1031543" y="1107049"/>
                  <a:pt x="1033646" y="1113696"/>
                  <a:pt x="1037854" y="1117638"/>
                </a:cubicBezTo>
                <a:cubicBezTo>
                  <a:pt x="1042061" y="1121579"/>
                  <a:pt x="1049104" y="1123550"/>
                  <a:pt x="1058982" y="1123550"/>
                </a:cubicBezTo>
                <a:lnTo>
                  <a:pt x="1077093" y="1123550"/>
                </a:lnTo>
                <a:lnTo>
                  <a:pt x="1077093" y="1144130"/>
                </a:lnTo>
                <a:lnTo>
                  <a:pt x="941539" y="1144130"/>
                </a:lnTo>
                <a:lnTo>
                  <a:pt x="941539" y="1123550"/>
                </a:lnTo>
                <a:lnTo>
                  <a:pt x="954436" y="1123550"/>
                </a:lnTo>
                <a:cubicBezTo>
                  <a:pt x="965595" y="1123550"/>
                  <a:pt x="973781" y="1121579"/>
                  <a:pt x="978995" y="1117635"/>
                </a:cubicBezTo>
                <a:cubicBezTo>
                  <a:pt x="984208" y="1113692"/>
                  <a:pt x="986815" y="1107961"/>
                  <a:pt x="986815" y="1100440"/>
                </a:cubicBezTo>
                <a:lnTo>
                  <a:pt x="986815" y="990118"/>
                </a:lnTo>
                <a:cubicBezTo>
                  <a:pt x="986815" y="966459"/>
                  <a:pt x="983156" y="948669"/>
                  <a:pt x="975839" y="936747"/>
                </a:cubicBezTo>
                <a:cubicBezTo>
                  <a:pt x="965595" y="920240"/>
                  <a:pt x="950045" y="911986"/>
                  <a:pt x="929191" y="911986"/>
                </a:cubicBezTo>
                <a:cubicBezTo>
                  <a:pt x="908519" y="911986"/>
                  <a:pt x="891278" y="920285"/>
                  <a:pt x="877466" y="936884"/>
                </a:cubicBezTo>
                <a:cubicBezTo>
                  <a:pt x="863654" y="953482"/>
                  <a:pt x="856749" y="975263"/>
                  <a:pt x="856749" y="1002226"/>
                </a:cubicBezTo>
                <a:lnTo>
                  <a:pt x="856749" y="1097688"/>
                </a:lnTo>
                <a:cubicBezTo>
                  <a:pt x="856749" y="1107043"/>
                  <a:pt x="858898" y="1113692"/>
                  <a:pt x="863197" y="1117635"/>
                </a:cubicBezTo>
                <a:cubicBezTo>
                  <a:pt x="867496" y="1121579"/>
                  <a:pt x="874585" y="1123550"/>
                  <a:pt x="884463" y="1123550"/>
                </a:cubicBezTo>
                <a:lnTo>
                  <a:pt x="902299" y="1123550"/>
                </a:lnTo>
                <a:lnTo>
                  <a:pt x="902299" y="1144130"/>
                </a:lnTo>
                <a:lnTo>
                  <a:pt x="766196" y="1144130"/>
                </a:lnTo>
                <a:lnTo>
                  <a:pt x="766196" y="1123550"/>
                </a:lnTo>
                <a:lnTo>
                  <a:pt x="784032" y="1123550"/>
                </a:lnTo>
                <a:cubicBezTo>
                  <a:pt x="792813" y="1123550"/>
                  <a:pt x="799582" y="1121721"/>
                  <a:pt x="804338" y="1118062"/>
                </a:cubicBezTo>
                <a:cubicBezTo>
                  <a:pt x="809094" y="1114403"/>
                  <a:pt x="811472" y="1109830"/>
                  <a:pt x="811472" y="1104342"/>
                </a:cubicBezTo>
                <a:lnTo>
                  <a:pt x="811472" y="938329"/>
                </a:lnTo>
                <a:cubicBezTo>
                  <a:pt x="811472" y="928084"/>
                  <a:pt x="808408" y="919944"/>
                  <a:pt x="802280" y="913907"/>
                </a:cubicBezTo>
                <a:cubicBezTo>
                  <a:pt x="796152" y="907870"/>
                  <a:pt x="787691" y="904852"/>
                  <a:pt x="776898" y="904852"/>
                </a:cubicBezTo>
                <a:lnTo>
                  <a:pt x="763727" y="904852"/>
                </a:lnTo>
                <a:lnTo>
                  <a:pt x="763727" y="887016"/>
                </a:lnTo>
                <a:close/>
                <a:moveTo>
                  <a:pt x="7183584" y="879332"/>
                </a:moveTo>
                <a:cubicBezTo>
                  <a:pt x="7213768" y="879332"/>
                  <a:pt x="7237001" y="885957"/>
                  <a:pt x="7253282" y="899205"/>
                </a:cubicBezTo>
                <a:cubicBezTo>
                  <a:pt x="7269564" y="912453"/>
                  <a:pt x="7277704" y="928579"/>
                  <a:pt x="7277704" y="947581"/>
                </a:cubicBezTo>
                <a:lnTo>
                  <a:pt x="7277704" y="1087921"/>
                </a:lnTo>
                <a:cubicBezTo>
                  <a:pt x="7277704" y="1099431"/>
                  <a:pt x="7279625" y="1108658"/>
                  <a:pt x="7283467" y="1115601"/>
                </a:cubicBezTo>
                <a:cubicBezTo>
                  <a:pt x="7287308" y="1121449"/>
                  <a:pt x="7292614" y="1124373"/>
                  <a:pt x="7299382" y="1124373"/>
                </a:cubicBezTo>
                <a:cubicBezTo>
                  <a:pt x="7306699" y="1124373"/>
                  <a:pt x="7314200" y="1121538"/>
                  <a:pt x="7321883" y="1115867"/>
                </a:cubicBezTo>
                <a:lnTo>
                  <a:pt x="7331761" y="1130959"/>
                </a:lnTo>
                <a:cubicBezTo>
                  <a:pt x="7318590" y="1144679"/>
                  <a:pt x="7303772" y="1151539"/>
                  <a:pt x="7287308" y="1151539"/>
                </a:cubicBezTo>
                <a:cubicBezTo>
                  <a:pt x="7275234" y="1151539"/>
                  <a:pt x="7265128" y="1148357"/>
                  <a:pt x="7256987" y="1141993"/>
                </a:cubicBezTo>
                <a:cubicBezTo>
                  <a:pt x="7248847" y="1135629"/>
                  <a:pt x="7241026" y="1123627"/>
                  <a:pt x="7233525" y="1105988"/>
                </a:cubicBezTo>
                <a:cubicBezTo>
                  <a:pt x="7216512" y="1123444"/>
                  <a:pt x="7201146" y="1135400"/>
                  <a:pt x="7187426" y="1141856"/>
                </a:cubicBezTo>
                <a:cubicBezTo>
                  <a:pt x="7173706" y="1148311"/>
                  <a:pt x="7157974" y="1151539"/>
                  <a:pt x="7140229" y="1151539"/>
                </a:cubicBezTo>
                <a:cubicBezTo>
                  <a:pt x="7113704" y="1151539"/>
                  <a:pt x="7093626" y="1145874"/>
                  <a:pt x="7079998" y="1134545"/>
                </a:cubicBezTo>
                <a:cubicBezTo>
                  <a:pt x="7066369" y="1123216"/>
                  <a:pt x="7059555" y="1108688"/>
                  <a:pt x="7059555" y="1090961"/>
                </a:cubicBezTo>
                <a:cubicBezTo>
                  <a:pt x="7059555" y="1065195"/>
                  <a:pt x="7075104" y="1043496"/>
                  <a:pt x="7106203" y="1025863"/>
                </a:cubicBezTo>
                <a:cubicBezTo>
                  <a:pt x="7137302" y="1008230"/>
                  <a:pt x="7179194" y="996032"/>
                  <a:pt x="7231879" y="989269"/>
                </a:cubicBezTo>
                <a:lnTo>
                  <a:pt x="7231879" y="950347"/>
                </a:lnTo>
                <a:cubicBezTo>
                  <a:pt x="7231879" y="936641"/>
                  <a:pt x="7226300" y="924809"/>
                  <a:pt x="7215140" y="914850"/>
                </a:cubicBezTo>
                <a:cubicBezTo>
                  <a:pt x="7203982" y="904892"/>
                  <a:pt x="7189804" y="899912"/>
                  <a:pt x="7172608" y="899912"/>
                </a:cubicBezTo>
                <a:cubicBezTo>
                  <a:pt x="7156693" y="899912"/>
                  <a:pt x="7142973" y="903205"/>
                  <a:pt x="7131448" y="909791"/>
                </a:cubicBezTo>
                <a:cubicBezTo>
                  <a:pt x="7123216" y="914730"/>
                  <a:pt x="7119100" y="919578"/>
                  <a:pt x="7119100" y="924334"/>
                </a:cubicBezTo>
                <a:cubicBezTo>
                  <a:pt x="7119100" y="925981"/>
                  <a:pt x="7121295" y="930280"/>
                  <a:pt x="7125685" y="937231"/>
                </a:cubicBezTo>
                <a:cubicBezTo>
                  <a:pt x="7130991" y="944549"/>
                  <a:pt x="7133643" y="951043"/>
                  <a:pt x="7133643" y="956714"/>
                </a:cubicBezTo>
                <a:cubicBezTo>
                  <a:pt x="7133643" y="964946"/>
                  <a:pt x="7131055" y="971714"/>
                  <a:pt x="7125878" y="977019"/>
                </a:cubicBezTo>
                <a:cubicBezTo>
                  <a:pt x="7123200" y="979215"/>
                  <a:pt x="7120255" y="981136"/>
                  <a:pt x="7117042" y="982782"/>
                </a:cubicBezTo>
                <a:lnTo>
                  <a:pt x="7111417" y="984154"/>
                </a:lnTo>
                <a:lnTo>
                  <a:pt x="7104831" y="984703"/>
                </a:lnTo>
                <a:cubicBezTo>
                  <a:pt x="7096599" y="984703"/>
                  <a:pt x="7089007" y="981684"/>
                  <a:pt x="7082056" y="975647"/>
                </a:cubicBezTo>
                <a:cubicBezTo>
                  <a:pt x="7075836" y="969428"/>
                  <a:pt x="7072726" y="961379"/>
                  <a:pt x="7072726" y="951500"/>
                </a:cubicBezTo>
                <a:cubicBezTo>
                  <a:pt x="7072726" y="934121"/>
                  <a:pt x="7082879" y="917749"/>
                  <a:pt x="7103184" y="902382"/>
                </a:cubicBezTo>
                <a:cubicBezTo>
                  <a:pt x="7123490" y="887016"/>
                  <a:pt x="7150290" y="879332"/>
                  <a:pt x="7183584" y="879332"/>
                </a:cubicBezTo>
                <a:close/>
                <a:moveTo>
                  <a:pt x="6097734" y="879332"/>
                </a:moveTo>
                <a:cubicBezTo>
                  <a:pt x="6127918" y="879332"/>
                  <a:pt x="6151151" y="885957"/>
                  <a:pt x="6167432" y="899205"/>
                </a:cubicBezTo>
                <a:cubicBezTo>
                  <a:pt x="6183714" y="912453"/>
                  <a:pt x="6191854" y="928579"/>
                  <a:pt x="6191854" y="947581"/>
                </a:cubicBezTo>
                <a:lnTo>
                  <a:pt x="6191854" y="1087921"/>
                </a:lnTo>
                <a:cubicBezTo>
                  <a:pt x="6191854" y="1099431"/>
                  <a:pt x="6193775" y="1108658"/>
                  <a:pt x="6197617" y="1115601"/>
                </a:cubicBezTo>
                <a:cubicBezTo>
                  <a:pt x="6201458" y="1121449"/>
                  <a:pt x="6206764" y="1124373"/>
                  <a:pt x="6213532" y="1124373"/>
                </a:cubicBezTo>
                <a:cubicBezTo>
                  <a:pt x="6220849" y="1124373"/>
                  <a:pt x="6228350" y="1121538"/>
                  <a:pt x="6236033" y="1115867"/>
                </a:cubicBezTo>
                <a:lnTo>
                  <a:pt x="6245911" y="1130959"/>
                </a:lnTo>
                <a:cubicBezTo>
                  <a:pt x="6232740" y="1144679"/>
                  <a:pt x="6217922" y="1151539"/>
                  <a:pt x="6201458" y="1151539"/>
                </a:cubicBezTo>
                <a:cubicBezTo>
                  <a:pt x="6189384" y="1151539"/>
                  <a:pt x="6179278" y="1148357"/>
                  <a:pt x="6171137" y="1141993"/>
                </a:cubicBezTo>
                <a:cubicBezTo>
                  <a:pt x="6162997" y="1135629"/>
                  <a:pt x="6155176" y="1123627"/>
                  <a:pt x="6147675" y="1105988"/>
                </a:cubicBezTo>
                <a:cubicBezTo>
                  <a:pt x="6130662" y="1123444"/>
                  <a:pt x="6115296" y="1135400"/>
                  <a:pt x="6101576" y="1141856"/>
                </a:cubicBezTo>
                <a:cubicBezTo>
                  <a:pt x="6087856" y="1148311"/>
                  <a:pt x="6072124" y="1151539"/>
                  <a:pt x="6054379" y="1151539"/>
                </a:cubicBezTo>
                <a:cubicBezTo>
                  <a:pt x="6027854" y="1151539"/>
                  <a:pt x="6007776" y="1145874"/>
                  <a:pt x="5994148" y="1134545"/>
                </a:cubicBezTo>
                <a:cubicBezTo>
                  <a:pt x="5980519" y="1123216"/>
                  <a:pt x="5973705" y="1108688"/>
                  <a:pt x="5973705" y="1090961"/>
                </a:cubicBezTo>
                <a:cubicBezTo>
                  <a:pt x="5973705" y="1065195"/>
                  <a:pt x="5989254" y="1043496"/>
                  <a:pt x="6020353" y="1025863"/>
                </a:cubicBezTo>
                <a:cubicBezTo>
                  <a:pt x="6051452" y="1008230"/>
                  <a:pt x="6093344" y="996032"/>
                  <a:pt x="6146029" y="989269"/>
                </a:cubicBezTo>
                <a:lnTo>
                  <a:pt x="6146029" y="950347"/>
                </a:lnTo>
                <a:cubicBezTo>
                  <a:pt x="6146029" y="936641"/>
                  <a:pt x="6140450" y="924809"/>
                  <a:pt x="6129290" y="914850"/>
                </a:cubicBezTo>
                <a:cubicBezTo>
                  <a:pt x="6118132" y="904892"/>
                  <a:pt x="6103954" y="899912"/>
                  <a:pt x="6086758" y="899912"/>
                </a:cubicBezTo>
                <a:cubicBezTo>
                  <a:pt x="6070843" y="899912"/>
                  <a:pt x="6057123" y="903205"/>
                  <a:pt x="6045598" y="909791"/>
                </a:cubicBezTo>
                <a:cubicBezTo>
                  <a:pt x="6037366" y="914730"/>
                  <a:pt x="6033250" y="919578"/>
                  <a:pt x="6033250" y="924334"/>
                </a:cubicBezTo>
                <a:cubicBezTo>
                  <a:pt x="6033250" y="925981"/>
                  <a:pt x="6035445" y="930280"/>
                  <a:pt x="6039835" y="937231"/>
                </a:cubicBezTo>
                <a:cubicBezTo>
                  <a:pt x="6045141" y="944549"/>
                  <a:pt x="6047793" y="951043"/>
                  <a:pt x="6047793" y="956714"/>
                </a:cubicBezTo>
                <a:cubicBezTo>
                  <a:pt x="6047793" y="964946"/>
                  <a:pt x="6045205" y="971714"/>
                  <a:pt x="6040028" y="977019"/>
                </a:cubicBezTo>
                <a:cubicBezTo>
                  <a:pt x="6037350" y="979215"/>
                  <a:pt x="6034405" y="981136"/>
                  <a:pt x="6031192" y="982782"/>
                </a:cubicBezTo>
                <a:lnTo>
                  <a:pt x="6025567" y="984154"/>
                </a:lnTo>
                <a:lnTo>
                  <a:pt x="6018981" y="984703"/>
                </a:lnTo>
                <a:cubicBezTo>
                  <a:pt x="6010749" y="984703"/>
                  <a:pt x="6003157" y="981684"/>
                  <a:pt x="5996206" y="975647"/>
                </a:cubicBezTo>
                <a:cubicBezTo>
                  <a:pt x="5989986" y="969428"/>
                  <a:pt x="5986876" y="961379"/>
                  <a:pt x="5986876" y="951500"/>
                </a:cubicBezTo>
                <a:cubicBezTo>
                  <a:pt x="5986876" y="934121"/>
                  <a:pt x="5997029" y="917749"/>
                  <a:pt x="6017334" y="902382"/>
                </a:cubicBezTo>
                <a:cubicBezTo>
                  <a:pt x="6037640" y="887016"/>
                  <a:pt x="6064440" y="879332"/>
                  <a:pt x="6097734" y="879332"/>
                </a:cubicBezTo>
                <a:close/>
                <a:moveTo>
                  <a:pt x="5497306" y="879332"/>
                </a:moveTo>
                <a:cubicBezTo>
                  <a:pt x="5522734" y="879332"/>
                  <a:pt x="5543634" y="886238"/>
                  <a:pt x="5560007" y="900050"/>
                </a:cubicBezTo>
                <a:cubicBezTo>
                  <a:pt x="5576379" y="913861"/>
                  <a:pt x="5584566" y="929365"/>
                  <a:pt x="5584566" y="946561"/>
                </a:cubicBezTo>
                <a:cubicBezTo>
                  <a:pt x="5584566" y="956805"/>
                  <a:pt x="5581502" y="965266"/>
                  <a:pt x="5575373" y="971943"/>
                </a:cubicBezTo>
                <a:cubicBezTo>
                  <a:pt x="5569245" y="978620"/>
                  <a:pt x="5561973" y="981959"/>
                  <a:pt x="5553558" y="981959"/>
                </a:cubicBezTo>
                <a:cubicBezTo>
                  <a:pt x="5545326" y="981959"/>
                  <a:pt x="5538375" y="979123"/>
                  <a:pt x="5532704" y="973452"/>
                </a:cubicBezTo>
                <a:cubicBezTo>
                  <a:pt x="5527033" y="967781"/>
                  <a:pt x="5524197" y="960921"/>
                  <a:pt x="5524197" y="952872"/>
                </a:cubicBezTo>
                <a:cubicBezTo>
                  <a:pt x="5524197" y="944823"/>
                  <a:pt x="5527307" y="937140"/>
                  <a:pt x="5533527" y="929822"/>
                </a:cubicBezTo>
                <a:cubicBezTo>
                  <a:pt x="5535356" y="927627"/>
                  <a:pt x="5536820" y="924883"/>
                  <a:pt x="5537917" y="921590"/>
                </a:cubicBezTo>
                <a:cubicBezTo>
                  <a:pt x="5537917" y="916651"/>
                  <a:pt x="5534259" y="911575"/>
                  <a:pt x="5526941" y="906361"/>
                </a:cubicBezTo>
                <a:cubicBezTo>
                  <a:pt x="5519624" y="901147"/>
                  <a:pt x="5510020" y="898540"/>
                  <a:pt x="5498129" y="898540"/>
                </a:cubicBezTo>
                <a:cubicBezTo>
                  <a:pt x="5476177" y="898540"/>
                  <a:pt x="5459256" y="906671"/>
                  <a:pt x="5447365" y="922932"/>
                </a:cubicBezTo>
                <a:cubicBezTo>
                  <a:pt x="5430901" y="946502"/>
                  <a:pt x="5422668" y="977564"/>
                  <a:pt x="5422668" y="1016117"/>
                </a:cubicBezTo>
                <a:cubicBezTo>
                  <a:pt x="5422668" y="1052844"/>
                  <a:pt x="5429986" y="1080663"/>
                  <a:pt x="5444621" y="1099574"/>
                </a:cubicBezTo>
                <a:cubicBezTo>
                  <a:pt x="5459256" y="1118485"/>
                  <a:pt x="5477915" y="1127941"/>
                  <a:pt x="5500599" y="1127941"/>
                </a:cubicBezTo>
                <a:cubicBezTo>
                  <a:pt x="5530966" y="1127941"/>
                  <a:pt x="5554199" y="1107909"/>
                  <a:pt x="5570297" y="1067847"/>
                </a:cubicBezTo>
                <a:lnTo>
                  <a:pt x="5588133" y="1073043"/>
                </a:lnTo>
                <a:cubicBezTo>
                  <a:pt x="5573864" y="1125374"/>
                  <a:pt x="5542400" y="1151539"/>
                  <a:pt x="5493739" y="1151539"/>
                </a:cubicBezTo>
                <a:cubicBezTo>
                  <a:pt x="5458615" y="1151539"/>
                  <a:pt x="5429574" y="1139706"/>
                  <a:pt x="5406616" y="1116041"/>
                </a:cubicBezTo>
                <a:cubicBezTo>
                  <a:pt x="5383658" y="1092375"/>
                  <a:pt x="5372179" y="1061078"/>
                  <a:pt x="5372179" y="1022150"/>
                </a:cubicBezTo>
                <a:cubicBezTo>
                  <a:pt x="5372179" y="977377"/>
                  <a:pt x="5384527" y="942381"/>
                  <a:pt x="5409223" y="917161"/>
                </a:cubicBezTo>
                <a:cubicBezTo>
                  <a:pt x="5433919" y="891942"/>
                  <a:pt x="5463280" y="879332"/>
                  <a:pt x="5497306" y="879332"/>
                </a:cubicBezTo>
                <a:close/>
                <a:moveTo>
                  <a:pt x="4971236" y="879332"/>
                </a:moveTo>
                <a:cubicBezTo>
                  <a:pt x="5005261" y="879332"/>
                  <a:pt x="5034165" y="891759"/>
                  <a:pt x="5057947" y="916612"/>
                </a:cubicBezTo>
                <a:cubicBezTo>
                  <a:pt x="5081728" y="941466"/>
                  <a:pt x="5093619" y="974361"/>
                  <a:pt x="5093619" y="1015299"/>
                </a:cubicBezTo>
                <a:cubicBezTo>
                  <a:pt x="5093619" y="1043259"/>
                  <a:pt x="5088360" y="1067153"/>
                  <a:pt x="5077841" y="1086982"/>
                </a:cubicBezTo>
                <a:cubicBezTo>
                  <a:pt x="5067322" y="1106810"/>
                  <a:pt x="5052413" y="1122527"/>
                  <a:pt x="5033113" y="1134132"/>
                </a:cubicBezTo>
                <a:cubicBezTo>
                  <a:pt x="5013814" y="1145737"/>
                  <a:pt x="4992731" y="1151539"/>
                  <a:pt x="4969864" y="1151539"/>
                </a:cubicBezTo>
                <a:cubicBezTo>
                  <a:pt x="4937667" y="1151539"/>
                  <a:pt x="4909495" y="1138929"/>
                  <a:pt x="4885348" y="1113710"/>
                </a:cubicBezTo>
                <a:cubicBezTo>
                  <a:pt x="4874372" y="1101648"/>
                  <a:pt x="4865683" y="1087210"/>
                  <a:pt x="4859280" y="1070398"/>
                </a:cubicBezTo>
                <a:cubicBezTo>
                  <a:pt x="4856536" y="1062357"/>
                  <a:pt x="4854340" y="1053859"/>
                  <a:pt x="4852694" y="1044904"/>
                </a:cubicBezTo>
                <a:cubicBezTo>
                  <a:pt x="4851963" y="1040336"/>
                  <a:pt x="4851414" y="1035814"/>
                  <a:pt x="4851048" y="1031336"/>
                </a:cubicBezTo>
                <a:cubicBezTo>
                  <a:pt x="4850682" y="1026858"/>
                  <a:pt x="4850499" y="1021604"/>
                  <a:pt x="4850499" y="1015573"/>
                </a:cubicBezTo>
                <a:cubicBezTo>
                  <a:pt x="4850499" y="976099"/>
                  <a:pt x="4862024" y="943524"/>
                  <a:pt x="4885073" y="917847"/>
                </a:cubicBezTo>
                <a:cubicBezTo>
                  <a:pt x="4908123" y="892171"/>
                  <a:pt x="4936844" y="879332"/>
                  <a:pt x="4971236" y="879332"/>
                </a:cubicBezTo>
                <a:close/>
                <a:moveTo>
                  <a:pt x="3773634" y="879332"/>
                </a:moveTo>
                <a:cubicBezTo>
                  <a:pt x="3803819" y="879332"/>
                  <a:pt x="3827051" y="885957"/>
                  <a:pt x="3843332" y="899205"/>
                </a:cubicBezTo>
                <a:cubicBezTo>
                  <a:pt x="3859613" y="912453"/>
                  <a:pt x="3867754" y="928579"/>
                  <a:pt x="3867754" y="947581"/>
                </a:cubicBezTo>
                <a:lnTo>
                  <a:pt x="3867754" y="1087921"/>
                </a:lnTo>
                <a:cubicBezTo>
                  <a:pt x="3867754" y="1099431"/>
                  <a:pt x="3869675" y="1108658"/>
                  <a:pt x="3873517" y="1115601"/>
                </a:cubicBezTo>
                <a:cubicBezTo>
                  <a:pt x="3877358" y="1121449"/>
                  <a:pt x="3882664" y="1124373"/>
                  <a:pt x="3889432" y="1124373"/>
                </a:cubicBezTo>
                <a:cubicBezTo>
                  <a:pt x="3896749" y="1124373"/>
                  <a:pt x="3904250" y="1121538"/>
                  <a:pt x="3911933" y="1115867"/>
                </a:cubicBezTo>
                <a:lnTo>
                  <a:pt x="3921811" y="1130959"/>
                </a:lnTo>
                <a:cubicBezTo>
                  <a:pt x="3908640" y="1144679"/>
                  <a:pt x="3893822" y="1151539"/>
                  <a:pt x="3877358" y="1151539"/>
                </a:cubicBezTo>
                <a:cubicBezTo>
                  <a:pt x="3865285" y="1151539"/>
                  <a:pt x="3855177" y="1148357"/>
                  <a:pt x="3847037" y="1141993"/>
                </a:cubicBezTo>
                <a:cubicBezTo>
                  <a:pt x="3838896" y="1135629"/>
                  <a:pt x="3831076" y="1123627"/>
                  <a:pt x="3823576" y="1105988"/>
                </a:cubicBezTo>
                <a:cubicBezTo>
                  <a:pt x="3806563" y="1123444"/>
                  <a:pt x="3791196" y="1135400"/>
                  <a:pt x="3777476" y="1141856"/>
                </a:cubicBezTo>
                <a:cubicBezTo>
                  <a:pt x="3763756" y="1148311"/>
                  <a:pt x="3748023" y="1151539"/>
                  <a:pt x="3730279" y="1151539"/>
                </a:cubicBezTo>
                <a:cubicBezTo>
                  <a:pt x="3703754" y="1151539"/>
                  <a:pt x="3683676" y="1145874"/>
                  <a:pt x="3670048" y="1134545"/>
                </a:cubicBezTo>
                <a:cubicBezTo>
                  <a:pt x="3656419" y="1123216"/>
                  <a:pt x="3649605" y="1108688"/>
                  <a:pt x="3649605" y="1090961"/>
                </a:cubicBezTo>
                <a:cubicBezTo>
                  <a:pt x="3649605" y="1065195"/>
                  <a:pt x="3665154" y="1043496"/>
                  <a:pt x="3696253" y="1025863"/>
                </a:cubicBezTo>
                <a:cubicBezTo>
                  <a:pt x="3727352" y="1008230"/>
                  <a:pt x="3769244" y="996032"/>
                  <a:pt x="3821929" y="989269"/>
                </a:cubicBezTo>
                <a:lnTo>
                  <a:pt x="3821929" y="950347"/>
                </a:lnTo>
                <a:cubicBezTo>
                  <a:pt x="3821929" y="936641"/>
                  <a:pt x="3816350" y="924809"/>
                  <a:pt x="3805191" y="914850"/>
                </a:cubicBezTo>
                <a:cubicBezTo>
                  <a:pt x="3794031" y="904892"/>
                  <a:pt x="3779854" y="899912"/>
                  <a:pt x="3762658" y="899912"/>
                </a:cubicBezTo>
                <a:cubicBezTo>
                  <a:pt x="3746743" y="899912"/>
                  <a:pt x="3733023" y="903205"/>
                  <a:pt x="3721498" y="909791"/>
                </a:cubicBezTo>
                <a:cubicBezTo>
                  <a:pt x="3713266" y="914730"/>
                  <a:pt x="3709150" y="919578"/>
                  <a:pt x="3709150" y="924334"/>
                </a:cubicBezTo>
                <a:cubicBezTo>
                  <a:pt x="3709150" y="925981"/>
                  <a:pt x="3711345" y="930280"/>
                  <a:pt x="3715736" y="937231"/>
                </a:cubicBezTo>
                <a:cubicBezTo>
                  <a:pt x="3721041" y="944549"/>
                  <a:pt x="3723693" y="951043"/>
                  <a:pt x="3723693" y="956714"/>
                </a:cubicBezTo>
                <a:cubicBezTo>
                  <a:pt x="3723693" y="964946"/>
                  <a:pt x="3721105" y="971714"/>
                  <a:pt x="3715929" y="977019"/>
                </a:cubicBezTo>
                <a:cubicBezTo>
                  <a:pt x="3713250" y="979215"/>
                  <a:pt x="3710305" y="981136"/>
                  <a:pt x="3707092" y="982782"/>
                </a:cubicBezTo>
                <a:lnTo>
                  <a:pt x="3701467" y="984154"/>
                </a:lnTo>
                <a:lnTo>
                  <a:pt x="3694881" y="984703"/>
                </a:lnTo>
                <a:cubicBezTo>
                  <a:pt x="3686649" y="984703"/>
                  <a:pt x="3679057" y="981684"/>
                  <a:pt x="3672106" y="975647"/>
                </a:cubicBezTo>
                <a:cubicBezTo>
                  <a:pt x="3665886" y="969428"/>
                  <a:pt x="3662776" y="961379"/>
                  <a:pt x="3662776" y="951500"/>
                </a:cubicBezTo>
                <a:cubicBezTo>
                  <a:pt x="3662776" y="934121"/>
                  <a:pt x="3672929" y="917749"/>
                  <a:pt x="3693235" y="902382"/>
                </a:cubicBezTo>
                <a:cubicBezTo>
                  <a:pt x="3713540" y="887016"/>
                  <a:pt x="3740340" y="879332"/>
                  <a:pt x="3773634" y="879332"/>
                </a:cubicBezTo>
                <a:close/>
                <a:moveTo>
                  <a:pt x="2078186" y="879332"/>
                </a:moveTo>
                <a:cubicBezTo>
                  <a:pt x="2108369" y="879332"/>
                  <a:pt x="2131602" y="885957"/>
                  <a:pt x="2147884" y="899205"/>
                </a:cubicBezTo>
                <a:cubicBezTo>
                  <a:pt x="2164165" y="912453"/>
                  <a:pt x="2172305" y="928579"/>
                  <a:pt x="2172305" y="947581"/>
                </a:cubicBezTo>
                <a:lnTo>
                  <a:pt x="2172305" y="1087921"/>
                </a:lnTo>
                <a:cubicBezTo>
                  <a:pt x="2172305" y="1099431"/>
                  <a:pt x="2174226" y="1108658"/>
                  <a:pt x="2178067" y="1115601"/>
                </a:cubicBezTo>
                <a:cubicBezTo>
                  <a:pt x="2181910" y="1121449"/>
                  <a:pt x="2187214" y="1124373"/>
                  <a:pt x="2193983" y="1124373"/>
                </a:cubicBezTo>
                <a:cubicBezTo>
                  <a:pt x="2201300" y="1124373"/>
                  <a:pt x="2208801" y="1121538"/>
                  <a:pt x="2216484" y="1115867"/>
                </a:cubicBezTo>
                <a:lnTo>
                  <a:pt x="2226362" y="1130959"/>
                </a:lnTo>
                <a:cubicBezTo>
                  <a:pt x="2213191" y="1144679"/>
                  <a:pt x="2198373" y="1151539"/>
                  <a:pt x="2181910" y="1151539"/>
                </a:cubicBezTo>
                <a:cubicBezTo>
                  <a:pt x="2169835" y="1151539"/>
                  <a:pt x="2159729" y="1148357"/>
                  <a:pt x="2151588" y="1141993"/>
                </a:cubicBezTo>
                <a:cubicBezTo>
                  <a:pt x="2143448" y="1135629"/>
                  <a:pt x="2135626" y="1123627"/>
                  <a:pt x="2128127" y="1105988"/>
                </a:cubicBezTo>
                <a:cubicBezTo>
                  <a:pt x="2111113" y="1123444"/>
                  <a:pt x="2095747" y="1135400"/>
                  <a:pt x="2082027" y="1141856"/>
                </a:cubicBezTo>
                <a:cubicBezTo>
                  <a:pt x="2068307" y="1148311"/>
                  <a:pt x="2052575" y="1151539"/>
                  <a:pt x="2034829" y="1151539"/>
                </a:cubicBezTo>
                <a:cubicBezTo>
                  <a:pt x="2008305" y="1151539"/>
                  <a:pt x="1988227" y="1145874"/>
                  <a:pt x="1974598" y="1134545"/>
                </a:cubicBezTo>
                <a:cubicBezTo>
                  <a:pt x="1960970" y="1123216"/>
                  <a:pt x="1954156" y="1108688"/>
                  <a:pt x="1954156" y="1090961"/>
                </a:cubicBezTo>
                <a:cubicBezTo>
                  <a:pt x="1954156" y="1065195"/>
                  <a:pt x="1969705" y="1043496"/>
                  <a:pt x="2000804" y="1025863"/>
                </a:cubicBezTo>
                <a:cubicBezTo>
                  <a:pt x="2031903" y="1008230"/>
                  <a:pt x="2073795" y="996032"/>
                  <a:pt x="2126480" y="989269"/>
                </a:cubicBezTo>
                <a:lnTo>
                  <a:pt x="2126480" y="950347"/>
                </a:lnTo>
                <a:cubicBezTo>
                  <a:pt x="2126480" y="936641"/>
                  <a:pt x="2120900" y="924809"/>
                  <a:pt x="2109741" y="914850"/>
                </a:cubicBezTo>
                <a:cubicBezTo>
                  <a:pt x="2098582" y="904892"/>
                  <a:pt x="2084406" y="899912"/>
                  <a:pt x="2067209" y="899912"/>
                </a:cubicBezTo>
                <a:cubicBezTo>
                  <a:pt x="2051294" y="899912"/>
                  <a:pt x="2037574" y="903205"/>
                  <a:pt x="2026049" y="909791"/>
                </a:cubicBezTo>
                <a:cubicBezTo>
                  <a:pt x="2017817" y="914730"/>
                  <a:pt x="2013700" y="919578"/>
                  <a:pt x="2013700" y="924334"/>
                </a:cubicBezTo>
                <a:cubicBezTo>
                  <a:pt x="2013700" y="925981"/>
                  <a:pt x="2015896" y="930280"/>
                  <a:pt x="2020286" y="937231"/>
                </a:cubicBezTo>
                <a:cubicBezTo>
                  <a:pt x="2025591" y="944549"/>
                  <a:pt x="2028244" y="951043"/>
                  <a:pt x="2028244" y="956714"/>
                </a:cubicBezTo>
                <a:cubicBezTo>
                  <a:pt x="2028244" y="964946"/>
                  <a:pt x="2025656" y="971714"/>
                  <a:pt x="2020480" y="977019"/>
                </a:cubicBezTo>
                <a:cubicBezTo>
                  <a:pt x="2017801" y="979215"/>
                  <a:pt x="2014856" y="981136"/>
                  <a:pt x="2011643" y="982782"/>
                </a:cubicBezTo>
                <a:lnTo>
                  <a:pt x="2006018" y="984154"/>
                </a:lnTo>
                <a:lnTo>
                  <a:pt x="1999432" y="984703"/>
                </a:lnTo>
                <a:cubicBezTo>
                  <a:pt x="1991201" y="984703"/>
                  <a:pt x="1983608" y="981684"/>
                  <a:pt x="1976657" y="975647"/>
                </a:cubicBezTo>
                <a:cubicBezTo>
                  <a:pt x="1970437" y="969428"/>
                  <a:pt x="1967328" y="961379"/>
                  <a:pt x="1967328" y="951500"/>
                </a:cubicBezTo>
                <a:cubicBezTo>
                  <a:pt x="1967328" y="934121"/>
                  <a:pt x="1977480" y="917749"/>
                  <a:pt x="1997786" y="902382"/>
                </a:cubicBezTo>
                <a:cubicBezTo>
                  <a:pt x="2018091" y="887016"/>
                  <a:pt x="2044891" y="879332"/>
                  <a:pt x="2078186" y="879332"/>
                </a:cubicBezTo>
                <a:close/>
                <a:moveTo>
                  <a:pt x="3582986" y="873844"/>
                </a:moveTo>
                <a:cubicBezTo>
                  <a:pt x="3592132" y="873844"/>
                  <a:pt x="3599724" y="876771"/>
                  <a:pt x="3605761" y="882625"/>
                </a:cubicBezTo>
                <a:cubicBezTo>
                  <a:pt x="3611798" y="888479"/>
                  <a:pt x="3614816" y="895613"/>
                  <a:pt x="3614816" y="904028"/>
                </a:cubicBezTo>
                <a:cubicBezTo>
                  <a:pt x="3614816" y="910614"/>
                  <a:pt x="3612804" y="916194"/>
                  <a:pt x="3608779" y="920767"/>
                </a:cubicBezTo>
                <a:cubicBezTo>
                  <a:pt x="3604755" y="925340"/>
                  <a:pt x="3599907" y="927627"/>
                  <a:pt x="3594236" y="927627"/>
                </a:cubicBezTo>
                <a:cubicBezTo>
                  <a:pt x="3584723" y="927627"/>
                  <a:pt x="3577680" y="921224"/>
                  <a:pt x="3573107" y="908419"/>
                </a:cubicBezTo>
                <a:cubicBezTo>
                  <a:pt x="3571644" y="902931"/>
                  <a:pt x="3569174" y="900187"/>
                  <a:pt x="3565698" y="900187"/>
                </a:cubicBezTo>
                <a:cubicBezTo>
                  <a:pt x="3560759" y="900187"/>
                  <a:pt x="3553990" y="904303"/>
                  <a:pt x="3545393" y="912535"/>
                </a:cubicBezTo>
                <a:cubicBezTo>
                  <a:pt x="3550881" y="920584"/>
                  <a:pt x="3556277" y="930005"/>
                  <a:pt x="3561582" y="940798"/>
                </a:cubicBezTo>
                <a:cubicBezTo>
                  <a:pt x="3564509" y="950677"/>
                  <a:pt x="3565973" y="959183"/>
                  <a:pt x="3565973" y="966318"/>
                </a:cubicBezTo>
                <a:cubicBezTo>
                  <a:pt x="3565973" y="981501"/>
                  <a:pt x="3562177" y="995221"/>
                  <a:pt x="3554585" y="1007478"/>
                </a:cubicBezTo>
                <a:cubicBezTo>
                  <a:pt x="3546993" y="1019735"/>
                  <a:pt x="3534325" y="1030665"/>
                  <a:pt x="3516580" y="1040269"/>
                </a:cubicBezTo>
                <a:cubicBezTo>
                  <a:pt x="3498835" y="1049873"/>
                  <a:pt x="3481640" y="1054675"/>
                  <a:pt x="3464993" y="1054675"/>
                </a:cubicBezTo>
                <a:lnTo>
                  <a:pt x="3435083" y="1054675"/>
                </a:lnTo>
                <a:cubicBezTo>
                  <a:pt x="3414960" y="1054675"/>
                  <a:pt x="3400874" y="1056858"/>
                  <a:pt x="3392825" y="1061222"/>
                </a:cubicBezTo>
                <a:cubicBezTo>
                  <a:pt x="3385873" y="1065590"/>
                  <a:pt x="3382398" y="1072230"/>
                  <a:pt x="3382398" y="1081142"/>
                </a:cubicBezTo>
                <a:cubicBezTo>
                  <a:pt x="3382398" y="1088237"/>
                  <a:pt x="3385142" y="1093694"/>
                  <a:pt x="3390630" y="1097514"/>
                </a:cubicBezTo>
                <a:cubicBezTo>
                  <a:pt x="3396118" y="1101334"/>
                  <a:pt x="3406911" y="1103244"/>
                  <a:pt x="3423009" y="1103244"/>
                </a:cubicBezTo>
                <a:lnTo>
                  <a:pt x="3490787" y="1101872"/>
                </a:lnTo>
                <a:cubicBezTo>
                  <a:pt x="3523898" y="1101872"/>
                  <a:pt x="3548274" y="1107599"/>
                  <a:pt x="3563915" y="1119052"/>
                </a:cubicBezTo>
                <a:cubicBezTo>
                  <a:pt x="3579556" y="1130506"/>
                  <a:pt x="3587376" y="1146221"/>
                  <a:pt x="3587376" y="1166198"/>
                </a:cubicBezTo>
                <a:cubicBezTo>
                  <a:pt x="3587376" y="1188190"/>
                  <a:pt x="3578778" y="1206701"/>
                  <a:pt x="3561582" y="1221730"/>
                </a:cubicBezTo>
                <a:cubicBezTo>
                  <a:pt x="3537618" y="1242988"/>
                  <a:pt x="3501854" y="1253617"/>
                  <a:pt x="3454291" y="1253617"/>
                </a:cubicBezTo>
                <a:cubicBezTo>
                  <a:pt x="3414960" y="1253617"/>
                  <a:pt x="3385782" y="1246372"/>
                  <a:pt x="3366757" y="1231883"/>
                </a:cubicBezTo>
                <a:cubicBezTo>
                  <a:pt x="3351756" y="1220512"/>
                  <a:pt x="3344256" y="1207767"/>
                  <a:pt x="3344256" y="1193647"/>
                </a:cubicBezTo>
                <a:cubicBezTo>
                  <a:pt x="3344256" y="1183560"/>
                  <a:pt x="3348875" y="1174069"/>
                  <a:pt x="3358113" y="1165176"/>
                </a:cubicBezTo>
                <a:cubicBezTo>
                  <a:pt x="3367351" y="1156282"/>
                  <a:pt x="3383678" y="1149175"/>
                  <a:pt x="3407094" y="1143856"/>
                </a:cubicBezTo>
                <a:cubicBezTo>
                  <a:pt x="3389532" y="1139477"/>
                  <a:pt x="3376041" y="1133045"/>
                  <a:pt x="3366620" y="1124562"/>
                </a:cubicBezTo>
                <a:cubicBezTo>
                  <a:pt x="3357198" y="1116078"/>
                  <a:pt x="3352488" y="1105541"/>
                  <a:pt x="3352488" y="1092950"/>
                </a:cubicBezTo>
                <a:cubicBezTo>
                  <a:pt x="3352488" y="1081456"/>
                  <a:pt x="3356010" y="1071559"/>
                  <a:pt x="3363052" y="1063257"/>
                </a:cubicBezTo>
                <a:cubicBezTo>
                  <a:pt x="3370095" y="1054955"/>
                  <a:pt x="3383129" y="1047246"/>
                  <a:pt x="3402155" y="1040132"/>
                </a:cubicBezTo>
                <a:cubicBezTo>
                  <a:pt x="3386971" y="1031900"/>
                  <a:pt x="3375355" y="1021564"/>
                  <a:pt x="3367306" y="1009125"/>
                </a:cubicBezTo>
                <a:cubicBezTo>
                  <a:pt x="3359257" y="996685"/>
                  <a:pt x="3355232" y="982690"/>
                  <a:pt x="3355232" y="967141"/>
                </a:cubicBezTo>
                <a:cubicBezTo>
                  <a:pt x="3355232" y="942262"/>
                  <a:pt x="3365019" y="921407"/>
                  <a:pt x="3384593" y="904577"/>
                </a:cubicBezTo>
                <a:cubicBezTo>
                  <a:pt x="3404167" y="887747"/>
                  <a:pt x="3429595" y="879332"/>
                  <a:pt x="3460877" y="879332"/>
                </a:cubicBezTo>
                <a:cubicBezTo>
                  <a:pt x="3475146" y="879332"/>
                  <a:pt x="3487677" y="881162"/>
                  <a:pt x="3498470" y="884820"/>
                </a:cubicBezTo>
                <a:cubicBezTo>
                  <a:pt x="3509995" y="888113"/>
                  <a:pt x="3521336" y="893693"/>
                  <a:pt x="3532496" y="901559"/>
                </a:cubicBezTo>
                <a:cubicBezTo>
                  <a:pt x="3550606" y="883082"/>
                  <a:pt x="3567436" y="873844"/>
                  <a:pt x="3582986" y="873844"/>
                </a:cubicBezTo>
                <a:close/>
                <a:moveTo>
                  <a:pt x="1344611" y="873844"/>
                </a:moveTo>
                <a:cubicBezTo>
                  <a:pt x="1353758" y="873844"/>
                  <a:pt x="1361351" y="876771"/>
                  <a:pt x="1367387" y="882625"/>
                </a:cubicBezTo>
                <a:cubicBezTo>
                  <a:pt x="1373424" y="888479"/>
                  <a:pt x="1376442" y="895613"/>
                  <a:pt x="1376442" y="904028"/>
                </a:cubicBezTo>
                <a:cubicBezTo>
                  <a:pt x="1376442" y="910614"/>
                  <a:pt x="1374430" y="916194"/>
                  <a:pt x="1370405" y="920767"/>
                </a:cubicBezTo>
                <a:cubicBezTo>
                  <a:pt x="1366381" y="925340"/>
                  <a:pt x="1361533" y="927627"/>
                  <a:pt x="1355862" y="927627"/>
                </a:cubicBezTo>
                <a:cubicBezTo>
                  <a:pt x="1346350" y="927627"/>
                  <a:pt x="1339307" y="921224"/>
                  <a:pt x="1334733" y="908419"/>
                </a:cubicBezTo>
                <a:cubicBezTo>
                  <a:pt x="1333270" y="902931"/>
                  <a:pt x="1330800" y="900187"/>
                  <a:pt x="1327325" y="900187"/>
                </a:cubicBezTo>
                <a:cubicBezTo>
                  <a:pt x="1322386" y="900187"/>
                  <a:pt x="1315616" y="904303"/>
                  <a:pt x="1307018" y="912535"/>
                </a:cubicBezTo>
                <a:cubicBezTo>
                  <a:pt x="1312506" y="920584"/>
                  <a:pt x="1317903" y="930005"/>
                  <a:pt x="1323209" y="940798"/>
                </a:cubicBezTo>
                <a:cubicBezTo>
                  <a:pt x="1326135" y="950677"/>
                  <a:pt x="1327599" y="959183"/>
                  <a:pt x="1327599" y="966318"/>
                </a:cubicBezTo>
                <a:cubicBezTo>
                  <a:pt x="1327599" y="981501"/>
                  <a:pt x="1323803" y="995221"/>
                  <a:pt x="1316212" y="1007478"/>
                </a:cubicBezTo>
                <a:cubicBezTo>
                  <a:pt x="1308619" y="1019735"/>
                  <a:pt x="1295951" y="1030665"/>
                  <a:pt x="1278207" y="1040269"/>
                </a:cubicBezTo>
                <a:cubicBezTo>
                  <a:pt x="1260462" y="1049873"/>
                  <a:pt x="1243266" y="1054675"/>
                  <a:pt x="1226619" y="1054675"/>
                </a:cubicBezTo>
                <a:lnTo>
                  <a:pt x="1196709" y="1054675"/>
                </a:lnTo>
                <a:cubicBezTo>
                  <a:pt x="1176586" y="1054675"/>
                  <a:pt x="1162500" y="1056858"/>
                  <a:pt x="1154451" y="1061222"/>
                </a:cubicBezTo>
                <a:cubicBezTo>
                  <a:pt x="1147500" y="1065590"/>
                  <a:pt x="1144023" y="1072230"/>
                  <a:pt x="1144023" y="1081142"/>
                </a:cubicBezTo>
                <a:cubicBezTo>
                  <a:pt x="1144023" y="1088237"/>
                  <a:pt x="1146768" y="1093694"/>
                  <a:pt x="1152256" y="1097514"/>
                </a:cubicBezTo>
                <a:cubicBezTo>
                  <a:pt x="1157744" y="1101334"/>
                  <a:pt x="1168537" y="1103244"/>
                  <a:pt x="1184635" y="1103244"/>
                </a:cubicBezTo>
                <a:lnTo>
                  <a:pt x="1252412" y="1101872"/>
                </a:lnTo>
                <a:cubicBezTo>
                  <a:pt x="1285524" y="1101872"/>
                  <a:pt x="1309900" y="1107599"/>
                  <a:pt x="1325540" y="1119052"/>
                </a:cubicBezTo>
                <a:cubicBezTo>
                  <a:pt x="1341182" y="1130506"/>
                  <a:pt x="1349002" y="1146221"/>
                  <a:pt x="1349002" y="1166198"/>
                </a:cubicBezTo>
                <a:cubicBezTo>
                  <a:pt x="1349002" y="1188190"/>
                  <a:pt x="1340404" y="1206701"/>
                  <a:pt x="1323209" y="1221730"/>
                </a:cubicBezTo>
                <a:cubicBezTo>
                  <a:pt x="1299244" y="1242988"/>
                  <a:pt x="1263480" y="1253617"/>
                  <a:pt x="1215917" y="1253617"/>
                </a:cubicBezTo>
                <a:cubicBezTo>
                  <a:pt x="1176586" y="1253617"/>
                  <a:pt x="1147408" y="1246372"/>
                  <a:pt x="1128383" y="1231883"/>
                </a:cubicBezTo>
                <a:cubicBezTo>
                  <a:pt x="1113382" y="1220512"/>
                  <a:pt x="1105882" y="1207767"/>
                  <a:pt x="1105882" y="1193647"/>
                </a:cubicBezTo>
                <a:cubicBezTo>
                  <a:pt x="1105882" y="1183560"/>
                  <a:pt x="1110501" y="1174069"/>
                  <a:pt x="1119740" y="1165176"/>
                </a:cubicBezTo>
                <a:cubicBezTo>
                  <a:pt x="1128977" y="1156282"/>
                  <a:pt x="1145304" y="1149175"/>
                  <a:pt x="1168720" y="1143856"/>
                </a:cubicBezTo>
                <a:cubicBezTo>
                  <a:pt x="1151158" y="1139477"/>
                  <a:pt x="1137667" y="1133045"/>
                  <a:pt x="1128245" y="1124562"/>
                </a:cubicBezTo>
                <a:cubicBezTo>
                  <a:pt x="1118825" y="1116078"/>
                  <a:pt x="1114114" y="1105541"/>
                  <a:pt x="1114114" y="1092950"/>
                </a:cubicBezTo>
                <a:cubicBezTo>
                  <a:pt x="1114114" y="1081456"/>
                  <a:pt x="1117636" y="1071559"/>
                  <a:pt x="1124678" y="1063257"/>
                </a:cubicBezTo>
                <a:cubicBezTo>
                  <a:pt x="1131722" y="1054955"/>
                  <a:pt x="1144756" y="1047246"/>
                  <a:pt x="1163781" y="1040132"/>
                </a:cubicBezTo>
                <a:cubicBezTo>
                  <a:pt x="1148597" y="1031900"/>
                  <a:pt x="1136981" y="1021564"/>
                  <a:pt x="1128932" y="1009125"/>
                </a:cubicBezTo>
                <a:cubicBezTo>
                  <a:pt x="1120883" y="996685"/>
                  <a:pt x="1116858" y="982690"/>
                  <a:pt x="1116858" y="967141"/>
                </a:cubicBezTo>
                <a:cubicBezTo>
                  <a:pt x="1116858" y="942262"/>
                  <a:pt x="1126645" y="921407"/>
                  <a:pt x="1146219" y="904577"/>
                </a:cubicBezTo>
                <a:cubicBezTo>
                  <a:pt x="1165793" y="887747"/>
                  <a:pt x="1191221" y="879332"/>
                  <a:pt x="1222503" y="879332"/>
                </a:cubicBezTo>
                <a:cubicBezTo>
                  <a:pt x="1236772" y="879332"/>
                  <a:pt x="1249303" y="881162"/>
                  <a:pt x="1260096" y="884820"/>
                </a:cubicBezTo>
                <a:cubicBezTo>
                  <a:pt x="1271621" y="888113"/>
                  <a:pt x="1282963" y="893693"/>
                  <a:pt x="1294122" y="901559"/>
                </a:cubicBezTo>
                <a:cubicBezTo>
                  <a:pt x="1312233" y="883082"/>
                  <a:pt x="1329062" y="873844"/>
                  <a:pt x="1344611" y="873844"/>
                </a:cubicBezTo>
                <a:close/>
                <a:moveTo>
                  <a:pt x="3029950" y="816494"/>
                </a:moveTo>
                <a:cubicBezTo>
                  <a:pt x="3040927" y="816494"/>
                  <a:pt x="3049341" y="820610"/>
                  <a:pt x="3055196" y="828842"/>
                </a:cubicBezTo>
                <a:cubicBezTo>
                  <a:pt x="3057939" y="832684"/>
                  <a:pt x="3060135" y="837120"/>
                  <a:pt x="3061781" y="842151"/>
                </a:cubicBezTo>
                <a:cubicBezTo>
                  <a:pt x="3063427" y="847182"/>
                  <a:pt x="3064250" y="852532"/>
                  <a:pt x="3064250" y="858203"/>
                </a:cubicBezTo>
                <a:cubicBezTo>
                  <a:pt x="3064250" y="871375"/>
                  <a:pt x="3059768" y="884637"/>
                  <a:pt x="3050805" y="897992"/>
                </a:cubicBezTo>
                <a:lnTo>
                  <a:pt x="3045317" y="905675"/>
                </a:lnTo>
                <a:lnTo>
                  <a:pt x="3038183" y="913633"/>
                </a:lnTo>
                <a:cubicBezTo>
                  <a:pt x="3032695" y="919121"/>
                  <a:pt x="3026749" y="924426"/>
                  <a:pt x="3020347" y="929548"/>
                </a:cubicBezTo>
                <a:lnTo>
                  <a:pt x="3020347" y="1081841"/>
                </a:lnTo>
                <a:lnTo>
                  <a:pt x="3020347" y="1090347"/>
                </a:lnTo>
                <a:cubicBezTo>
                  <a:pt x="3020347" y="1094372"/>
                  <a:pt x="3020575" y="1097436"/>
                  <a:pt x="3021032" y="1099540"/>
                </a:cubicBezTo>
                <a:cubicBezTo>
                  <a:pt x="3021489" y="1101644"/>
                  <a:pt x="3023182" y="1104525"/>
                  <a:pt x="3026108" y="1108184"/>
                </a:cubicBezTo>
                <a:cubicBezTo>
                  <a:pt x="3028304" y="1110379"/>
                  <a:pt x="3031322" y="1112025"/>
                  <a:pt x="3035164" y="1113123"/>
                </a:cubicBezTo>
                <a:lnTo>
                  <a:pt x="3058214" y="1114220"/>
                </a:lnTo>
                <a:lnTo>
                  <a:pt x="3070012" y="1114220"/>
                </a:lnTo>
                <a:lnTo>
                  <a:pt x="3070012" y="1138642"/>
                </a:lnTo>
                <a:lnTo>
                  <a:pt x="2968759" y="1144130"/>
                </a:lnTo>
                <a:lnTo>
                  <a:pt x="2968759" y="1100226"/>
                </a:lnTo>
                <a:cubicBezTo>
                  <a:pt x="2964369" y="1108458"/>
                  <a:pt x="2959155" y="1115592"/>
                  <a:pt x="2953118" y="1121629"/>
                </a:cubicBezTo>
                <a:cubicBezTo>
                  <a:pt x="2950374" y="1124373"/>
                  <a:pt x="2947172" y="1127209"/>
                  <a:pt x="2943514" y="1130136"/>
                </a:cubicBezTo>
                <a:cubicBezTo>
                  <a:pt x="2940586" y="1132514"/>
                  <a:pt x="2936654" y="1135349"/>
                  <a:pt x="2931714" y="1138642"/>
                </a:cubicBezTo>
                <a:cubicBezTo>
                  <a:pt x="2924580" y="1142667"/>
                  <a:pt x="2916576" y="1146005"/>
                  <a:pt x="2907704" y="1148658"/>
                </a:cubicBezTo>
                <a:cubicBezTo>
                  <a:pt x="2898832" y="1151310"/>
                  <a:pt x="2890281" y="1152637"/>
                  <a:pt x="2882047" y="1152637"/>
                </a:cubicBezTo>
                <a:cubicBezTo>
                  <a:pt x="2861742" y="1152637"/>
                  <a:pt x="2843814" y="1147880"/>
                  <a:pt x="2828265" y="1138368"/>
                </a:cubicBezTo>
                <a:cubicBezTo>
                  <a:pt x="2812716" y="1128855"/>
                  <a:pt x="2802928" y="1116141"/>
                  <a:pt x="2798903" y="1100226"/>
                </a:cubicBezTo>
                <a:cubicBezTo>
                  <a:pt x="2797989" y="1098945"/>
                  <a:pt x="2796709" y="1092634"/>
                  <a:pt x="2795063" y="1081292"/>
                </a:cubicBezTo>
                <a:lnTo>
                  <a:pt x="2793965" y="1052480"/>
                </a:lnTo>
                <a:lnTo>
                  <a:pt x="2793965" y="931743"/>
                </a:lnTo>
                <a:cubicBezTo>
                  <a:pt x="2793965" y="925889"/>
                  <a:pt x="2792867" y="921865"/>
                  <a:pt x="2790672" y="919669"/>
                </a:cubicBezTo>
                <a:cubicBezTo>
                  <a:pt x="2788477" y="917474"/>
                  <a:pt x="2785275" y="915736"/>
                  <a:pt x="2781068" y="914456"/>
                </a:cubicBezTo>
                <a:cubicBezTo>
                  <a:pt x="2779056" y="913907"/>
                  <a:pt x="2776860" y="913450"/>
                  <a:pt x="2774482" y="913084"/>
                </a:cubicBezTo>
                <a:cubicBezTo>
                  <a:pt x="2772104" y="912718"/>
                  <a:pt x="2769634" y="912535"/>
                  <a:pt x="2767073" y="912535"/>
                </a:cubicBezTo>
                <a:lnTo>
                  <a:pt x="2759116" y="912535"/>
                </a:lnTo>
                <a:lnTo>
                  <a:pt x="2747865" y="912535"/>
                </a:lnTo>
                <a:lnTo>
                  <a:pt x="2747865" y="888936"/>
                </a:lnTo>
                <a:lnTo>
                  <a:pt x="2845552" y="883448"/>
                </a:lnTo>
                <a:lnTo>
                  <a:pt x="2845552" y="1043974"/>
                </a:lnTo>
                <a:lnTo>
                  <a:pt x="2845552" y="1075530"/>
                </a:lnTo>
                <a:cubicBezTo>
                  <a:pt x="2845552" y="1089250"/>
                  <a:pt x="2850146" y="1100134"/>
                  <a:pt x="2859332" y="1108184"/>
                </a:cubicBezTo>
                <a:lnTo>
                  <a:pt x="2865948" y="1112574"/>
                </a:lnTo>
                <a:lnTo>
                  <a:pt x="2875046" y="1116141"/>
                </a:lnTo>
                <a:cubicBezTo>
                  <a:pt x="2882029" y="1117970"/>
                  <a:pt x="2888828" y="1118885"/>
                  <a:pt x="2895442" y="1118885"/>
                </a:cubicBezTo>
                <a:cubicBezTo>
                  <a:pt x="2923557" y="1118885"/>
                  <a:pt x="2944045" y="1106354"/>
                  <a:pt x="2956907" y="1081292"/>
                </a:cubicBezTo>
                <a:cubicBezTo>
                  <a:pt x="2962236" y="1069401"/>
                  <a:pt x="2965634" y="1059157"/>
                  <a:pt x="2967104" y="1050559"/>
                </a:cubicBezTo>
                <a:cubicBezTo>
                  <a:pt x="2968207" y="1041961"/>
                  <a:pt x="2968759" y="1028150"/>
                  <a:pt x="2968759" y="1009125"/>
                </a:cubicBezTo>
                <a:lnTo>
                  <a:pt x="2968759" y="930097"/>
                </a:lnTo>
                <a:cubicBezTo>
                  <a:pt x="2968210" y="925340"/>
                  <a:pt x="2967203" y="921773"/>
                  <a:pt x="2965740" y="919395"/>
                </a:cubicBezTo>
                <a:cubicBezTo>
                  <a:pt x="2964277" y="917017"/>
                  <a:pt x="2961350" y="915462"/>
                  <a:pt x="2956959" y="914730"/>
                </a:cubicBezTo>
                <a:lnTo>
                  <a:pt x="2941319" y="913633"/>
                </a:lnTo>
                <a:lnTo>
                  <a:pt x="2936928" y="913633"/>
                </a:lnTo>
                <a:lnTo>
                  <a:pt x="2929245" y="913633"/>
                </a:lnTo>
                <a:lnTo>
                  <a:pt x="2924305" y="912535"/>
                </a:lnTo>
                <a:lnTo>
                  <a:pt x="2914153" y="912535"/>
                </a:lnTo>
                <a:lnTo>
                  <a:pt x="2914153" y="888936"/>
                </a:lnTo>
                <a:lnTo>
                  <a:pt x="3020347" y="883448"/>
                </a:lnTo>
                <a:lnTo>
                  <a:pt x="3020347" y="907596"/>
                </a:lnTo>
                <a:lnTo>
                  <a:pt x="3032146" y="893425"/>
                </a:lnTo>
                <a:cubicBezTo>
                  <a:pt x="3034707" y="889718"/>
                  <a:pt x="3037542" y="884346"/>
                  <a:pt x="3040652" y="877309"/>
                </a:cubicBezTo>
                <a:cubicBezTo>
                  <a:pt x="3042299" y="873047"/>
                  <a:pt x="3043122" y="869712"/>
                  <a:pt x="3043122" y="867306"/>
                </a:cubicBezTo>
                <a:lnTo>
                  <a:pt x="3042299" y="863691"/>
                </a:lnTo>
                <a:lnTo>
                  <a:pt x="3040103" y="863691"/>
                </a:lnTo>
                <a:lnTo>
                  <a:pt x="3037360" y="863691"/>
                </a:lnTo>
                <a:lnTo>
                  <a:pt x="3028304" y="863691"/>
                </a:lnTo>
                <a:lnTo>
                  <a:pt x="3023090" y="863691"/>
                </a:lnTo>
                <a:lnTo>
                  <a:pt x="3016504" y="861496"/>
                </a:lnTo>
                <a:cubicBezTo>
                  <a:pt x="3012480" y="858752"/>
                  <a:pt x="3009461" y="855642"/>
                  <a:pt x="3007450" y="852167"/>
                </a:cubicBezTo>
                <a:cubicBezTo>
                  <a:pt x="3005620" y="848142"/>
                  <a:pt x="3004706" y="844117"/>
                  <a:pt x="3004706" y="840093"/>
                </a:cubicBezTo>
                <a:cubicBezTo>
                  <a:pt x="3004706" y="837898"/>
                  <a:pt x="3005300" y="835291"/>
                  <a:pt x="3006489" y="832272"/>
                </a:cubicBezTo>
                <a:cubicBezTo>
                  <a:pt x="3007679" y="829254"/>
                  <a:pt x="3009736" y="826464"/>
                  <a:pt x="3012663" y="823903"/>
                </a:cubicBezTo>
                <a:cubicBezTo>
                  <a:pt x="3017968" y="818964"/>
                  <a:pt x="3023730" y="816494"/>
                  <a:pt x="3029950" y="816494"/>
                </a:cubicBezTo>
                <a:close/>
                <a:moveTo>
                  <a:pt x="713339" y="816494"/>
                </a:moveTo>
                <a:cubicBezTo>
                  <a:pt x="724680" y="816494"/>
                  <a:pt x="733187" y="820793"/>
                  <a:pt x="738858" y="829391"/>
                </a:cubicBezTo>
                <a:cubicBezTo>
                  <a:pt x="744529" y="837989"/>
                  <a:pt x="747365" y="847593"/>
                  <a:pt x="747365" y="858203"/>
                </a:cubicBezTo>
                <a:cubicBezTo>
                  <a:pt x="747365" y="862777"/>
                  <a:pt x="746312" y="867670"/>
                  <a:pt x="744209" y="872884"/>
                </a:cubicBezTo>
                <a:cubicBezTo>
                  <a:pt x="742105" y="878098"/>
                  <a:pt x="738995" y="883265"/>
                  <a:pt x="734879" y="888388"/>
                </a:cubicBezTo>
                <a:cubicBezTo>
                  <a:pt x="730763" y="893510"/>
                  <a:pt x="714711" y="907230"/>
                  <a:pt x="686722" y="929548"/>
                </a:cubicBezTo>
                <a:lnTo>
                  <a:pt x="686722" y="1081841"/>
                </a:lnTo>
                <a:lnTo>
                  <a:pt x="686722" y="1090347"/>
                </a:lnTo>
                <a:cubicBezTo>
                  <a:pt x="686722" y="1094372"/>
                  <a:pt x="686951" y="1097436"/>
                  <a:pt x="687408" y="1099540"/>
                </a:cubicBezTo>
                <a:cubicBezTo>
                  <a:pt x="687865" y="1101644"/>
                  <a:pt x="689557" y="1104525"/>
                  <a:pt x="692484" y="1108184"/>
                </a:cubicBezTo>
                <a:cubicBezTo>
                  <a:pt x="694680" y="1110379"/>
                  <a:pt x="697698" y="1112025"/>
                  <a:pt x="701540" y="1113123"/>
                </a:cubicBezTo>
                <a:lnTo>
                  <a:pt x="724589" y="1114220"/>
                </a:lnTo>
                <a:lnTo>
                  <a:pt x="736388" y="1114220"/>
                </a:lnTo>
                <a:lnTo>
                  <a:pt x="736388" y="1138642"/>
                </a:lnTo>
                <a:lnTo>
                  <a:pt x="635134" y="1144130"/>
                </a:lnTo>
                <a:lnTo>
                  <a:pt x="635134" y="1100226"/>
                </a:lnTo>
                <a:cubicBezTo>
                  <a:pt x="630744" y="1108458"/>
                  <a:pt x="625530" y="1115592"/>
                  <a:pt x="619493" y="1121629"/>
                </a:cubicBezTo>
                <a:cubicBezTo>
                  <a:pt x="616749" y="1124373"/>
                  <a:pt x="613548" y="1127209"/>
                  <a:pt x="609889" y="1130136"/>
                </a:cubicBezTo>
                <a:cubicBezTo>
                  <a:pt x="606962" y="1132514"/>
                  <a:pt x="603029" y="1135349"/>
                  <a:pt x="598090" y="1138642"/>
                </a:cubicBezTo>
                <a:cubicBezTo>
                  <a:pt x="590956" y="1142667"/>
                  <a:pt x="582952" y="1146005"/>
                  <a:pt x="574080" y="1148658"/>
                </a:cubicBezTo>
                <a:cubicBezTo>
                  <a:pt x="565207" y="1151310"/>
                  <a:pt x="556655" y="1152637"/>
                  <a:pt x="548423" y="1152637"/>
                </a:cubicBezTo>
                <a:cubicBezTo>
                  <a:pt x="528118" y="1152637"/>
                  <a:pt x="510190" y="1147880"/>
                  <a:pt x="494640" y="1138368"/>
                </a:cubicBezTo>
                <a:cubicBezTo>
                  <a:pt x="479091" y="1128855"/>
                  <a:pt x="469304" y="1116141"/>
                  <a:pt x="465280" y="1100226"/>
                </a:cubicBezTo>
                <a:cubicBezTo>
                  <a:pt x="464365" y="1098945"/>
                  <a:pt x="463084" y="1092634"/>
                  <a:pt x="461438" y="1081292"/>
                </a:cubicBezTo>
                <a:lnTo>
                  <a:pt x="460340" y="1052480"/>
                </a:lnTo>
                <a:lnTo>
                  <a:pt x="460340" y="931743"/>
                </a:lnTo>
                <a:cubicBezTo>
                  <a:pt x="460340" y="925889"/>
                  <a:pt x="459243" y="921865"/>
                  <a:pt x="457048" y="919669"/>
                </a:cubicBezTo>
                <a:cubicBezTo>
                  <a:pt x="454852" y="917474"/>
                  <a:pt x="451651" y="915736"/>
                  <a:pt x="447444" y="914456"/>
                </a:cubicBezTo>
                <a:cubicBezTo>
                  <a:pt x="445431" y="913907"/>
                  <a:pt x="443236" y="913450"/>
                  <a:pt x="440858" y="913084"/>
                </a:cubicBezTo>
                <a:cubicBezTo>
                  <a:pt x="438479" y="912718"/>
                  <a:pt x="436010" y="912535"/>
                  <a:pt x="433449" y="912535"/>
                </a:cubicBezTo>
                <a:lnTo>
                  <a:pt x="425491" y="912535"/>
                </a:lnTo>
                <a:lnTo>
                  <a:pt x="414241" y="912535"/>
                </a:lnTo>
                <a:lnTo>
                  <a:pt x="414241" y="888936"/>
                </a:lnTo>
                <a:lnTo>
                  <a:pt x="511928" y="883448"/>
                </a:lnTo>
                <a:lnTo>
                  <a:pt x="511928" y="1043974"/>
                </a:lnTo>
                <a:lnTo>
                  <a:pt x="511928" y="1075530"/>
                </a:lnTo>
                <a:cubicBezTo>
                  <a:pt x="511928" y="1089250"/>
                  <a:pt x="516521" y="1100134"/>
                  <a:pt x="525708" y="1108184"/>
                </a:cubicBezTo>
                <a:lnTo>
                  <a:pt x="532324" y="1112574"/>
                </a:lnTo>
                <a:lnTo>
                  <a:pt x="541422" y="1116141"/>
                </a:lnTo>
                <a:cubicBezTo>
                  <a:pt x="548405" y="1117970"/>
                  <a:pt x="555203" y="1118885"/>
                  <a:pt x="561818" y="1118885"/>
                </a:cubicBezTo>
                <a:cubicBezTo>
                  <a:pt x="589932" y="1118885"/>
                  <a:pt x="610421" y="1106354"/>
                  <a:pt x="623283" y="1081292"/>
                </a:cubicBezTo>
                <a:cubicBezTo>
                  <a:pt x="628611" y="1069401"/>
                  <a:pt x="632010" y="1059157"/>
                  <a:pt x="633479" y="1050559"/>
                </a:cubicBezTo>
                <a:cubicBezTo>
                  <a:pt x="634582" y="1041961"/>
                  <a:pt x="635134" y="1028150"/>
                  <a:pt x="635134" y="1009125"/>
                </a:cubicBezTo>
                <a:lnTo>
                  <a:pt x="635134" y="930097"/>
                </a:lnTo>
                <a:cubicBezTo>
                  <a:pt x="634585" y="925340"/>
                  <a:pt x="633579" y="921773"/>
                  <a:pt x="632116" y="919395"/>
                </a:cubicBezTo>
                <a:cubicBezTo>
                  <a:pt x="630652" y="917017"/>
                  <a:pt x="627725" y="915462"/>
                  <a:pt x="623335" y="914730"/>
                </a:cubicBezTo>
                <a:lnTo>
                  <a:pt x="607694" y="913633"/>
                </a:lnTo>
                <a:lnTo>
                  <a:pt x="603303" y="913633"/>
                </a:lnTo>
                <a:lnTo>
                  <a:pt x="595621" y="913633"/>
                </a:lnTo>
                <a:lnTo>
                  <a:pt x="590681" y="912535"/>
                </a:lnTo>
                <a:lnTo>
                  <a:pt x="580528" y="912535"/>
                </a:lnTo>
                <a:lnTo>
                  <a:pt x="580528" y="888936"/>
                </a:lnTo>
                <a:lnTo>
                  <a:pt x="686722" y="883448"/>
                </a:lnTo>
                <a:lnTo>
                  <a:pt x="686722" y="907596"/>
                </a:lnTo>
                <a:lnTo>
                  <a:pt x="698521" y="893425"/>
                </a:lnTo>
                <a:lnTo>
                  <a:pt x="714985" y="878419"/>
                </a:lnTo>
                <a:cubicBezTo>
                  <a:pt x="721937" y="872119"/>
                  <a:pt x="725595" y="867673"/>
                  <a:pt x="725961" y="865081"/>
                </a:cubicBezTo>
                <a:lnTo>
                  <a:pt x="725687" y="863691"/>
                </a:lnTo>
                <a:lnTo>
                  <a:pt x="723217" y="863691"/>
                </a:lnTo>
                <a:lnTo>
                  <a:pt x="720473" y="863691"/>
                </a:lnTo>
                <a:lnTo>
                  <a:pt x="711418" y="863691"/>
                </a:lnTo>
                <a:lnTo>
                  <a:pt x="706204" y="863691"/>
                </a:lnTo>
                <a:lnTo>
                  <a:pt x="699619" y="861496"/>
                </a:lnTo>
                <a:cubicBezTo>
                  <a:pt x="695594" y="858752"/>
                  <a:pt x="692576" y="855642"/>
                  <a:pt x="690564" y="852167"/>
                </a:cubicBezTo>
                <a:cubicBezTo>
                  <a:pt x="688734" y="848142"/>
                  <a:pt x="687820" y="844117"/>
                  <a:pt x="687820" y="840093"/>
                </a:cubicBezTo>
                <a:cubicBezTo>
                  <a:pt x="687820" y="834605"/>
                  <a:pt x="690472" y="829208"/>
                  <a:pt x="695777" y="823903"/>
                </a:cubicBezTo>
                <a:cubicBezTo>
                  <a:pt x="701082" y="818964"/>
                  <a:pt x="706936" y="816494"/>
                  <a:pt x="713339" y="816494"/>
                </a:cubicBezTo>
                <a:close/>
                <a:moveTo>
                  <a:pt x="7432053" y="782194"/>
                </a:moveTo>
                <a:lnTo>
                  <a:pt x="7450712" y="782194"/>
                </a:lnTo>
                <a:lnTo>
                  <a:pt x="7450712" y="887016"/>
                </a:lnTo>
                <a:lnTo>
                  <a:pt x="7533855" y="887016"/>
                </a:lnTo>
                <a:lnTo>
                  <a:pt x="7533855" y="912261"/>
                </a:lnTo>
                <a:lnTo>
                  <a:pt x="7450712" y="912261"/>
                </a:lnTo>
                <a:lnTo>
                  <a:pt x="7450712" y="1077176"/>
                </a:lnTo>
                <a:cubicBezTo>
                  <a:pt x="7450712" y="1091445"/>
                  <a:pt x="7454005" y="1102375"/>
                  <a:pt x="7460591" y="1109967"/>
                </a:cubicBezTo>
                <a:cubicBezTo>
                  <a:pt x="7467176" y="1117559"/>
                  <a:pt x="7475865" y="1121355"/>
                  <a:pt x="7486659" y="1121355"/>
                </a:cubicBezTo>
                <a:cubicBezTo>
                  <a:pt x="7498001" y="1121355"/>
                  <a:pt x="7508611" y="1115592"/>
                  <a:pt x="7518489" y="1104068"/>
                </a:cubicBezTo>
                <a:cubicBezTo>
                  <a:pt x="7522697" y="1098580"/>
                  <a:pt x="7526309" y="1090759"/>
                  <a:pt x="7529328" y="1080606"/>
                </a:cubicBezTo>
                <a:cubicBezTo>
                  <a:pt x="7532347" y="1070453"/>
                  <a:pt x="7533855" y="1059249"/>
                  <a:pt x="7533855" y="1046992"/>
                </a:cubicBezTo>
                <a:lnTo>
                  <a:pt x="7552241" y="1046992"/>
                </a:lnTo>
                <a:lnTo>
                  <a:pt x="7552241" y="1050010"/>
                </a:lnTo>
                <a:cubicBezTo>
                  <a:pt x="7552241" y="1053486"/>
                  <a:pt x="7552149" y="1056962"/>
                  <a:pt x="7551966" y="1060438"/>
                </a:cubicBezTo>
                <a:cubicBezTo>
                  <a:pt x="7551783" y="1063913"/>
                  <a:pt x="7551463" y="1067343"/>
                  <a:pt x="7551006" y="1070728"/>
                </a:cubicBezTo>
                <a:cubicBezTo>
                  <a:pt x="7550549" y="1074112"/>
                  <a:pt x="7549954" y="1077405"/>
                  <a:pt x="7549222" y="1080606"/>
                </a:cubicBezTo>
                <a:cubicBezTo>
                  <a:pt x="7548491" y="1083808"/>
                  <a:pt x="7547485" y="1087238"/>
                  <a:pt x="7546203" y="1090896"/>
                </a:cubicBezTo>
                <a:cubicBezTo>
                  <a:pt x="7542362" y="1102787"/>
                  <a:pt x="7536599" y="1113580"/>
                  <a:pt x="7528917" y="1123276"/>
                </a:cubicBezTo>
                <a:cubicBezTo>
                  <a:pt x="7514647" y="1139740"/>
                  <a:pt x="7495897" y="1147972"/>
                  <a:pt x="7472664" y="1147972"/>
                </a:cubicBezTo>
                <a:cubicBezTo>
                  <a:pt x="7452359" y="1147972"/>
                  <a:pt x="7435986" y="1142164"/>
                  <a:pt x="7423546" y="1130547"/>
                </a:cubicBezTo>
                <a:cubicBezTo>
                  <a:pt x="7411107" y="1118931"/>
                  <a:pt x="7404887" y="1103702"/>
                  <a:pt x="7404887" y="1084859"/>
                </a:cubicBezTo>
                <a:lnTo>
                  <a:pt x="7404887" y="912261"/>
                </a:lnTo>
                <a:lnTo>
                  <a:pt x="7360159" y="912261"/>
                </a:lnTo>
                <a:lnTo>
                  <a:pt x="7360159" y="893052"/>
                </a:lnTo>
                <a:cubicBezTo>
                  <a:pt x="7379551" y="889760"/>
                  <a:pt x="7395009" y="881253"/>
                  <a:pt x="7406533" y="867533"/>
                </a:cubicBezTo>
                <a:cubicBezTo>
                  <a:pt x="7413851" y="858203"/>
                  <a:pt x="7419933" y="845855"/>
                  <a:pt x="7424781" y="830489"/>
                </a:cubicBezTo>
                <a:cubicBezTo>
                  <a:pt x="7429629" y="815122"/>
                  <a:pt x="7432053" y="799024"/>
                  <a:pt x="7432053" y="782194"/>
                </a:cubicBezTo>
                <a:close/>
                <a:moveTo>
                  <a:pt x="3698997" y="769297"/>
                </a:moveTo>
                <a:lnTo>
                  <a:pt x="3714638" y="769297"/>
                </a:lnTo>
                <a:cubicBezTo>
                  <a:pt x="3720126" y="802225"/>
                  <a:pt x="3739426" y="818690"/>
                  <a:pt x="3772537" y="818690"/>
                </a:cubicBezTo>
                <a:cubicBezTo>
                  <a:pt x="3786440" y="818690"/>
                  <a:pt x="3798011" y="814345"/>
                  <a:pt x="3807249" y="805655"/>
                </a:cubicBezTo>
                <a:cubicBezTo>
                  <a:pt x="3816487" y="796966"/>
                  <a:pt x="3823118" y="784847"/>
                  <a:pt x="3827143" y="769297"/>
                </a:cubicBezTo>
                <a:lnTo>
                  <a:pt x="3842235" y="769297"/>
                </a:lnTo>
                <a:cubicBezTo>
                  <a:pt x="3840040" y="793445"/>
                  <a:pt x="3833454" y="812378"/>
                  <a:pt x="3822478" y="826098"/>
                </a:cubicBezTo>
                <a:cubicBezTo>
                  <a:pt x="3816441" y="833782"/>
                  <a:pt x="3808941" y="839636"/>
                  <a:pt x="3799977" y="843660"/>
                </a:cubicBezTo>
                <a:cubicBezTo>
                  <a:pt x="3795587" y="845307"/>
                  <a:pt x="3791150" y="846587"/>
                  <a:pt x="3786668" y="847502"/>
                </a:cubicBezTo>
                <a:cubicBezTo>
                  <a:pt x="3782187" y="848416"/>
                  <a:pt x="3778574" y="848919"/>
                  <a:pt x="3775830" y="849011"/>
                </a:cubicBezTo>
                <a:cubicBezTo>
                  <a:pt x="3773086" y="849102"/>
                  <a:pt x="3770890" y="849148"/>
                  <a:pt x="3769244" y="849148"/>
                </a:cubicBezTo>
                <a:cubicBezTo>
                  <a:pt x="3747841" y="849148"/>
                  <a:pt x="3730782" y="841693"/>
                  <a:pt x="3718068" y="826784"/>
                </a:cubicBezTo>
                <a:cubicBezTo>
                  <a:pt x="3705354" y="811875"/>
                  <a:pt x="3698997" y="792713"/>
                  <a:pt x="3698997" y="769297"/>
                </a:cubicBezTo>
                <a:close/>
                <a:moveTo>
                  <a:pt x="178636" y="758870"/>
                </a:moveTo>
                <a:cubicBezTo>
                  <a:pt x="157050" y="758870"/>
                  <a:pt x="143696" y="760377"/>
                  <a:pt x="138574" y="763391"/>
                </a:cubicBezTo>
                <a:cubicBezTo>
                  <a:pt x="133452" y="766405"/>
                  <a:pt x="130891" y="771564"/>
                  <a:pt x="130891" y="778867"/>
                </a:cubicBezTo>
                <a:lnTo>
                  <a:pt x="130891" y="924883"/>
                </a:lnTo>
                <a:lnTo>
                  <a:pt x="178911" y="924883"/>
                </a:lnTo>
                <a:cubicBezTo>
                  <a:pt x="210193" y="924883"/>
                  <a:pt x="235163" y="918856"/>
                  <a:pt x="253823" y="906803"/>
                </a:cubicBezTo>
                <a:cubicBezTo>
                  <a:pt x="272482" y="894749"/>
                  <a:pt x="281812" y="873107"/>
                  <a:pt x="281812" y="841876"/>
                </a:cubicBezTo>
                <a:cubicBezTo>
                  <a:pt x="281812" y="820507"/>
                  <a:pt x="278473" y="803614"/>
                  <a:pt x="271796" y="791196"/>
                </a:cubicBezTo>
                <a:cubicBezTo>
                  <a:pt x="265119" y="778778"/>
                  <a:pt x="255743" y="770285"/>
                  <a:pt x="243670" y="765719"/>
                </a:cubicBezTo>
                <a:cubicBezTo>
                  <a:pt x="231596" y="761153"/>
                  <a:pt x="209918" y="758870"/>
                  <a:pt x="178636" y="758870"/>
                </a:cubicBezTo>
                <a:close/>
                <a:moveTo>
                  <a:pt x="5021726" y="751187"/>
                </a:moveTo>
                <a:cubicBezTo>
                  <a:pt x="5034531" y="751187"/>
                  <a:pt x="5040934" y="757224"/>
                  <a:pt x="5040934" y="769297"/>
                </a:cubicBezTo>
                <a:cubicBezTo>
                  <a:pt x="5040934" y="772590"/>
                  <a:pt x="5039562" y="776340"/>
                  <a:pt x="5036818" y="780548"/>
                </a:cubicBezTo>
                <a:lnTo>
                  <a:pt x="5032427" y="785761"/>
                </a:lnTo>
                <a:lnTo>
                  <a:pt x="5028037" y="789603"/>
                </a:lnTo>
                <a:lnTo>
                  <a:pt x="5017884" y="796189"/>
                </a:lnTo>
                <a:lnTo>
                  <a:pt x="4936935" y="847502"/>
                </a:lnTo>
                <a:lnTo>
                  <a:pt x="4913886" y="847502"/>
                </a:lnTo>
                <a:lnTo>
                  <a:pt x="4991541" y="769297"/>
                </a:lnTo>
                <a:lnTo>
                  <a:pt x="4998127" y="762437"/>
                </a:lnTo>
                <a:cubicBezTo>
                  <a:pt x="5001969" y="759144"/>
                  <a:pt x="5006085" y="756400"/>
                  <a:pt x="5010475" y="754205"/>
                </a:cubicBezTo>
                <a:cubicBezTo>
                  <a:pt x="5011756" y="753290"/>
                  <a:pt x="5015506" y="752284"/>
                  <a:pt x="5021726" y="751187"/>
                </a:cubicBezTo>
                <a:close/>
                <a:moveTo>
                  <a:pt x="2019738" y="751187"/>
                </a:moveTo>
                <a:cubicBezTo>
                  <a:pt x="2024494" y="751187"/>
                  <a:pt x="2029525" y="753290"/>
                  <a:pt x="2034829" y="757498"/>
                </a:cubicBezTo>
                <a:lnTo>
                  <a:pt x="2039769" y="761888"/>
                </a:lnTo>
                <a:lnTo>
                  <a:pt x="2047727" y="769297"/>
                </a:lnTo>
                <a:lnTo>
                  <a:pt x="2125382" y="847502"/>
                </a:lnTo>
                <a:lnTo>
                  <a:pt x="2102333" y="847502"/>
                </a:lnTo>
                <a:lnTo>
                  <a:pt x="2021384" y="796189"/>
                </a:lnTo>
                <a:cubicBezTo>
                  <a:pt x="2018640" y="794725"/>
                  <a:pt x="2016033" y="793124"/>
                  <a:pt x="2013564" y="791387"/>
                </a:cubicBezTo>
                <a:cubicBezTo>
                  <a:pt x="2011094" y="789649"/>
                  <a:pt x="2009035" y="787865"/>
                  <a:pt x="2007390" y="786036"/>
                </a:cubicBezTo>
                <a:cubicBezTo>
                  <a:pt x="2001719" y="780914"/>
                  <a:pt x="1998883" y="775700"/>
                  <a:pt x="1998883" y="770395"/>
                </a:cubicBezTo>
                <a:cubicBezTo>
                  <a:pt x="1998883" y="767468"/>
                  <a:pt x="1999249" y="765273"/>
                  <a:pt x="1999981" y="763809"/>
                </a:cubicBezTo>
                <a:cubicBezTo>
                  <a:pt x="2000530" y="761248"/>
                  <a:pt x="2001536" y="759144"/>
                  <a:pt x="2002999" y="757498"/>
                </a:cubicBezTo>
                <a:lnTo>
                  <a:pt x="2008488" y="753107"/>
                </a:lnTo>
                <a:cubicBezTo>
                  <a:pt x="2011048" y="751827"/>
                  <a:pt x="2014799" y="751187"/>
                  <a:pt x="2019738" y="751187"/>
                </a:cubicBezTo>
                <a:close/>
                <a:moveTo>
                  <a:pt x="510282" y="749266"/>
                </a:moveTo>
                <a:lnTo>
                  <a:pt x="513849" y="749266"/>
                </a:lnTo>
                <a:cubicBezTo>
                  <a:pt x="518422" y="749266"/>
                  <a:pt x="523636" y="751278"/>
                  <a:pt x="529490" y="755303"/>
                </a:cubicBezTo>
                <a:lnTo>
                  <a:pt x="536350" y="760242"/>
                </a:lnTo>
                <a:lnTo>
                  <a:pt x="540466" y="763809"/>
                </a:lnTo>
                <a:lnTo>
                  <a:pt x="544582" y="768200"/>
                </a:lnTo>
                <a:lnTo>
                  <a:pt x="622237" y="846404"/>
                </a:lnTo>
                <a:lnTo>
                  <a:pt x="596444" y="846404"/>
                </a:lnTo>
                <a:lnTo>
                  <a:pt x="518239" y="794945"/>
                </a:lnTo>
                <a:lnTo>
                  <a:pt x="506440" y="786966"/>
                </a:lnTo>
                <a:lnTo>
                  <a:pt x="500128" y="782014"/>
                </a:lnTo>
                <a:cubicBezTo>
                  <a:pt x="497567" y="779078"/>
                  <a:pt x="495738" y="775684"/>
                  <a:pt x="494640" y="771831"/>
                </a:cubicBezTo>
                <a:lnTo>
                  <a:pt x="494092" y="765228"/>
                </a:lnTo>
                <a:cubicBezTo>
                  <a:pt x="494092" y="762842"/>
                  <a:pt x="494915" y="760043"/>
                  <a:pt x="496561" y="756833"/>
                </a:cubicBezTo>
                <a:cubicBezTo>
                  <a:pt x="498208" y="753623"/>
                  <a:pt x="502781" y="751101"/>
                  <a:pt x="510282" y="749266"/>
                </a:cubicBezTo>
                <a:close/>
                <a:moveTo>
                  <a:pt x="7218982" y="742131"/>
                </a:moveTo>
                <a:cubicBezTo>
                  <a:pt x="7231788" y="742131"/>
                  <a:pt x="7238190" y="748168"/>
                  <a:pt x="7238190" y="760242"/>
                </a:cubicBezTo>
                <a:cubicBezTo>
                  <a:pt x="7238190" y="763535"/>
                  <a:pt x="7236811" y="767285"/>
                  <a:pt x="7234053" y="771492"/>
                </a:cubicBezTo>
                <a:lnTo>
                  <a:pt x="7229641" y="776706"/>
                </a:lnTo>
                <a:lnTo>
                  <a:pt x="7225225" y="780548"/>
                </a:lnTo>
                <a:lnTo>
                  <a:pt x="7215021" y="787133"/>
                </a:lnTo>
                <a:lnTo>
                  <a:pt x="7133643" y="838446"/>
                </a:lnTo>
                <a:lnTo>
                  <a:pt x="7111142" y="838446"/>
                </a:lnTo>
                <a:lnTo>
                  <a:pt x="7188798" y="760242"/>
                </a:lnTo>
                <a:lnTo>
                  <a:pt x="7195384" y="753382"/>
                </a:lnTo>
                <a:cubicBezTo>
                  <a:pt x="7199225" y="750089"/>
                  <a:pt x="7203341" y="747345"/>
                  <a:pt x="7207732" y="745150"/>
                </a:cubicBezTo>
                <a:cubicBezTo>
                  <a:pt x="7209012" y="744235"/>
                  <a:pt x="7212763" y="743229"/>
                  <a:pt x="7218982" y="742131"/>
                </a:cubicBezTo>
                <a:close/>
                <a:moveTo>
                  <a:pt x="6507770" y="738290"/>
                </a:moveTo>
                <a:lnTo>
                  <a:pt x="6642960" y="738290"/>
                </a:lnTo>
                <a:lnTo>
                  <a:pt x="6764177" y="1058877"/>
                </a:lnTo>
                <a:lnTo>
                  <a:pt x="6875837" y="738290"/>
                </a:lnTo>
                <a:lnTo>
                  <a:pt x="7014041" y="738290"/>
                </a:lnTo>
                <a:lnTo>
                  <a:pt x="7014041" y="758870"/>
                </a:lnTo>
                <a:lnTo>
                  <a:pt x="6980290" y="758870"/>
                </a:lnTo>
                <a:cubicBezTo>
                  <a:pt x="6968399" y="758870"/>
                  <a:pt x="6960396" y="760608"/>
                  <a:pt x="6956280" y="764084"/>
                </a:cubicBezTo>
                <a:cubicBezTo>
                  <a:pt x="6952163" y="767559"/>
                  <a:pt x="6950105" y="773596"/>
                  <a:pt x="6950105" y="782194"/>
                </a:cubicBezTo>
                <a:lnTo>
                  <a:pt x="6950105" y="1103519"/>
                </a:lnTo>
                <a:cubicBezTo>
                  <a:pt x="6950105" y="1109556"/>
                  <a:pt x="6952575" y="1114495"/>
                  <a:pt x="6957514" y="1118336"/>
                </a:cubicBezTo>
                <a:cubicBezTo>
                  <a:pt x="6963551" y="1121812"/>
                  <a:pt x="6972058" y="1123550"/>
                  <a:pt x="6983034" y="1123550"/>
                </a:cubicBezTo>
                <a:lnTo>
                  <a:pt x="7014041" y="1123550"/>
                </a:lnTo>
                <a:lnTo>
                  <a:pt x="7014041" y="1144130"/>
                </a:lnTo>
                <a:lnTo>
                  <a:pt x="6828545" y="1144130"/>
                </a:lnTo>
                <a:lnTo>
                  <a:pt x="6828545" y="1123550"/>
                </a:lnTo>
                <a:lnTo>
                  <a:pt x="6863120" y="1123550"/>
                </a:lnTo>
                <a:cubicBezTo>
                  <a:pt x="6872999" y="1123550"/>
                  <a:pt x="6880316" y="1121675"/>
                  <a:pt x="6885072" y="1117925"/>
                </a:cubicBezTo>
                <a:cubicBezTo>
                  <a:pt x="6889829" y="1114175"/>
                  <a:pt x="6892207" y="1109373"/>
                  <a:pt x="6892207" y="1103519"/>
                </a:cubicBezTo>
                <a:lnTo>
                  <a:pt x="6892207" y="758870"/>
                </a:lnTo>
                <a:lnTo>
                  <a:pt x="6758020" y="1144130"/>
                </a:lnTo>
                <a:lnTo>
                  <a:pt x="6739378" y="1144126"/>
                </a:lnTo>
                <a:lnTo>
                  <a:pt x="6595029" y="760516"/>
                </a:lnTo>
                <a:lnTo>
                  <a:pt x="6595029" y="1055498"/>
                </a:lnTo>
                <a:cubicBezTo>
                  <a:pt x="6595029" y="1073060"/>
                  <a:pt x="6597225" y="1086186"/>
                  <a:pt x="6601615" y="1094875"/>
                </a:cubicBezTo>
                <a:cubicBezTo>
                  <a:pt x="6606006" y="1103565"/>
                  <a:pt x="6612226" y="1110287"/>
                  <a:pt x="6620274" y="1115044"/>
                </a:cubicBezTo>
                <a:lnTo>
                  <a:pt x="6637287" y="1121080"/>
                </a:lnTo>
                <a:cubicBezTo>
                  <a:pt x="6644422" y="1122727"/>
                  <a:pt x="6652288" y="1123550"/>
                  <a:pt x="6660886" y="1123550"/>
                </a:cubicBezTo>
                <a:lnTo>
                  <a:pt x="6660886" y="1144130"/>
                </a:lnTo>
                <a:lnTo>
                  <a:pt x="6507770" y="1144130"/>
                </a:lnTo>
                <a:lnTo>
                  <a:pt x="6507770" y="1123550"/>
                </a:lnTo>
                <a:cubicBezTo>
                  <a:pt x="6519478" y="1123550"/>
                  <a:pt x="6529676" y="1122178"/>
                  <a:pt x="6538365" y="1119434"/>
                </a:cubicBezTo>
                <a:cubicBezTo>
                  <a:pt x="6547055" y="1116690"/>
                  <a:pt x="6553869" y="1112665"/>
                  <a:pt x="6558808" y="1107360"/>
                </a:cubicBezTo>
                <a:cubicBezTo>
                  <a:pt x="6567772" y="1097848"/>
                  <a:pt x="6572254" y="1081658"/>
                  <a:pt x="6572254" y="1058791"/>
                </a:cubicBezTo>
                <a:lnTo>
                  <a:pt x="6572254" y="778901"/>
                </a:lnTo>
                <a:cubicBezTo>
                  <a:pt x="6572254" y="771950"/>
                  <a:pt x="6570151" y="766873"/>
                  <a:pt x="6565943" y="763672"/>
                </a:cubicBezTo>
                <a:cubicBezTo>
                  <a:pt x="6561736" y="760471"/>
                  <a:pt x="6553869" y="758870"/>
                  <a:pt x="6542344" y="758870"/>
                </a:cubicBezTo>
                <a:lnTo>
                  <a:pt x="6507770" y="758870"/>
                </a:lnTo>
                <a:close/>
                <a:moveTo>
                  <a:pt x="7135" y="738290"/>
                </a:moveTo>
                <a:lnTo>
                  <a:pt x="216779" y="738290"/>
                </a:lnTo>
                <a:cubicBezTo>
                  <a:pt x="257390" y="738290"/>
                  <a:pt x="288900" y="747528"/>
                  <a:pt x="311310" y="766004"/>
                </a:cubicBezTo>
                <a:cubicBezTo>
                  <a:pt x="333719" y="784481"/>
                  <a:pt x="344924" y="808720"/>
                  <a:pt x="344924" y="838721"/>
                </a:cubicBezTo>
                <a:cubicBezTo>
                  <a:pt x="344924" y="856648"/>
                  <a:pt x="340488" y="872564"/>
                  <a:pt x="331616" y="886467"/>
                </a:cubicBezTo>
                <a:cubicBezTo>
                  <a:pt x="322743" y="900370"/>
                  <a:pt x="309892" y="911620"/>
                  <a:pt x="293062" y="920218"/>
                </a:cubicBezTo>
                <a:cubicBezTo>
                  <a:pt x="278610" y="927353"/>
                  <a:pt x="252359" y="933298"/>
                  <a:pt x="214309" y="938054"/>
                </a:cubicBezTo>
                <a:cubicBezTo>
                  <a:pt x="240468" y="945189"/>
                  <a:pt x="258442" y="952095"/>
                  <a:pt x="268229" y="958772"/>
                </a:cubicBezTo>
                <a:cubicBezTo>
                  <a:pt x="278015" y="965449"/>
                  <a:pt x="285928" y="974321"/>
                  <a:pt x="291965" y="985389"/>
                </a:cubicBezTo>
                <a:cubicBezTo>
                  <a:pt x="298001" y="996456"/>
                  <a:pt x="304862" y="1018729"/>
                  <a:pt x="312545" y="1052206"/>
                </a:cubicBezTo>
                <a:cubicBezTo>
                  <a:pt x="318033" y="1075804"/>
                  <a:pt x="323887" y="1092177"/>
                  <a:pt x="330106" y="1101324"/>
                </a:cubicBezTo>
                <a:cubicBezTo>
                  <a:pt x="334863" y="1108092"/>
                  <a:pt x="339985" y="1111476"/>
                  <a:pt x="345473" y="1111476"/>
                </a:cubicBezTo>
                <a:cubicBezTo>
                  <a:pt x="350961" y="1111476"/>
                  <a:pt x="356174" y="1107360"/>
                  <a:pt x="361114" y="1099128"/>
                </a:cubicBezTo>
                <a:cubicBezTo>
                  <a:pt x="362760" y="1096201"/>
                  <a:pt x="364864" y="1090256"/>
                  <a:pt x="367425" y="1081292"/>
                </a:cubicBezTo>
                <a:lnTo>
                  <a:pt x="369346" y="1068670"/>
                </a:lnTo>
                <a:lnTo>
                  <a:pt x="370169" y="1054950"/>
                </a:lnTo>
                <a:lnTo>
                  <a:pt x="388828" y="1054950"/>
                </a:lnTo>
                <a:cubicBezTo>
                  <a:pt x="388828" y="1084768"/>
                  <a:pt x="382746" y="1107772"/>
                  <a:pt x="370581" y="1123962"/>
                </a:cubicBezTo>
                <a:cubicBezTo>
                  <a:pt x="358415" y="1140151"/>
                  <a:pt x="341540" y="1148246"/>
                  <a:pt x="319953" y="1148246"/>
                </a:cubicBezTo>
                <a:cubicBezTo>
                  <a:pt x="307148" y="1148246"/>
                  <a:pt x="295943" y="1144999"/>
                  <a:pt x="286339" y="1138505"/>
                </a:cubicBezTo>
                <a:cubicBezTo>
                  <a:pt x="276735" y="1132011"/>
                  <a:pt x="269006" y="1121904"/>
                  <a:pt x="263152" y="1108184"/>
                </a:cubicBezTo>
                <a:cubicBezTo>
                  <a:pt x="260408" y="1101232"/>
                  <a:pt x="256109" y="1075347"/>
                  <a:pt x="250256" y="1030528"/>
                </a:cubicBezTo>
                <a:cubicBezTo>
                  <a:pt x="247512" y="1006198"/>
                  <a:pt x="243304" y="988956"/>
                  <a:pt x="237633" y="978803"/>
                </a:cubicBezTo>
                <a:cubicBezTo>
                  <a:pt x="231962" y="968650"/>
                  <a:pt x="222449" y="960418"/>
                  <a:pt x="209095" y="954107"/>
                </a:cubicBezTo>
                <a:cubicBezTo>
                  <a:pt x="195741" y="947796"/>
                  <a:pt x="180740" y="944640"/>
                  <a:pt x="164093" y="944640"/>
                </a:cubicBezTo>
                <a:lnTo>
                  <a:pt x="130891" y="944640"/>
                </a:lnTo>
                <a:lnTo>
                  <a:pt x="130891" y="1104068"/>
                </a:lnTo>
                <a:cubicBezTo>
                  <a:pt x="130891" y="1110653"/>
                  <a:pt x="132903" y="1115547"/>
                  <a:pt x="136927" y="1118748"/>
                </a:cubicBezTo>
                <a:cubicBezTo>
                  <a:pt x="140952" y="1121949"/>
                  <a:pt x="147538" y="1123550"/>
                  <a:pt x="156685" y="1123550"/>
                </a:cubicBezTo>
                <a:lnTo>
                  <a:pt x="195649" y="1123550"/>
                </a:lnTo>
                <a:lnTo>
                  <a:pt x="195649" y="1144130"/>
                </a:lnTo>
                <a:lnTo>
                  <a:pt x="7135" y="1144130"/>
                </a:lnTo>
                <a:lnTo>
                  <a:pt x="7135" y="1123550"/>
                </a:lnTo>
                <a:lnTo>
                  <a:pt x="46924" y="1123550"/>
                </a:lnTo>
                <a:cubicBezTo>
                  <a:pt x="55156" y="1123550"/>
                  <a:pt x="61467" y="1121904"/>
                  <a:pt x="65857" y="1118611"/>
                </a:cubicBezTo>
                <a:cubicBezTo>
                  <a:pt x="70248" y="1115318"/>
                  <a:pt x="72443" y="1110470"/>
                  <a:pt x="72443" y="1104068"/>
                </a:cubicBezTo>
                <a:lnTo>
                  <a:pt x="72443" y="779724"/>
                </a:lnTo>
                <a:cubicBezTo>
                  <a:pt x="72443" y="773505"/>
                  <a:pt x="70202" y="768474"/>
                  <a:pt x="65720" y="764632"/>
                </a:cubicBezTo>
                <a:cubicBezTo>
                  <a:pt x="61238" y="760791"/>
                  <a:pt x="54973" y="758870"/>
                  <a:pt x="46924" y="758870"/>
                </a:cubicBezTo>
                <a:lnTo>
                  <a:pt x="7135" y="758870"/>
                </a:lnTo>
                <a:close/>
                <a:moveTo>
                  <a:pt x="4615202" y="733625"/>
                </a:moveTo>
                <a:lnTo>
                  <a:pt x="4615202" y="924609"/>
                </a:lnTo>
                <a:cubicBezTo>
                  <a:pt x="4625995" y="909425"/>
                  <a:pt x="4638023" y="898083"/>
                  <a:pt x="4651286" y="890583"/>
                </a:cubicBezTo>
                <a:cubicBezTo>
                  <a:pt x="4664548" y="883082"/>
                  <a:pt x="4678863" y="879332"/>
                  <a:pt x="4694230" y="879332"/>
                </a:cubicBezTo>
                <a:cubicBezTo>
                  <a:pt x="4724414" y="879332"/>
                  <a:pt x="4749933" y="891132"/>
                  <a:pt x="4770788" y="914730"/>
                </a:cubicBezTo>
                <a:cubicBezTo>
                  <a:pt x="4791642" y="938329"/>
                  <a:pt x="4802069" y="969428"/>
                  <a:pt x="4802069" y="1008027"/>
                </a:cubicBezTo>
                <a:cubicBezTo>
                  <a:pt x="4802069" y="1048821"/>
                  <a:pt x="4790865" y="1082344"/>
                  <a:pt x="4768455" y="1108595"/>
                </a:cubicBezTo>
                <a:cubicBezTo>
                  <a:pt x="4746046" y="1134846"/>
                  <a:pt x="4718285" y="1147972"/>
                  <a:pt x="4685174" y="1147972"/>
                </a:cubicBezTo>
                <a:cubicBezTo>
                  <a:pt x="4669808" y="1147972"/>
                  <a:pt x="4655539" y="1144953"/>
                  <a:pt x="4642368" y="1138917"/>
                </a:cubicBezTo>
                <a:cubicBezTo>
                  <a:pt x="4636697" y="1136355"/>
                  <a:pt x="4630294" y="1132239"/>
                  <a:pt x="4623159" y="1126568"/>
                </a:cubicBezTo>
                <a:cubicBezTo>
                  <a:pt x="4616025" y="1120897"/>
                  <a:pt x="4609256" y="1114403"/>
                  <a:pt x="4602854" y="1107086"/>
                </a:cubicBezTo>
                <a:cubicBezTo>
                  <a:pt x="4592426" y="1123550"/>
                  <a:pt x="4582365" y="1137179"/>
                  <a:pt x="4572669" y="1147972"/>
                </a:cubicBezTo>
                <a:lnTo>
                  <a:pt x="4561693" y="1144130"/>
                </a:lnTo>
                <a:cubicBezTo>
                  <a:pt x="4564452" y="1133337"/>
                  <a:pt x="4566520" y="1122635"/>
                  <a:pt x="4567897" y="1112025"/>
                </a:cubicBezTo>
                <a:lnTo>
                  <a:pt x="4569377" y="1095835"/>
                </a:lnTo>
                <a:lnTo>
                  <a:pt x="4569377" y="1078274"/>
                </a:lnTo>
                <a:lnTo>
                  <a:pt x="4569377" y="787682"/>
                </a:lnTo>
                <a:cubicBezTo>
                  <a:pt x="4569377" y="778901"/>
                  <a:pt x="4566221" y="771904"/>
                  <a:pt x="4559910" y="766690"/>
                </a:cubicBezTo>
                <a:cubicBezTo>
                  <a:pt x="4553599" y="761477"/>
                  <a:pt x="4544680" y="758870"/>
                  <a:pt x="4533156" y="758870"/>
                </a:cubicBezTo>
                <a:lnTo>
                  <a:pt x="4521631" y="758870"/>
                </a:lnTo>
                <a:lnTo>
                  <a:pt x="4521631" y="738290"/>
                </a:lnTo>
                <a:close/>
                <a:moveTo>
                  <a:pt x="5766634" y="693837"/>
                </a:moveTo>
                <a:cubicBezTo>
                  <a:pt x="5774683" y="693837"/>
                  <a:pt x="5782000" y="694978"/>
                  <a:pt x="5788586" y="697260"/>
                </a:cubicBezTo>
                <a:cubicBezTo>
                  <a:pt x="5795171" y="699543"/>
                  <a:pt x="5801300" y="703239"/>
                  <a:pt x="5806971" y="708350"/>
                </a:cubicBezTo>
                <a:cubicBezTo>
                  <a:pt x="5817947" y="718208"/>
                  <a:pt x="5823435" y="730897"/>
                  <a:pt x="5823435" y="746415"/>
                </a:cubicBezTo>
                <a:cubicBezTo>
                  <a:pt x="5823435" y="751528"/>
                  <a:pt x="5822612" y="756732"/>
                  <a:pt x="5820965" y="762026"/>
                </a:cubicBezTo>
                <a:cubicBezTo>
                  <a:pt x="5820234" y="764398"/>
                  <a:pt x="5819136" y="766954"/>
                  <a:pt x="5817672" y="769694"/>
                </a:cubicBezTo>
                <a:cubicBezTo>
                  <a:pt x="5816209" y="772433"/>
                  <a:pt x="5814379" y="775081"/>
                  <a:pt x="5812184" y="777636"/>
                </a:cubicBezTo>
                <a:cubicBezTo>
                  <a:pt x="5808160" y="783296"/>
                  <a:pt x="5799745" y="791602"/>
                  <a:pt x="5786939" y="802556"/>
                </a:cubicBezTo>
                <a:lnTo>
                  <a:pt x="5772670" y="812687"/>
                </a:lnTo>
                <a:cubicBezTo>
                  <a:pt x="5771573" y="813785"/>
                  <a:pt x="5770475" y="819719"/>
                  <a:pt x="5769378" y="830489"/>
                </a:cubicBezTo>
                <a:lnTo>
                  <a:pt x="5757029" y="830489"/>
                </a:lnTo>
                <a:lnTo>
                  <a:pt x="5757029" y="820906"/>
                </a:lnTo>
                <a:lnTo>
                  <a:pt x="5757029" y="815705"/>
                </a:lnTo>
                <a:cubicBezTo>
                  <a:pt x="5757029" y="814062"/>
                  <a:pt x="5757396" y="812510"/>
                  <a:pt x="5758127" y="811049"/>
                </a:cubicBezTo>
                <a:lnTo>
                  <a:pt x="5763066" y="803383"/>
                </a:lnTo>
                <a:lnTo>
                  <a:pt x="5769926" y="794075"/>
                </a:lnTo>
                <a:lnTo>
                  <a:pt x="5780079" y="780110"/>
                </a:lnTo>
                <a:cubicBezTo>
                  <a:pt x="5787946" y="769523"/>
                  <a:pt x="5791878" y="757932"/>
                  <a:pt x="5791878" y="745338"/>
                </a:cubicBezTo>
                <a:cubicBezTo>
                  <a:pt x="5791878" y="733291"/>
                  <a:pt x="5789043" y="723844"/>
                  <a:pt x="5783372" y="717000"/>
                </a:cubicBezTo>
                <a:cubicBezTo>
                  <a:pt x="5777701" y="710156"/>
                  <a:pt x="5768921" y="706734"/>
                  <a:pt x="5757029" y="706734"/>
                </a:cubicBezTo>
                <a:cubicBezTo>
                  <a:pt x="5750993" y="706734"/>
                  <a:pt x="5744224" y="708380"/>
                  <a:pt x="5736724" y="711673"/>
                </a:cubicBezTo>
                <a:cubicBezTo>
                  <a:pt x="5732516" y="713868"/>
                  <a:pt x="5730412" y="716795"/>
                  <a:pt x="5730412" y="720454"/>
                </a:cubicBezTo>
                <a:cubicBezTo>
                  <a:pt x="5730412" y="722100"/>
                  <a:pt x="5730870" y="723838"/>
                  <a:pt x="5731784" y="725667"/>
                </a:cubicBezTo>
                <a:lnTo>
                  <a:pt x="5733980" y="728411"/>
                </a:lnTo>
                <a:cubicBezTo>
                  <a:pt x="5740748" y="732985"/>
                  <a:pt x="5744133" y="738473"/>
                  <a:pt x="5744133" y="744875"/>
                </a:cubicBezTo>
                <a:cubicBezTo>
                  <a:pt x="5744133" y="749266"/>
                  <a:pt x="5742441" y="753153"/>
                  <a:pt x="5739056" y="756538"/>
                </a:cubicBezTo>
                <a:cubicBezTo>
                  <a:pt x="5735672" y="759922"/>
                  <a:pt x="5731784" y="761614"/>
                  <a:pt x="5727394" y="761614"/>
                </a:cubicBezTo>
                <a:cubicBezTo>
                  <a:pt x="5722638" y="761614"/>
                  <a:pt x="5717882" y="759419"/>
                  <a:pt x="5713125" y="755028"/>
                </a:cubicBezTo>
                <a:cubicBezTo>
                  <a:pt x="5709832" y="750272"/>
                  <a:pt x="5708186" y="744601"/>
                  <a:pt x="5708186" y="738015"/>
                </a:cubicBezTo>
                <a:cubicBezTo>
                  <a:pt x="5708186" y="727222"/>
                  <a:pt x="5713217" y="717344"/>
                  <a:pt x="5723278" y="708380"/>
                </a:cubicBezTo>
                <a:cubicBezTo>
                  <a:pt x="5727303" y="704355"/>
                  <a:pt x="5731602" y="701337"/>
                  <a:pt x="5736175" y="699325"/>
                </a:cubicBezTo>
                <a:lnTo>
                  <a:pt x="5744407" y="697130"/>
                </a:lnTo>
                <a:lnTo>
                  <a:pt x="5753188" y="694934"/>
                </a:lnTo>
                <a:close/>
                <a:moveTo>
                  <a:pt x="3845253" y="645542"/>
                </a:moveTo>
                <a:cubicBezTo>
                  <a:pt x="3858059" y="645542"/>
                  <a:pt x="3864461" y="651579"/>
                  <a:pt x="3864461" y="663652"/>
                </a:cubicBezTo>
                <a:cubicBezTo>
                  <a:pt x="3864461" y="666945"/>
                  <a:pt x="3863089" y="670695"/>
                  <a:pt x="3860345" y="674903"/>
                </a:cubicBezTo>
                <a:lnTo>
                  <a:pt x="3855955" y="680117"/>
                </a:lnTo>
                <a:lnTo>
                  <a:pt x="3851565" y="683958"/>
                </a:lnTo>
                <a:lnTo>
                  <a:pt x="3841412" y="690544"/>
                </a:lnTo>
                <a:lnTo>
                  <a:pt x="3760463" y="741857"/>
                </a:lnTo>
                <a:lnTo>
                  <a:pt x="3737413" y="741857"/>
                </a:lnTo>
                <a:lnTo>
                  <a:pt x="3815322" y="663652"/>
                </a:lnTo>
                <a:lnTo>
                  <a:pt x="3821929" y="656792"/>
                </a:lnTo>
                <a:cubicBezTo>
                  <a:pt x="3825725" y="653500"/>
                  <a:pt x="3829794" y="650756"/>
                  <a:pt x="3834136" y="648560"/>
                </a:cubicBezTo>
                <a:cubicBezTo>
                  <a:pt x="3835399" y="647646"/>
                  <a:pt x="3839105" y="646640"/>
                  <a:pt x="3845253" y="645542"/>
                </a:cubicBezTo>
                <a:close/>
                <a:moveTo>
                  <a:pt x="7218117" y="513955"/>
                </a:moveTo>
                <a:cubicBezTo>
                  <a:pt x="7226532" y="513955"/>
                  <a:pt x="7234170" y="517293"/>
                  <a:pt x="7241030" y="523970"/>
                </a:cubicBezTo>
                <a:cubicBezTo>
                  <a:pt x="7247890" y="530647"/>
                  <a:pt x="7251320" y="538376"/>
                  <a:pt x="7251320" y="547157"/>
                </a:cubicBezTo>
                <a:cubicBezTo>
                  <a:pt x="7251320" y="555023"/>
                  <a:pt x="7247936" y="562707"/>
                  <a:pt x="7241167" y="570207"/>
                </a:cubicBezTo>
                <a:cubicBezTo>
                  <a:pt x="7237691" y="573317"/>
                  <a:pt x="7233895" y="575786"/>
                  <a:pt x="7229779" y="577616"/>
                </a:cubicBezTo>
                <a:cubicBezTo>
                  <a:pt x="7225663" y="579445"/>
                  <a:pt x="7221593" y="580360"/>
                  <a:pt x="7217568" y="580360"/>
                </a:cubicBezTo>
                <a:cubicBezTo>
                  <a:pt x="7209702" y="580360"/>
                  <a:pt x="7202202" y="576793"/>
                  <a:pt x="7195067" y="569658"/>
                </a:cubicBezTo>
                <a:cubicBezTo>
                  <a:pt x="7191958" y="566182"/>
                  <a:pt x="7189488" y="562432"/>
                  <a:pt x="7187658" y="558408"/>
                </a:cubicBezTo>
                <a:cubicBezTo>
                  <a:pt x="7185829" y="554383"/>
                  <a:pt x="7184914" y="550267"/>
                  <a:pt x="7184914" y="546060"/>
                </a:cubicBezTo>
                <a:cubicBezTo>
                  <a:pt x="7184914" y="537828"/>
                  <a:pt x="7188253" y="530419"/>
                  <a:pt x="7194930" y="523833"/>
                </a:cubicBezTo>
                <a:cubicBezTo>
                  <a:pt x="7201608" y="517247"/>
                  <a:pt x="7209336" y="513955"/>
                  <a:pt x="7218117" y="513955"/>
                </a:cubicBezTo>
                <a:close/>
                <a:moveTo>
                  <a:pt x="3311965" y="513955"/>
                </a:moveTo>
                <a:cubicBezTo>
                  <a:pt x="3320380" y="513955"/>
                  <a:pt x="3328017" y="517293"/>
                  <a:pt x="3334877" y="523970"/>
                </a:cubicBezTo>
                <a:cubicBezTo>
                  <a:pt x="3341738" y="530647"/>
                  <a:pt x="3345168" y="538376"/>
                  <a:pt x="3345168" y="547157"/>
                </a:cubicBezTo>
                <a:cubicBezTo>
                  <a:pt x="3345168" y="555023"/>
                  <a:pt x="3341783" y="562707"/>
                  <a:pt x="3335015" y="570207"/>
                </a:cubicBezTo>
                <a:cubicBezTo>
                  <a:pt x="3327697" y="576976"/>
                  <a:pt x="3319831" y="580360"/>
                  <a:pt x="3311416" y="580360"/>
                </a:cubicBezTo>
                <a:cubicBezTo>
                  <a:pt x="3303550" y="580360"/>
                  <a:pt x="3296050" y="576793"/>
                  <a:pt x="3288915" y="569658"/>
                </a:cubicBezTo>
                <a:cubicBezTo>
                  <a:pt x="3285805" y="566182"/>
                  <a:pt x="3283336" y="562432"/>
                  <a:pt x="3281506" y="558408"/>
                </a:cubicBezTo>
                <a:cubicBezTo>
                  <a:pt x="3279677" y="554383"/>
                  <a:pt x="3278762" y="550267"/>
                  <a:pt x="3278762" y="546060"/>
                </a:cubicBezTo>
                <a:cubicBezTo>
                  <a:pt x="3278762" y="537828"/>
                  <a:pt x="3282101" y="530419"/>
                  <a:pt x="3288778" y="523833"/>
                </a:cubicBezTo>
                <a:cubicBezTo>
                  <a:pt x="3295455" y="517247"/>
                  <a:pt x="3303184" y="513955"/>
                  <a:pt x="3311965" y="513955"/>
                </a:cubicBezTo>
                <a:close/>
                <a:moveTo>
                  <a:pt x="6248044" y="467855"/>
                </a:moveTo>
                <a:cubicBezTo>
                  <a:pt x="6215010" y="467855"/>
                  <a:pt x="6191106" y="472534"/>
                  <a:pt x="6176333" y="481892"/>
                </a:cubicBezTo>
                <a:cubicBezTo>
                  <a:pt x="6161559" y="491251"/>
                  <a:pt x="6154173" y="502534"/>
                  <a:pt x="6154173" y="515743"/>
                </a:cubicBezTo>
                <a:cubicBezTo>
                  <a:pt x="6154173" y="527853"/>
                  <a:pt x="6159587" y="537670"/>
                  <a:pt x="6170414" y="545194"/>
                </a:cubicBezTo>
                <a:cubicBezTo>
                  <a:pt x="6185829" y="554735"/>
                  <a:pt x="6206199" y="559505"/>
                  <a:pt x="6231524" y="559505"/>
                </a:cubicBezTo>
                <a:cubicBezTo>
                  <a:pt x="6262357" y="559505"/>
                  <a:pt x="6285940" y="554230"/>
                  <a:pt x="6302273" y="543680"/>
                </a:cubicBezTo>
                <a:cubicBezTo>
                  <a:pt x="6318605" y="533130"/>
                  <a:pt x="6326771" y="521525"/>
                  <a:pt x="6326771" y="508865"/>
                </a:cubicBezTo>
                <a:cubicBezTo>
                  <a:pt x="6326771" y="502443"/>
                  <a:pt x="6324294" y="495378"/>
                  <a:pt x="6319337" y="487672"/>
                </a:cubicBezTo>
                <a:cubicBezTo>
                  <a:pt x="6314384" y="481249"/>
                  <a:pt x="6306493" y="476341"/>
                  <a:pt x="6295666" y="472947"/>
                </a:cubicBezTo>
                <a:cubicBezTo>
                  <a:pt x="6284838" y="469552"/>
                  <a:pt x="6268964" y="467855"/>
                  <a:pt x="6248044" y="467855"/>
                </a:cubicBezTo>
                <a:close/>
                <a:moveTo>
                  <a:pt x="1447445" y="467855"/>
                </a:moveTo>
                <a:cubicBezTo>
                  <a:pt x="1414412" y="467855"/>
                  <a:pt x="1390508" y="472534"/>
                  <a:pt x="1375734" y="481892"/>
                </a:cubicBezTo>
                <a:cubicBezTo>
                  <a:pt x="1360961" y="491251"/>
                  <a:pt x="1353574" y="502534"/>
                  <a:pt x="1353574" y="515743"/>
                </a:cubicBezTo>
                <a:cubicBezTo>
                  <a:pt x="1353574" y="527853"/>
                  <a:pt x="1358988" y="537670"/>
                  <a:pt x="1369815" y="545194"/>
                </a:cubicBezTo>
                <a:cubicBezTo>
                  <a:pt x="1385230" y="554735"/>
                  <a:pt x="1405600" y="559505"/>
                  <a:pt x="1430926" y="559505"/>
                </a:cubicBezTo>
                <a:cubicBezTo>
                  <a:pt x="1461759" y="559505"/>
                  <a:pt x="1485341" y="554230"/>
                  <a:pt x="1501674" y="543680"/>
                </a:cubicBezTo>
                <a:cubicBezTo>
                  <a:pt x="1518007" y="533130"/>
                  <a:pt x="1526173" y="521525"/>
                  <a:pt x="1526173" y="508865"/>
                </a:cubicBezTo>
                <a:cubicBezTo>
                  <a:pt x="1526173" y="502443"/>
                  <a:pt x="1523695" y="495378"/>
                  <a:pt x="1518738" y="487672"/>
                </a:cubicBezTo>
                <a:cubicBezTo>
                  <a:pt x="1513784" y="481249"/>
                  <a:pt x="1505894" y="476341"/>
                  <a:pt x="1495067" y="472947"/>
                </a:cubicBezTo>
                <a:cubicBezTo>
                  <a:pt x="1484239" y="469552"/>
                  <a:pt x="1468366" y="467855"/>
                  <a:pt x="1447445" y="467855"/>
                </a:cubicBezTo>
                <a:close/>
                <a:moveTo>
                  <a:pt x="7269979" y="330929"/>
                </a:moveTo>
                <a:cubicBezTo>
                  <a:pt x="7223879" y="336965"/>
                  <a:pt x="7190951" y="347393"/>
                  <a:pt x="7171194" y="362210"/>
                </a:cubicBezTo>
                <a:cubicBezTo>
                  <a:pt x="7165524" y="366784"/>
                  <a:pt x="7160127" y="373369"/>
                  <a:pt x="7155005" y="381967"/>
                </a:cubicBezTo>
                <a:cubicBezTo>
                  <a:pt x="7153358" y="385992"/>
                  <a:pt x="7151986" y="390199"/>
                  <a:pt x="7150889" y="394590"/>
                </a:cubicBezTo>
                <a:cubicBezTo>
                  <a:pt x="7150340" y="397700"/>
                  <a:pt x="7149974" y="399986"/>
                  <a:pt x="7149791" y="401450"/>
                </a:cubicBezTo>
                <a:cubicBezTo>
                  <a:pt x="7149608" y="402913"/>
                  <a:pt x="7149517" y="405383"/>
                  <a:pt x="7149517" y="408859"/>
                </a:cubicBezTo>
                <a:cubicBezTo>
                  <a:pt x="7149517" y="422945"/>
                  <a:pt x="7153267" y="433966"/>
                  <a:pt x="7160767" y="441924"/>
                </a:cubicBezTo>
                <a:cubicBezTo>
                  <a:pt x="7168268" y="449882"/>
                  <a:pt x="7178054" y="453861"/>
                  <a:pt x="7190128" y="453861"/>
                </a:cubicBezTo>
                <a:cubicBezTo>
                  <a:pt x="7211715" y="453861"/>
                  <a:pt x="7230420" y="445674"/>
                  <a:pt x="7246243" y="429302"/>
                </a:cubicBezTo>
                <a:cubicBezTo>
                  <a:pt x="7262067" y="412929"/>
                  <a:pt x="7269979" y="392395"/>
                  <a:pt x="7269979" y="367698"/>
                </a:cubicBezTo>
                <a:close/>
                <a:moveTo>
                  <a:pt x="5641204" y="330929"/>
                </a:moveTo>
                <a:cubicBezTo>
                  <a:pt x="5595104" y="336965"/>
                  <a:pt x="5562176" y="347393"/>
                  <a:pt x="5542419" y="362210"/>
                </a:cubicBezTo>
                <a:cubicBezTo>
                  <a:pt x="5536749" y="366784"/>
                  <a:pt x="5531352" y="373369"/>
                  <a:pt x="5526230" y="381967"/>
                </a:cubicBezTo>
                <a:cubicBezTo>
                  <a:pt x="5524583" y="385992"/>
                  <a:pt x="5523211" y="390199"/>
                  <a:pt x="5522114" y="394590"/>
                </a:cubicBezTo>
                <a:cubicBezTo>
                  <a:pt x="5521565" y="397700"/>
                  <a:pt x="5521199" y="399986"/>
                  <a:pt x="5521016" y="401450"/>
                </a:cubicBezTo>
                <a:cubicBezTo>
                  <a:pt x="5520833" y="402913"/>
                  <a:pt x="5520742" y="405383"/>
                  <a:pt x="5520742" y="408859"/>
                </a:cubicBezTo>
                <a:cubicBezTo>
                  <a:pt x="5520742" y="422945"/>
                  <a:pt x="5524492" y="433966"/>
                  <a:pt x="5531992" y="441924"/>
                </a:cubicBezTo>
                <a:cubicBezTo>
                  <a:pt x="5539493" y="449882"/>
                  <a:pt x="5549279" y="453861"/>
                  <a:pt x="5561353" y="453861"/>
                </a:cubicBezTo>
                <a:cubicBezTo>
                  <a:pt x="5582940" y="453861"/>
                  <a:pt x="5601645" y="445674"/>
                  <a:pt x="5617468" y="429302"/>
                </a:cubicBezTo>
                <a:cubicBezTo>
                  <a:pt x="5633292" y="412929"/>
                  <a:pt x="5641204" y="392395"/>
                  <a:pt x="5641204" y="367698"/>
                </a:cubicBezTo>
                <a:close/>
                <a:moveTo>
                  <a:pt x="659631" y="330929"/>
                </a:moveTo>
                <a:cubicBezTo>
                  <a:pt x="613531" y="336965"/>
                  <a:pt x="580603" y="347393"/>
                  <a:pt x="560846" y="362210"/>
                </a:cubicBezTo>
                <a:cubicBezTo>
                  <a:pt x="555175" y="366784"/>
                  <a:pt x="549779" y="373369"/>
                  <a:pt x="544657" y="381967"/>
                </a:cubicBezTo>
                <a:cubicBezTo>
                  <a:pt x="543010" y="385992"/>
                  <a:pt x="541638" y="390199"/>
                  <a:pt x="540540" y="394590"/>
                </a:cubicBezTo>
                <a:cubicBezTo>
                  <a:pt x="539992" y="397700"/>
                  <a:pt x="539626" y="399986"/>
                  <a:pt x="539443" y="401450"/>
                </a:cubicBezTo>
                <a:cubicBezTo>
                  <a:pt x="539260" y="402913"/>
                  <a:pt x="539168" y="405383"/>
                  <a:pt x="539168" y="408859"/>
                </a:cubicBezTo>
                <a:cubicBezTo>
                  <a:pt x="539168" y="422945"/>
                  <a:pt x="542918" y="433966"/>
                  <a:pt x="550419" y="441924"/>
                </a:cubicBezTo>
                <a:cubicBezTo>
                  <a:pt x="557919" y="449882"/>
                  <a:pt x="567706" y="453861"/>
                  <a:pt x="579780" y="453861"/>
                </a:cubicBezTo>
                <a:cubicBezTo>
                  <a:pt x="601366" y="453861"/>
                  <a:pt x="620071" y="445674"/>
                  <a:pt x="635895" y="429302"/>
                </a:cubicBezTo>
                <a:cubicBezTo>
                  <a:pt x="651719" y="412929"/>
                  <a:pt x="659631" y="392395"/>
                  <a:pt x="659631" y="367698"/>
                </a:cubicBezTo>
                <a:close/>
                <a:moveTo>
                  <a:pt x="1904187" y="222540"/>
                </a:moveTo>
                <a:cubicBezTo>
                  <a:pt x="1884613" y="222540"/>
                  <a:pt x="1868012" y="231950"/>
                  <a:pt x="1854383" y="250771"/>
                </a:cubicBezTo>
                <a:cubicBezTo>
                  <a:pt x="1840754" y="269592"/>
                  <a:pt x="1833940" y="298735"/>
                  <a:pt x="1833940" y="338200"/>
                </a:cubicBezTo>
                <a:cubicBezTo>
                  <a:pt x="1833940" y="378034"/>
                  <a:pt x="1840526" y="407590"/>
                  <a:pt x="1853697" y="426866"/>
                </a:cubicBezTo>
                <a:cubicBezTo>
                  <a:pt x="1866868" y="446143"/>
                  <a:pt x="1883698" y="455781"/>
                  <a:pt x="1904187" y="455781"/>
                </a:cubicBezTo>
                <a:cubicBezTo>
                  <a:pt x="1925590" y="455781"/>
                  <a:pt x="1942923" y="446371"/>
                  <a:pt x="1956186" y="427550"/>
                </a:cubicBezTo>
                <a:cubicBezTo>
                  <a:pt x="1969449" y="408729"/>
                  <a:pt x="1976081" y="377941"/>
                  <a:pt x="1976081" y="335186"/>
                </a:cubicBezTo>
                <a:cubicBezTo>
                  <a:pt x="1976081" y="296267"/>
                  <a:pt x="1969540" y="267763"/>
                  <a:pt x="1956460" y="249673"/>
                </a:cubicBezTo>
                <a:cubicBezTo>
                  <a:pt x="1943381" y="231584"/>
                  <a:pt x="1925956" y="222540"/>
                  <a:pt x="1904187" y="222540"/>
                </a:cubicBezTo>
                <a:close/>
                <a:moveTo>
                  <a:pt x="4461002" y="221168"/>
                </a:moveTo>
                <a:cubicBezTo>
                  <a:pt x="4439599" y="221168"/>
                  <a:pt x="4422403" y="232418"/>
                  <a:pt x="4409414" y="254919"/>
                </a:cubicBezTo>
                <a:cubicBezTo>
                  <a:pt x="4400085" y="272481"/>
                  <a:pt x="4395420" y="293610"/>
                  <a:pt x="4395420" y="318306"/>
                </a:cubicBezTo>
                <a:lnTo>
                  <a:pt x="4489814" y="318306"/>
                </a:lnTo>
                <a:lnTo>
                  <a:pt x="4496400" y="318306"/>
                </a:lnTo>
                <a:cubicBezTo>
                  <a:pt x="4504266" y="318306"/>
                  <a:pt x="4509983" y="317163"/>
                  <a:pt x="4513550" y="314876"/>
                </a:cubicBezTo>
                <a:cubicBezTo>
                  <a:pt x="4517117" y="312589"/>
                  <a:pt x="4518901" y="306781"/>
                  <a:pt x="4518901" y="297452"/>
                </a:cubicBezTo>
                <a:cubicBezTo>
                  <a:pt x="4518901" y="286475"/>
                  <a:pt x="4517894" y="277237"/>
                  <a:pt x="4515882" y="269737"/>
                </a:cubicBezTo>
                <a:cubicBezTo>
                  <a:pt x="4514236" y="261139"/>
                  <a:pt x="4510943" y="253181"/>
                  <a:pt x="4506004" y="245864"/>
                </a:cubicBezTo>
                <a:cubicBezTo>
                  <a:pt x="4495759" y="229400"/>
                  <a:pt x="4480759" y="221168"/>
                  <a:pt x="4461002" y="221168"/>
                </a:cubicBezTo>
                <a:close/>
                <a:moveTo>
                  <a:pt x="3318002" y="221168"/>
                </a:moveTo>
                <a:cubicBezTo>
                  <a:pt x="3296598" y="221168"/>
                  <a:pt x="3279403" y="232418"/>
                  <a:pt x="3266414" y="254919"/>
                </a:cubicBezTo>
                <a:cubicBezTo>
                  <a:pt x="3257085" y="272481"/>
                  <a:pt x="3252420" y="293610"/>
                  <a:pt x="3252420" y="318306"/>
                </a:cubicBezTo>
                <a:lnTo>
                  <a:pt x="3346814" y="318306"/>
                </a:lnTo>
                <a:lnTo>
                  <a:pt x="3353400" y="318306"/>
                </a:lnTo>
                <a:cubicBezTo>
                  <a:pt x="3361266" y="318306"/>
                  <a:pt x="3366982" y="317163"/>
                  <a:pt x="3370550" y="314876"/>
                </a:cubicBezTo>
                <a:cubicBezTo>
                  <a:pt x="3374117" y="312589"/>
                  <a:pt x="3375901" y="306781"/>
                  <a:pt x="3375901" y="297452"/>
                </a:cubicBezTo>
                <a:cubicBezTo>
                  <a:pt x="3375901" y="286475"/>
                  <a:pt x="3374895" y="277237"/>
                  <a:pt x="3372882" y="269737"/>
                </a:cubicBezTo>
                <a:cubicBezTo>
                  <a:pt x="3371236" y="261139"/>
                  <a:pt x="3367943" y="253181"/>
                  <a:pt x="3363004" y="245864"/>
                </a:cubicBezTo>
                <a:cubicBezTo>
                  <a:pt x="3352759" y="229400"/>
                  <a:pt x="3337759" y="221168"/>
                  <a:pt x="3318002" y="221168"/>
                </a:cubicBezTo>
                <a:close/>
                <a:moveTo>
                  <a:pt x="1431504" y="220619"/>
                </a:moveTo>
                <a:cubicBezTo>
                  <a:pt x="1415955" y="220619"/>
                  <a:pt x="1402600" y="226747"/>
                  <a:pt x="1391442" y="239004"/>
                </a:cubicBezTo>
                <a:cubicBezTo>
                  <a:pt x="1386503" y="244675"/>
                  <a:pt x="1382569" y="251718"/>
                  <a:pt x="1379642" y="260133"/>
                </a:cubicBezTo>
                <a:cubicBezTo>
                  <a:pt x="1376715" y="268548"/>
                  <a:pt x="1375252" y="278152"/>
                  <a:pt x="1375252" y="288945"/>
                </a:cubicBezTo>
                <a:cubicBezTo>
                  <a:pt x="1375252" y="311446"/>
                  <a:pt x="1380512" y="329191"/>
                  <a:pt x="1391030" y="342179"/>
                </a:cubicBezTo>
                <a:cubicBezTo>
                  <a:pt x="1401548" y="355167"/>
                  <a:pt x="1415132" y="361662"/>
                  <a:pt x="1431779" y="361662"/>
                </a:cubicBezTo>
                <a:cubicBezTo>
                  <a:pt x="1448425" y="361662"/>
                  <a:pt x="1461963" y="355350"/>
                  <a:pt x="1472390" y="342728"/>
                </a:cubicBezTo>
                <a:cubicBezTo>
                  <a:pt x="1482817" y="330105"/>
                  <a:pt x="1488031" y="312544"/>
                  <a:pt x="1488031" y="290043"/>
                </a:cubicBezTo>
                <a:cubicBezTo>
                  <a:pt x="1488031" y="268639"/>
                  <a:pt x="1482772" y="251718"/>
                  <a:pt x="1472253" y="239278"/>
                </a:cubicBezTo>
                <a:cubicBezTo>
                  <a:pt x="1461734" y="226839"/>
                  <a:pt x="1448151" y="220619"/>
                  <a:pt x="1431504" y="220619"/>
                </a:cubicBezTo>
                <a:close/>
                <a:moveTo>
                  <a:pt x="6232103" y="220619"/>
                </a:moveTo>
                <a:cubicBezTo>
                  <a:pt x="6216554" y="220619"/>
                  <a:pt x="6203199" y="226747"/>
                  <a:pt x="6192040" y="239004"/>
                </a:cubicBezTo>
                <a:cubicBezTo>
                  <a:pt x="6187101" y="244675"/>
                  <a:pt x="6183168" y="251718"/>
                  <a:pt x="6180241" y="260133"/>
                </a:cubicBezTo>
                <a:cubicBezTo>
                  <a:pt x="6177314" y="268548"/>
                  <a:pt x="6175850" y="278152"/>
                  <a:pt x="6175850" y="288945"/>
                </a:cubicBezTo>
                <a:cubicBezTo>
                  <a:pt x="6175850" y="311446"/>
                  <a:pt x="6181110" y="329191"/>
                  <a:pt x="6191629" y="342179"/>
                </a:cubicBezTo>
                <a:cubicBezTo>
                  <a:pt x="6202148" y="355167"/>
                  <a:pt x="6215731" y="361662"/>
                  <a:pt x="6232377" y="361662"/>
                </a:cubicBezTo>
                <a:cubicBezTo>
                  <a:pt x="6249024" y="361662"/>
                  <a:pt x="6262561" y="355350"/>
                  <a:pt x="6272989" y="342728"/>
                </a:cubicBezTo>
                <a:cubicBezTo>
                  <a:pt x="6283416" y="330105"/>
                  <a:pt x="6288630" y="312544"/>
                  <a:pt x="6288630" y="290043"/>
                </a:cubicBezTo>
                <a:cubicBezTo>
                  <a:pt x="6288630" y="268639"/>
                  <a:pt x="6283371" y="251718"/>
                  <a:pt x="6272851" y="239278"/>
                </a:cubicBezTo>
                <a:cubicBezTo>
                  <a:pt x="6262333" y="226839"/>
                  <a:pt x="6248750" y="220619"/>
                  <a:pt x="6232103" y="220619"/>
                </a:cubicBezTo>
                <a:close/>
                <a:moveTo>
                  <a:pt x="4019550" y="210741"/>
                </a:moveTo>
                <a:lnTo>
                  <a:pt x="4146049" y="210741"/>
                </a:lnTo>
                <a:lnTo>
                  <a:pt x="4146049" y="229400"/>
                </a:lnTo>
                <a:cubicBezTo>
                  <a:pt x="4129402" y="229400"/>
                  <a:pt x="4118700" y="230818"/>
                  <a:pt x="4113944" y="233655"/>
                </a:cubicBezTo>
                <a:cubicBezTo>
                  <a:pt x="4109188" y="236492"/>
                  <a:pt x="4106810" y="240382"/>
                  <a:pt x="4106810" y="245324"/>
                </a:cubicBezTo>
                <a:cubicBezTo>
                  <a:pt x="4106810" y="249168"/>
                  <a:pt x="4107711" y="253196"/>
                  <a:pt x="4109515" y="257406"/>
                </a:cubicBezTo>
                <a:lnTo>
                  <a:pt x="4177644" y="409129"/>
                </a:lnTo>
                <a:lnTo>
                  <a:pt x="4239869" y="262045"/>
                </a:lnTo>
                <a:lnTo>
                  <a:pt x="4241266" y="254362"/>
                </a:lnTo>
                <a:cubicBezTo>
                  <a:pt x="4241266" y="242111"/>
                  <a:pt x="4228095" y="233790"/>
                  <a:pt x="4201753" y="229400"/>
                </a:cubicBezTo>
                <a:lnTo>
                  <a:pt x="4201753" y="210741"/>
                </a:lnTo>
                <a:lnTo>
                  <a:pt x="4308221" y="210741"/>
                </a:lnTo>
                <a:lnTo>
                  <a:pt x="4308221" y="229400"/>
                </a:lnTo>
                <a:cubicBezTo>
                  <a:pt x="4297427" y="230498"/>
                  <a:pt x="4288830" y="233424"/>
                  <a:pt x="4282429" y="238181"/>
                </a:cubicBezTo>
                <a:cubicBezTo>
                  <a:pt x="4276027" y="242937"/>
                  <a:pt x="4271089" y="249340"/>
                  <a:pt x="4267613" y="257389"/>
                </a:cubicBezTo>
                <a:lnTo>
                  <a:pt x="4173223" y="475268"/>
                </a:lnTo>
                <a:lnTo>
                  <a:pt x="4158406" y="475260"/>
                </a:lnTo>
                <a:lnTo>
                  <a:pt x="4057417" y="251352"/>
                </a:lnTo>
                <a:cubicBezTo>
                  <a:pt x="4054124" y="243669"/>
                  <a:pt x="4049551" y="238089"/>
                  <a:pt x="4043697" y="234613"/>
                </a:cubicBezTo>
                <a:cubicBezTo>
                  <a:pt x="4037843" y="231138"/>
                  <a:pt x="4029794" y="229400"/>
                  <a:pt x="4019550" y="229400"/>
                </a:cubicBezTo>
                <a:close/>
                <a:moveTo>
                  <a:pt x="786539" y="210741"/>
                </a:moveTo>
                <a:lnTo>
                  <a:pt x="909746" y="210741"/>
                </a:lnTo>
                <a:lnTo>
                  <a:pt x="909746" y="229400"/>
                </a:lnTo>
                <a:lnTo>
                  <a:pt x="898221" y="229400"/>
                </a:lnTo>
                <a:cubicBezTo>
                  <a:pt x="887428" y="229400"/>
                  <a:pt x="880065" y="230819"/>
                  <a:pt x="876131" y="233657"/>
                </a:cubicBezTo>
                <a:cubicBezTo>
                  <a:pt x="872198" y="236496"/>
                  <a:pt x="870232" y="240569"/>
                  <a:pt x="870232" y="245877"/>
                </a:cubicBezTo>
                <a:lnTo>
                  <a:pt x="871827" y="253020"/>
                </a:lnTo>
                <a:lnTo>
                  <a:pt x="943467" y="407658"/>
                </a:lnTo>
                <a:lnTo>
                  <a:pt x="996697" y="279324"/>
                </a:lnTo>
                <a:cubicBezTo>
                  <a:pt x="1000561" y="270080"/>
                  <a:pt x="1002494" y="261019"/>
                  <a:pt x="1002494" y="252141"/>
                </a:cubicBezTo>
                <a:cubicBezTo>
                  <a:pt x="1002494" y="245301"/>
                  <a:pt x="999841" y="240032"/>
                  <a:pt x="994536" y="236333"/>
                </a:cubicBezTo>
                <a:cubicBezTo>
                  <a:pt x="992524" y="234855"/>
                  <a:pt x="988408" y="233099"/>
                  <a:pt x="982188" y="231063"/>
                </a:cubicBezTo>
                <a:lnTo>
                  <a:pt x="973681" y="229400"/>
                </a:lnTo>
                <a:lnTo>
                  <a:pt x="962705" y="229400"/>
                </a:lnTo>
                <a:lnTo>
                  <a:pt x="962705" y="210741"/>
                </a:lnTo>
                <a:lnTo>
                  <a:pt x="1069721" y="210741"/>
                </a:lnTo>
                <a:lnTo>
                  <a:pt x="1069721" y="229400"/>
                </a:lnTo>
                <a:cubicBezTo>
                  <a:pt x="1060391" y="229400"/>
                  <a:pt x="1052114" y="231824"/>
                  <a:pt x="1044889" y="236672"/>
                </a:cubicBezTo>
                <a:cubicBezTo>
                  <a:pt x="1037663" y="241519"/>
                  <a:pt x="1032037" y="248334"/>
                  <a:pt x="1028013" y="257114"/>
                </a:cubicBezTo>
                <a:lnTo>
                  <a:pt x="933070" y="478557"/>
                </a:lnTo>
                <a:cubicBezTo>
                  <a:pt x="916789" y="516058"/>
                  <a:pt x="900462" y="541898"/>
                  <a:pt x="884089" y="556075"/>
                </a:cubicBezTo>
                <a:cubicBezTo>
                  <a:pt x="867716" y="570253"/>
                  <a:pt x="850109" y="577341"/>
                  <a:pt x="831267" y="577341"/>
                </a:cubicBezTo>
                <a:cubicBezTo>
                  <a:pt x="817364" y="577341"/>
                  <a:pt x="806296" y="573591"/>
                  <a:pt x="798064" y="566091"/>
                </a:cubicBezTo>
                <a:cubicBezTo>
                  <a:pt x="789832" y="558591"/>
                  <a:pt x="785716" y="549352"/>
                  <a:pt x="785716" y="538376"/>
                </a:cubicBezTo>
                <a:cubicBezTo>
                  <a:pt x="785716" y="530876"/>
                  <a:pt x="788185" y="524108"/>
                  <a:pt x="793125" y="518071"/>
                </a:cubicBezTo>
                <a:cubicBezTo>
                  <a:pt x="798064" y="512766"/>
                  <a:pt x="804558" y="510113"/>
                  <a:pt x="812607" y="510113"/>
                </a:cubicBezTo>
                <a:cubicBezTo>
                  <a:pt x="819193" y="510113"/>
                  <a:pt x="824955" y="512308"/>
                  <a:pt x="829895" y="516699"/>
                </a:cubicBezTo>
                <a:cubicBezTo>
                  <a:pt x="834834" y="521089"/>
                  <a:pt x="837304" y="526669"/>
                  <a:pt x="837304" y="533437"/>
                </a:cubicBezTo>
                <a:lnTo>
                  <a:pt x="837304" y="537828"/>
                </a:lnTo>
                <a:lnTo>
                  <a:pt x="836206" y="541669"/>
                </a:lnTo>
                <a:lnTo>
                  <a:pt x="835108" y="547706"/>
                </a:lnTo>
                <a:cubicBezTo>
                  <a:pt x="835108" y="552096"/>
                  <a:pt x="837944" y="554292"/>
                  <a:pt x="843615" y="554292"/>
                </a:cubicBezTo>
                <a:cubicBezTo>
                  <a:pt x="849103" y="554292"/>
                  <a:pt x="855779" y="552051"/>
                  <a:pt x="863644" y="547569"/>
                </a:cubicBezTo>
                <a:cubicBezTo>
                  <a:pt x="871509" y="543087"/>
                  <a:pt x="878734" y="536135"/>
                  <a:pt x="885319" y="526714"/>
                </a:cubicBezTo>
                <a:cubicBezTo>
                  <a:pt x="891905" y="517293"/>
                  <a:pt x="903429" y="495845"/>
                  <a:pt x="919890" y="462371"/>
                </a:cubicBezTo>
                <a:lnTo>
                  <a:pt x="822486" y="252998"/>
                </a:lnTo>
                <a:cubicBezTo>
                  <a:pt x="819742" y="246413"/>
                  <a:pt x="815809" y="241336"/>
                  <a:pt x="810687" y="237769"/>
                </a:cubicBezTo>
                <a:cubicBezTo>
                  <a:pt x="805565" y="234202"/>
                  <a:pt x="797515" y="231412"/>
                  <a:pt x="786539" y="229400"/>
                </a:cubicBezTo>
                <a:close/>
                <a:moveTo>
                  <a:pt x="7499788" y="207722"/>
                </a:moveTo>
                <a:lnTo>
                  <a:pt x="7499788" y="428890"/>
                </a:lnTo>
                <a:cubicBezTo>
                  <a:pt x="7499788" y="434378"/>
                  <a:pt x="7501252" y="438677"/>
                  <a:pt x="7504179" y="441787"/>
                </a:cubicBezTo>
                <a:cubicBezTo>
                  <a:pt x="7508387" y="445446"/>
                  <a:pt x="7513691" y="447275"/>
                  <a:pt x="7520093" y="447275"/>
                </a:cubicBezTo>
                <a:lnTo>
                  <a:pt x="7549181" y="447275"/>
                </a:lnTo>
                <a:lnTo>
                  <a:pt x="7549181" y="467855"/>
                </a:lnTo>
                <a:lnTo>
                  <a:pt x="7403199" y="467855"/>
                </a:lnTo>
                <a:lnTo>
                  <a:pt x="7403199" y="447275"/>
                </a:lnTo>
                <a:lnTo>
                  <a:pt x="7430365" y="447275"/>
                </a:lnTo>
                <a:cubicBezTo>
                  <a:pt x="7437316" y="447275"/>
                  <a:pt x="7442941" y="445354"/>
                  <a:pt x="7447240" y="441513"/>
                </a:cubicBezTo>
                <a:cubicBezTo>
                  <a:pt x="7451539" y="437671"/>
                  <a:pt x="7453689" y="431908"/>
                  <a:pt x="7453689" y="424225"/>
                </a:cubicBezTo>
                <a:lnTo>
                  <a:pt x="7453689" y="262328"/>
                </a:lnTo>
                <a:cubicBezTo>
                  <a:pt x="7453689" y="252084"/>
                  <a:pt x="7450762" y="244355"/>
                  <a:pt x="7444907" y="239141"/>
                </a:cubicBezTo>
                <a:cubicBezTo>
                  <a:pt x="7439054" y="233927"/>
                  <a:pt x="7430365" y="231321"/>
                  <a:pt x="7418839" y="231321"/>
                </a:cubicBezTo>
                <a:lnTo>
                  <a:pt x="7397711" y="231321"/>
                </a:lnTo>
                <a:lnTo>
                  <a:pt x="7397711" y="210741"/>
                </a:lnTo>
                <a:close/>
                <a:moveTo>
                  <a:pt x="3118289" y="207722"/>
                </a:moveTo>
                <a:lnTo>
                  <a:pt x="3118289" y="428890"/>
                </a:lnTo>
                <a:cubicBezTo>
                  <a:pt x="3118289" y="434378"/>
                  <a:pt x="3119753" y="438677"/>
                  <a:pt x="3122681" y="441787"/>
                </a:cubicBezTo>
                <a:cubicBezTo>
                  <a:pt x="3126888" y="445446"/>
                  <a:pt x="3132192" y="447275"/>
                  <a:pt x="3138595" y="447275"/>
                </a:cubicBezTo>
                <a:lnTo>
                  <a:pt x="3167681" y="447275"/>
                </a:lnTo>
                <a:lnTo>
                  <a:pt x="3167681" y="467855"/>
                </a:lnTo>
                <a:lnTo>
                  <a:pt x="3021700" y="467855"/>
                </a:lnTo>
                <a:lnTo>
                  <a:pt x="3021700" y="447275"/>
                </a:lnTo>
                <a:lnTo>
                  <a:pt x="3048866" y="447275"/>
                </a:lnTo>
                <a:cubicBezTo>
                  <a:pt x="3055818" y="447275"/>
                  <a:pt x="3061443" y="445354"/>
                  <a:pt x="3065741" y="441513"/>
                </a:cubicBezTo>
                <a:cubicBezTo>
                  <a:pt x="3070041" y="437671"/>
                  <a:pt x="3072191" y="431908"/>
                  <a:pt x="3072191" y="424225"/>
                </a:cubicBezTo>
                <a:lnTo>
                  <a:pt x="3072191" y="262328"/>
                </a:lnTo>
                <a:cubicBezTo>
                  <a:pt x="3072191" y="252084"/>
                  <a:pt x="3069263" y="244355"/>
                  <a:pt x="3063409" y="239141"/>
                </a:cubicBezTo>
                <a:cubicBezTo>
                  <a:pt x="3057555" y="233927"/>
                  <a:pt x="3048866" y="231321"/>
                  <a:pt x="3037341" y="231321"/>
                </a:cubicBezTo>
                <a:lnTo>
                  <a:pt x="3016212" y="231321"/>
                </a:lnTo>
                <a:lnTo>
                  <a:pt x="3016212" y="210741"/>
                </a:lnTo>
                <a:close/>
                <a:moveTo>
                  <a:pt x="2165790" y="207722"/>
                </a:moveTo>
                <a:lnTo>
                  <a:pt x="2165790" y="428890"/>
                </a:lnTo>
                <a:cubicBezTo>
                  <a:pt x="2165790" y="434378"/>
                  <a:pt x="2167253" y="438677"/>
                  <a:pt x="2170181" y="441787"/>
                </a:cubicBezTo>
                <a:cubicBezTo>
                  <a:pt x="2174387" y="445446"/>
                  <a:pt x="2179692" y="447275"/>
                  <a:pt x="2186096" y="447275"/>
                </a:cubicBezTo>
                <a:lnTo>
                  <a:pt x="2215182" y="447275"/>
                </a:lnTo>
                <a:lnTo>
                  <a:pt x="2215182" y="467855"/>
                </a:lnTo>
                <a:lnTo>
                  <a:pt x="2069201" y="467855"/>
                </a:lnTo>
                <a:lnTo>
                  <a:pt x="2069201" y="447275"/>
                </a:lnTo>
                <a:lnTo>
                  <a:pt x="2096365" y="447275"/>
                </a:lnTo>
                <a:cubicBezTo>
                  <a:pt x="2103317" y="447275"/>
                  <a:pt x="2108942" y="445354"/>
                  <a:pt x="2113242" y="441513"/>
                </a:cubicBezTo>
                <a:cubicBezTo>
                  <a:pt x="2117541" y="437671"/>
                  <a:pt x="2119690" y="431908"/>
                  <a:pt x="2119690" y="424225"/>
                </a:cubicBezTo>
                <a:lnTo>
                  <a:pt x="2119690" y="262328"/>
                </a:lnTo>
                <a:cubicBezTo>
                  <a:pt x="2119690" y="252084"/>
                  <a:pt x="2116762" y="244355"/>
                  <a:pt x="2110909" y="239141"/>
                </a:cubicBezTo>
                <a:cubicBezTo>
                  <a:pt x="2105055" y="233928"/>
                  <a:pt x="2096365" y="231321"/>
                  <a:pt x="2084841" y="231321"/>
                </a:cubicBezTo>
                <a:lnTo>
                  <a:pt x="2063712" y="231321"/>
                </a:lnTo>
                <a:lnTo>
                  <a:pt x="2063712" y="210741"/>
                </a:lnTo>
                <a:close/>
                <a:moveTo>
                  <a:pt x="1708590" y="207722"/>
                </a:moveTo>
                <a:lnTo>
                  <a:pt x="1708590" y="428890"/>
                </a:lnTo>
                <a:cubicBezTo>
                  <a:pt x="1708590" y="434378"/>
                  <a:pt x="1710053" y="438677"/>
                  <a:pt x="1712980" y="441787"/>
                </a:cubicBezTo>
                <a:cubicBezTo>
                  <a:pt x="1717187" y="445446"/>
                  <a:pt x="1722492" y="447275"/>
                  <a:pt x="1728895" y="447275"/>
                </a:cubicBezTo>
                <a:lnTo>
                  <a:pt x="1757982" y="447275"/>
                </a:lnTo>
                <a:lnTo>
                  <a:pt x="1757982" y="467855"/>
                </a:lnTo>
                <a:lnTo>
                  <a:pt x="1612000" y="467855"/>
                </a:lnTo>
                <a:lnTo>
                  <a:pt x="1612000" y="447275"/>
                </a:lnTo>
                <a:lnTo>
                  <a:pt x="1639166" y="447275"/>
                </a:lnTo>
                <a:cubicBezTo>
                  <a:pt x="1646117" y="447275"/>
                  <a:pt x="1651743" y="445354"/>
                  <a:pt x="1656041" y="441513"/>
                </a:cubicBezTo>
                <a:cubicBezTo>
                  <a:pt x="1660340" y="437671"/>
                  <a:pt x="1662490" y="431908"/>
                  <a:pt x="1662490" y="424225"/>
                </a:cubicBezTo>
                <a:lnTo>
                  <a:pt x="1662490" y="262328"/>
                </a:lnTo>
                <a:cubicBezTo>
                  <a:pt x="1662490" y="252084"/>
                  <a:pt x="1659563" y="244355"/>
                  <a:pt x="1653710" y="239141"/>
                </a:cubicBezTo>
                <a:cubicBezTo>
                  <a:pt x="1647855" y="233928"/>
                  <a:pt x="1639166" y="231321"/>
                  <a:pt x="1627641" y="231321"/>
                </a:cubicBezTo>
                <a:lnTo>
                  <a:pt x="1606512" y="231321"/>
                </a:lnTo>
                <a:lnTo>
                  <a:pt x="1606512" y="210741"/>
                </a:lnTo>
                <a:close/>
                <a:moveTo>
                  <a:pt x="6938557" y="206076"/>
                </a:moveTo>
                <a:lnTo>
                  <a:pt x="6938557" y="310074"/>
                </a:lnTo>
                <a:cubicBezTo>
                  <a:pt x="6948436" y="276048"/>
                  <a:pt x="6960281" y="250209"/>
                  <a:pt x="6974092" y="232555"/>
                </a:cubicBezTo>
                <a:cubicBezTo>
                  <a:pt x="6987904" y="214902"/>
                  <a:pt x="7005146" y="206076"/>
                  <a:pt x="7025817" y="206076"/>
                </a:cubicBezTo>
                <a:cubicBezTo>
                  <a:pt x="7039537" y="206076"/>
                  <a:pt x="7050605" y="210375"/>
                  <a:pt x="7059020" y="218973"/>
                </a:cubicBezTo>
                <a:cubicBezTo>
                  <a:pt x="7063045" y="222997"/>
                  <a:pt x="7066154" y="227982"/>
                  <a:pt x="7068349" y="233927"/>
                </a:cubicBezTo>
                <a:cubicBezTo>
                  <a:pt x="7070545" y="239873"/>
                  <a:pt x="7071642" y="246230"/>
                  <a:pt x="7071642" y="252998"/>
                </a:cubicBezTo>
                <a:cubicBezTo>
                  <a:pt x="7071642" y="264523"/>
                  <a:pt x="7068853" y="273487"/>
                  <a:pt x="7063273" y="279890"/>
                </a:cubicBezTo>
                <a:cubicBezTo>
                  <a:pt x="7057694" y="286293"/>
                  <a:pt x="7050696" y="289494"/>
                  <a:pt x="7042281" y="289494"/>
                </a:cubicBezTo>
                <a:cubicBezTo>
                  <a:pt x="7034964" y="289494"/>
                  <a:pt x="7028287" y="286750"/>
                  <a:pt x="7022250" y="281262"/>
                </a:cubicBezTo>
                <a:cubicBezTo>
                  <a:pt x="7017311" y="275774"/>
                  <a:pt x="7014841" y="268365"/>
                  <a:pt x="7014841" y="259035"/>
                </a:cubicBezTo>
                <a:cubicBezTo>
                  <a:pt x="7014841" y="252998"/>
                  <a:pt x="7016213" y="247510"/>
                  <a:pt x="7018957" y="242571"/>
                </a:cubicBezTo>
                <a:lnTo>
                  <a:pt x="7023348" y="233516"/>
                </a:lnTo>
                <a:cubicBezTo>
                  <a:pt x="7023348" y="230772"/>
                  <a:pt x="7021610" y="229400"/>
                  <a:pt x="7018134" y="229400"/>
                </a:cubicBezTo>
                <a:cubicBezTo>
                  <a:pt x="7010999" y="229400"/>
                  <a:pt x="7002493" y="233790"/>
                  <a:pt x="6992615" y="242571"/>
                </a:cubicBezTo>
                <a:cubicBezTo>
                  <a:pt x="6979443" y="254645"/>
                  <a:pt x="6969290" y="271475"/>
                  <a:pt x="6962156" y="293061"/>
                </a:cubicBezTo>
                <a:cubicBezTo>
                  <a:pt x="6951180" y="326355"/>
                  <a:pt x="6945692" y="352972"/>
                  <a:pt x="6945692" y="372912"/>
                </a:cubicBezTo>
                <a:lnTo>
                  <a:pt x="6945692" y="428067"/>
                </a:lnTo>
                <a:cubicBezTo>
                  <a:pt x="6945692" y="433189"/>
                  <a:pt x="6947887" y="437945"/>
                  <a:pt x="6952277" y="442336"/>
                </a:cubicBezTo>
                <a:cubicBezTo>
                  <a:pt x="6956668" y="445629"/>
                  <a:pt x="6964169" y="447275"/>
                  <a:pt x="6974778" y="447275"/>
                </a:cubicBezTo>
                <a:lnTo>
                  <a:pt x="7007432" y="447275"/>
                </a:lnTo>
                <a:lnTo>
                  <a:pt x="7007432" y="467855"/>
                </a:lnTo>
                <a:lnTo>
                  <a:pt x="6847730" y="467855"/>
                </a:lnTo>
                <a:lnTo>
                  <a:pt x="6847730" y="447275"/>
                </a:lnTo>
                <a:lnTo>
                  <a:pt x="6873250" y="447275"/>
                </a:lnTo>
                <a:cubicBezTo>
                  <a:pt x="6880933" y="447275"/>
                  <a:pt x="6887199" y="445629"/>
                  <a:pt x="6892046" y="442336"/>
                </a:cubicBezTo>
                <a:cubicBezTo>
                  <a:pt x="6896894" y="439043"/>
                  <a:pt x="6899318" y="434927"/>
                  <a:pt x="6899318" y="429988"/>
                </a:cubicBezTo>
                <a:lnTo>
                  <a:pt x="6899318" y="266170"/>
                </a:lnTo>
                <a:cubicBezTo>
                  <a:pt x="6899318" y="253364"/>
                  <a:pt x="6896666" y="244172"/>
                  <a:pt x="6891360" y="238592"/>
                </a:cubicBezTo>
                <a:cubicBezTo>
                  <a:pt x="6886055" y="233013"/>
                  <a:pt x="6878463" y="230223"/>
                  <a:pt x="6868585" y="230223"/>
                </a:cubicBezTo>
                <a:lnTo>
                  <a:pt x="6846084" y="230223"/>
                </a:lnTo>
                <a:lnTo>
                  <a:pt x="6846084" y="210741"/>
                </a:lnTo>
                <a:close/>
                <a:moveTo>
                  <a:pt x="5300257" y="206076"/>
                </a:moveTo>
                <a:lnTo>
                  <a:pt x="5300257" y="310074"/>
                </a:lnTo>
                <a:cubicBezTo>
                  <a:pt x="5310136" y="276048"/>
                  <a:pt x="5321981" y="250209"/>
                  <a:pt x="5335792" y="232555"/>
                </a:cubicBezTo>
                <a:cubicBezTo>
                  <a:pt x="5349604" y="214902"/>
                  <a:pt x="5366846" y="206076"/>
                  <a:pt x="5387517" y="206076"/>
                </a:cubicBezTo>
                <a:cubicBezTo>
                  <a:pt x="5401237" y="206076"/>
                  <a:pt x="5412305" y="210375"/>
                  <a:pt x="5420720" y="218973"/>
                </a:cubicBezTo>
                <a:cubicBezTo>
                  <a:pt x="5424745" y="222997"/>
                  <a:pt x="5427854" y="227982"/>
                  <a:pt x="5430049" y="233927"/>
                </a:cubicBezTo>
                <a:cubicBezTo>
                  <a:pt x="5432245" y="239873"/>
                  <a:pt x="5433342" y="246230"/>
                  <a:pt x="5433342" y="252998"/>
                </a:cubicBezTo>
                <a:cubicBezTo>
                  <a:pt x="5433342" y="264523"/>
                  <a:pt x="5430553" y="273487"/>
                  <a:pt x="5424973" y="279890"/>
                </a:cubicBezTo>
                <a:cubicBezTo>
                  <a:pt x="5419394" y="286293"/>
                  <a:pt x="5412396" y="289494"/>
                  <a:pt x="5403981" y="289494"/>
                </a:cubicBezTo>
                <a:cubicBezTo>
                  <a:pt x="5396664" y="289494"/>
                  <a:pt x="5389987" y="286750"/>
                  <a:pt x="5383950" y="281262"/>
                </a:cubicBezTo>
                <a:cubicBezTo>
                  <a:pt x="5379011" y="275774"/>
                  <a:pt x="5376541" y="268365"/>
                  <a:pt x="5376541" y="259035"/>
                </a:cubicBezTo>
                <a:cubicBezTo>
                  <a:pt x="5376541" y="252998"/>
                  <a:pt x="5377913" y="247510"/>
                  <a:pt x="5380657" y="242571"/>
                </a:cubicBezTo>
                <a:lnTo>
                  <a:pt x="5385048" y="233516"/>
                </a:lnTo>
                <a:cubicBezTo>
                  <a:pt x="5385048" y="230772"/>
                  <a:pt x="5383310" y="229400"/>
                  <a:pt x="5379834" y="229400"/>
                </a:cubicBezTo>
                <a:cubicBezTo>
                  <a:pt x="5372699" y="229400"/>
                  <a:pt x="5364193" y="233790"/>
                  <a:pt x="5354315" y="242571"/>
                </a:cubicBezTo>
                <a:cubicBezTo>
                  <a:pt x="5341143" y="254645"/>
                  <a:pt x="5330990" y="271475"/>
                  <a:pt x="5323856" y="293061"/>
                </a:cubicBezTo>
                <a:cubicBezTo>
                  <a:pt x="5312880" y="326355"/>
                  <a:pt x="5307392" y="352972"/>
                  <a:pt x="5307392" y="372912"/>
                </a:cubicBezTo>
                <a:lnTo>
                  <a:pt x="5307392" y="428067"/>
                </a:lnTo>
                <a:cubicBezTo>
                  <a:pt x="5307392" y="433189"/>
                  <a:pt x="5309587" y="437945"/>
                  <a:pt x="5313977" y="442336"/>
                </a:cubicBezTo>
                <a:cubicBezTo>
                  <a:pt x="5318368" y="445629"/>
                  <a:pt x="5325869" y="447275"/>
                  <a:pt x="5336478" y="447275"/>
                </a:cubicBezTo>
                <a:lnTo>
                  <a:pt x="5369132" y="447275"/>
                </a:lnTo>
                <a:lnTo>
                  <a:pt x="5369132" y="467855"/>
                </a:lnTo>
                <a:lnTo>
                  <a:pt x="5209430" y="467855"/>
                </a:lnTo>
                <a:lnTo>
                  <a:pt x="5209430" y="447275"/>
                </a:lnTo>
                <a:lnTo>
                  <a:pt x="5234950" y="447275"/>
                </a:lnTo>
                <a:cubicBezTo>
                  <a:pt x="5242633" y="447275"/>
                  <a:pt x="5248899" y="445629"/>
                  <a:pt x="5253746" y="442336"/>
                </a:cubicBezTo>
                <a:cubicBezTo>
                  <a:pt x="5258594" y="439043"/>
                  <a:pt x="5261018" y="434927"/>
                  <a:pt x="5261018" y="429988"/>
                </a:cubicBezTo>
                <a:lnTo>
                  <a:pt x="5261018" y="266170"/>
                </a:lnTo>
                <a:cubicBezTo>
                  <a:pt x="5261018" y="253364"/>
                  <a:pt x="5258366" y="244172"/>
                  <a:pt x="5253060" y="238592"/>
                </a:cubicBezTo>
                <a:cubicBezTo>
                  <a:pt x="5247755" y="233013"/>
                  <a:pt x="5240163" y="230223"/>
                  <a:pt x="5230285" y="230223"/>
                </a:cubicBezTo>
                <a:lnTo>
                  <a:pt x="5207784" y="230223"/>
                </a:lnTo>
                <a:lnTo>
                  <a:pt x="5207784" y="210741"/>
                </a:lnTo>
                <a:close/>
                <a:moveTo>
                  <a:pt x="3566433" y="206076"/>
                </a:moveTo>
                <a:lnTo>
                  <a:pt x="3566433" y="376479"/>
                </a:lnTo>
                <a:cubicBezTo>
                  <a:pt x="3566433" y="396419"/>
                  <a:pt x="3571692" y="412289"/>
                  <a:pt x="3582211" y="424088"/>
                </a:cubicBezTo>
                <a:cubicBezTo>
                  <a:pt x="3592730" y="435887"/>
                  <a:pt x="3606313" y="441787"/>
                  <a:pt x="3622960" y="441787"/>
                </a:cubicBezTo>
                <a:cubicBezTo>
                  <a:pt x="3642534" y="441787"/>
                  <a:pt x="3659730" y="433555"/>
                  <a:pt x="3674547" y="417091"/>
                </a:cubicBezTo>
                <a:cubicBezTo>
                  <a:pt x="3689365" y="400627"/>
                  <a:pt x="3696774" y="379864"/>
                  <a:pt x="3696774" y="354802"/>
                </a:cubicBezTo>
                <a:lnTo>
                  <a:pt x="3696774" y="258486"/>
                </a:lnTo>
                <a:cubicBezTo>
                  <a:pt x="3696774" y="249706"/>
                  <a:pt x="3693572" y="242937"/>
                  <a:pt x="3687170" y="238181"/>
                </a:cubicBezTo>
                <a:cubicBezTo>
                  <a:pt x="3684243" y="235986"/>
                  <a:pt x="3679670" y="233973"/>
                  <a:pt x="3673450" y="232144"/>
                </a:cubicBezTo>
                <a:lnTo>
                  <a:pt x="3663846" y="230498"/>
                </a:lnTo>
                <a:lnTo>
                  <a:pt x="3650949" y="229949"/>
                </a:lnTo>
                <a:lnTo>
                  <a:pt x="3650949" y="210741"/>
                </a:lnTo>
                <a:lnTo>
                  <a:pt x="3741227" y="206076"/>
                </a:lnTo>
                <a:lnTo>
                  <a:pt x="3741227" y="417091"/>
                </a:lnTo>
                <a:cubicBezTo>
                  <a:pt x="3741227" y="425689"/>
                  <a:pt x="3743971" y="433189"/>
                  <a:pt x="3749459" y="439592"/>
                </a:cubicBezTo>
                <a:cubicBezTo>
                  <a:pt x="3755130" y="444714"/>
                  <a:pt x="3762813" y="447275"/>
                  <a:pt x="3772509" y="447275"/>
                </a:cubicBezTo>
                <a:lnTo>
                  <a:pt x="3788699" y="447275"/>
                </a:lnTo>
                <a:lnTo>
                  <a:pt x="3788699" y="465660"/>
                </a:lnTo>
                <a:lnTo>
                  <a:pt x="3702262" y="467855"/>
                </a:lnTo>
                <a:lnTo>
                  <a:pt x="3696774" y="417091"/>
                </a:lnTo>
                <a:cubicBezTo>
                  <a:pt x="3682139" y="434652"/>
                  <a:pt x="3666773" y="448144"/>
                  <a:pt x="3650674" y="457565"/>
                </a:cubicBezTo>
                <a:cubicBezTo>
                  <a:pt x="3634576" y="466986"/>
                  <a:pt x="3618752" y="471697"/>
                  <a:pt x="3603203" y="471697"/>
                </a:cubicBezTo>
                <a:cubicBezTo>
                  <a:pt x="3580885" y="471697"/>
                  <a:pt x="3561585" y="463968"/>
                  <a:pt x="3545304" y="448510"/>
                </a:cubicBezTo>
                <a:cubicBezTo>
                  <a:pt x="3529023" y="433052"/>
                  <a:pt x="3520882" y="406938"/>
                  <a:pt x="3520882" y="370168"/>
                </a:cubicBezTo>
                <a:lnTo>
                  <a:pt x="3520882" y="258486"/>
                </a:lnTo>
                <a:cubicBezTo>
                  <a:pt x="3520882" y="248608"/>
                  <a:pt x="3516949" y="241108"/>
                  <a:pt x="3509083" y="235986"/>
                </a:cubicBezTo>
                <a:lnTo>
                  <a:pt x="3496461" y="231595"/>
                </a:lnTo>
                <a:cubicBezTo>
                  <a:pt x="3490973" y="230498"/>
                  <a:pt x="3483930" y="229949"/>
                  <a:pt x="3475332" y="229949"/>
                </a:cubicBezTo>
                <a:lnTo>
                  <a:pt x="3475332" y="210741"/>
                </a:lnTo>
                <a:close/>
                <a:moveTo>
                  <a:pt x="5849689" y="205527"/>
                </a:moveTo>
                <a:lnTo>
                  <a:pt x="5853805" y="229949"/>
                </a:lnTo>
                <a:lnTo>
                  <a:pt x="5857372" y="261505"/>
                </a:lnTo>
                <a:cubicBezTo>
                  <a:pt x="5868897" y="242846"/>
                  <a:pt x="5882480" y="228851"/>
                  <a:pt x="5898121" y="219521"/>
                </a:cubicBezTo>
                <a:cubicBezTo>
                  <a:pt x="5913762" y="210192"/>
                  <a:pt x="5931461" y="205527"/>
                  <a:pt x="5951218" y="205527"/>
                </a:cubicBezTo>
                <a:cubicBezTo>
                  <a:pt x="5967865" y="205527"/>
                  <a:pt x="5981859" y="208781"/>
                  <a:pt x="5993201" y="215290"/>
                </a:cubicBezTo>
                <a:cubicBezTo>
                  <a:pt x="6004543" y="221798"/>
                  <a:pt x="6013873" y="232340"/>
                  <a:pt x="6021190" y="246917"/>
                </a:cubicBezTo>
                <a:cubicBezTo>
                  <a:pt x="6028508" y="261493"/>
                  <a:pt x="6032166" y="277858"/>
                  <a:pt x="6032166" y="296011"/>
                </a:cubicBezTo>
                <a:lnTo>
                  <a:pt x="6032166" y="421421"/>
                </a:lnTo>
                <a:cubicBezTo>
                  <a:pt x="6032166" y="430774"/>
                  <a:pt x="6034270" y="437421"/>
                  <a:pt x="6038477" y="441362"/>
                </a:cubicBezTo>
                <a:cubicBezTo>
                  <a:pt x="6042685" y="445304"/>
                  <a:pt x="6049728" y="447275"/>
                  <a:pt x="6059606" y="447275"/>
                </a:cubicBezTo>
                <a:lnTo>
                  <a:pt x="6077717" y="447275"/>
                </a:lnTo>
                <a:lnTo>
                  <a:pt x="6077717" y="467855"/>
                </a:lnTo>
                <a:lnTo>
                  <a:pt x="5942162" y="467855"/>
                </a:lnTo>
                <a:lnTo>
                  <a:pt x="5942162" y="447275"/>
                </a:lnTo>
                <a:lnTo>
                  <a:pt x="5955059" y="447275"/>
                </a:lnTo>
                <a:cubicBezTo>
                  <a:pt x="5966218" y="447275"/>
                  <a:pt x="5974405" y="445303"/>
                  <a:pt x="5979618" y="441360"/>
                </a:cubicBezTo>
                <a:cubicBezTo>
                  <a:pt x="5984832" y="437417"/>
                  <a:pt x="5987439" y="431685"/>
                  <a:pt x="5987439" y="424165"/>
                </a:cubicBezTo>
                <a:lnTo>
                  <a:pt x="5987439" y="313843"/>
                </a:lnTo>
                <a:cubicBezTo>
                  <a:pt x="5987439" y="290184"/>
                  <a:pt x="5983780" y="272394"/>
                  <a:pt x="5976463" y="260472"/>
                </a:cubicBezTo>
                <a:cubicBezTo>
                  <a:pt x="5966218" y="243965"/>
                  <a:pt x="5950669" y="235711"/>
                  <a:pt x="5929814" y="235711"/>
                </a:cubicBezTo>
                <a:cubicBezTo>
                  <a:pt x="5909143" y="235711"/>
                  <a:pt x="5891901" y="244010"/>
                  <a:pt x="5878090" y="260609"/>
                </a:cubicBezTo>
                <a:cubicBezTo>
                  <a:pt x="5864278" y="277207"/>
                  <a:pt x="5857372" y="298988"/>
                  <a:pt x="5857372" y="325951"/>
                </a:cubicBezTo>
                <a:lnTo>
                  <a:pt x="5857372" y="421413"/>
                </a:lnTo>
                <a:cubicBezTo>
                  <a:pt x="5857372" y="430768"/>
                  <a:pt x="5859522" y="437417"/>
                  <a:pt x="5863821" y="441360"/>
                </a:cubicBezTo>
                <a:cubicBezTo>
                  <a:pt x="5868120" y="445303"/>
                  <a:pt x="5875208" y="447275"/>
                  <a:pt x="5885087" y="447275"/>
                </a:cubicBezTo>
                <a:lnTo>
                  <a:pt x="5902923" y="447275"/>
                </a:lnTo>
                <a:lnTo>
                  <a:pt x="5902923" y="467855"/>
                </a:lnTo>
                <a:lnTo>
                  <a:pt x="5766820" y="467855"/>
                </a:lnTo>
                <a:lnTo>
                  <a:pt x="5766820" y="447275"/>
                </a:lnTo>
                <a:lnTo>
                  <a:pt x="5784656" y="447275"/>
                </a:lnTo>
                <a:cubicBezTo>
                  <a:pt x="5793437" y="447275"/>
                  <a:pt x="5800205" y="445446"/>
                  <a:pt x="5804961" y="441787"/>
                </a:cubicBezTo>
                <a:cubicBezTo>
                  <a:pt x="5809718" y="438128"/>
                  <a:pt x="5812096" y="433555"/>
                  <a:pt x="5812096" y="428067"/>
                </a:cubicBezTo>
                <a:lnTo>
                  <a:pt x="5812096" y="262054"/>
                </a:lnTo>
                <a:cubicBezTo>
                  <a:pt x="5812096" y="251809"/>
                  <a:pt x="5809032" y="243669"/>
                  <a:pt x="5802903" y="237632"/>
                </a:cubicBezTo>
                <a:cubicBezTo>
                  <a:pt x="5796775" y="231595"/>
                  <a:pt x="5788315" y="228577"/>
                  <a:pt x="5777521" y="228577"/>
                </a:cubicBezTo>
                <a:lnTo>
                  <a:pt x="5764350" y="228577"/>
                </a:lnTo>
                <a:lnTo>
                  <a:pt x="5764350" y="210741"/>
                </a:lnTo>
                <a:close/>
                <a:moveTo>
                  <a:pt x="7221684" y="203057"/>
                </a:moveTo>
                <a:cubicBezTo>
                  <a:pt x="7251868" y="203057"/>
                  <a:pt x="7275101" y="209682"/>
                  <a:pt x="7291382" y="222930"/>
                </a:cubicBezTo>
                <a:cubicBezTo>
                  <a:pt x="7307664" y="236178"/>
                  <a:pt x="7315804" y="252304"/>
                  <a:pt x="7315804" y="271306"/>
                </a:cubicBezTo>
                <a:lnTo>
                  <a:pt x="7315804" y="411646"/>
                </a:lnTo>
                <a:cubicBezTo>
                  <a:pt x="7315804" y="423156"/>
                  <a:pt x="7317725" y="432383"/>
                  <a:pt x="7321567" y="439326"/>
                </a:cubicBezTo>
                <a:cubicBezTo>
                  <a:pt x="7325408" y="445174"/>
                  <a:pt x="7330714" y="448098"/>
                  <a:pt x="7337482" y="448098"/>
                </a:cubicBezTo>
                <a:cubicBezTo>
                  <a:pt x="7344799" y="448098"/>
                  <a:pt x="7352299" y="445263"/>
                  <a:pt x="7359983" y="439592"/>
                </a:cubicBezTo>
                <a:lnTo>
                  <a:pt x="7369861" y="454684"/>
                </a:lnTo>
                <a:cubicBezTo>
                  <a:pt x="7356689" y="468404"/>
                  <a:pt x="7341872" y="475264"/>
                  <a:pt x="7325408" y="475264"/>
                </a:cubicBezTo>
                <a:cubicBezTo>
                  <a:pt x="7313334" y="475264"/>
                  <a:pt x="7303228" y="472082"/>
                  <a:pt x="7295087" y="465718"/>
                </a:cubicBezTo>
                <a:cubicBezTo>
                  <a:pt x="7286947" y="459354"/>
                  <a:pt x="7279126" y="447352"/>
                  <a:pt x="7271625" y="429713"/>
                </a:cubicBezTo>
                <a:cubicBezTo>
                  <a:pt x="7254612" y="447169"/>
                  <a:pt x="7239246" y="459125"/>
                  <a:pt x="7225526" y="465581"/>
                </a:cubicBezTo>
                <a:cubicBezTo>
                  <a:pt x="7211806" y="472036"/>
                  <a:pt x="7196074" y="475264"/>
                  <a:pt x="7178329" y="475264"/>
                </a:cubicBezTo>
                <a:cubicBezTo>
                  <a:pt x="7151804" y="475264"/>
                  <a:pt x="7131726" y="469599"/>
                  <a:pt x="7118098" y="458270"/>
                </a:cubicBezTo>
                <a:cubicBezTo>
                  <a:pt x="7104469" y="446941"/>
                  <a:pt x="7097655" y="432413"/>
                  <a:pt x="7097655" y="414685"/>
                </a:cubicBezTo>
                <a:cubicBezTo>
                  <a:pt x="7097655" y="388920"/>
                  <a:pt x="7113204" y="367221"/>
                  <a:pt x="7144303" y="349588"/>
                </a:cubicBezTo>
                <a:cubicBezTo>
                  <a:pt x="7175402" y="331955"/>
                  <a:pt x="7217294" y="319757"/>
                  <a:pt x="7269979" y="312994"/>
                </a:cubicBezTo>
                <a:lnTo>
                  <a:pt x="7269979" y="274072"/>
                </a:lnTo>
                <a:cubicBezTo>
                  <a:pt x="7269979" y="260366"/>
                  <a:pt x="7264400" y="248534"/>
                  <a:pt x="7253240" y="238575"/>
                </a:cubicBezTo>
                <a:cubicBezTo>
                  <a:pt x="7242082" y="228617"/>
                  <a:pt x="7227904" y="223637"/>
                  <a:pt x="7210708" y="223637"/>
                </a:cubicBezTo>
                <a:cubicBezTo>
                  <a:pt x="7194793" y="223637"/>
                  <a:pt x="7181073" y="226930"/>
                  <a:pt x="7169548" y="233516"/>
                </a:cubicBezTo>
                <a:cubicBezTo>
                  <a:pt x="7161316" y="238455"/>
                  <a:pt x="7157200" y="243303"/>
                  <a:pt x="7157200" y="248059"/>
                </a:cubicBezTo>
                <a:cubicBezTo>
                  <a:pt x="7157200" y="249706"/>
                  <a:pt x="7159395" y="254005"/>
                  <a:pt x="7163785" y="260956"/>
                </a:cubicBezTo>
                <a:cubicBezTo>
                  <a:pt x="7169091" y="268274"/>
                  <a:pt x="7171743" y="274768"/>
                  <a:pt x="7171743" y="280439"/>
                </a:cubicBezTo>
                <a:cubicBezTo>
                  <a:pt x="7171743" y="288671"/>
                  <a:pt x="7169155" y="295439"/>
                  <a:pt x="7163978" y="300744"/>
                </a:cubicBezTo>
                <a:cubicBezTo>
                  <a:pt x="7161300" y="302940"/>
                  <a:pt x="7158355" y="304860"/>
                  <a:pt x="7155142" y="306507"/>
                </a:cubicBezTo>
                <a:lnTo>
                  <a:pt x="7149517" y="307879"/>
                </a:lnTo>
                <a:lnTo>
                  <a:pt x="7142931" y="308428"/>
                </a:lnTo>
                <a:cubicBezTo>
                  <a:pt x="7134699" y="308428"/>
                  <a:pt x="7127107" y="305409"/>
                  <a:pt x="7120156" y="299372"/>
                </a:cubicBezTo>
                <a:cubicBezTo>
                  <a:pt x="7113936" y="293153"/>
                  <a:pt x="7110826" y="285103"/>
                  <a:pt x="7110826" y="275225"/>
                </a:cubicBezTo>
                <a:cubicBezTo>
                  <a:pt x="7110826" y="257846"/>
                  <a:pt x="7120979" y="241474"/>
                  <a:pt x="7141284" y="226107"/>
                </a:cubicBezTo>
                <a:cubicBezTo>
                  <a:pt x="7161590" y="210741"/>
                  <a:pt x="7188390" y="203057"/>
                  <a:pt x="7221684" y="203057"/>
                </a:cubicBezTo>
                <a:close/>
                <a:moveTo>
                  <a:pt x="5592909" y="203057"/>
                </a:moveTo>
                <a:cubicBezTo>
                  <a:pt x="5623093" y="203057"/>
                  <a:pt x="5646326" y="209682"/>
                  <a:pt x="5662607" y="222930"/>
                </a:cubicBezTo>
                <a:cubicBezTo>
                  <a:pt x="5678889" y="236178"/>
                  <a:pt x="5687029" y="252304"/>
                  <a:pt x="5687029" y="271306"/>
                </a:cubicBezTo>
                <a:lnTo>
                  <a:pt x="5687029" y="411646"/>
                </a:lnTo>
                <a:cubicBezTo>
                  <a:pt x="5687029" y="423156"/>
                  <a:pt x="5688950" y="432383"/>
                  <a:pt x="5692792" y="439326"/>
                </a:cubicBezTo>
                <a:cubicBezTo>
                  <a:pt x="5696633" y="445174"/>
                  <a:pt x="5701939" y="448098"/>
                  <a:pt x="5708707" y="448098"/>
                </a:cubicBezTo>
                <a:cubicBezTo>
                  <a:pt x="5716024" y="448098"/>
                  <a:pt x="5723525" y="445263"/>
                  <a:pt x="5731208" y="439592"/>
                </a:cubicBezTo>
                <a:lnTo>
                  <a:pt x="5741086" y="454684"/>
                </a:lnTo>
                <a:cubicBezTo>
                  <a:pt x="5727915" y="468404"/>
                  <a:pt x="5713097" y="475264"/>
                  <a:pt x="5696633" y="475264"/>
                </a:cubicBezTo>
                <a:cubicBezTo>
                  <a:pt x="5684559" y="475264"/>
                  <a:pt x="5674453" y="472082"/>
                  <a:pt x="5666312" y="465718"/>
                </a:cubicBezTo>
                <a:cubicBezTo>
                  <a:pt x="5658172" y="459354"/>
                  <a:pt x="5650351" y="447352"/>
                  <a:pt x="5642850" y="429713"/>
                </a:cubicBezTo>
                <a:cubicBezTo>
                  <a:pt x="5625837" y="447169"/>
                  <a:pt x="5610471" y="459125"/>
                  <a:pt x="5596751" y="465581"/>
                </a:cubicBezTo>
                <a:cubicBezTo>
                  <a:pt x="5583031" y="472036"/>
                  <a:pt x="5567299" y="475264"/>
                  <a:pt x="5549554" y="475264"/>
                </a:cubicBezTo>
                <a:cubicBezTo>
                  <a:pt x="5523029" y="475264"/>
                  <a:pt x="5502951" y="469599"/>
                  <a:pt x="5489323" y="458270"/>
                </a:cubicBezTo>
                <a:cubicBezTo>
                  <a:pt x="5475694" y="446941"/>
                  <a:pt x="5468880" y="432413"/>
                  <a:pt x="5468880" y="414685"/>
                </a:cubicBezTo>
                <a:cubicBezTo>
                  <a:pt x="5468880" y="388920"/>
                  <a:pt x="5484429" y="367221"/>
                  <a:pt x="5515528" y="349588"/>
                </a:cubicBezTo>
                <a:cubicBezTo>
                  <a:pt x="5546627" y="331955"/>
                  <a:pt x="5588519" y="319757"/>
                  <a:pt x="5641204" y="312994"/>
                </a:cubicBezTo>
                <a:lnTo>
                  <a:pt x="5641204" y="274072"/>
                </a:lnTo>
                <a:cubicBezTo>
                  <a:pt x="5641204" y="260366"/>
                  <a:pt x="5635625" y="248534"/>
                  <a:pt x="5624465" y="238575"/>
                </a:cubicBezTo>
                <a:cubicBezTo>
                  <a:pt x="5613307" y="228617"/>
                  <a:pt x="5599129" y="223637"/>
                  <a:pt x="5581933" y="223637"/>
                </a:cubicBezTo>
                <a:cubicBezTo>
                  <a:pt x="5566018" y="223637"/>
                  <a:pt x="5552298" y="226930"/>
                  <a:pt x="5540773" y="233516"/>
                </a:cubicBezTo>
                <a:cubicBezTo>
                  <a:pt x="5532541" y="238455"/>
                  <a:pt x="5528425" y="243303"/>
                  <a:pt x="5528425" y="248059"/>
                </a:cubicBezTo>
                <a:cubicBezTo>
                  <a:pt x="5528425" y="249706"/>
                  <a:pt x="5530620" y="254005"/>
                  <a:pt x="5535010" y="260956"/>
                </a:cubicBezTo>
                <a:cubicBezTo>
                  <a:pt x="5540316" y="268274"/>
                  <a:pt x="5542968" y="274768"/>
                  <a:pt x="5542968" y="280439"/>
                </a:cubicBezTo>
                <a:cubicBezTo>
                  <a:pt x="5542968" y="288671"/>
                  <a:pt x="5540380" y="295439"/>
                  <a:pt x="5535203" y="300744"/>
                </a:cubicBezTo>
                <a:cubicBezTo>
                  <a:pt x="5532525" y="302940"/>
                  <a:pt x="5529580" y="304860"/>
                  <a:pt x="5526367" y="306507"/>
                </a:cubicBezTo>
                <a:lnTo>
                  <a:pt x="5520742" y="307879"/>
                </a:lnTo>
                <a:lnTo>
                  <a:pt x="5514156" y="308428"/>
                </a:lnTo>
                <a:cubicBezTo>
                  <a:pt x="5505924" y="308428"/>
                  <a:pt x="5498332" y="305409"/>
                  <a:pt x="5491381" y="299372"/>
                </a:cubicBezTo>
                <a:cubicBezTo>
                  <a:pt x="5485161" y="293153"/>
                  <a:pt x="5482051" y="285103"/>
                  <a:pt x="5482051" y="275225"/>
                </a:cubicBezTo>
                <a:cubicBezTo>
                  <a:pt x="5482051" y="257846"/>
                  <a:pt x="5492204" y="241474"/>
                  <a:pt x="5512509" y="226107"/>
                </a:cubicBezTo>
                <a:cubicBezTo>
                  <a:pt x="5532815" y="210741"/>
                  <a:pt x="5559615" y="203057"/>
                  <a:pt x="5592909" y="203057"/>
                </a:cubicBezTo>
                <a:close/>
                <a:moveTo>
                  <a:pt x="611336" y="203057"/>
                </a:moveTo>
                <a:cubicBezTo>
                  <a:pt x="641520" y="203057"/>
                  <a:pt x="664753" y="209682"/>
                  <a:pt x="681034" y="222930"/>
                </a:cubicBezTo>
                <a:cubicBezTo>
                  <a:pt x="697316" y="236178"/>
                  <a:pt x="705455" y="252304"/>
                  <a:pt x="705455" y="271306"/>
                </a:cubicBezTo>
                <a:lnTo>
                  <a:pt x="705455" y="411646"/>
                </a:lnTo>
                <a:cubicBezTo>
                  <a:pt x="705455" y="423156"/>
                  <a:pt x="707376" y="432383"/>
                  <a:pt x="711218" y="439326"/>
                </a:cubicBezTo>
                <a:cubicBezTo>
                  <a:pt x="715060" y="445174"/>
                  <a:pt x="720365" y="448098"/>
                  <a:pt x="727134" y="448098"/>
                </a:cubicBezTo>
                <a:cubicBezTo>
                  <a:pt x="734451" y="448098"/>
                  <a:pt x="741951" y="445263"/>
                  <a:pt x="749635" y="439592"/>
                </a:cubicBezTo>
                <a:lnTo>
                  <a:pt x="759513" y="454684"/>
                </a:lnTo>
                <a:cubicBezTo>
                  <a:pt x="746342" y="468404"/>
                  <a:pt x="731524" y="475264"/>
                  <a:pt x="715060" y="475264"/>
                </a:cubicBezTo>
                <a:cubicBezTo>
                  <a:pt x="702986" y="475264"/>
                  <a:pt x="692879" y="472082"/>
                  <a:pt x="684739" y="465718"/>
                </a:cubicBezTo>
                <a:cubicBezTo>
                  <a:pt x="676598" y="459354"/>
                  <a:pt x="668778" y="447352"/>
                  <a:pt x="661277" y="429713"/>
                </a:cubicBezTo>
                <a:cubicBezTo>
                  <a:pt x="644264" y="447169"/>
                  <a:pt x="628898" y="459125"/>
                  <a:pt x="615178" y="465581"/>
                </a:cubicBezTo>
                <a:cubicBezTo>
                  <a:pt x="601457" y="472036"/>
                  <a:pt x="585725" y="475264"/>
                  <a:pt x="567980" y="475264"/>
                </a:cubicBezTo>
                <a:cubicBezTo>
                  <a:pt x="541455" y="475264"/>
                  <a:pt x="521378" y="469599"/>
                  <a:pt x="507749" y="458270"/>
                </a:cubicBezTo>
                <a:cubicBezTo>
                  <a:pt x="494121" y="446941"/>
                  <a:pt x="487306" y="432413"/>
                  <a:pt x="487306" y="414685"/>
                </a:cubicBezTo>
                <a:cubicBezTo>
                  <a:pt x="487306" y="388920"/>
                  <a:pt x="502856" y="367221"/>
                  <a:pt x="533955" y="349588"/>
                </a:cubicBezTo>
                <a:cubicBezTo>
                  <a:pt x="565054" y="331955"/>
                  <a:pt x="606946" y="319757"/>
                  <a:pt x="659631" y="312994"/>
                </a:cubicBezTo>
                <a:lnTo>
                  <a:pt x="659631" y="274072"/>
                </a:lnTo>
                <a:cubicBezTo>
                  <a:pt x="659631" y="260366"/>
                  <a:pt x="654051" y="248534"/>
                  <a:pt x="642892" y="238575"/>
                </a:cubicBezTo>
                <a:cubicBezTo>
                  <a:pt x="631733" y="228617"/>
                  <a:pt x="617555" y="223637"/>
                  <a:pt x="600360" y="223637"/>
                </a:cubicBezTo>
                <a:cubicBezTo>
                  <a:pt x="584445" y="223637"/>
                  <a:pt x="570725" y="226930"/>
                  <a:pt x="559200" y="233516"/>
                </a:cubicBezTo>
                <a:cubicBezTo>
                  <a:pt x="550968" y="238455"/>
                  <a:pt x="546851" y="243303"/>
                  <a:pt x="546851" y="248059"/>
                </a:cubicBezTo>
                <a:cubicBezTo>
                  <a:pt x="546851" y="249706"/>
                  <a:pt x="549047" y="254005"/>
                  <a:pt x="553437" y="260956"/>
                </a:cubicBezTo>
                <a:cubicBezTo>
                  <a:pt x="558742" y="268274"/>
                  <a:pt x="561395" y="274768"/>
                  <a:pt x="561395" y="280439"/>
                </a:cubicBezTo>
                <a:cubicBezTo>
                  <a:pt x="561395" y="288671"/>
                  <a:pt x="558807" y="295439"/>
                  <a:pt x="553630" y="300744"/>
                </a:cubicBezTo>
                <a:cubicBezTo>
                  <a:pt x="550952" y="302940"/>
                  <a:pt x="548006" y="304860"/>
                  <a:pt x="544794" y="306507"/>
                </a:cubicBezTo>
                <a:lnTo>
                  <a:pt x="539168" y="307879"/>
                </a:lnTo>
                <a:lnTo>
                  <a:pt x="532583" y="308428"/>
                </a:lnTo>
                <a:cubicBezTo>
                  <a:pt x="524350" y="308428"/>
                  <a:pt x="516759" y="305409"/>
                  <a:pt x="509807" y="299372"/>
                </a:cubicBezTo>
                <a:cubicBezTo>
                  <a:pt x="503588" y="293153"/>
                  <a:pt x="500477" y="285103"/>
                  <a:pt x="500477" y="275225"/>
                </a:cubicBezTo>
                <a:cubicBezTo>
                  <a:pt x="500477" y="257846"/>
                  <a:pt x="510630" y="241474"/>
                  <a:pt x="530936" y="226107"/>
                </a:cubicBezTo>
                <a:cubicBezTo>
                  <a:pt x="551242" y="210741"/>
                  <a:pt x="578042" y="203057"/>
                  <a:pt x="611336" y="203057"/>
                </a:cubicBezTo>
                <a:close/>
                <a:moveTo>
                  <a:pt x="4462648" y="198667"/>
                </a:moveTo>
                <a:cubicBezTo>
                  <a:pt x="4482954" y="198667"/>
                  <a:pt x="4500973" y="203698"/>
                  <a:pt x="4516705" y="213759"/>
                </a:cubicBezTo>
                <a:cubicBezTo>
                  <a:pt x="4524754" y="218332"/>
                  <a:pt x="4531889" y="224003"/>
                  <a:pt x="4538109" y="230772"/>
                </a:cubicBezTo>
                <a:cubicBezTo>
                  <a:pt x="4544511" y="237175"/>
                  <a:pt x="4550640" y="245407"/>
                  <a:pt x="4556494" y="255468"/>
                </a:cubicBezTo>
                <a:cubicBezTo>
                  <a:pt x="4560701" y="262785"/>
                  <a:pt x="4564634" y="272664"/>
                  <a:pt x="4568293" y="285103"/>
                </a:cubicBezTo>
                <a:lnTo>
                  <a:pt x="4575153" y="317208"/>
                </a:lnTo>
                <a:lnTo>
                  <a:pt x="4577348" y="329008"/>
                </a:lnTo>
                <a:lnTo>
                  <a:pt x="4577897" y="341356"/>
                </a:lnTo>
                <a:lnTo>
                  <a:pt x="4394322" y="341356"/>
                </a:lnTo>
                <a:cubicBezTo>
                  <a:pt x="4394322" y="355991"/>
                  <a:pt x="4395694" y="369253"/>
                  <a:pt x="4398438" y="381144"/>
                </a:cubicBezTo>
                <a:cubicBezTo>
                  <a:pt x="4401182" y="393035"/>
                  <a:pt x="4405573" y="403919"/>
                  <a:pt x="4411610" y="413798"/>
                </a:cubicBezTo>
                <a:cubicBezTo>
                  <a:pt x="4425147" y="436299"/>
                  <a:pt x="4445910" y="447549"/>
                  <a:pt x="4473899" y="447549"/>
                </a:cubicBezTo>
                <a:cubicBezTo>
                  <a:pt x="4490363" y="447549"/>
                  <a:pt x="4504083" y="444622"/>
                  <a:pt x="4515059" y="438768"/>
                </a:cubicBezTo>
                <a:cubicBezTo>
                  <a:pt x="4520547" y="435476"/>
                  <a:pt x="4526081" y="431314"/>
                  <a:pt x="4531660" y="426283"/>
                </a:cubicBezTo>
                <a:cubicBezTo>
                  <a:pt x="4537240" y="421253"/>
                  <a:pt x="4542408" y="415444"/>
                  <a:pt x="4547164" y="408859"/>
                </a:cubicBezTo>
                <a:lnTo>
                  <a:pt x="4553750" y="397059"/>
                </a:lnTo>
                <a:lnTo>
                  <a:pt x="4559512" y="387455"/>
                </a:lnTo>
                <a:lnTo>
                  <a:pt x="4578446" y="398157"/>
                </a:lnTo>
                <a:cubicBezTo>
                  <a:pt x="4566921" y="423585"/>
                  <a:pt x="4551737" y="443067"/>
                  <a:pt x="4532895" y="456605"/>
                </a:cubicBezTo>
                <a:cubicBezTo>
                  <a:pt x="4523931" y="463190"/>
                  <a:pt x="4513916" y="468129"/>
                  <a:pt x="4502848" y="471422"/>
                </a:cubicBezTo>
                <a:cubicBezTo>
                  <a:pt x="4491781" y="474715"/>
                  <a:pt x="4479021" y="476362"/>
                  <a:pt x="4464569" y="476362"/>
                </a:cubicBezTo>
                <a:cubicBezTo>
                  <a:pt x="4446825" y="476362"/>
                  <a:pt x="4429171" y="473343"/>
                  <a:pt x="4411610" y="467306"/>
                </a:cubicBezTo>
                <a:cubicBezTo>
                  <a:pt x="4403743" y="464013"/>
                  <a:pt x="4396151" y="460080"/>
                  <a:pt x="4388834" y="455507"/>
                </a:cubicBezTo>
                <a:cubicBezTo>
                  <a:pt x="4383346" y="451482"/>
                  <a:pt x="4376852" y="445446"/>
                  <a:pt x="4369352" y="437396"/>
                </a:cubicBezTo>
                <a:cubicBezTo>
                  <a:pt x="4358376" y="424774"/>
                  <a:pt x="4349961" y="410597"/>
                  <a:pt x="4344107" y="394864"/>
                </a:cubicBezTo>
                <a:lnTo>
                  <a:pt x="4341363" y="384711"/>
                </a:lnTo>
                <a:lnTo>
                  <a:pt x="4338619" y="369619"/>
                </a:lnTo>
                <a:cubicBezTo>
                  <a:pt x="4337521" y="360838"/>
                  <a:pt x="4336972" y="351417"/>
                  <a:pt x="4336972" y="341356"/>
                </a:cubicBezTo>
                <a:cubicBezTo>
                  <a:pt x="4336972" y="303488"/>
                  <a:pt x="4348223" y="270560"/>
                  <a:pt x="4370724" y="242571"/>
                </a:cubicBezTo>
                <a:cubicBezTo>
                  <a:pt x="4394505" y="213302"/>
                  <a:pt x="4425147" y="198667"/>
                  <a:pt x="4462648" y="198667"/>
                </a:cubicBezTo>
                <a:close/>
                <a:moveTo>
                  <a:pt x="3319648" y="198667"/>
                </a:moveTo>
                <a:cubicBezTo>
                  <a:pt x="3339954" y="198667"/>
                  <a:pt x="3357973" y="203698"/>
                  <a:pt x="3373705" y="213759"/>
                </a:cubicBezTo>
                <a:cubicBezTo>
                  <a:pt x="3381755" y="218332"/>
                  <a:pt x="3388889" y="224003"/>
                  <a:pt x="3395109" y="230772"/>
                </a:cubicBezTo>
                <a:cubicBezTo>
                  <a:pt x="3401511" y="237175"/>
                  <a:pt x="3407640" y="245407"/>
                  <a:pt x="3413494" y="255468"/>
                </a:cubicBezTo>
                <a:cubicBezTo>
                  <a:pt x="3417701" y="262785"/>
                  <a:pt x="3421634" y="272664"/>
                  <a:pt x="3425293" y="285103"/>
                </a:cubicBezTo>
                <a:lnTo>
                  <a:pt x="3432153" y="317208"/>
                </a:lnTo>
                <a:lnTo>
                  <a:pt x="3434348" y="329008"/>
                </a:lnTo>
                <a:lnTo>
                  <a:pt x="3434897" y="341356"/>
                </a:lnTo>
                <a:lnTo>
                  <a:pt x="3251322" y="341356"/>
                </a:lnTo>
                <a:cubicBezTo>
                  <a:pt x="3251322" y="355991"/>
                  <a:pt x="3252694" y="369253"/>
                  <a:pt x="3255438" y="381144"/>
                </a:cubicBezTo>
                <a:cubicBezTo>
                  <a:pt x="3258182" y="393035"/>
                  <a:pt x="3262573" y="403919"/>
                  <a:pt x="3268609" y="413798"/>
                </a:cubicBezTo>
                <a:cubicBezTo>
                  <a:pt x="3282147" y="436299"/>
                  <a:pt x="3302910" y="447549"/>
                  <a:pt x="3330899" y="447549"/>
                </a:cubicBezTo>
                <a:cubicBezTo>
                  <a:pt x="3347363" y="447549"/>
                  <a:pt x="3361083" y="444622"/>
                  <a:pt x="3372059" y="438768"/>
                </a:cubicBezTo>
                <a:cubicBezTo>
                  <a:pt x="3377547" y="435476"/>
                  <a:pt x="3383081" y="431314"/>
                  <a:pt x="3388660" y="426283"/>
                </a:cubicBezTo>
                <a:cubicBezTo>
                  <a:pt x="3394240" y="421253"/>
                  <a:pt x="3399408" y="415444"/>
                  <a:pt x="3404164" y="408859"/>
                </a:cubicBezTo>
                <a:lnTo>
                  <a:pt x="3410750" y="397059"/>
                </a:lnTo>
                <a:lnTo>
                  <a:pt x="3416512" y="387455"/>
                </a:lnTo>
                <a:lnTo>
                  <a:pt x="3435446" y="398157"/>
                </a:lnTo>
                <a:cubicBezTo>
                  <a:pt x="3423921" y="423585"/>
                  <a:pt x="3408737" y="443067"/>
                  <a:pt x="3389895" y="456605"/>
                </a:cubicBezTo>
                <a:cubicBezTo>
                  <a:pt x="3380931" y="463190"/>
                  <a:pt x="3370916" y="468129"/>
                  <a:pt x="3359848" y="471422"/>
                </a:cubicBezTo>
                <a:cubicBezTo>
                  <a:pt x="3348780" y="474715"/>
                  <a:pt x="3336021" y="476362"/>
                  <a:pt x="3321569" y="476362"/>
                </a:cubicBezTo>
                <a:cubicBezTo>
                  <a:pt x="3303824" y="476362"/>
                  <a:pt x="3286171" y="473343"/>
                  <a:pt x="3268609" y="467306"/>
                </a:cubicBezTo>
                <a:cubicBezTo>
                  <a:pt x="3260743" y="464013"/>
                  <a:pt x="3253151" y="460080"/>
                  <a:pt x="3245834" y="455507"/>
                </a:cubicBezTo>
                <a:cubicBezTo>
                  <a:pt x="3240346" y="451482"/>
                  <a:pt x="3233852" y="445446"/>
                  <a:pt x="3226352" y="437396"/>
                </a:cubicBezTo>
                <a:cubicBezTo>
                  <a:pt x="3215375" y="424774"/>
                  <a:pt x="3206961" y="410597"/>
                  <a:pt x="3201107" y="394864"/>
                </a:cubicBezTo>
                <a:lnTo>
                  <a:pt x="3198363" y="384711"/>
                </a:lnTo>
                <a:lnTo>
                  <a:pt x="3195619" y="369619"/>
                </a:lnTo>
                <a:cubicBezTo>
                  <a:pt x="3194521" y="360838"/>
                  <a:pt x="3193972" y="351417"/>
                  <a:pt x="3193972" y="341356"/>
                </a:cubicBezTo>
                <a:cubicBezTo>
                  <a:pt x="3193972" y="303488"/>
                  <a:pt x="3205223" y="270560"/>
                  <a:pt x="3227724" y="242571"/>
                </a:cubicBezTo>
                <a:cubicBezTo>
                  <a:pt x="3251505" y="213302"/>
                  <a:pt x="3282147" y="198667"/>
                  <a:pt x="3319648" y="198667"/>
                </a:cubicBezTo>
                <a:close/>
                <a:moveTo>
                  <a:pt x="6354760" y="197569"/>
                </a:moveTo>
                <a:cubicBezTo>
                  <a:pt x="6363908" y="197569"/>
                  <a:pt x="6371499" y="200496"/>
                  <a:pt x="6377536" y="206350"/>
                </a:cubicBezTo>
                <a:cubicBezTo>
                  <a:pt x="6383573" y="212204"/>
                  <a:pt x="6386591" y="219338"/>
                  <a:pt x="6386591" y="227753"/>
                </a:cubicBezTo>
                <a:cubicBezTo>
                  <a:pt x="6386591" y="234339"/>
                  <a:pt x="6384579" y="239919"/>
                  <a:pt x="6380554" y="244492"/>
                </a:cubicBezTo>
                <a:cubicBezTo>
                  <a:pt x="6376530" y="249065"/>
                  <a:pt x="6371682" y="251352"/>
                  <a:pt x="6366011" y="251352"/>
                </a:cubicBezTo>
                <a:cubicBezTo>
                  <a:pt x="6356499" y="251352"/>
                  <a:pt x="6349456" y="244949"/>
                  <a:pt x="6344882" y="232144"/>
                </a:cubicBezTo>
                <a:cubicBezTo>
                  <a:pt x="6343419" y="226656"/>
                  <a:pt x="6340949" y="223912"/>
                  <a:pt x="6337473" y="223912"/>
                </a:cubicBezTo>
                <a:cubicBezTo>
                  <a:pt x="6332534" y="223912"/>
                  <a:pt x="6325766" y="228028"/>
                  <a:pt x="6317167" y="236260"/>
                </a:cubicBezTo>
                <a:cubicBezTo>
                  <a:pt x="6322655" y="244309"/>
                  <a:pt x="6328052" y="253730"/>
                  <a:pt x="6333357" y="264523"/>
                </a:cubicBezTo>
                <a:cubicBezTo>
                  <a:pt x="6336284" y="274402"/>
                  <a:pt x="6337748" y="282908"/>
                  <a:pt x="6337748" y="290043"/>
                </a:cubicBezTo>
                <a:cubicBezTo>
                  <a:pt x="6337748" y="305226"/>
                  <a:pt x="6333952" y="318946"/>
                  <a:pt x="6326360" y="331203"/>
                </a:cubicBezTo>
                <a:cubicBezTo>
                  <a:pt x="6318768" y="343460"/>
                  <a:pt x="6306100" y="354390"/>
                  <a:pt x="6288355" y="363994"/>
                </a:cubicBezTo>
                <a:cubicBezTo>
                  <a:pt x="6270611" y="373598"/>
                  <a:pt x="6253415" y="378400"/>
                  <a:pt x="6236768" y="378400"/>
                </a:cubicBezTo>
                <a:lnTo>
                  <a:pt x="6206858" y="378400"/>
                </a:lnTo>
                <a:cubicBezTo>
                  <a:pt x="6186735" y="378400"/>
                  <a:pt x="6172649" y="380582"/>
                  <a:pt x="6164600" y="384947"/>
                </a:cubicBezTo>
                <a:cubicBezTo>
                  <a:pt x="6157649" y="389315"/>
                  <a:pt x="6154173" y="395955"/>
                  <a:pt x="6154173" y="404867"/>
                </a:cubicBezTo>
                <a:cubicBezTo>
                  <a:pt x="6154173" y="411961"/>
                  <a:pt x="6156917" y="417419"/>
                  <a:pt x="6162405" y="421239"/>
                </a:cubicBezTo>
                <a:cubicBezTo>
                  <a:pt x="6167893" y="425059"/>
                  <a:pt x="6178686" y="426969"/>
                  <a:pt x="6194784" y="426969"/>
                </a:cubicBezTo>
                <a:lnTo>
                  <a:pt x="6262561" y="425597"/>
                </a:lnTo>
                <a:cubicBezTo>
                  <a:pt x="6295673" y="425597"/>
                  <a:pt x="6320049" y="431324"/>
                  <a:pt x="6335689" y="442777"/>
                </a:cubicBezTo>
                <a:cubicBezTo>
                  <a:pt x="6351330" y="454231"/>
                  <a:pt x="6359151" y="469946"/>
                  <a:pt x="6359151" y="489923"/>
                </a:cubicBezTo>
                <a:cubicBezTo>
                  <a:pt x="6359151" y="511915"/>
                  <a:pt x="6350553" y="530426"/>
                  <a:pt x="6333357" y="545455"/>
                </a:cubicBezTo>
                <a:cubicBezTo>
                  <a:pt x="6309393" y="566713"/>
                  <a:pt x="6273629" y="577341"/>
                  <a:pt x="6226066" y="577341"/>
                </a:cubicBezTo>
                <a:cubicBezTo>
                  <a:pt x="6186735" y="577341"/>
                  <a:pt x="6157557" y="570097"/>
                  <a:pt x="6138532" y="555608"/>
                </a:cubicBezTo>
                <a:cubicBezTo>
                  <a:pt x="6123532" y="544237"/>
                  <a:pt x="6116031" y="531492"/>
                  <a:pt x="6116031" y="517372"/>
                </a:cubicBezTo>
                <a:cubicBezTo>
                  <a:pt x="6116031" y="507285"/>
                  <a:pt x="6120650" y="497794"/>
                  <a:pt x="6129888" y="488900"/>
                </a:cubicBezTo>
                <a:cubicBezTo>
                  <a:pt x="6139126" y="480007"/>
                  <a:pt x="6155453" y="472900"/>
                  <a:pt x="6178869" y="467581"/>
                </a:cubicBezTo>
                <a:cubicBezTo>
                  <a:pt x="6161307" y="463202"/>
                  <a:pt x="6147816" y="456770"/>
                  <a:pt x="6138395" y="448287"/>
                </a:cubicBezTo>
                <a:cubicBezTo>
                  <a:pt x="6128974" y="439803"/>
                  <a:pt x="6124263" y="429266"/>
                  <a:pt x="6124263" y="416675"/>
                </a:cubicBezTo>
                <a:cubicBezTo>
                  <a:pt x="6124263" y="405181"/>
                  <a:pt x="6127785" y="395284"/>
                  <a:pt x="6134827" y="386982"/>
                </a:cubicBezTo>
                <a:cubicBezTo>
                  <a:pt x="6141871" y="378679"/>
                  <a:pt x="6154905" y="370971"/>
                  <a:pt x="6173930" y="363857"/>
                </a:cubicBezTo>
                <a:cubicBezTo>
                  <a:pt x="6158746" y="355625"/>
                  <a:pt x="6147130" y="345289"/>
                  <a:pt x="6139081" y="332849"/>
                </a:cubicBezTo>
                <a:cubicBezTo>
                  <a:pt x="6131032" y="320410"/>
                  <a:pt x="6127007" y="306415"/>
                  <a:pt x="6127007" y="290866"/>
                </a:cubicBezTo>
                <a:cubicBezTo>
                  <a:pt x="6127007" y="265987"/>
                  <a:pt x="6136794" y="245132"/>
                  <a:pt x="6156368" y="228302"/>
                </a:cubicBezTo>
                <a:cubicBezTo>
                  <a:pt x="6175942" y="211472"/>
                  <a:pt x="6201370" y="203057"/>
                  <a:pt x="6232652" y="203057"/>
                </a:cubicBezTo>
                <a:cubicBezTo>
                  <a:pt x="6246920" y="203057"/>
                  <a:pt x="6259452" y="204887"/>
                  <a:pt x="6270245" y="208545"/>
                </a:cubicBezTo>
                <a:cubicBezTo>
                  <a:pt x="6281770" y="211838"/>
                  <a:pt x="6293112" y="217418"/>
                  <a:pt x="6304270" y="225284"/>
                </a:cubicBezTo>
                <a:cubicBezTo>
                  <a:pt x="6322381" y="206807"/>
                  <a:pt x="6339211" y="197569"/>
                  <a:pt x="6354760" y="197569"/>
                </a:cubicBezTo>
                <a:close/>
                <a:moveTo>
                  <a:pt x="1554162" y="197569"/>
                </a:moveTo>
                <a:cubicBezTo>
                  <a:pt x="1563308" y="197569"/>
                  <a:pt x="1570900" y="200496"/>
                  <a:pt x="1576937" y="206350"/>
                </a:cubicBezTo>
                <a:cubicBezTo>
                  <a:pt x="1582974" y="212204"/>
                  <a:pt x="1585992" y="219338"/>
                  <a:pt x="1585992" y="227753"/>
                </a:cubicBezTo>
                <a:cubicBezTo>
                  <a:pt x="1585992" y="234339"/>
                  <a:pt x="1583981" y="239919"/>
                  <a:pt x="1579956" y="244492"/>
                </a:cubicBezTo>
                <a:cubicBezTo>
                  <a:pt x="1575931" y="249065"/>
                  <a:pt x="1571083" y="251352"/>
                  <a:pt x="1565413" y="251352"/>
                </a:cubicBezTo>
                <a:cubicBezTo>
                  <a:pt x="1555900" y="251352"/>
                  <a:pt x="1548856" y="244949"/>
                  <a:pt x="1544283" y="232144"/>
                </a:cubicBezTo>
                <a:cubicBezTo>
                  <a:pt x="1542819" y="226656"/>
                  <a:pt x="1540350" y="223912"/>
                  <a:pt x="1536874" y="223912"/>
                </a:cubicBezTo>
                <a:cubicBezTo>
                  <a:pt x="1531936" y="223912"/>
                  <a:pt x="1525167" y="228028"/>
                  <a:pt x="1516568" y="236260"/>
                </a:cubicBezTo>
                <a:cubicBezTo>
                  <a:pt x="1522057" y="244309"/>
                  <a:pt x="1527453" y="253730"/>
                  <a:pt x="1532758" y="264523"/>
                </a:cubicBezTo>
                <a:cubicBezTo>
                  <a:pt x="1535686" y="274402"/>
                  <a:pt x="1537149" y="282908"/>
                  <a:pt x="1537149" y="290043"/>
                </a:cubicBezTo>
                <a:cubicBezTo>
                  <a:pt x="1537149" y="305226"/>
                  <a:pt x="1533353" y="318946"/>
                  <a:pt x="1525761" y="331203"/>
                </a:cubicBezTo>
                <a:cubicBezTo>
                  <a:pt x="1518170" y="343460"/>
                  <a:pt x="1505501" y="354390"/>
                  <a:pt x="1487756" y="363994"/>
                </a:cubicBezTo>
                <a:cubicBezTo>
                  <a:pt x="1470012" y="373598"/>
                  <a:pt x="1452816" y="378400"/>
                  <a:pt x="1436169" y="378400"/>
                </a:cubicBezTo>
                <a:lnTo>
                  <a:pt x="1406259" y="378400"/>
                </a:lnTo>
                <a:cubicBezTo>
                  <a:pt x="1386136" y="378400"/>
                  <a:pt x="1372050" y="380582"/>
                  <a:pt x="1364001" y="384947"/>
                </a:cubicBezTo>
                <a:cubicBezTo>
                  <a:pt x="1357050" y="389315"/>
                  <a:pt x="1353574" y="395955"/>
                  <a:pt x="1353574" y="404867"/>
                </a:cubicBezTo>
                <a:cubicBezTo>
                  <a:pt x="1353574" y="411961"/>
                  <a:pt x="1356318" y="417419"/>
                  <a:pt x="1361806" y="421239"/>
                </a:cubicBezTo>
                <a:cubicBezTo>
                  <a:pt x="1367294" y="425059"/>
                  <a:pt x="1378088" y="426969"/>
                  <a:pt x="1394185" y="426969"/>
                </a:cubicBezTo>
                <a:lnTo>
                  <a:pt x="1461963" y="425597"/>
                </a:lnTo>
                <a:cubicBezTo>
                  <a:pt x="1495074" y="425597"/>
                  <a:pt x="1519450" y="431324"/>
                  <a:pt x="1535091" y="442777"/>
                </a:cubicBezTo>
                <a:cubicBezTo>
                  <a:pt x="1550732" y="454231"/>
                  <a:pt x="1558552" y="469946"/>
                  <a:pt x="1558552" y="489923"/>
                </a:cubicBezTo>
                <a:cubicBezTo>
                  <a:pt x="1558552" y="511915"/>
                  <a:pt x="1549955" y="530426"/>
                  <a:pt x="1532758" y="545455"/>
                </a:cubicBezTo>
                <a:cubicBezTo>
                  <a:pt x="1508794" y="566713"/>
                  <a:pt x="1473031" y="577341"/>
                  <a:pt x="1425468" y="577341"/>
                </a:cubicBezTo>
                <a:cubicBezTo>
                  <a:pt x="1386136" y="577341"/>
                  <a:pt x="1356958" y="570097"/>
                  <a:pt x="1337933" y="555608"/>
                </a:cubicBezTo>
                <a:cubicBezTo>
                  <a:pt x="1322932" y="544237"/>
                  <a:pt x="1315432" y="531492"/>
                  <a:pt x="1315432" y="517372"/>
                </a:cubicBezTo>
                <a:cubicBezTo>
                  <a:pt x="1315432" y="507285"/>
                  <a:pt x="1320051" y="497794"/>
                  <a:pt x="1329289" y="488900"/>
                </a:cubicBezTo>
                <a:cubicBezTo>
                  <a:pt x="1338528" y="480007"/>
                  <a:pt x="1354854" y="472900"/>
                  <a:pt x="1378271" y="467581"/>
                </a:cubicBezTo>
                <a:cubicBezTo>
                  <a:pt x="1360708" y="463202"/>
                  <a:pt x="1347217" y="456770"/>
                  <a:pt x="1337796" y="448287"/>
                </a:cubicBezTo>
                <a:cubicBezTo>
                  <a:pt x="1328375" y="439803"/>
                  <a:pt x="1323664" y="429266"/>
                  <a:pt x="1323664" y="416675"/>
                </a:cubicBezTo>
                <a:cubicBezTo>
                  <a:pt x="1323664" y="405181"/>
                  <a:pt x="1327186" y="395284"/>
                  <a:pt x="1334229" y="386982"/>
                </a:cubicBezTo>
                <a:cubicBezTo>
                  <a:pt x="1341271" y="378679"/>
                  <a:pt x="1354306" y="370971"/>
                  <a:pt x="1373331" y="363857"/>
                </a:cubicBezTo>
                <a:cubicBezTo>
                  <a:pt x="1358148" y="355625"/>
                  <a:pt x="1346531" y="345289"/>
                  <a:pt x="1338482" y="332849"/>
                </a:cubicBezTo>
                <a:cubicBezTo>
                  <a:pt x="1330433" y="320410"/>
                  <a:pt x="1326409" y="306415"/>
                  <a:pt x="1326409" y="290866"/>
                </a:cubicBezTo>
                <a:cubicBezTo>
                  <a:pt x="1326409" y="265987"/>
                  <a:pt x="1336196" y="245132"/>
                  <a:pt x="1355770" y="228302"/>
                </a:cubicBezTo>
                <a:cubicBezTo>
                  <a:pt x="1375344" y="211472"/>
                  <a:pt x="1400771" y="203057"/>
                  <a:pt x="1432053" y="203057"/>
                </a:cubicBezTo>
                <a:cubicBezTo>
                  <a:pt x="1446323" y="203057"/>
                  <a:pt x="1458853" y="204887"/>
                  <a:pt x="1469646" y="208545"/>
                </a:cubicBezTo>
                <a:cubicBezTo>
                  <a:pt x="1481171" y="211838"/>
                  <a:pt x="1492513" y="217418"/>
                  <a:pt x="1503672" y="225284"/>
                </a:cubicBezTo>
                <a:cubicBezTo>
                  <a:pt x="1521782" y="206807"/>
                  <a:pt x="1538612" y="197569"/>
                  <a:pt x="1554162" y="197569"/>
                </a:cubicBezTo>
                <a:close/>
                <a:moveTo>
                  <a:pt x="1999130" y="145433"/>
                </a:moveTo>
                <a:cubicBezTo>
                  <a:pt x="2009923" y="145433"/>
                  <a:pt x="2018338" y="149546"/>
                  <a:pt x="2024375" y="157772"/>
                </a:cubicBezTo>
                <a:cubicBezTo>
                  <a:pt x="2027119" y="161608"/>
                  <a:pt x="2029314" y="166040"/>
                  <a:pt x="2030960" y="171068"/>
                </a:cubicBezTo>
                <a:cubicBezTo>
                  <a:pt x="2032608" y="176096"/>
                  <a:pt x="2033430" y="181442"/>
                  <a:pt x="2033430" y="187108"/>
                </a:cubicBezTo>
                <a:cubicBezTo>
                  <a:pt x="2033430" y="198441"/>
                  <a:pt x="2026478" y="210779"/>
                  <a:pt x="2012576" y="224122"/>
                </a:cubicBezTo>
                <a:lnTo>
                  <a:pt x="1992270" y="241392"/>
                </a:lnTo>
                <a:cubicBezTo>
                  <a:pt x="2015137" y="265885"/>
                  <a:pt x="2026570" y="298421"/>
                  <a:pt x="2026570" y="338998"/>
                </a:cubicBezTo>
                <a:cubicBezTo>
                  <a:pt x="2026570" y="366964"/>
                  <a:pt x="2021311" y="390863"/>
                  <a:pt x="2010792" y="410696"/>
                </a:cubicBezTo>
                <a:cubicBezTo>
                  <a:pt x="2000274" y="430529"/>
                  <a:pt x="1985364" y="446248"/>
                  <a:pt x="1966065" y="457854"/>
                </a:cubicBezTo>
                <a:cubicBezTo>
                  <a:pt x="1946764" y="469461"/>
                  <a:pt x="1925682" y="475264"/>
                  <a:pt x="1902815" y="475264"/>
                </a:cubicBezTo>
                <a:cubicBezTo>
                  <a:pt x="1870618" y="475264"/>
                  <a:pt x="1842446" y="462654"/>
                  <a:pt x="1818300" y="437435"/>
                </a:cubicBezTo>
                <a:cubicBezTo>
                  <a:pt x="1807323" y="425373"/>
                  <a:pt x="1798633" y="410935"/>
                  <a:pt x="1792231" y="394122"/>
                </a:cubicBezTo>
                <a:cubicBezTo>
                  <a:pt x="1789487" y="386082"/>
                  <a:pt x="1787291" y="377584"/>
                  <a:pt x="1785646" y="368629"/>
                </a:cubicBezTo>
                <a:cubicBezTo>
                  <a:pt x="1784914" y="364061"/>
                  <a:pt x="1784365" y="359539"/>
                  <a:pt x="1783999" y="355061"/>
                </a:cubicBezTo>
                <a:cubicBezTo>
                  <a:pt x="1783633" y="350583"/>
                  <a:pt x="1783450" y="345329"/>
                  <a:pt x="1783450" y="339298"/>
                </a:cubicBezTo>
                <a:cubicBezTo>
                  <a:pt x="1783450" y="299824"/>
                  <a:pt x="1794975" y="267249"/>
                  <a:pt x="1818025" y="241572"/>
                </a:cubicBezTo>
                <a:cubicBezTo>
                  <a:pt x="1841074" y="215896"/>
                  <a:pt x="1869795" y="203057"/>
                  <a:pt x="1904187" y="203057"/>
                </a:cubicBezTo>
                <a:cubicBezTo>
                  <a:pt x="1933456" y="203057"/>
                  <a:pt x="1958427" y="211747"/>
                  <a:pt x="1979099" y="229125"/>
                </a:cubicBezTo>
                <a:lnTo>
                  <a:pt x="1990075" y="219654"/>
                </a:lnTo>
                <a:cubicBezTo>
                  <a:pt x="1997210" y="212969"/>
                  <a:pt x="2003063" y="207025"/>
                  <a:pt x="2007636" y="201823"/>
                </a:cubicBezTo>
                <a:cubicBezTo>
                  <a:pt x="2010380" y="198667"/>
                  <a:pt x="2011752" y="196067"/>
                  <a:pt x="2011752" y="194023"/>
                </a:cubicBezTo>
                <a:lnTo>
                  <a:pt x="2011752" y="192630"/>
                </a:lnTo>
                <a:lnTo>
                  <a:pt x="2009282" y="192630"/>
                </a:lnTo>
                <a:lnTo>
                  <a:pt x="2006539" y="192630"/>
                </a:lnTo>
                <a:lnTo>
                  <a:pt x="1997484" y="192630"/>
                </a:lnTo>
                <a:lnTo>
                  <a:pt x="1992270" y="192630"/>
                </a:lnTo>
                <a:lnTo>
                  <a:pt x="1985684" y="190435"/>
                </a:lnTo>
                <a:cubicBezTo>
                  <a:pt x="1977818" y="184764"/>
                  <a:pt x="1973885" y="177629"/>
                  <a:pt x="1973885" y="169031"/>
                </a:cubicBezTo>
                <a:cubicBezTo>
                  <a:pt x="1973885" y="166836"/>
                  <a:pt x="1974480" y="164229"/>
                  <a:pt x="1975668" y="161211"/>
                </a:cubicBezTo>
                <a:cubicBezTo>
                  <a:pt x="1976857" y="158193"/>
                  <a:pt x="1978916" y="155403"/>
                  <a:pt x="1981843" y="152842"/>
                </a:cubicBezTo>
                <a:cubicBezTo>
                  <a:pt x="1987148" y="147903"/>
                  <a:pt x="1992910" y="145433"/>
                  <a:pt x="1999130" y="145433"/>
                </a:cubicBezTo>
                <a:close/>
                <a:moveTo>
                  <a:pt x="6698628" y="105919"/>
                </a:moveTo>
                <a:lnTo>
                  <a:pt x="6717287" y="105919"/>
                </a:lnTo>
                <a:lnTo>
                  <a:pt x="6717287" y="210741"/>
                </a:lnTo>
                <a:lnTo>
                  <a:pt x="6800431" y="210741"/>
                </a:lnTo>
                <a:lnTo>
                  <a:pt x="6800431" y="235986"/>
                </a:lnTo>
                <a:lnTo>
                  <a:pt x="6717287" y="235986"/>
                </a:lnTo>
                <a:lnTo>
                  <a:pt x="6717287" y="400901"/>
                </a:lnTo>
                <a:cubicBezTo>
                  <a:pt x="6717287" y="415170"/>
                  <a:pt x="6720580" y="426100"/>
                  <a:pt x="6727166" y="433692"/>
                </a:cubicBezTo>
                <a:cubicBezTo>
                  <a:pt x="6733751" y="441284"/>
                  <a:pt x="6742441" y="445080"/>
                  <a:pt x="6753234" y="445080"/>
                </a:cubicBezTo>
                <a:cubicBezTo>
                  <a:pt x="6764576" y="445080"/>
                  <a:pt x="6775186" y="439317"/>
                  <a:pt x="6785064" y="427792"/>
                </a:cubicBezTo>
                <a:cubicBezTo>
                  <a:pt x="6789272" y="422304"/>
                  <a:pt x="6792885" y="414484"/>
                  <a:pt x="6795903" y="404331"/>
                </a:cubicBezTo>
                <a:cubicBezTo>
                  <a:pt x="6798922" y="394178"/>
                  <a:pt x="6800431" y="382973"/>
                  <a:pt x="6800431" y="370717"/>
                </a:cubicBezTo>
                <a:lnTo>
                  <a:pt x="6818816" y="370717"/>
                </a:lnTo>
                <a:lnTo>
                  <a:pt x="6818816" y="373735"/>
                </a:lnTo>
                <a:cubicBezTo>
                  <a:pt x="6818816" y="377211"/>
                  <a:pt x="6818725" y="380687"/>
                  <a:pt x="6818541" y="384163"/>
                </a:cubicBezTo>
                <a:cubicBezTo>
                  <a:pt x="6818359" y="387638"/>
                  <a:pt x="6818039" y="391068"/>
                  <a:pt x="6817581" y="394453"/>
                </a:cubicBezTo>
                <a:cubicBezTo>
                  <a:pt x="6817124" y="397837"/>
                  <a:pt x="6816529" y="401130"/>
                  <a:pt x="6815797" y="404331"/>
                </a:cubicBezTo>
                <a:cubicBezTo>
                  <a:pt x="6815066" y="407532"/>
                  <a:pt x="6814060" y="410962"/>
                  <a:pt x="6812779" y="414621"/>
                </a:cubicBezTo>
                <a:cubicBezTo>
                  <a:pt x="6808937" y="426512"/>
                  <a:pt x="6803175" y="437305"/>
                  <a:pt x="6795492" y="447001"/>
                </a:cubicBezTo>
                <a:cubicBezTo>
                  <a:pt x="6781223" y="463465"/>
                  <a:pt x="6762472" y="471697"/>
                  <a:pt x="6739239" y="471697"/>
                </a:cubicBezTo>
                <a:cubicBezTo>
                  <a:pt x="6718934" y="471697"/>
                  <a:pt x="6702561" y="465889"/>
                  <a:pt x="6690121" y="454272"/>
                </a:cubicBezTo>
                <a:cubicBezTo>
                  <a:pt x="6677682" y="442656"/>
                  <a:pt x="6671462" y="427427"/>
                  <a:pt x="6671462" y="408584"/>
                </a:cubicBezTo>
                <a:lnTo>
                  <a:pt x="6671462" y="235986"/>
                </a:lnTo>
                <a:lnTo>
                  <a:pt x="6626735" y="235986"/>
                </a:lnTo>
                <a:lnTo>
                  <a:pt x="6626735" y="216777"/>
                </a:lnTo>
                <a:cubicBezTo>
                  <a:pt x="6646126" y="213485"/>
                  <a:pt x="6661584" y="204978"/>
                  <a:pt x="6673108" y="191258"/>
                </a:cubicBezTo>
                <a:cubicBezTo>
                  <a:pt x="6680426" y="181928"/>
                  <a:pt x="6686509" y="169580"/>
                  <a:pt x="6691356" y="154214"/>
                </a:cubicBezTo>
                <a:cubicBezTo>
                  <a:pt x="6696204" y="138847"/>
                  <a:pt x="6698628" y="122749"/>
                  <a:pt x="6698628" y="105919"/>
                </a:cubicBezTo>
                <a:close/>
                <a:moveTo>
                  <a:pt x="2536204" y="105919"/>
                </a:moveTo>
                <a:lnTo>
                  <a:pt x="2554864" y="105919"/>
                </a:lnTo>
                <a:lnTo>
                  <a:pt x="2554864" y="210741"/>
                </a:lnTo>
                <a:lnTo>
                  <a:pt x="2638008" y="210741"/>
                </a:lnTo>
                <a:lnTo>
                  <a:pt x="2638008" y="235986"/>
                </a:lnTo>
                <a:lnTo>
                  <a:pt x="2554864" y="235986"/>
                </a:lnTo>
                <a:lnTo>
                  <a:pt x="2554864" y="400901"/>
                </a:lnTo>
                <a:cubicBezTo>
                  <a:pt x="2554864" y="415170"/>
                  <a:pt x="2558156" y="426100"/>
                  <a:pt x="2564742" y="433692"/>
                </a:cubicBezTo>
                <a:cubicBezTo>
                  <a:pt x="2571327" y="441284"/>
                  <a:pt x="2580017" y="445080"/>
                  <a:pt x="2590810" y="445080"/>
                </a:cubicBezTo>
                <a:cubicBezTo>
                  <a:pt x="2602152" y="445080"/>
                  <a:pt x="2612763" y="439317"/>
                  <a:pt x="2622640" y="427792"/>
                </a:cubicBezTo>
                <a:cubicBezTo>
                  <a:pt x="2626848" y="422304"/>
                  <a:pt x="2630462" y="414484"/>
                  <a:pt x="2633479" y="404331"/>
                </a:cubicBezTo>
                <a:cubicBezTo>
                  <a:pt x="2636498" y="394178"/>
                  <a:pt x="2638008" y="382973"/>
                  <a:pt x="2638008" y="370717"/>
                </a:cubicBezTo>
                <a:lnTo>
                  <a:pt x="2656392" y="370717"/>
                </a:lnTo>
                <a:lnTo>
                  <a:pt x="2656392" y="373735"/>
                </a:lnTo>
                <a:cubicBezTo>
                  <a:pt x="2656392" y="377211"/>
                  <a:pt x="2656300" y="380687"/>
                  <a:pt x="2656118" y="384163"/>
                </a:cubicBezTo>
                <a:cubicBezTo>
                  <a:pt x="2655935" y="387638"/>
                  <a:pt x="2655614" y="391068"/>
                  <a:pt x="2655158" y="394453"/>
                </a:cubicBezTo>
                <a:cubicBezTo>
                  <a:pt x="2654700" y="397837"/>
                  <a:pt x="2654106" y="401130"/>
                  <a:pt x="2653374" y="404331"/>
                </a:cubicBezTo>
                <a:cubicBezTo>
                  <a:pt x="2652642" y="407532"/>
                  <a:pt x="2651636" y="410962"/>
                  <a:pt x="2650356" y="414621"/>
                </a:cubicBezTo>
                <a:cubicBezTo>
                  <a:pt x="2646514" y="426512"/>
                  <a:pt x="2640752" y="437305"/>
                  <a:pt x="2633068" y="447001"/>
                </a:cubicBezTo>
                <a:cubicBezTo>
                  <a:pt x="2618799" y="463465"/>
                  <a:pt x="2600047" y="471697"/>
                  <a:pt x="2576816" y="471697"/>
                </a:cubicBezTo>
                <a:cubicBezTo>
                  <a:pt x="2556509" y="471697"/>
                  <a:pt x="2540137" y="465889"/>
                  <a:pt x="2527698" y="454272"/>
                </a:cubicBezTo>
                <a:cubicBezTo>
                  <a:pt x="2515258" y="442656"/>
                  <a:pt x="2509038" y="427427"/>
                  <a:pt x="2509038" y="408584"/>
                </a:cubicBezTo>
                <a:lnTo>
                  <a:pt x="2509038" y="235986"/>
                </a:lnTo>
                <a:lnTo>
                  <a:pt x="2464310" y="235986"/>
                </a:lnTo>
                <a:lnTo>
                  <a:pt x="2464310" y="216777"/>
                </a:lnTo>
                <a:cubicBezTo>
                  <a:pt x="2483702" y="213485"/>
                  <a:pt x="2499160" y="204978"/>
                  <a:pt x="2510684" y="191258"/>
                </a:cubicBezTo>
                <a:cubicBezTo>
                  <a:pt x="2518002" y="181928"/>
                  <a:pt x="2524084" y="169580"/>
                  <a:pt x="2528933" y="154214"/>
                </a:cubicBezTo>
                <a:cubicBezTo>
                  <a:pt x="2533781" y="138847"/>
                  <a:pt x="2536204" y="122749"/>
                  <a:pt x="2536204" y="105919"/>
                </a:cubicBezTo>
                <a:close/>
                <a:moveTo>
                  <a:pt x="681857" y="91925"/>
                </a:moveTo>
                <a:lnTo>
                  <a:pt x="699419" y="91925"/>
                </a:lnTo>
                <a:lnTo>
                  <a:pt x="699694" y="93571"/>
                </a:lnTo>
                <a:cubicBezTo>
                  <a:pt x="699694" y="95766"/>
                  <a:pt x="698870" y="98785"/>
                  <a:pt x="697224" y="102626"/>
                </a:cubicBezTo>
                <a:lnTo>
                  <a:pt x="692010" y="114425"/>
                </a:lnTo>
                <a:cubicBezTo>
                  <a:pt x="687071" y="123206"/>
                  <a:pt x="683503" y="128969"/>
                  <a:pt x="681309" y="131713"/>
                </a:cubicBezTo>
                <a:cubicBezTo>
                  <a:pt x="677467" y="136652"/>
                  <a:pt x="672802" y="140768"/>
                  <a:pt x="667314" y="144061"/>
                </a:cubicBezTo>
                <a:lnTo>
                  <a:pt x="660454" y="147079"/>
                </a:lnTo>
                <a:lnTo>
                  <a:pt x="652771" y="149823"/>
                </a:lnTo>
                <a:cubicBezTo>
                  <a:pt x="648014" y="150921"/>
                  <a:pt x="643532" y="151470"/>
                  <a:pt x="639325" y="151470"/>
                </a:cubicBezTo>
                <a:cubicBezTo>
                  <a:pt x="630361" y="151470"/>
                  <a:pt x="621306" y="149732"/>
                  <a:pt x="612159" y="146256"/>
                </a:cubicBezTo>
                <a:cubicBezTo>
                  <a:pt x="606488" y="144610"/>
                  <a:pt x="597890" y="140677"/>
                  <a:pt x="586365" y="134457"/>
                </a:cubicBezTo>
                <a:lnTo>
                  <a:pt x="578956" y="130890"/>
                </a:lnTo>
                <a:lnTo>
                  <a:pt x="574566" y="129243"/>
                </a:lnTo>
                <a:lnTo>
                  <a:pt x="567432" y="127322"/>
                </a:lnTo>
                <a:lnTo>
                  <a:pt x="560572" y="126225"/>
                </a:lnTo>
                <a:cubicBezTo>
                  <a:pt x="551560" y="126225"/>
                  <a:pt x="544425" y="128786"/>
                  <a:pt x="539168" y="133908"/>
                </a:cubicBezTo>
                <a:lnTo>
                  <a:pt x="536750" y="136103"/>
                </a:lnTo>
                <a:lnTo>
                  <a:pt x="533792" y="140768"/>
                </a:lnTo>
                <a:lnTo>
                  <a:pt x="528681" y="151470"/>
                </a:lnTo>
                <a:lnTo>
                  <a:pt x="512277" y="151470"/>
                </a:lnTo>
                <a:cubicBezTo>
                  <a:pt x="515570" y="133725"/>
                  <a:pt x="524168" y="118724"/>
                  <a:pt x="538071" y="106468"/>
                </a:cubicBezTo>
                <a:lnTo>
                  <a:pt x="546577" y="100705"/>
                </a:lnTo>
                <a:lnTo>
                  <a:pt x="551791" y="98510"/>
                </a:lnTo>
                <a:lnTo>
                  <a:pt x="555907" y="96864"/>
                </a:lnTo>
                <a:lnTo>
                  <a:pt x="569627" y="94669"/>
                </a:lnTo>
                <a:cubicBezTo>
                  <a:pt x="578408" y="94669"/>
                  <a:pt x="586091" y="95949"/>
                  <a:pt x="592677" y="98510"/>
                </a:cubicBezTo>
                <a:lnTo>
                  <a:pt x="626977" y="114425"/>
                </a:lnTo>
                <a:cubicBezTo>
                  <a:pt x="631551" y="116621"/>
                  <a:pt x="635483" y="118267"/>
                  <a:pt x="638776" y="119365"/>
                </a:cubicBezTo>
                <a:lnTo>
                  <a:pt x="648655" y="120462"/>
                </a:lnTo>
                <a:lnTo>
                  <a:pt x="654416" y="120188"/>
                </a:lnTo>
                <a:cubicBezTo>
                  <a:pt x="655698" y="120188"/>
                  <a:pt x="657893" y="119548"/>
                  <a:pt x="661003" y="118267"/>
                </a:cubicBezTo>
                <a:cubicBezTo>
                  <a:pt x="671247" y="113328"/>
                  <a:pt x="678199" y="104547"/>
                  <a:pt x="681857" y="91925"/>
                </a:cubicBezTo>
                <a:close/>
                <a:moveTo>
                  <a:pt x="4440422" y="77656"/>
                </a:moveTo>
                <a:lnTo>
                  <a:pt x="4475820" y="77656"/>
                </a:lnTo>
                <a:lnTo>
                  <a:pt x="4546066" y="171227"/>
                </a:lnTo>
                <a:lnTo>
                  <a:pt x="4526310" y="171227"/>
                </a:lnTo>
                <a:lnTo>
                  <a:pt x="4458258" y="113053"/>
                </a:lnTo>
                <a:lnTo>
                  <a:pt x="4389657" y="171227"/>
                </a:lnTo>
                <a:lnTo>
                  <a:pt x="4370175" y="171227"/>
                </a:lnTo>
                <a:close/>
                <a:moveTo>
                  <a:pt x="3297422" y="77656"/>
                </a:moveTo>
                <a:lnTo>
                  <a:pt x="3332819" y="77656"/>
                </a:lnTo>
                <a:lnTo>
                  <a:pt x="3403066" y="171227"/>
                </a:lnTo>
                <a:lnTo>
                  <a:pt x="3383309" y="171227"/>
                </a:lnTo>
                <a:lnTo>
                  <a:pt x="3315258" y="113053"/>
                </a:lnTo>
                <a:lnTo>
                  <a:pt x="3246657" y="171227"/>
                </a:lnTo>
                <a:lnTo>
                  <a:pt x="3227175" y="171227"/>
                </a:lnTo>
                <a:close/>
                <a:moveTo>
                  <a:pt x="1957696" y="62564"/>
                </a:moveTo>
                <a:cubicBezTo>
                  <a:pt x="1970501" y="62564"/>
                  <a:pt x="1976904" y="68618"/>
                  <a:pt x="1976904" y="80725"/>
                </a:cubicBezTo>
                <a:cubicBezTo>
                  <a:pt x="1976904" y="84027"/>
                  <a:pt x="1975532" y="87789"/>
                  <a:pt x="1972787" y="92010"/>
                </a:cubicBezTo>
                <a:lnTo>
                  <a:pt x="1968397" y="97237"/>
                </a:lnTo>
                <a:lnTo>
                  <a:pt x="1964006" y="101091"/>
                </a:lnTo>
                <a:lnTo>
                  <a:pt x="1953854" y="107694"/>
                </a:lnTo>
                <a:lnTo>
                  <a:pt x="1872905" y="159153"/>
                </a:lnTo>
                <a:lnTo>
                  <a:pt x="1849856" y="159153"/>
                </a:lnTo>
                <a:lnTo>
                  <a:pt x="1927511" y="80725"/>
                </a:lnTo>
                <a:lnTo>
                  <a:pt x="1934097" y="73844"/>
                </a:lnTo>
                <a:cubicBezTo>
                  <a:pt x="1937939" y="70543"/>
                  <a:pt x="1942055" y="67791"/>
                  <a:pt x="1946445" y="65591"/>
                </a:cubicBezTo>
                <a:cubicBezTo>
                  <a:pt x="1947725" y="64673"/>
                  <a:pt x="1951476" y="63664"/>
                  <a:pt x="1957696" y="62564"/>
                </a:cubicBezTo>
                <a:close/>
                <a:moveTo>
                  <a:pt x="4846736" y="62015"/>
                </a:moveTo>
                <a:lnTo>
                  <a:pt x="5176018" y="62015"/>
                </a:lnTo>
                <a:lnTo>
                  <a:pt x="5183976" y="215405"/>
                </a:lnTo>
                <a:lnTo>
                  <a:pt x="5165042" y="215405"/>
                </a:lnTo>
                <a:cubicBezTo>
                  <a:pt x="5152603" y="125219"/>
                  <a:pt x="5120040" y="80125"/>
                  <a:pt x="5067355" y="80125"/>
                </a:cubicBezTo>
                <a:cubicBezTo>
                  <a:pt x="5056745" y="80125"/>
                  <a:pt x="5049474" y="81955"/>
                  <a:pt x="5045540" y="85613"/>
                </a:cubicBezTo>
                <a:cubicBezTo>
                  <a:pt x="5041607" y="89272"/>
                  <a:pt x="5039641" y="95309"/>
                  <a:pt x="5039641" y="103724"/>
                </a:cubicBezTo>
                <a:lnTo>
                  <a:pt x="5039641" y="428067"/>
                </a:lnTo>
                <a:cubicBezTo>
                  <a:pt x="5039641" y="433555"/>
                  <a:pt x="5041562" y="438403"/>
                  <a:pt x="5045403" y="442610"/>
                </a:cubicBezTo>
                <a:cubicBezTo>
                  <a:pt x="5049428" y="445720"/>
                  <a:pt x="5055739" y="447275"/>
                  <a:pt x="5064337" y="447275"/>
                </a:cubicBezTo>
                <a:lnTo>
                  <a:pt x="5105223" y="447275"/>
                </a:lnTo>
                <a:lnTo>
                  <a:pt x="5105223" y="467855"/>
                </a:lnTo>
                <a:lnTo>
                  <a:pt x="4916709" y="467855"/>
                </a:lnTo>
                <a:lnTo>
                  <a:pt x="4916709" y="447275"/>
                </a:lnTo>
                <a:lnTo>
                  <a:pt x="4963357" y="447275"/>
                </a:lnTo>
                <a:cubicBezTo>
                  <a:pt x="4969577" y="447275"/>
                  <a:pt x="4974333" y="445720"/>
                  <a:pt x="4977626" y="442610"/>
                </a:cubicBezTo>
                <a:cubicBezTo>
                  <a:pt x="4980919" y="439500"/>
                  <a:pt x="4982565" y="435384"/>
                  <a:pt x="4982565" y="430262"/>
                </a:cubicBezTo>
                <a:lnTo>
                  <a:pt x="4982565" y="101254"/>
                </a:lnTo>
                <a:cubicBezTo>
                  <a:pt x="4982565" y="94303"/>
                  <a:pt x="4980462" y="89043"/>
                  <a:pt x="4976254" y="85476"/>
                </a:cubicBezTo>
                <a:cubicBezTo>
                  <a:pt x="4972047" y="81909"/>
                  <a:pt x="4965278" y="80125"/>
                  <a:pt x="4955948" y="80125"/>
                </a:cubicBezTo>
                <a:cubicBezTo>
                  <a:pt x="4929606" y="80125"/>
                  <a:pt x="4907471" y="92656"/>
                  <a:pt x="4889543" y="117718"/>
                </a:cubicBezTo>
                <a:cubicBezTo>
                  <a:pt x="4875274" y="137292"/>
                  <a:pt x="4864755" y="169855"/>
                  <a:pt x="4857987" y="215405"/>
                </a:cubicBezTo>
                <a:lnTo>
                  <a:pt x="4837955" y="215405"/>
                </a:lnTo>
                <a:close/>
                <a:moveTo>
                  <a:pt x="19210" y="62015"/>
                </a:moveTo>
                <a:lnTo>
                  <a:pt x="192357" y="62015"/>
                </a:lnTo>
                <a:lnTo>
                  <a:pt x="192357" y="82595"/>
                </a:lnTo>
                <a:lnTo>
                  <a:pt x="160526" y="82595"/>
                </a:lnTo>
                <a:cubicBezTo>
                  <a:pt x="150099" y="82595"/>
                  <a:pt x="142782" y="84607"/>
                  <a:pt x="138574" y="88632"/>
                </a:cubicBezTo>
                <a:cubicBezTo>
                  <a:pt x="135281" y="92473"/>
                  <a:pt x="133635" y="101986"/>
                  <a:pt x="133635" y="117169"/>
                </a:cubicBezTo>
                <a:lnTo>
                  <a:pt x="133635" y="242297"/>
                </a:lnTo>
                <a:lnTo>
                  <a:pt x="319405" y="242297"/>
                </a:lnTo>
                <a:lnTo>
                  <a:pt x="319405" y="117169"/>
                </a:lnTo>
                <a:cubicBezTo>
                  <a:pt x="319405" y="101803"/>
                  <a:pt x="317804" y="92199"/>
                  <a:pt x="314603" y="88357"/>
                </a:cubicBezTo>
                <a:cubicBezTo>
                  <a:pt x="311402" y="84516"/>
                  <a:pt x="303856" y="82595"/>
                  <a:pt x="291965" y="82595"/>
                </a:cubicBezTo>
                <a:lnTo>
                  <a:pt x="262330" y="82595"/>
                </a:lnTo>
                <a:lnTo>
                  <a:pt x="262330" y="62015"/>
                </a:lnTo>
                <a:lnTo>
                  <a:pt x="434654" y="62015"/>
                </a:lnTo>
                <a:lnTo>
                  <a:pt x="434654" y="82595"/>
                </a:lnTo>
                <a:lnTo>
                  <a:pt x="403098" y="82595"/>
                </a:lnTo>
                <a:cubicBezTo>
                  <a:pt x="397061" y="82595"/>
                  <a:pt x="393311" y="82595"/>
                  <a:pt x="391847" y="82595"/>
                </a:cubicBezTo>
                <a:cubicBezTo>
                  <a:pt x="390201" y="82595"/>
                  <a:pt x="388234" y="83374"/>
                  <a:pt x="385947" y="84932"/>
                </a:cubicBezTo>
                <a:cubicBezTo>
                  <a:pt x="383661" y="86489"/>
                  <a:pt x="381237" y="90017"/>
                  <a:pt x="378676" y="95513"/>
                </a:cubicBezTo>
                <a:cubicBezTo>
                  <a:pt x="377578" y="98626"/>
                  <a:pt x="377030" y="106778"/>
                  <a:pt x="377030" y="119969"/>
                </a:cubicBezTo>
                <a:lnTo>
                  <a:pt x="377030" y="412374"/>
                </a:lnTo>
                <a:cubicBezTo>
                  <a:pt x="377030" y="426480"/>
                  <a:pt x="378219" y="435000"/>
                  <a:pt x="380596" y="437932"/>
                </a:cubicBezTo>
                <a:cubicBezTo>
                  <a:pt x="385353" y="444161"/>
                  <a:pt x="394042" y="447275"/>
                  <a:pt x="406665" y="447275"/>
                </a:cubicBezTo>
                <a:lnTo>
                  <a:pt x="434654" y="447275"/>
                </a:lnTo>
                <a:lnTo>
                  <a:pt x="434654" y="467855"/>
                </a:lnTo>
                <a:lnTo>
                  <a:pt x="262330" y="467855"/>
                </a:lnTo>
                <a:lnTo>
                  <a:pt x="262330" y="447275"/>
                </a:lnTo>
                <a:lnTo>
                  <a:pt x="291965" y="447275"/>
                </a:lnTo>
                <a:cubicBezTo>
                  <a:pt x="303673" y="447275"/>
                  <a:pt x="311630" y="444074"/>
                  <a:pt x="315838" y="437671"/>
                </a:cubicBezTo>
                <a:cubicBezTo>
                  <a:pt x="318216" y="433280"/>
                  <a:pt x="319405" y="424134"/>
                  <a:pt x="319405" y="410231"/>
                </a:cubicBezTo>
                <a:lnTo>
                  <a:pt x="319405" y="269188"/>
                </a:lnTo>
                <a:lnTo>
                  <a:pt x="133635" y="269188"/>
                </a:lnTo>
                <a:lnTo>
                  <a:pt x="133635" y="412426"/>
                </a:lnTo>
                <a:cubicBezTo>
                  <a:pt x="133635" y="425780"/>
                  <a:pt x="134733" y="434378"/>
                  <a:pt x="136928" y="438220"/>
                </a:cubicBezTo>
                <a:cubicBezTo>
                  <a:pt x="141318" y="444257"/>
                  <a:pt x="149185" y="447275"/>
                  <a:pt x="160526" y="447275"/>
                </a:cubicBezTo>
                <a:lnTo>
                  <a:pt x="192357" y="447275"/>
                </a:lnTo>
                <a:lnTo>
                  <a:pt x="192357" y="467855"/>
                </a:lnTo>
                <a:lnTo>
                  <a:pt x="19210" y="467855"/>
                </a:lnTo>
                <a:lnTo>
                  <a:pt x="19210" y="447275"/>
                </a:lnTo>
                <a:lnTo>
                  <a:pt x="52412" y="447275"/>
                </a:lnTo>
                <a:cubicBezTo>
                  <a:pt x="58083" y="447275"/>
                  <a:pt x="62428" y="446269"/>
                  <a:pt x="65446" y="444257"/>
                </a:cubicBezTo>
                <a:cubicBezTo>
                  <a:pt x="68464" y="442244"/>
                  <a:pt x="71346" y="438677"/>
                  <a:pt x="74090" y="433555"/>
                </a:cubicBezTo>
                <a:cubicBezTo>
                  <a:pt x="75004" y="429530"/>
                  <a:pt x="75461" y="421756"/>
                  <a:pt x="75461" y="410231"/>
                </a:cubicBezTo>
                <a:lnTo>
                  <a:pt x="75461" y="117169"/>
                </a:lnTo>
                <a:cubicBezTo>
                  <a:pt x="75461" y="102352"/>
                  <a:pt x="73770" y="92885"/>
                  <a:pt x="70385" y="88769"/>
                </a:cubicBezTo>
                <a:cubicBezTo>
                  <a:pt x="67001" y="84653"/>
                  <a:pt x="59638" y="82595"/>
                  <a:pt x="48296" y="82595"/>
                </a:cubicBezTo>
                <a:lnTo>
                  <a:pt x="19210" y="82595"/>
                </a:lnTo>
                <a:close/>
                <a:moveTo>
                  <a:pt x="7468781" y="57350"/>
                </a:moveTo>
                <a:cubicBezTo>
                  <a:pt x="7477013" y="57350"/>
                  <a:pt x="7484239" y="60460"/>
                  <a:pt x="7490459" y="66680"/>
                </a:cubicBezTo>
                <a:cubicBezTo>
                  <a:pt x="7496679" y="72899"/>
                  <a:pt x="7499788" y="80217"/>
                  <a:pt x="7499788" y="88632"/>
                </a:cubicBezTo>
                <a:cubicBezTo>
                  <a:pt x="7499788" y="96864"/>
                  <a:pt x="7496769" y="103998"/>
                  <a:pt x="7490733" y="110035"/>
                </a:cubicBezTo>
                <a:cubicBezTo>
                  <a:pt x="7484696" y="116072"/>
                  <a:pt x="7477470" y="119090"/>
                  <a:pt x="7469055" y="119090"/>
                </a:cubicBezTo>
                <a:cubicBezTo>
                  <a:pt x="7461921" y="119090"/>
                  <a:pt x="7454603" y="116072"/>
                  <a:pt x="7447103" y="110035"/>
                </a:cubicBezTo>
                <a:cubicBezTo>
                  <a:pt x="7441066" y="103998"/>
                  <a:pt x="7438047" y="96772"/>
                  <a:pt x="7438047" y="88357"/>
                </a:cubicBezTo>
                <a:cubicBezTo>
                  <a:pt x="7438047" y="80125"/>
                  <a:pt x="7441158" y="72899"/>
                  <a:pt x="7447377" y="66680"/>
                </a:cubicBezTo>
                <a:cubicBezTo>
                  <a:pt x="7453597" y="60460"/>
                  <a:pt x="7460731" y="57350"/>
                  <a:pt x="7468781" y="57350"/>
                </a:cubicBezTo>
                <a:close/>
                <a:moveTo>
                  <a:pt x="3087282" y="57350"/>
                </a:moveTo>
                <a:cubicBezTo>
                  <a:pt x="3095515" y="57350"/>
                  <a:pt x="3102741" y="60460"/>
                  <a:pt x="3108959" y="66680"/>
                </a:cubicBezTo>
                <a:cubicBezTo>
                  <a:pt x="3115179" y="72899"/>
                  <a:pt x="3118289" y="80217"/>
                  <a:pt x="3118289" y="88632"/>
                </a:cubicBezTo>
                <a:cubicBezTo>
                  <a:pt x="3118289" y="96864"/>
                  <a:pt x="3115271" y="103998"/>
                  <a:pt x="3109234" y="110035"/>
                </a:cubicBezTo>
                <a:cubicBezTo>
                  <a:pt x="3103198" y="116072"/>
                  <a:pt x="3095971" y="119090"/>
                  <a:pt x="3087557" y="119090"/>
                </a:cubicBezTo>
                <a:cubicBezTo>
                  <a:pt x="3080422" y="119090"/>
                  <a:pt x="3073105" y="116072"/>
                  <a:pt x="3065605" y="110035"/>
                </a:cubicBezTo>
                <a:cubicBezTo>
                  <a:pt x="3059568" y="103998"/>
                  <a:pt x="3056549" y="96772"/>
                  <a:pt x="3056549" y="88357"/>
                </a:cubicBezTo>
                <a:cubicBezTo>
                  <a:pt x="3056549" y="80125"/>
                  <a:pt x="3059660" y="72899"/>
                  <a:pt x="3065879" y="66680"/>
                </a:cubicBezTo>
                <a:cubicBezTo>
                  <a:pt x="3072099" y="60460"/>
                  <a:pt x="3079233" y="57350"/>
                  <a:pt x="3087282" y="57350"/>
                </a:cubicBezTo>
                <a:close/>
                <a:moveTo>
                  <a:pt x="2769079" y="57350"/>
                </a:moveTo>
                <a:lnTo>
                  <a:pt x="2769079" y="255468"/>
                </a:lnTo>
                <a:cubicBezTo>
                  <a:pt x="2782249" y="238455"/>
                  <a:pt x="2796839" y="225467"/>
                  <a:pt x="2812846" y="216503"/>
                </a:cubicBezTo>
                <a:cubicBezTo>
                  <a:pt x="2828853" y="207539"/>
                  <a:pt x="2845271" y="203057"/>
                  <a:pt x="2862101" y="203057"/>
                </a:cubicBezTo>
                <a:cubicBezTo>
                  <a:pt x="2878747" y="203057"/>
                  <a:pt x="2893565" y="206990"/>
                  <a:pt x="2906554" y="214857"/>
                </a:cubicBezTo>
                <a:cubicBezTo>
                  <a:pt x="2915884" y="220893"/>
                  <a:pt x="2924390" y="231915"/>
                  <a:pt x="2932073" y="247922"/>
                </a:cubicBezTo>
                <a:cubicBezTo>
                  <a:pt x="2939756" y="263929"/>
                  <a:pt x="2943597" y="282177"/>
                  <a:pt x="2943597" y="302665"/>
                </a:cubicBezTo>
                <a:lnTo>
                  <a:pt x="2943597" y="424774"/>
                </a:lnTo>
                <a:cubicBezTo>
                  <a:pt x="2943597" y="432457"/>
                  <a:pt x="2945610" y="438220"/>
                  <a:pt x="2949635" y="442061"/>
                </a:cubicBezTo>
                <a:cubicBezTo>
                  <a:pt x="2953660" y="445537"/>
                  <a:pt x="2959970" y="447275"/>
                  <a:pt x="2968569" y="447275"/>
                </a:cubicBezTo>
                <a:lnTo>
                  <a:pt x="2990521" y="447275"/>
                </a:lnTo>
                <a:lnTo>
                  <a:pt x="2990521" y="467855"/>
                </a:lnTo>
                <a:lnTo>
                  <a:pt x="2851674" y="467855"/>
                </a:lnTo>
                <a:lnTo>
                  <a:pt x="2851674" y="447275"/>
                </a:lnTo>
                <a:lnTo>
                  <a:pt x="2867040" y="447275"/>
                </a:lnTo>
                <a:cubicBezTo>
                  <a:pt x="2878015" y="447275"/>
                  <a:pt x="2885928" y="445354"/>
                  <a:pt x="2890775" y="441513"/>
                </a:cubicBezTo>
                <a:cubicBezTo>
                  <a:pt x="2895624" y="437671"/>
                  <a:pt x="2898047" y="432091"/>
                  <a:pt x="2898047" y="424774"/>
                </a:cubicBezTo>
                <a:lnTo>
                  <a:pt x="2898047" y="302665"/>
                </a:lnTo>
                <a:cubicBezTo>
                  <a:pt x="2898047" y="282177"/>
                  <a:pt x="2892879" y="265712"/>
                  <a:pt x="2882543" y="253273"/>
                </a:cubicBezTo>
                <a:cubicBezTo>
                  <a:pt x="2872208" y="240833"/>
                  <a:pt x="2858990" y="234614"/>
                  <a:pt x="2842892" y="234614"/>
                </a:cubicBezTo>
                <a:cubicBezTo>
                  <a:pt x="2830269" y="234614"/>
                  <a:pt x="2818562" y="237952"/>
                  <a:pt x="2807769" y="244629"/>
                </a:cubicBezTo>
                <a:cubicBezTo>
                  <a:pt x="2796976" y="251306"/>
                  <a:pt x="2787829" y="261642"/>
                  <a:pt x="2780329" y="275637"/>
                </a:cubicBezTo>
                <a:cubicBezTo>
                  <a:pt x="2772828" y="289631"/>
                  <a:pt x="2769079" y="304220"/>
                  <a:pt x="2769079" y="319404"/>
                </a:cubicBezTo>
                <a:lnTo>
                  <a:pt x="2769079" y="422030"/>
                </a:lnTo>
                <a:cubicBezTo>
                  <a:pt x="2769079" y="430079"/>
                  <a:pt x="2770999" y="436482"/>
                  <a:pt x="2774840" y="441238"/>
                </a:cubicBezTo>
                <a:cubicBezTo>
                  <a:pt x="2778865" y="445263"/>
                  <a:pt x="2785176" y="447275"/>
                  <a:pt x="2793775" y="447275"/>
                </a:cubicBezTo>
                <a:lnTo>
                  <a:pt x="2815727" y="447275"/>
                </a:lnTo>
                <a:lnTo>
                  <a:pt x="2815727" y="467855"/>
                </a:lnTo>
                <a:lnTo>
                  <a:pt x="2679898" y="467855"/>
                </a:lnTo>
                <a:lnTo>
                  <a:pt x="2679898" y="447275"/>
                </a:lnTo>
                <a:lnTo>
                  <a:pt x="2695265" y="447275"/>
                </a:lnTo>
                <a:cubicBezTo>
                  <a:pt x="2705874" y="447275"/>
                  <a:pt x="2713328" y="445217"/>
                  <a:pt x="2717628" y="441101"/>
                </a:cubicBezTo>
                <a:cubicBezTo>
                  <a:pt x="2721927" y="436985"/>
                  <a:pt x="2724076" y="430628"/>
                  <a:pt x="2724076" y="422030"/>
                </a:cubicBezTo>
                <a:lnTo>
                  <a:pt x="2724076" y="115249"/>
                </a:lnTo>
                <a:cubicBezTo>
                  <a:pt x="2724076" y="104273"/>
                  <a:pt x="2721149" y="96132"/>
                  <a:pt x="2715296" y="90827"/>
                </a:cubicBezTo>
                <a:cubicBezTo>
                  <a:pt x="2709808" y="85339"/>
                  <a:pt x="2701485" y="82595"/>
                  <a:pt x="2690325" y="82595"/>
                </a:cubicBezTo>
                <a:lnTo>
                  <a:pt x="2671665" y="82595"/>
                </a:lnTo>
                <a:lnTo>
                  <a:pt x="2671665" y="62015"/>
                </a:lnTo>
                <a:close/>
                <a:moveTo>
                  <a:pt x="2134782" y="57350"/>
                </a:moveTo>
                <a:cubicBezTo>
                  <a:pt x="2143013" y="57350"/>
                  <a:pt x="2150239" y="60460"/>
                  <a:pt x="2156460" y="66680"/>
                </a:cubicBezTo>
                <a:cubicBezTo>
                  <a:pt x="2162679" y="72899"/>
                  <a:pt x="2165790" y="80217"/>
                  <a:pt x="2165790" y="88632"/>
                </a:cubicBezTo>
                <a:cubicBezTo>
                  <a:pt x="2165790" y="96864"/>
                  <a:pt x="2162771" y="103998"/>
                  <a:pt x="2156734" y="110035"/>
                </a:cubicBezTo>
                <a:cubicBezTo>
                  <a:pt x="2150698" y="116072"/>
                  <a:pt x="2143471" y="119090"/>
                  <a:pt x="2135057" y="119090"/>
                </a:cubicBezTo>
                <a:cubicBezTo>
                  <a:pt x="2127922" y="119090"/>
                  <a:pt x="2120605" y="116072"/>
                  <a:pt x="2113104" y="110035"/>
                </a:cubicBezTo>
                <a:cubicBezTo>
                  <a:pt x="2107068" y="103998"/>
                  <a:pt x="2104049" y="96772"/>
                  <a:pt x="2104049" y="88357"/>
                </a:cubicBezTo>
                <a:cubicBezTo>
                  <a:pt x="2104049" y="80125"/>
                  <a:pt x="2107159" y="72899"/>
                  <a:pt x="2113379" y="66680"/>
                </a:cubicBezTo>
                <a:cubicBezTo>
                  <a:pt x="2119599" y="60460"/>
                  <a:pt x="2126733" y="57350"/>
                  <a:pt x="2134782" y="57350"/>
                </a:cubicBezTo>
                <a:close/>
                <a:moveTo>
                  <a:pt x="1677583" y="57350"/>
                </a:moveTo>
                <a:cubicBezTo>
                  <a:pt x="1685814" y="57350"/>
                  <a:pt x="1693040" y="60460"/>
                  <a:pt x="1699260" y="66680"/>
                </a:cubicBezTo>
                <a:cubicBezTo>
                  <a:pt x="1705480" y="72899"/>
                  <a:pt x="1708590" y="80217"/>
                  <a:pt x="1708590" y="88632"/>
                </a:cubicBezTo>
                <a:cubicBezTo>
                  <a:pt x="1708590" y="96864"/>
                  <a:pt x="1705571" y="103998"/>
                  <a:pt x="1699534" y="110035"/>
                </a:cubicBezTo>
                <a:cubicBezTo>
                  <a:pt x="1693497" y="116072"/>
                  <a:pt x="1686271" y="119090"/>
                  <a:pt x="1677856" y="119090"/>
                </a:cubicBezTo>
                <a:cubicBezTo>
                  <a:pt x="1670723" y="119090"/>
                  <a:pt x="1663405" y="116072"/>
                  <a:pt x="1655904" y="110035"/>
                </a:cubicBezTo>
                <a:cubicBezTo>
                  <a:pt x="1649868" y="103998"/>
                  <a:pt x="1646849" y="96772"/>
                  <a:pt x="1646849" y="88357"/>
                </a:cubicBezTo>
                <a:cubicBezTo>
                  <a:pt x="1646849" y="80125"/>
                  <a:pt x="1649959" y="72899"/>
                  <a:pt x="1656178" y="66680"/>
                </a:cubicBezTo>
                <a:cubicBezTo>
                  <a:pt x="1662398" y="60460"/>
                  <a:pt x="1669533" y="57350"/>
                  <a:pt x="1677583" y="57350"/>
                </a:cubicBezTo>
                <a:close/>
                <a:moveTo>
                  <a:pt x="4501065" y="0"/>
                </a:moveTo>
                <a:lnTo>
                  <a:pt x="4504632" y="0"/>
                </a:lnTo>
                <a:cubicBezTo>
                  <a:pt x="4509022" y="0"/>
                  <a:pt x="4514144" y="2012"/>
                  <a:pt x="4519998" y="6037"/>
                </a:cubicBezTo>
                <a:cubicBezTo>
                  <a:pt x="4522376" y="7317"/>
                  <a:pt x="4524572" y="8781"/>
                  <a:pt x="4526584" y="10427"/>
                </a:cubicBezTo>
                <a:cubicBezTo>
                  <a:pt x="4528596" y="12074"/>
                  <a:pt x="4531523" y="14909"/>
                  <a:pt x="4535365" y="18934"/>
                </a:cubicBezTo>
                <a:lnTo>
                  <a:pt x="4612746" y="96864"/>
                </a:lnTo>
                <a:lnTo>
                  <a:pt x="4586952" y="96864"/>
                </a:lnTo>
                <a:lnTo>
                  <a:pt x="4508748" y="45679"/>
                </a:lnTo>
                <a:lnTo>
                  <a:pt x="4499418" y="39351"/>
                </a:lnTo>
                <a:lnTo>
                  <a:pt x="4490912" y="32748"/>
                </a:lnTo>
                <a:cubicBezTo>
                  <a:pt x="4487619" y="28895"/>
                  <a:pt x="4485698" y="25318"/>
                  <a:pt x="4485149" y="22016"/>
                </a:cubicBezTo>
                <a:lnTo>
                  <a:pt x="4484600" y="15684"/>
                </a:lnTo>
                <a:lnTo>
                  <a:pt x="4484875" y="11833"/>
                </a:lnTo>
                <a:lnTo>
                  <a:pt x="4486796" y="7979"/>
                </a:lnTo>
                <a:cubicBezTo>
                  <a:pt x="4488625" y="4861"/>
                  <a:pt x="4493381" y="2201"/>
                  <a:pt x="450106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7" name="Freeform 456"/>
          <p:cNvSpPr/>
          <p:nvPr/>
        </p:nvSpPr>
        <p:spPr>
          <a:xfrm>
            <a:off x="2008799" y="2913511"/>
            <a:ext cx="8143014" cy="2110969"/>
          </a:xfrm>
          <a:custGeom>
            <a:avLst/>
            <a:gdLst/>
            <a:ahLst/>
            <a:cxnLst/>
            <a:rect l="l" t="t" r="r" b="b"/>
            <a:pathLst>
              <a:path w="8143014" h="2110969">
                <a:moveTo>
                  <a:pt x="2879680" y="1995374"/>
                </a:moveTo>
                <a:cubicBezTo>
                  <a:pt x="2883910" y="1995374"/>
                  <a:pt x="2888256" y="1997253"/>
                  <a:pt x="2892720" y="2001012"/>
                </a:cubicBezTo>
                <a:cubicBezTo>
                  <a:pt x="2894365" y="2001247"/>
                  <a:pt x="2895774" y="2002422"/>
                  <a:pt x="2896949" y="2004537"/>
                </a:cubicBezTo>
                <a:cubicBezTo>
                  <a:pt x="2898124" y="2006651"/>
                  <a:pt x="2898711" y="2009118"/>
                  <a:pt x="2898711" y="2011938"/>
                </a:cubicBezTo>
                <a:cubicBezTo>
                  <a:pt x="2898711" y="2014522"/>
                  <a:pt x="2898242" y="2016754"/>
                  <a:pt x="2897302" y="2018634"/>
                </a:cubicBezTo>
                <a:cubicBezTo>
                  <a:pt x="2898242" y="2022628"/>
                  <a:pt x="2896832" y="2026093"/>
                  <a:pt x="2893072" y="2029030"/>
                </a:cubicBezTo>
                <a:cubicBezTo>
                  <a:pt x="2889313" y="2031967"/>
                  <a:pt x="2885084" y="2033435"/>
                  <a:pt x="2880385" y="2033435"/>
                </a:cubicBezTo>
                <a:cubicBezTo>
                  <a:pt x="2876626" y="2033435"/>
                  <a:pt x="2873278" y="2032202"/>
                  <a:pt x="2870341" y="2029735"/>
                </a:cubicBezTo>
                <a:cubicBezTo>
                  <a:pt x="2867404" y="2027268"/>
                  <a:pt x="2865700" y="2023568"/>
                  <a:pt x="2865231" y="2018634"/>
                </a:cubicBezTo>
                <a:cubicBezTo>
                  <a:pt x="2863351" y="2016284"/>
                  <a:pt x="2862411" y="2013935"/>
                  <a:pt x="2862411" y="2011585"/>
                </a:cubicBezTo>
                <a:cubicBezTo>
                  <a:pt x="2862411" y="2007591"/>
                  <a:pt x="2864115" y="2003891"/>
                  <a:pt x="2867522" y="2000484"/>
                </a:cubicBezTo>
                <a:cubicBezTo>
                  <a:pt x="2870928" y="1997077"/>
                  <a:pt x="2874981" y="1995374"/>
                  <a:pt x="2879680" y="1995374"/>
                </a:cubicBezTo>
                <a:close/>
                <a:moveTo>
                  <a:pt x="1828683" y="1937928"/>
                </a:moveTo>
                <a:cubicBezTo>
                  <a:pt x="1826568" y="1940043"/>
                  <a:pt x="1823631" y="1941100"/>
                  <a:pt x="1819871" y="1941100"/>
                </a:cubicBezTo>
                <a:cubicBezTo>
                  <a:pt x="1817522" y="1941100"/>
                  <a:pt x="1815173" y="1940513"/>
                  <a:pt x="1812823" y="1939338"/>
                </a:cubicBezTo>
                <a:cubicBezTo>
                  <a:pt x="1810238" y="1941922"/>
                  <a:pt x="1807067" y="1943215"/>
                  <a:pt x="1803308" y="1943215"/>
                </a:cubicBezTo>
                <a:cubicBezTo>
                  <a:pt x="1802133" y="1943215"/>
                  <a:pt x="1800371" y="1942745"/>
                  <a:pt x="1798021" y="1941805"/>
                </a:cubicBezTo>
                <a:cubicBezTo>
                  <a:pt x="1794497" y="1945329"/>
                  <a:pt x="1791325" y="1946387"/>
                  <a:pt x="1788506" y="1944977"/>
                </a:cubicBezTo>
                <a:cubicBezTo>
                  <a:pt x="1787096" y="1948266"/>
                  <a:pt x="1785275" y="1950498"/>
                  <a:pt x="1783043" y="1951673"/>
                </a:cubicBezTo>
                <a:cubicBezTo>
                  <a:pt x="1780811" y="1952848"/>
                  <a:pt x="1777698" y="1953435"/>
                  <a:pt x="1773704" y="1953435"/>
                </a:cubicBezTo>
                <a:cubicBezTo>
                  <a:pt x="1772764" y="1956020"/>
                  <a:pt x="1771178" y="1958134"/>
                  <a:pt x="1768946" y="1959779"/>
                </a:cubicBezTo>
                <a:cubicBezTo>
                  <a:pt x="1766714" y="1961423"/>
                  <a:pt x="1764424" y="1962011"/>
                  <a:pt x="1762074" y="1961541"/>
                </a:cubicBezTo>
                <a:cubicBezTo>
                  <a:pt x="1763248" y="1963185"/>
                  <a:pt x="1763836" y="1965065"/>
                  <a:pt x="1763836" y="1967180"/>
                </a:cubicBezTo>
                <a:cubicBezTo>
                  <a:pt x="1763836" y="1970704"/>
                  <a:pt x="1762779" y="1973876"/>
                  <a:pt x="1760665" y="1976695"/>
                </a:cubicBezTo>
                <a:cubicBezTo>
                  <a:pt x="1763483" y="1979514"/>
                  <a:pt x="1764893" y="1982216"/>
                  <a:pt x="1764893" y="1984801"/>
                </a:cubicBezTo>
                <a:cubicBezTo>
                  <a:pt x="1764893" y="1986680"/>
                  <a:pt x="1764424" y="1989030"/>
                  <a:pt x="1763483" y="1991849"/>
                </a:cubicBezTo>
                <a:cubicBezTo>
                  <a:pt x="1764424" y="1991849"/>
                  <a:pt x="1765775" y="1992378"/>
                  <a:pt x="1767536" y="1993435"/>
                </a:cubicBezTo>
                <a:cubicBezTo>
                  <a:pt x="1769298" y="1994493"/>
                  <a:pt x="1770297" y="1995609"/>
                  <a:pt x="1770532" y="1996783"/>
                </a:cubicBezTo>
                <a:cubicBezTo>
                  <a:pt x="1772412" y="1996078"/>
                  <a:pt x="1774761" y="1995726"/>
                  <a:pt x="1777581" y="1995726"/>
                </a:cubicBezTo>
                <a:cubicBezTo>
                  <a:pt x="1782750" y="1995726"/>
                  <a:pt x="1786156" y="1996901"/>
                  <a:pt x="1787801" y="1999250"/>
                </a:cubicBezTo>
                <a:cubicBezTo>
                  <a:pt x="1790386" y="1998311"/>
                  <a:pt x="1793088" y="1997840"/>
                  <a:pt x="1795907" y="1997840"/>
                </a:cubicBezTo>
                <a:cubicBezTo>
                  <a:pt x="1800371" y="1997840"/>
                  <a:pt x="1803895" y="1999133"/>
                  <a:pt x="1806480" y="2001717"/>
                </a:cubicBezTo>
                <a:cubicBezTo>
                  <a:pt x="1808359" y="1999838"/>
                  <a:pt x="1811472" y="1998311"/>
                  <a:pt x="1815819" y="1997136"/>
                </a:cubicBezTo>
                <a:cubicBezTo>
                  <a:pt x="1820165" y="1995961"/>
                  <a:pt x="1824101" y="1995374"/>
                  <a:pt x="1827625" y="1995374"/>
                </a:cubicBezTo>
                <a:cubicBezTo>
                  <a:pt x="1829739" y="1991145"/>
                  <a:pt x="1833499" y="1988678"/>
                  <a:pt x="1838903" y="1987973"/>
                </a:cubicBezTo>
                <a:cubicBezTo>
                  <a:pt x="1839373" y="1986328"/>
                  <a:pt x="1840665" y="1984213"/>
                  <a:pt x="1842779" y="1981629"/>
                </a:cubicBezTo>
                <a:cubicBezTo>
                  <a:pt x="1841840" y="1980219"/>
                  <a:pt x="1841017" y="1978340"/>
                  <a:pt x="1840312" y="1975990"/>
                </a:cubicBezTo>
                <a:cubicBezTo>
                  <a:pt x="1839608" y="1973641"/>
                  <a:pt x="1839255" y="1971291"/>
                  <a:pt x="1839255" y="1968942"/>
                </a:cubicBezTo>
                <a:cubicBezTo>
                  <a:pt x="1839255" y="1964008"/>
                  <a:pt x="1840430" y="1960366"/>
                  <a:pt x="1842779" y="1958016"/>
                </a:cubicBezTo>
                <a:cubicBezTo>
                  <a:pt x="1840195" y="1954727"/>
                  <a:pt x="1838903" y="1950851"/>
                  <a:pt x="1838903" y="1946387"/>
                </a:cubicBezTo>
                <a:cubicBezTo>
                  <a:pt x="1838903" y="1943332"/>
                  <a:pt x="1839373" y="1940748"/>
                  <a:pt x="1840312" y="1938633"/>
                </a:cubicBezTo>
                <a:cubicBezTo>
                  <a:pt x="1838433" y="1939808"/>
                  <a:pt x="1836318" y="1940395"/>
                  <a:pt x="1833968" y="1940395"/>
                </a:cubicBezTo>
                <a:cubicBezTo>
                  <a:pt x="1831854" y="1940395"/>
                  <a:pt x="1830092" y="1939573"/>
                  <a:pt x="1828683" y="1937928"/>
                </a:cubicBezTo>
                <a:close/>
                <a:moveTo>
                  <a:pt x="457083" y="1937928"/>
                </a:moveTo>
                <a:cubicBezTo>
                  <a:pt x="454968" y="1940043"/>
                  <a:pt x="452031" y="1941100"/>
                  <a:pt x="448272" y="1941100"/>
                </a:cubicBezTo>
                <a:cubicBezTo>
                  <a:pt x="445922" y="1941100"/>
                  <a:pt x="443573" y="1940513"/>
                  <a:pt x="441223" y="1939338"/>
                </a:cubicBezTo>
                <a:cubicBezTo>
                  <a:pt x="438639" y="1941922"/>
                  <a:pt x="435467" y="1943215"/>
                  <a:pt x="431708" y="1943215"/>
                </a:cubicBezTo>
                <a:cubicBezTo>
                  <a:pt x="430533" y="1943215"/>
                  <a:pt x="428771" y="1942745"/>
                  <a:pt x="426422" y="1941805"/>
                </a:cubicBezTo>
                <a:cubicBezTo>
                  <a:pt x="422897" y="1945329"/>
                  <a:pt x="419725" y="1946387"/>
                  <a:pt x="416906" y="1944977"/>
                </a:cubicBezTo>
                <a:cubicBezTo>
                  <a:pt x="415496" y="1948266"/>
                  <a:pt x="413675" y="1950498"/>
                  <a:pt x="411443" y="1951673"/>
                </a:cubicBezTo>
                <a:cubicBezTo>
                  <a:pt x="409212" y="1952848"/>
                  <a:pt x="406098" y="1953435"/>
                  <a:pt x="402104" y="1953435"/>
                </a:cubicBezTo>
                <a:cubicBezTo>
                  <a:pt x="401164" y="1956020"/>
                  <a:pt x="399578" y="1958134"/>
                  <a:pt x="397346" y="1959779"/>
                </a:cubicBezTo>
                <a:cubicBezTo>
                  <a:pt x="395114" y="1961423"/>
                  <a:pt x="392824" y="1962011"/>
                  <a:pt x="390474" y="1961541"/>
                </a:cubicBezTo>
                <a:cubicBezTo>
                  <a:pt x="391649" y="1963185"/>
                  <a:pt x="392236" y="1965065"/>
                  <a:pt x="392236" y="1967180"/>
                </a:cubicBezTo>
                <a:cubicBezTo>
                  <a:pt x="392236" y="1970704"/>
                  <a:pt x="391179" y="1973876"/>
                  <a:pt x="389064" y="1976695"/>
                </a:cubicBezTo>
                <a:cubicBezTo>
                  <a:pt x="391884" y="1979514"/>
                  <a:pt x="393294" y="1982216"/>
                  <a:pt x="393294" y="1984801"/>
                </a:cubicBezTo>
                <a:cubicBezTo>
                  <a:pt x="393294" y="1986680"/>
                  <a:pt x="392824" y="1989030"/>
                  <a:pt x="391884" y="1991849"/>
                </a:cubicBezTo>
                <a:cubicBezTo>
                  <a:pt x="392824" y="1991849"/>
                  <a:pt x="394175" y="1992378"/>
                  <a:pt x="395937" y="1993435"/>
                </a:cubicBezTo>
                <a:cubicBezTo>
                  <a:pt x="397699" y="1994493"/>
                  <a:pt x="398697" y="1995609"/>
                  <a:pt x="398932" y="1996783"/>
                </a:cubicBezTo>
                <a:cubicBezTo>
                  <a:pt x="400812" y="1996078"/>
                  <a:pt x="403161" y="1995726"/>
                  <a:pt x="405981" y="1995726"/>
                </a:cubicBezTo>
                <a:cubicBezTo>
                  <a:pt x="411150" y="1995726"/>
                  <a:pt x="414557" y="1996901"/>
                  <a:pt x="416201" y="1999250"/>
                </a:cubicBezTo>
                <a:cubicBezTo>
                  <a:pt x="418786" y="1998311"/>
                  <a:pt x="421488" y="1997840"/>
                  <a:pt x="424307" y="1997840"/>
                </a:cubicBezTo>
                <a:cubicBezTo>
                  <a:pt x="428771" y="1997840"/>
                  <a:pt x="432295" y="1999133"/>
                  <a:pt x="434880" y="2001717"/>
                </a:cubicBezTo>
                <a:cubicBezTo>
                  <a:pt x="436759" y="1999838"/>
                  <a:pt x="439872" y="1998311"/>
                  <a:pt x="444219" y="1997136"/>
                </a:cubicBezTo>
                <a:cubicBezTo>
                  <a:pt x="448566" y="1995961"/>
                  <a:pt x="452501" y="1995374"/>
                  <a:pt x="456025" y="1995374"/>
                </a:cubicBezTo>
                <a:cubicBezTo>
                  <a:pt x="458140" y="1991145"/>
                  <a:pt x="461899" y="1988678"/>
                  <a:pt x="467303" y="1987973"/>
                </a:cubicBezTo>
                <a:cubicBezTo>
                  <a:pt x="467773" y="1986328"/>
                  <a:pt x="469065" y="1984213"/>
                  <a:pt x="471179" y="1981629"/>
                </a:cubicBezTo>
                <a:cubicBezTo>
                  <a:pt x="470240" y="1980219"/>
                  <a:pt x="469417" y="1978340"/>
                  <a:pt x="468713" y="1975990"/>
                </a:cubicBezTo>
                <a:cubicBezTo>
                  <a:pt x="468008" y="1973641"/>
                  <a:pt x="467655" y="1971291"/>
                  <a:pt x="467655" y="1968942"/>
                </a:cubicBezTo>
                <a:cubicBezTo>
                  <a:pt x="467655" y="1964008"/>
                  <a:pt x="468830" y="1960366"/>
                  <a:pt x="471179" y="1958016"/>
                </a:cubicBezTo>
                <a:cubicBezTo>
                  <a:pt x="468595" y="1954727"/>
                  <a:pt x="467303" y="1950851"/>
                  <a:pt x="467303" y="1946387"/>
                </a:cubicBezTo>
                <a:cubicBezTo>
                  <a:pt x="467303" y="1943332"/>
                  <a:pt x="467773" y="1940748"/>
                  <a:pt x="468713" y="1938633"/>
                </a:cubicBezTo>
                <a:cubicBezTo>
                  <a:pt x="466833" y="1939808"/>
                  <a:pt x="464718" y="1940395"/>
                  <a:pt x="462369" y="1940395"/>
                </a:cubicBezTo>
                <a:cubicBezTo>
                  <a:pt x="460254" y="1940395"/>
                  <a:pt x="458492" y="1939573"/>
                  <a:pt x="457083" y="1937928"/>
                </a:cubicBezTo>
                <a:close/>
                <a:moveTo>
                  <a:pt x="1185583" y="1872377"/>
                </a:moveTo>
                <a:cubicBezTo>
                  <a:pt x="1182999" y="1874962"/>
                  <a:pt x="1179651" y="1877017"/>
                  <a:pt x="1175539" y="1878545"/>
                </a:cubicBezTo>
                <a:cubicBezTo>
                  <a:pt x="1171427" y="1880072"/>
                  <a:pt x="1167844" y="1880601"/>
                  <a:pt x="1164790" y="1880131"/>
                </a:cubicBezTo>
                <a:cubicBezTo>
                  <a:pt x="1164555" y="1882480"/>
                  <a:pt x="1162499" y="1885241"/>
                  <a:pt x="1158623" y="1888413"/>
                </a:cubicBezTo>
                <a:cubicBezTo>
                  <a:pt x="1154746" y="1891584"/>
                  <a:pt x="1151280" y="1893640"/>
                  <a:pt x="1148226" y="1894580"/>
                </a:cubicBezTo>
                <a:cubicBezTo>
                  <a:pt x="1148931" y="1895990"/>
                  <a:pt x="1149283" y="1897634"/>
                  <a:pt x="1149283" y="1899514"/>
                </a:cubicBezTo>
                <a:cubicBezTo>
                  <a:pt x="1149283" y="1901864"/>
                  <a:pt x="1148696" y="1904213"/>
                  <a:pt x="1147521" y="1906562"/>
                </a:cubicBezTo>
                <a:cubicBezTo>
                  <a:pt x="1146346" y="1908912"/>
                  <a:pt x="1144702" y="1910909"/>
                  <a:pt x="1142587" y="1912554"/>
                </a:cubicBezTo>
                <a:cubicBezTo>
                  <a:pt x="1142822" y="1915843"/>
                  <a:pt x="1142059" y="1919015"/>
                  <a:pt x="1140296" y="1922069"/>
                </a:cubicBezTo>
                <a:cubicBezTo>
                  <a:pt x="1138534" y="1925124"/>
                  <a:pt x="1136126" y="1927238"/>
                  <a:pt x="1133072" y="1928413"/>
                </a:cubicBezTo>
                <a:cubicBezTo>
                  <a:pt x="1133542" y="1930292"/>
                  <a:pt x="1133777" y="1931820"/>
                  <a:pt x="1133777" y="1932994"/>
                </a:cubicBezTo>
                <a:cubicBezTo>
                  <a:pt x="1133777" y="1936284"/>
                  <a:pt x="1132954" y="1938868"/>
                  <a:pt x="1131310" y="1940748"/>
                </a:cubicBezTo>
                <a:cubicBezTo>
                  <a:pt x="1132014" y="1942392"/>
                  <a:pt x="1132367" y="1944037"/>
                  <a:pt x="1132367" y="1945682"/>
                </a:cubicBezTo>
                <a:cubicBezTo>
                  <a:pt x="1132367" y="1948266"/>
                  <a:pt x="1131075" y="1951086"/>
                  <a:pt x="1128490" y="1954140"/>
                </a:cubicBezTo>
                <a:cubicBezTo>
                  <a:pt x="1134364" y="1958134"/>
                  <a:pt x="1137301" y="1963890"/>
                  <a:pt x="1137301" y="1971409"/>
                </a:cubicBezTo>
                <a:cubicBezTo>
                  <a:pt x="1137301" y="1975403"/>
                  <a:pt x="1136596" y="1978810"/>
                  <a:pt x="1135186" y="1981629"/>
                </a:cubicBezTo>
                <a:cubicBezTo>
                  <a:pt x="1137536" y="1981864"/>
                  <a:pt x="1139180" y="1982569"/>
                  <a:pt x="1140120" y="1983744"/>
                </a:cubicBezTo>
                <a:cubicBezTo>
                  <a:pt x="1141060" y="1984918"/>
                  <a:pt x="1141882" y="1986798"/>
                  <a:pt x="1142587" y="1989382"/>
                </a:cubicBezTo>
                <a:cubicBezTo>
                  <a:pt x="1148461" y="1990087"/>
                  <a:pt x="1152807" y="1992907"/>
                  <a:pt x="1155627" y="1997840"/>
                </a:cubicBezTo>
                <a:cubicBezTo>
                  <a:pt x="1158211" y="1997840"/>
                  <a:pt x="1161442" y="1998663"/>
                  <a:pt x="1165319" y="2000307"/>
                </a:cubicBezTo>
                <a:cubicBezTo>
                  <a:pt x="1169195" y="2001952"/>
                  <a:pt x="1171721" y="2003832"/>
                  <a:pt x="1172896" y="2005946"/>
                </a:cubicBezTo>
                <a:cubicBezTo>
                  <a:pt x="1174775" y="2004302"/>
                  <a:pt x="1177947" y="2003479"/>
                  <a:pt x="1182411" y="2003479"/>
                </a:cubicBezTo>
                <a:cubicBezTo>
                  <a:pt x="1185701" y="2003479"/>
                  <a:pt x="1187463" y="2003949"/>
                  <a:pt x="1187698" y="2004889"/>
                </a:cubicBezTo>
                <a:cubicBezTo>
                  <a:pt x="1189577" y="2002774"/>
                  <a:pt x="1191927" y="2001130"/>
                  <a:pt x="1194746" y="1999955"/>
                </a:cubicBezTo>
                <a:cubicBezTo>
                  <a:pt x="1197566" y="1998780"/>
                  <a:pt x="1200150" y="1998311"/>
                  <a:pt x="1202500" y="1998545"/>
                </a:cubicBezTo>
                <a:cubicBezTo>
                  <a:pt x="1206494" y="1994551"/>
                  <a:pt x="1210840" y="1992554"/>
                  <a:pt x="1215539" y="1992554"/>
                </a:cubicBezTo>
                <a:cubicBezTo>
                  <a:pt x="1217184" y="1992554"/>
                  <a:pt x="1218359" y="1992672"/>
                  <a:pt x="1219063" y="1992907"/>
                </a:cubicBezTo>
                <a:cubicBezTo>
                  <a:pt x="1218828" y="1990792"/>
                  <a:pt x="1219416" y="1988736"/>
                  <a:pt x="1220826" y="1986739"/>
                </a:cubicBezTo>
                <a:cubicBezTo>
                  <a:pt x="1222235" y="1984742"/>
                  <a:pt x="1223880" y="1983391"/>
                  <a:pt x="1225759" y="1982686"/>
                </a:cubicBezTo>
                <a:cubicBezTo>
                  <a:pt x="1225759" y="1979632"/>
                  <a:pt x="1226523" y="1976989"/>
                  <a:pt x="1228050" y="1974757"/>
                </a:cubicBezTo>
                <a:cubicBezTo>
                  <a:pt x="1229577" y="1972525"/>
                  <a:pt x="1231516" y="1970821"/>
                  <a:pt x="1233865" y="1969647"/>
                </a:cubicBezTo>
                <a:cubicBezTo>
                  <a:pt x="1233865" y="1964948"/>
                  <a:pt x="1234805" y="1961188"/>
                  <a:pt x="1236685" y="1958369"/>
                </a:cubicBezTo>
                <a:cubicBezTo>
                  <a:pt x="1235980" y="1956489"/>
                  <a:pt x="1235627" y="1954610"/>
                  <a:pt x="1235627" y="1952730"/>
                </a:cubicBezTo>
                <a:cubicBezTo>
                  <a:pt x="1235627" y="1950146"/>
                  <a:pt x="1236215" y="1947620"/>
                  <a:pt x="1237390" y="1945153"/>
                </a:cubicBezTo>
                <a:cubicBezTo>
                  <a:pt x="1238564" y="1942686"/>
                  <a:pt x="1240209" y="1940630"/>
                  <a:pt x="1242323" y="1938986"/>
                </a:cubicBezTo>
                <a:cubicBezTo>
                  <a:pt x="1239974" y="1936871"/>
                  <a:pt x="1238799" y="1934287"/>
                  <a:pt x="1238799" y="1931232"/>
                </a:cubicBezTo>
                <a:cubicBezTo>
                  <a:pt x="1238799" y="1928413"/>
                  <a:pt x="1239622" y="1925593"/>
                  <a:pt x="1241266" y="1922774"/>
                </a:cubicBezTo>
                <a:cubicBezTo>
                  <a:pt x="1236567" y="1919955"/>
                  <a:pt x="1233454" y="1917194"/>
                  <a:pt x="1231927" y="1914492"/>
                </a:cubicBezTo>
                <a:cubicBezTo>
                  <a:pt x="1230400" y="1911790"/>
                  <a:pt x="1229636" y="1906797"/>
                  <a:pt x="1229636" y="1899514"/>
                </a:cubicBezTo>
                <a:cubicBezTo>
                  <a:pt x="1227522" y="1899749"/>
                  <a:pt x="1225348" y="1898574"/>
                  <a:pt x="1223116" y="1895990"/>
                </a:cubicBezTo>
                <a:cubicBezTo>
                  <a:pt x="1220884" y="1893405"/>
                  <a:pt x="1219533" y="1890468"/>
                  <a:pt x="1219063" y="1887179"/>
                </a:cubicBezTo>
                <a:cubicBezTo>
                  <a:pt x="1216479" y="1887884"/>
                  <a:pt x="1213366" y="1887120"/>
                  <a:pt x="1209724" y="1884888"/>
                </a:cubicBezTo>
                <a:cubicBezTo>
                  <a:pt x="1206082" y="1882656"/>
                  <a:pt x="1204262" y="1879778"/>
                  <a:pt x="1204262" y="1876254"/>
                </a:cubicBezTo>
                <a:cubicBezTo>
                  <a:pt x="1202382" y="1877194"/>
                  <a:pt x="1200150" y="1877664"/>
                  <a:pt x="1197566" y="1877664"/>
                </a:cubicBezTo>
                <a:cubicBezTo>
                  <a:pt x="1192632" y="1877664"/>
                  <a:pt x="1188637" y="1875902"/>
                  <a:pt x="1185583" y="1872377"/>
                </a:cubicBezTo>
                <a:close/>
                <a:moveTo>
                  <a:pt x="2748750" y="1867796"/>
                </a:moveTo>
                <a:cubicBezTo>
                  <a:pt x="2747810" y="1869675"/>
                  <a:pt x="2745343" y="1871790"/>
                  <a:pt x="2741349" y="1874139"/>
                </a:cubicBezTo>
                <a:cubicBezTo>
                  <a:pt x="2737354" y="1876489"/>
                  <a:pt x="2733948" y="1877899"/>
                  <a:pt x="2731128" y="1878368"/>
                </a:cubicBezTo>
                <a:cubicBezTo>
                  <a:pt x="2730893" y="1880718"/>
                  <a:pt x="2729777" y="1882833"/>
                  <a:pt x="2727780" y="1884712"/>
                </a:cubicBezTo>
                <a:cubicBezTo>
                  <a:pt x="2725783" y="1886592"/>
                  <a:pt x="2723258" y="1888001"/>
                  <a:pt x="2720203" y="1888941"/>
                </a:cubicBezTo>
                <a:cubicBezTo>
                  <a:pt x="2720203" y="1891056"/>
                  <a:pt x="2719322" y="1893875"/>
                  <a:pt x="2717560" y="1897399"/>
                </a:cubicBezTo>
                <a:cubicBezTo>
                  <a:pt x="2715798" y="1900924"/>
                  <a:pt x="2713977" y="1903391"/>
                  <a:pt x="2712098" y="1904800"/>
                </a:cubicBezTo>
                <a:lnTo>
                  <a:pt x="2712450" y="1910087"/>
                </a:lnTo>
                <a:cubicBezTo>
                  <a:pt x="2712450" y="1914551"/>
                  <a:pt x="2711921" y="1918662"/>
                  <a:pt x="2710864" y="1922422"/>
                </a:cubicBezTo>
                <a:cubicBezTo>
                  <a:pt x="2709807" y="1926181"/>
                  <a:pt x="2708103" y="1928413"/>
                  <a:pt x="2705754" y="1929118"/>
                </a:cubicBezTo>
                <a:cubicBezTo>
                  <a:pt x="2707398" y="1930527"/>
                  <a:pt x="2708691" y="1932701"/>
                  <a:pt x="2709631" y="1935638"/>
                </a:cubicBezTo>
                <a:cubicBezTo>
                  <a:pt x="2710570" y="1938574"/>
                  <a:pt x="2711040" y="1941688"/>
                  <a:pt x="2711040" y="1944977"/>
                </a:cubicBezTo>
                <a:cubicBezTo>
                  <a:pt x="2711040" y="1950146"/>
                  <a:pt x="2710218" y="1954257"/>
                  <a:pt x="2708573" y="1957312"/>
                </a:cubicBezTo>
                <a:cubicBezTo>
                  <a:pt x="2710453" y="1958251"/>
                  <a:pt x="2712333" y="1960072"/>
                  <a:pt x="2714212" y="1962774"/>
                </a:cubicBezTo>
                <a:cubicBezTo>
                  <a:pt x="2716091" y="1965476"/>
                  <a:pt x="2717031" y="1968472"/>
                  <a:pt x="2717031" y="1971761"/>
                </a:cubicBezTo>
                <a:cubicBezTo>
                  <a:pt x="2717031" y="1973406"/>
                  <a:pt x="2716679" y="1975285"/>
                  <a:pt x="2715974" y="1977400"/>
                </a:cubicBezTo>
                <a:cubicBezTo>
                  <a:pt x="2717149" y="1978105"/>
                  <a:pt x="2718676" y="1980337"/>
                  <a:pt x="2720556" y="1984096"/>
                </a:cubicBezTo>
                <a:cubicBezTo>
                  <a:pt x="2722435" y="1987855"/>
                  <a:pt x="2723493" y="1990322"/>
                  <a:pt x="2723728" y="1991497"/>
                </a:cubicBezTo>
                <a:cubicBezTo>
                  <a:pt x="2727251" y="1991732"/>
                  <a:pt x="2730717" y="1992437"/>
                  <a:pt x="2734124" y="1993611"/>
                </a:cubicBezTo>
                <a:cubicBezTo>
                  <a:pt x="2737531" y="1994786"/>
                  <a:pt x="2739939" y="1996548"/>
                  <a:pt x="2741349" y="1998898"/>
                </a:cubicBezTo>
                <a:cubicBezTo>
                  <a:pt x="2744873" y="1996783"/>
                  <a:pt x="2748280" y="1995726"/>
                  <a:pt x="2751569" y="1995726"/>
                </a:cubicBezTo>
                <a:cubicBezTo>
                  <a:pt x="2756033" y="1995726"/>
                  <a:pt x="2760380" y="1997371"/>
                  <a:pt x="2764609" y="2000660"/>
                </a:cubicBezTo>
                <a:cubicBezTo>
                  <a:pt x="2766723" y="1998076"/>
                  <a:pt x="2769895" y="1996783"/>
                  <a:pt x="2774124" y="1996783"/>
                </a:cubicBezTo>
                <a:cubicBezTo>
                  <a:pt x="2777648" y="1996783"/>
                  <a:pt x="2780116" y="1997253"/>
                  <a:pt x="2781525" y="1998193"/>
                </a:cubicBezTo>
                <a:cubicBezTo>
                  <a:pt x="2782230" y="1997253"/>
                  <a:pt x="2784051" y="1995785"/>
                  <a:pt x="2786988" y="1993788"/>
                </a:cubicBezTo>
                <a:cubicBezTo>
                  <a:pt x="2789925" y="1991791"/>
                  <a:pt x="2792920" y="1990322"/>
                  <a:pt x="2795975" y="1989382"/>
                </a:cubicBezTo>
                <a:cubicBezTo>
                  <a:pt x="2793155" y="1986563"/>
                  <a:pt x="2791746" y="1981277"/>
                  <a:pt x="2791746" y="1973523"/>
                </a:cubicBezTo>
                <a:cubicBezTo>
                  <a:pt x="2791746" y="1968354"/>
                  <a:pt x="2792450" y="1963655"/>
                  <a:pt x="2793860" y="1959426"/>
                </a:cubicBezTo>
                <a:cubicBezTo>
                  <a:pt x="2791981" y="1955667"/>
                  <a:pt x="2791041" y="1952143"/>
                  <a:pt x="2791041" y="1948854"/>
                </a:cubicBezTo>
                <a:cubicBezTo>
                  <a:pt x="2791041" y="1945799"/>
                  <a:pt x="2791628" y="1943332"/>
                  <a:pt x="2792802" y="1941453"/>
                </a:cubicBezTo>
                <a:cubicBezTo>
                  <a:pt x="2791863" y="1939808"/>
                  <a:pt x="2791393" y="1937576"/>
                  <a:pt x="2791393" y="1934757"/>
                </a:cubicBezTo>
                <a:cubicBezTo>
                  <a:pt x="2791393" y="1930762"/>
                  <a:pt x="2792215" y="1927238"/>
                  <a:pt x="2793860" y="1924184"/>
                </a:cubicBezTo>
                <a:cubicBezTo>
                  <a:pt x="2792450" y="1921599"/>
                  <a:pt x="2791746" y="1918427"/>
                  <a:pt x="2791746" y="1914668"/>
                </a:cubicBezTo>
                <a:cubicBezTo>
                  <a:pt x="2791746" y="1913024"/>
                  <a:pt x="2791981" y="1911261"/>
                  <a:pt x="2792450" y="1909382"/>
                </a:cubicBezTo>
                <a:cubicBezTo>
                  <a:pt x="2790336" y="1906562"/>
                  <a:pt x="2789279" y="1902568"/>
                  <a:pt x="2789279" y="1897399"/>
                </a:cubicBezTo>
                <a:cubicBezTo>
                  <a:pt x="2789279" y="1893875"/>
                  <a:pt x="2789866" y="1890703"/>
                  <a:pt x="2791041" y="1887884"/>
                </a:cubicBezTo>
                <a:cubicBezTo>
                  <a:pt x="2789631" y="1886944"/>
                  <a:pt x="2788456" y="1885241"/>
                  <a:pt x="2787516" y="1882774"/>
                </a:cubicBezTo>
                <a:cubicBezTo>
                  <a:pt x="2786577" y="1880307"/>
                  <a:pt x="2785989" y="1878016"/>
                  <a:pt x="2785755" y="1875902"/>
                </a:cubicBezTo>
                <a:cubicBezTo>
                  <a:pt x="2782934" y="1876136"/>
                  <a:pt x="2780116" y="1875725"/>
                  <a:pt x="2777296" y="1874668"/>
                </a:cubicBezTo>
                <a:cubicBezTo>
                  <a:pt x="2774476" y="1873611"/>
                  <a:pt x="2772597" y="1872142"/>
                  <a:pt x="2771657" y="1870263"/>
                </a:cubicBezTo>
                <a:cubicBezTo>
                  <a:pt x="2768602" y="1871907"/>
                  <a:pt x="2765549" y="1872730"/>
                  <a:pt x="2762494" y="1872730"/>
                </a:cubicBezTo>
                <a:cubicBezTo>
                  <a:pt x="2758030" y="1872730"/>
                  <a:pt x="2753449" y="1871085"/>
                  <a:pt x="2748750" y="1867796"/>
                </a:cubicBezTo>
                <a:close/>
                <a:moveTo>
                  <a:pt x="567573" y="1847003"/>
                </a:moveTo>
                <a:cubicBezTo>
                  <a:pt x="571567" y="1847003"/>
                  <a:pt x="575091" y="1848412"/>
                  <a:pt x="578145" y="1851232"/>
                </a:cubicBezTo>
                <a:cubicBezTo>
                  <a:pt x="581200" y="1854051"/>
                  <a:pt x="582962" y="1858398"/>
                  <a:pt x="583432" y="1864271"/>
                </a:cubicBezTo>
                <a:cubicBezTo>
                  <a:pt x="584606" y="1865916"/>
                  <a:pt x="585664" y="1869264"/>
                  <a:pt x="586604" y="1874316"/>
                </a:cubicBezTo>
                <a:cubicBezTo>
                  <a:pt x="587543" y="1879367"/>
                  <a:pt x="587896" y="1883068"/>
                  <a:pt x="587661" y="1885417"/>
                </a:cubicBezTo>
                <a:cubicBezTo>
                  <a:pt x="588836" y="1880718"/>
                  <a:pt x="591068" y="1876136"/>
                  <a:pt x="594357" y="1871672"/>
                </a:cubicBezTo>
                <a:cubicBezTo>
                  <a:pt x="599291" y="1866269"/>
                  <a:pt x="604342" y="1863449"/>
                  <a:pt x="609511" y="1863214"/>
                </a:cubicBezTo>
                <a:cubicBezTo>
                  <a:pt x="611156" y="1859925"/>
                  <a:pt x="614093" y="1857282"/>
                  <a:pt x="618322" y="1855285"/>
                </a:cubicBezTo>
                <a:cubicBezTo>
                  <a:pt x="622551" y="1853288"/>
                  <a:pt x="627132" y="1852289"/>
                  <a:pt x="632066" y="1852289"/>
                </a:cubicBezTo>
                <a:cubicBezTo>
                  <a:pt x="634651" y="1852289"/>
                  <a:pt x="636530" y="1852406"/>
                  <a:pt x="637705" y="1852642"/>
                </a:cubicBezTo>
                <a:cubicBezTo>
                  <a:pt x="639585" y="1852172"/>
                  <a:pt x="640877" y="1851937"/>
                  <a:pt x="641582" y="1851937"/>
                </a:cubicBezTo>
                <a:cubicBezTo>
                  <a:pt x="644636" y="1851937"/>
                  <a:pt x="647221" y="1853346"/>
                  <a:pt x="649335" y="1856166"/>
                </a:cubicBezTo>
                <a:cubicBezTo>
                  <a:pt x="650980" y="1854991"/>
                  <a:pt x="653094" y="1854404"/>
                  <a:pt x="655679" y="1854404"/>
                </a:cubicBezTo>
                <a:cubicBezTo>
                  <a:pt x="658028" y="1854404"/>
                  <a:pt x="660202" y="1854756"/>
                  <a:pt x="662199" y="1855461"/>
                </a:cubicBezTo>
                <a:cubicBezTo>
                  <a:pt x="664196" y="1856166"/>
                  <a:pt x="665664" y="1857223"/>
                  <a:pt x="666604" y="1858633"/>
                </a:cubicBezTo>
                <a:cubicBezTo>
                  <a:pt x="672008" y="1858868"/>
                  <a:pt x="674945" y="1861687"/>
                  <a:pt x="675414" y="1867091"/>
                </a:cubicBezTo>
                <a:cubicBezTo>
                  <a:pt x="678704" y="1868736"/>
                  <a:pt x="680349" y="1870615"/>
                  <a:pt x="680349" y="1872730"/>
                </a:cubicBezTo>
                <a:cubicBezTo>
                  <a:pt x="680349" y="1873904"/>
                  <a:pt x="679996" y="1875432"/>
                  <a:pt x="679291" y="1877311"/>
                </a:cubicBezTo>
                <a:cubicBezTo>
                  <a:pt x="681641" y="1877076"/>
                  <a:pt x="683403" y="1877899"/>
                  <a:pt x="684578" y="1879778"/>
                </a:cubicBezTo>
                <a:cubicBezTo>
                  <a:pt x="685752" y="1881658"/>
                  <a:pt x="686810" y="1884360"/>
                  <a:pt x="687750" y="1887884"/>
                </a:cubicBezTo>
                <a:cubicBezTo>
                  <a:pt x="688219" y="1883890"/>
                  <a:pt x="689511" y="1880953"/>
                  <a:pt x="691626" y="1879073"/>
                </a:cubicBezTo>
                <a:cubicBezTo>
                  <a:pt x="693741" y="1877194"/>
                  <a:pt x="696208" y="1876254"/>
                  <a:pt x="699027" y="1876254"/>
                </a:cubicBezTo>
                <a:cubicBezTo>
                  <a:pt x="700202" y="1876254"/>
                  <a:pt x="701729" y="1876489"/>
                  <a:pt x="703608" y="1876959"/>
                </a:cubicBezTo>
                <a:cubicBezTo>
                  <a:pt x="704783" y="1873669"/>
                  <a:pt x="706428" y="1871026"/>
                  <a:pt x="708543" y="1869029"/>
                </a:cubicBezTo>
                <a:cubicBezTo>
                  <a:pt x="710657" y="1867032"/>
                  <a:pt x="713007" y="1866034"/>
                  <a:pt x="715591" y="1866034"/>
                </a:cubicBezTo>
                <a:cubicBezTo>
                  <a:pt x="716296" y="1866034"/>
                  <a:pt x="717588" y="1866269"/>
                  <a:pt x="719468" y="1866738"/>
                </a:cubicBezTo>
                <a:cubicBezTo>
                  <a:pt x="720643" y="1863449"/>
                  <a:pt x="722640" y="1860865"/>
                  <a:pt x="725459" y="1858985"/>
                </a:cubicBezTo>
                <a:cubicBezTo>
                  <a:pt x="728278" y="1857105"/>
                  <a:pt x="731333" y="1856166"/>
                  <a:pt x="734622" y="1856166"/>
                </a:cubicBezTo>
                <a:cubicBezTo>
                  <a:pt x="736502" y="1856166"/>
                  <a:pt x="738499" y="1856518"/>
                  <a:pt x="740613" y="1857223"/>
                </a:cubicBezTo>
                <a:cubicBezTo>
                  <a:pt x="746487" y="1852994"/>
                  <a:pt x="752596" y="1850879"/>
                  <a:pt x="758939" y="1850879"/>
                </a:cubicBezTo>
                <a:cubicBezTo>
                  <a:pt x="765988" y="1850879"/>
                  <a:pt x="771979" y="1853111"/>
                  <a:pt x="776913" y="1857575"/>
                </a:cubicBezTo>
                <a:cubicBezTo>
                  <a:pt x="778323" y="1857105"/>
                  <a:pt x="779615" y="1856871"/>
                  <a:pt x="780790" y="1856871"/>
                </a:cubicBezTo>
                <a:cubicBezTo>
                  <a:pt x="785489" y="1856871"/>
                  <a:pt x="790246" y="1858456"/>
                  <a:pt x="795063" y="1861628"/>
                </a:cubicBezTo>
                <a:cubicBezTo>
                  <a:pt x="799879" y="1864800"/>
                  <a:pt x="802170" y="1868501"/>
                  <a:pt x="801935" y="1872730"/>
                </a:cubicBezTo>
                <a:cubicBezTo>
                  <a:pt x="803345" y="1872025"/>
                  <a:pt x="804755" y="1871672"/>
                  <a:pt x="806164" y="1871672"/>
                </a:cubicBezTo>
                <a:cubicBezTo>
                  <a:pt x="809923" y="1871672"/>
                  <a:pt x="813565" y="1873200"/>
                  <a:pt x="817090" y="1876254"/>
                </a:cubicBezTo>
                <a:cubicBezTo>
                  <a:pt x="820614" y="1879308"/>
                  <a:pt x="822376" y="1882715"/>
                  <a:pt x="822376" y="1886474"/>
                </a:cubicBezTo>
                <a:cubicBezTo>
                  <a:pt x="822376" y="1888119"/>
                  <a:pt x="821906" y="1889764"/>
                  <a:pt x="820966" y="1891408"/>
                </a:cubicBezTo>
                <a:cubicBezTo>
                  <a:pt x="823316" y="1892113"/>
                  <a:pt x="825019" y="1893934"/>
                  <a:pt x="826076" y="1896871"/>
                </a:cubicBezTo>
                <a:cubicBezTo>
                  <a:pt x="827134" y="1899808"/>
                  <a:pt x="827662" y="1903156"/>
                  <a:pt x="827662" y="1906915"/>
                </a:cubicBezTo>
                <a:cubicBezTo>
                  <a:pt x="827662" y="1909499"/>
                  <a:pt x="827427" y="1911790"/>
                  <a:pt x="826957" y="1913787"/>
                </a:cubicBezTo>
                <a:cubicBezTo>
                  <a:pt x="826488" y="1915784"/>
                  <a:pt x="825783" y="1917018"/>
                  <a:pt x="824843" y="1917488"/>
                </a:cubicBezTo>
                <a:cubicBezTo>
                  <a:pt x="827662" y="1919132"/>
                  <a:pt x="829072" y="1921717"/>
                  <a:pt x="829072" y="1925241"/>
                </a:cubicBezTo>
                <a:cubicBezTo>
                  <a:pt x="829072" y="1928295"/>
                  <a:pt x="827897" y="1931115"/>
                  <a:pt x="825548" y="1933699"/>
                </a:cubicBezTo>
                <a:cubicBezTo>
                  <a:pt x="827192" y="1936049"/>
                  <a:pt x="828015" y="1938751"/>
                  <a:pt x="828015" y="1941805"/>
                </a:cubicBezTo>
                <a:cubicBezTo>
                  <a:pt x="828015" y="1946739"/>
                  <a:pt x="826135" y="1950851"/>
                  <a:pt x="822376" y="1954140"/>
                </a:cubicBezTo>
                <a:cubicBezTo>
                  <a:pt x="825195" y="1957194"/>
                  <a:pt x="826605" y="1960836"/>
                  <a:pt x="826605" y="1965065"/>
                </a:cubicBezTo>
                <a:cubicBezTo>
                  <a:pt x="826605" y="1968354"/>
                  <a:pt x="825665" y="1971291"/>
                  <a:pt x="823786" y="1973876"/>
                </a:cubicBezTo>
                <a:cubicBezTo>
                  <a:pt x="824490" y="1975990"/>
                  <a:pt x="824843" y="1977987"/>
                  <a:pt x="824843" y="1979867"/>
                </a:cubicBezTo>
                <a:cubicBezTo>
                  <a:pt x="824843" y="1982921"/>
                  <a:pt x="824138" y="1985976"/>
                  <a:pt x="822728" y="1989030"/>
                </a:cubicBezTo>
                <a:cubicBezTo>
                  <a:pt x="821319" y="1992084"/>
                  <a:pt x="820379" y="1993964"/>
                  <a:pt x="819909" y="1994669"/>
                </a:cubicBezTo>
                <a:cubicBezTo>
                  <a:pt x="821554" y="1997018"/>
                  <a:pt x="822376" y="1999838"/>
                  <a:pt x="822376" y="2003127"/>
                </a:cubicBezTo>
                <a:cubicBezTo>
                  <a:pt x="822376" y="2008296"/>
                  <a:pt x="820496" y="2012407"/>
                  <a:pt x="816737" y="2015462"/>
                </a:cubicBezTo>
                <a:cubicBezTo>
                  <a:pt x="816972" y="2016167"/>
                  <a:pt x="817090" y="2017341"/>
                  <a:pt x="817090" y="2018986"/>
                </a:cubicBezTo>
                <a:cubicBezTo>
                  <a:pt x="817090" y="2023450"/>
                  <a:pt x="815504" y="2026974"/>
                  <a:pt x="812332" y="2029559"/>
                </a:cubicBezTo>
                <a:cubicBezTo>
                  <a:pt x="809160" y="2032143"/>
                  <a:pt x="805342" y="2033435"/>
                  <a:pt x="800878" y="2033435"/>
                </a:cubicBezTo>
                <a:cubicBezTo>
                  <a:pt x="796179" y="2033435"/>
                  <a:pt x="792244" y="2031967"/>
                  <a:pt x="789072" y="2029030"/>
                </a:cubicBezTo>
                <a:cubicBezTo>
                  <a:pt x="785900" y="2026093"/>
                  <a:pt x="784549" y="2022040"/>
                  <a:pt x="785019" y="2016871"/>
                </a:cubicBezTo>
                <a:cubicBezTo>
                  <a:pt x="784079" y="2014052"/>
                  <a:pt x="783609" y="2011820"/>
                  <a:pt x="783609" y="2010176"/>
                </a:cubicBezTo>
                <a:cubicBezTo>
                  <a:pt x="783609" y="2006181"/>
                  <a:pt x="785136" y="2002422"/>
                  <a:pt x="788191" y="1998898"/>
                </a:cubicBezTo>
                <a:cubicBezTo>
                  <a:pt x="787721" y="1997723"/>
                  <a:pt x="787486" y="1995726"/>
                  <a:pt x="787486" y="1992907"/>
                </a:cubicBezTo>
                <a:cubicBezTo>
                  <a:pt x="787486" y="1989382"/>
                  <a:pt x="788191" y="1986093"/>
                  <a:pt x="789600" y="1983039"/>
                </a:cubicBezTo>
                <a:cubicBezTo>
                  <a:pt x="789130" y="1981629"/>
                  <a:pt x="788896" y="1980572"/>
                  <a:pt x="788896" y="1979867"/>
                </a:cubicBezTo>
                <a:cubicBezTo>
                  <a:pt x="788896" y="1977987"/>
                  <a:pt x="789424" y="1975873"/>
                  <a:pt x="790481" y="1973523"/>
                </a:cubicBezTo>
                <a:cubicBezTo>
                  <a:pt x="791539" y="1971174"/>
                  <a:pt x="792185" y="1969764"/>
                  <a:pt x="792420" y="1969294"/>
                </a:cubicBezTo>
                <a:cubicBezTo>
                  <a:pt x="791010" y="1966475"/>
                  <a:pt x="790305" y="1963538"/>
                  <a:pt x="790305" y="1960483"/>
                </a:cubicBezTo>
                <a:cubicBezTo>
                  <a:pt x="790305" y="1956724"/>
                  <a:pt x="791362" y="1954022"/>
                  <a:pt x="793477" y="1952378"/>
                </a:cubicBezTo>
                <a:cubicBezTo>
                  <a:pt x="791832" y="1950733"/>
                  <a:pt x="791010" y="1948736"/>
                  <a:pt x="791010" y="1946387"/>
                </a:cubicBezTo>
                <a:cubicBezTo>
                  <a:pt x="791010" y="1943802"/>
                  <a:pt x="792067" y="1940748"/>
                  <a:pt x="794182" y="1937223"/>
                </a:cubicBezTo>
                <a:cubicBezTo>
                  <a:pt x="791832" y="1934874"/>
                  <a:pt x="790658" y="1931702"/>
                  <a:pt x="790658" y="1927708"/>
                </a:cubicBezTo>
                <a:cubicBezTo>
                  <a:pt x="790658" y="1923714"/>
                  <a:pt x="791832" y="1920190"/>
                  <a:pt x="794182" y="1917135"/>
                </a:cubicBezTo>
                <a:cubicBezTo>
                  <a:pt x="792772" y="1915960"/>
                  <a:pt x="792067" y="1913024"/>
                  <a:pt x="792067" y="1908325"/>
                </a:cubicBezTo>
                <a:cubicBezTo>
                  <a:pt x="792067" y="1904565"/>
                  <a:pt x="792302" y="1901041"/>
                  <a:pt x="792772" y="1897752"/>
                </a:cubicBezTo>
                <a:cubicBezTo>
                  <a:pt x="790658" y="1897987"/>
                  <a:pt x="788543" y="1897106"/>
                  <a:pt x="786429" y="1895109"/>
                </a:cubicBezTo>
                <a:cubicBezTo>
                  <a:pt x="784314" y="1893112"/>
                  <a:pt x="783257" y="1890938"/>
                  <a:pt x="783257" y="1888589"/>
                </a:cubicBezTo>
                <a:cubicBezTo>
                  <a:pt x="781612" y="1889059"/>
                  <a:pt x="778616" y="1888413"/>
                  <a:pt x="774270" y="1886650"/>
                </a:cubicBezTo>
                <a:cubicBezTo>
                  <a:pt x="769923" y="1884888"/>
                  <a:pt x="767633" y="1883302"/>
                  <a:pt x="767398" y="1881893"/>
                </a:cubicBezTo>
                <a:cubicBezTo>
                  <a:pt x="766693" y="1882128"/>
                  <a:pt x="765753" y="1882245"/>
                  <a:pt x="764578" y="1882245"/>
                </a:cubicBezTo>
                <a:cubicBezTo>
                  <a:pt x="762699" y="1882245"/>
                  <a:pt x="759879" y="1881540"/>
                  <a:pt x="756120" y="1880131"/>
                </a:cubicBezTo>
                <a:cubicBezTo>
                  <a:pt x="751656" y="1884830"/>
                  <a:pt x="746487" y="1886709"/>
                  <a:pt x="740613" y="1885769"/>
                </a:cubicBezTo>
                <a:cubicBezTo>
                  <a:pt x="738499" y="1887884"/>
                  <a:pt x="735679" y="1889881"/>
                  <a:pt x="732155" y="1891761"/>
                </a:cubicBezTo>
                <a:cubicBezTo>
                  <a:pt x="728631" y="1893640"/>
                  <a:pt x="725342" y="1894698"/>
                  <a:pt x="722287" y="1894932"/>
                </a:cubicBezTo>
                <a:cubicBezTo>
                  <a:pt x="721817" y="1897047"/>
                  <a:pt x="721054" y="1898457"/>
                  <a:pt x="719996" y="1899161"/>
                </a:cubicBezTo>
                <a:cubicBezTo>
                  <a:pt x="718939" y="1899866"/>
                  <a:pt x="717588" y="1900395"/>
                  <a:pt x="715943" y="1900747"/>
                </a:cubicBezTo>
                <a:cubicBezTo>
                  <a:pt x="714299" y="1901100"/>
                  <a:pt x="713007" y="1901394"/>
                  <a:pt x="712067" y="1901628"/>
                </a:cubicBezTo>
                <a:cubicBezTo>
                  <a:pt x="712067" y="1905623"/>
                  <a:pt x="710187" y="1908207"/>
                  <a:pt x="706428" y="1909382"/>
                </a:cubicBezTo>
                <a:cubicBezTo>
                  <a:pt x="707368" y="1911966"/>
                  <a:pt x="707838" y="1914433"/>
                  <a:pt x="707838" y="1916783"/>
                </a:cubicBezTo>
                <a:cubicBezTo>
                  <a:pt x="707838" y="1918662"/>
                  <a:pt x="707485" y="1921129"/>
                  <a:pt x="706780" y="1924184"/>
                </a:cubicBezTo>
                <a:cubicBezTo>
                  <a:pt x="706076" y="1927238"/>
                  <a:pt x="705488" y="1929705"/>
                  <a:pt x="705018" y="1931585"/>
                </a:cubicBezTo>
                <a:cubicBezTo>
                  <a:pt x="705253" y="1932290"/>
                  <a:pt x="705371" y="1933464"/>
                  <a:pt x="705371" y="1935109"/>
                </a:cubicBezTo>
                <a:cubicBezTo>
                  <a:pt x="705371" y="1937693"/>
                  <a:pt x="704431" y="1940395"/>
                  <a:pt x="702551" y="1943215"/>
                </a:cubicBezTo>
                <a:cubicBezTo>
                  <a:pt x="703021" y="1945094"/>
                  <a:pt x="703256" y="1946622"/>
                  <a:pt x="703256" y="1947796"/>
                </a:cubicBezTo>
                <a:cubicBezTo>
                  <a:pt x="703256" y="1949441"/>
                  <a:pt x="702786" y="1951673"/>
                  <a:pt x="701846" y="1954492"/>
                </a:cubicBezTo>
                <a:cubicBezTo>
                  <a:pt x="703726" y="1958721"/>
                  <a:pt x="704666" y="1962363"/>
                  <a:pt x="704666" y="1965417"/>
                </a:cubicBezTo>
                <a:cubicBezTo>
                  <a:pt x="704666" y="1968237"/>
                  <a:pt x="704196" y="1971056"/>
                  <a:pt x="703256" y="1973876"/>
                </a:cubicBezTo>
                <a:cubicBezTo>
                  <a:pt x="705606" y="1976930"/>
                  <a:pt x="706780" y="1981512"/>
                  <a:pt x="706780" y="1987620"/>
                </a:cubicBezTo>
                <a:cubicBezTo>
                  <a:pt x="706780" y="1990440"/>
                  <a:pt x="706428" y="1992907"/>
                  <a:pt x="705723" y="1995021"/>
                </a:cubicBezTo>
                <a:cubicBezTo>
                  <a:pt x="708073" y="1997371"/>
                  <a:pt x="709247" y="2000307"/>
                  <a:pt x="709247" y="2003832"/>
                </a:cubicBezTo>
                <a:cubicBezTo>
                  <a:pt x="709247" y="2006651"/>
                  <a:pt x="708308" y="2008883"/>
                  <a:pt x="706428" y="2010528"/>
                </a:cubicBezTo>
                <a:cubicBezTo>
                  <a:pt x="707133" y="2012877"/>
                  <a:pt x="707485" y="2015344"/>
                  <a:pt x="707485" y="2017929"/>
                </a:cubicBezTo>
                <a:cubicBezTo>
                  <a:pt x="707485" y="2022863"/>
                  <a:pt x="705782" y="2026798"/>
                  <a:pt x="702375" y="2029735"/>
                </a:cubicBezTo>
                <a:cubicBezTo>
                  <a:pt x="698968" y="2032672"/>
                  <a:pt x="695033" y="2034140"/>
                  <a:pt x="690569" y="2034140"/>
                </a:cubicBezTo>
                <a:cubicBezTo>
                  <a:pt x="686105" y="2034140"/>
                  <a:pt x="682346" y="2032731"/>
                  <a:pt x="679291" y="2029911"/>
                </a:cubicBezTo>
                <a:cubicBezTo>
                  <a:pt x="676237" y="2027092"/>
                  <a:pt x="674710" y="2022980"/>
                  <a:pt x="674710" y="2017576"/>
                </a:cubicBezTo>
                <a:cubicBezTo>
                  <a:pt x="674710" y="2014052"/>
                  <a:pt x="675297" y="2010645"/>
                  <a:pt x="676472" y="2007356"/>
                </a:cubicBezTo>
                <a:cubicBezTo>
                  <a:pt x="673888" y="2004302"/>
                  <a:pt x="672125" y="2001893"/>
                  <a:pt x="671186" y="2000131"/>
                </a:cubicBezTo>
                <a:cubicBezTo>
                  <a:pt x="670246" y="1998369"/>
                  <a:pt x="669776" y="1996548"/>
                  <a:pt x="669776" y="1994669"/>
                </a:cubicBezTo>
                <a:cubicBezTo>
                  <a:pt x="669776" y="1993024"/>
                  <a:pt x="670363" y="1990205"/>
                  <a:pt x="671538" y="1986211"/>
                </a:cubicBezTo>
                <a:cubicBezTo>
                  <a:pt x="668954" y="1983391"/>
                  <a:pt x="667661" y="1979397"/>
                  <a:pt x="667661" y="1974228"/>
                </a:cubicBezTo>
                <a:cubicBezTo>
                  <a:pt x="667661" y="1968824"/>
                  <a:pt x="668836" y="1964478"/>
                  <a:pt x="671186" y="1961188"/>
                </a:cubicBezTo>
                <a:cubicBezTo>
                  <a:pt x="670246" y="1958839"/>
                  <a:pt x="669365" y="1956313"/>
                  <a:pt x="668542" y="1953611"/>
                </a:cubicBezTo>
                <a:cubicBezTo>
                  <a:pt x="667720" y="1950909"/>
                  <a:pt x="667309" y="1948266"/>
                  <a:pt x="667309" y="1945682"/>
                </a:cubicBezTo>
                <a:cubicBezTo>
                  <a:pt x="667309" y="1940748"/>
                  <a:pt x="668719" y="1935814"/>
                  <a:pt x="671538" y="1930880"/>
                </a:cubicBezTo>
                <a:cubicBezTo>
                  <a:pt x="668719" y="1922892"/>
                  <a:pt x="667309" y="1917018"/>
                  <a:pt x="667309" y="1913259"/>
                </a:cubicBezTo>
                <a:cubicBezTo>
                  <a:pt x="667309" y="1910909"/>
                  <a:pt x="667544" y="1909147"/>
                  <a:pt x="668014" y="1907972"/>
                </a:cubicBezTo>
                <a:cubicBezTo>
                  <a:pt x="664724" y="1906093"/>
                  <a:pt x="661788" y="1903684"/>
                  <a:pt x="659203" y="1900747"/>
                </a:cubicBezTo>
                <a:cubicBezTo>
                  <a:pt x="656619" y="1897811"/>
                  <a:pt x="655326" y="1894698"/>
                  <a:pt x="655326" y="1891408"/>
                </a:cubicBezTo>
                <a:cubicBezTo>
                  <a:pt x="653212" y="1890703"/>
                  <a:pt x="651626" y="1889705"/>
                  <a:pt x="650569" y="1888413"/>
                </a:cubicBezTo>
                <a:cubicBezTo>
                  <a:pt x="649511" y="1887120"/>
                  <a:pt x="648395" y="1885534"/>
                  <a:pt x="647221" y="1883655"/>
                </a:cubicBezTo>
                <a:cubicBezTo>
                  <a:pt x="641817" y="1883655"/>
                  <a:pt x="637588" y="1883068"/>
                  <a:pt x="634533" y="1881893"/>
                </a:cubicBezTo>
                <a:cubicBezTo>
                  <a:pt x="633828" y="1883772"/>
                  <a:pt x="631068" y="1885417"/>
                  <a:pt x="626251" y="1886827"/>
                </a:cubicBezTo>
                <a:cubicBezTo>
                  <a:pt x="621435" y="1888236"/>
                  <a:pt x="617617" y="1888706"/>
                  <a:pt x="614798" y="1888236"/>
                </a:cubicBezTo>
                <a:cubicBezTo>
                  <a:pt x="614093" y="1891761"/>
                  <a:pt x="611919" y="1894756"/>
                  <a:pt x="608278" y="1897223"/>
                </a:cubicBezTo>
                <a:cubicBezTo>
                  <a:pt x="604636" y="1899690"/>
                  <a:pt x="600936" y="1900806"/>
                  <a:pt x="597176" y="1900571"/>
                </a:cubicBezTo>
                <a:cubicBezTo>
                  <a:pt x="597646" y="1901276"/>
                  <a:pt x="597881" y="1902451"/>
                  <a:pt x="597881" y="1904095"/>
                </a:cubicBezTo>
                <a:cubicBezTo>
                  <a:pt x="597881" y="1907620"/>
                  <a:pt x="596648" y="1911614"/>
                  <a:pt x="594181" y="1916078"/>
                </a:cubicBezTo>
                <a:cubicBezTo>
                  <a:pt x="591714" y="1920542"/>
                  <a:pt x="589540" y="1923596"/>
                  <a:pt x="587661" y="1925241"/>
                </a:cubicBezTo>
                <a:cubicBezTo>
                  <a:pt x="590480" y="1930410"/>
                  <a:pt x="591890" y="1935461"/>
                  <a:pt x="591890" y="1940395"/>
                </a:cubicBezTo>
                <a:cubicBezTo>
                  <a:pt x="591890" y="1944389"/>
                  <a:pt x="590833" y="1947796"/>
                  <a:pt x="588718" y="1950616"/>
                </a:cubicBezTo>
                <a:cubicBezTo>
                  <a:pt x="591772" y="1952025"/>
                  <a:pt x="593300" y="1954727"/>
                  <a:pt x="593300" y="1958721"/>
                </a:cubicBezTo>
                <a:cubicBezTo>
                  <a:pt x="593300" y="1961071"/>
                  <a:pt x="592595" y="1963185"/>
                  <a:pt x="591185" y="1965065"/>
                </a:cubicBezTo>
                <a:cubicBezTo>
                  <a:pt x="594474" y="1967649"/>
                  <a:pt x="596119" y="1972818"/>
                  <a:pt x="596119" y="1980572"/>
                </a:cubicBezTo>
                <a:cubicBezTo>
                  <a:pt x="596119" y="1985506"/>
                  <a:pt x="595532" y="1988912"/>
                  <a:pt x="594357" y="1990792"/>
                </a:cubicBezTo>
                <a:cubicBezTo>
                  <a:pt x="597411" y="1994551"/>
                  <a:pt x="598938" y="1998780"/>
                  <a:pt x="598938" y="2003479"/>
                </a:cubicBezTo>
                <a:cubicBezTo>
                  <a:pt x="598938" y="2008413"/>
                  <a:pt x="597176" y="2012877"/>
                  <a:pt x="593652" y="2016871"/>
                </a:cubicBezTo>
                <a:cubicBezTo>
                  <a:pt x="593887" y="2022510"/>
                  <a:pt x="592654" y="2026857"/>
                  <a:pt x="589951" y="2029911"/>
                </a:cubicBezTo>
                <a:cubicBezTo>
                  <a:pt x="587250" y="2032966"/>
                  <a:pt x="583902" y="2034493"/>
                  <a:pt x="579908" y="2034493"/>
                </a:cubicBezTo>
                <a:cubicBezTo>
                  <a:pt x="576383" y="2034493"/>
                  <a:pt x="573270" y="2033142"/>
                  <a:pt x="570568" y="2030440"/>
                </a:cubicBezTo>
                <a:cubicBezTo>
                  <a:pt x="567866" y="2027738"/>
                  <a:pt x="566515" y="2024155"/>
                  <a:pt x="566515" y="2019691"/>
                </a:cubicBezTo>
                <a:cubicBezTo>
                  <a:pt x="566515" y="2017811"/>
                  <a:pt x="566633" y="2016402"/>
                  <a:pt x="566868" y="2015462"/>
                </a:cubicBezTo>
                <a:cubicBezTo>
                  <a:pt x="562404" y="2012642"/>
                  <a:pt x="560172" y="2006064"/>
                  <a:pt x="560172" y="1995726"/>
                </a:cubicBezTo>
                <a:cubicBezTo>
                  <a:pt x="560172" y="1988678"/>
                  <a:pt x="561229" y="1983039"/>
                  <a:pt x="563343" y="1978810"/>
                </a:cubicBezTo>
                <a:cubicBezTo>
                  <a:pt x="562169" y="1976695"/>
                  <a:pt x="561053" y="1972877"/>
                  <a:pt x="559995" y="1967356"/>
                </a:cubicBezTo>
                <a:cubicBezTo>
                  <a:pt x="558938" y="1961834"/>
                  <a:pt x="558409" y="1956724"/>
                  <a:pt x="558409" y="1952025"/>
                </a:cubicBezTo>
                <a:cubicBezTo>
                  <a:pt x="558409" y="1947796"/>
                  <a:pt x="558879" y="1944742"/>
                  <a:pt x="559819" y="1942862"/>
                </a:cubicBezTo>
                <a:cubicBezTo>
                  <a:pt x="556765" y="1937458"/>
                  <a:pt x="555237" y="1931232"/>
                  <a:pt x="555237" y="1924184"/>
                </a:cubicBezTo>
                <a:cubicBezTo>
                  <a:pt x="555237" y="1916900"/>
                  <a:pt x="556647" y="1910439"/>
                  <a:pt x="559467" y="1904800"/>
                </a:cubicBezTo>
                <a:cubicBezTo>
                  <a:pt x="555003" y="1897987"/>
                  <a:pt x="552771" y="1891408"/>
                  <a:pt x="552771" y="1885065"/>
                </a:cubicBezTo>
                <a:cubicBezTo>
                  <a:pt x="552771" y="1881305"/>
                  <a:pt x="553710" y="1877194"/>
                  <a:pt x="555590" y="1872730"/>
                </a:cubicBezTo>
                <a:cubicBezTo>
                  <a:pt x="552301" y="1869205"/>
                  <a:pt x="550656" y="1865446"/>
                  <a:pt x="550656" y="1861452"/>
                </a:cubicBezTo>
                <a:cubicBezTo>
                  <a:pt x="550656" y="1857458"/>
                  <a:pt x="552359" y="1854051"/>
                  <a:pt x="555766" y="1851232"/>
                </a:cubicBezTo>
                <a:cubicBezTo>
                  <a:pt x="559173" y="1848412"/>
                  <a:pt x="563108" y="1847003"/>
                  <a:pt x="567573" y="1847003"/>
                </a:cubicBezTo>
                <a:close/>
                <a:moveTo>
                  <a:pt x="1820929" y="1844888"/>
                </a:moveTo>
                <a:cubicBezTo>
                  <a:pt x="1826803" y="1844888"/>
                  <a:pt x="1832030" y="1846298"/>
                  <a:pt x="1836612" y="1849117"/>
                </a:cubicBezTo>
                <a:cubicBezTo>
                  <a:pt x="1841194" y="1851937"/>
                  <a:pt x="1843837" y="1855696"/>
                  <a:pt x="1844541" y="1860395"/>
                </a:cubicBezTo>
                <a:cubicBezTo>
                  <a:pt x="1848771" y="1861804"/>
                  <a:pt x="1852001" y="1863978"/>
                  <a:pt x="1854233" y="1866915"/>
                </a:cubicBezTo>
                <a:cubicBezTo>
                  <a:pt x="1856465" y="1869852"/>
                  <a:pt x="1857816" y="1873904"/>
                  <a:pt x="1858286" y="1879073"/>
                </a:cubicBezTo>
                <a:cubicBezTo>
                  <a:pt x="1861341" y="1882128"/>
                  <a:pt x="1863573" y="1885711"/>
                  <a:pt x="1864982" y="1889822"/>
                </a:cubicBezTo>
                <a:cubicBezTo>
                  <a:pt x="1866392" y="1893934"/>
                  <a:pt x="1867097" y="1898104"/>
                  <a:pt x="1867097" y="1902333"/>
                </a:cubicBezTo>
                <a:cubicBezTo>
                  <a:pt x="1867097" y="1907737"/>
                  <a:pt x="1866157" y="1912084"/>
                  <a:pt x="1864278" y="1915373"/>
                </a:cubicBezTo>
                <a:cubicBezTo>
                  <a:pt x="1865922" y="1917723"/>
                  <a:pt x="1867331" y="1921247"/>
                  <a:pt x="1868506" y="1925946"/>
                </a:cubicBezTo>
                <a:cubicBezTo>
                  <a:pt x="1869681" y="1930645"/>
                  <a:pt x="1870268" y="1935226"/>
                  <a:pt x="1870268" y="1939690"/>
                </a:cubicBezTo>
                <a:cubicBezTo>
                  <a:pt x="1870268" y="1941570"/>
                  <a:pt x="1870033" y="1943920"/>
                  <a:pt x="1869563" y="1946739"/>
                </a:cubicBezTo>
                <a:cubicBezTo>
                  <a:pt x="1871208" y="1950263"/>
                  <a:pt x="1872031" y="1952613"/>
                  <a:pt x="1872031" y="1953787"/>
                </a:cubicBezTo>
                <a:cubicBezTo>
                  <a:pt x="1872031" y="1954492"/>
                  <a:pt x="1871678" y="1956137"/>
                  <a:pt x="1870973" y="1958721"/>
                </a:cubicBezTo>
                <a:cubicBezTo>
                  <a:pt x="1871208" y="1959661"/>
                  <a:pt x="1871443" y="1960777"/>
                  <a:pt x="1871678" y="1962069"/>
                </a:cubicBezTo>
                <a:cubicBezTo>
                  <a:pt x="1871913" y="1963362"/>
                  <a:pt x="1872031" y="1964948"/>
                  <a:pt x="1872031" y="1966827"/>
                </a:cubicBezTo>
                <a:cubicBezTo>
                  <a:pt x="1872031" y="1970351"/>
                  <a:pt x="1870738" y="1973523"/>
                  <a:pt x="1868154" y="1976343"/>
                </a:cubicBezTo>
                <a:cubicBezTo>
                  <a:pt x="1869094" y="1978927"/>
                  <a:pt x="1869563" y="1982099"/>
                  <a:pt x="1869563" y="1985858"/>
                </a:cubicBezTo>
                <a:cubicBezTo>
                  <a:pt x="1869563" y="1990792"/>
                  <a:pt x="1868389" y="1994786"/>
                  <a:pt x="1866040" y="1997840"/>
                </a:cubicBezTo>
                <a:cubicBezTo>
                  <a:pt x="1866509" y="1998780"/>
                  <a:pt x="1866745" y="2000307"/>
                  <a:pt x="1866745" y="2002422"/>
                </a:cubicBezTo>
                <a:cubicBezTo>
                  <a:pt x="1866745" y="2007356"/>
                  <a:pt x="1864747" y="2011468"/>
                  <a:pt x="1860753" y="2014757"/>
                </a:cubicBezTo>
                <a:cubicBezTo>
                  <a:pt x="1859813" y="2018046"/>
                  <a:pt x="1858051" y="2020572"/>
                  <a:pt x="1855466" y="2022334"/>
                </a:cubicBezTo>
                <a:cubicBezTo>
                  <a:pt x="1852882" y="2024096"/>
                  <a:pt x="1850063" y="2024977"/>
                  <a:pt x="1847008" y="2024977"/>
                </a:cubicBezTo>
                <a:cubicBezTo>
                  <a:pt x="1843954" y="2024977"/>
                  <a:pt x="1841487" y="2024037"/>
                  <a:pt x="1839608" y="2022158"/>
                </a:cubicBezTo>
                <a:cubicBezTo>
                  <a:pt x="1833499" y="2024742"/>
                  <a:pt x="1828565" y="2026035"/>
                  <a:pt x="1824806" y="2026035"/>
                </a:cubicBezTo>
                <a:cubicBezTo>
                  <a:pt x="1822926" y="2026035"/>
                  <a:pt x="1821516" y="2025917"/>
                  <a:pt x="1820576" y="2025682"/>
                </a:cubicBezTo>
                <a:cubicBezTo>
                  <a:pt x="1814468" y="2027562"/>
                  <a:pt x="1809299" y="2028502"/>
                  <a:pt x="1805070" y="2028502"/>
                </a:cubicBezTo>
                <a:cubicBezTo>
                  <a:pt x="1802016" y="2028502"/>
                  <a:pt x="1797786" y="2027914"/>
                  <a:pt x="1792383" y="2026739"/>
                </a:cubicBezTo>
                <a:cubicBezTo>
                  <a:pt x="1789093" y="2028619"/>
                  <a:pt x="1785922" y="2029559"/>
                  <a:pt x="1782867" y="2029559"/>
                </a:cubicBezTo>
                <a:cubicBezTo>
                  <a:pt x="1780048" y="2029559"/>
                  <a:pt x="1777463" y="2028736"/>
                  <a:pt x="1775113" y="2027092"/>
                </a:cubicBezTo>
                <a:cubicBezTo>
                  <a:pt x="1773939" y="2027327"/>
                  <a:pt x="1772177" y="2027444"/>
                  <a:pt x="1769828" y="2027444"/>
                </a:cubicBezTo>
                <a:cubicBezTo>
                  <a:pt x="1760665" y="2027444"/>
                  <a:pt x="1753616" y="2023333"/>
                  <a:pt x="1748682" y="2015109"/>
                </a:cubicBezTo>
                <a:cubicBezTo>
                  <a:pt x="1739754" y="2009940"/>
                  <a:pt x="1735289" y="2002187"/>
                  <a:pt x="1735289" y="1991849"/>
                </a:cubicBezTo>
                <a:cubicBezTo>
                  <a:pt x="1735289" y="1989265"/>
                  <a:pt x="1735408" y="1987268"/>
                  <a:pt x="1735642" y="1985858"/>
                </a:cubicBezTo>
                <a:cubicBezTo>
                  <a:pt x="1733528" y="1984448"/>
                  <a:pt x="1732470" y="1981512"/>
                  <a:pt x="1732470" y="1977047"/>
                </a:cubicBezTo>
                <a:cubicBezTo>
                  <a:pt x="1732470" y="1973993"/>
                  <a:pt x="1733058" y="1971291"/>
                  <a:pt x="1734233" y="1968942"/>
                </a:cubicBezTo>
                <a:cubicBezTo>
                  <a:pt x="1733293" y="1964713"/>
                  <a:pt x="1732823" y="1962011"/>
                  <a:pt x="1732823" y="1960836"/>
                </a:cubicBezTo>
                <a:cubicBezTo>
                  <a:pt x="1732823" y="1954022"/>
                  <a:pt x="1736112" y="1947914"/>
                  <a:pt x="1742691" y="1942510"/>
                </a:cubicBezTo>
                <a:cubicBezTo>
                  <a:pt x="1745275" y="1937106"/>
                  <a:pt x="1748271" y="1933464"/>
                  <a:pt x="1751678" y="1931585"/>
                </a:cubicBezTo>
                <a:cubicBezTo>
                  <a:pt x="1755084" y="1929705"/>
                  <a:pt x="1759372" y="1928295"/>
                  <a:pt x="1764541" y="1927356"/>
                </a:cubicBezTo>
                <a:cubicBezTo>
                  <a:pt x="1765951" y="1923361"/>
                  <a:pt x="1769240" y="1920659"/>
                  <a:pt x="1774409" y="1919250"/>
                </a:cubicBezTo>
                <a:cubicBezTo>
                  <a:pt x="1779578" y="1917840"/>
                  <a:pt x="1784629" y="1917370"/>
                  <a:pt x="1789563" y="1917840"/>
                </a:cubicBezTo>
                <a:cubicBezTo>
                  <a:pt x="1790973" y="1916900"/>
                  <a:pt x="1792970" y="1916019"/>
                  <a:pt x="1795554" y="1915197"/>
                </a:cubicBezTo>
                <a:cubicBezTo>
                  <a:pt x="1798139" y="1914375"/>
                  <a:pt x="1800723" y="1913963"/>
                  <a:pt x="1803308" y="1913963"/>
                </a:cubicBezTo>
                <a:cubicBezTo>
                  <a:pt x="1806127" y="1913963"/>
                  <a:pt x="1808594" y="1914433"/>
                  <a:pt x="1810708" y="1915373"/>
                </a:cubicBezTo>
                <a:cubicBezTo>
                  <a:pt x="1811179" y="1914903"/>
                  <a:pt x="1812353" y="1914668"/>
                  <a:pt x="1814233" y="1914668"/>
                </a:cubicBezTo>
                <a:cubicBezTo>
                  <a:pt x="1815643" y="1914668"/>
                  <a:pt x="1817052" y="1914786"/>
                  <a:pt x="1818462" y="1915021"/>
                </a:cubicBezTo>
                <a:cubicBezTo>
                  <a:pt x="1819871" y="1915256"/>
                  <a:pt x="1820811" y="1915608"/>
                  <a:pt x="1821282" y="1916078"/>
                </a:cubicBezTo>
                <a:cubicBezTo>
                  <a:pt x="1824571" y="1911849"/>
                  <a:pt x="1828447" y="1909734"/>
                  <a:pt x="1832912" y="1909734"/>
                </a:cubicBezTo>
                <a:cubicBezTo>
                  <a:pt x="1834321" y="1909734"/>
                  <a:pt x="1835731" y="1910087"/>
                  <a:pt x="1837141" y="1910792"/>
                </a:cubicBezTo>
                <a:lnTo>
                  <a:pt x="1837141" y="1909734"/>
                </a:lnTo>
                <a:cubicBezTo>
                  <a:pt x="1837141" y="1905740"/>
                  <a:pt x="1837963" y="1902921"/>
                  <a:pt x="1839608" y="1901276"/>
                </a:cubicBezTo>
                <a:cubicBezTo>
                  <a:pt x="1837258" y="1900571"/>
                  <a:pt x="1834732" y="1898515"/>
                  <a:pt x="1832030" y="1895109"/>
                </a:cubicBezTo>
                <a:cubicBezTo>
                  <a:pt x="1829328" y="1891702"/>
                  <a:pt x="1827743" y="1888589"/>
                  <a:pt x="1827273" y="1885769"/>
                </a:cubicBezTo>
                <a:cubicBezTo>
                  <a:pt x="1823513" y="1884125"/>
                  <a:pt x="1820929" y="1881423"/>
                  <a:pt x="1819519" y="1877664"/>
                </a:cubicBezTo>
                <a:cubicBezTo>
                  <a:pt x="1816700" y="1879778"/>
                  <a:pt x="1813411" y="1880835"/>
                  <a:pt x="1809651" y="1880835"/>
                </a:cubicBezTo>
                <a:cubicBezTo>
                  <a:pt x="1807067" y="1880835"/>
                  <a:pt x="1804600" y="1880131"/>
                  <a:pt x="1802251" y="1878721"/>
                </a:cubicBezTo>
                <a:cubicBezTo>
                  <a:pt x="1798256" y="1879896"/>
                  <a:pt x="1795672" y="1880366"/>
                  <a:pt x="1794497" y="1880131"/>
                </a:cubicBezTo>
                <a:cubicBezTo>
                  <a:pt x="1791208" y="1882480"/>
                  <a:pt x="1787566" y="1883655"/>
                  <a:pt x="1783572" y="1883655"/>
                </a:cubicBezTo>
                <a:cubicBezTo>
                  <a:pt x="1780048" y="1888354"/>
                  <a:pt x="1775936" y="1890468"/>
                  <a:pt x="1771237" y="1889999"/>
                </a:cubicBezTo>
                <a:cubicBezTo>
                  <a:pt x="1769123" y="1893758"/>
                  <a:pt x="1766244" y="1897047"/>
                  <a:pt x="1762603" y="1899866"/>
                </a:cubicBezTo>
                <a:cubicBezTo>
                  <a:pt x="1758961" y="1902686"/>
                  <a:pt x="1755260" y="1904095"/>
                  <a:pt x="1751501" y="1904095"/>
                </a:cubicBezTo>
                <a:cubicBezTo>
                  <a:pt x="1747272" y="1904095"/>
                  <a:pt x="1743865" y="1902098"/>
                  <a:pt x="1741281" y="1898104"/>
                </a:cubicBezTo>
                <a:cubicBezTo>
                  <a:pt x="1739401" y="1895050"/>
                  <a:pt x="1738462" y="1892113"/>
                  <a:pt x="1738462" y="1889294"/>
                </a:cubicBezTo>
                <a:cubicBezTo>
                  <a:pt x="1738462" y="1885065"/>
                  <a:pt x="1739871" y="1881540"/>
                  <a:pt x="1742691" y="1878721"/>
                </a:cubicBezTo>
                <a:cubicBezTo>
                  <a:pt x="1743395" y="1875197"/>
                  <a:pt x="1745040" y="1871849"/>
                  <a:pt x="1747625" y="1868677"/>
                </a:cubicBezTo>
                <a:cubicBezTo>
                  <a:pt x="1750209" y="1865505"/>
                  <a:pt x="1753087" y="1863038"/>
                  <a:pt x="1756259" y="1861276"/>
                </a:cubicBezTo>
                <a:cubicBezTo>
                  <a:pt x="1759431" y="1859514"/>
                  <a:pt x="1761957" y="1858868"/>
                  <a:pt x="1763836" y="1859337"/>
                </a:cubicBezTo>
                <a:cubicBezTo>
                  <a:pt x="1765481" y="1856753"/>
                  <a:pt x="1768770" y="1854345"/>
                  <a:pt x="1773704" y="1852113"/>
                </a:cubicBezTo>
                <a:cubicBezTo>
                  <a:pt x="1778638" y="1849881"/>
                  <a:pt x="1783220" y="1848765"/>
                  <a:pt x="1787448" y="1848765"/>
                </a:cubicBezTo>
                <a:cubicBezTo>
                  <a:pt x="1788388" y="1848765"/>
                  <a:pt x="1789798" y="1849000"/>
                  <a:pt x="1791678" y="1849470"/>
                </a:cubicBezTo>
                <a:cubicBezTo>
                  <a:pt x="1794262" y="1846650"/>
                  <a:pt x="1797669" y="1845241"/>
                  <a:pt x="1801898" y="1845241"/>
                </a:cubicBezTo>
                <a:cubicBezTo>
                  <a:pt x="1805187" y="1845241"/>
                  <a:pt x="1807536" y="1846180"/>
                  <a:pt x="1808946" y="1848060"/>
                </a:cubicBezTo>
                <a:cubicBezTo>
                  <a:pt x="1812001" y="1845945"/>
                  <a:pt x="1815995" y="1844888"/>
                  <a:pt x="1820929" y="1844888"/>
                </a:cubicBezTo>
                <a:close/>
                <a:moveTo>
                  <a:pt x="449329" y="1844888"/>
                </a:moveTo>
                <a:cubicBezTo>
                  <a:pt x="455203" y="1844888"/>
                  <a:pt x="460431" y="1846298"/>
                  <a:pt x="465012" y="1849117"/>
                </a:cubicBezTo>
                <a:cubicBezTo>
                  <a:pt x="469594" y="1851937"/>
                  <a:pt x="472237" y="1855696"/>
                  <a:pt x="472942" y="1860395"/>
                </a:cubicBezTo>
                <a:cubicBezTo>
                  <a:pt x="477171" y="1861804"/>
                  <a:pt x="480401" y="1863978"/>
                  <a:pt x="482633" y="1866915"/>
                </a:cubicBezTo>
                <a:cubicBezTo>
                  <a:pt x="484865" y="1869852"/>
                  <a:pt x="486216" y="1873904"/>
                  <a:pt x="486686" y="1879073"/>
                </a:cubicBezTo>
                <a:cubicBezTo>
                  <a:pt x="489741" y="1882128"/>
                  <a:pt x="491972" y="1885711"/>
                  <a:pt x="493382" y="1889822"/>
                </a:cubicBezTo>
                <a:cubicBezTo>
                  <a:pt x="494792" y="1893934"/>
                  <a:pt x="495497" y="1898104"/>
                  <a:pt x="495497" y="1902333"/>
                </a:cubicBezTo>
                <a:cubicBezTo>
                  <a:pt x="495497" y="1907737"/>
                  <a:pt x="494557" y="1912084"/>
                  <a:pt x="492677" y="1915373"/>
                </a:cubicBezTo>
                <a:cubicBezTo>
                  <a:pt x="494322" y="1917723"/>
                  <a:pt x="495732" y="1921247"/>
                  <a:pt x="496907" y="1925946"/>
                </a:cubicBezTo>
                <a:cubicBezTo>
                  <a:pt x="498081" y="1930645"/>
                  <a:pt x="498669" y="1935226"/>
                  <a:pt x="498669" y="1939690"/>
                </a:cubicBezTo>
                <a:cubicBezTo>
                  <a:pt x="498669" y="1941570"/>
                  <a:pt x="498434" y="1943920"/>
                  <a:pt x="497964" y="1946739"/>
                </a:cubicBezTo>
                <a:cubicBezTo>
                  <a:pt x="499608" y="1950263"/>
                  <a:pt x="500431" y="1952613"/>
                  <a:pt x="500431" y="1953787"/>
                </a:cubicBezTo>
                <a:cubicBezTo>
                  <a:pt x="500431" y="1954492"/>
                  <a:pt x="500078" y="1956137"/>
                  <a:pt x="499373" y="1958721"/>
                </a:cubicBezTo>
                <a:cubicBezTo>
                  <a:pt x="499608" y="1959661"/>
                  <a:pt x="499843" y="1960777"/>
                  <a:pt x="500078" y="1962069"/>
                </a:cubicBezTo>
                <a:cubicBezTo>
                  <a:pt x="500313" y="1963362"/>
                  <a:pt x="500431" y="1964948"/>
                  <a:pt x="500431" y="1966827"/>
                </a:cubicBezTo>
                <a:cubicBezTo>
                  <a:pt x="500431" y="1970351"/>
                  <a:pt x="499138" y="1973523"/>
                  <a:pt x="496554" y="1976343"/>
                </a:cubicBezTo>
                <a:cubicBezTo>
                  <a:pt x="497494" y="1978927"/>
                  <a:pt x="497964" y="1982099"/>
                  <a:pt x="497964" y="1985858"/>
                </a:cubicBezTo>
                <a:cubicBezTo>
                  <a:pt x="497964" y="1990792"/>
                  <a:pt x="496789" y="1994786"/>
                  <a:pt x="494439" y="1997840"/>
                </a:cubicBezTo>
                <a:cubicBezTo>
                  <a:pt x="494909" y="1998780"/>
                  <a:pt x="495144" y="2000307"/>
                  <a:pt x="495144" y="2002422"/>
                </a:cubicBezTo>
                <a:cubicBezTo>
                  <a:pt x="495144" y="2007356"/>
                  <a:pt x="493147" y="2011468"/>
                  <a:pt x="489153" y="2014757"/>
                </a:cubicBezTo>
                <a:cubicBezTo>
                  <a:pt x="488213" y="2018046"/>
                  <a:pt x="486451" y="2020572"/>
                  <a:pt x="483867" y="2022334"/>
                </a:cubicBezTo>
                <a:cubicBezTo>
                  <a:pt x="481282" y="2024096"/>
                  <a:pt x="478463" y="2024977"/>
                  <a:pt x="475408" y="2024977"/>
                </a:cubicBezTo>
                <a:cubicBezTo>
                  <a:pt x="472354" y="2024977"/>
                  <a:pt x="469887" y="2024037"/>
                  <a:pt x="468008" y="2022158"/>
                </a:cubicBezTo>
                <a:cubicBezTo>
                  <a:pt x="461899" y="2024742"/>
                  <a:pt x="456965" y="2026035"/>
                  <a:pt x="453206" y="2026035"/>
                </a:cubicBezTo>
                <a:cubicBezTo>
                  <a:pt x="451326" y="2026035"/>
                  <a:pt x="449917" y="2025917"/>
                  <a:pt x="448977" y="2025682"/>
                </a:cubicBezTo>
                <a:cubicBezTo>
                  <a:pt x="442868" y="2027562"/>
                  <a:pt x="437699" y="2028502"/>
                  <a:pt x="433470" y="2028502"/>
                </a:cubicBezTo>
                <a:cubicBezTo>
                  <a:pt x="430416" y="2028502"/>
                  <a:pt x="426187" y="2027914"/>
                  <a:pt x="420783" y="2026739"/>
                </a:cubicBezTo>
                <a:cubicBezTo>
                  <a:pt x="417493" y="2028619"/>
                  <a:pt x="414322" y="2029559"/>
                  <a:pt x="411267" y="2029559"/>
                </a:cubicBezTo>
                <a:cubicBezTo>
                  <a:pt x="408448" y="2029559"/>
                  <a:pt x="405863" y="2028736"/>
                  <a:pt x="403514" y="2027092"/>
                </a:cubicBezTo>
                <a:cubicBezTo>
                  <a:pt x="402339" y="2027327"/>
                  <a:pt x="400577" y="2027444"/>
                  <a:pt x="398227" y="2027444"/>
                </a:cubicBezTo>
                <a:cubicBezTo>
                  <a:pt x="389064" y="2027444"/>
                  <a:pt x="382016" y="2023333"/>
                  <a:pt x="377082" y="2015109"/>
                </a:cubicBezTo>
                <a:cubicBezTo>
                  <a:pt x="368154" y="2009940"/>
                  <a:pt x="363690" y="2002187"/>
                  <a:pt x="363690" y="1991849"/>
                </a:cubicBezTo>
                <a:cubicBezTo>
                  <a:pt x="363690" y="1989265"/>
                  <a:pt x="363807" y="1987268"/>
                  <a:pt x="364042" y="1985858"/>
                </a:cubicBezTo>
                <a:cubicBezTo>
                  <a:pt x="361928" y="1984448"/>
                  <a:pt x="360870" y="1981512"/>
                  <a:pt x="360870" y="1977047"/>
                </a:cubicBezTo>
                <a:cubicBezTo>
                  <a:pt x="360870" y="1973993"/>
                  <a:pt x="361458" y="1971291"/>
                  <a:pt x="362633" y="1968942"/>
                </a:cubicBezTo>
                <a:cubicBezTo>
                  <a:pt x="361693" y="1964713"/>
                  <a:pt x="361223" y="1962011"/>
                  <a:pt x="361223" y="1960836"/>
                </a:cubicBezTo>
                <a:cubicBezTo>
                  <a:pt x="361223" y="1954022"/>
                  <a:pt x="364512" y="1947914"/>
                  <a:pt x="371091" y="1942510"/>
                </a:cubicBezTo>
                <a:cubicBezTo>
                  <a:pt x="373675" y="1937106"/>
                  <a:pt x="376671" y="1933464"/>
                  <a:pt x="380078" y="1931585"/>
                </a:cubicBezTo>
                <a:cubicBezTo>
                  <a:pt x="383484" y="1929705"/>
                  <a:pt x="387772" y="1928295"/>
                  <a:pt x="392941" y="1927356"/>
                </a:cubicBezTo>
                <a:cubicBezTo>
                  <a:pt x="394351" y="1923361"/>
                  <a:pt x="397640" y="1920659"/>
                  <a:pt x="402809" y="1919250"/>
                </a:cubicBezTo>
                <a:cubicBezTo>
                  <a:pt x="407978" y="1917840"/>
                  <a:pt x="413029" y="1917370"/>
                  <a:pt x="417963" y="1917840"/>
                </a:cubicBezTo>
                <a:cubicBezTo>
                  <a:pt x="419373" y="1916900"/>
                  <a:pt x="421370" y="1916019"/>
                  <a:pt x="423955" y="1915197"/>
                </a:cubicBezTo>
                <a:cubicBezTo>
                  <a:pt x="426539" y="1914375"/>
                  <a:pt x="429123" y="1913963"/>
                  <a:pt x="431708" y="1913963"/>
                </a:cubicBezTo>
                <a:cubicBezTo>
                  <a:pt x="434527" y="1913963"/>
                  <a:pt x="436994" y="1914433"/>
                  <a:pt x="439109" y="1915373"/>
                </a:cubicBezTo>
                <a:cubicBezTo>
                  <a:pt x="439579" y="1914903"/>
                  <a:pt x="440753" y="1914668"/>
                  <a:pt x="442633" y="1914668"/>
                </a:cubicBezTo>
                <a:cubicBezTo>
                  <a:pt x="444043" y="1914668"/>
                  <a:pt x="445452" y="1914786"/>
                  <a:pt x="446862" y="1915021"/>
                </a:cubicBezTo>
                <a:cubicBezTo>
                  <a:pt x="448272" y="1915256"/>
                  <a:pt x="449212" y="1915608"/>
                  <a:pt x="449682" y="1916078"/>
                </a:cubicBezTo>
                <a:cubicBezTo>
                  <a:pt x="452971" y="1911849"/>
                  <a:pt x="456847" y="1909734"/>
                  <a:pt x="461312" y="1909734"/>
                </a:cubicBezTo>
                <a:cubicBezTo>
                  <a:pt x="462721" y="1909734"/>
                  <a:pt x="464131" y="1910087"/>
                  <a:pt x="465541" y="1910792"/>
                </a:cubicBezTo>
                <a:lnTo>
                  <a:pt x="465541" y="1909734"/>
                </a:lnTo>
                <a:cubicBezTo>
                  <a:pt x="465541" y="1905740"/>
                  <a:pt x="466363" y="1902921"/>
                  <a:pt x="468008" y="1901276"/>
                </a:cubicBezTo>
                <a:cubicBezTo>
                  <a:pt x="465658" y="1900571"/>
                  <a:pt x="463132" y="1898515"/>
                  <a:pt x="460431" y="1895109"/>
                </a:cubicBezTo>
                <a:cubicBezTo>
                  <a:pt x="457728" y="1891702"/>
                  <a:pt x="456143" y="1888589"/>
                  <a:pt x="455673" y="1885769"/>
                </a:cubicBezTo>
                <a:cubicBezTo>
                  <a:pt x="451913" y="1884125"/>
                  <a:pt x="449329" y="1881423"/>
                  <a:pt x="447919" y="1877664"/>
                </a:cubicBezTo>
                <a:cubicBezTo>
                  <a:pt x="445100" y="1879778"/>
                  <a:pt x="441811" y="1880835"/>
                  <a:pt x="438052" y="1880835"/>
                </a:cubicBezTo>
                <a:cubicBezTo>
                  <a:pt x="435467" y="1880835"/>
                  <a:pt x="433000" y="1880131"/>
                  <a:pt x="430651" y="1878721"/>
                </a:cubicBezTo>
                <a:cubicBezTo>
                  <a:pt x="426656" y="1879896"/>
                  <a:pt x="424072" y="1880366"/>
                  <a:pt x="422897" y="1880131"/>
                </a:cubicBezTo>
                <a:cubicBezTo>
                  <a:pt x="419608" y="1882480"/>
                  <a:pt x="415966" y="1883655"/>
                  <a:pt x="411972" y="1883655"/>
                </a:cubicBezTo>
                <a:cubicBezTo>
                  <a:pt x="408448" y="1888354"/>
                  <a:pt x="404336" y="1890468"/>
                  <a:pt x="399637" y="1889999"/>
                </a:cubicBezTo>
                <a:cubicBezTo>
                  <a:pt x="397523" y="1893758"/>
                  <a:pt x="394644" y="1897047"/>
                  <a:pt x="391003" y="1899866"/>
                </a:cubicBezTo>
                <a:cubicBezTo>
                  <a:pt x="387361" y="1902686"/>
                  <a:pt x="383661" y="1904095"/>
                  <a:pt x="379901" y="1904095"/>
                </a:cubicBezTo>
                <a:cubicBezTo>
                  <a:pt x="375672" y="1904095"/>
                  <a:pt x="372265" y="1902098"/>
                  <a:pt x="369681" y="1898104"/>
                </a:cubicBezTo>
                <a:cubicBezTo>
                  <a:pt x="367802" y="1895050"/>
                  <a:pt x="366862" y="1892113"/>
                  <a:pt x="366862" y="1889294"/>
                </a:cubicBezTo>
                <a:cubicBezTo>
                  <a:pt x="366862" y="1885065"/>
                  <a:pt x="368271" y="1881540"/>
                  <a:pt x="371091" y="1878721"/>
                </a:cubicBezTo>
                <a:cubicBezTo>
                  <a:pt x="371796" y="1875197"/>
                  <a:pt x="373440" y="1871849"/>
                  <a:pt x="376025" y="1868677"/>
                </a:cubicBezTo>
                <a:cubicBezTo>
                  <a:pt x="378609" y="1865505"/>
                  <a:pt x="381487" y="1863038"/>
                  <a:pt x="384659" y="1861276"/>
                </a:cubicBezTo>
                <a:cubicBezTo>
                  <a:pt x="387831" y="1859514"/>
                  <a:pt x="390357" y="1858868"/>
                  <a:pt x="392236" y="1859337"/>
                </a:cubicBezTo>
                <a:cubicBezTo>
                  <a:pt x="393881" y="1856753"/>
                  <a:pt x="397170" y="1854345"/>
                  <a:pt x="402104" y="1852113"/>
                </a:cubicBezTo>
                <a:cubicBezTo>
                  <a:pt x="407038" y="1849881"/>
                  <a:pt x="411620" y="1848765"/>
                  <a:pt x="415849" y="1848765"/>
                </a:cubicBezTo>
                <a:cubicBezTo>
                  <a:pt x="416788" y="1848765"/>
                  <a:pt x="418198" y="1849000"/>
                  <a:pt x="420078" y="1849470"/>
                </a:cubicBezTo>
                <a:cubicBezTo>
                  <a:pt x="422662" y="1846650"/>
                  <a:pt x="426069" y="1845241"/>
                  <a:pt x="430298" y="1845241"/>
                </a:cubicBezTo>
                <a:cubicBezTo>
                  <a:pt x="433588" y="1845241"/>
                  <a:pt x="435937" y="1846180"/>
                  <a:pt x="437347" y="1848060"/>
                </a:cubicBezTo>
                <a:cubicBezTo>
                  <a:pt x="440401" y="1845945"/>
                  <a:pt x="444395" y="1844888"/>
                  <a:pt x="449329" y="1844888"/>
                </a:cubicBezTo>
                <a:close/>
                <a:moveTo>
                  <a:pt x="1009209" y="1843831"/>
                </a:moveTo>
                <a:cubicBezTo>
                  <a:pt x="1011088" y="1843831"/>
                  <a:pt x="1012968" y="1844183"/>
                  <a:pt x="1014847" y="1844888"/>
                </a:cubicBezTo>
                <a:cubicBezTo>
                  <a:pt x="1016727" y="1845593"/>
                  <a:pt x="1018137" y="1846415"/>
                  <a:pt x="1019077" y="1847355"/>
                </a:cubicBezTo>
                <a:cubicBezTo>
                  <a:pt x="1020486" y="1845945"/>
                  <a:pt x="1022953" y="1845241"/>
                  <a:pt x="1026477" y="1845241"/>
                </a:cubicBezTo>
                <a:cubicBezTo>
                  <a:pt x="1029297" y="1845241"/>
                  <a:pt x="1032116" y="1845769"/>
                  <a:pt x="1034936" y="1846826"/>
                </a:cubicBezTo>
                <a:cubicBezTo>
                  <a:pt x="1037755" y="1847884"/>
                  <a:pt x="1039635" y="1849352"/>
                  <a:pt x="1040574" y="1851232"/>
                </a:cubicBezTo>
                <a:cubicBezTo>
                  <a:pt x="1041984" y="1850527"/>
                  <a:pt x="1043511" y="1850175"/>
                  <a:pt x="1045156" y="1850175"/>
                </a:cubicBezTo>
                <a:cubicBezTo>
                  <a:pt x="1047975" y="1850175"/>
                  <a:pt x="1050619" y="1851173"/>
                  <a:pt x="1053086" y="1853170"/>
                </a:cubicBezTo>
                <a:cubicBezTo>
                  <a:pt x="1055553" y="1855167"/>
                  <a:pt x="1057256" y="1857693"/>
                  <a:pt x="1058196" y="1860747"/>
                </a:cubicBezTo>
                <a:cubicBezTo>
                  <a:pt x="1061720" y="1860277"/>
                  <a:pt x="1065362" y="1861452"/>
                  <a:pt x="1069121" y="1864271"/>
                </a:cubicBezTo>
                <a:cubicBezTo>
                  <a:pt x="1072880" y="1867091"/>
                  <a:pt x="1074290" y="1869910"/>
                  <a:pt x="1073350" y="1872730"/>
                </a:cubicBezTo>
                <a:cubicBezTo>
                  <a:pt x="1079694" y="1876254"/>
                  <a:pt x="1082865" y="1881070"/>
                  <a:pt x="1082865" y="1887179"/>
                </a:cubicBezTo>
                <a:cubicBezTo>
                  <a:pt x="1082865" y="1890938"/>
                  <a:pt x="1081573" y="1894228"/>
                  <a:pt x="1078989" y="1897047"/>
                </a:cubicBezTo>
                <a:cubicBezTo>
                  <a:pt x="1076404" y="1899866"/>
                  <a:pt x="1073115" y="1901276"/>
                  <a:pt x="1069121" y="1901276"/>
                </a:cubicBezTo>
                <a:cubicBezTo>
                  <a:pt x="1065597" y="1901041"/>
                  <a:pt x="1062660" y="1900101"/>
                  <a:pt x="1060310" y="1898457"/>
                </a:cubicBezTo>
                <a:cubicBezTo>
                  <a:pt x="1057961" y="1896812"/>
                  <a:pt x="1056551" y="1894815"/>
                  <a:pt x="1056081" y="1892466"/>
                </a:cubicBezTo>
                <a:cubicBezTo>
                  <a:pt x="1053027" y="1891996"/>
                  <a:pt x="1050149" y="1890762"/>
                  <a:pt x="1047447" y="1888765"/>
                </a:cubicBezTo>
                <a:cubicBezTo>
                  <a:pt x="1044745" y="1886768"/>
                  <a:pt x="1043276" y="1884125"/>
                  <a:pt x="1043041" y="1880835"/>
                </a:cubicBezTo>
                <a:cubicBezTo>
                  <a:pt x="1038577" y="1881305"/>
                  <a:pt x="1035229" y="1880835"/>
                  <a:pt x="1032997" y="1879426"/>
                </a:cubicBezTo>
                <a:cubicBezTo>
                  <a:pt x="1030765" y="1878016"/>
                  <a:pt x="1028827" y="1875784"/>
                  <a:pt x="1027182" y="1872730"/>
                </a:cubicBezTo>
                <a:cubicBezTo>
                  <a:pt x="1025538" y="1873904"/>
                  <a:pt x="1023423" y="1874492"/>
                  <a:pt x="1020839" y="1874492"/>
                </a:cubicBezTo>
                <a:cubicBezTo>
                  <a:pt x="1018254" y="1874492"/>
                  <a:pt x="1015435" y="1873787"/>
                  <a:pt x="1012380" y="1872377"/>
                </a:cubicBezTo>
                <a:cubicBezTo>
                  <a:pt x="1010736" y="1873787"/>
                  <a:pt x="1008680" y="1874962"/>
                  <a:pt x="1006213" y="1875902"/>
                </a:cubicBezTo>
                <a:cubicBezTo>
                  <a:pt x="1003746" y="1876841"/>
                  <a:pt x="1001338" y="1877311"/>
                  <a:pt x="998988" y="1877311"/>
                </a:cubicBezTo>
                <a:cubicBezTo>
                  <a:pt x="996404" y="1877311"/>
                  <a:pt x="994172" y="1876724"/>
                  <a:pt x="992292" y="1875549"/>
                </a:cubicBezTo>
                <a:cubicBezTo>
                  <a:pt x="992762" y="1878368"/>
                  <a:pt x="992057" y="1880601"/>
                  <a:pt x="990178" y="1882245"/>
                </a:cubicBezTo>
                <a:cubicBezTo>
                  <a:pt x="988298" y="1883890"/>
                  <a:pt x="985713" y="1884477"/>
                  <a:pt x="982424" y="1884007"/>
                </a:cubicBezTo>
                <a:cubicBezTo>
                  <a:pt x="983129" y="1885652"/>
                  <a:pt x="983482" y="1887414"/>
                  <a:pt x="983482" y="1889294"/>
                </a:cubicBezTo>
                <a:cubicBezTo>
                  <a:pt x="983482" y="1893523"/>
                  <a:pt x="981602" y="1897047"/>
                  <a:pt x="977843" y="1899866"/>
                </a:cubicBezTo>
                <a:cubicBezTo>
                  <a:pt x="980427" y="1901041"/>
                  <a:pt x="982307" y="1902979"/>
                  <a:pt x="983482" y="1905681"/>
                </a:cubicBezTo>
                <a:cubicBezTo>
                  <a:pt x="984656" y="1908383"/>
                  <a:pt x="985126" y="1911026"/>
                  <a:pt x="984891" y="1913611"/>
                </a:cubicBezTo>
                <a:lnTo>
                  <a:pt x="987711" y="1913259"/>
                </a:lnTo>
                <a:cubicBezTo>
                  <a:pt x="994759" y="1913259"/>
                  <a:pt x="999223" y="1915491"/>
                  <a:pt x="1001103" y="1919955"/>
                </a:cubicBezTo>
                <a:lnTo>
                  <a:pt x="1003922" y="1919602"/>
                </a:lnTo>
                <a:cubicBezTo>
                  <a:pt x="1007681" y="1919602"/>
                  <a:pt x="1011264" y="1920542"/>
                  <a:pt x="1014671" y="1922422"/>
                </a:cubicBezTo>
                <a:cubicBezTo>
                  <a:pt x="1018078" y="1924301"/>
                  <a:pt x="1020604" y="1927473"/>
                  <a:pt x="1022248" y="1931937"/>
                </a:cubicBezTo>
                <a:cubicBezTo>
                  <a:pt x="1026008" y="1931702"/>
                  <a:pt x="1029649" y="1932113"/>
                  <a:pt x="1033174" y="1933171"/>
                </a:cubicBezTo>
                <a:cubicBezTo>
                  <a:pt x="1036698" y="1934228"/>
                  <a:pt x="1039165" y="1936166"/>
                  <a:pt x="1040574" y="1938986"/>
                </a:cubicBezTo>
                <a:cubicBezTo>
                  <a:pt x="1042454" y="1938281"/>
                  <a:pt x="1044216" y="1937928"/>
                  <a:pt x="1045861" y="1937928"/>
                </a:cubicBezTo>
                <a:cubicBezTo>
                  <a:pt x="1049855" y="1937928"/>
                  <a:pt x="1053438" y="1939103"/>
                  <a:pt x="1056610" y="1941453"/>
                </a:cubicBezTo>
                <a:cubicBezTo>
                  <a:pt x="1059782" y="1943802"/>
                  <a:pt x="1061485" y="1946504"/>
                  <a:pt x="1061720" y="1949558"/>
                </a:cubicBezTo>
                <a:cubicBezTo>
                  <a:pt x="1063834" y="1949558"/>
                  <a:pt x="1065773" y="1950733"/>
                  <a:pt x="1067535" y="1953083"/>
                </a:cubicBezTo>
                <a:cubicBezTo>
                  <a:pt x="1069297" y="1955432"/>
                  <a:pt x="1069943" y="1958134"/>
                  <a:pt x="1069473" y="1961188"/>
                </a:cubicBezTo>
                <a:cubicBezTo>
                  <a:pt x="1071118" y="1960953"/>
                  <a:pt x="1072645" y="1961834"/>
                  <a:pt x="1074055" y="1963832"/>
                </a:cubicBezTo>
                <a:cubicBezTo>
                  <a:pt x="1075465" y="1965829"/>
                  <a:pt x="1076169" y="1968119"/>
                  <a:pt x="1076169" y="1970704"/>
                </a:cubicBezTo>
                <a:cubicBezTo>
                  <a:pt x="1076169" y="1972114"/>
                  <a:pt x="1075817" y="1973406"/>
                  <a:pt x="1075112" y="1974581"/>
                </a:cubicBezTo>
                <a:cubicBezTo>
                  <a:pt x="1078401" y="1976930"/>
                  <a:pt x="1080046" y="1980102"/>
                  <a:pt x="1080046" y="1984096"/>
                </a:cubicBezTo>
                <a:cubicBezTo>
                  <a:pt x="1080046" y="1986211"/>
                  <a:pt x="1079635" y="1988090"/>
                  <a:pt x="1078813" y="1989735"/>
                </a:cubicBezTo>
                <a:cubicBezTo>
                  <a:pt x="1077990" y="1991379"/>
                  <a:pt x="1076757" y="1992554"/>
                  <a:pt x="1075112" y="1993259"/>
                </a:cubicBezTo>
                <a:cubicBezTo>
                  <a:pt x="1075817" y="1995609"/>
                  <a:pt x="1076169" y="1997958"/>
                  <a:pt x="1076169" y="2000307"/>
                </a:cubicBezTo>
                <a:cubicBezTo>
                  <a:pt x="1076169" y="2005006"/>
                  <a:pt x="1074290" y="2008178"/>
                  <a:pt x="1070531" y="2009823"/>
                </a:cubicBezTo>
                <a:cubicBezTo>
                  <a:pt x="1071000" y="2013347"/>
                  <a:pt x="1069591" y="2016871"/>
                  <a:pt x="1066301" y="2020396"/>
                </a:cubicBezTo>
                <a:cubicBezTo>
                  <a:pt x="1063012" y="2023920"/>
                  <a:pt x="1059958" y="2025682"/>
                  <a:pt x="1057138" y="2025682"/>
                </a:cubicBezTo>
                <a:cubicBezTo>
                  <a:pt x="1055964" y="2027797"/>
                  <a:pt x="1052439" y="2029794"/>
                  <a:pt x="1046566" y="2031673"/>
                </a:cubicBezTo>
                <a:cubicBezTo>
                  <a:pt x="1040692" y="2033553"/>
                  <a:pt x="1035288" y="2034493"/>
                  <a:pt x="1030354" y="2034493"/>
                </a:cubicBezTo>
                <a:cubicBezTo>
                  <a:pt x="1026830" y="2034493"/>
                  <a:pt x="1024128" y="2033788"/>
                  <a:pt x="1022248" y="2032378"/>
                </a:cubicBezTo>
                <a:cubicBezTo>
                  <a:pt x="1018959" y="2034023"/>
                  <a:pt x="1014260" y="2034845"/>
                  <a:pt x="1008151" y="2034845"/>
                </a:cubicBezTo>
                <a:cubicBezTo>
                  <a:pt x="1002748" y="2034845"/>
                  <a:pt x="997872" y="2034023"/>
                  <a:pt x="993526" y="2032378"/>
                </a:cubicBezTo>
                <a:cubicBezTo>
                  <a:pt x="989179" y="2030734"/>
                  <a:pt x="986536" y="2028267"/>
                  <a:pt x="985596" y="2024977"/>
                </a:cubicBezTo>
                <a:cubicBezTo>
                  <a:pt x="980897" y="2025682"/>
                  <a:pt x="975670" y="2024272"/>
                  <a:pt x="969913" y="2020748"/>
                </a:cubicBezTo>
                <a:cubicBezTo>
                  <a:pt x="964157" y="2017224"/>
                  <a:pt x="960456" y="2013582"/>
                  <a:pt x="958812" y="2009823"/>
                </a:cubicBezTo>
                <a:cubicBezTo>
                  <a:pt x="954583" y="2008648"/>
                  <a:pt x="951117" y="2006416"/>
                  <a:pt x="948415" y="2003127"/>
                </a:cubicBezTo>
                <a:cubicBezTo>
                  <a:pt x="945713" y="1999838"/>
                  <a:pt x="944245" y="1995961"/>
                  <a:pt x="944010" y="1991497"/>
                </a:cubicBezTo>
                <a:cubicBezTo>
                  <a:pt x="942600" y="1989382"/>
                  <a:pt x="941895" y="1987268"/>
                  <a:pt x="941895" y="1985153"/>
                </a:cubicBezTo>
                <a:cubicBezTo>
                  <a:pt x="941895" y="1981864"/>
                  <a:pt x="943011" y="1978927"/>
                  <a:pt x="945243" y="1976343"/>
                </a:cubicBezTo>
                <a:cubicBezTo>
                  <a:pt x="947476" y="1973758"/>
                  <a:pt x="950119" y="1972466"/>
                  <a:pt x="953173" y="1972466"/>
                </a:cubicBezTo>
                <a:cubicBezTo>
                  <a:pt x="956227" y="1972466"/>
                  <a:pt x="959164" y="1974346"/>
                  <a:pt x="961984" y="1978105"/>
                </a:cubicBezTo>
                <a:cubicBezTo>
                  <a:pt x="966213" y="1977635"/>
                  <a:pt x="970031" y="1979045"/>
                  <a:pt x="973437" y="1982334"/>
                </a:cubicBezTo>
                <a:cubicBezTo>
                  <a:pt x="976844" y="1985623"/>
                  <a:pt x="978548" y="1988912"/>
                  <a:pt x="978548" y="1992202"/>
                </a:cubicBezTo>
                <a:cubicBezTo>
                  <a:pt x="979253" y="1992202"/>
                  <a:pt x="981073" y="1992378"/>
                  <a:pt x="984010" y="1992730"/>
                </a:cubicBezTo>
                <a:cubicBezTo>
                  <a:pt x="986947" y="1993083"/>
                  <a:pt x="989590" y="1993964"/>
                  <a:pt x="991940" y="1995374"/>
                </a:cubicBezTo>
                <a:cubicBezTo>
                  <a:pt x="994289" y="1996783"/>
                  <a:pt x="995934" y="1998780"/>
                  <a:pt x="996874" y="2001365"/>
                </a:cubicBezTo>
                <a:cubicBezTo>
                  <a:pt x="1001103" y="2001365"/>
                  <a:pt x="1005273" y="2001893"/>
                  <a:pt x="1009385" y="2002951"/>
                </a:cubicBezTo>
                <a:cubicBezTo>
                  <a:pt x="1013496" y="2004008"/>
                  <a:pt x="1015905" y="2005242"/>
                  <a:pt x="1016610" y="2006651"/>
                </a:cubicBezTo>
                <a:cubicBezTo>
                  <a:pt x="1018489" y="2005476"/>
                  <a:pt x="1021250" y="2004478"/>
                  <a:pt x="1024892" y="2003656"/>
                </a:cubicBezTo>
                <a:cubicBezTo>
                  <a:pt x="1028533" y="2002833"/>
                  <a:pt x="1031646" y="2002422"/>
                  <a:pt x="1034231" y="2002422"/>
                </a:cubicBezTo>
                <a:cubicBezTo>
                  <a:pt x="1034936" y="2001482"/>
                  <a:pt x="1036698" y="2000543"/>
                  <a:pt x="1039517" y="1999603"/>
                </a:cubicBezTo>
                <a:cubicBezTo>
                  <a:pt x="1042337" y="1998663"/>
                  <a:pt x="1044686" y="1998076"/>
                  <a:pt x="1046566" y="1997840"/>
                </a:cubicBezTo>
                <a:cubicBezTo>
                  <a:pt x="1045391" y="1996196"/>
                  <a:pt x="1044804" y="1993729"/>
                  <a:pt x="1044804" y="1990440"/>
                </a:cubicBezTo>
                <a:cubicBezTo>
                  <a:pt x="1044804" y="1985506"/>
                  <a:pt x="1046331" y="1981981"/>
                  <a:pt x="1049385" y="1979867"/>
                </a:cubicBezTo>
                <a:cubicBezTo>
                  <a:pt x="1046566" y="1978927"/>
                  <a:pt x="1044334" y="1977459"/>
                  <a:pt x="1042689" y="1975462"/>
                </a:cubicBezTo>
                <a:cubicBezTo>
                  <a:pt x="1041044" y="1973465"/>
                  <a:pt x="1040339" y="1971174"/>
                  <a:pt x="1040574" y="1968589"/>
                </a:cubicBezTo>
                <a:cubicBezTo>
                  <a:pt x="1038695" y="1969059"/>
                  <a:pt x="1037285" y="1969294"/>
                  <a:pt x="1036345" y="1969294"/>
                </a:cubicBezTo>
                <a:cubicBezTo>
                  <a:pt x="1031881" y="1969294"/>
                  <a:pt x="1028240" y="1967532"/>
                  <a:pt x="1025420" y="1964008"/>
                </a:cubicBezTo>
                <a:cubicBezTo>
                  <a:pt x="1020721" y="1964478"/>
                  <a:pt x="1016081" y="1963420"/>
                  <a:pt x="1011499" y="1960836"/>
                </a:cubicBezTo>
                <a:cubicBezTo>
                  <a:pt x="1006918" y="1958251"/>
                  <a:pt x="1003570" y="1954845"/>
                  <a:pt x="1001455" y="1950616"/>
                </a:cubicBezTo>
                <a:cubicBezTo>
                  <a:pt x="999811" y="1951321"/>
                  <a:pt x="998048" y="1951673"/>
                  <a:pt x="996169" y="1951673"/>
                </a:cubicBezTo>
                <a:cubicBezTo>
                  <a:pt x="992175" y="1951673"/>
                  <a:pt x="988004" y="1950439"/>
                  <a:pt x="983658" y="1947972"/>
                </a:cubicBezTo>
                <a:cubicBezTo>
                  <a:pt x="979311" y="1945505"/>
                  <a:pt x="976551" y="1943097"/>
                  <a:pt x="975376" y="1940748"/>
                </a:cubicBezTo>
                <a:cubicBezTo>
                  <a:pt x="972087" y="1941688"/>
                  <a:pt x="968210" y="1940630"/>
                  <a:pt x="963746" y="1937576"/>
                </a:cubicBezTo>
                <a:cubicBezTo>
                  <a:pt x="959282" y="1934522"/>
                  <a:pt x="957050" y="1931115"/>
                  <a:pt x="957050" y="1927356"/>
                </a:cubicBezTo>
                <a:cubicBezTo>
                  <a:pt x="954230" y="1925946"/>
                  <a:pt x="951998" y="1923538"/>
                  <a:pt x="950354" y="1920131"/>
                </a:cubicBezTo>
                <a:cubicBezTo>
                  <a:pt x="948709" y="1916724"/>
                  <a:pt x="947887" y="1913611"/>
                  <a:pt x="947887" y="1910792"/>
                </a:cubicBezTo>
                <a:cubicBezTo>
                  <a:pt x="947887" y="1908677"/>
                  <a:pt x="948357" y="1907267"/>
                  <a:pt x="949296" y="1906562"/>
                </a:cubicBezTo>
                <a:cubicBezTo>
                  <a:pt x="948122" y="1904213"/>
                  <a:pt x="947534" y="1901864"/>
                  <a:pt x="947534" y="1899514"/>
                </a:cubicBezTo>
                <a:cubicBezTo>
                  <a:pt x="947534" y="1895285"/>
                  <a:pt x="948944" y="1891643"/>
                  <a:pt x="951763" y="1888589"/>
                </a:cubicBezTo>
                <a:cubicBezTo>
                  <a:pt x="951058" y="1886004"/>
                  <a:pt x="950706" y="1883655"/>
                  <a:pt x="950706" y="1881540"/>
                </a:cubicBezTo>
                <a:cubicBezTo>
                  <a:pt x="950706" y="1877546"/>
                  <a:pt x="951587" y="1874198"/>
                  <a:pt x="953349" y="1871496"/>
                </a:cubicBezTo>
                <a:cubicBezTo>
                  <a:pt x="955111" y="1868794"/>
                  <a:pt x="957285" y="1867678"/>
                  <a:pt x="959869" y="1868148"/>
                </a:cubicBezTo>
                <a:cubicBezTo>
                  <a:pt x="959399" y="1864389"/>
                  <a:pt x="960280" y="1861100"/>
                  <a:pt x="962512" y="1858280"/>
                </a:cubicBezTo>
                <a:cubicBezTo>
                  <a:pt x="964744" y="1855461"/>
                  <a:pt x="967564" y="1853405"/>
                  <a:pt x="970970" y="1852113"/>
                </a:cubicBezTo>
                <a:cubicBezTo>
                  <a:pt x="974377" y="1850821"/>
                  <a:pt x="977373" y="1850409"/>
                  <a:pt x="979957" y="1850879"/>
                </a:cubicBezTo>
                <a:cubicBezTo>
                  <a:pt x="981367" y="1848765"/>
                  <a:pt x="983247" y="1847120"/>
                  <a:pt x="985596" y="1845945"/>
                </a:cubicBezTo>
                <a:cubicBezTo>
                  <a:pt x="987946" y="1844771"/>
                  <a:pt x="990295" y="1844183"/>
                  <a:pt x="992645" y="1844183"/>
                </a:cubicBezTo>
                <a:cubicBezTo>
                  <a:pt x="996639" y="1844183"/>
                  <a:pt x="999458" y="1845358"/>
                  <a:pt x="1001103" y="1847708"/>
                </a:cubicBezTo>
                <a:cubicBezTo>
                  <a:pt x="1001338" y="1846533"/>
                  <a:pt x="1002219" y="1845593"/>
                  <a:pt x="1003746" y="1844888"/>
                </a:cubicBezTo>
                <a:cubicBezTo>
                  <a:pt x="1005273" y="1844183"/>
                  <a:pt x="1007094" y="1843831"/>
                  <a:pt x="1009209" y="1843831"/>
                </a:cubicBezTo>
                <a:close/>
                <a:moveTo>
                  <a:pt x="1196156" y="1843126"/>
                </a:moveTo>
                <a:cubicBezTo>
                  <a:pt x="1200150" y="1843126"/>
                  <a:pt x="1203733" y="1844066"/>
                  <a:pt x="1206905" y="1845945"/>
                </a:cubicBezTo>
                <a:cubicBezTo>
                  <a:pt x="1210077" y="1847825"/>
                  <a:pt x="1212015" y="1850409"/>
                  <a:pt x="1212720" y="1853699"/>
                </a:cubicBezTo>
                <a:cubicBezTo>
                  <a:pt x="1216479" y="1853699"/>
                  <a:pt x="1220473" y="1855050"/>
                  <a:pt x="1224702" y="1857752"/>
                </a:cubicBezTo>
                <a:cubicBezTo>
                  <a:pt x="1228931" y="1860454"/>
                  <a:pt x="1231398" y="1863214"/>
                  <a:pt x="1232103" y="1866034"/>
                </a:cubicBezTo>
                <a:cubicBezTo>
                  <a:pt x="1237742" y="1867678"/>
                  <a:pt x="1243204" y="1871261"/>
                  <a:pt x="1248491" y="1876783"/>
                </a:cubicBezTo>
                <a:cubicBezTo>
                  <a:pt x="1253777" y="1882304"/>
                  <a:pt x="1256420" y="1887884"/>
                  <a:pt x="1256420" y="1893523"/>
                </a:cubicBezTo>
                <a:cubicBezTo>
                  <a:pt x="1256420" y="1894463"/>
                  <a:pt x="1256185" y="1895872"/>
                  <a:pt x="1255716" y="1897752"/>
                </a:cubicBezTo>
                <a:cubicBezTo>
                  <a:pt x="1265818" y="1899866"/>
                  <a:pt x="1270400" y="1910087"/>
                  <a:pt x="1269460" y="1928413"/>
                </a:cubicBezTo>
                <a:cubicBezTo>
                  <a:pt x="1271575" y="1931937"/>
                  <a:pt x="1272632" y="1935696"/>
                  <a:pt x="1272632" y="1939690"/>
                </a:cubicBezTo>
                <a:cubicBezTo>
                  <a:pt x="1272632" y="1944389"/>
                  <a:pt x="1271105" y="1949088"/>
                  <a:pt x="1268050" y="1953787"/>
                </a:cubicBezTo>
                <a:cubicBezTo>
                  <a:pt x="1268755" y="1955902"/>
                  <a:pt x="1269108" y="1957899"/>
                  <a:pt x="1269108" y="1959779"/>
                </a:cubicBezTo>
                <a:cubicBezTo>
                  <a:pt x="1269108" y="1962598"/>
                  <a:pt x="1268520" y="1965300"/>
                  <a:pt x="1267346" y="1967884"/>
                </a:cubicBezTo>
                <a:cubicBezTo>
                  <a:pt x="1266171" y="1970469"/>
                  <a:pt x="1264644" y="1972466"/>
                  <a:pt x="1262764" y="1973876"/>
                </a:cubicBezTo>
                <a:cubicBezTo>
                  <a:pt x="1262999" y="1977635"/>
                  <a:pt x="1262353" y="1980689"/>
                  <a:pt x="1260826" y="1983039"/>
                </a:cubicBezTo>
                <a:cubicBezTo>
                  <a:pt x="1259299" y="1985388"/>
                  <a:pt x="1256538" y="1988560"/>
                  <a:pt x="1252544" y="1992554"/>
                </a:cubicBezTo>
                <a:cubicBezTo>
                  <a:pt x="1252779" y="1993494"/>
                  <a:pt x="1252896" y="1994904"/>
                  <a:pt x="1252896" y="1996783"/>
                </a:cubicBezTo>
                <a:cubicBezTo>
                  <a:pt x="1252896" y="2003832"/>
                  <a:pt x="1248902" y="2008413"/>
                  <a:pt x="1240914" y="2010528"/>
                </a:cubicBezTo>
                <a:cubicBezTo>
                  <a:pt x="1240209" y="2014287"/>
                  <a:pt x="1238271" y="2017341"/>
                  <a:pt x="1235099" y="2019691"/>
                </a:cubicBezTo>
                <a:cubicBezTo>
                  <a:pt x="1231927" y="2022040"/>
                  <a:pt x="1228109" y="2023215"/>
                  <a:pt x="1223645" y="2023215"/>
                </a:cubicBezTo>
                <a:cubicBezTo>
                  <a:pt x="1219886" y="2028384"/>
                  <a:pt x="1215304" y="2030969"/>
                  <a:pt x="1209900" y="2030969"/>
                </a:cubicBezTo>
                <a:cubicBezTo>
                  <a:pt x="1208256" y="2030969"/>
                  <a:pt x="1206963" y="2030851"/>
                  <a:pt x="1206024" y="2030616"/>
                </a:cubicBezTo>
                <a:cubicBezTo>
                  <a:pt x="1203204" y="2033435"/>
                  <a:pt x="1198858" y="2034845"/>
                  <a:pt x="1192984" y="2034845"/>
                </a:cubicBezTo>
                <a:cubicBezTo>
                  <a:pt x="1188520" y="2034845"/>
                  <a:pt x="1184878" y="2034140"/>
                  <a:pt x="1182059" y="2032731"/>
                </a:cubicBezTo>
                <a:cubicBezTo>
                  <a:pt x="1177830" y="2033670"/>
                  <a:pt x="1174070" y="2034140"/>
                  <a:pt x="1170781" y="2034140"/>
                </a:cubicBezTo>
                <a:cubicBezTo>
                  <a:pt x="1161618" y="2034140"/>
                  <a:pt x="1155040" y="2031791"/>
                  <a:pt x="1151045" y="2027092"/>
                </a:cubicBezTo>
                <a:cubicBezTo>
                  <a:pt x="1150106" y="2027327"/>
                  <a:pt x="1148813" y="2027444"/>
                  <a:pt x="1147169" y="2027444"/>
                </a:cubicBezTo>
                <a:cubicBezTo>
                  <a:pt x="1141765" y="2027444"/>
                  <a:pt x="1137653" y="2024977"/>
                  <a:pt x="1134834" y="2020043"/>
                </a:cubicBezTo>
                <a:cubicBezTo>
                  <a:pt x="1132484" y="2020278"/>
                  <a:pt x="1129489" y="2019045"/>
                  <a:pt x="1125847" y="2016343"/>
                </a:cubicBezTo>
                <a:cubicBezTo>
                  <a:pt x="1122205" y="2013641"/>
                  <a:pt x="1120619" y="2010998"/>
                  <a:pt x="1121089" y="2008413"/>
                </a:cubicBezTo>
                <a:cubicBezTo>
                  <a:pt x="1117330" y="2007473"/>
                  <a:pt x="1114217" y="2005183"/>
                  <a:pt x="1111750" y="2001541"/>
                </a:cubicBezTo>
                <a:cubicBezTo>
                  <a:pt x="1109283" y="1997899"/>
                  <a:pt x="1108167" y="1993729"/>
                  <a:pt x="1108402" y="1989030"/>
                </a:cubicBezTo>
                <a:cubicBezTo>
                  <a:pt x="1105817" y="1988090"/>
                  <a:pt x="1103820" y="1986211"/>
                  <a:pt x="1102411" y="1983391"/>
                </a:cubicBezTo>
                <a:cubicBezTo>
                  <a:pt x="1101001" y="1980572"/>
                  <a:pt x="1100296" y="1977400"/>
                  <a:pt x="1100296" y="1973876"/>
                </a:cubicBezTo>
                <a:cubicBezTo>
                  <a:pt x="1100296" y="1970116"/>
                  <a:pt x="1100884" y="1967415"/>
                  <a:pt x="1102058" y="1965770"/>
                </a:cubicBezTo>
                <a:cubicBezTo>
                  <a:pt x="1099474" y="1961776"/>
                  <a:pt x="1098182" y="1957194"/>
                  <a:pt x="1098182" y="1952025"/>
                </a:cubicBezTo>
                <a:cubicBezTo>
                  <a:pt x="1098182" y="1946622"/>
                  <a:pt x="1099826" y="1942275"/>
                  <a:pt x="1103116" y="1938986"/>
                </a:cubicBezTo>
                <a:cubicBezTo>
                  <a:pt x="1100531" y="1937106"/>
                  <a:pt x="1099239" y="1934287"/>
                  <a:pt x="1099239" y="1930527"/>
                </a:cubicBezTo>
                <a:cubicBezTo>
                  <a:pt x="1099239" y="1928178"/>
                  <a:pt x="1099826" y="1925828"/>
                  <a:pt x="1101001" y="1923479"/>
                </a:cubicBezTo>
                <a:cubicBezTo>
                  <a:pt x="1102176" y="1921129"/>
                  <a:pt x="1103703" y="1919485"/>
                  <a:pt x="1105583" y="1918545"/>
                </a:cubicBezTo>
                <a:cubicBezTo>
                  <a:pt x="1105113" y="1915256"/>
                  <a:pt x="1105524" y="1912143"/>
                  <a:pt x="1106816" y="1909206"/>
                </a:cubicBezTo>
                <a:cubicBezTo>
                  <a:pt x="1108108" y="1906269"/>
                  <a:pt x="1109929" y="1904095"/>
                  <a:pt x="1112279" y="1902686"/>
                </a:cubicBezTo>
                <a:cubicBezTo>
                  <a:pt x="1111809" y="1901981"/>
                  <a:pt x="1111574" y="1900924"/>
                  <a:pt x="1111574" y="1899514"/>
                </a:cubicBezTo>
                <a:cubicBezTo>
                  <a:pt x="1111574" y="1897399"/>
                  <a:pt x="1112337" y="1895285"/>
                  <a:pt x="1113865" y="1893170"/>
                </a:cubicBezTo>
                <a:cubicBezTo>
                  <a:pt x="1115392" y="1891056"/>
                  <a:pt x="1117095" y="1889764"/>
                  <a:pt x="1118975" y="1889294"/>
                </a:cubicBezTo>
                <a:cubicBezTo>
                  <a:pt x="1118740" y="1888589"/>
                  <a:pt x="1118622" y="1887649"/>
                  <a:pt x="1118622" y="1886474"/>
                </a:cubicBezTo>
                <a:cubicBezTo>
                  <a:pt x="1118622" y="1881540"/>
                  <a:pt x="1120502" y="1877253"/>
                  <a:pt x="1124261" y="1873611"/>
                </a:cubicBezTo>
                <a:cubicBezTo>
                  <a:pt x="1128020" y="1869969"/>
                  <a:pt x="1131662" y="1868383"/>
                  <a:pt x="1135186" y="1868853"/>
                </a:cubicBezTo>
                <a:cubicBezTo>
                  <a:pt x="1135186" y="1865564"/>
                  <a:pt x="1136655" y="1862803"/>
                  <a:pt x="1139592" y="1860571"/>
                </a:cubicBezTo>
                <a:cubicBezTo>
                  <a:pt x="1142528" y="1858339"/>
                  <a:pt x="1146346" y="1857223"/>
                  <a:pt x="1151045" y="1857223"/>
                </a:cubicBezTo>
                <a:cubicBezTo>
                  <a:pt x="1153160" y="1857223"/>
                  <a:pt x="1154805" y="1857340"/>
                  <a:pt x="1155979" y="1857575"/>
                </a:cubicBezTo>
                <a:cubicBezTo>
                  <a:pt x="1157624" y="1854051"/>
                  <a:pt x="1160443" y="1851173"/>
                  <a:pt x="1164438" y="1848941"/>
                </a:cubicBezTo>
                <a:cubicBezTo>
                  <a:pt x="1168432" y="1846709"/>
                  <a:pt x="1172543" y="1845593"/>
                  <a:pt x="1176772" y="1845593"/>
                </a:cubicBezTo>
                <a:cubicBezTo>
                  <a:pt x="1179592" y="1845593"/>
                  <a:pt x="1181941" y="1846180"/>
                  <a:pt x="1183821" y="1847355"/>
                </a:cubicBezTo>
                <a:cubicBezTo>
                  <a:pt x="1187110" y="1844536"/>
                  <a:pt x="1191222" y="1843126"/>
                  <a:pt x="1196156" y="1843126"/>
                </a:cubicBezTo>
                <a:close/>
                <a:moveTo>
                  <a:pt x="1629734" y="1842421"/>
                </a:moveTo>
                <a:cubicBezTo>
                  <a:pt x="1632553" y="1842421"/>
                  <a:pt x="1635372" y="1843126"/>
                  <a:pt x="1638192" y="1844536"/>
                </a:cubicBezTo>
                <a:cubicBezTo>
                  <a:pt x="1640071" y="1843126"/>
                  <a:pt x="1642656" y="1842421"/>
                  <a:pt x="1645945" y="1842421"/>
                </a:cubicBezTo>
                <a:cubicBezTo>
                  <a:pt x="1648295" y="1842421"/>
                  <a:pt x="1650527" y="1842774"/>
                  <a:pt x="1652641" y="1843478"/>
                </a:cubicBezTo>
                <a:cubicBezTo>
                  <a:pt x="1654755" y="1844183"/>
                  <a:pt x="1656165" y="1845006"/>
                  <a:pt x="1656870" y="1845945"/>
                </a:cubicBezTo>
                <a:cubicBezTo>
                  <a:pt x="1658750" y="1845476"/>
                  <a:pt x="1660747" y="1845887"/>
                  <a:pt x="1662862" y="1847179"/>
                </a:cubicBezTo>
                <a:cubicBezTo>
                  <a:pt x="1664976" y="1848471"/>
                  <a:pt x="1666269" y="1850057"/>
                  <a:pt x="1666738" y="1851937"/>
                </a:cubicBezTo>
                <a:cubicBezTo>
                  <a:pt x="1670732" y="1851937"/>
                  <a:pt x="1674198" y="1853170"/>
                  <a:pt x="1677135" y="1855637"/>
                </a:cubicBezTo>
                <a:cubicBezTo>
                  <a:pt x="1680072" y="1858104"/>
                  <a:pt x="1682304" y="1860923"/>
                  <a:pt x="1683831" y="1864095"/>
                </a:cubicBezTo>
                <a:cubicBezTo>
                  <a:pt x="1685358" y="1867267"/>
                  <a:pt x="1686004" y="1869675"/>
                  <a:pt x="1685769" y="1871320"/>
                </a:cubicBezTo>
                <a:cubicBezTo>
                  <a:pt x="1689764" y="1873200"/>
                  <a:pt x="1692583" y="1876254"/>
                  <a:pt x="1694227" y="1880483"/>
                </a:cubicBezTo>
                <a:cubicBezTo>
                  <a:pt x="1695872" y="1884242"/>
                  <a:pt x="1696694" y="1887532"/>
                  <a:pt x="1696694" y="1890351"/>
                </a:cubicBezTo>
                <a:cubicBezTo>
                  <a:pt x="1696694" y="1895050"/>
                  <a:pt x="1694932" y="1898692"/>
                  <a:pt x="1691408" y="1901276"/>
                </a:cubicBezTo>
                <a:cubicBezTo>
                  <a:pt x="1689059" y="1902921"/>
                  <a:pt x="1686592" y="1903743"/>
                  <a:pt x="1684007" y="1903743"/>
                </a:cubicBezTo>
                <a:cubicBezTo>
                  <a:pt x="1679778" y="1903743"/>
                  <a:pt x="1675725" y="1901981"/>
                  <a:pt x="1671849" y="1898457"/>
                </a:cubicBezTo>
                <a:cubicBezTo>
                  <a:pt x="1667972" y="1894933"/>
                  <a:pt x="1665446" y="1890586"/>
                  <a:pt x="1664271" y="1885417"/>
                </a:cubicBezTo>
                <a:cubicBezTo>
                  <a:pt x="1661217" y="1884947"/>
                  <a:pt x="1658280" y="1883831"/>
                  <a:pt x="1655460" y="1882069"/>
                </a:cubicBezTo>
                <a:cubicBezTo>
                  <a:pt x="1652641" y="1880307"/>
                  <a:pt x="1650409" y="1878368"/>
                  <a:pt x="1648764" y="1876254"/>
                </a:cubicBezTo>
                <a:cubicBezTo>
                  <a:pt x="1648060" y="1876489"/>
                  <a:pt x="1646297" y="1876606"/>
                  <a:pt x="1643478" y="1876606"/>
                </a:cubicBezTo>
                <a:cubicBezTo>
                  <a:pt x="1640894" y="1876606"/>
                  <a:pt x="1639132" y="1876489"/>
                  <a:pt x="1638192" y="1876254"/>
                </a:cubicBezTo>
                <a:cubicBezTo>
                  <a:pt x="1636077" y="1878368"/>
                  <a:pt x="1633728" y="1879426"/>
                  <a:pt x="1631144" y="1879426"/>
                </a:cubicBezTo>
                <a:cubicBezTo>
                  <a:pt x="1628559" y="1879426"/>
                  <a:pt x="1626092" y="1878603"/>
                  <a:pt x="1623742" y="1876959"/>
                </a:cubicBezTo>
                <a:cubicBezTo>
                  <a:pt x="1620688" y="1881658"/>
                  <a:pt x="1616224" y="1884007"/>
                  <a:pt x="1610350" y="1884007"/>
                </a:cubicBezTo>
                <a:cubicBezTo>
                  <a:pt x="1607296" y="1888236"/>
                  <a:pt x="1604594" y="1891467"/>
                  <a:pt x="1602244" y="1893699"/>
                </a:cubicBezTo>
                <a:cubicBezTo>
                  <a:pt x="1599895" y="1895931"/>
                  <a:pt x="1596723" y="1896812"/>
                  <a:pt x="1592729" y="1896342"/>
                </a:cubicBezTo>
                <a:cubicBezTo>
                  <a:pt x="1592964" y="1897047"/>
                  <a:pt x="1593082" y="1898104"/>
                  <a:pt x="1593082" y="1899514"/>
                </a:cubicBezTo>
                <a:cubicBezTo>
                  <a:pt x="1593082" y="1902333"/>
                  <a:pt x="1592377" y="1904800"/>
                  <a:pt x="1590967" y="1906915"/>
                </a:cubicBezTo>
                <a:cubicBezTo>
                  <a:pt x="1589557" y="1909029"/>
                  <a:pt x="1587971" y="1910968"/>
                  <a:pt x="1586209" y="1912730"/>
                </a:cubicBezTo>
                <a:cubicBezTo>
                  <a:pt x="1584447" y="1914492"/>
                  <a:pt x="1583096" y="1915843"/>
                  <a:pt x="1582156" y="1916783"/>
                </a:cubicBezTo>
                <a:cubicBezTo>
                  <a:pt x="1583331" y="1920307"/>
                  <a:pt x="1583918" y="1923596"/>
                  <a:pt x="1583918" y="1926651"/>
                </a:cubicBezTo>
                <a:cubicBezTo>
                  <a:pt x="1583918" y="1932055"/>
                  <a:pt x="1582274" y="1938516"/>
                  <a:pt x="1578985" y="1946034"/>
                </a:cubicBezTo>
                <a:cubicBezTo>
                  <a:pt x="1580159" y="1947679"/>
                  <a:pt x="1581158" y="1949969"/>
                  <a:pt x="1581980" y="1952906"/>
                </a:cubicBezTo>
                <a:cubicBezTo>
                  <a:pt x="1582802" y="1955843"/>
                  <a:pt x="1583214" y="1958721"/>
                  <a:pt x="1583214" y="1961541"/>
                </a:cubicBezTo>
                <a:cubicBezTo>
                  <a:pt x="1583214" y="1963185"/>
                  <a:pt x="1583096" y="1964360"/>
                  <a:pt x="1582861" y="1965065"/>
                </a:cubicBezTo>
                <a:cubicBezTo>
                  <a:pt x="1584506" y="1966240"/>
                  <a:pt x="1585974" y="1968237"/>
                  <a:pt x="1587266" y="1971056"/>
                </a:cubicBezTo>
                <a:cubicBezTo>
                  <a:pt x="1588559" y="1973876"/>
                  <a:pt x="1589205" y="1976578"/>
                  <a:pt x="1589205" y="1979162"/>
                </a:cubicBezTo>
                <a:cubicBezTo>
                  <a:pt x="1595079" y="1981042"/>
                  <a:pt x="1599954" y="1983744"/>
                  <a:pt x="1603830" y="1987268"/>
                </a:cubicBezTo>
                <a:cubicBezTo>
                  <a:pt x="1607707" y="1990792"/>
                  <a:pt x="1609645" y="1994081"/>
                  <a:pt x="1609645" y="1997136"/>
                </a:cubicBezTo>
                <a:cubicBezTo>
                  <a:pt x="1612230" y="1995021"/>
                  <a:pt x="1615049" y="1993964"/>
                  <a:pt x="1618104" y="1993964"/>
                </a:cubicBezTo>
                <a:cubicBezTo>
                  <a:pt x="1620923" y="1993964"/>
                  <a:pt x="1623684" y="1994669"/>
                  <a:pt x="1626385" y="1996078"/>
                </a:cubicBezTo>
                <a:cubicBezTo>
                  <a:pt x="1629087" y="1997488"/>
                  <a:pt x="1631144" y="1999368"/>
                  <a:pt x="1632553" y="2001717"/>
                </a:cubicBezTo>
                <a:cubicBezTo>
                  <a:pt x="1633728" y="2001482"/>
                  <a:pt x="1635138" y="2001365"/>
                  <a:pt x="1636782" y="2001365"/>
                </a:cubicBezTo>
                <a:cubicBezTo>
                  <a:pt x="1640307" y="2001365"/>
                  <a:pt x="1643361" y="2002540"/>
                  <a:pt x="1645945" y="2004889"/>
                </a:cubicBezTo>
                <a:cubicBezTo>
                  <a:pt x="1646885" y="2003010"/>
                  <a:pt x="1649234" y="2001012"/>
                  <a:pt x="1652994" y="1998898"/>
                </a:cubicBezTo>
                <a:cubicBezTo>
                  <a:pt x="1656753" y="1996783"/>
                  <a:pt x="1659807" y="1995844"/>
                  <a:pt x="1662157" y="1996078"/>
                </a:cubicBezTo>
                <a:cubicBezTo>
                  <a:pt x="1663567" y="1993729"/>
                  <a:pt x="1665505" y="1991967"/>
                  <a:pt x="1667972" y="1990792"/>
                </a:cubicBezTo>
                <a:cubicBezTo>
                  <a:pt x="1670439" y="1989617"/>
                  <a:pt x="1673082" y="1989030"/>
                  <a:pt x="1675901" y="1989030"/>
                </a:cubicBezTo>
                <a:cubicBezTo>
                  <a:pt x="1677781" y="1989030"/>
                  <a:pt x="1679073" y="1989147"/>
                  <a:pt x="1679778" y="1989382"/>
                </a:cubicBezTo>
                <a:cubicBezTo>
                  <a:pt x="1682833" y="1985623"/>
                  <a:pt x="1686944" y="1983744"/>
                  <a:pt x="1692113" y="1983744"/>
                </a:cubicBezTo>
                <a:cubicBezTo>
                  <a:pt x="1696577" y="1983744"/>
                  <a:pt x="1700454" y="1985271"/>
                  <a:pt x="1703743" y="1988325"/>
                </a:cubicBezTo>
                <a:cubicBezTo>
                  <a:pt x="1707032" y="1991379"/>
                  <a:pt x="1708677" y="1995139"/>
                  <a:pt x="1708677" y="1999603"/>
                </a:cubicBezTo>
                <a:cubicBezTo>
                  <a:pt x="1708677" y="2004772"/>
                  <a:pt x="1706504" y="2009059"/>
                  <a:pt x="1702157" y="2012466"/>
                </a:cubicBezTo>
                <a:cubicBezTo>
                  <a:pt x="1697810" y="2015873"/>
                  <a:pt x="1692935" y="2017576"/>
                  <a:pt x="1687532" y="2017576"/>
                </a:cubicBezTo>
                <a:cubicBezTo>
                  <a:pt x="1685417" y="2017576"/>
                  <a:pt x="1683890" y="2017459"/>
                  <a:pt x="1682950" y="2017224"/>
                </a:cubicBezTo>
                <a:cubicBezTo>
                  <a:pt x="1684829" y="2017694"/>
                  <a:pt x="1684653" y="2018751"/>
                  <a:pt x="1682421" y="2020396"/>
                </a:cubicBezTo>
                <a:cubicBezTo>
                  <a:pt x="1680189" y="2022040"/>
                  <a:pt x="1677076" y="2023626"/>
                  <a:pt x="1673082" y="2025154"/>
                </a:cubicBezTo>
                <a:cubicBezTo>
                  <a:pt x="1669088" y="2026681"/>
                  <a:pt x="1665916" y="2027327"/>
                  <a:pt x="1663567" y="2027092"/>
                </a:cubicBezTo>
                <a:cubicBezTo>
                  <a:pt x="1661452" y="2029676"/>
                  <a:pt x="1658633" y="2031615"/>
                  <a:pt x="1655108" y="2032907"/>
                </a:cubicBezTo>
                <a:cubicBezTo>
                  <a:pt x="1651584" y="2034199"/>
                  <a:pt x="1647942" y="2034845"/>
                  <a:pt x="1644183" y="2034845"/>
                </a:cubicBezTo>
                <a:cubicBezTo>
                  <a:pt x="1639484" y="2034845"/>
                  <a:pt x="1636195" y="2034023"/>
                  <a:pt x="1634315" y="2032378"/>
                </a:cubicBezTo>
                <a:cubicBezTo>
                  <a:pt x="1632670" y="2033083"/>
                  <a:pt x="1630909" y="2033435"/>
                  <a:pt x="1629029" y="2033435"/>
                </a:cubicBezTo>
                <a:cubicBezTo>
                  <a:pt x="1624565" y="2033435"/>
                  <a:pt x="1620806" y="2031908"/>
                  <a:pt x="1617751" y="2028854"/>
                </a:cubicBezTo>
                <a:cubicBezTo>
                  <a:pt x="1614932" y="2030029"/>
                  <a:pt x="1612465" y="2030616"/>
                  <a:pt x="1610350" y="2030616"/>
                </a:cubicBezTo>
                <a:cubicBezTo>
                  <a:pt x="1606591" y="2030616"/>
                  <a:pt x="1602891" y="2029617"/>
                  <a:pt x="1599249" y="2027621"/>
                </a:cubicBezTo>
                <a:cubicBezTo>
                  <a:pt x="1595607" y="2025623"/>
                  <a:pt x="1593082" y="2023215"/>
                  <a:pt x="1591672" y="2020396"/>
                </a:cubicBezTo>
                <a:cubicBezTo>
                  <a:pt x="1587208" y="2020866"/>
                  <a:pt x="1582802" y="2019515"/>
                  <a:pt x="1578456" y="2016343"/>
                </a:cubicBezTo>
                <a:cubicBezTo>
                  <a:pt x="1574109" y="2013171"/>
                  <a:pt x="1571584" y="2009471"/>
                  <a:pt x="1570879" y="2005242"/>
                </a:cubicBezTo>
                <a:cubicBezTo>
                  <a:pt x="1563830" y="2002187"/>
                  <a:pt x="1559014" y="1993964"/>
                  <a:pt x="1556429" y="1980572"/>
                </a:cubicBezTo>
                <a:cubicBezTo>
                  <a:pt x="1555020" y="1979397"/>
                  <a:pt x="1553962" y="1977635"/>
                  <a:pt x="1553257" y="1975285"/>
                </a:cubicBezTo>
                <a:cubicBezTo>
                  <a:pt x="1552553" y="1972936"/>
                  <a:pt x="1552200" y="1970586"/>
                  <a:pt x="1552200" y="1968237"/>
                </a:cubicBezTo>
                <a:cubicBezTo>
                  <a:pt x="1552200" y="1966592"/>
                  <a:pt x="1552318" y="1965417"/>
                  <a:pt x="1552553" y="1964713"/>
                </a:cubicBezTo>
                <a:cubicBezTo>
                  <a:pt x="1548558" y="1956724"/>
                  <a:pt x="1546561" y="1948501"/>
                  <a:pt x="1546561" y="1940043"/>
                </a:cubicBezTo>
                <a:cubicBezTo>
                  <a:pt x="1546561" y="1932290"/>
                  <a:pt x="1548206" y="1925946"/>
                  <a:pt x="1551495" y="1921012"/>
                </a:cubicBezTo>
                <a:cubicBezTo>
                  <a:pt x="1551025" y="1918662"/>
                  <a:pt x="1550790" y="1916900"/>
                  <a:pt x="1550790" y="1915726"/>
                </a:cubicBezTo>
                <a:cubicBezTo>
                  <a:pt x="1550790" y="1911731"/>
                  <a:pt x="1551730" y="1907913"/>
                  <a:pt x="1553610" y="1904272"/>
                </a:cubicBezTo>
                <a:cubicBezTo>
                  <a:pt x="1555489" y="1900630"/>
                  <a:pt x="1557839" y="1897987"/>
                  <a:pt x="1560658" y="1896342"/>
                </a:cubicBezTo>
                <a:cubicBezTo>
                  <a:pt x="1560188" y="1895167"/>
                  <a:pt x="1559954" y="1893523"/>
                  <a:pt x="1559954" y="1891408"/>
                </a:cubicBezTo>
                <a:cubicBezTo>
                  <a:pt x="1559954" y="1887649"/>
                  <a:pt x="1561187" y="1884183"/>
                  <a:pt x="1563654" y="1881012"/>
                </a:cubicBezTo>
                <a:cubicBezTo>
                  <a:pt x="1566121" y="1877840"/>
                  <a:pt x="1568529" y="1875902"/>
                  <a:pt x="1570879" y="1875197"/>
                </a:cubicBezTo>
                <a:cubicBezTo>
                  <a:pt x="1571819" y="1871907"/>
                  <a:pt x="1574109" y="1868794"/>
                  <a:pt x="1577751" y="1865857"/>
                </a:cubicBezTo>
                <a:cubicBezTo>
                  <a:pt x="1581393" y="1862921"/>
                  <a:pt x="1585211" y="1861570"/>
                  <a:pt x="1589205" y="1861804"/>
                </a:cubicBezTo>
                <a:cubicBezTo>
                  <a:pt x="1593904" y="1854756"/>
                  <a:pt x="1598603" y="1851584"/>
                  <a:pt x="1603302" y="1852289"/>
                </a:cubicBezTo>
                <a:cubicBezTo>
                  <a:pt x="1605416" y="1849470"/>
                  <a:pt x="1608295" y="1847472"/>
                  <a:pt x="1611936" y="1846298"/>
                </a:cubicBezTo>
                <a:cubicBezTo>
                  <a:pt x="1615578" y="1845123"/>
                  <a:pt x="1618926" y="1844653"/>
                  <a:pt x="1621980" y="1844888"/>
                </a:cubicBezTo>
                <a:cubicBezTo>
                  <a:pt x="1624330" y="1843243"/>
                  <a:pt x="1626914" y="1842421"/>
                  <a:pt x="1629734" y="1842421"/>
                </a:cubicBezTo>
                <a:close/>
                <a:moveTo>
                  <a:pt x="1372559" y="1842421"/>
                </a:moveTo>
                <a:cubicBezTo>
                  <a:pt x="1375378" y="1842421"/>
                  <a:pt x="1378198" y="1843126"/>
                  <a:pt x="1381017" y="1844536"/>
                </a:cubicBezTo>
                <a:cubicBezTo>
                  <a:pt x="1382897" y="1843126"/>
                  <a:pt x="1385481" y="1842421"/>
                  <a:pt x="1388770" y="1842421"/>
                </a:cubicBezTo>
                <a:cubicBezTo>
                  <a:pt x="1391120" y="1842421"/>
                  <a:pt x="1393352" y="1842774"/>
                  <a:pt x="1395466" y="1843478"/>
                </a:cubicBezTo>
                <a:cubicBezTo>
                  <a:pt x="1397581" y="1844183"/>
                  <a:pt x="1398991" y="1845006"/>
                  <a:pt x="1399695" y="1845945"/>
                </a:cubicBezTo>
                <a:cubicBezTo>
                  <a:pt x="1401575" y="1845476"/>
                  <a:pt x="1403572" y="1845887"/>
                  <a:pt x="1405687" y="1847179"/>
                </a:cubicBezTo>
                <a:cubicBezTo>
                  <a:pt x="1407801" y="1848471"/>
                  <a:pt x="1409093" y="1850057"/>
                  <a:pt x="1409563" y="1851937"/>
                </a:cubicBezTo>
                <a:cubicBezTo>
                  <a:pt x="1413558" y="1851937"/>
                  <a:pt x="1417023" y="1853170"/>
                  <a:pt x="1419960" y="1855637"/>
                </a:cubicBezTo>
                <a:cubicBezTo>
                  <a:pt x="1422897" y="1858104"/>
                  <a:pt x="1425129" y="1860923"/>
                  <a:pt x="1426656" y="1864095"/>
                </a:cubicBezTo>
                <a:cubicBezTo>
                  <a:pt x="1428183" y="1867267"/>
                  <a:pt x="1428829" y="1869675"/>
                  <a:pt x="1428594" y="1871320"/>
                </a:cubicBezTo>
                <a:cubicBezTo>
                  <a:pt x="1432589" y="1873200"/>
                  <a:pt x="1435408" y="1876254"/>
                  <a:pt x="1437053" y="1880483"/>
                </a:cubicBezTo>
                <a:cubicBezTo>
                  <a:pt x="1438697" y="1884242"/>
                  <a:pt x="1439519" y="1887532"/>
                  <a:pt x="1439519" y="1890351"/>
                </a:cubicBezTo>
                <a:cubicBezTo>
                  <a:pt x="1439519" y="1895050"/>
                  <a:pt x="1437757" y="1898692"/>
                  <a:pt x="1434233" y="1901276"/>
                </a:cubicBezTo>
                <a:cubicBezTo>
                  <a:pt x="1431884" y="1902921"/>
                  <a:pt x="1429417" y="1903743"/>
                  <a:pt x="1426832" y="1903743"/>
                </a:cubicBezTo>
                <a:cubicBezTo>
                  <a:pt x="1422603" y="1903743"/>
                  <a:pt x="1418550" y="1901981"/>
                  <a:pt x="1414674" y="1898457"/>
                </a:cubicBezTo>
                <a:cubicBezTo>
                  <a:pt x="1410797" y="1894932"/>
                  <a:pt x="1408271" y="1890586"/>
                  <a:pt x="1407096" y="1885417"/>
                </a:cubicBezTo>
                <a:cubicBezTo>
                  <a:pt x="1404042" y="1884947"/>
                  <a:pt x="1401105" y="1883831"/>
                  <a:pt x="1398286" y="1882069"/>
                </a:cubicBezTo>
                <a:cubicBezTo>
                  <a:pt x="1395466" y="1880307"/>
                  <a:pt x="1393234" y="1878368"/>
                  <a:pt x="1391590" y="1876254"/>
                </a:cubicBezTo>
                <a:cubicBezTo>
                  <a:pt x="1390885" y="1876489"/>
                  <a:pt x="1389123" y="1876606"/>
                  <a:pt x="1386303" y="1876606"/>
                </a:cubicBezTo>
                <a:cubicBezTo>
                  <a:pt x="1383719" y="1876606"/>
                  <a:pt x="1381957" y="1876489"/>
                  <a:pt x="1381017" y="1876254"/>
                </a:cubicBezTo>
                <a:cubicBezTo>
                  <a:pt x="1378902" y="1878368"/>
                  <a:pt x="1376553" y="1879426"/>
                  <a:pt x="1373968" y="1879426"/>
                </a:cubicBezTo>
                <a:cubicBezTo>
                  <a:pt x="1371384" y="1879426"/>
                  <a:pt x="1368917" y="1878603"/>
                  <a:pt x="1366568" y="1876959"/>
                </a:cubicBezTo>
                <a:cubicBezTo>
                  <a:pt x="1363513" y="1881658"/>
                  <a:pt x="1359049" y="1884007"/>
                  <a:pt x="1353175" y="1884007"/>
                </a:cubicBezTo>
                <a:cubicBezTo>
                  <a:pt x="1350121" y="1888236"/>
                  <a:pt x="1347419" y="1891467"/>
                  <a:pt x="1345070" y="1893699"/>
                </a:cubicBezTo>
                <a:cubicBezTo>
                  <a:pt x="1342720" y="1895931"/>
                  <a:pt x="1339548" y="1896812"/>
                  <a:pt x="1335554" y="1896342"/>
                </a:cubicBezTo>
                <a:cubicBezTo>
                  <a:pt x="1335789" y="1897047"/>
                  <a:pt x="1335907" y="1898104"/>
                  <a:pt x="1335907" y="1899514"/>
                </a:cubicBezTo>
                <a:cubicBezTo>
                  <a:pt x="1335907" y="1902333"/>
                  <a:pt x="1335202" y="1904800"/>
                  <a:pt x="1333792" y="1906915"/>
                </a:cubicBezTo>
                <a:cubicBezTo>
                  <a:pt x="1332382" y="1909029"/>
                  <a:pt x="1330796" y="1910968"/>
                  <a:pt x="1329034" y="1912730"/>
                </a:cubicBezTo>
                <a:cubicBezTo>
                  <a:pt x="1327272" y="1914492"/>
                  <a:pt x="1325921" y="1915843"/>
                  <a:pt x="1324981" y="1916783"/>
                </a:cubicBezTo>
                <a:cubicBezTo>
                  <a:pt x="1326156" y="1920307"/>
                  <a:pt x="1326744" y="1923596"/>
                  <a:pt x="1326744" y="1926651"/>
                </a:cubicBezTo>
                <a:cubicBezTo>
                  <a:pt x="1326744" y="1932055"/>
                  <a:pt x="1325099" y="1938516"/>
                  <a:pt x="1321810" y="1946034"/>
                </a:cubicBezTo>
                <a:cubicBezTo>
                  <a:pt x="1322984" y="1947679"/>
                  <a:pt x="1323983" y="1949969"/>
                  <a:pt x="1324805" y="1952906"/>
                </a:cubicBezTo>
                <a:cubicBezTo>
                  <a:pt x="1325628" y="1955843"/>
                  <a:pt x="1326039" y="1958721"/>
                  <a:pt x="1326039" y="1961541"/>
                </a:cubicBezTo>
                <a:cubicBezTo>
                  <a:pt x="1326039" y="1963185"/>
                  <a:pt x="1325921" y="1964360"/>
                  <a:pt x="1325686" y="1965065"/>
                </a:cubicBezTo>
                <a:cubicBezTo>
                  <a:pt x="1327331" y="1966240"/>
                  <a:pt x="1328799" y="1968237"/>
                  <a:pt x="1330092" y="1971056"/>
                </a:cubicBezTo>
                <a:cubicBezTo>
                  <a:pt x="1331384" y="1973876"/>
                  <a:pt x="1332030" y="1976578"/>
                  <a:pt x="1332030" y="1979162"/>
                </a:cubicBezTo>
                <a:cubicBezTo>
                  <a:pt x="1337904" y="1981042"/>
                  <a:pt x="1342779" y="1983744"/>
                  <a:pt x="1346656" y="1987268"/>
                </a:cubicBezTo>
                <a:cubicBezTo>
                  <a:pt x="1350532" y="1990792"/>
                  <a:pt x="1352471" y="1994081"/>
                  <a:pt x="1352471" y="1997136"/>
                </a:cubicBezTo>
                <a:cubicBezTo>
                  <a:pt x="1355055" y="1995021"/>
                  <a:pt x="1357874" y="1993964"/>
                  <a:pt x="1360929" y="1993964"/>
                </a:cubicBezTo>
                <a:cubicBezTo>
                  <a:pt x="1363748" y="1993964"/>
                  <a:pt x="1366509" y="1994669"/>
                  <a:pt x="1369211" y="1996078"/>
                </a:cubicBezTo>
                <a:cubicBezTo>
                  <a:pt x="1371913" y="1997488"/>
                  <a:pt x="1373968" y="1999368"/>
                  <a:pt x="1375378" y="2001717"/>
                </a:cubicBezTo>
                <a:cubicBezTo>
                  <a:pt x="1376553" y="2001482"/>
                  <a:pt x="1377963" y="2001365"/>
                  <a:pt x="1379607" y="2001365"/>
                </a:cubicBezTo>
                <a:cubicBezTo>
                  <a:pt x="1383132" y="2001365"/>
                  <a:pt x="1386186" y="2002540"/>
                  <a:pt x="1388770" y="2004889"/>
                </a:cubicBezTo>
                <a:cubicBezTo>
                  <a:pt x="1389710" y="2003010"/>
                  <a:pt x="1392060" y="2001012"/>
                  <a:pt x="1395819" y="1998898"/>
                </a:cubicBezTo>
                <a:cubicBezTo>
                  <a:pt x="1399578" y="1996783"/>
                  <a:pt x="1402632" y="1995844"/>
                  <a:pt x="1404982" y="1996078"/>
                </a:cubicBezTo>
                <a:cubicBezTo>
                  <a:pt x="1406391" y="1993729"/>
                  <a:pt x="1408330" y="1991967"/>
                  <a:pt x="1410797" y="1990792"/>
                </a:cubicBezTo>
                <a:cubicBezTo>
                  <a:pt x="1413264" y="1989617"/>
                  <a:pt x="1415907" y="1989030"/>
                  <a:pt x="1418726" y="1989030"/>
                </a:cubicBezTo>
                <a:cubicBezTo>
                  <a:pt x="1420606" y="1989030"/>
                  <a:pt x="1421898" y="1989147"/>
                  <a:pt x="1422603" y="1989382"/>
                </a:cubicBezTo>
                <a:cubicBezTo>
                  <a:pt x="1425658" y="1985623"/>
                  <a:pt x="1429769" y="1983744"/>
                  <a:pt x="1434938" y="1983744"/>
                </a:cubicBezTo>
                <a:cubicBezTo>
                  <a:pt x="1439402" y="1983744"/>
                  <a:pt x="1443279" y="1985271"/>
                  <a:pt x="1446568" y="1988325"/>
                </a:cubicBezTo>
                <a:cubicBezTo>
                  <a:pt x="1449857" y="1991379"/>
                  <a:pt x="1451502" y="1995139"/>
                  <a:pt x="1451502" y="1999603"/>
                </a:cubicBezTo>
                <a:cubicBezTo>
                  <a:pt x="1451502" y="2004772"/>
                  <a:pt x="1449329" y="2009059"/>
                  <a:pt x="1444982" y="2012466"/>
                </a:cubicBezTo>
                <a:cubicBezTo>
                  <a:pt x="1440636" y="2015873"/>
                  <a:pt x="1435760" y="2017576"/>
                  <a:pt x="1430357" y="2017576"/>
                </a:cubicBezTo>
                <a:cubicBezTo>
                  <a:pt x="1428242" y="2017576"/>
                  <a:pt x="1426715" y="2017459"/>
                  <a:pt x="1425775" y="2017224"/>
                </a:cubicBezTo>
                <a:cubicBezTo>
                  <a:pt x="1427655" y="2017694"/>
                  <a:pt x="1427478" y="2018751"/>
                  <a:pt x="1425246" y="2020396"/>
                </a:cubicBezTo>
                <a:cubicBezTo>
                  <a:pt x="1423014" y="2022040"/>
                  <a:pt x="1419901" y="2023626"/>
                  <a:pt x="1415907" y="2025154"/>
                </a:cubicBezTo>
                <a:cubicBezTo>
                  <a:pt x="1411913" y="2026681"/>
                  <a:pt x="1408741" y="2027327"/>
                  <a:pt x="1406391" y="2027092"/>
                </a:cubicBezTo>
                <a:cubicBezTo>
                  <a:pt x="1404277" y="2029676"/>
                  <a:pt x="1401458" y="2031615"/>
                  <a:pt x="1397933" y="2032907"/>
                </a:cubicBezTo>
                <a:cubicBezTo>
                  <a:pt x="1394409" y="2034199"/>
                  <a:pt x="1390767" y="2034845"/>
                  <a:pt x="1387008" y="2034845"/>
                </a:cubicBezTo>
                <a:cubicBezTo>
                  <a:pt x="1382309" y="2034845"/>
                  <a:pt x="1379020" y="2034023"/>
                  <a:pt x="1377140" y="2032378"/>
                </a:cubicBezTo>
                <a:cubicBezTo>
                  <a:pt x="1375496" y="2033083"/>
                  <a:pt x="1373734" y="2033435"/>
                  <a:pt x="1371854" y="2033435"/>
                </a:cubicBezTo>
                <a:cubicBezTo>
                  <a:pt x="1367390" y="2033435"/>
                  <a:pt x="1363631" y="2031908"/>
                  <a:pt x="1360576" y="2028854"/>
                </a:cubicBezTo>
                <a:cubicBezTo>
                  <a:pt x="1357757" y="2030029"/>
                  <a:pt x="1355290" y="2030616"/>
                  <a:pt x="1353175" y="2030616"/>
                </a:cubicBezTo>
                <a:cubicBezTo>
                  <a:pt x="1349416" y="2030616"/>
                  <a:pt x="1345716" y="2029617"/>
                  <a:pt x="1342074" y="2027621"/>
                </a:cubicBezTo>
                <a:cubicBezTo>
                  <a:pt x="1338432" y="2025623"/>
                  <a:pt x="1335907" y="2023215"/>
                  <a:pt x="1334497" y="2020396"/>
                </a:cubicBezTo>
                <a:cubicBezTo>
                  <a:pt x="1330033" y="2020866"/>
                  <a:pt x="1325628" y="2019515"/>
                  <a:pt x="1321281" y="2016343"/>
                </a:cubicBezTo>
                <a:cubicBezTo>
                  <a:pt x="1316934" y="2013171"/>
                  <a:pt x="1314409" y="2009471"/>
                  <a:pt x="1313704" y="2005242"/>
                </a:cubicBezTo>
                <a:cubicBezTo>
                  <a:pt x="1306655" y="2002187"/>
                  <a:pt x="1301839" y="1993964"/>
                  <a:pt x="1299254" y="1980572"/>
                </a:cubicBezTo>
                <a:cubicBezTo>
                  <a:pt x="1297845" y="1979397"/>
                  <a:pt x="1296787" y="1977635"/>
                  <a:pt x="1296083" y="1975285"/>
                </a:cubicBezTo>
                <a:cubicBezTo>
                  <a:pt x="1295378" y="1972936"/>
                  <a:pt x="1295025" y="1970586"/>
                  <a:pt x="1295025" y="1968237"/>
                </a:cubicBezTo>
                <a:cubicBezTo>
                  <a:pt x="1295025" y="1966592"/>
                  <a:pt x="1295143" y="1965417"/>
                  <a:pt x="1295378" y="1964713"/>
                </a:cubicBezTo>
                <a:cubicBezTo>
                  <a:pt x="1291384" y="1956724"/>
                  <a:pt x="1289387" y="1948501"/>
                  <a:pt x="1289387" y="1940043"/>
                </a:cubicBezTo>
                <a:cubicBezTo>
                  <a:pt x="1289387" y="1932290"/>
                  <a:pt x="1291031" y="1925946"/>
                  <a:pt x="1294321" y="1921012"/>
                </a:cubicBezTo>
                <a:cubicBezTo>
                  <a:pt x="1293850" y="1918662"/>
                  <a:pt x="1293616" y="1916900"/>
                  <a:pt x="1293616" y="1915726"/>
                </a:cubicBezTo>
                <a:cubicBezTo>
                  <a:pt x="1293616" y="1911731"/>
                  <a:pt x="1294555" y="1907913"/>
                  <a:pt x="1296435" y="1904272"/>
                </a:cubicBezTo>
                <a:cubicBezTo>
                  <a:pt x="1298315" y="1900630"/>
                  <a:pt x="1300664" y="1897987"/>
                  <a:pt x="1303483" y="1896342"/>
                </a:cubicBezTo>
                <a:cubicBezTo>
                  <a:pt x="1303013" y="1895167"/>
                  <a:pt x="1302779" y="1893523"/>
                  <a:pt x="1302779" y="1891408"/>
                </a:cubicBezTo>
                <a:cubicBezTo>
                  <a:pt x="1302779" y="1887649"/>
                  <a:pt x="1304012" y="1884183"/>
                  <a:pt x="1306479" y="1881012"/>
                </a:cubicBezTo>
                <a:cubicBezTo>
                  <a:pt x="1308946" y="1877840"/>
                  <a:pt x="1311354" y="1875902"/>
                  <a:pt x="1313704" y="1875197"/>
                </a:cubicBezTo>
                <a:cubicBezTo>
                  <a:pt x="1314644" y="1871907"/>
                  <a:pt x="1316934" y="1868794"/>
                  <a:pt x="1320576" y="1865857"/>
                </a:cubicBezTo>
                <a:cubicBezTo>
                  <a:pt x="1324218" y="1862921"/>
                  <a:pt x="1328036" y="1861570"/>
                  <a:pt x="1332030" y="1861804"/>
                </a:cubicBezTo>
                <a:cubicBezTo>
                  <a:pt x="1336729" y="1854756"/>
                  <a:pt x="1341428" y="1851584"/>
                  <a:pt x="1346127" y="1852289"/>
                </a:cubicBezTo>
                <a:cubicBezTo>
                  <a:pt x="1348241" y="1849470"/>
                  <a:pt x="1351120" y="1847472"/>
                  <a:pt x="1354761" y="1846298"/>
                </a:cubicBezTo>
                <a:cubicBezTo>
                  <a:pt x="1358403" y="1845123"/>
                  <a:pt x="1361751" y="1844653"/>
                  <a:pt x="1364805" y="1844888"/>
                </a:cubicBezTo>
                <a:cubicBezTo>
                  <a:pt x="1367155" y="1843243"/>
                  <a:pt x="1369739" y="1842421"/>
                  <a:pt x="1372559" y="1842421"/>
                </a:cubicBezTo>
                <a:close/>
                <a:moveTo>
                  <a:pt x="96209" y="1842421"/>
                </a:moveTo>
                <a:cubicBezTo>
                  <a:pt x="99028" y="1842421"/>
                  <a:pt x="101848" y="1843126"/>
                  <a:pt x="104667" y="1844536"/>
                </a:cubicBezTo>
                <a:cubicBezTo>
                  <a:pt x="106547" y="1843126"/>
                  <a:pt x="109131" y="1842421"/>
                  <a:pt x="112420" y="1842421"/>
                </a:cubicBezTo>
                <a:cubicBezTo>
                  <a:pt x="114770" y="1842421"/>
                  <a:pt x="117002" y="1842774"/>
                  <a:pt x="119116" y="1843478"/>
                </a:cubicBezTo>
                <a:cubicBezTo>
                  <a:pt x="121231" y="1844183"/>
                  <a:pt x="122641" y="1845006"/>
                  <a:pt x="123346" y="1845945"/>
                </a:cubicBezTo>
                <a:cubicBezTo>
                  <a:pt x="125225" y="1845476"/>
                  <a:pt x="127222" y="1845887"/>
                  <a:pt x="129337" y="1847179"/>
                </a:cubicBezTo>
                <a:cubicBezTo>
                  <a:pt x="131451" y="1848471"/>
                  <a:pt x="132744" y="1850057"/>
                  <a:pt x="133214" y="1851937"/>
                </a:cubicBezTo>
                <a:cubicBezTo>
                  <a:pt x="137208" y="1851937"/>
                  <a:pt x="140673" y="1853170"/>
                  <a:pt x="143610" y="1855637"/>
                </a:cubicBezTo>
                <a:cubicBezTo>
                  <a:pt x="146547" y="1858104"/>
                  <a:pt x="148779" y="1860923"/>
                  <a:pt x="150306" y="1864095"/>
                </a:cubicBezTo>
                <a:cubicBezTo>
                  <a:pt x="151833" y="1867267"/>
                  <a:pt x="152479" y="1869675"/>
                  <a:pt x="152244" y="1871320"/>
                </a:cubicBezTo>
                <a:cubicBezTo>
                  <a:pt x="156239" y="1873200"/>
                  <a:pt x="159058" y="1876254"/>
                  <a:pt x="160703" y="1880483"/>
                </a:cubicBezTo>
                <a:cubicBezTo>
                  <a:pt x="162347" y="1884242"/>
                  <a:pt x="163170" y="1887532"/>
                  <a:pt x="163170" y="1890351"/>
                </a:cubicBezTo>
                <a:cubicBezTo>
                  <a:pt x="163170" y="1895050"/>
                  <a:pt x="161407" y="1898692"/>
                  <a:pt x="157883" y="1901276"/>
                </a:cubicBezTo>
                <a:cubicBezTo>
                  <a:pt x="155534" y="1902921"/>
                  <a:pt x="153067" y="1903743"/>
                  <a:pt x="150482" y="1903743"/>
                </a:cubicBezTo>
                <a:cubicBezTo>
                  <a:pt x="146253" y="1903743"/>
                  <a:pt x="142200" y="1901981"/>
                  <a:pt x="138324" y="1898457"/>
                </a:cubicBezTo>
                <a:cubicBezTo>
                  <a:pt x="134447" y="1894932"/>
                  <a:pt x="131921" y="1890586"/>
                  <a:pt x="130746" y="1885417"/>
                </a:cubicBezTo>
                <a:cubicBezTo>
                  <a:pt x="127692" y="1884947"/>
                  <a:pt x="124755" y="1883831"/>
                  <a:pt x="121936" y="1882069"/>
                </a:cubicBezTo>
                <a:cubicBezTo>
                  <a:pt x="119116" y="1880307"/>
                  <a:pt x="116884" y="1878368"/>
                  <a:pt x="115240" y="1876254"/>
                </a:cubicBezTo>
                <a:cubicBezTo>
                  <a:pt x="114535" y="1876489"/>
                  <a:pt x="112773" y="1876606"/>
                  <a:pt x="109953" y="1876606"/>
                </a:cubicBezTo>
                <a:cubicBezTo>
                  <a:pt x="107369" y="1876606"/>
                  <a:pt x="105607" y="1876489"/>
                  <a:pt x="104667" y="1876254"/>
                </a:cubicBezTo>
                <a:cubicBezTo>
                  <a:pt x="102553" y="1878368"/>
                  <a:pt x="100203" y="1879426"/>
                  <a:pt x="97619" y="1879426"/>
                </a:cubicBezTo>
                <a:cubicBezTo>
                  <a:pt x="95034" y="1879426"/>
                  <a:pt x="92567" y="1878603"/>
                  <a:pt x="90218" y="1876959"/>
                </a:cubicBezTo>
                <a:cubicBezTo>
                  <a:pt x="87163" y="1881658"/>
                  <a:pt x="82699" y="1884007"/>
                  <a:pt x="76825" y="1884007"/>
                </a:cubicBezTo>
                <a:cubicBezTo>
                  <a:pt x="73771" y="1888236"/>
                  <a:pt x="71069" y="1891467"/>
                  <a:pt x="68720" y="1893699"/>
                </a:cubicBezTo>
                <a:cubicBezTo>
                  <a:pt x="66370" y="1895931"/>
                  <a:pt x="63198" y="1896812"/>
                  <a:pt x="59204" y="1896342"/>
                </a:cubicBezTo>
                <a:cubicBezTo>
                  <a:pt x="59439" y="1897047"/>
                  <a:pt x="59557" y="1898104"/>
                  <a:pt x="59557" y="1899514"/>
                </a:cubicBezTo>
                <a:cubicBezTo>
                  <a:pt x="59557" y="1902333"/>
                  <a:pt x="58852" y="1904800"/>
                  <a:pt x="57442" y="1906915"/>
                </a:cubicBezTo>
                <a:cubicBezTo>
                  <a:pt x="56032" y="1909029"/>
                  <a:pt x="54447" y="1910968"/>
                  <a:pt x="52684" y="1912730"/>
                </a:cubicBezTo>
                <a:cubicBezTo>
                  <a:pt x="50922" y="1914492"/>
                  <a:pt x="49571" y="1915843"/>
                  <a:pt x="48632" y="1916783"/>
                </a:cubicBezTo>
                <a:cubicBezTo>
                  <a:pt x="49806" y="1920307"/>
                  <a:pt x="50394" y="1923596"/>
                  <a:pt x="50394" y="1926651"/>
                </a:cubicBezTo>
                <a:cubicBezTo>
                  <a:pt x="50394" y="1932055"/>
                  <a:pt x="48749" y="1938516"/>
                  <a:pt x="45460" y="1946034"/>
                </a:cubicBezTo>
                <a:cubicBezTo>
                  <a:pt x="46634" y="1947679"/>
                  <a:pt x="47633" y="1949969"/>
                  <a:pt x="48455" y="1952906"/>
                </a:cubicBezTo>
                <a:cubicBezTo>
                  <a:pt x="49278" y="1955843"/>
                  <a:pt x="49689" y="1958721"/>
                  <a:pt x="49689" y="1961541"/>
                </a:cubicBezTo>
                <a:cubicBezTo>
                  <a:pt x="49689" y="1963185"/>
                  <a:pt x="49571" y="1964360"/>
                  <a:pt x="49336" y="1965065"/>
                </a:cubicBezTo>
                <a:cubicBezTo>
                  <a:pt x="50981" y="1966240"/>
                  <a:pt x="52449" y="1968237"/>
                  <a:pt x="53742" y="1971056"/>
                </a:cubicBezTo>
                <a:cubicBezTo>
                  <a:pt x="55034" y="1973876"/>
                  <a:pt x="55680" y="1976578"/>
                  <a:pt x="55680" y="1979162"/>
                </a:cubicBezTo>
                <a:cubicBezTo>
                  <a:pt x="61554" y="1981042"/>
                  <a:pt x="66429" y="1983744"/>
                  <a:pt x="70306" y="1987268"/>
                </a:cubicBezTo>
                <a:cubicBezTo>
                  <a:pt x="74182" y="1990792"/>
                  <a:pt x="76121" y="1994081"/>
                  <a:pt x="76121" y="1997136"/>
                </a:cubicBezTo>
                <a:cubicBezTo>
                  <a:pt x="78705" y="1995021"/>
                  <a:pt x="81524" y="1993964"/>
                  <a:pt x="84579" y="1993964"/>
                </a:cubicBezTo>
                <a:cubicBezTo>
                  <a:pt x="87398" y="1993964"/>
                  <a:pt x="90159" y="1994669"/>
                  <a:pt x="92861" y="1996078"/>
                </a:cubicBezTo>
                <a:cubicBezTo>
                  <a:pt x="95563" y="1997488"/>
                  <a:pt x="97619" y="1999368"/>
                  <a:pt x="99028" y="2001717"/>
                </a:cubicBezTo>
                <a:cubicBezTo>
                  <a:pt x="100203" y="2001482"/>
                  <a:pt x="101613" y="2001365"/>
                  <a:pt x="103257" y="2001365"/>
                </a:cubicBezTo>
                <a:cubicBezTo>
                  <a:pt x="106782" y="2001365"/>
                  <a:pt x="109836" y="2002540"/>
                  <a:pt x="112420" y="2004889"/>
                </a:cubicBezTo>
                <a:cubicBezTo>
                  <a:pt x="113360" y="2003010"/>
                  <a:pt x="115710" y="2001012"/>
                  <a:pt x="119469" y="1998898"/>
                </a:cubicBezTo>
                <a:cubicBezTo>
                  <a:pt x="123228" y="1996783"/>
                  <a:pt x="126283" y="1995844"/>
                  <a:pt x="128632" y="1996078"/>
                </a:cubicBezTo>
                <a:cubicBezTo>
                  <a:pt x="130042" y="1993729"/>
                  <a:pt x="131980" y="1991967"/>
                  <a:pt x="134447" y="1990792"/>
                </a:cubicBezTo>
                <a:cubicBezTo>
                  <a:pt x="136914" y="1989617"/>
                  <a:pt x="139557" y="1989030"/>
                  <a:pt x="142376" y="1989030"/>
                </a:cubicBezTo>
                <a:cubicBezTo>
                  <a:pt x="144256" y="1989030"/>
                  <a:pt x="145548" y="1989147"/>
                  <a:pt x="146253" y="1989382"/>
                </a:cubicBezTo>
                <a:cubicBezTo>
                  <a:pt x="149307" y="1985623"/>
                  <a:pt x="153419" y="1983744"/>
                  <a:pt x="158588" y="1983744"/>
                </a:cubicBezTo>
                <a:cubicBezTo>
                  <a:pt x="163052" y="1983744"/>
                  <a:pt x="166929" y="1985271"/>
                  <a:pt x="170218" y="1988325"/>
                </a:cubicBezTo>
                <a:cubicBezTo>
                  <a:pt x="173507" y="1991379"/>
                  <a:pt x="175152" y="1995139"/>
                  <a:pt x="175152" y="1999603"/>
                </a:cubicBezTo>
                <a:cubicBezTo>
                  <a:pt x="175152" y="2004772"/>
                  <a:pt x="172979" y="2009059"/>
                  <a:pt x="168632" y="2012466"/>
                </a:cubicBezTo>
                <a:cubicBezTo>
                  <a:pt x="164286" y="2015873"/>
                  <a:pt x="159410" y="2017576"/>
                  <a:pt x="154007" y="2017576"/>
                </a:cubicBezTo>
                <a:cubicBezTo>
                  <a:pt x="151892" y="2017576"/>
                  <a:pt x="150365" y="2017459"/>
                  <a:pt x="149425" y="2017224"/>
                </a:cubicBezTo>
                <a:cubicBezTo>
                  <a:pt x="151305" y="2017694"/>
                  <a:pt x="151128" y="2018751"/>
                  <a:pt x="148896" y="2020396"/>
                </a:cubicBezTo>
                <a:cubicBezTo>
                  <a:pt x="146664" y="2022040"/>
                  <a:pt x="143551" y="2023626"/>
                  <a:pt x="139557" y="2025154"/>
                </a:cubicBezTo>
                <a:cubicBezTo>
                  <a:pt x="135563" y="2026681"/>
                  <a:pt x="132391" y="2027327"/>
                  <a:pt x="130042" y="2027092"/>
                </a:cubicBezTo>
                <a:cubicBezTo>
                  <a:pt x="127927" y="2029676"/>
                  <a:pt x="125108" y="2031615"/>
                  <a:pt x="121583" y="2032907"/>
                </a:cubicBezTo>
                <a:cubicBezTo>
                  <a:pt x="118059" y="2034199"/>
                  <a:pt x="114417" y="2034845"/>
                  <a:pt x="110658" y="2034845"/>
                </a:cubicBezTo>
                <a:cubicBezTo>
                  <a:pt x="105959" y="2034845"/>
                  <a:pt x="102670" y="2034023"/>
                  <a:pt x="100790" y="2032378"/>
                </a:cubicBezTo>
                <a:cubicBezTo>
                  <a:pt x="99146" y="2033083"/>
                  <a:pt x="97384" y="2033435"/>
                  <a:pt x="95504" y="2033435"/>
                </a:cubicBezTo>
                <a:cubicBezTo>
                  <a:pt x="91040" y="2033435"/>
                  <a:pt x="87281" y="2031908"/>
                  <a:pt x="84226" y="2028854"/>
                </a:cubicBezTo>
                <a:cubicBezTo>
                  <a:pt x="81407" y="2030029"/>
                  <a:pt x="78940" y="2030616"/>
                  <a:pt x="76825" y="2030616"/>
                </a:cubicBezTo>
                <a:cubicBezTo>
                  <a:pt x="73066" y="2030616"/>
                  <a:pt x="69366" y="2029617"/>
                  <a:pt x="65724" y="2027621"/>
                </a:cubicBezTo>
                <a:cubicBezTo>
                  <a:pt x="62082" y="2025623"/>
                  <a:pt x="59557" y="2023215"/>
                  <a:pt x="58147" y="2020396"/>
                </a:cubicBezTo>
                <a:cubicBezTo>
                  <a:pt x="53683" y="2020866"/>
                  <a:pt x="49278" y="2019515"/>
                  <a:pt x="44931" y="2016343"/>
                </a:cubicBezTo>
                <a:cubicBezTo>
                  <a:pt x="40584" y="2013171"/>
                  <a:pt x="38059" y="2009471"/>
                  <a:pt x="37354" y="2005242"/>
                </a:cubicBezTo>
                <a:cubicBezTo>
                  <a:pt x="30305" y="2002187"/>
                  <a:pt x="25489" y="1993964"/>
                  <a:pt x="22904" y="1980572"/>
                </a:cubicBezTo>
                <a:cubicBezTo>
                  <a:pt x="21495" y="1979397"/>
                  <a:pt x="20437" y="1977635"/>
                  <a:pt x="19733" y="1975285"/>
                </a:cubicBezTo>
                <a:cubicBezTo>
                  <a:pt x="19028" y="1972936"/>
                  <a:pt x="18675" y="1970586"/>
                  <a:pt x="18675" y="1968237"/>
                </a:cubicBezTo>
                <a:cubicBezTo>
                  <a:pt x="18675" y="1966592"/>
                  <a:pt x="18793" y="1965417"/>
                  <a:pt x="19028" y="1964713"/>
                </a:cubicBezTo>
                <a:cubicBezTo>
                  <a:pt x="15034" y="1956724"/>
                  <a:pt x="13037" y="1948501"/>
                  <a:pt x="13037" y="1940043"/>
                </a:cubicBezTo>
                <a:cubicBezTo>
                  <a:pt x="13037" y="1932290"/>
                  <a:pt x="14681" y="1925946"/>
                  <a:pt x="17971" y="1921012"/>
                </a:cubicBezTo>
                <a:cubicBezTo>
                  <a:pt x="17501" y="1918662"/>
                  <a:pt x="17266" y="1916900"/>
                  <a:pt x="17266" y="1915726"/>
                </a:cubicBezTo>
                <a:cubicBezTo>
                  <a:pt x="17266" y="1911731"/>
                  <a:pt x="18205" y="1907913"/>
                  <a:pt x="20085" y="1904272"/>
                </a:cubicBezTo>
                <a:cubicBezTo>
                  <a:pt x="21965" y="1900630"/>
                  <a:pt x="24314" y="1897987"/>
                  <a:pt x="27134" y="1896342"/>
                </a:cubicBezTo>
                <a:cubicBezTo>
                  <a:pt x="26664" y="1895167"/>
                  <a:pt x="26429" y="1893523"/>
                  <a:pt x="26429" y="1891408"/>
                </a:cubicBezTo>
                <a:cubicBezTo>
                  <a:pt x="26429" y="1887649"/>
                  <a:pt x="27662" y="1884183"/>
                  <a:pt x="30129" y="1881012"/>
                </a:cubicBezTo>
                <a:cubicBezTo>
                  <a:pt x="32596" y="1877840"/>
                  <a:pt x="35004" y="1875902"/>
                  <a:pt x="37354" y="1875197"/>
                </a:cubicBezTo>
                <a:cubicBezTo>
                  <a:pt x="38294" y="1871907"/>
                  <a:pt x="40584" y="1868794"/>
                  <a:pt x="44226" y="1865857"/>
                </a:cubicBezTo>
                <a:cubicBezTo>
                  <a:pt x="47868" y="1862921"/>
                  <a:pt x="51686" y="1861570"/>
                  <a:pt x="55680" y="1861804"/>
                </a:cubicBezTo>
                <a:cubicBezTo>
                  <a:pt x="60379" y="1854756"/>
                  <a:pt x="65078" y="1851584"/>
                  <a:pt x="69777" y="1852289"/>
                </a:cubicBezTo>
                <a:cubicBezTo>
                  <a:pt x="71892" y="1849470"/>
                  <a:pt x="74770" y="1847472"/>
                  <a:pt x="78411" y="1846298"/>
                </a:cubicBezTo>
                <a:cubicBezTo>
                  <a:pt x="82053" y="1845123"/>
                  <a:pt x="85401" y="1844653"/>
                  <a:pt x="88455" y="1844888"/>
                </a:cubicBezTo>
                <a:cubicBezTo>
                  <a:pt x="90805" y="1843243"/>
                  <a:pt x="93389" y="1842421"/>
                  <a:pt x="96209" y="1842421"/>
                </a:cubicBezTo>
                <a:close/>
                <a:moveTo>
                  <a:pt x="2497975" y="1842069"/>
                </a:moveTo>
                <a:cubicBezTo>
                  <a:pt x="2502440" y="1842069"/>
                  <a:pt x="2506199" y="1843890"/>
                  <a:pt x="2509253" y="1847531"/>
                </a:cubicBezTo>
                <a:cubicBezTo>
                  <a:pt x="2512308" y="1851173"/>
                  <a:pt x="2513835" y="1855461"/>
                  <a:pt x="2513835" y="1860395"/>
                </a:cubicBezTo>
                <a:cubicBezTo>
                  <a:pt x="2513835" y="1862979"/>
                  <a:pt x="2513247" y="1865681"/>
                  <a:pt x="2512073" y="1868501"/>
                </a:cubicBezTo>
                <a:cubicBezTo>
                  <a:pt x="2515127" y="1871555"/>
                  <a:pt x="2516654" y="1875432"/>
                  <a:pt x="2516654" y="1880131"/>
                </a:cubicBezTo>
                <a:cubicBezTo>
                  <a:pt x="2516654" y="1883420"/>
                  <a:pt x="2516419" y="1886122"/>
                  <a:pt x="2515949" y="1888236"/>
                </a:cubicBezTo>
                <a:cubicBezTo>
                  <a:pt x="2517829" y="1881423"/>
                  <a:pt x="2520531" y="1877429"/>
                  <a:pt x="2524055" y="1876254"/>
                </a:cubicBezTo>
                <a:cubicBezTo>
                  <a:pt x="2524055" y="1871790"/>
                  <a:pt x="2525465" y="1867678"/>
                  <a:pt x="2528284" y="1863919"/>
                </a:cubicBezTo>
                <a:cubicBezTo>
                  <a:pt x="2531103" y="1860160"/>
                  <a:pt x="2534451" y="1857340"/>
                  <a:pt x="2538328" y="1855461"/>
                </a:cubicBezTo>
                <a:cubicBezTo>
                  <a:pt x="2542205" y="1853581"/>
                  <a:pt x="2545435" y="1852994"/>
                  <a:pt x="2548020" y="1853699"/>
                </a:cubicBezTo>
                <a:cubicBezTo>
                  <a:pt x="2553893" y="1847355"/>
                  <a:pt x="2560237" y="1844183"/>
                  <a:pt x="2567051" y="1844183"/>
                </a:cubicBezTo>
                <a:cubicBezTo>
                  <a:pt x="2570105" y="1844183"/>
                  <a:pt x="2572807" y="1844771"/>
                  <a:pt x="2575156" y="1845945"/>
                </a:cubicBezTo>
                <a:cubicBezTo>
                  <a:pt x="2577271" y="1844301"/>
                  <a:pt x="2580443" y="1843478"/>
                  <a:pt x="2584672" y="1843478"/>
                </a:cubicBezTo>
                <a:cubicBezTo>
                  <a:pt x="2588196" y="1843478"/>
                  <a:pt x="2591486" y="1844125"/>
                  <a:pt x="2594540" y="1845417"/>
                </a:cubicBezTo>
                <a:cubicBezTo>
                  <a:pt x="2597595" y="1846709"/>
                  <a:pt x="2599591" y="1848647"/>
                  <a:pt x="2600531" y="1851232"/>
                </a:cubicBezTo>
                <a:cubicBezTo>
                  <a:pt x="2608989" y="1851702"/>
                  <a:pt x="2614980" y="1855226"/>
                  <a:pt x="2618505" y="1861804"/>
                </a:cubicBezTo>
                <a:cubicBezTo>
                  <a:pt x="2621559" y="1862039"/>
                  <a:pt x="2624555" y="1863802"/>
                  <a:pt x="2627492" y="1867091"/>
                </a:cubicBezTo>
                <a:cubicBezTo>
                  <a:pt x="2630428" y="1870380"/>
                  <a:pt x="2631897" y="1874139"/>
                  <a:pt x="2631897" y="1878368"/>
                </a:cubicBezTo>
                <a:cubicBezTo>
                  <a:pt x="2631897" y="1880248"/>
                  <a:pt x="2631310" y="1882598"/>
                  <a:pt x="2630135" y="1885417"/>
                </a:cubicBezTo>
                <a:cubicBezTo>
                  <a:pt x="2635538" y="1887532"/>
                  <a:pt x="2638241" y="1891643"/>
                  <a:pt x="2638241" y="1897752"/>
                </a:cubicBezTo>
                <a:cubicBezTo>
                  <a:pt x="2638241" y="1899866"/>
                  <a:pt x="2638123" y="1901394"/>
                  <a:pt x="2637888" y="1902333"/>
                </a:cubicBezTo>
                <a:cubicBezTo>
                  <a:pt x="2640943" y="1903978"/>
                  <a:pt x="2643116" y="1905681"/>
                  <a:pt x="2644408" y="1907444"/>
                </a:cubicBezTo>
                <a:cubicBezTo>
                  <a:pt x="2645700" y="1909206"/>
                  <a:pt x="2646346" y="1911379"/>
                  <a:pt x="2646346" y="1913963"/>
                </a:cubicBezTo>
                <a:cubicBezTo>
                  <a:pt x="2646346" y="1916783"/>
                  <a:pt x="2645641" y="1920542"/>
                  <a:pt x="2644232" y="1925241"/>
                </a:cubicBezTo>
                <a:cubicBezTo>
                  <a:pt x="2647051" y="1927356"/>
                  <a:pt x="2648461" y="1930880"/>
                  <a:pt x="2648461" y="1935814"/>
                </a:cubicBezTo>
                <a:cubicBezTo>
                  <a:pt x="2648461" y="1940983"/>
                  <a:pt x="2647169" y="1944859"/>
                  <a:pt x="2644584" y="1947444"/>
                </a:cubicBezTo>
                <a:cubicBezTo>
                  <a:pt x="2646699" y="1950968"/>
                  <a:pt x="2647756" y="1955315"/>
                  <a:pt x="2647756" y="1960483"/>
                </a:cubicBezTo>
                <a:cubicBezTo>
                  <a:pt x="2647756" y="1965652"/>
                  <a:pt x="2646581" y="1969764"/>
                  <a:pt x="2644232" y="1972818"/>
                </a:cubicBezTo>
                <a:cubicBezTo>
                  <a:pt x="2645641" y="1979867"/>
                  <a:pt x="2646346" y="1984801"/>
                  <a:pt x="2646346" y="1987620"/>
                </a:cubicBezTo>
                <a:cubicBezTo>
                  <a:pt x="2646346" y="1992554"/>
                  <a:pt x="2645289" y="1995961"/>
                  <a:pt x="2643175" y="1997840"/>
                </a:cubicBezTo>
                <a:cubicBezTo>
                  <a:pt x="2645054" y="2002070"/>
                  <a:pt x="2645994" y="2006181"/>
                  <a:pt x="2645994" y="2010176"/>
                </a:cubicBezTo>
                <a:cubicBezTo>
                  <a:pt x="2645994" y="2015579"/>
                  <a:pt x="2644702" y="2019573"/>
                  <a:pt x="2642117" y="2022158"/>
                </a:cubicBezTo>
                <a:cubicBezTo>
                  <a:pt x="2642352" y="2025917"/>
                  <a:pt x="2640766" y="2028971"/>
                  <a:pt x="2637360" y="2031321"/>
                </a:cubicBezTo>
                <a:cubicBezTo>
                  <a:pt x="2633953" y="2033670"/>
                  <a:pt x="2630135" y="2034845"/>
                  <a:pt x="2625906" y="2034845"/>
                </a:cubicBezTo>
                <a:cubicBezTo>
                  <a:pt x="2622616" y="2034845"/>
                  <a:pt x="2619797" y="2034023"/>
                  <a:pt x="2617448" y="2032378"/>
                </a:cubicBezTo>
                <a:cubicBezTo>
                  <a:pt x="2615098" y="2030734"/>
                  <a:pt x="2613923" y="2028384"/>
                  <a:pt x="2613923" y="2025330"/>
                </a:cubicBezTo>
                <a:cubicBezTo>
                  <a:pt x="2612044" y="2020866"/>
                  <a:pt x="2611104" y="2015814"/>
                  <a:pt x="2611104" y="2010176"/>
                </a:cubicBezTo>
                <a:cubicBezTo>
                  <a:pt x="2611104" y="2001482"/>
                  <a:pt x="2613218" y="1995139"/>
                  <a:pt x="2617448" y="1991145"/>
                </a:cubicBezTo>
                <a:cubicBezTo>
                  <a:pt x="2615803" y="1989030"/>
                  <a:pt x="2614334" y="1985564"/>
                  <a:pt x="2613042" y="1980748"/>
                </a:cubicBezTo>
                <a:cubicBezTo>
                  <a:pt x="2611750" y="1975932"/>
                  <a:pt x="2611104" y="1971409"/>
                  <a:pt x="2611104" y="1967180"/>
                </a:cubicBezTo>
                <a:cubicBezTo>
                  <a:pt x="2611104" y="1961306"/>
                  <a:pt x="2612279" y="1957664"/>
                  <a:pt x="2614628" y="1956254"/>
                </a:cubicBezTo>
                <a:cubicBezTo>
                  <a:pt x="2612748" y="1952730"/>
                  <a:pt x="2611809" y="1949088"/>
                  <a:pt x="2611809" y="1945329"/>
                </a:cubicBezTo>
                <a:cubicBezTo>
                  <a:pt x="2611809" y="1941100"/>
                  <a:pt x="2613101" y="1935931"/>
                  <a:pt x="2615685" y="1929823"/>
                </a:cubicBezTo>
                <a:cubicBezTo>
                  <a:pt x="2613571" y="1928178"/>
                  <a:pt x="2611809" y="1925711"/>
                  <a:pt x="2610399" y="1922422"/>
                </a:cubicBezTo>
                <a:cubicBezTo>
                  <a:pt x="2608989" y="1919132"/>
                  <a:pt x="2608285" y="1915960"/>
                  <a:pt x="2608285" y="1912906"/>
                </a:cubicBezTo>
                <a:cubicBezTo>
                  <a:pt x="2608285" y="1911966"/>
                  <a:pt x="2608519" y="1910557"/>
                  <a:pt x="2608989" y="1908677"/>
                </a:cubicBezTo>
                <a:cubicBezTo>
                  <a:pt x="2606405" y="1906562"/>
                  <a:pt x="2604114" y="1903156"/>
                  <a:pt x="2602117" y="1898457"/>
                </a:cubicBezTo>
                <a:cubicBezTo>
                  <a:pt x="2600120" y="1893758"/>
                  <a:pt x="2599239" y="1889529"/>
                  <a:pt x="2599474" y="1885769"/>
                </a:cubicBezTo>
                <a:cubicBezTo>
                  <a:pt x="2597359" y="1885534"/>
                  <a:pt x="2595245" y="1884830"/>
                  <a:pt x="2593130" y="1883655"/>
                </a:cubicBezTo>
                <a:cubicBezTo>
                  <a:pt x="2591016" y="1882480"/>
                  <a:pt x="2589371" y="1880835"/>
                  <a:pt x="2588196" y="1878721"/>
                </a:cubicBezTo>
                <a:lnTo>
                  <a:pt x="2584320" y="1878721"/>
                </a:lnTo>
                <a:cubicBezTo>
                  <a:pt x="2580326" y="1878721"/>
                  <a:pt x="2577506" y="1877899"/>
                  <a:pt x="2575861" y="1876254"/>
                </a:cubicBezTo>
                <a:cubicBezTo>
                  <a:pt x="2573982" y="1878603"/>
                  <a:pt x="2570869" y="1880659"/>
                  <a:pt x="2566522" y="1882421"/>
                </a:cubicBezTo>
                <a:cubicBezTo>
                  <a:pt x="2562176" y="1884183"/>
                  <a:pt x="2558357" y="1884712"/>
                  <a:pt x="2555068" y="1884007"/>
                </a:cubicBezTo>
                <a:lnTo>
                  <a:pt x="2554716" y="1884007"/>
                </a:lnTo>
                <a:cubicBezTo>
                  <a:pt x="2555186" y="1886592"/>
                  <a:pt x="2554422" y="1888882"/>
                  <a:pt x="2552425" y="1890880"/>
                </a:cubicBezTo>
                <a:cubicBezTo>
                  <a:pt x="2550428" y="1892877"/>
                  <a:pt x="2548020" y="1893993"/>
                  <a:pt x="2545200" y="1894228"/>
                </a:cubicBezTo>
                <a:cubicBezTo>
                  <a:pt x="2543556" y="1898927"/>
                  <a:pt x="2539209" y="1901746"/>
                  <a:pt x="2532161" y="1902686"/>
                </a:cubicBezTo>
                <a:cubicBezTo>
                  <a:pt x="2532396" y="1906680"/>
                  <a:pt x="2531573" y="1910028"/>
                  <a:pt x="2529693" y="1912730"/>
                </a:cubicBezTo>
                <a:cubicBezTo>
                  <a:pt x="2527814" y="1915432"/>
                  <a:pt x="2525700" y="1917018"/>
                  <a:pt x="2523350" y="1917488"/>
                </a:cubicBezTo>
                <a:cubicBezTo>
                  <a:pt x="2523350" y="1923596"/>
                  <a:pt x="2522058" y="1929940"/>
                  <a:pt x="2519473" y="1936519"/>
                </a:cubicBezTo>
                <a:cubicBezTo>
                  <a:pt x="2519943" y="1938398"/>
                  <a:pt x="2520178" y="1940043"/>
                  <a:pt x="2520178" y="1941453"/>
                </a:cubicBezTo>
                <a:cubicBezTo>
                  <a:pt x="2520178" y="1946152"/>
                  <a:pt x="2519238" y="1950381"/>
                  <a:pt x="2517359" y="1954140"/>
                </a:cubicBezTo>
                <a:cubicBezTo>
                  <a:pt x="2518533" y="1956489"/>
                  <a:pt x="2519121" y="1959191"/>
                  <a:pt x="2519121" y="1962246"/>
                </a:cubicBezTo>
                <a:cubicBezTo>
                  <a:pt x="2519121" y="1966240"/>
                  <a:pt x="2518416" y="1970351"/>
                  <a:pt x="2517006" y="1974581"/>
                </a:cubicBezTo>
                <a:cubicBezTo>
                  <a:pt x="2519121" y="1977400"/>
                  <a:pt x="2520178" y="1980572"/>
                  <a:pt x="2520178" y="1984096"/>
                </a:cubicBezTo>
                <a:cubicBezTo>
                  <a:pt x="2520178" y="1986211"/>
                  <a:pt x="2519591" y="1988678"/>
                  <a:pt x="2518416" y="1991497"/>
                </a:cubicBezTo>
                <a:cubicBezTo>
                  <a:pt x="2519121" y="1992907"/>
                  <a:pt x="2519473" y="1995139"/>
                  <a:pt x="2519473" y="1998193"/>
                </a:cubicBezTo>
                <a:cubicBezTo>
                  <a:pt x="2519473" y="2003362"/>
                  <a:pt x="2518416" y="2007121"/>
                  <a:pt x="2516302" y="2009471"/>
                </a:cubicBezTo>
                <a:cubicBezTo>
                  <a:pt x="2517242" y="2012760"/>
                  <a:pt x="2517711" y="2015344"/>
                  <a:pt x="2517711" y="2017224"/>
                </a:cubicBezTo>
                <a:cubicBezTo>
                  <a:pt x="2517711" y="2019104"/>
                  <a:pt x="2517359" y="2020748"/>
                  <a:pt x="2516654" y="2022158"/>
                </a:cubicBezTo>
                <a:cubicBezTo>
                  <a:pt x="2516654" y="2026152"/>
                  <a:pt x="2515127" y="2029265"/>
                  <a:pt x="2512073" y="2031497"/>
                </a:cubicBezTo>
                <a:cubicBezTo>
                  <a:pt x="2509018" y="2033729"/>
                  <a:pt x="2505377" y="2034845"/>
                  <a:pt x="2501148" y="2034845"/>
                </a:cubicBezTo>
                <a:cubicBezTo>
                  <a:pt x="2497153" y="2034845"/>
                  <a:pt x="2493688" y="2033729"/>
                  <a:pt x="2490751" y="2031497"/>
                </a:cubicBezTo>
                <a:cubicBezTo>
                  <a:pt x="2487814" y="2029265"/>
                  <a:pt x="2486463" y="2026152"/>
                  <a:pt x="2486698" y="2022158"/>
                </a:cubicBezTo>
                <a:cubicBezTo>
                  <a:pt x="2485993" y="2020043"/>
                  <a:pt x="2485640" y="2017811"/>
                  <a:pt x="2485640" y="2015462"/>
                </a:cubicBezTo>
                <a:cubicBezTo>
                  <a:pt x="2485640" y="2010528"/>
                  <a:pt x="2486463" y="2005829"/>
                  <a:pt x="2488108" y="2001365"/>
                </a:cubicBezTo>
                <a:cubicBezTo>
                  <a:pt x="2485993" y="1998545"/>
                  <a:pt x="2484936" y="1995491"/>
                  <a:pt x="2484936" y="1992202"/>
                </a:cubicBezTo>
                <a:cubicBezTo>
                  <a:pt x="2484936" y="1990087"/>
                  <a:pt x="2485523" y="1987620"/>
                  <a:pt x="2486698" y="1984801"/>
                </a:cubicBezTo>
                <a:cubicBezTo>
                  <a:pt x="2485053" y="1982216"/>
                  <a:pt x="2484231" y="1979280"/>
                  <a:pt x="2484231" y="1975990"/>
                </a:cubicBezTo>
                <a:cubicBezTo>
                  <a:pt x="2484231" y="1973641"/>
                  <a:pt x="2484701" y="1971526"/>
                  <a:pt x="2485640" y="1969647"/>
                </a:cubicBezTo>
                <a:cubicBezTo>
                  <a:pt x="2486580" y="1967767"/>
                  <a:pt x="2487755" y="1966240"/>
                  <a:pt x="2489165" y="1965065"/>
                </a:cubicBezTo>
                <a:cubicBezTo>
                  <a:pt x="2485876" y="1961306"/>
                  <a:pt x="2484231" y="1956959"/>
                  <a:pt x="2484231" y="1952025"/>
                </a:cubicBezTo>
                <a:cubicBezTo>
                  <a:pt x="2484231" y="1947326"/>
                  <a:pt x="2485758" y="1943332"/>
                  <a:pt x="2488812" y="1940043"/>
                </a:cubicBezTo>
                <a:cubicBezTo>
                  <a:pt x="2487873" y="1938868"/>
                  <a:pt x="2487050" y="1937106"/>
                  <a:pt x="2486345" y="1934757"/>
                </a:cubicBezTo>
                <a:cubicBezTo>
                  <a:pt x="2485640" y="1932407"/>
                  <a:pt x="2485288" y="1930057"/>
                  <a:pt x="2485288" y="1927708"/>
                </a:cubicBezTo>
                <a:cubicBezTo>
                  <a:pt x="2485288" y="1924654"/>
                  <a:pt x="2485993" y="1922422"/>
                  <a:pt x="2487402" y="1921012"/>
                </a:cubicBezTo>
                <a:cubicBezTo>
                  <a:pt x="2485523" y="1916783"/>
                  <a:pt x="2484583" y="1911966"/>
                  <a:pt x="2484583" y="1906562"/>
                </a:cubicBezTo>
                <a:cubicBezTo>
                  <a:pt x="2484583" y="1901864"/>
                  <a:pt x="2485288" y="1898692"/>
                  <a:pt x="2486698" y="1897047"/>
                </a:cubicBezTo>
                <a:cubicBezTo>
                  <a:pt x="2484583" y="1892348"/>
                  <a:pt x="2483526" y="1887884"/>
                  <a:pt x="2483526" y="1883655"/>
                </a:cubicBezTo>
                <a:cubicBezTo>
                  <a:pt x="2483526" y="1878956"/>
                  <a:pt x="2484583" y="1875549"/>
                  <a:pt x="2486698" y="1873435"/>
                </a:cubicBezTo>
                <a:cubicBezTo>
                  <a:pt x="2482938" y="1868970"/>
                  <a:pt x="2481059" y="1864037"/>
                  <a:pt x="2481059" y="1858633"/>
                </a:cubicBezTo>
                <a:cubicBezTo>
                  <a:pt x="2481059" y="1852054"/>
                  <a:pt x="2483878" y="1847238"/>
                  <a:pt x="2489517" y="1844183"/>
                </a:cubicBezTo>
                <a:cubicBezTo>
                  <a:pt x="2492336" y="1842774"/>
                  <a:pt x="2495156" y="1842069"/>
                  <a:pt x="2497975" y="1842069"/>
                </a:cubicBezTo>
                <a:close/>
                <a:moveTo>
                  <a:pt x="2012105" y="1838192"/>
                </a:moveTo>
                <a:cubicBezTo>
                  <a:pt x="2015864" y="1838192"/>
                  <a:pt x="2019095" y="1839543"/>
                  <a:pt x="2021797" y="1842245"/>
                </a:cubicBezTo>
                <a:cubicBezTo>
                  <a:pt x="2024499" y="1844947"/>
                  <a:pt x="2025732" y="1848765"/>
                  <a:pt x="2025497" y="1853699"/>
                </a:cubicBezTo>
                <a:cubicBezTo>
                  <a:pt x="2027142" y="1856988"/>
                  <a:pt x="2027965" y="1860982"/>
                  <a:pt x="2027965" y="1865681"/>
                </a:cubicBezTo>
                <a:cubicBezTo>
                  <a:pt x="2027965" y="1874139"/>
                  <a:pt x="2025967" y="1881540"/>
                  <a:pt x="2021973" y="1887884"/>
                </a:cubicBezTo>
                <a:cubicBezTo>
                  <a:pt x="2022913" y="1890938"/>
                  <a:pt x="2023383" y="1894228"/>
                  <a:pt x="2023383" y="1897752"/>
                </a:cubicBezTo>
                <a:cubicBezTo>
                  <a:pt x="2023383" y="1903626"/>
                  <a:pt x="2021268" y="1909264"/>
                  <a:pt x="2017039" y="1914668"/>
                </a:cubicBezTo>
                <a:cubicBezTo>
                  <a:pt x="2017274" y="1916548"/>
                  <a:pt x="2017744" y="1918780"/>
                  <a:pt x="2018449" y="1921364"/>
                </a:cubicBezTo>
                <a:cubicBezTo>
                  <a:pt x="2019154" y="1923949"/>
                  <a:pt x="2019507" y="1926063"/>
                  <a:pt x="2019507" y="1927708"/>
                </a:cubicBezTo>
                <a:cubicBezTo>
                  <a:pt x="2019507" y="1931232"/>
                  <a:pt x="2018331" y="1934287"/>
                  <a:pt x="2015982" y="1936871"/>
                </a:cubicBezTo>
                <a:cubicBezTo>
                  <a:pt x="2017157" y="1940160"/>
                  <a:pt x="2014689" y="1947091"/>
                  <a:pt x="2008581" y="1957664"/>
                </a:cubicBezTo>
                <a:cubicBezTo>
                  <a:pt x="2009521" y="1960483"/>
                  <a:pt x="2009991" y="1962716"/>
                  <a:pt x="2009991" y="1964360"/>
                </a:cubicBezTo>
                <a:cubicBezTo>
                  <a:pt x="2009991" y="1966240"/>
                  <a:pt x="2009638" y="1968119"/>
                  <a:pt x="2008934" y="1969999"/>
                </a:cubicBezTo>
                <a:cubicBezTo>
                  <a:pt x="2007993" y="1973053"/>
                  <a:pt x="2005997" y="1975755"/>
                  <a:pt x="2002942" y="1978105"/>
                </a:cubicBezTo>
                <a:cubicBezTo>
                  <a:pt x="2003412" y="1987503"/>
                  <a:pt x="2000945" y="1993377"/>
                  <a:pt x="1995541" y="1995726"/>
                </a:cubicBezTo>
                <a:cubicBezTo>
                  <a:pt x="1995071" y="1999485"/>
                  <a:pt x="1993426" y="2003479"/>
                  <a:pt x="1990608" y="2007709"/>
                </a:cubicBezTo>
                <a:cubicBezTo>
                  <a:pt x="1987788" y="2011938"/>
                  <a:pt x="1984734" y="2014757"/>
                  <a:pt x="1981445" y="2016167"/>
                </a:cubicBezTo>
                <a:cubicBezTo>
                  <a:pt x="1981445" y="2017106"/>
                  <a:pt x="1981268" y="2019045"/>
                  <a:pt x="1980916" y="2021982"/>
                </a:cubicBezTo>
                <a:cubicBezTo>
                  <a:pt x="1980563" y="2024918"/>
                  <a:pt x="1979858" y="2027327"/>
                  <a:pt x="1978801" y="2029206"/>
                </a:cubicBezTo>
                <a:cubicBezTo>
                  <a:pt x="1977744" y="2031086"/>
                  <a:pt x="1976158" y="2032966"/>
                  <a:pt x="1974044" y="2034845"/>
                </a:cubicBezTo>
                <a:cubicBezTo>
                  <a:pt x="1975218" y="2043068"/>
                  <a:pt x="1971341" y="2051292"/>
                  <a:pt x="1962413" y="2059515"/>
                </a:cubicBezTo>
                <a:cubicBezTo>
                  <a:pt x="1962178" y="2065154"/>
                  <a:pt x="1960358" y="2069676"/>
                  <a:pt x="1956951" y="2073083"/>
                </a:cubicBezTo>
                <a:cubicBezTo>
                  <a:pt x="1953544" y="2076490"/>
                  <a:pt x="1949491" y="2078546"/>
                  <a:pt x="1944792" y="2079251"/>
                </a:cubicBezTo>
                <a:cubicBezTo>
                  <a:pt x="1944322" y="2082540"/>
                  <a:pt x="1941914" y="2085771"/>
                  <a:pt x="1937568" y="2088942"/>
                </a:cubicBezTo>
                <a:cubicBezTo>
                  <a:pt x="1933221" y="2092114"/>
                  <a:pt x="1929050" y="2093700"/>
                  <a:pt x="1925056" y="2093700"/>
                </a:cubicBezTo>
                <a:cubicBezTo>
                  <a:pt x="1924117" y="2096285"/>
                  <a:pt x="1920298" y="2098928"/>
                  <a:pt x="1913603" y="2101630"/>
                </a:cubicBezTo>
                <a:cubicBezTo>
                  <a:pt x="1906907" y="2104332"/>
                  <a:pt x="1902501" y="2104978"/>
                  <a:pt x="1900386" y="2103568"/>
                </a:cubicBezTo>
                <a:cubicBezTo>
                  <a:pt x="1894748" y="2104038"/>
                  <a:pt x="1890283" y="2102628"/>
                  <a:pt x="1886994" y="2099339"/>
                </a:cubicBezTo>
                <a:cubicBezTo>
                  <a:pt x="1883705" y="2096050"/>
                  <a:pt x="1882060" y="2092173"/>
                  <a:pt x="1882060" y="2087709"/>
                </a:cubicBezTo>
                <a:cubicBezTo>
                  <a:pt x="1882060" y="2084420"/>
                  <a:pt x="1883000" y="2081600"/>
                  <a:pt x="1884880" y="2079251"/>
                </a:cubicBezTo>
                <a:cubicBezTo>
                  <a:pt x="1886760" y="2076901"/>
                  <a:pt x="1889462" y="2075726"/>
                  <a:pt x="1892985" y="2075726"/>
                </a:cubicBezTo>
                <a:cubicBezTo>
                  <a:pt x="1894160" y="2075726"/>
                  <a:pt x="1895100" y="2075844"/>
                  <a:pt x="1895805" y="2076079"/>
                </a:cubicBezTo>
                <a:cubicBezTo>
                  <a:pt x="1902384" y="2071145"/>
                  <a:pt x="1907670" y="2068678"/>
                  <a:pt x="1911664" y="2068678"/>
                </a:cubicBezTo>
                <a:cubicBezTo>
                  <a:pt x="1913074" y="2068678"/>
                  <a:pt x="1914131" y="2068795"/>
                  <a:pt x="1914836" y="2069030"/>
                </a:cubicBezTo>
                <a:cubicBezTo>
                  <a:pt x="1915306" y="2066211"/>
                  <a:pt x="1916951" y="2063568"/>
                  <a:pt x="1919770" y="2061101"/>
                </a:cubicBezTo>
                <a:cubicBezTo>
                  <a:pt x="1922589" y="2058634"/>
                  <a:pt x="1925878" y="2056695"/>
                  <a:pt x="1929638" y="2055286"/>
                </a:cubicBezTo>
                <a:cubicBezTo>
                  <a:pt x="1929638" y="2052936"/>
                  <a:pt x="1930578" y="2050469"/>
                  <a:pt x="1932457" y="2047885"/>
                </a:cubicBezTo>
                <a:cubicBezTo>
                  <a:pt x="1934337" y="2045300"/>
                  <a:pt x="1936569" y="2043186"/>
                  <a:pt x="1939153" y="2041541"/>
                </a:cubicBezTo>
                <a:cubicBezTo>
                  <a:pt x="1938683" y="2040132"/>
                  <a:pt x="1938449" y="2039074"/>
                  <a:pt x="1938449" y="2038369"/>
                </a:cubicBezTo>
                <a:cubicBezTo>
                  <a:pt x="1938449" y="2034845"/>
                  <a:pt x="1939976" y="2030910"/>
                  <a:pt x="1943030" y="2026563"/>
                </a:cubicBezTo>
                <a:cubicBezTo>
                  <a:pt x="1946085" y="2022217"/>
                  <a:pt x="1949139" y="2019456"/>
                  <a:pt x="1952193" y="2018281"/>
                </a:cubicBezTo>
                <a:cubicBezTo>
                  <a:pt x="1946789" y="2015462"/>
                  <a:pt x="1944087" y="2011115"/>
                  <a:pt x="1944087" y="2005242"/>
                </a:cubicBezTo>
                <a:cubicBezTo>
                  <a:pt x="1941738" y="2005006"/>
                  <a:pt x="1939565" y="2003362"/>
                  <a:pt x="1937568" y="2000307"/>
                </a:cubicBezTo>
                <a:cubicBezTo>
                  <a:pt x="1935570" y="1997253"/>
                  <a:pt x="1934572" y="1993964"/>
                  <a:pt x="1934572" y="1990440"/>
                </a:cubicBezTo>
                <a:cubicBezTo>
                  <a:pt x="1934572" y="1988325"/>
                  <a:pt x="1935159" y="1986328"/>
                  <a:pt x="1936334" y="1984448"/>
                </a:cubicBezTo>
                <a:cubicBezTo>
                  <a:pt x="1932810" y="1983274"/>
                  <a:pt x="1930166" y="1981394"/>
                  <a:pt x="1928404" y="1978810"/>
                </a:cubicBezTo>
                <a:cubicBezTo>
                  <a:pt x="1926642" y="1976225"/>
                  <a:pt x="1925761" y="1973171"/>
                  <a:pt x="1925761" y="1969647"/>
                </a:cubicBezTo>
                <a:cubicBezTo>
                  <a:pt x="1925761" y="1967062"/>
                  <a:pt x="1926231" y="1964478"/>
                  <a:pt x="1927171" y="1961893"/>
                </a:cubicBezTo>
                <a:cubicBezTo>
                  <a:pt x="1923882" y="1960014"/>
                  <a:pt x="1921356" y="1958016"/>
                  <a:pt x="1919593" y="1955902"/>
                </a:cubicBezTo>
                <a:cubicBezTo>
                  <a:pt x="1917831" y="1953787"/>
                  <a:pt x="1917068" y="1951321"/>
                  <a:pt x="1917303" y="1948501"/>
                </a:cubicBezTo>
                <a:cubicBezTo>
                  <a:pt x="1913779" y="1946152"/>
                  <a:pt x="1912016" y="1942510"/>
                  <a:pt x="1912016" y="1937576"/>
                </a:cubicBezTo>
                <a:cubicBezTo>
                  <a:pt x="1912016" y="1935226"/>
                  <a:pt x="1912369" y="1932994"/>
                  <a:pt x="1913074" y="1930880"/>
                </a:cubicBezTo>
                <a:cubicBezTo>
                  <a:pt x="1907200" y="1924536"/>
                  <a:pt x="1904263" y="1917723"/>
                  <a:pt x="1904263" y="1910439"/>
                </a:cubicBezTo>
                <a:cubicBezTo>
                  <a:pt x="1904263" y="1908325"/>
                  <a:pt x="1904381" y="1906680"/>
                  <a:pt x="1904615" y="1905505"/>
                </a:cubicBezTo>
                <a:cubicBezTo>
                  <a:pt x="1901326" y="1903861"/>
                  <a:pt x="1898859" y="1901570"/>
                  <a:pt x="1897215" y="1898633"/>
                </a:cubicBezTo>
                <a:cubicBezTo>
                  <a:pt x="1895570" y="1895696"/>
                  <a:pt x="1894748" y="1892348"/>
                  <a:pt x="1894748" y="1888589"/>
                </a:cubicBezTo>
                <a:cubicBezTo>
                  <a:pt x="1894748" y="1885065"/>
                  <a:pt x="1895453" y="1881775"/>
                  <a:pt x="1896862" y="1878721"/>
                </a:cubicBezTo>
                <a:cubicBezTo>
                  <a:pt x="1890753" y="1874492"/>
                  <a:pt x="1887700" y="1869793"/>
                  <a:pt x="1887700" y="1864624"/>
                </a:cubicBezTo>
                <a:cubicBezTo>
                  <a:pt x="1887700" y="1858750"/>
                  <a:pt x="1890283" y="1854051"/>
                  <a:pt x="1895453" y="1850527"/>
                </a:cubicBezTo>
                <a:cubicBezTo>
                  <a:pt x="1897567" y="1849117"/>
                  <a:pt x="1899917" y="1848412"/>
                  <a:pt x="1902501" y="1848412"/>
                </a:cubicBezTo>
                <a:cubicBezTo>
                  <a:pt x="1906025" y="1848412"/>
                  <a:pt x="1909256" y="1849705"/>
                  <a:pt x="1912193" y="1852289"/>
                </a:cubicBezTo>
                <a:cubicBezTo>
                  <a:pt x="1915130" y="1854873"/>
                  <a:pt x="1917303" y="1858045"/>
                  <a:pt x="1918713" y="1861804"/>
                </a:cubicBezTo>
                <a:cubicBezTo>
                  <a:pt x="1920827" y="1863684"/>
                  <a:pt x="1922589" y="1866621"/>
                  <a:pt x="1923999" y="1870615"/>
                </a:cubicBezTo>
                <a:cubicBezTo>
                  <a:pt x="1925408" y="1874609"/>
                  <a:pt x="1926113" y="1878368"/>
                  <a:pt x="1926113" y="1881893"/>
                </a:cubicBezTo>
                <a:cubicBezTo>
                  <a:pt x="1926113" y="1884007"/>
                  <a:pt x="1925996" y="1885417"/>
                  <a:pt x="1925761" y="1886122"/>
                </a:cubicBezTo>
                <a:cubicBezTo>
                  <a:pt x="1932810" y="1893640"/>
                  <a:pt x="1936334" y="1900924"/>
                  <a:pt x="1936334" y="1907972"/>
                </a:cubicBezTo>
                <a:cubicBezTo>
                  <a:pt x="1936334" y="1908912"/>
                  <a:pt x="1936099" y="1910557"/>
                  <a:pt x="1935629" y="1912906"/>
                </a:cubicBezTo>
                <a:cubicBezTo>
                  <a:pt x="1938683" y="1914551"/>
                  <a:pt x="1940916" y="1916959"/>
                  <a:pt x="1942325" y="1920131"/>
                </a:cubicBezTo>
                <a:cubicBezTo>
                  <a:pt x="1943735" y="1923303"/>
                  <a:pt x="1944205" y="1926533"/>
                  <a:pt x="1943735" y="1929823"/>
                </a:cubicBezTo>
                <a:cubicBezTo>
                  <a:pt x="1946085" y="1931702"/>
                  <a:pt x="1947788" y="1934052"/>
                  <a:pt x="1948845" y="1936871"/>
                </a:cubicBezTo>
                <a:cubicBezTo>
                  <a:pt x="1949902" y="1939690"/>
                  <a:pt x="1950196" y="1942510"/>
                  <a:pt x="1949726" y="1945329"/>
                </a:cubicBezTo>
                <a:cubicBezTo>
                  <a:pt x="1951841" y="1945329"/>
                  <a:pt x="1953779" y="1946915"/>
                  <a:pt x="1955541" y="1950087"/>
                </a:cubicBezTo>
                <a:cubicBezTo>
                  <a:pt x="1957303" y="1953259"/>
                  <a:pt x="1957949" y="1956489"/>
                  <a:pt x="1957480" y="1959779"/>
                </a:cubicBezTo>
                <a:cubicBezTo>
                  <a:pt x="1960534" y="1961423"/>
                  <a:pt x="1962531" y="1963597"/>
                  <a:pt x="1963471" y="1966299"/>
                </a:cubicBezTo>
                <a:cubicBezTo>
                  <a:pt x="1964410" y="1969000"/>
                  <a:pt x="1964645" y="1972231"/>
                  <a:pt x="1964175" y="1975990"/>
                </a:cubicBezTo>
                <a:cubicBezTo>
                  <a:pt x="1967230" y="1976930"/>
                  <a:pt x="1968757" y="1979867"/>
                  <a:pt x="1968757" y="1984801"/>
                </a:cubicBezTo>
                <a:cubicBezTo>
                  <a:pt x="1969462" y="1980807"/>
                  <a:pt x="1970284" y="1977870"/>
                  <a:pt x="1971224" y="1975990"/>
                </a:cubicBezTo>
                <a:cubicBezTo>
                  <a:pt x="1972163" y="1974111"/>
                  <a:pt x="1973574" y="1972114"/>
                  <a:pt x="1975453" y="1969999"/>
                </a:cubicBezTo>
                <a:cubicBezTo>
                  <a:pt x="1974983" y="1967649"/>
                  <a:pt x="1974748" y="1966122"/>
                  <a:pt x="1974748" y="1965417"/>
                </a:cubicBezTo>
                <a:cubicBezTo>
                  <a:pt x="1974748" y="1962833"/>
                  <a:pt x="1975218" y="1960777"/>
                  <a:pt x="1976158" y="1959250"/>
                </a:cubicBezTo>
                <a:cubicBezTo>
                  <a:pt x="1977098" y="1957723"/>
                  <a:pt x="1978390" y="1956842"/>
                  <a:pt x="1980035" y="1956607"/>
                </a:cubicBezTo>
                <a:cubicBezTo>
                  <a:pt x="1979094" y="1952143"/>
                  <a:pt x="1980270" y="1947796"/>
                  <a:pt x="1983559" y="1943567"/>
                </a:cubicBezTo>
                <a:cubicBezTo>
                  <a:pt x="1982854" y="1942157"/>
                  <a:pt x="1982501" y="1940748"/>
                  <a:pt x="1982501" y="1939338"/>
                </a:cubicBezTo>
                <a:cubicBezTo>
                  <a:pt x="1982501" y="1937693"/>
                  <a:pt x="1983265" y="1935872"/>
                  <a:pt x="1984792" y="1933875"/>
                </a:cubicBezTo>
                <a:cubicBezTo>
                  <a:pt x="1986320" y="1931878"/>
                  <a:pt x="1987318" y="1930527"/>
                  <a:pt x="1987788" y="1929823"/>
                </a:cubicBezTo>
                <a:cubicBezTo>
                  <a:pt x="1986378" y="1925593"/>
                  <a:pt x="1985673" y="1922069"/>
                  <a:pt x="1985673" y="1919250"/>
                </a:cubicBezTo>
                <a:cubicBezTo>
                  <a:pt x="1985673" y="1916900"/>
                  <a:pt x="1986143" y="1914668"/>
                  <a:pt x="1987083" y="1912554"/>
                </a:cubicBezTo>
                <a:cubicBezTo>
                  <a:pt x="1988023" y="1910439"/>
                  <a:pt x="1989550" y="1907855"/>
                  <a:pt x="1991665" y="1904800"/>
                </a:cubicBezTo>
                <a:cubicBezTo>
                  <a:pt x="1990255" y="1901981"/>
                  <a:pt x="1989550" y="1897752"/>
                  <a:pt x="1989550" y="1892113"/>
                </a:cubicBezTo>
                <a:cubicBezTo>
                  <a:pt x="1989550" y="1884595"/>
                  <a:pt x="1991078" y="1877781"/>
                  <a:pt x="1994131" y="1871672"/>
                </a:cubicBezTo>
                <a:cubicBezTo>
                  <a:pt x="1993192" y="1868383"/>
                  <a:pt x="1992722" y="1865799"/>
                  <a:pt x="1992722" y="1863919"/>
                </a:cubicBezTo>
                <a:cubicBezTo>
                  <a:pt x="1992722" y="1861100"/>
                  <a:pt x="1993426" y="1858633"/>
                  <a:pt x="1994837" y="1856518"/>
                </a:cubicBezTo>
                <a:cubicBezTo>
                  <a:pt x="1994837" y="1850879"/>
                  <a:pt x="1996598" y="1846415"/>
                  <a:pt x="2000123" y="1843126"/>
                </a:cubicBezTo>
                <a:cubicBezTo>
                  <a:pt x="2003647" y="1839837"/>
                  <a:pt x="2007641" y="1838192"/>
                  <a:pt x="2012105" y="1838192"/>
                </a:cubicBezTo>
                <a:close/>
                <a:moveTo>
                  <a:pt x="2748750" y="1837840"/>
                </a:moveTo>
                <a:cubicBezTo>
                  <a:pt x="2754153" y="1837840"/>
                  <a:pt x="2759264" y="1838603"/>
                  <a:pt x="2764080" y="1840130"/>
                </a:cubicBezTo>
                <a:cubicBezTo>
                  <a:pt x="2768897" y="1841658"/>
                  <a:pt x="2772480" y="1843596"/>
                  <a:pt x="2774829" y="1845945"/>
                </a:cubicBezTo>
                <a:cubicBezTo>
                  <a:pt x="2777179" y="1844066"/>
                  <a:pt x="2780703" y="1843126"/>
                  <a:pt x="2785402" y="1843126"/>
                </a:cubicBezTo>
                <a:cubicBezTo>
                  <a:pt x="2792686" y="1843126"/>
                  <a:pt x="2797149" y="1846063"/>
                  <a:pt x="2798794" y="1851937"/>
                </a:cubicBezTo>
                <a:cubicBezTo>
                  <a:pt x="2800673" y="1851232"/>
                  <a:pt x="2802553" y="1850879"/>
                  <a:pt x="2804433" y="1850879"/>
                </a:cubicBezTo>
                <a:cubicBezTo>
                  <a:pt x="2808427" y="1850879"/>
                  <a:pt x="2811951" y="1852348"/>
                  <a:pt x="2815005" y="1855285"/>
                </a:cubicBezTo>
                <a:cubicBezTo>
                  <a:pt x="2818060" y="1858222"/>
                  <a:pt x="2819587" y="1861687"/>
                  <a:pt x="2819587" y="1865681"/>
                </a:cubicBezTo>
                <a:cubicBezTo>
                  <a:pt x="2819587" y="1867796"/>
                  <a:pt x="2819352" y="1869323"/>
                  <a:pt x="2818882" y="1870263"/>
                </a:cubicBezTo>
                <a:cubicBezTo>
                  <a:pt x="2821231" y="1873552"/>
                  <a:pt x="2823053" y="1876606"/>
                  <a:pt x="2824345" y="1879426"/>
                </a:cubicBezTo>
                <a:cubicBezTo>
                  <a:pt x="2825637" y="1882245"/>
                  <a:pt x="2826048" y="1885065"/>
                  <a:pt x="2825578" y="1887884"/>
                </a:cubicBezTo>
                <a:cubicBezTo>
                  <a:pt x="2826283" y="1889999"/>
                  <a:pt x="2826636" y="1891878"/>
                  <a:pt x="2826636" y="1893523"/>
                </a:cubicBezTo>
                <a:cubicBezTo>
                  <a:pt x="2826636" y="1897282"/>
                  <a:pt x="2825696" y="1900101"/>
                  <a:pt x="2823816" y="1901981"/>
                </a:cubicBezTo>
                <a:cubicBezTo>
                  <a:pt x="2824051" y="1902686"/>
                  <a:pt x="2824169" y="1903626"/>
                  <a:pt x="2824169" y="1904800"/>
                </a:cubicBezTo>
                <a:cubicBezTo>
                  <a:pt x="2824169" y="1907385"/>
                  <a:pt x="2823229" y="1910204"/>
                  <a:pt x="2821349" y="1913259"/>
                </a:cubicBezTo>
                <a:cubicBezTo>
                  <a:pt x="2822994" y="1915608"/>
                  <a:pt x="2823816" y="1918192"/>
                  <a:pt x="2823816" y="1921012"/>
                </a:cubicBezTo>
                <a:cubicBezTo>
                  <a:pt x="2823816" y="1923831"/>
                  <a:pt x="2822994" y="1926416"/>
                  <a:pt x="2821349" y="1928765"/>
                </a:cubicBezTo>
                <a:cubicBezTo>
                  <a:pt x="2821819" y="1932994"/>
                  <a:pt x="2822054" y="1935814"/>
                  <a:pt x="2822054" y="1937223"/>
                </a:cubicBezTo>
                <a:cubicBezTo>
                  <a:pt x="2822759" y="1943097"/>
                  <a:pt x="2823111" y="1947091"/>
                  <a:pt x="2823111" y="1949206"/>
                </a:cubicBezTo>
                <a:cubicBezTo>
                  <a:pt x="2823111" y="1950381"/>
                  <a:pt x="2822876" y="1951908"/>
                  <a:pt x="2822406" y="1953787"/>
                </a:cubicBezTo>
                <a:cubicBezTo>
                  <a:pt x="2824286" y="1956372"/>
                  <a:pt x="2825226" y="1960131"/>
                  <a:pt x="2825226" y="1965065"/>
                </a:cubicBezTo>
                <a:cubicBezTo>
                  <a:pt x="2825226" y="1969999"/>
                  <a:pt x="2824404" y="1973758"/>
                  <a:pt x="2822759" y="1976343"/>
                </a:cubicBezTo>
                <a:cubicBezTo>
                  <a:pt x="2826283" y="1982921"/>
                  <a:pt x="2828045" y="1987973"/>
                  <a:pt x="2828045" y="1991497"/>
                </a:cubicBezTo>
                <a:cubicBezTo>
                  <a:pt x="2828045" y="1994316"/>
                  <a:pt x="2827223" y="1996901"/>
                  <a:pt x="2825578" y="1999250"/>
                </a:cubicBezTo>
                <a:cubicBezTo>
                  <a:pt x="2826518" y="2000895"/>
                  <a:pt x="2826988" y="2002774"/>
                  <a:pt x="2826988" y="2004889"/>
                </a:cubicBezTo>
                <a:cubicBezTo>
                  <a:pt x="2826988" y="2007239"/>
                  <a:pt x="2826283" y="2009823"/>
                  <a:pt x="2824873" y="2012642"/>
                </a:cubicBezTo>
                <a:cubicBezTo>
                  <a:pt x="2826283" y="2014757"/>
                  <a:pt x="2826988" y="2018046"/>
                  <a:pt x="2826988" y="2022510"/>
                </a:cubicBezTo>
                <a:cubicBezTo>
                  <a:pt x="2826988" y="2027444"/>
                  <a:pt x="2825813" y="2031791"/>
                  <a:pt x="2823464" y="2035550"/>
                </a:cubicBezTo>
                <a:cubicBezTo>
                  <a:pt x="2824639" y="2035785"/>
                  <a:pt x="2824873" y="2037253"/>
                  <a:pt x="2824169" y="2039955"/>
                </a:cubicBezTo>
                <a:cubicBezTo>
                  <a:pt x="2823464" y="2042657"/>
                  <a:pt x="2822289" y="2045300"/>
                  <a:pt x="2820644" y="2047885"/>
                </a:cubicBezTo>
                <a:cubicBezTo>
                  <a:pt x="2821819" y="2050234"/>
                  <a:pt x="2822406" y="2052349"/>
                  <a:pt x="2822406" y="2054229"/>
                </a:cubicBezTo>
                <a:cubicBezTo>
                  <a:pt x="2822406" y="2057048"/>
                  <a:pt x="2821584" y="2059809"/>
                  <a:pt x="2819939" y="2062510"/>
                </a:cubicBezTo>
                <a:cubicBezTo>
                  <a:pt x="2818295" y="2065212"/>
                  <a:pt x="2816181" y="2067151"/>
                  <a:pt x="2813596" y="2068326"/>
                </a:cubicBezTo>
                <a:cubicBezTo>
                  <a:pt x="2810541" y="2077019"/>
                  <a:pt x="2806195" y="2082070"/>
                  <a:pt x="2800556" y="2083480"/>
                </a:cubicBezTo>
                <a:cubicBezTo>
                  <a:pt x="2800791" y="2086299"/>
                  <a:pt x="2799734" y="2089060"/>
                  <a:pt x="2797384" y="2091762"/>
                </a:cubicBezTo>
                <a:cubicBezTo>
                  <a:pt x="2795035" y="2094464"/>
                  <a:pt x="2792568" y="2096050"/>
                  <a:pt x="2789983" y="2096519"/>
                </a:cubicBezTo>
                <a:cubicBezTo>
                  <a:pt x="2788809" y="2101688"/>
                  <a:pt x="2784345" y="2104273"/>
                  <a:pt x="2776591" y="2104273"/>
                </a:cubicBezTo>
                <a:cubicBezTo>
                  <a:pt x="2774947" y="2106387"/>
                  <a:pt x="2772303" y="2108032"/>
                  <a:pt x="2768661" y="2109207"/>
                </a:cubicBezTo>
                <a:cubicBezTo>
                  <a:pt x="2765020" y="2110382"/>
                  <a:pt x="2760967" y="2110969"/>
                  <a:pt x="2756503" y="2110969"/>
                </a:cubicBezTo>
                <a:cubicBezTo>
                  <a:pt x="2747810" y="2110969"/>
                  <a:pt x="2741231" y="2108737"/>
                  <a:pt x="2736767" y="2104273"/>
                </a:cubicBezTo>
                <a:cubicBezTo>
                  <a:pt x="2733713" y="2104038"/>
                  <a:pt x="2730776" y="2102922"/>
                  <a:pt x="2727956" y="2100925"/>
                </a:cubicBezTo>
                <a:cubicBezTo>
                  <a:pt x="2725137" y="2098928"/>
                  <a:pt x="2723023" y="2096519"/>
                  <a:pt x="2721613" y="2093700"/>
                </a:cubicBezTo>
                <a:cubicBezTo>
                  <a:pt x="2718089" y="2093465"/>
                  <a:pt x="2715093" y="2092055"/>
                  <a:pt x="2712626" y="2089471"/>
                </a:cubicBezTo>
                <a:cubicBezTo>
                  <a:pt x="2710159" y="2086887"/>
                  <a:pt x="2708808" y="2083832"/>
                  <a:pt x="2708573" y="2080308"/>
                </a:cubicBezTo>
                <a:cubicBezTo>
                  <a:pt x="2706693" y="2077254"/>
                  <a:pt x="2705754" y="2074552"/>
                  <a:pt x="2705754" y="2072202"/>
                </a:cubicBezTo>
                <a:cubicBezTo>
                  <a:pt x="2705754" y="2068208"/>
                  <a:pt x="2707398" y="2064860"/>
                  <a:pt x="2710688" y="2062158"/>
                </a:cubicBezTo>
                <a:cubicBezTo>
                  <a:pt x="2713977" y="2059456"/>
                  <a:pt x="2717736" y="2058105"/>
                  <a:pt x="2721965" y="2058105"/>
                </a:cubicBezTo>
                <a:cubicBezTo>
                  <a:pt x="2724785" y="2058105"/>
                  <a:pt x="2727310" y="2058869"/>
                  <a:pt x="2729543" y="2060396"/>
                </a:cubicBezTo>
                <a:cubicBezTo>
                  <a:pt x="2731774" y="2061923"/>
                  <a:pt x="2733478" y="2064214"/>
                  <a:pt x="2734653" y="2067268"/>
                </a:cubicBezTo>
                <a:cubicBezTo>
                  <a:pt x="2739586" y="2068443"/>
                  <a:pt x="2742876" y="2071145"/>
                  <a:pt x="2744521" y="2075374"/>
                </a:cubicBezTo>
                <a:cubicBezTo>
                  <a:pt x="2748515" y="2075844"/>
                  <a:pt x="2751686" y="2077254"/>
                  <a:pt x="2754036" y="2079603"/>
                </a:cubicBezTo>
                <a:cubicBezTo>
                  <a:pt x="2754741" y="2078428"/>
                  <a:pt x="2756268" y="2077547"/>
                  <a:pt x="2758618" y="2076960"/>
                </a:cubicBezTo>
                <a:cubicBezTo>
                  <a:pt x="2760967" y="2076373"/>
                  <a:pt x="2763434" y="2076079"/>
                  <a:pt x="2766018" y="2076079"/>
                </a:cubicBezTo>
                <a:cubicBezTo>
                  <a:pt x="2768602" y="2076079"/>
                  <a:pt x="2770600" y="2076431"/>
                  <a:pt x="2772009" y="2077136"/>
                </a:cubicBezTo>
                <a:cubicBezTo>
                  <a:pt x="2772009" y="2075256"/>
                  <a:pt x="2772949" y="2073436"/>
                  <a:pt x="2774829" y="2071674"/>
                </a:cubicBezTo>
                <a:cubicBezTo>
                  <a:pt x="2776709" y="2069911"/>
                  <a:pt x="2778706" y="2068913"/>
                  <a:pt x="2780821" y="2068678"/>
                </a:cubicBezTo>
                <a:cubicBezTo>
                  <a:pt x="2780351" y="2066798"/>
                  <a:pt x="2780938" y="2064566"/>
                  <a:pt x="2782582" y="2061982"/>
                </a:cubicBezTo>
                <a:cubicBezTo>
                  <a:pt x="2784227" y="2059397"/>
                  <a:pt x="2785872" y="2057988"/>
                  <a:pt x="2787516" y="2057753"/>
                </a:cubicBezTo>
                <a:cubicBezTo>
                  <a:pt x="2787046" y="2055873"/>
                  <a:pt x="2786812" y="2054111"/>
                  <a:pt x="2786812" y="2052466"/>
                </a:cubicBezTo>
                <a:cubicBezTo>
                  <a:pt x="2786812" y="2049412"/>
                  <a:pt x="2787340" y="2046534"/>
                  <a:pt x="2788397" y="2043832"/>
                </a:cubicBezTo>
                <a:cubicBezTo>
                  <a:pt x="2789455" y="2041130"/>
                  <a:pt x="2790923" y="2039074"/>
                  <a:pt x="2792802" y="2037665"/>
                </a:cubicBezTo>
                <a:cubicBezTo>
                  <a:pt x="2792568" y="2036725"/>
                  <a:pt x="2792450" y="2035433"/>
                  <a:pt x="2792450" y="2033788"/>
                </a:cubicBezTo>
                <a:cubicBezTo>
                  <a:pt x="2792450" y="2030734"/>
                  <a:pt x="2793038" y="2027855"/>
                  <a:pt x="2794213" y="2025154"/>
                </a:cubicBezTo>
                <a:cubicBezTo>
                  <a:pt x="2795387" y="2022452"/>
                  <a:pt x="2796679" y="2020631"/>
                  <a:pt x="2798089" y="2019691"/>
                </a:cubicBezTo>
                <a:cubicBezTo>
                  <a:pt x="2783992" y="2026739"/>
                  <a:pt x="2775181" y="2029441"/>
                  <a:pt x="2771657" y="2027797"/>
                </a:cubicBezTo>
                <a:cubicBezTo>
                  <a:pt x="2765549" y="2029206"/>
                  <a:pt x="2760615" y="2029911"/>
                  <a:pt x="2756855" y="2029911"/>
                </a:cubicBezTo>
                <a:cubicBezTo>
                  <a:pt x="2751921" y="2029911"/>
                  <a:pt x="2748515" y="2029089"/>
                  <a:pt x="2746635" y="2027444"/>
                </a:cubicBezTo>
                <a:cubicBezTo>
                  <a:pt x="2744521" y="2028619"/>
                  <a:pt x="2741701" y="2029206"/>
                  <a:pt x="2738177" y="2029206"/>
                </a:cubicBezTo>
                <a:cubicBezTo>
                  <a:pt x="2733478" y="2029206"/>
                  <a:pt x="2728955" y="2028090"/>
                  <a:pt x="2724608" y="2025858"/>
                </a:cubicBezTo>
                <a:cubicBezTo>
                  <a:pt x="2720262" y="2023626"/>
                  <a:pt x="2717266" y="2020748"/>
                  <a:pt x="2715622" y="2017224"/>
                </a:cubicBezTo>
                <a:cubicBezTo>
                  <a:pt x="2709278" y="2016754"/>
                  <a:pt x="2703404" y="2013406"/>
                  <a:pt x="2698001" y="2007180"/>
                </a:cubicBezTo>
                <a:cubicBezTo>
                  <a:pt x="2692596" y="2000954"/>
                  <a:pt x="2689660" y="1993729"/>
                  <a:pt x="2689190" y="1985506"/>
                </a:cubicBezTo>
                <a:cubicBezTo>
                  <a:pt x="2684961" y="1984096"/>
                  <a:pt x="2681730" y="1980865"/>
                  <a:pt x="2679498" y="1975814"/>
                </a:cubicBezTo>
                <a:cubicBezTo>
                  <a:pt x="2677266" y="1970763"/>
                  <a:pt x="2676150" y="1965182"/>
                  <a:pt x="2676150" y="1959074"/>
                </a:cubicBezTo>
                <a:cubicBezTo>
                  <a:pt x="2676150" y="1952260"/>
                  <a:pt x="2677443" y="1947209"/>
                  <a:pt x="2680027" y="1943920"/>
                </a:cubicBezTo>
                <a:cubicBezTo>
                  <a:pt x="2678382" y="1942745"/>
                  <a:pt x="2677031" y="1939984"/>
                  <a:pt x="2675974" y="1935638"/>
                </a:cubicBezTo>
                <a:cubicBezTo>
                  <a:pt x="2674917" y="1931291"/>
                  <a:pt x="2674388" y="1926651"/>
                  <a:pt x="2674388" y="1921717"/>
                </a:cubicBezTo>
                <a:cubicBezTo>
                  <a:pt x="2674388" y="1910909"/>
                  <a:pt x="2677090" y="1903626"/>
                  <a:pt x="2682494" y="1899866"/>
                </a:cubicBezTo>
                <a:cubicBezTo>
                  <a:pt x="2681789" y="1898692"/>
                  <a:pt x="2681906" y="1896283"/>
                  <a:pt x="2682846" y="1892642"/>
                </a:cubicBezTo>
                <a:cubicBezTo>
                  <a:pt x="2683786" y="1889000"/>
                  <a:pt x="2685313" y="1885417"/>
                  <a:pt x="2687427" y="1881893"/>
                </a:cubicBezTo>
                <a:cubicBezTo>
                  <a:pt x="2689542" y="1878368"/>
                  <a:pt x="2691657" y="1876136"/>
                  <a:pt x="2693771" y="1875197"/>
                </a:cubicBezTo>
                <a:cubicBezTo>
                  <a:pt x="2693536" y="1873082"/>
                  <a:pt x="2694359" y="1870733"/>
                  <a:pt x="2696238" y="1868148"/>
                </a:cubicBezTo>
                <a:cubicBezTo>
                  <a:pt x="2698118" y="1865564"/>
                  <a:pt x="2700350" y="1863567"/>
                  <a:pt x="2702935" y="1862157"/>
                </a:cubicBezTo>
                <a:cubicBezTo>
                  <a:pt x="2705519" y="1860747"/>
                  <a:pt x="2707516" y="1860277"/>
                  <a:pt x="2708926" y="1860747"/>
                </a:cubicBezTo>
                <a:cubicBezTo>
                  <a:pt x="2709866" y="1856753"/>
                  <a:pt x="2711921" y="1853934"/>
                  <a:pt x="2715093" y="1852289"/>
                </a:cubicBezTo>
                <a:cubicBezTo>
                  <a:pt x="2718265" y="1850644"/>
                  <a:pt x="2722083" y="1849352"/>
                  <a:pt x="2726547" y="1848412"/>
                </a:cubicBezTo>
                <a:cubicBezTo>
                  <a:pt x="2727722" y="1844888"/>
                  <a:pt x="2730365" y="1842245"/>
                  <a:pt x="2734476" y="1840483"/>
                </a:cubicBezTo>
                <a:cubicBezTo>
                  <a:pt x="2738588" y="1838721"/>
                  <a:pt x="2743346" y="1837840"/>
                  <a:pt x="2748750" y="1837840"/>
                </a:cubicBezTo>
                <a:close/>
                <a:moveTo>
                  <a:pt x="2151551" y="1835020"/>
                </a:moveTo>
                <a:cubicBezTo>
                  <a:pt x="2155076" y="1835020"/>
                  <a:pt x="2158189" y="1836724"/>
                  <a:pt x="2160891" y="1840130"/>
                </a:cubicBezTo>
                <a:cubicBezTo>
                  <a:pt x="2163592" y="1843537"/>
                  <a:pt x="2164943" y="1848412"/>
                  <a:pt x="2164943" y="1854756"/>
                </a:cubicBezTo>
                <a:cubicBezTo>
                  <a:pt x="2164943" y="1857340"/>
                  <a:pt x="2164826" y="1859455"/>
                  <a:pt x="2164591" y="1861100"/>
                </a:cubicBezTo>
                <a:cubicBezTo>
                  <a:pt x="2165531" y="1860630"/>
                  <a:pt x="2166471" y="1859866"/>
                  <a:pt x="2167410" y="1858809"/>
                </a:cubicBezTo>
                <a:cubicBezTo>
                  <a:pt x="2168350" y="1857752"/>
                  <a:pt x="2169525" y="1856988"/>
                  <a:pt x="2170934" y="1856518"/>
                </a:cubicBezTo>
                <a:cubicBezTo>
                  <a:pt x="2172344" y="1856048"/>
                  <a:pt x="2174459" y="1855813"/>
                  <a:pt x="2177278" y="1855813"/>
                </a:cubicBezTo>
                <a:cubicBezTo>
                  <a:pt x="2177748" y="1854638"/>
                  <a:pt x="2179334" y="1853464"/>
                  <a:pt x="2182036" y="1852289"/>
                </a:cubicBezTo>
                <a:cubicBezTo>
                  <a:pt x="2184738" y="1851114"/>
                  <a:pt x="2187381" y="1850527"/>
                  <a:pt x="2189966" y="1850527"/>
                </a:cubicBezTo>
                <a:cubicBezTo>
                  <a:pt x="2191845" y="1850527"/>
                  <a:pt x="2193137" y="1850762"/>
                  <a:pt x="2193842" y="1851232"/>
                </a:cubicBezTo>
                <a:cubicBezTo>
                  <a:pt x="2195722" y="1850292"/>
                  <a:pt x="2197601" y="1849822"/>
                  <a:pt x="2199481" y="1849822"/>
                </a:cubicBezTo>
                <a:cubicBezTo>
                  <a:pt x="2202300" y="1849822"/>
                  <a:pt x="2205355" y="1851819"/>
                  <a:pt x="2208644" y="1855813"/>
                </a:cubicBezTo>
                <a:cubicBezTo>
                  <a:pt x="2214283" y="1855343"/>
                  <a:pt x="2218394" y="1856636"/>
                  <a:pt x="2220979" y="1859690"/>
                </a:cubicBezTo>
                <a:cubicBezTo>
                  <a:pt x="2224738" y="1859455"/>
                  <a:pt x="2228027" y="1859925"/>
                  <a:pt x="2230847" y="1861100"/>
                </a:cubicBezTo>
                <a:cubicBezTo>
                  <a:pt x="2233666" y="1862274"/>
                  <a:pt x="2235898" y="1864741"/>
                  <a:pt x="2237543" y="1868501"/>
                </a:cubicBezTo>
                <a:cubicBezTo>
                  <a:pt x="2242007" y="1871320"/>
                  <a:pt x="2244239" y="1875079"/>
                  <a:pt x="2244239" y="1879778"/>
                </a:cubicBezTo>
                <a:cubicBezTo>
                  <a:pt x="2244239" y="1883772"/>
                  <a:pt x="2242535" y="1887473"/>
                  <a:pt x="2239129" y="1890880"/>
                </a:cubicBezTo>
                <a:cubicBezTo>
                  <a:pt x="2235722" y="1894286"/>
                  <a:pt x="2232022" y="1895990"/>
                  <a:pt x="2228027" y="1895990"/>
                </a:cubicBezTo>
                <a:cubicBezTo>
                  <a:pt x="2223563" y="1895990"/>
                  <a:pt x="2219804" y="1893640"/>
                  <a:pt x="2216750" y="1888941"/>
                </a:cubicBezTo>
                <a:cubicBezTo>
                  <a:pt x="2214165" y="1888941"/>
                  <a:pt x="2212168" y="1888706"/>
                  <a:pt x="2210759" y="1888236"/>
                </a:cubicBezTo>
                <a:cubicBezTo>
                  <a:pt x="2209349" y="1887767"/>
                  <a:pt x="2207939" y="1886709"/>
                  <a:pt x="2206529" y="1885065"/>
                </a:cubicBezTo>
                <a:cubicBezTo>
                  <a:pt x="2205120" y="1885534"/>
                  <a:pt x="2203945" y="1885769"/>
                  <a:pt x="2203005" y="1885769"/>
                </a:cubicBezTo>
                <a:cubicBezTo>
                  <a:pt x="2200891" y="1885769"/>
                  <a:pt x="2198659" y="1885182"/>
                  <a:pt x="2196309" y="1884007"/>
                </a:cubicBezTo>
                <a:cubicBezTo>
                  <a:pt x="2193020" y="1886122"/>
                  <a:pt x="2189495" y="1887062"/>
                  <a:pt x="2185736" y="1886827"/>
                </a:cubicBezTo>
                <a:cubicBezTo>
                  <a:pt x="2184327" y="1890116"/>
                  <a:pt x="2180685" y="1891761"/>
                  <a:pt x="2174811" y="1891761"/>
                </a:cubicBezTo>
                <a:cubicBezTo>
                  <a:pt x="2175046" y="1892466"/>
                  <a:pt x="2175164" y="1893640"/>
                  <a:pt x="2175164" y="1895285"/>
                </a:cubicBezTo>
                <a:cubicBezTo>
                  <a:pt x="2175164" y="1898339"/>
                  <a:pt x="2174517" y="1901335"/>
                  <a:pt x="2173226" y="1904272"/>
                </a:cubicBezTo>
                <a:cubicBezTo>
                  <a:pt x="2171933" y="1907209"/>
                  <a:pt x="2170347" y="1909382"/>
                  <a:pt x="2168468" y="1910792"/>
                </a:cubicBezTo>
                <a:cubicBezTo>
                  <a:pt x="2170347" y="1915256"/>
                  <a:pt x="2171287" y="1919720"/>
                  <a:pt x="2171287" y="1924184"/>
                </a:cubicBezTo>
                <a:cubicBezTo>
                  <a:pt x="2171287" y="1928178"/>
                  <a:pt x="2170347" y="1931232"/>
                  <a:pt x="2168468" y="1933347"/>
                </a:cubicBezTo>
                <a:cubicBezTo>
                  <a:pt x="2169172" y="1934287"/>
                  <a:pt x="2169936" y="1935461"/>
                  <a:pt x="2170759" y="1936871"/>
                </a:cubicBezTo>
                <a:cubicBezTo>
                  <a:pt x="2171581" y="1938281"/>
                  <a:pt x="2172227" y="1939573"/>
                  <a:pt x="2172697" y="1940748"/>
                </a:cubicBezTo>
                <a:cubicBezTo>
                  <a:pt x="2173167" y="1942627"/>
                  <a:pt x="2173402" y="1944037"/>
                  <a:pt x="2173402" y="1944977"/>
                </a:cubicBezTo>
                <a:cubicBezTo>
                  <a:pt x="2173402" y="1946622"/>
                  <a:pt x="2172814" y="1948854"/>
                  <a:pt x="2171639" y="1951673"/>
                </a:cubicBezTo>
                <a:cubicBezTo>
                  <a:pt x="2172814" y="1954492"/>
                  <a:pt x="2173402" y="1956607"/>
                  <a:pt x="2173402" y="1958016"/>
                </a:cubicBezTo>
                <a:cubicBezTo>
                  <a:pt x="2173402" y="1959896"/>
                  <a:pt x="2172579" y="1962481"/>
                  <a:pt x="2170934" y="1965770"/>
                </a:cubicBezTo>
                <a:cubicBezTo>
                  <a:pt x="2172344" y="1968119"/>
                  <a:pt x="2173049" y="1970704"/>
                  <a:pt x="2173049" y="1973523"/>
                </a:cubicBezTo>
                <a:cubicBezTo>
                  <a:pt x="2173049" y="1976813"/>
                  <a:pt x="2172227" y="1979632"/>
                  <a:pt x="2170582" y="1981981"/>
                </a:cubicBezTo>
                <a:cubicBezTo>
                  <a:pt x="2172227" y="1985741"/>
                  <a:pt x="2173049" y="1989617"/>
                  <a:pt x="2173049" y="1993611"/>
                </a:cubicBezTo>
                <a:cubicBezTo>
                  <a:pt x="2173049" y="1996666"/>
                  <a:pt x="2172344" y="1999485"/>
                  <a:pt x="2170934" y="2002070"/>
                </a:cubicBezTo>
                <a:cubicBezTo>
                  <a:pt x="2172109" y="2004419"/>
                  <a:pt x="2172697" y="2006769"/>
                  <a:pt x="2172697" y="2009118"/>
                </a:cubicBezTo>
                <a:cubicBezTo>
                  <a:pt x="2172697" y="2012407"/>
                  <a:pt x="2171639" y="2015462"/>
                  <a:pt x="2169525" y="2018281"/>
                </a:cubicBezTo>
                <a:cubicBezTo>
                  <a:pt x="2170465" y="2023450"/>
                  <a:pt x="2169466" y="2027503"/>
                  <a:pt x="2166529" y="2030440"/>
                </a:cubicBezTo>
                <a:cubicBezTo>
                  <a:pt x="2163592" y="2033377"/>
                  <a:pt x="2160009" y="2034845"/>
                  <a:pt x="2155781" y="2034845"/>
                </a:cubicBezTo>
                <a:cubicBezTo>
                  <a:pt x="2152021" y="2034845"/>
                  <a:pt x="2148732" y="2033612"/>
                  <a:pt x="2145912" y="2031145"/>
                </a:cubicBezTo>
                <a:cubicBezTo>
                  <a:pt x="2143093" y="2028678"/>
                  <a:pt x="2141683" y="2025212"/>
                  <a:pt x="2141683" y="2020748"/>
                </a:cubicBezTo>
                <a:cubicBezTo>
                  <a:pt x="2141683" y="2017929"/>
                  <a:pt x="2142388" y="2014757"/>
                  <a:pt x="2143798" y="2011233"/>
                </a:cubicBezTo>
                <a:cubicBezTo>
                  <a:pt x="2142388" y="2007943"/>
                  <a:pt x="2141683" y="2004537"/>
                  <a:pt x="2141683" y="2001012"/>
                </a:cubicBezTo>
                <a:cubicBezTo>
                  <a:pt x="2141683" y="1998193"/>
                  <a:pt x="2142271" y="1995844"/>
                  <a:pt x="2143445" y="1993964"/>
                </a:cubicBezTo>
                <a:cubicBezTo>
                  <a:pt x="2142035" y="1993024"/>
                  <a:pt x="2140979" y="1991614"/>
                  <a:pt x="2140274" y="1989735"/>
                </a:cubicBezTo>
                <a:cubicBezTo>
                  <a:pt x="2139569" y="1987855"/>
                  <a:pt x="2139216" y="1985741"/>
                  <a:pt x="2139216" y="1983391"/>
                </a:cubicBezTo>
                <a:cubicBezTo>
                  <a:pt x="2139216" y="1981042"/>
                  <a:pt x="2139686" y="1978457"/>
                  <a:pt x="2140626" y="1975638"/>
                </a:cubicBezTo>
                <a:cubicBezTo>
                  <a:pt x="2138512" y="1973053"/>
                  <a:pt x="2137454" y="1969999"/>
                  <a:pt x="2137454" y="1966475"/>
                </a:cubicBezTo>
                <a:cubicBezTo>
                  <a:pt x="2137454" y="1962011"/>
                  <a:pt x="2139099" y="1958369"/>
                  <a:pt x="2142388" y="1955550"/>
                </a:cubicBezTo>
                <a:cubicBezTo>
                  <a:pt x="2142153" y="1954845"/>
                  <a:pt x="2142035" y="1953670"/>
                  <a:pt x="2142035" y="1952025"/>
                </a:cubicBezTo>
                <a:cubicBezTo>
                  <a:pt x="2142035" y="1949676"/>
                  <a:pt x="2142271" y="1948031"/>
                  <a:pt x="2142740" y="1947091"/>
                </a:cubicBezTo>
                <a:cubicBezTo>
                  <a:pt x="2140156" y="1943802"/>
                  <a:pt x="2138864" y="1939103"/>
                  <a:pt x="2138864" y="1932994"/>
                </a:cubicBezTo>
                <a:cubicBezTo>
                  <a:pt x="2138864" y="1928765"/>
                  <a:pt x="2139686" y="1925476"/>
                  <a:pt x="2141331" y="1923126"/>
                </a:cubicBezTo>
                <a:cubicBezTo>
                  <a:pt x="2139686" y="1921717"/>
                  <a:pt x="2138276" y="1919778"/>
                  <a:pt x="2137102" y="1917311"/>
                </a:cubicBezTo>
                <a:cubicBezTo>
                  <a:pt x="2135927" y="1914845"/>
                  <a:pt x="2135339" y="1912319"/>
                  <a:pt x="2135339" y="1909734"/>
                </a:cubicBezTo>
                <a:cubicBezTo>
                  <a:pt x="2135339" y="1906915"/>
                  <a:pt x="2136162" y="1904213"/>
                  <a:pt x="2137807" y="1901628"/>
                </a:cubicBezTo>
                <a:cubicBezTo>
                  <a:pt x="2136632" y="1898809"/>
                  <a:pt x="2136044" y="1896342"/>
                  <a:pt x="2136044" y="1894228"/>
                </a:cubicBezTo>
                <a:cubicBezTo>
                  <a:pt x="2136044" y="1890703"/>
                  <a:pt x="2137102" y="1887414"/>
                  <a:pt x="2139216" y="1884360"/>
                </a:cubicBezTo>
                <a:cubicBezTo>
                  <a:pt x="2136397" y="1881540"/>
                  <a:pt x="2134987" y="1878603"/>
                  <a:pt x="2134987" y="1875549"/>
                </a:cubicBezTo>
                <a:cubicBezTo>
                  <a:pt x="2134987" y="1873200"/>
                  <a:pt x="2135809" y="1870028"/>
                  <a:pt x="2137454" y="1866034"/>
                </a:cubicBezTo>
                <a:cubicBezTo>
                  <a:pt x="2135809" y="1862744"/>
                  <a:pt x="2134987" y="1859220"/>
                  <a:pt x="2134987" y="1855461"/>
                </a:cubicBezTo>
                <a:cubicBezTo>
                  <a:pt x="2134987" y="1850527"/>
                  <a:pt x="2136750" y="1847472"/>
                  <a:pt x="2140274" y="1846298"/>
                </a:cubicBezTo>
                <a:cubicBezTo>
                  <a:pt x="2140509" y="1843009"/>
                  <a:pt x="2141683" y="1840307"/>
                  <a:pt x="2143798" y="1838192"/>
                </a:cubicBezTo>
                <a:cubicBezTo>
                  <a:pt x="2145912" y="1836078"/>
                  <a:pt x="2148497" y="1835020"/>
                  <a:pt x="2151551" y="1835020"/>
                </a:cubicBezTo>
                <a:close/>
                <a:moveTo>
                  <a:pt x="2432558" y="1813522"/>
                </a:moveTo>
                <a:cubicBezTo>
                  <a:pt x="2434907" y="1813522"/>
                  <a:pt x="2436963" y="1814110"/>
                  <a:pt x="2438725" y="1815284"/>
                </a:cubicBezTo>
                <a:cubicBezTo>
                  <a:pt x="2440488" y="1816459"/>
                  <a:pt x="2441603" y="1818221"/>
                  <a:pt x="2442073" y="1820571"/>
                </a:cubicBezTo>
                <a:cubicBezTo>
                  <a:pt x="2444893" y="1822685"/>
                  <a:pt x="2446303" y="1825505"/>
                  <a:pt x="2446303" y="1829029"/>
                </a:cubicBezTo>
                <a:cubicBezTo>
                  <a:pt x="2446303" y="1831379"/>
                  <a:pt x="2445715" y="1833904"/>
                  <a:pt x="2444540" y="1836606"/>
                </a:cubicBezTo>
                <a:cubicBezTo>
                  <a:pt x="2443366" y="1839308"/>
                  <a:pt x="2441956" y="1841716"/>
                  <a:pt x="2440311" y="1843831"/>
                </a:cubicBezTo>
                <a:cubicBezTo>
                  <a:pt x="2442426" y="1845241"/>
                  <a:pt x="2443482" y="1847825"/>
                  <a:pt x="2443482" y="1851584"/>
                </a:cubicBezTo>
                <a:cubicBezTo>
                  <a:pt x="2443482" y="1855343"/>
                  <a:pt x="2442308" y="1858926"/>
                  <a:pt x="2439959" y="1862333"/>
                </a:cubicBezTo>
                <a:cubicBezTo>
                  <a:pt x="2437609" y="1865740"/>
                  <a:pt x="2434555" y="1867796"/>
                  <a:pt x="2430796" y="1868501"/>
                </a:cubicBezTo>
                <a:cubicBezTo>
                  <a:pt x="2429151" y="1874139"/>
                  <a:pt x="2425274" y="1877664"/>
                  <a:pt x="2419166" y="1879073"/>
                </a:cubicBezTo>
                <a:cubicBezTo>
                  <a:pt x="2415876" y="1882363"/>
                  <a:pt x="2412117" y="1884007"/>
                  <a:pt x="2407888" y="1884007"/>
                </a:cubicBezTo>
                <a:cubicBezTo>
                  <a:pt x="2405304" y="1884007"/>
                  <a:pt x="2403071" y="1883420"/>
                  <a:pt x="2401192" y="1882245"/>
                </a:cubicBezTo>
                <a:cubicBezTo>
                  <a:pt x="2401662" y="1888589"/>
                  <a:pt x="2400369" y="1892935"/>
                  <a:pt x="2397315" y="1895285"/>
                </a:cubicBezTo>
                <a:cubicBezTo>
                  <a:pt x="2401544" y="1900454"/>
                  <a:pt x="2403659" y="1905505"/>
                  <a:pt x="2403659" y="1910439"/>
                </a:cubicBezTo>
                <a:cubicBezTo>
                  <a:pt x="2403659" y="1913728"/>
                  <a:pt x="2402719" y="1916430"/>
                  <a:pt x="2400839" y="1918545"/>
                </a:cubicBezTo>
                <a:cubicBezTo>
                  <a:pt x="2402719" y="1921129"/>
                  <a:pt x="2403659" y="1923949"/>
                  <a:pt x="2403659" y="1927003"/>
                </a:cubicBezTo>
                <a:cubicBezTo>
                  <a:pt x="2403659" y="1930057"/>
                  <a:pt x="2402836" y="1933229"/>
                  <a:pt x="2401192" y="1936519"/>
                </a:cubicBezTo>
                <a:cubicBezTo>
                  <a:pt x="2402602" y="1938633"/>
                  <a:pt x="2403306" y="1940983"/>
                  <a:pt x="2403306" y="1943567"/>
                </a:cubicBezTo>
                <a:cubicBezTo>
                  <a:pt x="2403306" y="1947796"/>
                  <a:pt x="2401544" y="1951438"/>
                  <a:pt x="2398020" y="1954492"/>
                </a:cubicBezTo>
                <a:cubicBezTo>
                  <a:pt x="2400369" y="1957077"/>
                  <a:pt x="2401544" y="1960131"/>
                  <a:pt x="2401544" y="1963655"/>
                </a:cubicBezTo>
                <a:cubicBezTo>
                  <a:pt x="2401544" y="1967415"/>
                  <a:pt x="2400017" y="1971644"/>
                  <a:pt x="2396963" y="1976343"/>
                </a:cubicBezTo>
                <a:cubicBezTo>
                  <a:pt x="2399312" y="1977752"/>
                  <a:pt x="2400487" y="1980689"/>
                  <a:pt x="2400487" y="1985153"/>
                </a:cubicBezTo>
                <a:cubicBezTo>
                  <a:pt x="2400487" y="1989617"/>
                  <a:pt x="2399547" y="1994199"/>
                  <a:pt x="2397668" y="1998898"/>
                </a:cubicBezTo>
                <a:cubicBezTo>
                  <a:pt x="2399547" y="2001482"/>
                  <a:pt x="2400487" y="2004889"/>
                  <a:pt x="2400487" y="2009118"/>
                </a:cubicBezTo>
                <a:cubicBezTo>
                  <a:pt x="2400487" y="2011703"/>
                  <a:pt x="2400017" y="2013817"/>
                  <a:pt x="2399077" y="2015462"/>
                </a:cubicBezTo>
                <a:cubicBezTo>
                  <a:pt x="2399547" y="2017811"/>
                  <a:pt x="2399782" y="2019573"/>
                  <a:pt x="2399782" y="2020748"/>
                </a:cubicBezTo>
                <a:cubicBezTo>
                  <a:pt x="2399782" y="2025212"/>
                  <a:pt x="2398431" y="2028678"/>
                  <a:pt x="2395729" y="2031145"/>
                </a:cubicBezTo>
                <a:cubicBezTo>
                  <a:pt x="2393028" y="2033612"/>
                  <a:pt x="2389797" y="2034845"/>
                  <a:pt x="2386038" y="2034845"/>
                </a:cubicBezTo>
                <a:cubicBezTo>
                  <a:pt x="2382748" y="2034845"/>
                  <a:pt x="2379812" y="2033729"/>
                  <a:pt x="2377227" y="2031497"/>
                </a:cubicBezTo>
                <a:cubicBezTo>
                  <a:pt x="2374643" y="2029265"/>
                  <a:pt x="2373115" y="2026035"/>
                  <a:pt x="2372646" y="2021805"/>
                </a:cubicBezTo>
                <a:cubicBezTo>
                  <a:pt x="2372411" y="2021570"/>
                  <a:pt x="2372117" y="2021159"/>
                  <a:pt x="2371764" y="2020572"/>
                </a:cubicBezTo>
                <a:cubicBezTo>
                  <a:pt x="2371412" y="2019985"/>
                  <a:pt x="2371118" y="2019456"/>
                  <a:pt x="2370883" y="2018986"/>
                </a:cubicBezTo>
                <a:cubicBezTo>
                  <a:pt x="2366889" y="2021336"/>
                  <a:pt x="2363248" y="2022510"/>
                  <a:pt x="2359958" y="2022510"/>
                </a:cubicBezTo>
                <a:cubicBezTo>
                  <a:pt x="2358783" y="2022510"/>
                  <a:pt x="2357843" y="2022393"/>
                  <a:pt x="2357139" y="2022158"/>
                </a:cubicBezTo>
                <a:cubicBezTo>
                  <a:pt x="2354084" y="2024272"/>
                  <a:pt x="2351148" y="2025330"/>
                  <a:pt x="2348328" y="2025330"/>
                </a:cubicBezTo>
                <a:cubicBezTo>
                  <a:pt x="2345979" y="2025330"/>
                  <a:pt x="2343747" y="2024860"/>
                  <a:pt x="2341632" y="2023920"/>
                </a:cubicBezTo>
                <a:cubicBezTo>
                  <a:pt x="2340692" y="2025565"/>
                  <a:pt x="2339224" y="2026857"/>
                  <a:pt x="2337227" y="2027797"/>
                </a:cubicBezTo>
                <a:cubicBezTo>
                  <a:pt x="2335230" y="2028736"/>
                  <a:pt x="2333056" y="2029206"/>
                  <a:pt x="2330707" y="2029206"/>
                </a:cubicBezTo>
                <a:cubicBezTo>
                  <a:pt x="2329297" y="2029206"/>
                  <a:pt x="2328240" y="2029089"/>
                  <a:pt x="2327535" y="2028854"/>
                </a:cubicBezTo>
                <a:cubicBezTo>
                  <a:pt x="2324951" y="2029794"/>
                  <a:pt x="2322484" y="2030264"/>
                  <a:pt x="2320134" y="2030264"/>
                </a:cubicBezTo>
                <a:cubicBezTo>
                  <a:pt x="2316845" y="2030264"/>
                  <a:pt x="2314143" y="2029089"/>
                  <a:pt x="2312028" y="2026739"/>
                </a:cubicBezTo>
                <a:cubicBezTo>
                  <a:pt x="2309444" y="2026974"/>
                  <a:pt x="2306566" y="2025858"/>
                  <a:pt x="2303394" y="2023391"/>
                </a:cubicBezTo>
                <a:cubicBezTo>
                  <a:pt x="2300222" y="2020924"/>
                  <a:pt x="2298284" y="2018516"/>
                  <a:pt x="2297579" y="2016167"/>
                </a:cubicBezTo>
                <a:cubicBezTo>
                  <a:pt x="2294759" y="2015462"/>
                  <a:pt x="2292234" y="2013876"/>
                  <a:pt x="2290002" y="2011409"/>
                </a:cubicBezTo>
                <a:cubicBezTo>
                  <a:pt x="2287770" y="2008942"/>
                  <a:pt x="2286301" y="2005829"/>
                  <a:pt x="2285596" y="2002070"/>
                </a:cubicBezTo>
                <a:cubicBezTo>
                  <a:pt x="2282777" y="2001365"/>
                  <a:pt x="2280486" y="1999426"/>
                  <a:pt x="2278724" y="1996255"/>
                </a:cubicBezTo>
                <a:cubicBezTo>
                  <a:pt x="2276962" y="1993083"/>
                  <a:pt x="2276081" y="1989382"/>
                  <a:pt x="2276081" y="1985153"/>
                </a:cubicBezTo>
                <a:cubicBezTo>
                  <a:pt x="2276081" y="1982569"/>
                  <a:pt x="2276434" y="1980102"/>
                  <a:pt x="2277138" y="1977752"/>
                </a:cubicBezTo>
                <a:cubicBezTo>
                  <a:pt x="2275494" y="1975168"/>
                  <a:pt x="2274906" y="1971879"/>
                  <a:pt x="2275376" y="1967884"/>
                </a:cubicBezTo>
                <a:cubicBezTo>
                  <a:pt x="2272087" y="1965065"/>
                  <a:pt x="2270442" y="1961776"/>
                  <a:pt x="2270442" y="1958016"/>
                </a:cubicBezTo>
                <a:cubicBezTo>
                  <a:pt x="2270442" y="1956137"/>
                  <a:pt x="2270794" y="1954375"/>
                  <a:pt x="2271499" y="1952730"/>
                </a:cubicBezTo>
                <a:cubicBezTo>
                  <a:pt x="2270090" y="1950616"/>
                  <a:pt x="2269385" y="1948149"/>
                  <a:pt x="2269385" y="1945329"/>
                </a:cubicBezTo>
                <a:cubicBezTo>
                  <a:pt x="2269385" y="1941805"/>
                  <a:pt x="2270442" y="1938633"/>
                  <a:pt x="2272556" y="1935814"/>
                </a:cubicBezTo>
                <a:cubicBezTo>
                  <a:pt x="2269268" y="1932994"/>
                  <a:pt x="2267623" y="1929470"/>
                  <a:pt x="2267623" y="1925241"/>
                </a:cubicBezTo>
                <a:cubicBezTo>
                  <a:pt x="2267623" y="1922657"/>
                  <a:pt x="2268328" y="1920425"/>
                  <a:pt x="2269737" y="1918545"/>
                </a:cubicBezTo>
                <a:cubicBezTo>
                  <a:pt x="2267623" y="1915491"/>
                  <a:pt x="2266566" y="1911849"/>
                  <a:pt x="2266566" y="1907620"/>
                </a:cubicBezTo>
                <a:cubicBezTo>
                  <a:pt x="2266566" y="1904331"/>
                  <a:pt x="2267270" y="1901864"/>
                  <a:pt x="2268680" y="1900219"/>
                </a:cubicBezTo>
                <a:cubicBezTo>
                  <a:pt x="2266331" y="1898339"/>
                  <a:pt x="2265156" y="1895520"/>
                  <a:pt x="2265156" y="1891761"/>
                </a:cubicBezTo>
                <a:cubicBezTo>
                  <a:pt x="2265156" y="1889411"/>
                  <a:pt x="2265861" y="1886827"/>
                  <a:pt x="2267270" y="1884007"/>
                </a:cubicBezTo>
                <a:cubicBezTo>
                  <a:pt x="2266096" y="1882128"/>
                  <a:pt x="2265508" y="1879426"/>
                  <a:pt x="2265508" y="1875902"/>
                </a:cubicBezTo>
                <a:cubicBezTo>
                  <a:pt x="2265508" y="1870733"/>
                  <a:pt x="2266918" y="1866738"/>
                  <a:pt x="2269737" y="1863919"/>
                </a:cubicBezTo>
                <a:cubicBezTo>
                  <a:pt x="2269033" y="1861804"/>
                  <a:pt x="2268680" y="1859807"/>
                  <a:pt x="2268680" y="1857928"/>
                </a:cubicBezTo>
                <a:cubicBezTo>
                  <a:pt x="2268680" y="1853699"/>
                  <a:pt x="2270148" y="1850351"/>
                  <a:pt x="2273086" y="1847884"/>
                </a:cubicBezTo>
                <a:cubicBezTo>
                  <a:pt x="2276022" y="1845417"/>
                  <a:pt x="2279488" y="1844183"/>
                  <a:pt x="2283482" y="1844183"/>
                </a:cubicBezTo>
                <a:cubicBezTo>
                  <a:pt x="2287476" y="1844183"/>
                  <a:pt x="2290941" y="1845476"/>
                  <a:pt x="2293878" y="1848060"/>
                </a:cubicBezTo>
                <a:cubicBezTo>
                  <a:pt x="2296815" y="1850644"/>
                  <a:pt x="2298284" y="1854404"/>
                  <a:pt x="2298284" y="1859337"/>
                </a:cubicBezTo>
                <a:cubicBezTo>
                  <a:pt x="2298284" y="1863097"/>
                  <a:pt x="2297461" y="1867091"/>
                  <a:pt x="2295817" y="1871320"/>
                </a:cubicBezTo>
                <a:cubicBezTo>
                  <a:pt x="2299106" y="1874139"/>
                  <a:pt x="2300751" y="1877781"/>
                  <a:pt x="2300751" y="1882245"/>
                </a:cubicBezTo>
                <a:cubicBezTo>
                  <a:pt x="2300751" y="1885534"/>
                  <a:pt x="2299693" y="1888471"/>
                  <a:pt x="2297579" y="1891056"/>
                </a:cubicBezTo>
                <a:cubicBezTo>
                  <a:pt x="2298989" y="1893640"/>
                  <a:pt x="2299693" y="1897047"/>
                  <a:pt x="2299693" y="1901276"/>
                </a:cubicBezTo>
                <a:cubicBezTo>
                  <a:pt x="2299693" y="1905740"/>
                  <a:pt x="2298989" y="1909382"/>
                  <a:pt x="2297579" y="1912201"/>
                </a:cubicBezTo>
                <a:cubicBezTo>
                  <a:pt x="2299693" y="1915021"/>
                  <a:pt x="2300751" y="1919367"/>
                  <a:pt x="2300751" y="1925241"/>
                </a:cubicBezTo>
                <a:cubicBezTo>
                  <a:pt x="2300751" y="1929235"/>
                  <a:pt x="2300516" y="1931937"/>
                  <a:pt x="2300046" y="1933347"/>
                </a:cubicBezTo>
                <a:cubicBezTo>
                  <a:pt x="2301926" y="1935461"/>
                  <a:pt x="2302865" y="1938163"/>
                  <a:pt x="2302865" y="1941453"/>
                </a:cubicBezTo>
                <a:cubicBezTo>
                  <a:pt x="2302865" y="1943332"/>
                  <a:pt x="2302396" y="1945447"/>
                  <a:pt x="2301456" y="1947796"/>
                </a:cubicBezTo>
                <a:cubicBezTo>
                  <a:pt x="2303805" y="1950381"/>
                  <a:pt x="2304979" y="1953905"/>
                  <a:pt x="2304979" y="1958369"/>
                </a:cubicBezTo>
                <a:cubicBezTo>
                  <a:pt x="2304979" y="1959779"/>
                  <a:pt x="2304745" y="1961188"/>
                  <a:pt x="2304275" y="1962598"/>
                </a:cubicBezTo>
                <a:cubicBezTo>
                  <a:pt x="2305215" y="1963303"/>
                  <a:pt x="2306037" y="1964536"/>
                  <a:pt x="2306742" y="1966299"/>
                </a:cubicBezTo>
                <a:cubicBezTo>
                  <a:pt x="2307447" y="1968061"/>
                  <a:pt x="2307799" y="1969881"/>
                  <a:pt x="2307799" y="1971761"/>
                </a:cubicBezTo>
                <a:cubicBezTo>
                  <a:pt x="2307799" y="1974111"/>
                  <a:pt x="2307212" y="1976108"/>
                  <a:pt x="2306037" y="1977752"/>
                </a:cubicBezTo>
                <a:cubicBezTo>
                  <a:pt x="2307917" y="1977987"/>
                  <a:pt x="2309209" y="1979221"/>
                  <a:pt x="2309914" y="1981453"/>
                </a:cubicBezTo>
                <a:cubicBezTo>
                  <a:pt x="2310619" y="1983685"/>
                  <a:pt x="2310736" y="1985858"/>
                  <a:pt x="2310266" y="1987973"/>
                </a:cubicBezTo>
                <a:lnTo>
                  <a:pt x="2310619" y="1987973"/>
                </a:lnTo>
                <a:cubicBezTo>
                  <a:pt x="2312263" y="1987973"/>
                  <a:pt x="2313732" y="1988854"/>
                  <a:pt x="2315024" y="1990616"/>
                </a:cubicBezTo>
                <a:cubicBezTo>
                  <a:pt x="2316316" y="1992378"/>
                  <a:pt x="2316728" y="1993964"/>
                  <a:pt x="2316258" y="1995374"/>
                </a:cubicBezTo>
                <a:cubicBezTo>
                  <a:pt x="2316963" y="1994904"/>
                  <a:pt x="2318019" y="1994669"/>
                  <a:pt x="2319430" y="1994669"/>
                </a:cubicBezTo>
                <a:cubicBezTo>
                  <a:pt x="2321309" y="1994669"/>
                  <a:pt x="2323012" y="1995080"/>
                  <a:pt x="2324540" y="1995902"/>
                </a:cubicBezTo>
                <a:cubicBezTo>
                  <a:pt x="2326066" y="1996725"/>
                  <a:pt x="2327183" y="1997723"/>
                  <a:pt x="2327888" y="1998898"/>
                </a:cubicBezTo>
                <a:cubicBezTo>
                  <a:pt x="2332586" y="1996313"/>
                  <a:pt x="2337051" y="1995021"/>
                  <a:pt x="2341280" y="1995021"/>
                </a:cubicBezTo>
                <a:cubicBezTo>
                  <a:pt x="2343394" y="1995021"/>
                  <a:pt x="2345274" y="1995374"/>
                  <a:pt x="2346918" y="1996078"/>
                </a:cubicBezTo>
                <a:cubicBezTo>
                  <a:pt x="2349033" y="1994434"/>
                  <a:pt x="2351794" y="1992965"/>
                  <a:pt x="2355201" y="1991673"/>
                </a:cubicBezTo>
                <a:cubicBezTo>
                  <a:pt x="2358607" y="1990381"/>
                  <a:pt x="2361603" y="1989735"/>
                  <a:pt x="2364188" y="1989735"/>
                </a:cubicBezTo>
                <a:cubicBezTo>
                  <a:pt x="2365362" y="1989735"/>
                  <a:pt x="2366419" y="1989970"/>
                  <a:pt x="2367359" y="1990440"/>
                </a:cubicBezTo>
                <a:cubicBezTo>
                  <a:pt x="2365714" y="1987855"/>
                  <a:pt x="2364892" y="1984566"/>
                  <a:pt x="2364892" y="1980572"/>
                </a:cubicBezTo>
                <a:cubicBezTo>
                  <a:pt x="2364892" y="1976108"/>
                  <a:pt x="2366302" y="1973288"/>
                  <a:pt x="2369121" y="1972114"/>
                </a:cubicBezTo>
                <a:cubicBezTo>
                  <a:pt x="2367476" y="1970234"/>
                  <a:pt x="2366654" y="1966240"/>
                  <a:pt x="2366654" y="1960131"/>
                </a:cubicBezTo>
                <a:cubicBezTo>
                  <a:pt x="2366654" y="1952848"/>
                  <a:pt x="2368181" y="1947679"/>
                  <a:pt x="2371236" y="1944624"/>
                </a:cubicBezTo>
                <a:cubicBezTo>
                  <a:pt x="2369121" y="1941100"/>
                  <a:pt x="2368064" y="1937223"/>
                  <a:pt x="2368064" y="1932994"/>
                </a:cubicBezTo>
                <a:cubicBezTo>
                  <a:pt x="2368064" y="1929235"/>
                  <a:pt x="2368769" y="1926651"/>
                  <a:pt x="2370179" y="1925241"/>
                </a:cubicBezTo>
                <a:cubicBezTo>
                  <a:pt x="2368769" y="1923361"/>
                  <a:pt x="2368064" y="1921012"/>
                  <a:pt x="2368064" y="1918192"/>
                </a:cubicBezTo>
                <a:cubicBezTo>
                  <a:pt x="2368064" y="1915373"/>
                  <a:pt x="2368593" y="1912378"/>
                  <a:pt x="2369650" y="1909206"/>
                </a:cubicBezTo>
                <a:cubicBezTo>
                  <a:pt x="2370707" y="1906034"/>
                  <a:pt x="2372058" y="1903508"/>
                  <a:pt x="2373703" y="1901628"/>
                </a:cubicBezTo>
                <a:cubicBezTo>
                  <a:pt x="2370648" y="1899514"/>
                  <a:pt x="2369121" y="1894933"/>
                  <a:pt x="2369121" y="1887884"/>
                </a:cubicBezTo>
                <a:cubicBezTo>
                  <a:pt x="2369121" y="1883420"/>
                  <a:pt x="2369474" y="1879778"/>
                  <a:pt x="2370179" y="1876959"/>
                </a:cubicBezTo>
                <a:cubicBezTo>
                  <a:pt x="2368064" y="1872260"/>
                  <a:pt x="2367006" y="1868383"/>
                  <a:pt x="2367006" y="1865329"/>
                </a:cubicBezTo>
                <a:cubicBezTo>
                  <a:pt x="2367006" y="1860865"/>
                  <a:pt x="2368416" y="1857340"/>
                  <a:pt x="2371236" y="1854756"/>
                </a:cubicBezTo>
                <a:cubicBezTo>
                  <a:pt x="2374055" y="1852172"/>
                  <a:pt x="2377344" y="1850879"/>
                  <a:pt x="2381104" y="1850879"/>
                </a:cubicBezTo>
                <a:cubicBezTo>
                  <a:pt x="2385333" y="1850879"/>
                  <a:pt x="2388974" y="1852524"/>
                  <a:pt x="2392029" y="1855813"/>
                </a:cubicBezTo>
                <a:cubicBezTo>
                  <a:pt x="2395083" y="1859103"/>
                  <a:pt x="2396728" y="1863684"/>
                  <a:pt x="2396963" y="1869558"/>
                </a:cubicBezTo>
                <a:cubicBezTo>
                  <a:pt x="2397903" y="1866973"/>
                  <a:pt x="2399489" y="1864741"/>
                  <a:pt x="2401721" y="1862862"/>
                </a:cubicBezTo>
                <a:cubicBezTo>
                  <a:pt x="2403953" y="1860982"/>
                  <a:pt x="2406713" y="1859807"/>
                  <a:pt x="2410003" y="1859337"/>
                </a:cubicBezTo>
                <a:cubicBezTo>
                  <a:pt x="2409768" y="1856753"/>
                  <a:pt x="2410355" y="1854345"/>
                  <a:pt x="2411765" y="1852113"/>
                </a:cubicBezTo>
                <a:cubicBezTo>
                  <a:pt x="2413174" y="1849881"/>
                  <a:pt x="2415171" y="1848412"/>
                  <a:pt x="2417756" y="1847708"/>
                </a:cubicBezTo>
                <a:cubicBezTo>
                  <a:pt x="2416111" y="1845358"/>
                  <a:pt x="2415289" y="1842421"/>
                  <a:pt x="2415289" y="1838897"/>
                </a:cubicBezTo>
                <a:cubicBezTo>
                  <a:pt x="2415289" y="1832788"/>
                  <a:pt x="2417168" y="1827854"/>
                  <a:pt x="2420927" y="1824095"/>
                </a:cubicBezTo>
                <a:cubicBezTo>
                  <a:pt x="2420693" y="1821041"/>
                  <a:pt x="2421750" y="1818515"/>
                  <a:pt x="2424099" y="1816518"/>
                </a:cubicBezTo>
                <a:cubicBezTo>
                  <a:pt x="2426449" y="1814521"/>
                  <a:pt x="2429268" y="1813522"/>
                  <a:pt x="2432558" y="1813522"/>
                </a:cubicBezTo>
                <a:close/>
                <a:moveTo>
                  <a:pt x="218329" y="1774403"/>
                </a:moveTo>
                <a:cubicBezTo>
                  <a:pt x="220208" y="1774403"/>
                  <a:pt x="222558" y="1774990"/>
                  <a:pt x="225377" y="1776165"/>
                </a:cubicBezTo>
                <a:cubicBezTo>
                  <a:pt x="227962" y="1777575"/>
                  <a:pt x="230018" y="1780159"/>
                  <a:pt x="231545" y="1783919"/>
                </a:cubicBezTo>
                <a:cubicBezTo>
                  <a:pt x="233072" y="1787678"/>
                  <a:pt x="233836" y="1791672"/>
                  <a:pt x="233836" y="1795901"/>
                </a:cubicBezTo>
                <a:cubicBezTo>
                  <a:pt x="233836" y="1800130"/>
                  <a:pt x="233013" y="1803889"/>
                  <a:pt x="231368" y="1807179"/>
                </a:cubicBezTo>
                <a:cubicBezTo>
                  <a:pt x="233013" y="1810233"/>
                  <a:pt x="233836" y="1813522"/>
                  <a:pt x="233836" y="1817047"/>
                </a:cubicBezTo>
                <a:cubicBezTo>
                  <a:pt x="233836" y="1821041"/>
                  <a:pt x="232661" y="1825622"/>
                  <a:pt x="230311" y="1830791"/>
                </a:cubicBezTo>
                <a:cubicBezTo>
                  <a:pt x="232426" y="1834550"/>
                  <a:pt x="233483" y="1838544"/>
                  <a:pt x="233483" y="1842774"/>
                </a:cubicBezTo>
                <a:cubicBezTo>
                  <a:pt x="233483" y="1845358"/>
                  <a:pt x="233013" y="1847472"/>
                  <a:pt x="232073" y="1849117"/>
                </a:cubicBezTo>
                <a:cubicBezTo>
                  <a:pt x="234658" y="1850997"/>
                  <a:pt x="235950" y="1853816"/>
                  <a:pt x="235950" y="1857575"/>
                </a:cubicBezTo>
                <a:cubicBezTo>
                  <a:pt x="235950" y="1859690"/>
                  <a:pt x="235245" y="1862039"/>
                  <a:pt x="233836" y="1864624"/>
                </a:cubicBezTo>
                <a:cubicBezTo>
                  <a:pt x="235245" y="1865094"/>
                  <a:pt x="236126" y="1866856"/>
                  <a:pt x="236479" y="1869910"/>
                </a:cubicBezTo>
                <a:cubicBezTo>
                  <a:pt x="236831" y="1872965"/>
                  <a:pt x="237007" y="1874727"/>
                  <a:pt x="237007" y="1875197"/>
                </a:cubicBezTo>
                <a:cubicBezTo>
                  <a:pt x="238182" y="1872142"/>
                  <a:pt x="240297" y="1869734"/>
                  <a:pt x="243351" y="1867972"/>
                </a:cubicBezTo>
                <a:cubicBezTo>
                  <a:pt x="246405" y="1866210"/>
                  <a:pt x="249107" y="1865564"/>
                  <a:pt x="251457" y="1866034"/>
                </a:cubicBezTo>
                <a:cubicBezTo>
                  <a:pt x="252397" y="1863214"/>
                  <a:pt x="254159" y="1861041"/>
                  <a:pt x="256743" y="1859514"/>
                </a:cubicBezTo>
                <a:cubicBezTo>
                  <a:pt x="259328" y="1857987"/>
                  <a:pt x="262030" y="1857223"/>
                  <a:pt x="264849" y="1857223"/>
                </a:cubicBezTo>
                <a:cubicBezTo>
                  <a:pt x="266024" y="1857223"/>
                  <a:pt x="267551" y="1857458"/>
                  <a:pt x="269430" y="1857928"/>
                </a:cubicBezTo>
                <a:cubicBezTo>
                  <a:pt x="271310" y="1856048"/>
                  <a:pt x="274130" y="1855108"/>
                  <a:pt x="277889" y="1855108"/>
                </a:cubicBezTo>
                <a:cubicBezTo>
                  <a:pt x="280473" y="1855108"/>
                  <a:pt x="282588" y="1855578"/>
                  <a:pt x="284232" y="1856518"/>
                </a:cubicBezTo>
                <a:cubicBezTo>
                  <a:pt x="285407" y="1855813"/>
                  <a:pt x="286934" y="1855461"/>
                  <a:pt x="288814" y="1855461"/>
                </a:cubicBezTo>
                <a:cubicBezTo>
                  <a:pt x="291163" y="1855461"/>
                  <a:pt x="293513" y="1856048"/>
                  <a:pt x="295862" y="1857223"/>
                </a:cubicBezTo>
                <a:cubicBezTo>
                  <a:pt x="297742" y="1856518"/>
                  <a:pt x="299504" y="1856166"/>
                  <a:pt x="301149" y="1856166"/>
                </a:cubicBezTo>
                <a:cubicBezTo>
                  <a:pt x="304203" y="1856166"/>
                  <a:pt x="306788" y="1857223"/>
                  <a:pt x="308902" y="1859337"/>
                </a:cubicBezTo>
                <a:cubicBezTo>
                  <a:pt x="311017" y="1858868"/>
                  <a:pt x="313836" y="1859807"/>
                  <a:pt x="317360" y="1862157"/>
                </a:cubicBezTo>
                <a:cubicBezTo>
                  <a:pt x="320885" y="1864506"/>
                  <a:pt x="322764" y="1867208"/>
                  <a:pt x="322999" y="1870263"/>
                </a:cubicBezTo>
                <a:cubicBezTo>
                  <a:pt x="327228" y="1873787"/>
                  <a:pt x="329343" y="1877546"/>
                  <a:pt x="329343" y="1881540"/>
                </a:cubicBezTo>
                <a:cubicBezTo>
                  <a:pt x="329343" y="1882950"/>
                  <a:pt x="328990" y="1884242"/>
                  <a:pt x="328285" y="1885417"/>
                </a:cubicBezTo>
                <a:cubicBezTo>
                  <a:pt x="329695" y="1886357"/>
                  <a:pt x="330870" y="1887884"/>
                  <a:pt x="331810" y="1889999"/>
                </a:cubicBezTo>
                <a:cubicBezTo>
                  <a:pt x="332749" y="1892113"/>
                  <a:pt x="333219" y="1894345"/>
                  <a:pt x="333219" y="1896695"/>
                </a:cubicBezTo>
                <a:cubicBezTo>
                  <a:pt x="333219" y="1898339"/>
                  <a:pt x="333102" y="1899632"/>
                  <a:pt x="332867" y="1900571"/>
                </a:cubicBezTo>
                <a:cubicBezTo>
                  <a:pt x="335686" y="1902686"/>
                  <a:pt x="337096" y="1905975"/>
                  <a:pt x="337096" y="1910439"/>
                </a:cubicBezTo>
                <a:cubicBezTo>
                  <a:pt x="337096" y="1913728"/>
                  <a:pt x="336274" y="1916783"/>
                  <a:pt x="334629" y="1919602"/>
                </a:cubicBezTo>
                <a:cubicBezTo>
                  <a:pt x="336744" y="1922892"/>
                  <a:pt x="337801" y="1925946"/>
                  <a:pt x="337801" y="1928765"/>
                </a:cubicBezTo>
                <a:cubicBezTo>
                  <a:pt x="337801" y="1930410"/>
                  <a:pt x="337448" y="1932172"/>
                  <a:pt x="336744" y="1934052"/>
                </a:cubicBezTo>
                <a:cubicBezTo>
                  <a:pt x="337918" y="1937106"/>
                  <a:pt x="338506" y="1940630"/>
                  <a:pt x="338506" y="1944624"/>
                </a:cubicBezTo>
                <a:cubicBezTo>
                  <a:pt x="338506" y="1949323"/>
                  <a:pt x="337683" y="1953200"/>
                  <a:pt x="336039" y="1956254"/>
                </a:cubicBezTo>
                <a:cubicBezTo>
                  <a:pt x="336744" y="1957899"/>
                  <a:pt x="337096" y="1961423"/>
                  <a:pt x="337096" y="1966827"/>
                </a:cubicBezTo>
                <a:cubicBezTo>
                  <a:pt x="337096" y="1973641"/>
                  <a:pt x="336626" y="1978105"/>
                  <a:pt x="335686" y="1980219"/>
                </a:cubicBezTo>
                <a:cubicBezTo>
                  <a:pt x="337331" y="1982569"/>
                  <a:pt x="338153" y="1986211"/>
                  <a:pt x="338153" y="1991145"/>
                </a:cubicBezTo>
                <a:cubicBezTo>
                  <a:pt x="338153" y="1996783"/>
                  <a:pt x="337096" y="2000895"/>
                  <a:pt x="334981" y="2003479"/>
                </a:cubicBezTo>
                <a:cubicBezTo>
                  <a:pt x="336391" y="2005594"/>
                  <a:pt x="337096" y="2008648"/>
                  <a:pt x="337096" y="2012642"/>
                </a:cubicBezTo>
                <a:cubicBezTo>
                  <a:pt x="337096" y="2017341"/>
                  <a:pt x="336274" y="2021336"/>
                  <a:pt x="334629" y="2024625"/>
                </a:cubicBezTo>
                <a:cubicBezTo>
                  <a:pt x="334864" y="2027209"/>
                  <a:pt x="333396" y="2029441"/>
                  <a:pt x="330224" y="2031321"/>
                </a:cubicBezTo>
                <a:cubicBezTo>
                  <a:pt x="327052" y="2033201"/>
                  <a:pt x="323587" y="2034140"/>
                  <a:pt x="319827" y="2034140"/>
                </a:cubicBezTo>
                <a:cubicBezTo>
                  <a:pt x="316538" y="2034140"/>
                  <a:pt x="313895" y="2033318"/>
                  <a:pt x="311898" y="2031673"/>
                </a:cubicBezTo>
                <a:cubicBezTo>
                  <a:pt x="309901" y="2030029"/>
                  <a:pt x="309020" y="2027679"/>
                  <a:pt x="309255" y="2024625"/>
                </a:cubicBezTo>
                <a:cubicBezTo>
                  <a:pt x="306670" y="2020631"/>
                  <a:pt x="305378" y="2016167"/>
                  <a:pt x="305378" y="2011233"/>
                </a:cubicBezTo>
                <a:cubicBezTo>
                  <a:pt x="305378" y="2007004"/>
                  <a:pt x="306083" y="2003010"/>
                  <a:pt x="307492" y="1999250"/>
                </a:cubicBezTo>
                <a:cubicBezTo>
                  <a:pt x="306318" y="1995726"/>
                  <a:pt x="305730" y="1991497"/>
                  <a:pt x="305730" y="1986563"/>
                </a:cubicBezTo>
                <a:cubicBezTo>
                  <a:pt x="305730" y="1981394"/>
                  <a:pt x="306318" y="1977635"/>
                  <a:pt x="307492" y="1975285"/>
                </a:cubicBezTo>
                <a:cubicBezTo>
                  <a:pt x="306553" y="1973876"/>
                  <a:pt x="306083" y="1971644"/>
                  <a:pt x="306083" y="1968589"/>
                </a:cubicBezTo>
                <a:cubicBezTo>
                  <a:pt x="306083" y="1965065"/>
                  <a:pt x="306670" y="1962363"/>
                  <a:pt x="307845" y="1960483"/>
                </a:cubicBezTo>
                <a:cubicBezTo>
                  <a:pt x="306200" y="1957899"/>
                  <a:pt x="305378" y="1954845"/>
                  <a:pt x="305378" y="1951321"/>
                </a:cubicBezTo>
                <a:cubicBezTo>
                  <a:pt x="305378" y="1948736"/>
                  <a:pt x="305965" y="1946856"/>
                  <a:pt x="307140" y="1945682"/>
                </a:cubicBezTo>
                <a:cubicBezTo>
                  <a:pt x="305025" y="1942392"/>
                  <a:pt x="303968" y="1938868"/>
                  <a:pt x="303968" y="1935109"/>
                </a:cubicBezTo>
                <a:cubicBezTo>
                  <a:pt x="303968" y="1932524"/>
                  <a:pt x="304438" y="1930645"/>
                  <a:pt x="305378" y="1929470"/>
                </a:cubicBezTo>
                <a:cubicBezTo>
                  <a:pt x="302793" y="1927591"/>
                  <a:pt x="301501" y="1924301"/>
                  <a:pt x="301501" y="1919602"/>
                </a:cubicBezTo>
                <a:cubicBezTo>
                  <a:pt x="301501" y="1915843"/>
                  <a:pt x="302323" y="1913141"/>
                  <a:pt x="303968" y="1911496"/>
                </a:cubicBezTo>
                <a:cubicBezTo>
                  <a:pt x="299739" y="1907972"/>
                  <a:pt x="297625" y="1904095"/>
                  <a:pt x="297625" y="1899866"/>
                </a:cubicBezTo>
                <a:cubicBezTo>
                  <a:pt x="297625" y="1897517"/>
                  <a:pt x="298094" y="1895402"/>
                  <a:pt x="299034" y="1893523"/>
                </a:cubicBezTo>
                <a:cubicBezTo>
                  <a:pt x="297390" y="1893993"/>
                  <a:pt x="295510" y="1893464"/>
                  <a:pt x="293395" y="1891937"/>
                </a:cubicBezTo>
                <a:cubicBezTo>
                  <a:pt x="291281" y="1890410"/>
                  <a:pt x="289871" y="1888706"/>
                  <a:pt x="289166" y="1886827"/>
                </a:cubicBezTo>
                <a:cubicBezTo>
                  <a:pt x="286817" y="1888001"/>
                  <a:pt x="283880" y="1888589"/>
                  <a:pt x="280356" y="1888589"/>
                </a:cubicBezTo>
                <a:cubicBezTo>
                  <a:pt x="278946" y="1888589"/>
                  <a:pt x="278006" y="1888471"/>
                  <a:pt x="277536" y="1888236"/>
                </a:cubicBezTo>
                <a:cubicBezTo>
                  <a:pt x="276597" y="1889646"/>
                  <a:pt x="274776" y="1890880"/>
                  <a:pt x="272074" y="1891937"/>
                </a:cubicBezTo>
                <a:cubicBezTo>
                  <a:pt x="269372" y="1892994"/>
                  <a:pt x="267316" y="1893288"/>
                  <a:pt x="265906" y="1892818"/>
                </a:cubicBezTo>
                <a:cubicBezTo>
                  <a:pt x="264027" y="1894698"/>
                  <a:pt x="261677" y="1896577"/>
                  <a:pt x="258858" y="1898457"/>
                </a:cubicBezTo>
                <a:cubicBezTo>
                  <a:pt x="256038" y="1900336"/>
                  <a:pt x="254041" y="1901159"/>
                  <a:pt x="252866" y="1900924"/>
                </a:cubicBezTo>
                <a:cubicBezTo>
                  <a:pt x="252397" y="1903038"/>
                  <a:pt x="250870" y="1905564"/>
                  <a:pt x="248285" y="1908501"/>
                </a:cubicBezTo>
                <a:cubicBezTo>
                  <a:pt x="245701" y="1911438"/>
                  <a:pt x="243234" y="1912906"/>
                  <a:pt x="240884" y="1912906"/>
                </a:cubicBezTo>
                <a:cubicBezTo>
                  <a:pt x="241354" y="1914786"/>
                  <a:pt x="241589" y="1916313"/>
                  <a:pt x="241589" y="1917488"/>
                </a:cubicBezTo>
                <a:cubicBezTo>
                  <a:pt x="241589" y="1920542"/>
                  <a:pt x="240532" y="1925006"/>
                  <a:pt x="238417" y="1930880"/>
                </a:cubicBezTo>
                <a:cubicBezTo>
                  <a:pt x="240297" y="1933464"/>
                  <a:pt x="241237" y="1936166"/>
                  <a:pt x="241237" y="1938986"/>
                </a:cubicBezTo>
                <a:cubicBezTo>
                  <a:pt x="241237" y="1941570"/>
                  <a:pt x="240414" y="1944272"/>
                  <a:pt x="238769" y="1947091"/>
                </a:cubicBezTo>
                <a:cubicBezTo>
                  <a:pt x="239239" y="1948031"/>
                  <a:pt x="239474" y="1949558"/>
                  <a:pt x="239474" y="1951673"/>
                </a:cubicBezTo>
                <a:cubicBezTo>
                  <a:pt x="239474" y="1953787"/>
                  <a:pt x="239005" y="1956254"/>
                  <a:pt x="238065" y="1959074"/>
                </a:cubicBezTo>
                <a:cubicBezTo>
                  <a:pt x="238535" y="1960718"/>
                  <a:pt x="238769" y="1962598"/>
                  <a:pt x="238769" y="1964713"/>
                </a:cubicBezTo>
                <a:cubicBezTo>
                  <a:pt x="238769" y="1967062"/>
                  <a:pt x="237830" y="1969764"/>
                  <a:pt x="235950" y="1972818"/>
                </a:cubicBezTo>
                <a:cubicBezTo>
                  <a:pt x="238535" y="1973993"/>
                  <a:pt x="239827" y="1977400"/>
                  <a:pt x="239827" y="1983039"/>
                </a:cubicBezTo>
                <a:cubicBezTo>
                  <a:pt x="239827" y="1985858"/>
                  <a:pt x="239474" y="1988795"/>
                  <a:pt x="238769" y="1991849"/>
                </a:cubicBezTo>
                <a:cubicBezTo>
                  <a:pt x="238065" y="1994904"/>
                  <a:pt x="237125" y="1997371"/>
                  <a:pt x="235950" y="1999250"/>
                </a:cubicBezTo>
                <a:cubicBezTo>
                  <a:pt x="237360" y="2001600"/>
                  <a:pt x="238065" y="2004302"/>
                  <a:pt x="238065" y="2007356"/>
                </a:cubicBezTo>
                <a:cubicBezTo>
                  <a:pt x="238065" y="2010410"/>
                  <a:pt x="236890" y="2012995"/>
                  <a:pt x="234540" y="2015109"/>
                </a:cubicBezTo>
                <a:cubicBezTo>
                  <a:pt x="235715" y="2018634"/>
                  <a:pt x="236302" y="2021336"/>
                  <a:pt x="236302" y="2023215"/>
                </a:cubicBezTo>
                <a:cubicBezTo>
                  <a:pt x="236302" y="2027209"/>
                  <a:pt x="234834" y="2030146"/>
                  <a:pt x="231897" y="2032026"/>
                </a:cubicBezTo>
                <a:cubicBezTo>
                  <a:pt x="228960" y="2033905"/>
                  <a:pt x="225025" y="2034845"/>
                  <a:pt x="220091" y="2034845"/>
                </a:cubicBezTo>
                <a:cubicBezTo>
                  <a:pt x="214922" y="2034845"/>
                  <a:pt x="210987" y="2033142"/>
                  <a:pt x="208285" y="2029735"/>
                </a:cubicBezTo>
                <a:cubicBezTo>
                  <a:pt x="205583" y="2026328"/>
                  <a:pt x="204232" y="2022275"/>
                  <a:pt x="204232" y="2017576"/>
                </a:cubicBezTo>
                <a:cubicBezTo>
                  <a:pt x="204232" y="2013582"/>
                  <a:pt x="205172" y="2010410"/>
                  <a:pt x="207051" y="2008061"/>
                </a:cubicBezTo>
                <a:cubicBezTo>
                  <a:pt x="204232" y="2005242"/>
                  <a:pt x="202822" y="2001012"/>
                  <a:pt x="202822" y="1995374"/>
                </a:cubicBezTo>
                <a:cubicBezTo>
                  <a:pt x="202822" y="1989265"/>
                  <a:pt x="204702" y="1984448"/>
                  <a:pt x="208461" y="1980924"/>
                </a:cubicBezTo>
                <a:cubicBezTo>
                  <a:pt x="205407" y="1977870"/>
                  <a:pt x="203879" y="1973876"/>
                  <a:pt x="203879" y="1968942"/>
                </a:cubicBezTo>
                <a:cubicBezTo>
                  <a:pt x="203879" y="1964008"/>
                  <a:pt x="205289" y="1959309"/>
                  <a:pt x="208109" y="1954845"/>
                </a:cubicBezTo>
                <a:cubicBezTo>
                  <a:pt x="207404" y="1952730"/>
                  <a:pt x="207051" y="1950263"/>
                  <a:pt x="207051" y="1947444"/>
                </a:cubicBezTo>
                <a:cubicBezTo>
                  <a:pt x="207051" y="1943920"/>
                  <a:pt x="207404" y="1940983"/>
                  <a:pt x="208109" y="1938633"/>
                </a:cubicBezTo>
                <a:cubicBezTo>
                  <a:pt x="205994" y="1936049"/>
                  <a:pt x="204937" y="1933229"/>
                  <a:pt x="204937" y="1930175"/>
                </a:cubicBezTo>
                <a:cubicBezTo>
                  <a:pt x="204937" y="1927356"/>
                  <a:pt x="205642" y="1924889"/>
                  <a:pt x="207051" y="1922774"/>
                </a:cubicBezTo>
                <a:cubicBezTo>
                  <a:pt x="206111" y="1921129"/>
                  <a:pt x="205642" y="1919250"/>
                  <a:pt x="205642" y="1917135"/>
                </a:cubicBezTo>
                <a:cubicBezTo>
                  <a:pt x="205642" y="1915256"/>
                  <a:pt x="205994" y="1913493"/>
                  <a:pt x="206699" y="1911849"/>
                </a:cubicBezTo>
                <a:cubicBezTo>
                  <a:pt x="204114" y="1908560"/>
                  <a:pt x="202822" y="1904683"/>
                  <a:pt x="202822" y="1900219"/>
                </a:cubicBezTo>
                <a:cubicBezTo>
                  <a:pt x="202822" y="1896695"/>
                  <a:pt x="203762" y="1893405"/>
                  <a:pt x="205642" y="1890351"/>
                </a:cubicBezTo>
                <a:cubicBezTo>
                  <a:pt x="204937" y="1888471"/>
                  <a:pt x="204584" y="1886592"/>
                  <a:pt x="204584" y="1884712"/>
                </a:cubicBezTo>
                <a:cubicBezTo>
                  <a:pt x="204584" y="1883537"/>
                  <a:pt x="204819" y="1882010"/>
                  <a:pt x="205289" y="1880131"/>
                </a:cubicBezTo>
                <a:cubicBezTo>
                  <a:pt x="203644" y="1877781"/>
                  <a:pt x="202822" y="1874374"/>
                  <a:pt x="202822" y="1869910"/>
                </a:cubicBezTo>
                <a:cubicBezTo>
                  <a:pt x="202822" y="1865681"/>
                  <a:pt x="203644" y="1862392"/>
                  <a:pt x="205289" y="1860042"/>
                </a:cubicBezTo>
                <a:cubicBezTo>
                  <a:pt x="203879" y="1857223"/>
                  <a:pt x="203175" y="1854051"/>
                  <a:pt x="203175" y="1850527"/>
                </a:cubicBezTo>
                <a:cubicBezTo>
                  <a:pt x="203175" y="1847238"/>
                  <a:pt x="203997" y="1844301"/>
                  <a:pt x="205642" y="1841716"/>
                </a:cubicBezTo>
                <a:cubicBezTo>
                  <a:pt x="203762" y="1837957"/>
                  <a:pt x="202822" y="1834433"/>
                  <a:pt x="202822" y="1831144"/>
                </a:cubicBezTo>
                <a:cubicBezTo>
                  <a:pt x="202822" y="1827149"/>
                  <a:pt x="203762" y="1823625"/>
                  <a:pt x="205642" y="1820571"/>
                </a:cubicBezTo>
                <a:cubicBezTo>
                  <a:pt x="203997" y="1818691"/>
                  <a:pt x="203175" y="1815872"/>
                  <a:pt x="203175" y="1812113"/>
                </a:cubicBezTo>
                <a:cubicBezTo>
                  <a:pt x="203175" y="1809293"/>
                  <a:pt x="203644" y="1806239"/>
                  <a:pt x="204584" y="1802949"/>
                </a:cubicBezTo>
                <a:cubicBezTo>
                  <a:pt x="203644" y="1799660"/>
                  <a:pt x="203175" y="1796958"/>
                  <a:pt x="203175" y="1794844"/>
                </a:cubicBezTo>
                <a:cubicBezTo>
                  <a:pt x="203175" y="1792024"/>
                  <a:pt x="203879" y="1789792"/>
                  <a:pt x="205289" y="1788148"/>
                </a:cubicBezTo>
                <a:cubicBezTo>
                  <a:pt x="205054" y="1784154"/>
                  <a:pt x="206229" y="1780864"/>
                  <a:pt x="208813" y="1778280"/>
                </a:cubicBezTo>
                <a:cubicBezTo>
                  <a:pt x="211398" y="1775695"/>
                  <a:pt x="214570" y="1774403"/>
                  <a:pt x="218329" y="1774403"/>
                </a:cubicBezTo>
                <a:close/>
                <a:moveTo>
                  <a:pt x="480343" y="1768412"/>
                </a:moveTo>
                <a:cubicBezTo>
                  <a:pt x="483867" y="1768412"/>
                  <a:pt x="487039" y="1769822"/>
                  <a:pt x="489858" y="1772641"/>
                </a:cubicBezTo>
                <a:cubicBezTo>
                  <a:pt x="491972" y="1774990"/>
                  <a:pt x="493030" y="1778397"/>
                  <a:pt x="493030" y="1782861"/>
                </a:cubicBezTo>
                <a:cubicBezTo>
                  <a:pt x="493030" y="1785681"/>
                  <a:pt x="492501" y="1788500"/>
                  <a:pt x="491444" y="1791320"/>
                </a:cubicBezTo>
                <a:cubicBezTo>
                  <a:pt x="490387" y="1794139"/>
                  <a:pt x="488918" y="1796371"/>
                  <a:pt x="487039" y="1798016"/>
                </a:cubicBezTo>
                <a:cubicBezTo>
                  <a:pt x="487508" y="1800600"/>
                  <a:pt x="486334" y="1803713"/>
                  <a:pt x="483514" y="1807355"/>
                </a:cubicBezTo>
                <a:cubicBezTo>
                  <a:pt x="480695" y="1810997"/>
                  <a:pt x="476936" y="1814227"/>
                  <a:pt x="472237" y="1817047"/>
                </a:cubicBezTo>
                <a:cubicBezTo>
                  <a:pt x="467538" y="1819866"/>
                  <a:pt x="462839" y="1821511"/>
                  <a:pt x="458140" y="1821980"/>
                </a:cubicBezTo>
                <a:cubicBezTo>
                  <a:pt x="456495" y="1823625"/>
                  <a:pt x="453793" y="1825094"/>
                  <a:pt x="450034" y="1826386"/>
                </a:cubicBezTo>
                <a:cubicBezTo>
                  <a:pt x="446275" y="1827678"/>
                  <a:pt x="442633" y="1828324"/>
                  <a:pt x="439109" y="1828324"/>
                </a:cubicBezTo>
                <a:cubicBezTo>
                  <a:pt x="435350" y="1828324"/>
                  <a:pt x="432648" y="1827502"/>
                  <a:pt x="431003" y="1825857"/>
                </a:cubicBezTo>
                <a:cubicBezTo>
                  <a:pt x="429358" y="1827032"/>
                  <a:pt x="426774" y="1827619"/>
                  <a:pt x="423250" y="1827619"/>
                </a:cubicBezTo>
                <a:cubicBezTo>
                  <a:pt x="418316" y="1827619"/>
                  <a:pt x="414909" y="1826797"/>
                  <a:pt x="413029" y="1825152"/>
                </a:cubicBezTo>
                <a:cubicBezTo>
                  <a:pt x="410210" y="1825857"/>
                  <a:pt x="407508" y="1825211"/>
                  <a:pt x="404924" y="1823214"/>
                </a:cubicBezTo>
                <a:cubicBezTo>
                  <a:pt x="402339" y="1821217"/>
                  <a:pt x="400460" y="1818456"/>
                  <a:pt x="399285" y="1814932"/>
                </a:cubicBezTo>
                <a:cubicBezTo>
                  <a:pt x="395056" y="1813287"/>
                  <a:pt x="391179" y="1810527"/>
                  <a:pt x="387655" y="1806650"/>
                </a:cubicBezTo>
                <a:cubicBezTo>
                  <a:pt x="384130" y="1802773"/>
                  <a:pt x="382486" y="1798251"/>
                  <a:pt x="382721" y="1793082"/>
                </a:cubicBezTo>
                <a:cubicBezTo>
                  <a:pt x="381311" y="1790497"/>
                  <a:pt x="380606" y="1788148"/>
                  <a:pt x="380606" y="1786033"/>
                </a:cubicBezTo>
                <a:cubicBezTo>
                  <a:pt x="380606" y="1782509"/>
                  <a:pt x="382133" y="1779572"/>
                  <a:pt x="385188" y="1777223"/>
                </a:cubicBezTo>
                <a:cubicBezTo>
                  <a:pt x="388242" y="1774873"/>
                  <a:pt x="391649" y="1773698"/>
                  <a:pt x="395408" y="1773698"/>
                </a:cubicBezTo>
                <a:cubicBezTo>
                  <a:pt x="398697" y="1773698"/>
                  <a:pt x="401517" y="1774697"/>
                  <a:pt x="403866" y="1776694"/>
                </a:cubicBezTo>
                <a:cubicBezTo>
                  <a:pt x="406216" y="1778691"/>
                  <a:pt x="407391" y="1781804"/>
                  <a:pt x="407391" y="1786033"/>
                </a:cubicBezTo>
                <a:cubicBezTo>
                  <a:pt x="411150" y="1788383"/>
                  <a:pt x="414028" y="1790321"/>
                  <a:pt x="416025" y="1791848"/>
                </a:cubicBezTo>
                <a:cubicBezTo>
                  <a:pt x="418022" y="1793375"/>
                  <a:pt x="419373" y="1795431"/>
                  <a:pt x="420078" y="1798016"/>
                </a:cubicBezTo>
                <a:cubicBezTo>
                  <a:pt x="421958" y="1797546"/>
                  <a:pt x="423485" y="1797311"/>
                  <a:pt x="424659" y="1797311"/>
                </a:cubicBezTo>
                <a:cubicBezTo>
                  <a:pt x="427244" y="1797311"/>
                  <a:pt x="429828" y="1797722"/>
                  <a:pt x="432413" y="1798544"/>
                </a:cubicBezTo>
                <a:cubicBezTo>
                  <a:pt x="434997" y="1799367"/>
                  <a:pt x="436877" y="1800365"/>
                  <a:pt x="438052" y="1801540"/>
                </a:cubicBezTo>
                <a:cubicBezTo>
                  <a:pt x="443690" y="1797311"/>
                  <a:pt x="450856" y="1795079"/>
                  <a:pt x="459549" y="1794844"/>
                </a:cubicBezTo>
                <a:cubicBezTo>
                  <a:pt x="459314" y="1794139"/>
                  <a:pt x="459197" y="1793199"/>
                  <a:pt x="459197" y="1792024"/>
                </a:cubicBezTo>
                <a:cubicBezTo>
                  <a:pt x="459197" y="1789675"/>
                  <a:pt x="459902" y="1787443"/>
                  <a:pt x="461312" y="1785328"/>
                </a:cubicBezTo>
                <a:cubicBezTo>
                  <a:pt x="462721" y="1783214"/>
                  <a:pt x="464601" y="1781569"/>
                  <a:pt x="466950" y="1780394"/>
                </a:cubicBezTo>
                <a:cubicBezTo>
                  <a:pt x="467185" y="1776870"/>
                  <a:pt x="468654" y="1773992"/>
                  <a:pt x="471356" y="1771760"/>
                </a:cubicBezTo>
                <a:cubicBezTo>
                  <a:pt x="474058" y="1769528"/>
                  <a:pt x="477053" y="1768412"/>
                  <a:pt x="480343" y="1768412"/>
                </a:cubicBezTo>
                <a:close/>
                <a:moveTo>
                  <a:pt x="1804365" y="1766650"/>
                </a:moveTo>
                <a:cubicBezTo>
                  <a:pt x="1806715" y="1766650"/>
                  <a:pt x="1808711" y="1767472"/>
                  <a:pt x="1810356" y="1769117"/>
                </a:cubicBezTo>
                <a:cubicBezTo>
                  <a:pt x="1812941" y="1768882"/>
                  <a:pt x="1815173" y="1769998"/>
                  <a:pt x="1817052" y="1772465"/>
                </a:cubicBezTo>
                <a:cubicBezTo>
                  <a:pt x="1818932" y="1774932"/>
                  <a:pt x="1819871" y="1777575"/>
                  <a:pt x="1819871" y="1780394"/>
                </a:cubicBezTo>
                <a:cubicBezTo>
                  <a:pt x="1821751" y="1780394"/>
                  <a:pt x="1824218" y="1781980"/>
                  <a:pt x="1827273" y="1785152"/>
                </a:cubicBezTo>
                <a:cubicBezTo>
                  <a:pt x="1830327" y="1788324"/>
                  <a:pt x="1831972" y="1791202"/>
                  <a:pt x="1832207" y="1793787"/>
                </a:cubicBezTo>
                <a:cubicBezTo>
                  <a:pt x="1835026" y="1794961"/>
                  <a:pt x="1837376" y="1797135"/>
                  <a:pt x="1839255" y="1800306"/>
                </a:cubicBezTo>
                <a:cubicBezTo>
                  <a:pt x="1841134" y="1803478"/>
                  <a:pt x="1842310" y="1806356"/>
                  <a:pt x="1842779" y="1808941"/>
                </a:cubicBezTo>
                <a:cubicBezTo>
                  <a:pt x="1847008" y="1811525"/>
                  <a:pt x="1849123" y="1814697"/>
                  <a:pt x="1849123" y="1818456"/>
                </a:cubicBezTo>
                <a:cubicBezTo>
                  <a:pt x="1849123" y="1821276"/>
                  <a:pt x="1847361" y="1823743"/>
                  <a:pt x="1843837" y="1825857"/>
                </a:cubicBezTo>
                <a:cubicBezTo>
                  <a:pt x="1842427" y="1826562"/>
                  <a:pt x="1840899" y="1826914"/>
                  <a:pt x="1839255" y="1826914"/>
                </a:cubicBezTo>
                <a:cubicBezTo>
                  <a:pt x="1836436" y="1826914"/>
                  <a:pt x="1833968" y="1825916"/>
                  <a:pt x="1831854" y="1823919"/>
                </a:cubicBezTo>
                <a:cubicBezTo>
                  <a:pt x="1829739" y="1821922"/>
                  <a:pt x="1828447" y="1819631"/>
                  <a:pt x="1827978" y="1817047"/>
                </a:cubicBezTo>
                <a:cubicBezTo>
                  <a:pt x="1825863" y="1816107"/>
                  <a:pt x="1823631" y="1814168"/>
                  <a:pt x="1821282" y="1811232"/>
                </a:cubicBezTo>
                <a:cubicBezTo>
                  <a:pt x="1818932" y="1808295"/>
                  <a:pt x="1817522" y="1805769"/>
                  <a:pt x="1817052" y="1803654"/>
                </a:cubicBezTo>
                <a:cubicBezTo>
                  <a:pt x="1814938" y="1803889"/>
                  <a:pt x="1812353" y="1802832"/>
                  <a:pt x="1809299" y="1800483"/>
                </a:cubicBezTo>
                <a:cubicBezTo>
                  <a:pt x="1806244" y="1798133"/>
                  <a:pt x="1804483" y="1795901"/>
                  <a:pt x="1804013" y="1793787"/>
                </a:cubicBezTo>
                <a:cubicBezTo>
                  <a:pt x="1803308" y="1796371"/>
                  <a:pt x="1801546" y="1799190"/>
                  <a:pt x="1798726" y="1802245"/>
                </a:cubicBezTo>
                <a:cubicBezTo>
                  <a:pt x="1795907" y="1805299"/>
                  <a:pt x="1793557" y="1806944"/>
                  <a:pt x="1791678" y="1807179"/>
                </a:cubicBezTo>
                <a:cubicBezTo>
                  <a:pt x="1790973" y="1809293"/>
                  <a:pt x="1789681" y="1811525"/>
                  <a:pt x="1787801" y="1813875"/>
                </a:cubicBezTo>
                <a:cubicBezTo>
                  <a:pt x="1785922" y="1816224"/>
                  <a:pt x="1784042" y="1817634"/>
                  <a:pt x="1782163" y="1818104"/>
                </a:cubicBezTo>
                <a:cubicBezTo>
                  <a:pt x="1781223" y="1820923"/>
                  <a:pt x="1779636" y="1823449"/>
                  <a:pt x="1777405" y="1825681"/>
                </a:cubicBezTo>
                <a:cubicBezTo>
                  <a:pt x="1775173" y="1827913"/>
                  <a:pt x="1772647" y="1829029"/>
                  <a:pt x="1769828" y="1829029"/>
                </a:cubicBezTo>
                <a:cubicBezTo>
                  <a:pt x="1767948" y="1829029"/>
                  <a:pt x="1765716" y="1828324"/>
                  <a:pt x="1763131" y="1826914"/>
                </a:cubicBezTo>
                <a:cubicBezTo>
                  <a:pt x="1761957" y="1825975"/>
                  <a:pt x="1760958" y="1824682"/>
                  <a:pt x="1760136" y="1823038"/>
                </a:cubicBezTo>
                <a:cubicBezTo>
                  <a:pt x="1759313" y="1821393"/>
                  <a:pt x="1758902" y="1819748"/>
                  <a:pt x="1758902" y="1818104"/>
                </a:cubicBezTo>
                <a:cubicBezTo>
                  <a:pt x="1758902" y="1814345"/>
                  <a:pt x="1760312" y="1811290"/>
                  <a:pt x="1763131" y="1808941"/>
                </a:cubicBezTo>
                <a:cubicBezTo>
                  <a:pt x="1763601" y="1806356"/>
                  <a:pt x="1764659" y="1803831"/>
                  <a:pt x="1766303" y="1801364"/>
                </a:cubicBezTo>
                <a:cubicBezTo>
                  <a:pt x="1767948" y="1798897"/>
                  <a:pt x="1769945" y="1797076"/>
                  <a:pt x="1772295" y="1795901"/>
                </a:cubicBezTo>
                <a:cubicBezTo>
                  <a:pt x="1772530" y="1793552"/>
                  <a:pt x="1773528" y="1791496"/>
                  <a:pt x="1775290" y="1789734"/>
                </a:cubicBezTo>
                <a:cubicBezTo>
                  <a:pt x="1777052" y="1787971"/>
                  <a:pt x="1779225" y="1786855"/>
                  <a:pt x="1781810" y="1786386"/>
                </a:cubicBezTo>
                <a:cubicBezTo>
                  <a:pt x="1782750" y="1783331"/>
                  <a:pt x="1784394" y="1781334"/>
                  <a:pt x="1786744" y="1780394"/>
                </a:cubicBezTo>
                <a:cubicBezTo>
                  <a:pt x="1786979" y="1779220"/>
                  <a:pt x="1787859" y="1778104"/>
                  <a:pt x="1789387" y="1777046"/>
                </a:cubicBezTo>
                <a:cubicBezTo>
                  <a:pt x="1790914" y="1775989"/>
                  <a:pt x="1792383" y="1775225"/>
                  <a:pt x="1793792" y="1774756"/>
                </a:cubicBezTo>
                <a:cubicBezTo>
                  <a:pt x="1794497" y="1772641"/>
                  <a:pt x="1795907" y="1770761"/>
                  <a:pt x="1798021" y="1769117"/>
                </a:cubicBezTo>
                <a:cubicBezTo>
                  <a:pt x="1800136" y="1767472"/>
                  <a:pt x="1802251" y="1766650"/>
                  <a:pt x="1804365" y="1766650"/>
                </a:cubicBezTo>
                <a:close/>
                <a:moveTo>
                  <a:pt x="1201442" y="1766297"/>
                </a:moveTo>
                <a:cubicBezTo>
                  <a:pt x="1204731" y="1766297"/>
                  <a:pt x="1207610" y="1767707"/>
                  <a:pt x="1210077" y="1770526"/>
                </a:cubicBezTo>
                <a:cubicBezTo>
                  <a:pt x="1212544" y="1773346"/>
                  <a:pt x="1213777" y="1776400"/>
                  <a:pt x="1213777" y="1779689"/>
                </a:cubicBezTo>
                <a:cubicBezTo>
                  <a:pt x="1213777" y="1784154"/>
                  <a:pt x="1211310" y="1787208"/>
                  <a:pt x="1206376" y="1788853"/>
                </a:cubicBezTo>
                <a:cubicBezTo>
                  <a:pt x="1206141" y="1791907"/>
                  <a:pt x="1204262" y="1794256"/>
                  <a:pt x="1200737" y="1795901"/>
                </a:cubicBezTo>
                <a:cubicBezTo>
                  <a:pt x="1200502" y="1798955"/>
                  <a:pt x="1198975" y="1802068"/>
                  <a:pt x="1196156" y="1805240"/>
                </a:cubicBezTo>
                <a:cubicBezTo>
                  <a:pt x="1193336" y="1808412"/>
                  <a:pt x="1190400" y="1810233"/>
                  <a:pt x="1187345" y="1810703"/>
                </a:cubicBezTo>
                <a:cubicBezTo>
                  <a:pt x="1186875" y="1813992"/>
                  <a:pt x="1185113" y="1817516"/>
                  <a:pt x="1182059" y="1821276"/>
                </a:cubicBezTo>
                <a:cubicBezTo>
                  <a:pt x="1179004" y="1825035"/>
                  <a:pt x="1176068" y="1827032"/>
                  <a:pt x="1173248" y="1827267"/>
                </a:cubicBezTo>
                <a:cubicBezTo>
                  <a:pt x="1170194" y="1830086"/>
                  <a:pt x="1167139" y="1831496"/>
                  <a:pt x="1164085" y="1831496"/>
                </a:cubicBezTo>
                <a:cubicBezTo>
                  <a:pt x="1161031" y="1831496"/>
                  <a:pt x="1158329" y="1830321"/>
                  <a:pt x="1155979" y="1827972"/>
                </a:cubicBezTo>
                <a:cubicBezTo>
                  <a:pt x="1153630" y="1825622"/>
                  <a:pt x="1152455" y="1822803"/>
                  <a:pt x="1152455" y="1819513"/>
                </a:cubicBezTo>
                <a:cubicBezTo>
                  <a:pt x="1152455" y="1814814"/>
                  <a:pt x="1155040" y="1810820"/>
                  <a:pt x="1160208" y="1807531"/>
                </a:cubicBezTo>
                <a:cubicBezTo>
                  <a:pt x="1160443" y="1806121"/>
                  <a:pt x="1161501" y="1804242"/>
                  <a:pt x="1163380" y="1801892"/>
                </a:cubicBezTo>
                <a:cubicBezTo>
                  <a:pt x="1163380" y="1798368"/>
                  <a:pt x="1164261" y="1795314"/>
                  <a:pt x="1166023" y="1792729"/>
                </a:cubicBezTo>
                <a:cubicBezTo>
                  <a:pt x="1167786" y="1790145"/>
                  <a:pt x="1170781" y="1788735"/>
                  <a:pt x="1175010" y="1788500"/>
                </a:cubicBezTo>
                <a:cubicBezTo>
                  <a:pt x="1174775" y="1785681"/>
                  <a:pt x="1175539" y="1783096"/>
                  <a:pt x="1177301" y="1780747"/>
                </a:cubicBezTo>
                <a:cubicBezTo>
                  <a:pt x="1179063" y="1778397"/>
                  <a:pt x="1181354" y="1776870"/>
                  <a:pt x="1184173" y="1776165"/>
                </a:cubicBezTo>
                <a:cubicBezTo>
                  <a:pt x="1184878" y="1774051"/>
                  <a:pt x="1186229" y="1772230"/>
                  <a:pt x="1188226" y="1770703"/>
                </a:cubicBezTo>
                <a:cubicBezTo>
                  <a:pt x="1190223" y="1769176"/>
                  <a:pt x="1192397" y="1768412"/>
                  <a:pt x="1194746" y="1768412"/>
                </a:cubicBezTo>
                <a:cubicBezTo>
                  <a:pt x="1196861" y="1767002"/>
                  <a:pt x="1199093" y="1766297"/>
                  <a:pt x="1201442" y="1766297"/>
                </a:cubicBezTo>
                <a:close/>
                <a:moveTo>
                  <a:pt x="2318372" y="1762773"/>
                </a:moveTo>
                <a:cubicBezTo>
                  <a:pt x="2321191" y="1762773"/>
                  <a:pt x="2323893" y="1763948"/>
                  <a:pt x="2326478" y="1766297"/>
                </a:cubicBezTo>
                <a:cubicBezTo>
                  <a:pt x="2334231" y="1767237"/>
                  <a:pt x="2338108" y="1771114"/>
                  <a:pt x="2338108" y="1777927"/>
                </a:cubicBezTo>
                <a:lnTo>
                  <a:pt x="2337756" y="1780747"/>
                </a:lnTo>
                <a:cubicBezTo>
                  <a:pt x="2340105" y="1783096"/>
                  <a:pt x="2341867" y="1785622"/>
                  <a:pt x="2343042" y="1788324"/>
                </a:cubicBezTo>
                <a:cubicBezTo>
                  <a:pt x="2344216" y="1791026"/>
                  <a:pt x="2345274" y="1794609"/>
                  <a:pt x="2346214" y="1799073"/>
                </a:cubicBezTo>
                <a:cubicBezTo>
                  <a:pt x="2349503" y="1800248"/>
                  <a:pt x="2352263" y="1802538"/>
                  <a:pt x="2354496" y="1805945"/>
                </a:cubicBezTo>
                <a:cubicBezTo>
                  <a:pt x="2356728" y="1809352"/>
                  <a:pt x="2357843" y="1812817"/>
                  <a:pt x="2357843" y="1816342"/>
                </a:cubicBezTo>
                <a:cubicBezTo>
                  <a:pt x="2357843" y="1821041"/>
                  <a:pt x="2356199" y="1824330"/>
                  <a:pt x="2352910" y="1826210"/>
                </a:cubicBezTo>
                <a:cubicBezTo>
                  <a:pt x="2351030" y="1827384"/>
                  <a:pt x="2349033" y="1827972"/>
                  <a:pt x="2346918" y="1827972"/>
                </a:cubicBezTo>
                <a:cubicBezTo>
                  <a:pt x="2344334" y="1827972"/>
                  <a:pt x="2341045" y="1826562"/>
                  <a:pt x="2337051" y="1823743"/>
                </a:cubicBezTo>
                <a:cubicBezTo>
                  <a:pt x="2332586" y="1822803"/>
                  <a:pt x="2328592" y="1820101"/>
                  <a:pt x="2325068" y="1815637"/>
                </a:cubicBezTo>
                <a:cubicBezTo>
                  <a:pt x="2321779" y="1811408"/>
                  <a:pt x="2320369" y="1806239"/>
                  <a:pt x="2320839" y="1800130"/>
                </a:cubicBezTo>
                <a:cubicBezTo>
                  <a:pt x="2316845" y="1796841"/>
                  <a:pt x="2314378" y="1792612"/>
                  <a:pt x="2313438" y="1787443"/>
                </a:cubicBezTo>
                <a:cubicBezTo>
                  <a:pt x="2308269" y="1785563"/>
                  <a:pt x="2305685" y="1782039"/>
                  <a:pt x="2305685" y="1776870"/>
                </a:cubicBezTo>
                <a:cubicBezTo>
                  <a:pt x="2305685" y="1773346"/>
                  <a:pt x="2306918" y="1770115"/>
                  <a:pt x="2309385" y="1767178"/>
                </a:cubicBezTo>
                <a:cubicBezTo>
                  <a:pt x="2311852" y="1764242"/>
                  <a:pt x="2314848" y="1762773"/>
                  <a:pt x="2318372" y="1762773"/>
                </a:cubicBezTo>
                <a:close/>
                <a:moveTo>
                  <a:pt x="5188902" y="1630890"/>
                </a:moveTo>
                <a:cubicBezTo>
                  <a:pt x="5191956" y="1630890"/>
                  <a:pt x="5194071" y="1631360"/>
                  <a:pt x="5195245" y="1632300"/>
                </a:cubicBezTo>
                <a:cubicBezTo>
                  <a:pt x="5200414" y="1634649"/>
                  <a:pt x="5202999" y="1638643"/>
                  <a:pt x="5202999" y="1644282"/>
                </a:cubicBezTo>
                <a:cubicBezTo>
                  <a:pt x="5202999" y="1646867"/>
                  <a:pt x="5202235" y="1649334"/>
                  <a:pt x="5200709" y="1651683"/>
                </a:cubicBezTo>
                <a:cubicBezTo>
                  <a:pt x="5199181" y="1654033"/>
                  <a:pt x="5197125" y="1655795"/>
                  <a:pt x="5194541" y="1656969"/>
                </a:cubicBezTo>
                <a:cubicBezTo>
                  <a:pt x="5191956" y="1659554"/>
                  <a:pt x="5188902" y="1660846"/>
                  <a:pt x="5185377" y="1660846"/>
                </a:cubicBezTo>
                <a:cubicBezTo>
                  <a:pt x="5183968" y="1660846"/>
                  <a:pt x="5182089" y="1660376"/>
                  <a:pt x="5179739" y="1659436"/>
                </a:cubicBezTo>
                <a:cubicBezTo>
                  <a:pt x="5175980" y="1659201"/>
                  <a:pt x="5173160" y="1657850"/>
                  <a:pt x="5171281" y="1655383"/>
                </a:cubicBezTo>
                <a:cubicBezTo>
                  <a:pt x="5169401" y="1652916"/>
                  <a:pt x="5168461" y="1649921"/>
                  <a:pt x="5168461" y="1646397"/>
                </a:cubicBezTo>
                <a:cubicBezTo>
                  <a:pt x="5168461" y="1643107"/>
                  <a:pt x="5169401" y="1640229"/>
                  <a:pt x="5171281" y="1637762"/>
                </a:cubicBezTo>
                <a:cubicBezTo>
                  <a:pt x="5173160" y="1635295"/>
                  <a:pt x="5175862" y="1633944"/>
                  <a:pt x="5179387" y="1633709"/>
                </a:cubicBezTo>
                <a:cubicBezTo>
                  <a:pt x="5181501" y="1631830"/>
                  <a:pt x="5184673" y="1630890"/>
                  <a:pt x="5188902" y="1630890"/>
                </a:cubicBezTo>
                <a:close/>
                <a:moveTo>
                  <a:pt x="1431882" y="1566749"/>
                </a:moveTo>
                <a:cubicBezTo>
                  <a:pt x="1436111" y="1566749"/>
                  <a:pt x="1440458" y="1568628"/>
                  <a:pt x="1444921" y="1572387"/>
                </a:cubicBezTo>
                <a:cubicBezTo>
                  <a:pt x="1446566" y="1572622"/>
                  <a:pt x="1447976" y="1573797"/>
                  <a:pt x="1449151" y="1575912"/>
                </a:cubicBezTo>
                <a:cubicBezTo>
                  <a:pt x="1450325" y="1578026"/>
                  <a:pt x="1450913" y="1580493"/>
                  <a:pt x="1450913" y="1583313"/>
                </a:cubicBezTo>
                <a:cubicBezTo>
                  <a:pt x="1450913" y="1585897"/>
                  <a:pt x="1450443" y="1588129"/>
                  <a:pt x="1449503" y="1590009"/>
                </a:cubicBezTo>
                <a:cubicBezTo>
                  <a:pt x="1450443" y="1594003"/>
                  <a:pt x="1449033" y="1597468"/>
                  <a:pt x="1445274" y="1600405"/>
                </a:cubicBezTo>
                <a:cubicBezTo>
                  <a:pt x="1441515" y="1603342"/>
                  <a:pt x="1437286" y="1604810"/>
                  <a:pt x="1432587" y="1604810"/>
                </a:cubicBezTo>
                <a:cubicBezTo>
                  <a:pt x="1428827" y="1604810"/>
                  <a:pt x="1425479" y="1603577"/>
                  <a:pt x="1422543" y="1601110"/>
                </a:cubicBezTo>
                <a:cubicBezTo>
                  <a:pt x="1419606" y="1598643"/>
                  <a:pt x="1417902" y="1594943"/>
                  <a:pt x="1417432" y="1590009"/>
                </a:cubicBezTo>
                <a:cubicBezTo>
                  <a:pt x="1415553" y="1587659"/>
                  <a:pt x="1414613" y="1585310"/>
                  <a:pt x="1414613" y="1582960"/>
                </a:cubicBezTo>
                <a:cubicBezTo>
                  <a:pt x="1414613" y="1578966"/>
                  <a:pt x="1416316" y="1575266"/>
                  <a:pt x="1419723" y="1571859"/>
                </a:cubicBezTo>
                <a:cubicBezTo>
                  <a:pt x="1423130" y="1568452"/>
                  <a:pt x="1427183" y="1566749"/>
                  <a:pt x="1431882" y="1566749"/>
                </a:cubicBezTo>
                <a:close/>
                <a:moveTo>
                  <a:pt x="7943731" y="1509303"/>
                </a:moveTo>
                <a:cubicBezTo>
                  <a:pt x="7941617" y="1511418"/>
                  <a:pt x="7938680" y="1512475"/>
                  <a:pt x="7934921" y="1512475"/>
                </a:cubicBezTo>
                <a:cubicBezTo>
                  <a:pt x="7932571" y="1512475"/>
                  <a:pt x="7930222" y="1511888"/>
                  <a:pt x="7927873" y="1510713"/>
                </a:cubicBezTo>
                <a:cubicBezTo>
                  <a:pt x="7925289" y="1513297"/>
                  <a:pt x="7922117" y="1514590"/>
                  <a:pt x="7918357" y="1514590"/>
                </a:cubicBezTo>
                <a:cubicBezTo>
                  <a:pt x="7917183" y="1514590"/>
                  <a:pt x="7915421" y="1514120"/>
                  <a:pt x="7913071" y="1513180"/>
                </a:cubicBezTo>
                <a:cubicBezTo>
                  <a:pt x="7909547" y="1516704"/>
                  <a:pt x="7906375" y="1517762"/>
                  <a:pt x="7903556" y="1516352"/>
                </a:cubicBezTo>
                <a:cubicBezTo>
                  <a:pt x="7902146" y="1519641"/>
                  <a:pt x="7900325" y="1521873"/>
                  <a:pt x="7898093" y="1523048"/>
                </a:cubicBezTo>
                <a:cubicBezTo>
                  <a:pt x="7895861" y="1524223"/>
                  <a:pt x="7892748" y="1524810"/>
                  <a:pt x="7888754" y="1524810"/>
                </a:cubicBezTo>
                <a:cubicBezTo>
                  <a:pt x="7887814" y="1527395"/>
                  <a:pt x="7886228" y="1529509"/>
                  <a:pt x="7883996" y="1531154"/>
                </a:cubicBezTo>
                <a:cubicBezTo>
                  <a:pt x="7881764" y="1532798"/>
                  <a:pt x="7879473" y="1533386"/>
                  <a:pt x="7877124" y="1532916"/>
                </a:cubicBezTo>
                <a:cubicBezTo>
                  <a:pt x="7878299" y="1534560"/>
                  <a:pt x="7878886" y="1536440"/>
                  <a:pt x="7878886" y="1538555"/>
                </a:cubicBezTo>
                <a:cubicBezTo>
                  <a:pt x="7878886" y="1542079"/>
                  <a:pt x="7877829" y="1545251"/>
                  <a:pt x="7875714" y="1548070"/>
                </a:cubicBezTo>
                <a:cubicBezTo>
                  <a:pt x="7878533" y="1550889"/>
                  <a:pt x="7879943" y="1553591"/>
                  <a:pt x="7879943" y="1556176"/>
                </a:cubicBezTo>
                <a:cubicBezTo>
                  <a:pt x="7879943" y="1558055"/>
                  <a:pt x="7879473" y="1560405"/>
                  <a:pt x="7878533" y="1563224"/>
                </a:cubicBezTo>
                <a:cubicBezTo>
                  <a:pt x="7879473" y="1563224"/>
                  <a:pt x="7880824" y="1563753"/>
                  <a:pt x="7882586" y="1564810"/>
                </a:cubicBezTo>
                <a:cubicBezTo>
                  <a:pt x="7884348" y="1565868"/>
                  <a:pt x="7885347" y="1566984"/>
                  <a:pt x="7885582" y="1568158"/>
                </a:cubicBezTo>
                <a:cubicBezTo>
                  <a:pt x="7887461" y="1567453"/>
                  <a:pt x="7889811" y="1567101"/>
                  <a:pt x="7892630" y="1567101"/>
                </a:cubicBezTo>
                <a:cubicBezTo>
                  <a:pt x="7897799" y="1567101"/>
                  <a:pt x="7901206" y="1568276"/>
                  <a:pt x="7902851" y="1570625"/>
                </a:cubicBezTo>
                <a:cubicBezTo>
                  <a:pt x="7905435" y="1569686"/>
                  <a:pt x="7908137" y="1569215"/>
                  <a:pt x="7910956" y="1569215"/>
                </a:cubicBezTo>
                <a:cubicBezTo>
                  <a:pt x="7915421" y="1569215"/>
                  <a:pt x="7918945" y="1570508"/>
                  <a:pt x="7921529" y="1573092"/>
                </a:cubicBezTo>
                <a:cubicBezTo>
                  <a:pt x="7923409" y="1571213"/>
                  <a:pt x="7926521" y="1569686"/>
                  <a:pt x="7930869" y="1568511"/>
                </a:cubicBezTo>
                <a:cubicBezTo>
                  <a:pt x="7935215" y="1567336"/>
                  <a:pt x="7939151" y="1566749"/>
                  <a:pt x="7942675" y="1566749"/>
                </a:cubicBezTo>
                <a:cubicBezTo>
                  <a:pt x="7944789" y="1562520"/>
                  <a:pt x="7948548" y="1560053"/>
                  <a:pt x="7953952" y="1559348"/>
                </a:cubicBezTo>
                <a:cubicBezTo>
                  <a:pt x="7954422" y="1557703"/>
                  <a:pt x="7955714" y="1555588"/>
                  <a:pt x="7957829" y="1553004"/>
                </a:cubicBezTo>
                <a:cubicBezTo>
                  <a:pt x="7956889" y="1551594"/>
                  <a:pt x="7956067" y="1549715"/>
                  <a:pt x="7955361" y="1547365"/>
                </a:cubicBezTo>
                <a:cubicBezTo>
                  <a:pt x="7954657" y="1545016"/>
                  <a:pt x="7954305" y="1542666"/>
                  <a:pt x="7954305" y="1540317"/>
                </a:cubicBezTo>
                <a:cubicBezTo>
                  <a:pt x="7954305" y="1535383"/>
                  <a:pt x="7955479" y="1531741"/>
                  <a:pt x="7957829" y="1529391"/>
                </a:cubicBezTo>
                <a:cubicBezTo>
                  <a:pt x="7955244" y="1526102"/>
                  <a:pt x="7953952" y="1522226"/>
                  <a:pt x="7953952" y="1517762"/>
                </a:cubicBezTo>
                <a:cubicBezTo>
                  <a:pt x="7953952" y="1514707"/>
                  <a:pt x="7954422" y="1512123"/>
                  <a:pt x="7955361" y="1510008"/>
                </a:cubicBezTo>
                <a:cubicBezTo>
                  <a:pt x="7953482" y="1511183"/>
                  <a:pt x="7951367" y="1511770"/>
                  <a:pt x="7949019" y="1511770"/>
                </a:cubicBezTo>
                <a:cubicBezTo>
                  <a:pt x="7946903" y="1511770"/>
                  <a:pt x="7945141" y="1510948"/>
                  <a:pt x="7943731" y="1509303"/>
                </a:cubicBezTo>
                <a:close/>
                <a:moveTo>
                  <a:pt x="6838832" y="1509303"/>
                </a:moveTo>
                <a:cubicBezTo>
                  <a:pt x="6836717" y="1511418"/>
                  <a:pt x="6833780" y="1512475"/>
                  <a:pt x="6830021" y="1512475"/>
                </a:cubicBezTo>
                <a:cubicBezTo>
                  <a:pt x="6827672" y="1512475"/>
                  <a:pt x="6825322" y="1511888"/>
                  <a:pt x="6822973" y="1510713"/>
                </a:cubicBezTo>
                <a:cubicBezTo>
                  <a:pt x="6820389" y="1513297"/>
                  <a:pt x="6817217" y="1514590"/>
                  <a:pt x="6813457" y="1514590"/>
                </a:cubicBezTo>
                <a:cubicBezTo>
                  <a:pt x="6812283" y="1514590"/>
                  <a:pt x="6810521" y="1514120"/>
                  <a:pt x="6808171" y="1513180"/>
                </a:cubicBezTo>
                <a:cubicBezTo>
                  <a:pt x="6804647" y="1516704"/>
                  <a:pt x="6801475" y="1517762"/>
                  <a:pt x="6798656" y="1516352"/>
                </a:cubicBezTo>
                <a:cubicBezTo>
                  <a:pt x="6797246" y="1519641"/>
                  <a:pt x="6795425" y="1521873"/>
                  <a:pt x="6793193" y="1523048"/>
                </a:cubicBezTo>
                <a:cubicBezTo>
                  <a:pt x="6790961" y="1524223"/>
                  <a:pt x="6787848" y="1524810"/>
                  <a:pt x="6783854" y="1524810"/>
                </a:cubicBezTo>
                <a:cubicBezTo>
                  <a:pt x="6782914" y="1527395"/>
                  <a:pt x="6781328" y="1529509"/>
                  <a:pt x="6779096" y="1531154"/>
                </a:cubicBezTo>
                <a:cubicBezTo>
                  <a:pt x="6776864" y="1532798"/>
                  <a:pt x="6774573" y="1533386"/>
                  <a:pt x="6772224" y="1532916"/>
                </a:cubicBezTo>
                <a:cubicBezTo>
                  <a:pt x="6773399" y="1534560"/>
                  <a:pt x="6773986" y="1536440"/>
                  <a:pt x="6773986" y="1538555"/>
                </a:cubicBezTo>
                <a:cubicBezTo>
                  <a:pt x="6773986" y="1542079"/>
                  <a:pt x="6772929" y="1545251"/>
                  <a:pt x="6770814" y="1548070"/>
                </a:cubicBezTo>
                <a:cubicBezTo>
                  <a:pt x="6773633" y="1550889"/>
                  <a:pt x="6775043" y="1553591"/>
                  <a:pt x="6775043" y="1556176"/>
                </a:cubicBezTo>
                <a:cubicBezTo>
                  <a:pt x="6775043" y="1558055"/>
                  <a:pt x="6774573" y="1560405"/>
                  <a:pt x="6773633" y="1563224"/>
                </a:cubicBezTo>
                <a:cubicBezTo>
                  <a:pt x="6774573" y="1563224"/>
                  <a:pt x="6775924" y="1563753"/>
                  <a:pt x="6777686" y="1564810"/>
                </a:cubicBezTo>
                <a:cubicBezTo>
                  <a:pt x="6779448" y="1565868"/>
                  <a:pt x="6780447" y="1566984"/>
                  <a:pt x="6780682" y="1568158"/>
                </a:cubicBezTo>
                <a:cubicBezTo>
                  <a:pt x="6782561" y="1567453"/>
                  <a:pt x="6784911" y="1567101"/>
                  <a:pt x="6787730" y="1567101"/>
                </a:cubicBezTo>
                <a:cubicBezTo>
                  <a:pt x="6792899" y="1567101"/>
                  <a:pt x="6796306" y="1568276"/>
                  <a:pt x="6797951" y="1570625"/>
                </a:cubicBezTo>
                <a:cubicBezTo>
                  <a:pt x="6800535" y="1569686"/>
                  <a:pt x="6803237" y="1569215"/>
                  <a:pt x="6806056" y="1569215"/>
                </a:cubicBezTo>
                <a:cubicBezTo>
                  <a:pt x="6810521" y="1569215"/>
                  <a:pt x="6814045" y="1570508"/>
                  <a:pt x="6816629" y="1573092"/>
                </a:cubicBezTo>
                <a:cubicBezTo>
                  <a:pt x="6818509" y="1571213"/>
                  <a:pt x="6821622" y="1569686"/>
                  <a:pt x="6825969" y="1568511"/>
                </a:cubicBezTo>
                <a:cubicBezTo>
                  <a:pt x="6830315" y="1567336"/>
                  <a:pt x="6834251" y="1566749"/>
                  <a:pt x="6837775" y="1566749"/>
                </a:cubicBezTo>
                <a:cubicBezTo>
                  <a:pt x="6839889" y="1562520"/>
                  <a:pt x="6843648" y="1560053"/>
                  <a:pt x="6849052" y="1559348"/>
                </a:cubicBezTo>
                <a:cubicBezTo>
                  <a:pt x="6849522" y="1557703"/>
                  <a:pt x="6850815" y="1555588"/>
                  <a:pt x="6852929" y="1553004"/>
                </a:cubicBezTo>
                <a:cubicBezTo>
                  <a:pt x="6851989" y="1551594"/>
                  <a:pt x="6851167" y="1549715"/>
                  <a:pt x="6850462" y="1547365"/>
                </a:cubicBezTo>
                <a:cubicBezTo>
                  <a:pt x="6849757" y="1545016"/>
                  <a:pt x="6849405" y="1542666"/>
                  <a:pt x="6849405" y="1540317"/>
                </a:cubicBezTo>
                <a:cubicBezTo>
                  <a:pt x="6849405" y="1535383"/>
                  <a:pt x="6850579" y="1531741"/>
                  <a:pt x="6852929" y="1529391"/>
                </a:cubicBezTo>
                <a:cubicBezTo>
                  <a:pt x="6850344" y="1526102"/>
                  <a:pt x="6849052" y="1522226"/>
                  <a:pt x="6849052" y="1517762"/>
                </a:cubicBezTo>
                <a:cubicBezTo>
                  <a:pt x="6849052" y="1514707"/>
                  <a:pt x="6849522" y="1512123"/>
                  <a:pt x="6850462" y="1510008"/>
                </a:cubicBezTo>
                <a:cubicBezTo>
                  <a:pt x="6848582" y="1511183"/>
                  <a:pt x="6846468" y="1511770"/>
                  <a:pt x="6844119" y="1511770"/>
                </a:cubicBezTo>
                <a:cubicBezTo>
                  <a:pt x="6842004" y="1511770"/>
                  <a:pt x="6840242" y="1510948"/>
                  <a:pt x="6838832" y="1509303"/>
                </a:cubicBezTo>
                <a:close/>
                <a:moveTo>
                  <a:pt x="6191132" y="1509303"/>
                </a:moveTo>
                <a:cubicBezTo>
                  <a:pt x="6189017" y="1511418"/>
                  <a:pt x="6186080" y="1512475"/>
                  <a:pt x="6182321" y="1512475"/>
                </a:cubicBezTo>
                <a:cubicBezTo>
                  <a:pt x="6179972" y="1512475"/>
                  <a:pt x="6177622" y="1511888"/>
                  <a:pt x="6175273" y="1510713"/>
                </a:cubicBezTo>
                <a:cubicBezTo>
                  <a:pt x="6172689" y="1513297"/>
                  <a:pt x="6169517" y="1514590"/>
                  <a:pt x="6165757" y="1514590"/>
                </a:cubicBezTo>
                <a:cubicBezTo>
                  <a:pt x="6164583" y="1514590"/>
                  <a:pt x="6162821" y="1514120"/>
                  <a:pt x="6160471" y="1513180"/>
                </a:cubicBezTo>
                <a:cubicBezTo>
                  <a:pt x="6156947" y="1516704"/>
                  <a:pt x="6153775" y="1517762"/>
                  <a:pt x="6150956" y="1516352"/>
                </a:cubicBezTo>
                <a:cubicBezTo>
                  <a:pt x="6149546" y="1519641"/>
                  <a:pt x="6147725" y="1521873"/>
                  <a:pt x="6145493" y="1523048"/>
                </a:cubicBezTo>
                <a:cubicBezTo>
                  <a:pt x="6143261" y="1524223"/>
                  <a:pt x="6140148" y="1524810"/>
                  <a:pt x="6136154" y="1524810"/>
                </a:cubicBezTo>
                <a:cubicBezTo>
                  <a:pt x="6135214" y="1527395"/>
                  <a:pt x="6133628" y="1529509"/>
                  <a:pt x="6131396" y="1531154"/>
                </a:cubicBezTo>
                <a:cubicBezTo>
                  <a:pt x="6129164" y="1532798"/>
                  <a:pt x="6126873" y="1533386"/>
                  <a:pt x="6124524" y="1532916"/>
                </a:cubicBezTo>
                <a:cubicBezTo>
                  <a:pt x="6125699" y="1534560"/>
                  <a:pt x="6126286" y="1536440"/>
                  <a:pt x="6126286" y="1538555"/>
                </a:cubicBezTo>
                <a:cubicBezTo>
                  <a:pt x="6126286" y="1542079"/>
                  <a:pt x="6125229" y="1545251"/>
                  <a:pt x="6123114" y="1548070"/>
                </a:cubicBezTo>
                <a:cubicBezTo>
                  <a:pt x="6125933" y="1550889"/>
                  <a:pt x="6127343" y="1553591"/>
                  <a:pt x="6127343" y="1556176"/>
                </a:cubicBezTo>
                <a:cubicBezTo>
                  <a:pt x="6127343" y="1558055"/>
                  <a:pt x="6126873" y="1560405"/>
                  <a:pt x="6125933" y="1563224"/>
                </a:cubicBezTo>
                <a:cubicBezTo>
                  <a:pt x="6126873" y="1563224"/>
                  <a:pt x="6128224" y="1563753"/>
                  <a:pt x="6129986" y="1564810"/>
                </a:cubicBezTo>
                <a:cubicBezTo>
                  <a:pt x="6131748" y="1565868"/>
                  <a:pt x="6132747" y="1566984"/>
                  <a:pt x="6132982" y="1568158"/>
                </a:cubicBezTo>
                <a:cubicBezTo>
                  <a:pt x="6134861" y="1567453"/>
                  <a:pt x="6137211" y="1567101"/>
                  <a:pt x="6140030" y="1567101"/>
                </a:cubicBezTo>
                <a:cubicBezTo>
                  <a:pt x="6145199" y="1567101"/>
                  <a:pt x="6148606" y="1568276"/>
                  <a:pt x="6150251" y="1570625"/>
                </a:cubicBezTo>
                <a:cubicBezTo>
                  <a:pt x="6152835" y="1569686"/>
                  <a:pt x="6155537" y="1569215"/>
                  <a:pt x="6158356" y="1569215"/>
                </a:cubicBezTo>
                <a:cubicBezTo>
                  <a:pt x="6162821" y="1569215"/>
                  <a:pt x="6166345" y="1570508"/>
                  <a:pt x="6168929" y="1573092"/>
                </a:cubicBezTo>
                <a:cubicBezTo>
                  <a:pt x="6170809" y="1571213"/>
                  <a:pt x="6173922" y="1569686"/>
                  <a:pt x="6178269" y="1568511"/>
                </a:cubicBezTo>
                <a:cubicBezTo>
                  <a:pt x="6182615" y="1567336"/>
                  <a:pt x="6186551" y="1566749"/>
                  <a:pt x="6190075" y="1566749"/>
                </a:cubicBezTo>
                <a:cubicBezTo>
                  <a:pt x="6192189" y="1562520"/>
                  <a:pt x="6195948" y="1560053"/>
                  <a:pt x="6201352" y="1559348"/>
                </a:cubicBezTo>
                <a:cubicBezTo>
                  <a:pt x="6201822" y="1557703"/>
                  <a:pt x="6203115" y="1555588"/>
                  <a:pt x="6205229" y="1553004"/>
                </a:cubicBezTo>
                <a:cubicBezTo>
                  <a:pt x="6204289" y="1551594"/>
                  <a:pt x="6203467" y="1549715"/>
                  <a:pt x="6202762" y="1547365"/>
                </a:cubicBezTo>
                <a:cubicBezTo>
                  <a:pt x="6202057" y="1545016"/>
                  <a:pt x="6201705" y="1542666"/>
                  <a:pt x="6201705" y="1540317"/>
                </a:cubicBezTo>
                <a:cubicBezTo>
                  <a:pt x="6201705" y="1535383"/>
                  <a:pt x="6202879" y="1531741"/>
                  <a:pt x="6205229" y="1529391"/>
                </a:cubicBezTo>
                <a:cubicBezTo>
                  <a:pt x="6202644" y="1526102"/>
                  <a:pt x="6201352" y="1522226"/>
                  <a:pt x="6201352" y="1517762"/>
                </a:cubicBezTo>
                <a:cubicBezTo>
                  <a:pt x="6201352" y="1514707"/>
                  <a:pt x="6201822" y="1512123"/>
                  <a:pt x="6202762" y="1510008"/>
                </a:cubicBezTo>
                <a:cubicBezTo>
                  <a:pt x="6200882" y="1511183"/>
                  <a:pt x="6198768" y="1511770"/>
                  <a:pt x="6196419" y="1511770"/>
                </a:cubicBezTo>
                <a:cubicBezTo>
                  <a:pt x="6194304" y="1511770"/>
                  <a:pt x="6192542" y="1510948"/>
                  <a:pt x="6191132" y="1509303"/>
                </a:cubicBezTo>
                <a:close/>
                <a:moveTo>
                  <a:pt x="2000134" y="1509303"/>
                </a:moveTo>
                <a:cubicBezTo>
                  <a:pt x="1998019" y="1511418"/>
                  <a:pt x="1995083" y="1512475"/>
                  <a:pt x="1991323" y="1512475"/>
                </a:cubicBezTo>
                <a:cubicBezTo>
                  <a:pt x="1988973" y="1512475"/>
                  <a:pt x="1986624" y="1511888"/>
                  <a:pt x="1984274" y="1510713"/>
                </a:cubicBezTo>
                <a:cubicBezTo>
                  <a:pt x="1981690" y="1513297"/>
                  <a:pt x="1978518" y="1514590"/>
                  <a:pt x="1974760" y="1514590"/>
                </a:cubicBezTo>
                <a:cubicBezTo>
                  <a:pt x="1973584" y="1514590"/>
                  <a:pt x="1971823" y="1514120"/>
                  <a:pt x="1969472" y="1513180"/>
                </a:cubicBezTo>
                <a:cubicBezTo>
                  <a:pt x="1965949" y="1516704"/>
                  <a:pt x="1962776" y="1517762"/>
                  <a:pt x="1959958" y="1516352"/>
                </a:cubicBezTo>
                <a:cubicBezTo>
                  <a:pt x="1958548" y="1519641"/>
                  <a:pt x="1956727" y="1521873"/>
                  <a:pt x="1954495" y="1523048"/>
                </a:cubicBezTo>
                <a:cubicBezTo>
                  <a:pt x="1952264" y="1524223"/>
                  <a:pt x="1949150" y="1524810"/>
                  <a:pt x="1945155" y="1524810"/>
                </a:cubicBezTo>
                <a:cubicBezTo>
                  <a:pt x="1944216" y="1527395"/>
                  <a:pt x="1942629" y="1529509"/>
                  <a:pt x="1940398" y="1531154"/>
                </a:cubicBezTo>
                <a:cubicBezTo>
                  <a:pt x="1938165" y="1532798"/>
                  <a:pt x="1935875" y="1533386"/>
                  <a:pt x="1933526" y="1532916"/>
                </a:cubicBezTo>
                <a:cubicBezTo>
                  <a:pt x="1934700" y="1534560"/>
                  <a:pt x="1935288" y="1536440"/>
                  <a:pt x="1935288" y="1538555"/>
                </a:cubicBezTo>
                <a:cubicBezTo>
                  <a:pt x="1935288" y="1542079"/>
                  <a:pt x="1934231" y="1545251"/>
                  <a:pt x="1932116" y="1548070"/>
                </a:cubicBezTo>
                <a:cubicBezTo>
                  <a:pt x="1934935" y="1550889"/>
                  <a:pt x="1936345" y="1553591"/>
                  <a:pt x="1936345" y="1556176"/>
                </a:cubicBezTo>
                <a:cubicBezTo>
                  <a:pt x="1936345" y="1558055"/>
                  <a:pt x="1935875" y="1560405"/>
                  <a:pt x="1934935" y="1563224"/>
                </a:cubicBezTo>
                <a:cubicBezTo>
                  <a:pt x="1935875" y="1563224"/>
                  <a:pt x="1937226" y="1563753"/>
                  <a:pt x="1938989" y="1564810"/>
                </a:cubicBezTo>
                <a:cubicBezTo>
                  <a:pt x="1940750" y="1565868"/>
                  <a:pt x="1941749" y="1566984"/>
                  <a:pt x="1941983" y="1568158"/>
                </a:cubicBezTo>
                <a:cubicBezTo>
                  <a:pt x="1943863" y="1567453"/>
                  <a:pt x="1946213" y="1567101"/>
                  <a:pt x="1949032" y="1567101"/>
                </a:cubicBezTo>
                <a:cubicBezTo>
                  <a:pt x="1954201" y="1567101"/>
                  <a:pt x="1957608" y="1568276"/>
                  <a:pt x="1959253" y="1570625"/>
                </a:cubicBezTo>
                <a:cubicBezTo>
                  <a:pt x="1961836" y="1569686"/>
                  <a:pt x="1964539" y="1569215"/>
                  <a:pt x="1967358" y="1569215"/>
                </a:cubicBezTo>
                <a:cubicBezTo>
                  <a:pt x="1971823" y="1569215"/>
                  <a:pt x="1975346" y="1570508"/>
                  <a:pt x="1977931" y="1573092"/>
                </a:cubicBezTo>
                <a:cubicBezTo>
                  <a:pt x="1979810" y="1571213"/>
                  <a:pt x="1982923" y="1569686"/>
                  <a:pt x="1987270" y="1568511"/>
                </a:cubicBezTo>
                <a:cubicBezTo>
                  <a:pt x="1991617" y="1567336"/>
                  <a:pt x="1995552" y="1566749"/>
                  <a:pt x="1999077" y="1566749"/>
                </a:cubicBezTo>
                <a:cubicBezTo>
                  <a:pt x="2001191" y="1562520"/>
                  <a:pt x="2004950" y="1560053"/>
                  <a:pt x="2010354" y="1559348"/>
                </a:cubicBezTo>
                <a:cubicBezTo>
                  <a:pt x="2010824" y="1557703"/>
                  <a:pt x="2012117" y="1555588"/>
                  <a:pt x="2014231" y="1553004"/>
                </a:cubicBezTo>
                <a:cubicBezTo>
                  <a:pt x="2013291" y="1551594"/>
                  <a:pt x="2012468" y="1549715"/>
                  <a:pt x="2011763" y="1547365"/>
                </a:cubicBezTo>
                <a:cubicBezTo>
                  <a:pt x="2011059" y="1545016"/>
                  <a:pt x="2010706" y="1542666"/>
                  <a:pt x="2010706" y="1540317"/>
                </a:cubicBezTo>
                <a:cubicBezTo>
                  <a:pt x="2010706" y="1535383"/>
                  <a:pt x="2011882" y="1531741"/>
                  <a:pt x="2014231" y="1529391"/>
                </a:cubicBezTo>
                <a:cubicBezTo>
                  <a:pt x="2011647" y="1526102"/>
                  <a:pt x="2010354" y="1522226"/>
                  <a:pt x="2010354" y="1517762"/>
                </a:cubicBezTo>
                <a:cubicBezTo>
                  <a:pt x="2010354" y="1514707"/>
                  <a:pt x="2010824" y="1512123"/>
                  <a:pt x="2011763" y="1510008"/>
                </a:cubicBezTo>
                <a:cubicBezTo>
                  <a:pt x="2009885" y="1511183"/>
                  <a:pt x="2007770" y="1511770"/>
                  <a:pt x="2005420" y="1511770"/>
                </a:cubicBezTo>
                <a:cubicBezTo>
                  <a:pt x="2003306" y="1511770"/>
                  <a:pt x="2001544" y="1510948"/>
                  <a:pt x="2000134" y="1509303"/>
                </a:cubicBezTo>
                <a:close/>
                <a:moveTo>
                  <a:pt x="5962903" y="1450448"/>
                </a:moveTo>
                <a:cubicBezTo>
                  <a:pt x="5959144" y="1452093"/>
                  <a:pt x="5955503" y="1452915"/>
                  <a:pt x="5951978" y="1452915"/>
                </a:cubicBezTo>
                <a:cubicBezTo>
                  <a:pt x="5951038" y="1452915"/>
                  <a:pt x="5949629" y="1452680"/>
                  <a:pt x="5947749" y="1452210"/>
                </a:cubicBezTo>
                <a:cubicBezTo>
                  <a:pt x="5944695" y="1455500"/>
                  <a:pt x="5942345" y="1457849"/>
                  <a:pt x="5940701" y="1459259"/>
                </a:cubicBezTo>
                <a:cubicBezTo>
                  <a:pt x="5939056" y="1460669"/>
                  <a:pt x="5936824" y="1461491"/>
                  <a:pt x="5934004" y="1461726"/>
                </a:cubicBezTo>
                <a:cubicBezTo>
                  <a:pt x="5933300" y="1463371"/>
                  <a:pt x="5932595" y="1465309"/>
                  <a:pt x="5931890" y="1467541"/>
                </a:cubicBezTo>
                <a:cubicBezTo>
                  <a:pt x="5931185" y="1469773"/>
                  <a:pt x="5930363" y="1471594"/>
                  <a:pt x="5929423" y="1473003"/>
                </a:cubicBezTo>
                <a:cubicBezTo>
                  <a:pt x="5928483" y="1474413"/>
                  <a:pt x="5926839" y="1475588"/>
                  <a:pt x="5924489" y="1476528"/>
                </a:cubicBezTo>
                <a:cubicBezTo>
                  <a:pt x="5924019" y="1479582"/>
                  <a:pt x="5922845" y="1482049"/>
                  <a:pt x="5920965" y="1483929"/>
                </a:cubicBezTo>
                <a:cubicBezTo>
                  <a:pt x="5921200" y="1484868"/>
                  <a:pt x="5921317" y="1486161"/>
                  <a:pt x="5921317" y="1487805"/>
                </a:cubicBezTo>
                <a:cubicBezTo>
                  <a:pt x="5921317" y="1490155"/>
                  <a:pt x="5920730" y="1492739"/>
                  <a:pt x="5919555" y="1495559"/>
                </a:cubicBezTo>
                <a:cubicBezTo>
                  <a:pt x="5920260" y="1497203"/>
                  <a:pt x="5920612" y="1500845"/>
                  <a:pt x="5920612" y="1506484"/>
                </a:cubicBezTo>
                <a:cubicBezTo>
                  <a:pt x="5920612" y="1517292"/>
                  <a:pt x="5919673" y="1523753"/>
                  <a:pt x="5917793" y="1525867"/>
                </a:cubicBezTo>
                <a:cubicBezTo>
                  <a:pt x="5918028" y="1526807"/>
                  <a:pt x="5918850" y="1529039"/>
                  <a:pt x="5920260" y="1532563"/>
                </a:cubicBezTo>
                <a:cubicBezTo>
                  <a:pt x="5921670" y="1536088"/>
                  <a:pt x="5922374" y="1539494"/>
                  <a:pt x="5922374" y="1542784"/>
                </a:cubicBezTo>
                <a:cubicBezTo>
                  <a:pt x="5922374" y="1545368"/>
                  <a:pt x="5921905" y="1547718"/>
                  <a:pt x="5920965" y="1549832"/>
                </a:cubicBezTo>
                <a:cubicBezTo>
                  <a:pt x="5925664" y="1551712"/>
                  <a:pt x="5928601" y="1555001"/>
                  <a:pt x="5929776" y="1559700"/>
                </a:cubicBezTo>
                <a:cubicBezTo>
                  <a:pt x="5932125" y="1560405"/>
                  <a:pt x="5934357" y="1561932"/>
                  <a:pt x="5936472" y="1564282"/>
                </a:cubicBezTo>
                <a:cubicBezTo>
                  <a:pt x="5942110" y="1564047"/>
                  <a:pt x="5946927" y="1566514"/>
                  <a:pt x="5950921" y="1571682"/>
                </a:cubicBezTo>
                <a:cubicBezTo>
                  <a:pt x="5951626" y="1570038"/>
                  <a:pt x="5953740" y="1569215"/>
                  <a:pt x="5957265" y="1569215"/>
                </a:cubicBezTo>
                <a:cubicBezTo>
                  <a:pt x="5958909" y="1569215"/>
                  <a:pt x="5960319" y="1569333"/>
                  <a:pt x="5961494" y="1569568"/>
                </a:cubicBezTo>
                <a:cubicBezTo>
                  <a:pt x="5962668" y="1569803"/>
                  <a:pt x="5963608" y="1569920"/>
                  <a:pt x="5964313" y="1569920"/>
                </a:cubicBezTo>
                <a:cubicBezTo>
                  <a:pt x="5964548" y="1568276"/>
                  <a:pt x="5966016" y="1566807"/>
                  <a:pt x="5968719" y="1565515"/>
                </a:cubicBezTo>
                <a:cubicBezTo>
                  <a:pt x="5971420" y="1564223"/>
                  <a:pt x="5974064" y="1563577"/>
                  <a:pt x="5976648" y="1563577"/>
                </a:cubicBezTo>
                <a:cubicBezTo>
                  <a:pt x="5978292" y="1563577"/>
                  <a:pt x="5979702" y="1563929"/>
                  <a:pt x="5980877" y="1564634"/>
                </a:cubicBezTo>
                <a:cubicBezTo>
                  <a:pt x="5980642" y="1562285"/>
                  <a:pt x="5981112" y="1560405"/>
                  <a:pt x="5982287" y="1558995"/>
                </a:cubicBezTo>
                <a:cubicBezTo>
                  <a:pt x="5983462" y="1557586"/>
                  <a:pt x="5985047" y="1556235"/>
                  <a:pt x="5987045" y="1554942"/>
                </a:cubicBezTo>
                <a:cubicBezTo>
                  <a:pt x="5989042" y="1553650"/>
                  <a:pt x="5990510" y="1552652"/>
                  <a:pt x="5991450" y="1551947"/>
                </a:cubicBezTo>
                <a:cubicBezTo>
                  <a:pt x="5990980" y="1551007"/>
                  <a:pt x="5990745" y="1548892"/>
                  <a:pt x="5990745" y="1545603"/>
                </a:cubicBezTo>
                <a:cubicBezTo>
                  <a:pt x="5990745" y="1538555"/>
                  <a:pt x="5991567" y="1534208"/>
                  <a:pt x="5993212" y="1532563"/>
                </a:cubicBezTo>
                <a:cubicBezTo>
                  <a:pt x="5991567" y="1530919"/>
                  <a:pt x="5990745" y="1527629"/>
                  <a:pt x="5990745" y="1522696"/>
                </a:cubicBezTo>
                <a:cubicBezTo>
                  <a:pt x="5990745" y="1517057"/>
                  <a:pt x="5991567" y="1512123"/>
                  <a:pt x="5993212" y="1507894"/>
                </a:cubicBezTo>
                <a:cubicBezTo>
                  <a:pt x="5991802" y="1504839"/>
                  <a:pt x="5991097" y="1499670"/>
                  <a:pt x="5991097" y="1492387"/>
                </a:cubicBezTo>
                <a:cubicBezTo>
                  <a:pt x="5991097" y="1485338"/>
                  <a:pt x="5991567" y="1480639"/>
                  <a:pt x="5992507" y="1478290"/>
                </a:cubicBezTo>
                <a:cubicBezTo>
                  <a:pt x="5990393" y="1474061"/>
                  <a:pt x="5989335" y="1469244"/>
                  <a:pt x="5989335" y="1463841"/>
                </a:cubicBezTo>
                <a:cubicBezTo>
                  <a:pt x="5989335" y="1459611"/>
                  <a:pt x="5989805" y="1456557"/>
                  <a:pt x="5990745" y="1454677"/>
                </a:cubicBezTo>
                <a:cubicBezTo>
                  <a:pt x="5989335" y="1455617"/>
                  <a:pt x="5987280" y="1455676"/>
                  <a:pt x="5984578" y="1454854"/>
                </a:cubicBezTo>
                <a:cubicBezTo>
                  <a:pt x="5981876" y="1454031"/>
                  <a:pt x="5979702" y="1452798"/>
                  <a:pt x="5978058" y="1451153"/>
                </a:cubicBezTo>
                <a:cubicBezTo>
                  <a:pt x="5977118" y="1452563"/>
                  <a:pt x="5975239" y="1453268"/>
                  <a:pt x="5972419" y="1453268"/>
                </a:cubicBezTo>
                <a:cubicBezTo>
                  <a:pt x="5970539" y="1453268"/>
                  <a:pt x="5968660" y="1452974"/>
                  <a:pt x="5966780" y="1452387"/>
                </a:cubicBezTo>
                <a:cubicBezTo>
                  <a:pt x="5964901" y="1451799"/>
                  <a:pt x="5963608" y="1451153"/>
                  <a:pt x="5962903" y="1450448"/>
                </a:cubicBezTo>
                <a:close/>
                <a:moveTo>
                  <a:pt x="993313" y="1445162"/>
                </a:moveTo>
                <a:cubicBezTo>
                  <a:pt x="992373" y="1446337"/>
                  <a:pt x="990376" y="1447335"/>
                  <a:pt x="987322" y="1448158"/>
                </a:cubicBezTo>
                <a:cubicBezTo>
                  <a:pt x="984267" y="1448980"/>
                  <a:pt x="981918" y="1449274"/>
                  <a:pt x="980273" y="1449039"/>
                </a:cubicBezTo>
                <a:cubicBezTo>
                  <a:pt x="979568" y="1450213"/>
                  <a:pt x="977924" y="1451388"/>
                  <a:pt x="975339" y="1452563"/>
                </a:cubicBezTo>
                <a:cubicBezTo>
                  <a:pt x="972755" y="1453738"/>
                  <a:pt x="970053" y="1454090"/>
                  <a:pt x="967233" y="1453620"/>
                </a:cubicBezTo>
                <a:cubicBezTo>
                  <a:pt x="964884" y="1458084"/>
                  <a:pt x="962417" y="1461726"/>
                  <a:pt x="959832" y="1464545"/>
                </a:cubicBezTo>
                <a:cubicBezTo>
                  <a:pt x="957248" y="1467365"/>
                  <a:pt x="953959" y="1469479"/>
                  <a:pt x="949965" y="1470889"/>
                </a:cubicBezTo>
                <a:cubicBezTo>
                  <a:pt x="949495" y="1474178"/>
                  <a:pt x="948026" y="1477820"/>
                  <a:pt x="945559" y="1481814"/>
                </a:cubicBezTo>
                <a:cubicBezTo>
                  <a:pt x="943092" y="1485808"/>
                  <a:pt x="940567" y="1488863"/>
                  <a:pt x="937982" y="1490977"/>
                </a:cubicBezTo>
                <a:lnTo>
                  <a:pt x="939392" y="1491330"/>
                </a:lnTo>
                <a:cubicBezTo>
                  <a:pt x="942681" y="1488980"/>
                  <a:pt x="947145" y="1487805"/>
                  <a:pt x="952784" y="1487805"/>
                </a:cubicBezTo>
                <a:cubicBezTo>
                  <a:pt x="956073" y="1487805"/>
                  <a:pt x="959186" y="1488158"/>
                  <a:pt x="962123" y="1488863"/>
                </a:cubicBezTo>
                <a:cubicBezTo>
                  <a:pt x="965060" y="1489567"/>
                  <a:pt x="967116" y="1490390"/>
                  <a:pt x="968291" y="1491330"/>
                </a:cubicBezTo>
                <a:cubicBezTo>
                  <a:pt x="973929" y="1487805"/>
                  <a:pt x="980156" y="1486043"/>
                  <a:pt x="986969" y="1486043"/>
                </a:cubicBezTo>
                <a:cubicBezTo>
                  <a:pt x="992608" y="1486043"/>
                  <a:pt x="997542" y="1487805"/>
                  <a:pt x="1001771" y="1491330"/>
                </a:cubicBezTo>
                <a:cubicBezTo>
                  <a:pt x="1004121" y="1488040"/>
                  <a:pt x="1009877" y="1486396"/>
                  <a:pt x="1019040" y="1486396"/>
                </a:cubicBezTo>
                <a:cubicBezTo>
                  <a:pt x="1024209" y="1486396"/>
                  <a:pt x="1028203" y="1486866"/>
                  <a:pt x="1031022" y="1487805"/>
                </a:cubicBezTo>
                <a:cubicBezTo>
                  <a:pt x="1029143" y="1486866"/>
                  <a:pt x="1027439" y="1484810"/>
                  <a:pt x="1025912" y="1481638"/>
                </a:cubicBezTo>
                <a:cubicBezTo>
                  <a:pt x="1024385" y="1478466"/>
                  <a:pt x="1023621" y="1475470"/>
                  <a:pt x="1023621" y="1472651"/>
                </a:cubicBezTo>
                <a:cubicBezTo>
                  <a:pt x="1023621" y="1470772"/>
                  <a:pt x="1023974" y="1469362"/>
                  <a:pt x="1024679" y="1468422"/>
                </a:cubicBezTo>
                <a:cubicBezTo>
                  <a:pt x="1021389" y="1468657"/>
                  <a:pt x="1018629" y="1467776"/>
                  <a:pt x="1016397" y="1465779"/>
                </a:cubicBezTo>
                <a:cubicBezTo>
                  <a:pt x="1014165" y="1463782"/>
                  <a:pt x="1012168" y="1461491"/>
                  <a:pt x="1010405" y="1458907"/>
                </a:cubicBezTo>
                <a:cubicBezTo>
                  <a:pt x="1008643" y="1456322"/>
                  <a:pt x="1007292" y="1454442"/>
                  <a:pt x="1006353" y="1453268"/>
                </a:cubicBezTo>
                <a:cubicBezTo>
                  <a:pt x="1005178" y="1453973"/>
                  <a:pt x="1002770" y="1453326"/>
                  <a:pt x="999128" y="1451329"/>
                </a:cubicBezTo>
                <a:cubicBezTo>
                  <a:pt x="995486" y="1449332"/>
                  <a:pt x="993548" y="1447277"/>
                  <a:pt x="993313" y="1445162"/>
                </a:cubicBezTo>
                <a:close/>
                <a:moveTo>
                  <a:pt x="5605183" y="1443752"/>
                </a:moveTo>
                <a:cubicBezTo>
                  <a:pt x="5602598" y="1446337"/>
                  <a:pt x="5599250" y="1448392"/>
                  <a:pt x="5595139" y="1449920"/>
                </a:cubicBezTo>
                <a:cubicBezTo>
                  <a:pt x="5591027" y="1451447"/>
                  <a:pt x="5587444" y="1451976"/>
                  <a:pt x="5584390" y="1451506"/>
                </a:cubicBezTo>
                <a:cubicBezTo>
                  <a:pt x="5584154" y="1453855"/>
                  <a:pt x="5582099" y="1456616"/>
                  <a:pt x="5578222" y="1459788"/>
                </a:cubicBezTo>
                <a:cubicBezTo>
                  <a:pt x="5574346" y="1462959"/>
                  <a:pt x="5570880" y="1465015"/>
                  <a:pt x="5567826" y="1465955"/>
                </a:cubicBezTo>
                <a:cubicBezTo>
                  <a:pt x="5568530" y="1467365"/>
                  <a:pt x="5568883" y="1469009"/>
                  <a:pt x="5568883" y="1470889"/>
                </a:cubicBezTo>
                <a:cubicBezTo>
                  <a:pt x="5568883" y="1473239"/>
                  <a:pt x="5568295" y="1475588"/>
                  <a:pt x="5567120" y="1477937"/>
                </a:cubicBezTo>
                <a:cubicBezTo>
                  <a:pt x="5565946" y="1480287"/>
                  <a:pt x="5564301" y="1482284"/>
                  <a:pt x="5562187" y="1483929"/>
                </a:cubicBezTo>
                <a:cubicBezTo>
                  <a:pt x="5562422" y="1487218"/>
                  <a:pt x="5561658" y="1490390"/>
                  <a:pt x="5559896" y="1493444"/>
                </a:cubicBezTo>
                <a:cubicBezTo>
                  <a:pt x="5558134" y="1496499"/>
                  <a:pt x="5555726" y="1498613"/>
                  <a:pt x="5552671" y="1499788"/>
                </a:cubicBezTo>
                <a:cubicBezTo>
                  <a:pt x="5553141" y="1501667"/>
                  <a:pt x="5553376" y="1503195"/>
                  <a:pt x="5553376" y="1504369"/>
                </a:cubicBezTo>
                <a:cubicBezTo>
                  <a:pt x="5553376" y="1507659"/>
                  <a:pt x="5552554" y="1510243"/>
                  <a:pt x="5550909" y="1512123"/>
                </a:cubicBezTo>
                <a:cubicBezTo>
                  <a:pt x="5551614" y="1513767"/>
                  <a:pt x="5551966" y="1515412"/>
                  <a:pt x="5551966" y="1517057"/>
                </a:cubicBezTo>
                <a:cubicBezTo>
                  <a:pt x="5551966" y="1519641"/>
                  <a:pt x="5550674" y="1522461"/>
                  <a:pt x="5548090" y="1525515"/>
                </a:cubicBezTo>
                <a:cubicBezTo>
                  <a:pt x="5553964" y="1529509"/>
                  <a:pt x="5556900" y="1535265"/>
                  <a:pt x="5556900" y="1542784"/>
                </a:cubicBezTo>
                <a:cubicBezTo>
                  <a:pt x="5556900" y="1546778"/>
                  <a:pt x="5556196" y="1550185"/>
                  <a:pt x="5554786" y="1553004"/>
                </a:cubicBezTo>
                <a:cubicBezTo>
                  <a:pt x="5557136" y="1553239"/>
                  <a:pt x="5558780" y="1553944"/>
                  <a:pt x="5559720" y="1555119"/>
                </a:cubicBezTo>
                <a:cubicBezTo>
                  <a:pt x="5560660" y="1556293"/>
                  <a:pt x="5561482" y="1558173"/>
                  <a:pt x="5562187" y="1560757"/>
                </a:cubicBezTo>
                <a:cubicBezTo>
                  <a:pt x="5568061" y="1561462"/>
                  <a:pt x="5572407" y="1564282"/>
                  <a:pt x="5575226" y="1569215"/>
                </a:cubicBezTo>
                <a:cubicBezTo>
                  <a:pt x="5577811" y="1569215"/>
                  <a:pt x="5581042" y="1570038"/>
                  <a:pt x="5584918" y="1571682"/>
                </a:cubicBezTo>
                <a:cubicBezTo>
                  <a:pt x="5588795" y="1573327"/>
                  <a:pt x="5591321" y="1575207"/>
                  <a:pt x="5592495" y="1577321"/>
                </a:cubicBezTo>
                <a:cubicBezTo>
                  <a:pt x="5594375" y="1575677"/>
                  <a:pt x="5597546" y="1574854"/>
                  <a:pt x="5602011" y="1574854"/>
                </a:cubicBezTo>
                <a:cubicBezTo>
                  <a:pt x="5605300" y="1574854"/>
                  <a:pt x="5607062" y="1575324"/>
                  <a:pt x="5607297" y="1576264"/>
                </a:cubicBezTo>
                <a:cubicBezTo>
                  <a:pt x="5609177" y="1574149"/>
                  <a:pt x="5611526" y="1572505"/>
                  <a:pt x="5614345" y="1571330"/>
                </a:cubicBezTo>
                <a:cubicBezTo>
                  <a:pt x="5617165" y="1570155"/>
                  <a:pt x="5619749" y="1569686"/>
                  <a:pt x="5622099" y="1569920"/>
                </a:cubicBezTo>
                <a:cubicBezTo>
                  <a:pt x="5626093" y="1565926"/>
                  <a:pt x="5630440" y="1563929"/>
                  <a:pt x="5635139" y="1563929"/>
                </a:cubicBezTo>
                <a:cubicBezTo>
                  <a:pt x="5636784" y="1563929"/>
                  <a:pt x="5637958" y="1564047"/>
                  <a:pt x="5638663" y="1564282"/>
                </a:cubicBezTo>
                <a:cubicBezTo>
                  <a:pt x="5638428" y="1562167"/>
                  <a:pt x="5639015" y="1560111"/>
                  <a:pt x="5640425" y="1558114"/>
                </a:cubicBezTo>
                <a:cubicBezTo>
                  <a:pt x="5641835" y="1556117"/>
                  <a:pt x="5643479" y="1554766"/>
                  <a:pt x="5645359" y="1554061"/>
                </a:cubicBezTo>
                <a:cubicBezTo>
                  <a:pt x="5645359" y="1551007"/>
                  <a:pt x="5646123" y="1548364"/>
                  <a:pt x="5647650" y="1546132"/>
                </a:cubicBezTo>
                <a:cubicBezTo>
                  <a:pt x="5649177" y="1543900"/>
                  <a:pt x="5651115" y="1542196"/>
                  <a:pt x="5653465" y="1541022"/>
                </a:cubicBezTo>
                <a:cubicBezTo>
                  <a:pt x="5653465" y="1536323"/>
                  <a:pt x="5654405" y="1532563"/>
                  <a:pt x="5656284" y="1529744"/>
                </a:cubicBezTo>
                <a:cubicBezTo>
                  <a:pt x="5655580" y="1527864"/>
                  <a:pt x="5655227" y="1525985"/>
                  <a:pt x="5655227" y="1524105"/>
                </a:cubicBezTo>
                <a:cubicBezTo>
                  <a:pt x="5655227" y="1521521"/>
                  <a:pt x="5655814" y="1518995"/>
                  <a:pt x="5656989" y="1516528"/>
                </a:cubicBezTo>
                <a:cubicBezTo>
                  <a:pt x="5658164" y="1514061"/>
                  <a:pt x="5659808" y="1512005"/>
                  <a:pt x="5661923" y="1510361"/>
                </a:cubicBezTo>
                <a:cubicBezTo>
                  <a:pt x="5659574" y="1508246"/>
                  <a:pt x="5658399" y="1505662"/>
                  <a:pt x="5658399" y="1502607"/>
                </a:cubicBezTo>
                <a:cubicBezTo>
                  <a:pt x="5658399" y="1499788"/>
                  <a:pt x="5659221" y="1496968"/>
                  <a:pt x="5660866" y="1494149"/>
                </a:cubicBezTo>
                <a:cubicBezTo>
                  <a:pt x="5656167" y="1491330"/>
                  <a:pt x="5653054" y="1488569"/>
                  <a:pt x="5651526" y="1485867"/>
                </a:cubicBezTo>
                <a:cubicBezTo>
                  <a:pt x="5649999" y="1483165"/>
                  <a:pt x="5649236" y="1478172"/>
                  <a:pt x="5649236" y="1470889"/>
                </a:cubicBezTo>
                <a:cubicBezTo>
                  <a:pt x="5647121" y="1471124"/>
                  <a:pt x="5644948" y="1469949"/>
                  <a:pt x="5642716" y="1467365"/>
                </a:cubicBezTo>
                <a:cubicBezTo>
                  <a:pt x="5640484" y="1464780"/>
                  <a:pt x="5639133" y="1461843"/>
                  <a:pt x="5638663" y="1458554"/>
                </a:cubicBezTo>
                <a:cubicBezTo>
                  <a:pt x="5636078" y="1459259"/>
                  <a:pt x="5632965" y="1458495"/>
                  <a:pt x="5629324" y="1456263"/>
                </a:cubicBezTo>
                <a:cubicBezTo>
                  <a:pt x="5625682" y="1454031"/>
                  <a:pt x="5623861" y="1451153"/>
                  <a:pt x="5623861" y="1447629"/>
                </a:cubicBezTo>
                <a:cubicBezTo>
                  <a:pt x="5621982" y="1448569"/>
                  <a:pt x="5619749" y="1449039"/>
                  <a:pt x="5617165" y="1449039"/>
                </a:cubicBezTo>
                <a:cubicBezTo>
                  <a:pt x="5612231" y="1449039"/>
                  <a:pt x="5608237" y="1447277"/>
                  <a:pt x="5605183" y="1443752"/>
                </a:cubicBezTo>
                <a:close/>
                <a:moveTo>
                  <a:pt x="5186083" y="1443752"/>
                </a:moveTo>
                <a:cubicBezTo>
                  <a:pt x="5183498" y="1446337"/>
                  <a:pt x="5180150" y="1448392"/>
                  <a:pt x="5176039" y="1449920"/>
                </a:cubicBezTo>
                <a:cubicBezTo>
                  <a:pt x="5171927" y="1451447"/>
                  <a:pt x="5168344" y="1451976"/>
                  <a:pt x="5165290" y="1451506"/>
                </a:cubicBezTo>
                <a:cubicBezTo>
                  <a:pt x="5165054" y="1453855"/>
                  <a:pt x="5162999" y="1456616"/>
                  <a:pt x="5159122" y="1459788"/>
                </a:cubicBezTo>
                <a:cubicBezTo>
                  <a:pt x="5155246" y="1462959"/>
                  <a:pt x="5151780" y="1465015"/>
                  <a:pt x="5148726" y="1465955"/>
                </a:cubicBezTo>
                <a:cubicBezTo>
                  <a:pt x="5149430" y="1467365"/>
                  <a:pt x="5149783" y="1469009"/>
                  <a:pt x="5149783" y="1470889"/>
                </a:cubicBezTo>
                <a:cubicBezTo>
                  <a:pt x="5149783" y="1473239"/>
                  <a:pt x="5149195" y="1475588"/>
                  <a:pt x="5148020" y="1477937"/>
                </a:cubicBezTo>
                <a:cubicBezTo>
                  <a:pt x="5146846" y="1480287"/>
                  <a:pt x="5145201" y="1482284"/>
                  <a:pt x="5143087" y="1483929"/>
                </a:cubicBezTo>
                <a:cubicBezTo>
                  <a:pt x="5143322" y="1487218"/>
                  <a:pt x="5142558" y="1490390"/>
                  <a:pt x="5140796" y="1493444"/>
                </a:cubicBezTo>
                <a:cubicBezTo>
                  <a:pt x="5139034" y="1496499"/>
                  <a:pt x="5136626" y="1498613"/>
                  <a:pt x="5133571" y="1499788"/>
                </a:cubicBezTo>
                <a:cubicBezTo>
                  <a:pt x="5134041" y="1501667"/>
                  <a:pt x="5134276" y="1503195"/>
                  <a:pt x="5134276" y="1504369"/>
                </a:cubicBezTo>
                <a:cubicBezTo>
                  <a:pt x="5134276" y="1507659"/>
                  <a:pt x="5133454" y="1510243"/>
                  <a:pt x="5131809" y="1512123"/>
                </a:cubicBezTo>
                <a:cubicBezTo>
                  <a:pt x="5132514" y="1513767"/>
                  <a:pt x="5132866" y="1515412"/>
                  <a:pt x="5132866" y="1517057"/>
                </a:cubicBezTo>
                <a:cubicBezTo>
                  <a:pt x="5132866" y="1519641"/>
                  <a:pt x="5131574" y="1522461"/>
                  <a:pt x="5128990" y="1525515"/>
                </a:cubicBezTo>
                <a:cubicBezTo>
                  <a:pt x="5134864" y="1529509"/>
                  <a:pt x="5137800" y="1535265"/>
                  <a:pt x="5137800" y="1542784"/>
                </a:cubicBezTo>
                <a:cubicBezTo>
                  <a:pt x="5137800" y="1546778"/>
                  <a:pt x="5137096" y="1550185"/>
                  <a:pt x="5135686" y="1553004"/>
                </a:cubicBezTo>
                <a:cubicBezTo>
                  <a:pt x="5138036" y="1553239"/>
                  <a:pt x="5139680" y="1553944"/>
                  <a:pt x="5140620" y="1555119"/>
                </a:cubicBezTo>
                <a:cubicBezTo>
                  <a:pt x="5141560" y="1556293"/>
                  <a:pt x="5142382" y="1558173"/>
                  <a:pt x="5143087" y="1560757"/>
                </a:cubicBezTo>
                <a:cubicBezTo>
                  <a:pt x="5148961" y="1561462"/>
                  <a:pt x="5153307" y="1564282"/>
                  <a:pt x="5156126" y="1569215"/>
                </a:cubicBezTo>
                <a:cubicBezTo>
                  <a:pt x="5158711" y="1569215"/>
                  <a:pt x="5161942" y="1570038"/>
                  <a:pt x="5165818" y="1571682"/>
                </a:cubicBezTo>
                <a:cubicBezTo>
                  <a:pt x="5169695" y="1573327"/>
                  <a:pt x="5172221" y="1575207"/>
                  <a:pt x="5173395" y="1577321"/>
                </a:cubicBezTo>
                <a:cubicBezTo>
                  <a:pt x="5175275" y="1575677"/>
                  <a:pt x="5178446" y="1574854"/>
                  <a:pt x="5182911" y="1574854"/>
                </a:cubicBezTo>
                <a:cubicBezTo>
                  <a:pt x="5186200" y="1574854"/>
                  <a:pt x="5187962" y="1575324"/>
                  <a:pt x="5188197" y="1576264"/>
                </a:cubicBezTo>
                <a:cubicBezTo>
                  <a:pt x="5190077" y="1574149"/>
                  <a:pt x="5192426" y="1572505"/>
                  <a:pt x="5195245" y="1571330"/>
                </a:cubicBezTo>
                <a:cubicBezTo>
                  <a:pt x="5198065" y="1570155"/>
                  <a:pt x="5200650" y="1569686"/>
                  <a:pt x="5202999" y="1569920"/>
                </a:cubicBezTo>
                <a:cubicBezTo>
                  <a:pt x="5206993" y="1565926"/>
                  <a:pt x="5211340" y="1563929"/>
                  <a:pt x="5216039" y="1563929"/>
                </a:cubicBezTo>
                <a:cubicBezTo>
                  <a:pt x="5217684" y="1563929"/>
                  <a:pt x="5218858" y="1564047"/>
                  <a:pt x="5219563" y="1564282"/>
                </a:cubicBezTo>
                <a:cubicBezTo>
                  <a:pt x="5219328" y="1562167"/>
                  <a:pt x="5219915" y="1560111"/>
                  <a:pt x="5221325" y="1558114"/>
                </a:cubicBezTo>
                <a:cubicBezTo>
                  <a:pt x="5222735" y="1556117"/>
                  <a:pt x="5224380" y="1554766"/>
                  <a:pt x="5226259" y="1554061"/>
                </a:cubicBezTo>
                <a:cubicBezTo>
                  <a:pt x="5226259" y="1551007"/>
                  <a:pt x="5227023" y="1548364"/>
                  <a:pt x="5228550" y="1546132"/>
                </a:cubicBezTo>
                <a:cubicBezTo>
                  <a:pt x="5230077" y="1543900"/>
                  <a:pt x="5232015" y="1542196"/>
                  <a:pt x="5234365" y="1541022"/>
                </a:cubicBezTo>
                <a:cubicBezTo>
                  <a:pt x="5234365" y="1536323"/>
                  <a:pt x="5235305" y="1532563"/>
                  <a:pt x="5237184" y="1529744"/>
                </a:cubicBezTo>
                <a:cubicBezTo>
                  <a:pt x="5236480" y="1527864"/>
                  <a:pt x="5236127" y="1525985"/>
                  <a:pt x="5236127" y="1524105"/>
                </a:cubicBezTo>
                <a:cubicBezTo>
                  <a:pt x="5236127" y="1521521"/>
                  <a:pt x="5236714" y="1518995"/>
                  <a:pt x="5237889" y="1516528"/>
                </a:cubicBezTo>
                <a:cubicBezTo>
                  <a:pt x="5239064" y="1514061"/>
                  <a:pt x="5240708" y="1512005"/>
                  <a:pt x="5242823" y="1510361"/>
                </a:cubicBezTo>
                <a:cubicBezTo>
                  <a:pt x="5240474" y="1508246"/>
                  <a:pt x="5239299" y="1505662"/>
                  <a:pt x="5239299" y="1502607"/>
                </a:cubicBezTo>
                <a:cubicBezTo>
                  <a:pt x="5239299" y="1499788"/>
                  <a:pt x="5240121" y="1496968"/>
                  <a:pt x="5241766" y="1494149"/>
                </a:cubicBezTo>
                <a:cubicBezTo>
                  <a:pt x="5237067" y="1491330"/>
                  <a:pt x="5233954" y="1488569"/>
                  <a:pt x="5232426" y="1485867"/>
                </a:cubicBezTo>
                <a:cubicBezTo>
                  <a:pt x="5230899" y="1483165"/>
                  <a:pt x="5230136" y="1478172"/>
                  <a:pt x="5230136" y="1470889"/>
                </a:cubicBezTo>
                <a:cubicBezTo>
                  <a:pt x="5228021" y="1471124"/>
                  <a:pt x="5225848" y="1469949"/>
                  <a:pt x="5223616" y="1467365"/>
                </a:cubicBezTo>
                <a:cubicBezTo>
                  <a:pt x="5221384" y="1464780"/>
                  <a:pt x="5220033" y="1461843"/>
                  <a:pt x="5219563" y="1458554"/>
                </a:cubicBezTo>
                <a:cubicBezTo>
                  <a:pt x="5216978" y="1459259"/>
                  <a:pt x="5213865" y="1458495"/>
                  <a:pt x="5210224" y="1456263"/>
                </a:cubicBezTo>
                <a:cubicBezTo>
                  <a:pt x="5206582" y="1454031"/>
                  <a:pt x="5204761" y="1451153"/>
                  <a:pt x="5204761" y="1447629"/>
                </a:cubicBezTo>
                <a:cubicBezTo>
                  <a:pt x="5202882" y="1448569"/>
                  <a:pt x="5200650" y="1449039"/>
                  <a:pt x="5198065" y="1449039"/>
                </a:cubicBezTo>
                <a:cubicBezTo>
                  <a:pt x="5193131" y="1449039"/>
                  <a:pt x="5189137" y="1447277"/>
                  <a:pt x="5186083" y="1443752"/>
                </a:cubicBezTo>
                <a:close/>
                <a:moveTo>
                  <a:pt x="4252633" y="1443752"/>
                </a:moveTo>
                <a:cubicBezTo>
                  <a:pt x="4250048" y="1446337"/>
                  <a:pt x="4246700" y="1448392"/>
                  <a:pt x="4242589" y="1449920"/>
                </a:cubicBezTo>
                <a:cubicBezTo>
                  <a:pt x="4238477" y="1451447"/>
                  <a:pt x="4234894" y="1451976"/>
                  <a:pt x="4231839" y="1451506"/>
                </a:cubicBezTo>
                <a:cubicBezTo>
                  <a:pt x="4231605" y="1453855"/>
                  <a:pt x="4229549" y="1456616"/>
                  <a:pt x="4225672" y="1459788"/>
                </a:cubicBezTo>
                <a:cubicBezTo>
                  <a:pt x="4221795" y="1462959"/>
                  <a:pt x="4218330" y="1465015"/>
                  <a:pt x="4215276" y="1465955"/>
                </a:cubicBezTo>
                <a:cubicBezTo>
                  <a:pt x="4215981" y="1467365"/>
                  <a:pt x="4216333" y="1469009"/>
                  <a:pt x="4216333" y="1470889"/>
                </a:cubicBezTo>
                <a:cubicBezTo>
                  <a:pt x="4216333" y="1473239"/>
                  <a:pt x="4215745" y="1475588"/>
                  <a:pt x="4214571" y="1477937"/>
                </a:cubicBezTo>
                <a:cubicBezTo>
                  <a:pt x="4213396" y="1480287"/>
                  <a:pt x="4211751" y="1482284"/>
                  <a:pt x="4209637" y="1483929"/>
                </a:cubicBezTo>
                <a:cubicBezTo>
                  <a:pt x="4209872" y="1487218"/>
                  <a:pt x="4209108" y="1490390"/>
                  <a:pt x="4207346" y="1493444"/>
                </a:cubicBezTo>
                <a:cubicBezTo>
                  <a:pt x="4205584" y="1496499"/>
                  <a:pt x="4203176" y="1498613"/>
                  <a:pt x="4200121" y="1499788"/>
                </a:cubicBezTo>
                <a:cubicBezTo>
                  <a:pt x="4200591" y="1501667"/>
                  <a:pt x="4200826" y="1503195"/>
                  <a:pt x="4200826" y="1504369"/>
                </a:cubicBezTo>
                <a:cubicBezTo>
                  <a:pt x="4200826" y="1507659"/>
                  <a:pt x="4200004" y="1510243"/>
                  <a:pt x="4198359" y="1512123"/>
                </a:cubicBezTo>
                <a:cubicBezTo>
                  <a:pt x="4199064" y="1513767"/>
                  <a:pt x="4199416" y="1515412"/>
                  <a:pt x="4199416" y="1517057"/>
                </a:cubicBezTo>
                <a:cubicBezTo>
                  <a:pt x="4199416" y="1519641"/>
                  <a:pt x="4198124" y="1522461"/>
                  <a:pt x="4195540" y="1525515"/>
                </a:cubicBezTo>
                <a:cubicBezTo>
                  <a:pt x="4201413" y="1529509"/>
                  <a:pt x="4204350" y="1535265"/>
                  <a:pt x="4204350" y="1542784"/>
                </a:cubicBezTo>
                <a:cubicBezTo>
                  <a:pt x="4204350" y="1546778"/>
                  <a:pt x="4203646" y="1550185"/>
                  <a:pt x="4202236" y="1553004"/>
                </a:cubicBezTo>
                <a:cubicBezTo>
                  <a:pt x="4204585" y="1553239"/>
                  <a:pt x="4206230" y="1553944"/>
                  <a:pt x="4207170" y="1555119"/>
                </a:cubicBezTo>
                <a:cubicBezTo>
                  <a:pt x="4208110" y="1556293"/>
                  <a:pt x="4208932" y="1558173"/>
                  <a:pt x="4209637" y="1560757"/>
                </a:cubicBezTo>
                <a:cubicBezTo>
                  <a:pt x="4215511" y="1561462"/>
                  <a:pt x="4219857" y="1564282"/>
                  <a:pt x="4222676" y="1569215"/>
                </a:cubicBezTo>
                <a:cubicBezTo>
                  <a:pt x="4225261" y="1569215"/>
                  <a:pt x="4228491" y="1570038"/>
                  <a:pt x="4232368" y="1571682"/>
                </a:cubicBezTo>
                <a:cubicBezTo>
                  <a:pt x="4236245" y="1573327"/>
                  <a:pt x="4238770" y="1575207"/>
                  <a:pt x="4239945" y="1577321"/>
                </a:cubicBezTo>
                <a:cubicBezTo>
                  <a:pt x="4241825" y="1575677"/>
                  <a:pt x="4244997" y="1574854"/>
                  <a:pt x="4249461" y="1574854"/>
                </a:cubicBezTo>
                <a:cubicBezTo>
                  <a:pt x="4252750" y="1574854"/>
                  <a:pt x="4254512" y="1575324"/>
                  <a:pt x="4254747" y="1576264"/>
                </a:cubicBezTo>
                <a:cubicBezTo>
                  <a:pt x="4256627" y="1574149"/>
                  <a:pt x="4258976" y="1572505"/>
                  <a:pt x="4261796" y="1571330"/>
                </a:cubicBezTo>
                <a:cubicBezTo>
                  <a:pt x="4264615" y="1570155"/>
                  <a:pt x="4267200" y="1569686"/>
                  <a:pt x="4269549" y="1569920"/>
                </a:cubicBezTo>
                <a:cubicBezTo>
                  <a:pt x="4273543" y="1565926"/>
                  <a:pt x="4277890" y="1563929"/>
                  <a:pt x="4282589" y="1563929"/>
                </a:cubicBezTo>
                <a:cubicBezTo>
                  <a:pt x="4284233" y="1563929"/>
                  <a:pt x="4285408" y="1564047"/>
                  <a:pt x="4286113" y="1564282"/>
                </a:cubicBezTo>
                <a:cubicBezTo>
                  <a:pt x="4285878" y="1562167"/>
                  <a:pt x="4286465" y="1560111"/>
                  <a:pt x="4287875" y="1558114"/>
                </a:cubicBezTo>
                <a:cubicBezTo>
                  <a:pt x="4289285" y="1556117"/>
                  <a:pt x="4290929" y="1554766"/>
                  <a:pt x="4292809" y="1554061"/>
                </a:cubicBezTo>
                <a:cubicBezTo>
                  <a:pt x="4292809" y="1551007"/>
                  <a:pt x="4293573" y="1548364"/>
                  <a:pt x="4295100" y="1546132"/>
                </a:cubicBezTo>
                <a:cubicBezTo>
                  <a:pt x="4296627" y="1543900"/>
                  <a:pt x="4298565" y="1542196"/>
                  <a:pt x="4300915" y="1541022"/>
                </a:cubicBezTo>
                <a:cubicBezTo>
                  <a:pt x="4300915" y="1536323"/>
                  <a:pt x="4301855" y="1532563"/>
                  <a:pt x="4303734" y="1529744"/>
                </a:cubicBezTo>
                <a:cubicBezTo>
                  <a:pt x="4303029" y="1527864"/>
                  <a:pt x="4302677" y="1525985"/>
                  <a:pt x="4302677" y="1524105"/>
                </a:cubicBezTo>
                <a:cubicBezTo>
                  <a:pt x="4302677" y="1521521"/>
                  <a:pt x="4303264" y="1518995"/>
                  <a:pt x="4304439" y="1516528"/>
                </a:cubicBezTo>
                <a:cubicBezTo>
                  <a:pt x="4305614" y="1514061"/>
                  <a:pt x="4307258" y="1512005"/>
                  <a:pt x="4309373" y="1510361"/>
                </a:cubicBezTo>
                <a:cubicBezTo>
                  <a:pt x="4307024" y="1508246"/>
                  <a:pt x="4305849" y="1505662"/>
                  <a:pt x="4305849" y="1502607"/>
                </a:cubicBezTo>
                <a:cubicBezTo>
                  <a:pt x="4305849" y="1499788"/>
                  <a:pt x="4306671" y="1496968"/>
                  <a:pt x="4308316" y="1494149"/>
                </a:cubicBezTo>
                <a:cubicBezTo>
                  <a:pt x="4303617" y="1491330"/>
                  <a:pt x="4300504" y="1488569"/>
                  <a:pt x="4298977" y="1485867"/>
                </a:cubicBezTo>
                <a:cubicBezTo>
                  <a:pt x="4297449" y="1483165"/>
                  <a:pt x="4296686" y="1478173"/>
                  <a:pt x="4296686" y="1470889"/>
                </a:cubicBezTo>
                <a:cubicBezTo>
                  <a:pt x="4294571" y="1471124"/>
                  <a:pt x="4292398" y="1469949"/>
                  <a:pt x="4290166" y="1467365"/>
                </a:cubicBezTo>
                <a:cubicBezTo>
                  <a:pt x="4287934" y="1464780"/>
                  <a:pt x="4286583" y="1461843"/>
                  <a:pt x="4286113" y="1458554"/>
                </a:cubicBezTo>
                <a:cubicBezTo>
                  <a:pt x="4283528" y="1459259"/>
                  <a:pt x="4280416" y="1458495"/>
                  <a:pt x="4276774" y="1456263"/>
                </a:cubicBezTo>
                <a:cubicBezTo>
                  <a:pt x="4273132" y="1454031"/>
                  <a:pt x="4271311" y="1451153"/>
                  <a:pt x="4271311" y="1447629"/>
                </a:cubicBezTo>
                <a:cubicBezTo>
                  <a:pt x="4269432" y="1448569"/>
                  <a:pt x="4267200" y="1449039"/>
                  <a:pt x="4264615" y="1449039"/>
                </a:cubicBezTo>
                <a:cubicBezTo>
                  <a:pt x="4259681" y="1449039"/>
                  <a:pt x="4255687" y="1447277"/>
                  <a:pt x="4252633" y="1443752"/>
                </a:cubicBezTo>
                <a:close/>
                <a:moveTo>
                  <a:pt x="2614334" y="1443752"/>
                </a:moveTo>
                <a:cubicBezTo>
                  <a:pt x="2611749" y="1446337"/>
                  <a:pt x="2608402" y="1448392"/>
                  <a:pt x="2604290" y="1449920"/>
                </a:cubicBezTo>
                <a:cubicBezTo>
                  <a:pt x="2600178" y="1451447"/>
                  <a:pt x="2596596" y="1451976"/>
                  <a:pt x="2593541" y="1451506"/>
                </a:cubicBezTo>
                <a:cubicBezTo>
                  <a:pt x="2593306" y="1453855"/>
                  <a:pt x="2591250" y="1456616"/>
                  <a:pt x="2587373" y="1459788"/>
                </a:cubicBezTo>
                <a:cubicBezTo>
                  <a:pt x="2583497" y="1462959"/>
                  <a:pt x="2580031" y="1465015"/>
                  <a:pt x="2576977" y="1465955"/>
                </a:cubicBezTo>
                <a:cubicBezTo>
                  <a:pt x="2577681" y="1467365"/>
                  <a:pt x="2578034" y="1469009"/>
                  <a:pt x="2578034" y="1470889"/>
                </a:cubicBezTo>
                <a:cubicBezTo>
                  <a:pt x="2578034" y="1473239"/>
                  <a:pt x="2577447" y="1475588"/>
                  <a:pt x="2576272" y="1477937"/>
                </a:cubicBezTo>
                <a:cubicBezTo>
                  <a:pt x="2575098" y="1480287"/>
                  <a:pt x="2573453" y="1482284"/>
                  <a:pt x="2571338" y="1483929"/>
                </a:cubicBezTo>
                <a:cubicBezTo>
                  <a:pt x="2571573" y="1487218"/>
                  <a:pt x="2570809" y="1490390"/>
                  <a:pt x="2569048" y="1493444"/>
                </a:cubicBezTo>
                <a:cubicBezTo>
                  <a:pt x="2567285" y="1496499"/>
                  <a:pt x="2564877" y="1498613"/>
                  <a:pt x="2561823" y="1499788"/>
                </a:cubicBezTo>
                <a:cubicBezTo>
                  <a:pt x="2562293" y="1501667"/>
                  <a:pt x="2562528" y="1503195"/>
                  <a:pt x="2562528" y="1504369"/>
                </a:cubicBezTo>
                <a:cubicBezTo>
                  <a:pt x="2562528" y="1507659"/>
                  <a:pt x="2561705" y="1510243"/>
                  <a:pt x="2560061" y="1512123"/>
                </a:cubicBezTo>
                <a:cubicBezTo>
                  <a:pt x="2560766" y="1513767"/>
                  <a:pt x="2561118" y="1515412"/>
                  <a:pt x="2561118" y="1517057"/>
                </a:cubicBezTo>
                <a:cubicBezTo>
                  <a:pt x="2561118" y="1519641"/>
                  <a:pt x="2559826" y="1522461"/>
                  <a:pt x="2557241" y="1525515"/>
                </a:cubicBezTo>
                <a:cubicBezTo>
                  <a:pt x="2563115" y="1529509"/>
                  <a:pt x="2566052" y="1535265"/>
                  <a:pt x="2566052" y="1542784"/>
                </a:cubicBezTo>
                <a:cubicBezTo>
                  <a:pt x="2566052" y="1546778"/>
                  <a:pt x="2565347" y="1550185"/>
                  <a:pt x="2563937" y="1553004"/>
                </a:cubicBezTo>
                <a:cubicBezTo>
                  <a:pt x="2566287" y="1553239"/>
                  <a:pt x="2567932" y="1553944"/>
                  <a:pt x="2568871" y="1555119"/>
                </a:cubicBezTo>
                <a:cubicBezTo>
                  <a:pt x="2569811" y="1556293"/>
                  <a:pt x="2570633" y="1558173"/>
                  <a:pt x="2571338" y="1560757"/>
                </a:cubicBezTo>
                <a:cubicBezTo>
                  <a:pt x="2577212" y="1561462"/>
                  <a:pt x="2581559" y="1564282"/>
                  <a:pt x="2584378" y="1569215"/>
                </a:cubicBezTo>
                <a:cubicBezTo>
                  <a:pt x="2586963" y="1569215"/>
                  <a:pt x="2590193" y="1570038"/>
                  <a:pt x="2594070" y="1571682"/>
                </a:cubicBezTo>
                <a:cubicBezTo>
                  <a:pt x="2597946" y="1573327"/>
                  <a:pt x="2600472" y="1575207"/>
                  <a:pt x="2601647" y="1577321"/>
                </a:cubicBezTo>
                <a:cubicBezTo>
                  <a:pt x="2603526" y="1575677"/>
                  <a:pt x="2606698" y="1574854"/>
                  <a:pt x="2611162" y="1574854"/>
                </a:cubicBezTo>
                <a:cubicBezTo>
                  <a:pt x="2614451" y="1574854"/>
                  <a:pt x="2616214" y="1575324"/>
                  <a:pt x="2616449" y="1576264"/>
                </a:cubicBezTo>
                <a:cubicBezTo>
                  <a:pt x="2618328" y="1574149"/>
                  <a:pt x="2620677" y="1572505"/>
                  <a:pt x="2623498" y="1571330"/>
                </a:cubicBezTo>
                <a:cubicBezTo>
                  <a:pt x="2626316" y="1570155"/>
                  <a:pt x="2628901" y="1569686"/>
                  <a:pt x="2631250" y="1569920"/>
                </a:cubicBezTo>
                <a:cubicBezTo>
                  <a:pt x="2635245" y="1565926"/>
                  <a:pt x="2639591" y="1563929"/>
                  <a:pt x="2644290" y="1563929"/>
                </a:cubicBezTo>
                <a:cubicBezTo>
                  <a:pt x="2645934" y="1563929"/>
                  <a:pt x="2647110" y="1564047"/>
                  <a:pt x="2647815" y="1564282"/>
                </a:cubicBezTo>
                <a:cubicBezTo>
                  <a:pt x="2647579" y="1562167"/>
                  <a:pt x="2648167" y="1560111"/>
                  <a:pt x="2649577" y="1558114"/>
                </a:cubicBezTo>
                <a:cubicBezTo>
                  <a:pt x="2650986" y="1556117"/>
                  <a:pt x="2652631" y="1554766"/>
                  <a:pt x="2654510" y="1554061"/>
                </a:cubicBezTo>
                <a:cubicBezTo>
                  <a:pt x="2654510" y="1551007"/>
                  <a:pt x="2655274" y="1548364"/>
                  <a:pt x="2656801" y="1546132"/>
                </a:cubicBezTo>
                <a:cubicBezTo>
                  <a:pt x="2658329" y="1543900"/>
                  <a:pt x="2660266" y="1542196"/>
                  <a:pt x="2662616" y="1541022"/>
                </a:cubicBezTo>
                <a:cubicBezTo>
                  <a:pt x="2662616" y="1536323"/>
                  <a:pt x="2663556" y="1532563"/>
                  <a:pt x="2665436" y="1529744"/>
                </a:cubicBezTo>
                <a:cubicBezTo>
                  <a:pt x="2664731" y="1527864"/>
                  <a:pt x="2664378" y="1525985"/>
                  <a:pt x="2664378" y="1524105"/>
                </a:cubicBezTo>
                <a:cubicBezTo>
                  <a:pt x="2664378" y="1521521"/>
                  <a:pt x="2664966" y="1518995"/>
                  <a:pt x="2666140" y="1516528"/>
                </a:cubicBezTo>
                <a:cubicBezTo>
                  <a:pt x="2667315" y="1514061"/>
                  <a:pt x="2668960" y="1512005"/>
                  <a:pt x="2671074" y="1510361"/>
                </a:cubicBezTo>
                <a:cubicBezTo>
                  <a:pt x="2668725" y="1508246"/>
                  <a:pt x="2667551" y="1505662"/>
                  <a:pt x="2667551" y="1502607"/>
                </a:cubicBezTo>
                <a:cubicBezTo>
                  <a:pt x="2667551" y="1499788"/>
                  <a:pt x="2668372" y="1496968"/>
                  <a:pt x="2670018" y="1494149"/>
                </a:cubicBezTo>
                <a:cubicBezTo>
                  <a:pt x="2665318" y="1491330"/>
                  <a:pt x="2662205" y="1488569"/>
                  <a:pt x="2660678" y="1485867"/>
                </a:cubicBezTo>
                <a:cubicBezTo>
                  <a:pt x="2659151" y="1483165"/>
                  <a:pt x="2658388" y="1478173"/>
                  <a:pt x="2658388" y="1470889"/>
                </a:cubicBezTo>
                <a:cubicBezTo>
                  <a:pt x="2656273" y="1471124"/>
                  <a:pt x="2654099" y="1469949"/>
                  <a:pt x="2651868" y="1467365"/>
                </a:cubicBezTo>
                <a:cubicBezTo>
                  <a:pt x="2649635" y="1464780"/>
                  <a:pt x="2648284" y="1461843"/>
                  <a:pt x="2647815" y="1458554"/>
                </a:cubicBezTo>
                <a:cubicBezTo>
                  <a:pt x="2645229" y="1459259"/>
                  <a:pt x="2642117" y="1458495"/>
                  <a:pt x="2638475" y="1456263"/>
                </a:cubicBezTo>
                <a:cubicBezTo>
                  <a:pt x="2634834" y="1454031"/>
                  <a:pt x="2633013" y="1451153"/>
                  <a:pt x="2633013" y="1447629"/>
                </a:cubicBezTo>
                <a:cubicBezTo>
                  <a:pt x="2631133" y="1448569"/>
                  <a:pt x="2628901" y="1449039"/>
                  <a:pt x="2626316" y="1449039"/>
                </a:cubicBezTo>
                <a:cubicBezTo>
                  <a:pt x="2621382" y="1449039"/>
                  <a:pt x="2617389" y="1447277"/>
                  <a:pt x="2614334" y="1443752"/>
                </a:cubicBezTo>
                <a:close/>
                <a:moveTo>
                  <a:pt x="113831" y="1439876"/>
                </a:moveTo>
                <a:cubicBezTo>
                  <a:pt x="112187" y="1440815"/>
                  <a:pt x="110190" y="1441285"/>
                  <a:pt x="107840" y="1441285"/>
                </a:cubicBezTo>
                <a:cubicBezTo>
                  <a:pt x="105726" y="1441285"/>
                  <a:pt x="104316" y="1440933"/>
                  <a:pt x="103611" y="1440228"/>
                </a:cubicBezTo>
                <a:cubicBezTo>
                  <a:pt x="101027" y="1441873"/>
                  <a:pt x="98442" y="1442695"/>
                  <a:pt x="95858" y="1442695"/>
                </a:cubicBezTo>
                <a:cubicBezTo>
                  <a:pt x="94448" y="1442695"/>
                  <a:pt x="93391" y="1442577"/>
                  <a:pt x="92686" y="1442343"/>
                </a:cubicBezTo>
                <a:cubicBezTo>
                  <a:pt x="92451" y="1444692"/>
                  <a:pt x="90160" y="1446689"/>
                  <a:pt x="85814" y="1448334"/>
                </a:cubicBezTo>
                <a:cubicBezTo>
                  <a:pt x="81467" y="1449978"/>
                  <a:pt x="77649" y="1450566"/>
                  <a:pt x="74360" y="1450096"/>
                </a:cubicBezTo>
                <a:cubicBezTo>
                  <a:pt x="73420" y="1452680"/>
                  <a:pt x="72304" y="1454619"/>
                  <a:pt x="71012" y="1455911"/>
                </a:cubicBezTo>
                <a:cubicBezTo>
                  <a:pt x="69720" y="1457203"/>
                  <a:pt x="67546" y="1458907"/>
                  <a:pt x="64492" y="1461021"/>
                </a:cubicBezTo>
                <a:cubicBezTo>
                  <a:pt x="62377" y="1465485"/>
                  <a:pt x="57913" y="1470419"/>
                  <a:pt x="51100" y="1475823"/>
                </a:cubicBezTo>
                <a:cubicBezTo>
                  <a:pt x="51805" y="1481697"/>
                  <a:pt x="49573" y="1486983"/>
                  <a:pt x="44404" y="1491682"/>
                </a:cubicBezTo>
                <a:cubicBezTo>
                  <a:pt x="45579" y="1494501"/>
                  <a:pt x="46166" y="1497791"/>
                  <a:pt x="46166" y="1501550"/>
                </a:cubicBezTo>
                <a:cubicBezTo>
                  <a:pt x="46166" y="1504369"/>
                  <a:pt x="45696" y="1507424"/>
                  <a:pt x="44756" y="1510713"/>
                </a:cubicBezTo>
                <a:cubicBezTo>
                  <a:pt x="46166" y="1512358"/>
                  <a:pt x="47282" y="1514590"/>
                  <a:pt x="48104" y="1517409"/>
                </a:cubicBezTo>
                <a:cubicBezTo>
                  <a:pt x="48927" y="1520229"/>
                  <a:pt x="49338" y="1523048"/>
                  <a:pt x="49338" y="1525867"/>
                </a:cubicBezTo>
                <a:cubicBezTo>
                  <a:pt x="49338" y="1529391"/>
                  <a:pt x="48633" y="1532446"/>
                  <a:pt x="47223" y="1535030"/>
                </a:cubicBezTo>
                <a:cubicBezTo>
                  <a:pt x="48868" y="1537615"/>
                  <a:pt x="49455" y="1540434"/>
                  <a:pt x="48985" y="1543489"/>
                </a:cubicBezTo>
                <a:cubicBezTo>
                  <a:pt x="52040" y="1545603"/>
                  <a:pt x="55035" y="1548129"/>
                  <a:pt x="57972" y="1551066"/>
                </a:cubicBezTo>
                <a:cubicBezTo>
                  <a:pt x="60909" y="1554003"/>
                  <a:pt x="62730" y="1556881"/>
                  <a:pt x="63435" y="1559700"/>
                </a:cubicBezTo>
                <a:cubicBezTo>
                  <a:pt x="70013" y="1560875"/>
                  <a:pt x="75300" y="1564399"/>
                  <a:pt x="79294" y="1570273"/>
                </a:cubicBezTo>
                <a:cubicBezTo>
                  <a:pt x="81408" y="1569568"/>
                  <a:pt x="83523" y="1569215"/>
                  <a:pt x="85637" y="1569215"/>
                </a:cubicBezTo>
                <a:cubicBezTo>
                  <a:pt x="88692" y="1569215"/>
                  <a:pt x="92216" y="1570038"/>
                  <a:pt x="96210" y="1571682"/>
                </a:cubicBezTo>
                <a:cubicBezTo>
                  <a:pt x="98090" y="1570508"/>
                  <a:pt x="100204" y="1569920"/>
                  <a:pt x="102554" y="1569920"/>
                </a:cubicBezTo>
                <a:cubicBezTo>
                  <a:pt x="105608" y="1569920"/>
                  <a:pt x="108780" y="1570743"/>
                  <a:pt x="112069" y="1572387"/>
                </a:cubicBezTo>
                <a:cubicBezTo>
                  <a:pt x="116063" y="1569568"/>
                  <a:pt x="119823" y="1568158"/>
                  <a:pt x="123347" y="1568158"/>
                </a:cubicBezTo>
                <a:cubicBezTo>
                  <a:pt x="123347" y="1567219"/>
                  <a:pt x="123699" y="1566044"/>
                  <a:pt x="124404" y="1564634"/>
                </a:cubicBezTo>
                <a:cubicBezTo>
                  <a:pt x="125109" y="1563224"/>
                  <a:pt x="125931" y="1562050"/>
                  <a:pt x="126871" y="1561110"/>
                </a:cubicBezTo>
                <a:cubicBezTo>
                  <a:pt x="123347" y="1556646"/>
                  <a:pt x="121585" y="1552887"/>
                  <a:pt x="121585" y="1549832"/>
                </a:cubicBezTo>
                <a:cubicBezTo>
                  <a:pt x="121585" y="1547483"/>
                  <a:pt x="122407" y="1544781"/>
                  <a:pt x="124052" y="1541726"/>
                </a:cubicBezTo>
                <a:cubicBezTo>
                  <a:pt x="122877" y="1539377"/>
                  <a:pt x="122290" y="1537027"/>
                  <a:pt x="122290" y="1534678"/>
                </a:cubicBezTo>
                <a:cubicBezTo>
                  <a:pt x="122290" y="1532328"/>
                  <a:pt x="122877" y="1529979"/>
                  <a:pt x="124052" y="1527629"/>
                </a:cubicBezTo>
                <a:cubicBezTo>
                  <a:pt x="122642" y="1525045"/>
                  <a:pt x="121937" y="1521991"/>
                  <a:pt x="121937" y="1518466"/>
                </a:cubicBezTo>
                <a:cubicBezTo>
                  <a:pt x="121937" y="1513767"/>
                  <a:pt x="122760" y="1509538"/>
                  <a:pt x="124404" y="1505779"/>
                </a:cubicBezTo>
                <a:cubicBezTo>
                  <a:pt x="122994" y="1503195"/>
                  <a:pt x="122290" y="1500610"/>
                  <a:pt x="122290" y="1498026"/>
                </a:cubicBezTo>
                <a:cubicBezTo>
                  <a:pt x="122290" y="1494736"/>
                  <a:pt x="123230" y="1491800"/>
                  <a:pt x="125109" y="1489215"/>
                </a:cubicBezTo>
                <a:cubicBezTo>
                  <a:pt x="123934" y="1486866"/>
                  <a:pt x="123347" y="1484046"/>
                  <a:pt x="123347" y="1480757"/>
                </a:cubicBezTo>
                <a:cubicBezTo>
                  <a:pt x="123347" y="1476293"/>
                  <a:pt x="125109" y="1470302"/>
                  <a:pt x="128633" y="1462783"/>
                </a:cubicBezTo>
                <a:cubicBezTo>
                  <a:pt x="127694" y="1461608"/>
                  <a:pt x="127224" y="1457967"/>
                  <a:pt x="127224" y="1451858"/>
                </a:cubicBezTo>
                <a:cubicBezTo>
                  <a:pt x="127224" y="1446454"/>
                  <a:pt x="127576" y="1443047"/>
                  <a:pt x="128281" y="1441638"/>
                </a:cubicBezTo>
                <a:cubicBezTo>
                  <a:pt x="126401" y="1442108"/>
                  <a:pt x="124757" y="1442343"/>
                  <a:pt x="123347" y="1442343"/>
                </a:cubicBezTo>
                <a:cubicBezTo>
                  <a:pt x="118883" y="1442343"/>
                  <a:pt x="115711" y="1441520"/>
                  <a:pt x="113831" y="1439876"/>
                </a:cubicBezTo>
                <a:close/>
                <a:moveTo>
                  <a:pt x="7739849" y="1439171"/>
                </a:moveTo>
                <a:cubicBezTo>
                  <a:pt x="7738909" y="1441050"/>
                  <a:pt x="7736443" y="1443165"/>
                  <a:pt x="7732449" y="1445514"/>
                </a:cubicBezTo>
                <a:cubicBezTo>
                  <a:pt x="7728454" y="1447864"/>
                  <a:pt x="7725047" y="1449274"/>
                  <a:pt x="7722228" y="1449743"/>
                </a:cubicBezTo>
                <a:cubicBezTo>
                  <a:pt x="7721993" y="1452093"/>
                  <a:pt x="7720877" y="1454208"/>
                  <a:pt x="7718880" y="1456087"/>
                </a:cubicBezTo>
                <a:cubicBezTo>
                  <a:pt x="7716883" y="1457967"/>
                  <a:pt x="7714357" y="1459376"/>
                  <a:pt x="7711303" y="1460316"/>
                </a:cubicBezTo>
                <a:cubicBezTo>
                  <a:pt x="7711303" y="1462431"/>
                  <a:pt x="7710422" y="1465250"/>
                  <a:pt x="7708659" y="1468774"/>
                </a:cubicBezTo>
                <a:cubicBezTo>
                  <a:pt x="7706897" y="1472299"/>
                  <a:pt x="7705077" y="1474766"/>
                  <a:pt x="7703197" y="1476175"/>
                </a:cubicBezTo>
                <a:lnTo>
                  <a:pt x="7703549" y="1481462"/>
                </a:lnTo>
                <a:cubicBezTo>
                  <a:pt x="7703549" y="1485926"/>
                  <a:pt x="7703021" y="1490037"/>
                  <a:pt x="7701964" y="1493797"/>
                </a:cubicBezTo>
                <a:cubicBezTo>
                  <a:pt x="7700906" y="1497556"/>
                  <a:pt x="7699203" y="1499788"/>
                  <a:pt x="7696854" y="1500493"/>
                </a:cubicBezTo>
                <a:cubicBezTo>
                  <a:pt x="7698498" y="1501902"/>
                  <a:pt x="7699790" y="1504076"/>
                  <a:pt x="7700730" y="1507013"/>
                </a:cubicBezTo>
                <a:cubicBezTo>
                  <a:pt x="7701670" y="1509949"/>
                  <a:pt x="7702140" y="1513063"/>
                  <a:pt x="7702140" y="1516352"/>
                </a:cubicBezTo>
                <a:cubicBezTo>
                  <a:pt x="7702140" y="1521521"/>
                  <a:pt x="7701318" y="1525632"/>
                  <a:pt x="7699673" y="1528687"/>
                </a:cubicBezTo>
                <a:cubicBezTo>
                  <a:pt x="7701552" y="1529626"/>
                  <a:pt x="7703432" y="1531447"/>
                  <a:pt x="7705312" y="1534149"/>
                </a:cubicBezTo>
                <a:cubicBezTo>
                  <a:pt x="7707192" y="1536851"/>
                  <a:pt x="7708131" y="1539847"/>
                  <a:pt x="7708131" y="1543136"/>
                </a:cubicBezTo>
                <a:cubicBezTo>
                  <a:pt x="7708131" y="1544781"/>
                  <a:pt x="7707779" y="1546660"/>
                  <a:pt x="7707074" y="1548775"/>
                </a:cubicBezTo>
                <a:cubicBezTo>
                  <a:pt x="7708248" y="1549480"/>
                  <a:pt x="7709776" y="1551712"/>
                  <a:pt x="7711655" y="1555471"/>
                </a:cubicBezTo>
                <a:cubicBezTo>
                  <a:pt x="7713535" y="1559230"/>
                  <a:pt x="7714592" y="1561697"/>
                  <a:pt x="7714827" y="1562872"/>
                </a:cubicBezTo>
                <a:cubicBezTo>
                  <a:pt x="7718351" y="1563107"/>
                  <a:pt x="7721817" y="1563812"/>
                  <a:pt x="7725224" y="1564986"/>
                </a:cubicBezTo>
                <a:cubicBezTo>
                  <a:pt x="7728630" y="1566161"/>
                  <a:pt x="7731039" y="1567923"/>
                  <a:pt x="7732449" y="1570273"/>
                </a:cubicBezTo>
                <a:cubicBezTo>
                  <a:pt x="7735973" y="1568158"/>
                  <a:pt x="7739380" y="1567101"/>
                  <a:pt x="7742669" y="1567101"/>
                </a:cubicBezTo>
                <a:cubicBezTo>
                  <a:pt x="7747133" y="1567101"/>
                  <a:pt x="7751480" y="1568746"/>
                  <a:pt x="7755708" y="1572035"/>
                </a:cubicBezTo>
                <a:cubicBezTo>
                  <a:pt x="7757823" y="1569451"/>
                  <a:pt x="7760995" y="1568158"/>
                  <a:pt x="7765224" y="1568158"/>
                </a:cubicBezTo>
                <a:cubicBezTo>
                  <a:pt x="7768748" y="1568158"/>
                  <a:pt x="7771215" y="1568628"/>
                  <a:pt x="7772625" y="1569568"/>
                </a:cubicBezTo>
                <a:cubicBezTo>
                  <a:pt x="7773330" y="1568628"/>
                  <a:pt x="7775151" y="1567160"/>
                  <a:pt x="7778087" y="1565163"/>
                </a:cubicBezTo>
                <a:cubicBezTo>
                  <a:pt x="7781024" y="1563166"/>
                  <a:pt x="7784020" y="1561697"/>
                  <a:pt x="7787074" y="1560757"/>
                </a:cubicBezTo>
                <a:cubicBezTo>
                  <a:pt x="7784255" y="1557938"/>
                  <a:pt x="7782845" y="1552652"/>
                  <a:pt x="7782845" y="1544898"/>
                </a:cubicBezTo>
                <a:cubicBezTo>
                  <a:pt x="7782845" y="1539729"/>
                  <a:pt x="7783550" y="1535030"/>
                  <a:pt x="7784960" y="1530801"/>
                </a:cubicBezTo>
                <a:cubicBezTo>
                  <a:pt x="7783080" y="1527042"/>
                  <a:pt x="7782140" y="1523518"/>
                  <a:pt x="7782140" y="1520229"/>
                </a:cubicBezTo>
                <a:cubicBezTo>
                  <a:pt x="7782140" y="1517174"/>
                  <a:pt x="7782728" y="1514707"/>
                  <a:pt x="7783903" y="1512828"/>
                </a:cubicBezTo>
                <a:cubicBezTo>
                  <a:pt x="7782963" y="1511183"/>
                  <a:pt x="7782493" y="1508951"/>
                  <a:pt x="7782493" y="1506132"/>
                </a:cubicBezTo>
                <a:cubicBezTo>
                  <a:pt x="7782493" y="1502137"/>
                  <a:pt x="7783315" y="1498613"/>
                  <a:pt x="7784960" y="1495559"/>
                </a:cubicBezTo>
                <a:cubicBezTo>
                  <a:pt x="7783550" y="1492974"/>
                  <a:pt x="7782845" y="1489802"/>
                  <a:pt x="7782845" y="1486043"/>
                </a:cubicBezTo>
                <a:cubicBezTo>
                  <a:pt x="7782845" y="1484399"/>
                  <a:pt x="7783080" y="1482636"/>
                  <a:pt x="7783550" y="1480757"/>
                </a:cubicBezTo>
                <a:cubicBezTo>
                  <a:pt x="7781435" y="1477937"/>
                  <a:pt x="7780378" y="1473943"/>
                  <a:pt x="7780378" y="1468774"/>
                </a:cubicBezTo>
                <a:cubicBezTo>
                  <a:pt x="7780378" y="1465250"/>
                  <a:pt x="7780966" y="1462078"/>
                  <a:pt x="7782140" y="1459259"/>
                </a:cubicBezTo>
                <a:cubicBezTo>
                  <a:pt x="7780731" y="1458319"/>
                  <a:pt x="7779556" y="1456616"/>
                  <a:pt x="7778616" y="1454149"/>
                </a:cubicBezTo>
                <a:cubicBezTo>
                  <a:pt x="7777676" y="1451682"/>
                  <a:pt x="7777089" y="1449391"/>
                  <a:pt x="7776854" y="1447277"/>
                </a:cubicBezTo>
                <a:cubicBezTo>
                  <a:pt x="7774035" y="1447511"/>
                  <a:pt x="7771215" y="1447100"/>
                  <a:pt x="7768396" y="1446043"/>
                </a:cubicBezTo>
                <a:cubicBezTo>
                  <a:pt x="7765576" y="1444986"/>
                  <a:pt x="7763697" y="1443517"/>
                  <a:pt x="7762757" y="1441638"/>
                </a:cubicBezTo>
                <a:cubicBezTo>
                  <a:pt x="7759703" y="1443282"/>
                  <a:pt x="7756648" y="1444105"/>
                  <a:pt x="7753594" y="1444105"/>
                </a:cubicBezTo>
                <a:cubicBezTo>
                  <a:pt x="7749130" y="1444105"/>
                  <a:pt x="7744549" y="1442460"/>
                  <a:pt x="7739849" y="1439171"/>
                </a:cubicBezTo>
                <a:close/>
                <a:moveTo>
                  <a:pt x="7196924" y="1439171"/>
                </a:moveTo>
                <a:cubicBezTo>
                  <a:pt x="7195984" y="1441050"/>
                  <a:pt x="7193518" y="1443165"/>
                  <a:pt x="7189524" y="1445514"/>
                </a:cubicBezTo>
                <a:cubicBezTo>
                  <a:pt x="7185529" y="1447864"/>
                  <a:pt x="7182122" y="1449274"/>
                  <a:pt x="7179303" y="1449743"/>
                </a:cubicBezTo>
                <a:cubicBezTo>
                  <a:pt x="7179068" y="1452093"/>
                  <a:pt x="7177952" y="1454208"/>
                  <a:pt x="7175955" y="1456087"/>
                </a:cubicBezTo>
                <a:cubicBezTo>
                  <a:pt x="7173958" y="1457967"/>
                  <a:pt x="7171432" y="1459376"/>
                  <a:pt x="7168378" y="1460316"/>
                </a:cubicBezTo>
                <a:cubicBezTo>
                  <a:pt x="7168378" y="1462431"/>
                  <a:pt x="7167497" y="1465250"/>
                  <a:pt x="7165735" y="1468774"/>
                </a:cubicBezTo>
                <a:cubicBezTo>
                  <a:pt x="7163972" y="1472299"/>
                  <a:pt x="7162152" y="1474766"/>
                  <a:pt x="7160272" y="1476175"/>
                </a:cubicBezTo>
                <a:lnTo>
                  <a:pt x="7160625" y="1481462"/>
                </a:lnTo>
                <a:cubicBezTo>
                  <a:pt x="7160625" y="1485926"/>
                  <a:pt x="7160096" y="1490037"/>
                  <a:pt x="7159039" y="1493797"/>
                </a:cubicBezTo>
                <a:cubicBezTo>
                  <a:pt x="7157981" y="1497556"/>
                  <a:pt x="7156278" y="1499788"/>
                  <a:pt x="7153929" y="1500493"/>
                </a:cubicBezTo>
                <a:cubicBezTo>
                  <a:pt x="7155573" y="1501902"/>
                  <a:pt x="7156865" y="1504076"/>
                  <a:pt x="7157805" y="1507013"/>
                </a:cubicBezTo>
                <a:cubicBezTo>
                  <a:pt x="7158745" y="1509949"/>
                  <a:pt x="7159215" y="1513063"/>
                  <a:pt x="7159215" y="1516352"/>
                </a:cubicBezTo>
                <a:cubicBezTo>
                  <a:pt x="7159215" y="1521521"/>
                  <a:pt x="7158393" y="1525632"/>
                  <a:pt x="7156748" y="1528687"/>
                </a:cubicBezTo>
                <a:cubicBezTo>
                  <a:pt x="7158627" y="1529626"/>
                  <a:pt x="7160507" y="1531447"/>
                  <a:pt x="7162387" y="1534149"/>
                </a:cubicBezTo>
                <a:cubicBezTo>
                  <a:pt x="7164267" y="1536851"/>
                  <a:pt x="7165206" y="1539847"/>
                  <a:pt x="7165206" y="1543136"/>
                </a:cubicBezTo>
                <a:cubicBezTo>
                  <a:pt x="7165206" y="1544781"/>
                  <a:pt x="7164854" y="1546660"/>
                  <a:pt x="7164149" y="1548775"/>
                </a:cubicBezTo>
                <a:cubicBezTo>
                  <a:pt x="7165323" y="1549480"/>
                  <a:pt x="7166851" y="1551712"/>
                  <a:pt x="7168730" y="1555471"/>
                </a:cubicBezTo>
                <a:cubicBezTo>
                  <a:pt x="7170610" y="1559230"/>
                  <a:pt x="7171667" y="1561697"/>
                  <a:pt x="7171902" y="1562872"/>
                </a:cubicBezTo>
                <a:cubicBezTo>
                  <a:pt x="7175426" y="1563107"/>
                  <a:pt x="7178892" y="1563812"/>
                  <a:pt x="7182299" y="1564986"/>
                </a:cubicBezTo>
                <a:cubicBezTo>
                  <a:pt x="7185705" y="1566161"/>
                  <a:pt x="7188114" y="1567923"/>
                  <a:pt x="7189524" y="1570273"/>
                </a:cubicBezTo>
                <a:cubicBezTo>
                  <a:pt x="7193048" y="1568158"/>
                  <a:pt x="7196455" y="1567101"/>
                  <a:pt x="7199744" y="1567101"/>
                </a:cubicBezTo>
                <a:cubicBezTo>
                  <a:pt x="7204208" y="1567101"/>
                  <a:pt x="7208555" y="1568746"/>
                  <a:pt x="7212783" y="1572035"/>
                </a:cubicBezTo>
                <a:cubicBezTo>
                  <a:pt x="7214898" y="1569451"/>
                  <a:pt x="7218070" y="1568158"/>
                  <a:pt x="7222299" y="1568158"/>
                </a:cubicBezTo>
                <a:cubicBezTo>
                  <a:pt x="7225823" y="1568158"/>
                  <a:pt x="7228290" y="1568628"/>
                  <a:pt x="7229700" y="1569568"/>
                </a:cubicBezTo>
                <a:cubicBezTo>
                  <a:pt x="7230405" y="1568628"/>
                  <a:pt x="7232226" y="1567160"/>
                  <a:pt x="7235163" y="1565163"/>
                </a:cubicBezTo>
                <a:cubicBezTo>
                  <a:pt x="7238099" y="1563166"/>
                  <a:pt x="7241095" y="1561697"/>
                  <a:pt x="7244149" y="1560757"/>
                </a:cubicBezTo>
                <a:cubicBezTo>
                  <a:pt x="7241330" y="1557938"/>
                  <a:pt x="7239920" y="1552652"/>
                  <a:pt x="7239920" y="1544898"/>
                </a:cubicBezTo>
                <a:cubicBezTo>
                  <a:pt x="7239920" y="1539729"/>
                  <a:pt x="7240625" y="1535030"/>
                  <a:pt x="7242035" y="1530801"/>
                </a:cubicBezTo>
                <a:cubicBezTo>
                  <a:pt x="7240155" y="1527042"/>
                  <a:pt x="7239215" y="1523518"/>
                  <a:pt x="7239215" y="1520229"/>
                </a:cubicBezTo>
                <a:cubicBezTo>
                  <a:pt x="7239215" y="1517174"/>
                  <a:pt x="7239803" y="1514707"/>
                  <a:pt x="7240978" y="1512828"/>
                </a:cubicBezTo>
                <a:cubicBezTo>
                  <a:pt x="7240038" y="1511183"/>
                  <a:pt x="7239568" y="1508951"/>
                  <a:pt x="7239568" y="1506131"/>
                </a:cubicBezTo>
                <a:cubicBezTo>
                  <a:pt x="7239568" y="1502137"/>
                  <a:pt x="7240390" y="1498613"/>
                  <a:pt x="7242035" y="1495559"/>
                </a:cubicBezTo>
                <a:cubicBezTo>
                  <a:pt x="7240625" y="1492974"/>
                  <a:pt x="7239920" y="1489802"/>
                  <a:pt x="7239920" y="1486043"/>
                </a:cubicBezTo>
                <a:cubicBezTo>
                  <a:pt x="7239920" y="1484399"/>
                  <a:pt x="7240155" y="1482636"/>
                  <a:pt x="7240625" y="1480757"/>
                </a:cubicBezTo>
                <a:cubicBezTo>
                  <a:pt x="7238511" y="1477937"/>
                  <a:pt x="7237453" y="1473943"/>
                  <a:pt x="7237453" y="1468774"/>
                </a:cubicBezTo>
                <a:cubicBezTo>
                  <a:pt x="7237453" y="1465250"/>
                  <a:pt x="7238041" y="1462078"/>
                  <a:pt x="7239215" y="1459259"/>
                </a:cubicBezTo>
                <a:cubicBezTo>
                  <a:pt x="7237806" y="1458319"/>
                  <a:pt x="7236631" y="1456616"/>
                  <a:pt x="7235691" y="1454149"/>
                </a:cubicBezTo>
                <a:cubicBezTo>
                  <a:pt x="7234751" y="1451682"/>
                  <a:pt x="7234164" y="1449391"/>
                  <a:pt x="7233929" y="1447277"/>
                </a:cubicBezTo>
                <a:cubicBezTo>
                  <a:pt x="7231110" y="1447511"/>
                  <a:pt x="7228290" y="1447100"/>
                  <a:pt x="7225471" y="1446043"/>
                </a:cubicBezTo>
                <a:cubicBezTo>
                  <a:pt x="7222651" y="1444986"/>
                  <a:pt x="7220772" y="1443517"/>
                  <a:pt x="7219832" y="1441638"/>
                </a:cubicBezTo>
                <a:cubicBezTo>
                  <a:pt x="7216778" y="1443282"/>
                  <a:pt x="7213723" y="1444105"/>
                  <a:pt x="7210669" y="1444105"/>
                </a:cubicBezTo>
                <a:cubicBezTo>
                  <a:pt x="7206205" y="1444105"/>
                  <a:pt x="7201624" y="1442460"/>
                  <a:pt x="7196924" y="1439171"/>
                </a:cubicBezTo>
                <a:close/>
                <a:moveTo>
                  <a:pt x="4634699" y="1439171"/>
                </a:moveTo>
                <a:cubicBezTo>
                  <a:pt x="4633760" y="1441050"/>
                  <a:pt x="4631293" y="1443165"/>
                  <a:pt x="4627298" y="1445514"/>
                </a:cubicBezTo>
                <a:cubicBezTo>
                  <a:pt x="4623304" y="1447864"/>
                  <a:pt x="4619897" y="1449274"/>
                  <a:pt x="4617078" y="1449743"/>
                </a:cubicBezTo>
                <a:cubicBezTo>
                  <a:pt x="4616843" y="1452093"/>
                  <a:pt x="4615727" y="1454208"/>
                  <a:pt x="4613730" y="1456087"/>
                </a:cubicBezTo>
                <a:cubicBezTo>
                  <a:pt x="4611733" y="1457967"/>
                  <a:pt x="4609207" y="1459376"/>
                  <a:pt x="4606153" y="1460316"/>
                </a:cubicBezTo>
                <a:cubicBezTo>
                  <a:pt x="4606153" y="1462431"/>
                  <a:pt x="4605272" y="1465250"/>
                  <a:pt x="4603510" y="1468774"/>
                </a:cubicBezTo>
                <a:cubicBezTo>
                  <a:pt x="4601748" y="1472299"/>
                  <a:pt x="4599927" y="1474766"/>
                  <a:pt x="4598047" y="1476175"/>
                </a:cubicBezTo>
                <a:lnTo>
                  <a:pt x="4598400" y="1481462"/>
                </a:lnTo>
                <a:cubicBezTo>
                  <a:pt x="4598400" y="1485926"/>
                  <a:pt x="4597871" y="1490037"/>
                  <a:pt x="4596814" y="1493797"/>
                </a:cubicBezTo>
                <a:cubicBezTo>
                  <a:pt x="4595756" y="1497556"/>
                  <a:pt x="4594053" y="1499788"/>
                  <a:pt x="4591704" y="1500493"/>
                </a:cubicBezTo>
                <a:cubicBezTo>
                  <a:pt x="4593348" y="1501902"/>
                  <a:pt x="4594640" y="1504076"/>
                  <a:pt x="4595580" y="1507013"/>
                </a:cubicBezTo>
                <a:cubicBezTo>
                  <a:pt x="4596520" y="1509949"/>
                  <a:pt x="4596990" y="1513063"/>
                  <a:pt x="4596990" y="1516352"/>
                </a:cubicBezTo>
                <a:cubicBezTo>
                  <a:pt x="4596990" y="1521521"/>
                  <a:pt x="4596168" y="1525632"/>
                  <a:pt x="4594523" y="1528687"/>
                </a:cubicBezTo>
                <a:cubicBezTo>
                  <a:pt x="4596403" y="1529626"/>
                  <a:pt x="4598282" y="1531447"/>
                  <a:pt x="4600162" y="1534149"/>
                </a:cubicBezTo>
                <a:cubicBezTo>
                  <a:pt x="4602041" y="1536851"/>
                  <a:pt x="4602981" y="1539847"/>
                  <a:pt x="4602981" y="1543136"/>
                </a:cubicBezTo>
                <a:cubicBezTo>
                  <a:pt x="4602981" y="1544781"/>
                  <a:pt x="4602629" y="1546660"/>
                  <a:pt x="4601924" y="1548775"/>
                </a:cubicBezTo>
                <a:cubicBezTo>
                  <a:pt x="4603098" y="1549480"/>
                  <a:pt x="4604626" y="1551712"/>
                  <a:pt x="4606506" y="1555471"/>
                </a:cubicBezTo>
                <a:cubicBezTo>
                  <a:pt x="4608385" y="1559230"/>
                  <a:pt x="4609442" y="1561697"/>
                  <a:pt x="4609677" y="1562872"/>
                </a:cubicBezTo>
                <a:cubicBezTo>
                  <a:pt x="4613202" y="1563107"/>
                  <a:pt x="4616667" y="1563812"/>
                  <a:pt x="4620074" y="1564986"/>
                </a:cubicBezTo>
                <a:cubicBezTo>
                  <a:pt x="4623481" y="1566161"/>
                  <a:pt x="4625889" y="1567923"/>
                  <a:pt x="4627298" y="1570273"/>
                </a:cubicBezTo>
                <a:cubicBezTo>
                  <a:pt x="4630823" y="1568158"/>
                  <a:pt x="4634229" y="1567101"/>
                  <a:pt x="4637519" y="1567101"/>
                </a:cubicBezTo>
                <a:cubicBezTo>
                  <a:pt x="4641983" y="1567101"/>
                  <a:pt x="4646330" y="1568746"/>
                  <a:pt x="4650559" y="1572035"/>
                </a:cubicBezTo>
                <a:cubicBezTo>
                  <a:pt x="4652673" y="1569451"/>
                  <a:pt x="4655845" y="1568158"/>
                  <a:pt x="4660074" y="1568158"/>
                </a:cubicBezTo>
                <a:cubicBezTo>
                  <a:pt x="4663598" y="1568158"/>
                  <a:pt x="4666065" y="1568628"/>
                  <a:pt x="4667475" y="1569568"/>
                </a:cubicBezTo>
                <a:cubicBezTo>
                  <a:pt x="4668180" y="1568628"/>
                  <a:pt x="4670000" y="1567160"/>
                  <a:pt x="4672938" y="1565163"/>
                </a:cubicBezTo>
                <a:cubicBezTo>
                  <a:pt x="4675874" y="1563166"/>
                  <a:pt x="4678870" y="1561697"/>
                  <a:pt x="4681924" y="1560757"/>
                </a:cubicBezTo>
                <a:cubicBezTo>
                  <a:pt x="4679105" y="1557938"/>
                  <a:pt x="4677695" y="1552652"/>
                  <a:pt x="4677695" y="1544898"/>
                </a:cubicBezTo>
                <a:cubicBezTo>
                  <a:pt x="4677695" y="1539729"/>
                  <a:pt x="4678400" y="1535030"/>
                  <a:pt x="4679810" y="1530801"/>
                </a:cubicBezTo>
                <a:cubicBezTo>
                  <a:pt x="4677930" y="1527042"/>
                  <a:pt x="4676990" y="1523518"/>
                  <a:pt x="4676990" y="1520229"/>
                </a:cubicBezTo>
                <a:cubicBezTo>
                  <a:pt x="4676990" y="1517174"/>
                  <a:pt x="4677578" y="1514707"/>
                  <a:pt x="4678753" y="1512828"/>
                </a:cubicBezTo>
                <a:cubicBezTo>
                  <a:pt x="4677813" y="1511183"/>
                  <a:pt x="4677343" y="1508951"/>
                  <a:pt x="4677343" y="1506132"/>
                </a:cubicBezTo>
                <a:cubicBezTo>
                  <a:pt x="4677343" y="1502137"/>
                  <a:pt x="4678165" y="1498613"/>
                  <a:pt x="4679810" y="1495559"/>
                </a:cubicBezTo>
                <a:cubicBezTo>
                  <a:pt x="4678400" y="1492974"/>
                  <a:pt x="4677695" y="1489802"/>
                  <a:pt x="4677695" y="1486043"/>
                </a:cubicBezTo>
                <a:cubicBezTo>
                  <a:pt x="4677695" y="1484399"/>
                  <a:pt x="4677930" y="1482636"/>
                  <a:pt x="4678400" y="1480757"/>
                </a:cubicBezTo>
                <a:cubicBezTo>
                  <a:pt x="4676286" y="1477937"/>
                  <a:pt x="4675228" y="1473943"/>
                  <a:pt x="4675228" y="1468774"/>
                </a:cubicBezTo>
                <a:cubicBezTo>
                  <a:pt x="4675228" y="1465250"/>
                  <a:pt x="4675816" y="1462078"/>
                  <a:pt x="4676990" y="1459259"/>
                </a:cubicBezTo>
                <a:cubicBezTo>
                  <a:pt x="4675581" y="1458319"/>
                  <a:pt x="4674406" y="1456616"/>
                  <a:pt x="4673466" y="1454149"/>
                </a:cubicBezTo>
                <a:cubicBezTo>
                  <a:pt x="4672526" y="1451682"/>
                  <a:pt x="4671939" y="1449391"/>
                  <a:pt x="4671704" y="1447277"/>
                </a:cubicBezTo>
                <a:cubicBezTo>
                  <a:pt x="4668885" y="1447511"/>
                  <a:pt x="4666065" y="1447100"/>
                  <a:pt x="4663246" y="1446043"/>
                </a:cubicBezTo>
                <a:cubicBezTo>
                  <a:pt x="4660426" y="1444986"/>
                  <a:pt x="4658547" y="1443517"/>
                  <a:pt x="4657607" y="1441638"/>
                </a:cubicBezTo>
                <a:cubicBezTo>
                  <a:pt x="4654553" y="1443282"/>
                  <a:pt x="4651498" y="1444105"/>
                  <a:pt x="4648444" y="1444105"/>
                </a:cubicBezTo>
                <a:cubicBezTo>
                  <a:pt x="4643980" y="1444105"/>
                  <a:pt x="4639398" y="1442460"/>
                  <a:pt x="4634699" y="1439171"/>
                </a:cubicBezTo>
                <a:close/>
                <a:moveTo>
                  <a:pt x="3901274" y="1439171"/>
                </a:moveTo>
                <a:cubicBezTo>
                  <a:pt x="3900335" y="1441050"/>
                  <a:pt x="3897868" y="1443165"/>
                  <a:pt x="3893873" y="1445514"/>
                </a:cubicBezTo>
                <a:cubicBezTo>
                  <a:pt x="3889879" y="1447864"/>
                  <a:pt x="3886472" y="1449274"/>
                  <a:pt x="3883653" y="1449743"/>
                </a:cubicBezTo>
                <a:cubicBezTo>
                  <a:pt x="3883418" y="1452093"/>
                  <a:pt x="3882302" y="1454208"/>
                  <a:pt x="3880305" y="1456087"/>
                </a:cubicBezTo>
                <a:cubicBezTo>
                  <a:pt x="3878308" y="1457967"/>
                  <a:pt x="3875782" y="1459376"/>
                  <a:pt x="3872728" y="1460316"/>
                </a:cubicBezTo>
                <a:cubicBezTo>
                  <a:pt x="3872728" y="1462431"/>
                  <a:pt x="3871847" y="1465250"/>
                  <a:pt x="3870085" y="1468774"/>
                </a:cubicBezTo>
                <a:cubicBezTo>
                  <a:pt x="3868323" y="1472299"/>
                  <a:pt x="3866502" y="1474766"/>
                  <a:pt x="3864622" y="1476175"/>
                </a:cubicBezTo>
                <a:lnTo>
                  <a:pt x="3864975" y="1481462"/>
                </a:lnTo>
                <a:cubicBezTo>
                  <a:pt x="3864975" y="1485926"/>
                  <a:pt x="3864446" y="1490037"/>
                  <a:pt x="3863389" y="1493797"/>
                </a:cubicBezTo>
                <a:cubicBezTo>
                  <a:pt x="3862331" y="1497556"/>
                  <a:pt x="3860628" y="1499788"/>
                  <a:pt x="3858278" y="1500493"/>
                </a:cubicBezTo>
                <a:cubicBezTo>
                  <a:pt x="3859923" y="1501902"/>
                  <a:pt x="3861215" y="1504076"/>
                  <a:pt x="3862155" y="1507013"/>
                </a:cubicBezTo>
                <a:cubicBezTo>
                  <a:pt x="3863095" y="1509949"/>
                  <a:pt x="3863565" y="1513063"/>
                  <a:pt x="3863565" y="1516352"/>
                </a:cubicBezTo>
                <a:cubicBezTo>
                  <a:pt x="3863565" y="1521521"/>
                  <a:pt x="3862742" y="1525632"/>
                  <a:pt x="3861098" y="1528687"/>
                </a:cubicBezTo>
                <a:cubicBezTo>
                  <a:pt x="3862978" y="1529626"/>
                  <a:pt x="3864857" y="1531447"/>
                  <a:pt x="3866737" y="1534149"/>
                </a:cubicBezTo>
                <a:cubicBezTo>
                  <a:pt x="3868616" y="1536851"/>
                  <a:pt x="3869556" y="1539847"/>
                  <a:pt x="3869556" y="1543136"/>
                </a:cubicBezTo>
                <a:cubicBezTo>
                  <a:pt x="3869556" y="1544781"/>
                  <a:pt x="3869204" y="1546660"/>
                  <a:pt x="3868499" y="1548775"/>
                </a:cubicBezTo>
                <a:cubicBezTo>
                  <a:pt x="3869674" y="1549480"/>
                  <a:pt x="3871201" y="1551712"/>
                  <a:pt x="3873080" y="1555471"/>
                </a:cubicBezTo>
                <a:cubicBezTo>
                  <a:pt x="3874960" y="1559230"/>
                  <a:pt x="3876017" y="1561697"/>
                  <a:pt x="3876252" y="1562872"/>
                </a:cubicBezTo>
                <a:cubicBezTo>
                  <a:pt x="3879777" y="1563107"/>
                  <a:pt x="3883242" y="1563812"/>
                  <a:pt x="3886649" y="1564986"/>
                </a:cubicBezTo>
                <a:cubicBezTo>
                  <a:pt x="3890056" y="1566161"/>
                  <a:pt x="3892464" y="1567923"/>
                  <a:pt x="3893873" y="1570273"/>
                </a:cubicBezTo>
                <a:cubicBezTo>
                  <a:pt x="3897398" y="1568158"/>
                  <a:pt x="3900804" y="1567101"/>
                  <a:pt x="3904094" y="1567101"/>
                </a:cubicBezTo>
                <a:cubicBezTo>
                  <a:pt x="3908558" y="1567101"/>
                  <a:pt x="3912904" y="1568746"/>
                  <a:pt x="3917134" y="1572035"/>
                </a:cubicBezTo>
                <a:cubicBezTo>
                  <a:pt x="3919248" y="1569451"/>
                  <a:pt x="3922420" y="1568158"/>
                  <a:pt x="3926649" y="1568158"/>
                </a:cubicBezTo>
                <a:cubicBezTo>
                  <a:pt x="3930173" y="1568158"/>
                  <a:pt x="3932640" y="1568628"/>
                  <a:pt x="3934050" y="1569568"/>
                </a:cubicBezTo>
                <a:cubicBezTo>
                  <a:pt x="3934755" y="1568628"/>
                  <a:pt x="3936576" y="1567160"/>
                  <a:pt x="3939512" y="1565163"/>
                </a:cubicBezTo>
                <a:cubicBezTo>
                  <a:pt x="3942449" y="1563166"/>
                  <a:pt x="3945445" y="1561697"/>
                  <a:pt x="3948499" y="1560757"/>
                </a:cubicBezTo>
                <a:cubicBezTo>
                  <a:pt x="3945680" y="1557938"/>
                  <a:pt x="3944270" y="1552652"/>
                  <a:pt x="3944270" y="1544898"/>
                </a:cubicBezTo>
                <a:cubicBezTo>
                  <a:pt x="3944270" y="1539729"/>
                  <a:pt x="3944975" y="1535030"/>
                  <a:pt x="3946385" y="1530801"/>
                </a:cubicBezTo>
                <a:cubicBezTo>
                  <a:pt x="3944505" y="1527042"/>
                  <a:pt x="3943565" y="1523518"/>
                  <a:pt x="3943565" y="1520229"/>
                </a:cubicBezTo>
                <a:cubicBezTo>
                  <a:pt x="3943565" y="1517174"/>
                  <a:pt x="3944153" y="1514707"/>
                  <a:pt x="3945327" y="1512828"/>
                </a:cubicBezTo>
                <a:cubicBezTo>
                  <a:pt x="3944388" y="1511183"/>
                  <a:pt x="3943918" y="1508951"/>
                  <a:pt x="3943918" y="1506132"/>
                </a:cubicBezTo>
                <a:cubicBezTo>
                  <a:pt x="3943918" y="1502137"/>
                  <a:pt x="3944740" y="1498613"/>
                  <a:pt x="3946385" y="1495559"/>
                </a:cubicBezTo>
                <a:cubicBezTo>
                  <a:pt x="3944975" y="1492974"/>
                  <a:pt x="3944270" y="1489802"/>
                  <a:pt x="3944270" y="1486043"/>
                </a:cubicBezTo>
                <a:cubicBezTo>
                  <a:pt x="3944270" y="1484399"/>
                  <a:pt x="3944505" y="1482636"/>
                  <a:pt x="3944975" y="1480757"/>
                </a:cubicBezTo>
                <a:cubicBezTo>
                  <a:pt x="3942860" y="1477937"/>
                  <a:pt x="3941803" y="1473943"/>
                  <a:pt x="3941803" y="1468774"/>
                </a:cubicBezTo>
                <a:cubicBezTo>
                  <a:pt x="3941803" y="1465250"/>
                  <a:pt x="3942390" y="1462078"/>
                  <a:pt x="3943565" y="1459259"/>
                </a:cubicBezTo>
                <a:cubicBezTo>
                  <a:pt x="3942156" y="1458319"/>
                  <a:pt x="3940981" y="1456616"/>
                  <a:pt x="3940041" y="1454149"/>
                </a:cubicBezTo>
                <a:cubicBezTo>
                  <a:pt x="3939101" y="1451682"/>
                  <a:pt x="3938514" y="1449391"/>
                  <a:pt x="3938279" y="1447277"/>
                </a:cubicBezTo>
                <a:cubicBezTo>
                  <a:pt x="3935459" y="1447511"/>
                  <a:pt x="3932640" y="1447100"/>
                  <a:pt x="3929821" y="1446043"/>
                </a:cubicBezTo>
                <a:cubicBezTo>
                  <a:pt x="3927001" y="1444986"/>
                  <a:pt x="3925122" y="1443517"/>
                  <a:pt x="3924182" y="1441638"/>
                </a:cubicBezTo>
                <a:cubicBezTo>
                  <a:pt x="3921127" y="1443282"/>
                  <a:pt x="3918073" y="1444105"/>
                  <a:pt x="3915019" y="1444105"/>
                </a:cubicBezTo>
                <a:cubicBezTo>
                  <a:pt x="3910555" y="1444105"/>
                  <a:pt x="3905973" y="1442460"/>
                  <a:pt x="3901274" y="1439171"/>
                </a:cubicBezTo>
                <a:close/>
                <a:moveTo>
                  <a:pt x="2996401" y="1439171"/>
                </a:moveTo>
                <a:cubicBezTo>
                  <a:pt x="2995461" y="1441050"/>
                  <a:pt x="2992994" y="1443165"/>
                  <a:pt x="2989000" y="1445514"/>
                </a:cubicBezTo>
                <a:cubicBezTo>
                  <a:pt x="2985005" y="1447864"/>
                  <a:pt x="2981599" y="1449274"/>
                  <a:pt x="2978780" y="1449743"/>
                </a:cubicBezTo>
                <a:cubicBezTo>
                  <a:pt x="2978545" y="1452093"/>
                  <a:pt x="2977429" y="1454208"/>
                  <a:pt x="2975432" y="1456087"/>
                </a:cubicBezTo>
                <a:cubicBezTo>
                  <a:pt x="2973435" y="1457967"/>
                  <a:pt x="2970909" y="1459376"/>
                  <a:pt x="2967855" y="1460316"/>
                </a:cubicBezTo>
                <a:cubicBezTo>
                  <a:pt x="2967855" y="1462431"/>
                  <a:pt x="2966973" y="1465250"/>
                  <a:pt x="2965211" y="1468774"/>
                </a:cubicBezTo>
                <a:cubicBezTo>
                  <a:pt x="2963449" y="1472299"/>
                  <a:pt x="2961629" y="1474766"/>
                  <a:pt x="2959748" y="1476175"/>
                </a:cubicBezTo>
                <a:lnTo>
                  <a:pt x="2960101" y="1481462"/>
                </a:lnTo>
                <a:cubicBezTo>
                  <a:pt x="2960101" y="1485926"/>
                  <a:pt x="2959573" y="1490037"/>
                  <a:pt x="2958515" y="1493797"/>
                </a:cubicBezTo>
                <a:cubicBezTo>
                  <a:pt x="2957458" y="1497556"/>
                  <a:pt x="2955755" y="1499788"/>
                  <a:pt x="2953405" y="1500493"/>
                </a:cubicBezTo>
                <a:cubicBezTo>
                  <a:pt x="2955050" y="1501902"/>
                  <a:pt x="2956342" y="1504076"/>
                  <a:pt x="2957282" y="1507013"/>
                </a:cubicBezTo>
                <a:cubicBezTo>
                  <a:pt x="2958222" y="1509949"/>
                  <a:pt x="2958691" y="1513063"/>
                  <a:pt x="2958691" y="1516352"/>
                </a:cubicBezTo>
                <a:cubicBezTo>
                  <a:pt x="2958691" y="1521521"/>
                  <a:pt x="2957869" y="1525632"/>
                  <a:pt x="2956224" y="1528687"/>
                </a:cubicBezTo>
                <a:cubicBezTo>
                  <a:pt x="2958104" y="1529626"/>
                  <a:pt x="2959984" y="1531447"/>
                  <a:pt x="2961863" y="1534149"/>
                </a:cubicBezTo>
                <a:cubicBezTo>
                  <a:pt x="2963743" y="1536851"/>
                  <a:pt x="2964683" y="1539847"/>
                  <a:pt x="2964683" y="1543136"/>
                </a:cubicBezTo>
                <a:cubicBezTo>
                  <a:pt x="2964683" y="1544781"/>
                  <a:pt x="2964330" y="1546660"/>
                  <a:pt x="2963625" y="1548775"/>
                </a:cubicBezTo>
                <a:cubicBezTo>
                  <a:pt x="2964800" y="1549480"/>
                  <a:pt x="2966327" y="1551712"/>
                  <a:pt x="2968207" y="1555471"/>
                </a:cubicBezTo>
                <a:cubicBezTo>
                  <a:pt x="2970087" y="1559230"/>
                  <a:pt x="2971143" y="1561697"/>
                  <a:pt x="2971378" y="1562872"/>
                </a:cubicBezTo>
                <a:cubicBezTo>
                  <a:pt x="2974903" y="1563107"/>
                  <a:pt x="2978369" y="1563812"/>
                  <a:pt x="2981775" y="1564986"/>
                </a:cubicBezTo>
                <a:cubicBezTo>
                  <a:pt x="2985182" y="1566161"/>
                  <a:pt x="2987590" y="1567923"/>
                  <a:pt x="2989000" y="1570273"/>
                </a:cubicBezTo>
                <a:cubicBezTo>
                  <a:pt x="2992524" y="1568158"/>
                  <a:pt x="2995931" y="1567101"/>
                  <a:pt x="2999220" y="1567101"/>
                </a:cubicBezTo>
                <a:cubicBezTo>
                  <a:pt x="3003685" y="1567101"/>
                  <a:pt x="3008031" y="1568746"/>
                  <a:pt x="3012260" y="1572035"/>
                </a:cubicBezTo>
                <a:cubicBezTo>
                  <a:pt x="3014375" y="1569451"/>
                  <a:pt x="3017547" y="1568158"/>
                  <a:pt x="3021775" y="1568158"/>
                </a:cubicBezTo>
                <a:cubicBezTo>
                  <a:pt x="3025300" y="1568158"/>
                  <a:pt x="3027766" y="1568628"/>
                  <a:pt x="3029177" y="1569568"/>
                </a:cubicBezTo>
                <a:cubicBezTo>
                  <a:pt x="3029882" y="1568628"/>
                  <a:pt x="3031702" y="1567160"/>
                  <a:pt x="3034639" y="1565163"/>
                </a:cubicBezTo>
                <a:cubicBezTo>
                  <a:pt x="3037576" y="1563166"/>
                  <a:pt x="3040572" y="1561697"/>
                  <a:pt x="3043626" y="1560757"/>
                </a:cubicBezTo>
                <a:cubicBezTo>
                  <a:pt x="3040807" y="1557938"/>
                  <a:pt x="3039397" y="1552652"/>
                  <a:pt x="3039397" y="1544898"/>
                </a:cubicBezTo>
                <a:cubicBezTo>
                  <a:pt x="3039397" y="1539729"/>
                  <a:pt x="3040102" y="1535030"/>
                  <a:pt x="3041511" y="1530801"/>
                </a:cubicBezTo>
                <a:cubicBezTo>
                  <a:pt x="3039631" y="1527042"/>
                  <a:pt x="3038692" y="1523518"/>
                  <a:pt x="3038692" y="1520229"/>
                </a:cubicBezTo>
                <a:cubicBezTo>
                  <a:pt x="3038692" y="1517174"/>
                  <a:pt x="3039279" y="1514707"/>
                  <a:pt x="3040454" y="1512828"/>
                </a:cubicBezTo>
                <a:cubicBezTo>
                  <a:pt x="3039514" y="1511183"/>
                  <a:pt x="3039044" y="1508951"/>
                  <a:pt x="3039044" y="1506131"/>
                </a:cubicBezTo>
                <a:cubicBezTo>
                  <a:pt x="3039044" y="1502137"/>
                  <a:pt x="3039866" y="1498613"/>
                  <a:pt x="3041511" y="1495559"/>
                </a:cubicBezTo>
                <a:cubicBezTo>
                  <a:pt x="3040102" y="1492974"/>
                  <a:pt x="3039397" y="1489802"/>
                  <a:pt x="3039397" y="1486043"/>
                </a:cubicBezTo>
                <a:cubicBezTo>
                  <a:pt x="3039397" y="1484399"/>
                  <a:pt x="3039631" y="1482636"/>
                  <a:pt x="3040102" y="1480757"/>
                </a:cubicBezTo>
                <a:cubicBezTo>
                  <a:pt x="3037987" y="1477937"/>
                  <a:pt x="3036930" y="1473943"/>
                  <a:pt x="3036930" y="1468774"/>
                </a:cubicBezTo>
                <a:cubicBezTo>
                  <a:pt x="3036930" y="1465250"/>
                  <a:pt x="3037517" y="1462078"/>
                  <a:pt x="3038692" y="1459259"/>
                </a:cubicBezTo>
                <a:cubicBezTo>
                  <a:pt x="3037282" y="1458319"/>
                  <a:pt x="3036107" y="1456616"/>
                  <a:pt x="3035168" y="1454149"/>
                </a:cubicBezTo>
                <a:cubicBezTo>
                  <a:pt x="3034228" y="1451682"/>
                  <a:pt x="3033640" y="1449391"/>
                  <a:pt x="3033406" y="1447277"/>
                </a:cubicBezTo>
                <a:cubicBezTo>
                  <a:pt x="3030586" y="1447511"/>
                  <a:pt x="3027766" y="1447100"/>
                  <a:pt x="3024947" y="1446043"/>
                </a:cubicBezTo>
                <a:cubicBezTo>
                  <a:pt x="3022128" y="1444986"/>
                  <a:pt x="3020248" y="1443517"/>
                  <a:pt x="3019309" y="1441638"/>
                </a:cubicBezTo>
                <a:cubicBezTo>
                  <a:pt x="3016254" y="1443282"/>
                  <a:pt x="3013200" y="1444105"/>
                  <a:pt x="3010145" y="1444105"/>
                </a:cubicBezTo>
                <a:cubicBezTo>
                  <a:pt x="3005682" y="1444105"/>
                  <a:pt x="3001100" y="1442460"/>
                  <a:pt x="2996401" y="1439171"/>
                </a:cubicBezTo>
                <a:close/>
                <a:moveTo>
                  <a:pt x="1120024" y="1418378"/>
                </a:moveTo>
                <a:cubicBezTo>
                  <a:pt x="1124018" y="1418378"/>
                  <a:pt x="1127542" y="1419787"/>
                  <a:pt x="1130597" y="1422607"/>
                </a:cubicBezTo>
                <a:cubicBezTo>
                  <a:pt x="1133651" y="1425426"/>
                  <a:pt x="1135413" y="1429773"/>
                  <a:pt x="1135883" y="1435646"/>
                </a:cubicBezTo>
                <a:cubicBezTo>
                  <a:pt x="1137058" y="1437291"/>
                  <a:pt x="1138115" y="1440639"/>
                  <a:pt x="1139055" y="1445691"/>
                </a:cubicBezTo>
                <a:cubicBezTo>
                  <a:pt x="1139995" y="1450742"/>
                  <a:pt x="1140347" y="1454442"/>
                  <a:pt x="1140112" y="1456792"/>
                </a:cubicBezTo>
                <a:cubicBezTo>
                  <a:pt x="1141287" y="1452093"/>
                  <a:pt x="1143519" y="1447511"/>
                  <a:pt x="1146808" y="1443047"/>
                </a:cubicBezTo>
                <a:cubicBezTo>
                  <a:pt x="1151742" y="1437644"/>
                  <a:pt x="1156794" y="1434824"/>
                  <a:pt x="1161962" y="1434589"/>
                </a:cubicBezTo>
                <a:cubicBezTo>
                  <a:pt x="1163607" y="1431300"/>
                  <a:pt x="1166544" y="1428657"/>
                  <a:pt x="1170773" y="1426660"/>
                </a:cubicBezTo>
                <a:cubicBezTo>
                  <a:pt x="1175002" y="1424663"/>
                  <a:pt x="1179584" y="1423664"/>
                  <a:pt x="1184518" y="1423664"/>
                </a:cubicBezTo>
                <a:cubicBezTo>
                  <a:pt x="1187102" y="1423664"/>
                  <a:pt x="1188982" y="1423781"/>
                  <a:pt x="1190157" y="1424017"/>
                </a:cubicBezTo>
                <a:cubicBezTo>
                  <a:pt x="1192036" y="1423547"/>
                  <a:pt x="1193328" y="1423312"/>
                  <a:pt x="1194033" y="1423312"/>
                </a:cubicBezTo>
                <a:cubicBezTo>
                  <a:pt x="1197088" y="1423312"/>
                  <a:pt x="1199672" y="1424721"/>
                  <a:pt x="1201786" y="1427541"/>
                </a:cubicBezTo>
                <a:cubicBezTo>
                  <a:pt x="1203431" y="1426366"/>
                  <a:pt x="1205546" y="1425779"/>
                  <a:pt x="1208130" y="1425779"/>
                </a:cubicBezTo>
                <a:cubicBezTo>
                  <a:pt x="1210480" y="1425779"/>
                  <a:pt x="1212653" y="1426131"/>
                  <a:pt x="1214650" y="1426836"/>
                </a:cubicBezTo>
                <a:cubicBezTo>
                  <a:pt x="1216647" y="1427541"/>
                  <a:pt x="1218115" y="1428598"/>
                  <a:pt x="1219055" y="1430008"/>
                </a:cubicBezTo>
                <a:cubicBezTo>
                  <a:pt x="1224459" y="1430243"/>
                  <a:pt x="1227396" y="1433062"/>
                  <a:pt x="1227866" y="1438466"/>
                </a:cubicBezTo>
                <a:cubicBezTo>
                  <a:pt x="1231155" y="1440111"/>
                  <a:pt x="1232800" y="1441990"/>
                  <a:pt x="1232800" y="1444105"/>
                </a:cubicBezTo>
                <a:cubicBezTo>
                  <a:pt x="1232800" y="1445279"/>
                  <a:pt x="1232448" y="1446807"/>
                  <a:pt x="1231743" y="1448686"/>
                </a:cubicBezTo>
                <a:cubicBezTo>
                  <a:pt x="1234092" y="1448451"/>
                  <a:pt x="1235854" y="1449274"/>
                  <a:pt x="1237029" y="1451153"/>
                </a:cubicBezTo>
                <a:cubicBezTo>
                  <a:pt x="1238204" y="1453033"/>
                  <a:pt x="1239261" y="1455735"/>
                  <a:pt x="1240201" y="1459259"/>
                </a:cubicBezTo>
                <a:cubicBezTo>
                  <a:pt x="1240671" y="1455265"/>
                  <a:pt x="1241963" y="1452328"/>
                  <a:pt x="1244078" y="1450448"/>
                </a:cubicBezTo>
                <a:cubicBezTo>
                  <a:pt x="1246192" y="1448569"/>
                  <a:pt x="1248659" y="1447629"/>
                  <a:pt x="1251479" y="1447629"/>
                </a:cubicBezTo>
                <a:cubicBezTo>
                  <a:pt x="1252653" y="1447629"/>
                  <a:pt x="1254180" y="1447864"/>
                  <a:pt x="1256060" y="1448334"/>
                </a:cubicBezTo>
                <a:cubicBezTo>
                  <a:pt x="1257235" y="1445044"/>
                  <a:pt x="1258879" y="1442401"/>
                  <a:pt x="1260994" y="1440404"/>
                </a:cubicBezTo>
                <a:cubicBezTo>
                  <a:pt x="1263108" y="1438407"/>
                  <a:pt x="1265458" y="1437409"/>
                  <a:pt x="1268043" y="1437409"/>
                </a:cubicBezTo>
                <a:cubicBezTo>
                  <a:pt x="1268747" y="1437409"/>
                  <a:pt x="1270039" y="1437644"/>
                  <a:pt x="1271919" y="1438113"/>
                </a:cubicBezTo>
                <a:cubicBezTo>
                  <a:pt x="1273094" y="1434824"/>
                  <a:pt x="1275091" y="1432240"/>
                  <a:pt x="1277910" y="1430360"/>
                </a:cubicBezTo>
                <a:cubicBezTo>
                  <a:pt x="1280730" y="1428480"/>
                  <a:pt x="1283784" y="1427541"/>
                  <a:pt x="1287073" y="1427541"/>
                </a:cubicBezTo>
                <a:cubicBezTo>
                  <a:pt x="1288953" y="1427541"/>
                  <a:pt x="1290950" y="1427893"/>
                  <a:pt x="1293065" y="1428598"/>
                </a:cubicBezTo>
                <a:cubicBezTo>
                  <a:pt x="1298938" y="1424369"/>
                  <a:pt x="1305047" y="1422254"/>
                  <a:pt x="1311391" y="1422254"/>
                </a:cubicBezTo>
                <a:cubicBezTo>
                  <a:pt x="1318439" y="1422254"/>
                  <a:pt x="1324430" y="1424486"/>
                  <a:pt x="1329364" y="1428950"/>
                </a:cubicBezTo>
                <a:cubicBezTo>
                  <a:pt x="1330774" y="1428480"/>
                  <a:pt x="1332066" y="1428246"/>
                  <a:pt x="1333241" y="1428246"/>
                </a:cubicBezTo>
                <a:cubicBezTo>
                  <a:pt x="1337940" y="1428246"/>
                  <a:pt x="1342698" y="1429831"/>
                  <a:pt x="1347514" y="1433003"/>
                </a:cubicBezTo>
                <a:cubicBezTo>
                  <a:pt x="1352331" y="1436175"/>
                  <a:pt x="1354622" y="1439876"/>
                  <a:pt x="1354387" y="1444105"/>
                </a:cubicBezTo>
                <a:cubicBezTo>
                  <a:pt x="1355796" y="1443400"/>
                  <a:pt x="1357206" y="1443047"/>
                  <a:pt x="1358616" y="1443047"/>
                </a:cubicBezTo>
                <a:cubicBezTo>
                  <a:pt x="1362375" y="1443047"/>
                  <a:pt x="1366017" y="1444575"/>
                  <a:pt x="1369541" y="1447629"/>
                </a:cubicBezTo>
                <a:cubicBezTo>
                  <a:pt x="1373065" y="1450683"/>
                  <a:pt x="1374827" y="1454090"/>
                  <a:pt x="1374827" y="1457849"/>
                </a:cubicBezTo>
                <a:cubicBezTo>
                  <a:pt x="1374827" y="1459494"/>
                  <a:pt x="1374357" y="1461139"/>
                  <a:pt x="1373418" y="1462783"/>
                </a:cubicBezTo>
                <a:cubicBezTo>
                  <a:pt x="1375767" y="1463488"/>
                  <a:pt x="1377470" y="1465309"/>
                  <a:pt x="1378528" y="1468246"/>
                </a:cubicBezTo>
                <a:cubicBezTo>
                  <a:pt x="1379585" y="1471183"/>
                  <a:pt x="1380114" y="1474531"/>
                  <a:pt x="1380114" y="1478290"/>
                </a:cubicBezTo>
                <a:cubicBezTo>
                  <a:pt x="1380114" y="1480874"/>
                  <a:pt x="1379879" y="1483165"/>
                  <a:pt x="1379409" y="1485162"/>
                </a:cubicBezTo>
                <a:cubicBezTo>
                  <a:pt x="1378939" y="1487159"/>
                  <a:pt x="1378234" y="1488393"/>
                  <a:pt x="1377294" y="1488863"/>
                </a:cubicBezTo>
                <a:cubicBezTo>
                  <a:pt x="1380114" y="1490507"/>
                  <a:pt x="1381523" y="1493092"/>
                  <a:pt x="1381523" y="1496616"/>
                </a:cubicBezTo>
                <a:cubicBezTo>
                  <a:pt x="1381523" y="1499670"/>
                  <a:pt x="1380349" y="1502490"/>
                  <a:pt x="1377999" y="1505074"/>
                </a:cubicBezTo>
                <a:cubicBezTo>
                  <a:pt x="1379643" y="1507424"/>
                  <a:pt x="1380466" y="1510126"/>
                  <a:pt x="1380466" y="1513180"/>
                </a:cubicBezTo>
                <a:cubicBezTo>
                  <a:pt x="1380466" y="1518114"/>
                  <a:pt x="1378586" y="1522226"/>
                  <a:pt x="1374827" y="1525515"/>
                </a:cubicBezTo>
                <a:cubicBezTo>
                  <a:pt x="1377647" y="1528569"/>
                  <a:pt x="1379056" y="1532211"/>
                  <a:pt x="1379056" y="1536440"/>
                </a:cubicBezTo>
                <a:cubicBezTo>
                  <a:pt x="1379056" y="1539729"/>
                  <a:pt x="1378117" y="1542666"/>
                  <a:pt x="1376237" y="1545251"/>
                </a:cubicBezTo>
                <a:cubicBezTo>
                  <a:pt x="1376942" y="1547365"/>
                  <a:pt x="1377294" y="1549362"/>
                  <a:pt x="1377294" y="1551242"/>
                </a:cubicBezTo>
                <a:cubicBezTo>
                  <a:pt x="1377294" y="1554296"/>
                  <a:pt x="1376589" y="1557351"/>
                  <a:pt x="1375180" y="1560405"/>
                </a:cubicBezTo>
                <a:cubicBezTo>
                  <a:pt x="1373770" y="1563459"/>
                  <a:pt x="1372830" y="1565339"/>
                  <a:pt x="1372360" y="1566044"/>
                </a:cubicBezTo>
                <a:cubicBezTo>
                  <a:pt x="1374005" y="1568393"/>
                  <a:pt x="1374827" y="1571213"/>
                  <a:pt x="1374827" y="1574502"/>
                </a:cubicBezTo>
                <a:cubicBezTo>
                  <a:pt x="1374827" y="1579671"/>
                  <a:pt x="1372948" y="1583782"/>
                  <a:pt x="1369189" y="1586837"/>
                </a:cubicBezTo>
                <a:cubicBezTo>
                  <a:pt x="1369423" y="1587542"/>
                  <a:pt x="1369541" y="1588716"/>
                  <a:pt x="1369541" y="1590361"/>
                </a:cubicBezTo>
                <a:cubicBezTo>
                  <a:pt x="1369541" y="1594825"/>
                  <a:pt x="1367955" y="1598349"/>
                  <a:pt x="1364783" y="1600934"/>
                </a:cubicBezTo>
                <a:cubicBezTo>
                  <a:pt x="1361611" y="1603518"/>
                  <a:pt x="1357793" y="1604810"/>
                  <a:pt x="1353329" y="1604810"/>
                </a:cubicBezTo>
                <a:cubicBezTo>
                  <a:pt x="1348630" y="1604810"/>
                  <a:pt x="1344695" y="1603342"/>
                  <a:pt x="1341523" y="1600405"/>
                </a:cubicBezTo>
                <a:cubicBezTo>
                  <a:pt x="1338351" y="1597468"/>
                  <a:pt x="1337000" y="1593415"/>
                  <a:pt x="1337470" y="1588246"/>
                </a:cubicBezTo>
                <a:cubicBezTo>
                  <a:pt x="1336530" y="1585427"/>
                  <a:pt x="1336061" y="1583195"/>
                  <a:pt x="1336061" y="1581551"/>
                </a:cubicBezTo>
                <a:cubicBezTo>
                  <a:pt x="1336061" y="1577556"/>
                  <a:pt x="1337588" y="1573797"/>
                  <a:pt x="1340642" y="1570273"/>
                </a:cubicBezTo>
                <a:cubicBezTo>
                  <a:pt x="1340172" y="1569098"/>
                  <a:pt x="1339937" y="1567101"/>
                  <a:pt x="1339937" y="1564282"/>
                </a:cubicBezTo>
                <a:cubicBezTo>
                  <a:pt x="1339937" y="1560757"/>
                  <a:pt x="1340642" y="1557468"/>
                  <a:pt x="1342052" y="1554414"/>
                </a:cubicBezTo>
                <a:cubicBezTo>
                  <a:pt x="1341582" y="1553004"/>
                  <a:pt x="1341347" y="1551947"/>
                  <a:pt x="1341347" y="1551242"/>
                </a:cubicBezTo>
                <a:cubicBezTo>
                  <a:pt x="1341347" y="1549362"/>
                  <a:pt x="1341875" y="1547248"/>
                  <a:pt x="1342933" y="1544898"/>
                </a:cubicBezTo>
                <a:cubicBezTo>
                  <a:pt x="1343990" y="1542549"/>
                  <a:pt x="1344636" y="1541139"/>
                  <a:pt x="1344871" y="1540669"/>
                </a:cubicBezTo>
                <a:cubicBezTo>
                  <a:pt x="1343461" y="1537850"/>
                  <a:pt x="1342757" y="1534913"/>
                  <a:pt x="1342757" y="1531858"/>
                </a:cubicBezTo>
                <a:cubicBezTo>
                  <a:pt x="1342757" y="1528099"/>
                  <a:pt x="1343814" y="1525397"/>
                  <a:pt x="1345928" y="1523753"/>
                </a:cubicBezTo>
                <a:cubicBezTo>
                  <a:pt x="1344284" y="1522108"/>
                  <a:pt x="1343461" y="1520111"/>
                  <a:pt x="1343461" y="1517762"/>
                </a:cubicBezTo>
                <a:cubicBezTo>
                  <a:pt x="1343461" y="1515177"/>
                  <a:pt x="1344519" y="1512123"/>
                  <a:pt x="1346633" y="1508598"/>
                </a:cubicBezTo>
                <a:cubicBezTo>
                  <a:pt x="1344284" y="1506249"/>
                  <a:pt x="1343109" y="1503077"/>
                  <a:pt x="1343109" y="1499083"/>
                </a:cubicBezTo>
                <a:cubicBezTo>
                  <a:pt x="1343109" y="1495089"/>
                  <a:pt x="1344284" y="1491565"/>
                  <a:pt x="1346633" y="1488510"/>
                </a:cubicBezTo>
                <a:cubicBezTo>
                  <a:pt x="1345224" y="1487335"/>
                  <a:pt x="1344519" y="1484399"/>
                  <a:pt x="1344519" y="1479700"/>
                </a:cubicBezTo>
                <a:cubicBezTo>
                  <a:pt x="1344519" y="1475940"/>
                  <a:pt x="1344754" y="1472416"/>
                  <a:pt x="1345224" y="1469127"/>
                </a:cubicBezTo>
                <a:cubicBezTo>
                  <a:pt x="1343109" y="1469362"/>
                  <a:pt x="1340994" y="1468481"/>
                  <a:pt x="1338880" y="1466484"/>
                </a:cubicBezTo>
                <a:cubicBezTo>
                  <a:pt x="1336765" y="1464487"/>
                  <a:pt x="1335708" y="1462313"/>
                  <a:pt x="1335708" y="1459964"/>
                </a:cubicBezTo>
                <a:cubicBezTo>
                  <a:pt x="1334063" y="1460434"/>
                  <a:pt x="1331068" y="1459788"/>
                  <a:pt x="1326721" y="1458025"/>
                </a:cubicBezTo>
                <a:cubicBezTo>
                  <a:pt x="1322375" y="1456263"/>
                  <a:pt x="1320084" y="1454677"/>
                  <a:pt x="1319849" y="1453268"/>
                </a:cubicBezTo>
                <a:cubicBezTo>
                  <a:pt x="1319144" y="1453503"/>
                  <a:pt x="1318204" y="1453620"/>
                  <a:pt x="1317030" y="1453620"/>
                </a:cubicBezTo>
                <a:cubicBezTo>
                  <a:pt x="1315150" y="1453620"/>
                  <a:pt x="1312330" y="1452915"/>
                  <a:pt x="1308571" y="1451506"/>
                </a:cubicBezTo>
                <a:cubicBezTo>
                  <a:pt x="1304107" y="1456205"/>
                  <a:pt x="1298938" y="1458084"/>
                  <a:pt x="1293065" y="1457144"/>
                </a:cubicBezTo>
                <a:cubicBezTo>
                  <a:pt x="1290950" y="1459259"/>
                  <a:pt x="1288131" y="1461256"/>
                  <a:pt x="1284606" y="1463136"/>
                </a:cubicBezTo>
                <a:cubicBezTo>
                  <a:pt x="1281082" y="1465015"/>
                  <a:pt x="1277793" y="1466073"/>
                  <a:pt x="1274739" y="1466307"/>
                </a:cubicBezTo>
                <a:cubicBezTo>
                  <a:pt x="1274269" y="1468422"/>
                  <a:pt x="1273505" y="1469832"/>
                  <a:pt x="1272448" y="1470536"/>
                </a:cubicBezTo>
                <a:cubicBezTo>
                  <a:pt x="1271391" y="1471241"/>
                  <a:pt x="1270039" y="1471770"/>
                  <a:pt x="1268395" y="1472122"/>
                </a:cubicBezTo>
                <a:cubicBezTo>
                  <a:pt x="1266750" y="1472475"/>
                  <a:pt x="1265458" y="1472769"/>
                  <a:pt x="1264518" y="1473003"/>
                </a:cubicBezTo>
                <a:cubicBezTo>
                  <a:pt x="1264518" y="1476998"/>
                  <a:pt x="1262639" y="1479582"/>
                  <a:pt x="1258879" y="1480757"/>
                </a:cubicBezTo>
                <a:cubicBezTo>
                  <a:pt x="1259819" y="1483341"/>
                  <a:pt x="1260289" y="1485808"/>
                  <a:pt x="1260289" y="1488158"/>
                </a:cubicBezTo>
                <a:cubicBezTo>
                  <a:pt x="1260289" y="1490037"/>
                  <a:pt x="1259937" y="1492504"/>
                  <a:pt x="1259232" y="1495559"/>
                </a:cubicBezTo>
                <a:cubicBezTo>
                  <a:pt x="1258527" y="1498613"/>
                  <a:pt x="1257940" y="1501080"/>
                  <a:pt x="1257470" y="1502960"/>
                </a:cubicBezTo>
                <a:cubicBezTo>
                  <a:pt x="1257705" y="1503665"/>
                  <a:pt x="1257822" y="1504839"/>
                  <a:pt x="1257822" y="1506484"/>
                </a:cubicBezTo>
                <a:cubicBezTo>
                  <a:pt x="1257822" y="1509068"/>
                  <a:pt x="1256882" y="1511770"/>
                  <a:pt x="1255003" y="1514590"/>
                </a:cubicBezTo>
                <a:cubicBezTo>
                  <a:pt x="1255473" y="1516469"/>
                  <a:pt x="1255708" y="1517997"/>
                  <a:pt x="1255708" y="1519171"/>
                </a:cubicBezTo>
                <a:cubicBezTo>
                  <a:pt x="1255708" y="1520816"/>
                  <a:pt x="1255238" y="1523048"/>
                  <a:pt x="1254298" y="1525867"/>
                </a:cubicBezTo>
                <a:cubicBezTo>
                  <a:pt x="1256178" y="1530096"/>
                  <a:pt x="1257117" y="1533738"/>
                  <a:pt x="1257117" y="1536792"/>
                </a:cubicBezTo>
                <a:cubicBezTo>
                  <a:pt x="1257117" y="1539612"/>
                  <a:pt x="1256647" y="1542431"/>
                  <a:pt x="1255708" y="1545251"/>
                </a:cubicBezTo>
                <a:cubicBezTo>
                  <a:pt x="1258057" y="1548305"/>
                  <a:pt x="1259232" y="1552887"/>
                  <a:pt x="1259232" y="1558995"/>
                </a:cubicBezTo>
                <a:cubicBezTo>
                  <a:pt x="1259232" y="1561815"/>
                  <a:pt x="1258879" y="1564282"/>
                  <a:pt x="1258175" y="1566396"/>
                </a:cubicBezTo>
                <a:cubicBezTo>
                  <a:pt x="1260524" y="1568746"/>
                  <a:pt x="1261699" y="1571682"/>
                  <a:pt x="1261699" y="1575207"/>
                </a:cubicBezTo>
                <a:cubicBezTo>
                  <a:pt x="1261699" y="1578026"/>
                  <a:pt x="1260759" y="1580258"/>
                  <a:pt x="1258879" y="1581903"/>
                </a:cubicBezTo>
                <a:cubicBezTo>
                  <a:pt x="1259584" y="1584252"/>
                  <a:pt x="1259937" y="1586719"/>
                  <a:pt x="1259937" y="1589304"/>
                </a:cubicBezTo>
                <a:cubicBezTo>
                  <a:pt x="1259937" y="1594238"/>
                  <a:pt x="1258233" y="1598173"/>
                  <a:pt x="1254827" y="1601110"/>
                </a:cubicBezTo>
                <a:cubicBezTo>
                  <a:pt x="1251420" y="1604047"/>
                  <a:pt x="1247484" y="1605515"/>
                  <a:pt x="1243020" y="1605515"/>
                </a:cubicBezTo>
                <a:cubicBezTo>
                  <a:pt x="1238556" y="1605515"/>
                  <a:pt x="1234797" y="1604106"/>
                  <a:pt x="1231743" y="1601286"/>
                </a:cubicBezTo>
                <a:cubicBezTo>
                  <a:pt x="1228688" y="1598467"/>
                  <a:pt x="1227161" y="1594355"/>
                  <a:pt x="1227161" y="1588951"/>
                </a:cubicBezTo>
                <a:cubicBezTo>
                  <a:pt x="1227161" y="1585427"/>
                  <a:pt x="1227749" y="1582020"/>
                  <a:pt x="1228923" y="1578731"/>
                </a:cubicBezTo>
                <a:cubicBezTo>
                  <a:pt x="1226339" y="1575677"/>
                  <a:pt x="1224577" y="1573268"/>
                  <a:pt x="1223637" y="1571506"/>
                </a:cubicBezTo>
                <a:cubicBezTo>
                  <a:pt x="1222697" y="1569744"/>
                  <a:pt x="1222227" y="1567923"/>
                  <a:pt x="1222227" y="1566044"/>
                </a:cubicBezTo>
                <a:cubicBezTo>
                  <a:pt x="1222227" y="1564399"/>
                  <a:pt x="1222815" y="1561580"/>
                  <a:pt x="1223989" y="1557586"/>
                </a:cubicBezTo>
                <a:cubicBezTo>
                  <a:pt x="1221405" y="1554766"/>
                  <a:pt x="1220113" y="1550772"/>
                  <a:pt x="1220113" y="1545603"/>
                </a:cubicBezTo>
                <a:cubicBezTo>
                  <a:pt x="1220113" y="1540199"/>
                  <a:pt x="1221288" y="1535853"/>
                  <a:pt x="1223637" y="1532563"/>
                </a:cubicBezTo>
                <a:cubicBezTo>
                  <a:pt x="1222697" y="1530214"/>
                  <a:pt x="1221816" y="1527688"/>
                  <a:pt x="1220994" y="1524986"/>
                </a:cubicBezTo>
                <a:cubicBezTo>
                  <a:pt x="1220171" y="1522284"/>
                  <a:pt x="1219760" y="1519641"/>
                  <a:pt x="1219760" y="1517057"/>
                </a:cubicBezTo>
                <a:cubicBezTo>
                  <a:pt x="1219760" y="1512123"/>
                  <a:pt x="1221170" y="1507189"/>
                  <a:pt x="1223989" y="1502255"/>
                </a:cubicBezTo>
                <a:cubicBezTo>
                  <a:pt x="1221170" y="1494267"/>
                  <a:pt x="1219760" y="1488393"/>
                  <a:pt x="1219760" y="1484634"/>
                </a:cubicBezTo>
                <a:cubicBezTo>
                  <a:pt x="1219760" y="1482284"/>
                  <a:pt x="1219995" y="1480522"/>
                  <a:pt x="1220465" y="1479347"/>
                </a:cubicBezTo>
                <a:cubicBezTo>
                  <a:pt x="1217176" y="1477468"/>
                  <a:pt x="1214239" y="1475059"/>
                  <a:pt x="1211655" y="1472122"/>
                </a:cubicBezTo>
                <a:cubicBezTo>
                  <a:pt x="1209070" y="1469186"/>
                  <a:pt x="1207778" y="1466073"/>
                  <a:pt x="1207778" y="1462783"/>
                </a:cubicBezTo>
                <a:cubicBezTo>
                  <a:pt x="1205663" y="1462078"/>
                  <a:pt x="1204077" y="1461080"/>
                  <a:pt x="1203020" y="1459788"/>
                </a:cubicBezTo>
                <a:cubicBezTo>
                  <a:pt x="1201963" y="1458495"/>
                  <a:pt x="1200847" y="1456909"/>
                  <a:pt x="1199672" y="1455030"/>
                </a:cubicBezTo>
                <a:cubicBezTo>
                  <a:pt x="1194268" y="1455030"/>
                  <a:pt x="1190039" y="1454442"/>
                  <a:pt x="1186985" y="1453268"/>
                </a:cubicBezTo>
                <a:cubicBezTo>
                  <a:pt x="1186280" y="1455147"/>
                  <a:pt x="1183519" y="1456792"/>
                  <a:pt x="1178703" y="1458202"/>
                </a:cubicBezTo>
                <a:cubicBezTo>
                  <a:pt x="1173886" y="1459611"/>
                  <a:pt x="1170068" y="1460081"/>
                  <a:pt x="1167249" y="1459611"/>
                </a:cubicBezTo>
                <a:cubicBezTo>
                  <a:pt x="1166544" y="1463136"/>
                  <a:pt x="1164371" y="1466131"/>
                  <a:pt x="1160729" y="1468598"/>
                </a:cubicBezTo>
                <a:cubicBezTo>
                  <a:pt x="1157087" y="1471065"/>
                  <a:pt x="1153387" y="1472181"/>
                  <a:pt x="1149628" y="1471946"/>
                </a:cubicBezTo>
                <a:cubicBezTo>
                  <a:pt x="1150098" y="1472651"/>
                  <a:pt x="1150333" y="1473826"/>
                  <a:pt x="1150333" y="1475470"/>
                </a:cubicBezTo>
                <a:cubicBezTo>
                  <a:pt x="1150333" y="1478995"/>
                  <a:pt x="1149099" y="1482989"/>
                  <a:pt x="1146632" y="1487453"/>
                </a:cubicBezTo>
                <a:cubicBezTo>
                  <a:pt x="1144165" y="1491917"/>
                  <a:pt x="1141992" y="1494971"/>
                  <a:pt x="1140112" y="1496616"/>
                </a:cubicBezTo>
                <a:cubicBezTo>
                  <a:pt x="1142931" y="1501785"/>
                  <a:pt x="1144341" y="1506836"/>
                  <a:pt x="1144341" y="1511770"/>
                </a:cubicBezTo>
                <a:cubicBezTo>
                  <a:pt x="1144341" y="1515764"/>
                  <a:pt x="1143284" y="1519171"/>
                  <a:pt x="1141169" y="1521991"/>
                </a:cubicBezTo>
                <a:cubicBezTo>
                  <a:pt x="1144224" y="1523400"/>
                  <a:pt x="1145751" y="1526102"/>
                  <a:pt x="1145751" y="1530096"/>
                </a:cubicBezTo>
                <a:cubicBezTo>
                  <a:pt x="1145751" y="1532446"/>
                  <a:pt x="1145046" y="1534560"/>
                  <a:pt x="1143636" y="1536440"/>
                </a:cubicBezTo>
                <a:cubicBezTo>
                  <a:pt x="1146926" y="1539024"/>
                  <a:pt x="1148570" y="1544193"/>
                  <a:pt x="1148570" y="1551947"/>
                </a:cubicBezTo>
                <a:cubicBezTo>
                  <a:pt x="1148570" y="1556881"/>
                  <a:pt x="1147983" y="1560287"/>
                  <a:pt x="1146808" y="1562167"/>
                </a:cubicBezTo>
                <a:cubicBezTo>
                  <a:pt x="1149863" y="1565926"/>
                  <a:pt x="1151390" y="1570155"/>
                  <a:pt x="1151390" y="1574854"/>
                </a:cubicBezTo>
                <a:cubicBezTo>
                  <a:pt x="1151390" y="1579788"/>
                  <a:pt x="1149628" y="1584252"/>
                  <a:pt x="1146103" y="1588246"/>
                </a:cubicBezTo>
                <a:cubicBezTo>
                  <a:pt x="1146338" y="1593885"/>
                  <a:pt x="1145105" y="1598232"/>
                  <a:pt x="1142403" y="1601286"/>
                </a:cubicBezTo>
                <a:cubicBezTo>
                  <a:pt x="1139701" y="1604341"/>
                  <a:pt x="1136353" y="1605868"/>
                  <a:pt x="1132359" y="1605868"/>
                </a:cubicBezTo>
                <a:cubicBezTo>
                  <a:pt x="1128835" y="1605868"/>
                  <a:pt x="1125721" y="1604517"/>
                  <a:pt x="1123020" y="1601815"/>
                </a:cubicBezTo>
                <a:cubicBezTo>
                  <a:pt x="1120318" y="1599113"/>
                  <a:pt x="1118967" y="1595530"/>
                  <a:pt x="1118967" y="1591066"/>
                </a:cubicBezTo>
                <a:cubicBezTo>
                  <a:pt x="1118967" y="1589186"/>
                  <a:pt x="1119084" y="1587777"/>
                  <a:pt x="1119319" y="1586837"/>
                </a:cubicBezTo>
                <a:cubicBezTo>
                  <a:pt x="1114855" y="1584017"/>
                  <a:pt x="1112623" y="1577439"/>
                  <a:pt x="1112623" y="1567101"/>
                </a:cubicBezTo>
                <a:cubicBezTo>
                  <a:pt x="1112623" y="1560053"/>
                  <a:pt x="1113680" y="1554414"/>
                  <a:pt x="1115795" y="1550185"/>
                </a:cubicBezTo>
                <a:cubicBezTo>
                  <a:pt x="1114620" y="1548070"/>
                  <a:pt x="1113504" y="1544252"/>
                  <a:pt x="1112447" y="1538731"/>
                </a:cubicBezTo>
                <a:cubicBezTo>
                  <a:pt x="1111390" y="1533209"/>
                  <a:pt x="1110861" y="1528099"/>
                  <a:pt x="1110861" y="1523400"/>
                </a:cubicBezTo>
                <a:cubicBezTo>
                  <a:pt x="1110861" y="1519171"/>
                  <a:pt x="1111331" y="1516117"/>
                  <a:pt x="1112271" y="1514237"/>
                </a:cubicBezTo>
                <a:cubicBezTo>
                  <a:pt x="1109216" y="1508833"/>
                  <a:pt x="1107689" y="1502607"/>
                  <a:pt x="1107689" y="1495559"/>
                </a:cubicBezTo>
                <a:cubicBezTo>
                  <a:pt x="1107689" y="1488275"/>
                  <a:pt x="1109099" y="1481814"/>
                  <a:pt x="1111918" y="1476175"/>
                </a:cubicBezTo>
                <a:cubicBezTo>
                  <a:pt x="1107454" y="1469362"/>
                  <a:pt x="1105222" y="1462783"/>
                  <a:pt x="1105222" y="1456440"/>
                </a:cubicBezTo>
                <a:cubicBezTo>
                  <a:pt x="1105222" y="1452680"/>
                  <a:pt x="1106162" y="1448569"/>
                  <a:pt x="1108042" y="1444105"/>
                </a:cubicBezTo>
                <a:cubicBezTo>
                  <a:pt x="1104752" y="1440580"/>
                  <a:pt x="1103107" y="1436821"/>
                  <a:pt x="1103107" y="1432827"/>
                </a:cubicBezTo>
                <a:cubicBezTo>
                  <a:pt x="1103107" y="1428833"/>
                  <a:pt x="1104811" y="1425426"/>
                  <a:pt x="1108218" y="1422607"/>
                </a:cubicBezTo>
                <a:cubicBezTo>
                  <a:pt x="1111625" y="1419787"/>
                  <a:pt x="1115560" y="1418378"/>
                  <a:pt x="1120024" y="1418378"/>
                </a:cubicBezTo>
                <a:close/>
                <a:moveTo>
                  <a:pt x="7935979" y="1416263"/>
                </a:moveTo>
                <a:cubicBezTo>
                  <a:pt x="7941852" y="1416263"/>
                  <a:pt x="7947079" y="1417673"/>
                  <a:pt x="7951661" y="1420492"/>
                </a:cubicBezTo>
                <a:cubicBezTo>
                  <a:pt x="7956243" y="1423312"/>
                  <a:pt x="7958886" y="1427071"/>
                  <a:pt x="7959591" y="1431770"/>
                </a:cubicBezTo>
                <a:cubicBezTo>
                  <a:pt x="7963820" y="1433179"/>
                  <a:pt x="7967051" y="1435353"/>
                  <a:pt x="7969283" y="1438290"/>
                </a:cubicBezTo>
                <a:cubicBezTo>
                  <a:pt x="7971515" y="1441227"/>
                  <a:pt x="7972866" y="1445279"/>
                  <a:pt x="7973335" y="1450448"/>
                </a:cubicBezTo>
                <a:cubicBezTo>
                  <a:pt x="7976390" y="1453503"/>
                  <a:pt x="7978622" y="1457086"/>
                  <a:pt x="7980031" y="1461197"/>
                </a:cubicBezTo>
                <a:cubicBezTo>
                  <a:pt x="7981441" y="1465309"/>
                  <a:pt x="7982146" y="1469479"/>
                  <a:pt x="7982146" y="1473708"/>
                </a:cubicBezTo>
                <a:cubicBezTo>
                  <a:pt x="7982146" y="1479112"/>
                  <a:pt x="7981207" y="1483459"/>
                  <a:pt x="7979327" y="1486748"/>
                </a:cubicBezTo>
                <a:cubicBezTo>
                  <a:pt x="7980971" y="1489098"/>
                  <a:pt x="7982381" y="1492622"/>
                  <a:pt x="7983556" y="1497321"/>
                </a:cubicBezTo>
                <a:cubicBezTo>
                  <a:pt x="7984731" y="1502020"/>
                  <a:pt x="7985318" y="1506601"/>
                  <a:pt x="7985318" y="1511065"/>
                </a:cubicBezTo>
                <a:cubicBezTo>
                  <a:pt x="7985318" y="1512945"/>
                  <a:pt x="7985083" y="1515295"/>
                  <a:pt x="7984613" y="1518114"/>
                </a:cubicBezTo>
                <a:cubicBezTo>
                  <a:pt x="7986257" y="1521638"/>
                  <a:pt x="7987080" y="1523988"/>
                  <a:pt x="7987080" y="1525162"/>
                </a:cubicBezTo>
                <a:cubicBezTo>
                  <a:pt x="7987080" y="1525867"/>
                  <a:pt x="7986727" y="1527512"/>
                  <a:pt x="7986023" y="1530096"/>
                </a:cubicBezTo>
                <a:cubicBezTo>
                  <a:pt x="7986257" y="1531036"/>
                  <a:pt x="7986493" y="1532152"/>
                  <a:pt x="7986727" y="1533444"/>
                </a:cubicBezTo>
                <a:cubicBezTo>
                  <a:pt x="7986963" y="1534737"/>
                  <a:pt x="7987080" y="1536323"/>
                  <a:pt x="7987080" y="1538202"/>
                </a:cubicBezTo>
                <a:cubicBezTo>
                  <a:pt x="7987080" y="1541726"/>
                  <a:pt x="7985787" y="1544898"/>
                  <a:pt x="7983203" y="1547718"/>
                </a:cubicBezTo>
                <a:cubicBezTo>
                  <a:pt x="7984143" y="1550302"/>
                  <a:pt x="7984613" y="1553474"/>
                  <a:pt x="7984613" y="1557233"/>
                </a:cubicBezTo>
                <a:cubicBezTo>
                  <a:pt x="7984613" y="1562167"/>
                  <a:pt x="7983439" y="1566161"/>
                  <a:pt x="7981089" y="1569215"/>
                </a:cubicBezTo>
                <a:cubicBezTo>
                  <a:pt x="7981559" y="1570155"/>
                  <a:pt x="7981793" y="1571682"/>
                  <a:pt x="7981793" y="1573797"/>
                </a:cubicBezTo>
                <a:cubicBezTo>
                  <a:pt x="7981793" y="1578731"/>
                  <a:pt x="7979797" y="1582843"/>
                  <a:pt x="7975802" y="1586132"/>
                </a:cubicBezTo>
                <a:cubicBezTo>
                  <a:pt x="7974863" y="1589421"/>
                  <a:pt x="7973101" y="1591947"/>
                  <a:pt x="7970516" y="1593709"/>
                </a:cubicBezTo>
                <a:cubicBezTo>
                  <a:pt x="7967932" y="1595471"/>
                  <a:pt x="7965112" y="1596352"/>
                  <a:pt x="7962057" y="1596352"/>
                </a:cubicBezTo>
                <a:cubicBezTo>
                  <a:pt x="7959003" y="1596352"/>
                  <a:pt x="7956537" y="1595412"/>
                  <a:pt x="7954657" y="1593533"/>
                </a:cubicBezTo>
                <a:cubicBezTo>
                  <a:pt x="7948548" y="1596117"/>
                  <a:pt x="7943614" y="1597410"/>
                  <a:pt x="7939855" y="1597410"/>
                </a:cubicBezTo>
                <a:cubicBezTo>
                  <a:pt x="7937975" y="1597410"/>
                  <a:pt x="7936565" y="1597292"/>
                  <a:pt x="7935626" y="1597057"/>
                </a:cubicBezTo>
                <a:cubicBezTo>
                  <a:pt x="7929517" y="1598937"/>
                  <a:pt x="7924349" y="1599877"/>
                  <a:pt x="7920119" y="1599877"/>
                </a:cubicBezTo>
                <a:cubicBezTo>
                  <a:pt x="7917065" y="1599877"/>
                  <a:pt x="7912835" y="1599289"/>
                  <a:pt x="7907432" y="1598114"/>
                </a:cubicBezTo>
                <a:cubicBezTo>
                  <a:pt x="7904143" y="1599994"/>
                  <a:pt x="7900971" y="1600934"/>
                  <a:pt x="7897917" y="1600934"/>
                </a:cubicBezTo>
                <a:cubicBezTo>
                  <a:pt x="7895098" y="1600934"/>
                  <a:pt x="7892513" y="1600111"/>
                  <a:pt x="7890164" y="1598467"/>
                </a:cubicBezTo>
                <a:cubicBezTo>
                  <a:pt x="7888989" y="1598702"/>
                  <a:pt x="7887227" y="1598819"/>
                  <a:pt x="7884877" y="1598819"/>
                </a:cubicBezTo>
                <a:cubicBezTo>
                  <a:pt x="7875714" y="1598819"/>
                  <a:pt x="7868665" y="1594708"/>
                  <a:pt x="7863731" y="1586484"/>
                </a:cubicBezTo>
                <a:cubicBezTo>
                  <a:pt x="7854803" y="1581315"/>
                  <a:pt x="7850339" y="1573562"/>
                  <a:pt x="7850339" y="1563224"/>
                </a:cubicBezTo>
                <a:cubicBezTo>
                  <a:pt x="7850339" y="1560640"/>
                  <a:pt x="7850457" y="1558643"/>
                  <a:pt x="7850692" y="1557233"/>
                </a:cubicBezTo>
                <a:cubicBezTo>
                  <a:pt x="7848577" y="1555823"/>
                  <a:pt x="7847520" y="1552887"/>
                  <a:pt x="7847520" y="1548422"/>
                </a:cubicBezTo>
                <a:cubicBezTo>
                  <a:pt x="7847520" y="1545368"/>
                  <a:pt x="7848107" y="1542666"/>
                  <a:pt x="7849282" y="1540317"/>
                </a:cubicBezTo>
                <a:cubicBezTo>
                  <a:pt x="7848342" y="1536088"/>
                  <a:pt x="7847873" y="1533386"/>
                  <a:pt x="7847873" y="1532211"/>
                </a:cubicBezTo>
                <a:cubicBezTo>
                  <a:pt x="7847873" y="1525397"/>
                  <a:pt x="7851162" y="1519289"/>
                  <a:pt x="7857741" y="1513885"/>
                </a:cubicBezTo>
                <a:cubicBezTo>
                  <a:pt x="7860325" y="1508481"/>
                  <a:pt x="7863320" y="1504839"/>
                  <a:pt x="7866727" y="1502960"/>
                </a:cubicBezTo>
                <a:cubicBezTo>
                  <a:pt x="7870134" y="1501080"/>
                  <a:pt x="7874422" y="1499670"/>
                  <a:pt x="7879591" y="1498731"/>
                </a:cubicBezTo>
                <a:cubicBezTo>
                  <a:pt x="7881000" y="1494736"/>
                  <a:pt x="7884289" y="1492034"/>
                  <a:pt x="7889458" y="1490625"/>
                </a:cubicBezTo>
                <a:cubicBezTo>
                  <a:pt x="7894627" y="1489215"/>
                  <a:pt x="7899679" y="1488745"/>
                  <a:pt x="7904613" y="1489215"/>
                </a:cubicBezTo>
                <a:cubicBezTo>
                  <a:pt x="7906022" y="1488275"/>
                  <a:pt x="7908019" y="1487394"/>
                  <a:pt x="7910604" y="1486572"/>
                </a:cubicBezTo>
                <a:cubicBezTo>
                  <a:pt x="7913188" y="1485750"/>
                  <a:pt x="7915773" y="1485338"/>
                  <a:pt x="7918357" y="1485338"/>
                </a:cubicBezTo>
                <a:cubicBezTo>
                  <a:pt x="7921177" y="1485338"/>
                  <a:pt x="7923644" y="1485808"/>
                  <a:pt x="7925758" y="1486748"/>
                </a:cubicBezTo>
                <a:cubicBezTo>
                  <a:pt x="7926228" y="1486278"/>
                  <a:pt x="7927403" y="1486043"/>
                  <a:pt x="7929283" y="1486043"/>
                </a:cubicBezTo>
                <a:cubicBezTo>
                  <a:pt x="7930692" y="1486043"/>
                  <a:pt x="7932102" y="1486161"/>
                  <a:pt x="7933511" y="1486396"/>
                </a:cubicBezTo>
                <a:cubicBezTo>
                  <a:pt x="7934921" y="1486631"/>
                  <a:pt x="7935861" y="1486983"/>
                  <a:pt x="7936331" y="1487453"/>
                </a:cubicBezTo>
                <a:cubicBezTo>
                  <a:pt x="7939620" y="1483224"/>
                  <a:pt x="7943497" y="1481109"/>
                  <a:pt x="7947961" y="1481109"/>
                </a:cubicBezTo>
                <a:cubicBezTo>
                  <a:pt x="7949371" y="1481109"/>
                  <a:pt x="7950781" y="1481462"/>
                  <a:pt x="7952189" y="1482167"/>
                </a:cubicBezTo>
                <a:lnTo>
                  <a:pt x="7952189" y="1481109"/>
                </a:lnTo>
                <a:cubicBezTo>
                  <a:pt x="7952189" y="1477115"/>
                  <a:pt x="7953013" y="1474296"/>
                  <a:pt x="7954657" y="1472651"/>
                </a:cubicBezTo>
                <a:cubicBezTo>
                  <a:pt x="7952307" y="1471946"/>
                  <a:pt x="7949781" y="1469890"/>
                  <a:pt x="7947079" y="1466484"/>
                </a:cubicBezTo>
                <a:cubicBezTo>
                  <a:pt x="7944378" y="1463077"/>
                  <a:pt x="7942792" y="1459964"/>
                  <a:pt x="7942323" y="1457144"/>
                </a:cubicBezTo>
                <a:cubicBezTo>
                  <a:pt x="7938563" y="1455500"/>
                  <a:pt x="7935979" y="1452798"/>
                  <a:pt x="7934569" y="1449039"/>
                </a:cubicBezTo>
                <a:cubicBezTo>
                  <a:pt x="7931749" y="1451153"/>
                  <a:pt x="7928460" y="1452210"/>
                  <a:pt x="7924701" y="1452210"/>
                </a:cubicBezTo>
                <a:cubicBezTo>
                  <a:pt x="7922117" y="1452210"/>
                  <a:pt x="7919649" y="1451506"/>
                  <a:pt x="7917300" y="1450096"/>
                </a:cubicBezTo>
                <a:cubicBezTo>
                  <a:pt x="7913306" y="1451271"/>
                  <a:pt x="7910721" y="1451741"/>
                  <a:pt x="7909547" y="1451506"/>
                </a:cubicBezTo>
                <a:cubicBezTo>
                  <a:pt x="7906257" y="1453855"/>
                  <a:pt x="7902616" y="1455030"/>
                  <a:pt x="7898622" y="1455030"/>
                </a:cubicBezTo>
                <a:cubicBezTo>
                  <a:pt x="7895098" y="1459729"/>
                  <a:pt x="7890986" y="1461843"/>
                  <a:pt x="7886287" y="1461374"/>
                </a:cubicBezTo>
                <a:cubicBezTo>
                  <a:pt x="7884172" y="1465133"/>
                  <a:pt x="7881294" y="1468422"/>
                  <a:pt x="7877652" y="1471241"/>
                </a:cubicBezTo>
                <a:cubicBezTo>
                  <a:pt x="7874010" y="1474061"/>
                  <a:pt x="7870310" y="1475470"/>
                  <a:pt x="7866551" y="1475470"/>
                </a:cubicBezTo>
                <a:cubicBezTo>
                  <a:pt x="7862322" y="1475470"/>
                  <a:pt x="7858915" y="1473473"/>
                  <a:pt x="7856331" y="1469479"/>
                </a:cubicBezTo>
                <a:cubicBezTo>
                  <a:pt x="7854451" y="1466425"/>
                  <a:pt x="7853511" y="1463488"/>
                  <a:pt x="7853511" y="1460669"/>
                </a:cubicBezTo>
                <a:cubicBezTo>
                  <a:pt x="7853511" y="1456440"/>
                  <a:pt x="7854921" y="1452915"/>
                  <a:pt x="7857741" y="1450096"/>
                </a:cubicBezTo>
                <a:cubicBezTo>
                  <a:pt x="7858445" y="1446572"/>
                  <a:pt x="7860090" y="1443224"/>
                  <a:pt x="7862675" y="1440052"/>
                </a:cubicBezTo>
                <a:cubicBezTo>
                  <a:pt x="7865259" y="1436880"/>
                  <a:pt x="7868137" y="1434413"/>
                  <a:pt x="7871309" y="1432651"/>
                </a:cubicBezTo>
                <a:cubicBezTo>
                  <a:pt x="7874481" y="1430889"/>
                  <a:pt x="7877006" y="1430243"/>
                  <a:pt x="7878886" y="1430712"/>
                </a:cubicBezTo>
                <a:cubicBezTo>
                  <a:pt x="7880530" y="1428128"/>
                  <a:pt x="7883820" y="1425720"/>
                  <a:pt x="7888754" y="1423488"/>
                </a:cubicBezTo>
                <a:cubicBezTo>
                  <a:pt x="7893688" y="1421256"/>
                  <a:pt x="7898269" y="1420140"/>
                  <a:pt x="7902498" y="1420140"/>
                </a:cubicBezTo>
                <a:cubicBezTo>
                  <a:pt x="7903438" y="1420140"/>
                  <a:pt x="7904848" y="1420375"/>
                  <a:pt x="7906727" y="1420845"/>
                </a:cubicBezTo>
                <a:cubicBezTo>
                  <a:pt x="7909311" y="1418025"/>
                  <a:pt x="7912719" y="1416616"/>
                  <a:pt x="7916947" y="1416616"/>
                </a:cubicBezTo>
                <a:cubicBezTo>
                  <a:pt x="7920237" y="1416616"/>
                  <a:pt x="7922587" y="1417555"/>
                  <a:pt x="7923996" y="1419435"/>
                </a:cubicBezTo>
                <a:cubicBezTo>
                  <a:pt x="7927051" y="1417320"/>
                  <a:pt x="7931045" y="1416263"/>
                  <a:pt x="7935979" y="1416263"/>
                </a:cubicBezTo>
                <a:close/>
                <a:moveTo>
                  <a:pt x="6831079" y="1416263"/>
                </a:moveTo>
                <a:cubicBezTo>
                  <a:pt x="6836952" y="1416263"/>
                  <a:pt x="6842180" y="1417673"/>
                  <a:pt x="6846762" y="1420492"/>
                </a:cubicBezTo>
                <a:cubicBezTo>
                  <a:pt x="6851343" y="1423312"/>
                  <a:pt x="6853986" y="1427071"/>
                  <a:pt x="6854691" y="1431770"/>
                </a:cubicBezTo>
                <a:cubicBezTo>
                  <a:pt x="6858920" y="1433179"/>
                  <a:pt x="6862151" y="1435353"/>
                  <a:pt x="6864383" y="1438290"/>
                </a:cubicBezTo>
                <a:cubicBezTo>
                  <a:pt x="6866615" y="1441227"/>
                  <a:pt x="6867966" y="1445279"/>
                  <a:pt x="6868436" y="1450448"/>
                </a:cubicBezTo>
                <a:cubicBezTo>
                  <a:pt x="6871490" y="1453503"/>
                  <a:pt x="6873722" y="1457086"/>
                  <a:pt x="6875132" y="1461197"/>
                </a:cubicBezTo>
                <a:cubicBezTo>
                  <a:pt x="6876542" y="1465309"/>
                  <a:pt x="6877246" y="1469479"/>
                  <a:pt x="6877246" y="1473708"/>
                </a:cubicBezTo>
                <a:cubicBezTo>
                  <a:pt x="6877246" y="1479112"/>
                  <a:pt x="6876307" y="1483459"/>
                  <a:pt x="6874427" y="1486748"/>
                </a:cubicBezTo>
                <a:cubicBezTo>
                  <a:pt x="6876071" y="1489098"/>
                  <a:pt x="6877481" y="1492622"/>
                  <a:pt x="6878656" y="1497321"/>
                </a:cubicBezTo>
                <a:cubicBezTo>
                  <a:pt x="6879831" y="1502020"/>
                  <a:pt x="6880418" y="1506601"/>
                  <a:pt x="6880418" y="1511065"/>
                </a:cubicBezTo>
                <a:cubicBezTo>
                  <a:pt x="6880418" y="1512945"/>
                  <a:pt x="6880183" y="1515295"/>
                  <a:pt x="6879714" y="1518114"/>
                </a:cubicBezTo>
                <a:cubicBezTo>
                  <a:pt x="6881358" y="1521638"/>
                  <a:pt x="6882180" y="1523988"/>
                  <a:pt x="6882180" y="1525162"/>
                </a:cubicBezTo>
                <a:cubicBezTo>
                  <a:pt x="6882180" y="1525867"/>
                  <a:pt x="6881828" y="1527512"/>
                  <a:pt x="6881123" y="1530096"/>
                </a:cubicBezTo>
                <a:cubicBezTo>
                  <a:pt x="6881358" y="1531036"/>
                  <a:pt x="6881593" y="1532152"/>
                  <a:pt x="6881828" y="1533444"/>
                </a:cubicBezTo>
                <a:cubicBezTo>
                  <a:pt x="6882063" y="1534737"/>
                  <a:pt x="6882180" y="1536323"/>
                  <a:pt x="6882180" y="1538202"/>
                </a:cubicBezTo>
                <a:cubicBezTo>
                  <a:pt x="6882180" y="1541726"/>
                  <a:pt x="6880888" y="1544898"/>
                  <a:pt x="6878304" y="1547718"/>
                </a:cubicBezTo>
                <a:cubicBezTo>
                  <a:pt x="6879243" y="1550302"/>
                  <a:pt x="6879714" y="1553474"/>
                  <a:pt x="6879714" y="1557233"/>
                </a:cubicBezTo>
                <a:cubicBezTo>
                  <a:pt x="6879714" y="1562167"/>
                  <a:pt x="6878539" y="1566161"/>
                  <a:pt x="6876189" y="1569215"/>
                </a:cubicBezTo>
                <a:cubicBezTo>
                  <a:pt x="6876659" y="1570155"/>
                  <a:pt x="6876894" y="1571682"/>
                  <a:pt x="6876894" y="1573797"/>
                </a:cubicBezTo>
                <a:cubicBezTo>
                  <a:pt x="6876894" y="1578731"/>
                  <a:pt x="6874897" y="1582843"/>
                  <a:pt x="6870902" y="1586132"/>
                </a:cubicBezTo>
                <a:cubicBezTo>
                  <a:pt x="6869963" y="1589421"/>
                  <a:pt x="6868201" y="1591947"/>
                  <a:pt x="6865616" y="1593709"/>
                </a:cubicBezTo>
                <a:cubicBezTo>
                  <a:pt x="6863032" y="1595471"/>
                  <a:pt x="6860212" y="1596352"/>
                  <a:pt x="6857158" y="1596352"/>
                </a:cubicBezTo>
                <a:cubicBezTo>
                  <a:pt x="6854104" y="1596352"/>
                  <a:pt x="6851637" y="1595412"/>
                  <a:pt x="6849757" y="1593533"/>
                </a:cubicBezTo>
                <a:cubicBezTo>
                  <a:pt x="6843648" y="1596117"/>
                  <a:pt x="6838714" y="1597410"/>
                  <a:pt x="6834955" y="1597410"/>
                </a:cubicBezTo>
                <a:cubicBezTo>
                  <a:pt x="6833076" y="1597410"/>
                  <a:pt x="6831666" y="1597292"/>
                  <a:pt x="6830726" y="1597057"/>
                </a:cubicBezTo>
                <a:cubicBezTo>
                  <a:pt x="6824618" y="1598937"/>
                  <a:pt x="6819449" y="1599877"/>
                  <a:pt x="6815219" y="1599877"/>
                </a:cubicBezTo>
                <a:cubicBezTo>
                  <a:pt x="6812165" y="1599877"/>
                  <a:pt x="6807936" y="1599289"/>
                  <a:pt x="6802532" y="1598114"/>
                </a:cubicBezTo>
                <a:cubicBezTo>
                  <a:pt x="6799243" y="1599994"/>
                  <a:pt x="6796071" y="1600934"/>
                  <a:pt x="6793017" y="1600934"/>
                </a:cubicBezTo>
                <a:cubicBezTo>
                  <a:pt x="6790198" y="1600934"/>
                  <a:pt x="6787613" y="1600111"/>
                  <a:pt x="6785264" y="1598467"/>
                </a:cubicBezTo>
                <a:cubicBezTo>
                  <a:pt x="6784089" y="1598702"/>
                  <a:pt x="6782327" y="1598819"/>
                  <a:pt x="6779977" y="1598819"/>
                </a:cubicBezTo>
                <a:cubicBezTo>
                  <a:pt x="6770814" y="1598819"/>
                  <a:pt x="6763765" y="1594708"/>
                  <a:pt x="6758831" y="1586484"/>
                </a:cubicBezTo>
                <a:cubicBezTo>
                  <a:pt x="6749903" y="1581315"/>
                  <a:pt x="6745439" y="1573562"/>
                  <a:pt x="6745439" y="1563224"/>
                </a:cubicBezTo>
                <a:cubicBezTo>
                  <a:pt x="6745439" y="1560640"/>
                  <a:pt x="6745557" y="1558643"/>
                  <a:pt x="6745792" y="1557233"/>
                </a:cubicBezTo>
                <a:cubicBezTo>
                  <a:pt x="6743677" y="1555823"/>
                  <a:pt x="6742620" y="1552887"/>
                  <a:pt x="6742620" y="1548422"/>
                </a:cubicBezTo>
                <a:cubicBezTo>
                  <a:pt x="6742620" y="1545368"/>
                  <a:pt x="6743207" y="1542666"/>
                  <a:pt x="6744382" y="1540317"/>
                </a:cubicBezTo>
                <a:cubicBezTo>
                  <a:pt x="6743442" y="1536088"/>
                  <a:pt x="6742973" y="1533386"/>
                  <a:pt x="6742973" y="1532211"/>
                </a:cubicBezTo>
                <a:cubicBezTo>
                  <a:pt x="6742973" y="1525397"/>
                  <a:pt x="6746262" y="1519289"/>
                  <a:pt x="6752841" y="1513885"/>
                </a:cubicBezTo>
                <a:cubicBezTo>
                  <a:pt x="6755425" y="1508481"/>
                  <a:pt x="6758420" y="1504839"/>
                  <a:pt x="6761827" y="1502960"/>
                </a:cubicBezTo>
                <a:cubicBezTo>
                  <a:pt x="6765234" y="1501080"/>
                  <a:pt x="6769522" y="1499670"/>
                  <a:pt x="6774691" y="1498731"/>
                </a:cubicBezTo>
                <a:cubicBezTo>
                  <a:pt x="6776100" y="1494736"/>
                  <a:pt x="6779389" y="1492034"/>
                  <a:pt x="6784558" y="1490625"/>
                </a:cubicBezTo>
                <a:cubicBezTo>
                  <a:pt x="6789727" y="1489215"/>
                  <a:pt x="6794779" y="1488745"/>
                  <a:pt x="6799713" y="1489215"/>
                </a:cubicBezTo>
                <a:cubicBezTo>
                  <a:pt x="6801122" y="1488275"/>
                  <a:pt x="6803119" y="1487394"/>
                  <a:pt x="6805704" y="1486572"/>
                </a:cubicBezTo>
                <a:cubicBezTo>
                  <a:pt x="6808288" y="1485750"/>
                  <a:pt x="6810873" y="1485338"/>
                  <a:pt x="6813457" y="1485338"/>
                </a:cubicBezTo>
                <a:cubicBezTo>
                  <a:pt x="6816277" y="1485338"/>
                  <a:pt x="6818744" y="1485808"/>
                  <a:pt x="6820858" y="1486748"/>
                </a:cubicBezTo>
                <a:cubicBezTo>
                  <a:pt x="6821328" y="1486278"/>
                  <a:pt x="6822503" y="1486043"/>
                  <a:pt x="6824383" y="1486043"/>
                </a:cubicBezTo>
                <a:cubicBezTo>
                  <a:pt x="6825792" y="1486043"/>
                  <a:pt x="6827202" y="1486161"/>
                  <a:pt x="6828611" y="1486396"/>
                </a:cubicBezTo>
                <a:cubicBezTo>
                  <a:pt x="6830021" y="1486631"/>
                  <a:pt x="6830961" y="1486983"/>
                  <a:pt x="6831431" y="1487453"/>
                </a:cubicBezTo>
                <a:cubicBezTo>
                  <a:pt x="6834720" y="1483224"/>
                  <a:pt x="6838597" y="1481109"/>
                  <a:pt x="6843061" y="1481109"/>
                </a:cubicBezTo>
                <a:cubicBezTo>
                  <a:pt x="6844471" y="1481109"/>
                  <a:pt x="6845881" y="1481462"/>
                  <a:pt x="6847290" y="1482167"/>
                </a:cubicBezTo>
                <a:lnTo>
                  <a:pt x="6847290" y="1481109"/>
                </a:lnTo>
                <a:cubicBezTo>
                  <a:pt x="6847290" y="1477115"/>
                  <a:pt x="6848113" y="1474296"/>
                  <a:pt x="6849757" y="1472651"/>
                </a:cubicBezTo>
                <a:cubicBezTo>
                  <a:pt x="6847408" y="1471946"/>
                  <a:pt x="6844882" y="1469890"/>
                  <a:pt x="6842180" y="1466484"/>
                </a:cubicBezTo>
                <a:cubicBezTo>
                  <a:pt x="6839478" y="1463077"/>
                  <a:pt x="6837892" y="1459964"/>
                  <a:pt x="6837423" y="1457144"/>
                </a:cubicBezTo>
                <a:cubicBezTo>
                  <a:pt x="6833663" y="1455500"/>
                  <a:pt x="6831079" y="1452798"/>
                  <a:pt x="6829669" y="1449039"/>
                </a:cubicBezTo>
                <a:cubicBezTo>
                  <a:pt x="6826849" y="1451153"/>
                  <a:pt x="6823560" y="1452210"/>
                  <a:pt x="6819801" y="1452210"/>
                </a:cubicBezTo>
                <a:cubicBezTo>
                  <a:pt x="6817217" y="1452210"/>
                  <a:pt x="6814750" y="1451506"/>
                  <a:pt x="6812400" y="1450096"/>
                </a:cubicBezTo>
                <a:cubicBezTo>
                  <a:pt x="6808406" y="1451271"/>
                  <a:pt x="6805822" y="1451741"/>
                  <a:pt x="6804647" y="1451506"/>
                </a:cubicBezTo>
                <a:cubicBezTo>
                  <a:pt x="6801357" y="1453855"/>
                  <a:pt x="6797716" y="1455030"/>
                  <a:pt x="6793722" y="1455030"/>
                </a:cubicBezTo>
                <a:cubicBezTo>
                  <a:pt x="6790198" y="1459729"/>
                  <a:pt x="6786086" y="1461843"/>
                  <a:pt x="6781387" y="1461374"/>
                </a:cubicBezTo>
                <a:cubicBezTo>
                  <a:pt x="6779272" y="1465133"/>
                  <a:pt x="6776394" y="1468422"/>
                  <a:pt x="6772752" y="1471241"/>
                </a:cubicBezTo>
                <a:cubicBezTo>
                  <a:pt x="6769110" y="1474061"/>
                  <a:pt x="6765410" y="1475470"/>
                  <a:pt x="6761651" y="1475470"/>
                </a:cubicBezTo>
                <a:cubicBezTo>
                  <a:pt x="6757422" y="1475470"/>
                  <a:pt x="6754015" y="1473473"/>
                  <a:pt x="6751431" y="1469479"/>
                </a:cubicBezTo>
                <a:cubicBezTo>
                  <a:pt x="6749551" y="1466425"/>
                  <a:pt x="6748611" y="1463488"/>
                  <a:pt x="6748611" y="1460669"/>
                </a:cubicBezTo>
                <a:cubicBezTo>
                  <a:pt x="6748611" y="1456440"/>
                  <a:pt x="6750021" y="1452915"/>
                  <a:pt x="6752841" y="1450096"/>
                </a:cubicBezTo>
                <a:cubicBezTo>
                  <a:pt x="6753545" y="1446572"/>
                  <a:pt x="6755190" y="1443224"/>
                  <a:pt x="6757775" y="1440052"/>
                </a:cubicBezTo>
                <a:cubicBezTo>
                  <a:pt x="6760359" y="1436880"/>
                  <a:pt x="6763237" y="1434413"/>
                  <a:pt x="6766409" y="1432651"/>
                </a:cubicBezTo>
                <a:cubicBezTo>
                  <a:pt x="6769581" y="1430889"/>
                  <a:pt x="6772106" y="1430243"/>
                  <a:pt x="6773986" y="1430712"/>
                </a:cubicBezTo>
                <a:cubicBezTo>
                  <a:pt x="6775630" y="1428128"/>
                  <a:pt x="6778920" y="1425720"/>
                  <a:pt x="6783854" y="1423488"/>
                </a:cubicBezTo>
                <a:cubicBezTo>
                  <a:pt x="6788788" y="1421256"/>
                  <a:pt x="6793369" y="1420140"/>
                  <a:pt x="6797598" y="1420140"/>
                </a:cubicBezTo>
                <a:cubicBezTo>
                  <a:pt x="6798538" y="1420140"/>
                  <a:pt x="6799948" y="1420375"/>
                  <a:pt x="6801828" y="1420845"/>
                </a:cubicBezTo>
                <a:cubicBezTo>
                  <a:pt x="6804412" y="1418025"/>
                  <a:pt x="6807819" y="1416616"/>
                  <a:pt x="6812048" y="1416616"/>
                </a:cubicBezTo>
                <a:cubicBezTo>
                  <a:pt x="6815337" y="1416616"/>
                  <a:pt x="6817687" y="1417555"/>
                  <a:pt x="6819096" y="1419435"/>
                </a:cubicBezTo>
                <a:cubicBezTo>
                  <a:pt x="6822151" y="1417320"/>
                  <a:pt x="6826145" y="1416263"/>
                  <a:pt x="6831079" y="1416263"/>
                </a:cubicBezTo>
                <a:close/>
                <a:moveTo>
                  <a:pt x="6183379" y="1416263"/>
                </a:moveTo>
                <a:cubicBezTo>
                  <a:pt x="6189252" y="1416263"/>
                  <a:pt x="6194480" y="1417673"/>
                  <a:pt x="6199062" y="1420492"/>
                </a:cubicBezTo>
                <a:cubicBezTo>
                  <a:pt x="6203643" y="1423312"/>
                  <a:pt x="6206286" y="1427071"/>
                  <a:pt x="6206991" y="1431770"/>
                </a:cubicBezTo>
                <a:cubicBezTo>
                  <a:pt x="6211220" y="1433179"/>
                  <a:pt x="6214451" y="1435353"/>
                  <a:pt x="6216683" y="1438290"/>
                </a:cubicBezTo>
                <a:cubicBezTo>
                  <a:pt x="6218915" y="1441227"/>
                  <a:pt x="6220266" y="1445279"/>
                  <a:pt x="6220736" y="1450448"/>
                </a:cubicBezTo>
                <a:cubicBezTo>
                  <a:pt x="6223790" y="1453503"/>
                  <a:pt x="6226022" y="1457086"/>
                  <a:pt x="6227432" y="1461197"/>
                </a:cubicBezTo>
                <a:cubicBezTo>
                  <a:pt x="6228842" y="1465309"/>
                  <a:pt x="6229546" y="1469479"/>
                  <a:pt x="6229546" y="1473708"/>
                </a:cubicBezTo>
                <a:cubicBezTo>
                  <a:pt x="6229546" y="1479112"/>
                  <a:pt x="6228607" y="1483459"/>
                  <a:pt x="6226727" y="1486748"/>
                </a:cubicBezTo>
                <a:cubicBezTo>
                  <a:pt x="6228371" y="1489098"/>
                  <a:pt x="6229781" y="1492622"/>
                  <a:pt x="6230956" y="1497321"/>
                </a:cubicBezTo>
                <a:cubicBezTo>
                  <a:pt x="6232131" y="1502020"/>
                  <a:pt x="6232718" y="1506601"/>
                  <a:pt x="6232718" y="1511065"/>
                </a:cubicBezTo>
                <a:cubicBezTo>
                  <a:pt x="6232718" y="1512945"/>
                  <a:pt x="6232483" y="1515295"/>
                  <a:pt x="6232014" y="1518114"/>
                </a:cubicBezTo>
                <a:cubicBezTo>
                  <a:pt x="6233658" y="1521638"/>
                  <a:pt x="6234480" y="1523988"/>
                  <a:pt x="6234480" y="1525162"/>
                </a:cubicBezTo>
                <a:cubicBezTo>
                  <a:pt x="6234480" y="1525867"/>
                  <a:pt x="6234128" y="1527512"/>
                  <a:pt x="6233423" y="1530096"/>
                </a:cubicBezTo>
                <a:cubicBezTo>
                  <a:pt x="6233658" y="1531036"/>
                  <a:pt x="6233893" y="1532152"/>
                  <a:pt x="6234128" y="1533444"/>
                </a:cubicBezTo>
                <a:cubicBezTo>
                  <a:pt x="6234363" y="1534737"/>
                  <a:pt x="6234480" y="1536323"/>
                  <a:pt x="6234480" y="1538202"/>
                </a:cubicBezTo>
                <a:cubicBezTo>
                  <a:pt x="6234480" y="1541726"/>
                  <a:pt x="6233188" y="1544898"/>
                  <a:pt x="6230604" y="1547718"/>
                </a:cubicBezTo>
                <a:cubicBezTo>
                  <a:pt x="6231543" y="1550302"/>
                  <a:pt x="6232014" y="1553474"/>
                  <a:pt x="6232014" y="1557233"/>
                </a:cubicBezTo>
                <a:cubicBezTo>
                  <a:pt x="6232014" y="1562167"/>
                  <a:pt x="6230839" y="1566161"/>
                  <a:pt x="6228489" y="1569215"/>
                </a:cubicBezTo>
                <a:cubicBezTo>
                  <a:pt x="6228959" y="1570155"/>
                  <a:pt x="6229194" y="1571682"/>
                  <a:pt x="6229194" y="1573797"/>
                </a:cubicBezTo>
                <a:cubicBezTo>
                  <a:pt x="6229194" y="1578731"/>
                  <a:pt x="6227197" y="1582843"/>
                  <a:pt x="6223202" y="1586132"/>
                </a:cubicBezTo>
                <a:cubicBezTo>
                  <a:pt x="6222263" y="1589421"/>
                  <a:pt x="6220501" y="1591947"/>
                  <a:pt x="6217916" y="1593709"/>
                </a:cubicBezTo>
                <a:cubicBezTo>
                  <a:pt x="6215332" y="1595471"/>
                  <a:pt x="6212512" y="1596352"/>
                  <a:pt x="6209458" y="1596352"/>
                </a:cubicBezTo>
                <a:cubicBezTo>
                  <a:pt x="6206404" y="1596352"/>
                  <a:pt x="6203937" y="1595412"/>
                  <a:pt x="6202057" y="1593533"/>
                </a:cubicBezTo>
                <a:cubicBezTo>
                  <a:pt x="6195948" y="1596117"/>
                  <a:pt x="6191014" y="1597410"/>
                  <a:pt x="6187255" y="1597410"/>
                </a:cubicBezTo>
                <a:cubicBezTo>
                  <a:pt x="6185376" y="1597410"/>
                  <a:pt x="6183966" y="1597292"/>
                  <a:pt x="6183026" y="1597057"/>
                </a:cubicBezTo>
                <a:cubicBezTo>
                  <a:pt x="6176918" y="1598937"/>
                  <a:pt x="6171749" y="1599877"/>
                  <a:pt x="6167519" y="1599877"/>
                </a:cubicBezTo>
                <a:cubicBezTo>
                  <a:pt x="6164465" y="1599877"/>
                  <a:pt x="6160236" y="1599289"/>
                  <a:pt x="6154832" y="1598114"/>
                </a:cubicBezTo>
                <a:cubicBezTo>
                  <a:pt x="6151543" y="1599994"/>
                  <a:pt x="6148371" y="1600934"/>
                  <a:pt x="6145317" y="1600934"/>
                </a:cubicBezTo>
                <a:cubicBezTo>
                  <a:pt x="6142498" y="1600934"/>
                  <a:pt x="6139913" y="1600111"/>
                  <a:pt x="6137564" y="1598467"/>
                </a:cubicBezTo>
                <a:cubicBezTo>
                  <a:pt x="6136389" y="1598702"/>
                  <a:pt x="6134627" y="1598819"/>
                  <a:pt x="6132277" y="1598819"/>
                </a:cubicBezTo>
                <a:cubicBezTo>
                  <a:pt x="6123114" y="1598819"/>
                  <a:pt x="6116065" y="1594708"/>
                  <a:pt x="6111131" y="1586484"/>
                </a:cubicBezTo>
                <a:cubicBezTo>
                  <a:pt x="6102203" y="1581315"/>
                  <a:pt x="6097739" y="1573562"/>
                  <a:pt x="6097739" y="1563224"/>
                </a:cubicBezTo>
                <a:cubicBezTo>
                  <a:pt x="6097739" y="1560640"/>
                  <a:pt x="6097857" y="1558643"/>
                  <a:pt x="6098092" y="1557233"/>
                </a:cubicBezTo>
                <a:cubicBezTo>
                  <a:pt x="6095977" y="1555823"/>
                  <a:pt x="6094920" y="1552887"/>
                  <a:pt x="6094920" y="1548422"/>
                </a:cubicBezTo>
                <a:cubicBezTo>
                  <a:pt x="6094920" y="1545368"/>
                  <a:pt x="6095507" y="1542666"/>
                  <a:pt x="6096682" y="1540317"/>
                </a:cubicBezTo>
                <a:cubicBezTo>
                  <a:pt x="6095742" y="1536088"/>
                  <a:pt x="6095273" y="1533386"/>
                  <a:pt x="6095273" y="1532211"/>
                </a:cubicBezTo>
                <a:cubicBezTo>
                  <a:pt x="6095273" y="1525397"/>
                  <a:pt x="6098562" y="1519289"/>
                  <a:pt x="6105141" y="1513885"/>
                </a:cubicBezTo>
                <a:cubicBezTo>
                  <a:pt x="6107725" y="1508481"/>
                  <a:pt x="6110720" y="1504839"/>
                  <a:pt x="6114127" y="1502960"/>
                </a:cubicBezTo>
                <a:cubicBezTo>
                  <a:pt x="6117534" y="1501080"/>
                  <a:pt x="6121822" y="1499670"/>
                  <a:pt x="6126991" y="1498731"/>
                </a:cubicBezTo>
                <a:cubicBezTo>
                  <a:pt x="6128400" y="1494736"/>
                  <a:pt x="6131689" y="1492034"/>
                  <a:pt x="6136858" y="1490625"/>
                </a:cubicBezTo>
                <a:cubicBezTo>
                  <a:pt x="6142027" y="1489215"/>
                  <a:pt x="6147079" y="1488745"/>
                  <a:pt x="6152013" y="1489215"/>
                </a:cubicBezTo>
                <a:cubicBezTo>
                  <a:pt x="6153422" y="1488275"/>
                  <a:pt x="6155419" y="1487394"/>
                  <a:pt x="6158004" y="1486572"/>
                </a:cubicBezTo>
                <a:cubicBezTo>
                  <a:pt x="6160588" y="1485750"/>
                  <a:pt x="6163173" y="1485338"/>
                  <a:pt x="6165757" y="1485338"/>
                </a:cubicBezTo>
                <a:cubicBezTo>
                  <a:pt x="6168577" y="1485338"/>
                  <a:pt x="6171044" y="1485808"/>
                  <a:pt x="6173158" y="1486748"/>
                </a:cubicBezTo>
                <a:cubicBezTo>
                  <a:pt x="6173628" y="1486278"/>
                  <a:pt x="6174803" y="1486043"/>
                  <a:pt x="6176683" y="1486043"/>
                </a:cubicBezTo>
                <a:cubicBezTo>
                  <a:pt x="6178092" y="1486043"/>
                  <a:pt x="6179502" y="1486161"/>
                  <a:pt x="6180911" y="1486396"/>
                </a:cubicBezTo>
                <a:cubicBezTo>
                  <a:pt x="6182321" y="1486631"/>
                  <a:pt x="6183261" y="1486983"/>
                  <a:pt x="6183731" y="1487453"/>
                </a:cubicBezTo>
                <a:cubicBezTo>
                  <a:pt x="6187020" y="1483224"/>
                  <a:pt x="6190897" y="1481109"/>
                  <a:pt x="6195361" y="1481109"/>
                </a:cubicBezTo>
                <a:cubicBezTo>
                  <a:pt x="6196771" y="1481109"/>
                  <a:pt x="6198181" y="1481462"/>
                  <a:pt x="6199590" y="1482167"/>
                </a:cubicBezTo>
                <a:lnTo>
                  <a:pt x="6199590" y="1481109"/>
                </a:lnTo>
                <a:cubicBezTo>
                  <a:pt x="6199590" y="1477115"/>
                  <a:pt x="6200413" y="1474296"/>
                  <a:pt x="6202057" y="1472651"/>
                </a:cubicBezTo>
                <a:cubicBezTo>
                  <a:pt x="6199707" y="1471946"/>
                  <a:pt x="6197182" y="1469890"/>
                  <a:pt x="6194480" y="1466484"/>
                </a:cubicBezTo>
                <a:cubicBezTo>
                  <a:pt x="6191778" y="1463077"/>
                  <a:pt x="6190192" y="1459964"/>
                  <a:pt x="6189723" y="1457144"/>
                </a:cubicBezTo>
                <a:cubicBezTo>
                  <a:pt x="6185963" y="1455500"/>
                  <a:pt x="6183379" y="1452798"/>
                  <a:pt x="6181969" y="1449039"/>
                </a:cubicBezTo>
                <a:cubicBezTo>
                  <a:pt x="6179149" y="1451153"/>
                  <a:pt x="6175860" y="1452210"/>
                  <a:pt x="6172101" y="1452210"/>
                </a:cubicBezTo>
                <a:cubicBezTo>
                  <a:pt x="6169517" y="1452210"/>
                  <a:pt x="6167050" y="1451506"/>
                  <a:pt x="6164700" y="1450096"/>
                </a:cubicBezTo>
                <a:cubicBezTo>
                  <a:pt x="6160706" y="1451271"/>
                  <a:pt x="6158122" y="1451741"/>
                  <a:pt x="6156947" y="1451506"/>
                </a:cubicBezTo>
                <a:cubicBezTo>
                  <a:pt x="6153657" y="1453855"/>
                  <a:pt x="6150016" y="1455030"/>
                  <a:pt x="6146022" y="1455030"/>
                </a:cubicBezTo>
                <a:cubicBezTo>
                  <a:pt x="6142498" y="1459729"/>
                  <a:pt x="6138386" y="1461843"/>
                  <a:pt x="6133687" y="1461374"/>
                </a:cubicBezTo>
                <a:cubicBezTo>
                  <a:pt x="6131572" y="1465133"/>
                  <a:pt x="6128694" y="1468422"/>
                  <a:pt x="6125052" y="1471241"/>
                </a:cubicBezTo>
                <a:cubicBezTo>
                  <a:pt x="6121410" y="1474061"/>
                  <a:pt x="6117710" y="1475470"/>
                  <a:pt x="6113951" y="1475470"/>
                </a:cubicBezTo>
                <a:cubicBezTo>
                  <a:pt x="6109722" y="1475470"/>
                  <a:pt x="6106315" y="1473473"/>
                  <a:pt x="6103731" y="1469479"/>
                </a:cubicBezTo>
                <a:cubicBezTo>
                  <a:pt x="6101851" y="1466425"/>
                  <a:pt x="6100911" y="1463488"/>
                  <a:pt x="6100911" y="1460669"/>
                </a:cubicBezTo>
                <a:cubicBezTo>
                  <a:pt x="6100911" y="1456440"/>
                  <a:pt x="6102321" y="1452915"/>
                  <a:pt x="6105141" y="1450096"/>
                </a:cubicBezTo>
                <a:cubicBezTo>
                  <a:pt x="6105845" y="1446572"/>
                  <a:pt x="6107490" y="1443224"/>
                  <a:pt x="6110075" y="1440052"/>
                </a:cubicBezTo>
                <a:cubicBezTo>
                  <a:pt x="6112659" y="1436880"/>
                  <a:pt x="6115537" y="1434413"/>
                  <a:pt x="6118709" y="1432651"/>
                </a:cubicBezTo>
                <a:cubicBezTo>
                  <a:pt x="6121881" y="1430889"/>
                  <a:pt x="6124406" y="1430243"/>
                  <a:pt x="6126286" y="1430712"/>
                </a:cubicBezTo>
                <a:cubicBezTo>
                  <a:pt x="6127930" y="1428128"/>
                  <a:pt x="6131220" y="1425720"/>
                  <a:pt x="6136154" y="1423488"/>
                </a:cubicBezTo>
                <a:cubicBezTo>
                  <a:pt x="6141088" y="1421256"/>
                  <a:pt x="6145669" y="1420140"/>
                  <a:pt x="6149898" y="1420140"/>
                </a:cubicBezTo>
                <a:cubicBezTo>
                  <a:pt x="6150838" y="1420140"/>
                  <a:pt x="6152248" y="1420375"/>
                  <a:pt x="6154128" y="1420845"/>
                </a:cubicBezTo>
                <a:cubicBezTo>
                  <a:pt x="6156712" y="1418025"/>
                  <a:pt x="6160119" y="1416616"/>
                  <a:pt x="6164348" y="1416616"/>
                </a:cubicBezTo>
                <a:cubicBezTo>
                  <a:pt x="6167637" y="1416616"/>
                  <a:pt x="6169987" y="1417555"/>
                  <a:pt x="6171396" y="1419435"/>
                </a:cubicBezTo>
                <a:cubicBezTo>
                  <a:pt x="6174451" y="1417320"/>
                  <a:pt x="6178445" y="1416263"/>
                  <a:pt x="6183379" y="1416263"/>
                </a:cubicBezTo>
                <a:close/>
                <a:moveTo>
                  <a:pt x="1992380" y="1416263"/>
                </a:moveTo>
                <a:cubicBezTo>
                  <a:pt x="1998253" y="1416263"/>
                  <a:pt x="2003482" y="1417673"/>
                  <a:pt x="2008063" y="1420492"/>
                </a:cubicBezTo>
                <a:cubicBezTo>
                  <a:pt x="2012645" y="1423312"/>
                  <a:pt x="2015289" y="1427071"/>
                  <a:pt x="2015993" y="1431770"/>
                </a:cubicBezTo>
                <a:cubicBezTo>
                  <a:pt x="2020222" y="1433179"/>
                  <a:pt x="2023452" y="1435353"/>
                  <a:pt x="2025685" y="1438290"/>
                </a:cubicBezTo>
                <a:cubicBezTo>
                  <a:pt x="2027916" y="1441227"/>
                  <a:pt x="2029267" y="1445279"/>
                  <a:pt x="2029738" y="1450448"/>
                </a:cubicBezTo>
                <a:cubicBezTo>
                  <a:pt x="2032792" y="1453503"/>
                  <a:pt x="2035024" y="1457086"/>
                  <a:pt x="2036434" y="1461197"/>
                </a:cubicBezTo>
                <a:cubicBezTo>
                  <a:pt x="2037844" y="1465309"/>
                  <a:pt x="2038547" y="1469479"/>
                  <a:pt x="2038547" y="1473708"/>
                </a:cubicBezTo>
                <a:cubicBezTo>
                  <a:pt x="2038547" y="1479112"/>
                  <a:pt x="2037609" y="1483459"/>
                  <a:pt x="2035729" y="1486748"/>
                </a:cubicBezTo>
                <a:cubicBezTo>
                  <a:pt x="2037373" y="1489098"/>
                  <a:pt x="2038782" y="1492622"/>
                  <a:pt x="2039958" y="1497321"/>
                </a:cubicBezTo>
                <a:cubicBezTo>
                  <a:pt x="2041133" y="1502020"/>
                  <a:pt x="2041720" y="1506601"/>
                  <a:pt x="2041720" y="1511065"/>
                </a:cubicBezTo>
                <a:cubicBezTo>
                  <a:pt x="2041720" y="1512945"/>
                  <a:pt x="2041484" y="1515295"/>
                  <a:pt x="2041014" y="1518114"/>
                </a:cubicBezTo>
                <a:cubicBezTo>
                  <a:pt x="2042660" y="1521638"/>
                  <a:pt x="2043482" y="1523988"/>
                  <a:pt x="2043482" y="1525162"/>
                </a:cubicBezTo>
                <a:cubicBezTo>
                  <a:pt x="2043482" y="1525867"/>
                  <a:pt x="2043129" y="1527512"/>
                  <a:pt x="2042425" y="1530096"/>
                </a:cubicBezTo>
                <a:cubicBezTo>
                  <a:pt x="2042660" y="1531036"/>
                  <a:pt x="2042894" y="1532152"/>
                  <a:pt x="2043129" y="1533444"/>
                </a:cubicBezTo>
                <a:cubicBezTo>
                  <a:pt x="2043364" y="1534737"/>
                  <a:pt x="2043482" y="1536323"/>
                  <a:pt x="2043482" y="1538202"/>
                </a:cubicBezTo>
                <a:cubicBezTo>
                  <a:pt x="2043482" y="1541726"/>
                  <a:pt x="2042190" y="1544898"/>
                  <a:pt x="2039605" y="1547718"/>
                </a:cubicBezTo>
                <a:cubicBezTo>
                  <a:pt x="2040545" y="1550302"/>
                  <a:pt x="2041014" y="1553474"/>
                  <a:pt x="2041014" y="1557233"/>
                </a:cubicBezTo>
                <a:cubicBezTo>
                  <a:pt x="2041014" y="1562167"/>
                  <a:pt x="2039840" y="1566161"/>
                  <a:pt x="2037490" y="1569215"/>
                </a:cubicBezTo>
                <a:cubicBezTo>
                  <a:pt x="2037961" y="1570155"/>
                  <a:pt x="2038196" y="1571682"/>
                  <a:pt x="2038196" y="1573797"/>
                </a:cubicBezTo>
                <a:cubicBezTo>
                  <a:pt x="2038196" y="1578731"/>
                  <a:pt x="2036199" y="1582843"/>
                  <a:pt x="2032204" y="1586132"/>
                </a:cubicBezTo>
                <a:cubicBezTo>
                  <a:pt x="2031264" y="1589421"/>
                  <a:pt x="2029503" y="1591947"/>
                  <a:pt x="2026917" y="1593709"/>
                </a:cubicBezTo>
                <a:cubicBezTo>
                  <a:pt x="2024334" y="1595471"/>
                  <a:pt x="2021514" y="1596352"/>
                  <a:pt x="2018460" y="1596352"/>
                </a:cubicBezTo>
                <a:cubicBezTo>
                  <a:pt x="2015405" y="1596352"/>
                  <a:pt x="2012939" y="1595412"/>
                  <a:pt x="2011059" y="1593533"/>
                </a:cubicBezTo>
                <a:cubicBezTo>
                  <a:pt x="2004950" y="1596117"/>
                  <a:pt x="2000016" y="1597410"/>
                  <a:pt x="1996257" y="1597410"/>
                </a:cubicBezTo>
                <a:cubicBezTo>
                  <a:pt x="1994377" y="1597410"/>
                  <a:pt x="1992968" y="1597292"/>
                  <a:pt x="1992028" y="1597057"/>
                </a:cubicBezTo>
                <a:cubicBezTo>
                  <a:pt x="1985919" y="1598937"/>
                  <a:pt x="1980751" y="1599877"/>
                  <a:pt x="1976522" y="1599877"/>
                </a:cubicBezTo>
                <a:cubicBezTo>
                  <a:pt x="1973467" y="1599877"/>
                  <a:pt x="1969237" y="1599289"/>
                  <a:pt x="1963833" y="1598114"/>
                </a:cubicBezTo>
                <a:cubicBezTo>
                  <a:pt x="1960545" y="1599994"/>
                  <a:pt x="1957373" y="1600934"/>
                  <a:pt x="1954318" y="1600934"/>
                </a:cubicBezTo>
                <a:cubicBezTo>
                  <a:pt x="1951499" y="1600934"/>
                  <a:pt x="1948915" y="1600111"/>
                  <a:pt x="1946565" y="1598467"/>
                </a:cubicBezTo>
                <a:cubicBezTo>
                  <a:pt x="1945390" y="1598702"/>
                  <a:pt x="1943628" y="1598819"/>
                  <a:pt x="1941279" y="1598819"/>
                </a:cubicBezTo>
                <a:cubicBezTo>
                  <a:pt x="1932116" y="1598819"/>
                  <a:pt x="1925067" y="1594708"/>
                  <a:pt x="1920134" y="1586484"/>
                </a:cubicBezTo>
                <a:cubicBezTo>
                  <a:pt x="1911205" y="1581315"/>
                  <a:pt x="1906741" y="1573562"/>
                  <a:pt x="1906741" y="1563224"/>
                </a:cubicBezTo>
                <a:cubicBezTo>
                  <a:pt x="1906741" y="1560640"/>
                  <a:pt x="1906859" y="1558643"/>
                  <a:pt x="1907093" y="1557233"/>
                </a:cubicBezTo>
                <a:cubicBezTo>
                  <a:pt x="1904979" y="1555823"/>
                  <a:pt x="1903922" y="1552887"/>
                  <a:pt x="1903922" y="1548422"/>
                </a:cubicBezTo>
                <a:cubicBezTo>
                  <a:pt x="1903922" y="1545368"/>
                  <a:pt x="1904509" y="1542666"/>
                  <a:pt x="1905684" y="1540317"/>
                </a:cubicBezTo>
                <a:cubicBezTo>
                  <a:pt x="1904744" y="1536088"/>
                  <a:pt x="1904274" y="1533386"/>
                  <a:pt x="1904274" y="1532211"/>
                </a:cubicBezTo>
                <a:cubicBezTo>
                  <a:pt x="1904274" y="1525397"/>
                  <a:pt x="1907563" y="1519289"/>
                  <a:pt x="1914142" y="1513885"/>
                </a:cubicBezTo>
                <a:cubicBezTo>
                  <a:pt x="1916726" y="1508481"/>
                  <a:pt x="1919721" y="1504839"/>
                  <a:pt x="1923129" y="1502960"/>
                </a:cubicBezTo>
                <a:cubicBezTo>
                  <a:pt x="1926536" y="1501080"/>
                  <a:pt x="1930824" y="1499670"/>
                  <a:pt x="1935993" y="1498731"/>
                </a:cubicBezTo>
                <a:cubicBezTo>
                  <a:pt x="1937402" y="1494736"/>
                  <a:pt x="1940692" y="1492034"/>
                  <a:pt x="1945860" y="1490625"/>
                </a:cubicBezTo>
                <a:cubicBezTo>
                  <a:pt x="1951029" y="1489215"/>
                  <a:pt x="1956081" y="1488745"/>
                  <a:pt x="1961015" y="1489215"/>
                </a:cubicBezTo>
                <a:cubicBezTo>
                  <a:pt x="1962424" y="1488275"/>
                  <a:pt x="1964422" y="1487394"/>
                  <a:pt x="1967006" y="1486572"/>
                </a:cubicBezTo>
                <a:cubicBezTo>
                  <a:pt x="1969591" y="1485750"/>
                  <a:pt x="1972174" y="1485338"/>
                  <a:pt x="1974760" y="1485338"/>
                </a:cubicBezTo>
                <a:cubicBezTo>
                  <a:pt x="1977578" y="1485338"/>
                  <a:pt x="1980045" y="1485808"/>
                  <a:pt x="1982160" y="1486748"/>
                </a:cubicBezTo>
                <a:cubicBezTo>
                  <a:pt x="1982631" y="1486278"/>
                  <a:pt x="1983804" y="1486043"/>
                  <a:pt x="1985684" y="1486043"/>
                </a:cubicBezTo>
                <a:cubicBezTo>
                  <a:pt x="1987094" y="1486043"/>
                  <a:pt x="1988504" y="1486161"/>
                  <a:pt x="1989913" y="1486396"/>
                </a:cubicBezTo>
                <a:cubicBezTo>
                  <a:pt x="1991323" y="1486631"/>
                  <a:pt x="1992263" y="1486983"/>
                  <a:pt x="1992733" y="1487453"/>
                </a:cubicBezTo>
                <a:cubicBezTo>
                  <a:pt x="1996022" y="1483224"/>
                  <a:pt x="1999898" y="1481109"/>
                  <a:pt x="2004363" y="1481109"/>
                </a:cubicBezTo>
                <a:cubicBezTo>
                  <a:pt x="2005772" y="1481109"/>
                  <a:pt x="2007183" y="1481462"/>
                  <a:pt x="2008592" y="1482167"/>
                </a:cubicBezTo>
                <a:lnTo>
                  <a:pt x="2008592" y="1481109"/>
                </a:lnTo>
                <a:cubicBezTo>
                  <a:pt x="2008592" y="1477115"/>
                  <a:pt x="2009415" y="1474296"/>
                  <a:pt x="2011059" y="1472651"/>
                </a:cubicBezTo>
                <a:cubicBezTo>
                  <a:pt x="2008709" y="1471946"/>
                  <a:pt x="2006183" y="1469890"/>
                  <a:pt x="2003482" y="1466484"/>
                </a:cubicBezTo>
                <a:cubicBezTo>
                  <a:pt x="2000780" y="1463077"/>
                  <a:pt x="1999194" y="1459964"/>
                  <a:pt x="1998724" y="1457144"/>
                </a:cubicBezTo>
                <a:cubicBezTo>
                  <a:pt x="1994965" y="1455500"/>
                  <a:pt x="1992380" y="1452798"/>
                  <a:pt x="1990971" y="1449039"/>
                </a:cubicBezTo>
                <a:cubicBezTo>
                  <a:pt x="1988151" y="1451153"/>
                  <a:pt x="1984862" y="1452210"/>
                  <a:pt x="1981103" y="1452210"/>
                </a:cubicBezTo>
                <a:cubicBezTo>
                  <a:pt x="1978518" y="1452210"/>
                  <a:pt x="1976051" y="1451506"/>
                  <a:pt x="1973702" y="1450096"/>
                </a:cubicBezTo>
                <a:cubicBezTo>
                  <a:pt x="1969708" y="1451271"/>
                  <a:pt x="1967124" y="1451741"/>
                  <a:pt x="1965949" y="1451506"/>
                </a:cubicBezTo>
                <a:cubicBezTo>
                  <a:pt x="1962659" y="1453855"/>
                  <a:pt x="1959018" y="1455030"/>
                  <a:pt x="1955024" y="1455030"/>
                </a:cubicBezTo>
                <a:cubicBezTo>
                  <a:pt x="1951499" y="1459729"/>
                  <a:pt x="1947387" y="1461843"/>
                  <a:pt x="1942688" y="1461374"/>
                </a:cubicBezTo>
                <a:cubicBezTo>
                  <a:pt x="1940574" y="1465133"/>
                  <a:pt x="1937696" y="1468422"/>
                  <a:pt x="1934054" y="1471241"/>
                </a:cubicBezTo>
                <a:cubicBezTo>
                  <a:pt x="1930413" y="1474061"/>
                  <a:pt x="1926712" y="1475470"/>
                  <a:pt x="1922953" y="1475470"/>
                </a:cubicBezTo>
                <a:cubicBezTo>
                  <a:pt x="1918724" y="1475470"/>
                  <a:pt x="1915317" y="1473473"/>
                  <a:pt x="1912733" y="1469479"/>
                </a:cubicBezTo>
                <a:cubicBezTo>
                  <a:pt x="1910853" y="1466425"/>
                  <a:pt x="1909913" y="1463488"/>
                  <a:pt x="1909913" y="1460669"/>
                </a:cubicBezTo>
                <a:cubicBezTo>
                  <a:pt x="1909913" y="1456440"/>
                  <a:pt x="1911323" y="1452915"/>
                  <a:pt x="1914142" y="1450096"/>
                </a:cubicBezTo>
                <a:cubicBezTo>
                  <a:pt x="1914847" y="1446572"/>
                  <a:pt x="1916492" y="1443224"/>
                  <a:pt x="1919076" y="1440052"/>
                </a:cubicBezTo>
                <a:cubicBezTo>
                  <a:pt x="1921661" y="1436880"/>
                  <a:pt x="1924538" y="1434413"/>
                  <a:pt x="1927711" y="1432651"/>
                </a:cubicBezTo>
                <a:cubicBezTo>
                  <a:pt x="1930883" y="1430889"/>
                  <a:pt x="1933408" y="1430243"/>
                  <a:pt x="1935288" y="1430712"/>
                </a:cubicBezTo>
                <a:cubicBezTo>
                  <a:pt x="1936933" y="1428128"/>
                  <a:pt x="1940221" y="1425720"/>
                  <a:pt x="1945155" y="1423488"/>
                </a:cubicBezTo>
                <a:cubicBezTo>
                  <a:pt x="1950089" y="1421256"/>
                  <a:pt x="1954671" y="1420140"/>
                  <a:pt x="1958899" y="1420140"/>
                </a:cubicBezTo>
                <a:cubicBezTo>
                  <a:pt x="1959840" y="1420140"/>
                  <a:pt x="1961250" y="1420375"/>
                  <a:pt x="1963128" y="1420845"/>
                </a:cubicBezTo>
                <a:cubicBezTo>
                  <a:pt x="1965713" y="1418025"/>
                  <a:pt x="1969121" y="1416616"/>
                  <a:pt x="1973349" y="1416616"/>
                </a:cubicBezTo>
                <a:cubicBezTo>
                  <a:pt x="1976638" y="1416616"/>
                  <a:pt x="1978988" y="1417555"/>
                  <a:pt x="1980398" y="1419435"/>
                </a:cubicBezTo>
                <a:cubicBezTo>
                  <a:pt x="1983453" y="1417320"/>
                  <a:pt x="1987446" y="1416263"/>
                  <a:pt x="1992380" y="1416263"/>
                </a:cubicBezTo>
                <a:close/>
                <a:moveTo>
                  <a:pt x="3474108" y="1415558"/>
                </a:moveTo>
                <a:cubicBezTo>
                  <a:pt x="3478102" y="1415558"/>
                  <a:pt x="3481567" y="1416851"/>
                  <a:pt x="3484505" y="1419435"/>
                </a:cubicBezTo>
                <a:cubicBezTo>
                  <a:pt x="3487442" y="1422019"/>
                  <a:pt x="3488910" y="1425779"/>
                  <a:pt x="3488910" y="1430712"/>
                </a:cubicBezTo>
                <a:cubicBezTo>
                  <a:pt x="3488910" y="1434472"/>
                  <a:pt x="3488088" y="1438466"/>
                  <a:pt x="3486443" y="1442695"/>
                </a:cubicBezTo>
                <a:cubicBezTo>
                  <a:pt x="3489732" y="1445514"/>
                  <a:pt x="3491377" y="1449156"/>
                  <a:pt x="3491377" y="1453620"/>
                </a:cubicBezTo>
                <a:cubicBezTo>
                  <a:pt x="3491377" y="1456909"/>
                  <a:pt x="3490320" y="1459846"/>
                  <a:pt x="3488205" y="1462431"/>
                </a:cubicBezTo>
                <a:cubicBezTo>
                  <a:pt x="3489615" y="1465015"/>
                  <a:pt x="3490320" y="1468422"/>
                  <a:pt x="3490320" y="1472651"/>
                </a:cubicBezTo>
                <a:cubicBezTo>
                  <a:pt x="3490320" y="1477115"/>
                  <a:pt x="3489615" y="1480757"/>
                  <a:pt x="3488205" y="1483576"/>
                </a:cubicBezTo>
                <a:cubicBezTo>
                  <a:pt x="3490320" y="1486396"/>
                  <a:pt x="3491377" y="1490742"/>
                  <a:pt x="3491377" y="1496616"/>
                </a:cubicBezTo>
                <a:cubicBezTo>
                  <a:pt x="3491377" y="1500610"/>
                  <a:pt x="3491142" y="1503312"/>
                  <a:pt x="3490672" y="1504722"/>
                </a:cubicBezTo>
                <a:cubicBezTo>
                  <a:pt x="3492552" y="1506836"/>
                  <a:pt x="3493492" y="1509538"/>
                  <a:pt x="3493492" y="1512828"/>
                </a:cubicBezTo>
                <a:cubicBezTo>
                  <a:pt x="3493492" y="1514707"/>
                  <a:pt x="3493022" y="1516822"/>
                  <a:pt x="3492082" y="1519171"/>
                </a:cubicBezTo>
                <a:cubicBezTo>
                  <a:pt x="3494431" y="1521756"/>
                  <a:pt x="3495606" y="1525280"/>
                  <a:pt x="3495606" y="1529744"/>
                </a:cubicBezTo>
                <a:cubicBezTo>
                  <a:pt x="3495606" y="1531154"/>
                  <a:pt x="3495371" y="1532563"/>
                  <a:pt x="3494901" y="1533973"/>
                </a:cubicBezTo>
                <a:cubicBezTo>
                  <a:pt x="3495841" y="1534678"/>
                  <a:pt x="3496664" y="1535911"/>
                  <a:pt x="3497368" y="1537674"/>
                </a:cubicBezTo>
                <a:cubicBezTo>
                  <a:pt x="3498073" y="1539436"/>
                  <a:pt x="3498425" y="1541256"/>
                  <a:pt x="3498425" y="1543136"/>
                </a:cubicBezTo>
                <a:cubicBezTo>
                  <a:pt x="3498425" y="1545486"/>
                  <a:pt x="3497838" y="1547483"/>
                  <a:pt x="3496664" y="1549127"/>
                </a:cubicBezTo>
                <a:cubicBezTo>
                  <a:pt x="3498543" y="1549362"/>
                  <a:pt x="3499835" y="1550596"/>
                  <a:pt x="3500540" y="1552828"/>
                </a:cubicBezTo>
                <a:cubicBezTo>
                  <a:pt x="3501245" y="1555060"/>
                  <a:pt x="3501362" y="1557233"/>
                  <a:pt x="3500893" y="1559348"/>
                </a:cubicBezTo>
                <a:lnTo>
                  <a:pt x="3501245" y="1559348"/>
                </a:lnTo>
                <a:cubicBezTo>
                  <a:pt x="3502890" y="1559348"/>
                  <a:pt x="3504358" y="1560229"/>
                  <a:pt x="3505650" y="1561991"/>
                </a:cubicBezTo>
                <a:cubicBezTo>
                  <a:pt x="3506942" y="1563753"/>
                  <a:pt x="3507354" y="1565339"/>
                  <a:pt x="3506883" y="1566749"/>
                </a:cubicBezTo>
                <a:cubicBezTo>
                  <a:pt x="3507588" y="1566279"/>
                  <a:pt x="3508646" y="1566044"/>
                  <a:pt x="3510055" y="1566044"/>
                </a:cubicBezTo>
                <a:cubicBezTo>
                  <a:pt x="3511935" y="1566044"/>
                  <a:pt x="3513638" y="1566455"/>
                  <a:pt x="3515166" y="1567277"/>
                </a:cubicBezTo>
                <a:cubicBezTo>
                  <a:pt x="3516693" y="1568100"/>
                  <a:pt x="3517809" y="1569098"/>
                  <a:pt x="3518514" y="1570273"/>
                </a:cubicBezTo>
                <a:cubicBezTo>
                  <a:pt x="3523213" y="1567688"/>
                  <a:pt x="3527677" y="1566396"/>
                  <a:pt x="3531906" y="1566396"/>
                </a:cubicBezTo>
                <a:cubicBezTo>
                  <a:pt x="3534020" y="1566396"/>
                  <a:pt x="3535900" y="1566749"/>
                  <a:pt x="3537545" y="1567453"/>
                </a:cubicBezTo>
                <a:cubicBezTo>
                  <a:pt x="3539659" y="1565809"/>
                  <a:pt x="3542420" y="1564340"/>
                  <a:pt x="3545826" y="1563048"/>
                </a:cubicBezTo>
                <a:cubicBezTo>
                  <a:pt x="3549233" y="1561756"/>
                  <a:pt x="3552229" y="1561110"/>
                  <a:pt x="3554814" y="1561110"/>
                </a:cubicBezTo>
                <a:cubicBezTo>
                  <a:pt x="3555988" y="1561110"/>
                  <a:pt x="3557045" y="1561345"/>
                  <a:pt x="3557985" y="1561815"/>
                </a:cubicBezTo>
                <a:cubicBezTo>
                  <a:pt x="3556340" y="1559230"/>
                  <a:pt x="3555518" y="1555941"/>
                  <a:pt x="3555518" y="1551947"/>
                </a:cubicBezTo>
                <a:cubicBezTo>
                  <a:pt x="3555518" y="1547483"/>
                  <a:pt x="3556928" y="1544663"/>
                  <a:pt x="3559748" y="1543489"/>
                </a:cubicBezTo>
                <a:cubicBezTo>
                  <a:pt x="3558103" y="1541609"/>
                  <a:pt x="3557280" y="1537615"/>
                  <a:pt x="3557280" y="1531506"/>
                </a:cubicBezTo>
                <a:cubicBezTo>
                  <a:pt x="3557280" y="1524223"/>
                  <a:pt x="3558807" y="1519054"/>
                  <a:pt x="3561862" y="1515999"/>
                </a:cubicBezTo>
                <a:cubicBezTo>
                  <a:pt x="3559748" y="1512475"/>
                  <a:pt x="3558690" y="1508598"/>
                  <a:pt x="3558690" y="1504369"/>
                </a:cubicBezTo>
                <a:cubicBezTo>
                  <a:pt x="3558690" y="1500610"/>
                  <a:pt x="3559395" y="1498026"/>
                  <a:pt x="3560805" y="1496616"/>
                </a:cubicBezTo>
                <a:cubicBezTo>
                  <a:pt x="3559395" y="1494736"/>
                  <a:pt x="3558690" y="1492387"/>
                  <a:pt x="3558690" y="1489567"/>
                </a:cubicBezTo>
                <a:cubicBezTo>
                  <a:pt x="3558690" y="1486748"/>
                  <a:pt x="3559219" y="1483753"/>
                  <a:pt x="3560276" y="1480581"/>
                </a:cubicBezTo>
                <a:cubicBezTo>
                  <a:pt x="3561333" y="1477409"/>
                  <a:pt x="3562684" y="1474883"/>
                  <a:pt x="3564329" y="1473003"/>
                </a:cubicBezTo>
                <a:cubicBezTo>
                  <a:pt x="3561275" y="1470889"/>
                  <a:pt x="3559748" y="1466308"/>
                  <a:pt x="3559748" y="1459259"/>
                </a:cubicBezTo>
                <a:cubicBezTo>
                  <a:pt x="3559748" y="1454795"/>
                  <a:pt x="3560100" y="1451153"/>
                  <a:pt x="3560805" y="1448334"/>
                </a:cubicBezTo>
                <a:cubicBezTo>
                  <a:pt x="3558690" y="1443635"/>
                  <a:pt x="3557633" y="1439641"/>
                  <a:pt x="3557633" y="1436351"/>
                </a:cubicBezTo>
                <a:cubicBezTo>
                  <a:pt x="3557633" y="1432122"/>
                  <a:pt x="3559043" y="1428715"/>
                  <a:pt x="3561862" y="1426131"/>
                </a:cubicBezTo>
                <a:cubicBezTo>
                  <a:pt x="3564682" y="1423547"/>
                  <a:pt x="3567971" y="1422254"/>
                  <a:pt x="3571730" y="1422254"/>
                </a:cubicBezTo>
                <a:cubicBezTo>
                  <a:pt x="3576194" y="1422254"/>
                  <a:pt x="3580012" y="1424017"/>
                  <a:pt x="3583183" y="1427541"/>
                </a:cubicBezTo>
                <a:cubicBezTo>
                  <a:pt x="3586355" y="1431065"/>
                  <a:pt x="3587824" y="1436116"/>
                  <a:pt x="3587589" y="1442695"/>
                </a:cubicBezTo>
                <a:cubicBezTo>
                  <a:pt x="3588764" y="1443870"/>
                  <a:pt x="3589763" y="1445691"/>
                  <a:pt x="3590585" y="1448158"/>
                </a:cubicBezTo>
                <a:cubicBezTo>
                  <a:pt x="3591407" y="1450624"/>
                  <a:pt x="3591818" y="1453150"/>
                  <a:pt x="3591818" y="1455735"/>
                </a:cubicBezTo>
                <a:cubicBezTo>
                  <a:pt x="3591818" y="1460904"/>
                  <a:pt x="3590526" y="1464545"/>
                  <a:pt x="3587942" y="1466660"/>
                </a:cubicBezTo>
                <a:cubicBezTo>
                  <a:pt x="3592171" y="1471829"/>
                  <a:pt x="3594285" y="1476880"/>
                  <a:pt x="3594285" y="1481814"/>
                </a:cubicBezTo>
                <a:cubicBezTo>
                  <a:pt x="3594285" y="1485103"/>
                  <a:pt x="3593345" y="1487805"/>
                  <a:pt x="3591466" y="1489920"/>
                </a:cubicBezTo>
                <a:cubicBezTo>
                  <a:pt x="3593345" y="1492504"/>
                  <a:pt x="3594285" y="1495324"/>
                  <a:pt x="3594285" y="1498378"/>
                </a:cubicBezTo>
                <a:cubicBezTo>
                  <a:pt x="3594285" y="1501432"/>
                  <a:pt x="3593463" y="1504604"/>
                  <a:pt x="3591818" y="1507894"/>
                </a:cubicBezTo>
                <a:cubicBezTo>
                  <a:pt x="3593228" y="1510008"/>
                  <a:pt x="3593933" y="1512358"/>
                  <a:pt x="3593933" y="1514942"/>
                </a:cubicBezTo>
                <a:cubicBezTo>
                  <a:pt x="3593933" y="1519171"/>
                  <a:pt x="3592171" y="1522813"/>
                  <a:pt x="3588646" y="1525867"/>
                </a:cubicBezTo>
                <a:cubicBezTo>
                  <a:pt x="3590996" y="1528452"/>
                  <a:pt x="3592171" y="1531506"/>
                  <a:pt x="3592171" y="1535030"/>
                </a:cubicBezTo>
                <a:cubicBezTo>
                  <a:pt x="3592171" y="1538790"/>
                  <a:pt x="3590643" y="1543019"/>
                  <a:pt x="3587589" y="1547718"/>
                </a:cubicBezTo>
                <a:cubicBezTo>
                  <a:pt x="3589939" y="1549127"/>
                  <a:pt x="3591113" y="1552064"/>
                  <a:pt x="3591113" y="1556528"/>
                </a:cubicBezTo>
                <a:cubicBezTo>
                  <a:pt x="3591113" y="1560992"/>
                  <a:pt x="3590173" y="1565574"/>
                  <a:pt x="3588294" y="1570273"/>
                </a:cubicBezTo>
                <a:cubicBezTo>
                  <a:pt x="3590173" y="1572857"/>
                  <a:pt x="3591113" y="1576264"/>
                  <a:pt x="3591113" y="1580493"/>
                </a:cubicBezTo>
                <a:cubicBezTo>
                  <a:pt x="3591113" y="1583078"/>
                  <a:pt x="3590643" y="1585192"/>
                  <a:pt x="3589704" y="1586837"/>
                </a:cubicBezTo>
                <a:cubicBezTo>
                  <a:pt x="3590173" y="1589186"/>
                  <a:pt x="3590409" y="1590948"/>
                  <a:pt x="3590409" y="1592123"/>
                </a:cubicBezTo>
                <a:cubicBezTo>
                  <a:pt x="3590409" y="1596587"/>
                  <a:pt x="3589058" y="1600053"/>
                  <a:pt x="3586355" y="1602520"/>
                </a:cubicBezTo>
                <a:cubicBezTo>
                  <a:pt x="3583654" y="1604987"/>
                  <a:pt x="3580423" y="1606220"/>
                  <a:pt x="3576664" y="1606220"/>
                </a:cubicBezTo>
                <a:cubicBezTo>
                  <a:pt x="3573375" y="1606220"/>
                  <a:pt x="3570438" y="1605104"/>
                  <a:pt x="3567853" y="1602872"/>
                </a:cubicBezTo>
                <a:cubicBezTo>
                  <a:pt x="3565269" y="1600640"/>
                  <a:pt x="3563741" y="1597410"/>
                  <a:pt x="3563272" y="1593180"/>
                </a:cubicBezTo>
                <a:cubicBezTo>
                  <a:pt x="3563037" y="1592945"/>
                  <a:pt x="3562743" y="1592534"/>
                  <a:pt x="3562391" y="1591947"/>
                </a:cubicBezTo>
                <a:cubicBezTo>
                  <a:pt x="3562038" y="1591360"/>
                  <a:pt x="3561745" y="1590831"/>
                  <a:pt x="3561510" y="1590361"/>
                </a:cubicBezTo>
                <a:cubicBezTo>
                  <a:pt x="3557515" y="1592711"/>
                  <a:pt x="3553874" y="1593885"/>
                  <a:pt x="3550585" y="1593885"/>
                </a:cubicBezTo>
                <a:cubicBezTo>
                  <a:pt x="3549410" y="1593885"/>
                  <a:pt x="3548470" y="1593768"/>
                  <a:pt x="3547765" y="1593533"/>
                </a:cubicBezTo>
                <a:cubicBezTo>
                  <a:pt x="3544711" y="1595647"/>
                  <a:pt x="3541773" y="1596705"/>
                  <a:pt x="3538955" y="1596705"/>
                </a:cubicBezTo>
                <a:cubicBezTo>
                  <a:pt x="3536605" y="1596705"/>
                  <a:pt x="3534373" y="1596235"/>
                  <a:pt x="3532258" y="1595295"/>
                </a:cubicBezTo>
                <a:cubicBezTo>
                  <a:pt x="3531318" y="1596940"/>
                  <a:pt x="3529850" y="1598232"/>
                  <a:pt x="3527853" y="1599172"/>
                </a:cubicBezTo>
                <a:cubicBezTo>
                  <a:pt x="3525856" y="1600111"/>
                  <a:pt x="3523683" y="1600581"/>
                  <a:pt x="3521333" y="1600581"/>
                </a:cubicBezTo>
                <a:cubicBezTo>
                  <a:pt x="3519923" y="1600581"/>
                  <a:pt x="3518866" y="1600464"/>
                  <a:pt x="3518162" y="1600229"/>
                </a:cubicBezTo>
                <a:cubicBezTo>
                  <a:pt x="3515577" y="1601169"/>
                  <a:pt x="3513110" y="1601639"/>
                  <a:pt x="3510760" y="1601639"/>
                </a:cubicBezTo>
                <a:cubicBezTo>
                  <a:pt x="3507471" y="1601639"/>
                  <a:pt x="3504769" y="1600464"/>
                  <a:pt x="3502655" y="1598114"/>
                </a:cubicBezTo>
                <a:cubicBezTo>
                  <a:pt x="3500070" y="1598349"/>
                  <a:pt x="3497192" y="1597233"/>
                  <a:pt x="3494020" y="1594766"/>
                </a:cubicBezTo>
                <a:cubicBezTo>
                  <a:pt x="3490848" y="1592299"/>
                  <a:pt x="3488910" y="1589891"/>
                  <a:pt x="3488205" y="1587542"/>
                </a:cubicBezTo>
                <a:cubicBezTo>
                  <a:pt x="3485386" y="1586837"/>
                  <a:pt x="3482860" y="1585251"/>
                  <a:pt x="3480628" y="1582784"/>
                </a:cubicBezTo>
                <a:cubicBezTo>
                  <a:pt x="3478396" y="1580317"/>
                  <a:pt x="3476928" y="1577204"/>
                  <a:pt x="3476223" y="1573445"/>
                </a:cubicBezTo>
                <a:cubicBezTo>
                  <a:pt x="3473403" y="1572740"/>
                  <a:pt x="3471112" y="1570801"/>
                  <a:pt x="3469350" y="1567630"/>
                </a:cubicBezTo>
                <a:cubicBezTo>
                  <a:pt x="3467588" y="1564458"/>
                  <a:pt x="3466707" y="1560757"/>
                  <a:pt x="3466707" y="1556528"/>
                </a:cubicBezTo>
                <a:cubicBezTo>
                  <a:pt x="3466707" y="1553944"/>
                  <a:pt x="3467059" y="1551477"/>
                  <a:pt x="3467765" y="1549127"/>
                </a:cubicBezTo>
                <a:cubicBezTo>
                  <a:pt x="3466120" y="1546543"/>
                  <a:pt x="3465533" y="1543254"/>
                  <a:pt x="3466002" y="1539259"/>
                </a:cubicBezTo>
                <a:cubicBezTo>
                  <a:pt x="3462713" y="1536440"/>
                  <a:pt x="3461068" y="1533151"/>
                  <a:pt x="3461068" y="1529391"/>
                </a:cubicBezTo>
                <a:cubicBezTo>
                  <a:pt x="3461068" y="1527512"/>
                  <a:pt x="3461420" y="1525750"/>
                  <a:pt x="3462126" y="1524105"/>
                </a:cubicBezTo>
                <a:cubicBezTo>
                  <a:pt x="3460716" y="1521991"/>
                  <a:pt x="3460011" y="1519524"/>
                  <a:pt x="3460011" y="1516704"/>
                </a:cubicBezTo>
                <a:cubicBezTo>
                  <a:pt x="3460011" y="1513180"/>
                  <a:pt x="3461068" y="1510008"/>
                  <a:pt x="3463183" y="1507189"/>
                </a:cubicBezTo>
                <a:cubicBezTo>
                  <a:pt x="3459894" y="1504369"/>
                  <a:pt x="3458249" y="1500845"/>
                  <a:pt x="3458249" y="1496616"/>
                </a:cubicBezTo>
                <a:cubicBezTo>
                  <a:pt x="3458249" y="1494032"/>
                  <a:pt x="3458954" y="1491800"/>
                  <a:pt x="3460363" y="1489920"/>
                </a:cubicBezTo>
                <a:cubicBezTo>
                  <a:pt x="3458249" y="1486866"/>
                  <a:pt x="3457192" y="1483224"/>
                  <a:pt x="3457192" y="1478995"/>
                </a:cubicBezTo>
                <a:cubicBezTo>
                  <a:pt x="3457192" y="1475706"/>
                  <a:pt x="3457897" y="1473239"/>
                  <a:pt x="3459307" y="1471594"/>
                </a:cubicBezTo>
                <a:cubicBezTo>
                  <a:pt x="3456956" y="1469714"/>
                  <a:pt x="3455782" y="1466895"/>
                  <a:pt x="3455782" y="1463136"/>
                </a:cubicBezTo>
                <a:cubicBezTo>
                  <a:pt x="3455782" y="1460786"/>
                  <a:pt x="3456487" y="1458202"/>
                  <a:pt x="3457897" y="1455382"/>
                </a:cubicBezTo>
                <a:cubicBezTo>
                  <a:pt x="3456722" y="1453503"/>
                  <a:pt x="3456135" y="1450801"/>
                  <a:pt x="3456135" y="1447277"/>
                </a:cubicBezTo>
                <a:cubicBezTo>
                  <a:pt x="3456135" y="1442108"/>
                  <a:pt x="3457544" y="1438113"/>
                  <a:pt x="3460363" y="1435294"/>
                </a:cubicBezTo>
                <a:cubicBezTo>
                  <a:pt x="3459658" y="1433179"/>
                  <a:pt x="3459307" y="1431182"/>
                  <a:pt x="3459307" y="1429303"/>
                </a:cubicBezTo>
                <a:cubicBezTo>
                  <a:pt x="3459307" y="1425074"/>
                  <a:pt x="3460775" y="1421726"/>
                  <a:pt x="3463712" y="1419259"/>
                </a:cubicBezTo>
                <a:cubicBezTo>
                  <a:pt x="3466649" y="1416792"/>
                  <a:pt x="3470114" y="1415558"/>
                  <a:pt x="3474108" y="1415558"/>
                </a:cubicBezTo>
                <a:close/>
                <a:moveTo>
                  <a:pt x="207034" y="1415558"/>
                </a:moveTo>
                <a:cubicBezTo>
                  <a:pt x="211028" y="1415558"/>
                  <a:pt x="214493" y="1416851"/>
                  <a:pt x="217430" y="1419435"/>
                </a:cubicBezTo>
                <a:cubicBezTo>
                  <a:pt x="220367" y="1422019"/>
                  <a:pt x="221835" y="1425779"/>
                  <a:pt x="221835" y="1430712"/>
                </a:cubicBezTo>
                <a:cubicBezTo>
                  <a:pt x="221835" y="1434472"/>
                  <a:pt x="221013" y="1438466"/>
                  <a:pt x="219368" y="1442695"/>
                </a:cubicBezTo>
                <a:cubicBezTo>
                  <a:pt x="222658" y="1445514"/>
                  <a:pt x="224302" y="1449156"/>
                  <a:pt x="224302" y="1453620"/>
                </a:cubicBezTo>
                <a:cubicBezTo>
                  <a:pt x="224302" y="1456909"/>
                  <a:pt x="223245" y="1459846"/>
                  <a:pt x="221131" y="1462431"/>
                </a:cubicBezTo>
                <a:cubicBezTo>
                  <a:pt x="222540" y="1465015"/>
                  <a:pt x="223245" y="1468422"/>
                  <a:pt x="223245" y="1472651"/>
                </a:cubicBezTo>
                <a:cubicBezTo>
                  <a:pt x="223245" y="1477115"/>
                  <a:pt x="222540" y="1480757"/>
                  <a:pt x="221131" y="1483576"/>
                </a:cubicBezTo>
                <a:cubicBezTo>
                  <a:pt x="223245" y="1486396"/>
                  <a:pt x="224302" y="1490742"/>
                  <a:pt x="224302" y="1496616"/>
                </a:cubicBezTo>
                <a:cubicBezTo>
                  <a:pt x="224302" y="1500610"/>
                  <a:pt x="224067" y="1503312"/>
                  <a:pt x="223597" y="1504722"/>
                </a:cubicBezTo>
                <a:cubicBezTo>
                  <a:pt x="225477" y="1506836"/>
                  <a:pt x="226417" y="1509538"/>
                  <a:pt x="226417" y="1512828"/>
                </a:cubicBezTo>
                <a:cubicBezTo>
                  <a:pt x="226417" y="1514707"/>
                  <a:pt x="225947" y="1516822"/>
                  <a:pt x="225007" y="1519171"/>
                </a:cubicBezTo>
                <a:cubicBezTo>
                  <a:pt x="227357" y="1521756"/>
                  <a:pt x="228531" y="1525280"/>
                  <a:pt x="228531" y="1529744"/>
                </a:cubicBezTo>
                <a:cubicBezTo>
                  <a:pt x="228531" y="1531154"/>
                  <a:pt x="228297" y="1532563"/>
                  <a:pt x="227827" y="1533973"/>
                </a:cubicBezTo>
                <a:cubicBezTo>
                  <a:pt x="228766" y="1534678"/>
                  <a:pt x="229589" y="1535911"/>
                  <a:pt x="230294" y="1537674"/>
                </a:cubicBezTo>
                <a:cubicBezTo>
                  <a:pt x="230998" y="1539436"/>
                  <a:pt x="231351" y="1541256"/>
                  <a:pt x="231351" y="1543136"/>
                </a:cubicBezTo>
                <a:cubicBezTo>
                  <a:pt x="231351" y="1545486"/>
                  <a:pt x="230763" y="1547483"/>
                  <a:pt x="229589" y="1549127"/>
                </a:cubicBezTo>
                <a:cubicBezTo>
                  <a:pt x="231468" y="1549362"/>
                  <a:pt x="232761" y="1550596"/>
                  <a:pt x="233465" y="1552828"/>
                </a:cubicBezTo>
                <a:cubicBezTo>
                  <a:pt x="234170" y="1555060"/>
                  <a:pt x="234288" y="1557233"/>
                  <a:pt x="233818" y="1559348"/>
                </a:cubicBezTo>
                <a:lnTo>
                  <a:pt x="234170" y="1559348"/>
                </a:lnTo>
                <a:cubicBezTo>
                  <a:pt x="235815" y="1559348"/>
                  <a:pt x="237283" y="1560229"/>
                  <a:pt x="238576" y="1561991"/>
                </a:cubicBezTo>
                <a:cubicBezTo>
                  <a:pt x="239868" y="1563753"/>
                  <a:pt x="240279" y="1565339"/>
                  <a:pt x="239809" y="1566749"/>
                </a:cubicBezTo>
                <a:cubicBezTo>
                  <a:pt x="240514" y="1566279"/>
                  <a:pt x="241571" y="1566044"/>
                  <a:pt x="242981" y="1566044"/>
                </a:cubicBezTo>
                <a:cubicBezTo>
                  <a:pt x="244861" y="1566044"/>
                  <a:pt x="246564" y="1566455"/>
                  <a:pt x="248091" y="1567277"/>
                </a:cubicBezTo>
                <a:cubicBezTo>
                  <a:pt x="249618" y="1568100"/>
                  <a:pt x="250734" y="1569098"/>
                  <a:pt x="251439" y="1570273"/>
                </a:cubicBezTo>
                <a:cubicBezTo>
                  <a:pt x="256138" y="1567688"/>
                  <a:pt x="260602" y="1566396"/>
                  <a:pt x="264831" y="1566396"/>
                </a:cubicBezTo>
                <a:cubicBezTo>
                  <a:pt x="266946" y="1566396"/>
                  <a:pt x="268825" y="1566749"/>
                  <a:pt x="270470" y="1567453"/>
                </a:cubicBezTo>
                <a:cubicBezTo>
                  <a:pt x="272584" y="1565809"/>
                  <a:pt x="275345" y="1564340"/>
                  <a:pt x="278752" y="1563048"/>
                </a:cubicBezTo>
                <a:cubicBezTo>
                  <a:pt x="282159" y="1561756"/>
                  <a:pt x="285154" y="1561110"/>
                  <a:pt x="287739" y="1561110"/>
                </a:cubicBezTo>
                <a:cubicBezTo>
                  <a:pt x="288914" y="1561110"/>
                  <a:pt x="289971" y="1561345"/>
                  <a:pt x="290911" y="1561815"/>
                </a:cubicBezTo>
                <a:cubicBezTo>
                  <a:pt x="289266" y="1559230"/>
                  <a:pt x="288444" y="1555941"/>
                  <a:pt x="288444" y="1551947"/>
                </a:cubicBezTo>
                <a:cubicBezTo>
                  <a:pt x="288444" y="1547483"/>
                  <a:pt x="289853" y="1544663"/>
                  <a:pt x="292673" y="1543489"/>
                </a:cubicBezTo>
                <a:cubicBezTo>
                  <a:pt x="291028" y="1541609"/>
                  <a:pt x="290206" y="1537615"/>
                  <a:pt x="290206" y="1531506"/>
                </a:cubicBezTo>
                <a:cubicBezTo>
                  <a:pt x="290206" y="1524223"/>
                  <a:pt x="291733" y="1519054"/>
                  <a:pt x="294787" y="1515999"/>
                </a:cubicBezTo>
                <a:cubicBezTo>
                  <a:pt x="292673" y="1512475"/>
                  <a:pt x="291616" y="1508598"/>
                  <a:pt x="291616" y="1504369"/>
                </a:cubicBezTo>
                <a:cubicBezTo>
                  <a:pt x="291616" y="1500610"/>
                  <a:pt x="292321" y="1498026"/>
                  <a:pt x="293730" y="1496616"/>
                </a:cubicBezTo>
                <a:cubicBezTo>
                  <a:pt x="292321" y="1494736"/>
                  <a:pt x="291616" y="1492387"/>
                  <a:pt x="291616" y="1489567"/>
                </a:cubicBezTo>
                <a:cubicBezTo>
                  <a:pt x="291616" y="1486748"/>
                  <a:pt x="292144" y="1483753"/>
                  <a:pt x="293201" y="1480581"/>
                </a:cubicBezTo>
                <a:cubicBezTo>
                  <a:pt x="294259" y="1477409"/>
                  <a:pt x="295610" y="1474883"/>
                  <a:pt x="297254" y="1473003"/>
                </a:cubicBezTo>
                <a:cubicBezTo>
                  <a:pt x="294200" y="1470889"/>
                  <a:pt x="292673" y="1466308"/>
                  <a:pt x="292673" y="1459259"/>
                </a:cubicBezTo>
                <a:cubicBezTo>
                  <a:pt x="292673" y="1454795"/>
                  <a:pt x="293025" y="1451153"/>
                  <a:pt x="293730" y="1448334"/>
                </a:cubicBezTo>
                <a:cubicBezTo>
                  <a:pt x="291616" y="1443635"/>
                  <a:pt x="290558" y="1439641"/>
                  <a:pt x="290558" y="1436351"/>
                </a:cubicBezTo>
                <a:cubicBezTo>
                  <a:pt x="290558" y="1432122"/>
                  <a:pt x="291968" y="1428715"/>
                  <a:pt x="294787" y="1426131"/>
                </a:cubicBezTo>
                <a:cubicBezTo>
                  <a:pt x="297607" y="1423547"/>
                  <a:pt x="300896" y="1422254"/>
                  <a:pt x="304655" y="1422254"/>
                </a:cubicBezTo>
                <a:cubicBezTo>
                  <a:pt x="309119" y="1422254"/>
                  <a:pt x="312937" y="1424017"/>
                  <a:pt x="316109" y="1427541"/>
                </a:cubicBezTo>
                <a:cubicBezTo>
                  <a:pt x="319281" y="1431065"/>
                  <a:pt x="320749" y="1436116"/>
                  <a:pt x="320514" y="1442695"/>
                </a:cubicBezTo>
                <a:cubicBezTo>
                  <a:pt x="321689" y="1443870"/>
                  <a:pt x="322688" y="1445691"/>
                  <a:pt x="323510" y="1448158"/>
                </a:cubicBezTo>
                <a:cubicBezTo>
                  <a:pt x="324332" y="1450624"/>
                  <a:pt x="324744" y="1453150"/>
                  <a:pt x="324744" y="1455735"/>
                </a:cubicBezTo>
                <a:cubicBezTo>
                  <a:pt x="324744" y="1460904"/>
                  <a:pt x="323451" y="1464545"/>
                  <a:pt x="320867" y="1466660"/>
                </a:cubicBezTo>
                <a:cubicBezTo>
                  <a:pt x="325096" y="1471829"/>
                  <a:pt x="327210" y="1476880"/>
                  <a:pt x="327210" y="1481814"/>
                </a:cubicBezTo>
                <a:cubicBezTo>
                  <a:pt x="327210" y="1485103"/>
                  <a:pt x="326271" y="1487805"/>
                  <a:pt x="324391" y="1489920"/>
                </a:cubicBezTo>
                <a:cubicBezTo>
                  <a:pt x="326271" y="1492504"/>
                  <a:pt x="327210" y="1495324"/>
                  <a:pt x="327210" y="1498378"/>
                </a:cubicBezTo>
                <a:cubicBezTo>
                  <a:pt x="327210" y="1501432"/>
                  <a:pt x="326388" y="1504604"/>
                  <a:pt x="324744" y="1507894"/>
                </a:cubicBezTo>
                <a:cubicBezTo>
                  <a:pt x="326153" y="1510008"/>
                  <a:pt x="326858" y="1512358"/>
                  <a:pt x="326858" y="1514942"/>
                </a:cubicBezTo>
                <a:cubicBezTo>
                  <a:pt x="326858" y="1519171"/>
                  <a:pt x="325096" y="1522813"/>
                  <a:pt x="321572" y="1525867"/>
                </a:cubicBezTo>
                <a:cubicBezTo>
                  <a:pt x="323921" y="1528452"/>
                  <a:pt x="325096" y="1531506"/>
                  <a:pt x="325096" y="1535030"/>
                </a:cubicBezTo>
                <a:cubicBezTo>
                  <a:pt x="325096" y="1538790"/>
                  <a:pt x="323569" y="1543019"/>
                  <a:pt x="320514" y="1547718"/>
                </a:cubicBezTo>
                <a:cubicBezTo>
                  <a:pt x="322864" y="1549127"/>
                  <a:pt x="324039" y="1552064"/>
                  <a:pt x="324039" y="1556528"/>
                </a:cubicBezTo>
                <a:cubicBezTo>
                  <a:pt x="324039" y="1560992"/>
                  <a:pt x="323099" y="1565574"/>
                  <a:pt x="321219" y="1570273"/>
                </a:cubicBezTo>
                <a:cubicBezTo>
                  <a:pt x="323099" y="1572857"/>
                  <a:pt x="324039" y="1576264"/>
                  <a:pt x="324039" y="1580493"/>
                </a:cubicBezTo>
                <a:cubicBezTo>
                  <a:pt x="324039" y="1583078"/>
                  <a:pt x="323569" y="1585192"/>
                  <a:pt x="322629" y="1586837"/>
                </a:cubicBezTo>
                <a:cubicBezTo>
                  <a:pt x="323099" y="1589186"/>
                  <a:pt x="323334" y="1590948"/>
                  <a:pt x="323334" y="1592123"/>
                </a:cubicBezTo>
                <a:cubicBezTo>
                  <a:pt x="323334" y="1596587"/>
                  <a:pt x="321983" y="1600053"/>
                  <a:pt x="319281" y="1602520"/>
                </a:cubicBezTo>
                <a:cubicBezTo>
                  <a:pt x="316579" y="1604987"/>
                  <a:pt x="313348" y="1606220"/>
                  <a:pt x="309589" y="1606220"/>
                </a:cubicBezTo>
                <a:cubicBezTo>
                  <a:pt x="306300" y="1606220"/>
                  <a:pt x="303363" y="1605104"/>
                  <a:pt x="300779" y="1602872"/>
                </a:cubicBezTo>
                <a:cubicBezTo>
                  <a:pt x="298194" y="1600640"/>
                  <a:pt x="296667" y="1597410"/>
                  <a:pt x="296197" y="1593180"/>
                </a:cubicBezTo>
                <a:cubicBezTo>
                  <a:pt x="295962" y="1592945"/>
                  <a:pt x="295668" y="1592534"/>
                  <a:pt x="295316" y="1591947"/>
                </a:cubicBezTo>
                <a:cubicBezTo>
                  <a:pt x="294964" y="1591360"/>
                  <a:pt x="294670" y="1590831"/>
                  <a:pt x="294435" y="1590361"/>
                </a:cubicBezTo>
                <a:cubicBezTo>
                  <a:pt x="290441" y="1592711"/>
                  <a:pt x="286799" y="1593885"/>
                  <a:pt x="283510" y="1593885"/>
                </a:cubicBezTo>
                <a:cubicBezTo>
                  <a:pt x="282335" y="1593885"/>
                  <a:pt x="281395" y="1593768"/>
                  <a:pt x="280690" y="1593533"/>
                </a:cubicBezTo>
                <a:cubicBezTo>
                  <a:pt x="277636" y="1595647"/>
                  <a:pt x="274699" y="1596705"/>
                  <a:pt x="271880" y="1596705"/>
                </a:cubicBezTo>
                <a:cubicBezTo>
                  <a:pt x="269530" y="1596705"/>
                  <a:pt x="267298" y="1596235"/>
                  <a:pt x="265184" y="1595295"/>
                </a:cubicBezTo>
                <a:cubicBezTo>
                  <a:pt x="264244" y="1596940"/>
                  <a:pt x="262776" y="1598232"/>
                  <a:pt x="260778" y="1599172"/>
                </a:cubicBezTo>
                <a:cubicBezTo>
                  <a:pt x="258781" y="1600111"/>
                  <a:pt x="256608" y="1600581"/>
                  <a:pt x="254259" y="1600581"/>
                </a:cubicBezTo>
                <a:cubicBezTo>
                  <a:pt x="252849" y="1600581"/>
                  <a:pt x="251792" y="1600464"/>
                  <a:pt x="251087" y="1600229"/>
                </a:cubicBezTo>
                <a:cubicBezTo>
                  <a:pt x="248502" y="1601169"/>
                  <a:pt x="246035" y="1601639"/>
                  <a:pt x="243686" y="1601639"/>
                </a:cubicBezTo>
                <a:cubicBezTo>
                  <a:pt x="240396" y="1601639"/>
                  <a:pt x="237695" y="1600464"/>
                  <a:pt x="235580" y="1598114"/>
                </a:cubicBezTo>
                <a:cubicBezTo>
                  <a:pt x="232996" y="1598349"/>
                  <a:pt x="230117" y="1597233"/>
                  <a:pt x="226946" y="1594766"/>
                </a:cubicBezTo>
                <a:cubicBezTo>
                  <a:pt x="223774" y="1592299"/>
                  <a:pt x="221835" y="1589891"/>
                  <a:pt x="221131" y="1587542"/>
                </a:cubicBezTo>
                <a:cubicBezTo>
                  <a:pt x="218311" y="1586837"/>
                  <a:pt x="215785" y="1585251"/>
                  <a:pt x="213553" y="1582784"/>
                </a:cubicBezTo>
                <a:cubicBezTo>
                  <a:pt x="211321" y="1580317"/>
                  <a:pt x="209853" y="1577204"/>
                  <a:pt x="209148" y="1573445"/>
                </a:cubicBezTo>
                <a:cubicBezTo>
                  <a:pt x="206329" y="1572740"/>
                  <a:pt x="204038" y="1570801"/>
                  <a:pt x="202276" y="1567630"/>
                </a:cubicBezTo>
                <a:cubicBezTo>
                  <a:pt x="200514" y="1564458"/>
                  <a:pt x="199633" y="1560757"/>
                  <a:pt x="199633" y="1556528"/>
                </a:cubicBezTo>
                <a:cubicBezTo>
                  <a:pt x="199633" y="1553944"/>
                  <a:pt x="199985" y="1551477"/>
                  <a:pt x="200690" y="1549127"/>
                </a:cubicBezTo>
                <a:cubicBezTo>
                  <a:pt x="199045" y="1546543"/>
                  <a:pt x="198458" y="1543254"/>
                  <a:pt x="198928" y="1539259"/>
                </a:cubicBezTo>
                <a:cubicBezTo>
                  <a:pt x="195638" y="1536440"/>
                  <a:pt x="193994" y="1533151"/>
                  <a:pt x="193994" y="1529391"/>
                </a:cubicBezTo>
                <a:cubicBezTo>
                  <a:pt x="193994" y="1527512"/>
                  <a:pt x="194346" y="1525750"/>
                  <a:pt x="195051" y="1524105"/>
                </a:cubicBezTo>
                <a:cubicBezTo>
                  <a:pt x="193641" y="1521991"/>
                  <a:pt x="192937" y="1519524"/>
                  <a:pt x="192937" y="1516704"/>
                </a:cubicBezTo>
                <a:cubicBezTo>
                  <a:pt x="192937" y="1513180"/>
                  <a:pt x="193994" y="1510008"/>
                  <a:pt x="196108" y="1507189"/>
                </a:cubicBezTo>
                <a:cubicBezTo>
                  <a:pt x="192819" y="1504369"/>
                  <a:pt x="191174" y="1500845"/>
                  <a:pt x="191174" y="1496616"/>
                </a:cubicBezTo>
                <a:cubicBezTo>
                  <a:pt x="191174" y="1494032"/>
                  <a:pt x="191879" y="1491800"/>
                  <a:pt x="193289" y="1489920"/>
                </a:cubicBezTo>
                <a:cubicBezTo>
                  <a:pt x="191174" y="1486866"/>
                  <a:pt x="190117" y="1483224"/>
                  <a:pt x="190117" y="1478995"/>
                </a:cubicBezTo>
                <a:cubicBezTo>
                  <a:pt x="190117" y="1475706"/>
                  <a:pt x="190822" y="1473239"/>
                  <a:pt x="192232" y="1471594"/>
                </a:cubicBezTo>
                <a:cubicBezTo>
                  <a:pt x="189882" y="1469714"/>
                  <a:pt x="188707" y="1466895"/>
                  <a:pt x="188707" y="1463136"/>
                </a:cubicBezTo>
                <a:cubicBezTo>
                  <a:pt x="188707" y="1460786"/>
                  <a:pt x="189412" y="1458202"/>
                  <a:pt x="190822" y="1455382"/>
                </a:cubicBezTo>
                <a:cubicBezTo>
                  <a:pt x="189647" y="1453503"/>
                  <a:pt x="189060" y="1450801"/>
                  <a:pt x="189060" y="1447277"/>
                </a:cubicBezTo>
                <a:cubicBezTo>
                  <a:pt x="189060" y="1442108"/>
                  <a:pt x="190470" y="1438113"/>
                  <a:pt x="193289" y="1435294"/>
                </a:cubicBezTo>
                <a:cubicBezTo>
                  <a:pt x="192584" y="1433179"/>
                  <a:pt x="192232" y="1431182"/>
                  <a:pt x="192232" y="1429303"/>
                </a:cubicBezTo>
                <a:cubicBezTo>
                  <a:pt x="192232" y="1425074"/>
                  <a:pt x="193700" y="1421726"/>
                  <a:pt x="196637" y="1419259"/>
                </a:cubicBezTo>
                <a:cubicBezTo>
                  <a:pt x="199574" y="1416792"/>
                  <a:pt x="203039" y="1415558"/>
                  <a:pt x="207034" y="1415558"/>
                </a:cubicBezTo>
                <a:close/>
                <a:moveTo>
                  <a:pt x="2437960" y="1415206"/>
                </a:moveTo>
                <a:cubicBezTo>
                  <a:pt x="2439839" y="1415206"/>
                  <a:pt x="2441719" y="1415558"/>
                  <a:pt x="2443598" y="1416263"/>
                </a:cubicBezTo>
                <a:cubicBezTo>
                  <a:pt x="2445478" y="1416968"/>
                  <a:pt x="2446887" y="1417790"/>
                  <a:pt x="2447827" y="1418730"/>
                </a:cubicBezTo>
                <a:cubicBezTo>
                  <a:pt x="2449237" y="1417320"/>
                  <a:pt x="2451704" y="1416616"/>
                  <a:pt x="2455228" y="1416616"/>
                </a:cubicBezTo>
                <a:cubicBezTo>
                  <a:pt x="2458048" y="1416616"/>
                  <a:pt x="2460867" y="1417144"/>
                  <a:pt x="2463687" y="1418201"/>
                </a:cubicBezTo>
                <a:cubicBezTo>
                  <a:pt x="2466506" y="1419259"/>
                  <a:pt x="2468386" y="1420727"/>
                  <a:pt x="2469325" y="1422607"/>
                </a:cubicBezTo>
                <a:cubicBezTo>
                  <a:pt x="2470735" y="1421902"/>
                  <a:pt x="2472262" y="1421550"/>
                  <a:pt x="2473907" y="1421550"/>
                </a:cubicBezTo>
                <a:cubicBezTo>
                  <a:pt x="2476726" y="1421550"/>
                  <a:pt x="2479370" y="1422548"/>
                  <a:pt x="2481837" y="1424545"/>
                </a:cubicBezTo>
                <a:cubicBezTo>
                  <a:pt x="2484304" y="1426542"/>
                  <a:pt x="2486007" y="1429068"/>
                  <a:pt x="2486947" y="1432122"/>
                </a:cubicBezTo>
                <a:cubicBezTo>
                  <a:pt x="2490471" y="1431652"/>
                  <a:pt x="2494112" y="1432827"/>
                  <a:pt x="2497872" y="1435646"/>
                </a:cubicBezTo>
                <a:cubicBezTo>
                  <a:pt x="2501632" y="1438466"/>
                  <a:pt x="2503041" y="1441285"/>
                  <a:pt x="2502101" y="1444105"/>
                </a:cubicBezTo>
                <a:cubicBezTo>
                  <a:pt x="2508445" y="1447629"/>
                  <a:pt x="2511616" y="1452445"/>
                  <a:pt x="2511616" y="1458554"/>
                </a:cubicBezTo>
                <a:cubicBezTo>
                  <a:pt x="2511616" y="1462313"/>
                  <a:pt x="2510324" y="1465603"/>
                  <a:pt x="2507740" y="1468422"/>
                </a:cubicBezTo>
                <a:cubicBezTo>
                  <a:pt x="2505155" y="1471241"/>
                  <a:pt x="2501866" y="1472651"/>
                  <a:pt x="2497872" y="1472651"/>
                </a:cubicBezTo>
                <a:cubicBezTo>
                  <a:pt x="2494347" y="1472416"/>
                  <a:pt x="2491410" y="1471476"/>
                  <a:pt x="2489061" y="1469832"/>
                </a:cubicBezTo>
                <a:cubicBezTo>
                  <a:pt x="2486712" y="1468187"/>
                  <a:pt x="2485302" y="1466190"/>
                  <a:pt x="2484833" y="1463841"/>
                </a:cubicBezTo>
                <a:cubicBezTo>
                  <a:pt x="2481778" y="1463371"/>
                  <a:pt x="2478900" y="1462137"/>
                  <a:pt x="2476198" y="1460140"/>
                </a:cubicBezTo>
                <a:cubicBezTo>
                  <a:pt x="2473496" y="1458143"/>
                  <a:pt x="2472028" y="1455500"/>
                  <a:pt x="2471792" y="1452210"/>
                </a:cubicBezTo>
                <a:cubicBezTo>
                  <a:pt x="2467328" y="1452680"/>
                  <a:pt x="2463980" y="1452210"/>
                  <a:pt x="2461748" y="1450801"/>
                </a:cubicBezTo>
                <a:cubicBezTo>
                  <a:pt x="2459516" y="1449391"/>
                  <a:pt x="2457578" y="1447159"/>
                  <a:pt x="2455934" y="1444105"/>
                </a:cubicBezTo>
                <a:cubicBezTo>
                  <a:pt x="2454289" y="1445279"/>
                  <a:pt x="2452174" y="1445867"/>
                  <a:pt x="2449589" y="1445867"/>
                </a:cubicBezTo>
                <a:cubicBezTo>
                  <a:pt x="2447005" y="1445867"/>
                  <a:pt x="2444186" y="1445162"/>
                  <a:pt x="2441132" y="1443752"/>
                </a:cubicBezTo>
                <a:cubicBezTo>
                  <a:pt x="2439487" y="1445162"/>
                  <a:pt x="2437431" y="1446337"/>
                  <a:pt x="2434964" y="1447277"/>
                </a:cubicBezTo>
                <a:cubicBezTo>
                  <a:pt x="2432497" y="1448216"/>
                  <a:pt x="2430089" y="1448686"/>
                  <a:pt x="2427739" y="1448686"/>
                </a:cubicBezTo>
                <a:cubicBezTo>
                  <a:pt x="2425155" y="1448686"/>
                  <a:pt x="2422923" y="1448099"/>
                  <a:pt x="2421043" y="1446924"/>
                </a:cubicBezTo>
                <a:cubicBezTo>
                  <a:pt x="2421513" y="1449743"/>
                  <a:pt x="2420808" y="1451976"/>
                  <a:pt x="2418929" y="1453620"/>
                </a:cubicBezTo>
                <a:cubicBezTo>
                  <a:pt x="2417049" y="1455265"/>
                  <a:pt x="2414464" y="1455852"/>
                  <a:pt x="2411176" y="1455382"/>
                </a:cubicBezTo>
                <a:cubicBezTo>
                  <a:pt x="2411880" y="1457027"/>
                  <a:pt x="2412232" y="1458789"/>
                  <a:pt x="2412232" y="1460669"/>
                </a:cubicBezTo>
                <a:cubicBezTo>
                  <a:pt x="2412232" y="1464898"/>
                  <a:pt x="2410353" y="1468422"/>
                  <a:pt x="2406594" y="1471241"/>
                </a:cubicBezTo>
                <a:cubicBezTo>
                  <a:pt x="2409178" y="1472416"/>
                  <a:pt x="2411057" y="1474355"/>
                  <a:pt x="2412232" y="1477056"/>
                </a:cubicBezTo>
                <a:cubicBezTo>
                  <a:pt x="2413408" y="1479758"/>
                  <a:pt x="2413878" y="1482402"/>
                  <a:pt x="2413643" y="1484986"/>
                </a:cubicBezTo>
                <a:lnTo>
                  <a:pt x="2416461" y="1484634"/>
                </a:lnTo>
                <a:cubicBezTo>
                  <a:pt x="2423510" y="1484634"/>
                  <a:pt x="2427974" y="1486866"/>
                  <a:pt x="2429854" y="1491330"/>
                </a:cubicBezTo>
                <a:lnTo>
                  <a:pt x="2432673" y="1490977"/>
                </a:lnTo>
                <a:cubicBezTo>
                  <a:pt x="2436433" y="1490977"/>
                  <a:pt x="2440015" y="1491917"/>
                  <a:pt x="2443423" y="1493797"/>
                </a:cubicBezTo>
                <a:cubicBezTo>
                  <a:pt x="2446829" y="1495676"/>
                  <a:pt x="2449355" y="1498848"/>
                  <a:pt x="2450999" y="1503312"/>
                </a:cubicBezTo>
                <a:cubicBezTo>
                  <a:pt x="2454758" y="1503077"/>
                  <a:pt x="2458400" y="1503488"/>
                  <a:pt x="2461924" y="1504546"/>
                </a:cubicBezTo>
                <a:cubicBezTo>
                  <a:pt x="2465449" y="1505603"/>
                  <a:pt x="2467916" y="1507541"/>
                  <a:pt x="2469325" y="1510361"/>
                </a:cubicBezTo>
                <a:cubicBezTo>
                  <a:pt x="2471205" y="1509656"/>
                  <a:pt x="2472967" y="1509303"/>
                  <a:pt x="2474612" y="1509303"/>
                </a:cubicBezTo>
                <a:cubicBezTo>
                  <a:pt x="2478606" y="1509303"/>
                  <a:pt x="2482189" y="1510478"/>
                  <a:pt x="2485360" y="1512828"/>
                </a:cubicBezTo>
                <a:cubicBezTo>
                  <a:pt x="2488532" y="1515177"/>
                  <a:pt x="2490236" y="1517879"/>
                  <a:pt x="2490471" y="1520933"/>
                </a:cubicBezTo>
                <a:cubicBezTo>
                  <a:pt x="2492585" y="1520933"/>
                  <a:pt x="2494524" y="1522108"/>
                  <a:pt x="2496286" y="1524458"/>
                </a:cubicBezTo>
                <a:cubicBezTo>
                  <a:pt x="2498048" y="1526807"/>
                  <a:pt x="2498694" y="1529509"/>
                  <a:pt x="2498224" y="1532563"/>
                </a:cubicBezTo>
                <a:cubicBezTo>
                  <a:pt x="2499869" y="1532328"/>
                  <a:pt x="2501396" y="1533209"/>
                  <a:pt x="2502806" y="1535207"/>
                </a:cubicBezTo>
                <a:cubicBezTo>
                  <a:pt x="2504215" y="1537204"/>
                  <a:pt x="2504920" y="1539494"/>
                  <a:pt x="2504920" y="1542079"/>
                </a:cubicBezTo>
                <a:cubicBezTo>
                  <a:pt x="2504920" y="1543489"/>
                  <a:pt x="2504568" y="1544781"/>
                  <a:pt x="2503863" y="1545956"/>
                </a:cubicBezTo>
                <a:cubicBezTo>
                  <a:pt x="2507152" y="1548305"/>
                  <a:pt x="2508797" y="1551477"/>
                  <a:pt x="2508797" y="1555471"/>
                </a:cubicBezTo>
                <a:cubicBezTo>
                  <a:pt x="2508797" y="1557586"/>
                  <a:pt x="2508386" y="1559465"/>
                  <a:pt x="2507564" y="1561110"/>
                </a:cubicBezTo>
                <a:cubicBezTo>
                  <a:pt x="2506741" y="1562754"/>
                  <a:pt x="2505508" y="1563929"/>
                  <a:pt x="2503863" y="1564634"/>
                </a:cubicBezTo>
                <a:cubicBezTo>
                  <a:pt x="2504568" y="1566984"/>
                  <a:pt x="2504920" y="1569333"/>
                  <a:pt x="2504920" y="1571682"/>
                </a:cubicBezTo>
                <a:cubicBezTo>
                  <a:pt x="2504920" y="1576381"/>
                  <a:pt x="2503041" y="1579553"/>
                  <a:pt x="2499281" y="1581198"/>
                </a:cubicBezTo>
                <a:cubicBezTo>
                  <a:pt x="2499751" y="1584722"/>
                  <a:pt x="2498342" y="1588246"/>
                  <a:pt x="2495052" y="1591771"/>
                </a:cubicBezTo>
                <a:cubicBezTo>
                  <a:pt x="2491763" y="1595295"/>
                  <a:pt x="2488709" y="1597057"/>
                  <a:pt x="2485889" y="1597057"/>
                </a:cubicBezTo>
                <a:cubicBezTo>
                  <a:pt x="2484715" y="1599172"/>
                  <a:pt x="2481191" y="1601169"/>
                  <a:pt x="2475317" y="1603048"/>
                </a:cubicBezTo>
                <a:cubicBezTo>
                  <a:pt x="2469443" y="1604928"/>
                  <a:pt x="2464039" y="1605868"/>
                  <a:pt x="2459106" y="1605868"/>
                </a:cubicBezTo>
                <a:cubicBezTo>
                  <a:pt x="2455581" y="1605868"/>
                  <a:pt x="2452879" y="1605163"/>
                  <a:pt x="2450999" y="1603753"/>
                </a:cubicBezTo>
                <a:cubicBezTo>
                  <a:pt x="2447710" y="1605398"/>
                  <a:pt x="2443011" y="1606220"/>
                  <a:pt x="2436903" y="1606220"/>
                </a:cubicBezTo>
                <a:cubicBezTo>
                  <a:pt x="2431498" y="1606220"/>
                  <a:pt x="2426623" y="1605398"/>
                  <a:pt x="2422276" y="1603753"/>
                </a:cubicBezTo>
                <a:cubicBezTo>
                  <a:pt x="2417931" y="1602109"/>
                  <a:pt x="2415287" y="1599642"/>
                  <a:pt x="2414348" y="1596352"/>
                </a:cubicBezTo>
                <a:cubicBezTo>
                  <a:pt x="2409648" y="1597057"/>
                  <a:pt x="2404421" y="1595647"/>
                  <a:pt x="2398664" y="1592123"/>
                </a:cubicBezTo>
                <a:cubicBezTo>
                  <a:pt x="2392908" y="1588599"/>
                  <a:pt x="2389207" y="1584957"/>
                  <a:pt x="2387562" y="1581198"/>
                </a:cubicBezTo>
                <a:cubicBezTo>
                  <a:pt x="2383334" y="1580023"/>
                  <a:pt x="2379868" y="1577791"/>
                  <a:pt x="2377166" y="1574502"/>
                </a:cubicBezTo>
                <a:cubicBezTo>
                  <a:pt x="2374464" y="1571213"/>
                  <a:pt x="2372996" y="1567336"/>
                  <a:pt x="2372761" y="1562872"/>
                </a:cubicBezTo>
                <a:cubicBezTo>
                  <a:pt x="2371351" y="1560757"/>
                  <a:pt x="2370647" y="1558643"/>
                  <a:pt x="2370647" y="1556528"/>
                </a:cubicBezTo>
                <a:cubicBezTo>
                  <a:pt x="2370647" y="1553239"/>
                  <a:pt x="2371763" y="1550302"/>
                  <a:pt x="2373994" y="1547718"/>
                </a:cubicBezTo>
                <a:cubicBezTo>
                  <a:pt x="2376226" y="1545133"/>
                  <a:pt x="2378869" y="1543841"/>
                  <a:pt x="2381925" y="1543841"/>
                </a:cubicBezTo>
                <a:cubicBezTo>
                  <a:pt x="2384979" y="1543841"/>
                  <a:pt x="2387915" y="1545721"/>
                  <a:pt x="2390734" y="1549480"/>
                </a:cubicBezTo>
                <a:cubicBezTo>
                  <a:pt x="2394964" y="1549010"/>
                  <a:pt x="2398782" y="1550420"/>
                  <a:pt x="2402189" y="1553709"/>
                </a:cubicBezTo>
                <a:cubicBezTo>
                  <a:pt x="2405595" y="1556998"/>
                  <a:pt x="2407299" y="1560287"/>
                  <a:pt x="2407299" y="1563577"/>
                </a:cubicBezTo>
                <a:cubicBezTo>
                  <a:pt x="2408004" y="1563577"/>
                  <a:pt x="2409824" y="1563753"/>
                  <a:pt x="2412761" y="1564105"/>
                </a:cubicBezTo>
                <a:cubicBezTo>
                  <a:pt x="2415698" y="1564458"/>
                  <a:pt x="2418341" y="1565339"/>
                  <a:pt x="2420691" y="1566749"/>
                </a:cubicBezTo>
                <a:cubicBezTo>
                  <a:pt x="2423040" y="1568158"/>
                  <a:pt x="2424685" y="1570155"/>
                  <a:pt x="2425625" y="1572740"/>
                </a:cubicBezTo>
                <a:cubicBezTo>
                  <a:pt x="2429854" y="1572740"/>
                  <a:pt x="2434024" y="1573268"/>
                  <a:pt x="2438136" y="1574326"/>
                </a:cubicBezTo>
                <a:cubicBezTo>
                  <a:pt x="2442248" y="1575383"/>
                  <a:pt x="2444656" y="1576617"/>
                  <a:pt x="2445361" y="1578026"/>
                </a:cubicBezTo>
                <a:cubicBezTo>
                  <a:pt x="2447240" y="1576851"/>
                  <a:pt x="2450001" y="1575853"/>
                  <a:pt x="2453642" y="1575031"/>
                </a:cubicBezTo>
                <a:cubicBezTo>
                  <a:pt x="2457284" y="1574208"/>
                  <a:pt x="2460398" y="1573797"/>
                  <a:pt x="2462982" y="1573797"/>
                </a:cubicBezTo>
                <a:cubicBezTo>
                  <a:pt x="2463687" y="1572857"/>
                  <a:pt x="2465449" y="1571918"/>
                  <a:pt x="2468268" y="1570978"/>
                </a:cubicBezTo>
                <a:cubicBezTo>
                  <a:pt x="2471088" y="1570038"/>
                  <a:pt x="2473437" y="1569451"/>
                  <a:pt x="2475317" y="1569215"/>
                </a:cubicBezTo>
                <a:cubicBezTo>
                  <a:pt x="2474142" y="1567571"/>
                  <a:pt x="2473555" y="1565104"/>
                  <a:pt x="2473555" y="1561815"/>
                </a:cubicBezTo>
                <a:cubicBezTo>
                  <a:pt x="2473555" y="1556881"/>
                  <a:pt x="2475082" y="1553356"/>
                  <a:pt x="2478136" y="1551242"/>
                </a:cubicBezTo>
                <a:cubicBezTo>
                  <a:pt x="2475317" y="1550302"/>
                  <a:pt x="2473085" y="1548834"/>
                  <a:pt x="2471440" y="1546837"/>
                </a:cubicBezTo>
                <a:cubicBezTo>
                  <a:pt x="2469795" y="1544840"/>
                  <a:pt x="2469091" y="1542549"/>
                  <a:pt x="2469325" y="1539964"/>
                </a:cubicBezTo>
                <a:cubicBezTo>
                  <a:pt x="2467446" y="1540434"/>
                  <a:pt x="2466036" y="1540669"/>
                  <a:pt x="2465096" y="1540669"/>
                </a:cubicBezTo>
                <a:cubicBezTo>
                  <a:pt x="2460632" y="1540669"/>
                  <a:pt x="2456990" y="1538907"/>
                  <a:pt x="2454171" y="1535383"/>
                </a:cubicBezTo>
                <a:cubicBezTo>
                  <a:pt x="2449472" y="1535853"/>
                  <a:pt x="2444832" y="1534795"/>
                  <a:pt x="2440250" y="1532211"/>
                </a:cubicBezTo>
                <a:cubicBezTo>
                  <a:pt x="2435669" y="1529626"/>
                  <a:pt x="2432321" y="1526220"/>
                  <a:pt x="2430206" y="1521991"/>
                </a:cubicBezTo>
                <a:cubicBezTo>
                  <a:pt x="2428562" y="1522696"/>
                  <a:pt x="2426800" y="1523048"/>
                  <a:pt x="2424920" y="1523048"/>
                </a:cubicBezTo>
                <a:cubicBezTo>
                  <a:pt x="2420926" y="1523048"/>
                  <a:pt x="2416756" y="1521814"/>
                  <a:pt x="2412409" y="1519347"/>
                </a:cubicBezTo>
                <a:cubicBezTo>
                  <a:pt x="2408062" y="1516880"/>
                  <a:pt x="2405301" y="1514472"/>
                  <a:pt x="2404127" y="1512123"/>
                </a:cubicBezTo>
                <a:cubicBezTo>
                  <a:pt x="2400838" y="1513063"/>
                  <a:pt x="2396961" y="1512005"/>
                  <a:pt x="2392497" y="1508951"/>
                </a:cubicBezTo>
                <a:cubicBezTo>
                  <a:pt x="2388033" y="1505897"/>
                  <a:pt x="2385801" y="1502490"/>
                  <a:pt x="2385801" y="1498731"/>
                </a:cubicBezTo>
                <a:cubicBezTo>
                  <a:pt x="2382981" y="1497321"/>
                  <a:pt x="2380749" y="1494913"/>
                  <a:pt x="2379104" y="1491506"/>
                </a:cubicBezTo>
                <a:cubicBezTo>
                  <a:pt x="2377460" y="1488099"/>
                  <a:pt x="2376637" y="1484986"/>
                  <a:pt x="2376637" y="1482167"/>
                </a:cubicBezTo>
                <a:cubicBezTo>
                  <a:pt x="2376637" y="1480052"/>
                  <a:pt x="2377108" y="1478642"/>
                  <a:pt x="2378048" y="1477937"/>
                </a:cubicBezTo>
                <a:cubicBezTo>
                  <a:pt x="2376872" y="1475588"/>
                  <a:pt x="2376285" y="1473239"/>
                  <a:pt x="2376285" y="1470889"/>
                </a:cubicBezTo>
                <a:cubicBezTo>
                  <a:pt x="2376285" y="1466660"/>
                  <a:pt x="2377695" y="1463018"/>
                  <a:pt x="2380514" y="1459964"/>
                </a:cubicBezTo>
                <a:cubicBezTo>
                  <a:pt x="2379809" y="1457379"/>
                  <a:pt x="2379457" y="1455030"/>
                  <a:pt x="2379457" y="1452915"/>
                </a:cubicBezTo>
                <a:cubicBezTo>
                  <a:pt x="2379457" y="1448921"/>
                  <a:pt x="2380338" y="1445573"/>
                  <a:pt x="2382100" y="1442871"/>
                </a:cubicBezTo>
                <a:cubicBezTo>
                  <a:pt x="2383863" y="1440169"/>
                  <a:pt x="2386036" y="1439053"/>
                  <a:pt x="2388620" y="1439523"/>
                </a:cubicBezTo>
                <a:cubicBezTo>
                  <a:pt x="2388150" y="1435764"/>
                  <a:pt x="2389031" y="1432475"/>
                  <a:pt x="2391263" y="1429655"/>
                </a:cubicBezTo>
                <a:cubicBezTo>
                  <a:pt x="2393495" y="1426836"/>
                  <a:pt x="2396315" y="1424780"/>
                  <a:pt x="2399722" y="1423488"/>
                </a:cubicBezTo>
                <a:cubicBezTo>
                  <a:pt x="2403128" y="1422196"/>
                  <a:pt x="2406124" y="1421784"/>
                  <a:pt x="2408708" y="1422254"/>
                </a:cubicBezTo>
                <a:cubicBezTo>
                  <a:pt x="2410118" y="1420140"/>
                  <a:pt x="2411997" y="1418495"/>
                  <a:pt x="2414348" y="1417320"/>
                </a:cubicBezTo>
                <a:cubicBezTo>
                  <a:pt x="2416696" y="1416146"/>
                  <a:pt x="2419046" y="1415558"/>
                  <a:pt x="2421396" y="1415558"/>
                </a:cubicBezTo>
                <a:cubicBezTo>
                  <a:pt x="2425390" y="1415558"/>
                  <a:pt x="2428209" y="1416733"/>
                  <a:pt x="2429854" y="1419083"/>
                </a:cubicBezTo>
                <a:cubicBezTo>
                  <a:pt x="2430089" y="1417908"/>
                  <a:pt x="2430970" y="1416968"/>
                  <a:pt x="2432497" y="1416263"/>
                </a:cubicBezTo>
                <a:cubicBezTo>
                  <a:pt x="2434024" y="1415558"/>
                  <a:pt x="2435845" y="1415206"/>
                  <a:pt x="2437960" y="1415206"/>
                </a:cubicBezTo>
                <a:close/>
                <a:moveTo>
                  <a:pt x="5311031" y="1414853"/>
                </a:moveTo>
                <a:cubicBezTo>
                  <a:pt x="5321839" y="1414853"/>
                  <a:pt x="5327243" y="1421432"/>
                  <a:pt x="5327243" y="1434589"/>
                </a:cubicBezTo>
                <a:cubicBezTo>
                  <a:pt x="5329358" y="1435999"/>
                  <a:pt x="5330944" y="1437937"/>
                  <a:pt x="5332001" y="1440404"/>
                </a:cubicBezTo>
                <a:cubicBezTo>
                  <a:pt x="5333058" y="1442871"/>
                  <a:pt x="5333587" y="1445632"/>
                  <a:pt x="5333587" y="1448686"/>
                </a:cubicBezTo>
                <a:cubicBezTo>
                  <a:pt x="5333587" y="1453620"/>
                  <a:pt x="5332412" y="1457849"/>
                  <a:pt x="5330062" y="1461374"/>
                </a:cubicBezTo>
                <a:cubicBezTo>
                  <a:pt x="5331002" y="1462783"/>
                  <a:pt x="5331766" y="1464898"/>
                  <a:pt x="5332353" y="1467717"/>
                </a:cubicBezTo>
                <a:cubicBezTo>
                  <a:pt x="5332941" y="1470536"/>
                  <a:pt x="5333234" y="1473356"/>
                  <a:pt x="5333234" y="1476175"/>
                </a:cubicBezTo>
                <a:cubicBezTo>
                  <a:pt x="5333234" y="1479935"/>
                  <a:pt x="5332647" y="1482519"/>
                  <a:pt x="5331472" y="1483929"/>
                </a:cubicBezTo>
                <a:cubicBezTo>
                  <a:pt x="5332412" y="1485103"/>
                  <a:pt x="5332882" y="1487570"/>
                  <a:pt x="5332882" y="1491330"/>
                </a:cubicBezTo>
                <a:cubicBezTo>
                  <a:pt x="5332882" y="1494854"/>
                  <a:pt x="5332471" y="1498613"/>
                  <a:pt x="5331648" y="1502607"/>
                </a:cubicBezTo>
                <a:cubicBezTo>
                  <a:pt x="5330826" y="1506601"/>
                  <a:pt x="5329945" y="1509303"/>
                  <a:pt x="5329005" y="1510713"/>
                </a:cubicBezTo>
                <a:cubicBezTo>
                  <a:pt x="5330885" y="1511418"/>
                  <a:pt x="5332353" y="1513650"/>
                  <a:pt x="5333410" y="1517409"/>
                </a:cubicBezTo>
                <a:cubicBezTo>
                  <a:pt x="5334468" y="1521168"/>
                  <a:pt x="5334996" y="1525280"/>
                  <a:pt x="5334996" y="1529744"/>
                </a:cubicBezTo>
                <a:cubicBezTo>
                  <a:pt x="5334996" y="1534913"/>
                  <a:pt x="5334174" y="1538320"/>
                  <a:pt x="5332530" y="1539964"/>
                </a:cubicBezTo>
                <a:cubicBezTo>
                  <a:pt x="5333939" y="1543489"/>
                  <a:pt x="5334644" y="1546895"/>
                  <a:pt x="5334644" y="1550185"/>
                </a:cubicBezTo>
                <a:cubicBezTo>
                  <a:pt x="5334644" y="1554414"/>
                  <a:pt x="5333587" y="1557938"/>
                  <a:pt x="5331472" y="1560757"/>
                </a:cubicBezTo>
                <a:cubicBezTo>
                  <a:pt x="5333117" y="1564752"/>
                  <a:pt x="5333939" y="1569451"/>
                  <a:pt x="5333939" y="1574854"/>
                </a:cubicBezTo>
                <a:cubicBezTo>
                  <a:pt x="5333939" y="1579318"/>
                  <a:pt x="5333234" y="1582960"/>
                  <a:pt x="5331825" y="1585780"/>
                </a:cubicBezTo>
                <a:cubicBezTo>
                  <a:pt x="5332530" y="1587894"/>
                  <a:pt x="5332882" y="1589891"/>
                  <a:pt x="5332882" y="1591771"/>
                </a:cubicBezTo>
                <a:cubicBezTo>
                  <a:pt x="5332882" y="1596000"/>
                  <a:pt x="5331355" y="1599348"/>
                  <a:pt x="5328300" y="1601815"/>
                </a:cubicBezTo>
                <a:cubicBezTo>
                  <a:pt x="5325246" y="1604282"/>
                  <a:pt x="5321604" y="1605515"/>
                  <a:pt x="5317375" y="1605515"/>
                </a:cubicBezTo>
                <a:cubicBezTo>
                  <a:pt x="5313381" y="1605515"/>
                  <a:pt x="5309975" y="1604282"/>
                  <a:pt x="5307155" y="1601815"/>
                </a:cubicBezTo>
                <a:cubicBezTo>
                  <a:pt x="5304335" y="1599348"/>
                  <a:pt x="5303043" y="1596000"/>
                  <a:pt x="5303278" y="1591771"/>
                </a:cubicBezTo>
                <a:cubicBezTo>
                  <a:pt x="5302103" y="1590361"/>
                  <a:pt x="5301163" y="1588129"/>
                  <a:pt x="5300459" y="1585075"/>
                </a:cubicBezTo>
                <a:cubicBezTo>
                  <a:pt x="5299754" y="1582020"/>
                  <a:pt x="5299401" y="1578848"/>
                  <a:pt x="5299401" y="1575559"/>
                </a:cubicBezTo>
                <a:cubicBezTo>
                  <a:pt x="5299401" y="1569451"/>
                  <a:pt x="5300694" y="1565456"/>
                  <a:pt x="5303278" y="1563577"/>
                </a:cubicBezTo>
                <a:cubicBezTo>
                  <a:pt x="5301399" y="1560522"/>
                  <a:pt x="5300459" y="1555941"/>
                  <a:pt x="5300459" y="1549832"/>
                </a:cubicBezTo>
                <a:cubicBezTo>
                  <a:pt x="5300459" y="1543723"/>
                  <a:pt x="5301281" y="1539259"/>
                  <a:pt x="5302926" y="1536440"/>
                </a:cubicBezTo>
                <a:cubicBezTo>
                  <a:pt x="5301986" y="1535500"/>
                  <a:pt x="5301281" y="1533268"/>
                  <a:pt x="5300811" y="1529744"/>
                </a:cubicBezTo>
                <a:cubicBezTo>
                  <a:pt x="5300341" y="1526220"/>
                  <a:pt x="5300107" y="1522343"/>
                  <a:pt x="5300107" y="1518114"/>
                </a:cubicBezTo>
                <a:cubicBezTo>
                  <a:pt x="5300107" y="1514120"/>
                  <a:pt x="5300341" y="1510537"/>
                  <a:pt x="5300811" y="1507365"/>
                </a:cubicBezTo>
                <a:cubicBezTo>
                  <a:pt x="5301281" y="1504193"/>
                  <a:pt x="5301986" y="1502137"/>
                  <a:pt x="5302926" y="1501198"/>
                </a:cubicBezTo>
                <a:cubicBezTo>
                  <a:pt x="5301516" y="1499788"/>
                  <a:pt x="5300811" y="1495911"/>
                  <a:pt x="5300811" y="1489567"/>
                </a:cubicBezTo>
                <a:cubicBezTo>
                  <a:pt x="5300811" y="1482284"/>
                  <a:pt x="5301634" y="1476998"/>
                  <a:pt x="5303278" y="1473708"/>
                </a:cubicBezTo>
                <a:cubicBezTo>
                  <a:pt x="5302103" y="1471829"/>
                  <a:pt x="5301046" y="1469362"/>
                  <a:pt x="5300107" y="1466307"/>
                </a:cubicBezTo>
                <a:cubicBezTo>
                  <a:pt x="5299166" y="1463253"/>
                  <a:pt x="5298697" y="1460434"/>
                  <a:pt x="5298697" y="1457849"/>
                </a:cubicBezTo>
                <a:cubicBezTo>
                  <a:pt x="5298697" y="1455500"/>
                  <a:pt x="5298932" y="1453855"/>
                  <a:pt x="5299401" y="1452915"/>
                </a:cubicBezTo>
                <a:cubicBezTo>
                  <a:pt x="5297522" y="1446807"/>
                  <a:pt x="5296582" y="1441873"/>
                  <a:pt x="5296582" y="1438113"/>
                </a:cubicBezTo>
                <a:cubicBezTo>
                  <a:pt x="5296582" y="1434119"/>
                  <a:pt x="5297522" y="1430008"/>
                  <a:pt x="5299401" y="1425779"/>
                </a:cubicBezTo>
                <a:cubicBezTo>
                  <a:pt x="5298932" y="1422254"/>
                  <a:pt x="5299754" y="1419552"/>
                  <a:pt x="5301869" y="1417673"/>
                </a:cubicBezTo>
                <a:cubicBezTo>
                  <a:pt x="5303983" y="1415793"/>
                  <a:pt x="5307037" y="1414853"/>
                  <a:pt x="5311031" y="1414853"/>
                </a:cubicBezTo>
                <a:close/>
                <a:moveTo>
                  <a:pt x="853333" y="1414853"/>
                </a:moveTo>
                <a:cubicBezTo>
                  <a:pt x="864141" y="1414853"/>
                  <a:pt x="869545" y="1421432"/>
                  <a:pt x="869545" y="1434589"/>
                </a:cubicBezTo>
                <a:cubicBezTo>
                  <a:pt x="871660" y="1435999"/>
                  <a:pt x="873245" y="1437937"/>
                  <a:pt x="874303" y="1440404"/>
                </a:cubicBezTo>
                <a:cubicBezTo>
                  <a:pt x="875360" y="1442871"/>
                  <a:pt x="875889" y="1445632"/>
                  <a:pt x="875889" y="1448686"/>
                </a:cubicBezTo>
                <a:cubicBezTo>
                  <a:pt x="875889" y="1453620"/>
                  <a:pt x="874714" y="1457849"/>
                  <a:pt x="872364" y="1461374"/>
                </a:cubicBezTo>
                <a:cubicBezTo>
                  <a:pt x="873304" y="1462783"/>
                  <a:pt x="874068" y="1464898"/>
                  <a:pt x="874655" y="1467717"/>
                </a:cubicBezTo>
                <a:cubicBezTo>
                  <a:pt x="875243" y="1470536"/>
                  <a:pt x="875536" y="1473356"/>
                  <a:pt x="875536" y="1476175"/>
                </a:cubicBezTo>
                <a:cubicBezTo>
                  <a:pt x="875536" y="1479935"/>
                  <a:pt x="874949" y="1482519"/>
                  <a:pt x="873774" y="1483929"/>
                </a:cubicBezTo>
                <a:cubicBezTo>
                  <a:pt x="874714" y="1485103"/>
                  <a:pt x="875184" y="1487570"/>
                  <a:pt x="875184" y="1491330"/>
                </a:cubicBezTo>
                <a:cubicBezTo>
                  <a:pt x="875184" y="1494854"/>
                  <a:pt x="874773" y="1498613"/>
                  <a:pt x="873950" y="1502607"/>
                </a:cubicBezTo>
                <a:cubicBezTo>
                  <a:pt x="873128" y="1506601"/>
                  <a:pt x="872247" y="1509303"/>
                  <a:pt x="871307" y="1510713"/>
                </a:cubicBezTo>
                <a:cubicBezTo>
                  <a:pt x="873187" y="1511418"/>
                  <a:pt x="874655" y="1513650"/>
                  <a:pt x="875712" y="1517409"/>
                </a:cubicBezTo>
                <a:cubicBezTo>
                  <a:pt x="876770" y="1521168"/>
                  <a:pt x="877298" y="1525280"/>
                  <a:pt x="877298" y="1529744"/>
                </a:cubicBezTo>
                <a:cubicBezTo>
                  <a:pt x="877298" y="1534913"/>
                  <a:pt x="876476" y="1538320"/>
                  <a:pt x="874831" y="1539964"/>
                </a:cubicBezTo>
                <a:cubicBezTo>
                  <a:pt x="876241" y="1543489"/>
                  <a:pt x="876946" y="1546895"/>
                  <a:pt x="876946" y="1550185"/>
                </a:cubicBezTo>
                <a:cubicBezTo>
                  <a:pt x="876946" y="1554414"/>
                  <a:pt x="875889" y="1557938"/>
                  <a:pt x="873774" y="1560757"/>
                </a:cubicBezTo>
                <a:cubicBezTo>
                  <a:pt x="875419" y="1564752"/>
                  <a:pt x="876241" y="1569451"/>
                  <a:pt x="876241" y="1574854"/>
                </a:cubicBezTo>
                <a:cubicBezTo>
                  <a:pt x="876241" y="1579318"/>
                  <a:pt x="875536" y="1582960"/>
                  <a:pt x="874127" y="1585780"/>
                </a:cubicBezTo>
                <a:cubicBezTo>
                  <a:pt x="874831" y="1587894"/>
                  <a:pt x="875184" y="1589891"/>
                  <a:pt x="875184" y="1591771"/>
                </a:cubicBezTo>
                <a:cubicBezTo>
                  <a:pt x="875184" y="1596000"/>
                  <a:pt x="873657" y="1599348"/>
                  <a:pt x="870602" y="1601815"/>
                </a:cubicBezTo>
                <a:cubicBezTo>
                  <a:pt x="867548" y="1604282"/>
                  <a:pt x="863906" y="1605515"/>
                  <a:pt x="859677" y="1605515"/>
                </a:cubicBezTo>
                <a:cubicBezTo>
                  <a:pt x="855683" y="1605515"/>
                  <a:pt x="852276" y="1604282"/>
                  <a:pt x="849457" y="1601815"/>
                </a:cubicBezTo>
                <a:cubicBezTo>
                  <a:pt x="846637" y="1599348"/>
                  <a:pt x="845345" y="1596000"/>
                  <a:pt x="845580" y="1591771"/>
                </a:cubicBezTo>
                <a:cubicBezTo>
                  <a:pt x="844405" y="1590361"/>
                  <a:pt x="843465" y="1588129"/>
                  <a:pt x="842761" y="1585075"/>
                </a:cubicBezTo>
                <a:cubicBezTo>
                  <a:pt x="842056" y="1582020"/>
                  <a:pt x="841703" y="1578848"/>
                  <a:pt x="841703" y="1575559"/>
                </a:cubicBezTo>
                <a:cubicBezTo>
                  <a:pt x="841703" y="1569451"/>
                  <a:pt x="842996" y="1565456"/>
                  <a:pt x="845580" y="1563577"/>
                </a:cubicBezTo>
                <a:cubicBezTo>
                  <a:pt x="843700" y="1560522"/>
                  <a:pt x="842761" y="1555941"/>
                  <a:pt x="842761" y="1549832"/>
                </a:cubicBezTo>
                <a:cubicBezTo>
                  <a:pt x="842761" y="1543723"/>
                  <a:pt x="843583" y="1539259"/>
                  <a:pt x="845228" y="1536440"/>
                </a:cubicBezTo>
                <a:cubicBezTo>
                  <a:pt x="844288" y="1535500"/>
                  <a:pt x="843583" y="1533268"/>
                  <a:pt x="843113" y="1529744"/>
                </a:cubicBezTo>
                <a:cubicBezTo>
                  <a:pt x="842643" y="1526220"/>
                  <a:pt x="842408" y="1522343"/>
                  <a:pt x="842408" y="1518114"/>
                </a:cubicBezTo>
                <a:cubicBezTo>
                  <a:pt x="842408" y="1514120"/>
                  <a:pt x="842643" y="1510537"/>
                  <a:pt x="843113" y="1507365"/>
                </a:cubicBezTo>
                <a:cubicBezTo>
                  <a:pt x="843583" y="1504193"/>
                  <a:pt x="844288" y="1502137"/>
                  <a:pt x="845228" y="1501198"/>
                </a:cubicBezTo>
                <a:cubicBezTo>
                  <a:pt x="843818" y="1499788"/>
                  <a:pt x="843113" y="1495911"/>
                  <a:pt x="843113" y="1489567"/>
                </a:cubicBezTo>
                <a:cubicBezTo>
                  <a:pt x="843113" y="1482284"/>
                  <a:pt x="843935" y="1476998"/>
                  <a:pt x="845580" y="1473708"/>
                </a:cubicBezTo>
                <a:cubicBezTo>
                  <a:pt x="844405" y="1471829"/>
                  <a:pt x="843348" y="1469362"/>
                  <a:pt x="842408" y="1466307"/>
                </a:cubicBezTo>
                <a:cubicBezTo>
                  <a:pt x="841469" y="1463253"/>
                  <a:pt x="840999" y="1460434"/>
                  <a:pt x="840999" y="1457849"/>
                </a:cubicBezTo>
                <a:cubicBezTo>
                  <a:pt x="840999" y="1455500"/>
                  <a:pt x="841234" y="1453855"/>
                  <a:pt x="841703" y="1452915"/>
                </a:cubicBezTo>
                <a:cubicBezTo>
                  <a:pt x="839824" y="1446807"/>
                  <a:pt x="838884" y="1441873"/>
                  <a:pt x="838884" y="1438113"/>
                </a:cubicBezTo>
                <a:cubicBezTo>
                  <a:pt x="838884" y="1434119"/>
                  <a:pt x="839824" y="1430008"/>
                  <a:pt x="841703" y="1425779"/>
                </a:cubicBezTo>
                <a:cubicBezTo>
                  <a:pt x="841234" y="1422254"/>
                  <a:pt x="842056" y="1419552"/>
                  <a:pt x="844170" y="1417673"/>
                </a:cubicBezTo>
                <a:cubicBezTo>
                  <a:pt x="846285" y="1415793"/>
                  <a:pt x="849339" y="1414853"/>
                  <a:pt x="853333" y="1414853"/>
                </a:cubicBezTo>
                <a:close/>
                <a:moveTo>
                  <a:pt x="5196655" y="1414501"/>
                </a:moveTo>
                <a:cubicBezTo>
                  <a:pt x="5200650" y="1414501"/>
                  <a:pt x="5204233" y="1415441"/>
                  <a:pt x="5207404" y="1417320"/>
                </a:cubicBezTo>
                <a:cubicBezTo>
                  <a:pt x="5210576" y="1419200"/>
                  <a:pt x="5212515" y="1421784"/>
                  <a:pt x="5213219" y="1425074"/>
                </a:cubicBezTo>
                <a:cubicBezTo>
                  <a:pt x="5216978" y="1425074"/>
                  <a:pt x="5220972" y="1426425"/>
                  <a:pt x="5225202" y="1429127"/>
                </a:cubicBezTo>
                <a:cubicBezTo>
                  <a:pt x="5229431" y="1431829"/>
                  <a:pt x="5231898" y="1434589"/>
                  <a:pt x="5232602" y="1437409"/>
                </a:cubicBezTo>
                <a:cubicBezTo>
                  <a:pt x="5238242" y="1439053"/>
                  <a:pt x="5243704" y="1442636"/>
                  <a:pt x="5248990" y="1448158"/>
                </a:cubicBezTo>
                <a:cubicBezTo>
                  <a:pt x="5254277" y="1453679"/>
                  <a:pt x="5256920" y="1459259"/>
                  <a:pt x="5256920" y="1464898"/>
                </a:cubicBezTo>
                <a:cubicBezTo>
                  <a:pt x="5256920" y="1465838"/>
                  <a:pt x="5256685" y="1467247"/>
                  <a:pt x="5256215" y="1469127"/>
                </a:cubicBezTo>
                <a:cubicBezTo>
                  <a:pt x="5266318" y="1471241"/>
                  <a:pt x="5270900" y="1481462"/>
                  <a:pt x="5269960" y="1499788"/>
                </a:cubicBezTo>
                <a:cubicBezTo>
                  <a:pt x="5272075" y="1503312"/>
                  <a:pt x="5273131" y="1507071"/>
                  <a:pt x="5273131" y="1511065"/>
                </a:cubicBezTo>
                <a:cubicBezTo>
                  <a:pt x="5273131" y="1515764"/>
                  <a:pt x="5271604" y="1520463"/>
                  <a:pt x="5268550" y="1525162"/>
                </a:cubicBezTo>
                <a:cubicBezTo>
                  <a:pt x="5269255" y="1527277"/>
                  <a:pt x="5269607" y="1529274"/>
                  <a:pt x="5269607" y="1531154"/>
                </a:cubicBezTo>
                <a:cubicBezTo>
                  <a:pt x="5269607" y="1533973"/>
                  <a:pt x="5269020" y="1536675"/>
                  <a:pt x="5267845" y="1539259"/>
                </a:cubicBezTo>
                <a:cubicBezTo>
                  <a:pt x="5266670" y="1541844"/>
                  <a:pt x="5265144" y="1543841"/>
                  <a:pt x="5263263" y="1545251"/>
                </a:cubicBezTo>
                <a:cubicBezTo>
                  <a:pt x="5263499" y="1549010"/>
                  <a:pt x="5262852" y="1552064"/>
                  <a:pt x="5261325" y="1554414"/>
                </a:cubicBezTo>
                <a:cubicBezTo>
                  <a:pt x="5259798" y="1556763"/>
                  <a:pt x="5257038" y="1559935"/>
                  <a:pt x="5253043" y="1563929"/>
                </a:cubicBezTo>
                <a:cubicBezTo>
                  <a:pt x="5253279" y="1564869"/>
                  <a:pt x="5253396" y="1566279"/>
                  <a:pt x="5253396" y="1568158"/>
                </a:cubicBezTo>
                <a:cubicBezTo>
                  <a:pt x="5253396" y="1575207"/>
                  <a:pt x="5249401" y="1579788"/>
                  <a:pt x="5241414" y="1581903"/>
                </a:cubicBezTo>
                <a:cubicBezTo>
                  <a:pt x="5240708" y="1585662"/>
                  <a:pt x="5238770" y="1588716"/>
                  <a:pt x="5235598" y="1591066"/>
                </a:cubicBezTo>
                <a:cubicBezTo>
                  <a:pt x="5232426" y="1593415"/>
                  <a:pt x="5228609" y="1594590"/>
                  <a:pt x="5224144" y="1594590"/>
                </a:cubicBezTo>
                <a:cubicBezTo>
                  <a:pt x="5220385" y="1599759"/>
                  <a:pt x="5215804" y="1602344"/>
                  <a:pt x="5210400" y="1602344"/>
                </a:cubicBezTo>
                <a:cubicBezTo>
                  <a:pt x="5208755" y="1602344"/>
                  <a:pt x="5207463" y="1602226"/>
                  <a:pt x="5206523" y="1601991"/>
                </a:cubicBezTo>
                <a:cubicBezTo>
                  <a:pt x="5203704" y="1604810"/>
                  <a:pt x="5199357" y="1606220"/>
                  <a:pt x="5193483" y="1606220"/>
                </a:cubicBezTo>
                <a:cubicBezTo>
                  <a:pt x="5189020" y="1606220"/>
                  <a:pt x="5185377" y="1605515"/>
                  <a:pt x="5182558" y="1604106"/>
                </a:cubicBezTo>
                <a:cubicBezTo>
                  <a:pt x="5178329" y="1605045"/>
                  <a:pt x="5174570" y="1605515"/>
                  <a:pt x="5171281" y="1605515"/>
                </a:cubicBezTo>
                <a:cubicBezTo>
                  <a:pt x="5162118" y="1605515"/>
                  <a:pt x="5155539" y="1603166"/>
                  <a:pt x="5151545" y="1598467"/>
                </a:cubicBezTo>
                <a:cubicBezTo>
                  <a:pt x="5150605" y="1598702"/>
                  <a:pt x="5149313" y="1598819"/>
                  <a:pt x="5147668" y="1598819"/>
                </a:cubicBezTo>
                <a:cubicBezTo>
                  <a:pt x="5142264" y="1598819"/>
                  <a:pt x="5138153" y="1596352"/>
                  <a:pt x="5135333" y="1591418"/>
                </a:cubicBezTo>
                <a:cubicBezTo>
                  <a:pt x="5132984" y="1591653"/>
                  <a:pt x="5129988" y="1590420"/>
                  <a:pt x="5126347" y="1587718"/>
                </a:cubicBezTo>
                <a:cubicBezTo>
                  <a:pt x="5122705" y="1585016"/>
                  <a:pt x="5121119" y="1582373"/>
                  <a:pt x="5121589" y="1579788"/>
                </a:cubicBezTo>
                <a:cubicBezTo>
                  <a:pt x="5117830" y="1578848"/>
                  <a:pt x="5114717" y="1576558"/>
                  <a:pt x="5112249" y="1572916"/>
                </a:cubicBezTo>
                <a:cubicBezTo>
                  <a:pt x="5109783" y="1569274"/>
                  <a:pt x="5108666" y="1565104"/>
                  <a:pt x="5108901" y="1560405"/>
                </a:cubicBezTo>
                <a:cubicBezTo>
                  <a:pt x="5106317" y="1559465"/>
                  <a:pt x="5104320" y="1557586"/>
                  <a:pt x="5102910" y="1554766"/>
                </a:cubicBezTo>
                <a:cubicBezTo>
                  <a:pt x="5101501" y="1551947"/>
                  <a:pt x="5100796" y="1548775"/>
                  <a:pt x="5100796" y="1545251"/>
                </a:cubicBezTo>
                <a:cubicBezTo>
                  <a:pt x="5100796" y="1541491"/>
                  <a:pt x="5101383" y="1538790"/>
                  <a:pt x="5102558" y="1537145"/>
                </a:cubicBezTo>
                <a:cubicBezTo>
                  <a:pt x="5099973" y="1533151"/>
                  <a:pt x="5098681" y="1528569"/>
                  <a:pt x="5098681" y="1523400"/>
                </a:cubicBezTo>
                <a:cubicBezTo>
                  <a:pt x="5098681" y="1517997"/>
                  <a:pt x="5100326" y="1513650"/>
                  <a:pt x="5103615" y="1510361"/>
                </a:cubicBezTo>
                <a:cubicBezTo>
                  <a:pt x="5101031" y="1508481"/>
                  <a:pt x="5099739" y="1505662"/>
                  <a:pt x="5099739" y="1501902"/>
                </a:cubicBezTo>
                <a:cubicBezTo>
                  <a:pt x="5099739" y="1499553"/>
                  <a:pt x="5100326" y="1497203"/>
                  <a:pt x="5101501" y="1494854"/>
                </a:cubicBezTo>
                <a:cubicBezTo>
                  <a:pt x="5102676" y="1492504"/>
                  <a:pt x="5104203" y="1490860"/>
                  <a:pt x="5106082" y="1489920"/>
                </a:cubicBezTo>
                <a:cubicBezTo>
                  <a:pt x="5105612" y="1486631"/>
                  <a:pt x="5106024" y="1483518"/>
                  <a:pt x="5107315" y="1480581"/>
                </a:cubicBezTo>
                <a:cubicBezTo>
                  <a:pt x="5108608" y="1477644"/>
                  <a:pt x="5110429" y="1475470"/>
                  <a:pt x="5112778" y="1474061"/>
                </a:cubicBezTo>
                <a:cubicBezTo>
                  <a:pt x="5112308" y="1473356"/>
                  <a:pt x="5112073" y="1472299"/>
                  <a:pt x="5112073" y="1470889"/>
                </a:cubicBezTo>
                <a:cubicBezTo>
                  <a:pt x="5112073" y="1468774"/>
                  <a:pt x="5112837" y="1466660"/>
                  <a:pt x="5114364" y="1464545"/>
                </a:cubicBezTo>
                <a:cubicBezTo>
                  <a:pt x="5115891" y="1462431"/>
                  <a:pt x="5117594" y="1461139"/>
                  <a:pt x="5119475" y="1460669"/>
                </a:cubicBezTo>
                <a:cubicBezTo>
                  <a:pt x="5119239" y="1459964"/>
                  <a:pt x="5119122" y="1459024"/>
                  <a:pt x="5119122" y="1457849"/>
                </a:cubicBezTo>
                <a:cubicBezTo>
                  <a:pt x="5119122" y="1452915"/>
                  <a:pt x="5121001" y="1448628"/>
                  <a:pt x="5124761" y="1444986"/>
                </a:cubicBezTo>
                <a:cubicBezTo>
                  <a:pt x="5128520" y="1441344"/>
                  <a:pt x="5132162" y="1439758"/>
                  <a:pt x="5135686" y="1440228"/>
                </a:cubicBezTo>
                <a:cubicBezTo>
                  <a:pt x="5135686" y="1436939"/>
                  <a:pt x="5137154" y="1434178"/>
                  <a:pt x="5140091" y="1431946"/>
                </a:cubicBezTo>
                <a:cubicBezTo>
                  <a:pt x="5143028" y="1429714"/>
                  <a:pt x="5146846" y="1428598"/>
                  <a:pt x="5151545" y="1428598"/>
                </a:cubicBezTo>
                <a:cubicBezTo>
                  <a:pt x="5153660" y="1428598"/>
                  <a:pt x="5155304" y="1428715"/>
                  <a:pt x="5156479" y="1428950"/>
                </a:cubicBezTo>
                <a:cubicBezTo>
                  <a:pt x="5158123" y="1425426"/>
                  <a:pt x="5160943" y="1422548"/>
                  <a:pt x="5164937" y="1420316"/>
                </a:cubicBezTo>
                <a:cubicBezTo>
                  <a:pt x="5168931" y="1418084"/>
                  <a:pt x="5173043" y="1416968"/>
                  <a:pt x="5177272" y="1416968"/>
                </a:cubicBezTo>
                <a:cubicBezTo>
                  <a:pt x="5180091" y="1416968"/>
                  <a:pt x="5182441" y="1417555"/>
                  <a:pt x="5184321" y="1418730"/>
                </a:cubicBezTo>
                <a:cubicBezTo>
                  <a:pt x="5187610" y="1415911"/>
                  <a:pt x="5191721" y="1414501"/>
                  <a:pt x="5196655" y="1414501"/>
                </a:cubicBezTo>
                <a:close/>
                <a:moveTo>
                  <a:pt x="4263205" y="1414501"/>
                </a:moveTo>
                <a:cubicBezTo>
                  <a:pt x="4267200" y="1414501"/>
                  <a:pt x="4270782" y="1415441"/>
                  <a:pt x="4273954" y="1417320"/>
                </a:cubicBezTo>
                <a:cubicBezTo>
                  <a:pt x="4277126" y="1419200"/>
                  <a:pt x="4279064" y="1421784"/>
                  <a:pt x="4279769" y="1425074"/>
                </a:cubicBezTo>
                <a:cubicBezTo>
                  <a:pt x="4283528" y="1425074"/>
                  <a:pt x="4287523" y="1426425"/>
                  <a:pt x="4291752" y="1429127"/>
                </a:cubicBezTo>
                <a:cubicBezTo>
                  <a:pt x="4295981" y="1431829"/>
                  <a:pt x="4298448" y="1434589"/>
                  <a:pt x="4299153" y="1437409"/>
                </a:cubicBezTo>
                <a:cubicBezTo>
                  <a:pt x="4304791" y="1439053"/>
                  <a:pt x="4310254" y="1442636"/>
                  <a:pt x="4315540" y="1448158"/>
                </a:cubicBezTo>
                <a:cubicBezTo>
                  <a:pt x="4320827" y="1453679"/>
                  <a:pt x="4323470" y="1459259"/>
                  <a:pt x="4323470" y="1464898"/>
                </a:cubicBezTo>
                <a:cubicBezTo>
                  <a:pt x="4323470" y="1465838"/>
                  <a:pt x="4323235" y="1467247"/>
                  <a:pt x="4322765" y="1469127"/>
                </a:cubicBezTo>
                <a:cubicBezTo>
                  <a:pt x="4332868" y="1471241"/>
                  <a:pt x="4337450" y="1481462"/>
                  <a:pt x="4336510" y="1499788"/>
                </a:cubicBezTo>
                <a:cubicBezTo>
                  <a:pt x="4338624" y="1503312"/>
                  <a:pt x="4339682" y="1507071"/>
                  <a:pt x="4339682" y="1511065"/>
                </a:cubicBezTo>
                <a:cubicBezTo>
                  <a:pt x="4339682" y="1515764"/>
                  <a:pt x="4338154" y="1520463"/>
                  <a:pt x="4335100" y="1525162"/>
                </a:cubicBezTo>
                <a:cubicBezTo>
                  <a:pt x="4335805" y="1527277"/>
                  <a:pt x="4336157" y="1529274"/>
                  <a:pt x="4336157" y="1531154"/>
                </a:cubicBezTo>
                <a:cubicBezTo>
                  <a:pt x="4336157" y="1533973"/>
                  <a:pt x="4335570" y="1536675"/>
                  <a:pt x="4334395" y="1539259"/>
                </a:cubicBezTo>
                <a:cubicBezTo>
                  <a:pt x="4333220" y="1541844"/>
                  <a:pt x="4331693" y="1543841"/>
                  <a:pt x="4329814" y="1545251"/>
                </a:cubicBezTo>
                <a:cubicBezTo>
                  <a:pt x="4330049" y="1549010"/>
                  <a:pt x="4329402" y="1552064"/>
                  <a:pt x="4327875" y="1554414"/>
                </a:cubicBezTo>
                <a:cubicBezTo>
                  <a:pt x="4326348" y="1556763"/>
                  <a:pt x="4323588" y="1559935"/>
                  <a:pt x="4319593" y="1563929"/>
                </a:cubicBezTo>
                <a:cubicBezTo>
                  <a:pt x="4319828" y="1564869"/>
                  <a:pt x="4319946" y="1566279"/>
                  <a:pt x="4319946" y="1568158"/>
                </a:cubicBezTo>
                <a:cubicBezTo>
                  <a:pt x="4319946" y="1575207"/>
                  <a:pt x="4315952" y="1579788"/>
                  <a:pt x="4307963" y="1581903"/>
                </a:cubicBezTo>
                <a:cubicBezTo>
                  <a:pt x="4307258" y="1585662"/>
                  <a:pt x="4305320" y="1588716"/>
                  <a:pt x="4302148" y="1591066"/>
                </a:cubicBezTo>
                <a:cubicBezTo>
                  <a:pt x="4298977" y="1593415"/>
                  <a:pt x="4295159" y="1594590"/>
                  <a:pt x="4290695" y="1594590"/>
                </a:cubicBezTo>
                <a:cubicBezTo>
                  <a:pt x="4286935" y="1599759"/>
                  <a:pt x="4282354" y="1602344"/>
                  <a:pt x="4276950" y="1602344"/>
                </a:cubicBezTo>
                <a:cubicBezTo>
                  <a:pt x="4275305" y="1602344"/>
                  <a:pt x="4274013" y="1602226"/>
                  <a:pt x="4273073" y="1601991"/>
                </a:cubicBezTo>
                <a:cubicBezTo>
                  <a:pt x="4270254" y="1604810"/>
                  <a:pt x="4265907" y="1606220"/>
                  <a:pt x="4260034" y="1606220"/>
                </a:cubicBezTo>
                <a:cubicBezTo>
                  <a:pt x="4255569" y="1606220"/>
                  <a:pt x="4251928" y="1605515"/>
                  <a:pt x="4249108" y="1604106"/>
                </a:cubicBezTo>
                <a:cubicBezTo>
                  <a:pt x="4244879" y="1605045"/>
                  <a:pt x="4241120" y="1605515"/>
                  <a:pt x="4237831" y="1605515"/>
                </a:cubicBezTo>
                <a:cubicBezTo>
                  <a:pt x="4228668" y="1605515"/>
                  <a:pt x="4222089" y="1603166"/>
                  <a:pt x="4218095" y="1598467"/>
                </a:cubicBezTo>
                <a:cubicBezTo>
                  <a:pt x="4217155" y="1598702"/>
                  <a:pt x="4215863" y="1598819"/>
                  <a:pt x="4214218" y="1598819"/>
                </a:cubicBezTo>
                <a:cubicBezTo>
                  <a:pt x="4208814" y="1598819"/>
                  <a:pt x="4204703" y="1596352"/>
                  <a:pt x="4201883" y="1591418"/>
                </a:cubicBezTo>
                <a:cubicBezTo>
                  <a:pt x="4199534" y="1591653"/>
                  <a:pt x="4196538" y="1590420"/>
                  <a:pt x="4192896" y="1587718"/>
                </a:cubicBezTo>
                <a:cubicBezTo>
                  <a:pt x="4189255" y="1585016"/>
                  <a:pt x="4187669" y="1582373"/>
                  <a:pt x="4188139" y="1579788"/>
                </a:cubicBezTo>
                <a:cubicBezTo>
                  <a:pt x="4184380" y="1578848"/>
                  <a:pt x="4181267" y="1576558"/>
                  <a:pt x="4178800" y="1572916"/>
                </a:cubicBezTo>
                <a:cubicBezTo>
                  <a:pt x="4176333" y="1569274"/>
                  <a:pt x="4175216" y="1565104"/>
                  <a:pt x="4175452" y="1560405"/>
                </a:cubicBezTo>
                <a:cubicBezTo>
                  <a:pt x="4172867" y="1559465"/>
                  <a:pt x="4170870" y="1557586"/>
                  <a:pt x="4169460" y="1554766"/>
                </a:cubicBezTo>
                <a:cubicBezTo>
                  <a:pt x="4168051" y="1551947"/>
                  <a:pt x="4167346" y="1548775"/>
                  <a:pt x="4167346" y="1545251"/>
                </a:cubicBezTo>
                <a:cubicBezTo>
                  <a:pt x="4167346" y="1541491"/>
                  <a:pt x="4167933" y="1538790"/>
                  <a:pt x="4169108" y="1537145"/>
                </a:cubicBezTo>
                <a:cubicBezTo>
                  <a:pt x="4166523" y="1533151"/>
                  <a:pt x="4165231" y="1528569"/>
                  <a:pt x="4165231" y="1523400"/>
                </a:cubicBezTo>
                <a:cubicBezTo>
                  <a:pt x="4165231" y="1517997"/>
                  <a:pt x="4166876" y="1513650"/>
                  <a:pt x="4170165" y="1510361"/>
                </a:cubicBezTo>
                <a:cubicBezTo>
                  <a:pt x="4167581" y="1508481"/>
                  <a:pt x="4166289" y="1505662"/>
                  <a:pt x="4166289" y="1501902"/>
                </a:cubicBezTo>
                <a:cubicBezTo>
                  <a:pt x="4166289" y="1499553"/>
                  <a:pt x="4166876" y="1497203"/>
                  <a:pt x="4168051" y="1494854"/>
                </a:cubicBezTo>
                <a:cubicBezTo>
                  <a:pt x="4169225" y="1492504"/>
                  <a:pt x="4170752" y="1490860"/>
                  <a:pt x="4172632" y="1489920"/>
                </a:cubicBezTo>
                <a:cubicBezTo>
                  <a:pt x="4172162" y="1486631"/>
                  <a:pt x="4172573" y="1483518"/>
                  <a:pt x="4173866" y="1480581"/>
                </a:cubicBezTo>
                <a:cubicBezTo>
                  <a:pt x="4175158" y="1477644"/>
                  <a:pt x="4176979" y="1475470"/>
                  <a:pt x="4179328" y="1474061"/>
                </a:cubicBezTo>
                <a:cubicBezTo>
                  <a:pt x="4178858" y="1473356"/>
                  <a:pt x="4178623" y="1472299"/>
                  <a:pt x="4178623" y="1470889"/>
                </a:cubicBezTo>
                <a:cubicBezTo>
                  <a:pt x="4178623" y="1468774"/>
                  <a:pt x="4179387" y="1466660"/>
                  <a:pt x="4180914" y="1464545"/>
                </a:cubicBezTo>
                <a:cubicBezTo>
                  <a:pt x="4182441" y="1462431"/>
                  <a:pt x="4184145" y="1461139"/>
                  <a:pt x="4186024" y="1460669"/>
                </a:cubicBezTo>
                <a:cubicBezTo>
                  <a:pt x="4185789" y="1459964"/>
                  <a:pt x="4185672" y="1459024"/>
                  <a:pt x="4185672" y="1457849"/>
                </a:cubicBezTo>
                <a:cubicBezTo>
                  <a:pt x="4185672" y="1452915"/>
                  <a:pt x="4187551" y="1448628"/>
                  <a:pt x="4191311" y="1444986"/>
                </a:cubicBezTo>
                <a:cubicBezTo>
                  <a:pt x="4195070" y="1441344"/>
                  <a:pt x="4198712" y="1439758"/>
                  <a:pt x="4202236" y="1440228"/>
                </a:cubicBezTo>
                <a:cubicBezTo>
                  <a:pt x="4202236" y="1436939"/>
                  <a:pt x="4203704" y="1434178"/>
                  <a:pt x="4206641" y="1431946"/>
                </a:cubicBezTo>
                <a:cubicBezTo>
                  <a:pt x="4209578" y="1429714"/>
                  <a:pt x="4213396" y="1428598"/>
                  <a:pt x="4218095" y="1428598"/>
                </a:cubicBezTo>
                <a:cubicBezTo>
                  <a:pt x="4220210" y="1428598"/>
                  <a:pt x="4221854" y="1428715"/>
                  <a:pt x="4223029" y="1428950"/>
                </a:cubicBezTo>
                <a:cubicBezTo>
                  <a:pt x="4224674" y="1425426"/>
                  <a:pt x="4227493" y="1422548"/>
                  <a:pt x="4231487" y="1420316"/>
                </a:cubicBezTo>
                <a:cubicBezTo>
                  <a:pt x="4235481" y="1418084"/>
                  <a:pt x="4239593" y="1416968"/>
                  <a:pt x="4243822" y="1416968"/>
                </a:cubicBezTo>
                <a:cubicBezTo>
                  <a:pt x="4246641" y="1416968"/>
                  <a:pt x="4248991" y="1417555"/>
                  <a:pt x="4250871" y="1418730"/>
                </a:cubicBezTo>
                <a:cubicBezTo>
                  <a:pt x="4254160" y="1415911"/>
                  <a:pt x="4258271" y="1414501"/>
                  <a:pt x="4263205" y="1414501"/>
                </a:cubicBezTo>
                <a:close/>
                <a:moveTo>
                  <a:pt x="2624907" y="1414501"/>
                </a:moveTo>
                <a:cubicBezTo>
                  <a:pt x="2628901" y="1414501"/>
                  <a:pt x="2632484" y="1415441"/>
                  <a:pt x="2635656" y="1417320"/>
                </a:cubicBezTo>
                <a:cubicBezTo>
                  <a:pt x="2638828" y="1419200"/>
                  <a:pt x="2640766" y="1421784"/>
                  <a:pt x="2641471" y="1425074"/>
                </a:cubicBezTo>
                <a:cubicBezTo>
                  <a:pt x="2645229" y="1425074"/>
                  <a:pt x="2649224" y="1426425"/>
                  <a:pt x="2653453" y="1429127"/>
                </a:cubicBezTo>
                <a:cubicBezTo>
                  <a:pt x="2657683" y="1431829"/>
                  <a:pt x="2660149" y="1434589"/>
                  <a:pt x="2660854" y="1437409"/>
                </a:cubicBezTo>
                <a:cubicBezTo>
                  <a:pt x="2666493" y="1439053"/>
                  <a:pt x="2671956" y="1442636"/>
                  <a:pt x="2677242" y="1448158"/>
                </a:cubicBezTo>
                <a:cubicBezTo>
                  <a:pt x="2682528" y="1453679"/>
                  <a:pt x="2685171" y="1459259"/>
                  <a:pt x="2685171" y="1464898"/>
                </a:cubicBezTo>
                <a:cubicBezTo>
                  <a:pt x="2685171" y="1465838"/>
                  <a:pt x="2684937" y="1467247"/>
                  <a:pt x="2684467" y="1469127"/>
                </a:cubicBezTo>
                <a:cubicBezTo>
                  <a:pt x="2694569" y="1471241"/>
                  <a:pt x="2699151" y="1481462"/>
                  <a:pt x="2698211" y="1499788"/>
                </a:cubicBezTo>
                <a:cubicBezTo>
                  <a:pt x="2700326" y="1503312"/>
                  <a:pt x="2701383" y="1507071"/>
                  <a:pt x="2701383" y="1511065"/>
                </a:cubicBezTo>
                <a:cubicBezTo>
                  <a:pt x="2701383" y="1515764"/>
                  <a:pt x="2699856" y="1520463"/>
                  <a:pt x="2696801" y="1525162"/>
                </a:cubicBezTo>
                <a:cubicBezTo>
                  <a:pt x="2697506" y="1527277"/>
                  <a:pt x="2697858" y="1529274"/>
                  <a:pt x="2697858" y="1531154"/>
                </a:cubicBezTo>
                <a:cubicBezTo>
                  <a:pt x="2697858" y="1533973"/>
                  <a:pt x="2697271" y="1536675"/>
                  <a:pt x="2696096" y="1539259"/>
                </a:cubicBezTo>
                <a:cubicBezTo>
                  <a:pt x="2694922" y="1541844"/>
                  <a:pt x="2693394" y="1543841"/>
                  <a:pt x="2691515" y="1545251"/>
                </a:cubicBezTo>
                <a:cubicBezTo>
                  <a:pt x="2691750" y="1549010"/>
                  <a:pt x="2691104" y="1552064"/>
                  <a:pt x="2689577" y="1554414"/>
                </a:cubicBezTo>
                <a:cubicBezTo>
                  <a:pt x="2688050" y="1556763"/>
                  <a:pt x="2685289" y="1559935"/>
                  <a:pt x="2681295" y="1563929"/>
                </a:cubicBezTo>
                <a:cubicBezTo>
                  <a:pt x="2681530" y="1564869"/>
                  <a:pt x="2681647" y="1566279"/>
                  <a:pt x="2681647" y="1568158"/>
                </a:cubicBezTo>
                <a:cubicBezTo>
                  <a:pt x="2681647" y="1575207"/>
                  <a:pt x="2677653" y="1579788"/>
                  <a:pt x="2669665" y="1581903"/>
                </a:cubicBezTo>
                <a:cubicBezTo>
                  <a:pt x="2668960" y="1585662"/>
                  <a:pt x="2667021" y="1588716"/>
                  <a:pt x="2663850" y="1591066"/>
                </a:cubicBezTo>
                <a:cubicBezTo>
                  <a:pt x="2660678" y="1593415"/>
                  <a:pt x="2656860" y="1594590"/>
                  <a:pt x="2652395" y="1594590"/>
                </a:cubicBezTo>
                <a:cubicBezTo>
                  <a:pt x="2648637" y="1599759"/>
                  <a:pt x="2644055" y="1602344"/>
                  <a:pt x="2638651" y="1602344"/>
                </a:cubicBezTo>
                <a:cubicBezTo>
                  <a:pt x="2637007" y="1602344"/>
                  <a:pt x="2635714" y="1602226"/>
                  <a:pt x="2634775" y="1601991"/>
                </a:cubicBezTo>
                <a:cubicBezTo>
                  <a:pt x="2631955" y="1604810"/>
                  <a:pt x="2627609" y="1606220"/>
                  <a:pt x="2621735" y="1606220"/>
                </a:cubicBezTo>
                <a:cubicBezTo>
                  <a:pt x="2617271" y="1606220"/>
                  <a:pt x="2613629" y="1605515"/>
                  <a:pt x="2610809" y="1604106"/>
                </a:cubicBezTo>
                <a:cubicBezTo>
                  <a:pt x="2606581" y="1605045"/>
                  <a:pt x="2602821" y="1605515"/>
                  <a:pt x="2599532" y="1605515"/>
                </a:cubicBezTo>
                <a:cubicBezTo>
                  <a:pt x="2590369" y="1605515"/>
                  <a:pt x="2583790" y="1603166"/>
                  <a:pt x="2579796" y="1598467"/>
                </a:cubicBezTo>
                <a:cubicBezTo>
                  <a:pt x="2578857" y="1598702"/>
                  <a:pt x="2577564" y="1598819"/>
                  <a:pt x="2575919" y="1598819"/>
                </a:cubicBezTo>
                <a:cubicBezTo>
                  <a:pt x="2570516" y="1598819"/>
                  <a:pt x="2566404" y="1596352"/>
                  <a:pt x="2563585" y="1591418"/>
                </a:cubicBezTo>
                <a:cubicBezTo>
                  <a:pt x="2561235" y="1591653"/>
                  <a:pt x="2558240" y="1590420"/>
                  <a:pt x="2554598" y="1587718"/>
                </a:cubicBezTo>
                <a:cubicBezTo>
                  <a:pt x="2550956" y="1585016"/>
                  <a:pt x="2549370" y="1582373"/>
                  <a:pt x="2549840" y="1579788"/>
                </a:cubicBezTo>
                <a:cubicBezTo>
                  <a:pt x="2546081" y="1578848"/>
                  <a:pt x="2542968" y="1576558"/>
                  <a:pt x="2540501" y="1572916"/>
                </a:cubicBezTo>
                <a:cubicBezTo>
                  <a:pt x="2538034" y="1569274"/>
                  <a:pt x="2536918" y="1565104"/>
                  <a:pt x="2537152" y="1560405"/>
                </a:cubicBezTo>
                <a:cubicBezTo>
                  <a:pt x="2534569" y="1559465"/>
                  <a:pt x="2532571" y="1557586"/>
                  <a:pt x="2531162" y="1554766"/>
                </a:cubicBezTo>
                <a:cubicBezTo>
                  <a:pt x="2529752" y="1551947"/>
                  <a:pt x="2529047" y="1548775"/>
                  <a:pt x="2529047" y="1545251"/>
                </a:cubicBezTo>
                <a:cubicBezTo>
                  <a:pt x="2529047" y="1541491"/>
                  <a:pt x="2529635" y="1538790"/>
                  <a:pt x="2530810" y="1537145"/>
                </a:cubicBezTo>
                <a:cubicBezTo>
                  <a:pt x="2528225" y="1533151"/>
                  <a:pt x="2526933" y="1528569"/>
                  <a:pt x="2526933" y="1523400"/>
                </a:cubicBezTo>
                <a:cubicBezTo>
                  <a:pt x="2526933" y="1517997"/>
                  <a:pt x="2528577" y="1513650"/>
                  <a:pt x="2531867" y="1510361"/>
                </a:cubicBezTo>
                <a:cubicBezTo>
                  <a:pt x="2529282" y="1508481"/>
                  <a:pt x="2527990" y="1505662"/>
                  <a:pt x="2527990" y="1501902"/>
                </a:cubicBezTo>
                <a:cubicBezTo>
                  <a:pt x="2527990" y="1499553"/>
                  <a:pt x="2528577" y="1497203"/>
                  <a:pt x="2529752" y="1494854"/>
                </a:cubicBezTo>
                <a:cubicBezTo>
                  <a:pt x="2530927" y="1492504"/>
                  <a:pt x="2532454" y="1490860"/>
                  <a:pt x="2534334" y="1489920"/>
                </a:cubicBezTo>
                <a:cubicBezTo>
                  <a:pt x="2533864" y="1486631"/>
                  <a:pt x="2534275" y="1483518"/>
                  <a:pt x="2535568" y="1480581"/>
                </a:cubicBezTo>
                <a:cubicBezTo>
                  <a:pt x="2536859" y="1477644"/>
                  <a:pt x="2538680" y="1475470"/>
                  <a:pt x="2541029" y="1474061"/>
                </a:cubicBezTo>
                <a:cubicBezTo>
                  <a:pt x="2540559" y="1473356"/>
                  <a:pt x="2540325" y="1472299"/>
                  <a:pt x="2540325" y="1470889"/>
                </a:cubicBezTo>
                <a:cubicBezTo>
                  <a:pt x="2540325" y="1468774"/>
                  <a:pt x="2541088" y="1466660"/>
                  <a:pt x="2542615" y="1464545"/>
                </a:cubicBezTo>
                <a:cubicBezTo>
                  <a:pt x="2544142" y="1462431"/>
                  <a:pt x="2545846" y="1461139"/>
                  <a:pt x="2547726" y="1460669"/>
                </a:cubicBezTo>
                <a:cubicBezTo>
                  <a:pt x="2547491" y="1459964"/>
                  <a:pt x="2547373" y="1459024"/>
                  <a:pt x="2547373" y="1457849"/>
                </a:cubicBezTo>
                <a:cubicBezTo>
                  <a:pt x="2547373" y="1452915"/>
                  <a:pt x="2549253" y="1448628"/>
                  <a:pt x="2553012" y="1444986"/>
                </a:cubicBezTo>
                <a:cubicBezTo>
                  <a:pt x="2556771" y="1441344"/>
                  <a:pt x="2560413" y="1439758"/>
                  <a:pt x="2563937" y="1440228"/>
                </a:cubicBezTo>
                <a:cubicBezTo>
                  <a:pt x="2563937" y="1436939"/>
                  <a:pt x="2565406" y="1434178"/>
                  <a:pt x="2568343" y="1431946"/>
                </a:cubicBezTo>
                <a:cubicBezTo>
                  <a:pt x="2571280" y="1429714"/>
                  <a:pt x="2575098" y="1428598"/>
                  <a:pt x="2579796" y="1428598"/>
                </a:cubicBezTo>
                <a:cubicBezTo>
                  <a:pt x="2581911" y="1428598"/>
                  <a:pt x="2583555" y="1428715"/>
                  <a:pt x="2584731" y="1428950"/>
                </a:cubicBezTo>
                <a:cubicBezTo>
                  <a:pt x="2586375" y="1425426"/>
                  <a:pt x="2589194" y="1422548"/>
                  <a:pt x="2593189" y="1420316"/>
                </a:cubicBezTo>
                <a:cubicBezTo>
                  <a:pt x="2597183" y="1418084"/>
                  <a:pt x="2601294" y="1416968"/>
                  <a:pt x="2605523" y="1416968"/>
                </a:cubicBezTo>
                <a:cubicBezTo>
                  <a:pt x="2608343" y="1416968"/>
                  <a:pt x="2610693" y="1417555"/>
                  <a:pt x="2612572" y="1418730"/>
                </a:cubicBezTo>
                <a:cubicBezTo>
                  <a:pt x="2615861" y="1415911"/>
                  <a:pt x="2619973" y="1414501"/>
                  <a:pt x="2624907" y="1414501"/>
                </a:cubicBezTo>
                <a:close/>
                <a:moveTo>
                  <a:pt x="988379" y="1414149"/>
                </a:moveTo>
                <a:cubicBezTo>
                  <a:pt x="989554" y="1414149"/>
                  <a:pt x="991081" y="1414384"/>
                  <a:pt x="992960" y="1414853"/>
                </a:cubicBezTo>
                <a:lnTo>
                  <a:pt x="996132" y="1414501"/>
                </a:lnTo>
                <a:cubicBezTo>
                  <a:pt x="998952" y="1414501"/>
                  <a:pt x="1001360" y="1415030"/>
                  <a:pt x="1003357" y="1416087"/>
                </a:cubicBezTo>
                <a:cubicBezTo>
                  <a:pt x="1005354" y="1417144"/>
                  <a:pt x="1006235" y="1418378"/>
                  <a:pt x="1006000" y="1419787"/>
                </a:cubicBezTo>
                <a:cubicBezTo>
                  <a:pt x="1011169" y="1420257"/>
                  <a:pt x="1015516" y="1421432"/>
                  <a:pt x="1019040" y="1423312"/>
                </a:cubicBezTo>
                <a:cubicBezTo>
                  <a:pt x="1022564" y="1425191"/>
                  <a:pt x="1024679" y="1428598"/>
                  <a:pt x="1025384" y="1433532"/>
                </a:cubicBezTo>
                <a:cubicBezTo>
                  <a:pt x="1028438" y="1432827"/>
                  <a:pt x="1032314" y="1433591"/>
                  <a:pt x="1037014" y="1435823"/>
                </a:cubicBezTo>
                <a:cubicBezTo>
                  <a:pt x="1041713" y="1438055"/>
                  <a:pt x="1045765" y="1441462"/>
                  <a:pt x="1049172" y="1446043"/>
                </a:cubicBezTo>
                <a:cubicBezTo>
                  <a:pt x="1052579" y="1450624"/>
                  <a:pt x="1054282" y="1455970"/>
                  <a:pt x="1054282" y="1462078"/>
                </a:cubicBezTo>
                <a:cubicBezTo>
                  <a:pt x="1054282" y="1463488"/>
                  <a:pt x="1054047" y="1465603"/>
                  <a:pt x="1053578" y="1468422"/>
                </a:cubicBezTo>
                <a:cubicBezTo>
                  <a:pt x="1056162" y="1469597"/>
                  <a:pt x="1058570" y="1472416"/>
                  <a:pt x="1060802" y="1476880"/>
                </a:cubicBezTo>
                <a:cubicBezTo>
                  <a:pt x="1063034" y="1481344"/>
                  <a:pt x="1064150" y="1485926"/>
                  <a:pt x="1064150" y="1490625"/>
                </a:cubicBezTo>
                <a:cubicBezTo>
                  <a:pt x="1064150" y="1498613"/>
                  <a:pt x="1060626" y="1504017"/>
                  <a:pt x="1053578" y="1506836"/>
                </a:cubicBezTo>
                <a:cubicBezTo>
                  <a:pt x="1051698" y="1510126"/>
                  <a:pt x="1049172" y="1512710"/>
                  <a:pt x="1046000" y="1514590"/>
                </a:cubicBezTo>
                <a:cubicBezTo>
                  <a:pt x="1042829" y="1516469"/>
                  <a:pt x="1039363" y="1517409"/>
                  <a:pt x="1035604" y="1517409"/>
                </a:cubicBezTo>
                <a:cubicBezTo>
                  <a:pt x="1032550" y="1517409"/>
                  <a:pt x="1029378" y="1516704"/>
                  <a:pt x="1026088" y="1515295"/>
                </a:cubicBezTo>
                <a:cubicBezTo>
                  <a:pt x="1024209" y="1516469"/>
                  <a:pt x="1021624" y="1517527"/>
                  <a:pt x="1018335" y="1518466"/>
                </a:cubicBezTo>
                <a:cubicBezTo>
                  <a:pt x="1015046" y="1519406"/>
                  <a:pt x="1011756" y="1519876"/>
                  <a:pt x="1008467" y="1519876"/>
                </a:cubicBezTo>
                <a:cubicBezTo>
                  <a:pt x="1002828" y="1519876"/>
                  <a:pt x="998952" y="1518701"/>
                  <a:pt x="996837" y="1516352"/>
                </a:cubicBezTo>
                <a:cubicBezTo>
                  <a:pt x="994488" y="1518231"/>
                  <a:pt x="990728" y="1519171"/>
                  <a:pt x="985559" y="1519171"/>
                </a:cubicBezTo>
                <a:cubicBezTo>
                  <a:pt x="981800" y="1519171"/>
                  <a:pt x="978394" y="1518466"/>
                  <a:pt x="975339" y="1517057"/>
                </a:cubicBezTo>
                <a:cubicBezTo>
                  <a:pt x="972050" y="1518701"/>
                  <a:pt x="968291" y="1519524"/>
                  <a:pt x="964062" y="1519524"/>
                </a:cubicBezTo>
                <a:cubicBezTo>
                  <a:pt x="960067" y="1519524"/>
                  <a:pt x="956778" y="1518936"/>
                  <a:pt x="954194" y="1517762"/>
                </a:cubicBezTo>
                <a:cubicBezTo>
                  <a:pt x="951844" y="1519876"/>
                  <a:pt x="947028" y="1520933"/>
                  <a:pt x="939744" y="1520933"/>
                </a:cubicBezTo>
                <a:cubicBezTo>
                  <a:pt x="935750" y="1520933"/>
                  <a:pt x="933048" y="1520581"/>
                  <a:pt x="931639" y="1519876"/>
                </a:cubicBezTo>
                <a:cubicBezTo>
                  <a:pt x="932343" y="1526690"/>
                  <a:pt x="931404" y="1531741"/>
                  <a:pt x="928819" y="1535030"/>
                </a:cubicBezTo>
                <a:cubicBezTo>
                  <a:pt x="933283" y="1539494"/>
                  <a:pt x="935045" y="1544311"/>
                  <a:pt x="934105" y="1549480"/>
                </a:cubicBezTo>
                <a:cubicBezTo>
                  <a:pt x="934340" y="1549715"/>
                  <a:pt x="935633" y="1550655"/>
                  <a:pt x="937982" y="1552299"/>
                </a:cubicBezTo>
                <a:cubicBezTo>
                  <a:pt x="940332" y="1553944"/>
                  <a:pt x="941976" y="1556646"/>
                  <a:pt x="942916" y="1560405"/>
                </a:cubicBezTo>
                <a:cubicBezTo>
                  <a:pt x="945500" y="1560405"/>
                  <a:pt x="947909" y="1561462"/>
                  <a:pt x="950141" y="1563577"/>
                </a:cubicBezTo>
                <a:cubicBezTo>
                  <a:pt x="952373" y="1565691"/>
                  <a:pt x="953724" y="1567806"/>
                  <a:pt x="954194" y="1569920"/>
                </a:cubicBezTo>
                <a:cubicBezTo>
                  <a:pt x="955133" y="1568981"/>
                  <a:pt x="957013" y="1568511"/>
                  <a:pt x="959832" y="1568511"/>
                </a:cubicBezTo>
                <a:cubicBezTo>
                  <a:pt x="961947" y="1568511"/>
                  <a:pt x="963827" y="1568863"/>
                  <a:pt x="965471" y="1569568"/>
                </a:cubicBezTo>
                <a:cubicBezTo>
                  <a:pt x="967116" y="1570273"/>
                  <a:pt x="968056" y="1571095"/>
                  <a:pt x="968291" y="1572035"/>
                </a:cubicBezTo>
                <a:cubicBezTo>
                  <a:pt x="969935" y="1571095"/>
                  <a:pt x="971815" y="1570625"/>
                  <a:pt x="973929" y="1570625"/>
                </a:cubicBezTo>
                <a:cubicBezTo>
                  <a:pt x="976984" y="1570625"/>
                  <a:pt x="979803" y="1571682"/>
                  <a:pt x="982388" y="1573797"/>
                </a:cubicBezTo>
                <a:cubicBezTo>
                  <a:pt x="984737" y="1573327"/>
                  <a:pt x="986499" y="1573092"/>
                  <a:pt x="987674" y="1573092"/>
                </a:cubicBezTo>
                <a:cubicBezTo>
                  <a:pt x="990024" y="1573092"/>
                  <a:pt x="992021" y="1573445"/>
                  <a:pt x="993665" y="1574149"/>
                </a:cubicBezTo>
                <a:cubicBezTo>
                  <a:pt x="994370" y="1572270"/>
                  <a:pt x="996250" y="1570449"/>
                  <a:pt x="999304" y="1568687"/>
                </a:cubicBezTo>
                <a:cubicBezTo>
                  <a:pt x="1002358" y="1566925"/>
                  <a:pt x="1005530" y="1566161"/>
                  <a:pt x="1008819" y="1566396"/>
                </a:cubicBezTo>
                <a:cubicBezTo>
                  <a:pt x="1010699" y="1564047"/>
                  <a:pt x="1013284" y="1562167"/>
                  <a:pt x="1016573" y="1560757"/>
                </a:cubicBezTo>
                <a:cubicBezTo>
                  <a:pt x="1019862" y="1559348"/>
                  <a:pt x="1023152" y="1558643"/>
                  <a:pt x="1026441" y="1558643"/>
                </a:cubicBezTo>
                <a:cubicBezTo>
                  <a:pt x="1032784" y="1558643"/>
                  <a:pt x="1037366" y="1561227"/>
                  <a:pt x="1040185" y="1566396"/>
                </a:cubicBezTo>
                <a:cubicBezTo>
                  <a:pt x="1041125" y="1568276"/>
                  <a:pt x="1041595" y="1570508"/>
                  <a:pt x="1041595" y="1573092"/>
                </a:cubicBezTo>
                <a:cubicBezTo>
                  <a:pt x="1041595" y="1578731"/>
                  <a:pt x="1039011" y="1583195"/>
                  <a:pt x="1033842" y="1586484"/>
                </a:cubicBezTo>
                <a:cubicBezTo>
                  <a:pt x="1032667" y="1587189"/>
                  <a:pt x="1030670" y="1588423"/>
                  <a:pt x="1027851" y="1590185"/>
                </a:cubicBezTo>
                <a:cubicBezTo>
                  <a:pt x="1025031" y="1591947"/>
                  <a:pt x="1022447" y="1593298"/>
                  <a:pt x="1020097" y="1594238"/>
                </a:cubicBezTo>
                <a:cubicBezTo>
                  <a:pt x="1017748" y="1595178"/>
                  <a:pt x="1015633" y="1595647"/>
                  <a:pt x="1013754" y="1595647"/>
                </a:cubicBezTo>
                <a:cubicBezTo>
                  <a:pt x="1010229" y="1599877"/>
                  <a:pt x="1005413" y="1601991"/>
                  <a:pt x="999304" y="1601991"/>
                </a:cubicBezTo>
                <a:cubicBezTo>
                  <a:pt x="996485" y="1601991"/>
                  <a:pt x="994370" y="1601756"/>
                  <a:pt x="992960" y="1601286"/>
                </a:cubicBezTo>
                <a:cubicBezTo>
                  <a:pt x="990141" y="1603636"/>
                  <a:pt x="986029" y="1604810"/>
                  <a:pt x="980626" y="1604810"/>
                </a:cubicBezTo>
                <a:cubicBezTo>
                  <a:pt x="975691" y="1604810"/>
                  <a:pt x="972285" y="1603871"/>
                  <a:pt x="970405" y="1601991"/>
                </a:cubicBezTo>
                <a:cubicBezTo>
                  <a:pt x="968761" y="1602696"/>
                  <a:pt x="967116" y="1603048"/>
                  <a:pt x="965471" y="1603048"/>
                </a:cubicBezTo>
                <a:cubicBezTo>
                  <a:pt x="962182" y="1603048"/>
                  <a:pt x="959128" y="1601874"/>
                  <a:pt x="956308" y="1599524"/>
                </a:cubicBezTo>
                <a:cubicBezTo>
                  <a:pt x="944326" y="1600229"/>
                  <a:pt x="936220" y="1596470"/>
                  <a:pt x="931991" y="1588246"/>
                </a:cubicBezTo>
                <a:cubicBezTo>
                  <a:pt x="928702" y="1588246"/>
                  <a:pt x="925001" y="1586191"/>
                  <a:pt x="920890" y="1582079"/>
                </a:cubicBezTo>
                <a:cubicBezTo>
                  <a:pt x="916778" y="1577967"/>
                  <a:pt x="914487" y="1574385"/>
                  <a:pt x="914017" y="1571330"/>
                </a:cubicBezTo>
                <a:cubicBezTo>
                  <a:pt x="908613" y="1569215"/>
                  <a:pt x="905207" y="1565339"/>
                  <a:pt x="903797" y="1559700"/>
                </a:cubicBezTo>
                <a:cubicBezTo>
                  <a:pt x="903562" y="1557821"/>
                  <a:pt x="903562" y="1556058"/>
                  <a:pt x="903797" y="1554414"/>
                </a:cubicBezTo>
                <a:cubicBezTo>
                  <a:pt x="902857" y="1554179"/>
                  <a:pt x="902094" y="1553180"/>
                  <a:pt x="901506" y="1551418"/>
                </a:cubicBezTo>
                <a:cubicBezTo>
                  <a:pt x="900919" y="1549656"/>
                  <a:pt x="900625" y="1547835"/>
                  <a:pt x="900625" y="1545956"/>
                </a:cubicBezTo>
                <a:cubicBezTo>
                  <a:pt x="900625" y="1544546"/>
                  <a:pt x="900743" y="1543606"/>
                  <a:pt x="900978" y="1543136"/>
                </a:cubicBezTo>
                <a:cubicBezTo>
                  <a:pt x="899098" y="1537497"/>
                  <a:pt x="898158" y="1532328"/>
                  <a:pt x="898158" y="1527629"/>
                </a:cubicBezTo>
                <a:cubicBezTo>
                  <a:pt x="898158" y="1522930"/>
                  <a:pt x="899098" y="1518701"/>
                  <a:pt x="900978" y="1514942"/>
                </a:cubicBezTo>
                <a:cubicBezTo>
                  <a:pt x="899568" y="1512358"/>
                  <a:pt x="898863" y="1509538"/>
                  <a:pt x="898863" y="1506484"/>
                </a:cubicBezTo>
                <a:cubicBezTo>
                  <a:pt x="898863" y="1502725"/>
                  <a:pt x="899685" y="1498966"/>
                  <a:pt x="901330" y="1495206"/>
                </a:cubicBezTo>
                <a:cubicBezTo>
                  <a:pt x="902975" y="1491447"/>
                  <a:pt x="904502" y="1488980"/>
                  <a:pt x="905911" y="1487805"/>
                </a:cubicBezTo>
                <a:cubicBezTo>
                  <a:pt x="905442" y="1486631"/>
                  <a:pt x="905794" y="1484575"/>
                  <a:pt x="906969" y="1481638"/>
                </a:cubicBezTo>
                <a:cubicBezTo>
                  <a:pt x="908144" y="1478701"/>
                  <a:pt x="909729" y="1475999"/>
                  <a:pt x="911727" y="1473532"/>
                </a:cubicBezTo>
                <a:cubicBezTo>
                  <a:pt x="913724" y="1471065"/>
                  <a:pt x="915779" y="1469597"/>
                  <a:pt x="917894" y="1469127"/>
                </a:cubicBezTo>
                <a:lnTo>
                  <a:pt x="917541" y="1465250"/>
                </a:lnTo>
                <a:cubicBezTo>
                  <a:pt x="917541" y="1456087"/>
                  <a:pt x="922475" y="1450331"/>
                  <a:pt x="932343" y="1447981"/>
                </a:cubicBezTo>
                <a:cubicBezTo>
                  <a:pt x="932343" y="1443987"/>
                  <a:pt x="934693" y="1440111"/>
                  <a:pt x="939392" y="1436351"/>
                </a:cubicBezTo>
                <a:cubicBezTo>
                  <a:pt x="944091" y="1432592"/>
                  <a:pt x="948202" y="1430947"/>
                  <a:pt x="951727" y="1431417"/>
                </a:cubicBezTo>
                <a:cubicBezTo>
                  <a:pt x="952197" y="1428833"/>
                  <a:pt x="954487" y="1426777"/>
                  <a:pt x="958599" y="1425250"/>
                </a:cubicBezTo>
                <a:cubicBezTo>
                  <a:pt x="962711" y="1423723"/>
                  <a:pt x="965824" y="1423312"/>
                  <a:pt x="967938" y="1424017"/>
                </a:cubicBezTo>
                <a:cubicBezTo>
                  <a:pt x="969818" y="1420962"/>
                  <a:pt x="973577" y="1418847"/>
                  <a:pt x="979216" y="1417673"/>
                </a:cubicBezTo>
                <a:cubicBezTo>
                  <a:pt x="981330" y="1415323"/>
                  <a:pt x="984385" y="1414149"/>
                  <a:pt x="988379" y="1414149"/>
                </a:cubicBezTo>
                <a:close/>
                <a:moveTo>
                  <a:pt x="3344235" y="1413796"/>
                </a:moveTo>
                <a:cubicBezTo>
                  <a:pt x="3347054" y="1413796"/>
                  <a:pt x="3349873" y="1414501"/>
                  <a:pt x="3352693" y="1415911"/>
                </a:cubicBezTo>
                <a:cubicBezTo>
                  <a:pt x="3354573" y="1414501"/>
                  <a:pt x="3357157" y="1413796"/>
                  <a:pt x="3360446" y="1413796"/>
                </a:cubicBezTo>
                <a:cubicBezTo>
                  <a:pt x="3362796" y="1413796"/>
                  <a:pt x="3365027" y="1414149"/>
                  <a:pt x="3367143" y="1414853"/>
                </a:cubicBezTo>
                <a:cubicBezTo>
                  <a:pt x="3369257" y="1415558"/>
                  <a:pt x="3370666" y="1416381"/>
                  <a:pt x="3371371" y="1417320"/>
                </a:cubicBezTo>
                <a:cubicBezTo>
                  <a:pt x="3373251" y="1416851"/>
                  <a:pt x="3375248" y="1417262"/>
                  <a:pt x="3377363" y="1418554"/>
                </a:cubicBezTo>
                <a:cubicBezTo>
                  <a:pt x="3379477" y="1419846"/>
                  <a:pt x="3380770" y="1421432"/>
                  <a:pt x="3381239" y="1423312"/>
                </a:cubicBezTo>
                <a:cubicBezTo>
                  <a:pt x="3385234" y="1423312"/>
                  <a:pt x="3388699" y="1424545"/>
                  <a:pt x="3391636" y="1427012"/>
                </a:cubicBezTo>
                <a:cubicBezTo>
                  <a:pt x="3394572" y="1429479"/>
                  <a:pt x="3396805" y="1432298"/>
                  <a:pt x="3398332" y="1435470"/>
                </a:cubicBezTo>
                <a:cubicBezTo>
                  <a:pt x="3399859" y="1438642"/>
                  <a:pt x="3400506" y="1441050"/>
                  <a:pt x="3400271" y="1442695"/>
                </a:cubicBezTo>
                <a:cubicBezTo>
                  <a:pt x="3404264" y="1444575"/>
                  <a:pt x="3407084" y="1447629"/>
                  <a:pt x="3408728" y="1451858"/>
                </a:cubicBezTo>
                <a:cubicBezTo>
                  <a:pt x="3410373" y="1455617"/>
                  <a:pt x="3411196" y="1458907"/>
                  <a:pt x="3411196" y="1461726"/>
                </a:cubicBezTo>
                <a:cubicBezTo>
                  <a:pt x="3411196" y="1466425"/>
                  <a:pt x="3409434" y="1470067"/>
                  <a:pt x="3405909" y="1472651"/>
                </a:cubicBezTo>
                <a:cubicBezTo>
                  <a:pt x="3403559" y="1474296"/>
                  <a:pt x="3401093" y="1475118"/>
                  <a:pt x="3398508" y="1475118"/>
                </a:cubicBezTo>
                <a:cubicBezTo>
                  <a:pt x="3394279" y="1475118"/>
                  <a:pt x="3390226" y="1473356"/>
                  <a:pt x="3386349" y="1469832"/>
                </a:cubicBezTo>
                <a:cubicBezTo>
                  <a:pt x="3382473" y="1466308"/>
                  <a:pt x="3379947" y="1461961"/>
                  <a:pt x="3378772" y="1456792"/>
                </a:cubicBezTo>
                <a:cubicBezTo>
                  <a:pt x="3375718" y="1456322"/>
                  <a:pt x="3372781" y="1455206"/>
                  <a:pt x="3369962" y="1453444"/>
                </a:cubicBezTo>
                <a:cubicBezTo>
                  <a:pt x="3367143" y="1451682"/>
                  <a:pt x="3364911" y="1449743"/>
                  <a:pt x="3363266" y="1447629"/>
                </a:cubicBezTo>
                <a:cubicBezTo>
                  <a:pt x="3362560" y="1447864"/>
                  <a:pt x="3360798" y="1447981"/>
                  <a:pt x="3357979" y="1447981"/>
                </a:cubicBezTo>
                <a:cubicBezTo>
                  <a:pt x="3355395" y="1447981"/>
                  <a:pt x="3353633" y="1447864"/>
                  <a:pt x="3352693" y="1447629"/>
                </a:cubicBezTo>
                <a:cubicBezTo>
                  <a:pt x="3350578" y="1449743"/>
                  <a:pt x="3348229" y="1450801"/>
                  <a:pt x="3345644" y="1450801"/>
                </a:cubicBezTo>
                <a:cubicBezTo>
                  <a:pt x="3343060" y="1450801"/>
                  <a:pt x="3340593" y="1449978"/>
                  <a:pt x="3338244" y="1448334"/>
                </a:cubicBezTo>
                <a:cubicBezTo>
                  <a:pt x="3335189" y="1453033"/>
                  <a:pt x="3330725" y="1455382"/>
                  <a:pt x="3324851" y="1455382"/>
                </a:cubicBezTo>
                <a:cubicBezTo>
                  <a:pt x="3321797" y="1459611"/>
                  <a:pt x="3319095" y="1462842"/>
                  <a:pt x="3316746" y="1465074"/>
                </a:cubicBezTo>
                <a:cubicBezTo>
                  <a:pt x="3314395" y="1467306"/>
                  <a:pt x="3311224" y="1468187"/>
                  <a:pt x="3307230" y="1467717"/>
                </a:cubicBezTo>
                <a:cubicBezTo>
                  <a:pt x="3307465" y="1468422"/>
                  <a:pt x="3307582" y="1469479"/>
                  <a:pt x="3307582" y="1470889"/>
                </a:cubicBezTo>
                <a:cubicBezTo>
                  <a:pt x="3307582" y="1473708"/>
                  <a:pt x="3306878" y="1476175"/>
                  <a:pt x="3305468" y="1478290"/>
                </a:cubicBezTo>
                <a:cubicBezTo>
                  <a:pt x="3304058" y="1480404"/>
                  <a:pt x="3302472" y="1482343"/>
                  <a:pt x="3300710" y="1484105"/>
                </a:cubicBezTo>
                <a:cubicBezTo>
                  <a:pt x="3298948" y="1485867"/>
                  <a:pt x="3297598" y="1487218"/>
                  <a:pt x="3296658" y="1488158"/>
                </a:cubicBezTo>
                <a:cubicBezTo>
                  <a:pt x="3297832" y="1491682"/>
                  <a:pt x="3298420" y="1494971"/>
                  <a:pt x="3298420" y="1498026"/>
                </a:cubicBezTo>
                <a:cubicBezTo>
                  <a:pt x="3298420" y="1503430"/>
                  <a:pt x="3296775" y="1509891"/>
                  <a:pt x="3293486" y="1517409"/>
                </a:cubicBezTo>
                <a:cubicBezTo>
                  <a:pt x="3294660" y="1519054"/>
                  <a:pt x="3295659" y="1521344"/>
                  <a:pt x="3296481" y="1524281"/>
                </a:cubicBezTo>
                <a:cubicBezTo>
                  <a:pt x="3297303" y="1527218"/>
                  <a:pt x="3297715" y="1530096"/>
                  <a:pt x="3297715" y="1532916"/>
                </a:cubicBezTo>
                <a:cubicBezTo>
                  <a:pt x="3297715" y="1534560"/>
                  <a:pt x="3297598" y="1535735"/>
                  <a:pt x="3297362" y="1536440"/>
                </a:cubicBezTo>
                <a:cubicBezTo>
                  <a:pt x="3299007" y="1537615"/>
                  <a:pt x="3300475" y="1539612"/>
                  <a:pt x="3301768" y="1542431"/>
                </a:cubicBezTo>
                <a:cubicBezTo>
                  <a:pt x="3303060" y="1545251"/>
                  <a:pt x="3303706" y="1547953"/>
                  <a:pt x="3303706" y="1550537"/>
                </a:cubicBezTo>
                <a:cubicBezTo>
                  <a:pt x="3309580" y="1552417"/>
                  <a:pt x="3314455" y="1555119"/>
                  <a:pt x="3318331" y="1558643"/>
                </a:cubicBezTo>
                <a:cubicBezTo>
                  <a:pt x="3322208" y="1562167"/>
                  <a:pt x="3324147" y="1565456"/>
                  <a:pt x="3324147" y="1568511"/>
                </a:cubicBezTo>
                <a:cubicBezTo>
                  <a:pt x="3326731" y="1566396"/>
                  <a:pt x="3329551" y="1565339"/>
                  <a:pt x="3332605" y="1565339"/>
                </a:cubicBezTo>
                <a:cubicBezTo>
                  <a:pt x="3335424" y="1565339"/>
                  <a:pt x="3338185" y="1566044"/>
                  <a:pt x="3340887" y="1567453"/>
                </a:cubicBezTo>
                <a:cubicBezTo>
                  <a:pt x="3343589" y="1568863"/>
                  <a:pt x="3345644" y="1570743"/>
                  <a:pt x="3347054" y="1573092"/>
                </a:cubicBezTo>
                <a:cubicBezTo>
                  <a:pt x="3348229" y="1572857"/>
                  <a:pt x="3349639" y="1572740"/>
                  <a:pt x="3351283" y="1572740"/>
                </a:cubicBezTo>
                <a:cubicBezTo>
                  <a:pt x="3354807" y="1572740"/>
                  <a:pt x="3357862" y="1573915"/>
                  <a:pt x="3360446" y="1576264"/>
                </a:cubicBezTo>
                <a:cubicBezTo>
                  <a:pt x="3361386" y="1574385"/>
                  <a:pt x="3363736" y="1572387"/>
                  <a:pt x="3367495" y="1570273"/>
                </a:cubicBezTo>
                <a:cubicBezTo>
                  <a:pt x="3371254" y="1568158"/>
                  <a:pt x="3374308" y="1567219"/>
                  <a:pt x="3376658" y="1567453"/>
                </a:cubicBezTo>
                <a:cubicBezTo>
                  <a:pt x="3378068" y="1565104"/>
                  <a:pt x="3380006" y="1563342"/>
                  <a:pt x="3382473" y="1562167"/>
                </a:cubicBezTo>
                <a:cubicBezTo>
                  <a:pt x="3384940" y="1560992"/>
                  <a:pt x="3387583" y="1560405"/>
                  <a:pt x="3390402" y="1560405"/>
                </a:cubicBezTo>
                <a:cubicBezTo>
                  <a:pt x="3392282" y="1560405"/>
                  <a:pt x="3393574" y="1560522"/>
                  <a:pt x="3394279" y="1560757"/>
                </a:cubicBezTo>
                <a:cubicBezTo>
                  <a:pt x="3397334" y="1556998"/>
                  <a:pt x="3401445" y="1555119"/>
                  <a:pt x="3406614" y="1555119"/>
                </a:cubicBezTo>
                <a:cubicBezTo>
                  <a:pt x="3411078" y="1555119"/>
                  <a:pt x="3414955" y="1556646"/>
                  <a:pt x="3418244" y="1559700"/>
                </a:cubicBezTo>
                <a:cubicBezTo>
                  <a:pt x="3421533" y="1562754"/>
                  <a:pt x="3423178" y="1566514"/>
                  <a:pt x="3423178" y="1570978"/>
                </a:cubicBezTo>
                <a:cubicBezTo>
                  <a:pt x="3423178" y="1576147"/>
                  <a:pt x="3421005" y="1580434"/>
                  <a:pt x="3416658" y="1583841"/>
                </a:cubicBezTo>
                <a:cubicBezTo>
                  <a:pt x="3412311" y="1587248"/>
                  <a:pt x="3407436" y="1588951"/>
                  <a:pt x="3402032" y="1588951"/>
                </a:cubicBezTo>
                <a:cubicBezTo>
                  <a:pt x="3399918" y="1588951"/>
                  <a:pt x="3398391" y="1588834"/>
                  <a:pt x="3397451" y="1588599"/>
                </a:cubicBezTo>
                <a:cubicBezTo>
                  <a:pt x="3399331" y="1589069"/>
                  <a:pt x="3399154" y="1590126"/>
                  <a:pt x="3396922" y="1591771"/>
                </a:cubicBezTo>
                <a:cubicBezTo>
                  <a:pt x="3394690" y="1593415"/>
                  <a:pt x="3391578" y="1595001"/>
                  <a:pt x="3387583" y="1596529"/>
                </a:cubicBezTo>
                <a:cubicBezTo>
                  <a:pt x="3383589" y="1598056"/>
                  <a:pt x="3380417" y="1598702"/>
                  <a:pt x="3378068" y="1598467"/>
                </a:cubicBezTo>
                <a:cubicBezTo>
                  <a:pt x="3375953" y="1601051"/>
                  <a:pt x="3373134" y="1602990"/>
                  <a:pt x="3369609" y="1604282"/>
                </a:cubicBezTo>
                <a:cubicBezTo>
                  <a:pt x="3366085" y="1605574"/>
                  <a:pt x="3362444" y="1606220"/>
                  <a:pt x="3358684" y="1606220"/>
                </a:cubicBezTo>
                <a:cubicBezTo>
                  <a:pt x="3353985" y="1606220"/>
                  <a:pt x="3350696" y="1605398"/>
                  <a:pt x="3348816" y="1603753"/>
                </a:cubicBezTo>
                <a:cubicBezTo>
                  <a:pt x="3347172" y="1604458"/>
                  <a:pt x="3345409" y="1604810"/>
                  <a:pt x="3343530" y="1604810"/>
                </a:cubicBezTo>
                <a:cubicBezTo>
                  <a:pt x="3339066" y="1604810"/>
                  <a:pt x="3335307" y="1603283"/>
                  <a:pt x="3332253" y="1600229"/>
                </a:cubicBezTo>
                <a:cubicBezTo>
                  <a:pt x="3329433" y="1601404"/>
                  <a:pt x="3326966" y="1601991"/>
                  <a:pt x="3324851" y="1601991"/>
                </a:cubicBezTo>
                <a:cubicBezTo>
                  <a:pt x="3321092" y="1601991"/>
                  <a:pt x="3317392" y="1600992"/>
                  <a:pt x="3313750" y="1598996"/>
                </a:cubicBezTo>
                <a:cubicBezTo>
                  <a:pt x="3310108" y="1596998"/>
                  <a:pt x="3307582" y="1594590"/>
                  <a:pt x="3306173" y="1591771"/>
                </a:cubicBezTo>
                <a:cubicBezTo>
                  <a:pt x="3301709" y="1592241"/>
                  <a:pt x="3297303" y="1590890"/>
                  <a:pt x="3292957" y="1587718"/>
                </a:cubicBezTo>
                <a:cubicBezTo>
                  <a:pt x="3288611" y="1584546"/>
                  <a:pt x="3286084" y="1580846"/>
                  <a:pt x="3285379" y="1576617"/>
                </a:cubicBezTo>
                <a:cubicBezTo>
                  <a:pt x="3278331" y="1573562"/>
                  <a:pt x="3273515" y="1565339"/>
                  <a:pt x="3270931" y="1551947"/>
                </a:cubicBezTo>
                <a:cubicBezTo>
                  <a:pt x="3269521" y="1550772"/>
                  <a:pt x="3268464" y="1549010"/>
                  <a:pt x="3267759" y="1546660"/>
                </a:cubicBezTo>
                <a:cubicBezTo>
                  <a:pt x="3267054" y="1544311"/>
                  <a:pt x="3266701" y="1541961"/>
                  <a:pt x="3266701" y="1539612"/>
                </a:cubicBezTo>
                <a:cubicBezTo>
                  <a:pt x="3266701" y="1537967"/>
                  <a:pt x="3266819" y="1536792"/>
                  <a:pt x="3267054" y="1536088"/>
                </a:cubicBezTo>
                <a:cubicBezTo>
                  <a:pt x="3263060" y="1528099"/>
                  <a:pt x="3261062" y="1519876"/>
                  <a:pt x="3261062" y="1511418"/>
                </a:cubicBezTo>
                <a:cubicBezTo>
                  <a:pt x="3261062" y="1503665"/>
                  <a:pt x="3262707" y="1497321"/>
                  <a:pt x="3265996" y="1492387"/>
                </a:cubicBezTo>
                <a:cubicBezTo>
                  <a:pt x="3265527" y="1490037"/>
                  <a:pt x="3265291" y="1488275"/>
                  <a:pt x="3265291" y="1487101"/>
                </a:cubicBezTo>
                <a:cubicBezTo>
                  <a:pt x="3265291" y="1483106"/>
                  <a:pt x="3266231" y="1479288"/>
                  <a:pt x="3268111" y="1475647"/>
                </a:cubicBezTo>
                <a:cubicBezTo>
                  <a:pt x="3269991" y="1472005"/>
                  <a:pt x="3272340" y="1469362"/>
                  <a:pt x="3275159" y="1467717"/>
                </a:cubicBezTo>
                <a:cubicBezTo>
                  <a:pt x="3274690" y="1466542"/>
                  <a:pt x="3274454" y="1464898"/>
                  <a:pt x="3274454" y="1462783"/>
                </a:cubicBezTo>
                <a:cubicBezTo>
                  <a:pt x="3274454" y="1459024"/>
                  <a:pt x="3275688" y="1455558"/>
                  <a:pt x="3278155" y="1452387"/>
                </a:cubicBezTo>
                <a:cubicBezTo>
                  <a:pt x="3280623" y="1449215"/>
                  <a:pt x="3283031" y="1447277"/>
                  <a:pt x="3285379" y="1446572"/>
                </a:cubicBezTo>
                <a:cubicBezTo>
                  <a:pt x="3286319" y="1443282"/>
                  <a:pt x="3288611" y="1440169"/>
                  <a:pt x="3292252" y="1437232"/>
                </a:cubicBezTo>
                <a:cubicBezTo>
                  <a:pt x="3295894" y="1434296"/>
                  <a:pt x="3299712" y="1432945"/>
                  <a:pt x="3303706" y="1433179"/>
                </a:cubicBezTo>
                <a:cubicBezTo>
                  <a:pt x="3308405" y="1426131"/>
                  <a:pt x="3313104" y="1422959"/>
                  <a:pt x="3317802" y="1423664"/>
                </a:cubicBezTo>
                <a:cubicBezTo>
                  <a:pt x="3319918" y="1420845"/>
                  <a:pt x="3322796" y="1418847"/>
                  <a:pt x="3326438" y="1417673"/>
                </a:cubicBezTo>
                <a:cubicBezTo>
                  <a:pt x="3330079" y="1416498"/>
                  <a:pt x="3333427" y="1416028"/>
                  <a:pt x="3336481" y="1416263"/>
                </a:cubicBezTo>
                <a:cubicBezTo>
                  <a:pt x="3338831" y="1414618"/>
                  <a:pt x="3341415" y="1413796"/>
                  <a:pt x="3344235" y="1413796"/>
                </a:cubicBezTo>
                <a:close/>
                <a:moveTo>
                  <a:pt x="7489075" y="1413444"/>
                </a:moveTo>
                <a:cubicBezTo>
                  <a:pt x="7493539" y="1413444"/>
                  <a:pt x="7497299" y="1415265"/>
                  <a:pt x="7500353" y="1418906"/>
                </a:cubicBezTo>
                <a:cubicBezTo>
                  <a:pt x="7503407" y="1422548"/>
                  <a:pt x="7504934" y="1426836"/>
                  <a:pt x="7504934" y="1431770"/>
                </a:cubicBezTo>
                <a:cubicBezTo>
                  <a:pt x="7504934" y="1434354"/>
                  <a:pt x="7504347" y="1437056"/>
                  <a:pt x="7503172" y="1439876"/>
                </a:cubicBezTo>
                <a:cubicBezTo>
                  <a:pt x="7506227" y="1442930"/>
                  <a:pt x="7507754" y="1446807"/>
                  <a:pt x="7507754" y="1451506"/>
                </a:cubicBezTo>
                <a:cubicBezTo>
                  <a:pt x="7507754" y="1454795"/>
                  <a:pt x="7507519" y="1457497"/>
                  <a:pt x="7507049" y="1459611"/>
                </a:cubicBezTo>
                <a:cubicBezTo>
                  <a:pt x="7508929" y="1452798"/>
                  <a:pt x="7511630" y="1448804"/>
                  <a:pt x="7515154" y="1447629"/>
                </a:cubicBezTo>
                <a:cubicBezTo>
                  <a:pt x="7515154" y="1443165"/>
                  <a:pt x="7516564" y="1439053"/>
                  <a:pt x="7519384" y="1435294"/>
                </a:cubicBezTo>
                <a:cubicBezTo>
                  <a:pt x="7522203" y="1431535"/>
                  <a:pt x="7525551" y="1428715"/>
                  <a:pt x="7529428" y="1426836"/>
                </a:cubicBezTo>
                <a:cubicBezTo>
                  <a:pt x="7533305" y="1424956"/>
                  <a:pt x="7536535" y="1424369"/>
                  <a:pt x="7539120" y="1425074"/>
                </a:cubicBezTo>
                <a:cubicBezTo>
                  <a:pt x="7544993" y="1418730"/>
                  <a:pt x="7551337" y="1415558"/>
                  <a:pt x="7558151" y="1415558"/>
                </a:cubicBezTo>
                <a:cubicBezTo>
                  <a:pt x="7561205" y="1415558"/>
                  <a:pt x="7563907" y="1416146"/>
                  <a:pt x="7566257" y="1417320"/>
                </a:cubicBezTo>
                <a:cubicBezTo>
                  <a:pt x="7568371" y="1415676"/>
                  <a:pt x="7571543" y="1414853"/>
                  <a:pt x="7575772" y="1414853"/>
                </a:cubicBezTo>
                <a:cubicBezTo>
                  <a:pt x="7579296" y="1414853"/>
                  <a:pt x="7582585" y="1415500"/>
                  <a:pt x="7585640" y="1416792"/>
                </a:cubicBezTo>
                <a:cubicBezTo>
                  <a:pt x="7588694" y="1418084"/>
                  <a:pt x="7590691" y="1420022"/>
                  <a:pt x="7591631" y="1422607"/>
                </a:cubicBezTo>
                <a:cubicBezTo>
                  <a:pt x="7600089" y="1423077"/>
                  <a:pt x="7606080" y="1426601"/>
                  <a:pt x="7609604" y="1433179"/>
                </a:cubicBezTo>
                <a:cubicBezTo>
                  <a:pt x="7612659" y="1433414"/>
                  <a:pt x="7615655" y="1435177"/>
                  <a:pt x="7618591" y="1438466"/>
                </a:cubicBezTo>
                <a:cubicBezTo>
                  <a:pt x="7621528" y="1441755"/>
                  <a:pt x="7622997" y="1445514"/>
                  <a:pt x="7622997" y="1449743"/>
                </a:cubicBezTo>
                <a:cubicBezTo>
                  <a:pt x="7622997" y="1451623"/>
                  <a:pt x="7622410" y="1453973"/>
                  <a:pt x="7621235" y="1456792"/>
                </a:cubicBezTo>
                <a:cubicBezTo>
                  <a:pt x="7626638" y="1458907"/>
                  <a:pt x="7629341" y="1463018"/>
                  <a:pt x="7629341" y="1469127"/>
                </a:cubicBezTo>
                <a:cubicBezTo>
                  <a:pt x="7629341" y="1471241"/>
                  <a:pt x="7629223" y="1472769"/>
                  <a:pt x="7628988" y="1473708"/>
                </a:cubicBezTo>
                <a:cubicBezTo>
                  <a:pt x="7632042" y="1475353"/>
                  <a:pt x="7634216" y="1477056"/>
                  <a:pt x="7635508" y="1478819"/>
                </a:cubicBezTo>
                <a:cubicBezTo>
                  <a:pt x="7636800" y="1480581"/>
                  <a:pt x="7637446" y="1482754"/>
                  <a:pt x="7637446" y="1485338"/>
                </a:cubicBezTo>
                <a:cubicBezTo>
                  <a:pt x="7637446" y="1488158"/>
                  <a:pt x="7636741" y="1491917"/>
                  <a:pt x="7635331" y="1496616"/>
                </a:cubicBezTo>
                <a:cubicBezTo>
                  <a:pt x="7638151" y="1498731"/>
                  <a:pt x="7639561" y="1502255"/>
                  <a:pt x="7639561" y="1507189"/>
                </a:cubicBezTo>
                <a:cubicBezTo>
                  <a:pt x="7639561" y="1512358"/>
                  <a:pt x="7638268" y="1516234"/>
                  <a:pt x="7635684" y="1518819"/>
                </a:cubicBezTo>
                <a:cubicBezTo>
                  <a:pt x="7637799" y="1522343"/>
                  <a:pt x="7638856" y="1526690"/>
                  <a:pt x="7638856" y="1531858"/>
                </a:cubicBezTo>
                <a:cubicBezTo>
                  <a:pt x="7638856" y="1537027"/>
                  <a:pt x="7637681" y="1541139"/>
                  <a:pt x="7635331" y="1544193"/>
                </a:cubicBezTo>
                <a:cubicBezTo>
                  <a:pt x="7636741" y="1551242"/>
                  <a:pt x="7637446" y="1556176"/>
                  <a:pt x="7637446" y="1558995"/>
                </a:cubicBezTo>
                <a:cubicBezTo>
                  <a:pt x="7637446" y="1563929"/>
                  <a:pt x="7636389" y="1567336"/>
                  <a:pt x="7634275" y="1569215"/>
                </a:cubicBezTo>
                <a:cubicBezTo>
                  <a:pt x="7636154" y="1573445"/>
                  <a:pt x="7637094" y="1577556"/>
                  <a:pt x="7637094" y="1581551"/>
                </a:cubicBezTo>
                <a:cubicBezTo>
                  <a:pt x="7637094" y="1586954"/>
                  <a:pt x="7635802" y="1590948"/>
                  <a:pt x="7633217" y="1593533"/>
                </a:cubicBezTo>
                <a:cubicBezTo>
                  <a:pt x="7633452" y="1597292"/>
                  <a:pt x="7631866" y="1600346"/>
                  <a:pt x="7628459" y="1602696"/>
                </a:cubicBezTo>
                <a:cubicBezTo>
                  <a:pt x="7625052" y="1605045"/>
                  <a:pt x="7621235" y="1606220"/>
                  <a:pt x="7617005" y="1606220"/>
                </a:cubicBezTo>
                <a:cubicBezTo>
                  <a:pt x="7613716" y="1606220"/>
                  <a:pt x="7610897" y="1605398"/>
                  <a:pt x="7608547" y="1603753"/>
                </a:cubicBezTo>
                <a:cubicBezTo>
                  <a:pt x="7606198" y="1602109"/>
                  <a:pt x="7605023" y="1599759"/>
                  <a:pt x="7605023" y="1596705"/>
                </a:cubicBezTo>
                <a:cubicBezTo>
                  <a:pt x="7603143" y="1592241"/>
                  <a:pt x="7602204" y="1587189"/>
                  <a:pt x="7602204" y="1581551"/>
                </a:cubicBezTo>
                <a:cubicBezTo>
                  <a:pt x="7602204" y="1572857"/>
                  <a:pt x="7604318" y="1566514"/>
                  <a:pt x="7608547" y="1562520"/>
                </a:cubicBezTo>
                <a:cubicBezTo>
                  <a:pt x="7606903" y="1560405"/>
                  <a:pt x="7605434" y="1556939"/>
                  <a:pt x="7604142" y="1552123"/>
                </a:cubicBezTo>
                <a:cubicBezTo>
                  <a:pt x="7602850" y="1547307"/>
                  <a:pt x="7602204" y="1542784"/>
                  <a:pt x="7602204" y="1538555"/>
                </a:cubicBezTo>
                <a:cubicBezTo>
                  <a:pt x="7602204" y="1532681"/>
                  <a:pt x="7603378" y="1529039"/>
                  <a:pt x="7605728" y="1527629"/>
                </a:cubicBezTo>
                <a:cubicBezTo>
                  <a:pt x="7603848" y="1524105"/>
                  <a:pt x="7602908" y="1520463"/>
                  <a:pt x="7602908" y="1516704"/>
                </a:cubicBezTo>
                <a:cubicBezTo>
                  <a:pt x="7602908" y="1512475"/>
                  <a:pt x="7604201" y="1507306"/>
                  <a:pt x="7606785" y="1501198"/>
                </a:cubicBezTo>
                <a:cubicBezTo>
                  <a:pt x="7604670" y="1499553"/>
                  <a:pt x="7602908" y="1497086"/>
                  <a:pt x="7601499" y="1493797"/>
                </a:cubicBezTo>
                <a:cubicBezTo>
                  <a:pt x="7600089" y="1490507"/>
                  <a:pt x="7599384" y="1487335"/>
                  <a:pt x="7599384" y="1484281"/>
                </a:cubicBezTo>
                <a:cubicBezTo>
                  <a:pt x="7599384" y="1483341"/>
                  <a:pt x="7599619" y="1481932"/>
                  <a:pt x="7600089" y="1480052"/>
                </a:cubicBezTo>
                <a:cubicBezTo>
                  <a:pt x="7597505" y="1477937"/>
                  <a:pt x="7595214" y="1474531"/>
                  <a:pt x="7593217" y="1469832"/>
                </a:cubicBezTo>
                <a:cubicBezTo>
                  <a:pt x="7591220" y="1465133"/>
                  <a:pt x="7590339" y="1460904"/>
                  <a:pt x="7590574" y="1457144"/>
                </a:cubicBezTo>
                <a:cubicBezTo>
                  <a:pt x="7588459" y="1456909"/>
                  <a:pt x="7586344" y="1456205"/>
                  <a:pt x="7584230" y="1455030"/>
                </a:cubicBezTo>
                <a:cubicBezTo>
                  <a:pt x="7582115" y="1453855"/>
                  <a:pt x="7580471" y="1452210"/>
                  <a:pt x="7579296" y="1450096"/>
                </a:cubicBezTo>
                <a:lnTo>
                  <a:pt x="7575419" y="1450096"/>
                </a:lnTo>
                <a:cubicBezTo>
                  <a:pt x="7571425" y="1450096"/>
                  <a:pt x="7568606" y="1449274"/>
                  <a:pt x="7566961" y="1447629"/>
                </a:cubicBezTo>
                <a:cubicBezTo>
                  <a:pt x="7565082" y="1449978"/>
                  <a:pt x="7561968" y="1452034"/>
                  <a:pt x="7557622" y="1453796"/>
                </a:cubicBezTo>
                <a:cubicBezTo>
                  <a:pt x="7553275" y="1455558"/>
                  <a:pt x="7549458" y="1456087"/>
                  <a:pt x="7546168" y="1455382"/>
                </a:cubicBezTo>
                <a:lnTo>
                  <a:pt x="7545815" y="1455382"/>
                </a:lnTo>
                <a:cubicBezTo>
                  <a:pt x="7546286" y="1457967"/>
                  <a:pt x="7545522" y="1460257"/>
                  <a:pt x="7543525" y="1462255"/>
                </a:cubicBezTo>
                <a:cubicBezTo>
                  <a:pt x="7541528" y="1464252"/>
                  <a:pt x="7539120" y="1465368"/>
                  <a:pt x="7536300" y="1465603"/>
                </a:cubicBezTo>
                <a:cubicBezTo>
                  <a:pt x="7534656" y="1470302"/>
                  <a:pt x="7530309" y="1473121"/>
                  <a:pt x="7523260" y="1474061"/>
                </a:cubicBezTo>
                <a:cubicBezTo>
                  <a:pt x="7523495" y="1478055"/>
                  <a:pt x="7522673" y="1481403"/>
                  <a:pt x="7520794" y="1484105"/>
                </a:cubicBezTo>
                <a:cubicBezTo>
                  <a:pt x="7518914" y="1486807"/>
                  <a:pt x="7516799" y="1488393"/>
                  <a:pt x="7514450" y="1488863"/>
                </a:cubicBezTo>
                <a:cubicBezTo>
                  <a:pt x="7514450" y="1494971"/>
                  <a:pt x="7513157" y="1501315"/>
                  <a:pt x="7510573" y="1507894"/>
                </a:cubicBezTo>
                <a:cubicBezTo>
                  <a:pt x="7511043" y="1509773"/>
                  <a:pt x="7511278" y="1511418"/>
                  <a:pt x="7511278" y="1512828"/>
                </a:cubicBezTo>
                <a:cubicBezTo>
                  <a:pt x="7511278" y="1517527"/>
                  <a:pt x="7510338" y="1521756"/>
                  <a:pt x="7508458" y="1525515"/>
                </a:cubicBezTo>
                <a:cubicBezTo>
                  <a:pt x="7509633" y="1527864"/>
                  <a:pt x="7510220" y="1530566"/>
                  <a:pt x="7510220" y="1533621"/>
                </a:cubicBezTo>
                <a:cubicBezTo>
                  <a:pt x="7510220" y="1537615"/>
                  <a:pt x="7509516" y="1541726"/>
                  <a:pt x="7508106" y="1545956"/>
                </a:cubicBezTo>
                <a:cubicBezTo>
                  <a:pt x="7510220" y="1548775"/>
                  <a:pt x="7511278" y="1551947"/>
                  <a:pt x="7511278" y="1555471"/>
                </a:cubicBezTo>
                <a:cubicBezTo>
                  <a:pt x="7511278" y="1557586"/>
                  <a:pt x="7510691" y="1560053"/>
                  <a:pt x="7509516" y="1562872"/>
                </a:cubicBezTo>
                <a:cubicBezTo>
                  <a:pt x="7510220" y="1564282"/>
                  <a:pt x="7510573" y="1566514"/>
                  <a:pt x="7510573" y="1569568"/>
                </a:cubicBezTo>
                <a:cubicBezTo>
                  <a:pt x="7510573" y="1574737"/>
                  <a:pt x="7509516" y="1578496"/>
                  <a:pt x="7507401" y="1580846"/>
                </a:cubicBezTo>
                <a:cubicBezTo>
                  <a:pt x="7508341" y="1584135"/>
                  <a:pt x="7508811" y="1586719"/>
                  <a:pt x="7508811" y="1588599"/>
                </a:cubicBezTo>
                <a:cubicBezTo>
                  <a:pt x="7508811" y="1590479"/>
                  <a:pt x="7508458" y="1592123"/>
                  <a:pt x="7507754" y="1593533"/>
                </a:cubicBezTo>
                <a:cubicBezTo>
                  <a:pt x="7507754" y="1597527"/>
                  <a:pt x="7506227" y="1600640"/>
                  <a:pt x="7503172" y="1602872"/>
                </a:cubicBezTo>
                <a:cubicBezTo>
                  <a:pt x="7500118" y="1605104"/>
                  <a:pt x="7496476" y="1606220"/>
                  <a:pt x="7492247" y="1606220"/>
                </a:cubicBezTo>
                <a:cubicBezTo>
                  <a:pt x="7488253" y="1606220"/>
                  <a:pt x="7484787" y="1605104"/>
                  <a:pt x="7481851" y="1602872"/>
                </a:cubicBezTo>
                <a:cubicBezTo>
                  <a:pt x="7478914" y="1600640"/>
                  <a:pt x="7477563" y="1597527"/>
                  <a:pt x="7477797" y="1593533"/>
                </a:cubicBezTo>
                <a:cubicBezTo>
                  <a:pt x="7477093" y="1591418"/>
                  <a:pt x="7476741" y="1589186"/>
                  <a:pt x="7476741" y="1586837"/>
                </a:cubicBezTo>
                <a:cubicBezTo>
                  <a:pt x="7476741" y="1581903"/>
                  <a:pt x="7477563" y="1577204"/>
                  <a:pt x="7479207" y="1572740"/>
                </a:cubicBezTo>
                <a:cubicBezTo>
                  <a:pt x="7477093" y="1569920"/>
                  <a:pt x="7476035" y="1566866"/>
                  <a:pt x="7476035" y="1563577"/>
                </a:cubicBezTo>
                <a:cubicBezTo>
                  <a:pt x="7476035" y="1561462"/>
                  <a:pt x="7476623" y="1558995"/>
                  <a:pt x="7477797" y="1556176"/>
                </a:cubicBezTo>
                <a:cubicBezTo>
                  <a:pt x="7476153" y="1553591"/>
                  <a:pt x="7475331" y="1550655"/>
                  <a:pt x="7475331" y="1547365"/>
                </a:cubicBezTo>
                <a:cubicBezTo>
                  <a:pt x="7475331" y="1545016"/>
                  <a:pt x="7475800" y="1542901"/>
                  <a:pt x="7476741" y="1541022"/>
                </a:cubicBezTo>
                <a:cubicBezTo>
                  <a:pt x="7477680" y="1539142"/>
                  <a:pt x="7478855" y="1537615"/>
                  <a:pt x="7480265" y="1536440"/>
                </a:cubicBezTo>
                <a:cubicBezTo>
                  <a:pt x="7476975" y="1532681"/>
                  <a:pt x="7475331" y="1528334"/>
                  <a:pt x="7475331" y="1523400"/>
                </a:cubicBezTo>
                <a:cubicBezTo>
                  <a:pt x="7475331" y="1518701"/>
                  <a:pt x="7476858" y="1514707"/>
                  <a:pt x="7479912" y="1511418"/>
                </a:cubicBezTo>
                <a:cubicBezTo>
                  <a:pt x="7478972" y="1510243"/>
                  <a:pt x="7478150" y="1508481"/>
                  <a:pt x="7477445" y="1506132"/>
                </a:cubicBezTo>
                <a:cubicBezTo>
                  <a:pt x="7476741" y="1503782"/>
                  <a:pt x="7476388" y="1501432"/>
                  <a:pt x="7476388" y="1499083"/>
                </a:cubicBezTo>
                <a:cubicBezTo>
                  <a:pt x="7476388" y="1496029"/>
                  <a:pt x="7477093" y="1493797"/>
                  <a:pt x="7478503" y="1492387"/>
                </a:cubicBezTo>
                <a:cubicBezTo>
                  <a:pt x="7476623" y="1488158"/>
                  <a:pt x="7475683" y="1483341"/>
                  <a:pt x="7475683" y="1477937"/>
                </a:cubicBezTo>
                <a:cubicBezTo>
                  <a:pt x="7475683" y="1473239"/>
                  <a:pt x="7476388" y="1470067"/>
                  <a:pt x="7477797" y="1468422"/>
                </a:cubicBezTo>
                <a:cubicBezTo>
                  <a:pt x="7475683" y="1463723"/>
                  <a:pt x="7474626" y="1459259"/>
                  <a:pt x="7474626" y="1455030"/>
                </a:cubicBezTo>
                <a:cubicBezTo>
                  <a:pt x="7474626" y="1450331"/>
                  <a:pt x="7475683" y="1446924"/>
                  <a:pt x="7477797" y="1444810"/>
                </a:cubicBezTo>
                <a:cubicBezTo>
                  <a:pt x="7474038" y="1440345"/>
                  <a:pt x="7472159" y="1435412"/>
                  <a:pt x="7472159" y="1430008"/>
                </a:cubicBezTo>
                <a:cubicBezTo>
                  <a:pt x="7472159" y="1423429"/>
                  <a:pt x="7474978" y="1418613"/>
                  <a:pt x="7480617" y="1415558"/>
                </a:cubicBezTo>
                <a:cubicBezTo>
                  <a:pt x="7483437" y="1414149"/>
                  <a:pt x="7486256" y="1413444"/>
                  <a:pt x="7489075" y="1413444"/>
                </a:cubicBezTo>
                <a:close/>
                <a:moveTo>
                  <a:pt x="6946150" y="1413444"/>
                </a:moveTo>
                <a:cubicBezTo>
                  <a:pt x="6950614" y="1413444"/>
                  <a:pt x="6954374" y="1415265"/>
                  <a:pt x="6957428" y="1418906"/>
                </a:cubicBezTo>
                <a:cubicBezTo>
                  <a:pt x="6960482" y="1422548"/>
                  <a:pt x="6962009" y="1426836"/>
                  <a:pt x="6962009" y="1431770"/>
                </a:cubicBezTo>
                <a:cubicBezTo>
                  <a:pt x="6962009" y="1434354"/>
                  <a:pt x="6961422" y="1437056"/>
                  <a:pt x="6960247" y="1439876"/>
                </a:cubicBezTo>
                <a:cubicBezTo>
                  <a:pt x="6963302" y="1442930"/>
                  <a:pt x="6964829" y="1446807"/>
                  <a:pt x="6964829" y="1451506"/>
                </a:cubicBezTo>
                <a:cubicBezTo>
                  <a:pt x="6964829" y="1454795"/>
                  <a:pt x="6964594" y="1457497"/>
                  <a:pt x="6964124" y="1459611"/>
                </a:cubicBezTo>
                <a:cubicBezTo>
                  <a:pt x="6966004" y="1452798"/>
                  <a:pt x="6968705" y="1448804"/>
                  <a:pt x="6972229" y="1447629"/>
                </a:cubicBezTo>
                <a:cubicBezTo>
                  <a:pt x="6972229" y="1443165"/>
                  <a:pt x="6973639" y="1439053"/>
                  <a:pt x="6976459" y="1435294"/>
                </a:cubicBezTo>
                <a:cubicBezTo>
                  <a:pt x="6979278" y="1431535"/>
                  <a:pt x="6982626" y="1428715"/>
                  <a:pt x="6986503" y="1426836"/>
                </a:cubicBezTo>
                <a:cubicBezTo>
                  <a:pt x="6990380" y="1424956"/>
                  <a:pt x="6993610" y="1424369"/>
                  <a:pt x="6996194" y="1425074"/>
                </a:cubicBezTo>
                <a:cubicBezTo>
                  <a:pt x="7002068" y="1418730"/>
                  <a:pt x="7008412" y="1415558"/>
                  <a:pt x="7015226" y="1415558"/>
                </a:cubicBezTo>
                <a:cubicBezTo>
                  <a:pt x="7018280" y="1415558"/>
                  <a:pt x="7020982" y="1416146"/>
                  <a:pt x="7023332" y="1417320"/>
                </a:cubicBezTo>
                <a:cubicBezTo>
                  <a:pt x="7025446" y="1415676"/>
                  <a:pt x="7028618" y="1414853"/>
                  <a:pt x="7032847" y="1414853"/>
                </a:cubicBezTo>
                <a:cubicBezTo>
                  <a:pt x="7036371" y="1414853"/>
                  <a:pt x="7039660" y="1415500"/>
                  <a:pt x="7042715" y="1416792"/>
                </a:cubicBezTo>
                <a:cubicBezTo>
                  <a:pt x="7045769" y="1418084"/>
                  <a:pt x="7047766" y="1420022"/>
                  <a:pt x="7048706" y="1422607"/>
                </a:cubicBezTo>
                <a:cubicBezTo>
                  <a:pt x="7057164" y="1423077"/>
                  <a:pt x="7063155" y="1426601"/>
                  <a:pt x="7066679" y="1433179"/>
                </a:cubicBezTo>
                <a:cubicBezTo>
                  <a:pt x="7069734" y="1433414"/>
                  <a:pt x="7072730" y="1435177"/>
                  <a:pt x="7075666" y="1438466"/>
                </a:cubicBezTo>
                <a:cubicBezTo>
                  <a:pt x="7078603" y="1441755"/>
                  <a:pt x="7080072" y="1445514"/>
                  <a:pt x="7080072" y="1449743"/>
                </a:cubicBezTo>
                <a:cubicBezTo>
                  <a:pt x="7080072" y="1451623"/>
                  <a:pt x="7079485" y="1453973"/>
                  <a:pt x="7078310" y="1456792"/>
                </a:cubicBezTo>
                <a:cubicBezTo>
                  <a:pt x="7083713" y="1458907"/>
                  <a:pt x="7086416" y="1463018"/>
                  <a:pt x="7086416" y="1469127"/>
                </a:cubicBezTo>
                <a:cubicBezTo>
                  <a:pt x="7086416" y="1471241"/>
                  <a:pt x="7086298" y="1472769"/>
                  <a:pt x="7086063" y="1473708"/>
                </a:cubicBezTo>
                <a:cubicBezTo>
                  <a:pt x="7089117" y="1475353"/>
                  <a:pt x="7091291" y="1477056"/>
                  <a:pt x="7092583" y="1478819"/>
                </a:cubicBezTo>
                <a:cubicBezTo>
                  <a:pt x="7093875" y="1480581"/>
                  <a:pt x="7094521" y="1482754"/>
                  <a:pt x="7094521" y="1485338"/>
                </a:cubicBezTo>
                <a:cubicBezTo>
                  <a:pt x="7094521" y="1488158"/>
                  <a:pt x="7093816" y="1491917"/>
                  <a:pt x="7092406" y="1496616"/>
                </a:cubicBezTo>
                <a:cubicBezTo>
                  <a:pt x="7095226" y="1498731"/>
                  <a:pt x="7096636" y="1502255"/>
                  <a:pt x="7096636" y="1507189"/>
                </a:cubicBezTo>
                <a:cubicBezTo>
                  <a:pt x="7096636" y="1512358"/>
                  <a:pt x="7095343" y="1516234"/>
                  <a:pt x="7092759" y="1518819"/>
                </a:cubicBezTo>
                <a:cubicBezTo>
                  <a:pt x="7094874" y="1522343"/>
                  <a:pt x="7095931" y="1526690"/>
                  <a:pt x="7095931" y="1531858"/>
                </a:cubicBezTo>
                <a:cubicBezTo>
                  <a:pt x="7095931" y="1537027"/>
                  <a:pt x="7094756" y="1541139"/>
                  <a:pt x="7092406" y="1544193"/>
                </a:cubicBezTo>
                <a:cubicBezTo>
                  <a:pt x="7093816" y="1551242"/>
                  <a:pt x="7094521" y="1556176"/>
                  <a:pt x="7094521" y="1558995"/>
                </a:cubicBezTo>
                <a:cubicBezTo>
                  <a:pt x="7094521" y="1563929"/>
                  <a:pt x="7093464" y="1567336"/>
                  <a:pt x="7091350" y="1569215"/>
                </a:cubicBezTo>
                <a:cubicBezTo>
                  <a:pt x="7093229" y="1573445"/>
                  <a:pt x="7094169" y="1577556"/>
                  <a:pt x="7094169" y="1581551"/>
                </a:cubicBezTo>
                <a:cubicBezTo>
                  <a:pt x="7094169" y="1586954"/>
                  <a:pt x="7092877" y="1590948"/>
                  <a:pt x="7090292" y="1593533"/>
                </a:cubicBezTo>
                <a:cubicBezTo>
                  <a:pt x="7090527" y="1597292"/>
                  <a:pt x="7088941" y="1600346"/>
                  <a:pt x="7085534" y="1602696"/>
                </a:cubicBezTo>
                <a:cubicBezTo>
                  <a:pt x="7082127" y="1605045"/>
                  <a:pt x="7078310" y="1606220"/>
                  <a:pt x="7074080" y="1606220"/>
                </a:cubicBezTo>
                <a:cubicBezTo>
                  <a:pt x="7070791" y="1606220"/>
                  <a:pt x="7067972" y="1605398"/>
                  <a:pt x="7065622" y="1603753"/>
                </a:cubicBezTo>
                <a:cubicBezTo>
                  <a:pt x="7063273" y="1602109"/>
                  <a:pt x="7062098" y="1599759"/>
                  <a:pt x="7062098" y="1596705"/>
                </a:cubicBezTo>
                <a:cubicBezTo>
                  <a:pt x="7060218" y="1592241"/>
                  <a:pt x="7059279" y="1587189"/>
                  <a:pt x="7059279" y="1581551"/>
                </a:cubicBezTo>
                <a:cubicBezTo>
                  <a:pt x="7059279" y="1572857"/>
                  <a:pt x="7061393" y="1566514"/>
                  <a:pt x="7065622" y="1562520"/>
                </a:cubicBezTo>
                <a:cubicBezTo>
                  <a:pt x="7063978" y="1560405"/>
                  <a:pt x="7062509" y="1556939"/>
                  <a:pt x="7061217" y="1552123"/>
                </a:cubicBezTo>
                <a:cubicBezTo>
                  <a:pt x="7059925" y="1547307"/>
                  <a:pt x="7059279" y="1542784"/>
                  <a:pt x="7059279" y="1538555"/>
                </a:cubicBezTo>
                <a:cubicBezTo>
                  <a:pt x="7059279" y="1532681"/>
                  <a:pt x="7060453" y="1529039"/>
                  <a:pt x="7062803" y="1527629"/>
                </a:cubicBezTo>
                <a:cubicBezTo>
                  <a:pt x="7060923" y="1524105"/>
                  <a:pt x="7059983" y="1520463"/>
                  <a:pt x="7059983" y="1516704"/>
                </a:cubicBezTo>
                <a:cubicBezTo>
                  <a:pt x="7059983" y="1512475"/>
                  <a:pt x="7061276" y="1507306"/>
                  <a:pt x="7063860" y="1501198"/>
                </a:cubicBezTo>
                <a:cubicBezTo>
                  <a:pt x="7061745" y="1499553"/>
                  <a:pt x="7059983" y="1497086"/>
                  <a:pt x="7058574" y="1493797"/>
                </a:cubicBezTo>
                <a:cubicBezTo>
                  <a:pt x="7057164" y="1490507"/>
                  <a:pt x="7056459" y="1487335"/>
                  <a:pt x="7056459" y="1484281"/>
                </a:cubicBezTo>
                <a:cubicBezTo>
                  <a:pt x="7056459" y="1483341"/>
                  <a:pt x="7056694" y="1481932"/>
                  <a:pt x="7057164" y="1480052"/>
                </a:cubicBezTo>
                <a:cubicBezTo>
                  <a:pt x="7054580" y="1477937"/>
                  <a:pt x="7052289" y="1474531"/>
                  <a:pt x="7050292" y="1469832"/>
                </a:cubicBezTo>
                <a:cubicBezTo>
                  <a:pt x="7048295" y="1465133"/>
                  <a:pt x="7047414" y="1460904"/>
                  <a:pt x="7047649" y="1457144"/>
                </a:cubicBezTo>
                <a:cubicBezTo>
                  <a:pt x="7045534" y="1456909"/>
                  <a:pt x="7043419" y="1456205"/>
                  <a:pt x="7041305" y="1455030"/>
                </a:cubicBezTo>
                <a:cubicBezTo>
                  <a:pt x="7039190" y="1453855"/>
                  <a:pt x="7037546" y="1452210"/>
                  <a:pt x="7036371" y="1450096"/>
                </a:cubicBezTo>
                <a:lnTo>
                  <a:pt x="7032494" y="1450096"/>
                </a:lnTo>
                <a:cubicBezTo>
                  <a:pt x="7028500" y="1450096"/>
                  <a:pt x="7025681" y="1449274"/>
                  <a:pt x="7024036" y="1447629"/>
                </a:cubicBezTo>
                <a:cubicBezTo>
                  <a:pt x="7022157" y="1449978"/>
                  <a:pt x="7019043" y="1452034"/>
                  <a:pt x="7014697" y="1453796"/>
                </a:cubicBezTo>
                <a:cubicBezTo>
                  <a:pt x="7010350" y="1455558"/>
                  <a:pt x="7006533" y="1456087"/>
                  <a:pt x="7003243" y="1455382"/>
                </a:cubicBezTo>
                <a:lnTo>
                  <a:pt x="7002890" y="1455382"/>
                </a:lnTo>
                <a:cubicBezTo>
                  <a:pt x="7003361" y="1457967"/>
                  <a:pt x="7002597" y="1460257"/>
                  <a:pt x="7000600" y="1462255"/>
                </a:cubicBezTo>
                <a:cubicBezTo>
                  <a:pt x="6998603" y="1464252"/>
                  <a:pt x="6996194" y="1465368"/>
                  <a:pt x="6993375" y="1465603"/>
                </a:cubicBezTo>
                <a:cubicBezTo>
                  <a:pt x="6991731" y="1470302"/>
                  <a:pt x="6987384" y="1473121"/>
                  <a:pt x="6980335" y="1474061"/>
                </a:cubicBezTo>
                <a:cubicBezTo>
                  <a:pt x="6980570" y="1478055"/>
                  <a:pt x="6979748" y="1481403"/>
                  <a:pt x="6977869" y="1484105"/>
                </a:cubicBezTo>
                <a:cubicBezTo>
                  <a:pt x="6975989" y="1486807"/>
                  <a:pt x="6973874" y="1488393"/>
                  <a:pt x="6971525" y="1488863"/>
                </a:cubicBezTo>
                <a:cubicBezTo>
                  <a:pt x="6971525" y="1494971"/>
                  <a:pt x="6970232" y="1501315"/>
                  <a:pt x="6967648" y="1507894"/>
                </a:cubicBezTo>
                <a:cubicBezTo>
                  <a:pt x="6968118" y="1509773"/>
                  <a:pt x="6968353" y="1511418"/>
                  <a:pt x="6968353" y="1512828"/>
                </a:cubicBezTo>
                <a:cubicBezTo>
                  <a:pt x="6968353" y="1517527"/>
                  <a:pt x="6967413" y="1521756"/>
                  <a:pt x="6965533" y="1525515"/>
                </a:cubicBezTo>
                <a:cubicBezTo>
                  <a:pt x="6966708" y="1527864"/>
                  <a:pt x="6967295" y="1530566"/>
                  <a:pt x="6967295" y="1533621"/>
                </a:cubicBezTo>
                <a:cubicBezTo>
                  <a:pt x="6967295" y="1537615"/>
                  <a:pt x="6966591" y="1541726"/>
                  <a:pt x="6965181" y="1545956"/>
                </a:cubicBezTo>
                <a:cubicBezTo>
                  <a:pt x="6967295" y="1548775"/>
                  <a:pt x="6968353" y="1551947"/>
                  <a:pt x="6968353" y="1555471"/>
                </a:cubicBezTo>
                <a:cubicBezTo>
                  <a:pt x="6968353" y="1557586"/>
                  <a:pt x="6967766" y="1560053"/>
                  <a:pt x="6966591" y="1562872"/>
                </a:cubicBezTo>
                <a:cubicBezTo>
                  <a:pt x="6967295" y="1564282"/>
                  <a:pt x="6967648" y="1566514"/>
                  <a:pt x="6967648" y="1569568"/>
                </a:cubicBezTo>
                <a:cubicBezTo>
                  <a:pt x="6967648" y="1574737"/>
                  <a:pt x="6966591" y="1578496"/>
                  <a:pt x="6964476" y="1580846"/>
                </a:cubicBezTo>
                <a:cubicBezTo>
                  <a:pt x="6965416" y="1584135"/>
                  <a:pt x="6965886" y="1586719"/>
                  <a:pt x="6965886" y="1588599"/>
                </a:cubicBezTo>
                <a:cubicBezTo>
                  <a:pt x="6965886" y="1590479"/>
                  <a:pt x="6965533" y="1592123"/>
                  <a:pt x="6964829" y="1593533"/>
                </a:cubicBezTo>
                <a:cubicBezTo>
                  <a:pt x="6964829" y="1597527"/>
                  <a:pt x="6963302" y="1600640"/>
                  <a:pt x="6960247" y="1602872"/>
                </a:cubicBezTo>
                <a:cubicBezTo>
                  <a:pt x="6957193" y="1605104"/>
                  <a:pt x="6953551" y="1606220"/>
                  <a:pt x="6949322" y="1606220"/>
                </a:cubicBezTo>
                <a:cubicBezTo>
                  <a:pt x="6945328" y="1606220"/>
                  <a:pt x="6941862" y="1605104"/>
                  <a:pt x="6938926" y="1602872"/>
                </a:cubicBezTo>
                <a:cubicBezTo>
                  <a:pt x="6935989" y="1600640"/>
                  <a:pt x="6934638" y="1597527"/>
                  <a:pt x="6934872" y="1593533"/>
                </a:cubicBezTo>
                <a:cubicBezTo>
                  <a:pt x="6934168" y="1591418"/>
                  <a:pt x="6933816" y="1589186"/>
                  <a:pt x="6933816" y="1586837"/>
                </a:cubicBezTo>
                <a:cubicBezTo>
                  <a:pt x="6933816" y="1581903"/>
                  <a:pt x="6934638" y="1577204"/>
                  <a:pt x="6936282" y="1572740"/>
                </a:cubicBezTo>
                <a:cubicBezTo>
                  <a:pt x="6934168" y="1569920"/>
                  <a:pt x="6933110" y="1566866"/>
                  <a:pt x="6933110" y="1563577"/>
                </a:cubicBezTo>
                <a:cubicBezTo>
                  <a:pt x="6933110" y="1561462"/>
                  <a:pt x="6933698" y="1558995"/>
                  <a:pt x="6934872" y="1556176"/>
                </a:cubicBezTo>
                <a:cubicBezTo>
                  <a:pt x="6933228" y="1553591"/>
                  <a:pt x="6932406" y="1550655"/>
                  <a:pt x="6932406" y="1547365"/>
                </a:cubicBezTo>
                <a:cubicBezTo>
                  <a:pt x="6932406" y="1545016"/>
                  <a:pt x="6932875" y="1542901"/>
                  <a:pt x="6933816" y="1541022"/>
                </a:cubicBezTo>
                <a:cubicBezTo>
                  <a:pt x="6934755" y="1539142"/>
                  <a:pt x="6935930" y="1537615"/>
                  <a:pt x="6937340" y="1536440"/>
                </a:cubicBezTo>
                <a:cubicBezTo>
                  <a:pt x="6934050" y="1532681"/>
                  <a:pt x="6932406" y="1528334"/>
                  <a:pt x="6932406" y="1523400"/>
                </a:cubicBezTo>
                <a:cubicBezTo>
                  <a:pt x="6932406" y="1518701"/>
                  <a:pt x="6933933" y="1514707"/>
                  <a:pt x="6936987" y="1511418"/>
                </a:cubicBezTo>
                <a:cubicBezTo>
                  <a:pt x="6936047" y="1510243"/>
                  <a:pt x="6935225" y="1508481"/>
                  <a:pt x="6934520" y="1506131"/>
                </a:cubicBezTo>
                <a:cubicBezTo>
                  <a:pt x="6933816" y="1503782"/>
                  <a:pt x="6933463" y="1501432"/>
                  <a:pt x="6933463" y="1499083"/>
                </a:cubicBezTo>
                <a:cubicBezTo>
                  <a:pt x="6933463" y="1496029"/>
                  <a:pt x="6934168" y="1493797"/>
                  <a:pt x="6935578" y="1492387"/>
                </a:cubicBezTo>
                <a:cubicBezTo>
                  <a:pt x="6933698" y="1488158"/>
                  <a:pt x="6932758" y="1483341"/>
                  <a:pt x="6932758" y="1477937"/>
                </a:cubicBezTo>
                <a:cubicBezTo>
                  <a:pt x="6932758" y="1473239"/>
                  <a:pt x="6933463" y="1470067"/>
                  <a:pt x="6934872" y="1468422"/>
                </a:cubicBezTo>
                <a:cubicBezTo>
                  <a:pt x="6932758" y="1463723"/>
                  <a:pt x="6931701" y="1459259"/>
                  <a:pt x="6931701" y="1455030"/>
                </a:cubicBezTo>
                <a:cubicBezTo>
                  <a:pt x="6931701" y="1450331"/>
                  <a:pt x="6932758" y="1446924"/>
                  <a:pt x="6934872" y="1444810"/>
                </a:cubicBezTo>
                <a:cubicBezTo>
                  <a:pt x="6931113" y="1440345"/>
                  <a:pt x="6929234" y="1435412"/>
                  <a:pt x="6929234" y="1430008"/>
                </a:cubicBezTo>
                <a:cubicBezTo>
                  <a:pt x="6929234" y="1423429"/>
                  <a:pt x="6932053" y="1418613"/>
                  <a:pt x="6937692" y="1415558"/>
                </a:cubicBezTo>
                <a:cubicBezTo>
                  <a:pt x="6940512" y="1414149"/>
                  <a:pt x="6943331" y="1413444"/>
                  <a:pt x="6946150" y="1413444"/>
                </a:cubicBezTo>
                <a:close/>
                <a:moveTo>
                  <a:pt x="4926850" y="1413444"/>
                </a:moveTo>
                <a:cubicBezTo>
                  <a:pt x="4931314" y="1413444"/>
                  <a:pt x="4935074" y="1415265"/>
                  <a:pt x="4938128" y="1418906"/>
                </a:cubicBezTo>
                <a:cubicBezTo>
                  <a:pt x="4941182" y="1422548"/>
                  <a:pt x="4942709" y="1426836"/>
                  <a:pt x="4942709" y="1431770"/>
                </a:cubicBezTo>
                <a:cubicBezTo>
                  <a:pt x="4942709" y="1434354"/>
                  <a:pt x="4942122" y="1437056"/>
                  <a:pt x="4940947" y="1439876"/>
                </a:cubicBezTo>
                <a:cubicBezTo>
                  <a:pt x="4944002" y="1442930"/>
                  <a:pt x="4945529" y="1446807"/>
                  <a:pt x="4945529" y="1451506"/>
                </a:cubicBezTo>
                <a:cubicBezTo>
                  <a:pt x="4945529" y="1454795"/>
                  <a:pt x="4945294" y="1457497"/>
                  <a:pt x="4944824" y="1459611"/>
                </a:cubicBezTo>
                <a:cubicBezTo>
                  <a:pt x="4946704" y="1452798"/>
                  <a:pt x="4949405" y="1448804"/>
                  <a:pt x="4952929" y="1447629"/>
                </a:cubicBezTo>
                <a:cubicBezTo>
                  <a:pt x="4952929" y="1443165"/>
                  <a:pt x="4954339" y="1439053"/>
                  <a:pt x="4957159" y="1435294"/>
                </a:cubicBezTo>
                <a:cubicBezTo>
                  <a:pt x="4959978" y="1431535"/>
                  <a:pt x="4963326" y="1428715"/>
                  <a:pt x="4967203" y="1426836"/>
                </a:cubicBezTo>
                <a:cubicBezTo>
                  <a:pt x="4971080" y="1424956"/>
                  <a:pt x="4974310" y="1424369"/>
                  <a:pt x="4976894" y="1425074"/>
                </a:cubicBezTo>
                <a:cubicBezTo>
                  <a:pt x="4982768" y="1418730"/>
                  <a:pt x="4989112" y="1415558"/>
                  <a:pt x="4995926" y="1415558"/>
                </a:cubicBezTo>
                <a:cubicBezTo>
                  <a:pt x="4998980" y="1415558"/>
                  <a:pt x="5001682" y="1416146"/>
                  <a:pt x="5004032" y="1417320"/>
                </a:cubicBezTo>
                <a:cubicBezTo>
                  <a:pt x="5006146" y="1415676"/>
                  <a:pt x="5009318" y="1414853"/>
                  <a:pt x="5013547" y="1414853"/>
                </a:cubicBezTo>
                <a:cubicBezTo>
                  <a:pt x="5017071" y="1414853"/>
                  <a:pt x="5020360" y="1415500"/>
                  <a:pt x="5023415" y="1416792"/>
                </a:cubicBezTo>
                <a:cubicBezTo>
                  <a:pt x="5026469" y="1418084"/>
                  <a:pt x="5028466" y="1420022"/>
                  <a:pt x="5029406" y="1422607"/>
                </a:cubicBezTo>
                <a:cubicBezTo>
                  <a:pt x="5037864" y="1423077"/>
                  <a:pt x="5043855" y="1426601"/>
                  <a:pt x="5047379" y="1433179"/>
                </a:cubicBezTo>
                <a:cubicBezTo>
                  <a:pt x="5050434" y="1433414"/>
                  <a:pt x="5053430" y="1435177"/>
                  <a:pt x="5056366" y="1438466"/>
                </a:cubicBezTo>
                <a:cubicBezTo>
                  <a:pt x="5059303" y="1441755"/>
                  <a:pt x="5060772" y="1445514"/>
                  <a:pt x="5060772" y="1449743"/>
                </a:cubicBezTo>
                <a:cubicBezTo>
                  <a:pt x="5060772" y="1451623"/>
                  <a:pt x="5060185" y="1453973"/>
                  <a:pt x="5059010" y="1456792"/>
                </a:cubicBezTo>
                <a:cubicBezTo>
                  <a:pt x="5064413" y="1458907"/>
                  <a:pt x="5067116" y="1463018"/>
                  <a:pt x="5067116" y="1469127"/>
                </a:cubicBezTo>
                <a:cubicBezTo>
                  <a:pt x="5067116" y="1471241"/>
                  <a:pt x="5066998" y="1472769"/>
                  <a:pt x="5066763" y="1473708"/>
                </a:cubicBezTo>
                <a:cubicBezTo>
                  <a:pt x="5069817" y="1475353"/>
                  <a:pt x="5071991" y="1477056"/>
                  <a:pt x="5073283" y="1478819"/>
                </a:cubicBezTo>
                <a:cubicBezTo>
                  <a:pt x="5074575" y="1480581"/>
                  <a:pt x="5075221" y="1482754"/>
                  <a:pt x="5075221" y="1485338"/>
                </a:cubicBezTo>
                <a:cubicBezTo>
                  <a:pt x="5075221" y="1488158"/>
                  <a:pt x="5074516" y="1491917"/>
                  <a:pt x="5073106" y="1496616"/>
                </a:cubicBezTo>
                <a:cubicBezTo>
                  <a:pt x="5075926" y="1498731"/>
                  <a:pt x="5077336" y="1502255"/>
                  <a:pt x="5077336" y="1507189"/>
                </a:cubicBezTo>
                <a:cubicBezTo>
                  <a:pt x="5077336" y="1512358"/>
                  <a:pt x="5076043" y="1516234"/>
                  <a:pt x="5073459" y="1518819"/>
                </a:cubicBezTo>
                <a:cubicBezTo>
                  <a:pt x="5075574" y="1522343"/>
                  <a:pt x="5076631" y="1526690"/>
                  <a:pt x="5076631" y="1531858"/>
                </a:cubicBezTo>
                <a:cubicBezTo>
                  <a:pt x="5076631" y="1537027"/>
                  <a:pt x="5075456" y="1541139"/>
                  <a:pt x="5073106" y="1544193"/>
                </a:cubicBezTo>
                <a:cubicBezTo>
                  <a:pt x="5074516" y="1551242"/>
                  <a:pt x="5075221" y="1556176"/>
                  <a:pt x="5075221" y="1558995"/>
                </a:cubicBezTo>
                <a:cubicBezTo>
                  <a:pt x="5075221" y="1563929"/>
                  <a:pt x="5074164" y="1567336"/>
                  <a:pt x="5072050" y="1569215"/>
                </a:cubicBezTo>
                <a:cubicBezTo>
                  <a:pt x="5073929" y="1573445"/>
                  <a:pt x="5074869" y="1577556"/>
                  <a:pt x="5074869" y="1581551"/>
                </a:cubicBezTo>
                <a:cubicBezTo>
                  <a:pt x="5074869" y="1586954"/>
                  <a:pt x="5073577" y="1590948"/>
                  <a:pt x="5070992" y="1593533"/>
                </a:cubicBezTo>
                <a:cubicBezTo>
                  <a:pt x="5071227" y="1597292"/>
                  <a:pt x="5069641" y="1600346"/>
                  <a:pt x="5066234" y="1602696"/>
                </a:cubicBezTo>
                <a:cubicBezTo>
                  <a:pt x="5062827" y="1605045"/>
                  <a:pt x="5059010" y="1606220"/>
                  <a:pt x="5054780" y="1606220"/>
                </a:cubicBezTo>
                <a:cubicBezTo>
                  <a:pt x="5051491" y="1606220"/>
                  <a:pt x="5048672" y="1605398"/>
                  <a:pt x="5046322" y="1603753"/>
                </a:cubicBezTo>
                <a:cubicBezTo>
                  <a:pt x="5043973" y="1602109"/>
                  <a:pt x="5042798" y="1599759"/>
                  <a:pt x="5042798" y="1596705"/>
                </a:cubicBezTo>
                <a:cubicBezTo>
                  <a:pt x="5040918" y="1592241"/>
                  <a:pt x="5039979" y="1587189"/>
                  <a:pt x="5039979" y="1581551"/>
                </a:cubicBezTo>
                <a:cubicBezTo>
                  <a:pt x="5039979" y="1572857"/>
                  <a:pt x="5042093" y="1566514"/>
                  <a:pt x="5046322" y="1562520"/>
                </a:cubicBezTo>
                <a:cubicBezTo>
                  <a:pt x="5044678" y="1560405"/>
                  <a:pt x="5043209" y="1556939"/>
                  <a:pt x="5041917" y="1552123"/>
                </a:cubicBezTo>
                <a:cubicBezTo>
                  <a:pt x="5040625" y="1547307"/>
                  <a:pt x="5039979" y="1542784"/>
                  <a:pt x="5039979" y="1538555"/>
                </a:cubicBezTo>
                <a:cubicBezTo>
                  <a:pt x="5039979" y="1532681"/>
                  <a:pt x="5041153" y="1529039"/>
                  <a:pt x="5043503" y="1527629"/>
                </a:cubicBezTo>
                <a:cubicBezTo>
                  <a:pt x="5041623" y="1524105"/>
                  <a:pt x="5040683" y="1520463"/>
                  <a:pt x="5040683" y="1516704"/>
                </a:cubicBezTo>
                <a:cubicBezTo>
                  <a:pt x="5040683" y="1512475"/>
                  <a:pt x="5041976" y="1507306"/>
                  <a:pt x="5044560" y="1501198"/>
                </a:cubicBezTo>
                <a:cubicBezTo>
                  <a:pt x="5042445" y="1499553"/>
                  <a:pt x="5040683" y="1497086"/>
                  <a:pt x="5039274" y="1493797"/>
                </a:cubicBezTo>
                <a:cubicBezTo>
                  <a:pt x="5037864" y="1490507"/>
                  <a:pt x="5037159" y="1487335"/>
                  <a:pt x="5037159" y="1484281"/>
                </a:cubicBezTo>
                <a:cubicBezTo>
                  <a:pt x="5037159" y="1483341"/>
                  <a:pt x="5037394" y="1481932"/>
                  <a:pt x="5037864" y="1480052"/>
                </a:cubicBezTo>
                <a:cubicBezTo>
                  <a:pt x="5035280" y="1477937"/>
                  <a:pt x="5032989" y="1474531"/>
                  <a:pt x="5030992" y="1469832"/>
                </a:cubicBezTo>
                <a:cubicBezTo>
                  <a:pt x="5028995" y="1465133"/>
                  <a:pt x="5028114" y="1460904"/>
                  <a:pt x="5028349" y="1457144"/>
                </a:cubicBezTo>
                <a:cubicBezTo>
                  <a:pt x="5026234" y="1456909"/>
                  <a:pt x="5024119" y="1456205"/>
                  <a:pt x="5022005" y="1455030"/>
                </a:cubicBezTo>
                <a:cubicBezTo>
                  <a:pt x="5019890" y="1453855"/>
                  <a:pt x="5018246" y="1452210"/>
                  <a:pt x="5017071" y="1450096"/>
                </a:cubicBezTo>
                <a:lnTo>
                  <a:pt x="5013194" y="1450096"/>
                </a:lnTo>
                <a:cubicBezTo>
                  <a:pt x="5009200" y="1450096"/>
                  <a:pt x="5006381" y="1449274"/>
                  <a:pt x="5004736" y="1447629"/>
                </a:cubicBezTo>
                <a:cubicBezTo>
                  <a:pt x="5002857" y="1449978"/>
                  <a:pt x="4999743" y="1452034"/>
                  <a:pt x="4995397" y="1453796"/>
                </a:cubicBezTo>
                <a:cubicBezTo>
                  <a:pt x="4991050" y="1455558"/>
                  <a:pt x="4987233" y="1456087"/>
                  <a:pt x="4983943" y="1455382"/>
                </a:cubicBezTo>
                <a:lnTo>
                  <a:pt x="4983590" y="1455382"/>
                </a:lnTo>
                <a:cubicBezTo>
                  <a:pt x="4984061" y="1457967"/>
                  <a:pt x="4983297" y="1460257"/>
                  <a:pt x="4981300" y="1462255"/>
                </a:cubicBezTo>
                <a:cubicBezTo>
                  <a:pt x="4979303" y="1464252"/>
                  <a:pt x="4976894" y="1465368"/>
                  <a:pt x="4974075" y="1465603"/>
                </a:cubicBezTo>
                <a:cubicBezTo>
                  <a:pt x="4972431" y="1470302"/>
                  <a:pt x="4968084" y="1473121"/>
                  <a:pt x="4961035" y="1474061"/>
                </a:cubicBezTo>
                <a:cubicBezTo>
                  <a:pt x="4961270" y="1478055"/>
                  <a:pt x="4960448" y="1481403"/>
                  <a:pt x="4958569" y="1484105"/>
                </a:cubicBezTo>
                <a:cubicBezTo>
                  <a:pt x="4956689" y="1486807"/>
                  <a:pt x="4954574" y="1488393"/>
                  <a:pt x="4952225" y="1488863"/>
                </a:cubicBezTo>
                <a:cubicBezTo>
                  <a:pt x="4952225" y="1494971"/>
                  <a:pt x="4950932" y="1501315"/>
                  <a:pt x="4948348" y="1507894"/>
                </a:cubicBezTo>
                <a:cubicBezTo>
                  <a:pt x="4948818" y="1509773"/>
                  <a:pt x="4949053" y="1511418"/>
                  <a:pt x="4949053" y="1512828"/>
                </a:cubicBezTo>
                <a:cubicBezTo>
                  <a:pt x="4949053" y="1517527"/>
                  <a:pt x="4948113" y="1521756"/>
                  <a:pt x="4946233" y="1525515"/>
                </a:cubicBezTo>
                <a:cubicBezTo>
                  <a:pt x="4947408" y="1527864"/>
                  <a:pt x="4947995" y="1530566"/>
                  <a:pt x="4947995" y="1533621"/>
                </a:cubicBezTo>
                <a:cubicBezTo>
                  <a:pt x="4947995" y="1537615"/>
                  <a:pt x="4947291" y="1541726"/>
                  <a:pt x="4945881" y="1545956"/>
                </a:cubicBezTo>
                <a:cubicBezTo>
                  <a:pt x="4947995" y="1548775"/>
                  <a:pt x="4949053" y="1551947"/>
                  <a:pt x="4949053" y="1555471"/>
                </a:cubicBezTo>
                <a:cubicBezTo>
                  <a:pt x="4949053" y="1557586"/>
                  <a:pt x="4948466" y="1560053"/>
                  <a:pt x="4947291" y="1562872"/>
                </a:cubicBezTo>
                <a:cubicBezTo>
                  <a:pt x="4947995" y="1564282"/>
                  <a:pt x="4948348" y="1566514"/>
                  <a:pt x="4948348" y="1569568"/>
                </a:cubicBezTo>
                <a:cubicBezTo>
                  <a:pt x="4948348" y="1574737"/>
                  <a:pt x="4947291" y="1578496"/>
                  <a:pt x="4945176" y="1580846"/>
                </a:cubicBezTo>
                <a:cubicBezTo>
                  <a:pt x="4946116" y="1584135"/>
                  <a:pt x="4946586" y="1586719"/>
                  <a:pt x="4946586" y="1588599"/>
                </a:cubicBezTo>
                <a:cubicBezTo>
                  <a:pt x="4946586" y="1590479"/>
                  <a:pt x="4946233" y="1592123"/>
                  <a:pt x="4945529" y="1593533"/>
                </a:cubicBezTo>
                <a:cubicBezTo>
                  <a:pt x="4945529" y="1597527"/>
                  <a:pt x="4944002" y="1600640"/>
                  <a:pt x="4940947" y="1602872"/>
                </a:cubicBezTo>
                <a:cubicBezTo>
                  <a:pt x="4937893" y="1605104"/>
                  <a:pt x="4934251" y="1606220"/>
                  <a:pt x="4930022" y="1606220"/>
                </a:cubicBezTo>
                <a:cubicBezTo>
                  <a:pt x="4926028" y="1606220"/>
                  <a:pt x="4922562" y="1605104"/>
                  <a:pt x="4919626" y="1602872"/>
                </a:cubicBezTo>
                <a:cubicBezTo>
                  <a:pt x="4916689" y="1600640"/>
                  <a:pt x="4915338" y="1597527"/>
                  <a:pt x="4915572" y="1593533"/>
                </a:cubicBezTo>
                <a:cubicBezTo>
                  <a:pt x="4914868" y="1591418"/>
                  <a:pt x="4914516" y="1589186"/>
                  <a:pt x="4914516" y="1586837"/>
                </a:cubicBezTo>
                <a:cubicBezTo>
                  <a:pt x="4914516" y="1581903"/>
                  <a:pt x="4915338" y="1577204"/>
                  <a:pt x="4916982" y="1572740"/>
                </a:cubicBezTo>
                <a:cubicBezTo>
                  <a:pt x="4914868" y="1569920"/>
                  <a:pt x="4913810" y="1566866"/>
                  <a:pt x="4913810" y="1563577"/>
                </a:cubicBezTo>
                <a:cubicBezTo>
                  <a:pt x="4913810" y="1561462"/>
                  <a:pt x="4914398" y="1558995"/>
                  <a:pt x="4915572" y="1556176"/>
                </a:cubicBezTo>
                <a:cubicBezTo>
                  <a:pt x="4913928" y="1553591"/>
                  <a:pt x="4913106" y="1550655"/>
                  <a:pt x="4913106" y="1547365"/>
                </a:cubicBezTo>
                <a:cubicBezTo>
                  <a:pt x="4913106" y="1545016"/>
                  <a:pt x="4913575" y="1542901"/>
                  <a:pt x="4914516" y="1541022"/>
                </a:cubicBezTo>
                <a:cubicBezTo>
                  <a:pt x="4915455" y="1539142"/>
                  <a:pt x="4916630" y="1537615"/>
                  <a:pt x="4918040" y="1536440"/>
                </a:cubicBezTo>
                <a:cubicBezTo>
                  <a:pt x="4914750" y="1532681"/>
                  <a:pt x="4913106" y="1528334"/>
                  <a:pt x="4913106" y="1523400"/>
                </a:cubicBezTo>
                <a:cubicBezTo>
                  <a:pt x="4913106" y="1518701"/>
                  <a:pt x="4914633" y="1514707"/>
                  <a:pt x="4917687" y="1511418"/>
                </a:cubicBezTo>
                <a:cubicBezTo>
                  <a:pt x="4916747" y="1510243"/>
                  <a:pt x="4915925" y="1508481"/>
                  <a:pt x="4915220" y="1506131"/>
                </a:cubicBezTo>
                <a:cubicBezTo>
                  <a:pt x="4914516" y="1503782"/>
                  <a:pt x="4914163" y="1501432"/>
                  <a:pt x="4914163" y="1499083"/>
                </a:cubicBezTo>
                <a:cubicBezTo>
                  <a:pt x="4914163" y="1496029"/>
                  <a:pt x="4914868" y="1493797"/>
                  <a:pt x="4916278" y="1492387"/>
                </a:cubicBezTo>
                <a:cubicBezTo>
                  <a:pt x="4914398" y="1488158"/>
                  <a:pt x="4913458" y="1483341"/>
                  <a:pt x="4913458" y="1477937"/>
                </a:cubicBezTo>
                <a:cubicBezTo>
                  <a:pt x="4913458" y="1473239"/>
                  <a:pt x="4914163" y="1470067"/>
                  <a:pt x="4915572" y="1468422"/>
                </a:cubicBezTo>
                <a:cubicBezTo>
                  <a:pt x="4913458" y="1463723"/>
                  <a:pt x="4912401" y="1459259"/>
                  <a:pt x="4912401" y="1455030"/>
                </a:cubicBezTo>
                <a:cubicBezTo>
                  <a:pt x="4912401" y="1450331"/>
                  <a:pt x="4913458" y="1446924"/>
                  <a:pt x="4915572" y="1444810"/>
                </a:cubicBezTo>
                <a:cubicBezTo>
                  <a:pt x="4911813" y="1440345"/>
                  <a:pt x="4909934" y="1435412"/>
                  <a:pt x="4909934" y="1430008"/>
                </a:cubicBezTo>
                <a:cubicBezTo>
                  <a:pt x="4909934" y="1423429"/>
                  <a:pt x="4912753" y="1418613"/>
                  <a:pt x="4918392" y="1415558"/>
                </a:cubicBezTo>
                <a:cubicBezTo>
                  <a:pt x="4921212" y="1414149"/>
                  <a:pt x="4924031" y="1413444"/>
                  <a:pt x="4926850" y="1413444"/>
                </a:cubicBezTo>
                <a:close/>
                <a:moveTo>
                  <a:pt x="4383925" y="1413444"/>
                </a:moveTo>
                <a:cubicBezTo>
                  <a:pt x="4388389" y="1413444"/>
                  <a:pt x="4392149" y="1415265"/>
                  <a:pt x="4395203" y="1418906"/>
                </a:cubicBezTo>
                <a:cubicBezTo>
                  <a:pt x="4398257" y="1422548"/>
                  <a:pt x="4399784" y="1426836"/>
                  <a:pt x="4399784" y="1431770"/>
                </a:cubicBezTo>
                <a:cubicBezTo>
                  <a:pt x="4399784" y="1434354"/>
                  <a:pt x="4399197" y="1437056"/>
                  <a:pt x="4398022" y="1439876"/>
                </a:cubicBezTo>
                <a:cubicBezTo>
                  <a:pt x="4401077" y="1442930"/>
                  <a:pt x="4402604" y="1446807"/>
                  <a:pt x="4402604" y="1451506"/>
                </a:cubicBezTo>
                <a:cubicBezTo>
                  <a:pt x="4402604" y="1454795"/>
                  <a:pt x="4402369" y="1457497"/>
                  <a:pt x="4401899" y="1459611"/>
                </a:cubicBezTo>
                <a:cubicBezTo>
                  <a:pt x="4403778" y="1452798"/>
                  <a:pt x="4406480" y="1448804"/>
                  <a:pt x="4410005" y="1447629"/>
                </a:cubicBezTo>
                <a:cubicBezTo>
                  <a:pt x="4410005" y="1443165"/>
                  <a:pt x="4411414" y="1439053"/>
                  <a:pt x="4414234" y="1435294"/>
                </a:cubicBezTo>
                <a:cubicBezTo>
                  <a:pt x="4417053" y="1431535"/>
                  <a:pt x="4420401" y="1428715"/>
                  <a:pt x="4424278" y="1426836"/>
                </a:cubicBezTo>
                <a:cubicBezTo>
                  <a:pt x="4428155" y="1424956"/>
                  <a:pt x="4431385" y="1424369"/>
                  <a:pt x="4433970" y="1425074"/>
                </a:cubicBezTo>
                <a:cubicBezTo>
                  <a:pt x="4439843" y="1418730"/>
                  <a:pt x="4446187" y="1415558"/>
                  <a:pt x="4453000" y="1415558"/>
                </a:cubicBezTo>
                <a:cubicBezTo>
                  <a:pt x="4456055" y="1415558"/>
                  <a:pt x="4458757" y="1416146"/>
                  <a:pt x="4461106" y="1417320"/>
                </a:cubicBezTo>
                <a:cubicBezTo>
                  <a:pt x="4463221" y="1415676"/>
                  <a:pt x="4466393" y="1414853"/>
                  <a:pt x="4470622" y="1414853"/>
                </a:cubicBezTo>
                <a:cubicBezTo>
                  <a:pt x="4474146" y="1414853"/>
                  <a:pt x="4477435" y="1415500"/>
                  <a:pt x="4480490" y="1416792"/>
                </a:cubicBezTo>
                <a:cubicBezTo>
                  <a:pt x="4483544" y="1418084"/>
                  <a:pt x="4485541" y="1420022"/>
                  <a:pt x="4486481" y="1422607"/>
                </a:cubicBezTo>
                <a:cubicBezTo>
                  <a:pt x="4494939" y="1423077"/>
                  <a:pt x="4500930" y="1426601"/>
                  <a:pt x="4504454" y="1433179"/>
                </a:cubicBezTo>
                <a:cubicBezTo>
                  <a:pt x="4507509" y="1433414"/>
                  <a:pt x="4510504" y="1435177"/>
                  <a:pt x="4513441" y="1438466"/>
                </a:cubicBezTo>
                <a:cubicBezTo>
                  <a:pt x="4516378" y="1441755"/>
                  <a:pt x="4517847" y="1445514"/>
                  <a:pt x="4517847" y="1449743"/>
                </a:cubicBezTo>
                <a:cubicBezTo>
                  <a:pt x="4517847" y="1451623"/>
                  <a:pt x="4517259" y="1453973"/>
                  <a:pt x="4516085" y="1456792"/>
                </a:cubicBezTo>
                <a:cubicBezTo>
                  <a:pt x="4521488" y="1458907"/>
                  <a:pt x="4524190" y="1463018"/>
                  <a:pt x="4524190" y="1469127"/>
                </a:cubicBezTo>
                <a:cubicBezTo>
                  <a:pt x="4524190" y="1471241"/>
                  <a:pt x="4524073" y="1472769"/>
                  <a:pt x="4523838" y="1473708"/>
                </a:cubicBezTo>
                <a:cubicBezTo>
                  <a:pt x="4526892" y="1475353"/>
                  <a:pt x="4529065" y="1477056"/>
                  <a:pt x="4530358" y="1478819"/>
                </a:cubicBezTo>
                <a:cubicBezTo>
                  <a:pt x="4531650" y="1480581"/>
                  <a:pt x="4532296" y="1482754"/>
                  <a:pt x="4532296" y="1485338"/>
                </a:cubicBezTo>
                <a:cubicBezTo>
                  <a:pt x="4532296" y="1488158"/>
                  <a:pt x="4531591" y="1491917"/>
                  <a:pt x="4530182" y="1496616"/>
                </a:cubicBezTo>
                <a:cubicBezTo>
                  <a:pt x="4533001" y="1498731"/>
                  <a:pt x="4534411" y="1502255"/>
                  <a:pt x="4534411" y="1507189"/>
                </a:cubicBezTo>
                <a:cubicBezTo>
                  <a:pt x="4534411" y="1512358"/>
                  <a:pt x="4533118" y="1516234"/>
                  <a:pt x="4530534" y="1518819"/>
                </a:cubicBezTo>
                <a:cubicBezTo>
                  <a:pt x="4532648" y="1522343"/>
                  <a:pt x="4533706" y="1526690"/>
                  <a:pt x="4533706" y="1531858"/>
                </a:cubicBezTo>
                <a:cubicBezTo>
                  <a:pt x="4533706" y="1537027"/>
                  <a:pt x="4532531" y="1541139"/>
                  <a:pt x="4530182" y="1544193"/>
                </a:cubicBezTo>
                <a:cubicBezTo>
                  <a:pt x="4531591" y="1551242"/>
                  <a:pt x="4532296" y="1556176"/>
                  <a:pt x="4532296" y="1558995"/>
                </a:cubicBezTo>
                <a:cubicBezTo>
                  <a:pt x="4532296" y="1563929"/>
                  <a:pt x="4531239" y="1567336"/>
                  <a:pt x="4529124" y="1569215"/>
                </a:cubicBezTo>
                <a:cubicBezTo>
                  <a:pt x="4531004" y="1573445"/>
                  <a:pt x="4531944" y="1577556"/>
                  <a:pt x="4531944" y="1581551"/>
                </a:cubicBezTo>
                <a:cubicBezTo>
                  <a:pt x="4531944" y="1586954"/>
                  <a:pt x="4530651" y="1590948"/>
                  <a:pt x="4528067" y="1593533"/>
                </a:cubicBezTo>
                <a:cubicBezTo>
                  <a:pt x="4528302" y="1597292"/>
                  <a:pt x="4526716" y="1600346"/>
                  <a:pt x="4523309" y="1602696"/>
                </a:cubicBezTo>
                <a:cubicBezTo>
                  <a:pt x="4519902" y="1605045"/>
                  <a:pt x="4516085" y="1606220"/>
                  <a:pt x="4511856" y="1606220"/>
                </a:cubicBezTo>
                <a:cubicBezTo>
                  <a:pt x="4508566" y="1606220"/>
                  <a:pt x="4505747" y="1605398"/>
                  <a:pt x="4503397" y="1603753"/>
                </a:cubicBezTo>
                <a:cubicBezTo>
                  <a:pt x="4501048" y="1602109"/>
                  <a:pt x="4499873" y="1599759"/>
                  <a:pt x="4499873" y="1596705"/>
                </a:cubicBezTo>
                <a:cubicBezTo>
                  <a:pt x="4497994" y="1592241"/>
                  <a:pt x="4497053" y="1587189"/>
                  <a:pt x="4497053" y="1581551"/>
                </a:cubicBezTo>
                <a:cubicBezTo>
                  <a:pt x="4497053" y="1572857"/>
                  <a:pt x="4499168" y="1566514"/>
                  <a:pt x="4503397" y="1562520"/>
                </a:cubicBezTo>
                <a:cubicBezTo>
                  <a:pt x="4501753" y="1560405"/>
                  <a:pt x="4500284" y="1556939"/>
                  <a:pt x="4498992" y="1552123"/>
                </a:cubicBezTo>
                <a:cubicBezTo>
                  <a:pt x="4497700" y="1547307"/>
                  <a:pt x="4497053" y="1542784"/>
                  <a:pt x="4497053" y="1538555"/>
                </a:cubicBezTo>
                <a:cubicBezTo>
                  <a:pt x="4497053" y="1532681"/>
                  <a:pt x="4498228" y="1529039"/>
                  <a:pt x="4500578" y="1527629"/>
                </a:cubicBezTo>
                <a:cubicBezTo>
                  <a:pt x="4498698" y="1524105"/>
                  <a:pt x="4497758" y="1520463"/>
                  <a:pt x="4497758" y="1516704"/>
                </a:cubicBezTo>
                <a:cubicBezTo>
                  <a:pt x="4497758" y="1512475"/>
                  <a:pt x="4499051" y="1507306"/>
                  <a:pt x="4501635" y="1501198"/>
                </a:cubicBezTo>
                <a:cubicBezTo>
                  <a:pt x="4499520" y="1499553"/>
                  <a:pt x="4497758" y="1497086"/>
                  <a:pt x="4496349" y="1493797"/>
                </a:cubicBezTo>
                <a:cubicBezTo>
                  <a:pt x="4494939" y="1490507"/>
                  <a:pt x="4494234" y="1487335"/>
                  <a:pt x="4494234" y="1484281"/>
                </a:cubicBezTo>
                <a:cubicBezTo>
                  <a:pt x="4494234" y="1483341"/>
                  <a:pt x="4494469" y="1481932"/>
                  <a:pt x="4494939" y="1480052"/>
                </a:cubicBezTo>
                <a:cubicBezTo>
                  <a:pt x="4492355" y="1477937"/>
                  <a:pt x="4490064" y="1474531"/>
                  <a:pt x="4488067" y="1469832"/>
                </a:cubicBezTo>
                <a:cubicBezTo>
                  <a:pt x="4486070" y="1465133"/>
                  <a:pt x="4485189" y="1460904"/>
                  <a:pt x="4485424" y="1457144"/>
                </a:cubicBezTo>
                <a:cubicBezTo>
                  <a:pt x="4483309" y="1456909"/>
                  <a:pt x="4481195" y="1456205"/>
                  <a:pt x="4479080" y="1455030"/>
                </a:cubicBezTo>
                <a:cubicBezTo>
                  <a:pt x="4476965" y="1453855"/>
                  <a:pt x="4475321" y="1452210"/>
                  <a:pt x="4474146" y="1450096"/>
                </a:cubicBezTo>
                <a:lnTo>
                  <a:pt x="4470269" y="1450096"/>
                </a:lnTo>
                <a:cubicBezTo>
                  <a:pt x="4466275" y="1450096"/>
                  <a:pt x="4463456" y="1449274"/>
                  <a:pt x="4461811" y="1447629"/>
                </a:cubicBezTo>
                <a:cubicBezTo>
                  <a:pt x="4459932" y="1449978"/>
                  <a:pt x="4456818" y="1452034"/>
                  <a:pt x="4452472" y="1453796"/>
                </a:cubicBezTo>
                <a:cubicBezTo>
                  <a:pt x="4448125" y="1455558"/>
                  <a:pt x="4444307" y="1456087"/>
                  <a:pt x="4441018" y="1455382"/>
                </a:cubicBezTo>
                <a:lnTo>
                  <a:pt x="4440666" y="1455382"/>
                </a:lnTo>
                <a:cubicBezTo>
                  <a:pt x="4441135" y="1457967"/>
                  <a:pt x="4440372" y="1460257"/>
                  <a:pt x="4438375" y="1462255"/>
                </a:cubicBezTo>
                <a:cubicBezTo>
                  <a:pt x="4436378" y="1464252"/>
                  <a:pt x="4433970" y="1465368"/>
                  <a:pt x="4431150" y="1465603"/>
                </a:cubicBezTo>
                <a:cubicBezTo>
                  <a:pt x="4429506" y="1470302"/>
                  <a:pt x="4425159" y="1473121"/>
                  <a:pt x="4418110" y="1474061"/>
                </a:cubicBezTo>
                <a:cubicBezTo>
                  <a:pt x="4418346" y="1478055"/>
                  <a:pt x="4417523" y="1481403"/>
                  <a:pt x="4415643" y="1484105"/>
                </a:cubicBezTo>
                <a:cubicBezTo>
                  <a:pt x="4413764" y="1486807"/>
                  <a:pt x="4411649" y="1488393"/>
                  <a:pt x="4409300" y="1488863"/>
                </a:cubicBezTo>
                <a:cubicBezTo>
                  <a:pt x="4409300" y="1494971"/>
                  <a:pt x="4408007" y="1501315"/>
                  <a:pt x="4405423" y="1507894"/>
                </a:cubicBezTo>
                <a:cubicBezTo>
                  <a:pt x="4405893" y="1509773"/>
                  <a:pt x="4406128" y="1511418"/>
                  <a:pt x="4406128" y="1512828"/>
                </a:cubicBezTo>
                <a:cubicBezTo>
                  <a:pt x="4406128" y="1517527"/>
                  <a:pt x="4405188" y="1521756"/>
                  <a:pt x="4403309" y="1525515"/>
                </a:cubicBezTo>
                <a:cubicBezTo>
                  <a:pt x="4404483" y="1527864"/>
                  <a:pt x="4405071" y="1530566"/>
                  <a:pt x="4405071" y="1533621"/>
                </a:cubicBezTo>
                <a:cubicBezTo>
                  <a:pt x="4405071" y="1537615"/>
                  <a:pt x="4404366" y="1541726"/>
                  <a:pt x="4402956" y="1545956"/>
                </a:cubicBezTo>
                <a:cubicBezTo>
                  <a:pt x="4405071" y="1548775"/>
                  <a:pt x="4406128" y="1551947"/>
                  <a:pt x="4406128" y="1555471"/>
                </a:cubicBezTo>
                <a:cubicBezTo>
                  <a:pt x="4406128" y="1557586"/>
                  <a:pt x="4405540" y="1560053"/>
                  <a:pt x="4404366" y="1562872"/>
                </a:cubicBezTo>
                <a:cubicBezTo>
                  <a:pt x="4405071" y="1564282"/>
                  <a:pt x="4405423" y="1566514"/>
                  <a:pt x="4405423" y="1569568"/>
                </a:cubicBezTo>
                <a:cubicBezTo>
                  <a:pt x="4405423" y="1574737"/>
                  <a:pt x="4404366" y="1578496"/>
                  <a:pt x="4402251" y="1580846"/>
                </a:cubicBezTo>
                <a:cubicBezTo>
                  <a:pt x="4403191" y="1584135"/>
                  <a:pt x="4403661" y="1586719"/>
                  <a:pt x="4403661" y="1588599"/>
                </a:cubicBezTo>
                <a:cubicBezTo>
                  <a:pt x="4403661" y="1590479"/>
                  <a:pt x="4403309" y="1592123"/>
                  <a:pt x="4402604" y="1593533"/>
                </a:cubicBezTo>
                <a:cubicBezTo>
                  <a:pt x="4402604" y="1597527"/>
                  <a:pt x="4401077" y="1600640"/>
                  <a:pt x="4398022" y="1602872"/>
                </a:cubicBezTo>
                <a:cubicBezTo>
                  <a:pt x="4394968" y="1605104"/>
                  <a:pt x="4391326" y="1606220"/>
                  <a:pt x="4387097" y="1606220"/>
                </a:cubicBezTo>
                <a:cubicBezTo>
                  <a:pt x="4383103" y="1606220"/>
                  <a:pt x="4379637" y="1605104"/>
                  <a:pt x="4376700" y="1602872"/>
                </a:cubicBezTo>
                <a:cubicBezTo>
                  <a:pt x="4373764" y="1600640"/>
                  <a:pt x="4372413" y="1597527"/>
                  <a:pt x="4372648" y="1593533"/>
                </a:cubicBezTo>
                <a:cubicBezTo>
                  <a:pt x="4371943" y="1591418"/>
                  <a:pt x="4371590" y="1589186"/>
                  <a:pt x="4371590" y="1586837"/>
                </a:cubicBezTo>
                <a:cubicBezTo>
                  <a:pt x="4371590" y="1581903"/>
                  <a:pt x="4372413" y="1577204"/>
                  <a:pt x="4374057" y="1572740"/>
                </a:cubicBezTo>
                <a:cubicBezTo>
                  <a:pt x="4371943" y="1569920"/>
                  <a:pt x="4370886" y="1566866"/>
                  <a:pt x="4370886" y="1563577"/>
                </a:cubicBezTo>
                <a:cubicBezTo>
                  <a:pt x="4370886" y="1561462"/>
                  <a:pt x="4371473" y="1558995"/>
                  <a:pt x="4372648" y="1556176"/>
                </a:cubicBezTo>
                <a:cubicBezTo>
                  <a:pt x="4371003" y="1553591"/>
                  <a:pt x="4370181" y="1550655"/>
                  <a:pt x="4370181" y="1547365"/>
                </a:cubicBezTo>
                <a:cubicBezTo>
                  <a:pt x="4370181" y="1545016"/>
                  <a:pt x="4370650" y="1542901"/>
                  <a:pt x="4371590" y="1541022"/>
                </a:cubicBezTo>
                <a:cubicBezTo>
                  <a:pt x="4372530" y="1539142"/>
                  <a:pt x="4373705" y="1537615"/>
                  <a:pt x="4375115" y="1536440"/>
                </a:cubicBezTo>
                <a:cubicBezTo>
                  <a:pt x="4371825" y="1532681"/>
                  <a:pt x="4370181" y="1528334"/>
                  <a:pt x="4370181" y="1523400"/>
                </a:cubicBezTo>
                <a:cubicBezTo>
                  <a:pt x="4370181" y="1518701"/>
                  <a:pt x="4371708" y="1514707"/>
                  <a:pt x="4374762" y="1511418"/>
                </a:cubicBezTo>
                <a:cubicBezTo>
                  <a:pt x="4373822" y="1510243"/>
                  <a:pt x="4373000" y="1508481"/>
                  <a:pt x="4372295" y="1506132"/>
                </a:cubicBezTo>
                <a:cubicBezTo>
                  <a:pt x="4371590" y="1503782"/>
                  <a:pt x="4371238" y="1501432"/>
                  <a:pt x="4371238" y="1499083"/>
                </a:cubicBezTo>
                <a:cubicBezTo>
                  <a:pt x="4371238" y="1496029"/>
                  <a:pt x="4371943" y="1493797"/>
                  <a:pt x="4373352" y="1492387"/>
                </a:cubicBezTo>
                <a:cubicBezTo>
                  <a:pt x="4371473" y="1488158"/>
                  <a:pt x="4370533" y="1483341"/>
                  <a:pt x="4370533" y="1477937"/>
                </a:cubicBezTo>
                <a:cubicBezTo>
                  <a:pt x="4370533" y="1473239"/>
                  <a:pt x="4371238" y="1470067"/>
                  <a:pt x="4372648" y="1468422"/>
                </a:cubicBezTo>
                <a:cubicBezTo>
                  <a:pt x="4370533" y="1463723"/>
                  <a:pt x="4369476" y="1459259"/>
                  <a:pt x="4369476" y="1455030"/>
                </a:cubicBezTo>
                <a:cubicBezTo>
                  <a:pt x="4369476" y="1450331"/>
                  <a:pt x="4370533" y="1446924"/>
                  <a:pt x="4372648" y="1444810"/>
                </a:cubicBezTo>
                <a:cubicBezTo>
                  <a:pt x="4368888" y="1440345"/>
                  <a:pt x="4367009" y="1435412"/>
                  <a:pt x="4367009" y="1430008"/>
                </a:cubicBezTo>
                <a:cubicBezTo>
                  <a:pt x="4367009" y="1423429"/>
                  <a:pt x="4369828" y="1418613"/>
                  <a:pt x="4375467" y="1415558"/>
                </a:cubicBezTo>
                <a:cubicBezTo>
                  <a:pt x="4378286" y="1414149"/>
                  <a:pt x="4381106" y="1413444"/>
                  <a:pt x="4383925" y="1413444"/>
                </a:cubicBezTo>
                <a:close/>
                <a:moveTo>
                  <a:pt x="3650502" y="1413444"/>
                </a:moveTo>
                <a:cubicBezTo>
                  <a:pt x="3654965" y="1413444"/>
                  <a:pt x="3658725" y="1415265"/>
                  <a:pt x="3661779" y="1418906"/>
                </a:cubicBezTo>
                <a:cubicBezTo>
                  <a:pt x="3664834" y="1422548"/>
                  <a:pt x="3666361" y="1426836"/>
                  <a:pt x="3666361" y="1431770"/>
                </a:cubicBezTo>
                <a:cubicBezTo>
                  <a:pt x="3666361" y="1434354"/>
                  <a:pt x="3665774" y="1437056"/>
                  <a:pt x="3664599" y="1439876"/>
                </a:cubicBezTo>
                <a:cubicBezTo>
                  <a:pt x="3667653" y="1442930"/>
                  <a:pt x="3669180" y="1446807"/>
                  <a:pt x="3669180" y="1451506"/>
                </a:cubicBezTo>
                <a:cubicBezTo>
                  <a:pt x="3669180" y="1454795"/>
                  <a:pt x="3668946" y="1457497"/>
                  <a:pt x="3668475" y="1459611"/>
                </a:cubicBezTo>
                <a:cubicBezTo>
                  <a:pt x="3670355" y="1452798"/>
                  <a:pt x="3673057" y="1448804"/>
                  <a:pt x="3676581" y="1447629"/>
                </a:cubicBezTo>
                <a:cubicBezTo>
                  <a:pt x="3676581" y="1443165"/>
                  <a:pt x="3677991" y="1439053"/>
                  <a:pt x="3680810" y="1435294"/>
                </a:cubicBezTo>
                <a:cubicBezTo>
                  <a:pt x="3683630" y="1431535"/>
                  <a:pt x="3686978" y="1428715"/>
                  <a:pt x="3690854" y="1426836"/>
                </a:cubicBezTo>
                <a:cubicBezTo>
                  <a:pt x="3694731" y="1424956"/>
                  <a:pt x="3697961" y="1424369"/>
                  <a:pt x="3700546" y="1425074"/>
                </a:cubicBezTo>
                <a:cubicBezTo>
                  <a:pt x="3706420" y="1418730"/>
                  <a:pt x="3712762" y="1415558"/>
                  <a:pt x="3719575" y="1415558"/>
                </a:cubicBezTo>
                <a:cubicBezTo>
                  <a:pt x="3722630" y="1415558"/>
                  <a:pt x="3725332" y="1416146"/>
                  <a:pt x="3727681" y="1417320"/>
                </a:cubicBezTo>
                <a:cubicBezTo>
                  <a:pt x="3729796" y="1415676"/>
                  <a:pt x="3732967" y="1414853"/>
                  <a:pt x="3737197" y="1414853"/>
                </a:cubicBezTo>
                <a:cubicBezTo>
                  <a:pt x="3740721" y="1414853"/>
                  <a:pt x="3744010" y="1415500"/>
                  <a:pt x="3747065" y="1416792"/>
                </a:cubicBezTo>
                <a:cubicBezTo>
                  <a:pt x="3750119" y="1418084"/>
                  <a:pt x="3752116" y="1420022"/>
                  <a:pt x="3753056" y="1422607"/>
                </a:cubicBezTo>
                <a:cubicBezTo>
                  <a:pt x="3761514" y="1423077"/>
                  <a:pt x="3767505" y="1426601"/>
                  <a:pt x="3771029" y="1433179"/>
                </a:cubicBezTo>
                <a:cubicBezTo>
                  <a:pt x="3774084" y="1433414"/>
                  <a:pt x="3777079" y="1435177"/>
                  <a:pt x="3780016" y="1438466"/>
                </a:cubicBezTo>
                <a:cubicBezTo>
                  <a:pt x="3782953" y="1441755"/>
                  <a:pt x="3784422" y="1445514"/>
                  <a:pt x="3784422" y="1449743"/>
                </a:cubicBezTo>
                <a:cubicBezTo>
                  <a:pt x="3784422" y="1451623"/>
                  <a:pt x="3783834" y="1453973"/>
                  <a:pt x="3782659" y="1456792"/>
                </a:cubicBezTo>
                <a:cubicBezTo>
                  <a:pt x="3788063" y="1458907"/>
                  <a:pt x="3790765" y="1463018"/>
                  <a:pt x="3790765" y="1469127"/>
                </a:cubicBezTo>
                <a:cubicBezTo>
                  <a:pt x="3790765" y="1471241"/>
                  <a:pt x="3790648" y="1472769"/>
                  <a:pt x="3790413" y="1473708"/>
                </a:cubicBezTo>
                <a:cubicBezTo>
                  <a:pt x="3793467" y="1475353"/>
                  <a:pt x="3795640" y="1477056"/>
                  <a:pt x="3796933" y="1478819"/>
                </a:cubicBezTo>
                <a:cubicBezTo>
                  <a:pt x="3798225" y="1480581"/>
                  <a:pt x="3798871" y="1482754"/>
                  <a:pt x="3798871" y="1485338"/>
                </a:cubicBezTo>
                <a:cubicBezTo>
                  <a:pt x="3798871" y="1488158"/>
                  <a:pt x="3798166" y="1491917"/>
                  <a:pt x="3796756" y="1496616"/>
                </a:cubicBezTo>
                <a:cubicBezTo>
                  <a:pt x="3799576" y="1498731"/>
                  <a:pt x="3800985" y="1502255"/>
                  <a:pt x="3800985" y="1507189"/>
                </a:cubicBezTo>
                <a:cubicBezTo>
                  <a:pt x="3800985" y="1512358"/>
                  <a:pt x="3799693" y="1516234"/>
                  <a:pt x="3797109" y="1518819"/>
                </a:cubicBezTo>
                <a:cubicBezTo>
                  <a:pt x="3799223" y="1522343"/>
                  <a:pt x="3800281" y="1526690"/>
                  <a:pt x="3800281" y="1531858"/>
                </a:cubicBezTo>
                <a:cubicBezTo>
                  <a:pt x="3800281" y="1537027"/>
                  <a:pt x="3799106" y="1541139"/>
                  <a:pt x="3796756" y="1544193"/>
                </a:cubicBezTo>
                <a:cubicBezTo>
                  <a:pt x="3798166" y="1551242"/>
                  <a:pt x="3798871" y="1556176"/>
                  <a:pt x="3798871" y="1558995"/>
                </a:cubicBezTo>
                <a:cubicBezTo>
                  <a:pt x="3798871" y="1563929"/>
                  <a:pt x="3797814" y="1567336"/>
                  <a:pt x="3795699" y="1569215"/>
                </a:cubicBezTo>
                <a:cubicBezTo>
                  <a:pt x="3797579" y="1573445"/>
                  <a:pt x="3798519" y="1577556"/>
                  <a:pt x="3798519" y="1581551"/>
                </a:cubicBezTo>
                <a:cubicBezTo>
                  <a:pt x="3798519" y="1586954"/>
                  <a:pt x="3797226" y="1590948"/>
                  <a:pt x="3794642" y="1593533"/>
                </a:cubicBezTo>
                <a:cubicBezTo>
                  <a:pt x="3794877" y="1597292"/>
                  <a:pt x="3793291" y="1600346"/>
                  <a:pt x="3789884" y="1602696"/>
                </a:cubicBezTo>
                <a:cubicBezTo>
                  <a:pt x="3786477" y="1605045"/>
                  <a:pt x="3782659" y="1606220"/>
                  <a:pt x="3778430" y="1606220"/>
                </a:cubicBezTo>
                <a:cubicBezTo>
                  <a:pt x="3775141" y="1606220"/>
                  <a:pt x="3772322" y="1605398"/>
                  <a:pt x="3769972" y="1603753"/>
                </a:cubicBezTo>
                <a:cubicBezTo>
                  <a:pt x="3767623" y="1602109"/>
                  <a:pt x="3766448" y="1599759"/>
                  <a:pt x="3766448" y="1596705"/>
                </a:cubicBezTo>
                <a:cubicBezTo>
                  <a:pt x="3764568" y="1592241"/>
                  <a:pt x="3763628" y="1587189"/>
                  <a:pt x="3763628" y="1581551"/>
                </a:cubicBezTo>
                <a:cubicBezTo>
                  <a:pt x="3763628" y="1572857"/>
                  <a:pt x="3765743" y="1566514"/>
                  <a:pt x="3769972" y="1562520"/>
                </a:cubicBezTo>
                <a:cubicBezTo>
                  <a:pt x="3768328" y="1560405"/>
                  <a:pt x="3766859" y="1556939"/>
                  <a:pt x="3765567" y="1552123"/>
                </a:cubicBezTo>
                <a:cubicBezTo>
                  <a:pt x="3764275" y="1547307"/>
                  <a:pt x="3763628" y="1542784"/>
                  <a:pt x="3763628" y="1538555"/>
                </a:cubicBezTo>
                <a:cubicBezTo>
                  <a:pt x="3763628" y="1532681"/>
                  <a:pt x="3764803" y="1529039"/>
                  <a:pt x="3767153" y="1527629"/>
                </a:cubicBezTo>
                <a:cubicBezTo>
                  <a:pt x="3765273" y="1524105"/>
                  <a:pt x="3764333" y="1520463"/>
                  <a:pt x="3764333" y="1516704"/>
                </a:cubicBezTo>
                <a:cubicBezTo>
                  <a:pt x="3764333" y="1512475"/>
                  <a:pt x="3765626" y="1507306"/>
                  <a:pt x="3768210" y="1501198"/>
                </a:cubicBezTo>
                <a:cubicBezTo>
                  <a:pt x="3766095" y="1499553"/>
                  <a:pt x="3764333" y="1497086"/>
                  <a:pt x="3762924" y="1493797"/>
                </a:cubicBezTo>
                <a:cubicBezTo>
                  <a:pt x="3761514" y="1490507"/>
                  <a:pt x="3760809" y="1487335"/>
                  <a:pt x="3760809" y="1484281"/>
                </a:cubicBezTo>
                <a:cubicBezTo>
                  <a:pt x="3760809" y="1483341"/>
                  <a:pt x="3761044" y="1481932"/>
                  <a:pt x="3761514" y="1480052"/>
                </a:cubicBezTo>
                <a:cubicBezTo>
                  <a:pt x="3758930" y="1477937"/>
                  <a:pt x="3756639" y="1474531"/>
                  <a:pt x="3754642" y="1469832"/>
                </a:cubicBezTo>
                <a:cubicBezTo>
                  <a:pt x="3752644" y="1465133"/>
                  <a:pt x="3751763" y="1460904"/>
                  <a:pt x="3751999" y="1457144"/>
                </a:cubicBezTo>
                <a:cubicBezTo>
                  <a:pt x="3749884" y="1456909"/>
                  <a:pt x="3747769" y="1456205"/>
                  <a:pt x="3745655" y="1455030"/>
                </a:cubicBezTo>
                <a:cubicBezTo>
                  <a:pt x="3743540" y="1453855"/>
                  <a:pt x="3741896" y="1452210"/>
                  <a:pt x="3740721" y="1450096"/>
                </a:cubicBezTo>
                <a:lnTo>
                  <a:pt x="3736844" y="1450096"/>
                </a:lnTo>
                <a:cubicBezTo>
                  <a:pt x="3732850" y="1450096"/>
                  <a:pt x="3730031" y="1449274"/>
                  <a:pt x="3728386" y="1447629"/>
                </a:cubicBezTo>
                <a:cubicBezTo>
                  <a:pt x="3726507" y="1449978"/>
                  <a:pt x="3723393" y="1452034"/>
                  <a:pt x="3719047" y="1453796"/>
                </a:cubicBezTo>
                <a:cubicBezTo>
                  <a:pt x="3714700" y="1455558"/>
                  <a:pt x="3710882" y="1456087"/>
                  <a:pt x="3707594" y="1455382"/>
                </a:cubicBezTo>
                <a:lnTo>
                  <a:pt x="3707242" y="1455382"/>
                </a:lnTo>
                <a:cubicBezTo>
                  <a:pt x="3707712" y="1457967"/>
                  <a:pt x="3706949" y="1460257"/>
                  <a:pt x="3704951" y="1462255"/>
                </a:cubicBezTo>
                <a:cubicBezTo>
                  <a:pt x="3702954" y="1464252"/>
                  <a:pt x="3700546" y="1465368"/>
                  <a:pt x="3697727" y="1465603"/>
                </a:cubicBezTo>
                <a:cubicBezTo>
                  <a:pt x="3696082" y="1470302"/>
                  <a:pt x="3691735" y="1473121"/>
                  <a:pt x="3684687" y="1474061"/>
                </a:cubicBezTo>
                <a:cubicBezTo>
                  <a:pt x="3684922" y="1478055"/>
                  <a:pt x="3684099" y="1481403"/>
                  <a:pt x="3682220" y="1484105"/>
                </a:cubicBezTo>
                <a:cubicBezTo>
                  <a:pt x="3680340" y="1486807"/>
                  <a:pt x="3678226" y="1488393"/>
                  <a:pt x="3675876" y="1488863"/>
                </a:cubicBezTo>
                <a:cubicBezTo>
                  <a:pt x="3675876" y="1494971"/>
                  <a:pt x="3674584" y="1501315"/>
                  <a:pt x="3671999" y="1507894"/>
                </a:cubicBezTo>
                <a:cubicBezTo>
                  <a:pt x="3672469" y="1509773"/>
                  <a:pt x="3672704" y="1511418"/>
                  <a:pt x="3672704" y="1512828"/>
                </a:cubicBezTo>
                <a:cubicBezTo>
                  <a:pt x="3672704" y="1517527"/>
                  <a:pt x="3671765" y="1521756"/>
                  <a:pt x="3669885" y="1525515"/>
                </a:cubicBezTo>
                <a:cubicBezTo>
                  <a:pt x="3671060" y="1527864"/>
                  <a:pt x="3671647" y="1530566"/>
                  <a:pt x="3671647" y="1533621"/>
                </a:cubicBezTo>
                <a:cubicBezTo>
                  <a:pt x="3671647" y="1537615"/>
                  <a:pt x="3670942" y="1541726"/>
                  <a:pt x="3669532" y="1545956"/>
                </a:cubicBezTo>
                <a:cubicBezTo>
                  <a:pt x="3671647" y="1548775"/>
                  <a:pt x="3672704" y="1551947"/>
                  <a:pt x="3672704" y="1555471"/>
                </a:cubicBezTo>
                <a:cubicBezTo>
                  <a:pt x="3672704" y="1557586"/>
                  <a:pt x="3672117" y="1560053"/>
                  <a:pt x="3670942" y="1562872"/>
                </a:cubicBezTo>
                <a:cubicBezTo>
                  <a:pt x="3671647" y="1564282"/>
                  <a:pt x="3671999" y="1566514"/>
                  <a:pt x="3671999" y="1569568"/>
                </a:cubicBezTo>
                <a:cubicBezTo>
                  <a:pt x="3671999" y="1574737"/>
                  <a:pt x="3670942" y="1578496"/>
                  <a:pt x="3668828" y="1580846"/>
                </a:cubicBezTo>
                <a:cubicBezTo>
                  <a:pt x="3669768" y="1584135"/>
                  <a:pt x="3670237" y="1586719"/>
                  <a:pt x="3670237" y="1588599"/>
                </a:cubicBezTo>
                <a:cubicBezTo>
                  <a:pt x="3670237" y="1590479"/>
                  <a:pt x="3669885" y="1592123"/>
                  <a:pt x="3669180" y="1593533"/>
                </a:cubicBezTo>
                <a:cubicBezTo>
                  <a:pt x="3669180" y="1597527"/>
                  <a:pt x="3667653" y="1600640"/>
                  <a:pt x="3664599" y="1602872"/>
                </a:cubicBezTo>
                <a:cubicBezTo>
                  <a:pt x="3661544" y="1605104"/>
                  <a:pt x="3657903" y="1606220"/>
                  <a:pt x="3653674" y="1606220"/>
                </a:cubicBezTo>
                <a:cubicBezTo>
                  <a:pt x="3649679" y="1606220"/>
                  <a:pt x="3646214" y="1605104"/>
                  <a:pt x="3643277" y="1602872"/>
                </a:cubicBezTo>
                <a:cubicBezTo>
                  <a:pt x="3640340" y="1600640"/>
                  <a:pt x="3638989" y="1597527"/>
                  <a:pt x="3639224" y="1593533"/>
                </a:cubicBezTo>
                <a:cubicBezTo>
                  <a:pt x="3638519" y="1591418"/>
                  <a:pt x="3638167" y="1589186"/>
                  <a:pt x="3638167" y="1586837"/>
                </a:cubicBezTo>
                <a:cubicBezTo>
                  <a:pt x="3638167" y="1581903"/>
                  <a:pt x="3638989" y="1577204"/>
                  <a:pt x="3640634" y="1572740"/>
                </a:cubicBezTo>
                <a:cubicBezTo>
                  <a:pt x="3638519" y="1569920"/>
                  <a:pt x="3637461" y="1566866"/>
                  <a:pt x="3637461" y="1563577"/>
                </a:cubicBezTo>
                <a:cubicBezTo>
                  <a:pt x="3637461" y="1561462"/>
                  <a:pt x="3638049" y="1558995"/>
                  <a:pt x="3639224" y="1556176"/>
                </a:cubicBezTo>
                <a:cubicBezTo>
                  <a:pt x="3637579" y="1553591"/>
                  <a:pt x="3636757" y="1550655"/>
                  <a:pt x="3636757" y="1547365"/>
                </a:cubicBezTo>
                <a:cubicBezTo>
                  <a:pt x="3636757" y="1545016"/>
                  <a:pt x="3637227" y="1542901"/>
                  <a:pt x="3638167" y="1541022"/>
                </a:cubicBezTo>
                <a:cubicBezTo>
                  <a:pt x="3639106" y="1539142"/>
                  <a:pt x="3640281" y="1537615"/>
                  <a:pt x="3641691" y="1536440"/>
                </a:cubicBezTo>
                <a:cubicBezTo>
                  <a:pt x="3638402" y="1532681"/>
                  <a:pt x="3636757" y="1528334"/>
                  <a:pt x="3636757" y="1523400"/>
                </a:cubicBezTo>
                <a:cubicBezTo>
                  <a:pt x="3636757" y="1518701"/>
                  <a:pt x="3638284" y="1514707"/>
                  <a:pt x="3641339" y="1511418"/>
                </a:cubicBezTo>
                <a:cubicBezTo>
                  <a:pt x="3640399" y="1510243"/>
                  <a:pt x="3639576" y="1508481"/>
                  <a:pt x="3638872" y="1506132"/>
                </a:cubicBezTo>
                <a:cubicBezTo>
                  <a:pt x="3638167" y="1503782"/>
                  <a:pt x="3637814" y="1501432"/>
                  <a:pt x="3637814" y="1499083"/>
                </a:cubicBezTo>
                <a:cubicBezTo>
                  <a:pt x="3637814" y="1496029"/>
                  <a:pt x="3638519" y="1493797"/>
                  <a:pt x="3639929" y="1492387"/>
                </a:cubicBezTo>
                <a:cubicBezTo>
                  <a:pt x="3638049" y="1488158"/>
                  <a:pt x="3637109" y="1483341"/>
                  <a:pt x="3637109" y="1477937"/>
                </a:cubicBezTo>
                <a:cubicBezTo>
                  <a:pt x="3637109" y="1473239"/>
                  <a:pt x="3637814" y="1470067"/>
                  <a:pt x="3639224" y="1468422"/>
                </a:cubicBezTo>
                <a:cubicBezTo>
                  <a:pt x="3637109" y="1463723"/>
                  <a:pt x="3636052" y="1459259"/>
                  <a:pt x="3636052" y="1455030"/>
                </a:cubicBezTo>
                <a:cubicBezTo>
                  <a:pt x="3636052" y="1450331"/>
                  <a:pt x="3637109" y="1446924"/>
                  <a:pt x="3639224" y="1444810"/>
                </a:cubicBezTo>
                <a:cubicBezTo>
                  <a:pt x="3635464" y="1440345"/>
                  <a:pt x="3633585" y="1435412"/>
                  <a:pt x="3633585" y="1430008"/>
                </a:cubicBezTo>
                <a:cubicBezTo>
                  <a:pt x="3633585" y="1423429"/>
                  <a:pt x="3636404" y="1418613"/>
                  <a:pt x="3642044" y="1415558"/>
                </a:cubicBezTo>
                <a:cubicBezTo>
                  <a:pt x="3644863" y="1414149"/>
                  <a:pt x="3647683" y="1413444"/>
                  <a:pt x="3650502" y="1413444"/>
                </a:cubicBezTo>
                <a:close/>
                <a:moveTo>
                  <a:pt x="2745627" y="1413444"/>
                </a:moveTo>
                <a:cubicBezTo>
                  <a:pt x="2750091" y="1413444"/>
                  <a:pt x="2753850" y="1415265"/>
                  <a:pt x="2756904" y="1418906"/>
                </a:cubicBezTo>
                <a:cubicBezTo>
                  <a:pt x="2759959" y="1422548"/>
                  <a:pt x="2761485" y="1426836"/>
                  <a:pt x="2761485" y="1431770"/>
                </a:cubicBezTo>
                <a:cubicBezTo>
                  <a:pt x="2761485" y="1434354"/>
                  <a:pt x="2760899" y="1437056"/>
                  <a:pt x="2759724" y="1439876"/>
                </a:cubicBezTo>
                <a:cubicBezTo>
                  <a:pt x="2762778" y="1442930"/>
                  <a:pt x="2764306" y="1446807"/>
                  <a:pt x="2764306" y="1451506"/>
                </a:cubicBezTo>
                <a:cubicBezTo>
                  <a:pt x="2764306" y="1454795"/>
                  <a:pt x="2764070" y="1457497"/>
                  <a:pt x="2763601" y="1459611"/>
                </a:cubicBezTo>
                <a:cubicBezTo>
                  <a:pt x="2765480" y="1452798"/>
                  <a:pt x="2768182" y="1448804"/>
                  <a:pt x="2771706" y="1447629"/>
                </a:cubicBezTo>
                <a:cubicBezTo>
                  <a:pt x="2771706" y="1443165"/>
                  <a:pt x="2773116" y="1439053"/>
                  <a:pt x="2775935" y="1435294"/>
                </a:cubicBezTo>
                <a:cubicBezTo>
                  <a:pt x="2778755" y="1431535"/>
                  <a:pt x="2782103" y="1428715"/>
                  <a:pt x="2785979" y="1426836"/>
                </a:cubicBezTo>
                <a:cubicBezTo>
                  <a:pt x="2789856" y="1424956"/>
                  <a:pt x="2793087" y="1424369"/>
                  <a:pt x="2795671" y="1425074"/>
                </a:cubicBezTo>
                <a:cubicBezTo>
                  <a:pt x="2801545" y="1418730"/>
                  <a:pt x="2807888" y="1415558"/>
                  <a:pt x="2814702" y="1415558"/>
                </a:cubicBezTo>
                <a:cubicBezTo>
                  <a:pt x="2817756" y="1415558"/>
                  <a:pt x="2820458" y="1416146"/>
                  <a:pt x="2822807" y="1417320"/>
                </a:cubicBezTo>
                <a:cubicBezTo>
                  <a:pt x="2824922" y="1415676"/>
                  <a:pt x="2828093" y="1414853"/>
                  <a:pt x="2832323" y="1414853"/>
                </a:cubicBezTo>
                <a:cubicBezTo>
                  <a:pt x="2835847" y="1414853"/>
                  <a:pt x="2839137" y="1415500"/>
                  <a:pt x="2842192" y="1416792"/>
                </a:cubicBezTo>
                <a:cubicBezTo>
                  <a:pt x="2845245" y="1418084"/>
                  <a:pt x="2847243" y="1420022"/>
                  <a:pt x="2848182" y="1422607"/>
                </a:cubicBezTo>
                <a:cubicBezTo>
                  <a:pt x="2856640" y="1423077"/>
                  <a:pt x="2862632" y="1426601"/>
                  <a:pt x="2866156" y="1433179"/>
                </a:cubicBezTo>
                <a:cubicBezTo>
                  <a:pt x="2869210" y="1433414"/>
                  <a:pt x="2872206" y="1435177"/>
                  <a:pt x="2875143" y="1438466"/>
                </a:cubicBezTo>
                <a:cubicBezTo>
                  <a:pt x="2878080" y="1441755"/>
                  <a:pt x="2879548" y="1445514"/>
                  <a:pt x="2879548" y="1449743"/>
                </a:cubicBezTo>
                <a:cubicBezTo>
                  <a:pt x="2879548" y="1451623"/>
                  <a:pt x="2878960" y="1453973"/>
                  <a:pt x="2877786" y="1456792"/>
                </a:cubicBezTo>
                <a:cubicBezTo>
                  <a:pt x="2883190" y="1458907"/>
                  <a:pt x="2885892" y="1463018"/>
                  <a:pt x="2885892" y="1469127"/>
                </a:cubicBezTo>
                <a:cubicBezTo>
                  <a:pt x="2885892" y="1471241"/>
                  <a:pt x="2885774" y="1472769"/>
                  <a:pt x="2885540" y="1473708"/>
                </a:cubicBezTo>
                <a:cubicBezTo>
                  <a:pt x="2888594" y="1475353"/>
                  <a:pt x="2890767" y="1477056"/>
                  <a:pt x="2892059" y="1478819"/>
                </a:cubicBezTo>
                <a:cubicBezTo>
                  <a:pt x="2893352" y="1480581"/>
                  <a:pt x="2893997" y="1482754"/>
                  <a:pt x="2893997" y="1485338"/>
                </a:cubicBezTo>
                <a:cubicBezTo>
                  <a:pt x="2893997" y="1488158"/>
                  <a:pt x="2893293" y="1491917"/>
                  <a:pt x="2891884" y="1496616"/>
                </a:cubicBezTo>
                <a:cubicBezTo>
                  <a:pt x="2894702" y="1498731"/>
                  <a:pt x="2896112" y="1502255"/>
                  <a:pt x="2896112" y="1507189"/>
                </a:cubicBezTo>
                <a:cubicBezTo>
                  <a:pt x="2896112" y="1512358"/>
                  <a:pt x="2894820" y="1516234"/>
                  <a:pt x="2892235" y="1518819"/>
                </a:cubicBezTo>
                <a:cubicBezTo>
                  <a:pt x="2894350" y="1522343"/>
                  <a:pt x="2895407" y="1526690"/>
                  <a:pt x="2895407" y="1531858"/>
                </a:cubicBezTo>
                <a:cubicBezTo>
                  <a:pt x="2895407" y="1537027"/>
                  <a:pt x="2894232" y="1541139"/>
                  <a:pt x="2891884" y="1544193"/>
                </a:cubicBezTo>
                <a:cubicBezTo>
                  <a:pt x="2893293" y="1551242"/>
                  <a:pt x="2893997" y="1556176"/>
                  <a:pt x="2893997" y="1558995"/>
                </a:cubicBezTo>
                <a:cubicBezTo>
                  <a:pt x="2893997" y="1563929"/>
                  <a:pt x="2892941" y="1567336"/>
                  <a:pt x="2890826" y="1569215"/>
                </a:cubicBezTo>
                <a:cubicBezTo>
                  <a:pt x="2892706" y="1573445"/>
                  <a:pt x="2893645" y="1577556"/>
                  <a:pt x="2893645" y="1581551"/>
                </a:cubicBezTo>
                <a:cubicBezTo>
                  <a:pt x="2893645" y="1586954"/>
                  <a:pt x="2892353" y="1590948"/>
                  <a:pt x="2889768" y="1593533"/>
                </a:cubicBezTo>
                <a:cubicBezTo>
                  <a:pt x="2890004" y="1597292"/>
                  <a:pt x="2888417" y="1600346"/>
                  <a:pt x="2885011" y="1602696"/>
                </a:cubicBezTo>
                <a:cubicBezTo>
                  <a:pt x="2881604" y="1605045"/>
                  <a:pt x="2877786" y="1606220"/>
                  <a:pt x="2873557" y="1606220"/>
                </a:cubicBezTo>
                <a:cubicBezTo>
                  <a:pt x="2870268" y="1606220"/>
                  <a:pt x="2867448" y="1605398"/>
                  <a:pt x="2865099" y="1603753"/>
                </a:cubicBezTo>
                <a:cubicBezTo>
                  <a:pt x="2862749" y="1602109"/>
                  <a:pt x="2861575" y="1599759"/>
                  <a:pt x="2861575" y="1596705"/>
                </a:cubicBezTo>
                <a:cubicBezTo>
                  <a:pt x="2859695" y="1592241"/>
                  <a:pt x="2858755" y="1587189"/>
                  <a:pt x="2858755" y="1581551"/>
                </a:cubicBezTo>
                <a:cubicBezTo>
                  <a:pt x="2858755" y="1572857"/>
                  <a:pt x="2860870" y="1566514"/>
                  <a:pt x="2865099" y="1562520"/>
                </a:cubicBezTo>
                <a:cubicBezTo>
                  <a:pt x="2863454" y="1560405"/>
                  <a:pt x="2861986" y="1556939"/>
                  <a:pt x="2860693" y="1552123"/>
                </a:cubicBezTo>
                <a:cubicBezTo>
                  <a:pt x="2859401" y="1547307"/>
                  <a:pt x="2858755" y="1542784"/>
                  <a:pt x="2858755" y="1538555"/>
                </a:cubicBezTo>
                <a:cubicBezTo>
                  <a:pt x="2858755" y="1532681"/>
                  <a:pt x="2859930" y="1529039"/>
                  <a:pt x="2862279" y="1527629"/>
                </a:cubicBezTo>
                <a:cubicBezTo>
                  <a:pt x="2860400" y="1524105"/>
                  <a:pt x="2859460" y="1520463"/>
                  <a:pt x="2859460" y="1516704"/>
                </a:cubicBezTo>
                <a:cubicBezTo>
                  <a:pt x="2859460" y="1512475"/>
                  <a:pt x="2860752" y="1507306"/>
                  <a:pt x="2863337" y="1501198"/>
                </a:cubicBezTo>
                <a:cubicBezTo>
                  <a:pt x="2861222" y="1499553"/>
                  <a:pt x="2859460" y="1497086"/>
                  <a:pt x="2858050" y="1493797"/>
                </a:cubicBezTo>
                <a:cubicBezTo>
                  <a:pt x="2856640" y="1490507"/>
                  <a:pt x="2855935" y="1487335"/>
                  <a:pt x="2855935" y="1484281"/>
                </a:cubicBezTo>
                <a:cubicBezTo>
                  <a:pt x="2855935" y="1483341"/>
                  <a:pt x="2856170" y="1481932"/>
                  <a:pt x="2856640" y="1480052"/>
                </a:cubicBezTo>
                <a:cubicBezTo>
                  <a:pt x="2854056" y="1477937"/>
                  <a:pt x="2851765" y="1474531"/>
                  <a:pt x="2849768" y="1469832"/>
                </a:cubicBezTo>
                <a:cubicBezTo>
                  <a:pt x="2847771" y="1465133"/>
                  <a:pt x="2846890" y="1460904"/>
                  <a:pt x="2847125" y="1457144"/>
                </a:cubicBezTo>
                <a:cubicBezTo>
                  <a:pt x="2845010" y="1456909"/>
                  <a:pt x="2842896" y="1456205"/>
                  <a:pt x="2840782" y="1455030"/>
                </a:cubicBezTo>
                <a:cubicBezTo>
                  <a:pt x="2838667" y="1453855"/>
                  <a:pt x="2837022" y="1452210"/>
                  <a:pt x="2835847" y="1450096"/>
                </a:cubicBezTo>
                <a:lnTo>
                  <a:pt x="2831971" y="1450096"/>
                </a:lnTo>
                <a:cubicBezTo>
                  <a:pt x="2827977" y="1450096"/>
                  <a:pt x="2825157" y="1449274"/>
                  <a:pt x="2823513" y="1447629"/>
                </a:cubicBezTo>
                <a:cubicBezTo>
                  <a:pt x="2821633" y="1449978"/>
                  <a:pt x="2818521" y="1452034"/>
                  <a:pt x="2814174" y="1453796"/>
                </a:cubicBezTo>
                <a:cubicBezTo>
                  <a:pt x="2809827" y="1455558"/>
                  <a:pt x="2806009" y="1456087"/>
                  <a:pt x="2802719" y="1455382"/>
                </a:cubicBezTo>
                <a:lnTo>
                  <a:pt x="2802367" y="1455382"/>
                </a:lnTo>
                <a:cubicBezTo>
                  <a:pt x="2802837" y="1457967"/>
                  <a:pt x="2802073" y="1460257"/>
                  <a:pt x="2800076" y="1462255"/>
                </a:cubicBezTo>
                <a:cubicBezTo>
                  <a:pt x="2798080" y="1464252"/>
                  <a:pt x="2795671" y="1465368"/>
                  <a:pt x="2792852" y="1465603"/>
                </a:cubicBezTo>
                <a:cubicBezTo>
                  <a:pt x="2791207" y="1470302"/>
                  <a:pt x="2786860" y="1473121"/>
                  <a:pt x="2779812" y="1474061"/>
                </a:cubicBezTo>
                <a:cubicBezTo>
                  <a:pt x="2780047" y="1478055"/>
                  <a:pt x="2779225" y="1481403"/>
                  <a:pt x="2777345" y="1484105"/>
                </a:cubicBezTo>
                <a:cubicBezTo>
                  <a:pt x="2775465" y="1486807"/>
                  <a:pt x="2773351" y="1488393"/>
                  <a:pt x="2771001" y="1488863"/>
                </a:cubicBezTo>
                <a:cubicBezTo>
                  <a:pt x="2771001" y="1494971"/>
                  <a:pt x="2769709" y="1501315"/>
                  <a:pt x="2767125" y="1507894"/>
                </a:cubicBezTo>
                <a:cubicBezTo>
                  <a:pt x="2767594" y="1509773"/>
                  <a:pt x="2767829" y="1511418"/>
                  <a:pt x="2767829" y="1512828"/>
                </a:cubicBezTo>
                <a:cubicBezTo>
                  <a:pt x="2767829" y="1517527"/>
                  <a:pt x="2766889" y="1521756"/>
                  <a:pt x="2765011" y="1525515"/>
                </a:cubicBezTo>
                <a:cubicBezTo>
                  <a:pt x="2766185" y="1527864"/>
                  <a:pt x="2766772" y="1530566"/>
                  <a:pt x="2766772" y="1533621"/>
                </a:cubicBezTo>
                <a:cubicBezTo>
                  <a:pt x="2766772" y="1537615"/>
                  <a:pt x="2766067" y="1541726"/>
                  <a:pt x="2764658" y="1545956"/>
                </a:cubicBezTo>
                <a:cubicBezTo>
                  <a:pt x="2766772" y="1548775"/>
                  <a:pt x="2767829" y="1551947"/>
                  <a:pt x="2767829" y="1555471"/>
                </a:cubicBezTo>
                <a:cubicBezTo>
                  <a:pt x="2767829" y="1557586"/>
                  <a:pt x="2767242" y="1560053"/>
                  <a:pt x="2766067" y="1562872"/>
                </a:cubicBezTo>
                <a:cubicBezTo>
                  <a:pt x="2766772" y="1564282"/>
                  <a:pt x="2767125" y="1566514"/>
                  <a:pt x="2767125" y="1569568"/>
                </a:cubicBezTo>
                <a:cubicBezTo>
                  <a:pt x="2767125" y="1574737"/>
                  <a:pt x="2766067" y="1578496"/>
                  <a:pt x="2763953" y="1580846"/>
                </a:cubicBezTo>
                <a:cubicBezTo>
                  <a:pt x="2764892" y="1584135"/>
                  <a:pt x="2765362" y="1586719"/>
                  <a:pt x="2765362" y="1588599"/>
                </a:cubicBezTo>
                <a:cubicBezTo>
                  <a:pt x="2765362" y="1590479"/>
                  <a:pt x="2765011" y="1592123"/>
                  <a:pt x="2764306" y="1593533"/>
                </a:cubicBezTo>
                <a:cubicBezTo>
                  <a:pt x="2764306" y="1597527"/>
                  <a:pt x="2762778" y="1600640"/>
                  <a:pt x="2759724" y="1602872"/>
                </a:cubicBezTo>
                <a:cubicBezTo>
                  <a:pt x="2756669" y="1605104"/>
                  <a:pt x="2753028" y="1606220"/>
                  <a:pt x="2748799" y="1606220"/>
                </a:cubicBezTo>
                <a:cubicBezTo>
                  <a:pt x="2744804" y="1606220"/>
                  <a:pt x="2741339" y="1605104"/>
                  <a:pt x="2738402" y="1602872"/>
                </a:cubicBezTo>
                <a:cubicBezTo>
                  <a:pt x="2735465" y="1600640"/>
                  <a:pt x="2734114" y="1597527"/>
                  <a:pt x="2734349" y="1593533"/>
                </a:cubicBezTo>
                <a:cubicBezTo>
                  <a:pt x="2733644" y="1591418"/>
                  <a:pt x="2733292" y="1589186"/>
                  <a:pt x="2733292" y="1586837"/>
                </a:cubicBezTo>
                <a:cubicBezTo>
                  <a:pt x="2733292" y="1581903"/>
                  <a:pt x="2734114" y="1577204"/>
                  <a:pt x="2735759" y="1572740"/>
                </a:cubicBezTo>
                <a:cubicBezTo>
                  <a:pt x="2733644" y="1569920"/>
                  <a:pt x="2732587" y="1566866"/>
                  <a:pt x="2732587" y="1563577"/>
                </a:cubicBezTo>
                <a:cubicBezTo>
                  <a:pt x="2732587" y="1561462"/>
                  <a:pt x="2733174" y="1558995"/>
                  <a:pt x="2734349" y="1556176"/>
                </a:cubicBezTo>
                <a:cubicBezTo>
                  <a:pt x="2732704" y="1553591"/>
                  <a:pt x="2731883" y="1550655"/>
                  <a:pt x="2731883" y="1547365"/>
                </a:cubicBezTo>
                <a:cubicBezTo>
                  <a:pt x="2731883" y="1545016"/>
                  <a:pt x="2732352" y="1542901"/>
                  <a:pt x="2733292" y="1541022"/>
                </a:cubicBezTo>
                <a:cubicBezTo>
                  <a:pt x="2734231" y="1539142"/>
                  <a:pt x="2735407" y="1537615"/>
                  <a:pt x="2736816" y="1536440"/>
                </a:cubicBezTo>
                <a:cubicBezTo>
                  <a:pt x="2733527" y="1532681"/>
                  <a:pt x="2731883" y="1528334"/>
                  <a:pt x="2731883" y="1523400"/>
                </a:cubicBezTo>
                <a:cubicBezTo>
                  <a:pt x="2731883" y="1518701"/>
                  <a:pt x="2733409" y="1514707"/>
                  <a:pt x="2736464" y="1511418"/>
                </a:cubicBezTo>
                <a:cubicBezTo>
                  <a:pt x="2735523" y="1510243"/>
                  <a:pt x="2734701" y="1508481"/>
                  <a:pt x="2733997" y="1506131"/>
                </a:cubicBezTo>
                <a:cubicBezTo>
                  <a:pt x="2733292" y="1503782"/>
                  <a:pt x="2732939" y="1501432"/>
                  <a:pt x="2732939" y="1499083"/>
                </a:cubicBezTo>
                <a:cubicBezTo>
                  <a:pt x="2732939" y="1496029"/>
                  <a:pt x="2733644" y="1493797"/>
                  <a:pt x="2735054" y="1492387"/>
                </a:cubicBezTo>
                <a:cubicBezTo>
                  <a:pt x="2733174" y="1488158"/>
                  <a:pt x="2732234" y="1483341"/>
                  <a:pt x="2732234" y="1477937"/>
                </a:cubicBezTo>
                <a:cubicBezTo>
                  <a:pt x="2732234" y="1473239"/>
                  <a:pt x="2732939" y="1470067"/>
                  <a:pt x="2734349" y="1468422"/>
                </a:cubicBezTo>
                <a:cubicBezTo>
                  <a:pt x="2732234" y="1463723"/>
                  <a:pt x="2731178" y="1459259"/>
                  <a:pt x="2731178" y="1455030"/>
                </a:cubicBezTo>
                <a:cubicBezTo>
                  <a:pt x="2731178" y="1450331"/>
                  <a:pt x="2732234" y="1446924"/>
                  <a:pt x="2734349" y="1444810"/>
                </a:cubicBezTo>
                <a:cubicBezTo>
                  <a:pt x="2730590" y="1440345"/>
                  <a:pt x="2728710" y="1435412"/>
                  <a:pt x="2728710" y="1430008"/>
                </a:cubicBezTo>
                <a:cubicBezTo>
                  <a:pt x="2728710" y="1423429"/>
                  <a:pt x="2731529" y="1418613"/>
                  <a:pt x="2737168" y="1415558"/>
                </a:cubicBezTo>
                <a:cubicBezTo>
                  <a:pt x="2739987" y="1414149"/>
                  <a:pt x="2742807" y="1413444"/>
                  <a:pt x="2745627" y="1413444"/>
                </a:cubicBezTo>
                <a:close/>
                <a:moveTo>
                  <a:pt x="8127155" y="1409567"/>
                </a:moveTo>
                <a:cubicBezTo>
                  <a:pt x="8130913" y="1409567"/>
                  <a:pt x="8134145" y="1410918"/>
                  <a:pt x="8136847" y="1413620"/>
                </a:cubicBezTo>
                <a:cubicBezTo>
                  <a:pt x="8139548" y="1416322"/>
                  <a:pt x="8140781" y="1420140"/>
                  <a:pt x="8140547" y="1425074"/>
                </a:cubicBezTo>
                <a:cubicBezTo>
                  <a:pt x="8142191" y="1428363"/>
                  <a:pt x="8143014" y="1432357"/>
                  <a:pt x="8143014" y="1437056"/>
                </a:cubicBezTo>
                <a:cubicBezTo>
                  <a:pt x="8143014" y="1445514"/>
                  <a:pt x="8141017" y="1452915"/>
                  <a:pt x="8137023" y="1459259"/>
                </a:cubicBezTo>
                <a:cubicBezTo>
                  <a:pt x="8137962" y="1462313"/>
                  <a:pt x="8138433" y="1465603"/>
                  <a:pt x="8138433" y="1469127"/>
                </a:cubicBezTo>
                <a:cubicBezTo>
                  <a:pt x="8138433" y="1475001"/>
                  <a:pt x="8136318" y="1480639"/>
                  <a:pt x="8132089" y="1486043"/>
                </a:cubicBezTo>
                <a:cubicBezTo>
                  <a:pt x="8132323" y="1487923"/>
                  <a:pt x="8132793" y="1490155"/>
                  <a:pt x="8133499" y="1492739"/>
                </a:cubicBezTo>
                <a:cubicBezTo>
                  <a:pt x="8134203" y="1495324"/>
                  <a:pt x="8134556" y="1497438"/>
                  <a:pt x="8134556" y="1499083"/>
                </a:cubicBezTo>
                <a:cubicBezTo>
                  <a:pt x="8134556" y="1502607"/>
                  <a:pt x="8133381" y="1505662"/>
                  <a:pt x="8131031" y="1508246"/>
                </a:cubicBezTo>
                <a:cubicBezTo>
                  <a:pt x="8132206" y="1511535"/>
                  <a:pt x="8129739" y="1518466"/>
                  <a:pt x="8123631" y="1529039"/>
                </a:cubicBezTo>
                <a:cubicBezTo>
                  <a:pt x="8124571" y="1531858"/>
                  <a:pt x="8125040" y="1534091"/>
                  <a:pt x="8125040" y="1535735"/>
                </a:cubicBezTo>
                <a:cubicBezTo>
                  <a:pt x="8125040" y="1537615"/>
                  <a:pt x="8124688" y="1539494"/>
                  <a:pt x="8123983" y="1541374"/>
                </a:cubicBezTo>
                <a:cubicBezTo>
                  <a:pt x="8123043" y="1544428"/>
                  <a:pt x="8121047" y="1547130"/>
                  <a:pt x="8117992" y="1549480"/>
                </a:cubicBezTo>
                <a:cubicBezTo>
                  <a:pt x="8118461" y="1558878"/>
                  <a:pt x="8115995" y="1564752"/>
                  <a:pt x="8110591" y="1567101"/>
                </a:cubicBezTo>
                <a:cubicBezTo>
                  <a:pt x="8110121" y="1570860"/>
                  <a:pt x="8108476" y="1574854"/>
                  <a:pt x="8105657" y="1579084"/>
                </a:cubicBezTo>
                <a:cubicBezTo>
                  <a:pt x="8102837" y="1583313"/>
                  <a:pt x="8099783" y="1586132"/>
                  <a:pt x="8096493" y="1587542"/>
                </a:cubicBezTo>
                <a:cubicBezTo>
                  <a:pt x="8096493" y="1588481"/>
                  <a:pt x="8096317" y="1590420"/>
                  <a:pt x="8095965" y="1593357"/>
                </a:cubicBezTo>
                <a:cubicBezTo>
                  <a:pt x="8095613" y="1596293"/>
                  <a:pt x="8094908" y="1598702"/>
                  <a:pt x="8093851" y="1600581"/>
                </a:cubicBezTo>
                <a:cubicBezTo>
                  <a:pt x="8092793" y="1602461"/>
                  <a:pt x="8091207" y="1604341"/>
                  <a:pt x="8089093" y="1606220"/>
                </a:cubicBezTo>
                <a:cubicBezTo>
                  <a:pt x="8090267" y="1614443"/>
                  <a:pt x="8086391" y="1622667"/>
                  <a:pt x="8077463" y="1630890"/>
                </a:cubicBezTo>
                <a:cubicBezTo>
                  <a:pt x="8077228" y="1636529"/>
                  <a:pt x="8075407" y="1641052"/>
                  <a:pt x="8072001" y="1644458"/>
                </a:cubicBezTo>
                <a:cubicBezTo>
                  <a:pt x="8068593" y="1647865"/>
                  <a:pt x="8064541" y="1649921"/>
                  <a:pt x="8059841" y="1650626"/>
                </a:cubicBezTo>
                <a:cubicBezTo>
                  <a:pt x="8059371" y="1653915"/>
                  <a:pt x="8056963" y="1657146"/>
                  <a:pt x="8052617" y="1660317"/>
                </a:cubicBezTo>
                <a:cubicBezTo>
                  <a:pt x="8048271" y="1663489"/>
                  <a:pt x="8044100" y="1665075"/>
                  <a:pt x="8040106" y="1665075"/>
                </a:cubicBezTo>
                <a:cubicBezTo>
                  <a:pt x="8039166" y="1667660"/>
                  <a:pt x="8035348" y="1670303"/>
                  <a:pt x="8028652" y="1673005"/>
                </a:cubicBezTo>
                <a:cubicBezTo>
                  <a:pt x="8021956" y="1675707"/>
                  <a:pt x="8017551" y="1676353"/>
                  <a:pt x="8015436" y="1674943"/>
                </a:cubicBezTo>
                <a:cubicBezTo>
                  <a:pt x="8009797" y="1675413"/>
                  <a:pt x="8005333" y="1674003"/>
                  <a:pt x="8002043" y="1670714"/>
                </a:cubicBezTo>
                <a:cubicBezTo>
                  <a:pt x="7998755" y="1667425"/>
                  <a:pt x="7997109" y="1663548"/>
                  <a:pt x="7997109" y="1659084"/>
                </a:cubicBezTo>
                <a:cubicBezTo>
                  <a:pt x="7997109" y="1655795"/>
                  <a:pt x="7998049" y="1652975"/>
                  <a:pt x="7999929" y="1650626"/>
                </a:cubicBezTo>
                <a:cubicBezTo>
                  <a:pt x="8001809" y="1648276"/>
                  <a:pt x="8004511" y="1647101"/>
                  <a:pt x="8008035" y="1647101"/>
                </a:cubicBezTo>
                <a:cubicBezTo>
                  <a:pt x="8009210" y="1647101"/>
                  <a:pt x="8010149" y="1647219"/>
                  <a:pt x="8010854" y="1647454"/>
                </a:cubicBezTo>
                <a:cubicBezTo>
                  <a:pt x="8017433" y="1642520"/>
                  <a:pt x="8022719" y="1640053"/>
                  <a:pt x="8026713" y="1640053"/>
                </a:cubicBezTo>
                <a:cubicBezTo>
                  <a:pt x="8028123" y="1640053"/>
                  <a:pt x="8029181" y="1640170"/>
                  <a:pt x="8029885" y="1640405"/>
                </a:cubicBezTo>
                <a:cubicBezTo>
                  <a:pt x="8030355" y="1637586"/>
                  <a:pt x="8032000" y="1634943"/>
                  <a:pt x="8034819" y="1632476"/>
                </a:cubicBezTo>
                <a:cubicBezTo>
                  <a:pt x="8037639" y="1630009"/>
                  <a:pt x="8040928" y="1628070"/>
                  <a:pt x="8044687" y="1626661"/>
                </a:cubicBezTo>
                <a:cubicBezTo>
                  <a:pt x="8044687" y="1624311"/>
                  <a:pt x="8045627" y="1621844"/>
                  <a:pt x="8047507" y="1619260"/>
                </a:cubicBezTo>
                <a:cubicBezTo>
                  <a:pt x="8049386" y="1616675"/>
                  <a:pt x="8051619" y="1614561"/>
                  <a:pt x="8054203" y="1612916"/>
                </a:cubicBezTo>
                <a:cubicBezTo>
                  <a:pt x="8053733" y="1611507"/>
                  <a:pt x="8053498" y="1610449"/>
                  <a:pt x="8053498" y="1609744"/>
                </a:cubicBezTo>
                <a:cubicBezTo>
                  <a:pt x="8053498" y="1606220"/>
                  <a:pt x="8055025" y="1602285"/>
                  <a:pt x="8058079" y="1597938"/>
                </a:cubicBezTo>
                <a:cubicBezTo>
                  <a:pt x="8061133" y="1593592"/>
                  <a:pt x="8064188" y="1590831"/>
                  <a:pt x="8067243" y="1589656"/>
                </a:cubicBezTo>
                <a:cubicBezTo>
                  <a:pt x="8061839" y="1586837"/>
                  <a:pt x="8059137" y="1582490"/>
                  <a:pt x="8059137" y="1576617"/>
                </a:cubicBezTo>
                <a:cubicBezTo>
                  <a:pt x="8056787" y="1576381"/>
                  <a:pt x="8054613" y="1574737"/>
                  <a:pt x="8052617" y="1571682"/>
                </a:cubicBezTo>
                <a:cubicBezTo>
                  <a:pt x="8050620" y="1568628"/>
                  <a:pt x="8049621" y="1565339"/>
                  <a:pt x="8049621" y="1561815"/>
                </a:cubicBezTo>
                <a:cubicBezTo>
                  <a:pt x="8049621" y="1559700"/>
                  <a:pt x="8050209" y="1557703"/>
                  <a:pt x="8051383" y="1555823"/>
                </a:cubicBezTo>
                <a:cubicBezTo>
                  <a:pt x="8047859" y="1554649"/>
                  <a:pt x="8045216" y="1552769"/>
                  <a:pt x="8043454" y="1550185"/>
                </a:cubicBezTo>
                <a:cubicBezTo>
                  <a:pt x="8041692" y="1547600"/>
                  <a:pt x="8040811" y="1544546"/>
                  <a:pt x="8040811" y="1541022"/>
                </a:cubicBezTo>
                <a:cubicBezTo>
                  <a:pt x="8040811" y="1538437"/>
                  <a:pt x="8041280" y="1535853"/>
                  <a:pt x="8042221" y="1533268"/>
                </a:cubicBezTo>
                <a:cubicBezTo>
                  <a:pt x="8038931" y="1531389"/>
                  <a:pt x="8036405" y="1529391"/>
                  <a:pt x="8034643" y="1527277"/>
                </a:cubicBezTo>
                <a:cubicBezTo>
                  <a:pt x="8032881" y="1525162"/>
                  <a:pt x="8032117" y="1522696"/>
                  <a:pt x="8032353" y="1519876"/>
                </a:cubicBezTo>
                <a:cubicBezTo>
                  <a:pt x="8028828" y="1517527"/>
                  <a:pt x="8027066" y="1513885"/>
                  <a:pt x="8027066" y="1508951"/>
                </a:cubicBezTo>
                <a:cubicBezTo>
                  <a:pt x="8027066" y="1506601"/>
                  <a:pt x="8027419" y="1504369"/>
                  <a:pt x="8028123" y="1502255"/>
                </a:cubicBezTo>
                <a:cubicBezTo>
                  <a:pt x="8022249" y="1495911"/>
                  <a:pt x="8019313" y="1489098"/>
                  <a:pt x="8019313" y="1481814"/>
                </a:cubicBezTo>
                <a:cubicBezTo>
                  <a:pt x="8019313" y="1479700"/>
                  <a:pt x="8019431" y="1478055"/>
                  <a:pt x="8019665" y="1476880"/>
                </a:cubicBezTo>
                <a:cubicBezTo>
                  <a:pt x="8016376" y="1475236"/>
                  <a:pt x="8013909" y="1472945"/>
                  <a:pt x="8012264" y="1470008"/>
                </a:cubicBezTo>
                <a:cubicBezTo>
                  <a:pt x="8010619" y="1467071"/>
                  <a:pt x="8009797" y="1463723"/>
                  <a:pt x="8009797" y="1459964"/>
                </a:cubicBezTo>
                <a:cubicBezTo>
                  <a:pt x="8009797" y="1456440"/>
                  <a:pt x="8010502" y="1453150"/>
                  <a:pt x="8011911" y="1450096"/>
                </a:cubicBezTo>
                <a:cubicBezTo>
                  <a:pt x="8005803" y="1445867"/>
                  <a:pt x="8002749" y="1441168"/>
                  <a:pt x="8002749" y="1435999"/>
                </a:cubicBezTo>
                <a:cubicBezTo>
                  <a:pt x="8002749" y="1430125"/>
                  <a:pt x="8005333" y="1425426"/>
                  <a:pt x="8010502" y="1421902"/>
                </a:cubicBezTo>
                <a:cubicBezTo>
                  <a:pt x="8012617" y="1420492"/>
                  <a:pt x="8014966" y="1419787"/>
                  <a:pt x="8017551" y="1419787"/>
                </a:cubicBezTo>
                <a:cubicBezTo>
                  <a:pt x="8021075" y="1419787"/>
                  <a:pt x="8024305" y="1421080"/>
                  <a:pt x="8027242" y="1423664"/>
                </a:cubicBezTo>
                <a:cubicBezTo>
                  <a:pt x="8030179" y="1426248"/>
                  <a:pt x="8032353" y="1429420"/>
                  <a:pt x="8033762" y="1433179"/>
                </a:cubicBezTo>
                <a:cubicBezTo>
                  <a:pt x="8035877" y="1435059"/>
                  <a:pt x="8037639" y="1437996"/>
                  <a:pt x="8039049" y="1441990"/>
                </a:cubicBezTo>
                <a:cubicBezTo>
                  <a:pt x="8040458" y="1445984"/>
                  <a:pt x="8041163" y="1449743"/>
                  <a:pt x="8041163" y="1453268"/>
                </a:cubicBezTo>
                <a:cubicBezTo>
                  <a:pt x="8041163" y="1455382"/>
                  <a:pt x="8041045" y="1456792"/>
                  <a:pt x="8040811" y="1457497"/>
                </a:cubicBezTo>
                <a:cubicBezTo>
                  <a:pt x="8047859" y="1465015"/>
                  <a:pt x="8051383" y="1472299"/>
                  <a:pt x="8051383" y="1479347"/>
                </a:cubicBezTo>
                <a:cubicBezTo>
                  <a:pt x="8051383" y="1480287"/>
                  <a:pt x="8051148" y="1481932"/>
                  <a:pt x="8050679" y="1484281"/>
                </a:cubicBezTo>
                <a:cubicBezTo>
                  <a:pt x="8053733" y="1485926"/>
                  <a:pt x="8055965" y="1488334"/>
                  <a:pt x="8057375" y="1491506"/>
                </a:cubicBezTo>
                <a:cubicBezTo>
                  <a:pt x="8058785" y="1494678"/>
                  <a:pt x="8059254" y="1497908"/>
                  <a:pt x="8058785" y="1501198"/>
                </a:cubicBezTo>
                <a:cubicBezTo>
                  <a:pt x="8061133" y="1503077"/>
                  <a:pt x="8062837" y="1505427"/>
                  <a:pt x="8063895" y="1508246"/>
                </a:cubicBezTo>
                <a:cubicBezTo>
                  <a:pt x="8064951" y="1511065"/>
                  <a:pt x="8065245" y="1513885"/>
                  <a:pt x="8064775" y="1516704"/>
                </a:cubicBezTo>
                <a:cubicBezTo>
                  <a:pt x="8066891" y="1516704"/>
                  <a:pt x="8068829" y="1518290"/>
                  <a:pt x="8070591" y="1521462"/>
                </a:cubicBezTo>
                <a:cubicBezTo>
                  <a:pt x="8072353" y="1524634"/>
                  <a:pt x="8072999" y="1527864"/>
                  <a:pt x="8072529" y="1531154"/>
                </a:cubicBezTo>
                <a:cubicBezTo>
                  <a:pt x="8075583" y="1532798"/>
                  <a:pt x="8077581" y="1534972"/>
                  <a:pt x="8078520" y="1537674"/>
                </a:cubicBezTo>
                <a:cubicBezTo>
                  <a:pt x="8079460" y="1540375"/>
                  <a:pt x="8079695" y="1543606"/>
                  <a:pt x="8079225" y="1547365"/>
                </a:cubicBezTo>
                <a:cubicBezTo>
                  <a:pt x="8082279" y="1548305"/>
                  <a:pt x="8083807" y="1551242"/>
                  <a:pt x="8083807" y="1556176"/>
                </a:cubicBezTo>
                <a:cubicBezTo>
                  <a:pt x="8084511" y="1552182"/>
                  <a:pt x="8085333" y="1549245"/>
                  <a:pt x="8086273" y="1547365"/>
                </a:cubicBezTo>
                <a:cubicBezTo>
                  <a:pt x="8087213" y="1545486"/>
                  <a:pt x="8088623" y="1543489"/>
                  <a:pt x="8090503" y="1541374"/>
                </a:cubicBezTo>
                <a:cubicBezTo>
                  <a:pt x="8090033" y="1539024"/>
                  <a:pt x="8089797" y="1537497"/>
                  <a:pt x="8089797" y="1536792"/>
                </a:cubicBezTo>
                <a:cubicBezTo>
                  <a:pt x="8089797" y="1534208"/>
                  <a:pt x="8090267" y="1532152"/>
                  <a:pt x="8091207" y="1530625"/>
                </a:cubicBezTo>
                <a:cubicBezTo>
                  <a:pt x="8092147" y="1529098"/>
                  <a:pt x="8093439" y="1528217"/>
                  <a:pt x="8095084" y="1527982"/>
                </a:cubicBezTo>
                <a:cubicBezTo>
                  <a:pt x="8094145" y="1523518"/>
                  <a:pt x="8095319" y="1519171"/>
                  <a:pt x="8098608" y="1514942"/>
                </a:cubicBezTo>
                <a:cubicBezTo>
                  <a:pt x="8097903" y="1513532"/>
                  <a:pt x="8097551" y="1512123"/>
                  <a:pt x="8097551" y="1510713"/>
                </a:cubicBezTo>
                <a:cubicBezTo>
                  <a:pt x="8097551" y="1509068"/>
                  <a:pt x="8098315" y="1507247"/>
                  <a:pt x="8099842" y="1505250"/>
                </a:cubicBezTo>
                <a:cubicBezTo>
                  <a:pt x="8101369" y="1503253"/>
                  <a:pt x="8102367" y="1501902"/>
                  <a:pt x="8102837" y="1501198"/>
                </a:cubicBezTo>
                <a:cubicBezTo>
                  <a:pt x="8101427" y="1496968"/>
                  <a:pt x="8100723" y="1493444"/>
                  <a:pt x="8100723" y="1490625"/>
                </a:cubicBezTo>
                <a:cubicBezTo>
                  <a:pt x="8100723" y="1488275"/>
                  <a:pt x="8101193" y="1486043"/>
                  <a:pt x="8102133" y="1483929"/>
                </a:cubicBezTo>
                <a:cubicBezTo>
                  <a:pt x="8103073" y="1481814"/>
                  <a:pt x="8104599" y="1479230"/>
                  <a:pt x="8106714" y="1476175"/>
                </a:cubicBezTo>
                <a:cubicBezTo>
                  <a:pt x="8105304" y="1473356"/>
                  <a:pt x="8104599" y="1469127"/>
                  <a:pt x="8104599" y="1463488"/>
                </a:cubicBezTo>
                <a:cubicBezTo>
                  <a:pt x="8104599" y="1455970"/>
                  <a:pt x="8106127" y="1449156"/>
                  <a:pt x="8109181" y="1443047"/>
                </a:cubicBezTo>
                <a:cubicBezTo>
                  <a:pt x="8108241" y="1439758"/>
                  <a:pt x="8107771" y="1437174"/>
                  <a:pt x="8107771" y="1435294"/>
                </a:cubicBezTo>
                <a:cubicBezTo>
                  <a:pt x="8107771" y="1432475"/>
                  <a:pt x="8108476" y="1430008"/>
                  <a:pt x="8109886" y="1427893"/>
                </a:cubicBezTo>
                <a:cubicBezTo>
                  <a:pt x="8109886" y="1422254"/>
                  <a:pt x="8111648" y="1417790"/>
                  <a:pt x="8115172" y="1414501"/>
                </a:cubicBezTo>
                <a:cubicBezTo>
                  <a:pt x="8118697" y="1411212"/>
                  <a:pt x="8122691" y="1409567"/>
                  <a:pt x="8127155" y="1409567"/>
                </a:cubicBezTo>
                <a:close/>
                <a:moveTo>
                  <a:pt x="6374555" y="1409567"/>
                </a:moveTo>
                <a:cubicBezTo>
                  <a:pt x="6378314" y="1409567"/>
                  <a:pt x="6381545" y="1410918"/>
                  <a:pt x="6384247" y="1413620"/>
                </a:cubicBezTo>
                <a:cubicBezTo>
                  <a:pt x="6386948" y="1416322"/>
                  <a:pt x="6388182" y="1420140"/>
                  <a:pt x="6387947" y="1425074"/>
                </a:cubicBezTo>
                <a:cubicBezTo>
                  <a:pt x="6389592" y="1428363"/>
                  <a:pt x="6390414" y="1432357"/>
                  <a:pt x="6390414" y="1437056"/>
                </a:cubicBezTo>
                <a:cubicBezTo>
                  <a:pt x="6390414" y="1445514"/>
                  <a:pt x="6388417" y="1452915"/>
                  <a:pt x="6384423" y="1459259"/>
                </a:cubicBezTo>
                <a:cubicBezTo>
                  <a:pt x="6385362" y="1462313"/>
                  <a:pt x="6385833" y="1465603"/>
                  <a:pt x="6385833" y="1469127"/>
                </a:cubicBezTo>
                <a:cubicBezTo>
                  <a:pt x="6385833" y="1475001"/>
                  <a:pt x="6383718" y="1480639"/>
                  <a:pt x="6379489" y="1486043"/>
                </a:cubicBezTo>
                <a:cubicBezTo>
                  <a:pt x="6379724" y="1487923"/>
                  <a:pt x="6380193" y="1490155"/>
                  <a:pt x="6380899" y="1492739"/>
                </a:cubicBezTo>
                <a:cubicBezTo>
                  <a:pt x="6381603" y="1495324"/>
                  <a:pt x="6381956" y="1497438"/>
                  <a:pt x="6381956" y="1499083"/>
                </a:cubicBezTo>
                <a:cubicBezTo>
                  <a:pt x="6381956" y="1502607"/>
                  <a:pt x="6380781" y="1505662"/>
                  <a:pt x="6378431" y="1508246"/>
                </a:cubicBezTo>
                <a:cubicBezTo>
                  <a:pt x="6379606" y="1511535"/>
                  <a:pt x="6377140" y="1518466"/>
                  <a:pt x="6371031" y="1529039"/>
                </a:cubicBezTo>
                <a:cubicBezTo>
                  <a:pt x="6371971" y="1531858"/>
                  <a:pt x="6372440" y="1534091"/>
                  <a:pt x="6372440" y="1535735"/>
                </a:cubicBezTo>
                <a:cubicBezTo>
                  <a:pt x="6372440" y="1537615"/>
                  <a:pt x="6372088" y="1539494"/>
                  <a:pt x="6371383" y="1541374"/>
                </a:cubicBezTo>
                <a:cubicBezTo>
                  <a:pt x="6370444" y="1544428"/>
                  <a:pt x="6368447" y="1547130"/>
                  <a:pt x="6365392" y="1549480"/>
                </a:cubicBezTo>
                <a:cubicBezTo>
                  <a:pt x="6365862" y="1558878"/>
                  <a:pt x="6363395" y="1564752"/>
                  <a:pt x="6357991" y="1567101"/>
                </a:cubicBezTo>
                <a:cubicBezTo>
                  <a:pt x="6357521" y="1570860"/>
                  <a:pt x="6355876" y="1574854"/>
                  <a:pt x="6353057" y="1579084"/>
                </a:cubicBezTo>
                <a:cubicBezTo>
                  <a:pt x="6350238" y="1583313"/>
                  <a:pt x="6347183" y="1586132"/>
                  <a:pt x="6343894" y="1587542"/>
                </a:cubicBezTo>
                <a:cubicBezTo>
                  <a:pt x="6343894" y="1588481"/>
                  <a:pt x="6343718" y="1590420"/>
                  <a:pt x="6343366" y="1593357"/>
                </a:cubicBezTo>
                <a:cubicBezTo>
                  <a:pt x="6343013" y="1596293"/>
                  <a:pt x="6342308" y="1598702"/>
                  <a:pt x="6341251" y="1600581"/>
                </a:cubicBezTo>
                <a:cubicBezTo>
                  <a:pt x="6340194" y="1602461"/>
                  <a:pt x="6338608" y="1604341"/>
                  <a:pt x="6336493" y="1606220"/>
                </a:cubicBezTo>
                <a:cubicBezTo>
                  <a:pt x="6337668" y="1614443"/>
                  <a:pt x="6333791" y="1622667"/>
                  <a:pt x="6324863" y="1630890"/>
                </a:cubicBezTo>
                <a:cubicBezTo>
                  <a:pt x="6324628" y="1636529"/>
                  <a:pt x="6322807" y="1641052"/>
                  <a:pt x="6319401" y="1644458"/>
                </a:cubicBezTo>
                <a:cubicBezTo>
                  <a:pt x="6315994" y="1647865"/>
                  <a:pt x="6311941" y="1649921"/>
                  <a:pt x="6307242" y="1650626"/>
                </a:cubicBezTo>
                <a:cubicBezTo>
                  <a:pt x="6306772" y="1653915"/>
                  <a:pt x="6304364" y="1657146"/>
                  <a:pt x="6300017" y="1660317"/>
                </a:cubicBezTo>
                <a:cubicBezTo>
                  <a:pt x="6295671" y="1663489"/>
                  <a:pt x="6291500" y="1665075"/>
                  <a:pt x="6287506" y="1665075"/>
                </a:cubicBezTo>
                <a:cubicBezTo>
                  <a:pt x="6286566" y="1667660"/>
                  <a:pt x="6282748" y="1670303"/>
                  <a:pt x="6276052" y="1673005"/>
                </a:cubicBezTo>
                <a:cubicBezTo>
                  <a:pt x="6269356" y="1675707"/>
                  <a:pt x="6264951" y="1676353"/>
                  <a:pt x="6262836" y="1674943"/>
                </a:cubicBezTo>
                <a:cubicBezTo>
                  <a:pt x="6257198" y="1675413"/>
                  <a:pt x="6252733" y="1674003"/>
                  <a:pt x="6249444" y="1670714"/>
                </a:cubicBezTo>
                <a:cubicBezTo>
                  <a:pt x="6246155" y="1667425"/>
                  <a:pt x="6244510" y="1663548"/>
                  <a:pt x="6244510" y="1659084"/>
                </a:cubicBezTo>
                <a:cubicBezTo>
                  <a:pt x="6244510" y="1655795"/>
                  <a:pt x="6245450" y="1652975"/>
                  <a:pt x="6247330" y="1650626"/>
                </a:cubicBezTo>
                <a:cubicBezTo>
                  <a:pt x="6249209" y="1648276"/>
                  <a:pt x="6251911" y="1647101"/>
                  <a:pt x="6255435" y="1647101"/>
                </a:cubicBezTo>
                <a:cubicBezTo>
                  <a:pt x="6256610" y="1647101"/>
                  <a:pt x="6257550" y="1647219"/>
                  <a:pt x="6258254" y="1647454"/>
                </a:cubicBezTo>
                <a:cubicBezTo>
                  <a:pt x="6264833" y="1642520"/>
                  <a:pt x="6270119" y="1640053"/>
                  <a:pt x="6274114" y="1640053"/>
                </a:cubicBezTo>
                <a:cubicBezTo>
                  <a:pt x="6275524" y="1640053"/>
                  <a:pt x="6276581" y="1640170"/>
                  <a:pt x="6277286" y="1640405"/>
                </a:cubicBezTo>
                <a:cubicBezTo>
                  <a:pt x="6277756" y="1637586"/>
                  <a:pt x="6279400" y="1634943"/>
                  <a:pt x="6282220" y="1632476"/>
                </a:cubicBezTo>
                <a:cubicBezTo>
                  <a:pt x="6285039" y="1630009"/>
                  <a:pt x="6288328" y="1628070"/>
                  <a:pt x="6292087" y="1626661"/>
                </a:cubicBezTo>
                <a:cubicBezTo>
                  <a:pt x="6292087" y="1624311"/>
                  <a:pt x="6293027" y="1621844"/>
                  <a:pt x="6294907" y="1619260"/>
                </a:cubicBezTo>
                <a:cubicBezTo>
                  <a:pt x="6296786" y="1616675"/>
                  <a:pt x="6299019" y="1614561"/>
                  <a:pt x="6301603" y="1612916"/>
                </a:cubicBezTo>
                <a:cubicBezTo>
                  <a:pt x="6301133" y="1611507"/>
                  <a:pt x="6300898" y="1610449"/>
                  <a:pt x="6300898" y="1609744"/>
                </a:cubicBezTo>
                <a:cubicBezTo>
                  <a:pt x="6300898" y="1606220"/>
                  <a:pt x="6302426" y="1602285"/>
                  <a:pt x="6305479" y="1597938"/>
                </a:cubicBezTo>
                <a:cubicBezTo>
                  <a:pt x="6308534" y="1593592"/>
                  <a:pt x="6311588" y="1590831"/>
                  <a:pt x="6314643" y="1589656"/>
                </a:cubicBezTo>
                <a:cubicBezTo>
                  <a:pt x="6309239" y="1586837"/>
                  <a:pt x="6306537" y="1582490"/>
                  <a:pt x="6306537" y="1576617"/>
                </a:cubicBezTo>
                <a:cubicBezTo>
                  <a:pt x="6304188" y="1576381"/>
                  <a:pt x="6302014" y="1574737"/>
                  <a:pt x="6300017" y="1571682"/>
                </a:cubicBezTo>
                <a:cubicBezTo>
                  <a:pt x="6298020" y="1568628"/>
                  <a:pt x="6297021" y="1565339"/>
                  <a:pt x="6297021" y="1561815"/>
                </a:cubicBezTo>
                <a:cubicBezTo>
                  <a:pt x="6297021" y="1559700"/>
                  <a:pt x="6297609" y="1557703"/>
                  <a:pt x="6298783" y="1555823"/>
                </a:cubicBezTo>
                <a:cubicBezTo>
                  <a:pt x="6295259" y="1554649"/>
                  <a:pt x="6292616" y="1552769"/>
                  <a:pt x="6290854" y="1550185"/>
                </a:cubicBezTo>
                <a:cubicBezTo>
                  <a:pt x="6289092" y="1547600"/>
                  <a:pt x="6288211" y="1544546"/>
                  <a:pt x="6288211" y="1541022"/>
                </a:cubicBezTo>
                <a:cubicBezTo>
                  <a:pt x="6288211" y="1538437"/>
                  <a:pt x="6288680" y="1535853"/>
                  <a:pt x="6289621" y="1533268"/>
                </a:cubicBezTo>
                <a:cubicBezTo>
                  <a:pt x="6286331" y="1531389"/>
                  <a:pt x="6283806" y="1529391"/>
                  <a:pt x="6282044" y="1527277"/>
                </a:cubicBezTo>
                <a:cubicBezTo>
                  <a:pt x="6280281" y="1525162"/>
                  <a:pt x="6279518" y="1522696"/>
                  <a:pt x="6279753" y="1519876"/>
                </a:cubicBezTo>
                <a:cubicBezTo>
                  <a:pt x="6276228" y="1517527"/>
                  <a:pt x="6274466" y="1513885"/>
                  <a:pt x="6274466" y="1508951"/>
                </a:cubicBezTo>
                <a:cubicBezTo>
                  <a:pt x="6274466" y="1506601"/>
                  <a:pt x="6274819" y="1504369"/>
                  <a:pt x="6275524" y="1502255"/>
                </a:cubicBezTo>
                <a:cubicBezTo>
                  <a:pt x="6269650" y="1495911"/>
                  <a:pt x="6266713" y="1489098"/>
                  <a:pt x="6266713" y="1481814"/>
                </a:cubicBezTo>
                <a:cubicBezTo>
                  <a:pt x="6266713" y="1479700"/>
                  <a:pt x="6266831" y="1478055"/>
                  <a:pt x="6267066" y="1476880"/>
                </a:cubicBezTo>
                <a:cubicBezTo>
                  <a:pt x="6263776" y="1475236"/>
                  <a:pt x="6261309" y="1472945"/>
                  <a:pt x="6259664" y="1470008"/>
                </a:cubicBezTo>
                <a:cubicBezTo>
                  <a:pt x="6258020" y="1467071"/>
                  <a:pt x="6257198" y="1463723"/>
                  <a:pt x="6257198" y="1459964"/>
                </a:cubicBezTo>
                <a:cubicBezTo>
                  <a:pt x="6257198" y="1456440"/>
                  <a:pt x="6257902" y="1453150"/>
                  <a:pt x="6259312" y="1450096"/>
                </a:cubicBezTo>
                <a:cubicBezTo>
                  <a:pt x="6253203" y="1445867"/>
                  <a:pt x="6250149" y="1441168"/>
                  <a:pt x="6250149" y="1435999"/>
                </a:cubicBezTo>
                <a:cubicBezTo>
                  <a:pt x="6250149" y="1430125"/>
                  <a:pt x="6252733" y="1425426"/>
                  <a:pt x="6257902" y="1421902"/>
                </a:cubicBezTo>
                <a:cubicBezTo>
                  <a:pt x="6260017" y="1420492"/>
                  <a:pt x="6262366" y="1419787"/>
                  <a:pt x="6264951" y="1419787"/>
                </a:cubicBezTo>
                <a:cubicBezTo>
                  <a:pt x="6268475" y="1419787"/>
                  <a:pt x="6271705" y="1421080"/>
                  <a:pt x="6274642" y="1423664"/>
                </a:cubicBezTo>
                <a:cubicBezTo>
                  <a:pt x="6277579" y="1426248"/>
                  <a:pt x="6279753" y="1429420"/>
                  <a:pt x="6281162" y="1433179"/>
                </a:cubicBezTo>
                <a:cubicBezTo>
                  <a:pt x="6283277" y="1435059"/>
                  <a:pt x="6285039" y="1437996"/>
                  <a:pt x="6286449" y="1441990"/>
                </a:cubicBezTo>
                <a:cubicBezTo>
                  <a:pt x="6287858" y="1445984"/>
                  <a:pt x="6288563" y="1449743"/>
                  <a:pt x="6288563" y="1453268"/>
                </a:cubicBezTo>
                <a:cubicBezTo>
                  <a:pt x="6288563" y="1455382"/>
                  <a:pt x="6288446" y="1456792"/>
                  <a:pt x="6288211" y="1457497"/>
                </a:cubicBezTo>
                <a:cubicBezTo>
                  <a:pt x="6295259" y="1465015"/>
                  <a:pt x="6298783" y="1472299"/>
                  <a:pt x="6298783" y="1479347"/>
                </a:cubicBezTo>
                <a:cubicBezTo>
                  <a:pt x="6298783" y="1480287"/>
                  <a:pt x="6298548" y="1481932"/>
                  <a:pt x="6298079" y="1484281"/>
                </a:cubicBezTo>
                <a:cubicBezTo>
                  <a:pt x="6301133" y="1485926"/>
                  <a:pt x="6303365" y="1488334"/>
                  <a:pt x="6304775" y="1491506"/>
                </a:cubicBezTo>
                <a:cubicBezTo>
                  <a:pt x="6306185" y="1494678"/>
                  <a:pt x="6306654" y="1497908"/>
                  <a:pt x="6306185" y="1501198"/>
                </a:cubicBezTo>
                <a:cubicBezTo>
                  <a:pt x="6308534" y="1503077"/>
                  <a:pt x="6310237" y="1505427"/>
                  <a:pt x="6311295" y="1508246"/>
                </a:cubicBezTo>
                <a:cubicBezTo>
                  <a:pt x="6312352" y="1511065"/>
                  <a:pt x="6312646" y="1513885"/>
                  <a:pt x="6312176" y="1516704"/>
                </a:cubicBezTo>
                <a:cubicBezTo>
                  <a:pt x="6314291" y="1516704"/>
                  <a:pt x="6316229" y="1518290"/>
                  <a:pt x="6317991" y="1521462"/>
                </a:cubicBezTo>
                <a:cubicBezTo>
                  <a:pt x="6319753" y="1524634"/>
                  <a:pt x="6320399" y="1527864"/>
                  <a:pt x="6319929" y="1531154"/>
                </a:cubicBezTo>
                <a:cubicBezTo>
                  <a:pt x="6322984" y="1532798"/>
                  <a:pt x="6324981" y="1534972"/>
                  <a:pt x="6325920" y="1537674"/>
                </a:cubicBezTo>
                <a:cubicBezTo>
                  <a:pt x="6326860" y="1540375"/>
                  <a:pt x="6327095" y="1543606"/>
                  <a:pt x="6326625" y="1547365"/>
                </a:cubicBezTo>
                <a:cubicBezTo>
                  <a:pt x="6329680" y="1548305"/>
                  <a:pt x="6331207" y="1551242"/>
                  <a:pt x="6331207" y="1556176"/>
                </a:cubicBezTo>
                <a:cubicBezTo>
                  <a:pt x="6331912" y="1552182"/>
                  <a:pt x="6332734" y="1549245"/>
                  <a:pt x="6333674" y="1547365"/>
                </a:cubicBezTo>
                <a:cubicBezTo>
                  <a:pt x="6334614" y="1545486"/>
                  <a:pt x="6336023" y="1543489"/>
                  <a:pt x="6337903" y="1541374"/>
                </a:cubicBezTo>
                <a:cubicBezTo>
                  <a:pt x="6337433" y="1539024"/>
                  <a:pt x="6337198" y="1537497"/>
                  <a:pt x="6337198" y="1536792"/>
                </a:cubicBezTo>
                <a:cubicBezTo>
                  <a:pt x="6337198" y="1534208"/>
                  <a:pt x="6337668" y="1532152"/>
                  <a:pt x="6338608" y="1530625"/>
                </a:cubicBezTo>
                <a:cubicBezTo>
                  <a:pt x="6339547" y="1529098"/>
                  <a:pt x="6340840" y="1528217"/>
                  <a:pt x="6342484" y="1527982"/>
                </a:cubicBezTo>
                <a:cubicBezTo>
                  <a:pt x="6341545" y="1523518"/>
                  <a:pt x="6342719" y="1519171"/>
                  <a:pt x="6346008" y="1514942"/>
                </a:cubicBezTo>
                <a:cubicBezTo>
                  <a:pt x="6345304" y="1513532"/>
                  <a:pt x="6344951" y="1512123"/>
                  <a:pt x="6344951" y="1510713"/>
                </a:cubicBezTo>
                <a:cubicBezTo>
                  <a:pt x="6344951" y="1509068"/>
                  <a:pt x="6345715" y="1507247"/>
                  <a:pt x="6347242" y="1505250"/>
                </a:cubicBezTo>
                <a:cubicBezTo>
                  <a:pt x="6348769" y="1503253"/>
                  <a:pt x="6349767" y="1501902"/>
                  <a:pt x="6350238" y="1501198"/>
                </a:cubicBezTo>
                <a:cubicBezTo>
                  <a:pt x="6348828" y="1496968"/>
                  <a:pt x="6348123" y="1493444"/>
                  <a:pt x="6348123" y="1490625"/>
                </a:cubicBezTo>
                <a:cubicBezTo>
                  <a:pt x="6348123" y="1488275"/>
                  <a:pt x="6348593" y="1486043"/>
                  <a:pt x="6349533" y="1483929"/>
                </a:cubicBezTo>
                <a:cubicBezTo>
                  <a:pt x="6350473" y="1481814"/>
                  <a:pt x="6352000" y="1479230"/>
                  <a:pt x="6354114" y="1476175"/>
                </a:cubicBezTo>
                <a:cubicBezTo>
                  <a:pt x="6352704" y="1473356"/>
                  <a:pt x="6352000" y="1469127"/>
                  <a:pt x="6352000" y="1463488"/>
                </a:cubicBezTo>
                <a:cubicBezTo>
                  <a:pt x="6352000" y="1455970"/>
                  <a:pt x="6353527" y="1449156"/>
                  <a:pt x="6356582" y="1443047"/>
                </a:cubicBezTo>
                <a:cubicBezTo>
                  <a:pt x="6355642" y="1439758"/>
                  <a:pt x="6355172" y="1437174"/>
                  <a:pt x="6355172" y="1435294"/>
                </a:cubicBezTo>
                <a:cubicBezTo>
                  <a:pt x="6355172" y="1432475"/>
                  <a:pt x="6355876" y="1430008"/>
                  <a:pt x="6357286" y="1427893"/>
                </a:cubicBezTo>
                <a:cubicBezTo>
                  <a:pt x="6357286" y="1422254"/>
                  <a:pt x="6359048" y="1417790"/>
                  <a:pt x="6362572" y="1414501"/>
                </a:cubicBezTo>
                <a:cubicBezTo>
                  <a:pt x="6366097" y="1411212"/>
                  <a:pt x="6370091" y="1409567"/>
                  <a:pt x="6374555" y="1409567"/>
                </a:cubicBezTo>
                <a:close/>
                <a:moveTo>
                  <a:pt x="478582" y="1409567"/>
                </a:moveTo>
                <a:cubicBezTo>
                  <a:pt x="482341" y="1409567"/>
                  <a:pt x="485571" y="1410918"/>
                  <a:pt x="488273" y="1413620"/>
                </a:cubicBezTo>
                <a:cubicBezTo>
                  <a:pt x="490975" y="1416322"/>
                  <a:pt x="492209" y="1420140"/>
                  <a:pt x="491974" y="1425074"/>
                </a:cubicBezTo>
                <a:cubicBezTo>
                  <a:pt x="493618" y="1428363"/>
                  <a:pt x="494441" y="1432357"/>
                  <a:pt x="494441" y="1437056"/>
                </a:cubicBezTo>
                <a:cubicBezTo>
                  <a:pt x="494441" y="1445514"/>
                  <a:pt x="492444" y="1452915"/>
                  <a:pt x="488450" y="1459259"/>
                </a:cubicBezTo>
                <a:cubicBezTo>
                  <a:pt x="489389" y="1462313"/>
                  <a:pt x="489859" y="1465603"/>
                  <a:pt x="489859" y="1469127"/>
                </a:cubicBezTo>
                <a:cubicBezTo>
                  <a:pt x="489859" y="1475001"/>
                  <a:pt x="487745" y="1480639"/>
                  <a:pt x="483516" y="1486043"/>
                </a:cubicBezTo>
                <a:cubicBezTo>
                  <a:pt x="483750" y="1487923"/>
                  <a:pt x="484221" y="1490155"/>
                  <a:pt x="484925" y="1492739"/>
                </a:cubicBezTo>
                <a:cubicBezTo>
                  <a:pt x="485630" y="1495324"/>
                  <a:pt x="485983" y="1497438"/>
                  <a:pt x="485983" y="1499083"/>
                </a:cubicBezTo>
                <a:cubicBezTo>
                  <a:pt x="485983" y="1502607"/>
                  <a:pt x="484808" y="1505662"/>
                  <a:pt x="482458" y="1508246"/>
                </a:cubicBezTo>
                <a:cubicBezTo>
                  <a:pt x="483633" y="1511535"/>
                  <a:pt x="481166" y="1518466"/>
                  <a:pt x="475057" y="1529039"/>
                </a:cubicBezTo>
                <a:cubicBezTo>
                  <a:pt x="475997" y="1531858"/>
                  <a:pt x="476467" y="1534091"/>
                  <a:pt x="476467" y="1535735"/>
                </a:cubicBezTo>
                <a:cubicBezTo>
                  <a:pt x="476467" y="1537615"/>
                  <a:pt x="476115" y="1539494"/>
                  <a:pt x="475410" y="1541374"/>
                </a:cubicBezTo>
                <a:cubicBezTo>
                  <a:pt x="474470" y="1544428"/>
                  <a:pt x="472473" y="1547130"/>
                  <a:pt x="469419" y="1549480"/>
                </a:cubicBezTo>
                <a:cubicBezTo>
                  <a:pt x="469889" y="1558878"/>
                  <a:pt x="467422" y="1564752"/>
                  <a:pt x="462018" y="1567101"/>
                </a:cubicBezTo>
                <a:cubicBezTo>
                  <a:pt x="461548" y="1570860"/>
                  <a:pt x="459903" y="1574854"/>
                  <a:pt x="457084" y="1579084"/>
                </a:cubicBezTo>
                <a:cubicBezTo>
                  <a:pt x="454264" y="1583313"/>
                  <a:pt x="451210" y="1586132"/>
                  <a:pt x="447921" y="1587542"/>
                </a:cubicBezTo>
                <a:cubicBezTo>
                  <a:pt x="447921" y="1588481"/>
                  <a:pt x="447745" y="1590420"/>
                  <a:pt x="447392" y="1593357"/>
                </a:cubicBezTo>
                <a:cubicBezTo>
                  <a:pt x="447040" y="1596293"/>
                  <a:pt x="446335" y="1598702"/>
                  <a:pt x="445278" y="1600581"/>
                </a:cubicBezTo>
                <a:cubicBezTo>
                  <a:pt x="444220" y="1602461"/>
                  <a:pt x="442634" y="1604341"/>
                  <a:pt x="440520" y="1606220"/>
                </a:cubicBezTo>
                <a:cubicBezTo>
                  <a:pt x="441695" y="1614443"/>
                  <a:pt x="437818" y="1622667"/>
                  <a:pt x="428890" y="1630890"/>
                </a:cubicBezTo>
                <a:cubicBezTo>
                  <a:pt x="428655" y="1636529"/>
                  <a:pt x="426834" y="1641052"/>
                  <a:pt x="423427" y="1644458"/>
                </a:cubicBezTo>
                <a:cubicBezTo>
                  <a:pt x="420020" y="1647865"/>
                  <a:pt x="415968" y="1649921"/>
                  <a:pt x="411269" y="1650626"/>
                </a:cubicBezTo>
                <a:cubicBezTo>
                  <a:pt x="410799" y="1653915"/>
                  <a:pt x="408390" y="1657146"/>
                  <a:pt x="404044" y="1660317"/>
                </a:cubicBezTo>
                <a:cubicBezTo>
                  <a:pt x="399697" y="1663489"/>
                  <a:pt x="395527" y="1665075"/>
                  <a:pt x="391533" y="1665075"/>
                </a:cubicBezTo>
                <a:cubicBezTo>
                  <a:pt x="390593" y="1667660"/>
                  <a:pt x="386775" y="1670303"/>
                  <a:pt x="380079" y="1673005"/>
                </a:cubicBezTo>
                <a:cubicBezTo>
                  <a:pt x="373383" y="1675707"/>
                  <a:pt x="368978" y="1676353"/>
                  <a:pt x="366863" y="1674943"/>
                </a:cubicBezTo>
                <a:cubicBezTo>
                  <a:pt x="361224" y="1675413"/>
                  <a:pt x="356760" y="1674003"/>
                  <a:pt x="353471" y="1670714"/>
                </a:cubicBezTo>
                <a:cubicBezTo>
                  <a:pt x="350181" y="1667425"/>
                  <a:pt x="348537" y="1663548"/>
                  <a:pt x="348537" y="1659084"/>
                </a:cubicBezTo>
                <a:cubicBezTo>
                  <a:pt x="348537" y="1655795"/>
                  <a:pt x="349477" y="1652975"/>
                  <a:pt x="351356" y="1650626"/>
                </a:cubicBezTo>
                <a:cubicBezTo>
                  <a:pt x="353236" y="1648276"/>
                  <a:pt x="355938" y="1647101"/>
                  <a:pt x="359462" y="1647101"/>
                </a:cubicBezTo>
                <a:cubicBezTo>
                  <a:pt x="360637" y="1647101"/>
                  <a:pt x="361577" y="1647219"/>
                  <a:pt x="362281" y="1647454"/>
                </a:cubicBezTo>
                <a:cubicBezTo>
                  <a:pt x="368860" y="1642520"/>
                  <a:pt x="374146" y="1640053"/>
                  <a:pt x="378141" y="1640053"/>
                </a:cubicBezTo>
                <a:cubicBezTo>
                  <a:pt x="379550" y="1640053"/>
                  <a:pt x="380608" y="1640170"/>
                  <a:pt x="381312" y="1640405"/>
                </a:cubicBezTo>
                <a:cubicBezTo>
                  <a:pt x="381782" y="1637586"/>
                  <a:pt x="383427" y="1634943"/>
                  <a:pt x="386246" y="1632476"/>
                </a:cubicBezTo>
                <a:cubicBezTo>
                  <a:pt x="389066" y="1630009"/>
                  <a:pt x="392355" y="1628070"/>
                  <a:pt x="396114" y="1626661"/>
                </a:cubicBezTo>
                <a:cubicBezTo>
                  <a:pt x="396114" y="1624311"/>
                  <a:pt x="397054" y="1621844"/>
                  <a:pt x="398934" y="1619260"/>
                </a:cubicBezTo>
                <a:cubicBezTo>
                  <a:pt x="400813" y="1616675"/>
                  <a:pt x="403045" y="1614561"/>
                  <a:pt x="405630" y="1612916"/>
                </a:cubicBezTo>
                <a:cubicBezTo>
                  <a:pt x="405160" y="1611507"/>
                  <a:pt x="404925" y="1610449"/>
                  <a:pt x="404925" y="1609744"/>
                </a:cubicBezTo>
                <a:cubicBezTo>
                  <a:pt x="404925" y="1606220"/>
                  <a:pt x="406452" y="1602285"/>
                  <a:pt x="409506" y="1597938"/>
                </a:cubicBezTo>
                <a:cubicBezTo>
                  <a:pt x="412561" y="1593592"/>
                  <a:pt x="415615" y="1590831"/>
                  <a:pt x="418670" y="1589656"/>
                </a:cubicBezTo>
                <a:cubicBezTo>
                  <a:pt x="413266" y="1586837"/>
                  <a:pt x="410564" y="1582490"/>
                  <a:pt x="410564" y="1576617"/>
                </a:cubicBezTo>
                <a:cubicBezTo>
                  <a:pt x="408214" y="1576381"/>
                  <a:pt x="406041" y="1574737"/>
                  <a:pt x="404044" y="1571682"/>
                </a:cubicBezTo>
                <a:cubicBezTo>
                  <a:pt x="402047" y="1568628"/>
                  <a:pt x="401048" y="1565339"/>
                  <a:pt x="401048" y="1561815"/>
                </a:cubicBezTo>
                <a:cubicBezTo>
                  <a:pt x="401048" y="1559700"/>
                  <a:pt x="401636" y="1557703"/>
                  <a:pt x="402810" y="1555823"/>
                </a:cubicBezTo>
                <a:cubicBezTo>
                  <a:pt x="399286" y="1554649"/>
                  <a:pt x="396643" y="1552769"/>
                  <a:pt x="394881" y="1550185"/>
                </a:cubicBezTo>
                <a:cubicBezTo>
                  <a:pt x="393119" y="1547600"/>
                  <a:pt x="392238" y="1544546"/>
                  <a:pt x="392238" y="1541022"/>
                </a:cubicBezTo>
                <a:cubicBezTo>
                  <a:pt x="392238" y="1538437"/>
                  <a:pt x="392707" y="1535853"/>
                  <a:pt x="393647" y="1533268"/>
                </a:cubicBezTo>
                <a:cubicBezTo>
                  <a:pt x="390358" y="1531389"/>
                  <a:pt x="387832" y="1529391"/>
                  <a:pt x="386070" y="1527277"/>
                </a:cubicBezTo>
                <a:cubicBezTo>
                  <a:pt x="384308" y="1525162"/>
                  <a:pt x="383544" y="1522696"/>
                  <a:pt x="383779" y="1519876"/>
                </a:cubicBezTo>
                <a:cubicBezTo>
                  <a:pt x="380255" y="1517527"/>
                  <a:pt x="378493" y="1513885"/>
                  <a:pt x="378493" y="1508951"/>
                </a:cubicBezTo>
                <a:cubicBezTo>
                  <a:pt x="378493" y="1506601"/>
                  <a:pt x="378846" y="1504369"/>
                  <a:pt x="379550" y="1502255"/>
                </a:cubicBezTo>
                <a:cubicBezTo>
                  <a:pt x="373676" y="1495911"/>
                  <a:pt x="370740" y="1489098"/>
                  <a:pt x="370740" y="1481814"/>
                </a:cubicBezTo>
                <a:cubicBezTo>
                  <a:pt x="370740" y="1479700"/>
                  <a:pt x="370857" y="1478055"/>
                  <a:pt x="371092" y="1476880"/>
                </a:cubicBezTo>
                <a:cubicBezTo>
                  <a:pt x="367803" y="1475236"/>
                  <a:pt x="365336" y="1472945"/>
                  <a:pt x="363691" y="1470008"/>
                </a:cubicBezTo>
                <a:cubicBezTo>
                  <a:pt x="362046" y="1467071"/>
                  <a:pt x="361224" y="1463723"/>
                  <a:pt x="361224" y="1459964"/>
                </a:cubicBezTo>
                <a:cubicBezTo>
                  <a:pt x="361224" y="1456440"/>
                  <a:pt x="361929" y="1453150"/>
                  <a:pt x="363339" y="1450096"/>
                </a:cubicBezTo>
                <a:cubicBezTo>
                  <a:pt x="357230" y="1445867"/>
                  <a:pt x="354176" y="1441168"/>
                  <a:pt x="354176" y="1435999"/>
                </a:cubicBezTo>
                <a:cubicBezTo>
                  <a:pt x="354176" y="1430125"/>
                  <a:pt x="356760" y="1425426"/>
                  <a:pt x="361929" y="1421902"/>
                </a:cubicBezTo>
                <a:cubicBezTo>
                  <a:pt x="364044" y="1420492"/>
                  <a:pt x="366393" y="1419787"/>
                  <a:pt x="368978" y="1419787"/>
                </a:cubicBezTo>
                <a:cubicBezTo>
                  <a:pt x="372502" y="1419787"/>
                  <a:pt x="375732" y="1421080"/>
                  <a:pt x="378669" y="1423664"/>
                </a:cubicBezTo>
                <a:cubicBezTo>
                  <a:pt x="381606" y="1426248"/>
                  <a:pt x="383779" y="1429420"/>
                  <a:pt x="385189" y="1433179"/>
                </a:cubicBezTo>
                <a:cubicBezTo>
                  <a:pt x="387304" y="1435059"/>
                  <a:pt x="389066" y="1437996"/>
                  <a:pt x="390476" y="1441990"/>
                </a:cubicBezTo>
                <a:cubicBezTo>
                  <a:pt x="391885" y="1445984"/>
                  <a:pt x="392590" y="1449743"/>
                  <a:pt x="392590" y="1453268"/>
                </a:cubicBezTo>
                <a:cubicBezTo>
                  <a:pt x="392590" y="1455382"/>
                  <a:pt x="392473" y="1456792"/>
                  <a:pt x="392238" y="1457497"/>
                </a:cubicBezTo>
                <a:cubicBezTo>
                  <a:pt x="399286" y="1465015"/>
                  <a:pt x="402810" y="1472299"/>
                  <a:pt x="402810" y="1479347"/>
                </a:cubicBezTo>
                <a:cubicBezTo>
                  <a:pt x="402810" y="1480287"/>
                  <a:pt x="402575" y="1481932"/>
                  <a:pt x="402106" y="1484281"/>
                </a:cubicBezTo>
                <a:cubicBezTo>
                  <a:pt x="405160" y="1485926"/>
                  <a:pt x="407392" y="1488334"/>
                  <a:pt x="408802" y="1491506"/>
                </a:cubicBezTo>
                <a:cubicBezTo>
                  <a:pt x="410211" y="1494678"/>
                  <a:pt x="410681" y="1497908"/>
                  <a:pt x="410211" y="1501198"/>
                </a:cubicBezTo>
                <a:cubicBezTo>
                  <a:pt x="412561" y="1503077"/>
                  <a:pt x="414264" y="1505427"/>
                  <a:pt x="415321" y="1508246"/>
                </a:cubicBezTo>
                <a:cubicBezTo>
                  <a:pt x="416379" y="1511065"/>
                  <a:pt x="416672" y="1513885"/>
                  <a:pt x="416202" y="1516704"/>
                </a:cubicBezTo>
                <a:cubicBezTo>
                  <a:pt x="418317" y="1516704"/>
                  <a:pt x="420255" y="1518290"/>
                  <a:pt x="422017" y="1521462"/>
                </a:cubicBezTo>
                <a:cubicBezTo>
                  <a:pt x="423780" y="1524634"/>
                  <a:pt x="424426" y="1527864"/>
                  <a:pt x="423956" y="1531154"/>
                </a:cubicBezTo>
                <a:cubicBezTo>
                  <a:pt x="427010" y="1532798"/>
                  <a:pt x="429007" y="1534972"/>
                  <a:pt x="429947" y="1537674"/>
                </a:cubicBezTo>
                <a:cubicBezTo>
                  <a:pt x="430887" y="1540375"/>
                  <a:pt x="431122" y="1543606"/>
                  <a:pt x="430652" y="1547365"/>
                </a:cubicBezTo>
                <a:cubicBezTo>
                  <a:pt x="433706" y="1548305"/>
                  <a:pt x="435233" y="1551242"/>
                  <a:pt x="435233" y="1556176"/>
                </a:cubicBezTo>
                <a:cubicBezTo>
                  <a:pt x="435938" y="1552182"/>
                  <a:pt x="436761" y="1549245"/>
                  <a:pt x="437700" y="1547365"/>
                </a:cubicBezTo>
                <a:cubicBezTo>
                  <a:pt x="438640" y="1545486"/>
                  <a:pt x="440050" y="1543489"/>
                  <a:pt x="441930" y="1541374"/>
                </a:cubicBezTo>
                <a:cubicBezTo>
                  <a:pt x="441459" y="1539024"/>
                  <a:pt x="441225" y="1537497"/>
                  <a:pt x="441225" y="1536792"/>
                </a:cubicBezTo>
                <a:cubicBezTo>
                  <a:pt x="441225" y="1534208"/>
                  <a:pt x="441695" y="1532152"/>
                  <a:pt x="442634" y="1530625"/>
                </a:cubicBezTo>
                <a:cubicBezTo>
                  <a:pt x="443574" y="1529098"/>
                  <a:pt x="444866" y="1528217"/>
                  <a:pt x="446511" y="1527982"/>
                </a:cubicBezTo>
                <a:cubicBezTo>
                  <a:pt x="445571" y="1523518"/>
                  <a:pt x="446746" y="1519171"/>
                  <a:pt x="450035" y="1514942"/>
                </a:cubicBezTo>
                <a:cubicBezTo>
                  <a:pt x="449330" y="1513532"/>
                  <a:pt x="448978" y="1512123"/>
                  <a:pt x="448978" y="1510713"/>
                </a:cubicBezTo>
                <a:cubicBezTo>
                  <a:pt x="448978" y="1509068"/>
                  <a:pt x="449742" y="1507247"/>
                  <a:pt x="451269" y="1505250"/>
                </a:cubicBezTo>
                <a:cubicBezTo>
                  <a:pt x="452796" y="1503253"/>
                  <a:pt x="453795" y="1501902"/>
                  <a:pt x="454264" y="1501198"/>
                </a:cubicBezTo>
                <a:cubicBezTo>
                  <a:pt x="452855" y="1496968"/>
                  <a:pt x="452150" y="1493444"/>
                  <a:pt x="452150" y="1490625"/>
                </a:cubicBezTo>
                <a:cubicBezTo>
                  <a:pt x="452150" y="1488275"/>
                  <a:pt x="452620" y="1486043"/>
                  <a:pt x="453560" y="1483929"/>
                </a:cubicBezTo>
                <a:cubicBezTo>
                  <a:pt x="454499" y="1481814"/>
                  <a:pt x="456026" y="1479230"/>
                  <a:pt x="458141" y="1476175"/>
                </a:cubicBezTo>
                <a:cubicBezTo>
                  <a:pt x="456731" y="1473356"/>
                  <a:pt x="456026" y="1469127"/>
                  <a:pt x="456026" y="1463488"/>
                </a:cubicBezTo>
                <a:cubicBezTo>
                  <a:pt x="456026" y="1455970"/>
                  <a:pt x="457554" y="1449156"/>
                  <a:pt x="460608" y="1443047"/>
                </a:cubicBezTo>
                <a:cubicBezTo>
                  <a:pt x="459668" y="1439758"/>
                  <a:pt x="459198" y="1437174"/>
                  <a:pt x="459198" y="1435294"/>
                </a:cubicBezTo>
                <a:cubicBezTo>
                  <a:pt x="459198" y="1432475"/>
                  <a:pt x="459903" y="1430008"/>
                  <a:pt x="461313" y="1427893"/>
                </a:cubicBezTo>
                <a:cubicBezTo>
                  <a:pt x="461313" y="1422254"/>
                  <a:pt x="463075" y="1417790"/>
                  <a:pt x="466599" y="1414501"/>
                </a:cubicBezTo>
                <a:cubicBezTo>
                  <a:pt x="470124" y="1411212"/>
                  <a:pt x="474118" y="1409567"/>
                  <a:pt x="478582" y="1409567"/>
                </a:cubicBezTo>
                <a:close/>
                <a:moveTo>
                  <a:pt x="142730" y="1409567"/>
                </a:moveTo>
                <a:cubicBezTo>
                  <a:pt x="145550" y="1409567"/>
                  <a:pt x="148075" y="1410448"/>
                  <a:pt x="150307" y="1412210"/>
                </a:cubicBezTo>
                <a:cubicBezTo>
                  <a:pt x="152539" y="1413972"/>
                  <a:pt x="154243" y="1416616"/>
                  <a:pt x="155418" y="1420140"/>
                </a:cubicBezTo>
                <a:cubicBezTo>
                  <a:pt x="155887" y="1422019"/>
                  <a:pt x="156122" y="1423194"/>
                  <a:pt x="156122" y="1423664"/>
                </a:cubicBezTo>
                <a:cubicBezTo>
                  <a:pt x="156122" y="1425074"/>
                  <a:pt x="155887" y="1426601"/>
                  <a:pt x="155418" y="1428246"/>
                </a:cubicBezTo>
                <a:cubicBezTo>
                  <a:pt x="154948" y="1429890"/>
                  <a:pt x="154830" y="1431417"/>
                  <a:pt x="155065" y="1432827"/>
                </a:cubicBezTo>
                <a:cubicBezTo>
                  <a:pt x="155065" y="1434942"/>
                  <a:pt x="155241" y="1437056"/>
                  <a:pt x="155594" y="1439171"/>
                </a:cubicBezTo>
                <a:cubicBezTo>
                  <a:pt x="155946" y="1441285"/>
                  <a:pt x="156122" y="1443400"/>
                  <a:pt x="156122" y="1445514"/>
                </a:cubicBezTo>
                <a:cubicBezTo>
                  <a:pt x="156122" y="1447629"/>
                  <a:pt x="155770" y="1449743"/>
                  <a:pt x="155065" y="1451858"/>
                </a:cubicBezTo>
                <a:cubicBezTo>
                  <a:pt x="157180" y="1454208"/>
                  <a:pt x="158237" y="1457497"/>
                  <a:pt x="158237" y="1461726"/>
                </a:cubicBezTo>
                <a:cubicBezTo>
                  <a:pt x="158237" y="1464780"/>
                  <a:pt x="157591" y="1467835"/>
                  <a:pt x="156299" y="1470889"/>
                </a:cubicBezTo>
                <a:cubicBezTo>
                  <a:pt x="155006" y="1473943"/>
                  <a:pt x="153420" y="1476528"/>
                  <a:pt x="151541" y="1478642"/>
                </a:cubicBezTo>
                <a:cubicBezTo>
                  <a:pt x="155535" y="1481462"/>
                  <a:pt x="157532" y="1485456"/>
                  <a:pt x="157532" y="1490625"/>
                </a:cubicBezTo>
                <a:cubicBezTo>
                  <a:pt x="157532" y="1494384"/>
                  <a:pt x="156240" y="1497791"/>
                  <a:pt x="153655" y="1500845"/>
                </a:cubicBezTo>
                <a:cubicBezTo>
                  <a:pt x="154125" y="1502020"/>
                  <a:pt x="154360" y="1503430"/>
                  <a:pt x="154360" y="1505074"/>
                </a:cubicBezTo>
                <a:cubicBezTo>
                  <a:pt x="154360" y="1506719"/>
                  <a:pt x="153773" y="1508716"/>
                  <a:pt x="152598" y="1511065"/>
                </a:cubicBezTo>
                <a:cubicBezTo>
                  <a:pt x="151424" y="1513415"/>
                  <a:pt x="150601" y="1515295"/>
                  <a:pt x="150131" y="1516704"/>
                </a:cubicBezTo>
                <a:cubicBezTo>
                  <a:pt x="152951" y="1519524"/>
                  <a:pt x="154360" y="1523048"/>
                  <a:pt x="154360" y="1527277"/>
                </a:cubicBezTo>
                <a:cubicBezTo>
                  <a:pt x="154360" y="1530331"/>
                  <a:pt x="153773" y="1532798"/>
                  <a:pt x="152598" y="1534678"/>
                </a:cubicBezTo>
                <a:cubicBezTo>
                  <a:pt x="153773" y="1536557"/>
                  <a:pt x="154713" y="1539024"/>
                  <a:pt x="155418" y="1542079"/>
                </a:cubicBezTo>
                <a:cubicBezTo>
                  <a:pt x="156122" y="1545133"/>
                  <a:pt x="156475" y="1548188"/>
                  <a:pt x="156475" y="1551242"/>
                </a:cubicBezTo>
                <a:cubicBezTo>
                  <a:pt x="156475" y="1555001"/>
                  <a:pt x="156005" y="1558173"/>
                  <a:pt x="155065" y="1560757"/>
                </a:cubicBezTo>
                <a:cubicBezTo>
                  <a:pt x="157180" y="1560522"/>
                  <a:pt x="159412" y="1561932"/>
                  <a:pt x="161761" y="1564986"/>
                </a:cubicBezTo>
                <a:cubicBezTo>
                  <a:pt x="164111" y="1568041"/>
                  <a:pt x="165285" y="1571213"/>
                  <a:pt x="165285" y="1574502"/>
                </a:cubicBezTo>
                <a:cubicBezTo>
                  <a:pt x="165285" y="1575912"/>
                  <a:pt x="165168" y="1576969"/>
                  <a:pt x="164933" y="1577674"/>
                </a:cubicBezTo>
                <a:cubicBezTo>
                  <a:pt x="166108" y="1581903"/>
                  <a:pt x="164815" y="1585310"/>
                  <a:pt x="161056" y="1587894"/>
                </a:cubicBezTo>
                <a:cubicBezTo>
                  <a:pt x="157297" y="1590479"/>
                  <a:pt x="153773" y="1591771"/>
                  <a:pt x="150484" y="1591771"/>
                </a:cubicBezTo>
                <a:cubicBezTo>
                  <a:pt x="151424" y="1596940"/>
                  <a:pt x="151893" y="1600346"/>
                  <a:pt x="151893" y="1601991"/>
                </a:cubicBezTo>
                <a:cubicBezTo>
                  <a:pt x="151893" y="1603871"/>
                  <a:pt x="151541" y="1606103"/>
                  <a:pt x="150836" y="1608687"/>
                </a:cubicBezTo>
                <a:cubicBezTo>
                  <a:pt x="152246" y="1611976"/>
                  <a:pt x="152951" y="1616441"/>
                  <a:pt x="152951" y="1622079"/>
                </a:cubicBezTo>
                <a:cubicBezTo>
                  <a:pt x="152951" y="1627953"/>
                  <a:pt x="152363" y="1632065"/>
                  <a:pt x="151188" y="1634414"/>
                </a:cubicBezTo>
                <a:cubicBezTo>
                  <a:pt x="153538" y="1638408"/>
                  <a:pt x="154713" y="1643930"/>
                  <a:pt x="154713" y="1650978"/>
                </a:cubicBezTo>
                <a:cubicBezTo>
                  <a:pt x="154713" y="1656852"/>
                  <a:pt x="153714" y="1662021"/>
                  <a:pt x="151717" y="1666485"/>
                </a:cubicBezTo>
                <a:cubicBezTo>
                  <a:pt x="149720" y="1670949"/>
                  <a:pt x="146607" y="1673533"/>
                  <a:pt x="142378" y="1674238"/>
                </a:cubicBezTo>
                <a:cubicBezTo>
                  <a:pt x="140498" y="1674708"/>
                  <a:pt x="139206" y="1674943"/>
                  <a:pt x="138501" y="1674943"/>
                </a:cubicBezTo>
                <a:cubicBezTo>
                  <a:pt x="134742" y="1674943"/>
                  <a:pt x="131746" y="1673181"/>
                  <a:pt x="129514" y="1669657"/>
                </a:cubicBezTo>
                <a:cubicBezTo>
                  <a:pt x="127282" y="1666132"/>
                  <a:pt x="126166" y="1661903"/>
                  <a:pt x="126166" y="1656969"/>
                </a:cubicBezTo>
                <a:cubicBezTo>
                  <a:pt x="126166" y="1653915"/>
                  <a:pt x="126401" y="1651566"/>
                  <a:pt x="126871" y="1649921"/>
                </a:cubicBezTo>
                <a:cubicBezTo>
                  <a:pt x="124992" y="1648511"/>
                  <a:pt x="123523" y="1646220"/>
                  <a:pt x="122466" y="1643049"/>
                </a:cubicBezTo>
                <a:cubicBezTo>
                  <a:pt x="121409" y="1639877"/>
                  <a:pt x="120880" y="1636764"/>
                  <a:pt x="120880" y="1633709"/>
                </a:cubicBezTo>
                <a:cubicBezTo>
                  <a:pt x="120880" y="1628775"/>
                  <a:pt x="122055" y="1625134"/>
                  <a:pt x="124404" y="1622784"/>
                </a:cubicBezTo>
                <a:cubicBezTo>
                  <a:pt x="123464" y="1619025"/>
                  <a:pt x="122994" y="1614678"/>
                  <a:pt x="122994" y="1609744"/>
                </a:cubicBezTo>
                <a:cubicBezTo>
                  <a:pt x="122994" y="1606455"/>
                  <a:pt x="123347" y="1603636"/>
                  <a:pt x="124052" y="1601286"/>
                </a:cubicBezTo>
                <a:cubicBezTo>
                  <a:pt x="121702" y="1602931"/>
                  <a:pt x="119470" y="1603753"/>
                  <a:pt x="117356" y="1603753"/>
                </a:cubicBezTo>
                <a:cubicBezTo>
                  <a:pt x="115946" y="1603753"/>
                  <a:pt x="114301" y="1603166"/>
                  <a:pt x="112422" y="1601991"/>
                </a:cubicBezTo>
                <a:cubicBezTo>
                  <a:pt x="109367" y="1604810"/>
                  <a:pt x="105843" y="1606220"/>
                  <a:pt x="101849" y="1606220"/>
                </a:cubicBezTo>
                <a:cubicBezTo>
                  <a:pt x="98090" y="1606220"/>
                  <a:pt x="94448" y="1605045"/>
                  <a:pt x="90924" y="1602696"/>
                </a:cubicBezTo>
                <a:cubicBezTo>
                  <a:pt x="90219" y="1602931"/>
                  <a:pt x="89162" y="1603048"/>
                  <a:pt x="87752" y="1603048"/>
                </a:cubicBezTo>
                <a:cubicBezTo>
                  <a:pt x="83523" y="1603048"/>
                  <a:pt x="78883" y="1601991"/>
                  <a:pt x="73831" y="1599877"/>
                </a:cubicBezTo>
                <a:cubicBezTo>
                  <a:pt x="68780" y="1597762"/>
                  <a:pt x="65197" y="1595060"/>
                  <a:pt x="63082" y="1591771"/>
                </a:cubicBezTo>
                <a:cubicBezTo>
                  <a:pt x="52040" y="1589186"/>
                  <a:pt x="44756" y="1583313"/>
                  <a:pt x="41232" y="1574149"/>
                </a:cubicBezTo>
                <a:cubicBezTo>
                  <a:pt x="37473" y="1573445"/>
                  <a:pt x="34125" y="1571976"/>
                  <a:pt x="31188" y="1569744"/>
                </a:cubicBezTo>
                <a:cubicBezTo>
                  <a:pt x="28251" y="1567512"/>
                  <a:pt x="26430" y="1564517"/>
                  <a:pt x="25725" y="1560757"/>
                </a:cubicBezTo>
                <a:cubicBezTo>
                  <a:pt x="22436" y="1556763"/>
                  <a:pt x="20791" y="1552299"/>
                  <a:pt x="20791" y="1547365"/>
                </a:cubicBezTo>
                <a:cubicBezTo>
                  <a:pt x="20791" y="1545486"/>
                  <a:pt x="21144" y="1543723"/>
                  <a:pt x="21849" y="1542079"/>
                </a:cubicBezTo>
                <a:cubicBezTo>
                  <a:pt x="19734" y="1538555"/>
                  <a:pt x="18677" y="1535148"/>
                  <a:pt x="18677" y="1531858"/>
                </a:cubicBezTo>
                <a:cubicBezTo>
                  <a:pt x="18677" y="1528334"/>
                  <a:pt x="19499" y="1525162"/>
                  <a:pt x="21144" y="1522343"/>
                </a:cubicBezTo>
                <a:cubicBezTo>
                  <a:pt x="18794" y="1519994"/>
                  <a:pt x="17619" y="1516117"/>
                  <a:pt x="17619" y="1510713"/>
                </a:cubicBezTo>
                <a:cubicBezTo>
                  <a:pt x="17619" y="1506954"/>
                  <a:pt x="18089" y="1504017"/>
                  <a:pt x="19029" y="1501902"/>
                </a:cubicBezTo>
                <a:cubicBezTo>
                  <a:pt x="17619" y="1497673"/>
                  <a:pt x="16915" y="1494149"/>
                  <a:pt x="16915" y="1491330"/>
                </a:cubicBezTo>
                <a:cubicBezTo>
                  <a:pt x="16915" y="1487101"/>
                  <a:pt x="18089" y="1483106"/>
                  <a:pt x="20439" y="1479347"/>
                </a:cubicBezTo>
                <a:cubicBezTo>
                  <a:pt x="20204" y="1478407"/>
                  <a:pt x="20086" y="1476998"/>
                  <a:pt x="20086" y="1475118"/>
                </a:cubicBezTo>
                <a:cubicBezTo>
                  <a:pt x="20086" y="1470654"/>
                  <a:pt x="21966" y="1465603"/>
                  <a:pt x="25725" y="1459964"/>
                </a:cubicBezTo>
                <a:cubicBezTo>
                  <a:pt x="26900" y="1457849"/>
                  <a:pt x="28134" y="1456205"/>
                  <a:pt x="29426" y="1455030"/>
                </a:cubicBezTo>
                <a:cubicBezTo>
                  <a:pt x="30718" y="1453855"/>
                  <a:pt x="32304" y="1453150"/>
                  <a:pt x="34183" y="1452915"/>
                </a:cubicBezTo>
                <a:cubicBezTo>
                  <a:pt x="34653" y="1450096"/>
                  <a:pt x="36650" y="1447394"/>
                  <a:pt x="40175" y="1444810"/>
                </a:cubicBezTo>
                <a:cubicBezTo>
                  <a:pt x="40410" y="1442225"/>
                  <a:pt x="41819" y="1439523"/>
                  <a:pt x="44404" y="1436704"/>
                </a:cubicBezTo>
                <a:cubicBezTo>
                  <a:pt x="46988" y="1433884"/>
                  <a:pt x="50277" y="1432357"/>
                  <a:pt x="54272" y="1432122"/>
                </a:cubicBezTo>
                <a:cubicBezTo>
                  <a:pt x="56386" y="1426483"/>
                  <a:pt x="61320" y="1422137"/>
                  <a:pt x="69073" y="1419083"/>
                </a:cubicBezTo>
                <a:cubicBezTo>
                  <a:pt x="72363" y="1417673"/>
                  <a:pt x="76239" y="1416968"/>
                  <a:pt x="80704" y="1416968"/>
                </a:cubicBezTo>
                <a:cubicBezTo>
                  <a:pt x="81878" y="1415323"/>
                  <a:pt x="84933" y="1413796"/>
                  <a:pt x="89867" y="1412386"/>
                </a:cubicBezTo>
                <a:cubicBezTo>
                  <a:pt x="95270" y="1411212"/>
                  <a:pt x="100204" y="1410624"/>
                  <a:pt x="104669" y="1410624"/>
                </a:cubicBezTo>
                <a:cubicBezTo>
                  <a:pt x="114066" y="1410624"/>
                  <a:pt x="122760" y="1412974"/>
                  <a:pt x="130748" y="1417673"/>
                </a:cubicBezTo>
                <a:cubicBezTo>
                  <a:pt x="133567" y="1412269"/>
                  <a:pt x="137561" y="1409567"/>
                  <a:pt x="142730" y="1409567"/>
                </a:cubicBezTo>
                <a:close/>
                <a:moveTo>
                  <a:pt x="7739849" y="1409215"/>
                </a:moveTo>
                <a:cubicBezTo>
                  <a:pt x="7745253" y="1409215"/>
                  <a:pt x="7750363" y="1409978"/>
                  <a:pt x="7755180" y="1411505"/>
                </a:cubicBezTo>
                <a:cubicBezTo>
                  <a:pt x="7759996" y="1413033"/>
                  <a:pt x="7763579" y="1414971"/>
                  <a:pt x="7765929" y="1417320"/>
                </a:cubicBezTo>
                <a:cubicBezTo>
                  <a:pt x="7768279" y="1415441"/>
                  <a:pt x="7771803" y="1414501"/>
                  <a:pt x="7776502" y="1414501"/>
                </a:cubicBezTo>
                <a:cubicBezTo>
                  <a:pt x="7783785" y="1414501"/>
                  <a:pt x="7788249" y="1417438"/>
                  <a:pt x="7789893" y="1423312"/>
                </a:cubicBezTo>
                <a:cubicBezTo>
                  <a:pt x="7791774" y="1422607"/>
                  <a:pt x="7793653" y="1422254"/>
                  <a:pt x="7795533" y="1422254"/>
                </a:cubicBezTo>
                <a:cubicBezTo>
                  <a:pt x="7799527" y="1422254"/>
                  <a:pt x="7803051" y="1423723"/>
                  <a:pt x="7806105" y="1426660"/>
                </a:cubicBezTo>
                <a:cubicBezTo>
                  <a:pt x="7809160" y="1429597"/>
                  <a:pt x="7810687" y="1433062"/>
                  <a:pt x="7810687" y="1437056"/>
                </a:cubicBezTo>
                <a:cubicBezTo>
                  <a:pt x="7810687" y="1439171"/>
                  <a:pt x="7810452" y="1440698"/>
                  <a:pt x="7809982" y="1441638"/>
                </a:cubicBezTo>
                <a:cubicBezTo>
                  <a:pt x="7812332" y="1444927"/>
                  <a:pt x="7814152" y="1447981"/>
                  <a:pt x="7815445" y="1450801"/>
                </a:cubicBezTo>
                <a:cubicBezTo>
                  <a:pt x="7816737" y="1453620"/>
                  <a:pt x="7817148" y="1456440"/>
                  <a:pt x="7816678" y="1459259"/>
                </a:cubicBezTo>
                <a:cubicBezTo>
                  <a:pt x="7817383" y="1461374"/>
                  <a:pt x="7817735" y="1463253"/>
                  <a:pt x="7817735" y="1464898"/>
                </a:cubicBezTo>
                <a:cubicBezTo>
                  <a:pt x="7817735" y="1468657"/>
                  <a:pt x="7816795" y="1471476"/>
                  <a:pt x="7814916" y="1473356"/>
                </a:cubicBezTo>
                <a:cubicBezTo>
                  <a:pt x="7815151" y="1474061"/>
                  <a:pt x="7815268" y="1475001"/>
                  <a:pt x="7815268" y="1476175"/>
                </a:cubicBezTo>
                <a:cubicBezTo>
                  <a:pt x="7815268" y="1478760"/>
                  <a:pt x="7814329" y="1481579"/>
                  <a:pt x="7812449" y="1484634"/>
                </a:cubicBezTo>
                <a:cubicBezTo>
                  <a:pt x="7814094" y="1486983"/>
                  <a:pt x="7814916" y="1489567"/>
                  <a:pt x="7814916" y="1492387"/>
                </a:cubicBezTo>
                <a:cubicBezTo>
                  <a:pt x="7814916" y="1495206"/>
                  <a:pt x="7814094" y="1497791"/>
                  <a:pt x="7812449" y="1500140"/>
                </a:cubicBezTo>
                <a:cubicBezTo>
                  <a:pt x="7812919" y="1504369"/>
                  <a:pt x="7813154" y="1507189"/>
                  <a:pt x="7813154" y="1508598"/>
                </a:cubicBezTo>
                <a:cubicBezTo>
                  <a:pt x="7813859" y="1514472"/>
                  <a:pt x="7814211" y="1518466"/>
                  <a:pt x="7814211" y="1520581"/>
                </a:cubicBezTo>
                <a:cubicBezTo>
                  <a:pt x="7814211" y="1521756"/>
                  <a:pt x="7813976" y="1523283"/>
                  <a:pt x="7813506" y="1525162"/>
                </a:cubicBezTo>
                <a:cubicBezTo>
                  <a:pt x="7815386" y="1527747"/>
                  <a:pt x="7816326" y="1531506"/>
                  <a:pt x="7816326" y="1536440"/>
                </a:cubicBezTo>
                <a:cubicBezTo>
                  <a:pt x="7816326" y="1541374"/>
                  <a:pt x="7815504" y="1545133"/>
                  <a:pt x="7813859" y="1547718"/>
                </a:cubicBezTo>
                <a:cubicBezTo>
                  <a:pt x="7817383" y="1554296"/>
                  <a:pt x="7819145" y="1559348"/>
                  <a:pt x="7819145" y="1562872"/>
                </a:cubicBezTo>
                <a:cubicBezTo>
                  <a:pt x="7819145" y="1565691"/>
                  <a:pt x="7818323" y="1568276"/>
                  <a:pt x="7816678" y="1570625"/>
                </a:cubicBezTo>
                <a:cubicBezTo>
                  <a:pt x="7817618" y="1572270"/>
                  <a:pt x="7818088" y="1574149"/>
                  <a:pt x="7818088" y="1576264"/>
                </a:cubicBezTo>
                <a:cubicBezTo>
                  <a:pt x="7818088" y="1578614"/>
                  <a:pt x="7817383" y="1581198"/>
                  <a:pt x="7815973" y="1584017"/>
                </a:cubicBezTo>
                <a:cubicBezTo>
                  <a:pt x="7817383" y="1586132"/>
                  <a:pt x="7818088" y="1589421"/>
                  <a:pt x="7818088" y="1593885"/>
                </a:cubicBezTo>
                <a:cubicBezTo>
                  <a:pt x="7818088" y="1598819"/>
                  <a:pt x="7816913" y="1603166"/>
                  <a:pt x="7814563" y="1606925"/>
                </a:cubicBezTo>
                <a:cubicBezTo>
                  <a:pt x="7815738" y="1607160"/>
                  <a:pt x="7815973" y="1608628"/>
                  <a:pt x="7815268" y="1611330"/>
                </a:cubicBezTo>
                <a:cubicBezTo>
                  <a:pt x="7814563" y="1614032"/>
                  <a:pt x="7813389" y="1616675"/>
                  <a:pt x="7811744" y="1619260"/>
                </a:cubicBezTo>
                <a:cubicBezTo>
                  <a:pt x="7812919" y="1621609"/>
                  <a:pt x="7813506" y="1623724"/>
                  <a:pt x="7813506" y="1625604"/>
                </a:cubicBezTo>
                <a:cubicBezTo>
                  <a:pt x="7813506" y="1628423"/>
                  <a:pt x="7812684" y="1631184"/>
                  <a:pt x="7811039" y="1633886"/>
                </a:cubicBezTo>
                <a:cubicBezTo>
                  <a:pt x="7809395" y="1636588"/>
                  <a:pt x="7807280" y="1638526"/>
                  <a:pt x="7804695" y="1639701"/>
                </a:cubicBezTo>
                <a:cubicBezTo>
                  <a:pt x="7801641" y="1648394"/>
                  <a:pt x="7797295" y="1653445"/>
                  <a:pt x="7791656" y="1654855"/>
                </a:cubicBezTo>
                <a:cubicBezTo>
                  <a:pt x="7791891" y="1657674"/>
                  <a:pt x="7790834" y="1660435"/>
                  <a:pt x="7788484" y="1663137"/>
                </a:cubicBezTo>
                <a:cubicBezTo>
                  <a:pt x="7786134" y="1665839"/>
                  <a:pt x="7783668" y="1667425"/>
                  <a:pt x="7781083" y="1667895"/>
                </a:cubicBezTo>
                <a:cubicBezTo>
                  <a:pt x="7779909" y="1673064"/>
                  <a:pt x="7775444" y="1675648"/>
                  <a:pt x="7767691" y="1675648"/>
                </a:cubicBezTo>
                <a:cubicBezTo>
                  <a:pt x="7766046" y="1677763"/>
                  <a:pt x="7763403" y="1679407"/>
                  <a:pt x="7759762" y="1680582"/>
                </a:cubicBezTo>
                <a:cubicBezTo>
                  <a:pt x="7756120" y="1681757"/>
                  <a:pt x="7752067" y="1682344"/>
                  <a:pt x="7747603" y="1682344"/>
                </a:cubicBezTo>
                <a:cubicBezTo>
                  <a:pt x="7738909" y="1682344"/>
                  <a:pt x="7732331" y="1680112"/>
                  <a:pt x="7727867" y="1675648"/>
                </a:cubicBezTo>
                <a:cubicBezTo>
                  <a:pt x="7724813" y="1675413"/>
                  <a:pt x="7721876" y="1674297"/>
                  <a:pt x="7719057" y="1672300"/>
                </a:cubicBezTo>
                <a:cubicBezTo>
                  <a:pt x="7716237" y="1670303"/>
                  <a:pt x="7714123" y="1667895"/>
                  <a:pt x="7712713" y="1665075"/>
                </a:cubicBezTo>
                <a:cubicBezTo>
                  <a:pt x="7709189" y="1664840"/>
                  <a:pt x="7706193" y="1663431"/>
                  <a:pt x="7703726" y="1660846"/>
                </a:cubicBezTo>
                <a:cubicBezTo>
                  <a:pt x="7701259" y="1658262"/>
                  <a:pt x="7699908" y="1655207"/>
                  <a:pt x="7699673" y="1651683"/>
                </a:cubicBezTo>
                <a:cubicBezTo>
                  <a:pt x="7697793" y="1648629"/>
                  <a:pt x="7696854" y="1645927"/>
                  <a:pt x="7696854" y="1643577"/>
                </a:cubicBezTo>
                <a:cubicBezTo>
                  <a:pt x="7696854" y="1639583"/>
                  <a:pt x="7698498" y="1636235"/>
                  <a:pt x="7701787" y="1633533"/>
                </a:cubicBezTo>
                <a:cubicBezTo>
                  <a:pt x="7705077" y="1630831"/>
                  <a:pt x="7708836" y="1629480"/>
                  <a:pt x="7713065" y="1629480"/>
                </a:cubicBezTo>
                <a:cubicBezTo>
                  <a:pt x="7715885" y="1629480"/>
                  <a:pt x="7718410" y="1630244"/>
                  <a:pt x="7720642" y="1631771"/>
                </a:cubicBezTo>
                <a:cubicBezTo>
                  <a:pt x="7722874" y="1633298"/>
                  <a:pt x="7724578" y="1635589"/>
                  <a:pt x="7725753" y="1638643"/>
                </a:cubicBezTo>
                <a:cubicBezTo>
                  <a:pt x="7730687" y="1639818"/>
                  <a:pt x="7733975" y="1642520"/>
                  <a:pt x="7735620" y="1646749"/>
                </a:cubicBezTo>
                <a:cubicBezTo>
                  <a:pt x="7739615" y="1647219"/>
                  <a:pt x="7742786" y="1648629"/>
                  <a:pt x="7745136" y="1650978"/>
                </a:cubicBezTo>
                <a:cubicBezTo>
                  <a:pt x="7745840" y="1649803"/>
                  <a:pt x="7747368" y="1648922"/>
                  <a:pt x="7749717" y="1648335"/>
                </a:cubicBezTo>
                <a:cubicBezTo>
                  <a:pt x="7752067" y="1647748"/>
                  <a:pt x="7754534" y="1647454"/>
                  <a:pt x="7757118" y="1647454"/>
                </a:cubicBezTo>
                <a:cubicBezTo>
                  <a:pt x="7759703" y="1647454"/>
                  <a:pt x="7761700" y="1647806"/>
                  <a:pt x="7763110" y="1648511"/>
                </a:cubicBezTo>
                <a:cubicBezTo>
                  <a:pt x="7763110" y="1646632"/>
                  <a:pt x="7764049" y="1644811"/>
                  <a:pt x="7765929" y="1643049"/>
                </a:cubicBezTo>
                <a:cubicBezTo>
                  <a:pt x="7767808" y="1641287"/>
                  <a:pt x="7769806" y="1640288"/>
                  <a:pt x="7771920" y="1640053"/>
                </a:cubicBezTo>
                <a:cubicBezTo>
                  <a:pt x="7771450" y="1638173"/>
                  <a:pt x="7772038" y="1635941"/>
                  <a:pt x="7773682" y="1633357"/>
                </a:cubicBezTo>
                <a:cubicBezTo>
                  <a:pt x="7775327" y="1630772"/>
                  <a:pt x="7776972" y="1629363"/>
                  <a:pt x="7778616" y="1629128"/>
                </a:cubicBezTo>
                <a:cubicBezTo>
                  <a:pt x="7778147" y="1627248"/>
                  <a:pt x="7777911" y="1625486"/>
                  <a:pt x="7777911" y="1623841"/>
                </a:cubicBezTo>
                <a:cubicBezTo>
                  <a:pt x="7777911" y="1620787"/>
                  <a:pt x="7778440" y="1617909"/>
                  <a:pt x="7779497" y="1615207"/>
                </a:cubicBezTo>
                <a:cubicBezTo>
                  <a:pt x="7780555" y="1612505"/>
                  <a:pt x="7782023" y="1610449"/>
                  <a:pt x="7783903" y="1609040"/>
                </a:cubicBezTo>
                <a:cubicBezTo>
                  <a:pt x="7783668" y="1608100"/>
                  <a:pt x="7783550" y="1606808"/>
                  <a:pt x="7783550" y="1605163"/>
                </a:cubicBezTo>
                <a:cubicBezTo>
                  <a:pt x="7783550" y="1602109"/>
                  <a:pt x="7784137" y="1599230"/>
                  <a:pt x="7785312" y="1596529"/>
                </a:cubicBezTo>
                <a:cubicBezTo>
                  <a:pt x="7786487" y="1593827"/>
                  <a:pt x="7787779" y="1592006"/>
                  <a:pt x="7789189" y="1591066"/>
                </a:cubicBezTo>
                <a:cubicBezTo>
                  <a:pt x="7775092" y="1598114"/>
                  <a:pt x="7766282" y="1600816"/>
                  <a:pt x="7762757" y="1599172"/>
                </a:cubicBezTo>
                <a:cubicBezTo>
                  <a:pt x="7756648" y="1600581"/>
                  <a:pt x="7751714" y="1601286"/>
                  <a:pt x="7747955" y="1601286"/>
                </a:cubicBezTo>
                <a:cubicBezTo>
                  <a:pt x="7743021" y="1601286"/>
                  <a:pt x="7739615" y="1600464"/>
                  <a:pt x="7737735" y="1598819"/>
                </a:cubicBezTo>
                <a:cubicBezTo>
                  <a:pt x="7735620" y="1599994"/>
                  <a:pt x="7732801" y="1600581"/>
                  <a:pt x="7729277" y="1600581"/>
                </a:cubicBezTo>
                <a:cubicBezTo>
                  <a:pt x="7724578" y="1600581"/>
                  <a:pt x="7720055" y="1599465"/>
                  <a:pt x="7715708" y="1597233"/>
                </a:cubicBezTo>
                <a:cubicBezTo>
                  <a:pt x="7711362" y="1595001"/>
                  <a:pt x="7708366" y="1592123"/>
                  <a:pt x="7706721" y="1588599"/>
                </a:cubicBezTo>
                <a:cubicBezTo>
                  <a:pt x="7700378" y="1588129"/>
                  <a:pt x="7694504" y="1584781"/>
                  <a:pt x="7689100" y="1578555"/>
                </a:cubicBezTo>
                <a:cubicBezTo>
                  <a:pt x="7683696" y="1572329"/>
                  <a:pt x="7680759" y="1565104"/>
                  <a:pt x="7680290" y="1556881"/>
                </a:cubicBezTo>
                <a:cubicBezTo>
                  <a:pt x="7676060" y="1555471"/>
                  <a:pt x="7672830" y="1552240"/>
                  <a:pt x="7670598" y="1547189"/>
                </a:cubicBezTo>
                <a:cubicBezTo>
                  <a:pt x="7668366" y="1542138"/>
                  <a:pt x="7667250" y="1536557"/>
                  <a:pt x="7667250" y="1530449"/>
                </a:cubicBezTo>
                <a:cubicBezTo>
                  <a:pt x="7667250" y="1523635"/>
                  <a:pt x="7668542" y="1518584"/>
                  <a:pt x="7671126" y="1515295"/>
                </a:cubicBezTo>
                <a:cubicBezTo>
                  <a:pt x="7669482" y="1514120"/>
                  <a:pt x="7668131" y="1511359"/>
                  <a:pt x="7667074" y="1507013"/>
                </a:cubicBezTo>
                <a:cubicBezTo>
                  <a:pt x="7666016" y="1502666"/>
                  <a:pt x="7665488" y="1498026"/>
                  <a:pt x="7665488" y="1493092"/>
                </a:cubicBezTo>
                <a:cubicBezTo>
                  <a:pt x="7665488" y="1482284"/>
                  <a:pt x="7668190" y="1475001"/>
                  <a:pt x="7673594" y="1471241"/>
                </a:cubicBezTo>
                <a:cubicBezTo>
                  <a:pt x="7672888" y="1470067"/>
                  <a:pt x="7673006" y="1467658"/>
                  <a:pt x="7673946" y="1464017"/>
                </a:cubicBezTo>
                <a:cubicBezTo>
                  <a:pt x="7674886" y="1460375"/>
                  <a:pt x="7676413" y="1456792"/>
                  <a:pt x="7678528" y="1453268"/>
                </a:cubicBezTo>
                <a:cubicBezTo>
                  <a:pt x="7680642" y="1449743"/>
                  <a:pt x="7682756" y="1447511"/>
                  <a:pt x="7684871" y="1446572"/>
                </a:cubicBezTo>
                <a:cubicBezTo>
                  <a:pt x="7684636" y="1444457"/>
                  <a:pt x="7685459" y="1442108"/>
                  <a:pt x="7687338" y="1439523"/>
                </a:cubicBezTo>
                <a:cubicBezTo>
                  <a:pt x="7689218" y="1436939"/>
                  <a:pt x="7691450" y="1434942"/>
                  <a:pt x="7694034" y="1433532"/>
                </a:cubicBezTo>
                <a:cubicBezTo>
                  <a:pt x="7696618" y="1432122"/>
                  <a:pt x="7698616" y="1431652"/>
                  <a:pt x="7700025" y="1432122"/>
                </a:cubicBezTo>
                <a:cubicBezTo>
                  <a:pt x="7700965" y="1428128"/>
                  <a:pt x="7703021" y="1425309"/>
                  <a:pt x="7706193" y="1423664"/>
                </a:cubicBezTo>
                <a:cubicBezTo>
                  <a:pt x="7709365" y="1422019"/>
                  <a:pt x="7713182" y="1420727"/>
                  <a:pt x="7717647" y="1419787"/>
                </a:cubicBezTo>
                <a:cubicBezTo>
                  <a:pt x="7718822" y="1416263"/>
                  <a:pt x="7721465" y="1413620"/>
                  <a:pt x="7725576" y="1411858"/>
                </a:cubicBezTo>
                <a:cubicBezTo>
                  <a:pt x="7729688" y="1410096"/>
                  <a:pt x="7734446" y="1409215"/>
                  <a:pt x="7739849" y="1409215"/>
                </a:cubicBezTo>
                <a:close/>
                <a:moveTo>
                  <a:pt x="7196924" y="1409215"/>
                </a:moveTo>
                <a:cubicBezTo>
                  <a:pt x="7202328" y="1409215"/>
                  <a:pt x="7207438" y="1409978"/>
                  <a:pt x="7212255" y="1411505"/>
                </a:cubicBezTo>
                <a:cubicBezTo>
                  <a:pt x="7217071" y="1413033"/>
                  <a:pt x="7220654" y="1414971"/>
                  <a:pt x="7223004" y="1417320"/>
                </a:cubicBezTo>
                <a:cubicBezTo>
                  <a:pt x="7225354" y="1415441"/>
                  <a:pt x="7228878" y="1414501"/>
                  <a:pt x="7233577" y="1414501"/>
                </a:cubicBezTo>
                <a:cubicBezTo>
                  <a:pt x="7240860" y="1414501"/>
                  <a:pt x="7245324" y="1417438"/>
                  <a:pt x="7246969" y="1423312"/>
                </a:cubicBezTo>
                <a:cubicBezTo>
                  <a:pt x="7248849" y="1422607"/>
                  <a:pt x="7250728" y="1422254"/>
                  <a:pt x="7252608" y="1422254"/>
                </a:cubicBezTo>
                <a:cubicBezTo>
                  <a:pt x="7256602" y="1422254"/>
                  <a:pt x="7260126" y="1423723"/>
                  <a:pt x="7263180" y="1426660"/>
                </a:cubicBezTo>
                <a:cubicBezTo>
                  <a:pt x="7266235" y="1429597"/>
                  <a:pt x="7267762" y="1433062"/>
                  <a:pt x="7267762" y="1437056"/>
                </a:cubicBezTo>
                <a:cubicBezTo>
                  <a:pt x="7267762" y="1439171"/>
                  <a:pt x="7267527" y="1440698"/>
                  <a:pt x="7267057" y="1441638"/>
                </a:cubicBezTo>
                <a:cubicBezTo>
                  <a:pt x="7269407" y="1444927"/>
                  <a:pt x="7271227" y="1447981"/>
                  <a:pt x="7272520" y="1450801"/>
                </a:cubicBezTo>
                <a:cubicBezTo>
                  <a:pt x="7273812" y="1453620"/>
                  <a:pt x="7274223" y="1456440"/>
                  <a:pt x="7273753" y="1459259"/>
                </a:cubicBezTo>
                <a:cubicBezTo>
                  <a:pt x="7274458" y="1461374"/>
                  <a:pt x="7274810" y="1463253"/>
                  <a:pt x="7274810" y="1464898"/>
                </a:cubicBezTo>
                <a:cubicBezTo>
                  <a:pt x="7274810" y="1468657"/>
                  <a:pt x="7273870" y="1471476"/>
                  <a:pt x="7271991" y="1473356"/>
                </a:cubicBezTo>
                <a:cubicBezTo>
                  <a:pt x="7272226" y="1474061"/>
                  <a:pt x="7272343" y="1475001"/>
                  <a:pt x="7272343" y="1476175"/>
                </a:cubicBezTo>
                <a:cubicBezTo>
                  <a:pt x="7272343" y="1478760"/>
                  <a:pt x="7271404" y="1481579"/>
                  <a:pt x="7269524" y="1484634"/>
                </a:cubicBezTo>
                <a:cubicBezTo>
                  <a:pt x="7271169" y="1486983"/>
                  <a:pt x="7271991" y="1489567"/>
                  <a:pt x="7271991" y="1492387"/>
                </a:cubicBezTo>
                <a:cubicBezTo>
                  <a:pt x="7271991" y="1495206"/>
                  <a:pt x="7271169" y="1497791"/>
                  <a:pt x="7269524" y="1500140"/>
                </a:cubicBezTo>
                <a:cubicBezTo>
                  <a:pt x="7269994" y="1504369"/>
                  <a:pt x="7270229" y="1507189"/>
                  <a:pt x="7270229" y="1508598"/>
                </a:cubicBezTo>
                <a:cubicBezTo>
                  <a:pt x="7270934" y="1514472"/>
                  <a:pt x="7271286" y="1518466"/>
                  <a:pt x="7271286" y="1520581"/>
                </a:cubicBezTo>
                <a:cubicBezTo>
                  <a:pt x="7271286" y="1521756"/>
                  <a:pt x="7271051" y="1523283"/>
                  <a:pt x="7270581" y="1525162"/>
                </a:cubicBezTo>
                <a:cubicBezTo>
                  <a:pt x="7272461" y="1527747"/>
                  <a:pt x="7273401" y="1531506"/>
                  <a:pt x="7273401" y="1536440"/>
                </a:cubicBezTo>
                <a:cubicBezTo>
                  <a:pt x="7273401" y="1541374"/>
                  <a:pt x="7272579" y="1545133"/>
                  <a:pt x="7270934" y="1547718"/>
                </a:cubicBezTo>
                <a:cubicBezTo>
                  <a:pt x="7274458" y="1554296"/>
                  <a:pt x="7276220" y="1559348"/>
                  <a:pt x="7276220" y="1562872"/>
                </a:cubicBezTo>
                <a:cubicBezTo>
                  <a:pt x="7276220" y="1565691"/>
                  <a:pt x="7275398" y="1568276"/>
                  <a:pt x="7273753" y="1570625"/>
                </a:cubicBezTo>
                <a:cubicBezTo>
                  <a:pt x="7274693" y="1572270"/>
                  <a:pt x="7275163" y="1574149"/>
                  <a:pt x="7275163" y="1576264"/>
                </a:cubicBezTo>
                <a:cubicBezTo>
                  <a:pt x="7275163" y="1578614"/>
                  <a:pt x="7274458" y="1581198"/>
                  <a:pt x="7273048" y="1584017"/>
                </a:cubicBezTo>
                <a:cubicBezTo>
                  <a:pt x="7274458" y="1586132"/>
                  <a:pt x="7275163" y="1589421"/>
                  <a:pt x="7275163" y="1593885"/>
                </a:cubicBezTo>
                <a:cubicBezTo>
                  <a:pt x="7275163" y="1598819"/>
                  <a:pt x="7273988" y="1603166"/>
                  <a:pt x="7271638" y="1606925"/>
                </a:cubicBezTo>
                <a:cubicBezTo>
                  <a:pt x="7272813" y="1607160"/>
                  <a:pt x="7273048" y="1608628"/>
                  <a:pt x="7272343" y="1611330"/>
                </a:cubicBezTo>
                <a:cubicBezTo>
                  <a:pt x="7271638" y="1614032"/>
                  <a:pt x="7270464" y="1616675"/>
                  <a:pt x="7268819" y="1619260"/>
                </a:cubicBezTo>
                <a:cubicBezTo>
                  <a:pt x="7269994" y="1621609"/>
                  <a:pt x="7270581" y="1623724"/>
                  <a:pt x="7270581" y="1625604"/>
                </a:cubicBezTo>
                <a:cubicBezTo>
                  <a:pt x="7270581" y="1628423"/>
                  <a:pt x="7269759" y="1631184"/>
                  <a:pt x="7268114" y="1633886"/>
                </a:cubicBezTo>
                <a:cubicBezTo>
                  <a:pt x="7266470" y="1636588"/>
                  <a:pt x="7264355" y="1638526"/>
                  <a:pt x="7261770" y="1639701"/>
                </a:cubicBezTo>
                <a:cubicBezTo>
                  <a:pt x="7258716" y="1648394"/>
                  <a:pt x="7254370" y="1653445"/>
                  <a:pt x="7248731" y="1654855"/>
                </a:cubicBezTo>
                <a:cubicBezTo>
                  <a:pt x="7248966" y="1657674"/>
                  <a:pt x="7247909" y="1660435"/>
                  <a:pt x="7245559" y="1663137"/>
                </a:cubicBezTo>
                <a:cubicBezTo>
                  <a:pt x="7243209" y="1665839"/>
                  <a:pt x="7240743" y="1667425"/>
                  <a:pt x="7238158" y="1667895"/>
                </a:cubicBezTo>
                <a:cubicBezTo>
                  <a:pt x="7236984" y="1673064"/>
                  <a:pt x="7232519" y="1675648"/>
                  <a:pt x="7224766" y="1675648"/>
                </a:cubicBezTo>
                <a:cubicBezTo>
                  <a:pt x="7223121" y="1677763"/>
                  <a:pt x="7220478" y="1679407"/>
                  <a:pt x="7216837" y="1680582"/>
                </a:cubicBezTo>
                <a:cubicBezTo>
                  <a:pt x="7213195" y="1681757"/>
                  <a:pt x="7209142" y="1682344"/>
                  <a:pt x="7204678" y="1682344"/>
                </a:cubicBezTo>
                <a:cubicBezTo>
                  <a:pt x="7195984" y="1682344"/>
                  <a:pt x="7189406" y="1680112"/>
                  <a:pt x="7184942" y="1675648"/>
                </a:cubicBezTo>
                <a:cubicBezTo>
                  <a:pt x="7181888" y="1675413"/>
                  <a:pt x="7178951" y="1674297"/>
                  <a:pt x="7176132" y="1672300"/>
                </a:cubicBezTo>
                <a:cubicBezTo>
                  <a:pt x="7173312" y="1670303"/>
                  <a:pt x="7171198" y="1667895"/>
                  <a:pt x="7169788" y="1665075"/>
                </a:cubicBezTo>
                <a:cubicBezTo>
                  <a:pt x="7166264" y="1664840"/>
                  <a:pt x="7163268" y="1663431"/>
                  <a:pt x="7160801" y="1660846"/>
                </a:cubicBezTo>
                <a:cubicBezTo>
                  <a:pt x="7158334" y="1658262"/>
                  <a:pt x="7156983" y="1655207"/>
                  <a:pt x="7156748" y="1651683"/>
                </a:cubicBezTo>
                <a:cubicBezTo>
                  <a:pt x="7154868" y="1648629"/>
                  <a:pt x="7153929" y="1645927"/>
                  <a:pt x="7153929" y="1643577"/>
                </a:cubicBezTo>
                <a:cubicBezTo>
                  <a:pt x="7153929" y="1639583"/>
                  <a:pt x="7155573" y="1636235"/>
                  <a:pt x="7158862" y="1633533"/>
                </a:cubicBezTo>
                <a:cubicBezTo>
                  <a:pt x="7162152" y="1630831"/>
                  <a:pt x="7165911" y="1629480"/>
                  <a:pt x="7170140" y="1629480"/>
                </a:cubicBezTo>
                <a:cubicBezTo>
                  <a:pt x="7172960" y="1629480"/>
                  <a:pt x="7175485" y="1630244"/>
                  <a:pt x="7177717" y="1631771"/>
                </a:cubicBezTo>
                <a:cubicBezTo>
                  <a:pt x="7179949" y="1633298"/>
                  <a:pt x="7181653" y="1635589"/>
                  <a:pt x="7182828" y="1638643"/>
                </a:cubicBezTo>
                <a:cubicBezTo>
                  <a:pt x="7187762" y="1639818"/>
                  <a:pt x="7191050" y="1642520"/>
                  <a:pt x="7192695" y="1646749"/>
                </a:cubicBezTo>
                <a:cubicBezTo>
                  <a:pt x="7196690" y="1647219"/>
                  <a:pt x="7199861" y="1648629"/>
                  <a:pt x="7202211" y="1650978"/>
                </a:cubicBezTo>
                <a:cubicBezTo>
                  <a:pt x="7202916" y="1649803"/>
                  <a:pt x="7204443" y="1648922"/>
                  <a:pt x="7206792" y="1648335"/>
                </a:cubicBezTo>
                <a:cubicBezTo>
                  <a:pt x="7209142" y="1647748"/>
                  <a:pt x="7211609" y="1647454"/>
                  <a:pt x="7214193" y="1647454"/>
                </a:cubicBezTo>
                <a:cubicBezTo>
                  <a:pt x="7216778" y="1647454"/>
                  <a:pt x="7218775" y="1647806"/>
                  <a:pt x="7220185" y="1648511"/>
                </a:cubicBezTo>
                <a:cubicBezTo>
                  <a:pt x="7220185" y="1646632"/>
                  <a:pt x="7221124" y="1644811"/>
                  <a:pt x="7223004" y="1643049"/>
                </a:cubicBezTo>
                <a:cubicBezTo>
                  <a:pt x="7224883" y="1641287"/>
                  <a:pt x="7226881" y="1640288"/>
                  <a:pt x="7228995" y="1640053"/>
                </a:cubicBezTo>
                <a:cubicBezTo>
                  <a:pt x="7228525" y="1638173"/>
                  <a:pt x="7229113" y="1635941"/>
                  <a:pt x="7230757" y="1633357"/>
                </a:cubicBezTo>
                <a:cubicBezTo>
                  <a:pt x="7232402" y="1630772"/>
                  <a:pt x="7234047" y="1629363"/>
                  <a:pt x="7235691" y="1629128"/>
                </a:cubicBezTo>
                <a:cubicBezTo>
                  <a:pt x="7235222" y="1627248"/>
                  <a:pt x="7234986" y="1625486"/>
                  <a:pt x="7234986" y="1623841"/>
                </a:cubicBezTo>
                <a:cubicBezTo>
                  <a:pt x="7234986" y="1620787"/>
                  <a:pt x="7235515" y="1617909"/>
                  <a:pt x="7236572" y="1615207"/>
                </a:cubicBezTo>
                <a:cubicBezTo>
                  <a:pt x="7237630" y="1612505"/>
                  <a:pt x="7239098" y="1610449"/>
                  <a:pt x="7240978" y="1609040"/>
                </a:cubicBezTo>
                <a:cubicBezTo>
                  <a:pt x="7240743" y="1608100"/>
                  <a:pt x="7240625" y="1606808"/>
                  <a:pt x="7240625" y="1605163"/>
                </a:cubicBezTo>
                <a:cubicBezTo>
                  <a:pt x="7240625" y="1602109"/>
                  <a:pt x="7241212" y="1599230"/>
                  <a:pt x="7242387" y="1596529"/>
                </a:cubicBezTo>
                <a:cubicBezTo>
                  <a:pt x="7243562" y="1593827"/>
                  <a:pt x="7244854" y="1592006"/>
                  <a:pt x="7246264" y="1591066"/>
                </a:cubicBezTo>
                <a:cubicBezTo>
                  <a:pt x="7232167" y="1598114"/>
                  <a:pt x="7223357" y="1600816"/>
                  <a:pt x="7219832" y="1599172"/>
                </a:cubicBezTo>
                <a:cubicBezTo>
                  <a:pt x="7213723" y="1600581"/>
                  <a:pt x="7208789" y="1601286"/>
                  <a:pt x="7205030" y="1601286"/>
                </a:cubicBezTo>
                <a:cubicBezTo>
                  <a:pt x="7200096" y="1601286"/>
                  <a:pt x="7196690" y="1600464"/>
                  <a:pt x="7194810" y="1598819"/>
                </a:cubicBezTo>
                <a:cubicBezTo>
                  <a:pt x="7192695" y="1599994"/>
                  <a:pt x="7189876" y="1600581"/>
                  <a:pt x="7186352" y="1600581"/>
                </a:cubicBezTo>
                <a:cubicBezTo>
                  <a:pt x="7181653" y="1600581"/>
                  <a:pt x="7177130" y="1599465"/>
                  <a:pt x="7172783" y="1597233"/>
                </a:cubicBezTo>
                <a:cubicBezTo>
                  <a:pt x="7168437" y="1595001"/>
                  <a:pt x="7165441" y="1592123"/>
                  <a:pt x="7163796" y="1588599"/>
                </a:cubicBezTo>
                <a:cubicBezTo>
                  <a:pt x="7157453" y="1588129"/>
                  <a:pt x="7151579" y="1584781"/>
                  <a:pt x="7146175" y="1578555"/>
                </a:cubicBezTo>
                <a:cubicBezTo>
                  <a:pt x="7140771" y="1572329"/>
                  <a:pt x="7137834" y="1565104"/>
                  <a:pt x="7137365" y="1556881"/>
                </a:cubicBezTo>
                <a:cubicBezTo>
                  <a:pt x="7133135" y="1555471"/>
                  <a:pt x="7129905" y="1552240"/>
                  <a:pt x="7127673" y="1547189"/>
                </a:cubicBezTo>
                <a:cubicBezTo>
                  <a:pt x="7125441" y="1542138"/>
                  <a:pt x="7124325" y="1536557"/>
                  <a:pt x="7124325" y="1530449"/>
                </a:cubicBezTo>
                <a:cubicBezTo>
                  <a:pt x="7124325" y="1523635"/>
                  <a:pt x="7125617" y="1518584"/>
                  <a:pt x="7128201" y="1515295"/>
                </a:cubicBezTo>
                <a:cubicBezTo>
                  <a:pt x="7126557" y="1514120"/>
                  <a:pt x="7125206" y="1511359"/>
                  <a:pt x="7124149" y="1507013"/>
                </a:cubicBezTo>
                <a:cubicBezTo>
                  <a:pt x="7123091" y="1502666"/>
                  <a:pt x="7122563" y="1498026"/>
                  <a:pt x="7122563" y="1493092"/>
                </a:cubicBezTo>
                <a:cubicBezTo>
                  <a:pt x="7122563" y="1482284"/>
                  <a:pt x="7125265" y="1475001"/>
                  <a:pt x="7130669" y="1471241"/>
                </a:cubicBezTo>
                <a:cubicBezTo>
                  <a:pt x="7129963" y="1470067"/>
                  <a:pt x="7130081" y="1467658"/>
                  <a:pt x="7131021" y="1464017"/>
                </a:cubicBezTo>
                <a:cubicBezTo>
                  <a:pt x="7131961" y="1460375"/>
                  <a:pt x="7133488" y="1456792"/>
                  <a:pt x="7135603" y="1453268"/>
                </a:cubicBezTo>
                <a:cubicBezTo>
                  <a:pt x="7137717" y="1449743"/>
                  <a:pt x="7139831" y="1447511"/>
                  <a:pt x="7141946" y="1446572"/>
                </a:cubicBezTo>
                <a:cubicBezTo>
                  <a:pt x="7141711" y="1444457"/>
                  <a:pt x="7142534" y="1442108"/>
                  <a:pt x="7144413" y="1439523"/>
                </a:cubicBezTo>
                <a:cubicBezTo>
                  <a:pt x="7146293" y="1436939"/>
                  <a:pt x="7148525" y="1434942"/>
                  <a:pt x="7151109" y="1433532"/>
                </a:cubicBezTo>
                <a:cubicBezTo>
                  <a:pt x="7153693" y="1432122"/>
                  <a:pt x="7155691" y="1431652"/>
                  <a:pt x="7157100" y="1432122"/>
                </a:cubicBezTo>
                <a:cubicBezTo>
                  <a:pt x="7158040" y="1428128"/>
                  <a:pt x="7160096" y="1425309"/>
                  <a:pt x="7163268" y="1423664"/>
                </a:cubicBezTo>
                <a:cubicBezTo>
                  <a:pt x="7166440" y="1422019"/>
                  <a:pt x="7170257" y="1420727"/>
                  <a:pt x="7174722" y="1419787"/>
                </a:cubicBezTo>
                <a:cubicBezTo>
                  <a:pt x="7175897" y="1416263"/>
                  <a:pt x="7178540" y="1413620"/>
                  <a:pt x="7182651" y="1411858"/>
                </a:cubicBezTo>
                <a:cubicBezTo>
                  <a:pt x="7186763" y="1410096"/>
                  <a:pt x="7191521" y="1409215"/>
                  <a:pt x="7196924" y="1409215"/>
                </a:cubicBezTo>
                <a:close/>
                <a:moveTo>
                  <a:pt x="4634699" y="1409215"/>
                </a:moveTo>
                <a:cubicBezTo>
                  <a:pt x="4640103" y="1409215"/>
                  <a:pt x="4645213" y="1409978"/>
                  <a:pt x="4650030" y="1411505"/>
                </a:cubicBezTo>
                <a:cubicBezTo>
                  <a:pt x="4654846" y="1413033"/>
                  <a:pt x="4658429" y="1414971"/>
                  <a:pt x="4660779" y="1417320"/>
                </a:cubicBezTo>
                <a:cubicBezTo>
                  <a:pt x="4663128" y="1415441"/>
                  <a:pt x="4666653" y="1414501"/>
                  <a:pt x="4671352" y="1414501"/>
                </a:cubicBezTo>
                <a:cubicBezTo>
                  <a:pt x="4678635" y="1414501"/>
                  <a:pt x="4683099" y="1417438"/>
                  <a:pt x="4684744" y="1423312"/>
                </a:cubicBezTo>
                <a:cubicBezTo>
                  <a:pt x="4686623" y="1422607"/>
                  <a:pt x="4688503" y="1422254"/>
                  <a:pt x="4690383" y="1422254"/>
                </a:cubicBezTo>
                <a:cubicBezTo>
                  <a:pt x="4694377" y="1422254"/>
                  <a:pt x="4697901" y="1423723"/>
                  <a:pt x="4700955" y="1426660"/>
                </a:cubicBezTo>
                <a:cubicBezTo>
                  <a:pt x="4704010" y="1429597"/>
                  <a:pt x="4705537" y="1433062"/>
                  <a:pt x="4705537" y="1437056"/>
                </a:cubicBezTo>
                <a:cubicBezTo>
                  <a:pt x="4705537" y="1439171"/>
                  <a:pt x="4705302" y="1440698"/>
                  <a:pt x="4704832" y="1441638"/>
                </a:cubicBezTo>
                <a:cubicBezTo>
                  <a:pt x="4707181" y="1444927"/>
                  <a:pt x="4709002" y="1447981"/>
                  <a:pt x="4710295" y="1450801"/>
                </a:cubicBezTo>
                <a:cubicBezTo>
                  <a:pt x="4711587" y="1453620"/>
                  <a:pt x="4711998" y="1456440"/>
                  <a:pt x="4711528" y="1459259"/>
                </a:cubicBezTo>
                <a:cubicBezTo>
                  <a:pt x="4712233" y="1461374"/>
                  <a:pt x="4712585" y="1463253"/>
                  <a:pt x="4712585" y="1464898"/>
                </a:cubicBezTo>
                <a:cubicBezTo>
                  <a:pt x="4712585" y="1468657"/>
                  <a:pt x="4711646" y="1471476"/>
                  <a:pt x="4709766" y="1473356"/>
                </a:cubicBezTo>
                <a:cubicBezTo>
                  <a:pt x="4710001" y="1474061"/>
                  <a:pt x="4710118" y="1475001"/>
                  <a:pt x="4710118" y="1476175"/>
                </a:cubicBezTo>
                <a:cubicBezTo>
                  <a:pt x="4710118" y="1478760"/>
                  <a:pt x="4709179" y="1481579"/>
                  <a:pt x="4707299" y="1484634"/>
                </a:cubicBezTo>
                <a:cubicBezTo>
                  <a:pt x="4708943" y="1486983"/>
                  <a:pt x="4709766" y="1489567"/>
                  <a:pt x="4709766" y="1492387"/>
                </a:cubicBezTo>
                <a:cubicBezTo>
                  <a:pt x="4709766" y="1495206"/>
                  <a:pt x="4708943" y="1497791"/>
                  <a:pt x="4707299" y="1500140"/>
                </a:cubicBezTo>
                <a:cubicBezTo>
                  <a:pt x="4707769" y="1504369"/>
                  <a:pt x="4708004" y="1507189"/>
                  <a:pt x="4708004" y="1508598"/>
                </a:cubicBezTo>
                <a:cubicBezTo>
                  <a:pt x="4708709" y="1514472"/>
                  <a:pt x="4709061" y="1518466"/>
                  <a:pt x="4709061" y="1520581"/>
                </a:cubicBezTo>
                <a:cubicBezTo>
                  <a:pt x="4709061" y="1521756"/>
                  <a:pt x="4708826" y="1523283"/>
                  <a:pt x="4708356" y="1525162"/>
                </a:cubicBezTo>
                <a:cubicBezTo>
                  <a:pt x="4710236" y="1527747"/>
                  <a:pt x="4711176" y="1531506"/>
                  <a:pt x="4711176" y="1536440"/>
                </a:cubicBezTo>
                <a:cubicBezTo>
                  <a:pt x="4711176" y="1541374"/>
                  <a:pt x="4710353" y="1545133"/>
                  <a:pt x="4708709" y="1547718"/>
                </a:cubicBezTo>
                <a:cubicBezTo>
                  <a:pt x="4712233" y="1554296"/>
                  <a:pt x="4713995" y="1559348"/>
                  <a:pt x="4713995" y="1562872"/>
                </a:cubicBezTo>
                <a:cubicBezTo>
                  <a:pt x="4713995" y="1565691"/>
                  <a:pt x="4713173" y="1568276"/>
                  <a:pt x="4711528" y="1570625"/>
                </a:cubicBezTo>
                <a:cubicBezTo>
                  <a:pt x="4712468" y="1572270"/>
                  <a:pt x="4712938" y="1574149"/>
                  <a:pt x="4712938" y="1576264"/>
                </a:cubicBezTo>
                <a:cubicBezTo>
                  <a:pt x="4712938" y="1578614"/>
                  <a:pt x="4712233" y="1581198"/>
                  <a:pt x="4710823" y="1584017"/>
                </a:cubicBezTo>
                <a:cubicBezTo>
                  <a:pt x="4712233" y="1586132"/>
                  <a:pt x="4712938" y="1589421"/>
                  <a:pt x="4712938" y="1593885"/>
                </a:cubicBezTo>
                <a:cubicBezTo>
                  <a:pt x="4712938" y="1598819"/>
                  <a:pt x="4711763" y="1603166"/>
                  <a:pt x="4709413" y="1606925"/>
                </a:cubicBezTo>
                <a:cubicBezTo>
                  <a:pt x="4710588" y="1607160"/>
                  <a:pt x="4710823" y="1608628"/>
                  <a:pt x="4710118" y="1611330"/>
                </a:cubicBezTo>
                <a:cubicBezTo>
                  <a:pt x="4709413" y="1614032"/>
                  <a:pt x="4708239" y="1616675"/>
                  <a:pt x="4706594" y="1619260"/>
                </a:cubicBezTo>
                <a:cubicBezTo>
                  <a:pt x="4707769" y="1621609"/>
                  <a:pt x="4708356" y="1623724"/>
                  <a:pt x="4708356" y="1625604"/>
                </a:cubicBezTo>
                <a:cubicBezTo>
                  <a:pt x="4708356" y="1628423"/>
                  <a:pt x="4707534" y="1631184"/>
                  <a:pt x="4705889" y="1633886"/>
                </a:cubicBezTo>
                <a:cubicBezTo>
                  <a:pt x="4704245" y="1636587"/>
                  <a:pt x="4702130" y="1638526"/>
                  <a:pt x="4699545" y="1639701"/>
                </a:cubicBezTo>
                <a:cubicBezTo>
                  <a:pt x="4696491" y="1648394"/>
                  <a:pt x="4692145" y="1653445"/>
                  <a:pt x="4686506" y="1654855"/>
                </a:cubicBezTo>
                <a:cubicBezTo>
                  <a:pt x="4686741" y="1657674"/>
                  <a:pt x="4685684" y="1660435"/>
                  <a:pt x="4683334" y="1663137"/>
                </a:cubicBezTo>
                <a:cubicBezTo>
                  <a:pt x="4680984" y="1665839"/>
                  <a:pt x="4678518" y="1667425"/>
                  <a:pt x="4675933" y="1667895"/>
                </a:cubicBezTo>
                <a:cubicBezTo>
                  <a:pt x="4674758" y="1673064"/>
                  <a:pt x="4670294" y="1675648"/>
                  <a:pt x="4662541" y="1675648"/>
                </a:cubicBezTo>
                <a:cubicBezTo>
                  <a:pt x="4660896" y="1677763"/>
                  <a:pt x="4658253" y="1679407"/>
                  <a:pt x="4654611" y="1680582"/>
                </a:cubicBezTo>
                <a:cubicBezTo>
                  <a:pt x="4650970" y="1681757"/>
                  <a:pt x="4646917" y="1682344"/>
                  <a:pt x="4642453" y="1682344"/>
                </a:cubicBezTo>
                <a:cubicBezTo>
                  <a:pt x="4633760" y="1682344"/>
                  <a:pt x="4627181" y="1680112"/>
                  <a:pt x="4622717" y="1675648"/>
                </a:cubicBezTo>
                <a:cubicBezTo>
                  <a:pt x="4619663" y="1675413"/>
                  <a:pt x="4616726" y="1674297"/>
                  <a:pt x="4613906" y="1672300"/>
                </a:cubicBezTo>
                <a:cubicBezTo>
                  <a:pt x="4611087" y="1670303"/>
                  <a:pt x="4608973" y="1667895"/>
                  <a:pt x="4607563" y="1665075"/>
                </a:cubicBezTo>
                <a:cubicBezTo>
                  <a:pt x="4604039" y="1664840"/>
                  <a:pt x="4601043" y="1663431"/>
                  <a:pt x="4598576" y="1660846"/>
                </a:cubicBezTo>
                <a:cubicBezTo>
                  <a:pt x="4596109" y="1658262"/>
                  <a:pt x="4594758" y="1655207"/>
                  <a:pt x="4594523" y="1651683"/>
                </a:cubicBezTo>
                <a:cubicBezTo>
                  <a:pt x="4592643" y="1648629"/>
                  <a:pt x="4591704" y="1645927"/>
                  <a:pt x="4591704" y="1643577"/>
                </a:cubicBezTo>
                <a:cubicBezTo>
                  <a:pt x="4591704" y="1639583"/>
                  <a:pt x="4593348" y="1636235"/>
                  <a:pt x="4596638" y="1633533"/>
                </a:cubicBezTo>
                <a:cubicBezTo>
                  <a:pt x="4599927" y="1630831"/>
                  <a:pt x="4603686" y="1629480"/>
                  <a:pt x="4607915" y="1629480"/>
                </a:cubicBezTo>
                <a:cubicBezTo>
                  <a:pt x="4610735" y="1629480"/>
                  <a:pt x="4613260" y="1630244"/>
                  <a:pt x="4615492" y="1631771"/>
                </a:cubicBezTo>
                <a:cubicBezTo>
                  <a:pt x="4617724" y="1633298"/>
                  <a:pt x="4619428" y="1635589"/>
                  <a:pt x="4620602" y="1638643"/>
                </a:cubicBezTo>
                <a:cubicBezTo>
                  <a:pt x="4625536" y="1639818"/>
                  <a:pt x="4628826" y="1642520"/>
                  <a:pt x="4630470" y="1646749"/>
                </a:cubicBezTo>
                <a:cubicBezTo>
                  <a:pt x="4634465" y="1647219"/>
                  <a:pt x="4637636" y="1648629"/>
                  <a:pt x="4639986" y="1650978"/>
                </a:cubicBezTo>
                <a:cubicBezTo>
                  <a:pt x="4640691" y="1649803"/>
                  <a:pt x="4642218" y="1648922"/>
                  <a:pt x="4644567" y="1648335"/>
                </a:cubicBezTo>
                <a:cubicBezTo>
                  <a:pt x="4646917" y="1647748"/>
                  <a:pt x="4649384" y="1647454"/>
                  <a:pt x="4651968" y="1647454"/>
                </a:cubicBezTo>
                <a:cubicBezTo>
                  <a:pt x="4654553" y="1647454"/>
                  <a:pt x="4656550" y="1647806"/>
                  <a:pt x="4657959" y="1648511"/>
                </a:cubicBezTo>
                <a:cubicBezTo>
                  <a:pt x="4657959" y="1646632"/>
                  <a:pt x="4658899" y="1644811"/>
                  <a:pt x="4660779" y="1643049"/>
                </a:cubicBezTo>
                <a:cubicBezTo>
                  <a:pt x="4662659" y="1641287"/>
                  <a:pt x="4664655" y="1640288"/>
                  <a:pt x="4666770" y="1640053"/>
                </a:cubicBezTo>
                <a:cubicBezTo>
                  <a:pt x="4666300" y="1638173"/>
                  <a:pt x="4666888" y="1635941"/>
                  <a:pt x="4668532" y="1633357"/>
                </a:cubicBezTo>
                <a:cubicBezTo>
                  <a:pt x="4670177" y="1630772"/>
                  <a:pt x="4671822" y="1629363"/>
                  <a:pt x="4673466" y="1629128"/>
                </a:cubicBezTo>
                <a:cubicBezTo>
                  <a:pt x="4672996" y="1627248"/>
                  <a:pt x="4672761" y="1625486"/>
                  <a:pt x="4672761" y="1623841"/>
                </a:cubicBezTo>
                <a:cubicBezTo>
                  <a:pt x="4672761" y="1620787"/>
                  <a:pt x="4673290" y="1617909"/>
                  <a:pt x="4674347" y="1615207"/>
                </a:cubicBezTo>
                <a:cubicBezTo>
                  <a:pt x="4675405" y="1612505"/>
                  <a:pt x="4676873" y="1610449"/>
                  <a:pt x="4678753" y="1609040"/>
                </a:cubicBezTo>
                <a:cubicBezTo>
                  <a:pt x="4678518" y="1608100"/>
                  <a:pt x="4678400" y="1606808"/>
                  <a:pt x="4678400" y="1605163"/>
                </a:cubicBezTo>
                <a:cubicBezTo>
                  <a:pt x="4678400" y="1602109"/>
                  <a:pt x="4678987" y="1599230"/>
                  <a:pt x="4680162" y="1596529"/>
                </a:cubicBezTo>
                <a:cubicBezTo>
                  <a:pt x="4681337" y="1593827"/>
                  <a:pt x="4682629" y="1592006"/>
                  <a:pt x="4684039" y="1591066"/>
                </a:cubicBezTo>
                <a:cubicBezTo>
                  <a:pt x="4669942" y="1598114"/>
                  <a:pt x="4661131" y="1600816"/>
                  <a:pt x="4657607" y="1599172"/>
                </a:cubicBezTo>
                <a:cubicBezTo>
                  <a:pt x="4651498" y="1600581"/>
                  <a:pt x="4646564" y="1601286"/>
                  <a:pt x="4642805" y="1601286"/>
                </a:cubicBezTo>
                <a:cubicBezTo>
                  <a:pt x="4637871" y="1601286"/>
                  <a:pt x="4634465" y="1600464"/>
                  <a:pt x="4632585" y="1598819"/>
                </a:cubicBezTo>
                <a:cubicBezTo>
                  <a:pt x="4630470" y="1599994"/>
                  <a:pt x="4627651" y="1600581"/>
                  <a:pt x="4624127" y="1600581"/>
                </a:cubicBezTo>
                <a:cubicBezTo>
                  <a:pt x="4619428" y="1600581"/>
                  <a:pt x="4614905" y="1599465"/>
                  <a:pt x="4610558" y="1597233"/>
                </a:cubicBezTo>
                <a:cubicBezTo>
                  <a:pt x="4606212" y="1595001"/>
                  <a:pt x="4603216" y="1592123"/>
                  <a:pt x="4601572" y="1588599"/>
                </a:cubicBezTo>
                <a:cubicBezTo>
                  <a:pt x="4595228" y="1588129"/>
                  <a:pt x="4589354" y="1584781"/>
                  <a:pt x="4583950" y="1578555"/>
                </a:cubicBezTo>
                <a:cubicBezTo>
                  <a:pt x="4578546" y="1572329"/>
                  <a:pt x="4575609" y="1565104"/>
                  <a:pt x="4575140" y="1556881"/>
                </a:cubicBezTo>
                <a:cubicBezTo>
                  <a:pt x="4570911" y="1555471"/>
                  <a:pt x="4567680" y="1552240"/>
                  <a:pt x="4565448" y="1547189"/>
                </a:cubicBezTo>
                <a:cubicBezTo>
                  <a:pt x="4563216" y="1542138"/>
                  <a:pt x="4562100" y="1536557"/>
                  <a:pt x="4562100" y="1530449"/>
                </a:cubicBezTo>
                <a:cubicBezTo>
                  <a:pt x="4562100" y="1523635"/>
                  <a:pt x="4563392" y="1518584"/>
                  <a:pt x="4565977" y="1515295"/>
                </a:cubicBezTo>
                <a:cubicBezTo>
                  <a:pt x="4564332" y="1514120"/>
                  <a:pt x="4562981" y="1511359"/>
                  <a:pt x="4561924" y="1507013"/>
                </a:cubicBezTo>
                <a:cubicBezTo>
                  <a:pt x="4560866" y="1502666"/>
                  <a:pt x="4560338" y="1498026"/>
                  <a:pt x="4560338" y="1493092"/>
                </a:cubicBezTo>
                <a:cubicBezTo>
                  <a:pt x="4560338" y="1482284"/>
                  <a:pt x="4563040" y="1475001"/>
                  <a:pt x="4568444" y="1471241"/>
                </a:cubicBezTo>
                <a:cubicBezTo>
                  <a:pt x="4567739" y="1470067"/>
                  <a:pt x="4567856" y="1467658"/>
                  <a:pt x="4568796" y="1464017"/>
                </a:cubicBezTo>
                <a:cubicBezTo>
                  <a:pt x="4569736" y="1460375"/>
                  <a:pt x="4571263" y="1456792"/>
                  <a:pt x="4573377" y="1453268"/>
                </a:cubicBezTo>
                <a:cubicBezTo>
                  <a:pt x="4575492" y="1449743"/>
                  <a:pt x="4577606" y="1447511"/>
                  <a:pt x="4579721" y="1446572"/>
                </a:cubicBezTo>
                <a:cubicBezTo>
                  <a:pt x="4579486" y="1444457"/>
                  <a:pt x="4580309" y="1442108"/>
                  <a:pt x="4582188" y="1439523"/>
                </a:cubicBezTo>
                <a:cubicBezTo>
                  <a:pt x="4584068" y="1436939"/>
                  <a:pt x="4586300" y="1434942"/>
                  <a:pt x="4588884" y="1433532"/>
                </a:cubicBezTo>
                <a:cubicBezTo>
                  <a:pt x="4591469" y="1432122"/>
                  <a:pt x="4593466" y="1431652"/>
                  <a:pt x="4594875" y="1432122"/>
                </a:cubicBezTo>
                <a:cubicBezTo>
                  <a:pt x="4595815" y="1428128"/>
                  <a:pt x="4597871" y="1425309"/>
                  <a:pt x="4601043" y="1423664"/>
                </a:cubicBezTo>
                <a:cubicBezTo>
                  <a:pt x="4604215" y="1422019"/>
                  <a:pt x="4608032" y="1420727"/>
                  <a:pt x="4612497" y="1419787"/>
                </a:cubicBezTo>
                <a:cubicBezTo>
                  <a:pt x="4613671" y="1416263"/>
                  <a:pt x="4616315" y="1413620"/>
                  <a:pt x="4620426" y="1411858"/>
                </a:cubicBezTo>
                <a:cubicBezTo>
                  <a:pt x="4624538" y="1410096"/>
                  <a:pt x="4629295" y="1409215"/>
                  <a:pt x="4634699" y="1409215"/>
                </a:cubicBezTo>
                <a:close/>
                <a:moveTo>
                  <a:pt x="3901274" y="1409215"/>
                </a:moveTo>
                <a:cubicBezTo>
                  <a:pt x="3906678" y="1409215"/>
                  <a:pt x="3911788" y="1409978"/>
                  <a:pt x="3916605" y="1411505"/>
                </a:cubicBezTo>
                <a:cubicBezTo>
                  <a:pt x="3921421" y="1413033"/>
                  <a:pt x="3925004" y="1414971"/>
                  <a:pt x="3927354" y="1417320"/>
                </a:cubicBezTo>
                <a:cubicBezTo>
                  <a:pt x="3929703" y="1415441"/>
                  <a:pt x="3933228" y="1414501"/>
                  <a:pt x="3937926" y="1414501"/>
                </a:cubicBezTo>
                <a:cubicBezTo>
                  <a:pt x="3945210" y="1414501"/>
                  <a:pt x="3949674" y="1417438"/>
                  <a:pt x="3951319" y="1423312"/>
                </a:cubicBezTo>
                <a:cubicBezTo>
                  <a:pt x="3953198" y="1422607"/>
                  <a:pt x="3955078" y="1422254"/>
                  <a:pt x="3956958" y="1422254"/>
                </a:cubicBezTo>
                <a:cubicBezTo>
                  <a:pt x="3960952" y="1422254"/>
                  <a:pt x="3964476" y="1423723"/>
                  <a:pt x="3967530" y="1426660"/>
                </a:cubicBezTo>
                <a:cubicBezTo>
                  <a:pt x="3970585" y="1429597"/>
                  <a:pt x="3972112" y="1433062"/>
                  <a:pt x="3972112" y="1437056"/>
                </a:cubicBezTo>
                <a:cubicBezTo>
                  <a:pt x="3972112" y="1439171"/>
                  <a:pt x="3971877" y="1440698"/>
                  <a:pt x="3971407" y="1441638"/>
                </a:cubicBezTo>
                <a:cubicBezTo>
                  <a:pt x="3973756" y="1444927"/>
                  <a:pt x="3975577" y="1447981"/>
                  <a:pt x="3976869" y="1450801"/>
                </a:cubicBezTo>
                <a:cubicBezTo>
                  <a:pt x="3978162" y="1453620"/>
                  <a:pt x="3978573" y="1456440"/>
                  <a:pt x="3978103" y="1459259"/>
                </a:cubicBezTo>
                <a:cubicBezTo>
                  <a:pt x="3978808" y="1461374"/>
                  <a:pt x="3979160" y="1463253"/>
                  <a:pt x="3979160" y="1464898"/>
                </a:cubicBezTo>
                <a:cubicBezTo>
                  <a:pt x="3979160" y="1468657"/>
                  <a:pt x="3978221" y="1471476"/>
                  <a:pt x="3976341" y="1473356"/>
                </a:cubicBezTo>
                <a:cubicBezTo>
                  <a:pt x="3976576" y="1474061"/>
                  <a:pt x="3976693" y="1475001"/>
                  <a:pt x="3976693" y="1476175"/>
                </a:cubicBezTo>
                <a:cubicBezTo>
                  <a:pt x="3976693" y="1478760"/>
                  <a:pt x="3975754" y="1481579"/>
                  <a:pt x="3973874" y="1484634"/>
                </a:cubicBezTo>
                <a:cubicBezTo>
                  <a:pt x="3975518" y="1486983"/>
                  <a:pt x="3976341" y="1489567"/>
                  <a:pt x="3976341" y="1492387"/>
                </a:cubicBezTo>
                <a:cubicBezTo>
                  <a:pt x="3976341" y="1495206"/>
                  <a:pt x="3975518" y="1497791"/>
                  <a:pt x="3973874" y="1500140"/>
                </a:cubicBezTo>
                <a:cubicBezTo>
                  <a:pt x="3974344" y="1504369"/>
                  <a:pt x="3974579" y="1507189"/>
                  <a:pt x="3974579" y="1508598"/>
                </a:cubicBezTo>
                <a:cubicBezTo>
                  <a:pt x="3975283" y="1514472"/>
                  <a:pt x="3975636" y="1518466"/>
                  <a:pt x="3975636" y="1520581"/>
                </a:cubicBezTo>
                <a:cubicBezTo>
                  <a:pt x="3975636" y="1521756"/>
                  <a:pt x="3975401" y="1523283"/>
                  <a:pt x="3974931" y="1525162"/>
                </a:cubicBezTo>
                <a:cubicBezTo>
                  <a:pt x="3976811" y="1527747"/>
                  <a:pt x="3977750" y="1531506"/>
                  <a:pt x="3977750" y="1536440"/>
                </a:cubicBezTo>
                <a:cubicBezTo>
                  <a:pt x="3977750" y="1541374"/>
                  <a:pt x="3976928" y="1545133"/>
                  <a:pt x="3975283" y="1547718"/>
                </a:cubicBezTo>
                <a:cubicBezTo>
                  <a:pt x="3978808" y="1554296"/>
                  <a:pt x="3980570" y="1559348"/>
                  <a:pt x="3980570" y="1562872"/>
                </a:cubicBezTo>
                <a:cubicBezTo>
                  <a:pt x="3980570" y="1565691"/>
                  <a:pt x="3979747" y="1568276"/>
                  <a:pt x="3978103" y="1570625"/>
                </a:cubicBezTo>
                <a:cubicBezTo>
                  <a:pt x="3979043" y="1572270"/>
                  <a:pt x="3979513" y="1574149"/>
                  <a:pt x="3979513" y="1576264"/>
                </a:cubicBezTo>
                <a:cubicBezTo>
                  <a:pt x="3979513" y="1578614"/>
                  <a:pt x="3978808" y="1581198"/>
                  <a:pt x="3977398" y="1584017"/>
                </a:cubicBezTo>
                <a:cubicBezTo>
                  <a:pt x="3978808" y="1586132"/>
                  <a:pt x="3979513" y="1589421"/>
                  <a:pt x="3979513" y="1593885"/>
                </a:cubicBezTo>
                <a:cubicBezTo>
                  <a:pt x="3979513" y="1598819"/>
                  <a:pt x="3978338" y="1603166"/>
                  <a:pt x="3975988" y="1606925"/>
                </a:cubicBezTo>
                <a:cubicBezTo>
                  <a:pt x="3977163" y="1607160"/>
                  <a:pt x="3977398" y="1608628"/>
                  <a:pt x="3976693" y="1611330"/>
                </a:cubicBezTo>
                <a:cubicBezTo>
                  <a:pt x="3975988" y="1614032"/>
                  <a:pt x="3974814" y="1616675"/>
                  <a:pt x="3973169" y="1619260"/>
                </a:cubicBezTo>
                <a:cubicBezTo>
                  <a:pt x="3974344" y="1621609"/>
                  <a:pt x="3974931" y="1623724"/>
                  <a:pt x="3974931" y="1625604"/>
                </a:cubicBezTo>
                <a:cubicBezTo>
                  <a:pt x="3974931" y="1628423"/>
                  <a:pt x="3974109" y="1631184"/>
                  <a:pt x="3972464" y="1633886"/>
                </a:cubicBezTo>
                <a:cubicBezTo>
                  <a:pt x="3970820" y="1636588"/>
                  <a:pt x="3968705" y="1638526"/>
                  <a:pt x="3966120" y="1639701"/>
                </a:cubicBezTo>
                <a:cubicBezTo>
                  <a:pt x="3963066" y="1648394"/>
                  <a:pt x="3958720" y="1653445"/>
                  <a:pt x="3953081" y="1654855"/>
                </a:cubicBezTo>
                <a:cubicBezTo>
                  <a:pt x="3953316" y="1657674"/>
                  <a:pt x="3952258" y="1660435"/>
                  <a:pt x="3949909" y="1663137"/>
                </a:cubicBezTo>
                <a:cubicBezTo>
                  <a:pt x="3947560" y="1665839"/>
                  <a:pt x="3945093" y="1667425"/>
                  <a:pt x="3942508" y="1667895"/>
                </a:cubicBezTo>
                <a:cubicBezTo>
                  <a:pt x="3941333" y="1673064"/>
                  <a:pt x="3936869" y="1675648"/>
                  <a:pt x="3929116" y="1675648"/>
                </a:cubicBezTo>
                <a:cubicBezTo>
                  <a:pt x="3927471" y="1677763"/>
                  <a:pt x="3924828" y="1679407"/>
                  <a:pt x="3921186" y="1680582"/>
                </a:cubicBezTo>
                <a:cubicBezTo>
                  <a:pt x="3917545" y="1681757"/>
                  <a:pt x="3913492" y="1682344"/>
                  <a:pt x="3909028" y="1682344"/>
                </a:cubicBezTo>
                <a:cubicBezTo>
                  <a:pt x="3900335" y="1682344"/>
                  <a:pt x="3893756" y="1680112"/>
                  <a:pt x="3889292" y="1675648"/>
                </a:cubicBezTo>
                <a:cubicBezTo>
                  <a:pt x="3886237" y="1675413"/>
                  <a:pt x="3883301" y="1674297"/>
                  <a:pt x="3880481" y="1672300"/>
                </a:cubicBezTo>
                <a:cubicBezTo>
                  <a:pt x="3877662" y="1670303"/>
                  <a:pt x="3875547" y="1667895"/>
                  <a:pt x="3874138" y="1665075"/>
                </a:cubicBezTo>
                <a:cubicBezTo>
                  <a:pt x="3870613" y="1664840"/>
                  <a:pt x="3867618" y="1663431"/>
                  <a:pt x="3865151" y="1660846"/>
                </a:cubicBezTo>
                <a:cubicBezTo>
                  <a:pt x="3862684" y="1658262"/>
                  <a:pt x="3861333" y="1655207"/>
                  <a:pt x="3861098" y="1651683"/>
                </a:cubicBezTo>
                <a:cubicBezTo>
                  <a:pt x="3859218" y="1648629"/>
                  <a:pt x="3858278" y="1645927"/>
                  <a:pt x="3858278" y="1643577"/>
                </a:cubicBezTo>
                <a:cubicBezTo>
                  <a:pt x="3858278" y="1639583"/>
                  <a:pt x="3859923" y="1636235"/>
                  <a:pt x="3863212" y="1633533"/>
                </a:cubicBezTo>
                <a:cubicBezTo>
                  <a:pt x="3866502" y="1630831"/>
                  <a:pt x="3870261" y="1629480"/>
                  <a:pt x="3874490" y="1629480"/>
                </a:cubicBezTo>
                <a:cubicBezTo>
                  <a:pt x="3877310" y="1629480"/>
                  <a:pt x="3879835" y="1630244"/>
                  <a:pt x="3882067" y="1631771"/>
                </a:cubicBezTo>
                <a:cubicBezTo>
                  <a:pt x="3884299" y="1633298"/>
                  <a:pt x="3886003" y="1635589"/>
                  <a:pt x="3887177" y="1638643"/>
                </a:cubicBezTo>
                <a:cubicBezTo>
                  <a:pt x="3892111" y="1639818"/>
                  <a:pt x="3895401" y="1642520"/>
                  <a:pt x="3897045" y="1646749"/>
                </a:cubicBezTo>
                <a:cubicBezTo>
                  <a:pt x="3901039" y="1647219"/>
                  <a:pt x="3904211" y="1648629"/>
                  <a:pt x="3906561" y="1650978"/>
                </a:cubicBezTo>
                <a:cubicBezTo>
                  <a:pt x="3907266" y="1649803"/>
                  <a:pt x="3908793" y="1648922"/>
                  <a:pt x="3911142" y="1648335"/>
                </a:cubicBezTo>
                <a:cubicBezTo>
                  <a:pt x="3913492" y="1647748"/>
                  <a:pt x="3915959" y="1647454"/>
                  <a:pt x="3918543" y="1647454"/>
                </a:cubicBezTo>
                <a:cubicBezTo>
                  <a:pt x="3921127" y="1647454"/>
                  <a:pt x="3923125" y="1647806"/>
                  <a:pt x="3924534" y="1648511"/>
                </a:cubicBezTo>
                <a:cubicBezTo>
                  <a:pt x="3924534" y="1646632"/>
                  <a:pt x="3925474" y="1644811"/>
                  <a:pt x="3927354" y="1643049"/>
                </a:cubicBezTo>
                <a:cubicBezTo>
                  <a:pt x="3929233" y="1641287"/>
                  <a:pt x="3931230" y="1640288"/>
                  <a:pt x="3933345" y="1640053"/>
                </a:cubicBezTo>
                <a:cubicBezTo>
                  <a:pt x="3932875" y="1638173"/>
                  <a:pt x="3933462" y="1635941"/>
                  <a:pt x="3935107" y="1633357"/>
                </a:cubicBezTo>
                <a:cubicBezTo>
                  <a:pt x="3936752" y="1630772"/>
                  <a:pt x="3938396" y="1629363"/>
                  <a:pt x="3940041" y="1629128"/>
                </a:cubicBezTo>
                <a:cubicBezTo>
                  <a:pt x="3939571" y="1627248"/>
                  <a:pt x="3939336" y="1625486"/>
                  <a:pt x="3939336" y="1623841"/>
                </a:cubicBezTo>
                <a:cubicBezTo>
                  <a:pt x="3939336" y="1620787"/>
                  <a:pt x="3939865" y="1617909"/>
                  <a:pt x="3940922" y="1615207"/>
                </a:cubicBezTo>
                <a:cubicBezTo>
                  <a:pt x="3941979" y="1612505"/>
                  <a:pt x="3943448" y="1610449"/>
                  <a:pt x="3945327" y="1609040"/>
                </a:cubicBezTo>
                <a:cubicBezTo>
                  <a:pt x="3945093" y="1608100"/>
                  <a:pt x="3944975" y="1606808"/>
                  <a:pt x="3944975" y="1605163"/>
                </a:cubicBezTo>
                <a:cubicBezTo>
                  <a:pt x="3944975" y="1602109"/>
                  <a:pt x="3945562" y="1599230"/>
                  <a:pt x="3946737" y="1596529"/>
                </a:cubicBezTo>
                <a:cubicBezTo>
                  <a:pt x="3947912" y="1593827"/>
                  <a:pt x="3949204" y="1592006"/>
                  <a:pt x="3950614" y="1591066"/>
                </a:cubicBezTo>
                <a:cubicBezTo>
                  <a:pt x="3936517" y="1598114"/>
                  <a:pt x="3927706" y="1600816"/>
                  <a:pt x="3924182" y="1599172"/>
                </a:cubicBezTo>
                <a:cubicBezTo>
                  <a:pt x="3918073" y="1600581"/>
                  <a:pt x="3913139" y="1601286"/>
                  <a:pt x="3909380" y="1601286"/>
                </a:cubicBezTo>
                <a:cubicBezTo>
                  <a:pt x="3904446" y="1601286"/>
                  <a:pt x="3901039" y="1600464"/>
                  <a:pt x="3899160" y="1598819"/>
                </a:cubicBezTo>
                <a:cubicBezTo>
                  <a:pt x="3897045" y="1599994"/>
                  <a:pt x="3894226" y="1600581"/>
                  <a:pt x="3890701" y="1600581"/>
                </a:cubicBezTo>
                <a:cubicBezTo>
                  <a:pt x="3886003" y="1600581"/>
                  <a:pt x="3881480" y="1599465"/>
                  <a:pt x="3877133" y="1597233"/>
                </a:cubicBezTo>
                <a:cubicBezTo>
                  <a:pt x="3872787" y="1595001"/>
                  <a:pt x="3869791" y="1592123"/>
                  <a:pt x="3868146" y="1588599"/>
                </a:cubicBezTo>
                <a:cubicBezTo>
                  <a:pt x="3861803" y="1588129"/>
                  <a:pt x="3855929" y="1584781"/>
                  <a:pt x="3850525" y="1578555"/>
                </a:cubicBezTo>
                <a:cubicBezTo>
                  <a:pt x="3845121" y="1572329"/>
                  <a:pt x="3842184" y="1565104"/>
                  <a:pt x="3841715" y="1556881"/>
                </a:cubicBezTo>
                <a:cubicBezTo>
                  <a:pt x="3837485" y="1555471"/>
                  <a:pt x="3834255" y="1552240"/>
                  <a:pt x="3832023" y="1547189"/>
                </a:cubicBezTo>
                <a:cubicBezTo>
                  <a:pt x="3829791" y="1542138"/>
                  <a:pt x="3828675" y="1536557"/>
                  <a:pt x="3828675" y="1530449"/>
                </a:cubicBezTo>
                <a:cubicBezTo>
                  <a:pt x="3828675" y="1523635"/>
                  <a:pt x="3829967" y="1518584"/>
                  <a:pt x="3832551" y="1515295"/>
                </a:cubicBezTo>
                <a:cubicBezTo>
                  <a:pt x="3830907" y="1514120"/>
                  <a:pt x="3829556" y="1511359"/>
                  <a:pt x="3828499" y="1507013"/>
                </a:cubicBezTo>
                <a:cubicBezTo>
                  <a:pt x="3827441" y="1502666"/>
                  <a:pt x="3826913" y="1498026"/>
                  <a:pt x="3826913" y="1493092"/>
                </a:cubicBezTo>
                <a:cubicBezTo>
                  <a:pt x="3826913" y="1482284"/>
                  <a:pt x="3829614" y="1475001"/>
                  <a:pt x="3835018" y="1471241"/>
                </a:cubicBezTo>
                <a:cubicBezTo>
                  <a:pt x="3834314" y="1470067"/>
                  <a:pt x="3834431" y="1467658"/>
                  <a:pt x="3835371" y="1464017"/>
                </a:cubicBezTo>
                <a:cubicBezTo>
                  <a:pt x="3836311" y="1460375"/>
                  <a:pt x="3837838" y="1456792"/>
                  <a:pt x="3839952" y="1453268"/>
                </a:cubicBezTo>
                <a:cubicBezTo>
                  <a:pt x="3842067" y="1449743"/>
                  <a:pt x="3844181" y="1447511"/>
                  <a:pt x="3846296" y="1446572"/>
                </a:cubicBezTo>
                <a:cubicBezTo>
                  <a:pt x="3846061" y="1444457"/>
                  <a:pt x="3846883" y="1442108"/>
                  <a:pt x="3848763" y="1439523"/>
                </a:cubicBezTo>
                <a:cubicBezTo>
                  <a:pt x="3850643" y="1436939"/>
                  <a:pt x="3852875" y="1434942"/>
                  <a:pt x="3855459" y="1433532"/>
                </a:cubicBezTo>
                <a:cubicBezTo>
                  <a:pt x="3858044" y="1432122"/>
                  <a:pt x="3860041" y="1431652"/>
                  <a:pt x="3861450" y="1432122"/>
                </a:cubicBezTo>
                <a:cubicBezTo>
                  <a:pt x="3862390" y="1428128"/>
                  <a:pt x="3864446" y="1425309"/>
                  <a:pt x="3867618" y="1423664"/>
                </a:cubicBezTo>
                <a:cubicBezTo>
                  <a:pt x="3870790" y="1422019"/>
                  <a:pt x="3874607" y="1420727"/>
                  <a:pt x="3879072" y="1419787"/>
                </a:cubicBezTo>
                <a:cubicBezTo>
                  <a:pt x="3880246" y="1416263"/>
                  <a:pt x="3882889" y="1413620"/>
                  <a:pt x="3887001" y="1411858"/>
                </a:cubicBezTo>
                <a:cubicBezTo>
                  <a:pt x="3891113" y="1410096"/>
                  <a:pt x="3895870" y="1409215"/>
                  <a:pt x="3901274" y="1409215"/>
                </a:cubicBezTo>
                <a:close/>
                <a:moveTo>
                  <a:pt x="2996401" y="1409215"/>
                </a:moveTo>
                <a:cubicBezTo>
                  <a:pt x="3001805" y="1409215"/>
                  <a:pt x="3006915" y="1409978"/>
                  <a:pt x="3011732" y="1411505"/>
                </a:cubicBezTo>
                <a:cubicBezTo>
                  <a:pt x="3016548" y="1413033"/>
                  <a:pt x="3020131" y="1414971"/>
                  <a:pt x="3022480" y="1417320"/>
                </a:cubicBezTo>
                <a:cubicBezTo>
                  <a:pt x="3024830" y="1415441"/>
                  <a:pt x="3028354" y="1414501"/>
                  <a:pt x="3033053" y="1414501"/>
                </a:cubicBezTo>
                <a:cubicBezTo>
                  <a:pt x="3040337" y="1414501"/>
                  <a:pt x="3044800" y="1417438"/>
                  <a:pt x="3046445" y="1423312"/>
                </a:cubicBezTo>
                <a:cubicBezTo>
                  <a:pt x="3048325" y="1422607"/>
                  <a:pt x="3050204" y="1422254"/>
                  <a:pt x="3052084" y="1422254"/>
                </a:cubicBezTo>
                <a:cubicBezTo>
                  <a:pt x="3056078" y="1422254"/>
                  <a:pt x="3059602" y="1423723"/>
                  <a:pt x="3062657" y="1426660"/>
                </a:cubicBezTo>
                <a:cubicBezTo>
                  <a:pt x="3065712" y="1429597"/>
                  <a:pt x="3067238" y="1433062"/>
                  <a:pt x="3067238" y="1437056"/>
                </a:cubicBezTo>
                <a:cubicBezTo>
                  <a:pt x="3067238" y="1439171"/>
                  <a:pt x="3067003" y="1440698"/>
                  <a:pt x="3066533" y="1441638"/>
                </a:cubicBezTo>
                <a:cubicBezTo>
                  <a:pt x="3068883" y="1444927"/>
                  <a:pt x="3070704" y="1447981"/>
                  <a:pt x="3071996" y="1450801"/>
                </a:cubicBezTo>
                <a:cubicBezTo>
                  <a:pt x="3073288" y="1453620"/>
                  <a:pt x="3073699" y="1456440"/>
                  <a:pt x="3073230" y="1459259"/>
                </a:cubicBezTo>
                <a:cubicBezTo>
                  <a:pt x="3073934" y="1461374"/>
                  <a:pt x="3074287" y="1463253"/>
                  <a:pt x="3074287" y="1464898"/>
                </a:cubicBezTo>
                <a:cubicBezTo>
                  <a:pt x="3074287" y="1468657"/>
                  <a:pt x="3073347" y="1471476"/>
                  <a:pt x="3071468" y="1473356"/>
                </a:cubicBezTo>
                <a:cubicBezTo>
                  <a:pt x="3071702" y="1474061"/>
                  <a:pt x="3071820" y="1475001"/>
                  <a:pt x="3071820" y="1476175"/>
                </a:cubicBezTo>
                <a:cubicBezTo>
                  <a:pt x="3071820" y="1478760"/>
                  <a:pt x="3070880" y="1481579"/>
                  <a:pt x="3069000" y="1484634"/>
                </a:cubicBezTo>
                <a:cubicBezTo>
                  <a:pt x="3070645" y="1486983"/>
                  <a:pt x="3071468" y="1489567"/>
                  <a:pt x="3071468" y="1492387"/>
                </a:cubicBezTo>
                <a:cubicBezTo>
                  <a:pt x="3071468" y="1495206"/>
                  <a:pt x="3070645" y="1497791"/>
                  <a:pt x="3069000" y="1500140"/>
                </a:cubicBezTo>
                <a:cubicBezTo>
                  <a:pt x="3069470" y="1504369"/>
                  <a:pt x="3069705" y="1507189"/>
                  <a:pt x="3069705" y="1508598"/>
                </a:cubicBezTo>
                <a:cubicBezTo>
                  <a:pt x="3070410" y="1514472"/>
                  <a:pt x="3070763" y="1518466"/>
                  <a:pt x="3070763" y="1520581"/>
                </a:cubicBezTo>
                <a:cubicBezTo>
                  <a:pt x="3070763" y="1521756"/>
                  <a:pt x="3070528" y="1523283"/>
                  <a:pt x="3070058" y="1525162"/>
                </a:cubicBezTo>
                <a:cubicBezTo>
                  <a:pt x="3071937" y="1527747"/>
                  <a:pt x="3072877" y="1531506"/>
                  <a:pt x="3072877" y="1536440"/>
                </a:cubicBezTo>
                <a:cubicBezTo>
                  <a:pt x="3072877" y="1541374"/>
                  <a:pt x="3072055" y="1545133"/>
                  <a:pt x="3070410" y="1547718"/>
                </a:cubicBezTo>
                <a:cubicBezTo>
                  <a:pt x="3073934" y="1554296"/>
                  <a:pt x="3075697" y="1559348"/>
                  <a:pt x="3075697" y="1562872"/>
                </a:cubicBezTo>
                <a:cubicBezTo>
                  <a:pt x="3075697" y="1565691"/>
                  <a:pt x="3074874" y="1568276"/>
                  <a:pt x="3073230" y="1570625"/>
                </a:cubicBezTo>
                <a:cubicBezTo>
                  <a:pt x="3074170" y="1572270"/>
                  <a:pt x="3074640" y="1574149"/>
                  <a:pt x="3074640" y="1576264"/>
                </a:cubicBezTo>
                <a:cubicBezTo>
                  <a:pt x="3074640" y="1578614"/>
                  <a:pt x="3073934" y="1581198"/>
                  <a:pt x="3072525" y="1584017"/>
                </a:cubicBezTo>
                <a:cubicBezTo>
                  <a:pt x="3073934" y="1586132"/>
                  <a:pt x="3074640" y="1589421"/>
                  <a:pt x="3074640" y="1593885"/>
                </a:cubicBezTo>
                <a:cubicBezTo>
                  <a:pt x="3074640" y="1598819"/>
                  <a:pt x="3073464" y="1603166"/>
                  <a:pt x="3071115" y="1606925"/>
                </a:cubicBezTo>
                <a:cubicBezTo>
                  <a:pt x="3072290" y="1607160"/>
                  <a:pt x="3072525" y="1608628"/>
                  <a:pt x="3071820" y="1611330"/>
                </a:cubicBezTo>
                <a:cubicBezTo>
                  <a:pt x="3071115" y="1614032"/>
                  <a:pt x="3069940" y="1616675"/>
                  <a:pt x="3068295" y="1619260"/>
                </a:cubicBezTo>
                <a:cubicBezTo>
                  <a:pt x="3069470" y="1621609"/>
                  <a:pt x="3070058" y="1623724"/>
                  <a:pt x="3070058" y="1625604"/>
                </a:cubicBezTo>
                <a:cubicBezTo>
                  <a:pt x="3070058" y="1628423"/>
                  <a:pt x="3069235" y="1631184"/>
                  <a:pt x="3067591" y="1633886"/>
                </a:cubicBezTo>
                <a:cubicBezTo>
                  <a:pt x="3065946" y="1636587"/>
                  <a:pt x="3063832" y="1638526"/>
                  <a:pt x="3061247" y="1639701"/>
                </a:cubicBezTo>
                <a:cubicBezTo>
                  <a:pt x="3058193" y="1648394"/>
                  <a:pt x="3053846" y="1653445"/>
                  <a:pt x="3048207" y="1654855"/>
                </a:cubicBezTo>
                <a:cubicBezTo>
                  <a:pt x="3048442" y="1657674"/>
                  <a:pt x="3047385" y="1660435"/>
                  <a:pt x="3045035" y="1663137"/>
                </a:cubicBezTo>
                <a:cubicBezTo>
                  <a:pt x="3042686" y="1665839"/>
                  <a:pt x="3040219" y="1667425"/>
                  <a:pt x="3037635" y="1667895"/>
                </a:cubicBezTo>
                <a:cubicBezTo>
                  <a:pt x="3036460" y="1673064"/>
                  <a:pt x="3031996" y="1675648"/>
                  <a:pt x="3024242" y="1675648"/>
                </a:cubicBezTo>
                <a:cubicBezTo>
                  <a:pt x="3022598" y="1677763"/>
                  <a:pt x="3019955" y="1679407"/>
                  <a:pt x="3016313" y="1680582"/>
                </a:cubicBezTo>
                <a:cubicBezTo>
                  <a:pt x="3012671" y="1681757"/>
                  <a:pt x="3008619" y="1682344"/>
                  <a:pt x="3004154" y="1682344"/>
                </a:cubicBezTo>
                <a:cubicBezTo>
                  <a:pt x="2995461" y="1682344"/>
                  <a:pt x="2988882" y="1680112"/>
                  <a:pt x="2984418" y="1675648"/>
                </a:cubicBezTo>
                <a:cubicBezTo>
                  <a:pt x="2981364" y="1675413"/>
                  <a:pt x="2978427" y="1674297"/>
                  <a:pt x="2975608" y="1672300"/>
                </a:cubicBezTo>
                <a:cubicBezTo>
                  <a:pt x="2972788" y="1670303"/>
                  <a:pt x="2970674" y="1667895"/>
                  <a:pt x="2969264" y="1665075"/>
                </a:cubicBezTo>
                <a:cubicBezTo>
                  <a:pt x="2965740" y="1664840"/>
                  <a:pt x="2962744" y="1663431"/>
                  <a:pt x="2960277" y="1660846"/>
                </a:cubicBezTo>
                <a:cubicBezTo>
                  <a:pt x="2957810" y="1658262"/>
                  <a:pt x="2956459" y="1655207"/>
                  <a:pt x="2956224" y="1651683"/>
                </a:cubicBezTo>
                <a:cubicBezTo>
                  <a:pt x="2954345" y="1648629"/>
                  <a:pt x="2953405" y="1645927"/>
                  <a:pt x="2953405" y="1643577"/>
                </a:cubicBezTo>
                <a:cubicBezTo>
                  <a:pt x="2953405" y="1639583"/>
                  <a:pt x="2955050" y="1636235"/>
                  <a:pt x="2958339" y="1633533"/>
                </a:cubicBezTo>
                <a:cubicBezTo>
                  <a:pt x="2961629" y="1630831"/>
                  <a:pt x="2965388" y="1629480"/>
                  <a:pt x="2969617" y="1629480"/>
                </a:cubicBezTo>
                <a:cubicBezTo>
                  <a:pt x="2972436" y="1629480"/>
                  <a:pt x="2974962" y="1630244"/>
                  <a:pt x="2977194" y="1631771"/>
                </a:cubicBezTo>
                <a:cubicBezTo>
                  <a:pt x="2979426" y="1633298"/>
                  <a:pt x="2981129" y="1635589"/>
                  <a:pt x="2982303" y="1638643"/>
                </a:cubicBezTo>
                <a:cubicBezTo>
                  <a:pt x="2987238" y="1639818"/>
                  <a:pt x="2990527" y="1642520"/>
                  <a:pt x="2992171" y="1646749"/>
                </a:cubicBezTo>
                <a:cubicBezTo>
                  <a:pt x="2996166" y="1647219"/>
                  <a:pt x="2999338" y="1648629"/>
                  <a:pt x="3001687" y="1650978"/>
                </a:cubicBezTo>
                <a:cubicBezTo>
                  <a:pt x="3002392" y="1649803"/>
                  <a:pt x="3003920" y="1648922"/>
                  <a:pt x="3006269" y="1648335"/>
                </a:cubicBezTo>
                <a:cubicBezTo>
                  <a:pt x="3008619" y="1647748"/>
                  <a:pt x="3011086" y="1647454"/>
                  <a:pt x="3013670" y="1647454"/>
                </a:cubicBezTo>
                <a:cubicBezTo>
                  <a:pt x="3016254" y="1647454"/>
                  <a:pt x="3018251" y="1647806"/>
                  <a:pt x="3019661" y="1648511"/>
                </a:cubicBezTo>
                <a:cubicBezTo>
                  <a:pt x="3019661" y="1646632"/>
                  <a:pt x="3020600" y="1644811"/>
                  <a:pt x="3022480" y="1643049"/>
                </a:cubicBezTo>
                <a:cubicBezTo>
                  <a:pt x="3024360" y="1641287"/>
                  <a:pt x="3026357" y="1640288"/>
                  <a:pt x="3028472" y="1640053"/>
                </a:cubicBezTo>
                <a:cubicBezTo>
                  <a:pt x="3028001" y="1638173"/>
                  <a:pt x="3028589" y="1635941"/>
                  <a:pt x="3030234" y="1633357"/>
                </a:cubicBezTo>
                <a:cubicBezTo>
                  <a:pt x="3031879" y="1630772"/>
                  <a:pt x="3033523" y="1629363"/>
                  <a:pt x="3035168" y="1629128"/>
                </a:cubicBezTo>
                <a:cubicBezTo>
                  <a:pt x="3034698" y="1627248"/>
                  <a:pt x="3034463" y="1625486"/>
                  <a:pt x="3034463" y="1623841"/>
                </a:cubicBezTo>
                <a:cubicBezTo>
                  <a:pt x="3034463" y="1620787"/>
                  <a:pt x="3034992" y="1617909"/>
                  <a:pt x="3036049" y="1615207"/>
                </a:cubicBezTo>
                <a:cubicBezTo>
                  <a:pt x="3037106" y="1612505"/>
                  <a:pt x="3038574" y="1610449"/>
                  <a:pt x="3040454" y="1609040"/>
                </a:cubicBezTo>
                <a:cubicBezTo>
                  <a:pt x="3040219" y="1608100"/>
                  <a:pt x="3040102" y="1606808"/>
                  <a:pt x="3040102" y="1605163"/>
                </a:cubicBezTo>
                <a:cubicBezTo>
                  <a:pt x="3040102" y="1602109"/>
                  <a:pt x="3040689" y="1599230"/>
                  <a:pt x="3041864" y="1596529"/>
                </a:cubicBezTo>
                <a:cubicBezTo>
                  <a:pt x="3043038" y="1593827"/>
                  <a:pt x="3044331" y="1592006"/>
                  <a:pt x="3045740" y="1591066"/>
                </a:cubicBezTo>
                <a:cubicBezTo>
                  <a:pt x="3031643" y="1598114"/>
                  <a:pt x="3022833" y="1600816"/>
                  <a:pt x="3019309" y="1599172"/>
                </a:cubicBezTo>
                <a:cubicBezTo>
                  <a:pt x="3013200" y="1600581"/>
                  <a:pt x="3008266" y="1601286"/>
                  <a:pt x="3004507" y="1601286"/>
                </a:cubicBezTo>
                <a:cubicBezTo>
                  <a:pt x="2999573" y="1601286"/>
                  <a:pt x="2996166" y="1600464"/>
                  <a:pt x="2994287" y="1598819"/>
                </a:cubicBezTo>
                <a:cubicBezTo>
                  <a:pt x="2992171" y="1599994"/>
                  <a:pt x="2989353" y="1600581"/>
                  <a:pt x="2985828" y="1600581"/>
                </a:cubicBezTo>
                <a:cubicBezTo>
                  <a:pt x="2981129" y="1600581"/>
                  <a:pt x="2976606" y="1599465"/>
                  <a:pt x="2972260" y="1597233"/>
                </a:cubicBezTo>
                <a:cubicBezTo>
                  <a:pt x="2967913" y="1595001"/>
                  <a:pt x="2964918" y="1592123"/>
                  <a:pt x="2963273" y="1588599"/>
                </a:cubicBezTo>
                <a:cubicBezTo>
                  <a:pt x="2956930" y="1588129"/>
                  <a:pt x="2951056" y="1584781"/>
                  <a:pt x="2945652" y="1578555"/>
                </a:cubicBezTo>
                <a:cubicBezTo>
                  <a:pt x="2940248" y="1572329"/>
                  <a:pt x="2937311" y="1565104"/>
                  <a:pt x="2936841" y="1556881"/>
                </a:cubicBezTo>
                <a:cubicBezTo>
                  <a:pt x="2932612" y="1555471"/>
                  <a:pt x="2929381" y="1552240"/>
                  <a:pt x="2927149" y="1547189"/>
                </a:cubicBezTo>
                <a:cubicBezTo>
                  <a:pt x="2924917" y="1542138"/>
                  <a:pt x="2923801" y="1536557"/>
                  <a:pt x="2923801" y="1530449"/>
                </a:cubicBezTo>
                <a:cubicBezTo>
                  <a:pt x="2923801" y="1523635"/>
                  <a:pt x="2925094" y="1518584"/>
                  <a:pt x="2927678" y="1515295"/>
                </a:cubicBezTo>
                <a:cubicBezTo>
                  <a:pt x="2926034" y="1514120"/>
                  <a:pt x="2924682" y="1511359"/>
                  <a:pt x="2923625" y="1507013"/>
                </a:cubicBezTo>
                <a:cubicBezTo>
                  <a:pt x="2922568" y="1502666"/>
                  <a:pt x="2922039" y="1498026"/>
                  <a:pt x="2922039" y="1493092"/>
                </a:cubicBezTo>
                <a:cubicBezTo>
                  <a:pt x="2922039" y="1482284"/>
                  <a:pt x="2924741" y="1475001"/>
                  <a:pt x="2930145" y="1471241"/>
                </a:cubicBezTo>
                <a:cubicBezTo>
                  <a:pt x="2929440" y="1470067"/>
                  <a:pt x="2929558" y="1467658"/>
                  <a:pt x="2930497" y="1464017"/>
                </a:cubicBezTo>
                <a:cubicBezTo>
                  <a:pt x="2931437" y="1460375"/>
                  <a:pt x="2932965" y="1456792"/>
                  <a:pt x="2935079" y="1453268"/>
                </a:cubicBezTo>
                <a:cubicBezTo>
                  <a:pt x="2937194" y="1449743"/>
                  <a:pt x="2939308" y="1447511"/>
                  <a:pt x="2941423" y="1446572"/>
                </a:cubicBezTo>
                <a:cubicBezTo>
                  <a:pt x="2941188" y="1444457"/>
                  <a:pt x="2942010" y="1442108"/>
                  <a:pt x="2943890" y="1439523"/>
                </a:cubicBezTo>
                <a:cubicBezTo>
                  <a:pt x="2945769" y="1436939"/>
                  <a:pt x="2948002" y="1434942"/>
                  <a:pt x="2950585" y="1433532"/>
                </a:cubicBezTo>
                <a:cubicBezTo>
                  <a:pt x="2953170" y="1432122"/>
                  <a:pt x="2955167" y="1431652"/>
                  <a:pt x="2956577" y="1432122"/>
                </a:cubicBezTo>
                <a:cubicBezTo>
                  <a:pt x="2957517" y="1428128"/>
                  <a:pt x="2959573" y="1425309"/>
                  <a:pt x="2962744" y="1423664"/>
                </a:cubicBezTo>
                <a:cubicBezTo>
                  <a:pt x="2965916" y="1422019"/>
                  <a:pt x="2969734" y="1420727"/>
                  <a:pt x="2974199" y="1419787"/>
                </a:cubicBezTo>
                <a:cubicBezTo>
                  <a:pt x="2975373" y="1416263"/>
                  <a:pt x="2978016" y="1413620"/>
                  <a:pt x="2982128" y="1411858"/>
                </a:cubicBezTo>
                <a:cubicBezTo>
                  <a:pt x="2986239" y="1410096"/>
                  <a:pt x="2990997" y="1409215"/>
                  <a:pt x="2996401" y="1409215"/>
                </a:cubicBezTo>
                <a:close/>
                <a:moveTo>
                  <a:pt x="5701395" y="1383135"/>
                </a:moveTo>
                <a:cubicBezTo>
                  <a:pt x="5703744" y="1383135"/>
                  <a:pt x="5705800" y="1383723"/>
                  <a:pt x="5707562" y="1384897"/>
                </a:cubicBezTo>
                <a:cubicBezTo>
                  <a:pt x="5709324" y="1386072"/>
                  <a:pt x="5710440" y="1387834"/>
                  <a:pt x="5710910" y="1390184"/>
                </a:cubicBezTo>
                <a:cubicBezTo>
                  <a:pt x="5713730" y="1392298"/>
                  <a:pt x="5715139" y="1395118"/>
                  <a:pt x="5715139" y="1398642"/>
                </a:cubicBezTo>
                <a:cubicBezTo>
                  <a:pt x="5715139" y="1400991"/>
                  <a:pt x="5714552" y="1403517"/>
                  <a:pt x="5713377" y="1406219"/>
                </a:cubicBezTo>
                <a:cubicBezTo>
                  <a:pt x="5712202" y="1408921"/>
                  <a:pt x="5710792" y="1411329"/>
                  <a:pt x="5709148" y="1413444"/>
                </a:cubicBezTo>
                <a:cubicBezTo>
                  <a:pt x="5711262" y="1414853"/>
                  <a:pt x="5712320" y="1417438"/>
                  <a:pt x="5712320" y="1421197"/>
                </a:cubicBezTo>
                <a:cubicBezTo>
                  <a:pt x="5712320" y="1424956"/>
                  <a:pt x="5711145" y="1428539"/>
                  <a:pt x="5708796" y="1431946"/>
                </a:cubicBezTo>
                <a:cubicBezTo>
                  <a:pt x="5706446" y="1435353"/>
                  <a:pt x="5703392" y="1437409"/>
                  <a:pt x="5699633" y="1438113"/>
                </a:cubicBezTo>
                <a:cubicBezTo>
                  <a:pt x="5697988" y="1443752"/>
                  <a:pt x="5694111" y="1447277"/>
                  <a:pt x="5688003" y="1448686"/>
                </a:cubicBezTo>
                <a:cubicBezTo>
                  <a:pt x="5684713" y="1451976"/>
                  <a:pt x="5680837" y="1453620"/>
                  <a:pt x="5676373" y="1453620"/>
                </a:cubicBezTo>
                <a:cubicBezTo>
                  <a:pt x="5675198" y="1453620"/>
                  <a:pt x="5673670" y="1453385"/>
                  <a:pt x="5671791" y="1452915"/>
                </a:cubicBezTo>
                <a:cubicBezTo>
                  <a:pt x="5674610" y="1456909"/>
                  <a:pt x="5676020" y="1460904"/>
                  <a:pt x="5676020" y="1464898"/>
                </a:cubicBezTo>
                <a:cubicBezTo>
                  <a:pt x="5676020" y="1465838"/>
                  <a:pt x="5675785" y="1467247"/>
                  <a:pt x="5675315" y="1469127"/>
                </a:cubicBezTo>
                <a:cubicBezTo>
                  <a:pt x="5685418" y="1471241"/>
                  <a:pt x="5690000" y="1481462"/>
                  <a:pt x="5689060" y="1499788"/>
                </a:cubicBezTo>
                <a:cubicBezTo>
                  <a:pt x="5691175" y="1503312"/>
                  <a:pt x="5692231" y="1507071"/>
                  <a:pt x="5692231" y="1511065"/>
                </a:cubicBezTo>
                <a:cubicBezTo>
                  <a:pt x="5692231" y="1515764"/>
                  <a:pt x="5690704" y="1520463"/>
                  <a:pt x="5687650" y="1525162"/>
                </a:cubicBezTo>
                <a:cubicBezTo>
                  <a:pt x="5688355" y="1527277"/>
                  <a:pt x="5688707" y="1529274"/>
                  <a:pt x="5688707" y="1531154"/>
                </a:cubicBezTo>
                <a:cubicBezTo>
                  <a:pt x="5688707" y="1533973"/>
                  <a:pt x="5688120" y="1536675"/>
                  <a:pt x="5686945" y="1539259"/>
                </a:cubicBezTo>
                <a:cubicBezTo>
                  <a:pt x="5685770" y="1541844"/>
                  <a:pt x="5684244" y="1543841"/>
                  <a:pt x="5682363" y="1545251"/>
                </a:cubicBezTo>
                <a:cubicBezTo>
                  <a:pt x="5682599" y="1549010"/>
                  <a:pt x="5681952" y="1552064"/>
                  <a:pt x="5680425" y="1554414"/>
                </a:cubicBezTo>
                <a:cubicBezTo>
                  <a:pt x="5678898" y="1556763"/>
                  <a:pt x="5676138" y="1559935"/>
                  <a:pt x="5672143" y="1563929"/>
                </a:cubicBezTo>
                <a:cubicBezTo>
                  <a:pt x="5672379" y="1564869"/>
                  <a:pt x="5672496" y="1566279"/>
                  <a:pt x="5672496" y="1568158"/>
                </a:cubicBezTo>
                <a:cubicBezTo>
                  <a:pt x="5672496" y="1575207"/>
                  <a:pt x="5668501" y="1579788"/>
                  <a:pt x="5660514" y="1581903"/>
                </a:cubicBezTo>
                <a:cubicBezTo>
                  <a:pt x="5659808" y="1585662"/>
                  <a:pt x="5657870" y="1588716"/>
                  <a:pt x="5654698" y="1591066"/>
                </a:cubicBezTo>
                <a:cubicBezTo>
                  <a:pt x="5651526" y="1593415"/>
                  <a:pt x="5647709" y="1594590"/>
                  <a:pt x="5643244" y="1594590"/>
                </a:cubicBezTo>
                <a:cubicBezTo>
                  <a:pt x="5639485" y="1599759"/>
                  <a:pt x="5634904" y="1602344"/>
                  <a:pt x="5629500" y="1602344"/>
                </a:cubicBezTo>
                <a:cubicBezTo>
                  <a:pt x="5627855" y="1602344"/>
                  <a:pt x="5626563" y="1602226"/>
                  <a:pt x="5625623" y="1601991"/>
                </a:cubicBezTo>
                <a:cubicBezTo>
                  <a:pt x="5622804" y="1604810"/>
                  <a:pt x="5618457" y="1606220"/>
                  <a:pt x="5612583" y="1606220"/>
                </a:cubicBezTo>
                <a:cubicBezTo>
                  <a:pt x="5608120" y="1606220"/>
                  <a:pt x="5604477" y="1605515"/>
                  <a:pt x="5601658" y="1604106"/>
                </a:cubicBezTo>
                <a:cubicBezTo>
                  <a:pt x="5597429" y="1605045"/>
                  <a:pt x="5593670" y="1605515"/>
                  <a:pt x="5590381" y="1605515"/>
                </a:cubicBezTo>
                <a:cubicBezTo>
                  <a:pt x="5581218" y="1605515"/>
                  <a:pt x="5574639" y="1603166"/>
                  <a:pt x="5570645" y="1598467"/>
                </a:cubicBezTo>
                <a:cubicBezTo>
                  <a:pt x="5569705" y="1598702"/>
                  <a:pt x="5568413" y="1598819"/>
                  <a:pt x="5566768" y="1598819"/>
                </a:cubicBezTo>
                <a:cubicBezTo>
                  <a:pt x="5561364" y="1598819"/>
                  <a:pt x="5557253" y="1596352"/>
                  <a:pt x="5554433" y="1591418"/>
                </a:cubicBezTo>
                <a:cubicBezTo>
                  <a:pt x="5552084" y="1591653"/>
                  <a:pt x="5549088" y="1590420"/>
                  <a:pt x="5545447" y="1587718"/>
                </a:cubicBezTo>
                <a:cubicBezTo>
                  <a:pt x="5541805" y="1585016"/>
                  <a:pt x="5540219" y="1582373"/>
                  <a:pt x="5540689" y="1579788"/>
                </a:cubicBezTo>
                <a:cubicBezTo>
                  <a:pt x="5536930" y="1578848"/>
                  <a:pt x="5533817" y="1576558"/>
                  <a:pt x="5531349" y="1572916"/>
                </a:cubicBezTo>
                <a:cubicBezTo>
                  <a:pt x="5528883" y="1569274"/>
                  <a:pt x="5527766" y="1565104"/>
                  <a:pt x="5528001" y="1560405"/>
                </a:cubicBezTo>
                <a:cubicBezTo>
                  <a:pt x="5525417" y="1559465"/>
                  <a:pt x="5523420" y="1557586"/>
                  <a:pt x="5522010" y="1554766"/>
                </a:cubicBezTo>
                <a:cubicBezTo>
                  <a:pt x="5520601" y="1551947"/>
                  <a:pt x="5519896" y="1548775"/>
                  <a:pt x="5519896" y="1545251"/>
                </a:cubicBezTo>
                <a:cubicBezTo>
                  <a:pt x="5519896" y="1541491"/>
                  <a:pt x="5520483" y="1538790"/>
                  <a:pt x="5521658" y="1537145"/>
                </a:cubicBezTo>
                <a:cubicBezTo>
                  <a:pt x="5519073" y="1533151"/>
                  <a:pt x="5517781" y="1528569"/>
                  <a:pt x="5517781" y="1523400"/>
                </a:cubicBezTo>
                <a:cubicBezTo>
                  <a:pt x="5517781" y="1517997"/>
                  <a:pt x="5519426" y="1513650"/>
                  <a:pt x="5522715" y="1510361"/>
                </a:cubicBezTo>
                <a:cubicBezTo>
                  <a:pt x="5520131" y="1508481"/>
                  <a:pt x="5518839" y="1505662"/>
                  <a:pt x="5518839" y="1501902"/>
                </a:cubicBezTo>
                <a:cubicBezTo>
                  <a:pt x="5518839" y="1499553"/>
                  <a:pt x="5519426" y="1497203"/>
                  <a:pt x="5520601" y="1494854"/>
                </a:cubicBezTo>
                <a:cubicBezTo>
                  <a:pt x="5521776" y="1492504"/>
                  <a:pt x="5523303" y="1490860"/>
                  <a:pt x="5525182" y="1489920"/>
                </a:cubicBezTo>
                <a:cubicBezTo>
                  <a:pt x="5524712" y="1486631"/>
                  <a:pt x="5525124" y="1483518"/>
                  <a:pt x="5526415" y="1480581"/>
                </a:cubicBezTo>
                <a:cubicBezTo>
                  <a:pt x="5527708" y="1477644"/>
                  <a:pt x="5529529" y="1475470"/>
                  <a:pt x="5531878" y="1474061"/>
                </a:cubicBezTo>
                <a:cubicBezTo>
                  <a:pt x="5531408" y="1473356"/>
                  <a:pt x="5531173" y="1472299"/>
                  <a:pt x="5531173" y="1470889"/>
                </a:cubicBezTo>
                <a:cubicBezTo>
                  <a:pt x="5531173" y="1468774"/>
                  <a:pt x="5531937" y="1466660"/>
                  <a:pt x="5533464" y="1464545"/>
                </a:cubicBezTo>
                <a:cubicBezTo>
                  <a:pt x="5534991" y="1462431"/>
                  <a:pt x="5536694" y="1461139"/>
                  <a:pt x="5538575" y="1460669"/>
                </a:cubicBezTo>
                <a:cubicBezTo>
                  <a:pt x="5538339" y="1459964"/>
                  <a:pt x="5538222" y="1459024"/>
                  <a:pt x="5538222" y="1457849"/>
                </a:cubicBezTo>
                <a:cubicBezTo>
                  <a:pt x="5538222" y="1452915"/>
                  <a:pt x="5540101" y="1448628"/>
                  <a:pt x="5543861" y="1444986"/>
                </a:cubicBezTo>
                <a:cubicBezTo>
                  <a:pt x="5547620" y="1441344"/>
                  <a:pt x="5551262" y="1439758"/>
                  <a:pt x="5554786" y="1440228"/>
                </a:cubicBezTo>
                <a:cubicBezTo>
                  <a:pt x="5554786" y="1436939"/>
                  <a:pt x="5556254" y="1434178"/>
                  <a:pt x="5559191" y="1431946"/>
                </a:cubicBezTo>
                <a:cubicBezTo>
                  <a:pt x="5562128" y="1429714"/>
                  <a:pt x="5565946" y="1428598"/>
                  <a:pt x="5570645" y="1428598"/>
                </a:cubicBezTo>
                <a:cubicBezTo>
                  <a:pt x="5572760" y="1428598"/>
                  <a:pt x="5574404" y="1428715"/>
                  <a:pt x="5575579" y="1428950"/>
                </a:cubicBezTo>
                <a:cubicBezTo>
                  <a:pt x="5577223" y="1425426"/>
                  <a:pt x="5580043" y="1422548"/>
                  <a:pt x="5584037" y="1420316"/>
                </a:cubicBezTo>
                <a:cubicBezTo>
                  <a:pt x="5588031" y="1418084"/>
                  <a:pt x="5592143" y="1416968"/>
                  <a:pt x="5596372" y="1416968"/>
                </a:cubicBezTo>
                <a:cubicBezTo>
                  <a:pt x="5599191" y="1416968"/>
                  <a:pt x="5601541" y="1417555"/>
                  <a:pt x="5603421" y="1418730"/>
                </a:cubicBezTo>
                <a:cubicBezTo>
                  <a:pt x="5606710" y="1415911"/>
                  <a:pt x="5610821" y="1414501"/>
                  <a:pt x="5615755" y="1414501"/>
                </a:cubicBezTo>
                <a:cubicBezTo>
                  <a:pt x="5619749" y="1414501"/>
                  <a:pt x="5623333" y="1415441"/>
                  <a:pt x="5626504" y="1417320"/>
                </a:cubicBezTo>
                <a:cubicBezTo>
                  <a:pt x="5629676" y="1419200"/>
                  <a:pt x="5631614" y="1421784"/>
                  <a:pt x="5632319" y="1425074"/>
                </a:cubicBezTo>
                <a:cubicBezTo>
                  <a:pt x="5636078" y="1425074"/>
                  <a:pt x="5640072" y="1426425"/>
                  <a:pt x="5644302" y="1429127"/>
                </a:cubicBezTo>
                <a:cubicBezTo>
                  <a:pt x="5648531" y="1431829"/>
                  <a:pt x="5650998" y="1434589"/>
                  <a:pt x="5651702" y="1437409"/>
                </a:cubicBezTo>
                <a:cubicBezTo>
                  <a:pt x="5655932" y="1438818"/>
                  <a:pt x="5660278" y="1441403"/>
                  <a:pt x="5664742" y="1445162"/>
                </a:cubicBezTo>
                <a:cubicBezTo>
                  <a:pt x="5664508" y="1441638"/>
                  <a:pt x="5665682" y="1438231"/>
                  <a:pt x="5668267" y="1434942"/>
                </a:cubicBezTo>
                <a:cubicBezTo>
                  <a:pt x="5670851" y="1431652"/>
                  <a:pt x="5674376" y="1429655"/>
                  <a:pt x="5678839" y="1428950"/>
                </a:cubicBezTo>
                <a:cubicBezTo>
                  <a:pt x="5678604" y="1426366"/>
                  <a:pt x="5679192" y="1423958"/>
                  <a:pt x="5680601" y="1421726"/>
                </a:cubicBezTo>
                <a:cubicBezTo>
                  <a:pt x="5682011" y="1419494"/>
                  <a:pt x="5684008" y="1418025"/>
                  <a:pt x="5686593" y="1417320"/>
                </a:cubicBezTo>
                <a:cubicBezTo>
                  <a:pt x="5684948" y="1414971"/>
                  <a:pt x="5684126" y="1412034"/>
                  <a:pt x="5684126" y="1408510"/>
                </a:cubicBezTo>
                <a:cubicBezTo>
                  <a:pt x="5684126" y="1402401"/>
                  <a:pt x="5686006" y="1397467"/>
                  <a:pt x="5689765" y="1393708"/>
                </a:cubicBezTo>
                <a:cubicBezTo>
                  <a:pt x="5689530" y="1390654"/>
                  <a:pt x="5690587" y="1388128"/>
                  <a:pt x="5692937" y="1386131"/>
                </a:cubicBezTo>
                <a:cubicBezTo>
                  <a:pt x="5695286" y="1384134"/>
                  <a:pt x="5698105" y="1383135"/>
                  <a:pt x="5701395" y="1383135"/>
                </a:cubicBezTo>
                <a:close/>
                <a:moveTo>
                  <a:pt x="1854324" y="1357056"/>
                </a:moveTo>
                <a:cubicBezTo>
                  <a:pt x="1859024" y="1357056"/>
                  <a:pt x="1862489" y="1359111"/>
                  <a:pt x="1864721" y="1363223"/>
                </a:cubicBezTo>
                <a:cubicBezTo>
                  <a:pt x="1866953" y="1367335"/>
                  <a:pt x="1868069" y="1371035"/>
                  <a:pt x="1868069" y="1374324"/>
                </a:cubicBezTo>
                <a:cubicBezTo>
                  <a:pt x="1870185" y="1381608"/>
                  <a:pt x="1871241" y="1387129"/>
                  <a:pt x="1871241" y="1390888"/>
                </a:cubicBezTo>
                <a:cubicBezTo>
                  <a:pt x="1871241" y="1394413"/>
                  <a:pt x="1870185" y="1399934"/>
                  <a:pt x="1868069" y="1407453"/>
                </a:cubicBezTo>
                <a:cubicBezTo>
                  <a:pt x="1870185" y="1409802"/>
                  <a:pt x="1871241" y="1413209"/>
                  <a:pt x="1871241" y="1417673"/>
                </a:cubicBezTo>
                <a:cubicBezTo>
                  <a:pt x="1871241" y="1421902"/>
                  <a:pt x="1870185" y="1426483"/>
                  <a:pt x="1868069" y="1431417"/>
                </a:cubicBezTo>
                <a:cubicBezTo>
                  <a:pt x="1870185" y="1433767"/>
                  <a:pt x="1871241" y="1437644"/>
                  <a:pt x="1871241" y="1443047"/>
                </a:cubicBezTo>
                <a:cubicBezTo>
                  <a:pt x="1871241" y="1448686"/>
                  <a:pt x="1870066" y="1452915"/>
                  <a:pt x="1867718" y="1455735"/>
                </a:cubicBezTo>
                <a:cubicBezTo>
                  <a:pt x="1870771" y="1459729"/>
                  <a:pt x="1872298" y="1464780"/>
                  <a:pt x="1872298" y="1470889"/>
                </a:cubicBezTo>
                <a:cubicBezTo>
                  <a:pt x="1872298" y="1476998"/>
                  <a:pt x="1870889" y="1482167"/>
                  <a:pt x="1868069" y="1486396"/>
                </a:cubicBezTo>
                <a:cubicBezTo>
                  <a:pt x="1869009" y="1488980"/>
                  <a:pt x="1869480" y="1491917"/>
                  <a:pt x="1869480" y="1495206"/>
                </a:cubicBezTo>
                <a:cubicBezTo>
                  <a:pt x="1869480" y="1498966"/>
                  <a:pt x="1868951" y="1502666"/>
                  <a:pt x="1867893" y="1506308"/>
                </a:cubicBezTo>
                <a:cubicBezTo>
                  <a:pt x="1866836" y="1509949"/>
                  <a:pt x="1865485" y="1512710"/>
                  <a:pt x="1863840" y="1514590"/>
                </a:cubicBezTo>
                <a:cubicBezTo>
                  <a:pt x="1865954" y="1516704"/>
                  <a:pt x="1867013" y="1521403"/>
                  <a:pt x="1867013" y="1528687"/>
                </a:cubicBezTo>
                <a:cubicBezTo>
                  <a:pt x="1867013" y="1535735"/>
                  <a:pt x="1865954" y="1540669"/>
                  <a:pt x="1863840" y="1543489"/>
                </a:cubicBezTo>
                <a:cubicBezTo>
                  <a:pt x="1865016" y="1544663"/>
                  <a:pt x="1865954" y="1546778"/>
                  <a:pt x="1866659" y="1549832"/>
                </a:cubicBezTo>
                <a:cubicBezTo>
                  <a:pt x="1867364" y="1552887"/>
                  <a:pt x="1867718" y="1556293"/>
                  <a:pt x="1867718" y="1560053"/>
                </a:cubicBezTo>
                <a:cubicBezTo>
                  <a:pt x="1867718" y="1567101"/>
                  <a:pt x="1866425" y="1572622"/>
                  <a:pt x="1863840" y="1576617"/>
                </a:cubicBezTo>
                <a:cubicBezTo>
                  <a:pt x="1865250" y="1581080"/>
                  <a:pt x="1865954" y="1585075"/>
                  <a:pt x="1865954" y="1588599"/>
                </a:cubicBezTo>
                <a:cubicBezTo>
                  <a:pt x="1865954" y="1594003"/>
                  <a:pt x="1864545" y="1598114"/>
                  <a:pt x="1861726" y="1600934"/>
                </a:cubicBezTo>
                <a:cubicBezTo>
                  <a:pt x="1858907" y="1603753"/>
                  <a:pt x="1855617" y="1605163"/>
                  <a:pt x="1851858" y="1605163"/>
                </a:cubicBezTo>
                <a:cubicBezTo>
                  <a:pt x="1848569" y="1605163"/>
                  <a:pt x="1845632" y="1603988"/>
                  <a:pt x="1843047" y="1601639"/>
                </a:cubicBezTo>
                <a:cubicBezTo>
                  <a:pt x="1840463" y="1599289"/>
                  <a:pt x="1839171" y="1596117"/>
                  <a:pt x="1839171" y="1592123"/>
                </a:cubicBezTo>
                <a:cubicBezTo>
                  <a:pt x="1839171" y="1590009"/>
                  <a:pt x="1839523" y="1587894"/>
                  <a:pt x="1840228" y="1585780"/>
                </a:cubicBezTo>
                <a:cubicBezTo>
                  <a:pt x="1837173" y="1580376"/>
                  <a:pt x="1835646" y="1574267"/>
                  <a:pt x="1835646" y="1567453"/>
                </a:cubicBezTo>
                <a:cubicBezTo>
                  <a:pt x="1835646" y="1560640"/>
                  <a:pt x="1837173" y="1555706"/>
                  <a:pt x="1840228" y="1552652"/>
                </a:cubicBezTo>
                <a:cubicBezTo>
                  <a:pt x="1837878" y="1550302"/>
                  <a:pt x="1836704" y="1547013"/>
                  <a:pt x="1836704" y="1542784"/>
                </a:cubicBezTo>
                <a:cubicBezTo>
                  <a:pt x="1836704" y="1538790"/>
                  <a:pt x="1837878" y="1535618"/>
                  <a:pt x="1840228" y="1533268"/>
                </a:cubicBezTo>
                <a:cubicBezTo>
                  <a:pt x="1837878" y="1528569"/>
                  <a:pt x="1836704" y="1523283"/>
                  <a:pt x="1836704" y="1517409"/>
                </a:cubicBezTo>
                <a:cubicBezTo>
                  <a:pt x="1836704" y="1511535"/>
                  <a:pt x="1837878" y="1507541"/>
                  <a:pt x="1840228" y="1505427"/>
                </a:cubicBezTo>
                <a:cubicBezTo>
                  <a:pt x="1837878" y="1500728"/>
                  <a:pt x="1836704" y="1494501"/>
                  <a:pt x="1836704" y="1486748"/>
                </a:cubicBezTo>
                <a:cubicBezTo>
                  <a:pt x="1836704" y="1478995"/>
                  <a:pt x="1837878" y="1474061"/>
                  <a:pt x="1840228" y="1471946"/>
                </a:cubicBezTo>
                <a:cubicBezTo>
                  <a:pt x="1836938" y="1467482"/>
                  <a:pt x="1835295" y="1462196"/>
                  <a:pt x="1835295" y="1456087"/>
                </a:cubicBezTo>
                <a:cubicBezTo>
                  <a:pt x="1835295" y="1450683"/>
                  <a:pt x="1836938" y="1446454"/>
                  <a:pt x="1840228" y="1443400"/>
                </a:cubicBezTo>
                <a:cubicBezTo>
                  <a:pt x="1839288" y="1442225"/>
                  <a:pt x="1838818" y="1440580"/>
                  <a:pt x="1838818" y="1438466"/>
                </a:cubicBezTo>
                <a:cubicBezTo>
                  <a:pt x="1838818" y="1436821"/>
                  <a:pt x="1839053" y="1434648"/>
                  <a:pt x="1839523" y="1431946"/>
                </a:cubicBezTo>
                <a:cubicBezTo>
                  <a:pt x="1839993" y="1429244"/>
                  <a:pt x="1840228" y="1426718"/>
                  <a:pt x="1840228" y="1424369"/>
                </a:cubicBezTo>
                <a:cubicBezTo>
                  <a:pt x="1840228" y="1430478"/>
                  <a:pt x="1838818" y="1438407"/>
                  <a:pt x="1835999" y="1448158"/>
                </a:cubicBezTo>
                <a:cubicBezTo>
                  <a:pt x="1833179" y="1457908"/>
                  <a:pt x="1829303" y="1464545"/>
                  <a:pt x="1824368" y="1468070"/>
                </a:cubicBezTo>
                <a:cubicBezTo>
                  <a:pt x="1824368" y="1483576"/>
                  <a:pt x="1821431" y="1492622"/>
                  <a:pt x="1815558" y="1495206"/>
                </a:cubicBezTo>
                <a:cubicBezTo>
                  <a:pt x="1815558" y="1500375"/>
                  <a:pt x="1814618" y="1506425"/>
                  <a:pt x="1812739" y="1513356"/>
                </a:cubicBezTo>
                <a:cubicBezTo>
                  <a:pt x="1810859" y="1520287"/>
                  <a:pt x="1808980" y="1523753"/>
                  <a:pt x="1807100" y="1523753"/>
                </a:cubicBezTo>
                <a:cubicBezTo>
                  <a:pt x="1807100" y="1526572"/>
                  <a:pt x="1805984" y="1529685"/>
                  <a:pt x="1803752" y="1533092"/>
                </a:cubicBezTo>
                <a:cubicBezTo>
                  <a:pt x="1801520" y="1536499"/>
                  <a:pt x="1799346" y="1538202"/>
                  <a:pt x="1797232" y="1538202"/>
                </a:cubicBezTo>
                <a:cubicBezTo>
                  <a:pt x="1797937" y="1540552"/>
                  <a:pt x="1798289" y="1543136"/>
                  <a:pt x="1798289" y="1545956"/>
                </a:cubicBezTo>
                <a:cubicBezTo>
                  <a:pt x="1798289" y="1549245"/>
                  <a:pt x="1797761" y="1552358"/>
                  <a:pt x="1796703" y="1555295"/>
                </a:cubicBezTo>
                <a:cubicBezTo>
                  <a:pt x="1795646" y="1558232"/>
                  <a:pt x="1794295" y="1560522"/>
                  <a:pt x="1792651" y="1562167"/>
                </a:cubicBezTo>
                <a:cubicBezTo>
                  <a:pt x="1792651" y="1566396"/>
                  <a:pt x="1791828" y="1569920"/>
                  <a:pt x="1790183" y="1572740"/>
                </a:cubicBezTo>
                <a:cubicBezTo>
                  <a:pt x="1788539" y="1575559"/>
                  <a:pt x="1786307" y="1578261"/>
                  <a:pt x="1783488" y="1580846"/>
                </a:cubicBezTo>
                <a:cubicBezTo>
                  <a:pt x="1783488" y="1585310"/>
                  <a:pt x="1781960" y="1588834"/>
                  <a:pt x="1778906" y="1591418"/>
                </a:cubicBezTo>
                <a:cubicBezTo>
                  <a:pt x="1775852" y="1594003"/>
                  <a:pt x="1772327" y="1595295"/>
                  <a:pt x="1768333" y="1595295"/>
                </a:cubicBezTo>
                <a:cubicBezTo>
                  <a:pt x="1764574" y="1595295"/>
                  <a:pt x="1761285" y="1594062"/>
                  <a:pt x="1758465" y="1591595"/>
                </a:cubicBezTo>
                <a:cubicBezTo>
                  <a:pt x="1755646" y="1589128"/>
                  <a:pt x="1754237" y="1585662"/>
                  <a:pt x="1754237" y="1581198"/>
                </a:cubicBezTo>
                <a:cubicBezTo>
                  <a:pt x="1754237" y="1579084"/>
                  <a:pt x="1754353" y="1577556"/>
                  <a:pt x="1754588" y="1576617"/>
                </a:cubicBezTo>
                <a:cubicBezTo>
                  <a:pt x="1752240" y="1576617"/>
                  <a:pt x="1750065" y="1574561"/>
                  <a:pt x="1748069" y="1570449"/>
                </a:cubicBezTo>
                <a:cubicBezTo>
                  <a:pt x="1746072" y="1566337"/>
                  <a:pt x="1745073" y="1561932"/>
                  <a:pt x="1745073" y="1557233"/>
                </a:cubicBezTo>
                <a:cubicBezTo>
                  <a:pt x="1742959" y="1557233"/>
                  <a:pt x="1740726" y="1555412"/>
                  <a:pt x="1738377" y="1551770"/>
                </a:cubicBezTo>
                <a:cubicBezTo>
                  <a:pt x="1736028" y="1548129"/>
                  <a:pt x="1734148" y="1544017"/>
                  <a:pt x="1732738" y="1539436"/>
                </a:cubicBezTo>
                <a:cubicBezTo>
                  <a:pt x="1731329" y="1534854"/>
                  <a:pt x="1730976" y="1531389"/>
                  <a:pt x="1731681" y="1529039"/>
                </a:cubicBezTo>
                <a:cubicBezTo>
                  <a:pt x="1729801" y="1527629"/>
                  <a:pt x="1727980" y="1524928"/>
                  <a:pt x="1726218" y="1520933"/>
                </a:cubicBezTo>
                <a:cubicBezTo>
                  <a:pt x="1724456" y="1516939"/>
                  <a:pt x="1723575" y="1512710"/>
                  <a:pt x="1723575" y="1508246"/>
                </a:cubicBezTo>
                <a:cubicBezTo>
                  <a:pt x="1723575" y="1503547"/>
                  <a:pt x="1724515" y="1499435"/>
                  <a:pt x="1726395" y="1495911"/>
                </a:cubicBezTo>
                <a:cubicBezTo>
                  <a:pt x="1723340" y="1495676"/>
                  <a:pt x="1720697" y="1493503"/>
                  <a:pt x="1718465" y="1489391"/>
                </a:cubicBezTo>
                <a:cubicBezTo>
                  <a:pt x="1716233" y="1485280"/>
                  <a:pt x="1715117" y="1481227"/>
                  <a:pt x="1715117" y="1477233"/>
                </a:cubicBezTo>
                <a:cubicBezTo>
                  <a:pt x="1715117" y="1474883"/>
                  <a:pt x="1715704" y="1473121"/>
                  <a:pt x="1716879" y="1471946"/>
                </a:cubicBezTo>
                <a:cubicBezTo>
                  <a:pt x="1714530" y="1470067"/>
                  <a:pt x="1712356" y="1467012"/>
                  <a:pt x="1710359" y="1462783"/>
                </a:cubicBezTo>
                <a:cubicBezTo>
                  <a:pt x="1708363" y="1458554"/>
                  <a:pt x="1707364" y="1455147"/>
                  <a:pt x="1707364" y="1452563"/>
                </a:cubicBezTo>
                <a:cubicBezTo>
                  <a:pt x="1704309" y="1449509"/>
                  <a:pt x="1702782" y="1443282"/>
                  <a:pt x="1702782" y="1433884"/>
                </a:cubicBezTo>
                <a:cubicBezTo>
                  <a:pt x="1699492" y="1433884"/>
                  <a:pt x="1696673" y="1430947"/>
                  <a:pt x="1694324" y="1425074"/>
                </a:cubicBezTo>
                <a:cubicBezTo>
                  <a:pt x="1694794" y="1429538"/>
                  <a:pt x="1694383" y="1433943"/>
                  <a:pt x="1693091" y="1438290"/>
                </a:cubicBezTo>
                <a:cubicBezTo>
                  <a:pt x="1691798" y="1442636"/>
                  <a:pt x="1690095" y="1445867"/>
                  <a:pt x="1687980" y="1447981"/>
                </a:cubicBezTo>
                <a:cubicBezTo>
                  <a:pt x="1690095" y="1449861"/>
                  <a:pt x="1691740" y="1453444"/>
                  <a:pt x="1692914" y="1458730"/>
                </a:cubicBezTo>
                <a:cubicBezTo>
                  <a:pt x="1694089" y="1464017"/>
                  <a:pt x="1694676" y="1469362"/>
                  <a:pt x="1694676" y="1474766"/>
                </a:cubicBezTo>
                <a:cubicBezTo>
                  <a:pt x="1694676" y="1479700"/>
                  <a:pt x="1694207" y="1483224"/>
                  <a:pt x="1693267" y="1485338"/>
                </a:cubicBezTo>
                <a:cubicBezTo>
                  <a:pt x="1695616" y="1489098"/>
                  <a:pt x="1696790" y="1494854"/>
                  <a:pt x="1696790" y="1502607"/>
                </a:cubicBezTo>
                <a:cubicBezTo>
                  <a:pt x="1696790" y="1511300"/>
                  <a:pt x="1695616" y="1518349"/>
                  <a:pt x="1693267" y="1523753"/>
                </a:cubicBezTo>
                <a:cubicBezTo>
                  <a:pt x="1695147" y="1527747"/>
                  <a:pt x="1696086" y="1531741"/>
                  <a:pt x="1696086" y="1535735"/>
                </a:cubicBezTo>
                <a:cubicBezTo>
                  <a:pt x="1696086" y="1539259"/>
                  <a:pt x="1695147" y="1543254"/>
                  <a:pt x="1693267" y="1547718"/>
                </a:cubicBezTo>
                <a:cubicBezTo>
                  <a:pt x="1694207" y="1548657"/>
                  <a:pt x="1695028" y="1550948"/>
                  <a:pt x="1695734" y="1554590"/>
                </a:cubicBezTo>
                <a:cubicBezTo>
                  <a:pt x="1696439" y="1558232"/>
                  <a:pt x="1696790" y="1562167"/>
                  <a:pt x="1696790" y="1566396"/>
                </a:cubicBezTo>
                <a:cubicBezTo>
                  <a:pt x="1696790" y="1574385"/>
                  <a:pt x="1695616" y="1579201"/>
                  <a:pt x="1693267" y="1580846"/>
                </a:cubicBezTo>
                <a:cubicBezTo>
                  <a:pt x="1693502" y="1582255"/>
                  <a:pt x="1693619" y="1584135"/>
                  <a:pt x="1693619" y="1586484"/>
                </a:cubicBezTo>
                <a:cubicBezTo>
                  <a:pt x="1693619" y="1592593"/>
                  <a:pt x="1692151" y="1597292"/>
                  <a:pt x="1689214" y="1600581"/>
                </a:cubicBezTo>
                <a:cubicBezTo>
                  <a:pt x="1686277" y="1603871"/>
                  <a:pt x="1682694" y="1605515"/>
                  <a:pt x="1678465" y="1605515"/>
                </a:cubicBezTo>
                <a:cubicBezTo>
                  <a:pt x="1674235" y="1605515"/>
                  <a:pt x="1670476" y="1603871"/>
                  <a:pt x="1667188" y="1600581"/>
                </a:cubicBezTo>
                <a:cubicBezTo>
                  <a:pt x="1663898" y="1597292"/>
                  <a:pt x="1662253" y="1592945"/>
                  <a:pt x="1662253" y="1587542"/>
                </a:cubicBezTo>
                <a:cubicBezTo>
                  <a:pt x="1662253" y="1583547"/>
                  <a:pt x="1663311" y="1579084"/>
                  <a:pt x="1665426" y="1574149"/>
                </a:cubicBezTo>
                <a:cubicBezTo>
                  <a:pt x="1662605" y="1564517"/>
                  <a:pt x="1661196" y="1555471"/>
                  <a:pt x="1661196" y="1547013"/>
                </a:cubicBezTo>
                <a:cubicBezTo>
                  <a:pt x="1661196" y="1539259"/>
                  <a:pt x="1662253" y="1533268"/>
                  <a:pt x="1664368" y="1529039"/>
                </a:cubicBezTo>
                <a:cubicBezTo>
                  <a:pt x="1662019" y="1525985"/>
                  <a:pt x="1660843" y="1521168"/>
                  <a:pt x="1660843" y="1514590"/>
                </a:cubicBezTo>
                <a:cubicBezTo>
                  <a:pt x="1660843" y="1511535"/>
                  <a:pt x="1661196" y="1508657"/>
                  <a:pt x="1661901" y="1505955"/>
                </a:cubicBezTo>
                <a:cubicBezTo>
                  <a:pt x="1662605" y="1503253"/>
                  <a:pt x="1663428" y="1501315"/>
                  <a:pt x="1664368" y="1500140"/>
                </a:cubicBezTo>
                <a:cubicBezTo>
                  <a:pt x="1662019" y="1494736"/>
                  <a:pt x="1660843" y="1489333"/>
                  <a:pt x="1660843" y="1483929"/>
                </a:cubicBezTo>
                <a:cubicBezTo>
                  <a:pt x="1660843" y="1478290"/>
                  <a:pt x="1662019" y="1474296"/>
                  <a:pt x="1664368" y="1471946"/>
                </a:cubicBezTo>
                <a:cubicBezTo>
                  <a:pt x="1663193" y="1470302"/>
                  <a:pt x="1662253" y="1468187"/>
                  <a:pt x="1661548" y="1465603"/>
                </a:cubicBezTo>
                <a:cubicBezTo>
                  <a:pt x="1660843" y="1463018"/>
                  <a:pt x="1660491" y="1460316"/>
                  <a:pt x="1660491" y="1457497"/>
                </a:cubicBezTo>
                <a:cubicBezTo>
                  <a:pt x="1660491" y="1453268"/>
                  <a:pt x="1661196" y="1450096"/>
                  <a:pt x="1662605" y="1447981"/>
                </a:cubicBezTo>
                <a:cubicBezTo>
                  <a:pt x="1660256" y="1443987"/>
                  <a:pt x="1659081" y="1438818"/>
                  <a:pt x="1659081" y="1432475"/>
                </a:cubicBezTo>
                <a:cubicBezTo>
                  <a:pt x="1659081" y="1424251"/>
                  <a:pt x="1660843" y="1418378"/>
                  <a:pt x="1664368" y="1414853"/>
                </a:cubicBezTo>
                <a:cubicBezTo>
                  <a:pt x="1661079" y="1411564"/>
                  <a:pt x="1659433" y="1404868"/>
                  <a:pt x="1659433" y="1394765"/>
                </a:cubicBezTo>
                <a:cubicBezTo>
                  <a:pt x="1659433" y="1390066"/>
                  <a:pt x="1659903" y="1385543"/>
                  <a:pt x="1660843" y="1381197"/>
                </a:cubicBezTo>
                <a:cubicBezTo>
                  <a:pt x="1661783" y="1376850"/>
                  <a:pt x="1662958" y="1373972"/>
                  <a:pt x="1664368" y="1372562"/>
                </a:cubicBezTo>
                <a:cubicBezTo>
                  <a:pt x="1664368" y="1368098"/>
                  <a:pt x="1666012" y="1364457"/>
                  <a:pt x="1669302" y="1361637"/>
                </a:cubicBezTo>
                <a:cubicBezTo>
                  <a:pt x="1672591" y="1358818"/>
                  <a:pt x="1676351" y="1357408"/>
                  <a:pt x="1680579" y="1357408"/>
                </a:cubicBezTo>
                <a:cubicBezTo>
                  <a:pt x="1685513" y="1357408"/>
                  <a:pt x="1689743" y="1359170"/>
                  <a:pt x="1693267" y="1362695"/>
                </a:cubicBezTo>
                <a:cubicBezTo>
                  <a:pt x="1697966" y="1362695"/>
                  <a:pt x="1702253" y="1364809"/>
                  <a:pt x="1706130" y="1369038"/>
                </a:cubicBezTo>
                <a:cubicBezTo>
                  <a:pt x="1710006" y="1373267"/>
                  <a:pt x="1711945" y="1377614"/>
                  <a:pt x="1711945" y="1382078"/>
                </a:cubicBezTo>
                <a:cubicBezTo>
                  <a:pt x="1713590" y="1383488"/>
                  <a:pt x="1715000" y="1385426"/>
                  <a:pt x="1716174" y="1387893"/>
                </a:cubicBezTo>
                <a:cubicBezTo>
                  <a:pt x="1717350" y="1390360"/>
                  <a:pt x="1717936" y="1392886"/>
                  <a:pt x="1717936" y="1395470"/>
                </a:cubicBezTo>
                <a:cubicBezTo>
                  <a:pt x="1717936" y="1397350"/>
                  <a:pt x="1717584" y="1399229"/>
                  <a:pt x="1716879" y="1401109"/>
                </a:cubicBezTo>
                <a:cubicBezTo>
                  <a:pt x="1719698" y="1401344"/>
                  <a:pt x="1721989" y="1402988"/>
                  <a:pt x="1723751" y="1406043"/>
                </a:cubicBezTo>
                <a:cubicBezTo>
                  <a:pt x="1725513" y="1409097"/>
                  <a:pt x="1726395" y="1412034"/>
                  <a:pt x="1726395" y="1414853"/>
                </a:cubicBezTo>
                <a:cubicBezTo>
                  <a:pt x="1728275" y="1416498"/>
                  <a:pt x="1729860" y="1418789"/>
                  <a:pt x="1731152" y="1421726"/>
                </a:cubicBezTo>
                <a:cubicBezTo>
                  <a:pt x="1732445" y="1424663"/>
                  <a:pt x="1733091" y="1427658"/>
                  <a:pt x="1733091" y="1430712"/>
                </a:cubicBezTo>
                <a:cubicBezTo>
                  <a:pt x="1733091" y="1433532"/>
                  <a:pt x="1732621" y="1436234"/>
                  <a:pt x="1731681" y="1438818"/>
                </a:cubicBezTo>
                <a:cubicBezTo>
                  <a:pt x="1732856" y="1438818"/>
                  <a:pt x="1733972" y="1439817"/>
                  <a:pt x="1735029" y="1441814"/>
                </a:cubicBezTo>
                <a:cubicBezTo>
                  <a:pt x="1736087" y="1443811"/>
                  <a:pt x="1736614" y="1445984"/>
                  <a:pt x="1736614" y="1448334"/>
                </a:cubicBezTo>
                <a:cubicBezTo>
                  <a:pt x="1736614" y="1450213"/>
                  <a:pt x="1736145" y="1451623"/>
                  <a:pt x="1735205" y="1452563"/>
                </a:cubicBezTo>
                <a:cubicBezTo>
                  <a:pt x="1737790" y="1453973"/>
                  <a:pt x="1740081" y="1456851"/>
                  <a:pt x="1742077" y="1461197"/>
                </a:cubicBezTo>
                <a:cubicBezTo>
                  <a:pt x="1744074" y="1465544"/>
                  <a:pt x="1745073" y="1469127"/>
                  <a:pt x="1745073" y="1471946"/>
                </a:cubicBezTo>
                <a:cubicBezTo>
                  <a:pt x="1746718" y="1473591"/>
                  <a:pt x="1748069" y="1476293"/>
                  <a:pt x="1749126" y="1480052"/>
                </a:cubicBezTo>
                <a:cubicBezTo>
                  <a:pt x="1750183" y="1483811"/>
                  <a:pt x="1750712" y="1487688"/>
                  <a:pt x="1750712" y="1491682"/>
                </a:cubicBezTo>
                <a:cubicBezTo>
                  <a:pt x="1750712" y="1494736"/>
                  <a:pt x="1750359" y="1497556"/>
                  <a:pt x="1749655" y="1500140"/>
                </a:cubicBezTo>
                <a:cubicBezTo>
                  <a:pt x="1752004" y="1501785"/>
                  <a:pt x="1754237" y="1505133"/>
                  <a:pt x="1756351" y="1510184"/>
                </a:cubicBezTo>
                <a:cubicBezTo>
                  <a:pt x="1758465" y="1515236"/>
                  <a:pt x="1759522" y="1520111"/>
                  <a:pt x="1759522" y="1524810"/>
                </a:cubicBezTo>
                <a:cubicBezTo>
                  <a:pt x="1759522" y="1526690"/>
                  <a:pt x="1759405" y="1528099"/>
                  <a:pt x="1759170" y="1529039"/>
                </a:cubicBezTo>
                <a:cubicBezTo>
                  <a:pt x="1761989" y="1531154"/>
                  <a:pt x="1764045" y="1533151"/>
                  <a:pt x="1765338" y="1535030"/>
                </a:cubicBezTo>
                <a:cubicBezTo>
                  <a:pt x="1766630" y="1536910"/>
                  <a:pt x="1767746" y="1539729"/>
                  <a:pt x="1768686" y="1543489"/>
                </a:cubicBezTo>
                <a:cubicBezTo>
                  <a:pt x="1769156" y="1533151"/>
                  <a:pt x="1771388" y="1526925"/>
                  <a:pt x="1775382" y="1524810"/>
                </a:cubicBezTo>
                <a:cubicBezTo>
                  <a:pt x="1774912" y="1522930"/>
                  <a:pt x="1774677" y="1521521"/>
                  <a:pt x="1774677" y="1520581"/>
                </a:cubicBezTo>
                <a:cubicBezTo>
                  <a:pt x="1774677" y="1517057"/>
                  <a:pt x="1775558" y="1513650"/>
                  <a:pt x="1777320" y="1510361"/>
                </a:cubicBezTo>
                <a:cubicBezTo>
                  <a:pt x="1779083" y="1507071"/>
                  <a:pt x="1781138" y="1505427"/>
                  <a:pt x="1783488" y="1505427"/>
                </a:cubicBezTo>
                <a:cubicBezTo>
                  <a:pt x="1782313" y="1503077"/>
                  <a:pt x="1781726" y="1501080"/>
                  <a:pt x="1781726" y="1499435"/>
                </a:cubicBezTo>
                <a:cubicBezTo>
                  <a:pt x="1781726" y="1494267"/>
                  <a:pt x="1785367" y="1487688"/>
                  <a:pt x="1792651" y="1479700"/>
                </a:cubicBezTo>
                <a:cubicBezTo>
                  <a:pt x="1791945" y="1478290"/>
                  <a:pt x="1791593" y="1476410"/>
                  <a:pt x="1791593" y="1474061"/>
                </a:cubicBezTo>
                <a:cubicBezTo>
                  <a:pt x="1791593" y="1470067"/>
                  <a:pt x="1792474" y="1465955"/>
                  <a:pt x="1794236" y="1461726"/>
                </a:cubicBezTo>
                <a:cubicBezTo>
                  <a:pt x="1795998" y="1457497"/>
                  <a:pt x="1798525" y="1454442"/>
                  <a:pt x="1801813" y="1452563"/>
                </a:cubicBezTo>
                <a:cubicBezTo>
                  <a:pt x="1801813" y="1445514"/>
                  <a:pt x="1802342" y="1439582"/>
                  <a:pt x="1803400" y="1434765"/>
                </a:cubicBezTo>
                <a:cubicBezTo>
                  <a:pt x="1804457" y="1429949"/>
                  <a:pt x="1807100" y="1426483"/>
                  <a:pt x="1811329" y="1424369"/>
                </a:cubicBezTo>
                <a:cubicBezTo>
                  <a:pt x="1811329" y="1420140"/>
                  <a:pt x="1812328" y="1416674"/>
                  <a:pt x="1814324" y="1413972"/>
                </a:cubicBezTo>
                <a:cubicBezTo>
                  <a:pt x="1816322" y="1411270"/>
                  <a:pt x="1818730" y="1409919"/>
                  <a:pt x="1821550" y="1409919"/>
                </a:cubicBezTo>
                <a:cubicBezTo>
                  <a:pt x="1820374" y="1408040"/>
                  <a:pt x="1819788" y="1405573"/>
                  <a:pt x="1819788" y="1402519"/>
                </a:cubicBezTo>
                <a:cubicBezTo>
                  <a:pt x="1819788" y="1397585"/>
                  <a:pt x="1820904" y="1392533"/>
                  <a:pt x="1823136" y="1387364"/>
                </a:cubicBezTo>
                <a:cubicBezTo>
                  <a:pt x="1825368" y="1382195"/>
                  <a:pt x="1828010" y="1378671"/>
                  <a:pt x="1831065" y="1376791"/>
                </a:cubicBezTo>
                <a:cubicBezTo>
                  <a:pt x="1831065" y="1371623"/>
                  <a:pt x="1832533" y="1367159"/>
                  <a:pt x="1835470" y="1363399"/>
                </a:cubicBezTo>
                <a:cubicBezTo>
                  <a:pt x="1838407" y="1359640"/>
                  <a:pt x="1843047" y="1357761"/>
                  <a:pt x="1849391" y="1357761"/>
                </a:cubicBezTo>
                <a:cubicBezTo>
                  <a:pt x="1850566" y="1357291"/>
                  <a:pt x="1852210" y="1357056"/>
                  <a:pt x="1854324" y="1357056"/>
                </a:cubicBezTo>
                <a:close/>
                <a:moveTo>
                  <a:pt x="2120825" y="1354236"/>
                </a:moveTo>
                <a:cubicBezTo>
                  <a:pt x="2124114" y="1354236"/>
                  <a:pt x="2127169" y="1355352"/>
                  <a:pt x="2129987" y="1357584"/>
                </a:cubicBezTo>
                <a:cubicBezTo>
                  <a:pt x="2132808" y="1359816"/>
                  <a:pt x="2134217" y="1362695"/>
                  <a:pt x="2134217" y="1366219"/>
                </a:cubicBezTo>
                <a:cubicBezTo>
                  <a:pt x="2134217" y="1368568"/>
                  <a:pt x="2133278" y="1371270"/>
                  <a:pt x="2131398" y="1374324"/>
                </a:cubicBezTo>
                <a:cubicBezTo>
                  <a:pt x="2133747" y="1376439"/>
                  <a:pt x="2134921" y="1379963"/>
                  <a:pt x="2134921" y="1384897"/>
                </a:cubicBezTo>
                <a:cubicBezTo>
                  <a:pt x="2134921" y="1387012"/>
                  <a:pt x="2134629" y="1389185"/>
                  <a:pt x="2134041" y="1391417"/>
                </a:cubicBezTo>
                <a:cubicBezTo>
                  <a:pt x="2133453" y="1393649"/>
                  <a:pt x="2132689" y="1395353"/>
                  <a:pt x="2131750" y="1396527"/>
                </a:cubicBezTo>
                <a:cubicBezTo>
                  <a:pt x="2133159" y="1397467"/>
                  <a:pt x="2133865" y="1399347"/>
                  <a:pt x="2133865" y="1402166"/>
                </a:cubicBezTo>
                <a:cubicBezTo>
                  <a:pt x="2133865" y="1404516"/>
                  <a:pt x="2133278" y="1407687"/>
                  <a:pt x="2132102" y="1411682"/>
                </a:cubicBezTo>
                <a:cubicBezTo>
                  <a:pt x="2134217" y="1410977"/>
                  <a:pt x="2136449" y="1410624"/>
                  <a:pt x="2138798" y="1410624"/>
                </a:cubicBezTo>
                <a:cubicBezTo>
                  <a:pt x="2142323" y="1410624"/>
                  <a:pt x="2145025" y="1411447"/>
                  <a:pt x="2146904" y="1413091"/>
                </a:cubicBezTo>
                <a:cubicBezTo>
                  <a:pt x="2149254" y="1411917"/>
                  <a:pt x="2151133" y="1411329"/>
                  <a:pt x="2152543" y="1411329"/>
                </a:cubicBezTo>
                <a:cubicBezTo>
                  <a:pt x="2154892" y="1411329"/>
                  <a:pt x="2156772" y="1412269"/>
                  <a:pt x="2158182" y="1414149"/>
                </a:cubicBezTo>
                <a:cubicBezTo>
                  <a:pt x="2159827" y="1412974"/>
                  <a:pt x="2161823" y="1412386"/>
                  <a:pt x="2164173" y="1412386"/>
                </a:cubicBezTo>
                <a:cubicBezTo>
                  <a:pt x="2167463" y="1412386"/>
                  <a:pt x="2170046" y="1413679"/>
                  <a:pt x="2171926" y="1416263"/>
                </a:cubicBezTo>
                <a:cubicBezTo>
                  <a:pt x="2176391" y="1416263"/>
                  <a:pt x="2179738" y="1417262"/>
                  <a:pt x="2181970" y="1419259"/>
                </a:cubicBezTo>
                <a:cubicBezTo>
                  <a:pt x="2184202" y="1421256"/>
                  <a:pt x="2185318" y="1423781"/>
                  <a:pt x="2185318" y="1426836"/>
                </a:cubicBezTo>
                <a:cubicBezTo>
                  <a:pt x="2185318" y="1430595"/>
                  <a:pt x="2183850" y="1434178"/>
                  <a:pt x="2180913" y="1437585"/>
                </a:cubicBezTo>
                <a:cubicBezTo>
                  <a:pt x="2177977" y="1440992"/>
                  <a:pt x="2174628" y="1442695"/>
                  <a:pt x="2170870" y="1442695"/>
                </a:cubicBezTo>
                <a:cubicBezTo>
                  <a:pt x="2168755" y="1442695"/>
                  <a:pt x="2166640" y="1441990"/>
                  <a:pt x="2164526" y="1440580"/>
                </a:cubicBezTo>
                <a:cubicBezTo>
                  <a:pt x="2162176" y="1442460"/>
                  <a:pt x="2159122" y="1443400"/>
                  <a:pt x="2155362" y="1443400"/>
                </a:cubicBezTo>
                <a:cubicBezTo>
                  <a:pt x="2151838" y="1443400"/>
                  <a:pt x="2148901" y="1442577"/>
                  <a:pt x="2146553" y="1440933"/>
                </a:cubicBezTo>
                <a:cubicBezTo>
                  <a:pt x="2143497" y="1442108"/>
                  <a:pt x="2141265" y="1442695"/>
                  <a:pt x="2139856" y="1442695"/>
                </a:cubicBezTo>
                <a:cubicBezTo>
                  <a:pt x="2137977" y="1442695"/>
                  <a:pt x="2135745" y="1441873"/>
                  <a:pt x="2133159" y="1440228"/>
                </a:cubicBezTo>
                <a:cubicBezTo>
                  <a:pt x="2135274" y="1443047"/>
                  <a:pt x="2136331" y="1446102"/>
                  <a:pt x="2136331" y="1449391"/>
                </a:cubicBezTo>
                <a:cubicBezTo>
                  <a:pt x="2136331" y="1452915"/>
                  <a:pt x="2134921" y="1456087"/>
                  <a:pt x="2132102" y="1458907"/>
                </a:cubicBezTo>
                <a:cubicBezTo>
                  <a:pt x="2134217" y="1461726"/>
                  <a:pt x="2135274" y="1465250"/>
                  <a:pt x="2135274" y="1469479"/>
                </a:cubicBezTo>
                <a:cubicBezTo>
                  <a:pt x="2135274" y="1473239"/>
                  <a:pt x="2134217" y="1476763"/>
                  <a:pt x="2132102" y="1480052"/>
                </a:cubicBezTo>
                <a:cubicBezTo>
                  <a:pt x="2134921" y="1481932"/>
                  <a:pt x="2136331" y="1484986"/>
                  <a:pt x="2136331" y="1489215"/>
                </a:cubicBezTo>
                <a:cubicBezTo>
                  <a:pt x="2136331" y="1492739"/>
                  <a:pt x="2135274" y="1495794"/>
                  <a:pt x="2133159" y="1498378"/>
                </a:cubicBezTo>
                <a:cubicBezTo>
                  <a:pt x="2135510" y="1500963"/>
                  <a:pt x="2136684" y="1505544"/>
                  <a:pt x="2136684" y="1512123"/>
                </a:cubicBezTo>
                <a:cubicBezTo>
                  <a:pt x="2136684" y="1514942"/>
                  <a:pt x="2136331" y="1517292"/>
                  <a:pt x="2135626" y="1519171"/>
                </a:cubicBezTo>
                <a:cubicBezTo>
                  <a:pt x="2137271" y="1521521"/>
                  <a:pt x="2138093" y="1523988"/>
                  <a:pt x="2138093" y="1526572"/>
                </a:cubicBezTo>
                <a:cubicBezTo>
                  <a:pt x="2138093" y="1527982"/>
                  <a:pt x="2137800" y="1529803"/>
                  <a:pt x="2137212" y="1532035"/>
                </a:cubicBezTo>
                <a:cubicBezTo>
                  <a:pt x="2136625" y="1534267"/>
                  <a:pt x="2136214" y="1536088"/>
                  <a:pt x="2135980" y="1537497"/>
                </a:cubicBezTo>
                <a:cubicBezTo>
                  <a:pt x="2138798" y="1540787"/>
                  <a:pt x="2140208" y="1543958"/>
                  <a:pt x="2140208" y="1547013"/>
                </a:cubicBezTo>
                <a:cubicBezTo>
                  <a:pt x="2144202" y="1550067"/>
                  <a:pt x="2146199" y="1553709"/>
                  <a:pt x="2146199" y="1557938"/>
                </a:cubicBezTo>
                <a:cubicBezTo>
                  <a:pt x="2150899" y="1560522"/>
                  <a:pt x="2153248" y="1564869"/>
                  <a:pt x="2153248" y="1570978"/>
                </a:cubicBezTo>
                <a:cubicBezTo>
                  <a:pt x="2153718" y="1571682"/>
                  <a:pt x="2154188" y="1572152"/>
                  <a:pt x="2154658" y="1572387"/>
                </a:cubicBezTo>
                <a:cubicBezTo>
                  <a:pt x="2155128" y="1572622"/>
                  <a:pt x="2155480" y="1572857"/>
                  <a:pt x="2155715" y="1573092"/>
                </a:cubicBezTo>
                <a:lnTo>
                  <a:pt x="2158182" y="1572740"/>
                </a:lnTo>
                <a:cubicBezTo>
                  <a:pt x="2161706" y="1572740"/>
                  <a:pt x="2164526" y="1573797"/>
                  <a:pt x="2166640" y="1575912"/>
                </a:cubicBezTo>
                <a:cubicBezTo>
                  <a:pt x="2168519" y="1575442"/>
                  <a:pt x="2170046" y="1575207"/>
                  <a:pt x="2171221" y="1575207"/>
                </a:cubicBezTo>
                <a:cubicBezTo>
                  <a:pt x="2171926" y="1575207"/>
                  <a:pt x="2173219" y="1575442"/>
                  <a:pt x="2175098" y="1575912"/>
                </a:cubicBezTo>
                <a:cubicBezTo>
                  <a:pt x="2175333" y="1574737"/>
                  <a:pt x="2175979" y="1573915"/>
                  <a:pt x="2177036" y="1573445"/>
                </a:cubicBezTo>
                <a:cubicBezTo>
                  <a:pt x="2178094" y="1572975"/>
                  <a:pt x="2179327" y="1572622"/>
                  <a:pt x="2180737" y="1572387"/>
                </a:cubicBezTo>
                <a:cubicBezTo>
                  <a:pt x="2181677" y="1572152"/>
                  <a:pt x="2182852" y="1572035"/>
                  <a:pt x="2184261" y="1572035"/>
                </a:cubicBezTo>
                <a:cubicBezTo>
                  <a:pt x="2188256" y="1572035"/>
                  <a:pt x="2191486" y="1573503"/>
                  <a:pt x="2193953" y="1576440"/>
                </a:cubicBezTo>
                <a:cubicBezTo>
                  <a:pt x="2196420" y="1579377"/>
                  <a:pt x="2197653" y="1582843"/>
                  <a:pt x="2197653" y="1586837"/>
                </a:cubicBezTo>
                <a:cubicBezTo>
                  <a:pt x="2197653" y="1589891"/>
                  <a:pt x="2196831" y="1592534"/>
                  <a:pt x="2195186" y="1594766"/>
                </a:cubicBezTo>
                <a:cubicBezTo>
                  <a:pt x="2193541" y="1596998"/>
                  <a:pt x="2191075" y="1598584"/>
                  <a:pt x="2187786" y="1599524"/>
                </a:cubicBezTo>
                <a:cubicBezTo>
                  <a:pt x="2182852" y="1603753"/>
                  <a:pt x="2176978" y="1605515"/>
                  <a:pt x="2170165" y="1604810"/>
                </a:cubicBezTo>
                <a:cubicBezTo>
                  <a:pt x="2168284" y="1606455"/>
                  <a:pt x="2165818" y="1607277"/>
                  <a:pt x="2162763" y="1607277"/>
                </a:cubicBezTo>
                <a:cubicBezTo>
                  <a:pt x="2158535" y="1607277"/>
                  <a:pt x="2154658" y="1605750"/>
                  <a:pt x="2151133" y="1602696"/>
                </a:cubicBezTo>
                <a:cubicBezTo>
                  <a:pt x="2148784" y="1602226"/>
                  <a:pt x="2145964" y="1600992"/>
                  <a:pt x="2142675" y="1598996"/>
                </a:cubicBezTo>
                <a:cubicBezTo>
                  <a:pt x="2139386" y="1596998"/>
                  <a:pt x="2137741" y="1595178"/>
                  <a:pt x="2137741" y="1593533"/>
                </a:cubicBezTo>
                <a:cubicBezTo>
                  <a:pt x="2134452" y="1593063"/>
                  <a:pt x="2131104" y="1591183"/>
                  <a:pt x="2127697" y="1587894"/>
                </a:cubicBezTo>
                <a:cubicBezTo>
                  <a:pt x="2124290" y="1584605"/>
                  <a:pt x="2123057" y="1580611"/>
                  <a:pt x="2123997" y="1575912"/>
                </a:cubicBezTo>
                <a:cubicBezTo>
                  <a:pt x="2121413" y="1573092"/>
                  <a:pt x="2119884" y="1570155"/>
                  <a:pt x="2119414" y="1567101"/>
                </a:cubicBezTo>
                <a:cubicBezTo>
                  <a:pt x="2116596" y="1565691"/>
                  <a:pt x="2114540" y="1563577"/>
                  <a:pt x="2113249" y="1560757"/>
                </a:cubicBezTo>
                <a:cubicBezTo>
                  <a:pt x="2111956" y="1557938"/>
                  <a:pt x="2111544" y="1555001"/>
                  <a:pt x="2112014" y="1551947"/>
                </a:cubicBezTo>
                <a:cubicBezTo>
                  <a:pt x="2108960" y="1549127"/>
                  <a:pt x="2107433" y="1544898"/>
                  <a:pt x="2107433" y="1539259"/>
                </a:cubicBezTo>
                <a:cubicBezTo>
                  <a:pt x="2107433" y="1537145"/>
                  <a:pt x="2107668" y="1534443"/>
                  <a:pt x="2108138" y="1531154"/>
                </a:cubicBezTo>
                <a:cubicBezTo>
                  <a:pt x="2104849" y="1528569"/>
                  <a:pt x="2103203" y="1525045"/>
                  <a:pt x="2103203" y="1520581"/>
                </a:cubicBezTo>
                <a:cubicBezTo>
                  <a:pt x="2103203" y="1516587"/>
                  <a:pt x="2104496" y="1513297"/>
                  <a:pt x="2107080" y="1510713"/>
                </a:cubicBezTo>
                <a:cubicBezTo>
                  <a:pt x="2104261" y="1507894"/>
                  <a:pt x="2102851" y="1504252"/>
                  <a:pt x="2102851" y="1499788"/>
                </a:cubicBezTo>
                <a:cubicBezTo>
                  <a:pt x="2102851" y="1498143"/>
                  <a:pt x="2103321" y="1496146"/>
                  <a:pt x="2104261" y="1493797"/>
                </a:cubicBezTo>
                <a:cubicBezTo>
                  <a:pt x="2102851" y="1490977"/>
                  <a:pt x="2102147" y="1488158"/>
                  <a:pt x="2102147" y="1485338"/>
                </a:cubicBezTo>
                <a:cubicBezTo>
                  <a:pt x="2102147" y="1481579"/>
                  <a:pt x="2103203" y="1478642"/>
                  <a:pt x="2105318" y="1476528"/>
                </a:cubicBezTo>
                <a:cubicBezTo>
                  <a:pt x="2103908" y="1473708"/>
                  <a:pt x="2103203" y="1470654"/>
                  <a:pt x="2103203" y="1467365"/>
                </a:cubicBezTo>
                <a:cubicBezTo>
                  <a:pt x="2103203" y="1464545"/>
                  <a:pt x="2103615" y="1462020"/>
                  <a:pt x="2104437" y="1459788"/>
                </a:cubicBezTo>
                <a:cubicBezTo>
                  <a:pt x="2105259" y="1457556"/>
                  <a:pt x="2106258" y="1455852"/>
                  <a:pt x="2107433" y="1454677"/>
                </a:cubicBezTo>
                <a:cubicBezTo>
                  <a:pt x="2104849" y="1451623"/>
                  <a:pt x="2103557" y="1448334"/>
                  <a:pt x="2103557" y="1444810"/>
                </a:cubicBezTo>
                <a:cubicBezTo>
                  <a:pt x="2103557" y="1442930"/>
                  <a:pt x="2103908" y="1440933"/>
                  <a:pt x="2104614" y="1438818"/>
                </a:cubicBezTo>
                <a:cubicBezTo>
                  <a:pt x="2102499" y="1439523"/>
                  <a:pt x="2100149" y="1439876"/>
                  <a:pt x="2097564" y="1439876"/>
                </a:cubicBezTo>
                <a:cubicBezTo>
                  <a:pt x="2093571" y="1439876"/>
                  <a:pt x="2090634" y="1439053"/>
                  <a:pt x="2088754" y="1437409"/>
                </a:cubicBezTo>
                <a:cubicBezTo>
                  <a:pt x="2085935" y="1438113"/>
                  <a:pt x="2083469" y="1438466"/>
                  <a:pt x="2081353" y="1438466"/>
                </a:cubicBezTo>
                <a:cubicBezTo>
                  <a:pt x="2077124" y="1438466"/>
                  <a:pt x="2072778" y="1437174"/>
                  <a:pt x="2068313" y="1434589"/>
                </a:cubicBezTo>
                <a:cubicBezTo>
                  <a:pt x="2065965" y="1435999"/>
                  <a:pt x="2063497" y="1436704"/>
                  <a:pt x="2060913" y="1436704"/>
                </a:cubicBezTo>
                <a:cubicBezTo>
                  <a:pt x="2057153" y="1436704"/>
                  <a:pt x="2054041" y="1435118"/>
                  <a:pt x="2051574" y="1431946"/>
                </a:cubicBezTo>
                <a:cubicBezTo>
                  <a:pt x="2049107" y="1428774"/>
                  <a:pt x="2047873" y="1425191"/>
                  <a:pt x="2047873" y="1421197"/>
                </a:cubicBezTo>
                <a:cubicBezTo>
                  <a:pt x="2047873" y="1417673"/>
                  <a:pt x="2048988" y="1414677"/>
                  <a:pt x="2051221" y="1412210"/>
                </a:cubicBezTo>
                <a:cubicBezTo>
                  <a:pt x="2053452" y="1409743"/>
                  <a:pt x="2056684" y="1408392"/>
                  <a:pt x="2060913" y="1408157"/>
                </a:cubicBezTo>
                <a:cubicBezTo>
                  <a:pt x="2063732" y="1406983"/>
                  <a:pt x="2066316" y="1406395"/>
                  <a:pt x="2068667" y="1406395"/>
                </a:cubicBezTo>
                <a:cubicBezTo>
                  <a:pt x="2073365" y="1406395"/>
                  <a:pt x="2077477" y="1407570"/>
                  <a:pt x="2081001" y="1409919"/>
                </a:cubicBezTo>
                <a:cubicBezTo>
                  <a:pt x="2084056" y="1408745"/>
                  <a:pt x="2087461" y="1408157"/>
                  <a:pt x="2091222" y="1408157"/>
                </a:cubicBezTo>
                <a:cubicBezTo>
                  <a:pt x="2094510" y="1408157"/>
                  <a:pt x="2097095" y="1408745"/>
                  <a:pt x="2098975" y="1409919"/>
                </a:cubicBezTo>
                <a:cubicBezTo>
                  <a:pt x="2099210" y="1408980"/>
                  <a:pt x="2100208" y="1408099"/>
                  <a:pt x="2101970" y="1407276"/>
                </a:cubicBezTo>
                <a:cubicBezTo>
                  <a:pt x="2103733" y="1406454"/>
                  <a:pt x="2105201" y="1406160"/>
                  <a:pt x="2106375" y="1406395"/>
                </a:cubicBezTo>
                <a:cubicBezTo>
                  <a:pt x="2105435" y="1404281"/>
                  <a:pt x="2104966" y="1401461"/>
                  <a:pt x="2104966" y="1397937"/>
                </a:cubicBezTo>
                <a:cubicBezTo>
                  <a:pt x="2104966" y="1393708"/>
                  <a:pt x="2105905" y="1391476"/>
                  <a:pt x="2107786" y="1391241"/>
                </a:cubicBezTo>
                <a:cubicBezTo>
                  <a:pt x="2106140" y="1388891"/>
                  <a:pt x="2105318" y="1385485"/>
                  <a:pt x="2105318" y="1381021"/>
                </a:cubicBezTo>
                <a:cubicBezTo>
                  <a:pt x="2105318" y="1374912"/>
                  <a:pt x="2106845" y="1370683"/>
                  <a:pt x="2109900" y="1368333"/>
                </a:cubicBezTo>
                <a:cubicBezTo>
                  <a:pt x="2109665" y="1363634"/>
                  <a:pt x="2110605" y="1360110"/>
                  <a:pt x="2112720" y="1357761"/>
                </a:cubicBezTo>
                <a:cubicBezTo>
                  <a:pt x="2114833" y="1355411"/>
                  <a:pt x="2117536" y="1354236"/>
                  <a:pt x="2120825" y="1354236"/>
                </a:cubicBezTo>
                <a:close/>
                <a:moveTo>
                  <a:pt x="5317023" y="1350360"/>
                </a:moveTo>
                <a:cubicBezTo>
                  <a:pt x="5321017" y="1350360"/>
                  <a:pt x="5324482" y="1351711"/>
                  <a:pt x="5327419" y="1354412"/>
                </a:cubicBezTo>
                <a:cubicBezTo>
                  <a:pt x="5330356" y="1357114"/>
                  <a:pt x="5331707" y="1360815"/>
                  <a:pt x="5331472" y="1365514"/>
                </a:cubicBezTo>
                <a:cubicBezTo>
                  <a:pt x="5334292" y="1369978"/>
                  <a:pt x="5335701" y="1373972"/>
                  <a:pt x="5335701" y="1377496"/>
                </a:cubicBezTo>
                <a:cubicBezTo>
                  <a:pt x="5335701" y="1382900"/>
                  <a:pt x="5332412" y="1387364"/>
                  <a:pt x="5325833" y="1390888"/>
                </a:cubicBezTo>
                <a:cubicBezTo>
                  <a:pt x="5323484" y="1392533"/>
                  <a:pt x="5320782" y="1393355"/>
                  <a:pt x="5317728" y="1393355"/>
                </a:cubicBezTo>
                <a:cubicBezTo>
                  <a:pt x="5313264" y="1393355"/>
                  <a:pt x="5309152" y="1391946"/>
                  <a:pt x="5305393" y="1389126"/>
                </a:cubicBezTo>
                <a:cubicBezTo>
                  <a:pt x="5301634" y="1386307"/>
                  <a:pt x="5299989" y="1383370"/>
                  <a:pt x="5300459" y="1380316"/>
                </a:cubicBezTo>
                <a:cubicBezTo>
                  <a:pt x="5297404" y="1376557"/>
                  <a:pt x="5295877" y="1372797"/>
                  <a:pt x="5295877" y="1369038"/>
                </a:cubicBezTo>
                <a:cubicBezTo>
                  <a:pt x="5295877" y="1366219"/>
                  <a:pt x="5296817" y="1363517"/>
                  <a:pt x="5298697" y="1360932"/>
                </a:cubicBezTo>
                <a:cubicBezTo>
                  <a:pt x="5300576" y="1358348"/>
                  <a:pt x="5303043" y="1356351"/>
                  <a:pt x="5306097" y="1354941"/>
                </a:cubicBezTo>
                <a:cubicBezTo>
                  <a:pt x="5308917" y="1351887"/>
                  <a:pt x="5312559" y="1350360"/>
                  <a:pt x="5317023" y="1350360"/>
                </a:cubicBezTo>
                <a:close/>
                <a:moveTo>
                  <a:pt x="859325" y="1350360"/>
                </a:moveTo>
                <a:cubicBezTo>
                  <a:pt x="863319" y="1350360"/>
                  <a:pt x="866784" y="1351711"/>
                  <a:pt x="869721" y="1354412"/>
                </a:cubicBezTo>
                <a:cubicBezTo>
                  <a:pt x="872658" y="1357114"/>
                  <a:pt x="874009" y="1360815"/>
                  <a:pt x="873774" y="1365514"/>
                </a:cubicBezTo>
                <a:cubicBezTo>
                  <a:pt x="876594" y="1369978"/>
                  <a:pt x="878003" y="1373972"/>
                  <a:pt x="878003" y="1377496"/>
                </a:cubicBezTo>
                <a:cubicBezTo>
                  <a:pt x="878003" y="1382900"/>
                  <a:pt x="874714" y="1387364"/>
                  <a:pt x="868135" y="1390888"/>
                </a:cubicBezTo>
                <a:cubicBezTo>
                  <a:pt x="865786" y="1392533"/>
                  <a:pt x="863084" y="1393355"/>
                  <a:pt x="860029" y="1393355"/>
                </a:cubicBezTo>
                <a:cubicBezTo>
                  <a:pt x="855565" y="1393355"/>
                  <a:pt x="851454" y="1391946"/>
                  <a:pt x="847695" y="1389126"/>
                </a:cubicBezTo>
                <a:cubicBezTo>
                  <a:pt x="843935" y="1386307"/>
                  <a:pt x="842291" y="1383370"/>
                  <a:pt x="842761" y="1380316"/>
                </a:cubicBezTo>
                <a:cubicBezTo>
                  <a:pt x="839706" y="1376557"/>
                  <a:pt x="838179" y="1372797"/>
                  <a:pt x="838179" y="1369038"/>
                </a:cubicBezTo>
                <a:cubicBezTo>
                  <a:pt x="838179" y="1366219"/>
                  <a:pt x="839119" y="1363517"/>
                  <a:pt x="840999" y="1360932"/>
                </a:cubicBezTo>
                <a:cubicBezTo>
                  <a:pt x="842878" y="1358348"/>
                  <a:pt x="845345" y="1356351"/>
                  <a:pt x="848400" y="1354941"/>
                </a:cubicBezTo>
                <a:cubicBezTo>
                  <a:pt x="851219" y="1351887"/>
                  <a:pt x="854861" y="1350360"/>
                  <a:pt x="859325" y="1350360"/>
                </a:cubicBezTo>
                <a:close/>
                <a:moveTo>
                  <a:pt x="6847643" y="1350007"/>
                </a:moveTo>
                <a:cubicBezTo>
                  <a:pt x="6850697" y="1350007"/>
                  <a:pt x="6853281" y="1351064"/>
                  <a:pt x="6855396" y="1353179"/>
                </a:cubicBezTo>
                <a:cubicBezTo>
                  <a:pt x="6856806" y="1354824"/>
                  <a:pt x="6857510" y="1357291"/>
                  <a:pt x="6857510" y="1360580"/>
                </a:cubicBezTo>
                <a:cubicBezTo>
                  <a:pt x="6857510" y="1366219"/>
                  <a:pt x="6855866" y="1370448"/>
                  <a:pt x="6852577" y="1373267"/>
                </a:cubicBezTo>
                <a:cubicBezTo>
                  <a:pt x="6852812" y="1375382"/>
                  <a:pt x="6851813" y="1377966"/>
                  <a:pt x="6849581" y="1381021"/>
                </a:cubicBezTo>
                <a:cubicBezTo>
                  <a:pt x="6847349" y="1384075"/>
                  <a:pt x="6844412" y="1386718"/>
                  <a:pt x="6840771" y="1388950"/>
                </a:cubicBezTo>
                <a:cubicBezTo>
                  <a:pt x="6837128" y="1391182"/>
                  <a:pt x="6833545" y="1392416"/>
                  <a:pt x="6830021" y="1392651"/>
                </a:cubicBezTo>
                <a:cubicBezTo>
                  <a:pt x="6828377" y="1393825"/>
                  <a:pt x="6826027" y="1394941"/>
                  <a:pt x="6822973" y="1395999"/>
                </a:cubicBezTo>
                <a:cubicBezTo>
                  <a:pt x="6819918" y="1397056"/>
                  <a:pt x="6816982" y="1397585"/>
                  <a:pt x="6814162" y="1397585"/>
                </a:cubicBezTo>
                <a:cubicBezTo>
                  <a:pt x="6811108" y="1397585"/>
                  <a:pt x="6808993" y="1396997"/>
                  <a:pt x="6807819" y="1395822"/>
                </a:cubicBezTo>
                <a:cubicBezTo>
                  <a:pt x="6806879" y="1396762"/>
                  <a:pt x="6804764" y="1397232"/>
                  <a:pt x="6801475" y="1397232"/>
                </a:cubicBezTo>
                <a:cubicBezTo>
                  <a:pt x="6797716" y="1397232"/>
                  <a:pt x="6795132" y="1396645"/>
                  <a:pt x="6793722" y="1395470"/>
                </a:cubicBezTo>
                <a:cubicBezTo>
                  <a:pt x="6791372" y="1395705"/>
                  <a:pt x="6789140" y="1395059"/>
                  <a:pt x="6787026" y="1393532"/>
                </a:cubicBezTo>
                <a:cubicBezTo>
                  <a:pt x="6784911" y="1392005"/>
                  <a:pt x="6783501" y="1389831"/>
                  <a:pt x="6782796" y="1387012"/>
                </a:cubicBezTo>
                <a:cubicBezTo>
                  <a:pt x="6779507" y="1385837"/>
                  <a:pt x="6776453" y="1383664"/>
                  <a:pt x="6773633" y="1380492"/>
                </a:cubicBezTo>
                <a:cubicBezTo>
                  <a:pt x="6770814" y="1377320"/>
                  <a:pt x="6769522" y="1373620"/>
                  <a:pt x="6769757" y="1369391"/>
                </a:cubicBezTo>
                <a:cubicBezTo>
                  <a:pt x="6768582" y="1367041"/>
                  <a:pt x="6767995" y="1365162"/>
                  <a:pt x="6767995" y="1363752"/>
                </a:cubicBezTo>
                <a:cubicBezTo>
                  <a:pt x="6767995" y="1360932"/>
                  <a:pt x="6769169" y="1358642"/>
                  <a:pt x="6771519" y="1356879"/>
                </a:cubicBezTo>
                <a:cubicBezTo>
                  <a:pt x="6773868" y="1355117"/>
                  <a:pt x="6776570" y="1354236"/>
                  <a:pt x="6779625" y="1354236"/>
                </a:cubicBezTo>
                <a:cubicBezTo>
                  <a:pt x="6782444" y="1354236"/>
                  <a:pt x="6784794" y="1355117"/>
                  <a:pt x="6786673" y="1356879"/>
                </a:cubicBezTo>
                <a:cubicBezTo>
                  <a:pt x="6788553" y="1358642"/>
                  <a:pt x="6789492" y="1361167"/>
                  <a:pt x="6789492" y="1364457"/>
                </a:cubicBezTo>
                <a:cubicBezTo>
                  <a:pt x="6795132" y="1367276"/>
                  <a:pt x="6798303" y="1370330"/>
                  <a:pt x="6799008" y="1373620"/>
                </a:cubicBezTo>
                <a:cubicBezTo>
                  <a:pt x="6799713" y="1373385"/>
                  <a:pt x="6800888" y="1373267"/>
                  <a:pt x="6802532" y="1373267"/>
                </a:cubicBezTo>
                <a:cubicBezTo>
                  <a:pt x="6807466" y="1373267"/>
                  <a:pt x="6811108" y="1374207"/>
                  <a:pt x="6813457" y="1376087"/>
                </a:cubicBezTo>
                <a:cubicBezTo>
                  <a:pt x="6817687" y="1373267"/>
                  <a:pt x="6823560" y="1371505"/>
                  <a:pt x="6831079" y="1370800"/>
                </a:cubicBezTo>
                <a:cubicBezTo>
                  <a:pt x="6830609" y="1368686"/>
                  <a:pt x="6830844" y="1366454"/>
                  <a:pt x="6831783" y="1364104"/>
                </a:cubicBezTo>
                <a:cubicBezTo>
                  <a:pt x="6832723" y="1361755"/>
                  <a:pt x="6834251" y="1360228"/>
                  <a:pt x="6836365" y="1359523"/>
                </a:cubicBezTo>
                <a:cubicBezTo>
                  <a:pt x="6836835" y="1356703"/>
                  <a:pt x="6838127" y="1354412"/>
                  <a:pt x="6840242" y="1352650"/>
                </a:cubicBezTo>
                <a:cubicBezTo>
                  <a:pt x="6842357" y="1350888"/>
                  <a:pt x="6844823" y="1350007"/>
                  <a:pt x="6847643" y="1350007"/>
                </a:cubicBezTo>
                <a:close/>
                <a:moveTo>
                  <a:pt x="6590553" y="1345778"/>
                </a:moveTo>
                <a:cubicBezTo>
                  <a:pt x="6592433" y="1345778"/>
                  <a:pt x="6594783" y="1346365"/>
                  <a:pt x="6597602" y="1347540"/>
                </a:cubicBezTo>
                <a:cubicBezTo>
                  <a:pt x="6600186" y="1348950"/>
                  <a:pt x="6602242" y="1351534"/>
                  <a:pt x="6603769" y="1355294"/>
                </a:cubicBezTo>
                <a:cubicBezTo>
                  <a:pt x="6605297" y="1359053"/>
                  <a:pt x="6606060" y="1363047"/>
                  <a:pt x="6606060" y="1367276"/>
                </a:cubicBezTo>
                <a:cubicBezTo>
                  <a:pt x="6606060" y="1371505"/>
                  <a:pt x="6605238" y="1375264"/>
                  <a:pt x="6603593" y="1378554"/>
                </a:cubicBezTo>
                <a:cubicBezTo>
                  <a:pt x="6605238" y="1381608"/>
                  <a:pt x="6606060" y="1384897"/>
                  <a:pt x="6606060" y="1388422"/>
                </a:cubicBezTo>
                <a:cubicBezTo>
                  <a:pt x="6606060" y="1392416"/>
                  <a:pt x="6604886" y="1396997"/>
                  <a:pt x="6602536" y="1402166"/>
                </a:cubicBezTo>
                <a:cubicBezTo>
                  <a:pt x="6604650" y="1405925"/>
                  <a:pt x="6605708" y="1409919"/>
                  <a:pt x="6605708" y="1414149"/>
                </a:cubicBezTo>
                <a:cubicBezTo>
                  <a:pt x="6605708" y="1416733"/>
                  <a:pt x="6605238" y="1418847"/>
                  <a:pt x="6604298" y="1420492"/>
                </a:cubicBezTo>
                <a:cubicBezTo>
                  <a:pt x="6606883" y="1422372"/>
                  <a:pt x="6608175" y="1425191"/>
                  <a:pt x="6608175" y="1428950"/>
                </a:cubicBezTo>
                <a:cubicBezTo>
                  <a:pt x="6608175" y="1431065"/>
                  <a:pt x="6607470" y="1433414"/>
                  <a:pt x="6606060" y="1435999"/>
                </a:cubicBezTo>
                <a:cubicBezTo>
                  <a:pt x="6607470" y="1436469"/>
                  <a:pt x="6608351" y="1438231"/>
                  <a:pt x="6608703" y="1441285"/>
                </a:cubicBezTo>
                <a:cubicBezTo>
                  <a:pt x="6609056" y="1444340"/>
                  <a:pt x="6609232" y="1446102"/>
                  <a:pt x="6609232" y="1446572"/>
                </a:cubicBezTo>
                <a:cubicBezTo>
                  <a:pt x="6610407" y="1443517"/>
                  <a:pt x="6612521" y="1441109"/>
                  <a:pt x="6615576" y="1439347"/>
                </a:cubicBezTo>
                <a:cubicBezTo>
                  <a:pt x="6618630" y="1437585"/>
                  <a:pt x="6621332" y="1436939"/>
                  <a:pt x="6623682" y="1437409"/>
                </a:cubicBezTo>
                <a:cubicBezTo>
                  <a:pt x="6624621" y="1434589"/>
                  <a:pt x="6626383" y="1432416"/>
                  <a:pt x="6628968" y="1430889"/>
                </a:cubicBezTo>
                <a:cubicBezTo>
                  <a:pt x="6631552" y="1429362"/>
                  <a:pt x="6634254" y="1428598"/>
                  <a:pt x="6637074" y="1428598"/>
                </a:cubicBezTo>
                <a:cubicBezTo>
                  <a:pt x="6638248" y="1428598"/>
                  <a:pt x="6639775" y="1428833"/>
                  <a:pt x="6641655" y="1429303"/>
                </a:cubicBezTo>
                <a:cubicBezTo>
                  <a:pt x="6643534" y="1427423"/>
                  <a:pt x="6646354" y="1426483"/>
                  <a:pt x="6650113" y="1426483"/>
                </a:cubicBezTo>
                <a:cubicBezTo>
                  <a:pt x="6652698" y="1426483"/>
                  <a:pt x="6654812" y="1426953"/>
                  <a:pt x="6656457" y="1427893"/>
                </a:cubicBezTo>
                <a:cubicBezTo>
                  <a:pt x="6657632" y="1427188"/>
                  <a:pt x="6659159" y="1426836"/>
                  <a:pt x="6661039" y="1426836"/>
                </a:cubicBezTo>
                <a:cubicBezTo>
                  <a:pt x="6663388" y="1426836"/>
                  <a:pt x="6665737" y="1427423"/>
                  <a:pt x="6668087" y="1428598"/>
                </a:cubicBezTo>
                <a:cubicBezTo>
                  <a:pt x="6669967" y="1427893"/>
                  <a:pt x="6671729" y="1427541"/>
                  <a:pt x="6673373" y="1427541"/>
                </a:cubicBezTo>
                <a:cubicBezTo>
                  <a:pt x="6676428" y="1427541"/>
                  <a:pt x="6679012" y="1428598"/>
                  <a:pt x="6681127" y="1430712"/>
                </a:cubicBezTo>
                <a:cubicBezTo>
                  <a:pt x="6683241" y="1430243"/>
                  <a:pt x="6686060" y="1431182"/>
                  <a:pt x="6689585" y="1433532"/>
                </a:cubicBezTo>
                <a:cubicBezTo>
                  <a:pt x="6693109" y="1435881"/>
                  <a:pt x="6694989" y="1438583"/>
                  <a:pt x="6695224" y="1441638"/>
                </a:cubicBezTo>
                <a:cubicBezTo>
                  <a:pt x="6699452" y="1445162"/>
                  <a:pt x="6701567" y="1448921"/>
                  <a:pt x="6701567" y="1452915"/>
                </a:cubicBezTo>
                <a:cubicBezTo>
                  <a:pt x="6701567" y="1454325"/>
                  <a:pt x="6701215" y="1455617"/>
                  <a:pt x="6700510" y="1456792"/>
                </a:cubicBezTo>
                <a:cubicBezTo>
                  <a:pt x="6701920" y="1457732"/>
                  <a:pt x="6703095" y="1459259"/>
                  <a:pt x="6704034" y="1461374"/>
                </a:cubicBezTo>
                <a:cubicBezTo>
                  <a:pt x="6704974" y="1463488"/>
                  <a:pt x="6705444" y="1465720"/>
                  <a:pt x="6705444" y="1468070"/>
                </a:cubicBezTo>
                <a:cubicBezTo>
                  <a:pt x="6705444" y="1469714"/>
                  <a:pt x="6705327" y="1471007"/>
                  <a:pt x="6705092" y="1471946"/>
                </a:cubicBezTo>
                <a:cubicBezTo>
                  <a:pt x="6707911" y="1474061"/>
                  <a:pt x="6709320" y="1477350"/>
                  <a:pt x="6709320" y="1481814"/>
                </a:cubicBezTo>
                <a:cubicBezTo>
                  <a:pt x="6709320" y="1485103"/>
                  <a:pt x="6708498" y="1488158"/>
                  <a:pt x="6706854" y="1490977"/>
                </a:cubicBezTo>
                <a:cubicBezTo>
                  <a:pt x="6708968" y="1494267"/>
                  <a:pt x="6710026" y="1497321"/>
                  <a:pt x="6710026" y="1500140"/>
                </a:cubicBezTo>
                <a:cubicBezTo>
                  <a:pt x="6710026" y="1501785"/>
                  <a:pt x="6709673" y="1503547"/>
                  <a:pt x="6708968" y="1505427"/>
                </a:cubicBezTo>
                <a:cubicBezTo>
                  <a:pt x="6710143" y="1508481"/>
                  <a:pt x="6710730" y="1512005"/>
                  <a:pt x="6710730" y="1515999"/>
                </a:cubicBezTo>
                <a:cubicBezTo>
                  <a:pt x="6710730" y="1520698"/>
                  <a:pt x="6709908" y="1524575"/>
                  <a:pt x="6708264" y="1527629"/>
                </a:cubicBezTo>
                <a:cubicBezTo>
                  <a:pt x="6708968" y="1529274"/>
                  <a:pt x="6709320" y="1532798"/>
                  <a:pt x="6709320" y="1538202"/>
                </a:cubicBezTo>
                <a:cubicBezTo>
                  <a:pt x="6709320" y="1545016"/>
                  <a:pt x="6708851" y="1549480"/>
                  <a:pt x="6707911" y="1551594"/>
                </a:cubicBezTo>
                <a:cubicBezTo>
                  <a:pt x="6709555" y="1553944"/>
                  <a:pt x="6710378" y="1557586"/>
                  <a:pt x="6710378" y="1562520"/>
                </a:cubicBezTo>
                <a:cubicBezTo>
                  <a:pt x="6710378" y="1568158"/>
                  <a:pt x="6709320" y="1572270"/>
                  <a:pt x="6707206" y="1574854"/>
                </a:cubicBezTo>
                <a:cubicBezTo>
                  <a:pt x="6708616" y="1576969"/>
                  <a:pt x="6709320" y="1580023"/>
                  <a:pt x="6709320" y="1584017"/>
                </a:cubicBezTo>
                <a:cubicBezTo>
                  <a:pt x="6709320" y="1588716"/>
                  <a:pt x="6708498" y="1592711"/>
                  <a:pt x="6706854" y="1596000"/>
                </a:cubicBezTo>
                <a:cubicBezTo>
                  <a:pt x="6707089" y="1598584"/>
                  <a:pt x="6705620" y="1600816"/>
                  <a:pt x="6702448" y="1602696"/>
                </a:cubicBezTo>
                <a:cubicBezTo>
                  <a:pt x="6699276" y="1604576"/>
                  <a:pt x="6695811" y="1605515"/>
                  <a:pt x="6692052" y="1605515"/>
                </a:cubicBezTo>
                <a:cubicBezTo>
                  <a:pt x="6688762" y="1605515"/>
                  <a:pt x="6686119" y="1604693"/>
                  <a:pt x="6684122" y="1603048"/>
                </a:cubicBezTo>
                <a:cubicBezTo>
                  <a:pt x="6682125" y="1601404"/>
                  <a:pt x="6681244" y="1599054"/>
                  <a:pt x="6681479" y="1596000"/>
                </a:cubicBezTo>
                <a:cubicBezTo>
                  <a:pt x="6678894" y="1592006"/>
                  <a:pt x="6677602" y="1587542"/>
                  <a:pt x="6677602" y="1582608"/>
                </a:cubicBezTo>
                <a:cubicBezTo>
                  <a:pt x="6677602" y="1578379"/>
                  <a:pt x="6678307" y="1574385"/>
                  <a:pt x="6679717" y="1570625"/>
                </a:cubicBezTo>
                <a:cubicBezTo>
                  <a:pt x="6678542" y="1567101"/>
                  <a:pt x="6677955" y="1562872"/>
                  <a:pt x="6677955" y="1557938"/>
                </a:cubicBezTo>
                <a:cubicBezTo>
                  <a:pt x="6677955" y="1552769"/>
                  <a:pt x="6678542" y="1549010"/>
                  <a:pt x="6679717" y="1546660"/>
                </a:cubicBezTo>
                <a:cubicBezTo>
                  <a:pt x="6678777" y="1545251"/>
                  <a:pt x="6678307" y="1543019"/>
                  <a:pt x="6678307" y="1539964"/>
                </a:cubicBezTo>
                <a:cubicBezTo>
                  <a:pt x="6678307" y="1536440"/>
                  <a:pt x="6678894" y="1533738"/>
                  <a:pt x="6680069" y="1531858"/>
                </a:cubicBezTo>
                <a:cubicBezTo>
                  <a:pt x="6678425" y="1529274"/>
                  <a:pt x="6677602" y="1526220"/>
                  <a:pt x="6677602" y="1522696"/>
                </a:cubicBezTo>
                <a:cubicBezTo>
                  <a:pt x="6677602" y="1520111"/>
                  <a:pt x="6678190" y="1518231"/>
                  <a:pt x="6679365" y="1517057"/>
                </a:cubicBezTo>
                <a:cubicBezTo>
                  <a:pt x="6677250" y="1513767"/>
                  <a:pt x="6676193" y="1510243"/>
                  <a:pt x="6676193" y="1506484"/>
                </a:cubicBezTo>
                <a:cubicBezTo>
                  <a:pt x="6676193" y="1503899"/>
                  <a:pt x="6676663" y="1502020"/>
                  <a:pt x="6677602" y="1500845"/>
                </a:cubicBezTo>
                <a:cubicBezTo>
                  <a:pt x="6675018" y="1498966"/>
                  <a:pt x="6673726" y="1495676"/>
                  <a:pt x="6673726" y="1490977"/>
                </a:cubicBezTo>
                <a:cubicBezTo>
                  <a:pt x="6673726" y="1487218"/>
                  <a:pt x="6674548" y="1484516"/>
                  <a:pt x="6676193" y="1482871"/>
                </a:cubicBezTo>
                <a:cubicBezTo>
                  <a:pt x="6671963" y="1479347"/>
                  <a:pt x="6669849" y="1475470"/>
                  <a:pt x="6669849" y="1471241"/>
                </a:cubicBezTo>
                <a:cubicBezTo>
                  <a:pt x="6669849" y="1468892"/>
                  <a:pt x="6670319" y="1466777"/>
                  <a:pt x="6671259" y="1464898"/>
                </a:cubicBezTo>
                <a:cubicBezTo>
                  <a:pt x="6669614" y="1465368"/>
                  <a:pt x="6667735" y="1464839"/>
                  <a:pt x="6665620" y="1463312"/>
                </a:cubicBezTo>
                <a:cubicBezTo>
                  <a:pt x="6663505" y="1461785"/>
                  <a:pt x="6662095" y="1460081"/>
                  <a:pt x="6661391" y="1458202"/>
                </a:cubicBezTo>
                <a:cubicBezTo>
                  <a:pt x="6659042" y="1459376"/>
                  <a:pt x="6656105" y="1459964"/>
                  <a:pt x="6652580" y="1459964"/>
                </a:cubicBezTo>
                <a:cubicBezTo>
                  <a:pt x="6651171" y="1459964"/>
                  <a:pt x="6650230" y="1459846"/>
                  <a:pt x="6649761" y="1459611"/>
                </a:cubicBezTo>
                <a:cubicBezTo>
                  <a:pt x="6648821" y="1461021"/>
                  <a:pt x="6647000" y="1462255"/>
                  <a:pt x="6644298" y="1463312"/>
                </a:cubicBezTo>
                <a:cubicBezTo>
                  <a:pt x="6641596" y="1464369"/>
                  <a:pt x="6639540" y="1464663"/>
                  <a:pt x="6638131" y="1464193"/>
                </a:cubicBezTo>
                <a:cubicBezTo>
                  <a:pt x="6636251" y="1466073"/>
                  <a:pt x="6633902" y="1467952"/>
                  <a:pt x="6631082" y="1469832"/>
                </a:cubicBezTo>
                <a:cubicBezTo>
                  <a:pt x="6628263" y="1471711"/>
                  <a:pt x="6626266" y="1472534"/>
                  <a:pt x="6625091" y="1472299"/>
                </a:cubicBezTo>
                <a:cubicBezTo>
                  <a:pt x="6624621" y="1474413"/>
                  <a:pt x="6623094" y="1476939"/>
                  <a:pt x="6620510" y="1479876"/>
                </a:cubicBezTo>
                <a:cubicBezTo>
                  <a:pt x="6617925" y="1482813"/>
                  <a:pt x="6615458" y="1484281"/>
                  <a:pt x="6613108" y="1484281"/>
                </a:cubicBezTo>
                <a:cubicBezTo>
                  <a:pt x="6613579" y="1486161"/>
                  <a:pt x="6613814" y="1487688"/>
                  <a:pt x="6613814" y="1488863"/>
                </a:cubicBezTo>
                <a:cubicBezTo>
                  <a:pt x="6613814" y="1491917"/>
                  <a:pt x="6612756" y="1496381"/>
                  <a:pt x="6610642" y="1502255"/>
                </a:cubicBezTo>
                <a:cubicBezTo>
                  <a:pt x="6612521" y="1504839"/>
                  <a:pt x="6613461" y="1507541"/>
                  <a:pt x="6613461" y="1510361"/>
                </a:cubicBezTo>
                <a:cubicBezTo>
                  <a:pt x="6613461" y="1512945"/>
                  <a:pt x="6612639" y="1515647"/>
                  <a:pt x="6610994" y="1518466"/>
                </a:cubicBezTo>
                <a:cubicBezTo>
                  <a:pt x="6611464" y="1519406"/>
                  <a:pt x="6611699" y="1520933"/>
                  <a:pt x="6611699" y="1523048"/>
                </a:cubicBezTo>
                <a:cubicBezTo>
                  <a:pt x="6611699" y="1525162"/>
                  <a:pt x="6611229" y="1527629"/>
                  <a:pt x="6610289" y="1530449"/>
                </a:cubicBezTo>
                <a:cubicBezTo>
                  <a:pt x="6610759" y="1532093"/>
                  <a:pt x="6610994" y="1533973"/>
                  <a:pt x="6610994" y="1536088"/>
                </a:cubicBezTo>
                <a:cubicBezTo>
                  <a:pt x="6610994" y="1538437"/>
                  <a:pt x="6610054" y="1541139"/>
                  <a:pt x="6608175" y="1544193"/>
                </a:cubicBezTo>
                <a:cubicBezTo>
                  <a:pt x="6610759" y="1545368"/>
                  <a:pt x="6612051" y="1548775"/>
                  <a:pt x="6612051" y="1554414"/>
                </a:cubicBezTo>
                <a:cubicBezTo>
                  <a:pt x="6612051" y="1557233"/>
                  <a:pt x="6611699" y="1560170"/>
                  <a:pt x="6610994" y="1563224"/>
                </a:cubicBezTo>
                <a:cubicBezTo>
                  <a:pt x="6610289" y="1566279"/>
                  <a:pt x="6609349" y="1568746"/>
                  <a:pt x="6608175" y="1570625"/>
                </a:cubicBezTo>
                <a:cubicBezTo>
                  <a:pt x="6609584" y="1572975"/>
                  <a:pt x="6610289" y="1575677"/>
                  <a:pt x="6610289" y="1578731"/>
                </a:cubicBezTo>
                <a:cubicBezTo>
                  <a:pt x="6610289" y="1581785"/>
                  <a:pt x="6609114" y="1584370"/>
                  <a:pt x="6606765" y="1586484"/>
                </a:cubicBezTo>
                <a:cubicBezTo>
                  <a:pt x="6607939" y="1590009"/>
                  <a:pt x="6608527" y="1592711"/>
                  <a:pt x="6608527" y="1594590"/>
                </a:cubicBezTo>
                <a:cubicBezTo>
                  <a:pt x="6608527" y="1598584"/>
                  <a:pt x="6607059" y="1601521"/>
                  <a:pt x="6604122" y="1603401"/>
                </a:cubicBezTo>
                <a:cubicBezTo>
                  <a:pt x="6601185" y="1605280"/>
                  <a:pt x="6597249" y="1606220"/>
                  <a:pt x="6592315" y="1606220"/>
                </a:cubicBezTo>
                <a:cubicBezTo>
                  <a:pt x="6587147" y="1606220"/>
                  <a:pt x="6583211" y="1604517"/>
                  <a:pt x="6580509" y="1601110"/>
                </a:cubicBezTo>
                <a:cubicBezTo>
                  <a:pt x="6577808" y="1597703"/>
                  <a:pt x="6576457" y="1593650"/>
                  <a:pt x="6576457" y="1588951"/>
                </a:cubicBezTo>
                <a:cubicBezTo>
                  <a:pt x="6576457" y="1584957"/>
                  <a:pt x="6577396" y="1581785"/>
                  <a:pt x="6579276" y="1579436"/>
                </a:cubicBezTo>
                <a:cubicBezTo>
                  <a:pt x="6576457" y="1576617"/>
                  <a:pt x="6575047" y="1572387"/>
                  <a:pt x="6575047" y="1566749"/>
                </a:cubicBezTo>
                <a:cubicBezTo>
                  <a:pt x="6575047" y="1560640"/>
                  <a:pt x="6576926" y="1555823"/>
                  <a:pt x="6580685" y="1552299"/>
                </a:cubicBezTo>
                <a:cubicBezTo>
                  <a:pt x="6577631" y="1549245"/>
                  <a:pt x="6576104" y="1545251"/>
                  <a:pt x="6576104" y="1540317"/>
                </a:cubicBezTo>
                <a:cubicBezTo>
                  <a:pt x="6576104" y="1535383"/>
                  <a:pt x="6577513" y="1530684"/>
                  <a:pt x="6580333" y="1526220"/>
                </a:cubicBezTo>
                <a:cubicBezTo>
                  <a:pt x="6579628" y="1524105"/>
                  <a:pt x="6579276" y="1521638"/>
                  <a:pt x="6579276" y="1518819"/>
                </a:cubicBezTo>
                <a:cubicBezTo>
                  <a:pt x="6579276" y="1515295"/>
                  <a:pt x="6579628" y="1512358"/>
                  <a:pt x="6580333" y="1510008"/>
                </a:cubicBezTo>
                <a:cubicBezTo>
                  <a:pt x="6578219" y="1507424"/>
                  <a:pt x="6577161" y="1504604"/>
                  <a:pt x="6577161" y="1501550"/>
                </a:cubicBezTo>
                <a:cubicBezTo>
                  <a:pt x="6577161" y="1498731"/>
                  <a:pt x="6577866" y="1496264"/>
                  <a:pt x="6579276" y="1494149"/>
                </a:cubicBezTo>
                <a:cubicBezTo>
                  <a:pt x="6578336" y="1492504"/>
                  <a:pt x="6577866" y="1490625"/>
                  <a:pt x="6577866" y="1488510"/>
                </a:cubicBezTo>
                <a:cubicBezTo>
                  <a:pt x="6577866" y="1486631"/>
                  <a:pt x="6578219" y="1484868"/>
                  <a:pt x="6578923" y="1483224"/>
                </a:cubicBezTo>
                <a:cubicBezTo>
                  <a:pt x="6576339" y="1479935"/>
                  <a:pt x="6575047" y="1476058"/>
                  <a:pt x="6575047" y="1471594"/>
                </a:cubicBezTo>
                <a:cubicBezTo>
                  <a:pt x="6575047" y="1468070"/>
                  <a:pt x="6575986" y="1464780"/>
                  <a:pt x="6577866" y="1461726"/>
                </a:cubicBezTo>
                <a:cubicBezTo>
                  <a:pt x="6577161" y="1459846"/>
                  <a:pt x="6576809" y="1457967"/>
                  <a:pt x="6576809" y="1456087"/>
                </a:cubicBezTo>
                <a:cubicBezTo>
                  <a:pt x="6576809" y="1454912"/>
                  <a:pt x="6577044" y="1453385"/>
                  <a:pt x="6577513" y="1451506"/>
                </a:cubicBezTo>
                <a:cubicBezTo>
                  <a:pt x="6575869" y="1449156"/>
                  <a:pt x="6575047" y="1445749"/>
                  <a:pt x="6575047" y="1441285"/>
                </a:cubicBezTo>
                <a:cubicBezTo>
                  <a:pt x="6575047" y="1437056"/>
                  <a:pt x="6575869" y="1433767"/>
                  <a:pt x="6577513" y="1431417"/>
                </a:cubicBezTo>
                <a:cubicBezTo>
                  <a:pt x="6576104" y="1428598"/>
                  <a:pt x="6575399" y="1425426"/>
                  <a:pt x="6575399" y="1421902"/>
                </a:cubicBezTo>
                <a:cubicBezTo>
                  <a:pt x="6575399" y="1418613"/>
                  <a:pt x="6576222" y="1415676"/>
                  <a:pt x="6577866" y="1413091"/>
                </a:cubicBezTo>
                <a:cubicBezTo>
                  <a:pt x="6575986" y="1409332"/>
                  <a:pt x="6575047" y="1405808"/>
                  <a:pt x="6575047" y="1402519"/>
                </a:cubicBezTo>
                <a:cubicBezTo>
                  <a:pt x="6575047" y="1398524"/>
                  <a:pt x="6575986" y="1395000"/>
                  <a:pt x="6577866" y="1391946"/>
                </a:cubicBezTo>
                <a:cubicBezTo>
                  <a:pt x="6576222" y="1390066"/>
                  <a:pt x="6575399" y="1387247"/>
                  <a:pt x="6575399" y="1383488"/>
                </a:cubicBezTo>
                <a:cubicBezTo>
                  <a:pt x="6575399" y="1380668"/>
                  <a:pt x="6575869" y="1377614"/>
                  <a:pt x="6576809" y="1374324"/>
                </a:cubicBezTo>
                <a:cubicBezTo>
                  <a:pt x="6575869" y="1371035"/>
                  <a:pt x="6575399" y="1368333"/>
                  <a:pt x="6575399" y="1366219"/>
                </a:cubicBezTo>
                <a:cubicBezTo>
                  <a:pt x="6575399" y="1363399"/>
                  <a:pt x="6576104" y="1361167"/>
                  <a:pt x="6577513" y="1359523"/>
                </a:cubicBezTo>
                <a:cubicBezTo>
                  <a:pt x="6577279" y="1355529"/>
                  <a:pt x="6578453" y="1352239"/>
                  <a:pt x="6581038" y="1349655"/>
                </a:cubicBezTo>
                <a:cubicBezTo>
                  <a:pt x="6583622" y="1347070"/>
                  <a:pt x="6586794" y="1345778"/>
                  <a:pt x="6590553" y="1345778"/>
                </a:cubicBezTo>
                <a:close/>
                <a:moveTo>
                  <a:pt x="694580" y="1345778"/>
                </a:moveTo>
                <a:cubicBezTo>
                  <a:pt x="696460" y="1345778"/>
                  <a:pt x="698809" y="1346365"/>
                  <a:pt x="701629" y="1347540"/>
                </a:cubicBezTo>
                <a:cubicBezTo>
                  <a:pt x="704213" y="1348950"/>
                  <a:pt x="706269" y="1351534"/>
                  <a:pt x="707796" y="1355294"/>
                </a:cubicBezTo>
                <a:cubicBezTo>
                  <a:pt x="709323" y="1359053"/>
                  <a:pt x="710087" y="1363047"/>
                  <a:pt x="710087" y="1367276"/>
                </a:cubicBezTo>
                <a:cubicBezTo>
                  <a:pt x="710087" y="1371505"/>
                  <a:pt x="709265" y="1375264"/>
                  <a:pt x="707620" y="1378554"/>
                </a:cubicBezTo>
                <a:cubicBezTo>
                  <a:pt x="709265" y="1381608"/>
                  <a:pt x="710087" y="1384897"/>
                  <a:pt x="710087" y="1388422"/>
                </a:cubicBezTo>
                <a:cubicBezTo>
                  <a:pt x="710087" y="1392416"/>
                  <a:pt x="708912" y="1396997"/>
                  <a:pt x="706563" y="1402166"/>
                </a:cubicBezTo>
                <a:cubicBezTo>
                  <a:pt x="708677" y="1405925"/>
                  <a:pt x="709735" y="1409919"/>
                  <a:pt x="709735" y="1414149"/>
                </a:cubicBezTo>
                <a:cubicBezTo>
                  <a:pt x="709735" y="1416733"/>
                  <a:pt x="709265" y="1418847"/>
                  <a:pt x="708325" y="1420492"/>
                </a:cubicBezTo>
                <a:cubicBezTo>
                  <a:pt x="710909" y="1422372"/>
                  <a:pt x="712201" y="1425191"/>
                  <a:pt x="712201" y="1428950"/>
                </a:cubicBezTo>
                <a:cubicBezTo>
                  <a:pt x="712201" y="1431065"/>
                  <a:pt x="711497" y="1433414"/>
                  <a:pt x="710087" y="1435999"/>
                </a:cubicBezTo>
                <a:cubicBezTo>
                  <a:pt x="711497" y="1436469"/>
                  <a:pt x="712378" y="1438231"/>
                  <a:pt x="712730" y="1441285"/>
                </a:cubicBezTo>
                <a:cubicBezTo>
                  <a:pt x="713083" y="1444340"/>
                  <a:pt x="713259" y="1446102"/>
                  <a:pt x="713259" y="1446572"/>
                </a:cubicBezTo>
                <a:cubicBezTo>
                  <a:pt x="714433" y="1443517"/>
                  <a:pt x="716548" y="1441109"/>
                  <a:pt x="719602" y="1439347"/>
                </a:cubicBezTo>
                <a:cubicBezTo>
                  <a:pt x="722657" y="1437585"/>
                  <a:pt x="725359" y="1436939"/>
                  <a:pt x="727708" y="1437409"/>
                </a:cubicBezTo>
                <a:cubicBezTo>
                  <a:pt x="728648" y="1434589"/>
                  <a:pt x="730410" y="1432416"/>
                  <a:pt x="732995" y="1430889"/>
                </a:cubicBezTo>
                <a:cubicBezTo>
                  <a:pt x="735579" y="1429362"/>
                  <a:pt x="738281" y="1428598"/>
                  <a:pt x="741100" y="1428598"/>
                </a:cubicBezTo>
                <a:cubicBezTo>
                  <a:pt x="742275" y="1428598"/>
                  <a:pt x="743802" y="1428833"/>
                  <a:pt x="745682" y="1429303"/>
                </a:cubicBezTo>
                <a:cubicBezTo>
                  <a:pt x="747561" y="1427423"/>
                  <a:pt x="750381" y="1426483"/>
                  <a:pt x="754140" y="1426483"/>
                </a:cubicBezTo>
                <a:cubicBezTo>
                  <a:pt x="756725" y="1426483"/>
                  <a:pt x="758839" y="1426953"/>
                  <a:pt x="760484" y="1427893"/>
                </a:cubicBezTo>
                <a:cubicBezTo>
                  <a:pt x="761659" y="1427188"/>
                  <a:pt x="763186" y="1426836"/>
                  <a:pt x="765065" y="1426836"/>
                </a:cubicBezTo>
                <a:cubicBezTo>
                  <a:pt x="767415" y="1426836"/>
                  <a:pt x="769764" y="1427423"/>
                  <a:pt x="772114" y="1428598"/>
                </a:cubicBezTo>
                <a:cubicBezTo>
                  <a:pt x="773993" y="1427893"/>
                  <a:pt x="775756" y="1427541"/>
                  <a:pt x="777400" y="1427541"/>
                </a:cubicBezTo>
                <a:cubicBezTo>
                  <a:pt x="780454" y="1427541"/>
                  <a:pt x="783039" y="1428598"/>
                  <a:pt x="785153" y="1430712"/>
                </a:cubicBezTo>
                <a:cubicBezTo>
                  <a:pt x="787268" y="1430243"/>
                  <a:pt x="790087" y="1431182"/>
                  <a:pt x="793612" y="1433532"/>
                </a:cubicBezTo>
                <a:cubicBezTo>
                  <a:pt x="797136" y="1435881"/>
                  <a:pt x="799016" y="1438583"/>
                  <a:pt x="799251" y="1441638"/>
                </a:cubicBezTo>
                <a:cubicBezTo>
                  <a:pt x="803480" y="1445162"/>
                  <a:pt x="805594" y="1448921"/>
                  <a:pt x="805594" y="1452915"/>
                </a:cubicBezTo>
                <a:cubicBezTo>
                  <a:pt x="805594" y="1454325"/>
                  <a:pt x="805242" y="1455617"/>
                  <a:pt x="804537" y="1456792"/>
                </a:cubicBezTo>
                <a:cubicBezTo>
                  <a:pt x="805947" y="1457732"/>
                  <a:pt x="807121" y="1459259"/>
                  <a:pt x="808061" y="1461374"/>
                </a:cubicBezTo>
                <a:cubicBezTo>
                  <a:pt x="809001" y="1463488"/>
                  <a:pt x="809471" y="1465720"/>
                  <a:pt x="809471" y="1468070"/>
                </a:cubicBezTo>
                <a:cubicBezTo>
                  <a:pt x="809471" y="1469714"/>
                  <a:pt x="809353" y="1471007"/>
                  <a:pt x="809118" y="1471946"/>
                </a:cubicBezTo>
                <a:cubicBezTo>
                  <a:pt x="811938" y="1474061"/>
                  <a:pt x="813348" y="1477350"/>
                  <a:pt x="813348" y="1481814"/>
                </a:cubicBezTo>
                <a:cubicBezTo>
                  <a:pt x="813348" y="1485103"/>
                  <a:pt x="812525" y="1488158"/>
                  <a:pt x="810881" y="1490977"/>
                </a:cubicBezTo>
                <a:cubicBezTo>
                  <a:pt x="812995" y="1494267"/>
                  <a:pt x="814052" y="1497321"/>
                  <a:pt x="814052" y="1500140"/>
                </a:cubicBezTo>
                <a:cubicBezTo>
                  <a:pt x="814052" y="1501785"/>
                  <a:pt x="813700" y="1503547"/>
                  <a:pt x="812995" y="1505427"/>
                </a:cubicBezTo>
                <a:cubicBezTo>
                  <a:pt x="814170" y="1508481"/>
                  <a:pt x="814757" y="1512005"/>
                  <a:pt x="814757" y="1515999"/>
                </a:cubicBezTo>
                <a:cubicBezTo>
                  <a:pt x="814757" y="1520698"/>
                  <a:pt x="813935" y="1524575"/>
                  <a:pt x="812290" y="1527629"/>
                </a:cubicBezTo>
                <a:cubicBezTo>
                  <a:pt x="812995" y="1529274"/>
                  <a:pt x="813348" y="1532798"/>
                  <a:pt x="813348" y="1538202"/>
                </a:cubicBezTo>
                <a:cubicBezTo>
                  <a:pt x="813348" y="1545016"/>
                  <a:pt x="812878" y="1549480"/>
                  <a:pt x="811938" y="1551594"/>
                </a:cubicBezTo>
                <a:cubicBezTo>
                  <a:pt x="813582" y="1553944"/>
                  <a:pt x="814405" y="1557586"/>
                  <a:pt x="814405" y="1562520"/>
                </a:cubicBezTo>
                <a:cubicBezTo>
                  <a:pt x="814405" y="1568158"/>
                  <a:pt x="813348" y="1572270"/>
                  <a:pt x="811233" y="1574854"/>
                </a:cubicBezTo>
                <a:cubicBezTo>
                  <a:pt x="812643" y="1576969"/>
                  <a:pt x="813348" y="1580023"/>
                  <a:pt x="813348" y="1584017"/>
                </a:cubicBezTo>
                <a:cubicBezTo>
                  <a:pt x="813348" y="1588716"/>
                  <a:pt x="812525" y="1592711"/>
                  <a:pt x="810881" y="1596000"/>
                </a:cubicBezTo>
                <a:cubicBezTo>
                  <a:pt x="811115" y="1598584"/>
                  <a:pt x="809647" y="1600816"/>
                  <a:pt x="806475" y="1602696"/>
                </a:cubicBezTo>
                <a:cubicBezTo>
                  <a:pt x="803303" y="1604576"/>
                  <a:pt x="799838" y="1605515"/>
                  <a:pt x="796079" y="1605515"/>
                </a:cubicBezTo>
                <a:cubicBezTo>
                  <a:pt x="792789" y="1605515"/>
                  <a:pt x="790146" y="1604693"/>
                  <a:pt x="788149" y="1603048"/>
                </a:cubicBezTo>
                <a:cubicBezTo>
                  <a:pt x="786152" y="1601404"/>
                  <a:pt x="785271" y="1599054"/>
                  <a:pt x="785506" y="1596000"/>
                </a:cubicBezTo>
                <a:cubicBezTo>
                  <a:pt x="782921" y="1592006"/>
                  <a:pt x="781629" y="1587542"/>
                  <a:pt x="781629" y="1582608"/>
                </a:cubicBezTo>
                <a:cubicBezTo>
                  <a:pt x="781629" y="1578379"/>
                  <a:pt x="782334" y="1574385"/>
                  <a:pt x="783744" y="1570625"/>
                </a:cubicBezTo>
                <a:cubicBezTo>
                  <a:pt x="782569" y="1567101"/>
                  <a:pt x="781982" y="1562872"/>
                  <a:pt x="781982" y="1557938"/>
                </a:cubicBezTo>
                <a:cubicBezTo>
                  <a:pt x="781982" y="1552769"/>
                  <a:pt x="782569" y="1549010"/>
                  <a:pt x="783744" y="1546660"/>
                </a:cubicBezTo>
                <a:cubicBezTo>
                  <a:pt x="782804" y="1545251"/>
                  <a:pt x="782334" y="1543019"/>
                  <a:pt x="782334" y="1539964"/>
                </a:cubicBezTo>
                <a:cubicBezTo>
                  <a:pt x="782334" y="1536440"/>
                  <a:pt x="782921" y="1533738"/>
                  <a:pt x="784096" y="1531858"/>
                </a:cubicBezTo>
                <a:cubicBezTo>
                  <a:pt x="782452" y="1529274"/>
                  <a:pt x="781629" y="1526220"/>
                  <a:pt x="781629" y="1522696"/>
                </a:cubicBezTo>
                <a:cubicBezTo>
                  <a:pt x="781629" y="1520111"/>
                  <a:pt x="782217" y="1518231"/>
                  <a:pt x="783391" y="1517057"/>
                </a:cubicBezTo>
                <a:cubicBezTo>
                  <a:pt x="781277" y="1513767"/>
                  <a:pt x="780220" y="1510243"/>
                  <a:pt x="780220" y="1506484"/>
                </a:cubicBezTo>
                <a:cubicBezTo>
                  <a:pt x="780220" y="1503899"/>
                  <a:pt x="780689" y="1502020"/>
                  <a:pt x="781629" y="1500845"/>
                </a:cubicBezTo>
                <a:cubicBezTo>
                  <a:pt x="779045" y="1498966"/>
                  <a:pt x="777753" y="1495676"/>
                  <a:pt x="777753" y="1490977"/>
                </a:cubicBezTo>
                <a:cubicBezTo>
                  <a:pt x="777753" y="1487218"/>
                  <a:pt x="778575" y="1484516"/>
                  <a:pt x="780220" y="1482871"/>
                </a:cubicBezTo>
                <a:cubicBezTo>
                  <a:pt x="775990" y="1479347"/>
                  <a:pt x="773876" y="1475470"/>
                  <a:pt x="773876" y="1471241"/>
                </a:cubicBezTo>
                <a:cubicBezTo>
                  <a:pt x="773876" y="1468892"/>
                  <a:pt x="774346" y="1466777"/>
                  <a:pt x="775286" y="1464898"/>
                </a:cubicBezTo>
                <a:cubicBezTo>
                  <a:pt x="773641" y="1465368"/>
                  <a:pt x="771761" y="1464839"/>
                  <a:pt x="769647" y="1463312"/>
                </a:cubicBezTo>
                <a:cubicBezTo>
                  <a:pt x="767532" y="1461785"/>
                  <a:pt x="766123" y="1460081"/>
                  <a:pt x="765418" y="1458202"/>
                </a:cubicBezTo>
                <a:cubicBezTo>
                  <a:pt x="763068" y="1459376"/>
                  <a:pt x="760131" y="1459964"/>
                  <a:pt x="756607" y="1459964"/>
                </a:cubicBezTo>
                <a:cubicBezTo>
                  <a:pt x="755197" y="1459964"/>
                  <a:pt x="754258" y="1459846"/>
                  <a:pt x="753788" y="1459611"/>
                </a:cubicBezTo>
                <a:cubicBezTo>
                  <a:pt x="752848" y="1461021"/>
                  <a:pt x="751027" y="1462255"/>
                  <a:pt x="748325" y="1463312"/>
                </a:cubicBezTo>
                <a:cubicBezTo>
                  <a:pt x="745623" y="1464369"/>
                  <a:pt x="743567" y="1464663"/>
                  <a:pt x="742158" y="1464193"/>
                </a:cubicBezTo>
                <a:cubicBezTo>
                  <a:pt x="740278" y="1466073"/>
                  <a:pt x="737929" y="1467952"/>
                  <a:pt x="735109" y="1469832"/>
                </a:cubicBezTo>
                <a:cubicBezTo>
                  <a:pt x="732290" y="1471711"/>
                  <a:pt x="730293" y="1472534"/>
                  <a:pt x="729118" y="1472299"/>
                </a:cubicBezTo>
                <a:cubicBezTo>
                  <a:pt x="728648" y="1474413"/>
                  <a:pt x="727121" y="1476939"/>
                  <a:pt x="724536" y="1479876"/>
                </a:cubicBezTo>
                <a:cubicBezTo>
                  <a:pt x="721952" y="1482813"/>
                  <a:pt x="719485" y="1484281"/>
                  <a:pt x="717135" y="1484281"/>
                </a:cubicBezTo>
                <a:cubicBezTo>
                  <a:pt x="717605" y="1486161"/>
                  <a:pt x="717840" y="1487688"/>
                  <a:pt x="717840" y="1488863"/>
                </a:cubicBezTo>
                <a:cubicBezTo>
                  <a:pt x="717840" y="1491917"/>
                  <a:pt x="716783" y="1496381"/>
                  <a:pt x="714669" y="1502255"/>
                </a:cubicBezTo>
                <a:cubicBezTo>
                  <a:pt x="716548" y="1504839"/>
                  <a:pt x="717488" y="1507541"/>
                  <a:pt x="717488" y="1510361"/>
                </a:cubicBezTo>
                <a:cubicBezTo>
                  <a:pt x="717488" y="1512945"/>
                  <a:pt x="716666" y="1515647"/>
                  <a:pt x="715021" y="1518466"/>
                </a:cubicBezTo>
                <a:cubicBezTo>
                  <a:pt x="715491" y="1519406"/>
                  <a:pt x="715726" y="1520933"/>
                  <a:pt x="715726" y="1523048"/>
                </a:cubicBezTo>
                <a:cubicBezTo>
                  <a:pt x="715726" y="1525162"/>
                  <a:pt x="715256" y="1527629"/>
                  <a:pt x="714316" y="1530449"/>
                </a:cubicBezTo>
                <a:cubicBezTo>
                  <a:pt x="714786" y="1532093"/>
                  <a:pt x="715021" y="1533973"/>
                  <a:pt x="715021" y="1536088"/>
                </a:cubicBezTo>
                <a:cubicBezTo>
                  <a:pt x="715021" y="1538437"/>
                  <a:pt x="714081" y="1541139"/>
                  <a:pt x="712201" y="1544193"/>
                </a:cubicBezTo>
                <a:cubicBezTo>
                  <a:pt x="714786" y="1545368"/>
                  <a:pt x="716078" y="1548775"/>
                  <a:pt x="716078" y="1554414"/>
                </a:cubicBezTo>
                <a:cubicBezTo>
                  <a:pt x="716078" y="1557233"/>
                  <a:pt x="715726" y="1560170"/>
                  <a:pt x="715021" y="1563224"/>
                </a:cubicBezTo>
                <a:cubicBezTo>
                  <a:pt x="714316" y="1566279"/>
                  <a:pt x="713376" y="1568746"/>
                  <a:pt x="712201" y="1570625"/>
                </a:cubicBezTo>
                <a:cubicBezTo>
                  <a:pt x="713611" y="1572975"/>
                  <a:pt x="714316" y="1575677"/>
                  <a:pt x="714316" y="1578731"/>
                </a:cubicBezTo>
                <a:cubicBezTo>
                  <a:pt x="714316" y="1581785"/>
                  <a:pt x="713141" y="1584370"/>
                  <a:pt x="710792" y="1586484"/>
                </a:cubicBezTo>
                <a:cubicBezTo>
                  <a:pt x="711967" y="1590009"/>
                  <a:pt x="712554" y="1592711"/>
                  <a:pt x="712554" y="1594590"/>
                </a:cubicBezTo>
                <a:cubicBezTo>
                  <a:pt x="712554" y="1598584"/>
                  <a:pt x="711086" y="1601521"/>
                  <a:pt x="708149" y="1603401"/>
                </a:cubicBezTo>
                <a:cubicBezTo>
                  <a:pt x="705212" y="1605280"/>
                  <a:pt x="701276" y="1606220"/>
                  <a:pt x="696342" y="1606220"/>
                </a:cubicBezTo>
                <a:cubicBezTo>
                  <a:pt x="691173" y="1606220"/>
                  <a:pt x="687238" y="1604517"/>
                  <a:pt x="684536" y="1601110"/>
                </a:cubicBezTo>
                <a:cubicBezTo>
                  <a:pt x="681834" y="1597703"/>
                  <a:pt x="680483" y="1593650"/>
                  <a:pt x="680483" y="1588951"/>
                </a:cubicBezTo>
                <a:cubicBezTo>
                  <a:pt x="680483" y="1584957"/>
                  <a:pt x="681423" y="1581785"/>
                  <a:pt x="683303" y="1579436"/>
                </a:cubicBezTo>
                <a:cubicBezTo>
                  <a:pt x="680483" y="1576617"/>
                  <a:pt x="679074" y="1572387"/>
                  <a:pt x="679074" y="1566749"/>
                </a:cubicBezTo>
                <a:cubicBezTo>
                  <a:pt x="679074" y="1560640"/>
                  <a:pt x="680953" y="1555823"/>
                  <a:pt x="684712" y="1552299"/>
                </a:cubicBezTo>
                <a:cubicBezTo>
                  <a:pt x="681658" y="1549245"/>
                  <a:pt x="680131" y="1545251"/>
                  <a:pt x="680131" y="1540317"/>
                </a:cubicBezTo>
                <a:cubicBezTo>
                  <a:pt x="680131" y="1535383"/>
                  <a:pt x="681541" y="1530684"/>
                  <a:pt x="684360" y="1526220"/>
                </a:cubicBezTo>
                <a:cubicBezTo>
                  <a:pt x="683655" y="1524105"/>
                  <a:pt x="683303" y="1521638"/>
                  <a:pt x="683303" y="1518819"/>
                </a:cubicBezTo>
                <a:cubicBezTo>
                  <a:pt x="683303" y="1515295"/>
                  <a:pt x="683655" y="1512358"/>
                  <a:pt x="684360" y="1510008"/>
                </a:cubicBezTo>
                <a:cubicBezTo>
                  <a:pt x="682245" y="1507424"/>
                  <a:pt x="681188" y="1504604"/>
                  <a:pt x="681188" y="1501550"/>
                </a:cubicBezTo>
                <a:cubicBezTo>
                  <a:pt x="681188" y="1498731"/>
                  <a:pt x="681893" y="1496264"/>
                  <a:pt x="683303" y="1494149"/>
                </a:cubicBezTo>
                <a:cubicBezTo>
                  <a:pt x="682363" y="1492504"/>
                  <a:pt x="681893" y="1490625"/>
                  <a:pt x="681893" y="1488510"/>
                </a:cubicBezTo>
                <a:cubicBezTo>
                  <a:pt x="681893" y="1486631"/>
                  <a:pt x="682245" y="1484868"/>
                  <a:pt x="682950" y="1483224"/>
                </a:cubicBezTo>
                <a:cubicBezTo>
                  <a:pt x="680366" y="1479935"/>
                  <a:pt x="679074" y="1476058"/>
                  <a:pt x="679074" y="1471594"/>
                </a:cubicBezTo>
                <a:cubicBezTo>
                  <a:pt x="679074" y="1468070"/>
                  <a:pt x="680013" y="1464780"/>
                  <a:pt x="681893" y="1461726"/>
                </a:cubicBezTo>
                <a:cubicBezTo>
                  <a:pt x="681188" y="1459846"/>
                  <a:pt x="680836" y="1457967"/>
                  <a:pt x="680836" y="1456087"/>
                </a:cubicBezTo>
                <a:cubicBezTo>
                  <a:pt x="680836" y="1454912"/>
                  <a:pt x="681071" y="1453385"/>
                  <a:pt x="681541" y="1451506"/>
                </a:cubicBezTo>
                <a:cubicBezTo>
                  <a:pt x="679896" y="1449156"/>
                  <a:pt x="679074" y="1445749"/>
                  <a:pt x="679074" y="1441285"/>
                </a:cubicBezTo>
                <a:cubicBezTo>
                  <a:pt x="679074" y="1437056"/>
                  <a:pt x="679896" y="1433767"/>
                  <a:pt x="681541" y="1431417"/>
                </a:cubicBezTo>
                <a:cubicBezTo>
                  <a:pt x="680131" y="1428598"/>
                  <a:pt x="679426" y="1425426"/>
                  <a:pt x="679426" y="1421902"/>
                </a:cubicBezTo>
                <a:cubicBezTo>
                  <a:pt x="679426" y="1418613"/>
                  <a:pt x="680248" y="1415676"/>
                  <a:pt x="681893" y="1413091"/>
                </a:cubicBezTo>
                <a:cubicBezTo>
                  <a:pt x="680013" y="1409332"/>
                  <a:pt x="679074" y="1405808"/>
                  <a:pt x="679074" y="1402519"/>
                </a:cubicBezTo>
                <a:cubicBezTo>
                  <a:pt x="679074" y="1398524"/>
                  <a:pt x="680013" y="1395000"/>
                  <a:pt x="681893" y="1391946"/>
                </a:cubicBezTo>
                <a:cubicBezTo>
                  <a:pt x="680248" y="1390066"/>
                  <a:pt x="679426" y="1387247"/>
                  <a:pt x="679426" y="1383488"/>
                </a:cubicBezTo>
                <a:cubicBezTo>
                  <a:pt x="679426" y="1380668"/>
                  <a:pt x="679896" y="1377614"/>
                  <a:pt x="680836" y="1374324"/>
                </a:cubicBezTo>
                <a:cubicBezTo>
                  <a:pt x="679896" y="1371035"/>
                  <a:pt x="679426" y="1368333"/>
                  <a:pt x="679426" y="1366219"/>
                </a:cubicBezTo>
                <a:cubicBezTo>
                  <a:pt x="679426" y="1363399"/>
                  <a:pt x="680131" y="1361167"/>
                  <a:pt x="681541" y="1359523"/>
                </a:cubicBezTo>
                <a:cubicBezTo>
                  <a:pt x="681306" y="1355529"/>
                  <a:pt x="682480" y="1352239"/>
                  <a:pt x="685065" y="1349655"/>
                </a:cubicBezTo>
                <a:cubicBezTo>
                  <a:pt x="687649" y="1347070"/>
                  <a:pt x="690821" y="1345778"/>
                  <a:pt x="694580" y="1345778"/>
                </a:cubicBezTo>
                <a:close/>
                <a:moveTo>
                  <a:pt x="6004137" y="1345073"/>
                </a:moveTo>
                <a:cubicBezTo>
                  <a:pt x="6008131" y="1345073"/>
                  <a:pt x="6011597" y="1346542"/>
                  <a:pt x="6014534" y="1349479"/>
                </a:cubicBezTo>
                <a:cubicBezTo>
                  <a:pt x="6017471" y="1352416"/>
                  <a:pt x="6018939" y="1355763"/>
                  <a:pt x="6018939" y="1359523"/>
                </a:cubicBezTo>
                <a:cubicBezTo>
                  <a:pt x="6018939" y="1360932"/>
                  <a:pt x="6018821" y="1361990"/>
                  <a:pt x="6018586" y="1362695"/>
                </a:cubicBezTo>
                <a:cubicBezTo>
                  <a:pt x="6022111" y="1365514"/>
                  <a:pt x="6023873" y="1369391"/>
                  <a:pt x="6023873" y="1374324"/>
                </a:cubicBezTo>
                <a:cubicBezTo>
                  <a:pt x="6023873" y="1376909"/>
                  <a:pt x="6023051" y="1379611"/>
                  <a:pt x="6021406" y="1382430"/>
                </a:cubicBezTo>
                <a:lnTo>
                  <a:pt x="6021758" y="1383135"/>
                </a:lnTo>
                <a:cubicBezTo>
                  <a:pt x="6025517" y="1383605"/>
                  <a:pt x="6028924" y="1384545"/>
                  <a:pt x="6031979" y="1385955"/>
                </a:cubicBezTo>
                <a:cubicBezTo>
                  <a:pt x="6033858" y="1384780"/>
                  <a:pt x="6036326" y="1384192"/>
                  <a:pt x="6039380" y="1384192"/>
                </a:cubicBezTo>
                <a:cubicBezTo>
                  <a:pt x="6042434" y="1384192"/>
                  <a:pt x="6044901" y="1385015"/>
                  <a:pt x="6046781" y="1386659"/>
                </a:cubicBezTo>
                <a:cubicBezTo>
                  <a:pt x="6049600" y="1385720"/>
                  <a:pt x="6052537" y="1385250"/>
                  <a:pt x="6055591" y="1385250"/>
                </a:cubicBezTo>
                <a:cubicBezTo>
                  <a:pt x="6060525" y="1385250"/>
                  <a:pt x="6064343" y="1386659"/>
                  <a:pt x="6067045" y="1389479"/>
                </a:cubicBezTo>
                <a:cubicBezTo>
                  <a:pt x="6069747" y="1392298"/>
                  <a:pt x="6071098" y="1395705"/>
                  <a:pt x="6071098" y="1399699"/>
                </a:cubicBezTo>
                <a:cubicBezTo>
                  <a:pt x="6071098" y="1403458"/>
                  <a:pt x="6069865" y="1406689"/>
                  <a:pt x="6067397" y="1409391"/>
                </a:cubicBezTo>
                <a:cubicBezTo>
                  <a:pt x="6064931" y="1412093"/>
                  <a:pt x="6061583" y="1413444"/>
                  <a:pt x="6057353" y="1413444"/>
                </a:cubicBezTo>
                <a:cubicBezTo>
                  <a:pt x="6055709" y="1413444"/>
                  <a:pt x="6054416" y="1413326"/>
                  <a:pt x="6053477" y="1413091"/>
                </a:cubicBezTo>
                <a:cubicBezTo>
                  <a:pt x="6049718" y="1414736"/>
                  <a:pt x="6046663" y="1415558"/>
                  <a:pt x="6044313" y="1415558"/>
                </a:cubicBezTo>
                <a:cubicBezTo>
                  <a:pt x="6042434" y="1415558"/>
                  <a:pt x="6040907" y="1414971"/>
                  <a:pt x="6039732" y="1413796"/>
                </a:cubicBezTo>
                <a:cubicBezTo>
                  <a:pt x="6037148" y="1415206"/>
                  <a:pt x="6034563" y="1415911"/>
                  <a:pt x="6031979" y="1415911"/>
                </a:cubicBezTo>
                <a:cubicBezTo>
                  <a:pt x="6028220" y="1415911"/>
                  <a:pt x="6024930" y="1414501"/>
                  <a:pt x="6022111" y="1411682"/>
                </a:cubicBezTo>
                <a:lnTo>
                  <a:pt x="6021406" y="1412386"/>
                </a:lnTo>
                <a:cubicBezTo>
                  <a:pt x="6022816" y="1414501"/>
                  <a:pt x="6023520" y="1416733"/>
                  <a:pt x="6023520" y="1419083"/>
                </a:cubicBezTo>
                <a:cubicBezTo>
                  <a:pt x="6023520" y="1421432"/>
                  <a:pt x="6022816" y="1423429"/>
                  <a:pt x="6021406" y="1425074"/>
                </a:cubicBezTo>
                <a:cubicBezTo>
                  <a:pt x="6022111" y="1426483"/>
                  <a:pt x="6022464" y="1428246"/>
                  <a:pt x="6022464" y="1430360"/>
                </a:cubicBezTo>
                <a:cubicBezTo>
                  <a:pt x="6022464" y="1432005"/>
                  <a:pt x="6022111" y="1433767"/>
                  <a:pt x="6021406" y="1435646"/>
                </a:cubicBezTo>
                <a:cubicBezTo>
                  <a:pt x="6023286" y="1438231"/>
                  <a:pt x="6024226" y="1441050"/>
                  <a:pt x="6024226" y="1444105"/>
                </a:cubicBezTo>
                <a:cubicBezTo>
                  <a:pt x="6024226" y="1446454"/>
                  <a:pt x="6023638" y="1448804"/>
                  <a:pt x="6022464" y="1451153"/>
                </a:cubicBezTo>
                <a:cubicBezTo>
                  <a:pt x="6023873" y="1453503"/>
                  <a:pt x="6024578" y="1456322"/>
                  <a:pt x="6024578" y="1459611"/>
                </a:cubicBezTo>
                <a:cubicBezTo>
                  <a:pt x="6024578" y="1465015"/>
                  <a:pt x="6023286" y="1468774"/>
                  <a:pt x="6020701" y="1470889"/>
                </a:cubicBezTo>
                <a:cubicBezTo>
                  <a:pt x="6023051" y="1473708"/>
                  <a:pt x="6024226" y="1477937"/>
                  <a:pt x="6024226" y="1483576"/>
                </a:cubicBezTo>
                <a:cubicBezTo>
                  <a:pt x="6024226" y="1486866"/>
                  <a:pt x="6023814" y="1490155"/>
                  <a:pt x="6022992" y="1493444"/>
                </a:cubicBezTo>
                <a:cubicBezTo>
                  <a:pt x="6022169" y="1496733"/>
                  <a:pt x="6021406" y="1499083"/>
                  <a:pt x="6020701" y="1500493"/>
                </a:cubicBezTo>
                <a:cubicBezTo>
                  <a:pt x="6023051" y="1504017"/>
                  <a:pt x="6024226" y="1508481"/>
                  <a:pt x="6024226" y="1513885"/>
                </a:cubicBezTo>
                <a:cubicBezTo>
                  <a:pt x="6024226" y="1516469"/>
                  <a:pt x="6023638" y="1518936"/>
                  <a:pt x="6022464" y="1521286"/>
                </a:cubicBezTo>
                <a:cubicBezTo>
                  <a:pt x="6025048" y="1523870"/>
                  <a:pt x="6026340" y="1527747"/>
                  <a:pt x="6026340" y="1532916"/>
                </a:cubicBezTo>
                <a:cubicBezTo>
                  <a:pt x="6026340" y="1538555"/>
                  <a:pt x="6025165" y="1543136"/>
                  <a:pt x="6022816" y="1546660"/>
                </a:cubicBezTo>
                <a:cubicBezTo>
                  <a:pt x="6025165" y="1549715"/>
                  <a:pt x="6026340" y="1554061"/>
                  <a:pt x="6026340" y="1559700"/>
                </a:cubicBezTo>
                <a:cubicBezTo>
                  <a:pt x="6026340" y="1563459"/>
                  <a:pt x="6025812" y="1566807"/>
                  <a:pt x="6024754" y="1569744"/>
                </a:cubicBezTo>
                <a:cubicBezTo>
                  <a:pt x="6023697" y="1572681"/>
                  <a:pt x="6022346" y="1574619"/>
                  <a:pt x="6020701" y="1575559"/>
                </a:cubicBezTo>
                <a:cubicBezTo>
                  <a:pt x="6020936" y="1577204"/>
                  <a:pt x="6021524" y="1579671"/>
                  <a:pt x="6022464" y="1582960"/>
                </a:cubicBezTo>
                <a:cubicBezTo>
                  <a:pt x="6023638" y="1588129"/>
                  <a:pt x="6024226" y="1591418"/>
                  <a:pt x="6024226" y="1592828"/>
                </a:cubicBezTo>
                <a:cubicBezTo>
                  <a:pt x="6024226" y="1596587"/>
                  <a:pt x="6023051" y="1599642"/>
                  <a:pt x="6020701" y="1601991"/>
                </a:cubicBezTo>
                <a:cubicBezTo>
                  <a:pt x="6017882" y="1604810"/>
                  <a:pt x="6014593" y="1606220"/>
                  <a:pt x="6010833" y="1606220"/>
                </a:cubicBezTo>
                <a:cubicBezTo>
                  <a:pt x="6007779" y="1606220"/>
                  <a:pt x="6005018" y="1605104"/>
                  <a:pt x="6002551" y="1602872"/>
                </a:cubicBezTo>
                <a:cubicBezTo>
                  <a:pt x="6000084" y="1600640"/>
                  <a:pt x="5998616" y="1597645"/>
                  <a:pt x="5998146" y="1593885"/>
                </a:cubicBezTo>
                <a:cubicBezTo>
                  <a:pt x="5996972" y="1592711"/>
                  <a:pt x="5996149" y="1591125"/>
                  <a:pt x="5995679" y="1589128"/>
                </a:cubicBezTo>
                <a:cubicBezTo>
                  <a:pt x="5995209" y="1587131"/>
                  <a:pt x="5994974" y="1585897"/>
                  <a:pt x="5994974" y="1585427"/>
                </a:cubicBezTo>
                <a:cubicBezTo>
                  <a:pt x="5994504" y="1587542"/>
                  <a:pt x="5992742" y="1589304"/>
                  <a:pt x="5989688" y="1590713"/>
                </a:cubicBezTo>
                <a:cubicBezTo>
                  <a:pt x="5986633" y="1592123"/>
                  <a:pt x="5983344" y="1592828"/>
                  <a:pt x="5979820" y="1592828"/>
                </a:cubicBezTo>
                <a:cubicBezTo>
                  <a:pt x="5978175" y="1592828"/>
                  <a:pt x="5977001" y="1592711"/>
                  <a:pt x="5976295" y="1592476"/>
                </a:cubicBezTo>
                <a:cubicBezTo>
                  <a:pt x="5975121" y="1594355"/>
                  <a:pt x="5972654" y="1596235"/>
                  <a:pt x="5968895" y="1598114"/>
                </a:cubicBezTo>
                <a:cubicBezTo>
                  <a:pt x="5965136" y="1599994"/>
                  <a:pt x="5961846" y="1600934"/>
                  <a:pt x="5959027" y="1600934"/>
                </a:cubicBezTo>
                <a:cubicBezTo>
                  <a:pt x="5957617" y="1600934"/>
                  <a:pt x="5956325" y="1600581"/>
                  <a:pt x="5955150" y="1599877"/>
                </a:cubicBezTo>
                <a:cubicBezTo>
                  <a:pt x="5952800" y="1600346"/>
                  <a:pt x="5950803" y="1600581"/>
                  <a:pt x="5949159" y="1600581"/>
                </a:cubicBezTo>
                <a:cubicBezTo>
                  <a:pt x="5945869" y="1600581"/>
                  <a:pt x="5942639" y="1599994"/>
                  <a:pt x="5939467" y="1598819"/>
                </a:cubicBezTo>
                <a:cubicBezTo>
                  <a:pt x="5936296" y="1597645"/>
                  <a:pt x="5933887" y="1596117"/>
                  <a:pt x="5932242" y="1594238"/>
                </a:cubicBezTo>
                <a:cubicBezTo>
                  <a:pt x="5928248" y="1594708"/>
                  <a:pt x="5924548" y="1594179"/>
                  <a:pt x="5921141" y="1592652"/>
                </a:cubicBezTo>
                <a:cubicBezTo>
                  <a:pt x="5917735" y="1591125"/>
                  <a:pt x="5915796" y="1589069"/>
                  <a:pt x="5915326" y="1586484"/>
                </a:cubicBezTo>
                <a:cubicBezTo>
                  <a:pt x="5912742" y="1586954"/>
                  <a:pt x="5909863" y="1585897"/>
                  <a:pt x="5906692" y="1583313"/>
                </a:cubicBezTo>
                <a:cubicBezTo>
                  <a:pt x="5903520" y="1580728"/>
                  <a:pt x="5901816" y="1577204"/>
                  <a:pt x="5901581" y="1572740"/>
                </a:cubicBezTo>
                <a:cubicBezTo>
                  <a:pt x="5898057" y="1570860"/>
                  <a:pt x="5895473" y="1568041"/>
                  <a:pt x="5893828" y="1564282"/>
                </a:cubicBezTo>
                <a:cubicBezTo>
                  <a:pt x="5892184" y="1560522"/>
                  <a:pt x="5891361" y="1556528"/>
                  <a:pt x="5891361" y="1552299"/>
                </a:cubicBezTo>
                <a:cubicBezTo>
                  <a:pt x="5891361" y="1549245"/>
                  <a:pt x="5891713" y="1546895"/>
                  <a:pt x="5892419" y="1545251"/>
                </a:cubicBezTo>
                <a:cubicBezTo>
                  <a:pt x="5890539" y="1543606"/>
                  <a:pt x="5889012" y="1540141"/>
                  <a:pt x="5887837" y="1534854"/>
                </a:cubicBezTo>
                <a:cubicBezTo>
                  <a:pt x="5886662" y="1529568"/>
                  <a:pt x="5886075" y="1523988"/>
                  <a:pt x="5886075" y="1518114"/>
                </a:cubicBezTo>
                <a:cubicBezTo>
                  <a:pt x="5886075" y="1511065"/>
                  <a:pt x="5886897" y="1505897"/>
                  <a:pt x="5888542" y="1502607"/>
                </a:cubicBezTo>
                <a:cubicBezTo>
                  <a:pt x="5887367" y="1500258"/>
                  <a:pt x="5886779" y="1497556"/>
                  <a:pt x="5886779" y="1494501"/>
                </a:cubicBezTo>
                <a:cubicBezTo>
                  <a:pt x="5886779" y="1491917"/>
                  <a:pt x="5887191" y="1489450"/>
                  <a:pt x="5888013" y="1487101"/>
                </a:cubicBezTo>
                <a:cubicBezTo>
                  <a:pt x="5888836" y="1484751"/>
                  <a:pt x="5890069" y="1482871"/>
                  <a:pt x="5891713" y="1481462"/>
                </a:cubicBezTo>
                <a:cubicBezTo>
                  <a:pt x="5891009" y="1480287"/>
                  <a:pt x="5890657" y="1479230"/>
                  <a:pt x="5890657" y="1478290"/>
                </a:cubicBezTo>
                <a:cubicBezTo>
                  <a:pt x="5890657" y="1476645"/>
                  <a:pt x="5891244" y="1474883"/>
                  <a:pt x="5892419" y="1473003"/>
                </a:cubicBezTo>
                <a:cubicBezTo>
                  <a:pt x="5893594" y="1471124"/>
                  <a:pt x="5894885" y="1469714"/>
                  <a:pt x="5896295" y="1468774"/>
                </a:cubicBezTo>
                <a:cubicBezTo>
                  <a:pt x="5896060" y="1465015"/>
                  <a:pt x="5897059" y="1461550"/>
                  <a:pt x="5899291" y="1458378"/>
                </a:cubicBezTo>
                <a:cubicBezTo>
                  <a:pt x="5901523" y="1455206"/>
                  <a:pt x="5903814" y="1453268"/>
                  <a:pt x="5906163" y="1452563"/>
                </a:cubicBezTo>
                <a:cubicBezTo>
                  <a:pt x="5905928" y="1450213"/>
                  <a:pt x="5906750" y="1447394"/>
                  <a:pt x="5908630" y="1444105"/>
                </a:cubicBezTo>
                <a:cubicBezTo>
                  <a:pt x="5910509" y="1440815"/>
                  <a:pt x="5913035" y="1438113"/>
                  <a:pt x="5916207" y="1435999"/>
                </a:cubicBezTo>
                <a:cubicBezTo>
                  <a:pt x="5919379" y="1433884"/>
                  <a:pt x="5922610" y="1432945"/>
                  <a:pt x="5925899" y="1433179"/>
                </a:cubicBezTo>
                <a:cubicBezTo>
                  <a:pt x="5930598" y="1426601"/>
                  <a:pt x="5937059" y="1423312"/>
                  <a:pt x="5945282" y="1423312"/>
                </a:cubicBezTo>
                <a:cubicBezTo>
                  <a:pt x="5948806" y="1423312"/>
                  <a:pt x="5951509" y="1423781"/>
                  <a:pt x="5953388" y="1424721"/>
                </a:cubicBezTo>
                <a:cubicBezTo>
                  <a:pt x="5955972" y="1423547"/>
                  <a:pt x="5959144" y="1422959"/>
                  <a:pt x="5962903" y="1422959"/>
                </a:cubicBezTo>
                <a:cubicBezTo>
                  <a:pt x="5966663" y="1422959"/>
                  <a:pt x="5970774" y="1423899"/>
                  <a:pt x="5975239" y="1425779"/>
                </a:cubicBezTo>
                <a:cubicBezTo>
                  <a:pt x="5976648" y="1425074"/>
                  <a:pt x="5978410" y="1424721"/>
                  <a:pt x="5980525" y="1424721"/>
                </a:cubicBezTo>
                <a:cubicBezTo>
                  <a:pt x="5982874" y="1424721"/>
                  <a:pt x="5985165" y="1425132"/>
                  <a:pt x="5987397" y="1425955"/>
                </a:cubicBezTo>
                <a:cubicBezTo>
                  <a:pt x="5989629" y="1426777"/>
                  <a:pt x="5991097" y="1427893"/>
                  <a:pt x="5991802" y="1429303"/>
                </a:cubicBezTo>
                <a:cubicBezTo>
                  <a:pt x="5991567" y="1428363"/>
                  <a:pt x="5991450" y="1426953"/>
                  <a:pt x="5991450" y="1425074"/>
                </a:cubicBezTo>
                <a:cubicBezTo>
                  <a:pt x="5991450" y="1421550"/>
                  <a:pt x="5992390" y="1418378"/>
                  <a:pt x="5994269" y="1415558"/>
                </a:cubicBezTo>
                <a:cubicBezTo>
                  <a:pt x="5991450" y="1415558"/>
                  <a:pt x="5988866" y="1414971"/>
                  <a:pt x="5986516" y="1413796"/>
                </a:cubicBezTo>
                <a:cubicBezTo>
                  <a:pt x="5984167" y="1414971"/>
                  <a:pt x="5981700" y="1415558"/>
                  <a:pt x="5979115" y="1415558"/>
                </a:cubicBezTo>
                <a:cubicBezTo>
                  <a:pt x="5976061" y="1415558"/>
                  <a:pt x="5973476" y="1414853"/>
                  <a:pt x="5971361" y="1413444"/>
                </a:cubicBezTo>
                <a:cubicBezTo>
                  <a:pt x="5969952" y="1413679"/>
                  <a:pt x="5968072" y="1413796"/>
                  <a:pt x="5965723" y="1413796"/>
                </a:cubicBezTo>
                <a:cubicBezTo>
                  <a:pt x="5959849" y="1413796"/>
                  <a:pt x="5955444" y="1412621"/>
                  <a:pt x="5952507" y="1410272"/>
                </a:cubicBezTo>
                <a:cubicBezTo>
                  <a:pt x="5949570" y="1407922"/>
                  <a:pt x="5948102" y="1405103"/>
                  <a:pt x="5948102" y="1401814"/>
                </a:cubicBezTo>
                <a:cubicBezTo>
                  <a:pt x="5948102" y="1398289"/>
                  <a:pt x="5949629" y="1395118"/>
                  <a:pt x="5952683" y="1392298"/>
                </a:cubicBezTo>
                <a:cubicBezTo>
                  <a:pt x="5955737" y="1389479"/>
                  <a:pt x="5959614" y="1387952"/>
                  <a:pt x="5964313" y="1387717"/>
                </a:cubicBezTo>
                <a:cubicBezTo>
                  <a:pt x="5967133" y="1386542"/>
                  <a:pt x="5969599" y="1385955"/>
                  <a:pt x="5971714" y="1385955"/>
                </a:cubicBezTo>
                <a:cubicBezTo>
                  <a:pt x="5974299" y="1385955"/>
                  <a:pt x="5976530" y="1386542"/>
                  <a:pt x="5978410" y="1387717"/>
                </a:cubicBezTo>
                <a:cubicBezTo>
                  <a:pt x="5980760" y="1386072"/>
                  <a:pt x="5983462" y="1385250"/>
                  <a:pt x="5986516" y="1385250"/>
                </a:cubicBezTo>
                <a:cubicBezTo>
                  <a:pt x="5988160" y="1385250"/>
                  <a:pt x="5989335" y="1385367"/>
                  <a:pt x="5990040" y="1385602"/>
                </a:cubicBezTo>
                <a:cubicBezTo>
                  <a:pt x="5989570" y="1384662"/>
                  <a:pt x="5989335" y="1383135"/>
                  <a:pt x="5989335" y="1381021"/>
                </a:cubicBezTo>
                <a:cubicBezTo>
                  <a:pt x="5989335" y="1378436"/>
                  <a:pt x="5990040" y="1375969"/>
                  <a:pt x="5991450" y="1373620"/>
                </a:cubicBezTo>
                <a:cubicBezTo>
                  <a:pt x="5989805" y="1370330"/>
                  <a:pt x="5988983" y="1366924"/>
                  <a:pt x="5988983" y="1363399"/>
                </a:cubicBezTo>
                <a:cubicBezTo>
                  <a:pt x="5988983" y="1358700"/>
                  <a:pt x="5990334" y="1354471"/>
                  <a:pt x="5993036" y="1350712"/>
                </a:cubicBezTo>
                <a:cubicBezTo>
                  <a:pt x="5995738" y="1346953"/>
                  <a:pt x="5999438" y="1345073"/>
                  <a:pt x="6004137" y="1345073"/>
                </a:cubicBezTo>
                <a:close/>
                <a:moveTo>
                  <a:pt x="3495958" y="1342606"/>
                </a:moveTo>
                <a:cubicBezTo>
                  <a:pt x="3500893" y="1342606"/>
                  <a:pt x="3506296" y="1346013"/>
                  <a:pt x="3512170" y="1352827"/>
                </a:cubicBezTo>
                <a:cubicBezTo>
                  <a:pt x="3514990" y="1353766"/>
                  <a:pt x="3518043" y="1355822"/>
                  <a:pt x="3521333" y="1358994"/>
                </a:cubicBezTo>
                <a:cubicBezTo>
                  <a:pt x="3524623" y="1362166"/>
                  <a:pt x="3526972" y="1365279"/>
                  <a:pt x="3528381" y="1368333"/>
                </a:cubicBezTo>
                <a:cubicBezTo>
                  <a:pt x="3531201" y="1369038"/>
                  <a:pt x="3534079" y="1370389"/>
                  <a:pt x="3537016" y="1372386"/>
                </a:cubicBezTo>
                <a:cubicBezTo>
                  <a:pt x="3539953" y="1374383"/>
                  <a:pt x="3541891" y="1376557"/>
                  <a:pt x="3542831" y="1378906"/>
                </a:cubicBezTo>
                <a:cubicBezTo>
                  <a:pt x="3546120" y="1382900"/>
                  <a:pt x="3547765" y="1386542"/>
                  <a:pt x="3547765" y="1389831"/>
                </a:cubicBezTo>
                <a:cubicBezTo>
                  <a:pt x="3547765" y="1392886"/>
                  <a:pt x="3546120" y="1395588"/>
                  <a:pt x="3542831" y="1397937"/>
                </a:cubicBezTo>
                <a:cubicBezTo>
                  <a:pt x="3540246" y="1399817"/>
                  <a:pt x="3537780" y="1400756"/>
                  <a:pt x="3535430" y="1400756"/>
                </a:cubicBezTo>
                <a:cubicBezTo>
                  <a:pt x="3533551" y="1400756"/>
                  <a:pt x="3531553" y="1400169"/>
                  <a:pt x="3529439" y="1398994"/>
                </a:cubicBezTo>
                <a:cubicBezTo>
                  <a:pt x="3527324" y="1397820"/>
                  <a:pt x="3525210" y="1396527"/>
                  <a:pt x="3523095" y="1395118"/>
                </a:cubicBezTo>
                <a:cubicBezTo>
                  <a:pt x="3519336" y="1395118"/>
                  <a:pt x="3515577" y="1394236"/>
                  <a:pt x="3511818" y="1392474"/>
                </a:cubicBezTo>
                <a:cubicBezTo>
                  <a:pt x="3508058" y="1390712"/>
                  <a:pt x="3505827" y="1387952"/>
                  <a:pt x="3505122" y="1384192"/>
                </a:cubicBezTo>
                <a:cubicBezTo>
                  <a:pt x="3501127" y="1383018"/>
                  <a:pt x="3498367" y="1381197"/>
                  <a:pt x="3496840" y="1378730"/>
                </a:cubicBezTo>
                <a:cubicBezTo>
                  <a:pt x="3495312" y="1376263"/>
                  <a:pt x="3494314" y="1373150"/>
                  <a:pt x="3493844" y="1369391"/>
                </a:cubicBezTo>
                <a:cubicBezTo>
                  <a:pt x="3488910" y="1364457"/>
                  <a:pt x="3486443" y="1359170"/>
                  <a:pt x="3486443" y="1353531"/>
                </a:cubicBezTo>
                <a:cubicBezTo>
                  <a:pt x="3486443" y="1350242"/>
                  <a:pt x="3487324" y="1347599"/>
                  <a:pt x="3489086" y="1345602"/>
                </a:cubicBezTo>
                <a:cubicBezTo>
                  <a:pt x="3490848" y="1343605"/>
                  <a:pt x="3493139" y="1342606"/>
                  <a:pt x="3495958" y="1342606"/>
                </a:cubicBezTo>
                <a:close/>
                <a:moveTo>
                  <a:pt x="1001771" y="1342254"/>
                </a:moveTo>
                <a:cubicBezTo>
                  <a:pt x="1004121" y="1342254"/>
                  <a:pt x="1006118" y="1343076"/>
                  <a:pt x="1007762" y="1344721"/>
                </a:cubicBezTo>
                <a:cubicBezTo>
                  <a:pt x="1010347" y="1344486"/>
                  <a:pt x="1012579" y="1345602"/>
                  <a:pt x="1014458" y="1348069"/>
                </a:cubicBezTo>
                <a:cubicBezTo>
                  <a:pt x="1016338" y="1350536"/>
                  <a:pt x="1017278" y="1353179"/>
                  <a:pt x="1017278" y="1355998"/>
                </a:cubicBezTo>
                <a:cubicBezTo>
                  <a:pt x="1019157" y="1355998"/>
                  <a:pt x="1021624" y="1357584"/>
                  <a:pt x="1024679" y="1360756"/>
                </a:cubicBezTo>
                <a:cubicBezTo>
                  <a:pt x="1027733" y="1363928"/>
                  <a:pt x="1029378" y="1366806"/>
                  <a:pt x="1029613" y="1369391"/>
                </a:cubicBezTo>
                <a:cubicBezTo>
                  <a:pt x="1032432" y="1370565"/>
                  <a:pt x="1034782" y="1372739"/>
                  <a:pt x="1036661" y="1375910"/>
                </a:cubicBezTo>
                <a:cubicBezTo>
                  <a:pt x="1038541" y="1379082"/>
                  <a:pt x="1039716" y="1381960"/>
                  <a:pt x="1040185" y="1384545"/>
                </a:cubicBezTo>
                <a:cubicBezTo>
                  <a:pt x="1044415" y="1387129"/>
                  <a:pt x="1046529" y="1390301"/>
                  <a:pt x="1046529" y="1394060"/>
                </a:cubicBezTo>
                <a:cubicBezTo>
                  <a:pt x="1046529" y="1396880"/>
                  <a:pt x="1044767" y="1399347"/>
                  <a:pt x="1041243" y="1401461"/>
                </a:cubicBezTo>
                <a:cubicBezTo>
                  <a:pt x="1039833" y="1402166"/>
                  <a:pt x="1038306" y="1402519"/>
                  <a:pt x="1036661" y="1402519"/>
                </a:cubicBezTo>
                <a:cubicBezTo>
                  <a:pt x="1033842" y="1402519"/>
                  <a:pt x="1031375" y="1401520"/>
                  <a:pt x="1029260" y="1399523"/>
                </a:cubicBezTo>
                <a:cubicBezTo>
                  <a:pt x="1027146" y="1397526"/>
                  <a:pt x="1025853" y="1395235"/>
                  <a:pt x="1025384" y="1392651"/>
                </a:cubicBezTo>
                <a:cubicBezTo>
                  <a:pt x="1023269" y="1391711"/>
                  <a:pt x="1021037" y="1389773"/>
                  <a:pt x="1018687" y="1386836"/>
                </a:cubicBezTo>
                <a:cubicBezTo>
                  <a:pt x="1016338" y="1383899"/>
                  <a:pt x="1014928" y="1381373"/>
                  <a:pt x="1014458" y="1379258"/>
                </a:cubicBezTo>
                <a:cubicBezTo>
                  <a:pt x="1012344" y="1379494"/>
                  <a:pt x="1009759" y="1378436"/>
                  <a:pt x="1006705" y="1376087"/>
                </a:cubicBezTo>
                <a:cubicBezTo>
                  <a:pt x="1003651" y="1373737"/>
                  <a:pt x="1001889" y="1371505"/>
                  <a:pt x="1001419" y="1369391"/>
                </a:cubicBezTo>
                <a:cubicBezTo>
                  <a:pt x="1000714" y="1371975"/>
                  <a:pt x="998952" y="1374794"/>
                  <a:pt x="996132" y="1377849"/>
                </a:cubicBezTo>
                <a:cubicBezTo>
                  <a:pt x="993313" y="1380903"/>
                  <a:pt x="990963" y="1382548"/>
                  <a:pt x="989084" y="1382783"/>
                </a:cubicBezTo>
                <a:cubicBezTo>
                  <a:pt x="988379" y="1384897"/>
                  <a:pt x="987087" y="1387129"/>
                  <a:pt x="985207" y="1389479"/>
                </a:cubicBezTo>
                <a:cubicBezTo>
                  <a:pt x="983328" y="1391828"/>
                  <a:pt x="981448" y="1393238"/>
                  <a:pt x="979568" y="1393708"/>
                </a:cubicBezTo>
                <a:cubicBezTo>
                  <a:pt x="978629" y="1396527"/>
                  <a:pt x="977042" y="1399053"/>
                  <a:pt x="974811" y="1401285"/>
                </a:cubicBezTo>
                <a:cubicBezTo>
                  <a:pt x="972578" y="1403517"/>
                  <a:pt x="970053" y="1404633"/>
                  <a:pt x="967233" y="1404633"/>
                </a:cubicBezTo>
                <a:cubicBezTo>
                  <a:pt x="965354" y="1404633"/>
                  <a:pt x="963122" y="1403928"/>
                  <a:pt x="960537" y="1402519"/>
                </a:cubicBezTo>
                <a:cubicBezTo>
                  <a:pt x="959363" y="1401579"/>
                  <a:pt x="958364" y="1400287"/>
                  <a:pt x="957542" y="1398642"/>
                </a:cubicBezTo>
                <a:cubicBezTo>
                  <a:pt x="956719" y="1396997"/>
                  <a:pt x="956308" y="1395353"/>
                  <a:pt x="956308" y="1393708"/>
                </a:cubicBezTo>
                <a:cubicBezTo>
                  <a:pt x="956308" y="1389949"/>
                  <a:pt x="957718" y="1386894"/>
                  <a:pt x="960537" y="1384545"/>
                </a:cubicBezTo>
                <a:cubicBezTo>
                  <a:pt x="961007" y="1381960"/>
                  <a:pt x="962064" y="1379435"/>
                  <a:pt x="963709" y="1376968"/>
                </a:cubicBezTo>
                <a:cubicBezTo>
                  <a:pt x="965354" y="1374501"/>
                  <a:pt x="967351" y="1372680"/>
                  <a:pt x="969700" y="1371505"/>
                </a:cubicBezTo>
                <a:cubicBezTo>
                  <a:pt x="969935" y="1369156"/>
                  <a:pt x="970934" y="1367100"/>
                  <a:pt x="972696" y="1365338"/>
                </a:cubicBezTo>
                <a:cubicBezTo>
                  <a:pt x="974458" y="1363576"/>
                  <a:pt x="976631" y="1362460"/>
                  <a:pt x="979216" y="1361990"/>
                </a:cubicBezTo>
                <a:cubicBezTo>
                  <a:pt x="980156" y="1358935"/>
                  <a:pt x="981800" y="1356938"/>
                  <a:pt x="984150" y="1355998"/>
                </a:cubicBezTo>
                <a:cubicBezTo>
                  <a:pt x="984385" y="1354824"/>
                  <a:pt x="985266" y="1353708"/>
                  <a:pt x="986793" y="1352650"/>
                </a:cubicBezTo>
                <a:cubicBezTo>
                  <a:pt x="988320" y="1351593"/>
                  <a:pt x="989789" y="1350830"/>
                  <a:pt x="991198" y="1350360"/>
                </a:cubicBezTo>
                <a:cubicBezTo>
                  <a:pt x="991903" y="1348245"/>
                  <a:pt x="993313" y="1346365"/>
                  <a:pt x="995427" y="1344721"/>
                </a:cubicBezTo>
                <a:cubicBezTo>
                  <a:pt x="997542" y="1343076"/>
                  <a:pt x="999657" y="1342254"/>
                  <a:pt x="1001771" y="1342254"/>
                </a:cubicBezTo>
                <a:close/>
                <a:moveTo>
                  <a:pt x="5604477" y="1339434"/>
                </a:moveTo>
                <a:cubicBezTo>
                  <a:pt x="5607767" y="1339434"/>
                  <a:pt x="5610117" y="1340374"/>
                  <a:pt x="5611526" y="1342254"/>
                </a:cubicBezTo>
                <a:cubicBezTo>
                  <a:pt x="5615520" y="1342254"/>
                  <a:pt x="5619397" y="1344310"/>
                  <a:pt x="5623157" y="1348421"/>
                </a:cubicBezTo>
                <a:cubicBezTo>
                  <a:pt x="5626916" y="1352533"/>
                  <a:pt x="5628443" y="1357173"/>
                  <a:pt x="5627738" y="1362342"/>
                </a:cubicBezTo>
                <a:cubicBezTo>
                  <a:pt x="5628913" y="1363517"/>
                  <a:pt x="5629852" y="1365162"/>
                  <a:pt x="5630557" y="1367276"/>
                </a:cubicBezTo>
                <a:cubicBezTo>
                  <a:pt x="5631262" y="1369391"/>
                  <a:pt x="5631614" y="1371505"/>
                  <a:pt x="5631614" y="1373620"/>
                </a:cubicBezTo>
                <a:cubicBezTo>
                  <a:pt x="5631614" y="1377849"/>
                  <a:pt x="5630088" y="1380903"/>
                  <a:pt x="5627033" y="1382783"/>
                </a:cubicBezTo>
                <a:cubicBezTo>
                  <a:pt x="5627973" y="1385837"/>
                  <a:pt x="5627209" y="1389068"/>
                  <a:pt x="5624742" y="1392474"/>
                </a:cubicBezTo>
                <a:cubicBezTo>
                  <a:pt x="5622275" y="1395881"/>
                  <a:pt x="5619514" y="1397467"/>
                  <a:pt x="5616460" y="1397232"/>
                </a:cubicBezTo>
                <a:cubicBezTo>
                  <a:pt x="5614111" y="1400756"/>
                  <a:pt x="5610939" y="1402519"/>
                  <a:pt x="5606945" y="1402519"/>
                </a:cubicBezTo>
                <a:cubicBezTo>
                  <a:pt x="5603655" y="1402519"/>
                  <a:pt x="5600601" y="1401461"/>
                  <a:pt x="5597782" y="1399347"/>
                </a:cubicBezTo>
                <a:cubicBezTo>
                  <a:pt x="5594962" y="1397232"/>
                  <a:pt x="5593553" y="1394765"/>
                  <a:pt x="5593553" y="1391946"/>
                </a:cubicBezTo>
                <a:cubicBezTo>
                  <a:pt x="5593553" y="1389831"/>
                  <a:pt x="5594375" y="1387952"/>
                  <a:pt x="5596019" y="1386307"/>
                </a:cubicBezTo>
                <a:cubicBezTo>
                  <a:pt x="5596255" y="1383957"/>
                  <a:pt x="5597135" y="1381960"/>
                  <a:pt x="5598663" y="1380316"/>
                </a:cubicBezTo>
                <a:cubicBezTo>
                  <a:pt x="5600190" y="1378671"/>
                  <a:pt x="5602011" y="1377614"/>
                  <a:pt x="5604125" y="1377144"/>
                </a:cubicBezTo>
                <a:lnTo>
                  <a:pt x="5605887" y="1375029"/>
                </a:lnTo>
                <a:cubicBezTo>
                  <a:pt x="5604243" y="1373385"/>
                  <a:pt x="5603186" y="1370800"/>
                  <a:pt x="5602715" y="1367276"/>
                </a:cubicBezTo>
                <a:cubicBezTo>
                  <a:pt x="5600131" y="1366571"/>
                  <a:pt x="5598017" y="1365396"/>
                  <a:pt x="5596372" y="1363752"/>
                </a:cubicBezTo>
                <a:lnTo>
                  <a:pt x="5594610" y="1363752"/>
                </a:lnTo>
                <a:cubicBezTo>
                  <a:pt x="5592965" y="1363752"/>
                  <a:pt x="5591556" y="1363399"/>
                  <a:pt x="5590381" y="1362695"/>
                </a:cubicBezTo>
                <a:cubicBezTo>
                  <a:pt x="5586856" y="1360815"/>
                  <a:pt x="5585094" y="1357878"/>
                  <a:pt x="5585094" y="1353884"/>
                </a:cubicBezTo>
                <a:cubicBezTo>
                  <a:pt x="5585094" y="1350595"/>
                  <a:pt x="5586328" y="1347599"/>
                  <a:pt x="5588795" y="1344897"/>
                </a:cubicBezTo>
                <a:cubicBezTo>
                  <a:pt x="5591262" y="1342195"/>
                  <a:pt x="5594257" y="1340962"/>
                  <a:pt x="5597782" y="1341197"/>
                </a:cubicBezTo>
                <a:cubicBezTo>
                  <a:pt x="5600131" y="1340022"/>
                  <a:pt x="5602363" y="1339434"/>
                  <a:pt x="5604477" y="1339434"/>
                </a:cubicBezTo>
                <a:close/>
                <a:moveTo>
                  <a:pt x="2626669" y="1339082"/>
                </a:moveTo>
                <a:cubicBezTo>
                  <a:pt x="2629019" y="1339082"/>
                  <a:pt x="2631016" y="1339904"/>
                  <a:pt x="2632660" y="1341549"/>
                </a:cubicBezTo>
                <a:cubicBezTo>
                  <a:pt x="2635245" y="1341314"/>
                  <a:pt x="2637477" y="1342430"/>
                  <a:pt x="2639356" y="1344897"/>
                </a:cubicBezTo>
                <a:cubicBezTo>
                  <a:pt x="2641236" y="1347364"/>
                  <a:pt x="2642176" y="1350007"/>
                  <a:pt x="2642176" y="1352827"/>
                </a:cubicBezTo>
                <a:cubicBezTo>
                  <a:pt x="2644055" y="1352827"/>
                  <a:pt x="2646522" y="1354412"/>
                  <a:pt x="2649577" y="1357584"/>
                </a:cubicBezTo>
                <a:cubicBezTo>
                  <a:pt x="2652631" y="1360756"/>
                  <a:pt x="2654276" y="1363634"/>
                  <a:pt x="2654510" y="1366219"/>
                </a:cubicBezTo>
                <a:cubicBezTo>
                  <a:pt x="2657330" y="1367394"/>
                  <a:pt x="2659679" y="1369567"/>
                  <a:pt x="2661559" y="1372739"/>
                </a:cubicBezTo>
                <a:cubicBezTo>
                  <a:pt x="2663438" y="1375910"/>
                  <a:pt x="2664613" y="1378789"/>
                  <a:pt x="2665083" y="1381373"/>
                </a:cubicBezTo>
                <a:cubicBezTo>
                  <a:pt x="2669312" y="1383957"/>
                  <a:pt x="2671427" y="1387129"/>
                  <a:pt x="2671427" y="1390888"/>
                </a:cubicBezTo>
                <a:cubicBezTo>
                  <a:pt x="2671427" y="1393708"/>
                  <a:pt x="2669665" y="1396175"/>
                  <a:pt x="2666140" y="1398289"/>
                </a:cubicBezTo>
                <a:cubicBezTo>
                  <a:pt x="2664731" y="1398994"/>
                  <a:pt x="2663203" y="1399347"/>
                  <a:pt x="2661559" y="1399347"/>
                </a:cubicBezTo>
                <a:cubicBezTo>
                  <a:pt x="2658739" y="1399347"/>
                  <a:pt x="2656273" y="1398348"/>
                  <a:pt x="2654158" y="1396351"/>
                </a:cubicBezTo>
                <a:cubicBezTo>
                  <a:pt x="2652044" y="1394354"/>
                  <a:pt x="2650752" y="1392063"/>
                  <a:pt x="2650281" y="1389479"/>
                </a:cubicBezTo>
                <a:cubicBezTo>
                  <a:pt x="2648167" y="1388539"/>
                  <a:pt x="2645934" y="1386601"/>
                  <a:pt x="2643585" y="1383664"/>
                </a:cubicBezTo>
                <a:cubicBezTo>
                  <a:pt x="2641236" y="1380727"/>
                  <a:pt x="2639826" y="1378201"/>
                  <a:pt x="2639356" y="1376087"/>
                </a:cubicBezTo>
                <a:cubicBezTo>
                  <a:pt x="2637242" y="1376322"/>
                  <a:pt x="2634657" y="1375264"/>
                  <a:pt x="2631603" y="1372915"/>
                </a:cubicBezTo>
                <a:cubicBezTo>
                  <a:pt x="2628548" y="1370565"/>
                  <a:pt x="2626786" y="1368333"/>
                  <a:pt x="2626316" y="1366219"/>
                </a:cubicBezTo>
                <a:cubicBezTo>
                  <a:pt x="2625612" y="1368803"/>
                  <a:pt x="2623849" y="1371623"/>
                  <a:pt x="2621030" y="1374677"/>
                </a:cubicBezTo>
                <a:cubicBezTo>
                  <a:pt x="2618211" y="1377731"/>
                  <a:pt x="2615861" y="1379376"/>
                  <a:pt x="2613981" y="1379611"/>
                </a:cubicBezTo>
                <a:cubicBezTo>
                  <a:pt x="2613276" y="1381725"/>
                  <a:pt x="2611985" y="1383957"/>
                  <a:pt x="2610104" y="1386307"/>
                </a:cubicBezTo>
                <a:cubicBezTo>
                  <a:pt x="2608226" y="1388656"/>
                  <a:pt x="2606346" y="1390066"/>
                  <a:pt x="2604466" y="1390536"/>
                </a:cubicBezTo>
                <a:cubicBezTo>
                  <a:pt x="2603526" y="1393355"/>
                  <a:pt x="2601941" y="1395881"/>
                  <a:pt x="2599708" y="1398113"/>
                </a:cubicBezTo>
                <a:cubicBezTo>
                  <a:pt x="2597476" y="1400345"/>
                  <a:pt x="2594951" y="1401461"/>
                  <a:pt x="2592131" y="1401461"/>
                </a:cubicBezTo>
                <a:cubicBezTo>
                  <a:pt x="2590251" y="1401461"/>
                  <a:pt x="2588019" y="1400756"/>
                  <a:pt x="2585436" y="1399347"/>
                </a:cubicBezTo>
                <a:cubicBezTo>
                  <a:pt x="2584261" y="1398407"/>
                  <a:pt x="2583263" y="1397115"/>
                  <a:pt x="2582439" y="1395470"/>
                </a:cubicBezTo>
                <a:cubicBezTo>
                  <a:pt x="2581618" y="1393825"/>
                  <a:pt x="2581207" y="1392181"/>
                  <a:pt x="2581207" y="1390536"/>
                </a:cubicBezTo>
                <a:cubicBezTo>
                  <a:pt x="2581207" y="1386777"/>
                  <a:pt x="2582616" y="1383723"/>
                  <a:pt x="2585436" y="1381373"/>
                </a:cubicBezTo>
                <a:cubicBezTo>
                  <a:pt x="2585905" y="1378789"/>
                  <a:pt x="2586963" y="1376263"/>
                  <a:pt x="2588607" y="1373796"/>
                </a:cubicBezTo>
                <a:cubicBezTo>
                  <a:pt x="2590251" y="1371329"/>
                  <a:pt x="2592249" y="1369508"/>
                  <a:pt x="2594598" y="1368333"/>
                </a:cubicBezTo>
                <a:cubicBezTo>
                  <a:pt x="2594833" y="1365984"/>
                  <a:pt x="2595832" y="1363928"/>
                  <a:pt x="2597594" y="1362166"/>
                </a:cubicBezTo>
                <a:cubicBezTo>
                  <a:pt x="2599356" y="1360404"/>
                  <a:pt x="2601529" y="1359288"/>
                  <a:pt x="2604114" y="1358818"/>
                </a:cubicBezTo>
                <a:cubicBezTo>
                  <a:pt x="2605054" y="1355763"/>
                  <a:pt x="2606698" y="1353766"/>
                  <a:pt x="2609047" y="1352827"/>
                </a:cubicBezTo>
                <a:cubicBezTo>
                  <a:pt x="2609283" y="1351652"/>
                  <a:pt x="2610164" y="1350536"/>
                  <a:pt x="2611691" y="1349479"/>
                </a:cubicBezTo>
                <a:cubicBezTo>
                  <a:pt x="2613218" y="1348421"/>
                  <a:pt x="2614687" y="1347658"/>
                  <a:pt x="2616096" y="1347188"/>
                </a:cubicBezTo>
                <a:cubicBezTo>
                  <a:pt x="2616801" y="1345073"/>
                  <a:pt x="2618211" y="1343194"/>
                  <a:pt x="2620325" y="1341549"/>
                </a:cubicBezTo>
                <a:cubicBezTo>
                  <a:pt x="2622439" y="1339904"/>
                  <a:pt x="2624555" y="1339082"/>
                  <a:pt x="2626669" y="1339082"/>
                </a:cubicBezTo>
                <a:close/>
                <a:moveTo>
                  <a:pt x="7899679" y="1338377"/>
                </a:moveTo>
                <a:cubicBezTo>
                  <a:pt x="7904613" y="1338377"/>
                  <a:pt x="7910017" y="1341784"/>
                  <a:pt x="7915890" y="1348598"/>
                </a:cubicBezTo>
                <a:cubicBezTo>
                  <a:pt x="7918710" y="1349537"/>
                  <a:pt x="7921763" y="1351593"/>
                  <a:pt x="7925053" y="1354765"/>
                </a:cubicBezTo>
                <a:cubicBezTo>
                  <a:pt x="7928343" y="1357937"/>
                  <a:pt x="7930692" y="1361050"/>
                  <a:pt x="7932102" y="1364104"/>
                </a:cubicBezTo>
                <a:cubicBezTo>
                  <a:pt x="7934921" y="1364809"/>
                  <a:pt x="7937799" y="1366160"/>
                  <a:pt x="7940737" y="1368157"/>
                </a:cubicBezTo>
                <a:cubicBezTo>
                  <a:pt x="7943673" y="1370154"/>
                  <a:pt x="7945611" y="1372328"/>
                  <a:pt x="7946551" y="1374677"/>
                </a:cubicBezTo>
                <a:cubicBezTo>
                  <a:pt x="7949841" y="1378671"/>
                  <a:pt x="7951485" y="1382313"/>
                  <a:pt x="7951485" y="1385602"/>
                </a:cubicBezTo>
                <a:cubicBezTo>
                  <a:pt x="7951485" y="1388656"/>
                  <a:pt x="7949841" y="1391358"/>
                  <a:pt x="7946551" y="1393708"/>
                </a:cubicBezTo>
                <a:cubicBezTo>
                  <a:pt x="7943967" y="1395588"/>
                  <a:pt x="7941499" y="1396527"/>
                  <a:pt x="7939151" y="1396527"/>
                </a:cubicBezTo>
                <a:cubicBezTo>
                  <a:pt x="7937271" y="1396527"/>
                  <a:pt x="7935273" y="1395940"/>
                  <a:pt x="7933159" y="1394765"/>
                </a:cubicBezTo>
                <a:cubicBezTo>
                  <a:pt x="7931045" y="1393590"/>
                  <a:pt x="7928930" y="1392298"/>
                  <a:pt x="7926815" y="1390888"/>
                </a:cubicBezTo>
                <a:cubicBezTo>
                  <a:pt x="7923056" y="1390888"/>
                  <a:pt x="7919297" y="1390007"/>
                  <a:pt x="7915538" y="1388245"/>
                </a:cubicBezTo>
                <a:cubicBezTo>
                  <a:pt x="7911779" y="1386483"/>
                  <a:pt x="7909547" y="1383723"/>
                  <a:pt x="7908842" y="1379963"/>
                </a:cubicBezTo>
                <a:cubicBezTo>
                  <a:pt x="7904848" y="1378789"/>
                  <a:pt x="7902087" y="1376968"/>
                  <a:pt x="7900560" y="1374501"/>
                </a:cubicBezTo>
                <a:cubicBezTo>
                  <a:pt x="7899033" y="1372034"/>
                  <a:pt x="7898034" y="1368921"/>
                  <a:pt x="7897564" y="1365162"/>
                </a:cubicBezTo>
                <a:cubicBezTo>
                  <a:pt x="7892630" y="1360228"/>
                  <a:pt x="7890164" y="1354941"/>
                  <a:pt x="7890164" y="1349302"/>
                </a:cubicBezTo>
                <a:cubicBezTo>
                  <a:pt x="7890164" y="1346013"/>
                  <a:pt x="7891044" y="1343370"/>
                  <a:pt x="7892806" y="1341373"/>
                </a:cubicBezTo>
                <a:cubicBezTo>
                  <a:pt x="7894569" y="1339376"/>
                  <a:pt x="7896860" y="1338377"/>
                  <a:pt x="7899679" y="1338377"/>
                </a:cubicBezTo>
                <a:close/>
                <a:moveTo>
                  <a:pt x="6166815" y="1338025"/>
                </a:moveTo>
                <a:cubicBezTo>
                  <a:pt x="6169164" y="1338025"/>
                  <a:pt x="6171161" y="1338847"/>
                  <a:pt x="6172806" y="1340492"/>
                </a:cubicBezTo>
                <a:cubicBezTo>
                  <a:pt x="6175390" y="1340257"/>
                  <a:pt x="6177622" y="1341373"/>
                  <a:pt x="6179502" y="1343840"/>
                </a:cubicBezTo>
                <a:cubicBezTo>
                  <a:pt x="6181382" y="1346307"/>
                  <a:pt x="6182321" y="1348950"/>
                  <a:pt x="6182321" y="1351769"/>
                </a:cubicBezTo>
                <a:cubicBezTo>
                  <a:pt x="6184201" y="1351769"/>
                  <a:pt x="6186668" y="1353355"/>
                  <a:pt x="6189723" y="1356527"/>
                </a:cubicBezTo>
                <a:cubicBezTo>
                  <a:pt x="6192776" y="1359699"/>
                  <a:pt x="6194421" y="1362577"/>
                  <a:pt x="6194657" y="1365162"/>
                </a:cubicBezTo>
                <a:cubicBezTo>
                  <a:pt x="6197476" y="1366336"/>
                  <a:pt x="6199825" y="1368510"/>
                  <a:pt x="6201705" y="1371681"/>
                </a:cubicBezTo>
                <a:cubicBezTo>
                  <a:pt x="6203585" y="1374853"/>
                  <a:pt x="6204759" y="1377731"/>
                  <a:pt x="6205229" y="1380316"/>
                </a:cubicBezTo>
                <a:cubicBezTo>
                  <a:pt x="6209458" y="1382900"/>
                  <a:pt x="6211573" y="1386072"/>
                  <a:pt x="6211573" y="1389831"/>
                </a:cubicBezTo>
                <a:cubicBezTo>
                  <a:pt x="6211573" y="1392651"/>
                  <a:pt x="6209810" y="1395118"/>
                  <a:pt x="6206286" y="1397232"/>
                </a:cubicBezTo>
                <a:cubicBezTo>
                  <a:pt x="6204877" y="1397937"/>
                  <a:pt x="6203350" y="1398289"/>
                  <a:pt x="6201705" y="1398289"/>
                </a:cubicBezTo>
                <a:cubicBezTo>
                  <a:pt x="6198885" y="1398289"/>
                  <a:pt x="6196419" y="1397291"/>
                  <a:pt x="6194304" y="1395294"/>
                </a:cubicBezTo>
                <a:cubicBezTo>
                  <a:pt x="6192189" y="1393297"/>
                  <a:pt x="6190897" y="1391006"/>
                  <a:pt x="6190427" y="1388422"/>
                </a:cubicBezTo>
                <a:cubicBezTo>
                  <a:pt x="6188313" y="1387482"/>
                  <a:pt x="6186080" y="1385543"/>
                  <a:pt x="6183731" y="1382607"/>
                </a:cubicBezTo>
                <a:cubicBezTo>
                  <a:pt x="6181382" y="1379670"/>
                  <a:pt x="6179972" y="1377144"/>
                  <a:pt x="6179502" y="1375029"/>
                </a:cubicBezTo>
                <a:cubicBezTo>
                  <a:pt x="6177387" y="1375264"/>
                  <a:pt x="6174803" y="1374207"/>
                  <a:pt x="6171749" y="1371858"/>
                </a:cubicBezTo>
                <a:cubicBezTo>
                  <a:pt x="6168694" y="1369508"/>
                  <a:pt x="6166932" y="1367276"/>
                  <a:pt x="6166462" y="1365162"/>
                </a:cubicBezTo>
                <a:cubicBezTo>
                  <a:pt x="6165757" y="1367746"/>
                  <a:pt x="6163995" y="1370565"/>
                  <a:pt x="6161176" y="1373620"/>
                </a:cubicBezTo>
                <a:cubicBezTo>
                  <a:pt x="6158356" y="1376674"/>
                  <a:pt x="6156007" y="1378319"/>
                  <a:pt x="6154128" y="1378554"/>
                </a:cubicBezTo>
                <a:cubicBezTo>
                  <a:pt x="6153422" y="1380668"/>
                  <a:pt x="6152130" y="1382900"/>
                  <a:pt x="6150251" y="1385250"/>
                </a:cubicBezTo>
                <a:cubicBezTo>
                  <a:pt x="6148371" y="1387599"/>
                  <a:pt x="6146491" y="1389009"/>
                  <a:pt x="6144612" y="1389479"/>
                </a:cubicBezTo>
                <a:cubicBezTo>
                  <a:pt x="6143672" y="1392298"/>
                  <a:pt x="6142086" y="1394824"/>
                  <a:pt x="6139854" y="1397056"/>
                </a:cubicBezTo>
                <a:cubicBezTo>
                  <a:pt x="6137622" y="1399288"/>
                  <a:pt x="6135096" y="1400404"/>
                  <a:pt x="6132277" y="1400404"/>
                </a:cubicBezTo>
                <a:cubicBezTo>
                  <a:pt x="6130398" y="1400404"/>
                  <a:pt x="6128165" y="1399699"/>
                  <a:pt x="6125581" y="1398289"/>
                </a:cubicBezTo>
                <a:cubicBezTo>
                  <a:pt x="6124406" y="1397350"/>
                  <a:pt x="6123407" y="1396057"/>
                  <a:pt x="6122585" y="1394413"/>
                </a:cubicBezTo>
                <a:cubicBezTo>
                  <a:pt x="6121763" y="1392768"/>
                  <a:pt x="6121352" y="1391123"/>
                  <a:pt x="6121352" y="1389479"/>
                </a:cubicBezTo>
                <a:cubicBezTo>
                  <a:pt x="6121352" y="1385720"/>
                  <a:pt x="6122762" y="1382665"/>
                  <a:pt x="6125581" y="1380316"/>
                </a:cubicBezTo>
                <a:cubicBezTo>
                  <a:pt x="6126051" y="1377731"/>
                  <a:pt x="6127108" y="1375206"/>
                  <a:pt x="6128753" y="1372739"/>
                </a:cubicBezTo>
                <a:cubicBezTo>
                  <a:pt x="6130398" y="1370272"/>
                  <a:pt x="6132395" y="1368451"/>
                  <a:pt x="6134744" y="1367276"/>
                </a:cubicBezTo>
                <a:cubicBezTo>
                  <a:pt x="6134979" y="1364927"/>
                  <a:pt x="6135978" y="1362871"/>
                  <a:pt x="6137740" y="1361109"/>
                </a:cubicBezTo>
                <a:cubicBezTo>
                  <a:pt x="6139502" y="1359346"/>
                  <a:pt x="6141675" y="1358230"/>
                  <a:pt x="6144260" y="1357761"/>
                </a:cubicBezTo>
                <a:cubicBezTo>
                  <a:pt x="6145199" y="1354706"/>
                  <a:pt x="6146844" y="1352709"/>
                  <a:pt x="6149194" y="1351769"/>
                </a:cubicBezTo>
                <a:cubicBezTo>
                  <a:pt x="6149429" y="1350595"/>
                  <a:pt x="6150309" y="1349479"/>
                  <a:pt x="6151837" y="1348421"/>
                </a:cubicBezTo>
                <a:cubicBezTo>
                  <a:pt x="6153364" y="1347364"/>
                  <a:pt x="6154832" y="1346600"/>
                  <a:pt x="6156242" y="1346131"/>
                </a:cubicBezTo>
                <a:cubicBezTo>
                  <a:pt x="6156947" y="1344016"/>
                  <a:pt x="6158356" y="1342136"/>
                  <a:pt x="6160471" y="1340492"/>
                </a:cubicBezTo>
                <a:cubicBezTo>
                  <a:pt x="6162586" y="1338847"/>
                  <a:pt x="6164700" y="1338025"/>
                  <a:pt x="6166815" y="1338025"/>
                </a:cubicBezTo>
                <a:close/>
                <a:moveTo>
                  <a:pt x="1997315" y="1335558"/>
                </a:moveTo>
                <a:cubicBezTo>
                  <a:pt x="2000603" y="1335558"/>
                  <a:pt x="2003482" y="1336967"/>
                  <a:pt x="2005948" y="1339787"/>
                </a:cubicBezTo>
                <a:cubicBezTo>
                  <a:pt x="2008416" y="1342606"/>
                  <a:pt x="2009650" y="1345661"/>
                  <a:pt x="2009650" y="1348950"/>
                </a:cubicBezTo>
                <a:cubicBezTo>
                  <a:pt x="2009650" y="1353414"/>
                  <a:pt x="2007183" y="1356468"/>
                  <a:pt x="2002248" y="1358113"/>
                </a:cubicBezTo>
                <a:cubicBezTo>
                  <a:pt x="2002014" y="1361167"/>
                  <a:pt x="2000134" y="1363517"/>
                  <a:pt x="1996610" y="1365162"/>
                </a:cubicBezTo>
                <a:cubicBezTo>
                  <a:pt x="1996375" y="1368216"/>
                  <a:pt x="1994848" y="1371329"/>
                  <a:pt x="1992028" y="1374501"/>
                </a:cubicBezTo>
                <a:cubicBezTo>
                  <a:pt x="1989208" y="1377673"/>
                  <a:pt x="1986271" y="1379494"/>
                  <a:pt x="1983217" y="1379963"/>
                </a:cubicBezTo>
                <a:cubicBezTo>
                  <a:pt x="1982747" y="1383253"/>
                  <a:pt x="1980986" y="1386777"/>
                  <a:pt x="1977931" y="1390536"/>
                </a:cubicBezTo>
                <a:cubicBezTo>
                  <a:pt x="1974876" y="1394295"/>
                  <a:pt x="1971939" y="1396292"/>
                  <a:pt x="1969121" y="1396527"/>
                </a:cubicBezTo>
                <a:cubicBezTo>
                  <a:pt x="1966065" y="1399347"/>
                  <a:pt x="1963011" y="1400756"/>
                  <a:pt x="1959958" y="1400756"/>
                </a:cubicBezTo>
                <a:cubicBezTo>
                  <a:pt x="1956903" y="1400756"/>
                  <a:pt x="1954201" y="1399582"/>
                  <a:pt x="1951851" y="1397232"/>
                </a:cubicBezTo>
                <a:cubicBezTo>
                  <a:pt x="1949502" y="1394883"/>
                  <a:pt x="1948327" y="1392063"/>
                  <a:pt x="1948327" y="1388774"/>
                </a:cubicBezTo>
                <a:cubicBezTo>
                  <a:pt x="1948327" y="1384075"/>
                  <a:pt x="1950911" y="1380081"/>
                  <a:pt x="1956081" y="1376791"/>
                </a:cubicBezTo>
                <a:cubicBezTo>
                  <a:pt x="1956316" y="1375382"/>
                  <a:pt x="1957373" y="1373502"/>
                  <a:pt x="1959253" y="1371153"/>
                </a:cubicBezTo>
                <a:cubicBezTo>
                  <a:pt x="1959253" y="1367629"/>
                  <a:pt x="1960134" y="1364574"/>
                  <a:pt x="1961896" y="1361990"/>
                </a:cubicBezTo>
                <a:cubicBezTo>
                  <a:pt x="1963658" y="1359405"/>
                  <a:pt x="1966654" y="1357996"/>
                  <a:pt x="1970883" y="1357761"/>
                </a:cubicBezTo>
                <a:cubicBezTo>
                  <a:pt x="1970647" y="1354941"/>
                  <a:pt x="1971411" y="1352357"/>
                  <a:pt x="1973173" y="1350007"/>
                </a:cubicBezTo>
                <a:cubicBezTo>
                  <a:pt x="1974935" y="1347658"/>
                  <a:pt x="1977227" y="1346131"/>
                  <a:pt x="1980045" y="1345426"/>
                </a:cubicBezTo>
                <a:cubicBezTo>
                  <a:pt x="1980751" y="1343311"/>
                  <a:pt x="1982102" y="1341490"/>
                  <a:pt x="1984098" y="1339963"/>
                </a:cubicBezTo>
                <a:cubicBezTo>
                  <a:pt x="1986095" y="1338436"/>
                  <a:pt x="1988269" y="1337672"/>
                  <a:pt x="1990618" y="1337672"/>
                </a:cubicBezTo>
                <a:cubicBezTo>
                  <a:pt x="1992733" y="1336263"/>
                  <a:pt x="1994965" y="1335558"/>
                  <a:pt x="1997315" y="1335558"/>
                </a:cubicBezTo>
                <a:close/>
                <a:moveTo>
                  <a:pt x="439463" y="1335205"/>
                </a:moveTo>
                <a:cubicBezTo>
                  <a:pt x="442752" y="1335205"/>
                  <a:pt x="445630" y="1336615"/>
                  <a:pt x="448097" y="1339434"/>
                </a:cubicBezTo>
                <a:cubicBezTo>
                  <a:pt x="450564" y="1342254"/>
                  <a:pt x="451797" y="1345308"/>
                  <a:pt x="451797" y="1348598"/>
                </a:cubicBezTo>
                <a:cubicBezTo>
                  <a:pt x="451797" y="1353062"/>
                  <a:pt x="449330" y="1356116"/>
                  <a:pt x="444396" y="1357761"/>
                </a:cubicBezTo>
                <a:cubicBezTo>
                  <a:pt x="444161" y="1360815"/>
                  <a:pt x="442282" y="1363164"/>
                  <a:pt x="438758" y="1364809"/>
                </a:cubicBezTo>
                <a:cubicBezTo>
                  <a:pt x="438523" y="1367863"/>
                  <a:pt x="436996" y="1370976"/>
                  <a:pt x="434176" y="1374148"/>
                </a:cubicBezTo>
                <a:cubicBezTo>
                  <a:pt x="431357" y="1377320"/>
                  <a:pt x="428420" y="1379141"/>
                  <a:pt x="425365" y="1379611"/>
                </a:cubicBezTo>
                <a:cubicBezTo>
                  <a:pt x="424896" y="1382900"/>
                  <a:pt x="423134" y="1386424"/>
                  <a:pt x="420079" y="1390184"/>
                </a:cubicBezTo>
                <a:cubicBezTo>
                  <a:pt x="417025" y="1393943"/>
                  <a:pt x="414088" y="1395940"/>
                  <a:pt x="411269" y="1396175"/>
                </a:cubicBezTo>
                <a:cubicBezTo>
                  <a:pt x="408214" y="1398994"/>
                  <a:pt x="405160" y="1400404"/>
                  <a:pt x="402106" y="1400404"/>
                </a:cubicBezTo>
                <a:cubicBezTo>
                  <a:pt x="399051" y="1400404"/>
                  <a:pt x="396349" y="1399229"/>
                  <a:pt x="394000" y="1396880"/>
                </a:cubicBezTo>
                <a:cubicBezTo>
                  <a:pt x="391650" y="1394530"/>
                  <a:pt x="390476" y="1391711"/>
                  <a:pt x="390476" y="1388422"/>
                </a:cubicBezTo>
                <a:cubicBezTo>
                  <a:pt x="390476" y="1383723"/>
                  <a:pt x="393060" y="1379728"/>
                  <a:pt x="398229" y="1376439"/>
                </a:cubicBezTo>
                <a:cubicBezTo>
                  <a:pt x="398464" y="1375029"/>
                  <a:pt x="399521" y="1373150"/>
                  <a:pt x="401401" y="1370800"/>
                </a:cubicBezTo>
                <a:cubicBezTo>
                  <a:pt x="401401" y="1367276"/>
                  <a:pt x="402282" y="1364222"/>
                  <a:pt x="404044" y="1361637"/>
                </a:cubicBezTo>
                <a:cubicBezTo>
                  <a:pt x="405806" y="1359053"/>
                  <a:pt x="408802" y="1357643"/>
                  <a:pt x="413031" y="1357408"/>
                </a:cubicBezTo>
                <a:cubicBezTo>
                  <a:pt x="412796" y="1354589"/>
                  <a:pt x="413559" y="1352004"/>
                  <a:pt x="415321" y="1349655"/>
                </a:cubicBezTo>
                <a:cubicBezTo>
                  <a:pt x="417084" y="1347305"/>
                  <a:pt x="419374" y="1345778"/>
                  <a:pt x="422194" y="1345073"/>
                </a:cubicBezTo>
                <a:cubicBezTo>
                  <a:pt x="422899" y="1342959"/>
                  <a:pt x="424250" y="1341138"/>
                  <a:pt x="426247" y="1339611"/>
                </a:cubicBezTo>
                <a:cubicBezTo>
                  <a:pt x="428244" y="1338084"/>
                  <a:pt x="430417" y="1337320"/>
                  <a:pt x="432766" y="1337320"/>
                </a:cubicBezTo>
                <a:cubicBezTo>
                  <a:pt x="434881" y="1335910"/>
                  <a:pt x="437113" y="1335205"/>
                  <a:pt x="439463" y="1335205"/>
                </a:cubicBezTo>
                <a:close/>
                <a:moveTo>
                  <a:pt x="5192426" y="1334500"/>
                </a:moveTo>
                <a:cubicBezTo>
                  <a:pt x="5194776" y="1334500"/>
                  <a:pt x="5196773" y="1335323"/>
                  <a:pt x="5198417" y="1336967"/>
                </a:cubicBezTo>
                <a:cubicBezTo>
                  <a:pt x="5201002" y="1336733"/>
                  <a:pt x="5203234" y="1337849"/>
                  <a:pt x="5205113" y="1340316"/>
                </a:cubicBezTo>
                <a:cubicBezTo>
                  <a:pt x="5206993" y="1342783"/>
                  <a:pt x="5207933" y="1345426"/>
                  <a:pt x="5207933" y="1348245"/>
                </a:cubicBezTo>
                <a:cubicBezTo>
                  <a:pt x="5209813" y="1348245"/>
                  <a:pt x="5212279" y="1349831"/>
                  <a:pt x="5215334" y="1353003"/>
                </a:cubicBezTo>
                <a:cubicBezTo>
                  <a:pt x="5218388" y="1356175"/>
                  <a:pt x="5220033" y="1359053"/>
                  <a:pt x="5220268" y="1361637"/>
                </a:cubicBezTo>
                <a:cubicBezTo>
                  <a:pt x="5223087" y="1362812"/>
                  <a:pt x="5225437" y="1364985"/>
                  <a:pt x="5227316" y="1368157"/>
                </a:cubicBezTo>
                <a:cubicBezTo>
                  <a:pt x="5229196" y="1371329"/>
                  <a:pt x="5230371" y="1374207"/>
                  <a:pt x="5230840" y="1376791"/>
                </a:cubicBezTo>
                <a:cubicBezTo>
                  <a:pt x="5235070" y="1379376"/>
                  <a:pt x="5237184" y="1382548"/>
                  <a:pt x="5237184" y="1386307"/>
                </a:cubicBezTo>
                <a:cubicBezTo>
                  <a:pt x="5237184" y="1389126"/>
                  <a:pt x="5235422" y="1391593"/>
                  <a:pt x="5231898" y="1393708"/>
                </a:cubicBezTo>
                <a:cubicBezTo>
                  <a:pt x="5230488" y="1394413"/>
                  <a:pt x="5228961" y="1394765"/>
                  <a:pt x="5227316" y="1394765"/>
                </a:cubicBezTo>
                <a:cubicBezTo>
                  <a:pt x="5224497" y="1394765"/>
                  <a:pt x="5222030" y="1393767"/>
                  <a:pt x="5219915" y="1391770"/>
                </a:cubicBezTo>
                <a:cubicBezTo>
                  <a:pt x="5217801" y="1389773"/>
                  <a:pt x="5216509" y="1387482"/>
                  <a:pt x="5216039" y="1384897"/>
                </a:cubicBezTo>
                <a:cubicBezTo>
                  <a:pt x="5213924" y="1383957"/>
                  <a:pt x="5211692" y="1382019"/>
                  <a:pt x="5209343" y="1379082"/>
                </a:cubicBezTo>
                <a:cubicBezTo>
                  <a:pt x="5206993" y="1376145"/>
                  <a:pt x="5205583" y="1373620"/>
                  <a:pt x="5205113" y="1371505"/>
                </a:cubicBezTo>
                <a:cubicBezTo>
                  <a:pt x="5202999" y="1371740"/>
                  <a:pt x="5200414" y="1370683"/>
                  <a:pt x="5197360" y="1368333"/>
                </a:cubicBezTo>
                <a:cubicBezTo>
                  <a:pt x="5194306" y="1365984"/>
                  <a:pt x="5192544" y="1363752"/>
                  <a:pt x="5192074" y="1361637"/>
                </a:cubicBezTo>
                <a:cubicBezTo>
                  <a:pt x="5191369" y="1364222"/>
                  <a:pt x="5189607" y="1367041"/>
                  <a:pt x="5186787" y="1370095"/>
                </a:cubicBezTo>
                <a:cubicBezTo>
                  <a:pt x="5183968" y="1373150"/>
                  <a:pt x="5181618" y="1374794"/>
                  <a:pt x="5179739" y="1375029"/>
                </a:cubicBezTo>
                <a:cubicBezTo>
                  <a:pt x="5179034" y="1377144"/>
                  <a:pt x="5177742" y="1379376"/>
                  <a:pt x="5175862" y="1381725"/>
                </a:cubicBezTo>
                <a:cubicBezTo>
                  <a:pt x="5173983" y="1384075"/>
                  <a:pt x="5172103" y="1385485"/>
                  <a:pt x="5170224" y="1385955"/>
                </a:cubicBezTo>
                <a:cubicBezTo>
                  <a:pt x="5169284" y="1388774"/>
                  <a:pt x="5167698" y="1391300"/>
                  <a:pt x="5165466" y="1393532"/>
                </a:cubicBezTo>
                <a:cubicBezTo>
                  <a:pt x="5163233" y="1395764"/>
                  <a:pt x="5160708" y="1396880"/>
                  <a:pt x="5157888" y="1396880"/>
                </a:cubicBezTo>
                <a:cubicBezTo>
                  <a:pt x="5156009" y="1396880"/>
                  <a:pt x="5153777" y="1396175"/>
                  <a:pt x="5151192" y="1394765"/>
                </a:cubicBezTo>
                <a:cubicBezTo>
                  <a:pt x="5150018" y="1393825"/>
                  <a:pt x="5149019" y="1392533"/>
                  <a:pt x="5148197" y="1390888"/>
                </a:cubicBezTo>
                <a:cubicBezTo>
                  <a:pt x="5147375" y="1389244"/>
                  <a:pt x="5146964" y="1387599"/>
                  <a:pt x="5146964" y="1385955"/>
                </a:cubicBezTo>
                <a:cubicBezTo>
                  <a:pt x="5146964" y="1382195"/>
                  <a:pt x="5148373" y="1379141"/>
                  <a:pt x="5151192" y="1376791"/>
                </a:cubicBezTo>
                <a:cubicBezTo>
                  <a:pt x="5151663" y="1374207"/>
                  <a:pt x="5152720" y="1371681"/>
                  <a:pt x="5154364" y="1369214"/>
                </a:cubicBezTo>
                <a:cubicBezTo>
                  <a:pt x="5156009" y="1366747"/>
                  <a:pt x="5158006" y="1364927"/>
                  <a:pt x="5160356" y="1363752"/>
                </a:cubicBezTo>
                <a:cubicBezTo>
                  <a:pt x="5160591" y="1361402"/>
                  <a:pt x="5161589" y="1359346"/>
                  <a:pt x="5163351" y="1357584"/>
                </a:cubicBezTo>
                <a:cubicBezTo>
                  <a:pt x="5165114" y="1355822"/>
                  <a:pt x="5167287" y="1354706"/>
                  <a:pt x="5169871" y="1354236"/>
                </a:cubicBezTo>
                <a:cubicBezTo>
                  <a:pt x="5170811" y="1351182"/>
                  <a:pt x="5172456" y="1349185"/>
                  <a:pt x="5174805" y="1348245"/>
                </a:cubicBezTo>
                <a:cubicBezTo>
                  <a:pt x="5175040" y="1347070"/>
                  <a:pt x="5175921" y="1345954"/>
                  <a:pt x="5177448" y="1344897"/>
                </a:cubicBezTo>
                <a:cubicBezTo>
                  <a:pt x="5178976" y="1343840"/>
                  <a:pt x="5180444" y="1343076"/>
                  <a:pt x="5181853" y="1342606"/>
                </a:cubicBezTo>
                <a:cubicBezTo>
                  <a:pt x="5182558" y="1340492"/>
                  <a:pt x="5183968" y="1338612"/>
                  <a:pt x="5186083" y="1336967"/>
                </a:cubicBezTo>
                <a:cubicBezTo>
                  <a:pt x="5188197" y="1335323"/>
                  <a:pt x="5190311" y="1334500"/>
                  <a:pt x="5192426" y="1334500"/>
                </a:cubicBezTo>
                <a:close/>
                <a:moveTo>
                  <a:pt x="4260738" y="1334500"/>
                </a:moveTo>
                <a:cubicBezTo>
                  <a:pt x="4263088" y="1334500"/>
                  <a:pt x="4265085" y="1335323"/>
                  <a:pt x="4266729" y="1336967"/>
                </a:cubicBezTo>
                <a:cubicBezTo>
                  <a:pt x="4269314" y="1336733"/>
                  <a:pt x="4271546" y="1337849"/>
                  <a:pt x="4273426" y="1340316"/>
                </a:cubicBezTo>
                <a:cubicBezTo>
                  <a:pt x="4275305" y="1342783"/>
                  <a:pt x="4276245" y="1345426"/>
                  <a:pt x="4276245" y="1348245"/>
                </a:cubicBezTo>
                <a:cubicBezTo>
                  <a:pt x="4278125" y="1348245"/>
                  <a:pt x="4280592" y="1349831"/>
                  <a:pt x="4283646" y="1353003"/>
                </a:cubicBezTo>
                <a:cubicBezTo>
                  <a:pt x="4286700" y="1356175"/>
                  <a:pt x="4288345" y="1359053"/>
                  <a:pt x="4288580" y="1361637"/>
                </a:cubicBezTo>
                <a:cubicBezTo>
                  <a:pt x="4291399" y="1362812"/>
                  <a:pt x="4293749" y="1364985"/>
                  <a:pt x="4295629" y="1368157"/>
                </a:cubicBezTo>
                <a:cubicBezTo>
                  <a:pt x="4297508" y="1371329"/>
                  <a:pt x="4298683" y="1374207"/>
                  <a:pt x="4299153" y="1376791"/>
                </a:cubicBezTo>
                <a:cubicBezTo>
                  <a:pt x="4303382" y="1379376"/>
                  <a:pt x="4305496" y="1382548"/>
                  <a:pt x="4305496" y="1386307"/>
                </a:cubicBezTo>
                <a:cubicBezTo>
                  <a:pt x="4305496" y="1389126"/>
                  <a:pt x="4303734" y="1391593"/>
                  <a:pt x="4300210" y="1393708"/>
                </a:cubicBezTo>
                <a:cubicBezTo>
                  <a:pt x="4298800" y="1394413"/>
                  <a:pt x="4297273" y="1394765"/>
                  <a:pt x="4295629" y="1394765"/>
                </a:cubicBezTo>
                <a:cubicBezTo>
                  <a:pt x="4292809" y="1394765"/>
                  <a:pt x="4290342" y="1393767"/>
                  <a:pt x="4288228" y="1391770"/>
                </a:cubicBezTo>
                <a:cubicBezTo>
                  <a:pt x="4286113" y="1389773"/>
                  <a:pt x="4284821" y="1387482"/>
                  <a:pt x="4284351" y="1384897"/>
                </a:cubicBezTo>
                <a:cubicBezTo>
                  <a:pt x="4282236" y="1383957"/>
                  <a:pt x="4280004" y="1382019"/>
                  <a:pt x="4277655" y="1379082"/>
                </a:cubicBezTo>
                <a:cubicBezTo>
                  <a:pt x="4275305" y="1376145"/>
                  <a:pt x="4273896" y="1373620"/>
                  <a:pt x="4273426" y="1371505"/>
                </a:cubicBezTo>
                <a:cubicBezTo>
                  <a:pt x="4271311" y="1371740"/>
                  <a:pt x="4268727" y="1370683"/>
                  <a:pt x="4265672" y="1368333"/>
                </a:cubicBezTo>
                <a:cubicBezTo>
                  <a:pt x="4262618" y="1365984"/>
                  <a:pt x="4260856" y="1363752"/>
                  <a:pt x="4260386" y="1361637"/>
                </a:cubicBezTo>
                <a:cubicBezTo>
                  <a:pt x="4259681" y="1364222"/>
                  <a:pt x="4257919" y="1367041"/>
                  <a:pt x="4255100" y="1370095"/>
                </a:cubicBezTo>
                <a:cubicBezTo>
                  <a:pt x="4252280" y="1373150"/>
                  <a:pt x="4249931" y="1374794"/>
                  <a:pt x="4248051" y="1375029"/>
                </a:cubicBezTo>
                <a:cubicBezTo>
                  <a:pt x="4247346" y="1377144"/>
                  <a:pt x="4246054" y="1379376"/>
                  <a:pt x="4244174" y="1381725"/>
                </a:cubicBezTo>
                <a:cubicBezTo>
                  <a:pt x="4242295" y="1384075"/>
                  <a:pt x="4240415" y="1385485"/>
                  <a:pt x="4238536" y="1385955"/>
                </a:cubicBezTo>
                <a:cubicBezTo>
                  <a:pt x="4237596" y="1388774"/>
                  <a:pt x="4236010" y="1391300"/>
                  <a:pt x="4233778" y="1393532"/>
                </a:cubicBezTo>
                <a:cubicBezTo>
                  <a:pt x="4231546" y="1395764"/>
                  <a:pt x="4229020" y="1396880"/>
                  <a:pt x="4226201" y="1396880"/>
                </a:cubicBezTo>
                <a:cubicBezTo>
                  <a:pt x="4224321" y="1396880"/>
                  <a:pt x="4222089" y="1396175"/>
                  <a:pt x="4219505" y="1394765"/>
                </a:cubicBezTo>
                <a:cubicBezTo>
                  <a:pt x="4218330" y="1393825"/>
                  <a:pt x="4217331" y="1392533"/>
                  <a:pt x="4216509" y="1390888"/>
                </a:cubicBezTo>
                <a:cubicBezTo>
                  <a:pt x="4215687" y="1389244"/>
                  <a:pt x="4215276" y="1387599"/>
                  <a:pt x="4215276" y="1385955"/>
                </a:cubicBezTo>
                <a:cubicBezTo>
                  <a:pt x="4215276" y="1382195"/>
                  <a:pt x="4216685" y="1379141"/>
                  <a:pt x="4219505" y="1376791"/>
                </a:cubicBezTo>
                <a:cubicBezTo>
                  <a:pt x="4219974" y="1374207"/>
                  <a:pt x="4221032" y="1371681"/>
                  <a:pt x="4222676" y="1369214"/>
                </a:cubicBezTo>
                <a:cubicBezTo>
                  <a:pt x="4224321" y="1366747"/>
                  <a:pt x="4226318" y="1364927"/>
                  <a:pt x="4228668" y="1363752"/>
                </a:cubicBezTo>
                <a:cubicBezTo>
                  <a:pt x="4228903" y="1361402"/>
                  <a:pt x="4229901" y="1359346"/>
                  <a:pt x="4231663" y="1357584"/>
                </a:cubicBezTo>
                <a:cubicBezTo>
                  <a:pt x="4233425" y="1355822"/>
                  <a:pt x="4235599" y="1354706"/>
                  <a:pt x="4238183" y="1354236"/>
                </a:cubicBezTo>
                <a:cubicBezTo>
                  <a:pt x="4239123" y="1351182"/>
                  <a:pt x="4240768" y="1349185"/>
                  <a:pt x="4243117" y="1348245"/>
                </a:cubicBezTo>
                <a:cubicBezTo>
                  <a:pt x="4243352" y="1347070"/>
                  <a:pt x="4244233" y="1345954"/>
                  <a:pt x="4245760" y="1344897"/>
                </a:cubicBezTo>
                <a:cubicBezTo>
                  <a:pt x="4247288" y="1343840"/>
                  <a:pt x="4248756" y="1343076"/>
                  <a:pt x="4250166" y="1342606"/>
                </a:cubicBezTo>
                <a:cubicBezTo>
                  <a:pt x="4250871" y="1340492"/>
                  <a:pt x="4252280" y="1338612"/>
                  <a:pt x="4254395" y="1336967"/>
                </a:cubicBezTo>
                <a:cubicBezTo>
                  <a:pt x="4256509" y="1335323"/>
                  <a:pt x="4258624" y="1334500"/>
                  <a:pt x="4260738" y="1334500"/>
                </a:cubicBezTo>
                <a:close/>
                <a:moveTo>
                  <a:pt x="1072256" y="1291857"/>
                </a:moveTo>
                <a:cubicBezTo>
                  <a:pt x="1074841" y="1291857"/>
                  <a:pt x="1077014" y="1292679"/>
                  <a:pt x="1078776" y="1294324"/>
                </a:cubicBezTo>
                <a:cubicBezTo>
                  <a:pt x="1080538" y="1295969"/>
                  <a:pt x="1081419" y="1298318"/>
                  <a:pt x="1081419" y="1301373"/>
                </a:cubicBezTo>
                <a:lnTo>
                  <a:pt x="1081067" y="1304192"/>
                </a:lnTo>
                <a:cubicBezTo>
                  <a:pt x="1082476" y="1307011"/>
                  <a:pt x="1083181" y="1310066"/>
                  <a:pt x="1083181" y="1313355"/>
                </a:cubicBezTo>
                <a:cubicBezTo>
                  <a:pt x="1083181" y="1317584"/>
                  <a:pt x="1081889" y="1320873"/>
                  <a:pt x="1079304" y="1323223"/>
                </a:cubicBezTo>
                <a:cubicBezTo>
                  <a:pt x="1078130" y="1331916"/>
                  <a:pt x="1072961" y="1337907"/>
                  <a:pt x="1063798" y="1341197"/>
                </a:cubicBezTo>
                <a:cubicBezTo>
                  <a:pt x="1062388" y="1344016"/>
                  <a:pt x="1060391" y="1346189"/>
                  <a:pt x="1057807" y="1347717"/>
                </a:cubicBezTo>
                <a:cubicBezTo>
                  <a:pt x="1055222" y="1349244"/>
                  <a:pt x="1052755" y="1350007"/>
                  <a:pt x="1050406" y="1350007"/>
                </a:cubicBezTo>
                <a:cubicBezTo>
                  <a:pt x="1047586" y="1350007"/>
                  <a:pt x="1045354" y="1349067"/>
                  <a:pt x="1043710" y="1347188"/>
                </a:cubicBezTo>
                <a:cubicBezTo>
                  <a:pt x="1042065" y="1345308"/>
                  <a:pt x="1041478" y="1342606"/>
                  <a:pt x="1041948" y="1339082"/>
                </a:cubicBezTo>
                <a:cubicBezTo>
                  <a:pt x="1041478" y="1337202"/>
                  <a:pt x="1041243" y="1335910"/>
                  <a:pt x="1041243" y="1335205"/>
                </a:cubicBezTo>
                <a:cubicBezTo>
                  <a:pt x="1041243" y="1333091"/>
                  <a:pt x="1041948" y="1330976"/>
                  <a:pt x="1043357" y="1328862"/>
                </a:cubicBezTo>
                <a:cubicBezTo>
                  <a:pt x="1044767" y="1326747"/>
                  <a:pt x="1046529" y="1325102"/>
                  <a:pt x="1048644" y="1323928"/>
                </a:cubicBezTo>
                <a:cubicBezTo>
                  <a:pt x="1049349" y="1319934"/>
                  <a:pt x="1052755" y="1316174"/>
                  <a:pt x="1058864" y="1312650"/>
                </a:cubicBezTo>
                <a:cubicBezTo>
                  <a:pt x="1057924" y="1310536"/>
                  <a:pt x="1057454" y="1308304"/>
                  <a:pt x="1057454" y="1305954"/>
                </a:cubicBezTo>
                <a:cubicBezTo>
                  <a:pt x="1057454" y="1301960"/>
                  <a:pt x="1059040" y="1298612"/>
                  <a:pt x="1062212" y="1295910"/>
                </a:cubicBezTo>
                <a:cubicBezTo>
                  <a:pt x="1065384" y="1293208"/>
                  <a:pt x="1068732" y="1291857"/>
                  <a:pt x="1072256" y="1291857"/>
                </a:cubicBezTo>
                <a:close/>
                <a:moveTo>
                  <a:pt x="2684467" y="1285866"/>
                </a:moveTo>
                <a:cubicBezTo>
                  <a:pt x="2687051" y="1285866"/>
                  <a:pt x="2689224" y="1286688"/>
                  <a:pt x="2690986" y="1288333"/>
                </a:cubicBezTo>
                <a:cubicBezTo>
                  <a:pt x="2692749" y="1289977"/>
                  <a:pt x="2693629" y="1292327"/>
                  <a:pt x="2693629" y="1295381"/>
                </a:cubicBezTo>
                <a:lnTo>
                  <a:pt x="2693277" y="1298201"/>
                </a:lnTo>
                <a:cubicBezTo>
                  <a:pt x="2694687" y="1301020"/>
                  <a:pt x="2695392" y="1304075"/>
                  <a:pt x="2695392" y="1307364"/>
                </a:cubicBezTo>
                <a:cubicBezTo>
                  <a:pt x="2695392" y="1311593"/>
                  <a:pt x="2694100" y="1314882"/>
                  <a:pt x="2691515" y="1317232"/>
                </a:cubicBezTo>
                <a:cubicBezTo>
                  <a:pt x="2690341" y="1325925"/>
                  <a:pt x="2685171" y="1331916"/>
                  <a:pt x="2676009" y="1335205"/>
                </a:cubicBezTo>
                <a:cubicBezTo>
                  <a:pt x="2674599" y="1338025"/>
                  <a:pt x="2672602" y="1340198"/>
                  <a:pt x="2670018" y="1341725"/>
                </a:cubicBezTo>
                <a:cubicBezTo>
                  <a:pt x="2667433" y="1343252"/>
                  <a:pt x="2664966" y="1344016"/>
                  <a:pt x="2662616" y="1344016"/>
                </a:cubicBezTo>
                <a:cubicBezTo>
                  <a:pt x="2659797" y="1344016"/>
                  <a:pt x="2657565" y="1343076"/>
                  <a:pt x="2655921" y="1341197"/>
                </a:cubicBezTo>
                <a:cubicBezTo>
                  <a:pt x="2654276" y="1339317"/>
                  <a:pt x="2653688" y="1336615"/>
                  <a:pt x="2654158" y="1333091"/>
                </a:cubicBezTo>
                <a:cubicBezTo>
                  <a:pt x="2653688" y="1331211"/>
                  <a:pt x="2653453" y="1329919"/>
                  <a:pt x="2653453" y="1329214"/>
                </a:cubicBezTo>
                <a:cubicBezTo>
                  <a:pt x="2653453" y="1327100"/>
                  <a:pt x="2654158" y="1324985"/>
                  <a:pt x="2655567" y="1322871"/>
                </a:cubicBezTo>
                <a:cubicBezTo>
                  <a:pt x="2656978" y="1320756"/>
                  <a:pt x="2658739" y="1319111"/>
                  <a:pt x="2660854" y="1317937"/>
                </a:cubicBezTo>
                <a:cubicBezTo>
                  <a:pt x="2661559" y="1313942"/>
                  <a:pt x="2664966" y="1310183"/>
                  <a:pt x="2671074" y="1306659"/>
                </a:cubicBezTo>
                <a:cubicBezTo>
                  <a:pt x="2670135" y="1304544"/>
                  <a:pt x="2669665" y="1302312"/>
                  <a:pt x="2669665" y="1299963"/>
                </a:cubicBezTo>
                <a:cubicBezTo>
                  <a:pt x="2669665" y="1295969"/>
                  <a:pt x="2671251" y="1292621"/>
                  <a:pt x="2674423" y="1289919"/>
                </a:cubicBezTo>
                <a:cubicBezTo>
                  <a:pt x="2677594" y="1287217"/>
                  <a:pt x="2680942" y="1285866"/>
                  <a:pt x="2684467" y="1285866"/>
                </a:cubicBezTo>
                <a:close/>
                <a:moveTo>
                  <a:pt x="6790550" y="1283751"/>
                </a:moveTo>
                <a:cubicBezTo>
                  <a:pt x="6793369" y="1283751"/>
                  <a:pt x="6796071" y="1284926"/>
                  <a:pt x="6798656" y="1287276"/>
                </a:cubicBezTo>
                <a:cubicBezTo>
                  <a:pt x="6806409" y="1288215"/>
                  <a:pt x="6810286" y="1292092"/>
                  <a:pt x="6810286" y="1298906"/>
                </a:cubicBezTo>
                <a:lnTo>
                  <a:pt x="6809933" y="1301725"/>
                </a:lnTo>
                <a:cubicBezTo>
                  <a:pt x="6812283" y="1304075"/>
                  <a:pt x="6814045" y="1306600"/>
                  <a:pt x="6815219" y="1309302"/>
                </a:cubicBezTo>
                <a:cubicBezTo>
                  <a:pt x="6816394" y="1312004"/>
                  <a:pt x="6817452" y="1315587"/>
                  <a:pt x="6818391" y="1320051"/>
                </a:cubicBezTo>
                <a:cubicBezTo>
                  <a:pt x="6821680" y="1321226"/>
                  <a:pt x="6824441" y="1323517"/>
                  <a:pt x="6826673" y="1326923"/>
                </a:cubicBezTo>
                <a:cubicBezTo>
                  <a:pt x="6828906" y="1330330"/>
                  <a:pt x="6830021" y="1333796"/>
                  <a:pt x="6830021" y="1337320"/>
                </a:cubicBezTo>
                <a:cubicBezTo>
                  <a:pt x="6830021" y="1342019"/>
                  <a:pt x="6828377" y="1345308"/>
                  <a:pt x="6825087" y="1347188"/>
                </a:cubicBezTo>
                <a:cubicBezTo>
                  <a:pt x="6823208" y="1348363"/>
                  <a:pt x="6821211" y="1348950"/>
                  <a:pt x="6819096" y="1348950"/>
                </a:cubicBezTo>
                <a:cubicBezTo>
                  <a:pt x="6816512" y="1348950"/>
                  <a:pt x="6813222" y="1347540"/>
                  <a:pt x="6809228" y="1344721"/>
                </a:cubicBezTo>
                <a:cubicBezTo>
                  <a:pt x="6804764" y="1343781"/>
                  <a:pt x="6800770" y="1341079"/>
                  <a:pt x="6797246" y="1336615"/>
                </a:cubicBezTo>
                <a:cubicBezTo>
                  <a:pt x="6793957" y="1332386"/>
                  <a:pt x="6792547" y="1327217"/>
                  <a:pt x="6793017" y="1321108"/>
                </a:cubicBezTo>
                <a:cubicBezTo>
                  <a:pt x="6789023" y="1317819"/>
                  <a:pt x="6786556" y="1313590"/>
                  <a:pt x="6785616" y="1308421"/>
                </a:cubicBezTo>
                <a:cubicBezTo>
                  <a:pt x="6780447" y="1306541"/>
                  <a:pt x="6777862" y="1303017"/>
                  <a:pt x="6777862" y="1297848"/>
                </a:cubicBezTo>
                <a:cubicBezTo>
                  <a:pt x="6777862" y="1294324"/>
                  <a:pt x="6779096" y="1291094"/>
                  <a:pt x="6781563" y="1288157"/>
                </a:cubicBezTo>
                <a:cubicBezTo>
                  <a:pt x="6784030" y="1285220"/>
                  <a:pt x="6787026" y="1283751"/>
                  <a:pt x="6790550" y="1283751"/>
                </a:cubicBezTo>
                <a:close/>
                <a:moveTo>
                  <a:pt x="2824590" y="1207199"/>
                </a:moveTo>
                <a:cubicBezTo>
                  <a:pt x="2827644" y="1207199"/>
                  <a:pt x="2829759" y="1207669"/>
                  <a:pt x="2830934" y="1208609"/>
                </a:cubicBezTo>
                <a:cubicBezTo>
                  <a:pt x="2836103" y="1210958"/>
                  <a:pt x="2838687" y="1214952"/>
                  <a:pt x="2838687" y="1220591"/>
                </a:cubicBezTo>
                <a:cubicBezTo>
                  <a:pt x="2838687" y="1223175"/>
                  <a:pt x="2837923" y="1225642"/>
                  <a:pt x="2836397" y="1227992"/>
                </a:cubicBezTo>
                <a:cubicBezTo>
                  <a:pt x="2834869" y="1230341"/>
                  <a:pt x="2832813" y="1232104"/>
                  <a:pt x="2830229" y="1233278"/>
                </a:cubicBezTo>
                <a:cubicBezTo>
                  <a:pt x="2827644" y="1235863"/>
                  <a:pt x="2824590" y="1237155"/>
                  <a:pt x="2821066" y="1237155"/>
                </a:cubicBezTo>
                <a:cubicBezTo>
                  <a:pt x="2819656" y="1237155"/>
                  <a:pt x="2817777" y="1236685"/>
                  <a:pt x="2815428" y="1235745"/>
                </a:cubicBezTo>
                <a:cubicBezTo>
                  <a:pt x="2811667" y="1235510"/>
                  <a:pt x="2808849" y="1234159"/>
                  <a:pt x="2806969" y="1231692"/>
                </a:cubicBezTo>
                <a:cubicBezTo>
                  <a:pt x="2805089" y="1229225"/>
                  <a:pt x="2804149" y="1226230"/>
                  <a:pt x="2804149" y="1222706"/>
                </a:cubicBezTo>
                <a:cubicBezTo>
                  <a:pt x="2804149" y="1219416"/>
                  <a:pt x="2805089" y="1216538"/>
                  <a:pt x="2806969" y="1214071"/>
                </a:cubicBezTo>
                <a:cubicBezTo>
                  <a:pt x="2808849" y="1211604"/>
                  <a:pt x="2811550" y="1210253"/>
                  <a:pt x="2815075" y="1210018"/>
                </a:cubicBezTo>
                <a:cubicBezTo>
                  <a:pt x="2817189" y="1208139"/>
                  <a:pt x="2820361" y="1207199"/>
                  <a:pt x="2824590" y="1207199"/>
                </a:cubicBezTo>
                <a:close/>
                <a:moveTo>
                  <a:pt x="367141" y="1207199"/>
                </a:moveTo>
                <a:cubicBezTo>
                  <a:pt x="370195" y="1207199"/>
                  <a:pt x="372309" y="1207669"/>
                  <a:pt x="373484" y="1208609"/>
                </a:cubicBezTo>
                <a:cubicBezTo>
                  <a:pt x="378653" y="1210958"/>
                  <a:pt x="381237" y="1214952"/>
                  <a:pt x="381237" y="1220591"/>
                </a:cubicBezTo>
                <a:cubicBezTo>
                  <a:pt x="381237" y="1223175"/>
                  <a:pt x="380474" y="1225642"/>
                  <a:pt x="378947" y="1227992"/>
                </a:cubicBezTo>
                <a:cubicBezTo>
                  <a:pt x="377420" y="1230341"/>
                  <a:pt x="375363" y="1232104"/>
                  <a:pt x="372779" y="1233278"/>
                </a:cubicBezTo>
                <a:cubicBezTo>
                  <a:pt x="370195" y="1235863"/>
                  <a:pt x="367141" y="1237155"/>
                  <a:pt x="363616" y="1237155"/>
                </a:cubicBezTo>
                <a:cubicBezTo>
                  <a:pt x="362207" y="1237155"/>
                  <a:pt x="360327" y="1236685"/>
                  <a:pt x="357977" y="1235745"/>
                </a:cubicBezTo>
                <a:cubicBezTo>
                  <a:pt x="354218" y="1235510"/>
                  <a:pt x="351399" y="1234159"/>
                  <a:pt x="349519" y="1231692"/>
                </a:cubicBezTo>
                <a:cubicBezTo>
                  <a:pt x="347640" y="1229225"/>
                  <a:pt x="346700" y="1226230"/>
                  <a:pt x="346700" y="1222706"/>
                </a:cubicBezTo>
                <a:cubicBezTo>
                  <a:pt x="346700" y="1219416"/>
                  <a:pt x="347640" y="1216538"/>
                  <a:pt x="349519" y="1214071"/>
                </a:cubicBezTo>
                <a:cubicBezTo>
                  <a:pt x="351399" y="1211604"/>
                  <a:pt x="354101" y="1210253"/>
                  <a:pt x="357625" y="1210018"/>
                </a:cubicBezTo>
                <a:cubicBezTo>
                  <a:pt x="359740" y="1208139"/>
                  <a:pt x="362912" y="1207199"/>
                  <a:pt x="367141" y="1207199"/>
                </a:cubicBezTo>
                <a:close/>
                <a:moveTo>
                  <a:pt x="3627196" y="1139181"/>
                </a:moveTo>
                <a:cubicBezTo>
                  <a:pt x="3629780" y="1139181"/>
                  <a:pt x="3632012" y="1139827"/>
                  <a:pt x="3633892" y="1141119"/>
                </a:cubicBezTo>
                <a:cubicBezTo>
                  <a:pt x="3635771" y="1142411"/>
                  <a:pt x="3636945" y="1144350"/>
                  <a:pt x="3637416" y="1146934"/>
                </a:cubicBezTo>
                <a:cubicBezTo>
                  <a:pt x="3639061" y="1149519"/>
                  <a:pt x="3639882" y="1152925"/>
                  <a:pt x="3639882" y="1157155"/>
                </a:cubicBezTo>
                <a:cubicBezTo>
                  <a:pt x="3639882" y="1162793"/>
                  <a:pt x="3638943" y="1166553"/>
                  <a:pt x="3637063" y="1168432"/>
                </a:cubicBezTo>
                <a:cubicBezTo>
                  <a:pt x="3637768" y="1168667"/>
                  <a:pt x="3638121" y="1169842"/>
                  <a:pt x="3638121" y="1171956"/>
                </a:cubicBezTo>
                <a:cubicBezTo>
                  <a:pt x="3638121" y="1176185"/>
                  <a:pt x="3636887" y="1181296"/>
                  <a:pt x="3634420" y="1187287"/>
                </a:cubicBezTo>
                <a:cubicBezTo>
                  <a:pt x="3631953" y="1193278"/>
                  <a:pt x="3629428" y="1196391"/>
                  <a:pt x="3626842" y="1196626"/>
                </a:cubicBezTo>
                <a:cubicBezTo>
                  <a:pt x="3626138" y="1201090"/>
                  <a:pt x="3625022" y="1204497"/>
                  <a:pt x="3623495" y="1206846"/>
                </a:cubicBezTo>
                <a:cubicBezTo>
                  <a:pt x="3621968" y="1209196"/>
                  <a:pt x="3619560" y="1210958"/>
                  <a:pt x="3616271" y="1212133"/>
                </a:cubicBezTo>
                <a:cubicBezTo>
                  <a:pt x="3611101" y="1217772"/>
                  <a:pt x="3605932" y="1220591"/>
                  <a:pt x="3600764" y="1220591"/>
                </a:cubicBezTo>
                <a:cubicBezTo>
                  <a:pt x="3596535" y="1220591"/>
                  <a:pt x="3593128" y="1218476"/>
                  <a:pt x="3590542" y="1214247"/>
                </a:cubicBezTo>
                <a:cubicBezTo>
                  <a:pt x="3589604" y="1212368"/>
                  <a:pt x="3589134" y="1210606"/>
                  <a:pt x="3589134" y="1208961"/>
                </a:cubicBezTo>
                <a:cubicBezTo>
                  <a:pt x="3589134" y="1205437"/>
                  <a:pt x="3590366" y="1202147"/>
                  <a:pt x="3592834" y="1199093"/>
                </a:cubicBezTo>
                <a:cubicBezTo>
                  <a:pt x="3595301" y="1196039"/>
                  <a:pt x="3598767" y="1194042"/>
                  <a:pt x="3603230" y="1193102"/>
                </a:cubicBezTo>
                <a:cubicBezTo>
                  <a:pt x="3602996" y="1192632"/>
                  <a:pt x="3602878" y="1191692"/>
                  <a:pt x="3602878" y="1190283"/>
                </a:cubicBezTo>
                <a:cubicBezTo>
                  <a:pt x="3602878" y="1187463"/>
                  <a:pt x="3603525" y="1184702"/>
                  <a:pt x="3604816" y="1182000"/>
                </a:cubicBezTo>
                <a:cubicBezTo>
                  <a:pt x="3606108" y="1179299"/>
                  <a:pt x="3607695" y="1177830"/>
                  <a:pt x="3609574" y="1177595"/>
                </a:cubicBezTo>
                <a:cubicBezTo>
                  <a:pt x="3608399" y="1176890"/>
                  <a:pt x="3607813" y="1175011"/>
                  <a:pt x="3607813" y="1171956"/>
                </a:cubicBezTo>
                <a:cubicBezTo>
                  <a:pt x="3607813" y="1168902"/>
                  <a:pt x="3608399" y="1165378"/>
                  <a:pt x="3609574" y="1161384"/>
                </a:cubicBezTo>
                <a:cubicBezTo>
                  <a:pt x="3610749" y="1157389"/>
                  <a:pt x="3611924" y="1154453"/>
                  <a:pt x="3613098" y="1152573"/>
                </a:cubicBezTo>
                <a:cubicBezTo>
                  <a:pt x="3612628" y="1148814"/>
                  <a:pt x="3613921" y="1145642"/>
                  <a:pt x="3616975" y="1143058"/>
                </a:cubicBezTo>
                <a:cubicBezTo>
                  <a:pt x="3620029" y="1140473"/>
                  <a:pt x="3623435" y="1139181"/>
                  <a:pt x="3627196" y="1139181"/>
                </a:cubicBezTo>
                <a:close/>
                <a:moveTo>
                  <a:pt x="7934207" y="1080678"/>
                </a:moveTo>
                <a:cubicBezTo>
                  <a:pt x="7932092" y="1082793"/>
                  <a:pt x="7929155" y="1083850"/>
                  <a:pt x="7925396" y="1083850"/>
                </a:cubicBezTo>
                <a:cubicBezTo>
                  <a:pt x="7923047" y="1083850"/>
                  <a:pt x="7920697" y="1083263"/>
                  <a:pt x="7918347" y="1082088"/>
                </a:cubicBezTo>
                <a:cubicBezTo>
                  <a:pt x="7915763" y="1084672"/>
                  <a:pt x="7912591" y="1085965"/>
                  <a:pt x="7908832" y="1085965"/>
                </a:cubicBezTo>
                <a:cubicBezTo>
                  <a:pt x="7907657" y="1085965"/>
                  <a:pt x="7905895" y="1085495"/>
                  <a:pt x="7903546" y="1084555"/>
                </a:cubicBezTo>
                <a:cubicBezTo>
                  <a:pt x="7900022" y="1088079"/>
                  <a:pt x="7896850" y="1089137"/>
                  <a:pt x="7894031" y="1087727"/>
                </a:cubicBezTo>
                <a:cubicBezTo>
                  <a:pt x="7892621" y="1091016"/>
                  <a:pt x="7890800" y="1093248"/>
                  <a:pt x="7888568" y="1094423"/>
                </a:cubicBezTo>
                <a:cubicBezTo>
                  <a:pt x="7886336" y="1095598"/>
                  <a:pt x="7883223" y="1096185"/>
                  <a:pt x="7879229" y="1096185"/>
                </a:cubicBezTo>
                <a:cubicBezTo>
                  <a:pt x="7878289" y="1098769"/>
                  <a:pt x="7876703" y="1100884"/>
                  <a:pt x="7874471" y="1102529"/>
                </a:cubicBezTo>
                <a:cubicBezTo>
                  <a:pt x="7872239" y="1104173"/>
                  <a:pt x="7869948" y="1104761"/>
                  <a:pt x="7867599" y="1104291"/>
                </a:cubicBezTo>
                <a:cubicBezTo>
                  <a:pt x="7868774" y="1105935"/>
                  <a:pt x="7869361" y="1107815"/>
                  <a:pt x="7869361" y="1109930"/>
                </a:cubicBezTo>
                <a:cubicBezTo>
                  <a:pt x="7869361" y="1113454"/>
                  <a:pt x="7868304" y="1116626"/>
                  <a:pt x="7866189" y="1119445"/>
                </a:cubicBezTo>
                <a:cubicBezTo>
                  <a:pt x="7869008" y="1122264"/>
                  <a:pt x="7870418" y="1124966"/>
                  <a:pt x="7870418" y="1127551"/>
                </a:cubicBezTo>
                <a:cubicBezTo>
                  <a:pt x="7870418" y="1129430"/>
                  <a:pt x="7869948" y="1131780"/>
                  <a:pt x="7869008" y="1134599"/>
                </a:cubicBezTo>
                <a:cubicBezTo>
                  <a:pt x="7869948" y="1134599"/>
                  <a:pt x="7871299" y="1135128"/>
                  <a:pt x="7873061" y="1136185"/>
                </a:cubicBezTo>
                <a:cubicBezTo>
                  <a:pt x="7874823" y="1137243"/>
                  <a:pt x="7875822" y="1138359"/>
                  <a:pt x="7876057" y="1139533"/>
                </a:cubicBezTo>
                <a:cubicBezTo>
                  <a:pt x="7877936" y="1138828"/>
                  <a:pt x="7880286" y="1138476"/>
                  <a:pt x="7883105" y="1138476"/>
                </a:cubicBezTo>
                <a:cubicBezTo>
                  <a:pt x="7888274" y="1138476"/>
                  <a:pt x="7891681" y="1139651"/>
                  <a:pt x="7893326" y="1142000"/>
                </a:cubicBezTo>
                <a:cubicBezTo>
                  <a:pt x="7895910" y="1141060"/>
                  <a:pt x="7898612" y="1140591"/>
                  <a:pt x="7901431" y="1140591"/>
                </a:cubicBezTo>
                <a:cubicBezTo>
                  <a:pt x="7905895" y="1140591"/>
                  <a:pt x="7909419" y="1141883"/>
                  <a:pt x="7912004" y="1144467"/>
                </a:cubicBezTo>
                <a:cubicBezTo>
                  <a:pt x="7913883" y="1142588"/>
                  <a:pt x="7916997" y="1141060"/>
                  <a:pt x="7921343" y="1139886"/>
                </a:cubicBezTo>
                <a:cubicBezTo>
                  <a:pt x="7925689" y="1138711"/>
                  <a:pt x="7929625" y="1138124"/>
                  <a:pt x="7933149" y="1138124"/>
                </a:cubicBezTo>
                <a:cubicBezTo>
                  <a:pt x="7935264" y="1133894"/>
                  <a:pt x="7939023" y="1131428"/>
                  <a:pt x="7944427" y="1130723"/>
                </a:cubicBezTo>
                <a:cubicBezTo>
                  <a:pt x="7944897" y="1129078"/>
                  <a:pt x="7946189" y="1126963"/>
                  <a:pt x="7948304" y="1124379"/>
                </a:cubicBezTo>
                <a:cubicBezTo>
                  <a:pt x="7947364" y="1122969"/>
                  <a:pt x="7946542" y="1121090"/>
                  <a:pt x="7945837" y="1118740"/>
                </a:cubicBezTo>
                <a:cubicBezTo>
                  <a:pt x="7945132" y="1116391"/>
                  <a:pt x="7944779" y="1114041"/>
                  <a:pt x="7944779" y="1111692"/>
                </a:cubicBezTo>
                <a:cubicBezTo>
                  <a:pt x="7944779" y="1106758"/>
                  <a:pt x="7945954" y="1103116"/>
                  <a:pt x="7948304" y="1100767"/>
                </a:cubicBezTo>
                <a:cubicBezTo>
                  <a:pt x="7945719" y="1097477"/>
                  <a:pt x="7944427" y="1093601"/>
                  <a:pt x="7944427" y="1089137"/>
                </a:cubicBezTo>
                <a:cubicBezTo>
                  <a:pt x="7944427" y="1086082"/>
                  <a:pt x="7944897" y="1083498"/>
                  <a:pt x="7945837" y="1081383"/>
                </a:cubicBezTo>
                <a:cubicBezTo>
                  <a:pt x="7943957" y="1082558"/>
                  <a:pt x="7941843" y="1083145"/>
                  <a:pt x="7939493" y="1083145"/>
                </a:cubicBezTo>
                <a:cubicBezTo>
                  <a:pt x="7937379" y="1083145"/>
                  <a:pt x="7935617" y="1082323"/>
                  <a:pt x="7934207" y="1080678"/>
                </a:cubicBezTo>
                <a:close/>
                <a:moveTo>
                  <a:pt x="3362210" y="1080678"/>
                </a:moveTo>
                <a:cubicBezTo>
                  <a:pt x="3360095" y="1082793"/>
                  <a:pt x="3357159" y="1083850"/>
                  <a:pt x="3353399" y="1083850"/>
                </a:cubicBezTo>
                <a:cubicBezTo>
                  <a:pt x="3351050" y="1083850"/>
                  <a:pt x="3348700" y="1083263"/>
                  <a:pt x="3346351" y="1082088"/>
                </a:cubicBezTo>
                <a:cubicBezTo>
                  <a:pt x="3343766" y="1084672"/>
                  <a:pt x="3340594" y="1085965"/>
                  <a:pt x="3336835" y="1085965"/>
                </a:cubicBezTo>
                <a:cubicBezTo>
                  <a:pt x="3335660" y="1085965"/>
                  <a:pt x="3333899" y="1085495"/>
                  <a:pt x="3331549" y="1084555"/>
                </a:cubicBezTo>
                <a:cubicBezTo>
                  <a:pt x="3328024" y="1088079"/>
                  <a:pt x="3324852" y="1089137"/>
                  <a:pt x="3322033" y="1087727"/>
                </a:cubicBezTo>
                <a:cubicBezTo>
                  <a:pt x="3320624" y="1091016"/>
                  <a:pt x="3318803" y="1093248"/>
                  <a:pt x="3316571" y="1094423"/>
                </a:cubicBezTo>
                <a:cubicBezTo>
                  <a:pt x="3314339" y="1095598"/>
                  <a:pt x="3311225" y="1096185"/>
                  <a:pt x="3307232" y="1096185"/>
                </a:cubicBezTo>
                <a:cubicBezTo>
                  <a:pt x="3306292" y="1098769"/>
                  <a:pt x="3304706" y="1100884"/>
                  <a:pt x="3302474" y="1102529"/>
                </a:cubicBezTo>
                <a:cubicBezTo>
                  <a:pt x="3300242" y="1104173"/>
                  <a:pt x="3297951" y="1104761"/>
                  <a:pt x="3295601" y="1104291"/>
                </a:cubicBezTo>
                <a:cubicBezTo>
                  <a:pt x="3296776" y="1105935"/>
                  <a:pt x="3297364" y="1107815"/>
                  <a:pt x="3297364" y="1109930"/>
                </a:cubicBezTo>
                <a:cubicBezTo>
                  <a:pt x="3297364" y="1113454"/>
                  <a:pt x="3296306" y="1116626"/>
                  <a:pt x="3294192" y="1119445"/>
                </a:cubicBezTo>
                <a:cubicBezTo>
                  <a:pt x="3297011" y="1122264"/>
                  <a:pt x="3298421" y="1124966"/>
                  <a:pt x="3298421" y="1127551"/>
                </a:cubicBezTo>
                <a:cubicBezTo>
                  <a:pt x="3298421" y="1129430"/>
                  <a:pt x="3297951" y="1131780"/>
                  <a:pt x="3297011" y="1134599"/>
                </a:cubicBezTo>
                <a:cubicBezTo>
                  <a:pt x="3297951" y="1134599"/>
                  <a:pt x="3299302" y="1135128"/>
                  <a:pt x="3301064" y="1136185"/>
                </a:cubicBezTo>
                <a:cubicBezTo>
                  <a:pt x="3302826" y="1137243"/>
                  <a:pt x="3303825" y="1138359"/>
                  <a:pt x="3304060" y="1139533"/>
                </a:cubicBezTo>
                <a:cubicBezTo>
                  <a:pt x="3305939" y="1138828"/>
                  <a:pt x="3308289" y="1138476"/>
                  <a:pt x="3311108" y="1138476"/>
                </a:cubicBezTo>
                <a:cubicBezTo>
                  <a:pt x="3316277" y="1138476"/>
                  <a:pt x="3319684" y="1139651"/>
                  <a:pt x="3321329" y="1142000"/>
                </a:cubicBezTo>
                <a:cubicBezTo>
                  <a:pt x="3323913" y="1141060"/>
                  <a:pt x="3326615" y="1140591"/>
                  <a:pt x="3329434" y="1140591"/>
                </a:cubicBezTo>
                <a:cubicBezTo>
                  <a:pt x="3333899" y="1140591"/>
                  <a:pt x="3337423" y="1141883"/>
                  <a:pt x="3340007" y="1144467"/>
                </a:cubicBezTo>
                <a:cubicBezTo>
                  <a:pt x="3341887" y="1142588"/>
                  <a:pt x="3345000" y="1141060"/>
                  <a:pt x="3349347" y="1139886"/>
                </a:cubicBezTo>
                <a:cubicBezTo>
                  <a:pt x="3353692" y="1138711"/>
                  <a:pt x="3357628" y="1138124"/>
                  <a:pt x="3361152" y="1138124"/>
                </a:cubicBezTo>
                <a:cubicBezTo>
                  <a:pt x="3363267" y="1133894"/>
                  <a:pt x="3367027" y="1131428"/>
                  <a:pt x="3372431" y="1130723"/>
                </a:cubicBezTo>
                <a:cubicBezTo>
                  <a:pt x="3372900" y="1129078"/>
                  <a:pt x="3374192" y="1126963"/>
                  <a:pt x="3376307" y="1124379"/>
                </a:cubicBezTo>
                <a:cubicBezTo>
                  <a:pt x="3375367" y="1122969"/>
                  <a:pt x="3374545" y="1121090"/>
                  <a:pt x="3373840" y="1118740"/>
                </a:cubicBezTo>
                <a:cubicBezTo>
                  <a:pt x="3373135" y="1116391"/>
                  <a:pt x="3372783" y="1114041"/>
                  <a:pt x="3372783" y="1111692"/>
                </a:cubicBezTo>
                <a:cubicBezTo>
                  <a:pt x="3372783" y="1106758"/>
                  <a:pt x="3373957" y="1103116"/>
                  <a:pt x="3376307" y="1100767"/>
                </a:cubicBezTo>
                <a:cubicBezTo>
                  <a:pt x="3373722" y="1097477"/>
                  <a:pt x="3372431" y="1093601"/>
                  <a:pt x="3372431" y="1089137"/>
                </a:cubicBezTo>
                <a:cubicBezTo>
                  <a:pt x="3372431" y="1086082"/>
                  <a:pt x="3372900" y="1083498"/>
                  <a:pt x="3373840" y="1081383"/>
                </a:cubicBezTo>
                <a:cubicBezTo>
                  <a:pt x="3371960" y="1082558"/>
                  <a:pt x="3369846" y="1083145"/>
                  <a:pt x="3367496" y="1083145"/>
                </a:cubicBezTo>
                <a:cubicBezTo>
                  <a:pt x="3365382" y="1083145"/>
                  <a:pt x="3363619" y="1082323"/>
                  <a:pt x="3362210" y="1080678"/>
                </a:cubicBezTo>
                <a:close/>
                <a:moveTo>
                  <a:pt x="2838335" y="1080678"/>
                </a:moveTo>
                <a:cubicBezTo>
                  <a:pt x="2836220" y="1082793"/>
                  <a:pt x="2833284" y="1083850"/>
                  <a:pt x="2829524" y="1083850"/>
                </a:cubicBezTo>
                <a:cubicBezTo>
                  <a:pt x="2827175" y="1083850"/>
                  <a:pt x="2824825" y="1083263"/>
                  <a:pt x="2822476" y="1082088"/>
                </a:cubicBezTo>
                <a:cubicBezTo>
                  <a:pt x="2819891" y="1084672"/>
                  <a:pt x="2816719" y="1085965"/>
                  <a:pt x="2812960" y="1085965"/>
                </a:cubicBezTo>
                <a:cubicBezTo>
                  <a:pt x="2811786" y="1085965"/>
                  <a:pt x="2810023" y="1085495"/>
                  <a:pt x="2807674" y="1084555"/>
                </a:cubicBezTo>
                <a:cubicBezTo>
                  <a:pt x="2804149" y="1088079"/>
                  <a:pt x="2800978" y="1089137"/>
                  <a:pt x="2798159" y="1087727"/>
                </a:cubicBezTo>
                <a:cubicBezTo>
                  <a:pt x="2796749" y="1091016"/>
                  <a:pt x="2794928" y="1093248"/>
                  <a:pt x="2792696" y="1094423"/>
                </a:cubicBezTo>
                <a:cubicBezTo>
                  <a:pt x="2790464" y="1095598"/>
                  <a:pt x="2787351" y="1096185"/>
                  <a:pt x="2783356" y="1096185"/>
                </a:cubicBezTo>
                <a:cubicBezTo>
                  <a:pt x="2782417" y="1098769"/>
                  <a:pt x="2780831" y="1100884"/>
                  <a:pt x="2778599" y="1102529"/>
                </a:cubicBezTo>
                <a:cubicBezTo>
                  <a:pt x="2776367" y="1104173"/>
                  <a:pt x="2774076" y="1104761"/>
                  <a:pt x="2771726" y="1104291"/>
                </a:cubicBezTo>
                <a:cubicBezTo>
                  <a:pt x="2772901" y="1105935"/>
                  <a:pt x="2773489" y="1107815"/>
                  <a:pt x="2773489" y="1109930"/>
                </a:cubicBezTo>
                <a:cubicBezTo>
                  <a:pt x="2773489" y="1113454"/>
                  <a:pt x="2772431" y="1116626"/>
                  <a:pt x="2770317" y="1119445"/>
                </a:cubicBezTo>
                <a:cubicBezTo>
                  <a:pt x="2773136" y="1122264"/>
                  <a:pt x="2774546" y="1124966"/>
                  <a:pt x="2774546" y="1127551"/>
                </a:cubicBezTo>
                <a:cubicBezTo>
                  <a:pt x="2774546" y="1129430"/>
                  <a:pt x="2774076" y="1131780"/>
                  <a:pt x="2773136" y="1134599"/>
                </a:cubicBezTo>
                <a:cubicBezTo>
                  <a:pt x="2774076" y="1134599"/>
                  <a:pt x="2775427" y="1135128"/>
                  <a:pt x="2777189" y="1136185"/>
                </a:cubicBezTo>
                <a:cubicBezTo>
                  <a:pt x="2778951" y="1137243"/>
                  <a:pt x="2779950" y="1138359"/>
                  <a:pt x="2780185" y="1139533"/>
                </a:cubicBezTo>
                <a:cubicBezTo>
                  <a:pt x="2782064" y="1138828"/>
                  <a:pt x="2784414" y="1138476"/>
                  <a:pt x="2787234" y="1138476"/>
                </a:cubicBezTo>
                <a:cubicBezTo>
                  <a:pt x="2792402" y="1138476"/>
                  <a:pt x="2795809" y="1139651"/>
                  <a:pt x="2797454" y="1142000"/>
                </a:cubicBezTo>
                <a:cubicBezTo>
                  <a:pt x="2800038" y="1141060"/>
                  <a:pt x="2802740" y="1140591"/>
                  <a:pt x="2805559" y="1140591"/>
                </a:cubicBezTo>
                <a:cubicBezTo>
                  <a:pt x="2810023" y="1140591"/>
                  <a:pt x="2813548" y="1141883"/>
                  <a:pt x="2816132" y="1144467"/>
                </a:cubicBezTo>
                <a:cubicBezTo>
                  <a:pt x="2818012" y="1142588"/>
                  <a:pt x="2821125" y="1141060"/>
                  <a:pt x="2825472" y="1139886"/>
                </a:cubicBezTo>
                <a:cubicBezTo>
                  <a:pt x="2829818" y="1138711"/>
                  <a:pt x="2833753" y="1138124"/>
                  <a:pt x="2837278" y="1138124"/>
                </a:cubicBezTo>
                <a:cubicBezTo>
                  <a:pt x="2839392" y="1133894"/>
                  <a:pt x="2843152" y="1131428"/>
                  <a:pt x="2848555" y="1130723"/>
                </a:cubicBezTo>
                <a:cubicBezTo>
                  <a:pt x="2849025" y="1129078"/>
                  <a:pt x="2850317" y="1126963"/>
                  <a:pt x="2852432" y="1124379"/>
                </a:cubicBezTo>
                <a:cubicBezTo>
                  <a:pt x="2851492" y="1122969"/>
                  <a:pt x="2850670" y="1121090"/>
                  <a:pt x="2849966" y="1118740"/>
                </a:cubicBezTo>
                <a:cubicBezTo>
                  <a:pt x="2849260" y="1116391"/>
                  <a:pt x="2848907" y="1114041"/>
                  <a:pt x="2848907" y="1111692"/>
                </a:cubicBezTo>
                <a:cubicBezTo>
                  <a:pt x="2848907" y="1106758"/>
                  <a:pt x="2850082" y="1103116"/>
                  <a:pt x="2852432" y="1100767"/>
                </a:cubicBezTo>
                <a:cubicBezTo>
                  <a:pt x="2849847" y="1097477"/>
                  <a:pt x="2848555" y="1093601"/>
                  <a:pt x="2848555" y="1089137"/>
                </a:cubicBezTo>
                <a:cubicBezTo>
                  <a:pt x="2848555" y="1086082"/>
                  <a:pt x="2849025" y="1083498"/>
                  <a:pt x="2849966" y="1081383"/>
                </a:cubicBezTo>
                <a:cubicBezTo>
                  <a:pt x="2848085" y="1082558"/>
                  <a:pt x="2845971" y="1083145"/>
                  <a:pt x="2843621" y="1083145"/>
                </a:cubicBezTo>
                <a:cubicBezTo>
                  <a:pt x="2841507" y="1083145"/>
                  <a:pt x="2839744" y="1082323"/>
                  <a:pt x="2838335" y="1080678"/>
                </a:cubicBezTo>
                <a:close/>
                <a:moveTo>
                  <a:pt x="380885" y="1080678"/>
                </a:moveTo>
                <a:cubicBezTo>
                  <a:pt x="378771" y="1082793"/>
                  <a:pt x="375834" y="1083850"/>
                  <a:pt x="372074" y="1083850"/>
                </a:cubicBezTo>
                <a:cubicBezTo>
                  <a:pt x="369725" y="1083850"/>
                  <a:pt x="367375" y="1083263"/>
                  <a:pt x="365026" y="1082088"/>
                </a:cubicBezTo>
                <a:cubicBezTo>
                  <a:pt x="362441" y="1084672"/>
                  <a:pt x="359270" y="1085965"/>
                  <a:pt x="355510" y="1085965"/>
                </a:cubicBezTo>
                <a:cubicBezTo>
                  <a:pt x="354336" y="1085965"/>
                  <a:pt x="352573" y="1085495"/>
                  <a:pt x="350224" y="1084555"/>
                </a:cubicBezTo>
                <a:cubicBezTo>
                  <a:pt x="346700" y="1088079"/>
                  <a:pt x="343528" y="1089137"/>
                  <a:pt x="340709" y="1087727"/>
                </a:cubicBezTo>
                <a:cubicBezTo>
                  <a:pt x="339299" y="1091016"/>
                  <a:pt x="337478" y="1093248"/>
                  <a:pt x="335246" y="1094423"/>
                </a:cubicBezTo>
                <a:cubicBezTo>
                  <a:pt x="333014" y="1095598"/>
                  <a:pt x="329901" y="1096185"/>
                  <a:pt x="325907" y="1096185"/>
                </a:cubicBezTo>
                <a:cubicBezTo>
                  <a:pt x="324967" y="1098769"/>
                  <a:pt x="323381" y="1100884"/>
                  <a:pt x="321149" y="1102529"/>
                </a:cubicBezTo>
                <a:cubicBezTo>
                  <a:pt x="318917" y="1104173"/>
                  <a:pt x="316626" y="1104761"/>
                  <a:pt x="314277" y="1104291"/>
                </a:cubicBezTo>
                <a:cubicBezTo>
                  <a:pt x="315452" y="1105935"/>
                  <a:pt x="316039" y="1107815"/>
                  <a:pt x="316039" y="1109930"/>
                </a:cubicBezTo>
                <a:cubicBezTo>
                  <a:pt x="316039" y="1113454"/>
                  <a:pt x="314982" y="1116626"/>
                  <a:pt x="312867" y="1119445"/>
                </a:cubicBezTo>
                <a:cubicBezTo>
                  <a:pt x="315686" y="1122264"/>
                  <a:pt x="317096" y="1124966"/>
                  <a:pt x="317096" y="1127551"/>
                </a:cubicBezTo>
                <a:cubicBezTo>
                  <a:pt x="317096" y="1129430"/>
                  <a:pt x="316626" y="1131780"/>
                  <a:pt x="315686" y="1134599"/>
                </a:cubicBezTo>
                <a:cubicBezTo>
                  <a:pt x="316626" y="1134599"/>
                  <a:pt x="317977" y="1135128"/>
                  <a:pt x="319739" y="1136185"/>
                </a:cubicBezTo>
                <a:cubicBezTo>
                  <a:pt x="321501" y="1137243"/>
                  <a:pt x="322500" y="1138359"/>
                  <a:pt x="322735" y="1139533"/>
                </a:cubicBezTo>
                <a:cubicBezTo>
                  <a:pt x="324614" y="1138828"/>
                  <a:pt x="326964" y="1138476"/>
                  <a:pt x="329783" y="1138476"/>
                </a:cubicBezTo>
                <a:cubicBezTo>
                  <a:pt x="334952" y="1138476"/>
                  <a:pt x="338359" y="1139651"/>
                  <a:pt x="340004" y="1142000"/>
                </a:cubicBezTo>
                <a:cubicBezTo>
                  <a:pt x="342588" y="1141060"/>
                  <a:pt x="345290" y="1140591"/>
                  <a:pt x="348109" y="1140591"/>
                </a:cubicBezTo>
                <a:cubicBezTo>
                  <a:pt x="352573" y="1140591"/>
                  <a:pt x="356098" y="1141883"/>
                  <a:pt x="358682" y="1144467"/>
                </a:cubicBezTo>
                <a:cubicBezTo>
                  <a:pt x="360562" y="1142588"/>
                  <a:pt x="363675" y="1141060"/>
                  <a:pt x="368021" y="1139886"/>
                </a:cubicBezTo>
                <a:cubicBezTo>
                  <a:pt x="372368" y="1138711"/>
                  <a:pt x="376304" y="1138124"/>
                  <a:pt x="379828" y="1138124"/>
                </a:cubicBezTo>
                <a:cubicBezTo>
                  <a:pt x="381942" y="1133894"/>
                  <a:pt x="385702" y="1131428"/>
                  <a:pt x="391105" y="1130723"/>
                </a:cubicBezTo>
                <a:cubicBezTo>
                  <a:pt x="391575" y="1129078"/>
                  <a:pt x="392867" y="1126963"/>
                  <a:pt x="394982" y="1124379"/>
                </a:cubicBezTo>
                <a:cubicBezTo>
                  <a:pt x="394042" y="1122969"/>
                  <a:pt x="393220" y="1121090"/>
                  <a:pt x="392515" y="1118740"/>
                </a:cubicBezTo>
                <a:cubicBezTo>
                  <a:pt x="391810" y="1116391"/>
                  <a:pt x="391458" y="1114041"/>
                  <a:pt x="391458" y="1111692"/>
                </a:cubicBezTo>
                <a:cubicBezTo>
                  <a:pt x="391458" y="1106758"/>
                  <a:pt x="392632" y="1103116"/>
                  <a:pt x="394982" y="1100767"/>
                </a:cubicBezTo>
                <a:cubicBezTo>
                  <a:pt x="392398" y="1097477"/>
                  <a:pt x="391105" y="1093601"/>
                  <a:pt x="391105" y="1089137"/>
                </a:cubicBezTo>
                <a:cubicBezTo>
                  <a:pt x="391105" y="1086082"/>
                  <a:pt x="391575" y="1083498"/>
                  <a:pt x="392515" y="1081383"/>
                </a:cubicBezTo>
                <a:cubicBezTo>
                  <a:pt x="390635" y="1082558"/>
                  <a:pt x="388521" y="1083145"/>
                  <a:pt x="386171" y="1083145"/>
                </a:cubicBezTo>
                <a:cubicBezTo>
                  <a:pt x="384057" y="1083145"/>
                  <a:pt x="382295" y="1082323"/>
                  <a:pt x="380885" y="1080678"/>
                </a:cubicBezTo>
                <a:close/>
                <a:moveTo>
                  <a:pt x="4781804" y="1021823"/>
                </a:moveTo>
                <a:cubicBezTo>
                  <a:pt x="4778044" y="1023468"/>
                  <a:pt x="4774403" y="1024290"/>
                  <a:pt x="4770878" y="1024290"/>
                </a:cubicBezTo>
                <a:cubicBezTo>
                  <a:pt x="4769939" y="1024290"/>
                  <a:pt x="4768529" y="1024055"/>
                  <a:pt x="4766649" y="1023585"/>
                </a:cubicBezTo>
                <a:cubicBezTo>
                  <a:pt x="4763595" y="1026875"/>
                  <a:pt x="4761246" y="1029224"/>
                  <a:pt x="4759601" y="1030634"/>
                </a:cubicBezTo>
                <a:cubicBezTo>
                  <a:pt x="4757956" y="1032044"/>
                  <a:pt x="4755724" y="1032866"/>
                  <a:pt x="4752905" y="1033101"/>
                </a:cubicBezTo>
                <a:cubicBezTo>
                  <a:pt x="4752200" y="1034746"/>
                  <a:pt x="4751495" y="1036684"/>
                  <a:pt x="4750790" y="1038916"/>
                </a:cubicBezTo>
                <a:cubicBezTo>
                  <a:pt x="4750085" y="1041148"/>
                  <a:pt x="4749263" y="1042969"/>
                  <a:pt x="4748323" y="1044379"/>
                </a:cubicBezTo>
                <a:cubicBezTo>
                  <a:pt x="4747383" y="1045788"/>
                  <a:pt x="4745739" y="1046963"/>
                  <a:pt x="4743389" y="1047903"/>
                </a:cubicBezTo>
                <a:cubicBezTo>
                  <a:pt x="4742919" y="1050957"/>
                  <a:pt x="4741745" y="1053424"/>
                  <a:pt x="4739865" y="1055304"/>
                </a:cubicBezTo>
                <a:cubicBezTo>
                  <a:pt x="4740100" y="1056244"/>
                  <a:pt x="4740217" y="1057536"/>
                  <a:pt x="4740217" y="1059180"/>
                </a:cubicBezTo>
                <a:cubicBezTo>
                  <a:pt x="4740217" y="1061530"/>
                  <a:pt x="4739630" y="1064114"/>
                  <a:pt x="4738455" y="1066934"/>
                </a:cubicBezTo>
                <a:cubicBezTo>
                  <a:pt x="4739160" y="1068578"/>
                  <a:pt x="4739513" y="1072220"/>
                  <a:pt x="4739513" y="1077859"/>
                </a:cubicBezTo>
                <a:cubicBezTo>
                  <a:pt x="4739513" y="1088667"/>
                  <a:pt x="4738573" y="1095128"/>
                  <a:pt x="4736693" y="1097242"/>
                </a:cubicBezTo>
                <a:cubicBezTo>
                  <a:pt x="4736928" y="1098182"/>
                  <a:pt x="4737750" y="1100414"/>
                  <a:pt x="4739160" y="1103938"/>
                </a:cubicBezTo>
                <a:cubicBezTo>
                  <a:pt x="4740570" y="1107463"/>
                  <a:pt x="4741275" y="1110869"/>
                  <a:pt x="4741275" y="1114159"/>
                </a:cubicBezTo>
                <a:cubicBezTo>
                  <a:pt x="4741275" y="1116743"/>
                  <a:pt x="4740805" y="1119093"/>
                  <a:pt x="4739865" y="1121207"/>
                </a:cubicBezTo>
                <a:cubicBezTo>
                  <a:pt x="4744564" y="1123087"/>
                  <a:pt x="4747501" y="1126376"/>
                  <a:pt x="4748676" y="1131075"/>
                </a:cubicBezTo>
                <a:cubicBezTo>
                  <a:pt x="4751025" y="1131780"/>
                  <a:pt x="4753257" y="1133307"/>
                  <a:pt x="4755372" y="1135657"/>
                </a:cubicBezTo>
                <a:cubicBezTo>
                  <a:pt x="4761010" y="1135422"/>
                  <a:pt x="4765827" y="1137889"/>
                  <a:pt x="4769821" y="1143058"/>
                </a:cubicBezTo>
                <a:cubicBezTo>
                  <a:pt x="4770526" y="1141413"/>
                  <a:pt x="4772640" y="1140591"/>
                  <a:pt x="4776165" y="1140591"/>
                </a:cubicBezTo>
                <a:cubicBezTo>
                  <a:pt x="4777809" y="1140591"/>
                  <a:pt x="4779219" y="1140708"/>
                  <a:pt x="4780394" y="1140943"/>
                </a:cubicBezTo>
                <a:cubicBezTo>
                  <a:pt x="4781569" y="1141178"/>
                  <a:pt x="4782508" y="1141295"/>
                  <a:pt x="4783213" y="1141295"/>
                </a:cubicBezTo>
                <a:cubicBezTo>
                  <a:pt x="4783448" y="1139651"/>
                  <a:pt x="4784917" y="1138182"/>
                  <a:pt x="4787619" y="1136890"/>
                </a:cubicBezTo>
                <a:cubicBezTo>
                  <a:pt x="4790320" y="1135598"/>
                  <a:pt x="4792964" y="1134952"/>
                  <a:pt x="4795548" y="1134952"/>
                </a:cubicBezTo>
                <a:cubicBezTo>
                  <a:pt x="4797192" y="1134952"/>
                  <a:pt x="4798602" y="1135304"/>
                  <a:pt x="4799777" y="1136009"/>
                </a:cubicBezTo>
                <a:cubicBezTo>
                  <a:pt x="4799542" y="1133660"/>
                  <a:pt x="4800012" y="1131780"/>
                  <a:pt x="4801187" y="1130370"/>
                </a:cubicBezTo>
                <a:cubicBezTo>
                  <a:pt x="4802362" y="1128961"/>
                  <a:pt x="4803947" y="1127610"/>
                  <a:pt x="4805945" y="1126317"/>
                </a:cubicBezTo>
                <a:cubicBezTo>
                  <a:pt x="4807942" y="1125025"/>
                  <a:pt x="4809410" y="1124027"/>
                  <a:pt x="4810350" y="1123322"/>
                </a:cubicBezTo>
                <a:cubicBezTo>
                  <a:pt x="4809880" y="1122382"/>
                  <a:pt x="4809645" y="1120267"/>
                  <a:pt x="4809645" y="1116978"/>
                </a:cubicBezTo>
                <a:cubicBezTo>
                  <a:pt x="4809645" y="1109930"/>
                  <a:pt x="4810467" y="1105583"/>
                  <a:pt x="4812112" y="1103938"/>
                </a:cubicBezTo>
                <a:cubicBezTo>
                  <a:pt x="4810467" y="1102294"/>
                  <a:pt x="4809645" y="1099004"/>
                  <a:pt x="4809645" y="1094070"/>
                </a:cubicBezTo>
                <a:cubicBezTo>
                  <a:pt x="4809645" y="1088432"/>
                  <a:pt x="4810467" y="1083498"/>
                  <a:pt x="4812112" y="1079269"/>
                </a:cubicBezTo>
                <a:cubicBezTo>
                  <a:pt x="4810702" y="1076214"/>
                  <a:pt x="4809997" y="1071045"/>
                  <a:pt x="4809997" y="1063762"/>
                </a:cubicBezTo>
                <a:cubicBezTo>
                  <a:pt x="4809997" y="1056713"/>
                  <a:pt x="4810467" y="1052014"/>
                  <a:pt x="4811407" y="1049665"/>
                </a:cubicBezTo>
                <a:cubicBezTo>
                  <a:pt x="4809293" y="1045436"/>
                  <a:pt x="4808235" y="1040619"/>
                  <a:pt x="4808235" y="1035215"/>
                </a:cubicBezTo>
                <a:cubicBezTo>
                  <a:pt x="4808235" y="1030986"/>
                  <a:pt x="4808705" y="1027932"/>
                  <a:pt x="4809645" y="1026052"/>
                </a:cubicBezTo>
                <a:cubicBezTo>
                  <a:pt x="4808235" y="1026992"/>
                  <a:pt x="4806180" y="1027051"/>
                  <a:pt x="4803478" y="1026229"/>
                </a:cubicBezTo>
                <a:cubicBezTo>
                  <a:pt x="4800776" y="1025406"/>
                  <a:pt x="4798602" y="1024173"/>
                  <a:pt x="4796958" y="1022528"/>
                </a:cubicBezTo>
                <a:cubicBezTo>
                  <a:pt x="4796018" y="1023938"/>
                  <a:pt x="4794139" y="1024643"/>
                  <a:pt x="4791319" y="1024643"/>
                </a:cubicBezTo>
                <a:cubicBezTo>
                  <a:pt x="4789439" y="1024643"/>
                  <a:pt x="4787560" y="1024349"/>
                  <a:pt x="4785680" y="1023762"/>
                </a:cubicBezTo>
                <a:cubicBezTo>
                  <a:pt x="4783801" y="1023174"/>
                  <a:pt x="4782508" y="1022528"/>
                  <a:pt x="4781804" y="1021823"/>
                </a:cubicBezTo>
                <a:close/>
                <a:moveTo>
                  <a:pt x="2088689" y="1016537"/>
                </a:moveTo>
                <a:cubicBezTo>
                  <a:pt x="2087748" y="1017712"/>
                  <a:pt x="2085752" y="1018710"/>
                  <a:pt x="2082698" y="1019533"/>
                </a:cubicBezTo>
                <a:cubicBezTo>
                  <a:pt x="2079644" y="1020355"/>
                  <a:pt x="2077294" y="1020649"/>
                  <a:pt x="2075649" y="1020414"/>
                </a:cubicBezTo>
                <a:cubicBezTo>
                  <a:pt x="2074944" y="1021588"/>
                  <a:pt x="2073300" y="1022763"/>
                  <a:pt x="2070715" y="1023938"/>
                </a:cubicBezTo>
                <a:cubicBezTo>
                  <a:pt x="2068131" y="1025113"/>
                  <a:pt x="2065429" y="1025465"/>
                  <a:pt x="2062610" y="1024995"/>
                </a:cubicBezTo>
                <a:cubicBezTo>
                  <a:pt x="2060260" y="1029459"/>
                  <a:pt x="2057793" y="1033101"/>
                  <a:pt x="2055208" y="1035920"/>
                </a:cubicBezTo>
                <a:cubicBezTo>
                  <a:pt x="2052624" y="1038740"/>
                  <a:pt x="2049335" y="1040854"/>
                  <a:pt x="2045341" y="1042264"/>
                </a:cubicBezTo>
                <a:cubicBezTo>
                  <a:pt x="2044871" y="1045553"/>
                  <a:pt x="2043403" y="1049195"/>
                  <a:pt x="2040936" y="1053189"/>
                </a:cubicBezTo>
                <a:cubicBezTo>
                  <a:pt x="2038468" y="1057183"/>
                  <a:pt x="2035943" y="1060238"/>
                  <a:pt x="2033358" y="1062352"/>
                </a:cubicBezTo>
                <a:lnTo>
                  <a:pt x="2034768" y="1062705"/>
                </a:lnTo>
                <a:cubicBezTo>
                  <a:pt x="2038057" y="1060355"/>
                  <a:pt x="2042522" y="1059180"/>
                  <a:pt x="2048160" y="1059180"/>
                </a:cubicBezTo>
                <a:cubicBezTo>
                  <a:pt x="2051449" y="1059180"/>
                  <a:pt x="2054563" y="1059533"/>
                  <a:pt x="2057500" y="1060238"/>
                </a:cubicBezTo>
                <a:cubicBezTo>
                  <a:pt x="2060437" y="1060943"/>
                  <a:pt x="2062492" y="1061765"/>
                  <a:pt x="2063667" y="1062705"/>
                </a:cubicBezTo>
                <a:cubicBezTo>
                  <a:pt x="2069305" y="1059180"/>
                  <a:pt x="2075532" y="1057418"/>
                  <a:pt x="2082346" y="1057418"/>
                </a:cubicBezTo>
                <a:cubicBezTo>
                  <a:pt x="2087983" y="1057418"/>
                  <a:pt x="2092918" y="1059180"/>
                  <a:pt x="2097147" y="1062705"/>
                </a:cubicBezTo>
                <a:cubicBezTo>
                  <a:pt x="2099497" y="1059415"/>
                  <a:pt x="2105253" y="1057771"/>
                  <a:pt x="2114416" y="1057771"/>
                </a:cubicBezTo>
                <a:cubicBezTo>
                  <a:pt x="2119585" y="1057771"/>
                  <a:pt x="2123578" y="1058241"/>
                  <a:pt x="2126398" y="1059180"/>
                </a:cubicBezTo>
                <a:cubicBezTo>
                  <a:pt x="2124518" y="1058241"/>
                  <a:pt x="2122815" y="1056185"/>
                  <a:pt x="2121288" y="1053013"/>
                </a:cubicBezTo>
                <a:cubicBezTo>
                  <a:pt x="2119761" y="1049841"/>
                  <a:pt x="2118997" y="1046845"/>
                  <a:pt x="2118997" y="1044026"/>
                </a:cubicBezTo>
                <a:cubicBezTo>
                  <a:pt x="2118997" y="1042147"/>
                  <a:pt x="2119350" y="1040737"/>
                  <a:pt x="2120055" y="1039797"/>
                </a:cubicBezTo>
                <a:cubicBezTo>
                  <a:pt x="2116766" y="1040032"/>
                  <a:pt x="2114004" y="1039151"/>
                  <a:pt x="2111772" y="1037154"/>
                </a:cubicBezTo>
                <a:cubicBezTo>
                  <a:pt x="2109540" y="1035157"/>
                  <a:pt x="2107543" y="1032866"/>
                  <a:pt x="2105782" y="1030282"/>
                </a:cubicBezTo>
                <a:cubicBezTo>
                  <a:pt x="2104019" y="1027697"/>
                  <a:pt x="2102669" y="1025817"/>
                  <a:pt x="2101729" y="1024643"/>
                </a:cubicBezTo>
                <a:cubicBezTo>
                  <a:pt x="2100554" y="1025348"/>
                  <a:pt x="2098146" y="1024701"/>
                  <a:pt x="2094503" y="1022704"/>
                </a:cubicBezTo>
                <a:cubicBezTo>
                  <a:pt x="2090862" y="1020707"/>
                  <a:pt x="2088924" y="1018652"/>
                  <a:pt x="2088689" y="1016537"/>
                </a:cubicBezTo>
                <a:close/>
                <a:moveTo>
                  <a:pt x="7072033" y="1015127"/>
                </a:moveTo>
                <a:cubicBezTo>
                  <a:pt x="7069448" y="1017712"/>
                  <a:pt x="7066100" y="1019767"/>
                  <a:pt x="7061989" y="1021295"/>
                </a:cubicBezTo>
                <a:cubicBezTo>
                  <a:pt x="7057877" y="1022822"/>
                  <a:pt x="7054294" y="1023350"/>
                  <a:pt x="7051240" y="1022881"/>
                </a:cubicBezTo>
                <a:cubicBezTo>
                  <a:pt x="7051004" y="1025230"/>
                  <a:pt x="7048949" y="1027991"/>
                  <a:pt x="7045072" y="1031163"/>
                </a:cubicBezTo>
                <a:cubicBezTo>
                  <a:pt x="7041196" y="1034334"/>
                  <a:pt x="7037730" y="1036390"/>
                  <a:pt x="7034676" y="1037330"/>
                </a:cubicBezTo>
                <a:cubicBezTo>
                  <a:pt x="7035380" y="1038740"/>
                  <a:pt x="7035733" y="1040384"/>
                  <a:pt x="7035733" y="1042264"/>
                </a:cubicBezTo>
                <a:cubicBezTo>
                  <a:pt x="7035733" y="1044614"/>
                  <a:pt x="7035145" y="1046963"/>
                  <a:pt x="7033970" y="1049312"/>
                </a:cubicBezTo>
                <a:cubicBezTo>
                  <a:pt x="7032796" y="1051662"/>
                  <a:pt x="7031151" y="1053659"/>
                  <a:pt x="7029037" y="1055304"/>
                </a:cubicBezTo>
                <a:cubicBezTo>
                  <a:pt x="7029272" y="1058593"/>
                  <a:pt x="7028508" y="1061765"/>
                  <a:pt x="7026746" y="1064819"/>
                </a:cubicBezTo>
                <a:cubicBezTo>
                  <a:pt x="7024984" y="1067873"/>
                  <a:pt x="7022576" y="1069988"/>
                  <a:pt x="7019521" y="1071163"/>
                </a:cubicBezTo>
                <a:cubicBezTo>
                  <a:pt x="7019991" y="1073042"/>
                  <a:pt x="7020226" y="1074570"/>
                  <a:pt x="7020226" y="1075744"/>
                </a:cubicBezTo>
                <a:cubicBezTo>
                  <a:pt x="7020226" y="1079034"/>
                  <a:pt x="7019404" y="1081618"/>
                  <a:pt x="7017759" y="1083498"/>
                </a:cubicBezTo>
                <a:cubicBezTo>
                  <a:pt x="7018464" y="1085142"/>
                  <a:pt x="7018817" y="1086787"/>
                  <a:pt x="7018817" y="1088432"/>
                </a:cubicBezTo>
                <a:cubicBezTo>
                  <a:pt x="7018817" y="1091016"/>
                  <a:pt x="7017524" y="1093836"/>
                  <a:pt x="7014940" y="1096890"/>
                </a:cubicBezTo>
                <a:cubicBezTo>
                  <a:pt x="7020814" y="1100884"/>
                  <a:pt x="7023750" y="1106640"/>
                  <a:pt x="7023750" y="1114159"/>
                </a:cubicBezTo>
                <a:cubicBezTo>
                  <a:pt x="7023750" y="1118153"/>
                  <a:pt x="7023046" y="1121560"/>
                  <a:pt x="7021636" y="1124379"/>
                </a:cubicBezTo>
                <a:cubicBezTo>
                  <a:pt x="7023986" y="1124614"/>
                  <a:pt x="7025630" y="1125319"/>
                  <a:pt x="7026570" y="1126494"/>
                </a:cubicBezTo>
                <a:cubicBezTo>
                  <a:pt x="7027510" y="1127668"/>
                  <a:pt x="7028332" y="1129548"/>
                  <a:pt x="7029037" y="1132132"/>
                </a:cubicBezTo>
                <a:cubicBezTo>
                  <a:pt x="7034911" y="1132837"/>
                  <a:pt x="7039257" y="1135657"/>
                  <a:pt x="7042076" y="1140591"/>
                </a:cubicBezTo>
                <a:cubicBezTo>
                  <a:pt x="7044661" y="1140591"/>
                  <a:pt x="7047892" y="1141413"/>
                  <a:pt x="7051768" y="1143058"/>
                </a:cubicBezTo>
                <a:cubicBezTo>
                  <a:pt x="7055645" y="1144702"/>
                  <a:pt x="7058171" y="1146582"/>
                  <a:pt x="7059345" y="1148696"/>
                </a:cubicBezTo>
                <a:cubicBezTo>
                  <a:pt x="7061225" y="1147052"/>
                  <a:pt x="7064396" y="1146229"/>
                  <a:pt x="7068861" y="1146229"/>
                </a:cubicBezTo>
                <a:cubicBezTo>
                  <a:pt x="7072150" y="1146229"/>
                  <a:pt x="7073912" y="1146699"/>
                  <a:pt x="7074147" y="1147639"/>
                </a:cubicBezTo>
                <a:cubicBezTo>
                  <a:pt x="7076027" y="1145524"/>
                  <a:pt x="7078376" y="1143880"/>
                  <a:pt x="7081195" y="1142705"/>
                </a:cubicBezTo>
                <a:cubicBezTo>
                  <a:pt x="7084015" y="1141530"/>
                  <a:pt x="7086600" y="1141060"/>
                  <a:pt x="7088949" y="1141295"/>
                </a:cubicBezTo>
                <a:cubicBezTo>
                  <a:pt x="7092943" y="1137301"/>
                  <a:pt x="7097290" y="1135304"/>
                  <a:pt x="7101989" y="1135304"/>
                </a:cubicBezTo>
                <a:cubicBezTo>
                  <a:pt x="7103634" y="1135304"/>
                  <a:pt x="7104808" y="1135422"/>
                  <a:pt x="7105513" y="1135657"/>
                </a:cubicBezTo>
                <a:cubicBezTo>
                  <a:pt x="7105278" y="1133542"/>
                  <a:pt x="7105865" y="1131486"/>
                  <a:pt x="7107275" y="1129489"/>
                </a:cubicBezTo>
                <a:cubicBezTo>
                  <a:pt x="7108685" y="1127492"/>
                  <a:pt x="7110330" y="1126141"/>
                  <a:pt x="7112209" y="1125436"/>
                </a:cubicBezTo>
                <a:cubicBezTo>
                  <a:pt x="7112209" y="1122382"/>
                  <a:pt x="7112973" y="1119739"/>
                  <a:pt x="7114500" y="1117507"/>
                </a:cubicBezTo>
                <a:cubicBezTo>
                  <a:pt x="7116027" y="1115275"/>
                  <a:pt x="7117965" y="1113571"/>
                  <a:pt x="7120315" y="1112397"/>
                </a:cubicBezTo>
                <a:cubicBezTo>
                  <a:pt x="7120315" y="1107698"/>
                  <a:pt x="7121255" y="1103938"/>
                  <a:pt x="7123134" y="1101119"/>
                </a:cubicBezTo>
                <a:cubicBezTo>
                  <a:pt x="7122430" y="1099239"/>
                  <a:pt x="7122077" y="1097360"/>
                  <a:pt x="7122077" y="1095480"/>
                </a:cubicBezTo>
                <a:cubicBezTo>
                  <a:pt x="7122077" y="1092896"/>
                  <a:pt x="7122664" y="1090370"/>
                  <a:pt x="7123839" y="1087903"/>
                </a:cubicBezTo>
                <a:cubicBezTo>
                  <a:pt x="7125014" y="1085436"/>
                  <a:pt x="7126658" y="1083380"/>
                  <a:pt x="7128773" y="1081736"/>
                </a:cubicBezTo>
                <a:cubicBezTo>
                  <a:pt x="7126424" y="1079621"/>
                  <a:pt x="7125249" y="1077037"/>
                  <a:pt x="7125249" y="1073982"/>
                </a:cubicBezTo>
                <a:cubicBezTo>
                  <a:pt x="7125249" y="1071163"/>
                  <a:pt x="7126071" y="1068343"/>
                  <a:pt x="7127716" y="1065524"/>
                </a:cubicBezTo>
                <a:cubicBezTo>
                  <a:pt x="7123017" y="1062705"/>
                  <a:pt x="7119904" y="1059944"/>
                  <a:pt x="7118376" y="1057242"/>
                </a:cubicBezTo>
                <a:cubicBezTo>
                  <a:pt x="7116849" y="1054540"/>
                  <a:pt x="7116086" y="1049547"/>
                  <a:pt x="7116086" y="1042264"/>
                </a:cubicBezTo>
                <a:cubicBezTo>
                  <a:pt x="7113971" y="1042499"/>
                  <a:pt x="7111798" y="1041324"/>
                  <a:pt x="7109566" y="1038740"/>
                </a:cubicBezTo>
                <a:cubicBezTo>
                  <a:pt x="7107334" y="1036155"/>
                  <a:pt x="7105983" y="1033218"/>
                  <a:pt x="7105513" y="1029929"/>
                </a:cubicBezTo>
                <a:cubicBezTo>
                  <a:pt x="7102928" y="1030634"/>
                  <a:pt x="7099815" y="1029870"/>
                  <a:pt x="7096174" y="1027638"/>
                </a:cubicBezTo>
                <a:cubicBezTo>
                  <a:pt x="7092532" y="1025406"/>
                  <a:pt x="7090711" y="1022528"/>
                  <a:pt x="7090711" y="1019004"/>
                </a:cubicBezTo>
                <a:cubicBezTo>
                  <a:pt x="7088832" y="1019944"/>
                  <a:pt x="7086600" y="1020414"/>
                  <a:pt x="7084015" y="1020414"/>
                </a:cubicBezTo>
                <a:cubicBezTo>
                  <a:pt x="7079081" y="1020414"/>
                  <a:pt x="7075087" y="1018652"/>
                  <a:pt x="7072033" y="1015127"/>
                </a:cubicBezTo>
                <a:close/>
                <a:moveTo>
                  <a:pt x="5471833" y="1015127"/>
                </a:moveTo>
                <a:cubicBezTo>
                  <a:pt x="5469248" y="1017712"/>
                  <a:pt x="5465900" y="1019767"/>
                  <a:pt x="5461789" y="1021295"/>
                </a:cubicBezTo>
                <a:cubicBezTo>
                  <a:pt x="5457677" y="1022822"/>
                  <a:pt x="5454094" y="1023350"/>
                  <a:pt x="5451040" y="1022881"/>
                </a:cubicBezTo>
                <a:cubicBezTo>
                  <a:pt x="5450804" y="1025230"/>
                  <a:pt x="5448749" y="1027991"/>
                  <a:pt x="5444872" y="1031163"/>
                </a:cubicBezTo>
                <a:cubicBezTo>
                  <a:pt x="5440996" y="1034334"/>
                  <a:pt x="5437530" y="1036390"/>
                  <a:pt x="5434476" y="1037330"/>
                </a:cubicBezTo>
                <a:cubicBezTo>
                  <a:pt x="5435180" y="1038740"/>
                  <a:pt x="5435533" y="1040384"/>
                  <a:pt x="5435533" y="1042264"/>
                </a:cubicBezTo>
                <a:cubicBezTo>
                  <a:pt x="5435533" y="1044614"/>
                  <a:pt x="5434945" y="1046963"/>
                  <a:pt x="5433770" y="1049312"/>
                </a:cubicBezTo>
                <a:cubicBezTo>
                  <a:pt x="5432596" y="1051662"/>
                  <a:pt x="5430951" y="1053659"/>
                  <a:pt x="5428837" y="1055304"/>
                </a:cubicBezTo>
                <a:cubicBezTo>
                  <a:pt x="5429072" y="1058593"/>
                  <a:pt x="5428308" y="1061765"/>
                  <a:pt x="5426546" y="1064819"/>
                </a:cubicBezTo>
                <a:cubicBezTo>
                  <a:pt x="5424784" y="1067873"/>
                  <a:pt x="5422376" y="1069988"/>
                  <a:pt x="5419321" y="1071163"/>
                </a:cubicBezTo>
                <a:cubicBezTo>
                  <a:pt x="5419791" y="1073042"/>
                  <a:pt x="5420026" y="1074570"/>
                  <a:pt x="5420026" y="1075744"/>
                </a:cubicBezTo>
                <a:cubicBezTo>
                  <a:pt x="5420026" y="1079034"/>
                  <a:pt x="5419204" y="1081618"/>
                  <a:pt x="5417559" y="1083498"/>
                </a:cubicBezTo>
                <a:cubicBezTo>
                  <a:pt x="5418264" y="1085142"/>
                  <a:pt x="5418616" y="1086787"/>
                  <a:pt x="5418616" y="1088432"/>
                </a:cubicBezTo>
                <a:cubicBezTo>
                  <a:pt x="5418616" y="1091016"/>
                  <a:pt x="5417324" y="1093836"/>
                  <a:pt x="5414740" y="1096890"/>
                </a:cubicBezTo>
                <a:cubicBezTo>
                  <a:pt x="5420614" y="1100884"/>
                  <a:pt x="5423550" y="1106640"/>
                  <a:pt x="5423550" y="1114159"/>
                </a:cubicBezTo>
                <a:cubicBezTo>
                  <a:pt x="5423550" y="1118153"/>
                  <a:pt x="5422846" y="1121560"/>
                  <a:pt x="5421436" y="1124379"/>
                </a:cubicBezTo>
                <a:cubicBezTo>
                  <a:pt x="5423786" y="1124614"/>
                  <a:pt x="5425430" y="1125319"/>
                  <a:pt x="5426370" y="1126494"/>
                </a:cubicBezTo>
                <a:cubicBezTo>
                  <a:pt x="5427310" y="1127668"/>
                  <a:pt x="5428132" y="1129548"/>
                  <a:pt x="5428837" y="1132132"/>
                </a:cubicBezTo>
                <a:cubicBezTo>
                  <a:pt x="5434711" y="1132837"/>
                  <a:pt x="5439057" y="1135657"/>
                  <a:pt x="5441876" y="1140591"/>
                </a:cubicBezTo>
                <a:cubicBezTo>
                  <a:pt x="5444461" y="1140591"/>
                  <a:pt x="5447692" y="1141413"/>
                  <a:pt x="5451568" y="1143058"/>
                </a:cubicBezTo>
                <a:cubicBezTo>
                  <a:pt x="5455445" y="1144702"/>
                  <a:pt x="5457971" y="1146582"/>
                  <a:pt x="5459145" y="1148696"/>
                </a:cubicBezTo>
                <a:cubicBezTo>
                  <a:pt x="5461025" y="1147052"/>
                  <a:pt x="5464196" y="1146229"/>
                  <a:pt x="5468661" y="1146229"/>
                </a:cubicBezTo>
                <a:cubicBezTo>
                  <a:pt x="5471950" y="1146229"/>
                  <a:pt x="5473712" y="1146699"/>
                  <a:pt x="5473947" y="1147639"/>
                </a:cubicBezTo>
                <a:cubicBezTo>
                  <a:pt x="5475827" y="1145524"/>
                  <a:pt x="5478176" y="1143880"/>
                  <a:pt x="5480995" y="1142705"/>
                </a:cubicBezTo>
                <a:cubicBezTo>
                  <a:pt x="5483815" y="1141530"/>
                  <a:pt x="5486400" y="1141060"/>
                  <a:pt x="5488749" y="1141295"/>
                </a:cubicBezTo>
                <a:cubicBezTo>
                  <a:pt x="5492743" y="1137301"/>
                  <a:pt x="5497090" y="1135304"/>
                  <a:pt x="5501789" y="1135304"/>
                </a:cubicBezTo>
                <a:cubicBezTo>
                  <a:pt x="5503434" y="1135304"/>
                  <a:pt x="5504608" y="1135422"/>
                  <a:pt x="5505313" y="1135657"/>
                </a:cubicBezTo>
                <a:cubicBezTo>
                  <a:pt x="5505078" y="1133542"/>
                  <a:pt x="5505665" y="1131486"/>
                  <a:pt x="5507075" y="1129489"/>
                </a:cubicBezTo>
                <a:cubicBezTo>
                  <a:pt x="5508485" y="1127492"/>
                  <a:pt x="5510130" y="1126141"/>
                  <a:pt x="5512009" y="1125436"/>
                </a:cubicBezTo>
                <a:cubicBezTo>
                  <a:pt x="5512009" y="1122382"/>
                  <a:pt x="5512773" y="1119739"/>
                  <a:pt x="5514300" y="1117507"/>
                </a:cubicBezTo>
                <a:cubicBezTo>
                  <a:pt x="5515827" y="1115275"/>
                  <a:pt x="5517765" y="1113571"/>
                  <a:pt x="5520115" y="1112397"/>
                </a:cubicBezTo>
                <a:cubicBezTo>
                  <a:pt x="5520115" y="1107698"/>
                  <a:pt x="5521055" y="1103938"/>
                  <a:pt x="5522934" y="1101119"/>
                </a:cubicBezTo>
                <a:cubicBezTo>
                  <a:pt x="5522230" y="1099239"/>
                  <a:pt x="5521877" y="1097360"/>
                  <a:pt x="5521877" y="1095480"/>
                </a:cubicBezTo>
                <a:cubicBezTo>
                  <a:pt x="5521877" y="1092896"/>
                  <a:pt x="5522464" y="1090370"/>
                  <a:pt x="5523639" y="1087903"/>
                </a:cubicBezTo>
                <a:cubicBezTo>
                  <a:pt x="5524814" y="1085436"/>
                  <a:pt x="5526458" y="1083380"/>
                  <a:pt x="5528573" y="1081736"/>
                </a:cubicBezTo>
                <a:cubicBezTo>
                  <a:pt x="5526224" y="1079621"/>
                  <a:pt x="5525049" y="1077037"/>
                  <a:pt x="5525049" y="1073982"/>
                </a:cubicBezTo>
                <a:cubicBezTo>
                  <a:pt x="5525049" y="1071163"/>
                  <a:pt x="5525871" y="1068343"/>
                  <a:pt x="5527516" y="1065524"/>
                </a:cubicBezTo>
                <a:cubicBezTo>
                  <a:pt x="5522817" y="1062705"/>
                  <a:pt x="5519704" y="1059944"/>
                  <a:pt x="5518176" y="1057242"/>
                </a:cubicBezTo>
                <a:cubicBezTo>
                  <a:pt x="5516649" y="1054540"/>
                  <a:pt x="5515886" y="1049547"/>
                  <a:pt x="5515886" y="1042264"/>
                </a:cubicBezTo>
                <a:cubicBezTo>
                  <a:pt x="5513771" y="1042499"/>
                  <a:pt x="5511598" y="1041324"/>
                  <a:pt x="5509366" y="1038740"/>
                </a:cubicBezTo>
                <a:cubicBezTo>
                  <a:pt x="5507134" y="1036155"/>
                  <a:pt x="5505783" y="1033218"/>
                  <a:pt x="5505313" y="1029929"/>
                </a:cubicBezTo>
                <a:cubicBezTo>
                  <a:pt x="5502728" y="1030634"/>
                  <a:pt x="5499615" y="1029870"/>
                  <a:pt x="5495974" y="1027638"/>
                </a:cubicBezTo>
                <a:cubicBezTo>
                  <a:pt x="5492332" y="1025406"/>
                  <a:pt x="5490511" y="1022528"/>
                  <a:pt x="5490511" y="1019004"/>
                </a:cubicBezTo>
                <a:cubicBezTo>
                  <a:pt x="5488632" y="1019944"/>
                  <a:pt x="5486400" y="1020414"/>
                  <a:pt x="5483815" y="1020414"/>
                </a:cubicBezTo>
                <a:cubicBezTo>
                  <a:pt x="5478881" y="1020414"/>
                  <a:pt x="5474887" y="1018652"/>
                  <a:pt x="5471833" y="1015127"/>
                </a:cubicBezTo>
                <a:close/>
                <a:moveTo>
                  <a:pt x="4995583" y="1015127"/>
                </a:moveTo>
                <a:cubicBezTo>
                  <a:pt x="4992998" y="1017712"/>
                  <a:pt x="4989650" y="1019767"/>
                  <a:pt x="4985539" y="1021295"/>
                </a:cubicBezTo>
                <a:cubicBezTo>
                  <a:pt x="4981427" y="1022822"/>
                  <a:pt x="4977844" y="1023350"/>
                  <a:pt x="4974790" y="1022881"/>
                </a:cubicBezTo>
                <a:cubicBezTo>
                  <a:pt x="4974554" y="1025230"/>
                  <a:pt x="4972499" y="1027991"/>
                  <a:pt x="4968622" y="1031163"/>
                </a:cubicBezTo>
                <a:cubicBezTo>
                  <a:pt x="4964746" y="1034334"/>
                  <a:pt x="4961280" y="1036390"/>
                  <a:pt x="4958226" y="1037330"/>
                </a:cubicBezTo>
                <a:cubicBezTo>
                  <a:pt x="4958930" y="1038740"/>
                  <a:pt x="4959283" y="1040384"/>
                  <a:pt x="4959283" y="1042264"/>
                </a:cubicBezTo>
                <a:cubicBezTo>
                  <a:pt x="4959283" y="1044614"/>
                  <a:pt x="4958695" y="1046963"/>
                  <a:pt x="4957520" y="1049312"/>
                </a:cubicBezTo>
                <a:cubicBezTo>
                  <a:pt x="4956346" y="1051662"/>
                  <a:pt x="4954701" y="1053659"/>
                  <a:pt x="4952587" y="1055304"/>
                </a:cubicBezTo>
                <a:cubicBezTo>
                  <a:pt x="4952822" y="1058593"/>
                  <a:pt x="4952058" y="1061765"/>
                  <a:pt x="4950296" y="1064819"/>
                </a:cubicBezTo>
                <a:cubicBezTo>
                  <a:pt x="4948534" y="1067873"/>
                  <a:pt x="4946126" y="1069988"/>
                  <a:pt x="4943071" y="1071163"/>
                </a:cubicBezTo>
                <a:cubicBezTo>
                  <a:pt x="4943541" y="1073042"/>
                  <a:pt x="4943776" y="1074570"/>
                  <a:pt x="4943776" y="1075744"/>
                </a:cubicBezTo>
                <a:cubicBezTo>
                  <a:pt x="4943776" y="1079034"/>
                  <a:pt x="4942954" y="1081618"/>
                  <a:pt x="4941309" y="1083498"/>
                </a:cubicBezTo>
                <a:cubicBezTo>
                  <a:pt x="4942014" y="1085142"/>
                  <a:pt x="4942366" y="1086787"/>
                  <a:pt x="4942366" y="1088432"/>
                </a:cubicBezTo>
                <a:cubicBezTo>
                  <a:pt x="4942366" y="1091016"/>
                  <a:pt x="4941074" y="1093836"/>
                  <a:pt x="4938490" y="1096890"/>
                </a:cubicBezTo>
                <a:cubicBezTo>
                  <a:pt x="4944364" y="1100884"/>
                  <a:pt x="4947300" y="1106640"/>
                  <a:pt x="4947300" y="1114159"/>
                </a:cubicBezTo>
                <a:cubicBezTo>
                  <a:pt x="4947300" y="1118153"/>
                  <a:pt x="4946596" y="1121560"/>
                  <a:pt x="4945186" y="1124379"/>
                </a:cubicBezTo>
                <a:cubicBezTo>
                  <a:pt x="4947536" y="1124614"/>
                  <a:pt x="4949180" y="1125319"/>
                  <a:pt x="4950120" y="1126494"/>
                </a:cubicBezTo>
                <a:cubicBezTo>
                  <a:pt x="4951060" y="1127668"/>
                  <a:pt x="4951882" y="1129548"/>
                  <a:pt x="4952587" y="1132132"/>
                </a:cubicBezTo>
                <a:cubicBezTo>
                  <a:pt x="4958461" y="1132837"/>
                  <a:pt x="4962807" y="1135657"/>
                  <a:pt x="4965626" y="1140591"/>
                </a:cubicBezTo>
                <a:cubicBezTo>
                  <a:pt x="4968211" y="1140591"/>
                  <a:pt x="4971442" y="1141413"/>
                  <a:pt x="4975318" y="1143058"/>
                </a:cubicBezTo>
                <a:cubicBezTo>
                  <a:pt x="4979195" y="1144702"/>
                  <a:pt x="4981721" y="1146582"/>
                  <a:pt x="4982895" y="1148696"/>
                </a:cubicBezTo>
                <a:cubicBezTo>
                  <a:pt x="4984775" y="1147052"/>
                  <a:pt x="4987946" y="1146229"/>
                  <a:pt x="4992411" y="1146229"/>
                </a:cubicBezTo>
                <a:cubicBezTo>
                  <a:pt x="4995700" y="1146229"/>
                  <a:pt x="4997462" y="1146699"/>
                  <a:pt x="4997697" y="1147639"/>
                </a:cubicBezTo>
                <a:cubicBezTo>
                  <a:pt x="4999577" y="1145524"/>
                  <a:pt x="5001926" y="1143880"/>
                  <a:pt x="5004745" y="1142705"/>
                </a:cubicBezTo>
                <a:cubicBezTo>
                  <a:pt x="5007565" y="1141530"/>
                  <a:pt x="5010149" y="1141060"/>
                  <a:pt x="5012499" y="1141295"/>
                </a:cubicBezTo>
                <a:cubicBezTo>
                  <a:pt x="5016493" y="1137301"/>
                  <a:pt x="5020840" y="1135304"/>
                  <a:pt x="5025539" y="1135304"/>
                </a:cubicBezTo>
                <a:cubicBezTo>
                  <a:pt x="5027184" y="1135304"/>
                  <a:pt x="5028358" y="1135422"/>
                  <a:pt x="5029063" y="1135657"/>
                </a:cubicBezTo>
                <a:cubicBezTo>
                  <a:pt x="5028828" y="1133542"/>
                  <a:pt x="5029415" y="1131486"/>
                  <a:pt x="5030825" y="1129489"/>
                </a:cubicBezTo>
                <a:cubicBezTo>
                  <a:pt x="5032235" y="1127492"/>
                  <a:pt x="5033879" y="1126141"/>
                  <a:pt x="5035759" y="1125436"/>
                </a:cubicBezTo>
                <a:cubicBezTo>
                  <a:pt x="5035759" y="1122382"/>
                  <a:pt x="5036523" y="1119739"/>
                  <a:pt x="5038050" y="1117507"/>
                </a:cubicBezTo>
                <a:cubicBezTo>
                  <a:pt x="5039577" y="1115275"/>
                  <a:pt x="5041515" y="1113571"/>
                  <a:pt x="5043865" y="1112397"/>
                </a:cubicBezTo>
                <a:cubicBezTo>
                  <a:pt x="5043865" y="1107698"/>
                  <a:pt x="5044805" y="1103938"/>
                  <a:pt x="5046684" y="1101119"/>
                </a:cubicBezTo>
                <a:cubicBezTo>
                  <a:pt x="5045980" y="1099239"/>
                  <a:pt x="5045627" y="1097360"/>
                  <a:pt x="5045627" y="1095480"/>
                </a:cubicBezTo>
                <a:cubicBezTo>
                  <a:pt x="5045627" y="1092896"/>
                  <a:pt x="5046214" y="1090370"/>
                  <a:pt x="5047389" y="1087903"/>
                </a:cubicBezTo>
                <a:cubicBezTo>
                  <a:pt x="5048564" y="1085436"/>
                  <a:pt x="5050208" y="1083380"/>
                  <a:pt x="5052323" y="1081736"/>
                </a:cubicBezTo>
                <a:cubicBezTo>
                  <a:pt x="5049974" y="1079621"/>
                  <a:pt x="5048799" y="1077037"/>
                  <a:pt x="5048799" y="1073982"/>
                </a:cubicBezTo>
                <a:cubicBezTo>
                  <a:pt x="5048799" y="1071163"/>
                  <a:pt x="5049621" y="1068343"/>
                  <a:pt x="5051266" y="1065524"/>
                </a:cubicBezTo>
                <a:cubicBezTo>
                  <a:pt x="5046567" y="1062705"/>
                  <a:pt x="5043454" y="1059944"/>
                  <a:pt x="5041926" y="1057242"/>
                </a:cubicBezTo>
                <a:cubicBezTo>
                  <a:pt x="5040399" y="1054540"/>
                  <a:pt x="5039636" y="1049547"/>
                  <a:pt x="5039636" y="1042264"/>
                </a:cubicBezTo>
                <a:cubicBezTo>
                  <a:pt x="5037521" y="1042499"/>
                  <a:pt x="5035348" y="1041324"/>
                  <a:pt x="5033116" y="1038740"/>
                </a:cubicBezTo>
                <a:cubicBezTo>
                  <a:pt x="5030884" y="1036155"/>
                  <a:pt x="5029533" y="1033218"/>
                  <a:pt x="5029063" y="1029929"/>
                </a:cubicBezTo>
                <a:cubicBezTo>
                  <a:pt x="5026478" y="1030634"/>
                  <a:pt x="5023365" y="1029870"/>
                  <a:pt x="5019724" y="1027638"/>
                </a:cubicBezTo>
                <a:cubicBezTo>
                  <a:pt x="5016082" y="1025406"/>
                  <a:pt x="5014261" y="1022528"/>
                  <a:pt x="5014261" y="1019004"/>
                </a:cubicBezTo>
                <a:cubicBezTo>
                  <a:pt x="5012382" y="1019944"/>
                  <a:pt x="5010149" y="1020414"/>
                  <a:pt x="5007565" y="1020414"/>
                </a:cubicBezTo>
                <a:cubicBezTo>
                  <a:pt x="5002631" y="1020414"/>
                  <a:pt x="4998637" y="1018652"/>
                  <a:pt x="4995583" y="1015127"/>
                </a:cubicBezTo>
                <a:close/>
                <a:moveTo>
                  <a:pt x="4109758" y="1015127"/>
                </a:moveTo>
                <a:cubicBezTo>
                  <a:pt x="4107173" y="1017712"/>
                  <a:pt x="4103825" y="1019767"/>
                  <a:pt x="4099713" y="1021295"/>
                </a:cubicBezTo>
                <a:cubicBezTo>
                  <a:pt x="4095602" y="1022822"/>
                  <a:pt x="4092019" y="1023350"/>
                  <a:pt x="4088964" y="1022881"/>
                </a:cubicBezTo>
                <a:cubicBezTo>
                  <a:pt x="4088729" y="1025230"/>
                  <a:pt x="4086674" y="1027991"/>
                  <a:pt x="4082797" y="1031163"/>
                </a:cubicBezTo>
                <a:cubicBezTo>
                  <a:pt x="4078920" y="1034334"/>
                  <a:pt x="4075455" y="1036390"/>
                  <a:pt x="4072401" y="1037330"/>
                </a:cubicBezTo>
                <a:cubicBezTo>
                  <a:pt x="4073105" y="1038740"/>
                  <a:pt x="4073458" y="1040384"/>
                  <a:pt x="4073458" y="1042264"/>
                </a:cubicBezTo>
                <a:cubicBezTo>
                  <a:pt x="4073458" y="1044614"/>
                  <a:pt x="4072870" y="1046963"/>
                  <a:pt x="4071696" y="1049312"/>
                </a:cubicBezTo>
                <a:cubicBezTo>
                  <a:pt x="4070521" y="1051662"/>
                  <a:pt x="4068876" y="1053659"/>
                  <a:pt x="4066762" y="1055304"/>
                </a:cubicBezTo>
                <a:cubicBezTo>
                  <a:pt x="4066996" y="1058593"/>
                  <a:pt x="4066233" y="1061765"/>
                  <a:pt x="4064471" y="1064819"/>
                </a:cubicBezTo>
                <a:cubicBezTo>
                  <a:pt x="4062709" y="1067873"/>
                  <a:pt x="4060300" y="1069988"/>
                  <a:pt x="4057246" y="1071163"/>
                </a:cubicBezTo>
                <a:cubicBezTo>
                  <a:pt x="4057716" y="1073042"/>
                  <a:pt x="4057951" y="1074570"/>
                  <a:pt x="4057951" y="1075744"/>
                </a:cubicBezTo>
                <a:cubicBezTo>
                  <a:pt x="4057951" y="1079034"/>
                  <a:pt x="4057129" y="1081618"/>
                  <a:pt x="4055484" y="1083498"/>
                </a:cubicBezTo>
                <a:cubicBezTo>
                  <a:pt x="4056189" y="1085142"/>
                  <a:pt x="4056541" y="1086787"/>
                  <a:pt x="4056541" y="1088432"/>
                </a:cubicBezTo>
                <a:cubicBezTo>
                  <a:pt x="4056541" y="1091016"/>
                  <a:pt x="4055249" y="1093836"/>
                  <a:pt x="4052665" y="1096890"/>
                </a:cubicBezTo>
                <a:cubicBezTo>
                  <a:pt x="4058538" y="1100884"/>
                  <a:pt x="4061475" y="1106640"/>
                  <a:pt x="4061475" y="1114159"/>
                </a:cubicBezTo>
                <a:cubicBezTo>
                  <a:pt x="4061475" y="1118153"/>
                  <a:pt x="4060770" y="1121560"/>
                  <a:pt x="4059361" y="1124379"/>
                </a:cubicBezTo>
                <a:cubicBezTo>
                  <a:pt x="4061710" y="1124614"/>
                  <a:pt x="4063355" y="1125319"/>
                  <a:pt x="4064295" y="1126494"/>
                </a:cubicBezTo>
                <a:cubicBezTo>
                  <a:pt x="4065234" y="1127668"/>
                  <a:pt x="4066057" y="1129548"/>
                  <a:pt x="4066762" y="1132132"/>
                </a:cubicBezTo>
                <a:cubicBezTo>
                  <a:pt x="4072635" y="1132837"/>
                  <a:pt x="4076982" y="1135657"/>
                  <a:pt x="4079801" y="1140591"/>
                </a:cubicBezTo>
                <a:cubicBezTo>
                  <a:pt x="4082386" y="1140591"/>
                  <a:pt x="4085616" y="1141413"/>
                  <a:pt x="4089493" y="1143058"/>
                </a:cubicBezTo>
                <a:cubicBezTo>
                  <a:pt x="4093370" y="1144702"/>
                  <a:pt x="4095895" y="1146582"/>
                  <a:pt x="4097070" y="1148696"/>
                </a:cubicBezTo>
                <a:cubicBezTo>
                  <a:pt x="4098950" y="1147052"/>
                  <a:pt x="4102122" y="1146229"/>
                  <a:pt x="4106586" y="1146229"/>
                </a:cubicBezTo>
                <a:cubicBezTo>
                  <a:pt x="4109875" y="1146229"/>
                  <a:pt x="4111637" y="1146699"/>
                  <a:pt x="4111872" y="1147639"/>
                </a:cubicBezTo>
                <a:cubicBezTo>
                  <a:pt x="4113752" y="1145524"/>
                  <a:pt x="4116101" y="1143880"/>
                  <a:pt x="4118921" y="1142705"/>
                </a:cubicBezTo>
                <a:cubicBezTo>
                  <a:pt x="4121740" y="1141530"/>
                  <a:pt x="4124325" y="1141060"/>
                  <a:pt x="4126674" y="1141295"/>
                </a:cubicBezTo>
                <a:cubicBezTo>
                  <a:pt x="4130668" y="1137301"/>
                  <a:pt x="4135015" y="1135304"/>
                  <a:pt x="4139714" y="1135304"/>
                </a:cubicBezTo>
                <a:cubicBezTo>
                  <a:pt x="4141358" y="1135304"/>
                  <a:pt x="4142533" y="1135422"/>
                  <a:pt x="4143238" y="1135657"/>
                </a:cubicBezTo>
                <a:cubicBezTo>
                  <a:pt x="4143003" y="1133542"/>
                  <a:pt x="4143590" y="1131486"/>
                  <a:pt x="4145000" y="1129489"/>
                </a:cubicBezTo>
                <a:cubicBezTo>
                  <a:pt x="4146410" y="1127492"/>
                  <a:pt x="4148054" y="1126141"/>
                  <a:pt x="4149934" y="1125436"/>
                </a:cubicBezTo>
                <a:cubicBezTo>
                  <a:pt x="4149934" y="1122382"/>
                  <a:pt x="4150698" y="1119739"/>
                  <a:pt x="4152225" y="1117507"/>
                </a:cubicBezTo>
                <a:cubicBezTo>
                  <a:pt x="4153752" y="1115275"/>
                  <a:pt x="4155690" y="1113571"/>
                  <a:pt x="4158040" y="1112397"/>
                </a:cubicBezTo>
                <a:cubicBezTo>
                  <a:pt x="4158040" y="1107698"/>
                  <a:pt x="4158980" y="1103938"/>
                  <a:pt x="4160859" y="1101119"/>
                </a:cubicBezTo>
                <a:cubicBezTo>
                  <a:pt x="4160154" y="1099239"/>
                  <a:pt x="4159802" y="1097360"/>
                  <a:pt x="4159802" y="1095480"/>
                </a:cubicBezTo>
                <a:cubicBezTo>
                  <a:pt x="4159802" y="1092896"/>
                  <a:pt x="4160389" y="1090370"/>
                  <a:pt x="4161564" y="1087903"/>
                </a:cubicBezTo>
                <a:cubicBezTo>
                  <a:pt x="4162739" y="1085436"/>
                  <a:pt x="4164383" y="1083380"/>
                  <a:pt x="4166498" y="1081736"/>
                </a:cubicBezTo>
                <a:cubicBezTo>
                  <a:pt x="4164149" y="1079621"/>
                  <a:pt x="4162974" y="1077037"/>
                  <a:pt x="4162974" y="1073982"/>
                </a:cubicBezTo>
                <a:cubicBezTo>
                  <a:pt x="4162974" y="1071163"/>
                  <a:pt x="4163796" y="1068343"/>
                  <a:pt x="4165441" y="1065524"/>
                </a:cubicBezTo>
                <a:cubicBezTo>
                  <a:pt x="4160742" y="1062705"/>
                  <a:pt x="4157629" y="1059944"/>
                  <a:pt x="4156101" y="1057242"/>
                </a:cubicBezTo>
                <a:cubicBezTo>
                  <a:pt x="4154574" y="1054540"/>
                  <a:pt x="4153811" y="1049547"/>
                  <a:pt x="4153811" y="1042264"/>
                </a:cubicBezTo>
                <a:cubicBezTo>
                  <a:pt x="4151696" y="1042499"/>
                  <a:pt x="4149523" y="1041324"/>
                  <a:pt x="4147291" y="1038740"/>
                </a:cubicBezTo>
                <a:cubicBezTo>
                  <a:pt x="4145059" y="1036155"/>
                  <a:pt x="4143708" y="1033218"/>
                  <a:pt x="4143238" y="1029929"/>
                </a:cubicBezTo>
                <a:cubicBezTo>
                  <a:pt x="4140653" y="1030634"/>
                  <a:pt x="4137541" y="1029870"/>
                  <a:pt x="4133899" y="1027638"/>
                </a:cubicBezTo>
                <a:cubicBezTo>
                  <a:pt x="4130257" y="1025406"/>
                  <a:pt x="4128436" y="1022528"/>
                  <a:pt x="4128436" y="1019004"/>
                </a:cubicBezTo>
                <a:cubicBezTo>
                  <a:pt x="4126557" y="1019944"/>
                  <a:pt x="4124325" y="1020414"/>
                  <a:pt x="4121740" y="1020414"/>
                </a:cubicBezTo>
                <a:cubicBezTo>
                  <a:pt x="4116806" y="1020414"/>
                  <a:pt x="4112812" y="1018652"/>
                  <a:pt x="4109758" y="1015127"/>
                </a:cubicBezTo>
                <a:close/>
                <a:moveTo>
                  <a:pt x="2633386" y="1015127"/>
                </a:moveTo>
                <a:cubicBezTo>
                  <a:pt x="2630801" y="1017712"/>
                  <a:pt x="2627453" y="1019767"/>
                  <a:pt x="2623341" y="1021295"/>
                </a:cubicBezTo>
                <a:cubicBezTo>
                  <a:pt x="2619230" y="1022822"/>
                  <a:pt x="2615647" y="1023350"/>
                  <a:pt x="2612593" y="1022881"/>
                </a:cubicBezTo>
                <a:cubicBezTo>
                  <a:pt x="2612358" y="1025230"/>
                  <a:pt x="2610302" y="1027991"/>
                  <a:pt x="2606425" y="1031163"/>
                </a:cubicBezTo>
                <a:cubicBezTo>
                  <a:pt x="2602548" y="1034334"/>
                  <a:pt x="2599083" y="1036390"/>
                  <a:pt x="2596029" y="1037330"/>
                </a:cubicBezTo>
                <a:cubicBezTo>
                  <a:pt x="2596733" y="1038740"/>
                  <a:pt x="2597085" y="1040384"/>
                  <a:pt x="2597085" y="1042264"/>
                </a:cubicBezTo>
                <a:cubicBezTo>
                  <a:pt x="2597085" y="1044614"/>
                  <a:pt x="2596498" y="1046963"/>
                  <a:pt x="2595324" y="1049312"/>
                </a:cubicBezTo>
                <a:cubicBezTo>
                  <a:pt x="2594148" y="1051662"/>
                  <a:pt x="2592505" y="1053659"/>
                  <a:pt x="2590389" y="1055304"/>
                </a:cubicBezTo>
                <a:cubicBezTo>
                  <a:pt x="2590624" y="1058593"/>
                  <a:pt x="2589861" y="1061765"/>
                  <a:pt x="2588099" y="1064819"/>
                </a:cubicBezTo>
                <a:cubicBezTo>
                  <a:pt x="2586337" y="1067874"/>
                  <a:pt x="2583928" y="1069988"/>
                  <a:pt x="2580874" y="1071163"/>
                </a:cubicBezTo>
                <a:cubicBezTo>
                  <a:pt x="2581344" y="1073042"/>
                  <a:pt x="2581579" y="1074570"/>
                  <a:pt x="2581579" y="1075744"/>
                </a:cubicBezTo>
                <a:cubicBezTo>
                  <a:pt x="2581579" y="1079034"/>
                  <a:pt x="2580757" y="1081618"/>
                  <a:pt x="2579112" y="1083498"/>
                </a:cubicBezTo>
                <a:cubicBezTo>
                  <a:pt x="2579817" y="1085142"/>
                  <a:pt x="2580169" y="1086787"/>
                  <a:pt x="2580169" y="1088432"/>
                </a:cubicBezTo>
                <a:cubicBezTo>
                  <a:pt x="2580169" y="1091016"/>
                  <a:pt x="2578877" y="1093836"/>
                  <a:pt x="2576293" y="1096890"/>
                </a:cubicBezTo>
                <a:cubicBezTo>
                  <a:pt x="2582166" y="1100884"/>
                  <a:pt x="2585103" y="1106640"/>
                  <a:pt x="2585103" y="1114159"/>
                </a:cubicBezTo>
                <a:cubicBezTo>
                  <a:pt x="2585103" y="1118153"/>
                  <a:pt x="2584399" y="1121560"/>
                  <a:pt x="2582989" y="1124379"/>
                </a:cubicBezTo>
                <a:cubicBezTo>
                  <a:pt x="2585338" y="1124614"/>
                  <a:pt x="2586983" y="1125319"/>
                  <a:pt x="2587923" y="1126494"/>
                </a:cubicBezTo>
                <a:cubicBezTo>
                  <a:pt x="2588863" y="1127668"/>
                  <a:pt x="2589684" y="1129548"/>
                  <a:pt x="2590389" y="1132132"/>
                </a:cubicBezTo>
                <a:cubicBezTo>
                  <a:pt x="2596263" y="1132837"/>
                  <a:pt x="2600610" y="1135657"/>
                  <a:pt x="2603429" y="1140591"/>
                </a:cubicBezTo>
                <a:cubicBezTo>
                  <a:pt x="2606013" y="1140591"/>
                  <a:pt x="2609244" y="1141413"/>
                  <a:pt x="2613121" y="1143058"/>
                </a:cubicBezTo>
                <a:cubicBezTo>
                  <a:pt x="2616998" y="1144702"/>
                  <a:pt x="2619523" y="1146582"/>
                  <a:pt x="2620697" y="1148696"/>
                </a:cubicBezTo>
                <a:cubicBezTo>
                  <a:pt x="2622578" y="1147052"/>
                  <a:pt x="2625750" y="1146229"/>
                  <a:pt x="2630213" y="1146229"/>
                </a:cubicBezTo>
                <a:cubicBezTo>
                  <a:pt x="2633503" y="1146229"/>
                  <a:pt x="2635265" y="1146699"/>
                  <a:pt x="2635500" y="1147639"/>
                </a:cubicBezTo>
                <a:cubicBezTo>
                  <a:pt x="2637379" y="1145524"/>
                  <a:pt x="2639729" y="1143880"/>
                  <a:pt x="2642548" y="1142705"/>
                </a:cubicBezTo>
                <a:cubicBezTo>
                  <a:pt x="2645368" y="1141530"/>
                  <a:pt x="2647952" y="1141060"/>
                  <a:pt x="2650302" y="1141295"/>
                </a:cubicBezTo>
                <a:cubicBezTo>
                  <a:pt x="2654296" y="1137301"/>
                  <a:pt x="2658642" y="1135304"/>
                  <a:pt x="2663341" y="1135304"/>
                </a:cubicBezTo>
                <a:cubicBezTo>
                  <a:pt x="2664986" y="1135304"/>
                  <a:pt x="2666160" y="1135422"/>
                  <a:pt x="2666866" y="1135657"/>
                </a:cubicBezTo>
                <a:cubicBezTo>
                  <a:pt x="2666631" y="1133542"/>
                  <a:pt x="2667218" y="1131486"/>
                  <a:pt x="2668628" y="1129489"/>
                </a:cubicBezTo>
                <a:cubicBezTo>
                  <a:pt x="2670038" y="1127492"/>
                  <a:pt x="2671683" y="1126141"/>
                  <a:pt x="2673561" y="1125436"/>
                </a:cubicBezTo>
                <a:cubicBezTo>
                  <a:pt x="2673561" y="1122382"/>
                  <a:pt x="2674325" y="1119739"/>
                  <a:pt x="2675853" y="1117507"/>
                </a:cubicBezTo>
                <a:cubicBezTo>
                  <a:pt x="2677379" y="1115275"/>
                  <a:pt x="2679318" y="1113571"/>
                  <a:pt x="2681668" y="1112397"/>
                </a:cubicBezTo>
                <a:cubicBezTo>
                  <a:pt x="2681668" y="1107698"/>
                  <a:pt x="2682608" y="1103938"/>
                  <a:pt x="2684487" y="1101119"/>
                </a:cubicBezTo>
                <a:cubicBezTo>
                  <a:pt x="2683782" y="1099239"/>
                  <a:pt x="2683430" y="1097360"/>
                  <a:pt x="2683430" y="1095480"/>
                </a:cubicBezTo>
                <a:cubicBezTo>
                  <a:pt x="2683430" y="1092896"/>
                  <a:pt x="2684018" y="1090370"/>
                  <a:pt x="2685191" y="1087903"/>
                </a:cubicBezTo>
                <a:cubicBezTo>
                  <a:pt x="2686367" y="1085436"/>
                  <a:pt x="2688011" y="1083380"/>
                  <a:pt x="2690126" y="1081736"/>
                </a:cubicBezTo>
                <a:cubicBezTo>
                  <a:pt x="2687776" y="1079621"/>
                  <a:pt x="2686601" y="1077037"/>
                  <a:pt x="2686601" y="1073982"/>
                </a:cubicBezTo>
                <a:cubicBezTo>
                  <a:pt x="2686601" y="1071163"/>
                  <a:pt x="2687425" y="1068343"/>
                  <a:pt x="2689069" y="1065524"/>
                </a:cubicBezTo>
                <a:cubicBezTo>
                  <a:pt x="2684369" y="1062705"/>
                  <a:pt x="2681256" y="1059944"/>
                  <a:pt x="2679729" y="1057242"/>
                </a:cubicBezTo>
                <a:cubicBezTo>
                  <a:pt x="2678203" y="1054540"/>
                  <a:pt x="2677439" y="1049547"/>
                  <a:pt x="2677439" y="1042264"/>
                </a:cubicBezTo>
                <a:cubicBezTo>
                  <a:pt x="2675324" y="1042499"/>
                  <a:pt x="2673151" y="1041324"/>
                  <a:pt x="2670918" y="1038740"/>
                </a:cubicBezTo>
                <a:cubicBezTo>
                  <a:pt x="2668687" y="1036155"/>
                  <a:pt x="2667336" y="1033218"/>
                  <a:pt x="2666866" y="1029929"/>
                </a:cubicBezTo>
                <a:cubicBezTo>
                  <a:pt x="2664281" y="1030634"/>
                  <a:pt x="2661168" y="1029870"/>
                  <a:pt x="2657526" y="1027638"/>
                </a:cubicBezTo>
                <a:cubicBezTo>
                  <a:pt x="2653885" y="1025406"/>
                  <a:pt x="2652064" y="1022528"/>
                  <a:pt x="2652064" y="1019004"/>
                </a:cubicBezTo>
                <a:cubicBezTo>
                  <a:pt x="2650185" y="1019944"/>
                  <a:pt x="2647952" y="1020414"/>
                  <a:pt x="2645368" y="1020414"/>
                </a:cubicBezTo>
                <a:cubicBezTo>
                  <a:pt x="2640434" y="1020414"/>
                  <a:pt x="2636439" y="1018652"/>
                  <a:pt x="2633386" y="1015127"/>
                </a:cubicBezTo>
                <a:close/>
                <a:moveTo>
                  <a:pt x="976036" y="1015127"/>
                </a:moveTo>
                <a:cubicBezTo>
                  <a:pt x="973451" y="1017712"/>
                  <a:pt x="970103" y="1019767"/>
                  <a:pt x="965992" y="1021295"/>
                </a:cubicBezTo>
                <a:cubicBezTo>
                  <a:pt x="961880" y="1022822"/>
                  <a:pt x="958297" y="1023350"/>
                  <a:pt x="955243" y="1022881"/>
                </a:cubicBezTo>
                <a:cubicBezTo>
                  <a:pt x="955008" y="1025230"/>
                  <a:pt x="952952" y="1027991"/>
                  <a:pt x="949075" y="1031163"/>
                </a:cubicBezTo>
                <a:cubicBezTo>
                  <a:pt x="945199" y="1034334"/>
                  <a:pt x="941733" y="1036390"/>
                  <a:pt x="938679" y="1037330"/>
                </a:cubicBezTo>
                <a:cubicBezTo>
                  <a:pt x="939384" y="1038740"/>
                  <a:pt x="939736" y="1040384"/>
                  <a:pt x="939736" y="1042264"/>
                </a:cubicBezTo>
                <a:cubicBezTo>
                  <a:pt x="939736" y="1044614"/>
                  <a:pt x="939149" y="1046963"/>
                  <a:pt x="937974" y="1049312"/>
                </a:cubicBezTo>
                <a:cubicBezTo>
                  <a:pt x="936799" y="1051662"/>
                  <a:pt x="935155" y="1053659"/>
                  <a:pt x="933040" y="1055304"/>
                </a:cubicBezTo>
                <a:cubicBezTo>
                  <a:pt x="933275" y="1058593"/>
                  <a:pt x="932511" y="1061765"/>
                  <a:pt x="930749" y="1064819"/>
                </a:cubicBezTo>
                <a:cubicBezTo>
                  <a:pt x="928987" y="1067873"/>
                  <a:pt x="926579" y="1069988"/>
                  <a:pt x="923525" y="1071163"/>
                </a:cubicBezTo>
                <a:cubicBezTo>
                  <a:pt x="923994" y="1073042"/>
                  <a:pt x="924230" y="1074570"/>
                  <a:pt x="924230" y="1075744"/>
                </a:cubicBezTo>
                <a:cubicBezTo>
                  <a:pt x="924230" y="1079034"/>
                  <a:pt x="923407" y="1081618"/>
                  <a:pt x="921762" y="1083498"/>
                </a:cubicBezTo>
                <a:cubicBezTo>
                  <a:pt x="922467" y="1085142"/>
                  <a:pt x="922820" y="1086787"/>
                  <a:pt x="922820" y="1088432"/>
                </a:cubicBezTo>
                <a:cubicBezTo>
                  <a:pt x="922820" y="1091016"/>
                  <a:pt x="921528" y="1093836"/>
                  <a:pt x="918943" y="1096890"/>
                </a:cubicBezTo>
                <a:cubicBezTo>
                  <a:pt x="924817" y="1100884"/>
                  <a:pt x="927754" y="1106640"/>
                  <a:pt x="927754" y="1114159"/>
                </a:cubicBezTo>
                <a:cubicBezTo>
                  <a:pt x="927754" y="1118153"/>
                  <a:pt x="927049" y="1121560"/>
                  <a:pt x="925639" y="1124379"/>
                </a:cubicBezTo>
                <a:cubicBezTo>
                  <a:pt x="927989" y="1124614"/>
                  <a:pt x="929633" y="1125319"/>
                  <a:pt x="930573" y="1126494"/>
                </a:cubicBezTo>
                <a:cubicBezTo>
                  <a:pt x="931513" y="1127668"/>
                  <a:pt x="932335" y="1129548"/>
                  <a:pt x="933040" y="1132132"/>
                </a:cubicBezTo>
                <a:cubicBezTo>
                  <a:pt x="938914" y="1132837"/>
                  <a:pt x="943260" y="1135657"/>
                  <a:pt x="946080" y="1140591"/>
                </a:cubicBezTo>
                <a:cubicBezTo>
                  <a:pt x="948664" y="1140591"/>
                  <a:pt x="951895" y="1141413"/>
                  <a:pt x="955772" y="1143058"/>
                </a:cubicBezTo>
                <a:cubicBezTo>
                  <a:pt x="959648" y="1144702"/>
                  <a:pt x="962174" y="1146582"/>
                  <a:pt x="963348" y="1148696"/>
                </a:cubicBezTo>
                <a:cubicBezTo>
                  <a:pt x="965228" y="1147052"/>
                  <a:pt x="968400" y="1146229"/>
                  <a:pt x="972864" y="1146229"/>
                </a:cubicBezTo>
                <a:cubicBezTo>
                  <a:pt x="976153" y="1146229"/>
                  <a:pt x="977915" y="1146699"/>
                  <a:pt x="978150" y="1147639"/>
                </a:cubicBezTo>
                <a:cubicBezTo>
                  <a:pt x="980030" y="1145524"/>
                  <a:pt x="982380" y="1143880"/>
                  <a:pt x="985199" y="1142705"/>
                </a:cubicBezTo>
                <a:cubicBezTo>
                  <a:pt x="988018" y="1141530"/>
                  <a:pt x="990603" y="1141060"/>
                  <a:pt x="992952" y="1141295"/>
                </a:cubicBezTo>
                <a:cubicBezTo>
                  <a:pt x="996946" y="1137301"/>
                  <a:pt x="1001293" y="1135304"/>
                  <a:pt x="1005992" y="1135304"/>
                </a:cubicBezTo>
                <a:cubicBezTo>
                  <a:pt x="1007637" y="1135304"/>
                  <a:pt x="1008811" y="1135422"/>
                  <a:pt x="1009516" y="1135657"/>
                </a:cubicBezTo>
                <a:cubicBezTo>
                  <a:pt x="1009281" y="1133542"/>
                  <a:pt x="1009869" y="1131486"/>
                  <a:pt x="1011278" y="1129489"/>
                </a:cubicBezTo>
                <a:cubicBezTo>
                  <a:pt x="1012688" y="1127492"/>
                  <a:pt x="1014333" y="1126141"/>
                  <a:pt x="1016212" y="1125436"/>
                </a:cubicBezTo>
                <a:cubicBezTo>
                  <a:pt x="1016212" y="1122382"/>
                  <a:pt x="1016976" y="1119739"/>
                  <a:pt x="1018503" y="1117507"/>
                </a:cubicBezTo>
                <a:cubicBezTo>
                  <a:pt x="1020030" y="1115275"/>
                  <a:pt x="1021969" y="1113571"/>
                  <a:pt x="1024318" y="1112397"/>
                </a:cubicBezTo>
                <a:cubicBezTo>
                  <a:pt x="1024318" y="1107698"/>
                  <a:pt x="1025258" y="1103938"/>
                  <a:pt x="1027137" y="1101119"/>
                </a:cubicBezTo>
                <a:cubicBezTo>
                  <a:pt x="1026433" y="1099239"/>
                  <a:pt x="1026080" y="1097360"/>
                  <a:pt x="1026080" y="1095480"/>
                </a:cubicBezTo>
                <a:cubicBezTo>
                  <a:pt x="1026080" y="1092896"/>
                  <a:pt x="1026667" y="1090370"/>
                  <a:pt x="1027842" y="1087903"/>
                </a:cubicBezTo>
                <a:cubicBezTo>
                  <a:pt x="1029017" y="1085436"/>
                  <a:pt x="1030662" y="1083380"/>
                  <a:pt x="1032776" y="1081736"/>
                </a:cubicBezTo>
                <a:cubicBezTo>
                  <a:pt x="1030427" y="1079621"/>
                  <a:pt x="1029252" y="1077037"/>
                  <a:pt x="1029252" y="1073982"/>
                </a:cubicBezTo>
                <a:cubicBezTo>
                  <a:pt x="1029252" y="1071163"/>
                  <a:pt x="1030074" y="1068343"/>
                  <a:pt x="1031719" y="1065524"/>
                </a:cubicBezTo>
                <a:cubicBezTo>
                  <a:pt x="1027020" y="1062705"/>
                  <a:pt x="1023907" y="1059944"/>
                  <a:pt x="1022380" y="1057242"/>
                </a:cubicBezTo>
                <a:cubicBezTo>
                  <a:pt x="1020853" y="1054540"/>
                  <a:pt x="1020089" y="1049547"/>
                  <a:pt x="1020089" y="1042264"/>
                </a:cubicBezTo>
                <a:cubicBezTo>
                  <a:pt x="1017974" y="1042499"/>
                  <a:pt x="1015801" y="1041324"/>
                  <a:pt x="1013569" y="1038740"/>
                </a:cubicBezTo>
                <a:cubicBezTo>
                  <a:pt x="1011337" y="1036155"/>
                  <a:pt x="1009986" y="1033218"/>
                  <a:pt x="1009516" y="1029929"/>
                </a:cubicBezTo>
                <a:cubicBezTo>
                  <a:pt x="1006932" y="1030634"/>
                  <a:pt x="1003819" y="1029870"/>
                  <a:pt x="1000177" y="1027638"/>
                </a:cubicBezTo>
                <a:cubicBezTo>
                  <a:pt x="996535" y="1025406"/>
                  <a:pt x="994714" y="1022528"/>
                  <a:pt x="994714" y="1019004"/>
                </a:cubicBezTo>
                <a:cubicBezTo>
                  <a:pt x="992835" y="1019944"/>
                  <a:pt x="990603" y="1020414"/>
                  <a:pt x="988018" y="1020414"/>
                </a:cubicBezTo>
                <a:cubicBezTo>
                  <a:pt x="983084" y="1020414"/>
                  <a:pt x="979090" y="1018652"/>
                  <a:pt x="976036" y="1015127"/>
                </a:cubicBezTo>
                <a:close/>
                <a:moveTo>
                  <a:pt x="7454099" y="1010546"/>
                </a:moveTo>
                <a:cubicBezTo>
                  <a:pt x="7453159" y="1012425"/>
                  <a:pt x="7450693" y="1014540"/>
                  <a:pt x="7446699" y="1016889"/>
                </a:cubicBezTo>
                <a:cubicBezTo>
                  <a:pt x="7442704" y="1019239"/>
                  <a:pt x="7439297" y="1020649"/>
                  <a:pt x="7436478" y="1021119"/>
                </a:cubicBezTo>
                <a:cubicBezTo>
                  <a:pt x="7436243" y="1023468"/>
                  <a:pt x="7435127" y="1025583"/>
                  <a:pt x="7433130" y="1027462"/>
                </a:cubicBezTo>
                <a:cubicBezTo>
                  <a:pt x="7431133" y="1029342"/>
                  <a:pt x="7428607" y="1030751"/>
                  <a:pt x="7425553" y="1031691"/>
                </a:cubicBezTo>
                <a:cubicBezTo>
                  <a:pt x="7425553" y="1033806"/>
                  <a:pt x="7424672" y="1036625"/>
                  <a:pt x="7422910" y="1040149"/>
                </a:cubicBezTo>
                <a:cubicBezTo>
                  <a:pt x="7421147" y="1043674"/>
                  <a:pt x="7419327" y="1046141"/>
                  <a:pt x="7417447" y="1047550"/>
                </a:cubicBezTo>
                <a:lnTo>
                  <a:pt x="7417800" y="1052837"/>
                </a:lnTo>
                <a:cubicBezTo>
                  <a:pt x="7417800" y="1057301"/>
                  <a:pt x="7417271" y="1061412"/>
                  <a:pt x="7416214" y="1065172"/>
                </a:cubicBezTo>
                <a:cubicBezTo>
                  <a:pt x="7415156" y="1068931"/>
                  <a:pt x="7413453" y="1071163"/>
                  <a:pt x="7411104" y="1071868"/>
                </a:cubicBezTo>
                <a:cubicBezTo>
                  <a:pt x="7412748" y="1073277"/>
                  <a:pt x="7414040" y="1075451"/>
                  <a:pt x="7414980" y="1078388"/>
                </a:cubicBezTo>
                <a:cubicBezTo>
                  <a:pt x="7415920" y="1081324"/>
                  <a:pt x="7416390" y="1084438"/>
                  <a:pt x="7416390" y="1087727"/>
                </a:cubicBezTo>
                <a:cubicBezTo>
                  <a:pt x="7416390" y="1092896"/>
                  <a:pt x="7415568" y="1097007"/>
                  <a:pt x="7413923" y="1100062"/>
                </a:cubicBezTo>
                <a:cubicBezTo>
                  <a:pt x="7415802" y="1101001"/>
                  <a:pt x="7417682" y="1102822"/>
                  <a:pt x="7419562" y="1105524"/>
                </a:cubicBezTo>
                <a:cubicBezTo>
                  <a:pt x="7421442" y="1108226"/>
                  <a:pt x="7422381" y="1111222"/>
                  <a:pt x="7422381" y="1114511"/>
                </a:cubicBezTo>
                <a:cubicBezTo>
                  <a:pt x="7422381" y="1116156"/>
                  <a:pt x="7422029" y="1118035"/>
                  <a:pt x="7421324" y="1120150"/>
                </a:cubicBezTo>
                <a:cubicBezTo>
                  <a:pt x="7422498" y="1120855"/>
                  <a:pt x="7424026" y="1123087"/>
                  <a:pt x="7425905" y="1126846"/>
                </a:cubicBezTo>
                <a:cubicBezTo>
                  <a:pt x="7427785" y="1130605"/>
                  <a:pt x="7428842" y="1133072"/>
                  <a:pt x="7429077" y="1134247"/>
                </a:cubicBezTo>
                <a:cubicBezTo>
                  <a:pt x="7432601" y="1134482"/>
                  <a:pt x="7436067" y="1135187"/>
                  <a:pt x="7439474" y="1136361"/>
                </a:cubicBezTo>
                <a:cubicBezTo>
                  <a:pt x="7442880" y="1137536"/>
                  <a:pt x="7445289" y="1139298"/>
                  <a:pt x="7446699" y="1141648"/>
                </a:cubicBezTo>
                <a:cubicBezTo>
                  <a:pt x="7450223" y="1139533"/>
                  <a:pt x="7453630" y="1138476"/>
                  <a:pt x="7456919" y="1138476"/>
                </a:cubicBezTo>
                <a:cubicBezTo>
                  <a:pt x="7461383" y="1138476"/>
                  <a:pt x="7465730" y="1140121"/>
                  <a:pt x="7469958" y="1143410"/>
                </a:cubicBezTo>
                <a:cubicBezTo>
                  <a:pt x="7472073" y="1140826"/>
                  <a:pt x="7475245" y="1139533"/>
                  <a:pt x="7479474" y="1139533"/>
                </a:cubicBezTo>
                <a:cubicBezTo>
                  <a:pt x="7482998" y="1139533"/>
                  <a:pt x="7485465" y="1140003"/>
                  <a:pt x="7486875" y="1140943"/>
                </a:cubicBezTo>
                <a:cubicBezTo>
                  <a:pt x="7487580" y="1140003"/>
                  <a:pt x="7489401" y="1138535"/>
                  <a:pt x="7492337" y="1136538"/>
                </a:cubicBezTo>
                <a:cubicBezTo>
                  <a:pt x="7495274" y="1134541"/>
                  <a:pt x="7498270" y="1133072"/>
                  <a:pt x="7501324" y="1132132"/>
                </a:cubicBezTo>
                <a:cubicBezTo>
                  <a:pt x="7498505" y="1129313"/>
                  <a:pt x="7497095" y="1124027"/>
                  <a:pt x="7497095" y="1116273"/>
                </a:cubicBezTo>
                <a:cubicBezTo>
                  <a:pt x="7497095" y="1111104"/>
                  <a:pt x="7497800" y="1106405"/>
                  <a:pt x="7499210" y="1102176"/>
                </a:cubicBezTo>
                <a:cubicBezTo>
                  <a:pt x="7497330" y="1098417"/>
                  <a:pt x="7496390" y="1094893"/>
                  <a:pt x="7496390" y="1091604"/>
                </a:cubicBezTo>
                <a:cubicBezTo>
                  <a:pt x="7496390" y="1088549"/>
                  <a:pt x="7496978" y="1086082"/>
                  <a:pt x="7498153" y="1084203"/>
                </a:cubicBezTo>
                <a:cubicBezTo>
                  <a:pt x="7497213" y="1082558"/>
                  <a:pt x="7496743" y="1080326"/>
                  <a:pt x="7496743" y="1077506"/>
                </a:cubicBezTo>
                <a:cubicBezTo>
                  <a:pt x="7496743" y="1073512"/>
                  <a:pt x="7497565" y="1069988"/>
                  <a:pt x="7499210" y="1066934"/>
                </a:cubicBezTo>
                <a:cubicBezTo>
                  <a:pt x="7497800" y="1064349"/>
                  <a:pt x="7497095" y="1061177"/>
                  <a:pt x="7497095" y="1057418"/>
                </a:cubicBezTo>
                <a:cubicBezTo>
                  <a:pt x="7497095" y="1055774"/>
                  <a:pt x="7497330" y="1054011"/>
                  <a:pt x="7497800" y="1052132"/>
                </a:cubicBezTo>
                <a:cubicBezTo>
                  <a:pt x="7495685" y="1049312"/>
                  <a:pt x="7494628" y="1045318"/>
                  <a:pt x="7494628" y="1040149"/>
                </a:cubicBezTo>
                <a:cubicBezTo>
                  <a:pt x="7494628" y="1036625"/>
                  <a:pt x="7495216" y="1033453"/>
                  <a:pt x="7496390" y="1030634"/>
                </a:cubicBezTo>
                <a:cubicBezTo>
                  <a:pt x="7494981" y="1029694"/>
                  <a:pt x="7493806" y="1027991"/>
                  <a:pt x="7492866" y="1025524"/>
                </a:cubicBezTo>
                <a:cubicBezTo>
                  <a:pt x="7491926" y="1023057"/>
                  <a:pt x="7491339" y="1020766"/>
                  <a:pt x="7491104" y="1018652"/>
                </a:cubicBezTo>
                <a:cubicBezTo>
                  <a:pt x="7488285" y="1018886"/>
                  <a:pt x="7485465" y="1018475"/>
                  <a:pt x="7482646" y="1017418"/>
                </a:cubicBezTo>
                <a:cubicBezTo>
                  <a:pt x="7479826" y="1016361"/>
                  <a:pt x="7477947" y="1014892"/>
                  <a:pt x="7477007" y="1013013"/>
                </a:cubicBezTo>
                <a:cubicBezTo>
                  <a:pt x="7473953" y="1014657"/>
                  <a:pt x="7470898" y="1015480"/>
                  <a:pt x="7467844" y="1015480"/>
                </a:cubicBezTo>
                <a:cubicBezTo>
                  <a:pt x="7463380" y="1015480"/>
                  <a:pt x="7458799" y="1013835"/>
                  <a:pt x="7454099" y="1010546"/>
                </a:cubicBezTo>
                <a:close/>
                <a:moveTo>
                  <a:pt x="6815924" y="1010546"/>
                </a:moveTo>
                <a:cubicBezTo>
                  <a:pt x="6814984" y="1012425"/>
                  <a:pt x="6812518" y="1014540"/>
                  <a:pt x="6808524" y="1016889"/>
                </a:cubicBezTo>
                <a:cubicBezTo>
                  <a:pt x="6804529" y="1019239"/>
                  <a:pt x="6801122" y="1020649"/>
                  <a:pt x="6798303" y="1021119"/>
                </a:cubicBezTo>
                <a:cubicBezTo>
                  <a:pt x="6798068" y="1023468"/>
                  <a:pt x="6796952" y="1025583"/>
                  <a:pt x="6794955" y="1027462"/>
                </a:cubicBezTo>
                <a:cubicBezTo>
                  <a:pt x="6792958" y="1029342"/>
                  <a:pt x="6790432" y="1030751"/>
                  <a:pt x="6787378" y="1031691"/>
                </a:cubicBezTo>
                <a:cubicBezTo>
                  <a:pt x="6787378" y="1033806"/>
                  <a:pt x="6786497" y="1036625"/>
                  <a:pt x="6784735" y="1040149"/>
                </a:cubicBezTo>
                <a:cubicBezTo>
                  <a:pt x="6782972" y="1043674"/>
                  <a:pt x="6781152" y="1046141"/>
                  <a:pt x="6779272" y="1047550"/>
                </a:cubicBezTo>
                <a:lnTo>
                  <a:pt x="6779624" y="1052837"/>
                </a:lnTo>
                <a:cubicBezTo>
                  <a:pt x="6779624" y="1057301"/>
                  <a:pt x="6779096" y="1061412"/>
                  <a:pt x="6778039" y="1065172"/>
                </a:cubicBezTo>
                <a:cubicBezTo>
                  <a:pt x="6776981" y="1068931"/>
                  <a:pt x="6775278" y="1071163"/>
                  <a:pt x="6772929" y="1071868"/>
                </a:cubicBezTo>
                <a:cubicBezTo>
                  <a:pt x="6774573" y="1073277"/>
                  <a:pt x="6775865" y="1075451"/>
                  <a:pt x="6776805" y="1078388"/>
                </a:cubicBezTo>
                <a:cubicBezTo>
                  <a:pt x="6777745" y="1081324"/>
                  <a:pt x="6778215" y="1084438"/>
                  <a:pt x="6778215" y="1087727"/>
                </a:cubicBezTo>
                <a:cubicBezTo>
                  <a:pt x="6778215" y="1092896"/>
                  <a:pt x="6777393" y="1097007"/>
                  <a:pt x="6775748" y="1100062"/>
                </a:cubicBezTo>
                <a:cubicBezTo>
                  <a:pt x="6777627" y="1101001"/>
                  <a:pt x="6779507" y="1102822"/>
                  <a:pt x="6781387" y="1105524"/>
                </a:cubicBezTo>
                <a:cubicBezTo>
                  <a:pt x="6783267" y="1108226"/>
                  <a:pt x="6784206" y="1111222"/>
                  <a:pt x="6784206" y="1114511"/>
                </a:cubicBezTo>
                <a:cubicBezTo>
                  <a:pt x="6784206" y="1116156"/>
                  <a:pt x="6783854" y="1118035"/>
                  <a:pt x="6783149" y="1120150"/>
                </a:cubicBezTo>
                <a:cubicBezTo>
                  <a:pt x="6784323" y="1120855"/>
                  <a:pt x="6785851" y="1123087"/>
                  <a:pt x="6787730" y="1126846"/>
                </a:cubicBezTo>
                <a:cubicBezTo>
                  <a:pt x="6789610" y="1130605"/>
                  <a:pt x="6790667" y="1133072"/>
                  <a:pt x="6790902" y="1134247"/>
                </a:cubicBezTo>
                <a:cubicBezTo>
                  <a:pt x="6794426" y="1134482"/>
                  <a:pt x="6797892" y="1135187"/>
                  <a:pt x="6801299" y="1136361"/>
                </a:cubicBezTo>
                <a:cubicBezTo>
                  <a:pt x="6804705" y="1137536"/>
                  <a:pt x="6807114" y="1139298"/>
                  <a:pt x="6808524" y="1141648"/>
                </a:cubicBezTo>
                <a:cubicBezTo>
                  <a:pt x="6812048" y="1139533"/>
                  <a:pt x="6815455" y="1138476"/>
                  <a:pt x="6818744" y="1138476"/>
                </a:cubicBezTo>
                <a:cubicBezTo>
                  <a:pt x="6823208" y="1138476"/>
                  <a:pt x="6827555" y="1140121"/>
                  <a:pt x="6831783" y="1143410"/>
                </a:cubicBezTo>
                <a:cubicBezTo>
                  <a:pt x="6833898" y="1140826"/>
                  <a:pt x="6837070" y="1139533"/>
                  <a:pt x="6841299" y="1139533"/>
                </a:cubicBezTo>
                <a:cubicBezTo>
                  <a:pt x="6844823" y="1139533"/>
                  <a:pt x="6847290" y="1140003"/>
                  <a:pt x="6848700" y="1140943"/>
                </a:cubicBezTo>
                <a:cubicBezTo>
                  <a:pt x="6849405" y="1140003"/>
                  <a:pt x="6851226" y="1138535"/>
                  <a:pt x="6854162" y="1136538"/>
                </a:cubicBezTo>
                <a:cubicBezTo>
                  <a:pt x="6857099" y="1134541"/>
                  <a:pt x="6860095" y="1133072"/>
                  <a:pt x="6863149" y="1132132"/>
                </a:cubicBezTo>
                <a:cubicBezTo>
                  <a:pt x="6860330" y="1129313"/>
                  <a:pt x="6858920" y="1124027"/>
                  <a:pt x="6858920" y="1116273"/>
                </a:cubicBezTo>
                <a:cubicBezTo>
                  <a:pt x="6858920" y="1111104"/>
                  <a:pt x="6859625" y="1106405"/>
                  <a:pt x="6861035" y="1102176"/>
                </a:cubicBezTo>
                <a:cubicBezTo>
                  <a:pt x="6859155" y="1098417"/>
                  <a:pt x="6858215" y="1094893"/>
                  <a:pt x="6858215" y="1091604"/>
                </a:cubicBezTo>
                <a:cubicBezTo>
                  <a:pt x="6858215" y="1088549"/>
                  <a:pt x="6858803" y="1086082"/>
                  <a:pt x="6859978" y="1084203"/>
                </a:cubicBezTo>
                <a:cubicBezTo>
                  <a:pt x="6859038" y="1082558"/>
                  <a:pt x="6858568" y="1080326"/>
                  <a:pt x="6858568" y="1077506"/>
                </a:cubicBezTo>
                <a:cubicBezTo>
                  <a:pt x="6858568" y="1073512"/>
                  <a:pt x="6859390" y="1069988"/>
                  <a:pt x="6861035" y="1066934"/>
                </a:cubicBezTo>
                <a:cubicBezTo>
                  <a:pt x="6859625" y="1064349"/>
                  <a:pt x="6858920" y="1061177"/>
                  <a:pt x="6858920" y="1057418"/>
                </a:cubicBezTo>
                <a:cubicBezTo>
                  <a:pt x="6858920" y="1055774"/>
                  <a:pt x="6859155" y="1054011"/>
                  <a:pt x="6859625" y="1052132"/>
                </a:cubicBezTo>
                <a:cubicBezTo>
                  <a:pt x="6857510" y="1049312"/>
                  <a:pt x="6856453" y="1045318"/>
                  <a:pt x="6856453" y="1040149"/>
                </a:cubicBezTo>
                <a:cubicBezTo>
                  <a:pt x="6856453" y="1036625"/>
                  <a:pt x="6857041" y="1033453"/>
                  <a:pt x="6858215" y="1030634"/>
                </a:cubicBezTo>
                <a:cubicBezTo>
                  <a:pt x="6856806" y="1029694"/>
                  <a:pt x="6855631" y="1027991"/>
                  <a:pt x="6854691" y="1025524"/>
                </a:cubicBezTo>
                <a:cubicBezTo>
                  <a:pt x="6853751" y="1023057"/>
                  <a:pt x="6853164" y="1020766"/>
                  <a:pt x="6852929" y="1018652"/>
                </a:cubicBezTo>
                <a:cubicBezTo>
                  <a:pt x="6850110" y="1018886"/>
                  <a:pt x="6847290" y="1018475"/>
                  <a:pt x="6844471" y="1017418"/>
                </a:cubicBezTo>
                <a:cubicBezTo>
                  <a:pt x="6841651" y="1016361"/>
                  <a:pt x="6839772" y="1014892"/>
                  <a:pt x="6838832" y="1013013"/>
                </a:cubicBezTo>
                <a:cubicBezTo>
                  <a:pt x="6835778" y="1014657"/>
                  <a:pt x="6832723" y="1015480"/>
                  <a:pt x="6829669" y="1015480"/>
                </a:cubicBezTo>
                <a:cubicBezTo>
                  <a:pt x="6825205" y="1015480"/>
                  <a:pt x="6820624" y="1013835"/>
                  <a:pt x="6815924" y="1010546"/>
                </a:cubicBezTo>
                <a:close/>
                <a:moveTo>
                  <a:pt x="6539699" y="1010546"/>
                </a:moveTo>
                <a:cubicBezTo>
                  <a:pt x="6538759" y="1012425"/>
                  <a:pt x="6536293" y="1014540"/>
                  <a:pt x="6532299" y="1016889"/>
                </a:cubicBezTo>
                <a:cubicBezTo>
                  <a:pt x="6528304" y="1019239"/>
                  <a:pt x="6524897" y="1020649"/>
                  <a:pt x="6522078" y="1021119"/>
                </a:cubicBezTo>
                <a:cubicBezTo>
                  <a:pt x="6521843" y="1023468"/>
                  <a:pt x="6520727" y="1025583"/>
                  <a:pt x="6518730" y="1027462"/>
                </a:cubicBezTo>
                <a:cubicBezTo>
                  <a:pt x="6516733" y="1029342"/>
                  <a:pt x="6514207" y="1030751"/>
                  <a:pt x="6511153" y="1031691"/>
                </a:cubicBezTo>
                <a:cubicBezTo>
                  <a:pt x="6511153" y="1033806"/>
                  <a:pt x="6510272" y="1036625"/>
                  <a:pt x="6508509" y="1040149"/>
                </a:cubicBezTo>
                <a:cubicBezTo>
                  <a:pt x="6506747" y="1043674"/>
                  <a:pt x="6504927" y="1046141"/>
                  <a:pt x="6503047" y="1047550"/>
                </a:cubicBezTo>
                <a:lnTo>
                  <a:pt x="6503399" y="1052837"/>
                </a:lnTo>
                <a:cubicBezTo>
                  <a:pt x="6503399" y="1057301"/>
                  <a:pt x="6502871" y="1061412"/>
                  <a:pt x="6501814" y="1065172"/>
                </a:cubicBezTo>
                <a:cubicBezTo>
                  <a:pt x="6500756" y="1068931"/>
                  <a:pt x="6499053" y="1071163"/>
                  <a:pt x="6496704" y="1071868"/>
                </a:cubicBezTo>
                <a:cubicBezTo>
                  <a:pt x="6498348" y="1073277"/>
                  <a:pt x="6499640" y="1075451"/>
                  <a:pt x="6500580" y="1078388"/>
                </a:cubicBezTo>
                <a:cubicBezTo>
                  <a:pt x="6501520" y="1081324"/>
                  <a:pt x="6501990" y="1084438"/>
                  <a:pt x="6501990" y="1087727"/>
                </a:cubicBezTo>
                <a:cubicBezTo>
                  <a:pt x="6501990" y="1092896"/>
                  <a:pt x="6501168" y="1097007"/>
                  <a:pt x="6499523" y="1100062"/>
                </a:cubicBezTo>
                <a:cubicBezTo>
                  <a:pt x="6501402" y="1101001"/>
                  <a:pt x="6503282" y="1102822"/>
                  <a:pt x="6505162" y="1105524"/>
                </a:cubicBezTo>
                <a:cubicBezTo>
                  <a:pt x="6507042" y="1108226"/>
                  <a:pt x="6507981" y="1111222"/>
                  <a:pt x="6507981" y="1114511"/>
                </a:cubicBezTo>
                <a:cubicBezTo>
                  <a:pt x="6507981" y="1116156"/>
                  <a:pt x="6507629" y="1118035"/>
                  <a:pt x="6506924" y="1120150"/>
                </a:cubicBezTo>
                <a:cubicBezTo>
                  <a:pt x="6508098" y="1120855"/>
                  <a:pt x="6509626" y="1123087"/>
                  <a:pt x="6511505" y="1126846"/>
                </a:cubicBezTo>
                <a:cubicBezTo>
                  <a:pt x="6513385" y="1130605"/>
                  <a:pt x="6514442" y="1133072"/>
                  <a:pt x="6514677" y="1134247"/>
                </a:cubicBezTo>
                <a:cubicBezTo>
                  <a:pt x="6518201" y="1134482"/>
                  <a:pt x="6521667" y="1135187"/>
                  <a:pt x="6525074" y="1136361"/>
                </a:cubicBezTo>
                <a:cubicBezTo>
                  <a:pt x="6528480" y="1137536"/>
                  <a:pt x="6530889" y="1139298"/>
                  <a:pt x="6532299" y="1141648"/>
                </a:cubicBezTo>
                <a:cubicBezTo>
                  <a:pt x="6535823" y="1139533"/>
                  <a:pt x="6539230" y="1138476"/>
                  <a:pt x="6542519" y="1138476"/>
                </a:cubicBezTo>
                <a:cubicBezTo>
                  <a:pt x="6546983" y="1138476"/>
                  <a:pt x="6551330" y="1140121"/>
                  <a:pt x="6555558" y="1143410"/>
                </a:cubicBezTo>
                <a:cubicBezTo>
                  <a:pt x="6557673" y="1140826"/>
                  <a:pt x="6560845" y="1139533"/>
                  <a:pt x="6565074" y="1139533"/>
                </a:cubicBezTo>
                <a:cubicBezTo>
                  <a:pt x="6568598" y="1139533"/>
                  <a:pt x="6571065" y="1140003"/>
                  <a:pt x="6572475" y="1140943"/>
                </a:cubicBezTo>
                <a:cubicBezTo>
                  <a:pt x="6573180" y="1140003"/>
                  <a:pt x="6575001" y="1138535"/>
                  <a:pt x="6577937" y="1136538"/>
                </a:cubicBezTo>
                <a:cubicBezTo>
                  <a:pt x="6580874" y="1134541"/>
                  <a:pt x="6583870" y="1133072"/>
                  <a:pt x="6586924" y="1132132"/>
                </a:cubicBezTo>
                <a:cubicBezTo>
                  <a:pt x="6584105" y="1129313"/>
                  <a:pt x="6582695" y="1124027"/>
                  <a:pt x="6582695" y="1116273"/>
                </a:cubicBezTo>
                <a:cubicBezTo>
                  <a:pt x="6582695" y="1111104"/>
                  <a:pt x="6583400" y="1106405"/>
                  <a:pt x="6584810" y="1102176"/>
                </a:cubicBezTo>
                <a:cubicBezTo>
                  <a:pt x="6582930" y="1098417"/>
                  <a:pt x="6581990" y="1094893"/>
                  <a:pt x="6581990" y="1091604"/>
                </a:cubicBezTo>
                <a:cubicBezTo>
                  <a:pt x="6581990" y="1088549"/>
                  <a:pt x="6582578" y="1086082"/>
                  <a:pt x="6583753" y="1084203"/>
                </a:cubicBezTo>
                <a:cubicBezTo>
                  <a:pt x="6582813" y="1082558"/>
                  <a:pt x="6582343" y="1080326"/>
                  <a:pt x="6582343" y="1077506"/>
                </a:cubicBezTo>
                <a:cubicBezTo>
                  <a:pt x="6582343" y="1073512"/>
                  <a:pt x="6583165" y="1069988"/>
                  <a:pt x="6584810" y="1066934"/>
                </a:cubicBezTo>
                <a:cubicBezTo>
                  <a:pt x="6583400" y="1064349"/>
                  <a:pt x="6582695" y="1061177"/>
                  <a:pt x="6582695" y="1057418"/>
                </a:cubicBezTo>
                <a:cubicBezTo>
                  <a:pt x="6582695" y="1055774"/>
                  <a:pt x="6582930" y="1054011"/>
                  <a:pt x="6583400" y="1052132"/>
                </a:cubicBezTo>
                <a:cubicBezTo>
                  <a:pt x="6581285" y="1049312"/>
                  <a:pt x="6580228" y="1045318"/>
                  <a:pt x="6580228" y="1040149"/>
                </a:cubicBezTo>
                <a:cubicBezTo>
                  <a:pt x="6580228" y="1036625"/>
                  <a:pt x="6580816" y="1033453"/>
                  <a:pt x="6581990" y="1030634"/>
                </a:cubicBezTo>
                <a:cubicBezTo>
                  <a:pt x="6580581" y="1029694"/>
                  <a:pt x="6579406" y="1027991"/>
                  <a:pt x="6578466" y="1025524"/>
                </a:cubicBezTo>
                <a:cubicBezTo>
                  <a:pt x="6577526" y="1023057"/>
                  <a:pt x="6576939" y="1020766"/>
                  <a:pt x="6576704" y="1018652"/>
                </a:cubicBezTo>
                <a:cubicBezTo>
                  <a:pt x="6573885" y="1018886"/>
                  <a:pt x="6571065" y="1018475"/>
                  <a:pt x="6568246" y="1017418"/>
                </a:cubicBezTo>
                <a:cubicBezTo>
                  <a:pt x="6565426" y="1016361"/>
                  <a:pt x="6563547" y="1014892"/>
                  <a:pt x="6562607" y="1013013"/>
                </a:cubicBezTo>
                <a:cubicBezTo>
                  <a:pt x="6559553" y="1014657"/>
                  <a:pt x="6556498" y="1015480"/>
                  <a:pt x="6553444" y="1015480"/>
                </a:cubicBezTo>
                <a:cubicBezTo>
                  <a:pt x="6548980" y="1015480"/>
                  <a:pt x="6544399" y="1013835"/>
                  <a:pt x="6539699" y="1010546"/>
                </a:cubicBezTo>
                <a:close/>
                <a:moveTo>
                  <a:pt x="4491824" y="1010546"/>
                </a:moveTo>
                <a:cubicBezTo>
                  <a:pt x="4490885" y="1012425"/>
                  <a:pt x="4488418" y="1014540"/>
                  <a:pt x="4484423" y="1016889"/>
                </a:cubicBezTo>
                <a:cubicBezTo>
                  <a:pt x="4480429" y="1019239"/>
                  <a:pt x="4477022" y="1020649"/>
                  <a:pt x="4474203" y="1021119"/>
                </a:cubicBezTo>
                <a:cubicBezTo>
                  <a:pt x="4473968" y="1023468"/>
                  <a:pt x="4472852" y="1025583"/>
                  <a:pt x="4470855" y="1027462"/>
                </a:cubicBezTo>
                <a:cubicBezTo>
                  <a:pt x="4468858" y="1029342"/>
                  <a:pt x="4466332" y="1030751"/>
                  <a:pt x="4463278" y="1031691"/>
                </a:cubicBezTo>
                <a:cubicBezTo>
                  <a:pt x="4463278" y="1033806"/>
                  <a:pt x="4462397" y="1036625"/>
                  <a:pt x="4460635" y="1040149"/>
                </a:cubicBezTo>
                <a:cubicBezTo>
                  <a:pt x="4458873" y="1043674"/>
                  <a:pt x="4457052" y="1046141"/>
                  <a:pt x="4455172" y="1047550"/>
                </a:cubicBezTo>
                <a:lnTo>
                  <a:pt x="4455525" y="1052837"/>
                </a:lnTo>
                <a:cubicBezTo>
                  <a:pt x="4455525" y="1057301"/>
                  <a:pt x="4454996" y="1061412"/>
                  <a:pt x="4453939" y="1065172"/>
                </a:cubicBezTo>
                <a:cubicBezTo>
                  <a:pt x="4452881" y="1068931"/>
                  <a:pt x="4451178" y="1071163"/>
                  <a:pt x="4448829" y="1071868"/>
                </a:cubicBezTo>
                <a:cubicBezTo>
                  <a:pt x="4450473" y="1073277"/>
                  <a:pt x="4451766" y="1075451"/>
                  <a:pt x="4452705" y="1078388"/>
                </a:cubicBezTo>
                <a:cubicBezTo>
                  <a:pt x="4453645" y="1081324"/>
                  <a:pt x="4454115" y="1084438"/>
                  <a:pt x="4454115" y="1087727"/>
                </a:cubicBezTo>
                <a:cubicBezTo>
                  <a:pt x="4454115" y="1092896"/>
                  <a:pt x="4453293" y="1097007"/>
                  <a:pt x="4451648" y="1100062"/>
                </a:cubicBezTo>
                <a:cubicBezTo>
                  <a:pt x="4453528" y="1101001"/>
                  <a:pt x="4455407" y="1102822"/>
                  <a:pt x="4457287" y="1105524"/>
                </a:cubicBezTo>
                <a:cubicBezTo>
                  <a:pt x="4459166" y="1108226"/>
                  <a:pt x="4460106" y="1111222"/>
                  <a:pt x="4460106" y="1114511"/>
                </a:cubicBezTo>
                <a:cubicBezTo>
                  <a:pt x="4460106" y="1116156"/>
                  <a:pt x="4459754" y="1118035"/>
                  <a:pt x="4459049" y="1120150"/>
                </a:cubicBezTo>
                <a:cubicBezTo>
                  <a:pt x="4460224" y="1120855"/>
                  <a:pt x="4461751" y="1123087"/>
                  <a:pt x="4463631" y="1126846"/>
                </a:cubicBezTo>
                <a:cubicBezTo>
                  <a:pt x="4465510" y="1130605"/>
                  <a:pt x="4466567" y="1133072"/>
                  <a:pt x="4466802" y="1134247"/>
                </a:cubicBezTo>
                <a:cubicBezTo>
                  <a:pt x="4470327" y="1134482"/>
                  <a:pt x="4473792" y="1135187"/>
                  <a:pt x="4477199" y="1136361"/>
                </a:cubicBezTo>
                <a:cubicBezTo>
                  <a:pt x="4480606" y="1137536"/>
                  <a:pt x="4483014" y="1139298"/>
                  <a:pt x="4484423" y="1141648"/>
                </a:cubicBezTo>
                <a:cubicBezTo>
                  <a:pt x="4487948" y="1139533"/>
                  <a:pt x="4491354" y="1138476"/>
                  <a:pt x="4494644" y="1138476"/>
                </a:cubicBezTo>
                <a:cubicBezTo>
                  <a:pt x="4499108" y="1138476"/>
                  <a:pt x="4503454" y="1140121"/>
                  <a:pt x="4507683" y="1143410"/>
                </a:cubicBezTo>
                <a:cubicBezTo>
                  <a:pt x="4509798" y="1140826"/>
                  <a:pt x="4512970" y="1139533"/>
                  <a:pt x="4517199" y="1139533"/>
                </a:cubicBezTo>
                <a:cubicBezTo>
                  <a:pt x="4520723" y="1139533"/>
                  <a:pt x="4523190" y="1140003"/>
                  <a:pt x="4524600" y="1140943"/>
                </a:cubicBezTo>
                <a:cubicBezTo>
                  <a:pt x="4525305" y="1140003"/>
                  <a:pt x="4527126" y="1138535"/>
                  <a:pt x="4530063" y="1136538"/>
                </a:cubicBezTo>
                <a:cubicBezTo>
                  <a:pt x="4533000" y="1134541"/>
                  <a:pt x="4535995" y="1133072"/>
                  <a:pt x="4539049" y="1132132"/>
                </a:cubicBezTo>
                <a:cubicBezTo>
                  <a:pt x="4536230" y="1129313"/>
                  <a:pt x="4534820" y="1124027"/>
                  <a:pt x="4534820" y="1116273"/>
                </a:cubicBezTo>
                <a:cubicBezTo>
                  <a:pt x="4534820" y="1111104"/>
                  <a:pt x="4535525" y="1106405"/>
                  <a:pt x="4536935" y="1102176"/>
                </a:cubicBezTo>
                <a:cubicBezTo>
                  <a:pt x="4535055" y="1098417"/>
                  <a:pt x="4534115" y="1094893"/>
                  <a:pt x="4534115" y="1091604"/>
                </a:cubicBezTo>
                <a:cubicBezTo>
                  <a:pt x="4534115" y="1088549"/>
                  <a:pt x="4534703" y="1086082"/>
                  <a:pt x="4535878" y="1084203"/>
                </a:cubicBezTo>
                <a:cubicBezTo>
                  <a:pt x="4534938" y="1082558"/>
                  <a:pt x="4534468" y="1080326"/>
                  <a:pt x="4534468" y="1077506"/>
                </a:cubicBezTo>
                <a:cubicBezTo>
                  <a:pt x="4534468" y="1073512"/>
                  <a:pt x="4535290" y="1069988"/>
                  <a:pt x="4536935" y="1066934"/>
                </a:cubicBezTo>
                <a:cubicBezTo>
                  <a:pt x="4535525" y="1064349"/>
                  <a:pt x="4534820" y="1061177"/>
                  <a:pt x="4534820" y="1057418"/>
                </a:cubicBezTo>
                <a:cubicBezTo>
                  <a:pt x="4534820" y="1055774"/>
                  <a:pt x="4535055" y="1054011"/>
                  <a:pt x="4535525" y="1052132"/>
                </a:cubicBezTo>
                <a:cubicBezTo>
                  <a:pt x="4533411" y="1049312"/>
                  <a:pt x="4532353" y="1045318"/>
                  <a:pt x="4532353" y="1040149"/>
                </a:cubicBezTo>
                <a:cubicBezTo>
                  <a:pt x="4532353" y="1036625"/>
                  <a:pt x="4532941" y="1033453"/>
                  <a:pt x="4534115" y="1030634"/>
                </a:cubicBezTo>
                <a:cubicBezTo>
                  <a:pt x="4532706" y="1029694"/>
                  <a:pt x="4531531" y="1027991"/>
                  <a:pt x="4530591" y="1025524"/>
                </a:cubicBezTo>
                <a:cubicBezTo>
                  <a:pt x="4529652" y="1023057"/>
                  <a:pt x="4529064" y="1020766"/>
                  <a:pt x="4528829" y="1018652"/>
                </a:cubicBezTo>
                <a:cubicBezTo>
                  <a:pt x="4526010" y="1018886"/>
                  <a:pt x="4523190" y="1018475"/>
                  <a:pt x="4520371" y="1017418"/>
                </a:cubicBezTo>
                <a:cubicBezTo>
                  <a:pt x="4517551" y="1016361"/>
                  <a:pt x="4515672" y="1014892"/>
                  <a:pt x="4514732" y="1013013"/>
                </a:cubicBezTo>
                <a:cubicBezTo>
                  <a:pt x="4511678" y="1014657"/>
                  <a:pt x="4508623" y="1015480"/>
                  <a:pt x="4505569" y="1015480"/>
                </a:cubicBezTo>
                <a:cubicBezTo>
                  <a:pt x="4501105" y="1015480"/>
                  <a:pt x="4496523" y="1013835"/>
                  <a:pt x="4491824" y="1010546"/>
                </a:cubicBezTo>
                <a:close/>
                <a:moveTo>
                  <a:pt x="1358103" y="1010546"/>
                </a:moveTo>
                <a:cubicBezTo>
                  <a:pt x="1357163" y="1012425"/>
                  <a:pt x="1354696" y="1014540"/>
                  <a:pt x="1350702" y="1016889"/>
                </a:cubicBezTo>
                <a:cubicBezTo>
                  <a:pt x="1346708" y="1019239"/>
                  <a:pt x="1343301" y="1020649"/>
                  <a:pt x="1340481" y="1021119"/>
                </a:cubicBezTo>
                <a:cubicBezTo>
                  <a:pt x="1340247" y="1023468"/>
                  <a:pt x="1339130" y="1025583"/>
                  <a:pt x="1337133" y="1027462"/>
                </a:cubicBezTo>
                <a:cubicBezTo>
                  <a:pt x="1335136" y="1029342"/>
                  <a:pt x="1332610" y="1030751"/>
                  <a:pt x="1329556" y="1031691"/>
                </a:cubicBezTo>
                <a:cubicBezTo>
                  <a:pt x="1329556" y="1033806"/>
                  <a:pt x="1328675" y="1036625"/>
                  <a:pt x="1326913" y="1040149"/>
                </a:cubicBezTo>
                <a:cubicBezTo>
                  <a:pt x="1325151" y="1043674"/>
                  <a:pt x="1323330" y="1046141"/>
                  <a:pt x="1321450" y="1047550"/>
                </a:cubicBezTo>
                <a:lnTo>
                  <a:pt x="1321803" y="1052837"/>
                </a:lnTo>
                <a:cubicBezTo>
                  <a:pt x="1321803" y="1057301"/>
                  <a:pt x="1321274" y="1061412"/>
                  <a:pt x="1320217" y="1065172"/>
                </a:cubicBezTo>
                <a:cubicBezTo>
                  <a:pt x="1319160" y="1068931"/>
                  <a:pt x="1317456" y="1071163"/>
                  <a:pt x="1315107" y="1071868"/>
                </a:cubicBezTo>
                <a:cubicBezTo>
                  <a:pt x="1316752" y="1073277"/>
                  <a:pt x="1318044" y="1075451"/>
                  <a:pt x="1318983" y="1078388"/>
                </a:cubicBezTo>
                <a:cubicBezTo>
                  <a:pt x="1319923" y="1081324"/>
                  <a:pt x="1320393" y="1084438"/>
                  <a:pt x="1320393" y="1087727"/>
                </a:cubicBezTo>
                <a:cubicBezTo>
                  <a:pt x="1320393" y="1092896"/>
                  <a:pt x="1319571" y="1097007"/>
                  <a:pt x="1317926" y="1100062"/>
                </a:cubicBezTo>
                <a:cubicBezTo>
                  <a:pt x="1319806" y="1101001"/>
                  <a:pt x="1321686" y="1102822"/>
                  <a:pt x="1323565" y="1105524"/>
                </a:cubicBezTo>
                <a:cubicBezTo>
                  <a:pt x="1325445" y="1108226"/>
                  <a:pt x="1326385" y="1111222"/>
                  <a:pt x="1326385" y="1114511"/>
                </a:cubicBezTo>
                <a:cubicBezTo>
                  <a:pt x="1326385" y="1116156"/>
                  <a:pt x="1326032" y="1118035"/>
                  <a:pt x="1325327" y="1120150"/>
                </a:cubicBezTo>
                <a:cubicBezTo>
                  <a:pt x="1326502" y="1120855"/>
                  <a:pt x="1328029" y="1123087"/>
                  <a:pt x="1329909" y="1126846"/>
                </a:cubicBezTo>
                <a:cubicBezTo>
                  <a:pt x="1331788" y="1130605"/>
                  <a:pt x="1332846" y="1133072"/>
                  <a:pt x="1333081" y="1134247"/>
                </a:cubicBezTo>
                <a:cubicBezTo>
                  <a:pt x="1336605" y="1134482"/>
                  <a:pt x="1340070" y="1135187"/>
                  <a:pt x="1343477" y="1136361"/>
                </a:cubicBezTo>
                <a:cubicBezTo>
                  <a:pt x="1346884" y="1137536"/>
                  <a:pt x="1349292" y="1139298"/>
                  <a:pt x="1350702" y="1141648"/>
                </a:cubicBezTo>
                <a:cubicBezTo>
                  <a:pt x="1354226" y="1139533"/>
                  <a:pt x="1357633" y="1138476"/>
                  <a:pt x="1360922" y="1138476"/>
                </a:cubicBezTo>
                <a:cubicBezTo>
                  <a:pt x="1365386" y="1138476"/>
                  <a:pt x="1369733" y="1140121"/>
                  <a:pt x="1373962" y="1143410"/>
                </a:cubicBezTo>
                <a:cubicBezTo>
                  <a:pt x="1376076" y="1140826"/>
                  <a:pt x="1379248" y="1139533"/>
                  <a:pt x="1383477" y="1139533"/>
                </a:cubicBezTo>
                <a:cubicBezTo>
                  <a:pt x="1387002" y="1139533"/>
                  <a:pt x="1389469" y="1140003"/>
                  <a:pt x="1390878" y="1140943"/>
                </a:cubicBezTo>
                <a:cubicBezTo>
                  <a:pt x="1391583" y="1140003"/>
                  <a:pt x="1393404" y="1138535"/>
                  <a:pt x="1396341" y="1136538"/>
                </a:cubicBezTo>
                <a:cubicBezTo>
                  <a:pt x="1399278" y="1134541"/>
                  <a:pt x="1402273" y="1133072"/>
                  <a:pt x="1405328" y="1132132"/>
                </a:cubicBezTo>
                <a:cubicBezTo>
                  <a:pt x="1402508" y="1129313"/>
                  <a:pt x="1401099" y="1124027"/>
                  <a:pt x="1401099" y="1116273"/>
                </a:cubicBezTo>
                <a:cubicBezTo>
                  <a:pt x="1401099" y="1111104"/>
                  <a:pt x="1401803" y="1106405"/>
                  <a:pt x="1403213" y="1102176"/>
                </a:cubicBezTo>
                <a:cubicBezTo>
                  <a:pt x="1401334" y="1098417"/>
                  <a:pt x="1400393" y="1094893"/>
                  <a:pt x="1400393" y="1091604"/>
                </a:cubicBezTo>
                <a:cubicBezTo>
                  <a:pt x="1400393" y="1088549"/>
                  <a:pt x="1400981" y="1086082"/>
                  <a:pt x="1402156" y="1084203"/>
                </a:cubicBezTo>
                <a:cubicBezTo>
                  <a:pt x="1401216" y="1082558"/>
                  <a:pt x="1400746" y="1080326"/>
                  <a:pt x="1400746" y="1077506"/>
                </a:cubicBezTo>
                <a:cubicBezTo>
                  <a:pt x="1400746" y="1073512"/>
                  <a:pt x="1401568" y="1069988"/>
                  <a:pt x="1403213" y="1066934"/>
                </a:cubicBezTo>
                <a:cubicBezTo>
                  <a:pt x="1401803" y="1064349"/>
                  <a:pt x="1401099" y="1061177"/>
                  <a:pt x="1401099" y="1057418"/>
                </a:cubicBezTo>
                <a:cubicBezTo>
                  <a:pt x="1401099" y="1055774"/>
                  <a:pt x="1401334" y="1054011"/>
                  <a:pt x="1401803" y="1052132"/>
                </a:cubicBezTo>
                <a:cubicBezTo>
                  <a:pt x="1399689" y="1049312"/>
                  <a:pt x="1398632" y="1045318"/>
                  <a:pt x="1398632" y="1040149"/>
                </a:cubicBezTo>
                <a:cubicBezTo>
                  <a:pt x="1398632" y="1036625"/>
                  <a:pt x="1399219" y="1033453"/>
                  <a:pt x="1400393" y="1030634"/>
                </a:cubicBezTo>
                <a:cubicBezTo>
                  <a:pt x="1398984" y="1029694"/>
                  <a:pt x="1397809" y="1027991"/>
                  <a:pt x="1396869" y="1025524"/>
                </a:cubicBezTo>
                <a:cubicBezTo>
                  <a:pt x="1395930" y="1023057"/>
                  <a:pt x="1395342" y="1020766"/>
                  <a:pt x="1395107" y="1018652"/>
                </a:cubicBezTo>
                <a:cubicBezTo>
                  <a:pt x="1392288" y="1018886"/>
                  <a:pt x="1389469" y="1018475"/>
                  <a:pt x="1386649" y="1017418"/>
                </a:cubicBezTo>
                <a:cubicBezTo>
                  <a:pt x="1383830" y="1016361"/>
                  <a:pt x="1381950" y="1014892"/>
                  <a:pt x="1381010" y="1013013"/>
                </a:cubicBezTo>
                <a:cubicBezTo>
                  <a:pt x="1377956" y="1014657"/>
                  <a:pt x="1374901" y="1015480"/>
                  <a:pt x="1371847" y="1015480"/>
                </a:cubicBezTo>
                <a:cubicBezTo>
                  <a:pt x="1367383" y="1015480"/>
                  <a:pt x="1362802" y="1013835"/>
                  <a:pt x="1358103" y="1010546"/>
                </a:cubicBezTo>
                <a:close/>
                <a:moveTo>
                  <a:pt x="7926453" y="987638"/>
                </a:moveTo>
                <a:cubicBezTo>
                  <a:pt x="7932327" y="987638"/>
                  <a:pt x="7937555" y="989048"/>
                  <a:pt x="7942137" y="991867"/>
                </a:cubicBezTo>
                <a:cubicBezTo>
                  <a:pt x="7946718" y="994687"/>
                  <a:pt x="7949361" y="998446"/>
                  <a:pt x="7950066" y="1003145"/>
                </a:cubicBezTo>
                <a:cubicBezTo>
                  <a:pt x="7954295" y="1004555"/>
                  <a:pt x="7957525" y="1006728"/>
                  <a:pt x="7959757" y="1009665"/>
                </a:cubicBezTo>
                <a:cubicBezTo>
                  <a:pt x="7961989" y="1012602"/>
                  <a:pt x="7963341" y="1016654"/>
                  <a:pt x="7963811" y="1021823"/>
                </a:cubicBezTo>
                <a:cubicBezTo>
                  <a:pt x="7966865" y="1024878"/>
                  <a:pt x="7969097" y="1028461"/>
                  <a:pt x="7970507" y="1032572"/>
                </a:cubicBezTo>
                <a:cubicBezTo>
                  <a:pt x="7971917" y="1036684"/>
                  <a:pt x="7972621" y="1040854"/>
                  <a:pt x="7972621" y="1045083"/>
                </a:cubicBezTo>
                <a:cubicBezTo>
                  <a:pt x="7972621" y="1050487"/>
                  <a:pt x="7971681" y="1054834"/>
                  <a:pt x="7969801" y="1058123"/>
                </a:cubicBezTo>
                <a:cubicBezTo>
                  <a:pt x="7971446" y="1060473"/>
                  <a:pt x="7972856" y="1063997"/>
                  <a:pt x="7974031" y="1068696"/>
                </a:cubicBezTo>
                <a:cubicBezTo>
                  <a:pt x="7975206" y="1073395"/>
                  <a:pt x="7975793" y="1077976"/>
                  <a:pt x="7975793" y="1082440"/>
                </a:cubicBezTo>
                <a:cubicBezTo>
                  <a:pt x="7975793" y="1084320"/>
                  <a:pt x="7975558" y="1086670"/>
                  <a:pt x="7975089" y="1089489"/>
                </a:cubicBezTo>
                <a:cubicBezTo>
                  <a:pt x="7976733" y="1093013"/>
                  <a:pt x="7977555" y="1095363"/>
                  <a:pt x="7977555" y="1096537"/>
                </a:cubicBezTo>
                <a:cubicBezTo>
                  <a:pt x="7977555" y="1097242"/>
                  <a:pt x="7977203" y="1098887"/>
                  <a:pt x="7976497" y="1101471"/>
                </a:cubicBezTo>
                <a:cubicBezTo>
                  <a:pt x="7976733" y="1102411"/>
                  <a:pt x="7976968" y="1103527"/>
                  <a:pt x="7977203" y="1104819"/>
                </a:cubicBezTo>
                <a:cubicBezTo>
                  <a:pt x="7977437" y="1106112"/>
                  <a:pt x="7977555" y="1107698"/>
                  <a:pt x="7977555" y="1109577"/>
                </a:cubicBezTo>
                <a:cubicBezTo>
                  <a:pt x="7977555" y="1113101"/>
                  <a:pt x="7976263" y="1116273"/>
                  <a:pt x="7973679" y="1119093"/>
                </a:cubicBezTo>
                <a:cubicBezTo>
                  <a:pt x="7974618" y="1121677"/>
                  <a:pt x="7975089" y="1124849"/>
                  <a:pt x="7975089" y="1128608"/>
                </a:cubicBezTo>
                <a:cubicBezTo>
                  <a:pt x="7975089" y="1133542"/>
                  <a:pt x="7973913" y="1137536"/>
                  <a:pt x="7971563" y="1140591"/>
                </a:cubicBezTo>
                <a:cubicBezTo>
                  <a:pt x="7972034" y="1141530"/>
                  <a:pt x="7972269" y="1143058"/>
                  <a:pt x="7972269" y="1145172"/>
                </a:cubicBezTo>
                <a:cubicBezTo>
                  <a:pt x="7972269" y="1150106"/>
                  <a:pt x="7970272" y="1154218"/>
                  <a:pt x="7966277" y="1157507"/>
                </a:cubicBezTo>
                <a:cubicBezTo>
                  <a:pt x="7965338" y="1160796"/>
                  <a:pt x="7963575" y="1163322"/>
                  <a:pt x="7960991" y="1165084"/>
                </a:cubicBezTo>
                <a:cubicBezTo>
                  <a:pt x="7958407" y="1166846"/>
                  <a:pt x="7955587" y="1167727"/>
                  <a:pt x="7952533" y="1167727"/>
                </a:cubicBezTo>
                <a:cubicBezTo>
                  <a:pt x="7949479" y="1167727"/>
                  <a:pt x="7947011" y="1166788"/>
                  <a:pt x="7945132" y="1164908"/>
                </a:cubicBezTo>
                <a:cubicBezTo>
                  <a:pt x="7939023" y="1167492"/>
                  <a:pt x="7934089" y="1168785"/>
                  <a:pt x="7930330" y="1168785"/>
                </a:cubicBezTo>
                <a:cubicBezTo>
                  <a:pt x="7928451" y="1168785"/>
                  <a:pt x="7927041" y="1168667"/>
                  <a:pt x="7926101" y="1168432"/>
                </a:cubicBezTo>
                <a:cubicBezTo>
                  <a:pt x="7919993" y="1170312"/>
                  <a:pt x="7914823" y="1171252"/>
                  <a:pt x="7910594" y="1171252"/>
                </a:cubicBezTo>
                <a:cubicBezTo>
                  <a:pt x="7907540" y="1171252"/>
                  <a:pt x="7903311" y="1170664"/>
                  <a:pt x="7897907" y="1169489"/>
                </a:cubicBezTo>
                <a:cubicBezTo>
                  <a:pt x="7894618" y="1171369"/>
                  <a:pt x="7891446" y="1172309"/>
                  <a:pt x="7888392" y="1172309"/>
                </a:cubicBezTo>
                <a:cubicBezTo>
                  <a:pt x="7885573" y="1172309"/>
                  <a:pt x="7882988" y="1171487"/>
                  <a:pt x="7880639" y="1169842"/>
                </a:cubicBezTo>
                <a:cubicBezTo>
                  <a:pt x="7879464" y="1170077"/>
                  <a:pt x="7877702" y="1170194"/>
                  <a:pt x="7875352" y="1170194"/>
                </a:cubicBezTo>
                <a:cubicBezTo>
                  <a:pt x="7866189" y="1170194"/>
                  <a:pt x="7859140" y="1166083"/>
                  <a:pt x="7854206" y="1157859"/>
                </a:cubicBezTo>
                <a:cubicBezTo>
                  <a:pt x="7845278" y="1152690"/>
                  <a:pt x="7840814" y="1144937"/>
                  <a:pt x="7840814" y="1134599"/>
                </a:cubicBezTo>
                <a:cubicBezTo>
                  <a:pt x="7840814" y="1132015"/>
                  <a:pt x="7840932" y="1130018"/>
                  <a:pt x="7841167" y="1128608"/>
                </a:cubicBezTo>
                <a:cubicBezTo>
                  <a:pt x="7839052" y="1127198"/>
                  <a:pt x="7837995" y="1124262"/>
                  <a:pt x="7837995" y="1119798"/>
                </a:cubicBezTo>
                <a:cubicBezTo>
                  <a:pt x="7837995" y="1116743"/>
                  <a:pt x="7838582" y="1114041"/>
                  <a:pt x="7839757" y="1111692"/>
                </a:cubicBezTo>
                <a:cubicBezTo>
                  <a:pt x="7838817" y="1107463"/>
                  <a:pt x="7838348" y="1104761"/>
                  <a:pt x="7838348" y="1103586"/>
                </a:cubicBezTo>
                <a:cubicBezTo>
                  <a:pt x="7838348" y="1096772"/>
                  <a:pt x="7841637" y="1090664"/>
                  <a:pt x="7848216" y="1085260"/>
                </a:cubicBezTo>
                <a:cubicBezTo>
                  <a:pt x="7850800" y="1079856"/>
                  <a:pt x="7853795" y="1076214"/>
                  <a:pt x="7857202" y="1074335"/>
                </a:cubicBezTo>
                <a:cubicBezTo>
                  <a:pt x="7860609" y="1072455"/>
                  <a:pt x="7864897" y="1071045"/>
                  <a:pt x="7870066" y="1070106"/>
                </a:cubicBezTo>
                <a:cubicBezTo>
                  <a:pt x="7871475" y="1066111"/>
                  <a:pt x="7874764" y="1063410"/>
                  <a:pt x="7879933" y="1062000"/>
                </a:cubicBezTo>
                <a:cubicBezTo>
                  <a:pt x="7885102" y="1060590"/>
                  <a:pt x="7890154" y="1060120"/>
                  <a:pt x="7895088" y="1060590"/>
                </a:cubicBezTo>
                <a:cubicBezTo>
                  <a:pt x="7896497" y="1059650"/>
                  <a:pt x="7898494" y="1058769"/>
                  <a:pt x="7901079" y="1057947"/>
                </a:cubicBezTo>
                <a:cubicBezTo>
                  <a:pt x="7903663" y="1057125"/>
                  <a:pt x="7906248" y="1056713"/>
                  <a:pt x="7908832" y="1056713"/>
                </a:cubicBezTo>
                <a:cubicBezTo>
                  <a:pt x="7911651" y="1056713"/>
                  <a:pt x="7914119" y="1057183"/>
                  <a:pt x="7916233" y="1058123"/>
                </a:cubicBezTo>
                <a:cubicBezTo>
                  <a:pt x="7916703" y="1057653"/>
                  <a:pt x="7917878" y="1057418"/>
                  <a:pt x="7919757" y="1057418"/>
                </a:cubicBezTo>
                <a:cubicBezTo>
                  <a:pt x="7921167" y="1057418"/>
                  <a:pt x="7922577" y="1057536"/>
                  <a:pt x="7923986" y="1057771"/>
                </a:cubicBezTo>
                <a:cubicBezTo>
                  <a:pt x="7925396" y="1058006"/>
                  <a:pt x="7926336" y="1058358"/>
                  <a:pt x="7926806" y="1058828"/>
                </a:cubicBezTo>
                <a:cubicBezTo>
                  <a:pt x="7930095" y="1054599"/>
                  <a:pt x="7933971" y="1052484"/>
                  <a:pt x="7938436" y="1052484"/>
                </a:cubicBezTo>
                <a:cubicBezTo>
                  <a:pt x="7939845" y="1052484"/>
                  <a:pt x="7941255" y="1052837"/>
                  <a:pt x="7942665" y="1053542"/>
                </a:cubicBezTo>
                <a:lnTo>
                  <a:pt x="7942665" y="1052484"/>
                </a:lnTo>
                <a:cubicBezTo>
                  <a:pt x="7942665" y="1048490"/>
                  <a:pt x="7943487" y="1045671"/>
                  <a:pt x="7945132" y="1044026"/>
                </a:cubicBezTo>
                <a:cubicBezTo>
                  <a:pt x="7942782" y="1043321"/>
                  <a:pt x="7940257" y="1041265"/>
                  <a:pt x="7937555" y="1037859"/>
                </a:cubicBezTo>
                <a:cubicBezTo>
                  <a:pt x="7934853" y="1034452"/>
                  <a:pt x="7933267" y="1031339"/>
                  <a:pt x="7932797" y="1028519"/>
                </a:cubicBezTo>
                <a:cubicBezTo>
                  <a:pt x="7929037" y="1026875"/>
                  <a:pt x="7926453" y="1024173"/>
                  <a:pt x="7925043" y="1020414"/>
                </a:cubicBezTo>
                <a:cubicBezTo>
                  <a:pt x="7922224" y="1022528"/>
                  <a:pt x="7918935" y="1023585"/>
                  <a:pt x="7915175" y="1023585"/>
                </a:cubicBezTo>
                <a:cubicBezTo>
                  <a:pt x="7912591" y="1023585"/>
                  <a:pt x="7910125" y="1022881"/>
                  <a:pt x="7907775" y="1021471"/>
                </a:cubicBezTo>
                <a:cubicBezTo>
                  <a:pt x="7903781" y="1022646"/>
                  <a:pt x="7901197" y="1023116"/>
                  <a:pt x="7900022" y="1022881"/>
                </a:cubicBezTo>
                <a:cubicBezTo>
                  <a:pt x="7896732" y="1025230"/>
                  <a:pt x="7893091" y="1026405"/>
                  <a:pt x="7889097" y="1026405"/>
                </a:cubicBezTo>
                <a:cubicBezTo>
                  <a:pt x="7885573" y="1031104"/>
                  <a:pt x="7881461" y="1033218"/>
                  <a:pt x="7876762" y="1032749"/>
                </a:cubicBezTo>
                <a:cubicBezTo>
                  <a:pt x="7874647" y="1036508"/>
                  <a:pt x="7871769" y="1039797"/>
                  <a:pt x="7868127" y="1042616"/>
                </a:cubicBezTo>
                <a:cubicBezTo>
                  <a:pt x="7864485" y="1045436"/>
                  <a:pt x="7860785" y="1046845"/>
                  <a:pt x="7857026" y="1046845"/>
                </a:cubicBezTo>
                <a:cubicBezTo>
                  <a:pt x="7852797" y="1046845"/>
                  <a:pt x="7849390" y="1044848"/>
                  <a:pt x="7846806" y="1040854"/>
                </a:cubicBezTo>
                <a:cubicBezTo>
                  <a:pt x="7844926" y="1037800"/>
                  <a:pt x="7843986" y="1034863"/>
                  <a:pt x="7843986" y="1032044"/>
                </a:cubicBezTo>
                <a:cubicBezTo>
                  <a:pt x="7843986" y="1027815"/>
                  <a:pt x="7845396" y="1024290"/>
                  <a:pt x="7848216" y="1021471"/>
                </a:cubicBezTo>
                <a:cubicBezTo>
                  <a:pt x="7848920" y="1017947"/>
                  <a:pt x="7850565" y="1014599"/>
                  <a:pt x="7853150" y="1011427"/>
                </a:cubicBezTo>
                <a:cubicBezTo>
                  <a:pt x="7855734" y="1008255"/>
                  <a:pt x="7858612" y="1005788"/>
                  <a:pt x="7861784" y="1004026"/>
                </a:cubicBezTo>
                <a:cubicBezTo>
                  <a:pt x="7864956" y="1002264"/>
                  <a:pt x="7867481" y="1001618"/>
                  <a:pt x="7869361" y="1002088"/>
                </a:cubicBezTo>
                <a:cubicBezTo>
                  <a:pt x="7871005" y="999503"/>
                  <a:pt x="7874295" y="997095"/>
                  <a:pt x="7879229" y="994863"/>
                </a:cubicBezTo>
                <a:cubicBezTo>
                  <a:pt x="7884163" y="992631"/>
                  <a:pt x="7888744" y="991515"/>
                  <a:pt x="7892973" y="991515"/>
                </a:cubicBezTo>
                <a:cubicBezTo>
                  <a:pt x="7893913" y="991515"/>
                  <a:pt x="7895323" y="991750"/>
                  <a:pt x="7897203" y="992220"/>
                </a:cubicBezTo>
                <a:cubicBezTo>
                  <a:pt x="7899787" y="989400"/>
                  <a:pt x="7903194" y="987990"/>
                  <a:pt x="7907423" y="987990"/>
                </a:cubicBezTo>
                <a:cubicBezTo>
                  <a:pt x="7910712" y="987990"/>
                  <a:pt x="7913061" y="988930"/>
                  <a:pt x="7914471" y="990810"/>
                </a:cubicBezTo>
                <a:cubicBezTo>
                  <a:pt x="7917525" y="988695"/>
                  <a:pt x="7921519" y="987638"/>
                  <a:pt x="7926453" y="987638"/>
                </a:cubicBezTo>
                <a:close/>
                <a:moveTo>
                  <a:pt x="3354457" y="987638"/>
                </a:moveTo>
                <a:cubicBezTo>
                  <a:pt x="3360330" y="987638"/>
                  <a:pt x="3365558" y="989048"/>
                  <a:pt x="3370140" y="991867"/>
                </a:cubicBezTo>
                <a:cubicBezTo>
                  <a:pt x="3374721" y="994687"/>
                  <a:pt x="3377364" y="998446"/>
                  <a:pt x="3378069" y="1003145"/>
                </a:cubicBezTo>
                <a:cubicBezTo>
                  <a:pt x="3382298" y="1004555"/>
                  <a:pt x="3385529" y="1006728"/>
                  <a:pt x="3387761" y="1009665"/>
                </a:cubicBezTo>
                <a:cubicBezTo>
                  <a:pt x="3389993" y="1012602"/>
                  <a:pt x="3391344" y="1016654"/>
                  <a:pt x="3391814" y="1021823"/>
                </a:cubicBezTo>
                <a:cubicBezTo>
                  <a:pt x="3394868" y="1024878"/>
                  <a:pt x="3397100" y="1028461"/>
                  <a:pt x="3398510" y="1032572"/>
                </a:cubicBezTo>
                <a:cubicBezTo>
                  <a:pt x="3399920" y="1036684"/>
                  <a:pt x="3400623" y="1040854"/>
                  <a:pt x="3400623" y="1045083"/>
                </a:cubicBezTo>
                <a:cubicBezTo>
                  <a:pt x="3400623" y="1050487"/>
                  <a:pt x="3399685" y="1054834"/>
                  <a:pt x="3397805" y="1058123"/>
                </a:cubicBezTo>
                <a:cubicBezTo>
                  <a:pt x="3399450" y="1060473"/>
                  <a:pt x="3400859" y="1063997"/>
                  <a:pt x="3402033" y="1068696"/>
                </a:cubicBezTo>
                <a:cubicBezTo>
                  <a:pt x="3403209" y="1073395"/>
                  <a:pt x="3403796" y="1077976"/>
                  <a:pt x="3403796" y="1082440"/>
                </a:cubicBezTo>
                <a:cubicBezTo>
                  <a:pt x="3403796" y="1084320"/>
                  <a:pt x="3403561" y="1086670"/>
                  <a:pt x="3403091" y="1089489"/>
                </a:cubicBezTo>
                <a:cubicBezTo>
                  <a:pt x="3404736" y="1093013"/>
                  <a:pt x="3405559" y="1095363"/>
                  <a:pt x="3405559" y="1096537"/>
                </a:cubicBezTo>
                <a:cubicBezTo>
                  <a:pt x="3405559" y="1097242"/>
                  <a:pt x="3405206" y="1098887"/>
                  <a:pt x="3404501" y="1101471"/>
                </a:cubicBezTo>
                <a:cubicBezTo>
                  <a:pt x="3404736" y="1102411"/>
                  <a:pt x="3404971" y="1103527"/>
                  <a:pt x="3405206" y="1104819"/>
                </a:cubicBezTo>
                <a:cubicBezTo>
                  <a:pt x="3405440" y="1106112"/>
                  <a:pt x="3405559" y="1107698"/>
                  <a:pt x="3405559" y="1109577"/>
                </a:cubicBezTo>
                <a:cubicBezTo>
                  <a:pt x="3405559" y="1113101"/>
                  <a:pt x="3404266" y="1116273"/>
                  <a:pt x="3401682" y="1119093"/>
                </a:cubicBezTo>
                <a:cubicBezTo>
                  <a:pt x="3402621" y="1121677"/>
                  <a:pt x="3403091" y="1124849"/>
                  <a:pt x="3403091" y="1128608"/>
                </a:cubicBezTo>
                <a:cubicBezTo>
                  <a:pt x="3403091" y="1133542"/>
                  <a:pt x="3401917" y="1137536"/>
                  <a:pt x="3399567" y="1140591"/>
                </a:cubicBezTo>
                <a:cubicBezTo>
                  <a:pt x="3400037" y="1141530"/>
                  <a:pt x="3400272" y="1143058"/>
                  <a:pt x="3400272" y="1145172"/>
                </a:cubicBezTo>
                <a:cubicBezTo>
                  <a:pt x="3400272" y="1150106"/>
                  <a:pt x="3398275" y="1154218"/>
                  <a:pt x="3394281" y="1157507"/>
                </a:cubicBezTo>
                <a:cubicBezTo>
                  <a:pt x="3393341" y="1160796"/>
                  <a:pt x="3391579" y="1163322"/>
                  <a:pt x="3388993" y="1165084"/>
                </a:cubicBezTo>
                <a:cubicBezTo>
                  <a:pt x="3386410" y="1166846"/>
                  <a:pt x="3383590" y="1167727"/>
                  <a:pt x="3380536" y="1167727"/>
                </a:cubicBezTo>
                <a:cubicBezTo>
                  <a:pt x="3377482" y="1167727"/>
                  <a:pt x="3375015" y="1166788"/>
                  <a:pt x="3373135" y="1164908"/>
                </a:cubicBezTo>
                <a:cubicBezTo>
                  <a:pt x="3367027" y="1167492"/>
                  <a:pt x="3362093" y="1168785"/>
                  <a:pt x="3358333" y="1168785"/>
                </a:cubicBezTo>
                <a:cubicBezTo>
                  <a:pt x="3356454" y="1168785"/>
                  <a:pt x="3355044" y="1168667"/>
                  <a:pt x="3354104" y="1168432"/>
                </a:cubicBezTo>
                <a:cubicBezTo>
                  <a:pt x="3347996" y="1170312"/>
                  <a:pt x="3342827" y="1171252"/>
                  <a:pt x="3338597" y="1171252"/>
                </a:cubicBezTo>
                <a:cubicBezTo>
                  <a:pt x="3335543" y="1171252"/>
                  <a:pt x="3331313" y="1170664"/>
                  <a:pt x="3325910" y="1169489"/>
                </a:cubicBezTo>
                <a:cubicBezTo>
                  <a:pt x="3322620" y="1171369"/>
                  <a:pt x="3319448" y="1172309"/>
                  <a:pt x="3316395" y="1172309"/>
                </a:cubicBezTo>
                <a:cubicBezTo>
                  <a:pt x="3313575" y="1172309"/>
                  <a:pt x="3310991" y="1171487"/>
                  <a:pt x="3308641" y="1169842"/>
                </a:cubicBezTo>
                <a:cubicBezTo>
                  <a:pt x="3307466" y="1170077"/>
                  <a:pt x="3305704" y="1170194"/>
                  <a:pt x="3303355" y="1170194"/>
                </a:cubicBezTo>
                <a:cubicBezTo>
                  <a:pt x="3294192" y="1170194"/>
                  <a:pt x="3287144" y="1166083"/>
                  <a:pt x="3282209" y="1157859"/>
                </a:cubicBezTo>
                <a:cubicBezTo>
                  <a:pt x="3273281" y="1152690"/>
                  <a:pt x="3268817" y="1144937"/>
                  <a:pt x="3268817" y="1134599"/>
                </a:cubicBezTo>
                <a:cubicBezTo>
                  <a:pt x="3268817" y="1132015"/>
                  <a:pt x="3268935" y="1130018"/>
                  <a:pt x="3269170" y="1128608"/>
                </a:cubicBezTo>
                <a:cubicBezTo>
                  <a:pt x="3267055" y="1127198"/>
                  <a:pt x="3265998" y="1124262"/>
                  <a:pt x="3265998" y="1119798"/>
                </a:cubicBezTo>
                <a:cubicBezTo>
                  <a:pt x="3265998" y="1116743"/>
                  <a:pt x="3266585" y="1114041"/>
                  <a:pt x="3267760" y="1111692"/>
                </a:cubicBezTo>
                <a:cubicBezTo>
                  <a:pt x="3266820" y="1107463"/>
                  <a:pt x="3266350" y="1104761"/>
                  <a:pt x="3266350" y="1103586"/>
                </a:cubicBezTo>
                <a:cubicBezTo>
                  <a:pt x="3266350" y="1096772"/>
                  <a:pt x="3269639" y="1090664"/>
                  <a:pt x="3276218" y="1085260"/>
                </a:cubicBezTo>
                <a:cubicBezTo>
                  <a:pt x="3278803" y="1079856"/>
                  <a:pt x="3281798" y="1076214"/>
                  <a:pt x="3285205" y="1074335"/>
                </a:cubicBezTo>
                <a:cubicBezTo>
                  <a:pt x="3288612" y="1072455"/>
                  <a:pt x="3292899" y="1071045"/>
                  <a:pt x="3298068" y="1070106"/>
                </a:cubicBezTo>
                <a:cubicBezTo>
                  <a:pt x="3299478" y="1066111"/>
                  <a:pt x="3302768" y="1063410"/>
                  <a:pt x="3307937" y="1062000"/>
                </a:cubicBezTo>
                <a:cubicBezTo>
                  <a:pt x="3313106" y="1060590"/>
                  <a:pt x="3318157" y="1060120"/>
                  <a:pt x="3323091" y="1060590"/>
                </a:cubicBezTo>
                <a:cubicBezTo>
                  <a:pt x="3324500" y="1059650"/>
                  <a:pt x="3326498" y="1058769"/>
                  <a:pt x="3329082" y="1057947"/>
                </a:cubicBezTo>
                <a:cubicBezTo>
                  <a:pt x="3331666" y="1057125"/>
                  <a:pt x="3334251" y="1056713"/>
                  <a:pt x="3336835" y="1056713"/>
                </a:cubicBezTo>
                <a:cubicBezTo>
                  <a:pt x="3339655" y="1056713"/>
                  <a:pt x="3342121" y="1057183"/>
                  <a:pt x="3344236" y="1058123"/>
                </a:cubicBezTo>
                <a:cubicBezTo>
                  <a:pt x="3344706" y="1057653"/>
                  <a:pt x="3345881" y="1057418"/>
                  <a:pt x="3347760" y="1057418"/>
                </a:cubicBezTo>
                <a:cubicBezTo>
                  <a:pt x="3349170" y="1057418"/>
                  <a:pt x="3350580" y="1057536"/>
                  <a:pt x="3351990" y="1057771"/>
                </a:cubicBezTo>
                <a:cubicBezTo>
                  <a:pt x="3353399" y="1058006"/>
                  <a:pt x="3354339" y="1058358"/>
                  <a:pt x="3354809" y="1058828"/>
                </a:cubicBezTo>
                <a:cubicBezTo>
                  <a:pt x="3358099" y="1054599"/>
                  <a:pt x="3361975" y="1052484"/>
                  <a:pt x="3366439" y="1052484"/>
                </a:cubicBezTo>
                <a:cubicBezTo>
                  <a:pt x="3367848" y="1052484"/>
                  <a:pt x="3369259" y="1052837"/>
                  <a:pt x="3370668" y="1053542"/>
                </a:cubicBezTo>
                <a:lnTo>
                  <a:pt x="3370668" y="1052484"/>
                </a:lnTo>
                <a:cubicBezTo>
                  <a:pt x="3370668" y="1048490"/>
                  <a:pt x="3371491" y="1045671"/>
                  <a:pt x="3373135" y="1044026"/>
                </a:cubicBezTo>
                <a:cubicBezTo>
                  <a:pt x="3370785" y="1043321"/>
                  <a:pt x="3368260" y="1041265"/>
                  <a:pt x="3365558" y="1037859"/>
                </a:cubicBezTo>
                <a:cubicBezTo>
                  <a:pt x="3362856" y="1034452"/>
                  <a:pt x="3361270" y="1031339"/>
                  <a:pt x="3360800" y="1028519"/>
                </a:cubicBezTo>
                <a:cubicBezTo>
                  <a:pt x="3357041" y="1026875"/>
                  <a:pt x="3354457" y="1024173"/>
                  <a:pt x="3353047" y="1020414"/>
                </a:cubicBezTo>
                <a:cubicBezTo>
                  <a:pt x="3350227" y="1022528"/>
                  <a:pt x="3346938" y="1023585"/>
                  <a:pt x="3343179" y="1023585"/>
                </a:cubicBezTo>
                <a:cubicBezTo>
                  <a:pt x="3340594" y="1023585"/>
                  <a:pt x="3338127" y="1022881"/>
                  <a:pt x="3335778" y="1021471"/>
                </a:cubicBezTo>
                <a:cubicBezTo>
                  <a:pt x="3331784" y="1022646"/>
                  <a:pt x="3329199" y="1023116"/>
                  <a:pt x="3328024" y="1022881"/>
                </a:cubicBezTo>
                <a:cubicBezTo>
                  <a:pt x="3324736" y="1025230"/>
                  <a:pt x="3321094" y="1026405"/>
                  <a:pt x="3317099" y="1026405"/>
                </a:cubicBezTo>
                <a:cubicBezTo>
                  <a:pt x="3313575" y="1031104"/>
                  <a:pt x="3309463" y="1033218"/>
                  <a:pt x="3304764" y="1032749"/>
                </a:cubicBezTo>
                <a:cubicBezTo>
                  <a:pt x="3302650" y="1036508"/>
                  <a:pt x="3299772" y="1039797"/>
                  <a:pt x="3296131" y="1042616"/>
                </a:cubicBezTo>
                <a:cubicBezTo>
                  <a:pt x="3292489" y="1045436"/>
                  <a:pt x="3288788" y="1046845"/>
                  <a:pt x="3285029" y="1046845"/>
                </a:cubicBezTo>
                <a:cubicBezTo>
                  <a:pt x="3280799" y="1046845"/>
                  <a:pt x="3277393" y="1044848"/>
                  <a:pt x="3274809" y="1040854"/>
                </a:cubicBezTo>
                <a:cubicBezTo>
                  <a:pt x="3272929" y="1037800"/>
                  <a:pt x="3271988" y="1034863"/>
                  <a:pt x="3271988" y="1032044"/>
                </a:cubicBezTo>
                <a:cubicBezTo>
                  <a:pt x="3271988" y="1027815"/>
                  <a:pt x="3273399" y="1024290"/>
                  <a:pt x="3276218" y="1021471"/>
                </a:cubicBezTo>
                <a:cubicBezTo>
                  <a:pt x="3276923" y="1017947"/>
                  <a:pt x="3278568" y="1014599"/>
                  <a:pt x="3281152" y="1011427"/>
                </a:cubicBezTo>
                <a:cubicBezTo>
                  <a:pt x="3283737" y="1008255"/>
                  <a:pt x="3286614" y="1005788"/>
                  <a:pt x="3289787" y="1004026"/>
                </a:cubicBezTo>
                <a:cubicBezTo>
                  <a:pt x="3292959" y="1002264"/>
                  <a:pt x="3295484" y="1001618"/>
                  <a:pt x="3297364" y="1002088"/>
                </a:cubicBezTo>
                <a:cubicBezTo>
                  <a:pt x="3299008" y="999503"/>
                  <a:pt x="3302297" y="997095"/>
                  <a:pt x="3307232" y="994863"/>
                </a:cubicBezTo>
                <a:cubicBezTo>
                  <a:pt x="3312165" y="992631"/>
                  <a:pt x="3316747" y="991515"/>
                  <a:pt x="3320976" y="991515"/>
                </a:cubicBezTo>
                <a:cubicBezTo>
                  <a:pt x="3321916" y="991515"/>
                  <a:pt x="3323325" y="991750"/>
                  <a:pt x="3325205" y="992220"/>
                </a:cubicBezTo>
                <a:cubicBezTo>
                  <a:pt x="3327789" y="989400"/>
                  <a:pt x="3331196" y="987990"/>
                  <a:pt x="3335425" y="987990"/>
                </a:cubicBezTo>
                <a:cubicBezTo>
                  <a:pt x="3338715" y="987990"/>
                  <a:pt x="3341064" y="988930"/>
                  <a:pt x="3342474" y="990810"/>
                </a:cubicBezTo>
                <a:cubicBezTo>
                  <a:pt x="3345529" y="988695"/>
                  <a:pt x="3349522" y="987638"/>
                  <a:pt x="3354457" y="987638"/>
                </a:cubicBezTo>
                <a:close/>
                <a:moveTo>
                  <a:pt x="2830582" y="987638"/>
                </a:moveTo>
                <a:cubicBezTo>
                  <a:pt x="2836456" y="987638"/>
                  <a:pt x="2841683" y="989048"/>
                  <a:pt x="2846264" y="991867"/>
                </a:cubicBezTo>
                <a:cubicBezTo>
                  <a:pt x="2850846" y="994687"/>
                  <a:pt x="2853489" y="998446"/>
                  <a:pt x="2854194" y="1003145"/>
                </a:cubicBezTo>
                <a:cubicBezTo>
                  <a:pt x="2858423" y="1004555"/>
                  <a:pt x="2861654" y="1006728"/>
                  <a:pt x="2863885" y="1009665"/>
                </a:cubicBezTo>
                <a:cubicBezTo>
                  <a:pt x="2866118" y="1012602"/>
                  <a:pt x="2867469" y="1016654"/>
                  <a:pt x="2867939" y="1021823"/>
                </a:cubicBezTo>
                <a:cubicBezTo>
                  <a:pt x="2870992" y="1024878"/>
                  <a:pt x="2873225" y="1028461"/>
                  <a:pt x="2874635" y="1032572"/>
                </a:cubicBezTo>
                <a:cubicBezTo>
                  <a:pt x="2876044" y="1036684"/>
                  <a:pt x="2876749" y="1040854"/>
                  <a:pt x="2876749" y="1045083"/>
                </a:cubicBezTo>
                <a:cubicBezTo>
                  <a:pt x="2876749" y="1050487"/>
                  <a:pt x="2875809" y="1054834"/>
                  <a:pt x="2873930" y="1058123"/>
                </a:cubicBezTo>
                <a:cubicBezTo>
                  <a:pt x="2875575" y="1060473"/>
                  <a:pt x="2876984" y="1063997"/>
                  <a:pt x="2878158" y="1068696"/>
                </a:cubicBezTo>
                <a:cubicBezTo>
                  <a:pt x="2879334" y="1073395"/>
                  <a:pt x="2879921" y="1077976"/>
                  <a:pt x="2879921" y="1082440"/>
                </a:cubicBezTo>
                <a:cubicBezTo>
                  <a:pt x="2879921" y="1084320"/>
                  <a:pt x="2879686" y="1086670"/>
                  <a:pt x="2879216" y="1089489"/>
                </a:cubicBezTo>
                <a:cubicBezTo>
                  <a:pt x="2880860" y="1093013"/>
                  <a:pt x="2881684" y="1095363"/>
                  <a:pt x="2881684" y="1096537"/>
                </a:cubicBezTo>
                <a:cubicBezTo>
                  <a:pt x="2881684" y="1097242"/>
                  <a:pt x="2881330" y="1098887"/>
                  <a:pt x="2880626" y="1101471"/>
                </a:cubicBezTo>
                <a:cubicBezTo>
                  <a:pt x="2880860" y="1102411"/>
                  <a:pt x="2881095" y="1103527"/>
                  <a:pt x="2881330" y="1104819"/>
                </a:cubicBezTo>
                <a:cubicBezTo>
                  <a:pt x="2881565" y="1106112"/>
                  <a:pt x="2881684" y="1107698"/>
                  <a:pt x="2881684" y="1109577"/>
                </a:cubicBezTo>
                <a:cubicBezTo>
                  <a:pt x="2881684" y="1113101"/>
                  <a:pt x="2880391" y="1116273"/>
                  <a:pt x="2877806" y="1119093"/>
                </a:cubicBezTo>
                <a:cubicBezTo>
                  <a:pt x="2878747" y="1121677"/>
                  <a:pt x="2879216" y="1124849"/>
                  <a:pt x="2879216" y="1128608"/>
                </a:cubicBezTo>
                <a:cubicBezTo>
                  <a:pt x="2879216" y="1133542"/>
                  <a:pt x="2878042" y="1137536"/>
                  <a:pt x="2875692" y="1140591"/>
                </a:cubicBezTo>
                <a:cubicBezTo>
                  <a:pt x="2876161" y="1141530"/>
                  <a:pt x="2876397" y="1143058"/>
                  <a:pt x="2876397" y="1145172"/>
                </a:cubicBezTo>
                <a:cubicBezTo>
                  <a:pt x="2876397" y="1150106"/>
                  <a:pt x="2874400" y="1154218"/>
                  <a:pt x="2870405" y="1157507"/>
                </a:cubicBezTo>
                <a:cubicBezTo>
                  <a:pt x="2869466" y="1160796"/>
                  <a:pt x="2867704" y="1163322"/>
                  <a:pt x="2865119" y="1165084"/>
                </a:cubicBezTo>
                <a:cubicBezTo>
                  <a:pt x="2862535" y="1166846"/>
                  <a:pt x="2859715" y="1167727"/>
                  <a:pt x="2856661" y="1167727"/>
                </a:cubicBezTo>
                <a:cubicBezTo>
                  <a:pt x="2853607" y="1167727"/>
                  <a:pt x="2851139" y="1166788"/>
                  <a:pt x="2849260" y="1164908"/>
                </a:cubicBezTo>
                <a:cubicBezTo>
                  <a:pt x="2843152" y="1167492"/>
                  <a:pt x="2838217" y="1168785"/>
                  <a:pt x="2834458" y="1168785"/>
                </a:cubicBezTo>
                <a:cubicBezTo>
                  <a:pt x="2832578" y="1168785"/>
                  <a:pt x="2831169" y="1168667"/>
                  <a:pt x="2830229" y="1168432"/>
                </a:cubicBezTo>
                <a:cubicBezTo>
                  <a:pt x="2824121" y="1170312"/>
                  <a:pt x="2818952" y="1171252"/>
                  <a:pt x="2814722" y="1171252"/>
                </a:cubicBezTo>
                <a:cubicBezTo>
                  <a:pt x="2811667" y="1171252"/>
                  <a:pt x="2807439" y="1170664"/>
                  <a:pt x="2802035" y="1169489"/>
                </a:cubicBezTo>
                <a:cubicBezTo>
                  <a:pt x="2798746" y="1171369"/>
                  <a:pt x="2795573" y="1172309"/>
                  <a:pt x="2792519" y="1172309"/>
                </a:cubicBezTo>
                <a:cubicBezTo>
                  <a:pt x="2789700" y="1172309"/>
                  <a:pt x="2787115" y="1171487"/>
                  <a:pt x="2784766" y="1169842"/>
                </a:cubicBezTo>
                <a:cubicBezTo>
                  <a:pt x="2783591" y="1170077"/>
                  <a:pt x="2781829" y="1170194"/>
                  <a:pt x="2779480" y="1170194"/>
                </a:cubicBezTo>
                <a:cubicBezTo>
                  <a:pt x="2770317" y="1170194"/>
                  <a:pt x="2763268" y="1166083"/>
                  <a:pt x="2758334" y="1157859"/>
                </a:cubicBezTo>
                <a:cubicBezTo>
                  <a:pt x="2749406" y="1152690"/>
                  <a:pt x="2744943" y="1144937"/>
                  <a:pt x="2744943" y="1134599"/>
                </a:cubicBezTo>
                <a:cubicBezTo>
                  <a:pt x="2744943" y="1132015"/>
                  <a:pt x="2745059" y="1130018"/>
                  <a:pt x="2745295" y="1128608"/>
                </a:cubicBezTo>
                <a:cubicBezTo>
                  <a:pt x="2743181" y="1127198"/>
                  <a:pt x="2742123" y="1124262"/>
                  <a:pt x="2742123" y="1119798"/>
                </a:cubicBezTo>
                <a:cubicBezTo>
                  <a:pt x="2742123" y="1116743"/>
                  <a:pt x="2742710" y="1114041"/>
                  <a:pt x="2743885" y="1111692"/>
                </a:cubicBezTo>
                <a:cubicBezTo>
                  <a:pt x="2742946" y="1107463"/>
                  <a:pt x="2742475" y="1104761"/>
                  <a:pt x="2742475" y="1103586"/>
                </a:cubicBezTo>
                <a:cubicBezTo>
                  <a:pt x="2742475" y="1096772"/>
                  <a:pt x="2745764" y="1090664"/>
                  <a:pt x="2752343" y="1085260"/>
                </a:cubicBezTo>
                <a:cubicBezTo>
                  <a:pt x="2754928" y="1079856"/>
                  <a:pt x="2757924" y="1076214"/>
                  <a:pt x="2761330" y="1074335"/>
                </a:cubicBezTo>
                <a:cubicBezTo>
                  <a:pt x="2764737" y="1072455"/>
                  <a:pt x="2769024" y="1071045"/>
                  <a:pt x="2774194" y="1070106"/>
                </a:cubicBezTo>
                <a:cubicBezTo>
                  <a:pt x="2775604" y="1066111"/>
                  <a:pt x="2778892" y="1063410"/>
                  <a:pt x="2784062" y="1062000"/>
                </a:cubicBezTo>
                <a:cubicBezTo>
                  <a:pt x="2789230" y="1060590"/>
                  <a:pt x="2794282" y="1060120"/>
                  <a:pt x="2799216" y="1060590"/>
                </a:cubicBezTo>
                <a:cubicBezTo>
                  <a:pt x="2800625" y="1059650"/>
                  <a:pt x="2802623" y="1058769"/>
                  <a:pt x="2805207" y="1057947"/>
                </a:cubicBezTo>
                <a:cubicBezTo>
                  <a:pt x="2807792" y="1057125"/>
                  <a:pt x="2810375" y="1056713"/>
                  <a:pt x="2812960" y="1056713"/>
                </a:cubicBezTo>
                <a:cubicBezTo>
                  <a:pt x="2815779" y="1056713"/>
                  <a:pt x="2818246" y="1057183"/>
                  <a:pt x="2820361" y="1058123"/>
                </a:cubicBezTo>
                <a:cubicBezTo>
                  <a:pt x="2820831" y="1057653"/>
                  <a:pt x="2822005" y="1057418"/>
                  <a:pt x="2823885" y="1057418"/>
                </a:cubicBezTo>
                <a:cubicBezTo>
                  <a:pt x="2825295" y="1057418"/>
                  <a:pt x="2826705" y="1057536"/>
                  <a:pt x="2828114" y="1057771"/>
                </a:cubicBezTo>
                <a:cubicBezTo>
                  <a:pt x="2829524" y="1058006"/>
                  <a:pt x="2830464" y="1058358"/>
                  <a:pt x="2830934" y="1058828"/>
                </a:cubicBezTo>
                <a:cubicBezTo>
                  <a:pt x="2834224" y="1054599"/>
                  <a:pt x="2838101" y="1052484"/>
                  <a:pt x="2842564" y="1052484"/>
                </a:cubicBezTo>
                <a:cubicBezTo>
                  <a:pt x="2843974" y="1052484"/>
                  <a:pt x="2845383" y="1052837"/>
                  <a:pt x="2846793" y="1053542"/>
                </a:cubicBezTo>
                <a:lnTo>
                  <a:pt x="2846793" y="1052484"/>
                </a:lnTo>
                <a:cubicBezTo>
                  <a:pt x="2846793" y="1048490"/>
                  <a:pt x="2847616" y="1045671"/>
                  <a:pt x="2849260" y="1044026"/>
                </a:cubicBezTo>
                <a:cubicBezTo>
                  <a:pt x="2846911" y="1043321"/>
                  <a:pt x="2844385" y="1041265"/>
                  <a:pt x="2841683" y="1037859"/>
                </a:cubicBezTo>
                <a:cubicBezTo>
                  <a:pt x="2838981" y="1034452"/>
                  <a:pt x="2837395" y="1031339"/>
                  <a:pt x="2836925" y="1028519"/>
                </a:cubicBezTo>
                <a:cubicBezTo>
                  <a:pt x="2833166" y="1026875"/>
                  <a:pt x="2830582" y="1024173"/>
                  <a:pt x="2829172" y="1020414"/>
                </a:cubicBezTo>
                <a:cubicBezTo>
                  <a:pt x="2826353" y="1022528"/>
                  <a:pt x="2823063" y="1023585"/>
                  <a:pt x="2819304" y="1023585"/>
                </a:cubicBezTo>
                <a:cubicBezTo>
                  <a:pt x="2816719" y="1023585"/>
                  <a:pt x="2814252" y="1022881"/>
                  <a:pt x="2811903" y="1021471"/>
                </a:cubicBezTo>
                <a:cubicBezTo>
                  <a:pt x="2807909" y="1022646"/>
                  <a:pt x="2805325" y="1023116"/>
                  <a:pt x="2804149" y="1022881"/>
                </a:cubicBezTo>
                <a:cubicBezTo>
                  <a:pt x="2800861" y="1025230"/>
                  <a:pt x="2797219" y="1026405"/>
                  <a:pt x="2793224" y="1026405"/>
                </a:cubicBezTo>
                <a:cubicBezTo>
                  <a:pt x="2789700" y="1031104"/>
                  <a:pt x="2785589" y="1033218"/>
                  <a:pt x="2780889" y="1032749"/>
                </a:cubicBezTo>
                <a:cubicBezTo>
                  <a:pt x="2778775" y="1036508"/>
                  <a:pt x="2775897" y="1039797"/>
                  <a:pt x="2772255" y="1042616"/>
                </a:cubicBezTo>
                <a:cubicBezTo>
                  <a:pt x="2768613" y="1045436"/>
                  <a:pt x="2764912" y="1046845"/>
                  <a:pt x="2761154" y="1046845"/>
                </a:cubicBezTo>
                <a:cubicBezTo>
                  <a:pt x="2756925" y="1046845"/>
                  <a:pt x="2753518" y="1044848"/>
                  <a:pt x="2750934" y="1040854"/>
                </a:cubicBezTo>
                <a:cubicBezTo>
                  <a:pt x="2749054" y="1037800"/>
                  <a:pt x="2748114" y="1034863"/>
                  <a:pt x="2748114" y="1032044"/>
                </a:cubicBezTo>
                <a:cubicBezTo>
                  <a:pt x="2748114" y="1027815"/>
                  <a:pt x="2749524" y="1024290"/>
                  <a:pt x="2752343" y="1021471"/>
                </a:cubicBezTo>
                <a:cubicBezTo>
                  <a:pt x="2753048" y="1017947"/>
                  <a:pt x="2754693" y="1014599"/>
                  <a:pt x="2757277" y="1011427"/>
                </a:cubicBezTo>
                <a:cubicBezTo>
                  <a:pt x="2759861" y="1008255"/>
                  <a:pt x="2762740" y="1005788"/>
                  <a:pt x="2765911" y="1004026"/>
                </a:cubicBezTo>
                <a:cubicBezTo>
                  <a:pt x="2769083" y="1002264"/>
                  <a:pt x="2771609" y="1001618"/>
                  <a:pt x="2773489" y="1002088"/>
                </a:cubicBezTo>
                <a:cubicBezTo>
                  <a:pt x="2775133" y="999503"/>
                  <a:pt x="2778423" y="997095"/>
                  <a:pt x="2783356" y="994863"/>
                </a:cubicBezTo>
                <a:cubicBezTo>
                  <a:pt x="2788291" y="992631"/>
                  <a:pt x="2792872" y="991515"/>
                  <a:pt x="2797101" y="991515"/>
                </a:cubicBezTo>
                <a:cubicBezTo>
                  <a:pt x="2798040" y="991515"/>
                  <a:pt x="2799450" y="991750"/>
                  <a:pt x="2801330" y="992220"/>
                </a:cubicBezTo>
                <a:cubicBezTo>
                  <a:pt x="2803914" y="989400"/>
                  <a:pt x="2807321" y="987990"/>
                  <a:pt x="2811550" y="987990"/>
                </a:cubicBezTo>
                <a:cubicBezTo>
                  <a:pt x="2814840" y="987990"/>
                  <a:pt x="2817189" y="988930"/>
                  <a:pt x="2818599" y="990810"/>
                </a:cubicBezTo>
                <a:cubicBezTo>
                  <a:pt x="2821653" y="988695"/>
                  <a:pt x="2825648" y="987638"/>
                  <a:pt x="2830582" y="987638"/>
                </a:cubicBezTo>
                <a:close/>
                <a:moveTo>
                  <a:pt x="373132" y="987638"/>
                </a:moveTo>
                <a:cubicBezTo>
                  <a:pt x="379005" y="987638"/>
                  <a:pt x="384233" y="989048"/>
                  <a:pt x="388815" y="991867"/>
                </a:cubicBezTo>
                <a:cubicBezTo>
                  <a:pt x="393396" y="994687"/>
                  <a:pt x="396039" y="998446"/>
                  <a:pt x="396744" y="1003145"/>
                </a:cubicBezTo>
                <a:cubicBezTo>
                  <a:pt x="400973" y="1004555"/>
                  <a:pt x="404204" y="1006728"/>
                  <a:pt x="406436" y="1009665"/>
                </a:cubicBezTo>
                <a:cubicBezTo>
                  <a:pt x="408668" y="1012602"/>
                  <a:pt x="410019" y="1016654"/>
                  <a:pt x="410489" y="1021823"/>
                </a:cubicBezTo>
                <a:cubicBezTo>
                  <a:pt x="413543" y="1024878"/>
                  <a:pt x="415775" y="1028461"/>
                  <a:pt x="417185" y="1032572"/>
                </a:cubicBezTo>
                <a:cubicBezTo>
                  <a:pt x="418595" y="1036684"/>
                  <a:pt x="419299" y="1040854"/>
                  <a:pt x="419299" y="1045083"/>
                </a:cubicBezTo>
                <a:cubicBezTo>
                  <a:pt x="419299" y="1050487"/>
                  <a:pt x="418359" y="1054834"/>
                  <a:pt x="416480" y="1058123"/>
                </a:cubicBezTo>
                <a:cubicBezTo>
                  <a:pt x="418125" y="1060473"/>
                  <a:pt x="419534" y="1063997"/>
                  <a:pt x="420709" y="1068696"/>
                </a:cubicBezTo>
                <a:cubicBezTo>
                  <a:pt x="421884" y="1073395"/>
                  <a:pt x="422471" y="1077976"/>
                  <a:pt x="422471" y="1082440"/>
                </a:cubicBezTo>
                <a:cubicBezTo>
                  <a:pt x="422471" y="1084320"/>
                  <a:pt x="422236" y="1086670"/>
                  <a:pt x="421766" y="1089489"/>
                </a:cubicBezTo>
                <a:cubicBezTo>
                  <a:pt x="423411" y="1093013"/>
                  <a:pt x="424233" y="1095363"/>
                  <a:pt x="424233" y="1096537"/>
                </a:cubicBezTo>
                <a:cubicBezTo>
                  <a:pt x="424233" y="1097242"/>
                  <a:pt x="423881" y="1098887"/>
                  <a:pt x="423176" y="1101471"/>
                </a:cubicBezTo>
                <a:cubicBezTo>
                  <a:pt x="423411" y="1102411"/>
                  <a:pt x="423646" y="1103527"/>
                  <a:pt x="423881" y="1104819"/>
                </a:cubicBezTo>
                <a:cubicBezTo>
                  <a:pt x="424116" y="1106112"/>
                  <a:pt x="424233" y="1107698"/>
                  <a:pt x="424233" y="1109577"/>
                </a:cubicBezTo>
                <a:cubicBezTo>
                  <a:pt x="424233" y="1113101"/>
                  <a:pt x="422941" y="1116273"/>
                  <a:pt x="420356" y="1119093"/>
                </a:cubicBezTo>
                <a:cubicBezTo>
                  <a:pt x="421296" y="1121677"/>
                  <a:pt x="421766" y="1124849"/>
                  <a:pt x="421766" y="1128608"/>
                </a:cubicBezTo>
                <a:cubicBezTo>
                  <a:pt x="421766" y="1133542"/>
                  <a:pt x="420592" y="1137536"/>
                  <a:pt x="418242" y="1140591"/>
                </a:cubicBezTo>
                <a:cubicBezTo>
                  <a:pt x="418712" y="1141530"/>
                  <a:pt x="418947" y="1143058"/>
                  <a:pt x="418947" y="1145172"/>
                </a:cubicBezTo>
                <a:cubicBezTo>
                  <a:pt x="418947" y="1150106"/>
                  <a:pt x="416950" y="1154218"/>
                  <a:pt x="412956" y="1157507"/>
                </a:cubicBezTo>
                <a:cubicBezTo>
                  <a:pt x="412016" y="1160796"/>
                  <a:pt x="410254" y="1163322"/>
                  <a:pt x="407669" y="1165084"/>
                </a:cubicBezTo>
                <a:cubicBezTo>
                  <a:pt x="405085" y="1166846"/>
                  <a:pt x="402266" y="1167727"/>
                  <a:pt x="399211" y="1167727"/>
                </a:cubicBezTo>
                <a:cubicBezTo>
                  <a:pt x="396157" y="1167727"/>
                  <a:pt x="393690" y="1166788"/>
                  <a:pt x="391810" y="1164908"/>
                </a:cubicBezTo>
                <a:cubicBezTo>
                  <a:pt x="385702" y="1167492"/>
                  <a:pt x="380767" y="1168785"/>
                  <a:pt x="377008" y="1168785"/>
                </a:cubicBezTo>
                <a:cubicBezTo>
                  <a:pt x="375129" y="1168785"/>
                  <a:pt x="373719" y="1168667"/>
                  <a:pt x="372779" y="1168432"/>
                </a:cubicBezTo>
                <a:cubicBezTo>
                  <a:pt x="366670" y="1170312"/>
                  <a:pt x="361502" y="1171252"/>
                  <a:pt x="357273" y="1171252"/>
                </a:cubicBezTo>
                <a:cubicBezTo>
                  <a:pt x="354218" y="1171252"/>
                  <a:pt x="349989" y="1170664"/>
                  <a:pt x="344585" y="1169489"/>
                </a:cubicBezTo>
                <a:cubicBezTo>
                  <a:pt x="341296" y="1171369"/>
                  <a:pt x="338124" y="1172309"/>
                  <a:pt x="335070" y="1172309"/>
                </a:cubicBezTo>
                <a:cubicBezTo>
                  <a:pt x="332250" y="1172309"/>
                  <a:pt x="329666" y="1171487"/>
                  <a:pt x="327316" y="1169842"/>
                </a:cubicBezTo>
                <a:cubicBezTo>
                  <a:pt x="326142" y="1170077"/>
                  <a:pt x="324379" y="1170194"/>
                  <a:pt x="322030" y="1170194"/>
                </a:cubicBezTo>
                <a:cubicBezTo>
                  <a:pt x="312867" y="1170194"/>
                  <a:pt x="305818" y="1166083"/>
                  <a:pt x="300885" y="1157859"/>
                </a:cubicBezTo>
                <a:cubicBezTo>
                  <a:pt x="291956" y="1152690"/>
                  <a:pt x="287492" y="1144937"/>
                  <a:pt x="287492" y="1134599"/>
                </a:cubicBezTo>
                <a:cubicBezTo>
                  <a:pt x="287492" y="1132015"/>
                  <a:pt x="287610" y="1130018"/>
                  <a:pt x="287845" y="1128608"/>
                </a:cubicBezTo>
                <a:cubicBezTo>
                  <a:pt x="285730" y="1127198"/>
                  <a:pt x="284673" y="1124262"/>
                  <a:pt x="284673" y="1119798"/>
                </a:cubicBezTo>
                <a:cubicBezTo>
                  <a:pt x="284673" y="1116743"/>
                  <a:pt x="285260" y="1114041"/>
                  <a:pt x="286435" y="1111692"/>
                </a:cubicBezTo>
                <a:cubicBezTo>
                  <a:pt x="285495" y="1107463"/>
                  <a:pt x="285025" y="1104761"/>
                  <a:pt x="285025" y="1103586"/>
                </a:cubicBezTo>
                <a:cubicBezTo>
                  <a:pt x="285025" y="1096772"/>
                  <a:pt x="288315" y="1090664"/>
                  <a:pt x="294893" y="1085260"/>
                </a:cubicBezTo>
                <a:cubicBezTo>
                  <a:pt x="297478" y="1079856"/>
                  <a:pt x="300473" y="1076214"/>
                  <a:pt x="303880" y="1074335"/>
                </a:cubicBezTo>
                <a:cubicBezTo>
                  <a:pt x="307287" y="1072455"/>
                  <a:pt x="311575" y="1071045"/>
                  <a:pt x="316744" y="1070106"/>
                </a:cubicBezTo>
                <a:cubicBezTo>
                  <a:pt x="318153" y="1066111"/>
                  <a:pt x="321443" y="1063409"/>
                  <a:pt x="326612" y="1062000"/>
                </a:cubicBezTo>
                <a:cubicBezTo>
                  <a:pt x="331781" y="1060590"/>
                  <a:pt x="336832" y="1060120"/>
                  <a:pt x="341766" y="1060590"/>
                </a:cubicBezTo>
                <a:cubicBezTo>
                  <a:pt x="343175" y="1059650"/>
                  <a:pt x="345173" y="1058769"/>
                  <a:pt x="347757" y="1057947"/>
                </a:cubicBezTo>
                <a:cubicBezTo>
                  <a:pt x="350342" y="1057125"/>
                  <a:pt x="352926" y="1056713"/>
                  <a:pt x="355510" y="1056713"/>
                </a:cubicBezTo>
                <a:cubicBezTo>
                  <a:pt x="358330" y="1056713"/>
                  <a:pt x="360797" y="1057183"/>
                  <a:pt x="362912" y="1058123"/>
                </a:cubicBezTo>
                <a:cubicBezTo>
                  <a:pt x="363381" y="1057653"/>
                  <a:pt x="364556" y="1057418"/>
                  <a:pt x="366436" y="1057418"/>
                </a:cubicBezTo>
                <a:cubicBezTo>
                  <a:pt x="367845" y="1057418"/>
                  <a:pt x="369255" y="1057536"/>
                  <a:pt x="370665" y="1057771"/>
                </a:cubicBezTo>
                <a:cubicBezTo>
                  <a:pt x="372074" y="1058006"/>
                  <a:pt x="373014" y="1058358"/>
                  <a:pt x="373484" y="1058828"/>
                </a:cubicBezTo>
                <a:cubicBezTo>
                  <a:pt x="376773" y="1054599"/>
                  <a:pt x="380650" y="1052484"/>
                  <a:pt x="385114" y="1052484"/>
                </a:cubicBezTo>
                <a:cubicBezTo>
                  <a:pt x="386524" y="1052484"/>
                  <a:pt x="387933" y="1052837"/>
                  <a:pt x="389343" y="1053542"/>
                </a:cubicBezTo>
                <a:lnTo>
                  <a:pt x="389343" y="1052484"/>
                </a:lnTo>
                <a:cubicBezTo>
                  <a:pt x="389343" y="1048490"/>
                  <a:pt x="390165" y="1045671"/>
                  <a:pt x="391810" y="1044026"/>
                </a:cubicBezTo>
                <a:cubicBezTo>
                  <a:pt x="389461" y="1043321"/>
                  <a:pt x="386935" y="1041265"/>
                  <a:pt x="384233" y="1037859"/>
                </a:cubicBezTo>
                <a:cubicBezTo>
                  <a:pt x="381531" y="1034452"/>
                  <a:pt x="379945" y="1031339"/>
                  <a:pt x="379475" y="1028519"/>
                </a:cubicBezTo>
                <a:cubicBezTo>
                  <a:pt x="375716" y="1026875"/>
                  <a:pt x="373132" y="1024173"/>
                  <a:pt x="371722" y="1020414"/>
                </a:cubicBezTo>
                <a:cubicBezTo>
                  <a:pt x="368903" y="1022528"/>
                  <a:pt x="365613" y="1023585"/>
                  <a:pt x="361854" y="1023585"/>
                </a:cubicBezTo>
                <a:cubicBezTo>
                  <a:pt x="359270" y="1023585"/>
                  <a:pt x="356803" y="1022881"/>
                  <a:pt x="354453" y="1021471"/>
                </a:cubicBezTo>
                <a:cubicBezTo>
                  <a:pt x="350459" y="1022646"/>
                  <a:pt x="347875" y="1023116"/>
                  <a:pt x="346700" y="1022881"/>
                </a:cubicBezTo>
                <a:cubicBezTo>
                  <a:pt x="343410" y="1025230"/>
                  <a:pt x="339769" y="1026405"/>
                  <a:pt x="335775" y="1026405"/>
                </a:cubicBezTo>
                <a:cubicBezTo>
                  <a:pt x="332250" y="1031104"/>
                  <a:pt x="328139" y="1033218"/>
                  <a:pt x="323440" y="1032749"/>
                </a:cubicBezTo>
                <a:cubicBezTo>
                  <a:pt x="321325" y="1036508"/>
                  <a:pt x="318447" y="1039797"/>
                  <a:pt x="314805" y="1042616"/>
                </a:cubicBezTo>
                <a:cubicBezTo>
                  <a:pt x="311164" y="1045436"/>
                  <a:pt x="307463" y="1046845"/>
                  <a:pt x="303704" y="1046845"/>
                </a:cubicBezTo>
                <a:cubicBezTo>
                  <a:pt x="299475" y="1046845"/>
                  <a:pt x="296068" y="1044848"/>
                  <a:pt x="293484" y="1040854"/>
                </a:cubicBezTo>
                <a:cubicBezTo>
                  <a:pt x="291604" y="1037800"/>
                  <a:pt x="290664" y="1034863"/>
                  <a:pt x="290664" y="1032044"/>
                </a:cubicBezTo>
                <a:cubicBezTo>
                  <a:pt x="290664" y="1027815"/>
                  <a:pt x="292074" y="1024290"/>
                  <a:pt x="294893" y="1021471"/>
                </a:cubicBezTo>
                <a:cubicBezTo>
                  <a:pt x="295598" y="1017947"/>
                  <a:pt x="297243" y="1014599"/>
                  <a:pt x="299827" y="1011427"/>
                </a:cubicBezTo>
                <a:cubicBezTo>
                  <a:pt x="302412" y="1008255"/>
                  <a:pt x="305290" y="1005788"/>
                  <a:pt x="308462" y="1004026"/>
                </a:cubicBezTo>
                <a:cubicBezTo>
                  <a:pt x="311634" y="1002264"/>
                  <a:pt x="314159" y="1001618"/>
                  <a:pt x="316039" y="1002088"/>
                </a:cubicBezTo>
                <a:cubicBezTo>
                  <a:pt x="317683" y="999503"/>
                  <a:pt x="320973" y="997095"/>
                  <a:pt x="325907" y="994863"/>
                </a:cubicBezTo>
                <a:cubicBezTo>
                  <a:pt x="330841" y="992631"/>
                  <a:pt x="335422" y="991515"/>
                  <a:pt x="339651" y="991515"/>
                </a:cubicBezTo>
                <a:cubicBezTo>
                  <a:pt x="340591" y="991515"/>
                  <a:pt x="342001" y="991750"/>
                  <a:pt x="343880" y="992220"/>
                </a:cubicBezTo>
                <a:cubicBezTo>
                  <a:pt x="346465" y="989400"/>
                  <a:pt x="349872" y="987990"/>
                  <a:pt x="354101" y="987990"/>
                </a:cubicBezTo>
                <a:cubicBezTo>
                  <a:pt x="357390" y="987990"/>
                  <a:pt x="359740" y="988930"/>
                  <a:pt x="361149" y="990810"/>
                </a:cubicBezTo>
                <a:cubicBezTo>
                  <a:pt x="364204" y="988695"/>
                  <a:pt x="368198" y="987638"/>
                  <a:pt x="373132" y="987638"/>
                </a:cubicBezTo>
                <a:close/>
                <a:moveTo>
                  <a:pt x="2216809" y="986933"/>
                </a:moveTo>
                <a:cubicBezTo>
                  <a:pt x="2220803" y="986933"/>
                  <a:pt x="2224268" y="988225"/>
                  <a:pt x="2227205" y="990810"/>
                </a:cubicBezTo>
                <a:cubicBezTo>
                  <a:pt x="2230142" y="993394"/>
                  <a:pt x="2231612" y="997154"/>
                  <a:pt x="2231612" y="1002088"/>
                </a:cubicBezTo>
                <a:cubicBezTo>
                  <a:pt x="2231612" y="1005847"/>
                  <a:pt x="2230789" y="1009841"/>
                  <a:pt x="2229145" y="1014070"/>
                </a:cubicBezTo>
                <a:cubicBezTo>
                  <a:pt x="2232433" y="1016889"/>
                  <a:pt x="2234079" y="1020531"/>
                  <a:pt x="2234079" y="1024995"/>
                </a:cubicBezTo>
                <a:cubicBezTo>
                  <a:pt x="2234079" y="1028284"/>
                  <a:pt x="2233021" y="1031221"/>
                  <a:pt x="2230907" y="1033806"/>
                </a:cubicBezTo>
                <a:cubicBezTo>
                  <a:pt x="2232317" y="1036390"/>
                  <a:pt x="2233021" y="1039797"/>
                  <a:pt x="2233021" y="1044026"/>
                </a:cubicBezTo>
                <a:cubicBezTo>
                  <a:pt x="2233021" y="1048490"/>
                  <a:pt x="2232317" y="1052132"/>
                  <a:pt x="2230907" y="1054951"/>
                </a:cubicBezTo>
                <a:cubicBezTo>
                  <a:pt x="2233021" y="1057771"/>
                  <a:pt x="2234079" y="1062117"/>
                  <a:pt x="2234079" y="1067991"/>
                </a:cubicBezTo>
                <a:cubicBezTo>
                  <a:pt x="2234079" y="1071985"/>
                  <a:pt x="2233843" y="1074687"/>
                  <a:pt x="2233373" y="1076097"/>
                </a:cubicBezTo>
                <a:cubicBezTo>
                  <a:pt x="2235253" y="1078211"/>
                  <a:pt x="2236193" y="1080913"/>
                  <a:pt x="2236193" y="1084203"/>
                </a:cubicBezTo>
                <a:cubicBezTo>
                  <a:pt x="2236193" y="1086082"/>
                  <a:pt x="2235723" y="1088197"/>
                  <a:pt x="2234783" y="1090546"/>
                </a:cubicBezTo>
                <a:cubicBezTo>
                  <a:pt x="2237133" y="1093131"/>
                  <a:pt x="2238307" y="1096655"/>
                  <a:pt x="2238307" y="1101119"/>
                </a:cubicBezTo>
                <a:cubicBezTo>
                  <a:pt x="2238307" y="1102529"/>
                  <a:pt x="2238072" y="1103938"/>
                  <a:pt x="2237602" y="1105348"/>
                </a:cubicBezTo>
                <a:cubicBezTo>
                  <a:pt x="2238542" y="1106053"/>
                  <a:pt x="2239364" y="1107286"/>
                  <a:pt x="2240070" y="1109049"/>
                </a:cubicBezTo>
                <a:cubicBezTo>
                  <a:pt x="2240774" y="1110811"/>
                  <a:pt x="2241126" y="1112632"/>
                  <a:pt x="2241126" y="1114511"/>
                </a:cubicBezTo>
                <a:cubicBezTo>
                  <a:pt x="2241126" y="1116861"/>
                  <a:pt x="2240539" y="1118858"/>
                  <a:pt x="2239364" y="1120502"/>
                </a:cubicBezTo>
                <a:cubicBezTo>
                  <a:pt x="2241244" y="1120737"/>
                  <a:pt x="2242537" y="1121971"/>
                  <a:pt x="2243241" y="1124203"/>
                </a:cubicBezTo>
                <a:cubicBezTo>
                  <a:pt x="2243946" y="1126435"/>
                  <a:pt x="2244064" y="1128608"/>
                  <a:pt x="2243594" y="1130723"/>
                </a:cubicBezTo>
                <a:lnTo>
                  <a:pt x="2243946" y="1130723"/>
                </a:lnTo>
                <a:cubicBezTo>
                  <a:pt x="2245592" y="1130723"/>
                  <a:pt x="2247059" y="1131604"/>
                  <a:pt x="2248352" y="1133366"/>
                </a:cubicBezTo>
                <a:cubicBezTo>
                  <a:pt x="2249644" y="1135128"/>
                  <a:pt x="2250054" y="1136714"/>
                  <a:pt x="2249585" y="1138124"/>
                </a:cubicBezTo>
                <a:cubicBezTo>
                  <a:pt x="2250290" y="1137654"/>
                  <a:pt x="2251347" y="1137419"/>
                  <a:pt x="2252756" y="1137419"/>
                </a:cubicBezTo>
                <a:cubicBezTo>
                  <a:pt x="2254636" y="1137419"/>
                  <a:pt x="2256340" y="1137830"/>
                  <a:pt x="2257866" y="1138652"/>
                </a:cubicBezTo>
                <a:cubicBezTo>
                  <a:pt x="2259394" y="1139475"/>
                  <a:pt x="2260510" y="1140473"/>
                  <a:pt x="2261215" y="1141648"/>
                </a:cubicBezTo>
                <a:cubicBezTo>
                  <a:pt x="2265914" y="1139063"/>
                  <a:pt x="2270377" y="1137771"/>
                  <a:pt x="2274608" y="1137771"/>
                </a:cubicBezTo>
                <a:cubicBezTo>
                  <a:pt x="2276721" y="1137771"/>
                  <a:pt x="2278601" y="1138124"/>
                  <a:pt x="2280246" y="1138828"/>
                </a:cubicBezTo>
                <a:cubicBezTo>
                  <a:pt x="2282360" y="1137184"/>
                  <a:pt x="2285121" y="1135715"/>
                  <a:pt x="2288528" y="1134423"/>
                </a:cubicBezTo>
                <a:cubicBezTo>
                  <a:pt x="2291935" y="1133131"/>
                  <a:pt x="2294930" y="1132485"/>
                  <a:pt x="2297515" y="1132485"/>
                </a:cubicBezTo>
                <a:cubicBezTo>
                  <a:pt x="2298689" y="1132485"/>
                  <a:pt x="2299746" y="1132720"/>
                  <a:pt x="2300687" y="1133190"/>
                </a:cubicBezTo>
                <a:cubicBezTo>
                  <a:pt x="2299042" y="1130605"/>
                  <a:pt x="2298220" y="1127316"/>
                  <a:pt x="2298220" y="1123322"/>
                </a:cubicBezTo>
                <a:cubicBezTo>
                  <a:pt x="2298220" y="1118858"/>
                  <a:pt x="2299630" y="1116038"/>
                  <a:pt x="2302448" y="1114864"/>
                </a:cubicBezTo>
                <a:cubicBezTo>
                  <a:pt x="2300804" y="1112984"/>
                  <a:pt x="2299982" y="1108990"/>
                  <a:pt x="2299982" y="1102881"/>
                </a:cubicBezTo>
                <a:cubicBezTo>
                  <a:pt x="2299982" y="1095598"/>
                  <a:pt x="2301509" y="1090429"/>
                  <a:pt x="2304563" y="1087374"/>
                </a:cubicBezTo>
                <a:cubicBezTo>
                  <a:pt x="2302448" y="1083850"/>
                  <a:pt x="2301392" y="1079973"/>
                  <a:pt x="2301392" y="1075744"/>
                </a:cubicBezTo>
                <a:cubicBezTo>
                  <a:pt x="2301392" y="1071985"/>
                  <a:pt x="2302096" y="1069401"/>
                  <a:pt x="2303506" y="1067991"/>
                </a:cubicBezTo>
                <a:cubicBezTo>
                  <a:pt x="2302096" y="1066111"/>
                  <a:pt x="2301392" y="1063762"/>
                  <a:pt x="2301392" y="1060943"/>
                </a:cubicBezTo>
                <a:cubicBezTo>
                  <a:pt x="2301392" y="1058123"/>
                  <a:pt x="2301919" y="1055127"/>
                  <a:pt x="2302978" y="1051956"/>
                </a:cubicBezTo>
                <a:cubicBezTo>
                  <a:pt x="2304034" y="1048784"/>
                  <a:pt x="2305386" y="1046258"/>
                  <a:pt x="2307030" y="1044379"/>
                </a:cubicBezTo>
                <a:cubicBezTo>
                  <a:pt x="2303976" y="1042264"/>
                  <a:pt x="2302448" y="1037682"/>
                  <a:pt x="2302448" y="1030634"/>
                </a:cubicBezTo>
                <a:cubicBezTo>
                  <a:pt x="2302448" y="1026170"/>
                  <a:pt x="2302802" y="1022528"/>
                  <a:pt x="2303506" y="1019709"/>
                </a:cubicBezTo>
                <a:cubicBezTo>
                  <a:pt x="2301392" y="1015010"/>
                  <a:pt x="2300334" y="1011016"/>
                  <a:pt x="2300334" y="1007726"/>
                </a:cubicBezTo>
                <a:cubicBezTo>
                  <a:pt x="2300334" y="1003497"/>
                  <a:pt x="2301744" y="1000090"/>
                  <a:pt x="2304563" y="997506"/>
                </a:cubicBezTo>
                <a:cubicBezTo>
                  <a:pt x="2307383" y="994922"/>
                  <a:pt x="2310672" y="993629"/>
                  <a:pt x="2314431" y="993629"/>
                </a:cubicBezTo>
                <a:cubicBezTo>
                  <a:pt x="2318895" y="993629"/>
                  <a:pt x="2322713" y="995391"/>
                  <a:pt x="2325885" y="998916"/>
                </a:cubicBezTo>
                <a:cubicBezTo>
                  <a:pt x="2329057" y="1002440"/>
                  <a:pt x="2330525" y="1007491"/>
                  <a:pt x="2330290" y="1014070"/>
                </a:cubicBezTo>
                <a:cubicBezTo>
                  <a:pt x="2331465" y="1015245"/>
                  <a:pt x="2332463" y="1017066"/>
                  <a:pt x="2333286" y="1019533"/>
                </a:cubicBezTo>
                <a:cubicBezTo>
                  <a:pt x="2334108" y="1022000"/>
                  <a:pt x="2334519" y="1024525"/>
                  <a:pt x="2334519" y="1027110"/>
                </a:cubicBezTo>
                <a:cubicBezTo>
                  <a:pt x="2334519" y="1032279"/>
                  <a:pt x="2333227" y="1035920"/>
                  <a:pt x="2330643" y="1038035"/>
                </a:cubicBezTo>
                <a:cubicBezTo>
                  <a:pt x="2334872" y="1043204"/>
                  <a:pt x="2336986" y="1048255"/>
                  <a:pt x="2336986" y="1053189"/>
                </a:cubicBezTo>
                <a:cubicBezTo>
                  <a:pt x="2336986" y="1056478"/>
                  <a:pt x="2336046" y="1059180"/>
                  <a:pt x="2334166" y="1061295"/>
                </a:cubicBezTo>
                <a:cubicBezTo>
                  <a:pt x="2336046" y="1063879"/>
                  <a:pt x="2336986" y="1066699"/>
                  <a:pt x="2336986" y="1069753"/>
                </a:cubicBezTo>
                <a:cubicBezTo>
                  <a:pt x="2336986" y="1072807"/>
                  <a:pt x="2336164" y="1075979"/>
                  <a:pt x="2334519" y="1079269"/>
                </a:cubicBezTo>
                <a:cubicBezTo>
                  <a:pt x="2335929" y="1081383"/>
                  <a:pt x="2336634" y="1083733"/>
                  <a:pt x="2336634" y="1086317"/>
                </a:cubicBezTo>
                <a:cubicBezTo>
                  <a:pt x="2336634" y="1090546"/>
                  <a:pt x="2334872" y="1094188"/>
                  <a:pt x="2331348" y="1097242"/>
                </a:cubicBezTo>
                <a:cubicBezTo>
                  <a:pt x="2333698" y="1099827"/>
                  <a:pt x="2334872" y="1102881"/>
                  <a:pt x="2334872" y="1106405"/>
                </a:cubicBezTo>
                <a:cubicBezTo>
                  <a:pt x="2334872" y="1110165"/>
                  <a:pt x="2333345" y="1114394"/>
                  <a:pt x="2330290" y="1119093"/>
                </a:cubicBezTo>
                <a:cubicBezTo>
                  <a:pt x="2332640" y="1120502"/>
                  <a:pt x="2333814" y="1123439"/>
                  <a:pt x="2333814" y="1127903"/>
                </a:cubicBezTo>
                <a:cubicBezTo>
                  <a:pt x="2333814" y="1132367"/>
                  <a:pt x="2332875" y="1136949"/>
                  <a:pt x="2330996" y="1141648"/>
                </a:cubicBezTo>
                <a:cubicBezTo>
                  <a:pt x="2332875" y="1144232"/>
                  <a:pt x="2333814" y="1147639"/>
                  <a:pt x="2333814" y="1151868"/>
                </a:cubicBezTo>
                <a:cubicBezTo>
                  <a:pt x="2333814" y="1154453"/>
                  <a:pt x="2333345" y="1156567"/>
                  <a:pt x="2332405" y="1158212"/>
                </a:cubicBezTo>
                <a:cubicBezTo>
                  <a:pt x="2332875" y="1160561"/>
                  <a:pt x="2333110" y="1162323"/>
                  <a:pt x="2333110" y="1163498"/>
                </a:cubicBezTo>
                <a:cubicBezTo>
                  <a:pt x="2333110" y="1167962"/>
                  <a:pt x="2331759" y="1171428"/>
                  <a:pt x="2329057" y="1173895"/>
                </a:cubicBezTo>
                <a:cubicBezTo>
                  <a:pt x="2326355" y="1176362"/>
                  <a:pt x="2323124" y="1177595"/>
                  <a:pt x="2319365" y="1177595"/>
                </a:cubicBezTo>
                <a:cubicBezTo>
                  <a:pt x="2316076" y="1177595"/>
                  <a:pt x="2313140" y="1176479"/>
                  <a:pt x="2310555" y="1174247"/>
                </a:cubicBezTo>
                <a:cubicBezTo>
                  <a:pt x="2307970" y="1172015"/>
                  <a:pt x="2306443" y="1168785"/>
                  <a:pt x="2305973" y="1164555"/>
                </a:cubicBezTo>
                <a:cubicBezTo>
                  <a:pt x="2305738" y="1164321"/>
                  <a:pt x="2305445" y="1163909"/>
                  <a:pt x="2305092" y="1163322"/>
                </a:cubicBezTo>
                <a:cubicBezTo>
                  <a:pt x="2304740" y="1162735"/>
                  <a:pt x="2304446" y="1162206"/>
                  <a:pt x="2304211" y="1161736"/>
                </a:cubicBezTo>
                <a:cubicBezTo>
                  <a:pt x="2300217" y="1164086"/>
                  <a:pt x="2296574" y="1165260"/>
                  <a:pt x="2293286" y="1165260"/>
                </a:cubicBezTo>
                <a:cubicBezTo>
                  <a:pt x="2292112" y="1165260"/>
                  <a:pt x="2291171" y="1165143"/>
                  <a:pt x="2290466" y="1164908"/>
                </a:cubicBezTo>
                <a:cubicBezTo>
                  <a:pt x="2287412" y="1167022"/>
                  <a:pt x="2284475" y="1168080"/>
                  <a:pt x="2281655" y="1168080"/>
                </a:cubicBezTo>
                <a:cubicBezTo>
                  <a:pt x="2279307" y="1168080"/>
                  <a:pt x="2277074" y="1167610"/>
                  <a:pt x="2274959" y="1166670"/>
                </a:cubicBezTo>
                <a:cubicBezTo>
                  <a:pt x="2274019" y="1168315"/>
                  <a:pt x="2272552" y="1169607"/>
                  <a:pt x="2270554" y="1170547"/>
                </a:cubicBezTo>
                <a:cubicBezTo>
                  <a:pt x="2268557" y="1171487"/>
                  <a:pt x="2266384" y="1171956"/>
                  <a:pt x="2264034" y="1171956"/>
                </a:cubicBezTo>
                <a:cubicBezTo>
                  <a:pt x="2262624" y="1171956"/>
                  <a:pt x="2261567" y="1171839"/>
                  <a:pt x="2260863" y="1171604"/>
                </a:cubicBezTo>
                <a:cubicBezTo>
                  <a:pt x="2258278" y="1172544"/>
                  <a:pt x="2255811" y="1173014"/>
                  <a:pt x="2253462" y="1173014"/>
                </a:cubicBezTo>
                <a:cubicBezTo>
                  <a:pt x="2250173" y="1173014"/>
                  <a:pt x="2247470" y="1171839"/>
                  <a:pt x="2245357" y="1169489"/>
                </a:cubicBezTo>
                <a:cubicBezTo>
                  <a:pt x="2242771" y="1169724"/>
                  <a:pt x="2239893" y="1168608"/>
                  <a:pt x="2236721" y="1166141"/>
                </a:cubicBezTo>
                <a:cubicBezTo>
                  <a:pt x="2233549" y="1163674"/>
                  <a:pt x="2231612" y="1161266"/>
                  <a:pt x="2230907" y="1158917"/>
                </a:cubicBezTo>
                <a:cubicBezTo>
                  <a:pt x="2228087" y="1158212"/>
                  <a:pt x="2225561" y="1156626"/>
                  <a:pt x="2223330" y="1154159"/>
                </a:cubicBezTo>
                <a:cubicBezTo>
                  <a:pt x="2221097" y="1151692"/>
                  <a:pt x="2219628" y="1148579"/>
                  <a:pt x="2218924" y="1144820"/>
                </a:cubicBezTo>
                <a:cubicBezTo>
                  <a:pt x="2216105" y="1144115"/>
                  <a:pt x="2213814" y="1142176"/>
                  <a:pt x="2212051" y="1139005"/>
                </a:cubicBezTo>
                <a:cubicBezTo>
                  <a:pt x="2210289" y="1135833"/>
                  <a:pt x="2209408" y="1132132"/>
                  <a:pt x="2209408" y="1127903"/>
                </a:cubicBezTo>
                <a:cubicBezTo>
                  <a:pt x="2209408" y="1125319"/>
                  <a:pt x="2209762" y="1122852"/>
                  <a:pt x="2210467" y="1120502"/>
                </a:cubicBezTo>
                <a:cubicBezTo>
                  <a:pt x="2208821" y="1117918"/>
                  <a:pt x="2208234" y="1114629"/>
                  <a:pt x="2208703" y="1110634"/>
                </a:cubicBezTo>
                <a:cubicBezTo>
                  <a:pt x="2205414" y="1107815"/>
                  <a:pt x="2203770" y="1104526"/>
                  <a:pt x="2203770" y="1100767"/>
                </a:cubicBezTo>
                <a:cubicBezTo>
                  <a:pt x="2203770" y="1098887"/>
                  <a:pt x="2204122" y="1097125"/>
                  <a:pt x="2204827" y="1095480"/>
                </a:cubicBezTo>
                <a:cubicBezTo>
                  <a:pt x="2203417" y="1093366"/>
                  <a:pt x="2202712" y="1090899"/>
                  <a:pt x="2202712" y="1088079"/>
                </a:cubicBezTo>
                <a:cubicBezTo>
                  <a:pt x="2202712" y="1084555"/>
                  <a:pt x="2203770" y="1081383"/>
                  <a:pt x="2205884" y="1078564"/>
                </a:cubicBezTo>
                <a:cubicBezTo>
                  <a:pt x="2202594" y="1075744"/>
                  <a:pt x="2200950" y="1072220"/>
                  <a:pt x="2200950" y="1067991"/>
                </a:cubicBezTo>
                <a:cubicBezTo>
                  <a:pt x="2200950" y="1065407"/>
                  <a:pt x="2201655" y="1063175"/>
                  <a:pt x="2203065" y="1061295"/>
                </a:cubicBezTo>
                <a:cubicBezTo>
                  <a:pt x="2200950" y="1058241"/>
                  <a:pt x="2199893" y="1054599"/>
                  <a:pt x="2199893" y="1050370"/>
                </a:cubicBezTo>
                <a:cubicBezTo>
                  <a:pt x="2199893" y="1047080"/>
                  <a:pt x="2200598" y="1044614"/>
                  <a:pt x="2202007" y="1042969"/>
                </a:cubicBezTo>
                <a:cubicBezTo>
                  <a:pt x="2199657" y="1041089"/>
                  <a:pt x="2198483" y="1038270"/>
                  <a:pt x="2198483" y="1034511"/>
                </a:cubicBezTo>
                <a:cubicBezTo>
                  <a:pt x="2198483" y="1032161"/>
                  <a:pt x="2199187" y="1029577"/>
                  <a:pt x="2200598" y="1026757"/>
                </a:cubicBezTo>
                <a:cubicBezTo>
                  <a:pt x="2199422" y="1024878"/>
                  <a:pt x="2198835" y="1022176"/>
                  <a:pt x="2198835" y="1018652"/>
                </a:cubicBezTo>
                <a:cubicBezTo>
                  <a:pt x="2198835" y="1013483"/>
                  <a:pt x="2200245" y="1009488"/>
                  <a:pt x="2203065" y="1006669"/>
                </a:cubicBezTo>
                <a:cubicBezTo>
                  <a:pt x="2202359" y="1004555"/>
                  <a:pt x="2202007" y="1002557"/>
                  <a:pt x="2202007" y="1000678"/>
                </a:cubicBezTo>
                <a:cubicBezTo>
                  <a:pt x="2202007" y="996449"/>
                  <a:pt x="2203476" y="993101"/>
                  <a:pt x="2206413" y="990634"/>
                </a:cubicBezTo>
                <a:cubicBezTo>
                  <a:pt x="2209349" y="988167"/>
                  <a:pt x="2212815" y="986933"/>
                  <a:pt x="2216809" y="986933"/>
                </a:cubicBezTo>
                <a:close/>
                <a:moveTo>
                  <a:pt x="6939806" y="986228"/>
                </a:moveTo>
                <a:cubicBezTo>
                  <a:pt x="6950614" y="986228"/>
                  <a:pt x="6956018" y="992807"/>
                  <a:pt x="6956018" y="1005964"/>
                </a:cubicBezTo>
                <a:cubicBezTo>
                  <a:pt x="6958133" y="1007374"/>
                  <a:pt x="6959719" y="1009312"/>
                  <a:pt x="6960776" y="1011779"/>
                </a:cubicBezTo>
                <a:cubicBezTo>
                  <a:pt x="6961833" y="1014246"/>
                  <a:pt x="6962361" y="1017007"/>
                  <a:pt x="6962361" y="1020061"/>
                </a:cubicBezTo>
                <a:cubicBezTo>
                  <a:pt x="6962361" y="1024995"/>
                  <a:pt x="6961187" y="1029224"/>
                  <a:pt x="6958837" y="1032749"/>
                </a:cubicBezTo>
                <a:cubicBezTo>
                  <a:pt x="6959777" y="1034158"/>
                  <a:pt x="6960541" y="1036273"/>
                  <a:pt x="6961128" y="1039092"/>
                </a:cubicBezTo>
                <a:cubicBezTo>
                  <a:pt x="6961716" y="1041912"/>
                  <a:pt x="6962009" y="1044731"/>
                  <a:pt x="6962009" y="1047550"/>
                </a:cubicBezTo>
                <a:cubicBezTo>
                  <a:pt x="6962009" y="1051310"/>
                  <a:pt x="6961422" y="1053894"/>
                  <a:pt x="6960247" y="1055304"/>
                </a:cubicBezTo>
                <a:cubicBezTo>
                  <a:pt x="6961187" y="1056478"/>
                  <a:pt x="6961657" y="1058945"/>
                  <a:pt x="6961657" y="1062705"/>
                </a:cubicBezTo>
                <a:cubicBezTo>
                  <a:pt x="6961657" y="1066229"/>
                  <a:pt x="6961246" y="1069988"/>
                  <a:pt x="6960423" y="1073982"/>
                </a:cubicBezTo>
                <a:cubicBezTo>
                  <a:pt x="6959601" y="1077976"/>
                  <a:pt x="6958720" y="1080678"/>
                  <a:pt x="6957780" y="1082088"/>
                </a:cubicBezTo>
                <a:cubicBezTo>
                  <a:pt x="6959660" y="1082793"/>
                  <a:pt x="6961128" y="1085025"/>
                  <a:pt x="6962185" y="1088784"/>
                </a:cubicBezTo>
                <a:cubicBezTo>
                  <a:pt x="6963243" y="1092543"/>
                  <a:pt x="6963771" y="1096655"/>
                  <a:pt x="6963771" y="1101119"/>
                </a:cubicBezTo>
                <a:cubicBezTo>
                  <a:pt x="6963771" y="1106288"/>
                  <a:pt x="6962949" y="1109695"/>
                  <a:pt x="6961305" y="1111339"/>
                </a:cubicBezTo>
                <a:cubicBezTo>
                  <a:pt x="6962714" y="1114864"/>
                  <a:pt x="6963419" y="1118270"/>
                  <a:pt x="6963419" y="1121560"/>
                </a:cubicBezTo>
                <a:cubicBezTo>
                  <a:pt x="6963419" y="1125789"/>
                  <a:pt x="6962361" y="1129313"/>
                  <a:pt x="6960247" y="1132132"/>
                </a:cubicBezTo>
                <a:cubicBezTo>
                  <a:pt x="6961892" y="1136127"/>
                  <a:pt x="6962714" y="1140826"/>
                  <a:pt x="6962714" y="1146229"/>
                </a:cubicBezTo>
                <a:cubicBezTo>
                  <a:pt x="6962714" y="1150693"/>
                  <a:pt x="6962009" y="1154335"/>
                  <a:pt x="6960599" y="1157155"/>
                </a:cubicBezTo>
                <a:cubicBezTo>
                  <a:pt x="6961305" y="1159269"/>
                  <a:pt x="6961657" y="1161266"/>
                  <a:pt x="6961657" y="1163146"/>
                </a:cubicBezTo>
                <a:cubicBezTo>
                  <a:pt x="6961657" y="1167375"/>
                  <a:pt x="6960130" y="1170723"/>
                  <a:pt x="6957075" y="1173190"/>
                </a:cubicBezTo>
                <a:cubicBezTo>
                  <a:pt x="6954021" y="1175657"/>
                  <a:pt x="6950379" y="1176890"/>
                  <a:pt x="6946150" y="1176890"/>
                </a:cubicBezTo>
                <a:cubicBezTo>
                  <a:pt x="6942156" y="1176890"/>
                  <a:pt x="6938750" y="1175657"/>
                  <a:pt x="6935930" y="1173190"/>
                </a:cubicBezTo>
                <a:cubicBezTo>
                  <a:pt x="6933110" y="1170723"/>
                  <a:pt x="6931819" y="1167375"/>
                  <a:pt x="6932053" y="1163146"/>
                </a:cubicBezTo>
                <a:cubicBezTo>
                  <a:pt x="6930878" y="1161736"/>
                  <a:pt x="6929938" y="1159504"/>
                  <a:pt x="6929234" y="1156450"/>
                </a:cubicBezTo>
                <a:cubicBezTo>
                  <a:pt x="6928529" y="1153395"/>
                  <a:pt x="6928176" y="1150223"/>
                  <a:pt x="6928176" y="1146934"/>
                </a:cubicBezTo>
                <a:cubicBezTo>
                  <a:pt x="6928176" y="1140826"/>
                  <a:pt x="6929469" y="1136831"/>
                  <a:pt x="6932053" y="1134952"/>
                </a:cubicBezTo>
                <a:cubicBezTo>
                  <a:pt x="6930174" y="1131897"/>
                  <a:pt x="6929234" y="1127316"/>
                  <a:pt x="6929234" y="1121207"/>
                </a:cubicBezTo>
                <a:cubicBezTo>
                  <a:pt x="6929234" y="1115099"/>
                  <a:pt x="6930056" y="1110634"/>
                  <a:pt x="6931701" y="1107815"/>
                </a:cubicBezTo>
                <a:cubicBezTo>
                  <a:pt x="6930761" y="1106875"/>
                  <a:pt x="6930056" y="1104643"/>
                  <a:pt x="6929586" y="1101119"/>
                </a:cubicBezTo>
                <a:cubicBezTo>
                  <a:pt x="6929116" y="1097595"/>
                  <a:pt x="6928882" y="1093718"/>
                  <a:pt x="6928882" y="1089489"/>
                </a:cubicBezTo>
                <a:cubicBezTo>
                  <a:pt x="6928882" y="1085495"/>
                  <a:pt x="6929116" y="1081912"/>
                  <a:pt x="6929586" y="1078740"/>
                </a:cubicBezTo>
                <a:cubicBezTo>
                  <a:pt x="6930056" y="1075568"/>
                  <a:pt x="6930761" y="1073512"/>
                  <a:pt x="6931701" y="1072573"/>
                </a:cubicBezTo>
                <a:cubicBezTo>
                  <a:pt x="6930291" y="1071163"/>
                  <a:pt x="6929586" y="1067286"/>
                  <a:pt x="6929586" y="1060943"/>
                </a:cubicBezTo>
                <a:cubicBezTo>
                  <a:pt x="6929586" y="1053659"/>
                  <a:pt x="6930409" y="1048373"/>
                  <a:pt x="6932053" y="1045083"/>
                </a:cubicBezTo>
                <a:cubicBezTo>
                  <a:pt x="6930878" y="1043204"/>
                  <a:pt x="6929821" y="1040737"/>
                  <a:pt x="6928882" y="1037682"/>
                </a:cubicBezTo>
                <a:cubicBezTo>
                  <a:pt x="6927941" y="1034628"/>
                  <a:pt x="6927472" y="1031809"/>
                  <a:pt x="6927472" y="1029224"/>
                </a:cubicBezTo>
                <a:cubicBezTo>
                  <a:pt x="6927472" y="1026875"/>
                  <a:pt x="6927707" y="1025230"/>
                  <a:pt x="6928176" y="1024290"/>
                </a:cubicBezTo>
                <a:cubicBezTo>
                  <a:pt x="6926297" y="1018182"/>
                  <a:pt x="6925357" y="1013248"/>
                  <a:pt x="6925357" y="1009488"/>
                </a:cubicBezTo>
                <a:cubicBezTo>
                  <a:pt x="6925357" y="1005494"/>
                  <a:pt x="6926297" y="1001383"/>
                  <a:pt x="6928176" y="997154"/>
                </a:cubicBezTo>
                <a:cubicBezTo>
                  <a:pt x="6927707" y="993629"/>
                  <a:pt x="6928529" y="990927"/>
                  <a:pt x="6930644" y="989048"/>
                </a:cubicBezTo>
                <a:cubicBezTo>
                  <a:pt x="6932758" y="987168"/>
                  <a:pt x="6935812" y="986228"/>
                  <a:pt x="6939806" y="986228"/>
                </a:cubicBezTo>
                <a:close/>
                <a:moveTo>
                  <a:pt x="2939309" y="986228"/>
                </a:moveTo>
                <a:cubicBezTo>
                  <a:pt x="2950117" y="986228"/>
                  <a:pt x="2955521" y="992807"/>
                  <a:pt x="2955521" y="1005964"/>
                </a:cubicBezTo>
                <a:cubicBezTo>
                  <a:pt x="2957636" y="1007374"/>
                  <a:pt x="2959221" y="1009312"/>
                  <a:pt x="2960279" y="1011779"/>
                </a:cubicBezTo>
                <a:cubicBezTo>
                  <a:pt x="2961336" y="1014246"/>
                  <a:pt x="2961865" y="1017007"/>
                  <a:pt x="2961865" y="1020061"/>
                </a:cubicBezTo>
                <a:cubicBezTo>
                  <a:pt x="2961865" y="1024995"/>
                  <a:pt x="2960689" y="1029224"/>
                  <a:pt x="2958340" y="1032749"/>
                </a:cubicBezTo>
                <a:cubicBezTo>
                  <a:pt x="2959280" y="1034158"/>
                  <a:pt x="2960044" y="1036273"/>
                  <a:pt x="2960632" y="1039092"/>
                </a:cubicBezTo>
                <a:cubicBezTo>
                  <a:pt x="2961219" y="1041912"/>
                  <a:pt x="2961512" y="1044731"/>
                  <a:pt x="2961512" y="1047550"/>
                </a:cubicBezTo>
                <a:cubicBezTo>
                  <a:pt x="2961512" y="1051310"/>
                  <a:pt x="2960925" y="1053894"/>
                  <a:pt x="2959750" y="1055304"/>
                </a:cubicBezTo>
                <a:cubicBezTo>
                  <a:pt x="2960689" y="1056478"/>
                  <a:pt x="2961160" y="1058945"/>
                  <a:pt x="2961160" y="1062705"/>
                </a:cubicBezTo>
                <a:cubicBezTo>
                  <a:pt x="2961160" y="1066229"/>
                  <a:pt x="2960749" y="1069988"/>
                  <a:pt x="2959926" y="1073982"/>
                </a:cubicBezTo>
                <a:cubicBezTo>
                  <a:pt x="2959105" y="1077976"/>
                  <a:pt x="2958223" y="1080678"/>
                  <a:pt x="2957283" y="1082088"/>
                </a:cubicBezTo>
                <a:cubicBezTo>
                  <a:pt x="2959163" y="1082793"/>
                  <a:pt x="2960632" y="1085025"/>
                  <a:pt x="2961688" y="1088784"/>
                </a:cubicBezTo>
                <a:cubicBezTo>
                  <a:pt x="2962746" y="1092543"/>
                  <a:pt x="2963274" y="1096655"/>
                  <a:pt x="2963274" y="1101119"/>
                </a:cubicBezTo>
                <a:cubicBezTo>
                  <a:pt x="2963274" y="1106288"/>
                  <a:pt x="2962452" y="1109695"/>
                  <a:pt x="2960807" y="1111339"/>
                </a:cubicBezTo>
                <a:cubicBezTo>
                  <a:pt x="2962217" y="1114864"/>
                  <a:pt x="2962922" y="1118270"/>
                  <a:pt x="2962922" y="1121560"/>
                </a:cubicBezTo>
                <a:cubicBezTo>
                  <a:pt x="2962922" y="1125789"/>
                  <a:pt x="2961865" y="1129313"/>
                  <a:pt x="2959750" y="1132132"/>
                </a:cubicBezTo>
                <a:cubicBezTo>
                  <a:pt x="2961395" y="1136127"/>
                  <a:pt x="2962217" y="1140826"/>
                  <a:pt x="2962217" y="1146229"/>
                </a:cubicBezTo>
                <a:cubicBezTo>
                  <a:pt x="2962217" y="1150693"/>
                  <a:pt x="2961512" y="1154335"/>
                  <a:pt x="2960103" y="1157155"/>
                </a:cubicBezTo>
                <a:cubicBezTo>
                  <a:pt x="2960807" y="1159269"/>
                  <a:pt x="2961160" y="1161266"/>
                  <a:pt x="2961160" y="1163146"/>
                </a:cubicBezTo>
                <a:cubicBezTo>
                  <a:pt x="2961160" y="1167375"/>
                  <a:pt x="2959633" y="1170723"/>
                  <a:pt x="2956578" y="1173190"/>
                </a:cubicBezTo>
                <a:cubicBezTo>
                  <a:pt x="2953524" y="1175657"/>
                  <a:pt x="2949882" y="1176890"/>
                  <a:pt x="2945653" y="1176890"/>
                </a:cubicBezTo>
                <a:cubicBezTo>
                  <a:pt x="2941659" y="1176890"/>
                  <a:pt x="2938252" y="1175657"/>
                  <a:pt x="2935433" y="1173190"/>
                </a:cubicBezTo>
                <a:cubicBezTo>
                  <a:pt x="2932613" y="1170723"/>
                  <a:pt x="2931321" y="1167375"/>
                  <a:pt x="2931556" y="1163146"/>
                </a:cubicBezTo>
                <a:cubicBezTo>
                  <a:pt x="2930382" y="1161736"/>
                  <a:pt x="2929442" y="1159504"/>
                  <a:pt x="2928737" y="1156450"/>
                </a:cubicBezTo>
                <a:cubicBezTo>
                  <a:pt x="2928031" y="1153395"/>
                  <a:pt x="2927679" y="1150223"/>
                  <a:pt x="2927679" y="1146934"/>
                </a:cubicBezTo>
                <a:cubicBezTo>
                  <a:pt x="2927679" y="1140826"/>
                  <a:pt x="2928971" y="1136831"/>
                  <a:pt x="2931556" y="1134952"/>
                </a:cubicBezTo>
                <a:cubicBezTo>
                  <a:pt x="2929676" y="1131897"/>
                  <a:pt x="2928737" y="1127316"/>
                  <a:pt x="2928737" y="1121207"/>
                </a:cubicBezTo>
                <a:cubicBezTo>
                  <a:pt x="2928737" y="1115099"/>
                  <a:pt x="2929559" y="1110634"/>
                  <a:pt x="2931203" y="1107815"/>
                </a:cubicBezTo>
                <a:cubicBezTo>
                  <a:pt x="2930264" y="1106875"/>
                  <a:pt x="2929559" y="1104643"/>
                  <a:pt x="2929089" y="1101119"/>
                </a:cubicBezTo>
                <a:cubicBezTo>
                  <a:pt x="2928619" y="1097595"/>
                  <a:pt x="2928384" y="1093718"/>
                  <a:pt x="2928384" y="1089489"/>
                </a:cubicBezTo>
                <a:cubicBezTo>
                  <a:pt x="2928384" y="1085495"/>
                  <a:pt x="2928619" y="1081912"/>
                  <a:pt x="2929089" y="1078740"/>
                </a:cubicBezTo>
                <a:cubicBezTo>
                  <a:pt x="2929559" y="1075568"/>
                  <a:pt x="2930264" y="1073512"/>
                  <a:pt x="2931203" y="1072573"/>
                </a:cubicBezTo>
                <a:cubicBezTo>
                  <a:pt x="2929794" y="1071163"/>
                  <a:pt x="2929089" y="1067286"/>
                  <a:pt x="2929089" y="1060943"/>
                </a:cubicBezTo>
                <a:cubicBezTo>
                  <a:pt x="2929089" y="1053659"/>
                  <a:pt x="2929911" y="1048373"/>
                  <a:pt x="2931556" y="1045083"/>
                </a:cubicBezTo>
                <a:cubicBezTo>
                  <a:pt x="2930382" y="1043204"/>
                  <a:pt x="2929324" y="1040737"/>
                  <a:pt x="2928384" y="1037682"/>
                </a:cubicBezTo>
                <a:cubicBezTo>
                  <a:pt x="2927445" y="1034628"/>
                  <a:pt x="2926975" y="1031809"/>
                  <a:pt x="2926975" y="1029224"/>
                </a:cubicBezTo>
                <a:cubicBezTo>
                  <a:pt x="2926975" y="1026875"/>
                  <a:pt x="2927209" y="1025230"/>
                  <a:pt x="2927679" y="1024290"/>
                </a:cubicBezTo>
                <a:cubicBezTo>
                  <a:pt x="2925800" y="1018182"/>
                  <a:pt x="2924860" y="1013248"/>
                  <a:pt x="2924860" y="1009488"/>
                </a:cubicBezTo>
                <a:cubicBezTo>
                  <a:pt x="2924860" y="1005494"/>
                  <a:pt x="2925800" y="1001383"/>
                  <a:pt x="2927679" y="997154"/>
                </a:cubicBezTo>
                <a:cubicBezTo>
                  <a:pt x="2927209" y="993629"/>
                  <a:pt x="2928031" y="990927"/>
                  <a:pt x="2930146" y="989048"/>
                </a:cubicBezTo>
                <a:cubicBezTo>
                  <a:pt x="2932261" y="987168"/>
                  <a:pt x="2935315" y="986228"/>
                  <a:pt x="2939309" y="986228"/>
                </a:cubicBezTo>
                <a:close/>
                <a:moveTo>
                  <a:pt x="1948710" y="986228"/>
                </a:moveTo>
                <a:cubicBezTo>
                  <a:pt x="1959517" y="986228"/>
                  <a:pt x="1964922" y="992807"/>
                  <a:pt x="1964922" y="1005964"/>
                </a:cubicBezTo>
                <a:cubicBezTo>
                  <a:pt x="1967036" y="1007374"/>
                  <a:pt x="1968623" y="1009312"/>
                  <a:pt x="1969679" y="1011779"/>
                </a:cubicBezTo>
                <a:cubicBezTo>
                  <a:pt x="1970738" y="1014246"/>
                  <a:pt x="1971265" y="1017007"/>
                  <a:pt x="1971265" y="1020061"/>
                </a:cubicBezTo>
                <a:cubicBezTo>
                  <a:pt x="1971265" y="1024995"/>
                  <a:pt x="1970090" y="1029224"/>
                  <a:pt x="1967740" y="1032749"/>
                </a:cubicBezTo>
                <a:cubicBezTo>
                  <a:pt x="1968680" y="1034158"/>
                  <a:pt x="1969444" y="1036273"/>
                  <a:pt x="1970032" y="1039092"/>
                </a:cubicBezTo>
                <a:cubicBezTo>
                  <a:pt x="1970619" y="1041912"/>
                  <a:pt x="1970912" y="1044731"/>
                  <a:pt x="1970912" y="1047550"/>
                </a:cubicBezTo>
                <a:cubicBezTo>
                  <a:pt x="1970912" y="1051310"/>
                  <a:pt x="1970326" y="1053894"/>
                  <a:pt x="1969150" y="1055304"/>
                </a:cubicBezTo>
                <a:cubicBezTo>
                  <a:pt x="1970090" y="1056478"/>
                  <a:pt x="1970559" y="1058945"/>
                  <a:pt x="1970559" y="1062705"/>
                </a:cubicBezTo>
                <a:cubicBezTo>
                  <a:pt x="1970559" y="1066229"/>
                  <a:pt x="1970148" y="1069988"/>
                  <a:pt x="1969327" y="1073982"/>
                </a:cubicBezTo>
                <a:cubicBezTo>
                  <a:pt x="1968504" y="1077976"/>
                  <a:pt x="1967624" y="1080678"/>
                  <a:pt x="1966683" y="1082088"/>
                </a:cubicBezTo>
                <a:cubicBezTo>
                  <a:pt x="1968563" y="1082793"/>
                  <a:pt x="1970032" y="1085025"/>
                  <a:pt x="1971089" y="1088784"/>
                </a:cubicBezTo>
                <a:cubicBezTo>
                  <a:pt x="1972145" y="1092543"/>
                  <a:pt x="1972676" y="1096655"/>
                  <a:pt x="1972676" y="1101119"/>
                </a:cubicBezTo>
                <a:cubicBezTo>
                  <a:pt x="1972676" y="1106288"/>
                  <a:pt x="1971853" y="1109695"/>
                  <a:pt x="1970208" y="1111339"/>
                </a:cubicBezTo>
                <a:cubicBezTo>
                  <a:pt x="1971618" y="1114864"/>
                  <a:pt x="1972323" y="1118270"/>
                  <a:pt x="1972323" y="1121560"/>
                </a:cubicBezTo>
                <a:cubicBezTo>
                  <a:pt x="1972323" y="1125789"/>
                  <a:pt x="1971265" y="1129313"/>
                  <a:pt x="1969150" y="1132132"/>
                </a:cubicBezTo>
                <a:cubicBezTo>
                  <a:pt x="1970796" y="1136127"/>
                  <a:pt x="1971618" y="1140826"/>
                  <a:pt x="1971618" y="1146229"/>
                </a:cubicBezTo>
                <a:cubicBezTo>
                  <a:pt x="1971618" y="1150693"/>
                  <a:pt x="1970912" y="1154335"/>
                  <a:pt x="1969503" y="1157155"/>
                </a:cubicBezTo>
                <a:cubicBezTo>
                  <a:pt x="1970208" y="1159269"/>
                  <a:pt x="1970559" y="1161266"/>
                  <a:pt x="1970559" y="1163146"/>
                </a:cubicBezTo>
                <a:cubicBezTo>
                  <a:pt x="1970559" y="1167375"/>
                  <a:pt x="1969033" y="1170723"/>
                  <a:pt x="1965979" y="1173190"/>
                </a:cubicBezTo>
                <a:cubicBezTo>
                  <a:pt x="1962924" y="1175657"/>
                  <a:pt x="1959282" y="1176890"/>
                  <a:pt x="1955054" y="1176890"/>
                </a:cubicBezTo>
                <a:cubicBezTo>
                  <a:pt x="1951059" y="1176890"/>
                  <a:pt x="1947652" y="1175657"/>
                  <a:pt x="1944833" y="1173190"/>
                </a:cubicBezTo>
                <a:cubicBezTo>
                  <a:pt x="1942014" y="1170723"/>
                  <a:pt x="1940721" y="1167375"/>
                  <a:pt x="1940956" y="1163146"/>
                </a:cubicBezTo>
                <a:cubicBezTo>
                  <a:pt x="1939783" y="1161736"/>
                  <a:pt x="1938843" y="1159504"/>
                  <a:pt x="1938137" y="1156450"/>
                </a:cubicBezTo>
                <a:cubicBezTo>
                  <a:pt x="1937432" y="1153395"/>
                  <a:pt x="1937080" y="1150223"/>
                  <a:pt x="1937080" y="1146934"/>
                </a:cubicBezTo>
                <a:cubicBezTo>
                  <a:pt x="1937080" y="1140826"/>
                  <a:pt x="1938372" y="1136831"/>
                  <a:pt x="1940956" y="1134952"/>
                </a:cubicBezTo>
                <a:cubicBezTo>
                  <a:pt x="1939077" y="1131897"/>
                  <a:pt x="1938137" y="1127316"/>
                  <a:pt x="1938137" y="1121207"/>
                </a:cubicBezTo>
                <a:cubicBezTo>
                  <a:pt x="1938137" y="1115099"/>
                  <a:pt x="1938958" y="1110634"/>
                  <a:pt x="1940604" y="1107815"/>
                </a:cubicBezTo>
                <a:cubicBezTo>
                  <a:pt x="1939664" y="1106875"/>
                  <a:pt x="1938958" y="1104643"/>
                  <a:pt x="1938490" y="1101119"/>
                </a:cubicBezTo>
                <a:cubicBezTo>
                  <a:pt x="1938020" y="1097595"/>
                  <a:pt x="1937785" y="1093718"/>
                  <a:pt x="1937785" y="1089489"/>
                </a:cubicBezTo>
                <a:cubicBezTo>
                  <a:pt x="1937785" y="1085495"/>
                  <a:pt x="1938020" y="1081912"/>
                  <a:pt x="1938490" y="1078740"/>
                </a:cubicBezTo>
                <a:cubicBezTo>
                  <a:pt x="1938958" y="1075568"/>
                  <a:pt x="1939664" y="1073512"/>
                  <a:pt x="1940604" y="1072573"/>
                </a:cubicBezTo>
                <a:cubicBezTo>
                  <a:pt x="1939194" y="1071163"/>
                  <a:pt x="1938490" y="1067286"/>
                  <a:pt x="1938490" y="1060943"/>
                </a:cubicBezTo>
                <a:cubicBezTo>
                  <a:pt x="1938490" y="1053659"/>
                  <a:pt x="1939312" y="1048373"/>
                  <a:pt x="1940956" y="1045083"/>
                </a:cubicBezTo>
                <a:cubicBezTo>
                  <a:pt x="1939783" y="1043204"/>
                  <a:pt x="1938724" y="1040737"/>
                  <a:pt x="1937785" y="1037682"/>
                </a:cubicBezTo>
                <a:cubicBezTo>
                  <a:pt x="1936846" y="1034628"/>
                  <a:pt x="1936375" y="1031809"/>
                  <a:pt x="1936375" y="1029224"/>
                </a:cubicBezTo>
                <a:cubicBezTo>
                  <a:pt x="1936375" y="1026875"/>
                  <a:pt x="1936610" y="1025230"/>
                  <a:pt x="1937080" y="1024290"/>
                </a:cubicBezTo>
                <a:cubicBezTo>
                  <a:pt x="1935200" y="1018182"/>
                  <a:pt x="1934260" y="1013248"/>
                  <a:pt x="1934260" y="1009488"/>
                </a:cubicBezTo>
                <a:cubicBezTo>
                  <a:pt x="1934260" y="1005494"/>
                  <a:pt x="1935200" y="1001383"/>
                  <a:pt x="1937080" y="997154"/>
                </a:cubicBezTo>
                <a:cubicBezTo>
                  <a:pt x="1936610" y="993629"/>
                  <a:pt x="1937432" y="990927"/>
                  <a:pt x="1939547" y="989048"/>
                </a:cubicBezTo>
                <a:cubicBezTo>
                  <a:pt x="1941661" y="987168"/>
                  <a:pt x="1944716" y="986228"/>
                  <a:pt x="1948710" y="986228"/>
                </a:cubicBezTo>
                <a:close/>
                <a:moveTo>
                  <a:pt x="481859" y="986228"/>
                </a:moveTo>
                <a:cubicBezTo>
                  <a:pt x="492667" y="986228"/>
                  <a:pt x="498071" y="992807"/>
                  <a:pt x="498071" y="1005964"/>
                </a:cubicBezTo>
                <a:cubicBezTo>
                  <a:pt x="500186" y="1007374"/>
                  <a:pt x="501771" y="1009312"/>
                  <a:pt x="502829" y="1011779"/>
                </a:cubicBezTo>
                <a:cubicBezTo>
                  <a:pt x="503886" y="1014246"/>
                  <a:pt x="504415" y="1017007"/>
                  <a:pt x="504415" y="1020061"/>
                </a:cubicBezTo>
                <a:cubicBezTo>
                  <a:pt x="504415" y="1024995"/>
                  <a:pt x="503240" y="1029224"/>
                  <a:pt x="500890" y="1032749"/>
                </a:cubicBezTo>
                <a:cubicBezTo>
                  <a:pt x="501830" y="1034158"/>
                  <a:pt x="502594" y="1036273"/>
                  <a:pt x="503181" y="1039092"/>
                </a:cubicBezTo>
                <a:cubicBezTo>
                  <a:pt x="503768" y="1041912"/>
                  <a:pt x="504062" y="1044731"/>
                  <a:pt x="504062" y="1047550"/>
                </a:cubicBezTo>
                <a:cubicBezTo>
                  <a:pt x="504062" y="1051310"/>
                  <a:pt x="503475" y="1053894"/>
                  <a:pt x="502300" y="1055304"/>
                </a:cubicBezTo>
                <a:cubicBezTo>
                  <a:pt x="503240" y="1056478"/>
                  <a:pt x="503710" y="1058945"/>
                  <a:pt x="503710" y="1062705"/>
                </a:cubicBezTo>
                <a:cubicBezTo>
                  <a:pt x="503710" y="1066229"/>
                  <a:pt x="503299" y="1069988"/>
                  <a:pt x="502476" y="1073982"/>
                </a:cubicBezTo>
                <a:cubicBezTo>
                  <a:pt x="501654" y="1077976"/>
                  <a:pt x="500773" y="1080678"/>
                  <a:pt x="499833" y="1082088"/>
                </a:cubicBezTo>
                <a:cubicBezTo>
                  <a:pt x="501713" y="1082793"/>
                  <a:pt x="503181" y="1085025"/>
                  <a:pt x="504238" y="1088784"/>
                </a:cubicBezTo>
                <a:cubicBezTo>
                  <a:pt x="505296" y="1092543"/>
                  <a:pt x="505824" y="1096655"/>
                  <a:pt x="505824" y="1101119"/>
                </a:cubicBezTo>
                <a:cubicBezTo>
                  <a:pt x="505824" y="1106288"/>
                  <a:pt x="505002" y="1109695"/>
                  <a:pt x="503357" y="1111339"/>
                </a:cubicBezTo>
                <a:cubicBezTo>
                  <a:pt x="504767" y="1114864"/>
                  <a:pt x="505472" y="1118270"/>
                  <a:pt x="505472" y="1121560"/>
                </a:cubicBezTo>
                <a:cubicBezTo>
                  <a:pt x="505472" y="1125789"/>
                  <a:pt x="504415" y="1129313"/>
                  <a:pt x="502300" y="1132132"/>
                </a:cubicBezTo>
                <a:cubicBezTo>
                  <a:pt x="503945" y="1136127"/>
                  <a:pt x="504767" y="1140826"/>
                  <a:pt x="504767" y="1146229"/>
                </a:cubicBezTo>
                <a:cubicBezTo>
                  <a:pt x="504767" y="1150693"/>
                  <a:pt x="504062" y="1154335"/>
                  <a:pt x="502652" y="1157155"/>
                </a:cubicBezTo>
                <a:cubicBezTo>
                  <a:pt x="503357" y="1159269"/>
                  <a:pt x="503710" y="1161266"/>
                  <a:pt x="503710" y="1163146"/>
                </a:cubicBezTo>
                <a:cubicBezTo>
                  <a:pt x="503710" y="1167375"/>
                  <a:pt x="502183" y="1170723"/>
                  <a:pt x="499128" y="1173190"/>
                </a:cubicBezTo>
                <a:cubicBezTo>
                  <a:pt x="496074" y="1175657"/>
                  <a:pt x="492432" y="1176890"/>
                  <a:pt x="488203" y="1176890"/>
                </a:cubicBezTo>
                <a:cubicBezTo>
                  <a:pt x="484209" y="1176890"/>
                  <a:pt x="480802" y="1175657"/>
                  <a:pt x="477983" y="1173190"/>
                </a:cubicBezTo>
                <a:cubicBezTo>
                  <a:pt x="475163" y="1170723"/>
                  <a:pt x="473871" y="1167375"/>
                  <a:pt x="474106" y="1163146"/>
                </a:cubicBezTo>
                <a:cubicBezTo>
                  <a:pt x="472931" y="1161736"/>
                  <a:pt x="471992" y="1159504"/>
                  <a:pt x="471287" y="1156450"/>
                </a:cubicBezTo>
                <a:cubicBezTo>
                  <a:pt x="470582" y="1153395"/>
                  <a:pt x="470229" y="1150223"/>
                  <a:pt x="470229" y="1146934"/>
                </a:cubicBezTo>
                <a:cubicBezTo>
                  <a:pt x="470229" y="1140826"/>
                  <a:pt x="471522" y="1136831"/>
                  <a:pt x="474106" y="1134952"/>
                </a:cubicBezTo>
                <a:cubicBezTo>
                  <a:pt x="472227" y="1131897"/>
                  <a:pt x="471287" y="1127316"/>
                  <a:pt x="471287" y="1121207"/>
                </a:cubicBezTo>
                <a:cubicBezTo>
                  <a:pt x="471287" y="1115099"/>
                  <a:pt x="472109" y="1110634"/>
                  <a:pt x="473754" y="1107815"/>
                </a:cubicBezTo>
                <a:cubicBezTo>
                  <a:pt x="472814" y="1106875"/>
                  <a:pt x="472109" y="1104643"/>
                  <a:pt x="471639" y="1101119"/>
                </a:cubicBezTo>
                <a:cubicBezTo>
                  <a:pt x="471169" y="1097595"/>
                  <a:pt x="470934" y="1093718"/>
                  <a:pt x="470934" y="1089489"/>
                </a:cubicBezTo>
                <a:cubicBezTo>
                  <a:pt x="470934" y="1085495"/>
                  <a:pt x="471169" y="1081912"/>
                  <a:pt x="471639" y="1078740"/>
                </a:cubicBezTo>
                <a:cubicBezTo>
                  <a:pt x="472109" y="1075568"/>
                  <a:pt x="472814" y="1073512"/>
                  <a:pt x="473754" y="1072573"/>
                </a:cubicBezTo>
                <a:cubicBezTo>
                  <a:pt x="472344" y="1071163"/>
                  <a:pt x="471639" y="1067286"/>
                  <a:pt x="471639" y="1060943"/>
                </a:cubicBezTo>
                <a:cubicBezTo>
                  <a:pt x="471639" y="1053659"/>
                  <a:pt x="472462" y="1048373"/>
                  <a:pt x="474106" y="1045083"/>
                </a:cubicBezTo>
                <a:cubicBezTo>
                  <a:pt x="472931" y="1043204"/>
                  <a:pt x="471874" y="1040737"/>
                  <a:pt x="470934" y="1037682"/>
                </a:cubicBezTo>
                <a:cubicBezTo>
                  <a:pt x="469994" y="1034628"/>
                  <a:pt x="469525" y="1031809"/>
                  <a:pt x="469525" y="1029224"/>
                </a:cubicBezTo>
                <a:cubicBezTo>
                  <a:pt x="469525" y="1026875"/>
                  <a:pt x="469760" y="1025230"/>
                  <a:pt x="470229" y="1024290"/>
                </a:cubicBezTo>
                <a:cubicBezTo>
                  <a:pt x="468350" y="1018182"/>
                  <a:pt x="467410" y="1013248"/>
                  <a:pt x="467410" y="1009488"/>
                </a:cubicBezTo>
                <a:cubicBezTo>
                  <a:pt x="467410" y="1005494"/>
                  <a:pt x="468350" y="1001383"/>
                  <a:pt x="470229" y="997154"/>
                </a:cubicBezTo>
                <a:cubicBezTo>
                  <a:pt x="469760" y="993629"/>
                  <a:pt x="470582" y="990927"/>
                  <a:pt x="472696" y="989048"/>
                </a:cubicBezTo>
                <a:cubicBezTo>
                  <a:pt x="474811" y="987168"/>
                  <a:pt x="477865" y="986228"/>
                  <a:pt x="481859" y="986228"/>
                </a:cubicBezTo>
                <a:close/>
                <a:moveTo>
                  <a:pt x="7082605" y="985876"/>
                </a:moveTo>
                <a:cubicBezTo>
                  <a:pt x="7086600" y="985876"/>
                  <a:pt x="7090183" y="986816"/>
                  <a:pt x="7093355" y="988695"/>
                </a:cubicBezTo>
                <a:cubicBezTo>
                  <a:pt x="7096526" y="990575"/>
                  <a:pt x="7098465" y="993159"/>
                  <a:pt x="7099169" y="996449"/>
                </a:cubicBezTo>
                <a:cubicBezTo>
                  <a:pt x="7102928" y="996449"/>
                  <a:pt x="7106923" y="997800"/>
                  <a:pt x="7111152" y="1000502"/>
                </a:cubicBezTo>
                <a:cubicBezTo>
                  <a:pt x="7115381" y="1003204"/>
                  <a:pt x="7117848" y="1005964"/>
                  <a:pt x="7118552" y="1008784"/>
                </a:cubicBezTo>
                <a:cubicBezTo>
                  <a:pt x="7124192" y="1010428"/>
                  <a:pt x="7129654" y="1014011"/>
                  <a:pt x="7134940" y="1019533"/>
                </a:cubicBezTo>
                <a:cubicBezTo>
                  <a:pt x="7140227" y="1025054"/>
                  <a:pt x="7142870" y="1030634"/>
                  <a:pt x="7142870" y="1036273"/>
                </a:cubicBezTo>
                <a:cubicBezTo>
                  <a:pt x="7142870" y="1037213"/>
                  <a:pt x="7142635" y="1038622"/>
                  <a:pt x="7142165" y="1040502"/>
                </a:cubicBezTo>
                <a:cubicBezTo>
                  <a:pt x="7152268" y="1042616"/>
                  <a:pt x="7156850" y="1052837"/>
                  <a:pt x="7155910" y="1071163"/>
                </a:cubicBezTo>
                <a:cubicBezTo>
                  <a:pt x="7158025" y="1074687"/>
                  <a:pt x="7159081" y="1078446"/>
                  <a:pt x="7159081" y="1082440"/>
                </a:cubicBezTo>
                <a:cubicBezTo>
                  <a:pt x="7159081" y="1087139"/>
                  <a:pt x="7157554" y="1091838"/>
                  <a:pt x="7154500" y="1096537"/>
                </a:cubicBezTo>
                <a:cubicBezTo>
                  <a:pt x="7155205" y="1098652"/>
                  <a:pt x="7155557" y="1100649"/>
                  <a:pt x="7155557" y="1102529"/>
                </a:cubicBezTo>
                <a:cubicBezTo>
                  <a:pt x="7155557" y="1105348"/>
                  <a:pt x="7154970" y="1108050"/>
                  <a:pt x="7153795" y="1110634"/>
                </a:cubicBezTo>
                <a:cubicBezTo>
                  <a:pt x="7152620" y="1113219"/>
                  <a:pt x="7151094" y="1115216"/>
                  <a:pt x="7149213" y="1116626"/>
                </a:cubicBezTo>
                <a:cubicBezTo>
                  <a:pt x="7149449" y="1120385"/>
                  <a:pt x="7148802" y="1123439"/>
                  <a:pt x="7147275" y="1125789"/>
                </a:cubicBezTo>
                <a:cubicBezTo>
                  <a:pt x="7145748" y="1128138"/>
                  <a:pt x="7142988" y="1131310"/>
                  <a:pt x="7138993" y="1135304"/>
                </a:cubicBezTo>
                <a:cubicBezTo>
                  <a:pt x="7139229" y="1136244"/>
                  <a:pt x="7139346" y="1137654"/>
                  <a:pt x="7139346" y="1139533"/>
                </a:cubicBezTo>
                <a:cubicBezTo>
                  <a:pt x="7139346" y="1146582"/>
                  <a:pt x="7135351" y="1151163"/>
                  <a:pt x="7127364" y="1153278"/>
                </a:cubicBezTo>
                <a:cubicBezTo>
                  <a:pt x="7126658" y="1157037"/>
                  <a:pt x="7124720" y="1160091"/>
                  <a:pt x="7121548" y="1162441"/>
                </a:cubicBezTo>
                <a:cubicBezTo>
                  <a:pt x="7118376" y="1164790"/>
                  <a:pt x="7114559" y="1165965"/>
                  <a:pt x="7110094" y="1165965"/>
                </a:cubicBezTo>
                <a:cubicBezTo>
                  <a:pt x="7106335" y="1171134"/>
                  <a:pt x="7101754" y="1173718"/>
                  <a:pt x="7096350" y="1173718"/>
                </a:cubicBezTo>
                <a:cubicBezTo>
                  <a:pt x="7094705" y="1173718"/>
                  <a:pt x="7093413" y="1173601"/>
                  <a:pt x="7092473" y="1173366"/>
                </a:cubicBezTo>
                <a:cubicBezTo>
                  <a:pt x="7089654" y="1176185"/>
                  <a:pt x="7085307" y="1177595"/>
                  <a:pt x="7079433" y="1177595"/>
                </a:cubicBezTo>
                <a:cubicBezTo>
                  <a:pt x="7074970" y="1177595"/>
                  <a:pt x="7071327" y="1176890"/>
                  <a:pt x="7068508" y="1175481"/>
                </a:cubicBezTo>
                <a:cubicBezTo>
                  <a:pt x="7064279" y="1176420"/>
                  <a:pt x="7060520" y="1176890"/>
                  <a:pt x="7057231" y="1176890"/>
                </a:cubicBezTo>
                <a:cubicBezTo>
                  <a:pt x="7048068" y="1176890"/>
                  <a:pt x="7041489" y="1174541"/>
                  <a:pt x="7037495" y="1169842"/>
                </a:cubicBezTo>
                <a:cubicBezTo>
                  <a:pt x="7036555" y="1170077"/>
                  <a:pt x="7035263" y="1170194"/>
                  <a:pt x="7033618" y="1170194"/>
                </a:cubicBezTo>
                <a:cubicBezTo>
                  <a:pt x="7028214" y="1170194"/>
                  <a:pt x="7024103" y="1167727"/>
                  <a:pt x="7021283" y="1162793"/>
                </a:cubicBezTo>
                <a:cubicBezTo>
                  <a:pt x="7018934" y="1163028"/>
                  <a:pt x="7015938" y="1161795"/>
                  <a:pt x="7012297" y="1159093"/>
                </a:cubicBezTo>
                <a:cubicBezTo>
                  <a:pt x="7008655" y="1156391"/>
                  <a:pt x="7007069" y="1153748"/>
                  <a:pt x="7007539" y="1151163"/>
                </a:cubicBezTo>
                <a:cubicBezTo>
                  <a:pt x="7003780" y="1150223"/>
                  <a:pt x="7000667" y="1147933"/>
                  <a:pt x="6998199" y="1144291"/>
                </a:cubicBezTo>
                <a:cubicBezTo>
                  <a:pt x="6995733" y="1140649"/>
                  <a:pt x="6994616" y="1136479"/>
                  <a:pt x="6994851" y="1131780"/>
                </a:cubicBezTo>
                <a:cubicBezTo>
                  <a:pt x="6992267" y="1130840"/>
                  <a:pt x="6990270" y="1128961"/>
                  <a:pt x="6988860" y="1126141"/>
                </a:cubicBezTo>
                <a:cubicBezTo>
                  <a:pt x="6987451" y="1123322"/>
                  <a:pt x="6986746" y="1120150"/>
                  <a:pt x="6986746" y="1116626"/>
                </a:cubicBezTo>
                <a:cubicBezTo>
                  <a:pt x="6986746" y="1112866"/>
                  <a:pt x="6987333" y="1110165"/>
                  <a:pt x="6988508" y="1108520"/>
                </a:cubicBezTo>
                <a:cubicBezTo>
                  <a:pt x="6985923" y="1104526"/>
                  <a:pt x="6984631" y="1099944"/>
                  <a:pt x="6984631" y="1094775"/>
                </a:cubicBezTo>
                <a:cubicBezTo>
                  <a:pt x="6984631" y="1089371"/>
                  <a:pt x="6986276" y="1085025"/>
                  <a:pt x="6989565" y="1081736"/>
                </a:cubicBezTo>
                <a:cubicBezTo>
                  <a:pt x="6986981" y="1079856"/>
                  <a:pt x="6985689" y="1077037"/>
                  <a:pt x="6985689" y="1073277"/>
                </a:cubicBezTo>
                <a:cubicBezTo>
                  <a:pt x="6985689" y="1070928"/>
                  <a:pt x="6986276" y="1068578"/>
                  <a:pt x="6987451" y="1066229"/>
                </a:cubicBezTo>
                <a:cubicBezTo>
                  <a:pt x="6988626" y="1063879"/>
                  <a:pt x="6990153" y="1062235"/>
                  <a:pt x="6992032" y="1061295"/>
                </a:cubicBezTo>
                <a:cubicBezTo>
                  <a:pt x="6991562" y="1058006"/>
                  <a:pt x="6991974" y="1054893"/>
                  <a:pt x="6993265" y="1051956"/>
                </a:cubicBezTo>
                <a:cubicBezTo>
                  <a:pt x="6994558" y="1049019"/>
                  <a:pt x="6996379" y="1046845"/>
                  <a:pt x="6998728" y="1045436"/>
                </a:cubicBezTo>
                <a:cubicBezTo>
                  <a:pt x="6998258" y="1044731"/>
                  <a:pt x="6998023" y="1043674"/>
                  <a:pt x="6998023" y="1042264"/>
                </a:cubicBezTo>
                <a:cubicBezTo>
                  <a:pt x="6998023" y="1040149"/>
                  <a:pt x="6998787" y="1038035"/>
                  <a:pt x="7000314" y="1035920"/>
                </a:cubicBezTo>
                <a:cubicBezTo>
                  <a:pt x="7001841" y="1033806"/>
                  <a:pt x="7003545" y="1032514"/>
                  <a:pt x="7005425" y="1032044"/>
                </a:cubicBezTo>
                <a:cubicBezTo>
                  <a:pt x="7005189" y="1031339"/>
                  <a:pt x="7005072" y="1030399"/>
                  <a:pt x="7005072" y="1029224"/>
                </a:cubicBezTo>
                <a:cubicBezTo>
                  <a:pt x="7005072" y="1024290"/>
                  <a:pt x="7006951" y="1020003"/>
                  <a:pt x="7010711" y="1016361"/>
                </a:cubicBezTo>
                <a:cubicBezTo>
                  <a:pt x="7014470" y="1012719"/>
                  <a:pt x="7018112" y="1011133"/>
                  <a:pt x="7021636" y="1011603"/>
                </a:cubicBezTo>
                <a:cubicBezTo>
                  <a:pt x="7021636" y="1008314"/>
                  <a:pt x="7023104" y="1005553"/>
                  <a:pt x="7026041" y="1003321"/>
                </a:cubicBezTo>
                <a:cubicBezTo>
                  <a:pt x="7028978" y="1001089"/>
                  <a:pt x="7032796" y="999973"/>
                  <a:pt x="7037495" y="999973"/>
                </a:cubicBezTo>
                <a:cubicBezTo>
                  <a:pt x="7039610" y="999973"/>
                  <a:pt x="7041254" y="1000090"/>
                  <a:pt x="7042429" y="1000325"/>
                </a:cubicBezTo>
                <a:cubicBezTo>
                  <a:pt x="7044073" y="996801"/>
                  <a:pt x="7046893" y="993923"/>
                  <a:pt x="7050887" y="991691"/>
                </a:cubicBezTo>
                <a:cubicBezTo>
                  <a:pt x="7054881" y="989459"/>
                  <a:pt x="7058993" y="988343"/>
                  <a:pt x="7063222" y="988343"/>
                </a:cubicBezTo>
                <a:cubicBezTo>
                  <a:pt x="7066041" y="988343"/>
                  <a:pt x="7068391" y="988930"/>
                  <a:pt x="7070271" y="990105"/>
                </a:cubicBezTo>
                <a:cubicBezTo>
                  <a:pt x="7073560" y="987286"/>
                  <a:pt x="7077671" y="985876"/>
                  <a:pt x="7082605" y="985876"/>
                </a:cubicBezTo>
                <a:close/>
                <a:moveTo>
                  <a:pt x="5482405" y="985876"/>
                </a:moveTo>
                <a:cubicBezTo>
                  <a:pt x="5486400" y="985876"/>
                  <a:pt x="5489983" y="986816"/>
                  <a:pt x="5493154" y="988695"/>
                </a:cubicBezTo>
                <a:cubicBezTo>
                  <a:pt x="5496326" y="990575"/>
                  <a:pt x="5498264" y="993159"/>
                  <a:pt x="5498969" y="996449"/>
                </a:cubicBezTo>
                <a:cubicBezTo>
                  <a:pt x="5502728" y="996449"/>
                  <a:pt x="5506722" y="997800"/>
                  <a:pt x="5510952" y="1000502"/>
                </a:cubicBezTo>
                <a:cubicBezTo>
                  <a:pt x="5515181" y="1003204"/>
                  <a:pt x="5517648" y="1005964"/>
                  <a:pt x="5518352" y="1008784"/>
                </a:cubicBezTo>
                <a:cubicBezTo>
                  <a:pt x="5523992" y="1010428"/>
                  <a:pt x="5529454" y="1014011"/>
                  <a:pt x="5534740" y="1019533"/>
                </a:cubicBezTo>
                <a:cubicBezTo>
                  <a:pt x="5540027" y="1025054"/>
                  <a:pt x="5542670" y="1030634"/>
                  <a:pt x="5542670" y="1036273"/>
                </a:cubicBezTo>
                <a:cubicBezTo>
                  <a:pt x="5542670" y="1037213"/>
                  <a:pt x="5542435" y="1038622"/>
                  <a:pt x="5541965" y="1040502"/>
                </a:cubicBezTo>
                <a:cubicBezTo>
                  <a:pt x="5552068" y="1042616"/>
                  <a:pt x="5556650" y="1052837"/>
                  <a:pt x="5555710" y="1071163"/>
                </a:cubicBezTo>
                <a:cubicBezTo>
                  <a:pt x="5557825" y="1074687"/>
                  <a:pt x="5558881" y="1078446"/>
                  <a:pt x="5558881" y="1082440"/>
                </a:cubicBezTo>
                <a:cubicBezTo>
                  <a:pt x="5558881" y="1087139"/>
                  <a:pt x="5557354" y="1091838"/>
                  <a:pt x="5554300" y="1096537"/>
                </a:cubicBezTo>
                <a:cubicBezTo>
                  <a:pt x="5555005" y="1098652"/>
                  <a:pt x="5555357" y="1100649"/>
                  <a:pt x="5555357" y="1102529"/>
                </a:cubicBezTo>
                <a:cubicBezTo>
                  <a:pt x="5555357" y="1105348"/>
                  <a:pt x="5554770" y="1108050"/>
                  <a:pt x="5553595" y="1110634"/>
                </a:cubicBezTo>
                <a:cubicBezTo>
                  <a:pt x="5552420" y="1113219"/>
                  <a:pt x="5550894" y="1115216"/>
                  <a:pt x="5549013" y="1116626"/>
                </a:cubicBezTo>
                <a:cubicBezTo>
                  <a:pt x="5549249" y="1120385"/>
                  <a:pt x="5548602" y="1123439"/>
                  <a:pt x="5547075" y="1125789"/>
                </a:cubicBezTo>
                <a:cubicBezTo>
                  <a:pt x="5545548" y="1128138"/>
                  <a:pt x="5542788" y="1131310"/>
                  <a:pt x="5538793" y="1135304"/>
                </a:cubicBezTo>
                <a:cubicBezTo>
                  <a:pt x="5539029" y="1136244"/>
                  <a:pt x="5539146" y="1137654"/>
                  <a:pt x="5539146" y="1139533"/>
                </a:cubicBezTo>
                <a:cubicBezTo>
                  <a:pt x="5539146" y="1146582"/>
                  <a:pt x="5535151" y="1151163"/>
                  <a:pt x="5527164" y="1153278"/>
                </a:cubicBezTo>
                <a:cubicBezTo>
                  <a:pt x="5526458" y="1157037"/>
                  <a:pt x="5524520" y="1160091"/>
                  <a:pt x="5521348" y="1162441"/>
                </a:cubicBezTo>
                <a:cubicBezTo>
                  <a:pt x="5518176" y="1164790"/>
                  <a:pt x="5514359" y="1165965"/>
                  <a:pt x="5509894" y="1165965"/>
                </a:cubicBezTo>
                <a:cubicBezTo>
                  <a:pt x="5506135" y="1171134"/>
                  <a:pt x="5501554" y="1173718"/>
                  <a:pt x="5496150" y="1173718"/>
                </a:cubicBezTo>
                <a:cubicBezTo>
                  <a:pt x="5494505" y="1173718"/>
                  <a:pt x="5493213" y="1173601"/>
                  <a:pt x="5492273" y="1173366"/>
                </a:cubicBezTo>
                <a:cubicBezTo>
                  <a:pt x="5489454" y="1176185"/>
                  <a:pt x="5485107" y="1177595"/>
                  <a:pt x="5479233" y="1177595"/>
                </a:cubicBezTo>
                <a:cubicBezTo>
                  <a:pt x="5474770" y="1177595"/>
                  <a:pt x="5471127" y="1176890"/>
                  <a:pt x="5468308" y="1175481"/>
                </a:cubicBezTo>
                <a:cubicBezTo>
                  <a:pt x="5464079" y="1176420"/>
                  <a:pt x="5460320" y="1176890"/>
                  <a:pt x="5457031" y="1176890"/>
                </a:cubicBezTo>
                <a:cubicBezTo>
                  <a:pt x="5447868" y="1176890"/>
                  <a:pt x="5441289" y="1174541"/>
                  <a:pt x="5437295" y="1169842"/>
                </a:cubicBezTo>
                <a:cubicBezTo>
                  <a:pt x="5436355" y="1170077"/>
                  <a:pt x="5435063" y="1170194"/>
                  <a:pt x="5433418" y="1170194"/>
                </a:cubicBezTo>
                <a:cubicBezTo>
                  <a:pt x="5428014" y="1170194"/>
                  <a:pt x="5423903" y="1167727"/>
                  <a:pt x="5421083" y="1162793"/>
                </a:cubicBezTo>
                <a:cubicBezTo>
                  <a:pt x="5418734" y="1163028"/>
                  <a:pt x="5415738" y="1161795"/>
                  <a:pt x="5412097" y="1159093"/>
                </a:cubicBezTo>
                <a:cubicBezTo>
                  <a:pt x="5408455" y="1156391"/>
                  <a:pt x="5406869" y="1153748"/>
                  <a:pt x="5407339" y="1151163"/>
                </a:cubicBezTo>
                <a:cubicBezTo>
                  <a:pt x="5403580" y="1150223"/>
                  <a:pt x="5400467" y="1147933"/>
                  <a:pt x="5397999" y="1144291"/>
                </a:cubicBezTo>
                <a:cubicBezTo>
                  <a:pt x="5395533" y="1140649"/>
                  <a:pt x="5394416" y="1136479"/>
                  <a:pt x="5394651" y="1131780"/>
                </a:cubicBezTo>
                <a:cubicBezTo>
                  <a:pt x="5392067" y="1130840"/>
                  <a:pt x="5390070" y="1128961"/>
                  <a:pt x="5388660" y="1126141"/>
                </a:cubicBezTo>
                <a:cubicBezTo>
                  <a:pt x="5387251" y="1123322"/>
                  <a:pt x="5386546" y="1120150"/>
                  <a:pt x="5386546" y="1116626"/>
                </a:cubicBezTo>
                <a:cubicBezTo>
                  <a:pt x="5386546" y="1112866"/>
                  <a:pt x="5387133" y="1110165"/>
                  <a:pt x="5388308" y="1108520"/>
                </a:cubicBezTo>
                <a:cubicBezTo>
                  <a:pt x="5385723" y="1104526"/>
                  <a:pt x="5384431" y="1099944"/>
                  <a:pt x="5384431" y="1094775"/>
                </a:cubicBezTo>
                <a:cubicBezTo>
                  <a:pt x="5384431" y="1089371"/>
                  <a:pt x="5386076" y="1085025"/>
                  <a:pt x="5389365" y="1081736"/>
                </a:cubicBezTo>
                <a:cubicBezTo>
                  <a:pt x="5386781" y="1079856"/>
                  <a:pt x="5385489" y="1077037"/>
                  <a:pt x="5385489" y="1073277"/>
                </a:cubicBezTo>
                <a:cubicBezTo>
                  <a:pt x="5385489" y="1070928"/>
                  <a:pt x="5386076" y="1068578"/>
                  <a:pt x="5387251" y="1066229"/>
                </a:cubicBezTo>
                <a:cubicBezTo>
                  <a:pt x="5388426" y="1063879"/>
                  <a:pt x="5389953" y="1062235"/>
                  <a:pt x="5391832" y="1061295"/>
                </a:cubicBezTo>
                <a:cubicBezTo>
                  <a:pt x="5391362" y="1058006"/>
                  <a:pt x="5391774" y="1054893"/>
                  <a:pt x="5393065" y="1051956"/>
                </a:cubicBezTo>
                <a:cubicBezTo>
                  <a:pt x="5394358" y="1049019"/>
                  <a:pt x="5396179" y="1046845"/>
                  <a:pt x="5398528" y="1045436"/>
                </a:cubicBezTo>
                <a:cubicBezTo>
                  <a:pt x="5398058" y="1044731"/>
                  <a:pt x="5397823" y="1043674"/>
                  <a:pt x="5397823" y="1042264"/>
                </a:cubicBezTo>
                <a:cubicBezTo>
                  <a:pt x="5397823" y="1040149"/>
                  <a:pt x="5398587" y="1038035"/>
                  <a:pt x="5400114" y="1035920"/>
                </a:cubicBezTo>
                <a:cubicBezTo>
                  <a:pt x="5401641" y="1033806"/>
                  <a:pt x="5403344" y="1032514"/>
                  <a:pt x="5405225" y="1032044"/>
                </a:cubicBezTo>
                <a:cubicBezTo>
                  <a:pt x="5404989" y="1031339"/>
                  <a:pt x="5404872" y="1030399"/>
                  <a:pt x="5404872" y="1029224"/>
                </a:cubicBezTo>
                <a:cubicBezTo>
                  <a:pt x="5404872" y="1024290"/>
                  <a:pt x="5406751" y="1020003"/>
                  <a:pt x="5410511" y="1016361"/>
                </a:cubicBezTo>
                <a:cubicBezTo>
                  <a:pt x="5414270" y="1012719"/>
                  <a:pt x="5417912" y="1011133"/>
                  <a:pt x="5421436" y="1011603"/>
                </a:cubicBezTo>
                <a:cubicBezTo>
                  <a:pt x="5421436" y="1008314"/>
                  <a:pt x="5422904" y="1005553"/>
                  <a:pt x="5425841" y="1003321"/>
                </a:cubicBezTo>
                <a:cubicBezTo>
                  <a:pt x="5428778" y="1001089"/>
                  <a:pt x="5432596" y="999973"/>
                  <a:pt x="5437295" y="999973"/>
                </a:cubicBezTo>
                <a:cubicBezTo>
                  <a:pt x="5439410" y="999973"/>
                  <a:pt x="5441054" y="1000090"/>
                  <a:pt x="5442229" y="1000325"/>
                </a:cubicBezTo>
                <a:cubicBezTo>
                  <a:pt x="5443873" y="996801"/>
                  <a:pt x="5446693" y="993923"/>
                  <a:pt x="5450687" y="991691"/>
                </a:cubicBezTo>
                <a:cubicBezTo>
                  <a:pt x="5454681" y="989459"/>
                  <a:pt x="5458793" y="988343"/>
                  <a:pt x="5463022" y="988343"/>
                </a:cubicBezTo>
                <a:cubicBezTo>
                  <a:pt x="5465841" y="988343"/>
                  <a:pt x="5468191" y="988930"/>
                  <a:pt x="5470071" y="990105"/>
                </a:cubicBezTo>
                <a:cubicBezTo>
                  <a:pt x="5473360" y="987286"/>
                  <a:pt x="5477471" y="985876"/>
                  <a:pt x="5482405" y="985876"/>
                </a:cubicBezTo>
                <a:close/>
                <a:moveTo>
                  <a:pt x="5006155" y="985876"/>
                </a:moveTo>
                <a:cubicBezTo>
                  <a:pt x="5010149" y="985876"/>
                  <a:pt x="5013733" y="986816"/>
                  <a:pt x="5016904" y="988695"/>
                </a:cubicBezTo>
                <a:cubicBezTo>
                  <a:pt x="5020076" y="990575"/>
                  <a:pt x="5022015" y="993159"/>
                  <a:pt x="5022719" y="996449"/>
                </a:cubicBezTo>
                <a:cubicBezTo>
                  <a:pt x="5026478" y="996449"/>
                  <a:pt x="5030473" y="997800"/>
                  <a:pt x="5034702" y="1000502"/>
                </a:cubicBezTo>
                <a:cubicBezTo>
                  <a:pt x="5038931" y="1003204"/>
                  <a:pt x="5041398" y="1005964"/>
                  <a:pt x="5042102" y="1008784"/>
                </a:cubicBezTo>
                <a:cubicBezTo>
                  <a:pt x="5047742" y="1010428"/>
                  <a:pt x="5053204" y="1014011"/>
                  <a:pt x="5058490" y="1019533"/>
                </a:cubicBezTo>
                <a:cubicBezTo>
                  <a:pt x="5063777" y="1025054"/>
                  <a:pt x="5066420" y="1030634"/>
                  <a:pt x="5066420" y="1036273"/>
                </a:cubicBezTo>
                <a:cubicBezTo>
                  <a:pt x="5066420" y="1037213"/>
                  <a:pt x="5066185" y="1038622"/>
                  <a:pt x="5065715" y="1040502"/>
                </a:cubicBezTo>
                <a:cubicBezTo>
                  <a:pt x="5075818" y="1042616"/>
                  <a:pt x="5080400" y="1052837"/>
                  <a:pt x="5079460" y="1071163"/>
                </a:cubicBezTo>
                <a:cubicBezTo>
                  <a:pt x="5081575" y="1074687"/>
                  <a:pt x="5082631" y="1078446"/>
                  <a:pt x="5082631" y="1082440"/>
                </a:cubicBezTo>
                <a:cubicBezTo>
                  <a:pt x="5082631" y="1087139"/>
                  <a:pt x="5081104" y="1091838"/>
                  <a:pt x="5078050" y="1096537"/>
                </a:cubicBezTo>
                <a:cubicBezTo>
                  <a:pt x="5078755" y="1098652"/>
                  <a:pt x="5079107" y="1100649"/>
                  <a:pt x="5079107" y="1102529"/>
                </a:cubicBezTo>
                <a:cubicBezTo>
                  <a:pt x="5079107" y="1105348"/>
                  <a:pt x="5078520" y="1108050"/>
                  <a:pt x="5077345" y="1110634"/>
                </a:cubicBezTo>
                <a:cubicBezTo>
                  <a:pt x="5076170" y="1113219"/>
                  <a:pt x="5074644" y="1115216"/>
                  <a:pt x="5072763" y="1116626"/>
                </a:cubicBezTo>
                <a:cubicBezTo>
                  <a:pt x="5072999" y="1120385"/>
                  <a:pt x="5072352" y="1123439"/>
                  <a:pt x="5070825" y="1125789"/>
                </a:cubicBezTo>
                <a:cubicBezTo>
                  <a:pt x="5069298" y="1128138"/>
                  <a:pt x="5066538" y="1131310"/>
                  <a:pt x="5062543" y="1135304"/>
                </a:cubicBezTo>
                <a:cubicBezTo>
                  <a:pt x="5062779" y="1136244"/>
                  <a:pt x="5062896" y="1137654"/>
                  <a:pt x="5062896" y="1139533"/>
                </a:cubicBezTo>
                <a:cubicBezTo>
                  <a:pt x="5062896" y="1146582"/>
                  <a:pt x="5058901" y="1151163"/>
                  <a:pt x="5050914" y="1153278"/>
                </a:cubicBezTo>
                <a:cubicBezTo>
                  <a:pt x="5050208" y="1157037"/>
                  <a:pt x="5048270" y="1160091"/>
                  <a:pt x="5045098" y="1162441"/>
                </a:cubicBezTo>
                <a:cubicBezTo>
                  <a:pt x="5041926" y="1164790"/>
                  <a:pt x="5038109" y="1165965"/>
                  <a:pt x="5033644" y="1165965"/>
                </a:cubicBezTo>
                <a:cubicBezTo>
                  <a:pt x="5029885" y="1171134"/>
                  <a:pt x="5025304" y="1173718"/>
                  <a:pt x="5019900" y="1173718"/>
                </a:cubicBezTo>
                <a:cubicBezTo>
                  <a:pt x="5018255" y="1173718"/>
                  <a:pt x="5016963" y="1173601"/>
                  <a:pt x="5016023" y="1173366"/>
                </a:cubicBezTo>
                <a:cubicBezTo>
                  <a:pt x="5013204" y="1176185"/>
                  <a:pt x="5008857" y="1177595"/>
                  <a:pt x="5002983" y="1177595"/>
                </a:cubicBezTo>
                <a:cubicBezTo>
                  <a:pt x="4998520" y="1177595"/>
                  <a:pt x="4994877" y="1176890"/>
                  <a:pt x="4992058" y="1175481"/>
                </a:cubicBezTo>
                <a:cubicBezTo>
                  <a:pt x="4987829" y="1176420"/>
                  <a:pt x="4984070" y="1176890"/>
                  <a:pt x="4980781" y="1176890"/>
                </a:cubicBezTo>
                <a:cubicBezTo>
                  <a:pt x="4971618" y="1176890"/>
                  <a:pt x="4965039" y="1174541"/>
                  <a:pt x="4961045" y="1169842"/>
                </a:cubicBezTo>
                <a:cubicBezTo>
                  <a:pt x="4960105" y="1170077"/>
                  <a:pt x="4958813" y="1170194"/>
                  <a:pt x="4957168" y="1170194"/>
                </a:cubicBezTo>
                <a:cubicBezTo>
                  <a:pt x="4951764" y="1170194"/>
                  <a:pt x="4947653" y="1167727"/>
                  <a:pt x="4944833" y="1162793"/>
                </a:cubicBezTo>
                <a:cubicBezTo>
                  <a:pt x="4942484" y="1163028"/>
                  <a:pt x="4939488" y="1161795"/>
                  <a:pt x="4935847" y="1159093"/>
                </a:cubicBezTo>
                <a:cubicBezTo>
                  <a:pt x="4932205" y="1156391"/>
                  <a:pt x="4930619" y="1153748"/>
                  <a:pt x="4931089" y="1151163"/>
                </a:cubicBezTo>
                <a:cubicBezTo>
                  <a:pt x="4927330" y="1150223"/>
                  <a:pt x="4924217" y="1147933"/>
                  <a:pt x="4921749" y="1144291"/>
                </a:cubicBezTo>
                <a:cubicBezTo>
                  <a:pt x="4919283" y="1140649"/>
                  <a:pt x="4918166" y="1136479"/>
                  <a:pt x="4918401" y="1131780"/>
                </a:cubicBezTo>
                <a:cubicBezTo>
                  <a:pt x="4915817" y="1130840"/>
                  <a:pt x="4913820" y="1128961"/>
                  <a:pt x="4912410" y="1126141"/>
                </a:cubicBezTo>
                <a:cubicBezTo>
                  <a:pt x="4911001" y="1123322"/>
                  <a:pt x="4910296" y="1120150"/>
                  <a:pt x="4910296" y="1116626"/>
                </a:cubicBezTo>
                <a:cubicBezTo>
                  <a:pt x="4910296" y="1112866"/>
                  <a:pt x="4910883" y="1110165"/>
                  <a:pt x="4912058" y="1108520"/>
                </a:cubicBezTo>
                <a:cubicBezTo>
                  <a:pt x="4909473" y="1104526"/>
                  <a:pt x="4908181" y="1099944"/>
                  <a:pt x="4908181" y="1094775"/>
                </a:cubicBezTo>
                <a:cubicBezTo>
                  <a:pt x="4908181" y="1089371"/>
                  <a:pt x="4909826" y="1085025"/>
                  <a:pt x="4913115" y="1081736"/>
                </a:cubicBezTo>
                <a:cubicBezTo>
                  <a:pt x="4910531" y="1079856"/>
                  <a:pt x="4909239" y="1077037"/>
                  <a:pt x="4909239" y="1073277"/>
                </a:cubicBezTo>
                <a:cubicBezTo>
                  <a:pt x="4909239" y="1070928"/>
                  <a:pt x="4909826" y="1068578"/>
                  <a:pt x="4911001" y="1066229"/>
                </a:cubicBezTo>
                <a:cubicBezTo>
                  <a:pt x="4912176" y="1063879"/>
                  <a:pt x="4913703" y="1062235"/>
                  <a:pt x="4915582" y="1061295"/>
                </a:cubicBezTo>
                <a:cubicBezTo>
                  <a:pt x="4915112" y="1058006"/>
                  <a:pt x="4915524" y="1054893"/>
                  <a:pt x="4916815" y="1051956"/>
                </a:cubicBezTo>
                <a:cubicBezTo>
                  <a:pt x="4918108" y="1049019"/>
                  <a:pt x="4919929" y="1046845"/>
                  <a:pt x="4922278" y="1045436"/>
                </a:cubicBezTo>
                <a:cubicBezTo>
                  <a:pt x="4921808" y="1044731"/>
                  <a:pt x="4921573" y="1043674"/>
                  <a:pt x="4921573" y="1042264"/>
                </a:cubicBezTo>
                <a:cubicBezTo>
                  <a:pt x="4921573" y="1040149"/>
                  <a:pt x="4922337" y="1038035"/>
                  <a:pt x="4923864" y="1035920"/>
                </a:cubicBezTo>
                <a:cubicBezTo>
                  <a:pt x="4925391" y="1033806"/>
                  <a:pt x="4927094" y="1032514"/>
                  <a:pt x="4928975" y="1032044"/>
                </a:cubicBezTo>
                <a:cubicBezTo>
                  <a:pt x="4928739" y="1031339"/>
                  <a:pt x="4928622" y="1030399"/>
                  <a:pt x="4928622" y="1029224"/>
                </a:cubicBezTo>
                <a:cubicBezTo>
                  <a:pt x="4928622" y="1024290"/>
                  <a:pt x="4930501" y="1020003"/>
                  <a:pt x="4934261" y="1016361"/>
                </a:cubicBezTo>
                <a:cubicBezTo>
                  <a:pt x="4938020" y="1012719"/>
                  <a:pt x="4941662" y="1011133"/>
                  <a:pt x="4945186" y="1011603"/>
                </a:cubicBezTo>
                <a:cubicBezTo>
                  <a:pt x="4945186" y="1008314"/>
                  <a:pt x="4946654" y="1005553"/>
                  <a:pt x="4949591" y="1003321"/>
                </a:cubicBezTo>
                <a:cubicBezTo>
                  <a:pt x="4952528" y="1001089"/>
                  <a:pt x="4956346" y="999973"/>
                  <a:pt x="4961045" y="999973"/>
                </a:cubicBezTo>
                <a:cubicBezTo>
                  <a:pt x="4963160" y="999973"/>
                  <a:pt x="4964804" y="1000090"/>
                  <a:pt x="4965979" y="1000325"/>
                </a:cubicBezTo>
                <a:cubicBezTo>
                  <a:pt x="4967623" y="996801"/>
                  <a:pt x="4970443" y="993923"/>
                  <a:pt x="4974437" y="991691"/>
                </a:cubicBezTo>
                <a:cubicBezTo>
                  <a:pt x="4978431" y="989459"/>
                  <a:pt x="4982543" y="988343"/>
                  <a:pt x="4986772" y="988343"/>
                </a:cubicBezTo>
                <a:cubicBezTo>
                  <a:pt x="4989591" y="988343"/>
                  <a:pt x="4991941" y="988930"/>
                  <a:pt x="4993821" y="990105"/>
                </a:cubicBezTo>
                <a:cubicBezTo>
                  <a:pt x="4997110" y="987286"/>
                  <a:pt x="5001221" y="985876"/>
                  <a:pt x="5006155" y="985876"/>
                </a:cubicBezTo>
                <a:close/>
                <a:moveTo>
                  <a:pt x="4120330" y="985876"/>
                </a:moveTo>
                <a:cubicBezTo>
                  <a:pt x="4124325" y="985876"/>
                  <a:pt x="4127907" y="986816"/>
                  <a:pt x="4131079" y="988695"/>
                </a:cubicBezTo>
                <a:cubicBezTo>
                  <a:pt x="4134251" y="990575"/>
                  <a:pt x="4136189" y="993159"/>
                  <a:pt x="4136894" y="996449"/>
                </a:cubicBezTo>
                <a:cubicBezTo>
                  <a:pt x="4140653" y="996449"/>
                  <a:pt x="4144648" y="997800"/>
                  <a:pt x="4148877" y="1000502"/>
                </a:cubicBezTo>
                <a:cubicBezTo>
                  <a:pt x="4153106" y="1003204"/>
                  <a:pt x="4155573" y="1005964"/>
                  <a:pt x="4156278" y="1008784"/>
                </a:cubicBezTo>
                <a:cubicBezTo>
                  <a:pt x="4161916" y="1010428"/>
                  <a:pt x="4167379" y="1014011"/>
                  <a:pt x="4172665" y="1019533"/>
                </a:cubicBezTo>
                <a:cubicBezTo>
                  <a:pt x="4177952" y="1025054"/>
                  <a:pt x="4180595" y="1030634"/>
                  <a:pt x="4180595" y="1036273"/>
                </a:cubicBezTo>
                <a:cubicBezTo>
                  <a:pt x="4180595" y="1037213"/>
                  <a:pt x="4180360" y="1038622"/>
                  <a:pt x="4179890" y="1040502"/>
                </a:cubicBezTo>
                <a:cubicBezTo>
                  <a:pt x="4189993" y="1042616"/>
                  <a:pt x="4194575" y="1052837"/>
                  <a:pt x="4193635" y="1071163"/>
                </a:cubicBezTo>
                <a:cubicBezTo>
                  <a:pt x="4195749" y="1074687"/>
                  <a:pt x="4196807" y="1078446"/>
                  <a:pt x="4196807" y="1082440"/>
                </a:cubicBezTo>
                <a:cubicBezTo>
                  <a:pt x="4196807" y="1087139"/>
                  <a:pt x="4195279" y="1091838"/>
                  <a:pt x="4192225" y="1096537"/>
                </a:cubicBezTo>
                <a:cubicBezTo>
                  <a:pt x="4192930" y="1098652"/>
                  <a:pt x="4193282" y="1100649"/>
                  <a:pt x="4193282" y="1102529"/>
                </a:cubicBezTo>
                <a:cubicBezTo>
                  <a:pt x="4193282" y="1105348"/>
                  <a:pt x="4192695" y="1108050"/>
                  <a:pt x="4191520" y="1110634"/>
                </a:cubicBezTo>
                <a:cubicBezTo>
                  <a:pt x="4190345" y="1113219"/>
                  <a:pt x="4188818" y="1115216"/>
                  <a:pt x="4186939" y="1116626"/>
                </a:cubicBezTo>
                <a:cubicBezTo>
                  <a:pt x="4187174" y="1120385"/>
                  <a:pt x="4186527" y="1123439"/>
                  <a:pt x="4185000" y="1125789"/>
                </a:cubicBezTo>
                <a:cubicBezTo>
                  <a:pt x="4183473" y="1128138"/>
                  <a:pt x="4180713" y="1131310"/>
                  <a:pt x="4176718" y="1135304"/>
                </a:cubicBezTo>
                <a:cubicBezTo>
                  <a:pt x="4176953" y="1136244"/>
                  <a:pt x="4177071" y="1137654"/>
                  <a:pt x="4177071" y="1139533"/>
                </a:cubicBezTo>
                <a:cubicBezTo>
                  <a:pt x="4177071" y="1146582"/>
                  <a:pt x="4173077" y="1151163"/>
                  <a:pt x="4165088" y="1153278"/>
                </a:cubicBezTo>
                <a:cubicBezTo>
                  <a:pt x="4164383" y="1157037"/>
                  <a:pt x="4162445" y="1160091"/>
                  <a:pt x="4159273" y="1162441"/>
                </a:cubicBezTo>
                <a:cubicBezTo>
                  <a:pt x="4156101" y="1164790"/>
                  <a:pt x="4152284" y="1165965"/>
                  <a:pt x="4147820" y="1165965"/>
                </a:cubicBezTo>
                <a:cubicBezTo>
                  <a:pt x="4144060" y="1171134"/>
                  <a:pt x="4139479" y="1173718"/>
                  <a:pt x="4134075" y="1173718"/>
                </a:cubicBezTo>
                <a:cubicBezTo>
                  <a:pt x="4132430" y="1173718"/>
                  <a:pt x="4131138" y="1173601"/>
                  <a:pt x="4130198" y="1173366"/>
                </a:cubicBezTo>
                <a:cubicBezTo>
                  <a:pt x="4127379" y="1176185"/>
                  <a:pt x="4123032" y="1177595"/>
                  <a:pt x="4117158" y="1177595"/>
                </a:cubicBezTo>
                <a:cubicBezTo>
                  <a:pt x="4112694" y="1177595"/>
                  <a:pt x="4109053" y="1176890"/>
                  <a:pt x="4106233" y="1175481"/>
                </a:cubicBezTo>
                <a:cubicBezTo>
                  <a:pt x="4102004" y="1176420"/>
                  <a:pt x="4098245" y="1176890"/>
                  <a:pt x="4094956" y="1176890"/>
                </a:cubicBezTo>
                <a:cubicBezTo>
                  <a:pt x="4085793" y="1176890"/>
                  <a:pt x="4079214" y="1174541"/>
                  <a:pt x="4075220" y="1169842"/>
                </a:cubicBezTo>
                <a:cubicBezTo>
                  <a:pt x="4074280" y="1170077"/>
                  <a:pt x="4072988" y="1170194"/>
                  <a:pt x="4071343" y="1170194"/>
                </a:cubicBezTo>
                <a:cubicBezTo>
                  <a:pt x="4065939" y="1170194"/>
                  <a:pt x="4061828" y="1167727"/>
                  <a:pt x="4059008" y="1162793"/>
                </a:cubicBezTo>
                <a:cubicBezTo>
                  <a:pt x="4056659" y="1163028"/>
                  <a:pt x="4053663" y="1161795"/>
                  <a:pt x="4050021" y="1159093"/>
                </a:cubicBezTo>
                <a:cubicBezTo>
                  <a:pt x="4046380" y="1156391"/>
                  <a:pt x="4044794" y="1153748"/>
                  <a:pt x="4045264" y="1151163"/>
                </a:cubicBezTo>
                <a:cubicBezTo>
                  <a:pt x="4041504" y="1150223"/>
                  <a:pt x="4038392" y="1147933"/>
                  <a:pt x="4035925" y="1144291"/>
                </a:cubicBezTo>
                <a:cubicBezTo>
                  <a:pt x="4033458" y="1140649"/>
                  <a:pt x="4032341" y="1136479"/>
                  <a:pt x="4032576" y="1131780"/>
                </a:cubicBezTo>
                <a:cubicBezTo>
                  <a:pt x="4029992" y="1130840"/>
                  <a:pt x="4027995" y="1128961"/>
                  <a:pt x="4026585" y="1126141"/>
                </a:cubicBezTo>
                <a:cubicBezTo>
                  <a:pt x="4025175" y="1123322"/>
                  <a:pt x="4024471" y="1120150"/>
                  <a:pt x="4024471" y="1116626"/>
                </a:cubicBezTo>
                <a:cubicBezTo>
                  <a:pt x="4024471" y="1112866"/>
                  <a:pt x="4025058" y="1110165"/>
                  <a:pt x="4026233" y="1108520"/>
                </a:cubicBezTo>
                <a:cubicBezTo>
                  <a:pt x="4023648" y="1104526"/>
                  <a:pt x="4022356" y="1099944"/>
                  <a:pt x="4022356" y="1094775"/>
                </a:cubicBezTo>
                <a:cubicBezTo>
                  <a:pt x="4022356" y="1089371"/>
                  <a:pt x="4024001" y="1085025"/>
                  <a:pt x="4027290" y="1081736"/>
                </a:cubicBezTo>
                <a:cubicBezTo>
                  <a:pt x="4024705" y="1079856"/>
                  <a:pt x="4023413" y="1077037"/>
                  <a:pt x="4023413" y="1073277"/>
                </a:cubicBezTo>
                <a:cubicBezTo>
                  <a:pt x="4023413" y="1070928"/>
                  <a:pt x="4024001" y="1068578"/>
                  <a:pt x="4025175" y="1066229"/>
                </a:cubicBezTo>
                <a:cubicBezTo>
                  <a:pt x="4026350" y="1063879"/>
                  <a:pt x="4027877" y="1062235"/>
                  <a:pt x="4029757" y="1061295"/>
                </a:cubicBezTo>
                <a:cubicBezTo>
                  <a:pt x="4029287" y="1058006"/>
                  <a:pt x="4029698" y="1054893"/>
                  <a:pt x="4030991" y="1051956"/>
                </a:cubicBezTo>
                <a:cubicBezTo>
                  <a:pt x="4032283" y="1049019"/>
                  <a:pt x="4034104" y="1046845"/>
                  <a:pt x="4036453" y="1045436"/>
                </a:cubicBezTo>
                <a:cubicBezTo>
                  <a:pt x="4035983" y="1044731"/>
                  <a:pt x="4035748" y="1043674"/>
                  <a:pt x="4035748" y="1042264"/>
                </a:cubicBezTo>
                <a:cubicBezTo>
                  <a:pt x="4035748" y="1040149"/>
                  <a:pt x="4036512" y="1038035"/>
                  <a:pt x="4038039" y="1035920"/>
                </a:cubicBezTo>
                <a:cubicBezTo>
                  <a:pt x="4039566" y="1033806"/>
                  <a:pt x="4041270" y="1032514"/>
                  <a:pt x="4043149" y="1032044"/>
                </a:cubicBezTo>
                <a:cubicBezTo>
                  <a:pt x="4042914" y="1031339"/>
                  <a:pt x="4042797" y="1030399"/>
                  <a:pt x="4042797" y="1029224"/>
                </a:cubicBezTo>
                <a:cubicBezTo>
                  <a:pt x="4042797" y="1024290"/>
                  <a:pt x="4044676" y="1020003"/>
                  <a:pt x="4048435" y="1016361"/>
                </a:cubicBezTo>
                <a:cubicBezTo>
                  <a:pt x="4052195" y="1012719"/>
                  <a:pt x="4055836" y="1011133"/>
                  <a:pt x="4059361" y="1011603"/>
                </a:cubicBezTo>
                <a:cubicBezTo>
                  <a:pt x="4059361" y="1008314"/>
                  <a:pt x="4060829" y="1005553"/>
                  <a:pt x="4063766" y="1003321"/>
                </a:cubicBezTo>
                <a:cubicBezTo>
                  <a:pt x="4066703" y="1001089"/>
                  <a:pt x="4070521" y="999973"/>
                  <a:pt x="4075220" y="999973"/>
                </a:cubicBezTo>
                <a:cubicBezTo>
                  <a:pt x="4077335" y="999973"/>
                  <a:pt x="4078979" y="1000090"/>
                  <a:pt x="4080154" y="1000325"/>
                </a:cubicBezTo>
                <a:cubicBezTo>
                  <a:pt x="4081798" y="996801"/>
                  <a:pt x="4084618" y="993923"/>
                  <a:pt x="4088612" y="991691"/>
                </a:cubicBezTo>
                <a:cubicBezTo>
                  <a:pt x="4092606" y="989459"/>
                  <a:pt x="4096718" y="988343"/>
                  <a:pt x="4100947" y="988343"/>
                </a:cubicBezTo>
                <a:cubicBezTo>
                  <a:pt x="4103766" y="988343"/>
                  <a:pt x="4106116" y="988930"/>
                  <a:pt x="4107995" y="990105"/>
                </a:cubicBezTo>
                <a:cubicBezTo>
                  <a:pt x="4111285" y="987286"/>
                  <a:pt x="4115396" y="985876"/>
                  <a:pt x="4120330" y="985876"/>
                </a:cubicBezTo>
                <a:close/>
                <a:moveTo>
                  <a:pt x="2643958" y="985876"/>
                </a:moveTo>
                <a:cubicBezTo>
                  <a:pt x="2647952" y="985876"/>
                  <a:pt x="2651535" y="986816"/>
                  <a:pt x="2654707" y="988695"/>
                </a:cubicBezTo>
                <a:cubicBezTo>
                  <a:pt x="2657879" y="990575"/>
                  <a:pt x="2659818" y="993159"/>
                  <a:pt x="2660522" y="996449"/>
                </a:cubicBezTo>
                <a:cubicBezTo>
                  <a:pt x="2664281" y="996449"/>
                  <a:pt x="2668276" y="997800"/>
                  <a:pt x="2672505" y="1000502"/>
                </a:cubicBezTo>
                <a:cubicBezTo>
                  <a:pt x="2676734" y="1003204"/>
                  <a:pt x="2679201" y="1005964"/>
                  <a:pt x="2679906" y="1008784"/>
                </a:cubicBezTo>
                <a:cubicBezTo>
                  <a:pt x="2685544" y="1010428"/>
                  <a:pt x="2691007" y="1014011"/>
                  <a:pt x="2696293" y="1019533"/>
                </a:cubicBezTo>
                <a:cubicBezTo>
                  <a:pt x="2701579" y="1025054"/>
                  <a:pt x="2704222" y="1030634"/>
                  <a:pt x="2704222" y="1036273"/>
                </a:cubicBezTo>
                <a:cubicBezTo>
                  <a:pt x="2704222" y="1037213"/>
                  <a:pt x="2703987" y="1038622"/>
                  <a:pt x="2703518" y="1040502"/>
                </a:cubicBezTo>
                <a:cubicBezTo>
                  <a:pt x="2713621" y="1042616"/>
                  <a:pt x="2718203" y="1052837"/>
                  <a:pt x="2717263" y="1071163"/>
                </a:cubicBezTo>
                <a:cubicBezTo>
                  <a:pt x="2719377" y="1074687"/>
                  <a:pt x="2720435" y="1078446"/>
                  <a:pt x="2720435" y="1082440"/>
                </a:cubicBezTo>
                <a:cubicBezTo>
                  <a:pt x="2720435" y="1087139"/>
                  <a:pt x="2718907" y="1091838"/>
                  <a:pt x="2715853" y="1096537"/>
                </a:cubicBezTo>
                <a:cubicBezTo>
                  <a:pt x="2716557" y="1098652"/>
                  <a:pt x="2716910" y="1100649"/>
                  <a:pt x="2716910" y="1102529"/>
                </a:cubicBezTo>
                <a:cubicBezTo>
                  <a:pt x="2716910" y="1105348"/>
                  <a:pt x="2716323" y="1108050"/>
                  <a:pt x="2715148" y="1110634"/>
                </a:cubicBezTo>
                <a:cubicBezTo>
                  <a:pt x="2713974" y="1113219"/>
                  <a:pt x="2712446" y="1115216"/>
                  <a:pt x="2710567" y="1116626"/>
                </a:cubicBezTo>
                <a:cubicBezTo>
                  <a:pt x="2710801" y="1120385"/>
                  <a:pt x="2710155" y="1123439"/>
                  <a:pt x="2708628" y="1125789"/>
                </a:cubicBezTo>
                <a:cubicBezTo>
                  <a:pt x="2707101" y="1128138"/>
                  <a:pt x="2704341" y="1131310"/>
                  <a:pt x="2700346" y="1135304"/>
                </a:cubicBezTo>
                <a:cubicBezTo>
                  <a:pt x="2700581" y="1136244"/>
                  <a:pt x="2700699" y="1137654"/>
                  <a:pt x="2700699" y="1139533"/>
                </a:cubicBezTo>
                <a:cubicBezTo>
                  <a:pt x="2700699" y="1146582"/>
                  <a:pt x="2696705" y="1151163"/>
                  <a:pt x="2688716" y="1153278"/>
                </a:cubicBezTo>
                <a:cubicBezTo>
                  <a:pt x="2688011" y="1157037"/>
                  <a:pt x="2686073" y="1160091"/>
                  <a:pt x="2682901" y="1162441"/>
                </a:cubicBezTo>
                <a:cubicBezTo>
                  <a:pt x="2679729" y="1164790"/>
                  <a:pt x="2675911" y="1165965"/>
                  <a:pt x="2671448" y="1165965"/>
                </a:cubicBezTo>
                <a:cubicBezTo>
                  <a:pt x="2667688" y="1171134"/>
                  <a:pt x="2663107" y="1173718"/>
                  <a:pt x="2657703" y="1173718"/>
                </a:cubicBezTo>
                <a:cubicBezTo>
                  <a:pt x="2656058" y="1173718"/>
                  <a:pt x="2654766" y="1173601"/>
                  <a:pt x="2653826" y="1173366"/>
                </a:cubicBezTo>
                <a:cubicBezTo>
                  <a:pt x="2651007" y="1176185"/>
                  <a:pt x="2646660" y="1177595"/>
                  <a:pt x="2640786" y="1177595"/>
                </a:cubicBezTo>
                <a:cubicBezTo>
                  <a:pt x="2636323" y="1177595"/>
                  <a:pt x="2632681" y="1176890"/>
                  <a:pt x="2629861" y="1175481"/>
                </a:cubicBezTo>
                <a:cubicBezTo>
                  <a:pt x="2625632" y="1176420"/>
                  <a:pt x="2621873" y="1176890"/>
                  <a:pt x="2618584" y="1176890"/>
                </a:cubicBezTo>
                <a:cubicBezTo>
                  <a:pt x="2609420" y="1176890"/>
                  <a:pt x="2602842" y="1174541"/>
                  <a:pt x="2598848" y="1169842"/>
                </a:cubicBezTo>
                <a:cubicBezTo>
                  <a:pt x="2597908" y="1170077"/>
                  <a:pt x="2596615" y="1170194"/>
                  <a:pt x="2594972" y="1170194"/>
                </a:cubicBezTo>
                <a:cubicBezTo>
                  <a:pt x="2589568" y="1170194"/>
                  <a:pt x="2585456" y="1167727"/>
                  <a:pt x="2582636" y="1162793"/>
                </a:cubicBezTo>
                <a:cubicBezTo>
                  <a:pt x="2580287" y="1163028"/>
                  <a:pt x="2577291" y="1161795"/>
                  <a:pt x="2573649" y="1159093"/>
                </a:cubicBezTo>
                <a:cubicBezTo>
                  <a:pt x="2570008" y="1156391"/>
                  <a:pt x="2568422" y="1153748"/>
                  <a:pt x="2568892" y="1151163"/>
                </a:cubicBezTo>
                <a:cubicBezTo>
                  <a:pt x="2565132" y="1150223"/>
                  <a:pt x="2562019" y="1147933"/>
                  <a:pt x="2559553" y="1144291"/>
                </a:cubicBezTo>
                <a:cubicBezTo>
                  <a:pt x="2557086" y="1140649"/>
                  <a:pt x="2555970" y="1136479"/>
                  <a:pt x="2556204" y="1131780"/>
                </a:cubicBezTo>
                <a:cubicBezTo>
                  <a:pt x="2553620" y="1130840"/>
                  <a:pt x="2551623" y="1128961"/>
                  <a:pt x="2550213" y="1126141"/>
                </a:cubicBezTo>
                <a:cubicBezTo>
                  <a:pt x="2548803" y="1123322"/>
                  <a:pt x="2548098" y="1120150"/>
                  <a:pt x="2548098" y="1116626"/>
                </a:cubicBezTo>
                <a:cubicBezTo>
                  <a:pt x="2548098" y="1112866"/>
                  <a:pt x="2548686" y="1110165"/>
                  <a:pt x="2549861" y="1108520"/>
                </a:cubicBezTo>
                <a:cubicBezTo>
                  <a:pt x="2547276" y="1104526"/>
                  <a:pt x="2545984" y="1099944"/>
                  <a:pt x="2545984" y="1094775"/>
                </a:cubicBezTo>
                <a:cubicBezTo>
                  <a:pt x="2545984" y="1089371"/>
                  <a:pt x="2547629" y="1085025"/>
                  <a:pt x="2550917" y="1081736"/>
                </a:cubicBezTo>
                <a:cubicBezTo>
                  <a:pt x="2548333" y="1079856"/>
                  <a:pt x="2547041" y="1077037"/>
                  <a:pt x="2547041" y="1073277"/>
                </a:cubicBezTo>
                <a:cubicBezTo>
                  <a:pt x="2547041" y="1070928"/>
                  <a:pt x="2547629" y="1068578"/>
                  <a:pt x="2548803" y="1066229"/>
                </a:cubicBezTo>
                <a:cubicBezTo>
                  <a:pt x="2549978" y="1063879"/>
                  <a:pt x="2551505" y="1062235"/>
                  <a:pt x="2553385" y="1061295"/>
                </a:cubicBezTo>
                <a:cubicBezTo>
                  <a:pt x="2552915" y="1058006"/>
                  <a:pt x="2553326" y="1054893"/>
                  <a:pt x="2554619" y="1051956"/>
                </a:cubicBezTo>
                <a:cubicBezTo>
                  <a:pt x="2555910" y="1049019"/>
                  <a:pt x="2557731" y="1046845"/>
                  <a:pt x="2560081" y="1045436"/>
                </a:cubicBezTo>
                <a:cubicBezTo>
                  <a:pt x="2559611" y="1044731"/>
                  <a:pt x="2559376" y="1043674"/>
                  <a:pt x="2559376" y="1042264"/>
                </a:cubicBezTo>
                <a:cubicBezTo>
                  <a:pt x="2559376" y="1040149"/>
                  <a:pt x="2560139" y="1038035"/>
                  <a:pt x="2561666" y="1035920"/>
                </a:cubicBezTo>
                <a:cubicBezTo>
                  <a:pt x="2563195" y="1033806"/>
                  <a:pt x="2564897" y="1032514"/>
                  <a:pt x="2566778" y="1032044"/>
                </a:cubicBezTo>
                <a:cubicBezTo>
                  <a:pt x="2566542" y="1031339"/>
                  <a:pt x="2566424" y="1030399"/>
                  <a:pt x="2566424" y="1029224"/>
                </a:cubicBezTo>
                <a:cubicBezTo>
                  <a:pt x="2566424" y="1024290"/>
                  <a:pt x="2568304" y="1020003"/>
                  <a:pt x="2572063" y="1016361"/>
                </a:cubicBezTo>
                <a:cubicBezTo>
                  <a:pt x="2575823" y="1012719"/>
                  <a:pt x="2579464" y="1011133"/>
                  <a:pt x="2582989" y="1011603"/>
                </a:cubicBezTo>
                <a:cubicBezTo>
                  <a:pt x="2582989" y="1008314"/>
                  <a:pt x="2584457" y="1005553"/>
                  <a:pt x="2587394" y="1003321"/>
                </a:cubicBezTo>
                <a:cubicBezTo>
                  <a:pt x="2590330" y="1001089"/>
                  <a:pt x="2594148" y="999973"/>
                  <a:pt x="2598848" y="999973"/>
                </a:cubicBezTo>
                <a:cubicBezTo>
                  <a:pt x="2600962" y="999973"/>
                  <a:pt x="2602607" y="1000090"/>
                  <a:pt x="2603782" y="1000325"/>
                </a:cubicBezTo>
                <a:cubicBezTo>
                  <a:pt x="2605426" y="996801"/>
                  <a:pt x="2608246" y="993923"/>
                  <a:pt x="2612240" y="991691"/>
                </a:cubicBezTo>
                <a:cubicBezTo>
                  <a:pt x="2616234" y="989459"/>
                  <a:pt x="2620346" y="988343"/>
                  <a:pt x="2624574" y="988343"/>
                </a:cubicBezTo>
                <a:cubicBezTo>
                  <a:pt x="2627394" y="988343"/>
                  <a:pt x="2629744" y="988930"/>
                  <a:pt x="2631623" y="990105"/>
                </a:cubicBezTo>
                <a:cubicBezTo>
                  <a:pt x="2634913" y="987286"/>
                  <a:pt x="2639024" y="985876"/>
                  <a:pt x="2643958" y="985876"/>
                </a:cubicBezTo>
                <a:close/>
                <a:moveTo>
                  <a:pt x="986608" y="985876"/>
                </a:moveTo>
                <a:cubicBezTo>
                  <a:pt x="990603" y="985876"/>
                  <a:pt x="994186" y="986816"/>
                  <a:pt x="997358" y="988695"/>
                </a:cubicBezTo>
                <a:cubicBezTo>
                  <a:pt x="1000529" y="990575"/>
                  <a:pt x="1002468" y="993159"/>
                  <a:pt x="1003173" y="996449"/>
                </a:cubicBezTo>
                <a:cubicBezTo>
                  <a:pt x="1006932" y="996449"/>
                  <a:pt x="1010926" y="997800"/>
                  <a:pt x="1015155" y="1000502"/>
                </a:cubicBezTo>
                <a:cubicBezTo>
                  <a:pt x="1019384" y="1003204"/>
                  <a:pt x="1021851" y="1005964"/>
                  <a:pt x="1022556" y="1008784"/>
                </a:cubicBezTo>
                <a:cubicBezTo>
                  <a:pt x="1028195" y="1010428"/>
                  <a:pt x="1033657" y="1014011"/>
                  <a:pt x="1038944" y="1019533"/>
                </a:cubicBezTo>
                <a:cubicBezTo>
                  <a:pt x="1044230" y="1025054"/>
                  <a:pt x="1046873" y="1030634"/>
                  <a:pt x="1046873" y="1036273"/>
                </a:cubicBezTo>
                <a:cubicBezTo>
                  <a:pt x="1046873" y="1037213"/>
                  <a:pt x="1046638" y="1038622"/>
                  <a:pt x="1046168" y="1040502"/>
                </a:cubicBezTo>
                <a:cubicBezTo>
                  <a:pt x="1056271" y="1042616"/>
                  <a:pt x="1060853" y="1052837"/>
                  <a:pt x="1059913" y="1071163"/>
                </a:cubicBezTo>
                <a:cubicBezTo>
                  <a:pt x="1062027" y="1074687"/>
                  <a:pt x="1063085" y="1078446"/>
                  <a:pt x="1063085" y="1082440"/>
                </a:cubicBezTo>
                <a:cubicBezTo>
                  <a:pt x="1063085" y="1087139"/>
                  <a:pt x="1061558" y="1091838"/>
                  <a:pt x="1058503" y="1096537"/>
                </a:cubicBezTo>
                <a:cubicBezTo>
                  <a:pt x="1059208" y="1098652"/>
                  <a:pt x="1059561" y="1100649"/>
                  <a:pt x="1059561" y="1102529"/>
                </a:cubicBezTo>
                <a:cubicBezTo>
                  <a:pt x="1059561" y="1105348"/>
                  <a:pt x="1058973" y="1108050"/>
                  <a:pt x="1057798" y="1110634"/>
                </a:cubicBezTo>
                <a:cubicBezTo>
                  <a:pt x="1056624" y="1113219"/>
                  <a:pt x="1055097" y="1115216"/>
                  <a:pt x="1053217" y="1116626"/>
                </a:cubicBezTo>
                <a:cubicBezTo>
                  <a:pt x="1053452" y="1120385"/>
                  <a:pt x="1052806" y="1123439"/>
                  <a:pt x="1051278" y="1125789"/>
                </a:cubicBezTo>
                <a:cubicBezTo>
                  <a:pt x="1049751" y="1128138"/>
                  <a:pt x="1046991" y="1131310"/>
                  <a:pt x="1042997" y="1135304"/>
                </a:cubicBezTo>
                <a:cubicBezTo>
                  <a:pt x="1043232" y="1136244"/>
                  <a:pt x="1043349" y="1137654"/>
                  <a:pt x="1043349" y="1139533"/>
                </a:cubicBezTo>
                <a:cubicBezTo>
                  <a:pt x="1043349" y="1146582"/>
                  <a:pt x="1039355" y="1151163"/>
                  <a:pt x="1031367" y="1153278"/>
                </a:cubicBezTo>
                <a:cubicBezTo>
                  <a:pt x="1030662" y="1157037"/>
                  <a:pt x="1028723" y="1160091"/>
                  <a:pt x="1025552" y="1162441"/>
                </a:cubicBezTo>
                <a:cubicBezTo>
                  <a:pt x="1022380" y="1164790"/>
                  <a:pt x="1018562" y="1165965"/>
                  <a:pt x="1014098" y="1165965"/>
                </a:cubicBezTo>
                <a:cubicBezTo>
                  <a:pt x="1010339" y="1171134"/>
                  <a:pt x="1005757" y="1173718"/>
                  <a:pt x="1000353" y="1173718"/>
                </a:cubicBezTo>
                <a:cubicBezTo>
                  <a:pt x="998709" y="1173718"/>
                  <a:pt x="997416" y="1173601"/>
                  <a:pt x="996476" y="1173366"/>
                </a:cubicBezTo>
                <a:cubicBezTo>
                  <a:pt x="993657" y="1176185"/>
                  <a:pt x="989311" y="1177595"/>
                  <a:pt x="983437" y="1177595"/>
                </a:cubicBezTo>
                <a:cubicBezTo>
                  <a:pt x="978973" y="1177595"/>
                  <a:pt x="975331" y="1176890"/>
                  <a:pt x="972512" y="1175481"/>
                </a:cubicBezTo>
                <a:cubicBezTo>
                  <a:pt x="968283" y="1176420"/>
                  <a:pt x="964523" y="1176890"/>
                  <a:pt x="961234" y="1176890"/>
                </a:cubicBezTo>
                <a:cubicBezTo>
                  <a:pt x="952071" y="1176890"/>
                  <a:pt x="945492" y="1174541"/>
                  <a:pt x="941498" y="1169842"/>
                </a:cubicBezTo>
                <a:cubicBezTo>
                  <a:pt x="940559" y="1170077"/>
                  <a:pt x="939266" y="1170194"/>
                  <a:pt x="937621" y="1170194"/>
                </a:cubicBezTo>
                <a:cubicBezTo>
                  <a:pt x="932218" y="1170194"/>
                  <a:pt x="928106" y="1167727"/>
                  <a:pt x="925287" y="1162793"/>
                </a:cubicBezTo>
                <a:cubicBezTo>
                  <a:pt x="922937" y="1163028"/>
                  <a:pt x="919942" y="1161795"/>
                  <a:pt x="916300" y="1159093"/>
                </a:cubicBezTo>
                <a:cubicBezTo>
                  <a:pt x="912658" y="1156391"/>
                  <a:pt x="911072" y="1153748"/>
                  <a:pt x="911542" y="1151163"/>
                </a:cubicBezTo>
                <a:cubicBezTo>
                  <a:pt x="907783" y="1150223"/>
                  <a:pt x="904670" y="1147933"/>
                  <a:pt x="902203" y="1144291"/>
                </a:cubicBezTo>
                <a:cubicBezTo>
                  <a:pt x="899736" y="1140649"/>
                  <a:pt x="898620" y="1136479"/>
                  <a:pt x="898855" y="1131780"/>
                </a:cubicBezTo>
                <a:cubicBezTo>
                  <a:pt x="896270" y="1130840"/>
                  <a:pt x="894273" y="1128961"/>
                  <a:pt x="892863" y="1126141"/>
                </a:cubicBezTo>
                <a:cubicBezTo>
                  <a:pt x="891454" y="1123322"/>
                  <a:pt x="890749" y="1120150"/>
                  <a:pt x="890749" y="1116626"/>
                </a:cubicBezTo>
                <a:cubicBezTo>
                  <a:pt x="890749" y="1112866"/>
                  <a:pt x="891336" y="1110165"/>
                  <a:pt x="892511" y="1108520"/>
                </a:cubicBezTo>
                <a:cubicBezTo>
                  <a:pt x="889927" y="1104526"/>
                  <a:pt x="888635" y="1099944"/>
                  <a:pt x="888635" y="1094775"/>
                </a:cubicBezTo>
                <a:cubicBezTo>
                  <a:pt x="888635" y="1089371"/>
                  <a:pt x="890279" y="1085025"/>
                  <a:pt x="893569" y="1081736"/>
                </a:cubicBezTo>
                <a:cubicBezTo>
                  <a:pt x="890984" y="1079856"/>
                  <a:pt x="889692" y="1077037"/>
                  <a:pt x="889692" y="1073277"/>
                </a:cubicBezTo>
                <a:cubicBezTo>
                  <a:pt x="889692" y="1070928"/>
                  <a:pt x="890279" y="1068578"/>
                  <a:pt x="891454" y="1066229"/>
                </a:cubicBezTo>
                <a:cubicBezTo>
                  <a:pt x="892629" y="1063879"/>
                  <a:pt x="894156" y="1062235"/>
                  <a:pt x="896035" y="1061295"/>
                </a:cubicBezTo>
                <a:cubicBezTo>
                  <a:pt x="895566" y="1058006"/>
                  <a:pt x="895977" y="1054893"/>
                  <a:pt x="897269" y="1051956"/>
                </a:cubicBezTo>
                <a:cubicBezTo>
                  <a:pt x="898561" y="1049019"/>
                  <a:pt x="900382" y="1046845"/>
                  <a:pt x="902732" y="1045436"/>
                </a:cubicBezTo>
                <a:cubicBezTo>
                  <a:pt x="902261" y="1044731"/>
                  <a:pt x="902027" y="1043674"/>
                  <a:pt x="902027" y="1042264"/>
                </a:cubicBezTo>
                <a:cubicBezTo>
                  <a:pt x="902027" y="1040149"/>
                  <a:pt x="902790" y="1038035"/>
                  <a:pt x="904317" y="1035920"/>
                </a:cubicBezTo>
                <a:cubicBezTo>
                  <a:pt x="905845" y="1033806"/>
                  <a:pt x="907548" y="1032514"/>
                  <a:pt x="909427" y="1032044"/>
                </a:cubicBezTo>
                <a:cubicBezTo>
                  <a:pt x="909193" y="1031339"/>
                  <a:pt x="909075" y="1030399"/>
                  <a:pt x="909075" y="1029224"/>
                </a:cubicBezTo>
                <a:cubicBezTo>
                  <a:pt x="909075" y="1024290"/>
                  <a:pt x="910955" y="1020003"/>
                  <a:pt x="914714" y="1016361"/>
                </a:cubicBezTo>
                <a:cubicBezTo>
                  <a:pt x="918473" y="1012719"/>
                  <a:pt x="922115" y="1011133"/>
                  <a:pt x="925639" y="1011603"/>
                </a:cubicBezTo>
                <a:cubicBezTo>
                  <a:pt x="925639" y="1008314"/>
                  <a:pt x="927108" y="1005553"/>
                  <a:pt x="930044" y="1003321"/>
                </a:cubicBezTo>
                <a:cubicBezTo>
                  <a:pt x="932981" y="1001089"/>
                  <a:pt x="936799" y="999973"/>
                  <a:pt x="941498" y="999973"/>
                </a:cubicBezTo>
                <a:cubicBezTo>
                  <a:pt x="943613" y="999973"/>
                  <a:pt x="945257" y="1000090"/>
                  <a:pt x="946432" y="1000325"/>
                </a:cubicBezTo>
                <a:cubicBezTo>
                  <a:pt x="948077" y="996801"/>
                  <a:pt x="950896" y="993923"/>
                  <a:pt x="954890" y="991691"/>
                </a:cubicBezTo>
                <a:cubicBezTo>
                  <a:pt x="958884" y="989459"/>
                  <a:pt x="962996" y="988343"/>
                  <a:pt x="967225" y="988343"/>
                </a:cubicBezTo>
                <a:cubicBezTo>
                  <a:pt x="970045" y="988343"/>
                  <a:pt x="972394" y="988930"/>
                  <a:pt x="974274" y="990105"/>
                </a:cubicBezTo>
                <a:cubicBezTo>
                  <a:pt x="977563" y="987286"/>
                  <a:pt x="981675" y="985876"/>
                  <a:pt x="986608" y="985876"/>
                </a:cubicBezTo>
                <a:close/>
                <a:moveTo>
                  <a:pt x="2083756" y="985524"/>
                </a:moveTo>
                <a:cubicBezTo>
                  <a:pt x="2084930" y="985524"/>
                  <a:pt x="2086457" y="985758"/>
                  <a:pt x="2088336" y="986228"/>
                </a:cubicBezTo>
                <a:lnTo>
                  <a:pt x="2091508" y="985876"/>
                </a:lnTo>
                <a:cubicBezTo>
                  <a:pt x="2094328" y="985876"/>
                  <a:pt x="2096736" y="986405"/>
                  <a:pt x="2098733" y="987462"/>
                </a:cubicBezTo>
                <a:cubicBezTo>
                  <a:pt x="2100731" y="988519"/>
                  <a:pt x="2101612" y="989753"/>
                  <a:pt x="2101377" y="991162"/>
                </a:cubicBezTo>
                <a:cubicBezTo>
                  <a:pt x="2106546" y="991632"/>
                  <a:pt x="2110892" y="992807"/>
                  <a:pt x="2114416" y="994687"/>
                </a:cubicBezTo>
                <a:cubicBezTo>
                  <a:pt x="2117940" y="996566"/>
                  <a:pt x="2120055" y="999973"/>
                  <a:pt x="2120760" y="1004907"/>
                </a:cubicBezTo>
                <a:cubicBezTo>
                  <a:pt x="2123813" y="1004202"/>
                  <a:pt x="2127691" y="1004966"/>
                  <a:pt x="2132390" y="1007198"/>
                </a:cubicBezTo>
                <a:cubicBezTo>
                  <a:pt x="2137089" y="1009430"/>
                  <a:pt x="2141141" y="1012837"/>
                  <a:pt x="2144548" y="1017418"/>
                </a:cubicBezTo>
                <a:cubicBezTo>
                  <a:pt x="2147955" y="1022000"/>
                  <a:pt x="2149658" y="1027345"/>
                  <a:pt x="2149658" y="1033453"/>
                </a:cubicBezTo>
                <a:cubicBezTo>
                  <a:pt x="2149658" y="1034863"/>
                  <a:pt x="2149423" y="1036978"/>
                  <a:pt x="2148953" y="1039797"/>
                </a:cubicBezTo>
                <a:cubicBezTo>
                  <a:pt x="2151538" y="1040972"/>
                  <a:pt x="2153946" y="1043791"/>
                  <a:pt x="2156178" y="1048255"/>
                </a:cubicBezTo>
                <a:cubicBezTo>
                  <a:pt x="2158410" y="1052719"/>
                  <a:pt x="2159526" y="1057301"/>
                  <a:pt x="2159526" y="1062000"/>
                </a:cubicBezTo>
                <a:cubicBezTo>
                  <a:pt x="2159526" y="1069988"/>
                  <a:pt x="2156001" y="1075392"/>
                  <a:pt x="2148953" y="1078211"/>
                </a:cubicBezTo>
                <a:cubicBezTo>
                  <a:pt x="2147073" y="1081501"/>
                  <a:pt x="2144548" y="1084085"/>
                  <a:pt x="2141376" y="1085965"/>
                </a:cubicBezTo>
                <a:cubicBezTo>
                  <a:pt x="2138204" y="1087844"/>
                  <a:pt x="2134739" y="1088784"/>
                  <a:pt x="2130979" y="1088784"/>
                </a:cubicBezTo>
                <a:cubicBezTo>
                  <a:pt x="2127926" y="1088784"/>
                  <a:pt x="2124754" y="1088079"/>
                  <a:pt x="2121464" y="1086670"/>
                </a:cubicBezTo>
                <a:cubicBezTo>
                  <a:pt x="2119585" y="1087844"/>
                  <a:pt x="2117001" y="1088902"/>
                  <a:pt x="2113711" y="1089841"/>
                </a:cubicBezTo>
                <a:cubicBezTo>
                  <a:pt x="2110422" y="1090781"/>
                  <a:pt x="2107132" y="1091251"/>
                  <a:pt x="2103843" y="1091251"/>
                </a:cubicBezTo>
                <a:cubicBezTo>
                  <a:pt x="2098204" y="1091251"/>
                  <a:pt x="2094328" y="1090076"/>
                  <a:pt x="2092214" y="1087727"/>
                </a:cubicBezTo>
                <a:cubicBezTo>
                  <a:pt x="2089864" y="1089606"/>
                  <a:pt x="2086105" y="1090546"/>
                  <a:pt x="2080936" y="1090546"/>
                </a:cubicBezTo>
                <a:cubicBezTo>
                  <a:pt x="2077176" y="1090546"/>
                  <a:pt x="2073770" y="1089841"/>
                  <a:pt x="2070715" y="1088432"/>
                </a:cubicBezTo>
                <a:cubicBezTo>
                  <a:pt x="2067426" y="1090076"/>
                  <a:pt x="2063667" y="1090899"/>
                  <a:pt x="2059438" y="1090899"/>
                </a:cubicBezTo>
                <a:cubicBezTo>
                  <a:pt x="2055443" y="1090899"/>
                  <a:pt x="2052154" y="1090311"/>
                  <a:pt x="2049570" y="1089137"/>
                </a:cubicBezTo>
                <a:cubicBezTo>
                  <a:pt x="2047221" y="1091251"/>
                  <a:pt x="2042404" y="1092308"/>
                  <a:pt x="2035120" y="1092308"/>
                </a:cubicBezTo>
                <a:cubicBezTo>
                  <a:pt x="2031126" y="1092308"/>
                  <a:pt x="2028425" y="1091956"/>
                  <a:pt x="2027014" y="1091251"/>
                </a:cubicBezTo>
                <a:cubicBezTo>
                  <a:pt x="2027720" y="1098065"/>
                  <a:pt x="2026780" y="1103116"/>
                  <a:pt x="2024196" y="1106405"/>
                </a:cubicBezTo>
                <a:cubicBezTo>
                  <a:pt x="2028659" y="1110869"/>
                  <a:pt x="2030421" y="1115686"/>
                  <a:pt x="2029483" y="1120855"/>
                </a:cubicBezTo>
                <a:cubicBezTo>
                  <a:pt x="2029718" y="1121090"/>
                  <a:pt x="2031009" y="1122029"/>
                  <a:pt x="2033358" y="1123674"/>
                </a:cubicBezTo>
                <a:cubicBezTo>
                  <a:pt x="2035708" y="1125319"/>
                  <a:pt x="2037352" y="1128021"/>
                  <a:pt x="2038293" y="1131780"/>
                </a:cubicBezTo>
                <a:cubicBezTo>
                  <a:pt x="2040876" y="1131780"/>
                  <a:pt x="2043286" y="1132837"/>
                  <a:pt x="2045518" y="1134952"/>
                </a:cubicBezTo>
                <a:cubicBezTo>
                  <a:pt x="2047749" y="1137066"/>
                  <a:pt x="2049099" y="1139181"/>
                  <a:pt x="2049570" y="1141295"/>
                </a:cubicBezTo>
                <a:cubicBezTo>
                  <a:pt x="2050510" y="1140356"/>
                  <a:pt x="2052389" y="1139886"/>
                  <a:pt x="2055208" y="1139886"/>
                </a:cubicBezTo>
                <a:cubicBezTo>
                  <a:pt x="2057323" y="1139886"/>
                  <a:pt x="2059202" y="1140238"/>
                  <a:pt x="2060847" y="1140943"/>
                </a:cubicBezTo>
                <a:cubicBezTo>
                  <a:pt x="2062492" y="1141648"/>
                  <a:pt x="2063432" y="1142470"/>
                  <a:pt x="2063667" y="1143410"/>
                </a:cubicBezTo>
                <a:cubicBezTo>
                  <a:pt x="2065312" y="1142470"/>
                  <a:pt x="2067191" y="1142000"/>
                  <a:pt x="2069305" y="1142000"/>
                </a:cubicBezTo>
                <a:cubicBezTo>
                  <a:pt x="2072361" y="1142000"/>
                  <a:pt x="2075179" y="1143058"/>
                  <a:pt x="2077764" y="1145172"/>
                </a:cubicBezTo>
                <a:cubicBezTo>
                  <a:pt x="2080113" y="1144702"/>
                  <a:pt x="2081876" y="1144467"/>
                  <a:pt x="2083050" y="1144467"/>
                </a:cubicBezTo>
                <a:cubicBezTo>
                  <a:pt x="2085400" y="1144467"/>
                  <a:pt x="2087397" y="1144820"/>
                  <a:pt x="2089042" y="1145524"/>
                </a:cubicBezTo>
                <a:cubicBezTo>
                  <a:pt x="2089746" y="1143645"/>
                  <a:pt x="2091626" y="1141824"/>
                  <a:pt x="2094680" y="1140062"/>
                </a:cubicBezTo>
                <a:cubicBezTo>
                  <a:pt x="2097734" y="1138300"/>
                  <a:pt x="2100906" y="1137536"/>
                  <a:pt x="2104195" y="1137771"/>
                </a:cubicBezTo>
                <a:cubicBezTo>
                  <a:pt x="2106075" y="1135422"/>
                  <a:pt x="2108659" y="1133542"/>
                  <a:pt x="2111949" y="1132132"/>
                </a:cubicBezTo>
                <a:cubicBezTo>
                  <a:pt x="2115238" y="1130723"/>
                  <a:pt x="2118527" y="1130018"/>
                  <a:pt x="2121817" y="1130018"/>
                </a:cubicBezTo>
                <a:cubicBezTo>
                  <a:pt x="2128161" y="1130018"/>
                  <a:pt x="2132742" y="1132602"/>
                  <a:pt x="2135562" y="1137771"/>
                </a:cubicBezTo>
                <a:cubicBezTo>
                  <a:pt x="2136502" y="1139651"/>
                  <a:pt x="2136972" y="1141883"/>
                  <a:pt x="2136972" y="1144467"/>
                </a:cubicBezTo>
                <a:cubicBezTo>
                  <a:pt x="2136972" y="1150106"/>
                  <a:pt x="2134387" y="1154570"/>
                  <a:pt x="2129218" y="1157859"/>
                </a:cubicBezTo>
                <a:cubicBezTo>
                  <a:pt x="2128042" y="1158564"/>
                  <a:pt x="2126045" y="1159798"/>
                  <a:pt x="2123226" y="1161560"/>
                </a:cubicBezTo>
                <a:cubicBezTo>
                  <a:pt x="2120406" y="1163322"/>
                  <a:pt x="2117823" y="1164673"/>
                  <a:pt x="2115473" y="1165613"/>
                </a:cubicBezTo>
                <a:cubicBezTo>
                  <a:pt x="2113123" y="1166553"/>
                  <a:pt x="2111009" y="1167022"/>
                  <a:pt x="2109129" y="1167022"/>
                </a:cubicBezTo>
                <a:cubicBezTo>
                  <a:pt x="2105605" y="1171252"/>
                  <a:pt x="2100790" y="1173366"/>
                  <a:pt x="2094680" y="1173366"/>
                </a:cubicBezTo>
                <a:cubicBezTo>
                  <a:pt x="2091860" y="1173366"/>
                  <a:pt x="2089746" y="1173131"/>
                  <a:pt x="2088336" y="1172661"/>
                </a:cubicBezTo>
                <a:cubicBezTo>
                  <a:pt x="2085518" y="1175011"/>
                  <a:pt x="2081406" y="1176185"/>
                  <a:pt x="2076002" y="1176185"/>
                </a:cubicBezTo>
                <a:cubicBezTo>
                  <a:pt x="2071068" y="1176185"/>
                  <a:pt x="2067662" y="1175246"/>
                  <a:pt x="2065781" y="1173366"/>
                </a:cubicBezTo>
                <a:cubicBezTo>
                  <a:pt x="2064138" y="1174071"/>
                  <a:pt x="2062492" y="1174423"/>
                  <a:pt x="2060847" y="1174423"/>
                </a:cubicBezTo>
                <a:cubicBezTo>
                  <a:pt x="2057558" y="1174423"/>
                  <a:pt x="2054504" y="1173249"/>
                  <a:pt x="2051684" y="1170899"/>
                </a:cubicBezTo>
                <a:cubicBezTo>
                  <a:pt x="2039702" y="1171604"/>
                  <a:pt x="2031596" y="1167845"/>
                  <a:pt x="2027368" y="1159622"/>
                </a:cubicBezTo>
                <a:cubicBezTo>
                  <a:pt x="2024077" y="1159622"/>
                  <a:pt x="2020378" y="1157566"/>
                  <a:pt x="2016265" y="1153454"/>
                </a:cubicBezTo>
                <a:cubicBezTo>
                  <a:pt x="2012155" y="1149342"/>
                  <a:pt x="2009864" y="1145759"/>
                  <a:pt x="2009394" y="1142705"/>
                </a:cubicBezTo>
                <a:cubicBezTo>
                  <a:pt x="2003989" y="1140591"/>
                  <a:pt x="2000583" y="1136714"/>
                  <a:pt x="1999173" y="1131075"/>
                </a:cubicBezTo>
                <a:cubicBezTo>
                  <a:pt x="1998938" y="1129195"/>
                  <a:pt x="1998938" y="1127433"/>
                  <a:pt x="1999173" y="1125789"/>
                </a:cubicBezTo>
                <a:cubicBezTo>
                  <a:pt x="1998233" y="1125554"/>
                  <a:pt x="1997470" y="1124555"/>
                  <a:pt x="1996882" y="1122793"/>
                </a:cubicBezTo>
                <a:cubicBezTo>
                  <a:pt x="1996296" y="1121031"/>
                  <a:pt x="1996001" y="1119210"/>
                  <a:pt x="1996001" y="1117331"/>
                </a:cubicBezTo>
                <a:cubicBezTo>
                  <a:pt x="1996001" y="1115921"/>
                  <a:pt x="1996119" y="1114981"/>
                  <a:pt x="1996354" y="1114511"/>
                </a:cubicBezTo>
                <a:cubicBezTo>
                  <a:pt x="1994474" y="1108872"/>
                  <a:pt x="1993535" y="1103703"/>
                  <a:pt x="1993535" y="1099004"/>
                </a:cubicBezTo>
                <a:cubicBezTo>
                  <a:pt x="1993535" y="1094305"/>
                  <a:pt x="1994474" y="1090076"/>
                  <a:pt x="1996354" y="1086317"/>
                </a:cubicBezTo>
                <a:cubicBezTo>
                  <a:pt x="1994944" y="1083733"/>
                  <a:pt x="1994240" y="1080913"/>
                  <a:pt x="1994240" y="1077859"/>
                </a:cubicBezTo>
                <a:cubicBezTo>
                  <a:pt x="1994240" y="1074100"/>
                  <a:pt x="1995061" y="1070340"/>
                  <a:pt x="1996706" y="1066581"/>
                </a:cubicBezTo>
                <a:cubicBezTo>
                  <a:pt x="1998350" y="1062822"/>
                  <a:pt x="1999878" y="1060355"/>
                  <a:pt x="2001287" y="1059180"/>
                </a:cubicBezTo>
                <a:cubicBezTo>
                  <a:pt x="2000817" y="1058006"/>
                  <a:pt x="2001170" y="1055950"/>
                  <a:pt x="2002346" y="1053013"/>
                </a:cubicBezTo>
                <a:cubicBezTo>
                  <a:pt x="2003521" y="1050076"/>
                  <a:pt x="2005106" y="1047374"/>
                  <a:pt x="2007103" y="1044907"/>
                </a:cubicBezTo>
                <a:cubicBezTo>
                  <a:pt x="2009100" y="1042440"/>
                  <a:pt x="2011156" y="1040972"/>
                  <a:pt x="2013270" y="1040502"/>
                </a:cubicBezTo>
                <a:lnTo>
                  <a:pt x="2012918" y="1036625"/>
                </a:lnTo>
                <a:cubicBezTo>
                  <a:pt x="2012918" y="1027462"/>
                  <a:pt x="2017852" y="1021706"/>
                  <a:pt x="2027720" y="1019356"/>
                </a:cubicBezTo>
                <a:cubicBezTo>
                  <a:pt x="2027720" y="1015362"/>
                  <a:pt x="2030070" y="1011486"/>
                  <a:pt x="2034768" y="1007726"/>
                </a:cubicBezTo>
                <a:cubicBezTo>
                  <a:pt x="2039467" y="1003967"/>
                  <a:pt x="2043580" y="1002322"/>
                  <a:pt x="2047104" y="1002792"/>
                </a:cubicBezTo>
                <a:cubicBezTo>
                  <a:pt x="2047574" y="1000208"/>
                  <a:pt x="2049864" y="998152"/>
                  <a:pt x="2053975" y="996625"/>
                </a:cubicBezTo>
                <a:cubicBezTo>
                  <a:pt x="2058087" y="995098"/>
                  <a:pt x="2061200" y="994687"/>
                  <a:pt x="2063314" y="995391"/>
                </a:cubicBezTo>
                <a:cubicBezTo>
                  <a:pt x="2065195" y="992337"/>
                  <a:pt x="2068953" y="990223"/>
                  <a:pt x="2074592" y="989048"/>
                </a:cubicBezTo>
                <a:cubicBezTo>
                  <a:pt x="2076707" y="986698"/>
                  <a:pt x="2079761" y="985524"/>
                  <a:pt x="2083756" y="985524"/>
                </a:cubicBezTo>
                <a:close/>
                <a:moveTo>
                  <a:pt x="7735258" y="985171"/>
                </a:moveTo>
                <a:cubicBezTo>
                  <a:pt x="7738077" y="985171"/>
                  <a:pt x="7740897" y="985876"/>
                  <a:pt x="7743717" y="987286"/>
                </a:cubicBezTo>
                <a:cubicBezTo>
                  <a:pt x="7745596" y="985876"/>
                  <a:pt x="7748180" y="985171"/>
                  <a:pt x="7751470" y="985171"/>
                </a:cubicBezTo>
                <a:cubicBezTo>
                  <a:pt x="7753820" y="985171"/>
                  <a:pt x="7756051" y="985524"/>
                  <a:pt x="7758166" y="986228"/>
                </a:cubicBezTo>
                <a:cubicBezTo>
                  <a:pt x="7760281" y="986933"/>
                  <a:pt x="7761690" y="987756"/>
                  <a:pt x="7762395" y="988695"/>
                </a:cubicBezTo>
                <a:cubicBezTo>
                  <a:pt x="7764275" y="988225"/>
                  <a:pt x="7766272" y="988637"/>
                  <a:pt x="7768386" y="989929"/>
                </a:cubicBezTo>
                <a:cubicBezTo>
                  <a:pt x="7770501" y="991221"/>
                  <a:pt x="7771793" y="992807"/>
                  <a:pt x="7772263" y="994687"/>
                </a:cubicBezTo>
                <a:cubicBezTo>
                  <a:pt x="7776257" y="994687"/>
                  <a:pt x="7779723" y="995920"/>
                  <a:pt x="7782660" y="998387"/>
                </a:cubicBezTo>
                <a:cubicBezTo>
                  <a:pt x="7785597" y="1000854"/>
                  <a:pt x="7787829" y="1003673"/>
                  <a:pt x="7789356" y="1006845"/>
                </a:cubicBezTo>
                <a:cubicBezTo>
                  <a:pt x="7790883" y="1010017"/>
                  <a:pt x="7791529" y="1012425"/>
                  <a:pt x="7791294" y="1014070"/>
                </a:cubicBezTo>
                <a:cubicBezTo>
                  <a:pt x="7795288" y="1015950"/>
                  <a:pt x="7798108" y="1019004"/>
                  <a:pt x="7799752" y="1023233"/>
                </a:cubicBezTo>
                <a:cubicBezTo>
                  <a:pt x="7801397" y="1026992"/>
                  <a:pt x="7802219" y="1030282"/>
                  <a:pt x="7802219" y="1033101"/>
                </a:cubicBezTo>
                <a:cubicBezTo>
                  <a:pt x="7802219" y="1037800"/>
                  <a:pt x="7800457" y="1041442"/>
                  <a:pt x="7796933" y="1044026"/>
                </a:cubicBezTo>
                <a:cubicBezTo>
                  <a:pt x="7794583" y="1045671"/>
                  <a:pt x="7792116" y="1046493"/>
                  <a:pt x="7789532" y="1046493"/>
                </a:cubicBezTo>
                <a:cubicBezTo>
                  <a:pt x="7785302" y="1046493"/>
                  <a:pt x="7781250" y="1044731"/>
                  <a:pt x="7777373" y="1041207"/>
                </a:cubicBezTo>
                <a:cubicBezTo>
                  <a:pt x="7773496" y="1037682"/>
                  <a:pt x="7770971" y="1033336"/>
                  <a:pt x="7769796" y="1028167"/>
                </a:cubicBezTo>
                <a:cubicBezTo>
                  <a:pt x="7766741" y="1027697"/>
                  <a:pt x="7763805" y="1026581"/>
                  <a:pt x="7760985" y="1024819"/>
                </a:cubicBezTo>
                <a:cubicBezTo>
                  <a:pt x="7758166" y="1023057"/>
                  <a:pt x="7755934" y="1021119"/>
                  <a:pt x="7754289" y="1019004"/>
                </a:cubicBezTo>
                <a:cubicBezTo>
                  <a:pt x="7753585" y="1019239"/>
                  <a:pt x="7751823" y="1019356"/>
                  <a:pt x="7749003" y="1019356"/>
                </a:cubicBezTo>
                <a:cubicBezTo>
                  <a:pt x="7746418" y="1019356"/>
                  <a:pt x="7744656" y="1019239"/>
                  <a:pt x="7743717" y="1019004"/>
                </a:cubicBezTo>
                <a:cubicBezTo>
                  <a:pt x="7741602" y="1021119"/>
                  <a:pt x="7739252" y="1022176"/>
                  <a:pt x="7736668" y="1022176"/>
                </a:cubicBezTo>
                <a:cubicBezTo>
                  <a:pt x="7734084" y="1022176"/>
                  <a:pt x="7731617" y="1021353"/>
                  <a:pt x="7729267" y="1019709"/>
                </a:cubicBezTo>
                <a:cubicBezTo>
                  <a:pt x="7726212" y="1024408"/>
                  <a:pt x="7721749" y="1026757"/>
                  <a:pt x="7715875" y="1026757"/>
                </a:cubicBezTo>
                <a:cubicBezTo>
                  <a:pt x="7712821" y="1030986"/>
                  <a:pt x="7710119" y="1034217"/>
                  <a:pt x="7707769" y="1036449"/>
                </a:cubicBezTo>
                <a:cubicBezTo>
                  <a:pt x="7705420" y="1038681"/>
                  <a:pt x="7702248" y="1039562"/>
                  <a:pt x="7698254" y="1039092"/>
                </a:cubicBezTo>
                <a:cubicBezTo>
                  <a:pt x="7698489" y="1039797"/>
                  <a:pt x="7698606" y="1040854"/>
                  <a:pt x="7698606" y="1042264"/>
                </a:cubicBezTo>
                <a:cubicBezTo>
                  <a:pt x="7698606" y="1045083"/>
                  <a:pt x="7697901" y="1047550"/>
                  <a:pt x="7696492" y="1049665"/>
                </a:cubicBezTo>
                <a:cubicBezTo>
                  <a:pt x="7695082" y="1051779"/>
                  <a:pt x="7693496" y="1053718"/>
                  <a:pt x="7691734" y="1055480"/>
                </a:cubicBezTo>
                <a:cubicBezTo>
                  <a:pt x="7689972" y="1057242"/>
                  <a:pt x="7688621" y="1058593"/>
                  <a:pt x="7687681" y="1059533"/>
                </a:cubicBezTo>
                <a:cubicBezTo>
                  <a:pt x="7688855" y="1063057"/>
                  <a:pt x="7689443" y="1066346"/>
                  <a:pt x="7689443" y="1069401"/>
                </a:cubicBezTo>
                <a:cubicBezTo>
                  <a:pt x="7689443" y="1074805"/>
                  <a:pt x="7687799" y="1081266"/>
                  <a:pt x="7684509" y="1088784"/>
                </a:cubicBezTo>
                <a:cubicBezTo>
                  <a:pt x="7685684" y="1090429"/>
                  <a:pt x="7686682" y="1092720"/>
                  <a:pt x="7687505" y="1095656"/>
                </a:cubicBezTo>
                <a:cubicBezTo>
                  <a:pt x="7688327" y="1098593"/>
                  <a:pt x="7688738" y="1101471"/>
                  <a:pt x="7688738" y="1104291"/>
                </a:cubicBezTo>
                <a:cubicBezTo>
                  <a:pt x="7688738" y="1105935"/>
                  <a:pt x="7688621" y="1107110"/>
                  <a:pt x="7688386" y="1107815"/>
                </a:cubicBezTo>
                <a:cubicBezTo>
                  <a:pt x="7690030" y="1108990"/>
                  <a:pt x="7691499" y="1110987"/>
                  <a:pt x="7692791" y="1113806"/>
                </a:cubicBezTo>
                <a:cubicBezTo>
                  <a:pt x="7694084" y="1116626"/>
                  <a:pt x="7694730" y="1119328"/>
                  <a:pt x="7694730" y="1121912"/>
                </a:cubicBezTo>
                <a:cubicBezTo>
                  <a:pt x="7700603" y="1123792"/>
                  <a:pt x="7705478" y="1126494"/>
                  <a:pt x="7709355" y="1130018"/>
                </a:cubicBezTo>
                <a:cubicBezTo>
                  <a:pt x="7713232" y="1133542"/>
                  <a:pt x="7715170" y="1136831"/>
                  <a:pt x="7715170" y="1139886"/>
                </a:cubicBezTo>
                <a:cubicBezTo>
                  <a:pt x="7717754" y="1137771"/>
                  <a:pt x="7720574" y="1136714"/>
                  <a:pt x="7723628" y="1136714"/>
                </a:cubicBezTo>
                <a:cubicBezTo>
                  <a:pt x="7726448" y="1136714"/>
                  <a:pt x="7729208" y="1137419"/>
                  <a:pt x="7731910" y="1138828"/>
                </a:cubicBezTo>
                <a:cubicBezTo>
                  <a:pt x="7734612" y="1140238"/>
                  <a:pt x="7736668" y="1142118"/>
                  <a:pt x="7738077" y="1144467"/>
                </a:cubicBezTo>
                <a:cubicBezTo>
                  <a:pt x="7739252" y="1144232"/>
                  <a:pt x="7740662" y="1144115"/>
                  <a:pt x="7742307" y="1144115"/>
                </a:cubicBezTo>
                <a:cubicBezTo>
                  <a:pt x="7745831" y="1144115"/>
                  <a:pt x="7748886" y="1145290"/>
                  <a:pt x="7751470" y="1147639"/>
                </a:cubicBezTo>
                <a:cubicBezTo>
                  <a:pt x="7752410" y="1145759"/>
                  <a:pt x="7754759" y="1143762"/>
                  <a:pt x="7758519" y="1141648"/>
                </a:cubicBezTo>
                <a:cubicBezTo>
                  <a:pt x="7762278" y="1139533"/>
                  <a:pt x="7765332" y="1138593"/>
                  <a:pt x="7767681" y="1138828"/>
                </a:cubicBezTo>
                <a:cubicBezTo>
                  <a:pt x="7769091" y="1136479"/>
                  <a:pt x="7771030" y="1134717"/>
                  <a:pt x="7773496" y="1133542"/>
                </a:cubicBezTo>
                <a:cubicBezTo>
                  <a:pt x="7775964" y="1132367"/>
                  <a:pt x="7778606" y="1131780"/>
                  <a:pt x="7781426" y="1131780"/>
                </a:cubicBezTo>
                <a:cubicBezTo>
                  <a:pt x="7783306" y="1131780"/>
                  <a:pt x="7784598" y="1131897"/>
                  <a:pt x="7785302" y="1132132"/>
                </a:cubicBezTo>
                <a:cubicBezTo>
                  <a:pt x="7788357" y="1128373"/>
                  <a:pt x="7792469" y="1126494"/>
                  <a:pt x="7797638" y="1126494"/>
                </a:cubicBezTo>
                <a:cubicBezTo>
                  <a:pt x="7802101" y="1126494"/>
                  <a:pt x="7805979" y="1128021"/>
                  <a:pt x="7809267" y="1131075"/>
                </a:cubicBezTo>
                <a:cubicBezTo>
                  <a:pt x="7812557" y="1134129"/>
                  <a:pt x="7814201" y="1137889"/>
                  <a:pt x="7814201" y="1142353"/>
                </a:cubicBezTo>
                <a:cubicBezTo>
                  <a:pt x="7814201" y="1147522"/>
                  <a:pt x="7812028" y="1151809"/>
                  <a:pt x="7807682" y="1155216"/>
                </a:cubicBezTo>
                <a:cubicBezTo>
                  <a:pt x="7803335" y="1158623"/>
                  <a:pt x="7798460" y="1160326"/>
                  <a:pt x="7793056" y="1160326"/>
                </a:cubicBezTo>
                <a:cubicBezTo>
                  <a:pt x="7790942" y="1160326"/>
                  <a:pt x="7789414" y="1160209"/>
                  <a:pt x="7788474" y="1159974"/>
                </a:cubicBezTo>
                <a:cubicBezTo>
                  <a:pt x="7790354" y="1160444"/>
                  <a:pt x="7790178" y="1161501"/>
                  <a:pt x="7787946" y="1163146"/>
                </a:cubicBezTo>
                <a:cubicBezTo>
                  <a:pt x="7785714" y="1164790"/>
                  <a:pt x="7782601" y="1166376"/>
                  <a:pt x="7778606" y="1167904"/>
                </a:cubicBezTo>
                <a:cubicBezTo>
                  <a:pt x="7774612" y="1169431"/>
                  <a:pt x="7771441" y="1170077"/>
                  <a:pt x="7769091" y="1169842"/>
                </a:cubicBezTo>
                <a:cubicBezTo>
                  <a:pt x="7766977" y="1172426"/>
                  <a:pt x="7764157" y="1174365"/>
                  <a:pt x="7760633" y="1175657"/>
                </a:cubicBezTo>
                <a:cubicBezTo>
                  <a:pt x="7757109" y="1176949"/>
                  <a:pt x="7753467" y="1177595"/>
                  <a:pt x="7749708" y="1177595"/>
                </a:cubicBezTo>
                <a:cubicBezTo>
                  <a:pt x="7745009" y="1177595"/>
                  <a:pt x="7741720" y="1176773"/>
                  <a:pt x="7739840" y="1175128"/>
                </a:cubicBezTo>
                <a:cubicBezTo>
                  <a:pt x="7738195" y="1175833"/>
                  <a:pt x="7736433" y="1176185"/>
                  <a:pt x="7734553" y="1176185"/>
                </a:cubicBezTo>
                <a:cubicBezTo>
                  <a:pt x="7730090" y="1176185"/>
                  <a:pt x="7726331" y="1174658"/>
                  <a:pt x="7723276" y="1171604"/>
                </a:cubicBezTo>
                <a:cubicBezTo>
                  <a:pt x="7720456" y="1172779"/>
                  <a:pt x="7717990" y="1173366"/>
                  <a:pt x="7715875" y="1173366"/>
                </a:cubicBezTo>
                <a:cubicBezTo>
                  <a:pt x="7712116" y="1173366"/>
                  <a:pt x="7708415" y="1172368"/>
                  <a:pt x="7704774" y="1170370"/>
                </a:cubicBezTo>
                <a:cubicBezTo>
                  <a:pt x="7701132" y="1168373"/>
                  <a:pt x="7698606" y="1165965"/>
                  <a:pt x="7697196" y="1163146"/>
                </a:cubicBezTo>
                <a:cubicBezTo>
                  <a:pt x="7692733" y="1163616"/>
                  <a:pt x="7688327" y="1162265"/>
                  <a:pt x="7683981" y="1159093"/>
                </a:cubicBezTo>
                <a:cubicBezTo>
                  <a:pt x="7679634" y="1155921"/>
                  <a:pt x="7677109" y="1152221"/>
                  <a:pt x="7676403" y="1147992"/>
                </a:cubicBezTo>
                <a:cubicBezTo>
                  <a:pt x="7669355" y="1144937"/>
                  <a:pt x="7664538" y="1136714"/>
                  <a:pt x="7661954" y="1123322"/>
                </a:cubicBezTo>
                <a:cubicBezTo>
                  <a:pt x="7660544" y="1122147"/>
                  <a:pt x="7659487" y="1120385"/>
                  <a:pt x="7658782" y="1118035"/>
                </a:cubicBezTo>
                <a:cubicBezTo>
                  <a:pt x="7658077" y="1115686"/>
                  <a:pt x="7657725" y="1113336"/>
                  <a:pt x="7657725" y="1110987"/>
                </a:cubicBezTo>
                <a:cubicBezTo>
                  <a:pt x="7657725" y="1109342"/>
                  <a:pt x="7657842" y="1108167"/>
                  <a:pt x="7658077" y="1107463"/>
                </a:cubicBezTo>
                <a:cubicBezTo>
                  <a:pt x="7654083" y="1099474"/>
                  <a:pt x="7652086" y="1091251"/>
                  <a:pt x="7652086" y="1082793"/>
                </a:cubicBezTo>
                <a:cubicBezTo>
                  <a:pt x="7652086" y="1075039"/>
                  <a:pt x="7653731" y="1068696"/>
                  <a:pt x="7657020" y="1063762"/>
                </a:cubicBezTo>
                <a:cubicBezTo>
                  <a:pt x="7656550" y="1061412"/>
                  <a:pt x="7656315" y="1059650"/>
                  <a:pt x="7656315" y="1058476"/>
                </a:cubicBezTo>
                <a:cubicBezTo>
                  <a:pt x="7656315" y="1054481"/>
                  <a:pt x="7657255" y="1050663"/>
                  <a:pt x="7659135" y="1047022"/>
                </a:cubicBezTo>
                <a:cubicBezTo>
                  <a:pt x="7661014" y="1043380"/>
                  <a:pt x="7663363" y="1040737"/>
                  <a:pt x="7666183" y="1039092"/>
                </a:cubicBezTo>
                <a:cubicBezTo>
                  <a:pt x="7665713" y="1037917"/>
                  <a:pt x="7665478" y="1036273"/>
                  <a:pt x="7665478" y="1034158"/>
                </a:cubicBezTo>
                <a:cubicBezTo>
                  <a:pt x="7665478" y="1030399"/>
                  <a:pt x="7666711" y="1026933"/>
                  <a:pt x="7669179" y="1023762"/>
                </a:cubicBezTo>
                <a:cubicBezTo>
                  <a:pt x="7671645" y="1020590"/>
                  <a:pt x="7674054" y="1018652"/>
                  <a:pt x="7676403" y="1017947"/>
                </a:cubicBezTo>
                <a:cubicBezTo>
                  <a:pt x="7677343" y="1014657"/>
                  <a:pt x="7679634" y="1011544"/>
                  <a:pt x="7683276" y="1008607"/>
                </a:cubicBezTo>
                <a:cubicBezTo>
                  <a:pt x="7686917" y="1005671"/>
                  <a:pt x="7690736" y="1004320"/>
                  <a:pt x="7694730" y="1004555"/>
                </a:cubicBezTo>
                <a:cubicBezTo>
                  <a:pt x="7699429" y="997506"/>
                  <a:pt x="7704127" y="994334"/>
                  <a:pt x="7708826" y="995039"/>
                </a:cubicBezTo>
                <a:cubicBezTo>
                  <a:pt x="7710941" y="992220"/>
                  <a:pt x="7713819" y="990223"/>
                  <a:pt x="7717461" y="989048"/>
                </a:cubicBezTo>
                <a:cubicBezTo>
                  <a:pt x="7721102" y="987873"/>
                  <a:pt x="7724450" y="987403"/>
                  <a:pt x="7727505" y="987638"/>
                </a:cubicBezTo>
                <a:cubicBezTo>
                  <a:pt x="7729855" y="985993"/>
                  <a:pt x="7732439" y="985171"/>
                  <a:pt x="7735258" y="985171"/>
                </a:cubicBezTo>
                <a:close/>
                <a:moveTo>
                  <a:pt x="5277808" y="985171"/>
                </a:moveTo>
                <a:cubicBezTo>
                  <a:pt x="5280627" y="985171"/>
                  <a:pt x="5283447" y="985876"/>
                  <a:pt x="5286267" y="987286"/>
                </a:cubicBezTo>
                <a:cubicBezTo>
                  <a:pt x="5288146" y="985876"/>
                  <a:pt x="5290730" y="985171"/>
                  <a:pt x="5294020" y="985171"/>
                </a:cubicBezTo>
                <a:cubicBezTo>
                  <a:pt x="5296370" y="985171"/>
                  <a:pt x="5298601" y="985524"/>
                  <a:pt x="5300716" y="986228"/>
                </a:cubicBezTo>
                <a:cubicBezTo>
                  <a:pt x="5302831" y="986933"/>
                  <a:pt x="5304240" y="987756"/>
                  <a:pt x="5304945" y="988695"/>
                </a:cubicBezTo>
                <a:cubicBezTo>
                  <a:pt x="5306825" y="988225"/>
                  <a:pt x="5308822" y="988637"/>
                  <a:pt x="5310936" y="989929"/>
                </a:cubicBezTo>
                <a:cubicBezTo>
                  <a:pt x="5313051" y="991221"/>
                  <a:pt x="5314343" y="992807"/>
                  <a:pt x="5314813" y="994687"/>
                </a:cubicBezTo>
                <a:cubicBezTo>
                  <a:pt x="5318807" y="994687"/>
                  <a:pt x="5322273" y="995920"/>
                  <a:pt x="5325210" y="998387"/>
                </a:cubicBezTo>
                <a:cubicBezTo>
                  <a:pt x="5328147" y="1000854"/>
                  <a:pt x="5330379" y="1003673"/>
                  <a:pt x="5331906" y="1006845"/>
                </a:cubicBezTo>
                <a:cubicBezTo>
                  <a:pt x="5333433" y="1010017"/>
                  <a:pt x="5334079" y="1012425"/>
                  <a:pt x="5333844" y="1014070"/>
                </a:cubicBezTo>
                <a:cubicBezTo>
                  <a:pt x="5337838" y="1015950"/>
                  <a:pt x="5340658" y="1019004"/>
                  <a:pt x="5342302" y="1023233"/>
                </a:cubicBezTo>
                <a:cubicBezTo>
                  <a:pt x="5343947" y="1026992"/>
                  <a:pt x="5344769" y="1030282"/>
                  <a:pt x="5344769" y="1033101"/>
                </a:cubicBezTo>
                <a:cubicBezTo>
                  <a:pt x="5344769" y="1037800"/>
                  <a:pt x="5343007" y="1041442"/>
                  <a:pt x="5339483" y="1044026"/>
                </a:cubicBezTo>
                <a:cubicBezTo>
                  <a:pt x="5337133" y="1045671"/>
                  <a:pt x="5334666" y="1046493"/>
                  <a:pt x="5332082" y="1046493"/>
                </a:cubicBezTo>
                <a:cubicBezTo>
                  <a:pt x="5327852" y="1046493"/>
                  <a:pt x="5323800" y="1044731"/>
                  <a:pt x="5319923" y="1041207"/>
                </a:cubicBezTo>
                <a:cubicBezTo>
                  <a:pt x="5316046" y="1037682"/>
                  <a:pt x="5313521" y="1033336"/>
                  <a:pt x="5312346" y="1028167"/>
                </a:cubicBezTo>
                <a:cubicBezTo>
                  <a:pt x="5309291" y="1027697"/>
                  <a:pt x="5306355" y="1026581"/>
                  <a:pt x="5303535" y="1024819"/>
                </a:cubicBezTo>
                <a:cubicBezTo>
                  <a:pt x="5300716" y="1023057"/>
                  <a:pt x="5298484" y="1021119"/>
                  <a:pt x="5296839" y="1019004"/>
                </a:cubicBezTo>
                <a:cubicBezTo>
                  <a:pt x="5296135" y="1019239"/>
                  <a:pt x="5294373" y="1019356"/>
                  <a:pt x="5291553" y="1019356"/>
                </a:cubicBezTo>
                <a:cubicBezTo>
                  <a:pt x="5288968" y="1019356"/>
                  <a:pt x="5287206" y="1019239"/>
                  <a:pt x="5286267" y="1019004"/>
                </a:cubicBezTo>
                <a:cubicBezTo>
                  <a:pt x="5284152" y="1021119"/>
                  <a:pt x="5281802" y="1022176"/>
                  <a:pt x="5279218" y="1022176"/>
                </a:cubicBezTo>
                <a:cubicBezTo>
                  <a:pt x="5276634" y="1022176"/>
                  <a:pt x="5274167" y="1021353"/>
                  <a:pt x="5271817" y="1019709"/>
                </a:cubicBezTo>
                <a:cubicBezTo>
                  <a:pt x="5268762" y="1024408"/>
                  <a:pt x="5264299" y="1026757"/>
                  <a:pt x="5258425" y="1026757"/>
                </a:cubicBezTo>
                <a:cubicBezTo>
                  <a:pt x="5255371" y="1030986"/>
                  <a:pt x="5252669" y="1034217"/>
                  <a:pt x="5250319" y="1036449"/>
                </a:cubicBezTo>
                <a:cubicBezTo>
                  <a:pt x="5247970" y="1038681"/>
                  <a:pt x="5244798" y="1039562"/>
                  <a:pt x="5240804" y="1039092"/>
                </a:cubicBezTo>
                <a:cubicBezTo>
                  <a:pt x="5241039" y="1039797"/>
                  <a:pt x="5241156" y="1040854"/>
                  <a:pt x="5241156" y="1042264"/>
                </a:cubicBezTo>
                <a:cubicBezTo>
                  <a:pt x="5241156" y="1045083"/>
                  <a:pt x="5240451" y="1047550"/>
                  <a:pt x="5239042" y="1049665"/>
                </a:cubicBezTo>
                <a:cubicBezTo>
                  <a:pt x="5237632" y="1051779"/>
                  <a:pt x="5236046" y="1053718"/>
                  <a:pt x="5234284" y="1055480"/>
                </a:cubicBezTo>
                <a:cubicBezTo>
                  <a:pt x="5232522" y="1057242"/>
                  <a:pt x="5231171" y="1058593"/>
                  <a:pt x="5230231" y="1059533"/>
                </a:cubicBezTo>
                <a:cubicBezTo>
                  <a:pt x="5231405" y="1063057"/>
                  <a:pt x="5231993" y="1066346"/>
                  <a:pt x="5231993" y="1069401"/>
                </a:cubicBezTo>
                <a:cubicBezTo>
                  <a:pt x="5231993" y="1074805"/>
                  <a:pt x="5230349" y="1081266"/>
                  <a:pt x="5227059" y="1088784"/>
                </a:cubicBezTo>
                <a:cubicBezTo>
                  <a:pt x="5228234" y="1090429"/>
                  <a:pt x="5229232" y="1092720"/>
                  <a:pt x="5230055" y="1095656"/>
                </a:cubicBezTo>
                <a:cubicBezTo>
                  <a:pt x="5230877" y="1098593"/>
                  <a:pt x="5231288" y="1101471"/>
                  <a:pt x="5231288" y="1104291"/>
                </a:cubicBezTo>
                <a:cubicBezTo>
                  <a:pt x="5231288" y="1105935"/>
                  <a:pt x="5231171" y="1107110"/>
                  <a:pt x="5230936" y="1107815"/>
                </a:cubicBezTo>
                <a:cubicBezTo>
                  <a:pt x="5232580" y="1108990"/>
                  <a:pt x="5234049" y="1110987"/>
                  <a:pt x="5235341" y="1113806"/>
                </a:cubicBezTo>
                <a:cubicBezTo>
                  <a:pt x="5236634" y="1116626"/>
                  <a:pt x="5237280" y="1119328"/>
                  <a:pt x="5237280" y="1121912"/>
                </a:cubicBezTo>
                <a:cubicBezTo>
                  <a:pt x="5243153" y="1123792"/>
                  <a:pt x="5248028" y="1126494"/>
                  <a:pt x="5251905" y="1130018"/>
                </a:cubicBezTo>
                <a:cubicBezTo>
                  <a:pt x="5255782" y="1133542"/>
                  <a:pt x="5257720" y="1136831"/>
                  <a:pt x="5257720" y="1139886"/>
                </a:cubicBezTo>
                <a:cubicBezTo>
                  <a:pt x="5260304" y="1137771"/>
                  <a:pt x="5263124" y="1136714"/>
                  <a:pt x="5266178" y="1136714"/>
                </a:cubicBezTo>
                <a:cubicBezTo>
                  <a:pt x="5268998" y="1136714"/>
                  <a:pt x="5271758" y="1137419"/>
                  <a:pt x="5274460" y="1138828"/>
                </a:cubicBezTo>
                <a:cubicBezTo>
                  <a:pt x="5277162" y="1140238"/>
                  <a:pt x="5279218" y="1142118"/>
                  <a:pt x="5280627" y="1144467"/>
                </a:cubicBezTo>
                <a:cubicBezTo>
                  <a:pt x="5281802" y="1144232"/>
                  <a:pt x="5283212" y="1144115"/>
                  <a:pt x="5284857" y="1144115"/>
                </a:cubicBezTo>
                <a:cubicBezTo>
                  <a:pt x="5288381" y="1144115"/>
                  <a:pt x="5291436" y="1145290"/>
                  <a:pt x="5294020" y="1147639"/>
                </a:cubicBezTo>
                <a:cubicBezTo>
                  <a:pt x="5294960" y="1145759"/>
                  <a:pt x="5297309" y="1143762"/>
                  <a:pt x="5301069" y="1141648"/>
                </a:cubicBezTo>
                <a:cubicBezTo>
                  <a:pt x="5304828" y="1139533"/>
                  <a:pt x="5307882" y="1138593"/>
                  <a:pt x="5310231" y="1138828"/>
                </a:cubicBezTo>
                <a:cubicBezTo>
                  <a:pt x="5311641" y="1136479"/>
                  <a:pt x="5313580" y="1134717"/>
                  <a:pt x="5316046" y="1133542"/>
                </a:cubicBezTo>
                <a:cubicBezTo>
                  <a:pt x="5318514" y="1132367"/>
                  <a:pt x="5321156" y="1131780"/>
                  <a:pt x="5323976" y="1131780"/>
                </a:cubicBezTo>
                <a:cubicBezTo>
                  <a:pt x="5325856" y="1131780"/>
                  <a:pt x="5327148" y="1131897"/>
                  <a:pt x="5327852" y="1132132"/>
                </a:cubicBezTo>
                <a:cubicBezTo>
                  <a:pt x="5330907" y="1128373"/>
                  <a:pt x="5335019" y="1126494"/>
                  <a:pt x="5340188" y="1126494"/>
                </a:cubicBezTo>
                <a:cubicBezTo>
                  <a:pt x="5344651" y="1126494"/>
                  <a:pt x="5348529" y="1128021"/>
                  <a:pt x="5351817" y="1131075"/>
                </a:cubicBezTo>
                <a:cubicBezTo>
                  <a:pt x="5355107" y="1134129"/>
                  <a:pt x="5356751" y="1137889"/>
                  <a:pt x="5356751" y="1142353"/>
                </a:cubicBezTo>
                <a:cubicBezTo>
                  <a:pt x="5356751" y="1147522"/>
                  <a:pt x="5354578" y="1151809"/>
                  <a:pt x="5350232" y="1155216"/>
                </a:cubicBezTo>
                <a:cubicBezTo>
                  <a:pt x="5345885" y="1158623"/>
                  <a:pt x="5341010" y="1160326"/>
                  <a:pt x="5335606" y="1160326"/>
                </a:cubicBezTo>
                <a:cubicBezTo>
                  <a:pt x="5333492" y="1160326"/>
                  <a:pt x="5331964" y="1160209"/>
                  <a:pt x="5331024" y="1159974"/>
                </a:cubicBezTo>
                <a:cubicBezTo>
                  <a:pt x="5332904" y="1160444"/>
                  <a:pt x="5332728" y="1161501"/>
                  <a:pt x="5330496" y="1163146"/>
                </a:cubicBezTo>
                <a:cubicBezTo>
                  <a:pt x="5328264" y="1164790"/>
                  <a:pt x="5325151" y="1166376"/>
                  <a:pt x="5321156" y="1167904"/>
                </a:cubicBezTo>
                <a:cubicBezTo>
                  <a:pt x="5317162" y="1169431"/>
                  <a:pt x="5313991" y="1170077"/>
                  <a:pt x="5311641" y="1169842"/>
                </a:cubicBezTo>
                <a:cubicBezTo>
                  <a:pt x="5309527" y="1172426"/>
                  <a:pt x="5306707" y="1174365"/>
                  <a:pt x="5303183" y="1175657"/>
                </a:cubicBezTo>
                <a:cubicBezTo>
                  <a:pt x="5299659" y="1176949"/>
                  <a:pt x="5296017" y="1177595"/>
                  <a:pt x="5292258" y="1177595"/>
                </a:cubicBezTo>
                <a:cubicBezTo>
                  <a:pt x="5287559" y="1177595"/>
                  <a:pt x="5284270" y="1176773"/>
                  <a:pt x="5282390" y="1175128"/>
                </a:cubicBezTo>
                <a:cubicBezTo>
                  <a:pt x="5280745" y="1175833"/>
                  <a:pt x="5278983" y="1176185"/>
                  <a:pt x="5277103" y="1176185"/>
                </a:cubicBezTo>
                <a:cubicBezTo>
                  <a:pt x="5272640" y="1176185"/>
                  <a:pt x="5268881" y="1174658"/>
                  <a:pt x="5265826" y="1171604"/>
                </a:cubicBezTo>
                <a:cubicBezTo>
                  <a:pt x="5263006" y="1172779"/>
                  <a:pt x="5260540" y="1173366"/>
                  <a:pt x="5258425" y="1173366"/>
                </a:cubicBezTo>
                <a:cubicBezTo>
                  <a:pt x="5254666" y="1173366"/>
                  <a:pt x="5250965" y="1172368"/>
                  <a:pt x="5247324" y="1170370"/>
                </a:cubicBezTo>
                <a:cubicBezTo>
                  <a:pt x="5243682" y="1168373"/>
                  <a:pt x="5241156" y="1165965"/>
                  <a:pt x="5239746" y="1163146"/>
                </a:cubicBezTo>
                <a:cubicBezTo>
                  <a:pt x="5235283" y="1163616"/>
                  <a:pt x="5230877" y="1162265"/>
                  <a:pt x="5226531" y="1159093"/>
                </a:cubicBezTo>
                <a:cubicBezTo>
                  <a:pt x="5222184" y="1155921"/>
                  <a:pt x="5219659" y="1152221"/>
                  <a:pt x="5218953" y="1147992"/>
                </a:cubicBezTo>
                <a:cubicBezTo>
                  <a:pt x="5211905" y="1144937"/>
                  <a:pt x="5207088" y="1136714"/>
                  <a:pt x="5204504" y="1123322"/>
                </a:cubicBezTo>
                <a:cubicBezTo>
                  <a:pt x="5203094" y="1122147"/>
                  <a:pt x="5202037" y="1120385"/>
                  <a:pt x="5201332" y="1118035"/>
                </a:cubicBezTo>
                <a:cubicBezTo>
                  <a:pt x="5200627" y="1115686"/>
                  <a:pt x="5200275" y="1113336"/>
                  <a:pt x="5200275" y="1110987"/>
                </a:cubicBezTo>
                <a:cubicBezTo>
                  <a:pt x="5200275" y="1109342"/>
                  <a:pt x="5200392" y="1108167"/>
                  <a:pt x="5200627" y="1107463"/>
                </a:cubicBezTo>
                <a:cubicBezTo>
                  <a:pt x="5196633" y="1099474"/>
                  <a:pt x="5194636" y="1091251"/>
                  <a:pt x="5194636" y="1082793"/>
                </a:cubicBezTo>
                <a:cubicBezTo>
                  <a:pt x="5194636" y="1075039"/>
                  <a:pt x="5196281" y="1068696"/>
                  <a:pt x="5199570" y="1063762"/>
                </a:cubicBezTo>
                <a:cubicBezTo>
                  <a:pt x="5199100" y="1061412"/>
                  <a:pt x="5198865" y="1059650"/>
                  <a:pt x="5198865" y="1058476"/>
                </a:cubicBezTo>
                <a:cubicBezTo>
                  <a:pt x="5198865" y="1054481"/>
                  <a:pt x="5199805" y="1050663"/>
                  <a:pt x="5201685" y="1047022"/>
                </a:cubicBezTo>
                <a:cubicBezTo>
                  <a:pt x="5203564" y="1043380"/>
                  <a:pt x="5205913" y="1040737"/>
                  <a:pt x="5208733" y="1039092"/>
                </a:cubicBezTo>
                <a:cubicBezTo>
                  <a:pt x="5208263" y="1037917"/>
                  <a:pt x="5208028" y="1036273"/>
                  <a:pt x="5208028" y="1034158"/>
                </a:cubicBezTo>
                <a:cubicBezTo>
                  <a:pt x="5208028" y="1030399"/>
                  <a:pt x="5209261" y="1026933"/>
                  <a:pt x="5211729" y="1023762"/>
                </a:cubicBezTo>
                <a:cubicBezTo>
                  <a:pt x="5214195" y="1020590"/>
                  <a:pt x="5216604" y="1018652"/>
                  <a:pt x="5218953" y="1017947"/>
                </a:cubicBezTo>
                <a:cubicBezTo>
                  <a:pt x="5219893" y="1014657"/>
                  <a:pt x="5222184" y="1011544"/>
                  <a:pt x="5225826" y="1008607"/>
                </a:cubicBezTo>
                <a:cubicBezTo>
                  <a:pt x="5229467" y="1005671"/>
                  <a:pt x="5233286" y="1004320"/>
                  <a:pt x="5237280" y="1004555"/>
                </a:cubicBezTo>
                <a:cubicBezTo>
                  <a:pt x="5241979" y="997506"/>
                  <a:pt x="5246677" y="994334"/>
                  <a:pt x="5251376" y="995039"/>
                </a:cubicBezTo>
                <a:cubicBezTo>
                  <a:pt x="5253491" y="992220"/>
                  <a:pt x="5256369" y="990223"/>
                  <a:pt x="5260011" y="989048"/>
                </a:cubicBezTo>
                <a:cubicBezTo>
                  <a:pt x="5263652" y="987873"/>
                  <a:pt x="5267000" y="987403"/>
                  <a:pt x="5270055" y="987638"/>
                </a:cubicBezTo>
                <a:cubicBezTo>
                  <a:pt x="5272405" y="985993"/>
                  <a:pt x="5274989" y="985171"/>
                  <a:pt x="5277808" y="985171"/>
                </a:cubicBezTo>
                <a:close/>
                <a:moveTo>
                  <a:pt x="3163261" y="985171"/>
                </a:moveTo>
                <a:cubicBezTo>
                  <a:pt x="3166081" y="985171"/>
                  <a:pt x="3168900" y="985876"/>
                  <a:pt x="3171720" y="987286"/>
                </a:cubicBezTo>
                <a:cubicBezTo>
                  <a:pt x="3173599" y="985876"/>
                  <a:pt x="3176184" y="985171"/>
                  <a:pt x="3179473" y="985171"/>
                </a:cubicBezTo>
                <a:cubicBezTo>
                  <a:pt x="3181823" y="985171"/>
                  <a:pt x="3184054" y="985524"/>
                  <a:pt x="3186169" y="986228"/>
                </a:cubicBezTo>
                <a:cubicBezTo>
                  <a:pt x="3188284" y="986933"/>
                  <a:pt x="3189693" y="987756"/>
                  <a:pt x="3190398" y="988695"/>
                </a:cubicBezTo>
                <a:cubicBezTo>
                  <a:pt x="3192277" y="988225"/>
                  <a:pt x="3194274" y="988637"/>
                  <a:pt x="3196389" y="989929"/>
                </a:cubicBezTo>
                <a:cubicBezTo>
                  <a:pt x="3198503" y="991221"/>
                  <a:pt x="3199796" y="992807"/>
                  <a:pt x="3200266" y="994687"/>
                </a:cubicBezTo>
                <a:cubicBezTo>
                  <a:pt x="3204260" y="994687"/>
                  <a:pt x="3207725" y="995920"/>
                  <a:pt x="3210663" y="998387"/>
                </a:cubicBezTo>
                <a:cubicBezTo>
                  <a:pt x="3213599" y="1000854"/>
                  <a:pt x="3215831" y="1003673"/>
                  <a:pt x="3217358" y="1006845"/>
                </a:cubicBezTo>
                <a:cubicBezTo>
                  <a:pt x="3218886" y="1010017"/>
                  <a:pt x="3219531" y="1012425"/>
                  <a:pt x="3219297" y="1014070"/>
                </a:cubicBezTo>
                <a:cubicBezTo>
                  <a:pt x="3223291" y="1015950"/>
                  <a:pt x="3226111" y="1019004"/>
                  <a:pt x="3227755" y="1023233"/>
                </a:cubicBezTo>
                <a:cubicBezTo>
                  <a:pt x="3229399" y="1026992"/>
                  <a:pt x="3230222" y="1030282"/>
                  <a:pt x="3230222" y="1033101"/>
                </a:cubicBezTo>
                <a:cubicBezTo>
                  <a:pt x="3230222" y="1037800"/>
                  <a:pt x="3228459" y="1041442"/>
                  <a:pt x="3224935" y="1044026"/>
                </a:cubicBezTo>
                <a:cubicBezTo>
                  <a:pt x="3222586" y="1045671"/>
                  <a:pt x="3220119" y="1046493"/>
                  <a:pt x="3217535" y="1046493"/>
                </a:cubicBezTo>
                <a:cubicBezTo>
                  <a:pt x="3213305" y="1046493"/>
                  <a:pt x="3209252" y="1044731"/>
                  <a:pt x="3205376" y="1041207"/>
                </a:cubicBezTo>
                <a:cubicBezTo>
                  <a:pt x="3201500" y="1037682"/>
                  <a:pt x="3198973" y="1033336"/>
                  <a:pt x="3197799" y="1028167"/>
                </a:cubicBezTo>
                <a:cubicBezTo>
                  <a:pt x="3194745" y="1027697"/>
                  <a:pt x="3191808" y="1026581"/>
                  <a:pt x="3188988" y="1024819"/>
                </a:cubicBezTo>
                <a:cubicBezTo>
                  <a:pt x="3186169" y="1023057"/>
                  <a:pt x="3183937" y="1021119"/>
                  <a:pt x="3182292" y="1019004"/>
                </a:cubicBezTo>
                <a:cubicBezTo>
                  <a:pt x="3181587" y="1019239"/>
                  <a:pt x="3179825" y="1019356"/>
                  <a:pt x="3177006" y="1019356"/>
                </a:cubicBezTo>
                <a:cubicBezTo>
                  <a:pt x="3174421" y="1019356"/>
                  <a:pt x="3172659" y="1019239"/>
                  <a:pt x="3171720" y="1019004"/>
                </a:cubicBezTo>
                <a:cubicBezTo>
                  <a:pt x="3169605" y="1021119"/>
                  <a:pt x="3167255" y="1022176"/>
                  <a:pt x="3164671" y="1022176"/>
                </a:cubicBezTo>
                <a:cubicBezTo>
                  <a:pt x="3162086" y="1022176"/>
                  <a:pt x="3159620" y="1021353"/>
                  <a:pt x="3157270" y="1019709"/>
                </a:cubicBezTo>
                <a:cubicBezTo>
                  <a:pt x="3154216" y="1024408"/>
                  <a:pt x="3149751" y="1026757"/>
                  <a:pt x="3143878" y="1026757"/>
                </a:cubicBezTo>
                <a:cubicBezTo>
                  <a:pt x="3140823" y="1030986"/>
                  <a:pt x="3138122" y="1034217"/>
                  <a:pt x="3135772" y="1036449"/>
                </a:cubicBezTo>
                <a:cubicBezTo>
                  <a:pt x="3133423" y="1038681"/>
                  <a:pt x="3130251" y="1039562"/>
                  <a:pt x="3126257" y="1039092"/>
                </a:cubicBezTo>
                <a:cubicBezTo>
                  <a:pt x="3126491" y="1039797"/>
                  <a:pt x="3126609" y="1040854"/>
                  <a:pt x="3126609" y="1042264"/>
                </a:cubicBezTo>
                <a:cubicBezTo>
                  <a:pt x="3126609" y="1045083"/>
                  <a:pt x="3125904" y="1047550"/>
                  <a:pt x="3124494" y="1049665"/>
                </a:cubicBezTo>
                <a:cubicBezTo>
                  <a:pt x="3123085" y="1051779"/>
                  <a:pt x="3121499" y="1053718"/>
                  <a:pt x="3119736" y="1055480"/>
                </a:cubicBezTo>
                <a:cubicBezTo>
                  <a:pt x="3117974" y="1057242"/>
                  <a:pt x="3116623" y="1058593"/>
                  <a:pt x="3115684" y="1059533"/>
                </a:cubicBezTo>
                <a:cubicBezTo>
                  <a:pt x="3116858" y="1063057"/>
                  <a:pt x="3117446" y="1066346"/>
                  <a:pt x="3117446" y="1069401"/>
                </a:cubicBezTo>
                <a:cubicBezTo>
                  <a:pt x="3117446" y="1074805"/>
                  <a:pt x="3115801" y="1081266"/>
                  <a:pt x="3112512" y="1088784"/>
                </a:cubicBezTo>
                <a:cubicBezTo>
                  <a:pt x="3113686" y="1090429"/>
                  <a:pt x="3114685" y="1092720"/>
                  <a:pt x="3115508" y="1095656"/>
                </a:cubicBezTo>
                <a:cubicBezTo>
                  <a:pt x="3116330" y="1098593"/>
                  <a:pt x="3116742" y="1101471"/>
                  <a:pt x="3116742" y="1104291"/>
                </a:cubicBezTo>
                <a:cubicBezTo>
                  <a:pt x="3116742" y="1105935"/>
                  <a:pt x="3116623" y="1107110"/>
                  <a:pt x="3116388" y="1107815"/>
                </a:cubicBezTo>
                <a:cubicBezTo>
                  <a:pt x="3118033" y="1108990"/>
                  <a:pt x="3119502" y="1110987"/>
                  <a:pt x="3120794" y="1113806"/>
                </a:cubicBezTo>
                <a:cubicBezTo>
                  <a:pt x="3122086" y="1116626"/>
                  <a:pt x="3122732" y="1119328"/>
                  <a:pt x="3122732" y="1121912"/>
                </a:cubicBezTo>
                <a:cubicBezTo>
                  <a:pt x="3128606" y="1123792"/>
                  <a:pt x="3133481" y="1126494"/>
                  <a:pt x="3137358" y="1130018"/>
                </a:cubicBezTo>
                <a:cubicBezTo>
                  <a:pt x="3141235" y="1133542"/>
                  <a:pt x="3143173" y="1136831"/>
                  <a:pt x="3143173" y="1139886"/>
                </a:cubicBezTo>
                <a:cubicBezTo>
                  <a:pt x="3145757" y="1137771"/>
                  <a:pt x="3148577" y="1136714"/>
                  <a:pt x="3151631" y="1136714"/>
                </a:cubicBezTo>
                <a:cubicBezTo>
                  <a:pt x="3154451" y="1136714"/>
                  <a:pt x="3157211" y="1137419"/>
                  <a:pt x="3159913" y="1138828"/>
                </a:cubicBezTo>
                <a:cubicBezTo>
                  <a:pt x="3162615" y="1140238"/>
                  <a:pt x="3164671" y="1142118"/>
                  <a:pt x="3166081" y="1144467"/>
                </a:cubicBezTo>
                <a:cubicBezTo>
                  <a:pt x="3167255" y="1144232"/>
                  <a:pt x="3168665" y="1144115"/>
                  <a:pt x="3170309" y="1144115"/>
                </a:cubicBezTo>
                <a:cubicBezTo>
                  <a:pt x="3173834" y="1144115"/>
                  <a:pt x="3176889" y="1145290"/>
                  <a:pt x="3179473" y="1147639"/>
                </a:cubicBezTo>
                <a:cubicBezTo>
                  <a:pt x="3180413" y="1145759"/>
                  <a:pt x="3182762" y="1143762"/>
                  <a:pt x="3186522" y="1141648"/>
                </a:cubicBezTo>
                <a:cubicBezTo>
                  <a:pt x="3190280" y="1139533"/>
                  <a:pt x="3193334" y="1138593"/>
                  <a:pt x="3195684" y="1138828"/>
                </a:cubicBezTo>
                <a:cubicBezTo>
                  <a:pt x="3197095" y="1136479"/>
                  <a:pt x="3199032" y="1134717"/>
                  <a:pt x="3201500" y="1133542"/>
                </a:cubicBezTo>
                <a:cubicBezTo>
                  <a:pt x="3203966" y="1132367"/>
                  <a:pt x="3206610" y="1131780"/>
                  <a:pt x="3209429" y="1131780"/>
                </a:cubicBezTo>
                <a:cubicBezTo>
                  <a:pt x="3211308" y="1131780"/>
                  <a:pt x="3212601" y="1131897"/>
                  <a:pt x="3213305" y="1132132"/>
                </a:cubicBezTo>
                <a:cubicBezTo>
                  <a:pt x="3216360" y="1128373"/>
                  <a:pt x="3220472" y="1126494"/>
                  <a:pt x="3225640" y="1126494"/>
                </a:cubicBezTo>
                <a:cubicBezTo>
                  <a:pt x="3230105" y="1126494"/>
                  <a:pt x="3233981" y="1128021"/>
                  <a:pt x="3237270" y="1131075"/>
                </a:cubicBezTo>
                <a:cubicBezTo>
                  <a:pt x="3240560" y="1134129"/>
                  <a:pt x="3242204" y="1137889"/>
                  <a:pt x="3242204" y="1142353"/>
                </a:cubicBezTo>
                <a:cubicBezTo>
                  <a:pt x="3242204" y="1147522"/>
                  <a:pt x="3240031" y="1151809"/>
                  <a:pt x="3235684" y="1155216"/>
                </a:cubicBezTo>
                <a:cubicBezTo>
                  <a:pt x="3231338" y="1158623"/>
                  <a:pt x="3226463" y="1160326"/>
                  <a:pt x="3221059" y="1160326"/>
                </a:cubicBezTo>
                <a:cubicBezTo>
                  <a:pt x="3218945" y="1160326"/>
                  <a:pt x="3217416" y="1160209"/>
                  <a:pt x="3216478" y="1159974"/>
                </a:cubicBezTo>
                <a:cubicBezTo>
                  <a:pt x="3218357" y="1160444"/>
                  <a:pt x="3218181" y="1161501"/>
                  <a:pt x="3215949" y="1163146"/>
                </a:cubicBezTo>
                <a:cubicBezTo>
                  <a:pt x="3213716" y="1164790"/>
                  <a:pt x="3210604" y="1166376"/>
                  <a:pt x="3206610" y="1167904"/>
                </a:cubicBezTo>
                <a:cubicBezTo>
                  <a:pt x="3202615" y="1169431"/>
                  <a:pt x="3199443" y="1170077"/>
                  <a:pt x="3197095" y="1169842"/>
                </a:cubicBezTo>
                <a:cubicBezTo>
                  <a:pt x="3194979" y="1172426"/>
                  <a:pt x="3192160" y="1174365"/>
                  <a:pt x="3188636" y="1175657"/>
                </a:cubicBezTo>
                <a:cubicBezTo>
                  <a:pt x="3185111" y="1176949"/>
                  <a:pt x="3181469" y="1177595"/>
                  <a:pt x="3177711" y="1177595"/>
                </a:cubicBezTo>
                <a:cubicBezTo>
                  <a:pt x="3173012" y="1177595"/>
                  <a:pt x="3169722" y="1176773"/>
                  <a:pt x="3167843" y="1175128"/>
                </a:cubicBezTo>
                <a:cubicBezTo>
                  <a:pt x="3166198" y="1175833"/>
                  <a:pt x="3164436" y="1176185"/>
                  <a:pt x="3162556" y="1176185"/>
                </a:cubicBezTo>
                <a:cubicBezTo>
                  <a:pt x="3158092" y="1176185"/>
                  <a:pt x="3154333" y="1174658"/>
                  <a:pt x="3151278" y="1171604"/>
                </a:cubicBezTo>
                <a:cubicBezTo>
                  <a:pt x="3148460" y="1172779"/>
                  <a:pt x="3145992" y="1173366"/>
                  <a:pt x="3143878" y="1173366"/>
                </a:cubicBezTo>
                <a:cubicBezTo>
                  <a:pt x="3140119" y="1173366"/>
                  <a:pt x="3136418" y="1172368"/>
                  <a:pt x="3132776" y="1170370"/>
                </a:cubicBezTo>
                <a:cubicBezTo>
                  <a:pt x="3129135" y="1168373"/>
                  <a:pt x="3126609" y="1165965"/>
                  <a:pt x="3125199" y="1163146"/>
                </a:cubicBezTo>
                <a:cubicBezTo>
                  <a:pt x="3120735" y="1163616"/>
                  <a:pt x="3116330" y="1162265"/>
                  <a:pt x="3111983" y="1159093"/>
                </a:cubicBezTo>
                <a:cubicBezTo>
                  <a:pt x="3107637" y="1155921"/>
                  <a:pt x="3105111" y="1152221"/>
                  <a:pt x="3104406" y="1147992"/>
                </a:cubicBezTo>
                <a:cubicBezTo>
                  <a:pt x="3097358" y="1144937"/>
                  <a:pt x="3092541" y="1136714"/>
                  <a:pt x="3089957" y="1123322"/>
                </a:cubicBezTo>
                <a:cubicBezTo>
                  <a:pt x="3088546" y="1122147"/>
                  <a:pt x="3087490" y="1120385"/>
                  <a:pt x="3086785" y="1118035"/>
                </a:cubicBezTo>
                <a:cubicBezTo>
                  <a:pt x="3086080" y="1115686"/>
                  <a:pt x="3085728" y="1113336"/>
                  <a:pt x="3085728" y="1110987"/>
                </a:cubicBezTo>
                <a:cubicBezTo>
                  <a:pt x="3085728" y="1109342"/>
                  <a:pt x="3085845" y="1108167"/>
                  <a:pt x="3086080" y="1107463"/>
                </a:cubicBezTo>
                <a:cubicBezTo>
                  <a:pt x="3082087" y="1099474"/>
                  <a:pt x="3080089" y="1091251"/>
                  <a:pt x="3080089" y="1082793"/>
                </a:cubicBezTo>
                <a:cubicBezTo>
                  <a:pt x="3080089" y="1075039"/>
                  <a:pt x="3081733" y="1068696"/>
                  <a:pt x="3085023" y="1063762"/>
                </a:cubicBezTo>
                <a:cubicBezTo>
                  <a:pt x="3084554" y="1061412"/>
                  <a:pt x="3084318" y="1059650"/>
                  <a:pt x="3084318" y="1058476"/>
                </a:cubicBezTo>
                <a:cubicBezTo>
                  <a:pt x="3084318" y="1054481"/>
                  <a:pt x="3085258" y="1050663"/>
                  <a:pt x="3087137" y="1047022"/>
                </a:cubicBezTo>
                <a:cubicBezTo>
                  <a:pt x="3089017" y="1043380"/>
                  <a:pt x="3091367" y="1040737"/>
                  <a:pt x="3094186" y="1039092"/>
                </a:cubicBezTo>
                <a:cubicBezTo>
                  <a:pt x="3093716" y="1037917"/>
                  <a:pt x="3093481" y="1036273"/>
                  <a:pt x="3093481" y="1034158"/>
                </a:cubicBezTo>
                <a:cubicBezTo>
                  <a:pt x="3093481" y="1030399"/>
                  <a:pt x="3094715" y="1026933"/>
                  <a:pt x="3097181" y="1023762"/>
                </a:cubicBezTo>
                <a:cubicBezTo>
                  <a:pt x="3099648" y="1020590"/>
                  <a:pt x="3102056" y="1018652"/>
                  <a:pt x="3104406" y="1017947"/>
                </a:cubicBezTo>
                <a:cubicBezTo>
                  <a:pt x="3105346" y="1014657"/>
                  <a:pt x="3107637" y="1011544"/>
                  <a:pt x="3111278" y="1008607"/>
                </a:cubicBezTo>
                <a:cubicBezTo>
                  <a:pt x="3114920" y="1005671"/>
                  <a:pt x="3118738" y="1004320"/>
                  <a:pt x="3122732" y="1004555"/>
                </a:cubicBezTo>
                <a:cubicBezTo>
                  <a:pt x="3127431" y="997506"/>
                  <a:pt x="3132130" y="994334"/>
                  <a:pt x="3136829" y="995039"/>
                </a:cubicBezTo>
                <a:cubicBezTo>
                  <a:pt x="3138943" y="992220"/>
                  <a:pt x="3141822" y="990223"/>
                  <a:pt x="3145464" y="989048"/>
                </a:cubicBezTo>
                <a:cubicBezTo>
                  <a:pt x="3149105" y="987873"/>
                  <a:pt x="3152454" y="987403"/>
                  <a:pt x="3155508" y="987638"/>
                </a:cubicBezTo>
                <a:cubicBezTo>
                  <a:pt x="3157858" y="985993"/>
                  <a:pt x="3160441" y="985171"/>
                  <a:pt x="3163261" y="985171"/>
                </a:cubicBezTo>
                <a:close/>
                <a:moveTo>
                  <a:pt x="7203325" y="984819"/>
                </a:moveTo>
                <a:cubicBezTo>
                  <a:pt x="7207789" y="984819"/>
                  <a:pt x="7211549" y="986640"/>
                  <a:pt x="7214603" y="990281"/>
                </a:cubicBezTo>
                <a:cubicBezTo>
                  <a:pt x="7217657" y="993923"/>
                  <a:pt x="7219184" y="998211"/>
                  <a:pt x="7219184" y="1003145"/>
                </a:cubicBezTo>
                <a:cubicBezTo>
                  <a:pt x="7219184" y="1005729"/>
                  <a:pt x="7218597" y="1008431"/>
                  <a:pt x="7217422" y="1011251"/>
                </a:cubicBezTo>
                <a:cubicBezTo>
                  <a:pt x="7220477" y="1014305"/>
                  <a:pt x="7222004" y="1018182"/>
                  <a:pt x="7222004" y="1022881"/>
                </a:cubicBezTo>
                <a:cubicBezTo>
                  <a:pt x="7222004" y="1026170"/>
                  <a:pt x="7221769" y="1028872"/>
                  <a:pt x="7221299" y="1030986"/>
                </a:cubicBezTo>
                <a:cubicBezTo>
                  <a:pt x="7223179" y="1024173"/>
                  <a:pt x="7225880" y="1020179"/>
                  <a:pt x="7229404" y="1019004"/>
                </a:cubicBezTo>
                <a:cubicBezTo>
                  <a:pt x="7229404" y="1014540"/>
                  <a:pt x="7230814" y="1010428"/>
                  <a:pt x="7233634" y="1006669"/>
                </a:cubicBezTo>
                <a:cubicBezTo>
                  <a:pt x="7236453" y="1002910"/>
                  <a:pt x="7239801" y="1000090"/>
                  <a:pt x="7243678" y="998211"/>
                </a:cubicBezTo>
                <a:cubicBezTo>
                  <a:pt x="7247555" y="996331"/>
                  <a:pt x="7250785" y="995744"/>
                  <a:pt x="7253370" y="996449"/>
                </a:cubicBezTo>
                <a:cubicBezTo>
                  <a:pt x="7259243" y="990105"/>
                  <a:pt x="7265587" y="986933"/>
                  <a:pt x="7272401" y="986933"/>
                </a:cubicBezTo>
                <a:cubicBezTo>
                  <a:pt x="7275455" y="986933"/>
                  <a:pt x="7278157" y="987521"/>
                  <a:pt x="7280507" y="988695"/>
                </a:cubicBezTo>
                <a:cubicBezTo>
                  <a:pt x="7282621" y="987051"/>
                  <a:pt x="7285793" y="986228"/>
                  <a:pt x="7290022" y="986228"/>
                </a:cubicBezTo>
                <a:cubicBezTo>
                  <a:pt x="7293546" y="986228"/>
                  <a:pt x="7296835" y="986874"/>
                  <a:pt x="7299890" y="988167"/>
                </a:cubicBezTo>
                <a:cubicBezTo>
                  <a:pt x="7302944" y="989459"/>
                  <a:pt x="7304941" y="991397"/>
                  <a:pt x="7305881" y="993982"/>
                </a:cubicBezTo>
                <a:cubicBezTo>
                  <a:pt x="7314339" y="994452"/>
                  <a:pt x="7320330" y="997976"/>
                  <a:pt x="7323854" y="1004555"/>
                </a:cubicBezTo>
                <a:cubicBezTo>
                  <a:pt x="7326909" y="1004789"/>
                  <a:pt x="7329905" y="1006552"/>
                  <a:pt x="7332841" y="1009841"/>
                </a:cubicBezTo>
                <a:cubicBezTo>
                  <a:pt x="7335778" y="1013130"/>
                  <a:pt x="7337247" y="1016889"/>
                  <a:pt x="7337247" y="1021119"/>
                </a:cubicBezTo>
                <a:cubicBezTo>
                  <a:pt x="7337247" y="1022998"/>
                  <a:pt x="7336660" y="1025348"/>
                  <a:pt x="7335485" y="1028167"/>
                </a:cubicBezTo>
                <a:cubicBezTo>
                  <a:pt x="7340888" y="1030282"/>
                  <a:pt x="7343591" y="1034393"/>
                  <a:pt x="7343591" y="1040502"/>
                </a:cubicBezTo>
                <a:cubicBezTo>
                  <a:pt x="7343591" y="1042616"/>
                  <a:pt x="7343473" y="1044144"/>
                  <a:pt x="7343238" y="1045083"/>
                </a:cubicBezTo>
                <a:cubicBezTo>
                  <a:pt x="7346292" y="1046728"/>
                  <a:pt x="7348466" y="1048431"/>
                  <a:pt x="7349758" y="1050194"/>
                </a:cubicBezTo>
                <a:cubicBezTo>
                  <a:pt x="7351050" y="1051956"/>
                  <a:pt x="7351696" y="1054129"/>
                  <a:pt x="7351696" y="1056713"/>
                </a:cubicBezTo>
                <a:cubicBezTo>
                  <a:pt x="7351696" y="1059533"/>
                  <a:pt x="7350991" y="1063292"/>
                  <a:pt x="7349581" y="1067991"/>
                </a:cubicBezTo>
                <a:cubicBezTo>
                  <a:pt x="7352401" y="1070106"/>
                  <a:pt x="7353811" y="1073630"/>
                  <a:pt x="7353811" y="1078564"/>
                </a:cubicBezTo>
                <a:cubicBezTo>
                  <a:pt x="7353811" y="1083733"/>
                  <a:pt x="7352518" y="1087609"/>
                  <a:pt x="7349934" y="1090194"/>
                </a:cubicBezTo>
                <a:cubicBezTo>
                  <a:pt x="7352049" y="1093718"/>
                  <a:pt x="7353106" y="1098065"/>
                  <a:pt x="7353106" y="1103233"/>
                </a:cubicBezTo>
                <a:cubicBezTo>
                  <a:pt x="7353106" y="1108402"/>
                  <a:pt x="7351931" y="1112514"/>
                  <a:pt x="7349581" y="1115568"/>
                </a:cubicBezTo>
                <a:cubicBezTo>
                  <a:pt x="7350991" y="1122617"/>
                  <a:pt x="7351696" y="1127551"/>
                  <a:pt x="7351696" y="1130370"/>
                </a:cubicBezTo>
                <a:cubicBezTo>
                  <a:pt x="7351696" y="1135304"/>
                  <a:pt x="7350639" y="1138711"/>
                  <a:pt x="7348525" y="1140591"/>
                </a:cubicBezTo>
                <a:cubicBezTo>
                  <a:pt x="7350404" y="1144820"/>
                  <a:pt x="7351344" y="1148931"/>
                  <a:pt x="7351344" y="1152925"/>
                </a:cubicBezTo>
                <a:cubicBezTo>
                  <a:pt x="7351344" y="1158329"/>
                  <a:pt x="7350052" y="1162323"/>
                  <a:pt x="7347467" y="1164908"/>
                </a:cubicBezTo>
                <a:cubicBezTo>
                  <a:pt x="7347702" y="1168667"/>
                  <a:pt x="7346116" y="1171721"/>
                  <a:pt x="7342709" y="1174071"/>
                </a:cubicBezTo>
                <a:cubicBezTo>
                  <a:pt x="7339302" y="1176420"/>
                  <a:pt x="7335485" y="1177595"/>
                  <a:pt x="7331255" y="1177595"/>
                </a:cubicBezTo>
                <a:cubicBezTo>
                  <a:pt x="7327966" y="1177595"/>
                  <a:pt x="7325147" y="1176773"/>
                  <a:pt x="7322797" y="1175128"/>
                </a:cubicBezTo>
                <a:cubicBezTo>
                  <a:pt x="7320448" y="1173484"/>
                  <a:pt x="7319273" y="1171134"/>
                  <a:pt x="7319273" y="1168080"/>
                </a:cubicBezTo>
                <a:cubicBezTo>
                  <a:pt x="7317393" y="1163616"/>
                  <a:pt x="7316454" y="1158564"/>
                  <a:pt x="7316454" y="1152925"/>
                </a:cubicBezTo>
                <a:cubicBezTo>
                  <a:pt x="7316454" y="1144232"/>
                  <a:pt x="7318568" y="1137889"/>
                  <a:pt x="7322797" y="1133894"/>
                </a:cubicBezTo>
                <a:cubicBezTo>
                  <a:pt x="7321152" y="1131780"/>
                  <a:pt x="7319684" y="1128314"/>
                  <a:pt x="7318392" y="1123498"/>
                </a:cubicBezTo>
                <a:cubicBezTo>
                  <a:pt x="7317100" y="1118681"/>
                  <a:pt x="7316454" y="1114159"/>
                  <a:pt x="7316454" y="1109930"/>
                </a:cubicBezTo>
                <a:cubicBezTo>
                  <a:pt x="7316454" y="1104056"/>
                  <a:pt x="7317628" y="1100414"/>
                  <a:pt x="7319978" y="1099004"/>
                </a:cubicBezTo>
                <a:cubicBezTo>
                  <a:pt x="7318098" y="1095480"/>
                  <a:pt x="7317158" y="1091838"/>
                  <a:pt x="7317158" y="1088079"/>
                </a:cubicBezTo>
                <a:cubicBezTo>
                  <a:pt x="7317158" y="1083850"/>
                  <a:pt x="7318451" y="1078681"/>
                  <a:pt x="7321035" y="1072573"/>
                </a:cubicBezTo>
                <a:cubicBezTo>
                  <a:pt x="7318920" y="1070928"/>
                  <a:pt x="7317158" y="1068461"/>
                  <a:pt x="7315749" y="1065172"/>
                </a:cubicBezTo>
                <a:cubicBezTo>
                  <a:pt x="7314339" y="1061882"/>
                  <a:pt x="7313634" y="1058710"/>
                  <a:pt x="7313634" y="1055656"/>
                </a:cubicBezTo>
                <a:cubicBezTo>
                  <a:pt x="7313634" y="1054716"/>
                  <a:pt x="7313869" y="1053307"/>
                  <a:pt x="7314339" y="1051427"/>
                </a:cubicBezTo>
                <a:cubicBezTo>
                  <a:pt x="7311755" y="1049312"/>
                  <a:pt x="7309464" y="1045906"/>
                  <a:pt x="7307467" y="1041207"/>
                </a:cubicBezTo>
                <a:cubicBezTo>
                  <a:pt x="7305470" y="1036508"/>
                  <a:pt x="7304589" y="1032279"/>
                  <a:pt x="7304824" y="1028519"/>
                </a:cubicBezTo>
                <a:cubicBezTo>
                  <a:pt x="7302709" y="1028284"/>
                  <a:pt x="7300594" y="1027580"/>
                  <a:pt x="7298480" y="1026405"/>
                </a:cubicBezTo>
                <a:cubicBezTo>
                  <a:pt x="7296365" y="1025230"/>
                  <a:pt x="7294721" y="1023585"/>
                  <a:pt x="7293546" y="1021471"/>
                </a:cubicBezTo>
                <a:lnTo>
                  <a:pt x="7289669" y="1021471"/>
                </a:lnTo>
                <a:cubicBezTo>
                  <a:pt x="7285675" y="1021471"/>
                  <a:pt x="7282856" y="1020649"/>
                  <a:pt x="7281211" y="1019004"/>
                </a:cubicBezTo>
                <a:cubicBezTo>
                  <a:pt x="7279332" y="1021353"/>
                  <a:pt x="7276218" y="1023409"/>
                  <a:pt x="7271872" y="1025171"/>
                </a:cubicBezTo>
                <a:cubicBezTo>
                  <a:pt x="7267525" y="1026933"/>
                  <a:pt x="7263708" y="1027462"/>
                  <a:pt x="7260418" y="1026757"/>
                </a:cubicBezTo>
                <a:lnTo>
                  <a:pt x="7260065" y="1026757"/>
                </a:lnTo>
                <a:cubicBezTo>
                  <a:pt x="7260536" y="1029342"/>
                  <a:pt x="7259772" y="1031632"/>
                  <a:pt x="7257775" y="1033630"/>
                </a:cubicBezTo>
                <a:cubicBezTo>
                  <a:pt x="7255778" y="1035627"/>
                  <a:pt x="7253370" y="1036743"/>
                  <a:pt x="7250550" y="1036978"/>
                </a:cubicBezTo>
                <a:cubicBezTo>
                  <a:pt x="7248906" y="1041677"/>
                  <a:pt x="7244559" y="1044496"/>
                  <a:pt x="7237510" y="1045436"/>
                </a:cubicBezTo>
                <a:cubicBezTo>
                  <a:pt x="7237745" y="1049430"/>
                  <a:pt x="7236923" y="1052778"/>
                  <a:pt x="7235044" y="1055480"/>
                </a:cubicBezTo>
                <a:cubicBezTo>
                  <a:pt x="7233164" y="1058182"/>
                  <a:pt x="7231049" y="1059768"/>
                  <a:pt x="7228700" y="1060238"/>
                </a:cubicBezTo>
                <a:cubicBezTo>
                  <a:pt x="7228700" y="1066346"/>
                  <a:pt x="7227407" y="1072690"/>
                  <a:pt x="7224823" y="1079269"/>
                </a:cubicBezTo>
                <a:cubicBezTo>
                  <a:pt x="7225293" y="1081148"/>
                  <a:pt x="7225528" y="1082793"/>
                  <a:pt x="7225528" y="1084203"/>
                </a:cubicBezTo>
                <a:cubicBezTo>
                  <a:pt x="7225528" y="1088902"/>
                  <a:pt x="7224588" y="1093131"/>
                  <a:pt x="7222708" y="1096890"/>
                </a:cubicBezTo>
                <a:cubicBezTo>
                  <a:pt x="7223883" y="1099239"/>
                  <a:pt x="7224470" y="1101941"/>
                  <a:pt x="7224470" y="1104996"/>
                </a:cubicBezTo>
                <a:cubicBezTo>
                  <a:pt x="7224470" y="1108990"/>
                  <a:pt x="7223766" y="1113101"/>
                  <a:pt x="7222356" y="1117331"/>
                </a:cubicBezTo>
                <a:cubicBezTo>
                  <a:pt x="7224470" y="1120150"/>
                  <a:pt x="7225528" y="1123322"/>
                  <a:pt x="7225528" y="1126846"/>
                </a:cubicBezTo>
                <a:cubicBezTo>
                  <a:pt x="7225528" y="1128961"/>
                  <a:pt x="7224941" y="1131428"/>
                  <a:pt x="7223766" y="1134247"/>
                </a:cubicBezTo>
                <a:cubicBezTo>
                  <a:pt x="7224470" y="1135657"/>
                  <a:pt x="7224823" y="1137889"/>
                  <a:pt x="7224823" y="1140943"/>
                </a:cubicBezTo>
                <a:cubicBezTo>
                  <a:pt x="7224823" y="1146112"/>
                  <a:pt x="7223766" y="1149871"/>
                  <a:pt x="7221651" y="1152221"/>
                </a:cubicBezTo>
                <a:cubicBezTo>
                  <a:pt x="7222591" y="1155510"/>
                  <a:pt x="7223061" y="1158094"/>
                  <a:pt x="7223061" y="1159974"/>
                </a:cubicBezTo>
                <a:cubicBezTo>
                  <a:pt x="7223061" y="1161854"/>
                  <a:pt x="7222708" y="1163498"/>
                  <a:pt x="7222004" y="1164908"/>
                </a:cubicBezTo>
                <a:cubicBezTo>
                  <a:pt x="7222004" y="1168902"/>
                  <a:pt x="7220477" y="1172015"/>
                  <a:pt x="7217422" y="1174247"/>
                </a:cubicBezTo>
                <a:cubicBezTo>
                  <a:pt x="7214368" y="1176479"/>
                  <a:pt x="7210726" y="1177595"/>
                  <a:pt x="7206497" y="1177595"/>
                </a:cubicBezTo>
                <a:cubicBezTo>
                  <a:pt x="7202503" y="1177595"/>
                  <a:pt x="7199037" y="1176479"/>
                  <a:pt x="7196101" y="1174247"/>
                </a:cubicBezTo>
                <a:cubicBezTo>
                  <a:pt x="7193164" y="1172015"/>
                  <a:pt x="7191813" y="1168902"/>
                  <a:pt x="7192047" y="1164908"/>
                </a:cubicBezTo>
                <a:cubicBezTo>
                  <a:pt x="7191343" y="1162793"/>
                  <a:pt x="7190991" y="1160561"/>
                  <a:pt x="7190991" y="1158212"/>
                </a:cubicBezTo>
                <a:cubicBezTo>
                  <a:pt x="7190991" y="1153278"/>
                  <a:pt x="7191813" y="1148579"/>
                  <a:pt x="7193457" y="1144115"/>
                </a:cubicBezTo>
                <a:cubicBezTo>
                  <a:pt x="7191343" y="1141295"/>
                  <a:pt x="7190285" y="1138241"/>
                  <a:pt x="7190285" y="1134952"/>
                </a:cubicBezTo>
                <a:cubicBezTo>
                  <a:pt x="7190285" y="1132837"/>
                  <a:pt x="7190873" y="1130370"/>
                  <a:pt x="7192047" y="1127551"/>
                </a:cubicBezTo>
                <a:cubicBezTo>
                  <a:pt x="7190403" y="1124966"/>
                  <a:pt x="7189581" y="1122029"/>
                  <a:pt x="7189581" y="1118740"/>
                </a:cubicBezTo>
                <a:cubicBezTo>
                  <a:pt x="7189581" y="1116391"/>
                  <a:pt x="7190050" y="1114276"/>
                  <a:pt x="7190991" y="1112397"/>
                </a:cubicBezTo>
                <a:cubicBezTo>
                  <a:pt x="7191930" y="1110517"/>
                  <a:pt x="7193105" y="1108990"/>
                  <a:pt x="7194515" y="1107815"/>
                </a:cubicBezTo>
                <a:cubicBezTo>
                  <a:pt x="7191225" y="1104056"/>
                  <a:pt x="7189581" y="1099709"/>
                  <a:pt x="7189581" y="1094775"/>
                </a:cubicBezTo>
                <a:cubicBezTo>
                  <a:pt x="7189581" y="1090076"/>
                  <a:pt x="7191108" y="1086082"/>
                  <a:pt x="7194162" y="1082793"/>
                </a:cubicBezTo>
                <a:cubicBezTo>
                  <a:pt x="7193222" y="1081618"/>
                  <a:pt x="7192400" y="1079856"/>
                  <a:pt x="7191695" y="1077506"/>
                </a:cubicBezTo>
                <a:cubicBezTo>
                  <a:pt x="7190991" y="1075157"/>
                  <a:pt x="7190638" y="1072807"/>
                  <a:pt x="7190638" y="1070458"/>
                </a:cubicBezTo>
                <a:cubicBezTo>
                  <a:pt x="7190638" y="1067404"/>
                  <a:pt x="7191343" y="1065172"/>
                  <a:pt x="7192753" y="1063762"/>
                </a:cubicBezTo>
                <a:cubicBezTo>
                  <a:pt x="7190873" y="1059533"/>
                  <a:pt x="7189933" y="1054716"/>
                  <a:pt x="7189933" y="1049312"/>
                </a:cubicBezTo>
                <a:cubicBezTo>
                  <a:pt x="7189933" y="1044614"/>
                  <a:pt x="7190638" y="1041442"/>
                  <a:pt x="7192047" y="1039797"/>
                </a:cubicBezTo>
                <a:cubicBezTo>
                  <a:pt x="7189933" y="1035098"/>
                  <a:pt x="7188876" y="1030634"/>
                  <a:pt x="7188876" y="1026405"/>
                </a:cubicBezTo>
                <a:cubicBezTo>
                  <a:pt x="7188876" y="1021706"/>
                  <a:pt x="7189933" y="1018299"/>
                  <a:pt x="7192047" y="1016185"/>
                </a:cubicBezTo>
                <a:cubicBezTo>
                  <a:pt x="7188288" y="1011720"/>
                  <a:pt x="7186409" y="1006786"/>
                  <a:pt x="7186409" y="1001383"/>
                </a:cubicBezTo>
                <a:cubicBezTo>
                  <a:pt x="7186409" y="994804"/>
                  <a:pt x="7189228" y="989988"/>
                  <a:pt x="7194867" y="986933"/>
                </a:cubicBezTo>
                <a:cubicBezTo>
                  <a:pt x="7197687" y="985524"/>
                  <a:pt x="7200506" y="984819"/>
                  <a:pt x="7203325" y="984819"/>
                </a:cubicBezTo>
                <a:close/>
                <a:moveTo>
                  <a:pt x="6288925" y="984819"/>
                </a:moveTo>
                <a:cubicBezTo>
                  <a:pt x="6293389" y="984819"/>
                  <a:pt x="6297149" y="986640"/>
                  <a:pt x="6300203" y="990281"/>
                </a:cubicBezTo>
                <a:cubicBezTo>
                  <a:pt x="6303257" y="993923"/>
                  <a:pt x="6304784" y="998211"/>
                  <a:pt x="6304784" y="1003145"/>
                </a:cubicBezTo>
                <a:cubicBezTo>
                  <a:pt x="6304784" y="1005729"/>
                  <a:pt x="6304197" y="1008431"/>
                  <a:pt x="6303022" y="1011251"/>
                </a:cubicBezTo>
                <a:cubicBezTo>
                  <a:pt x="6306077" y="1014305"/>
                  <a:pt x="6307604" y="1018182"/>
                  <a:pt x="6307604" y="1022881"/>
                </a:cubicBezTo>
                <a:cubicBezTo>
                  <a:pt x="6307604" y="1026170"/>
                  <a:pt x="6307369" y="1028872"/>
                  <a:pt x="6306899" y="1030986"/>
                </a:cubicBezTo>
                <a:cubicBezTo>
                  <a:pt x="6308779" y="1024173"/>
                  <a:pt x="6311480" y="1020179"/>
                  <a:pt x="6315004" y="1019004"/>
                </a:cubicBezTo>
                <a:cubicBezTo>
                  <a:pt x="6315004" y="1014540"/>
                  <a:pt x="6316414" y="1010428"/>
                  <a:pt x="6319234" y="1006669"/>
                </a:cubicBezTo>
                <a:cubicBezTo>
                  <a:pt x="6322053" y="1002910"/>
                  <a:pt x="6325401" y="1000090"/>
                  <a:pt x="6329278" y="998211"/>
                </a:cubicBezTo>
                <a:cubicBezTo>
                  <a:pt x="6333155" y="996331"/>
                  <a:pt x="6336385" y="995744"/>
                  <a:pt x="6338970" y="996449"/>
                </a:cubicBezTo>
                <a:cubicBezTo>
                  <a:pt x="6344843" y="990105"/>
                  <a:pt x="6351187" y="986933"/>
                  <a:pt x="6358001" y="986933"/>
                </a:cubicBezTo>
                <a:cubicBezTo>
                  <a:pt x="6361055" y="986933"/>
                  <a:pt x="6363757" y="987521"/>
                  <a:pt x="6366107" y="988695"/>
                </a:cubicBezTo>
                <a:cubicBezTo>
                  <a:pt x="6368221" y="987051"/>
                  <a:pt x="6371393" y="986228"/>
                  <a:pt x="6375622" y="986228"/>
                </a:cubicBezTo>
                <a:cubicBezTo>
                  <a:pt x="6379146" y="986228"/>
                  <a:pt x="6382435" y="986874"/>
                  <a:pt x="6385490" y="988167"/>
                </a:cubicBezTo>
                <a:cubicBezTo>
                  <a:pt x="6388544" y="989459"/>
                  <a:pt x="6390541" y="991397"/>
                  <a:pt x="6391481" y="993982"/>
                </a:cubicBezTo>
                <a:cubicBezTo>
                  <a:pt x="6399939" y="994452"/>
                  <a:pt x="6405930" y="997976"/>
                  <a:pt x="6409454" y="1004555"/>
                </a:cubicBezTo>
                <a:cubicBezTo>
                  <a:pt x="6412509" y="1004789"/>
                  <a:pt x="6415505" y="1006552"/>
                  <a:pt x="6418441" y="1009841"/>
                </a:cubicBezTo>
                <a:cubicBezTo>
                  <a:pt x="6421378" y="1013130"/>
                  <a:pt x="6422847" y="1016889"/>
                  <a:pt x="6422847" y="1021119"/>
                </a:cubicBezTo>
                <a:cubicBezTo>
                  <a:pt x="6422847" y="1022998"/>
                  <a:pt x="6422260" y="1025348"/>
                  <a:pt x="6421085" y="1028167"/>
                </a:cubicBezTo>
                <a:cubicBezTo>
                  <a:pt x="6426488" y="1030282"/>
                  <a:pt x="6429191" y="1034393"/>
                  <a:pt x="6429191" y="1040502"/>
                </a:cubicBezTo>
                <a:cubicBezTo>
                  <a:pt x="6429191" y="1042616"/>
                  <a:pt x="6429073" y="1044144"/>
                  <a:pt x="6428838" y="1045083"/>
                </a:cubicBezTo>
                <a:cubicBezTo>
                  <a:pt x="6431892" y="1046728"/>
                  <a:pt x="6434066" y="1048431"/>
                  <a:pt x="6435358" y="1050194"/>
                </a:cubicBezTo>
                <a:cubicBezTo>
                  <a:pt x="6436650" y="1051956"/>
                  <a:pt x="6437296" y="1054129"/>
                  <a:pt x="6437296" y="1056713"/>
                </a:cubicBezTo>
                <a:cubicBezTo>
                  <a:pt x="6437296" y="1059533"/>
                  <a:pt x="6436591" y="1063292"/>
                  <a:pt x="6435181" y="1067991"/>
                </a:cubicBezTo>
                <a:cubicBezTo>
                  <a:pt x="6438001" y="1070106"/>
                  <a:pt x="6439411" y="1073630"/>
                  <a:pt x="6439411" y="1078564"/>
                </a:cubicBezTo>
                <a:cubicBezTo>
                  <a:pt x="6439411" y="1083733"/>
                  <a:pt x="6438118" y="1087609"/>
                  <a:pt x="6435534" y="1090194"/>
                </a:cubicBezTo>
                <a:cubicBezTo>
                  <a:pt x="6437649" y="1093718"/>
                  <a:pt x="6438706" y="1098065"/>
                  <a:pt x="6438706" y="1103233"/>
                </a:cubicBezTo>
                <a:cubicBezTo>
                  <a:pt x="6438706" y="1108402"/>
                  <a:pt x="6437531" y="1112514"/>
                  <a:pt x="6435181" y="1115568"/>
                </a:cubicBezTo>
                <a:cubicBezTo>
                  <a:pt x="6436591" y="1122617"/>
                  <a:pt x="6437296" y="1127551"/>
                  <a:pt x="6437296" y="1130370"/>
                </a:cubicBezTo>
                <a:cubicBezTo>
                  <a:pt x="6437296" y="1135304"/>
                  <a:pt x="6436239" y="1138711"/>
                  <a:pt x="6434125" y="1140591"/>
                </a:cubicBezTo>
                <a:cubicBezTo>
                  <a:pt x="6436004" y="1144820"/>
                  <a:pt x="6436944" y="1148931"/>
                  <a:pt x="6436944" y="1152925"/>
                </a:cubicBezTo>
                <a:cubicBezTo>
                  <a:pt x="6436944" y="1158329"/>
                  <a:pt x="6435652" y="1162323"/>
                  <a:pt x="6433067" y="1164908"/>
                </a:cubicBezTo>
                <a:cubicBezTo>
                  <a:pt x="6433302" y="1168667"/>
                  <a:pt x="6431716" y="1171721"/>
                  <a:pt x="6428309" y="1174071"/>
                </a:cubicBezTo>
                <a:cubicBezTo>
                  <a:pt x="6424902" y="1176420"/>
                  <a:pt x="6421085" y="1177595"/>
                  <a:pt x="6416856" y="1177595"/>
                </a:cubicBezTo>
                <a:cubicBezTo>
                  <a:pt x="6413566" y="1177595"/>
                  <a:pt x="6410747" y="1176773"/>
                  <a:pt x="6408398" y="1175128"/>
                </a:cubicBezTo>
                <a:cubicBezTo>
                  <a:pt x="6406048" y="1173484"/>
                  <a:pt x="6404873" y="1171134"/>
                  <a:pt x="6404873" y="1168080"/>
                </a:cubicBezTo>
                <a:cubicBezTo>
                  <a:pt x="6402993" y="1163616"/>
                  <a:pt x="6402054" y="1158564"/>
                  <a:pt x="6402054" y="1152925"/>
                </a:cubicBezTo>
                <a:cubicBezTo>
                  <a:pt x="6402054" y="1144232"/>
                  <a:pt x="6404168" y="1137889"/>
                  <a:pt x="6408398" y="1133894"/>
                </a:cubicBezTo>
                <a:cubicBezTo>
                  <a:pt x="6406753" y="1131780"/>
                  <a:pt x="6405284" y="1128314"/>
                  <a:pt x="6403992" y="1123498"/>
                </a:cubicBezTo>
                <a:cubicBezTo>
                  <a:pt x="6402700" y="1118681"/>
                  <a:pt x="6402054" y="1114159"/>
                  <a:pt x="6402054" y="1109930"/>
                </a:cubicBezTo>
                <a:cubicBezTo>
                  <a:pt x="6402054" y="1104056"/>
                  <a:pt x="6403228" y="1100414"/>
                  <a:pt x="6405578" y="1099004"/>
                </a:cubicBezTo>
                <a:cubicBezTo>
                  <a:pt x="6403698" y="1095480"/>
                  <a:pt x="6402758" y="1091838"/>
                  <a:pt x="6402758" y="1088079"/>
                </a:cubicBezTo>
                <a:cubicBezTo>
                  <a:pt x="6402758" y="1083850"/>
                  <a:pt x="6404051" y="1078681"/>
                  <a:pt x="6406635" y="1072573"/>
                </a:cubicBezTo>
                <a:cubicBezTo>
                  <a:pt x="6404520" y="1070928"/>
                  <a:pt x="6402758" y="1068461"/>
                  <a:pt x="6401349" y="1065172"/>
                </a:cubicBezTo>
                <a:cubicBezTo>
                  <a:pt x="6399939" y="1061882"/>
                  <a:pt x="6399234" y="1058710"/>
                  <a:pt x="6399234" y="1055656"/>
                </a:cubicBezTo>
                <a:cubicBezTo>
                  <a:pt x="6399234" y="1054716"/>
                  <a:pt x="6399469" y="1053307"/>
                  <a:pt x="6399939" y="1051427"/>
                </a:cubicBezTo>
                <a:cubicBezTo>
                  <a:pt x="6397355" y="1049312"/>
                  <a:pt x="6395064" y="1045906"/>
                  <a:pt x="6393067" y="1041207"/>
                </a:cubicBezTo>
                <a:cubicBezTo>
                  <a:pt x="6391070" y="1036508"/>
                  <a:pt x="6390189" y="1032279"/>
                  <a:pt x="6390424" y="1028519"/>
                </a:cubicBezTo>
                <a:cubicBezTo>
                  <a:pt x="6388309" y="1028284"/>
                  <a:pt x="6386194" y="1027580"/>
                  <a:pt x="6384080" y="1026405"/>
                </a:cubicBezTo>
                <a:cubicBezTo>
                  <a:pt x="6381965" y="1025230"/>
                  <a:pt x="6380321" y="1023585"/>
                  <a:pt x="6379146" y="1021471"/>
                </a:cubicBezTo>
                <a:lnTo>
                  <a:pt x="6375269" y="1021471"/>
                </a:lnTo>
                <a:cubicBezTo>
                  <a:pt x="6371275" y="1021471"/>
                  <a:pt x="6368456" y="1020649"/>
                  <a:pt x="6366811" y="1019004"/>
                </a:cubicBezTo>
                <a:cubicBezTo>
                  <a:pt x="6364932" y="1021353"/>
                  <a:pt x="6361818" y="1023409"/>
                  <a:pt x="6357472" y="1025171"/>
                </a:cubicBezTo>
                <a:cubicBezTo>
                  <a:pt x="6353125" y="1026933"/>
                  <a:pt x="6349308" y="1027462"/>
                  <a:pt x="6346018" y="1026757"/>
                </a:cubicBezTo>
                <a:lnTo>
                  <a:pt x="6345665" y="1026757"/>
                </a:lnTo>
                <a:cubicBezTo>
                  <a:pt x="6346136" y="1029342"/>
                  <a:pt x="6345372" y="1031632"/>
                  <a:pt x="6343375" y="1033630"/>
                </a:cubicBezTo>
                <a:cubicBezTo>
                  <a:pt x="6341378" y="1035627"/>
                  <a:pt x="6338970" y="1036743"/>
                  <a:pt x="6336150" y="1036978"/>
                </a:cubicBezTo>
                <a:cubicBezTo>
                  <a:pt x="6334506" y="1041677"/>
                  <a:pt x="6330159" y="1044496"/>
                  <a:pt x="6323110" y="1045436"/>
                </a:cubicBezTo>
                <a:cubicBezTo>
                  <a:pt x="6323345" y="1049430"/>
                  <a:pt x="6322523" y="1052778"/>
                  <a:pt x="6320644" y="1055480"/>
                </a:cubicBezTo>
                <a:cubicBezTo>
                  <a:pt x="6318764" y="1058182"/>
                  <a:pt x="6316649" y="1059768"/>
                  <a:pt x="6314300" y="1060238"/>
                </a:cubicBezTo>
                <a:cubicBezTo>
                  <a:pt x="6314300" y="1066346"/>
                  <a:pt x="6313007" y="1072690"/>
                  <a:pt x="6310423" y="1079269"/>
                </a:cubicBezTo>
                <a:cubicBezTo>
                  <a:pt x="6310893" y="1081148"/>
                  <a:pt x="6311128" y="1082793"/>
                  <a:pt x="6311128" y="1084203"/>
                </a:cubicBezTo>
                <a:cubicBezTo>
                  <a:pt x="6311128" y="1088902"/>
                  <a:pt x="6310188" y="1093131"/>
                  <a:pt x="6308308" y="1096890"/>
                </a:cubicBezTo>
                <a:cubicBezTo>
                  <a:pt x="6309483" y="1099239"/>
                  <a:pt x="6310070" y="1101941"/>
                  <a:pt x="6310070" y="1104996"/>
                </a:cubicBezTo>
                <a:cubicBezTo>
                  <a:pt x="6310070" y="1108990"/>
                  <a:pt x="6309366" y="1113101"/>
                  <a:pt x="6307956" y="1117331"/>
                </a:cubicBezTo>
                <a:cubicBezTo>
                  <a:pt x="6310070" y="1120150"/>
                  <a:pt x="6311128" y="1123322"/>
                  <a:pt x="6311128" y="1126846"/>
                </a:cubicBezTo>
                <a:cubicBezTo>
                  <a:pt x="6311128" y="1128961"/>
                  <a:pt x="6310541" y="1131428"/>
                  <a:pt x="6309366" y="1134247"/>
                </a:cubicBezTo>
                <a:cubicBezTo>
                  <a:pt x="6310070" y="1135657"/>
                  <a:pt x="6310423" y="1137889"/>
                  <a:pt x="6310423" y="1140943"/>
                </a:cubicBezTo>
                <a:cubicBezTo>
                  <a:pt x="6310423" y="1146112"/>
                  <a:pt x="6309366" y="1149871"/>
                  <a:pt x="6307251" y="1152221"/>
                </a:cubicBezTo>
                <a:cubicBezTo>
                  <a:pt x="6308191" y="1155510"/>
                  <a:pt x="6308661" y="1158094"/>
                  <a:pt x="6308661" y="1159974"/>
                </a:cubicBezTo>
                <a:cubicBezTo>
                  <a:pt x="6308661" y="1161854"/>
                  <a:pt x="6308308" y="1163498"/>
                  <a:pt x="6307604" y="1164908"/>
                </a:cubicBezTo>
                <a:cubicBezTo>
                  <a:pt x="6307604" y="1168902"/>
                  <a:pt x="6306077" y="1172015"/>
                  <a:pt x="6303022" y="1174247"/>
                </a:cubicBezTo>
                <a:cubicBezTo>
                  <a:pt x="6299968" y="1176479"/>
                  <a:pt x="6296326" y="1177595"/>
                  <a:pt x="6292097" y="1177595"/>
                </a:cubicBezTo>
                <a:cubicBezTo>
                  <a:pt x="6288103" y="1177595"/>
                  <a:pt x="6284637" y="1176479"/>
                  <a:pt x="6281701" y="1174247"/>
                </a:cubicBezTo>
                <a:cubicBezTo>
                  <a:pt x="6278764" y="1172015"/>
                  <a:pt x="6277413" y="1168902"/>
                  <a:pt x="6277647" y="1164908"/>
                </a:cubicBezTo>
                <a:cubicBezTo>
                  <a:pt x="6276943" y="1162793"/>
                  <a:pt x="6276591" y="1160561"/>
                  <a:pt x="6276591" y="1158212"/>
                </a:cubicBezTo>
                <a:cubicBezTo>
                  <a:pt x="6276591" y="1153278"/>
                  <a:pt x="6277413" y="1148579"/>
                  <a:pt x="6279057" y="1144115"/>
                </a:cubicBezTo>
                <a:cubicBezTo>
                  <a:pt x="6276943" y="1141295"/>
                  <a:pt x="6275885" y="1138241"/>
                  <a:pt x="6275885" y="1134952"/>
                </a:cubicBezTo>
                <a:cubicBezTo>
                  <a:pt x="6275885" y="1132837"/>
                  <a:pt x="6276473" y="1130370"/>
                  <a:pt x="6277647" y="1127551"/>
                </a:cubicBezTo>
                <a:cubicBezTo>
                  <a:pt x="6276003" y="1124966"/>
                  <a:pt x="6275181" y="1122029"/>
                  <a:pt x="6275181" y="1118740"/>
                </a:cubicBezTo>
                <a:cubicBezTo>
                  <a:pt x="6275181" y="1116391"/>
                  <a:pt x="6275650" y="1114276"/>
                  <a:pt x="6276591" y="1112397"/>
                </a:cubicBezTo>
                <a:cubicBezTo>
                  <a:pt x="6277530" y="1110517"/>
                  <a:pt x="6278705" y="1108990"/>
                  <a:pt x="6280115" y="1107815"/>
                </a:cubicBezTo>
                <a:cubicBezTo>
                  <a:pt x="6276825" y="1104056"/>
                  <a:pt x="6275181" y="1099709"/>
                  <a:pt x="6275181" y="1094775"/>
                </a:cubicBezTo>
                <a:cubicBezTo>
                  <a:pt x="6275181" y="1090076"/>
                  <a:pt x="6276708" y="1086082"/>
                  <a:pt x="6279762" y="1082793"/>
                </a:cubicBezTo>
                <a:cubicBezTo>
                  <a:pt x="6278822" y="1081618"/>
                  <a:pt x="6278000" y="1079856"/>
                  <a:pt x="6277295" y="1077506"/>
                </a:cubicBezTo>
                <a:cubicBezTo>
                  <a:pt x="6276591" y="1075157"/>
                  <a:pt x="6276238" y="1072807"/>
                  <a:pt x="6276238" y="1070458"/>
                </a:cubicBezTo>
                <a:cubicBezTo>
                  <a:pt x="6276238" y="1067404"/>
                  <a:pt x="6276943" y="1065172"/>
                  <a:pt x="6278353" y="1063762"/>
                </a:cubicBezTo>
                <a:cubicBezTo>
                  <a:pt x="6276473" y="1059533"/>
                  <a:pt x="6275533" y="1054716"/>
                  <a:pt x="6275533" y="1049312"/>
                </a:cubicBezTo>
                <a:cubicBezTo>
                  <a:pt x="6275533" y="1044614"/>
                  <a:pt x="6276238" y="1041442"/>
                  <a:pt x="6277647" y="1039797"/>
                </a:cubicBezTo>
                <a:cubicBezTo>
                  <a:pt x="6275533" y="1035098"/>
                  <a:pt x="6274476" y="1030634"/>
                  <a:pt x="6274476" y="1026405"/>
                </a:cubicBezTo>
                <a:cubicBezTo>
                  <a:pt x="6274476" y="1021706"/>
                  <a:pt x="6275533" y="1018299"/>
                  <a:pt x="6277647" y="1016185"/>
                </a:cubicBezTo>
                <a:cubicBezTo>
                  <a:pt x="6273888" y="1011720"/>
                  <a:pt x="6272009" y="1006786"/>
                  <a:pt x="6272009" y="1001383"/>
                </a:cubicBezTo>
                <a:cubicBezTo>
                  <a:pt x="6272009" y="994804"/>
                  <a:pt x="6274828" y="989988"/>
                  <a:pt x="6280467" y="986933"/>
                </a:cubicBezTo>
                <a:cubicBezTo>
                  <a:pt x="6283287" y="985524"/>
                  <a:pt x="6286106" y="984819"/>
                  <a:pt x="6288925" y="984819"/>
                </a:cubicBezTo>
                <a:close/>
                <a:moveTo>
                  <a:pt x="5698375" y="984819"/>
                </a:moveTo>
                <a:cubicBezTo>
                  <a:pt x="5702839" y="984819"/>
                  <a:pt x="5706599" y="986640"/>
                  <a:pt x="5709653" y="990281"/>
                </a:cubicBezTo>
                <a:cubicBezTo>
                  <a:pt x="5712707" y="993923"/>
                  <a:pt x="5714234" y="998211"/>
                  <a:pt x="5714234" y="1003145"/>
                </a:cubicBezTo>
                <a:cubicBezTo>
                  <a:pt x="5714234" y="1005729"/>
                  <a:pt x="5713647" y="1008431"/>
                  <a:pt x="5712472" y="1011251"/>
                </a:cubicBezTo>
                <a:cubicBezTo>
                  <a:pt x="5715527" y="1014305"/>
                  <a:pt x="5717054" y="1018182"/>
                  <a:pt x="5717054" y="1022881"/>
                </a:cubicBezTo>
                <a:cubicBezTo>
                  <a:pt x="5717054" y="1026170"/>
                  <a:pt x="5716819" y="1028872"/>
                  <a:pt x="5716349" y="1030986"/>
                </a:cubicBezTo>
                <a:cubicBezTo>
                  <a:pt x="5718229" y="1024173"/>
                  <a:pt x="5720930" y="1020179"/>
                  <a:pt x="5724454" y="1019004"/>
                </a:cubicBezTo>
                <a:cubicBezTo>
                  <a:pt x="5724454" y="1014540"/>
                  <a:pt x="5725864" y="1010428"/>
                  <a:pt x="5728684" y="1006669"/>
                </a:cubicBezTo>
                <a:cubicBezTo>
                  <a:pt x="5731503" y="1002910"/>
                  <a:pt x="5734851" y="1000090"/>
                  <a:pt x="5738728" y="998211"/>
                </a:cubicBezTo>
                <a:cubicBezTo>
                  <a:pt x="5742605" y="996331"/>
                  <a:pt x="5745835" y="995744"/>
                  <a:pt x="5748420" y="996449"/>
                </a:cubicBezTo>
                <a:cubicBezTo>
                  <a:pt x="5754293" y="990105"/>
                  <a:pt x="5760637" y="986933"/>
                  <a:pt x="5767451" y="986933"/>
                </a:cubicBezTo>
                <a:cubicBezTo>
                  <a:pt x="5770505" y="986933"/>
                  <a:pt x="5773207" y="987521"/>
                  <a:pt x="5775557" y="988695"/>
                </a:cubicBezTo>
                <a:cubicBezTo>
                  <a:pt x="5777671" y="987051"/>
                  <a:pt x="5780843" y="986228"/>
                  <a:pt x="5785072" y="986228"/>
                </a:cubicBezTo>
                <a:cubicBezTo>
                  <a:pt x="5788596" y="986228"/>
                  <a:pt x="5791885" y="986874"/>
                  <a:pt x="5794940" y="988167"/>
                </a:cubicBezTo>
                <a:cubicBezTo>
                  <a:pt x="5797994" y="989459"/>
                  <a:pt x="5799991" y="991397"/>
                  <a:pt x="5800931" y="993982"/>
                </a:cubicBezTo>
                <a:cubicBezTo>
                  <a:pt x="5809389" y="994452"/>
                  <a:pt x="5815380" y="997976"/>
                  <a:pt x="5818904" y="1004555"/>
                </a:cubicBezTo>
                <a:cubicBezTo>
                  <a:pt x="5821959" y="1004789"/>
                  <a:pt x="5824955" y="1006552"/>
                  <a:pt x="5827891" y="1009841"/>
                </a:cubicBezTo>
                <a:cubicBezTo>
                  <a:pt x="5830828" y="1013130"/>
                  <a:pt x="5832297" y="1016889"/>
                  <a:pt x="5832297" y="1021119"/>
                </a:cubicBezTo>
                <a:cubicBezTo>
                  <a:pt x="5832297" y="1022998"/>
                  <a:pt x="5831710" y="1025348"/>
                  <a:pt x="5830535" y="1028167"/>
                </a:cubicBezTo>
                <a:cubicBezTo>
                  <a:pt x="5835938" y="1030282"/>
                  <a:pt x="5838641" y="1034393"/>
                  <a:pt x="5838641" y="1040502"/>
                </a:cubicBezTo>
                <a:cubicBezTo>
                  <a:pt x="5838641" y="1042616"/>
                  <a:pt x="5838523" y="1044144"/>
                  <a:pt x="5838288" y="1045083"/>
                </a:cubicBezTo>
                <a:cubicBezTo>
                  <a:pt x="5841342" y="1046728"/>
                  <a:pt x="5843516" y="1048431"/>
                  <a:pt x="5844808" y="1050194"/>
                </a:cubicBezTo>
                <a:cubicBezTo>
                  <a:pt x="5846100" y="1051956"/>
                  <a:pt x="5846746" y="1054129"/>
                  <a:pt x="5846746" y="1056713"/>
                </a:cubicBezTo>
                <a:cubicBezTo>
                  <a:pt x="5846746" y="1059533"/>
                  <a:pt x="5846041" y="1063292"/>
                  <a:pt x="5844631" y="1067991"/>
                </a:cubicBezTo>
                <a:cubicBezTo>
                  <a:pt x="5847451" y="1070106"/>
                  <a:pt x="5848861" y="1073630"/>
                  <a:pt x="5848861" y="1078564"/>
                </a:cubicBezTo>
                <a:cubicBezTo>
                  <a:pt x="5848861" y="1083733"/>
                  <a:pt x="5847568" y="1087609"/>
                  <a:pt x="5844984" y="1090194"/>
                </a:cubicBezTo>
                <a:cubicBezTo>
                  <a:pt x="5847099" y="1093718"/>
                  <a:pt x="5848156" y="1098065"/>
                  <a:pt x="5848156" y="1103233"/>
                </a:cubicBezTo>
                <a:cubicBezTo>
                  <a:pt x="5848156" y="1108402"/>
                  <a:pt x="5846981" y="1112514"/>
                  <a:pt x="5844631" y="1115568"/>
                </a:cubicBezTo>
                <a:cubicBezTo>
                  <a:pt x="5846041" y="1122617"/>
                  <a:pt x="5846746" y="1127551"/>
                  <a:pt x="5846746" y="1130370"/>
                </a:cubicBezTo>
                <a:cubicBezTo>
                  <a:pt x="5846746" y="1135304"/>
                  <a:pt x="5845689" y="1138711"/>
                  <a:pt x="5843575" y="1140591"/>
                </a:cubicBezTo>
                <a:cubicBezTo>
                  <a:pt x="5845454" y="1144820"/>
                  <a:pt x="5846394" y="1148931"/>
                  <a:pt x="5846394" y="1152925"/>
                </a:cubicBezTo>
                <a:cubicBezTo>
                  <a:pt x="5846394" y="1158329"/>
                  <a:pt x="5845102" y="1162323"/>
                  <a:pt x="5842517" y="1164908"/>
                </a:cubicBezTo>
                <a:cubicBezTo>
                  <a:pt x="5842752" y="1168667"/>
                  <a:pt x="5841166" y="1171721"/>
                  <a:pt x="5837759" y="1174071"/>
                </a:cubicBezTo>
                <a:cubicBezTo>
                  <a:pt x="5834352" y="1176420"/>
                  <a:pt x="5830535" y="1177595"/>
                  <a:pt x="5826305" y="1177595"/>
                </a:cubicBezTo>
                <a:cubicBezTo>
                  <a:pt x="5823016" y="1177595"/>
                  <a:pt x="5820197" y="1176773"/>
                  <a:pt x="5817847" y="1175128"/>
                </a:cubicBezTo>
                <a:cubicBezTo>
                  <a:pt x="5815498" y="1173484"/>
                  <a:pt x="5814323" y="1171134"/>
                  <a:pt x="5814323" y="1168080"/>
                </a:cubicBezTo>
                <a:cubicBezTo>
                  <a:pt x="5812443" y="1163616"/>
                  <a:pt x="5811504" y="1158564"/>
                  <a:pt x="5811504" y="1152925"/>
                </a:cubicBezTo>
                <a:cubicBezTo>
                  <a:pt x="5811504" y="1144232"/>
                  <a:pt x="5813618" y="1137889"/>
                  <a:pt x="5817847" y="1133894"/>
                </a:cubicBezTo>
                <a:cubicBezTo>
                  <a:pt x="5816203" y="1131780"/>
                  <a:pt x="5814734" y="1128314"/>
                  <a:pt x="5813442" y="1123498"/>
                </a:cubicBezTo>
                <a:cubicBezTo>
                  <a:pt x="5812150" y="1118681"/>
                  <a:pt x="5811504" y="1114159"/>
                  <a:pt x="5811504" y="1109930"/>
                </a:cubicBezTo>
                <a:cubicBezTo>
                  <a:pt x="5811504" y="1104056"/>
                  <a:pt x="5812678" y="1100414"/>
                  <a:pt x="5815028" y="1099004"/>
                </a:cubicBezTo>
                <a:cubicBezTo>
                  <a:pt x="5813148" y="1095480"/>
                  <a:pt x="5812208" y="1091838"/>
                  <a:pt x="5812208" y="1088079"/>
                </a:cubicBezTo>
                <a:cubicBezTo>
                  <a:pt x="5812208" y="1083850"/>
                  <a:pt x="5813501" y="1078681"/>
                  <a:pt x="5816085" y="1072573"/>
                </a:cubicBezTo>
                <a:cubicBezTo>
                  <a:pt x="5813970" y="1070928"/>
                  <a:pt x="5812208" y="1068461"/>
                  <a:pt x="5810799" y="1065172"/>
                </a:cubicBezTo>
                <a:cubicBezTo>
                  <a:pt x="5809389" y="1061882"/>
                  <a:pt x="5808684" y="1058710"/>
                  <a:pt x="5808684" y="1055656"/>
                </a:cubicBezTo>
                <a:cubicBezTo>
                  <a:pt x="5808684" y="1054716"/>
                  <a:pt x="5808919" y="1053307"/>
                  <a:pt x="5809389" y="1051427"/>
                </a:cubicBezTo>
                <a:cubicBezTo>
                  <a:pt x="5806805" y="1049312"/>
                  <a:pt x="5804514" y="1045906"/>
                  <a:pt x="5802517" y="1041207"/>
                </a:cubicBezTo>
                <a:cubicBezTo>
                  <a:pt x="5800520" y="1036508"/>
                  <a:pt x="5799639" y="1032279"/>
                  <a:pt x="5799874" y="1028519"/>
                </a:cubicBezTo>
                <a:cubicBezTo>
                  <a:pt x="5797759" y="1028284"/>
                  <a:pt x="5795644" y="1027580"/>
                  <a:pt x="5793530" y="1026405"/>
                </a:cubicBezTo>
                <a:cubicBezTo>
                  <a:pt x="5791415" y="1025230"/>
                  <a:pt x="5789771" y="1023585"/>
                  <a:pt x="5788596" y="1021471"/>
                </a:cubicBezTo>
                <a:lnTo>
                  <a:pt x="5784719" y="1021471"/>
                </a:lnTo>
                <a:cubicBezTo>
                  <a:pt x="5780725" y="1021471"/>
                  <a:pt x="5777906" y="1020649"/>
                  <a:pt x="5776261" y="1019004"/>
                </a:cubicBezTo>
                <a:cubicBezTo>
                  <a:pt x="5774382" y="1021353"/>
                  <a:pt x="5771268" y="1023409"/>
                  <a:pt x="5766922" y="1025171"/>
                </a:cubicBezTo>
                <a:cubicBezTo>
                  <a:pt x="5762575" y="1026933"/>
                  <a:pt x="5758758" y="1027462"/>
                  <a:pt x="5755468" y="1026757"/>
                </a:cubicBezTo>
                <a:lnTo>
                  <a:pt x="5755115" y="1026757"/>
                </a:lnTo>
                <a:cubicBezTo>
                  <a:pt x="5755586" y="1029342"/>
                  <a:pt x="5754822" y="1031632"/>
                  <a:pt x="5752825" y="1033630"/>
                </a:cubicBezTo>
                <a:cubicBezTo>
                  <a:pt x="5750828" y="1035627"/>
                  <a:pt x="5748420" y="1036743"/>
                  <a:pt x="5745600" y="1036978"/>
                </a:cubicBezTo>
                <a:cubicBezTo>
                  <a:pt x="5743956" y="1041677"/>
                  <a:pt x="5739609" y="1044496"/>
                  <a:pt x="5732560" y="1045436"/>
                </a:cubicBezTo>
                <a:cubicBezTo>
                  <a:pt x="5732795" y="1049430"/>
                  <a:pt x="5731973" y="1052778"/>
                  <a:pt x="5730094" y="1055480"/>
                </a:cubicBezTo>
                <a:cubicBezTo>
                  <a:pt x="5728214" y="1058182"/>
                  <a:pt x="5726099" y="1059768"/>
                  <a:pt x="5723750" y="1060238"/>
                </a:cubicBezTo>
                <a:cubicBezTo>
                  <a:pt x="5723750" y="1066346"/>
                  <a:pt x="5722457" y="1072690"/>
                  <a:pt x="5719873" y="1079269"/>
                </a:cubicBezTo>
                <a:cubicBezTo>
                  <a:pt x="5720343" y="1081148"/>
                  <a:pt x="5720578" y="1082793"/>
                  <a:pt x="5720578" y="1084203"/>
                </a:cubicBezTo>
                <a:cubicBezTo>
                  <a:pt x="5720578" y="1088902"/>
                  <a:pt x="5719638" y="1093131"/>
                  <a:pt x="5717758" y="1096890"/>
                </a:cubicBezTo>
                <a:cubicBezTo>
                  <a:pt x="5718933" y="1099239"/>
                  <a:pt x="5719520" y="1101941"/>
                  <a:pt x="5719520" y="1104996"/>
                </a:cubicBezTo>
                <a:cubicBezTo>
                  <a:pt x="5719520" y="1108990"/>
                  <a:pt x="5718816" y="1113101"/>
                  <a:pt x="5717406" y="1117331"/>
                </a:cubicBezTo>
                <a:cubicBezTo>
                  <a:pt x="5719520" y="1120150"/>
                  <a:pt x="5720578" y="1123322"/>
                  <a:pt x="5720578" y="1126846"/>
                </a:cubicBezTo>
                <a:cubicBezTo>
                  <a:pt x="5720578" y="1128961"/>
                  <a:pt x="5719991" y="1131428"/>
                  <a:pt x="5718816" y="1134247"/>
                </a:cubicBezTo>
                <a:cubicBezTo>
                  <a:pt x="5719520" y="1135657"/>
                  <a:pt x="5719873" y="1137889"/>
                  <a:pt x="5719873" y="1140943"/>
                </a:cubicBezTo>
                <a:cubicBezTo>
                  <a:pt x="5719873" y="1146112"/>
                  <a:pt x="5718816" y="1149871"/>
                  <a:pt x="5716701" y="1152221"/>
                </a:cubicBezTo>
                <a:cubicBezTo>
                  <a:pt x="5717641" y="1155510"/>
                  <a:pt x="5718111" y="1158094"/>
                  <a:pt x="5718111" y="1159974"/>
                </a:cubicBezTo>
                <a:cubicBezTo>
                  <a:pt x="5718111" y="1161854"/>
                  <a:pt x="5717758" y="1163498"/>
                  <a:pt x="5717054" y="1164908"/>
                </a:cubicBezTo>
                <a:cubicBezTo>
                  <a:pt x="5717054" y="1168902"/>
                  <a:pt x="5715527" y="1172015"/>
                  <a:pt x="5712472" y="1174247"/>
                </a:cubicBezTo>
                <a:cubicBezTo>
                  <a:pt x="5709418" y="1176479"/>
                  <a:pt x="5705776" y="1177595"/>
                  <a:pt x="5701547" y="1177595"/>
                </a:cubicBezTo>
                <a:cubicBezTo>
                  <a:pt x="5697553" y="1177595"/>
                  <a:pt x="5694087" y="1176479"/>
                  <a:pt x="5691151" y="1174247"/>
                </a:cubicBezTo>
                <a:cubicBezTo>
                  <a:pt x="5688214" y="1172015"/>
                  <a:pt x="5686863" y="1168902"/>
                  <a:pt x="5687097" y="1164908"/>
                </a:cubicBezTo>
                <a:cubicBezTo>
                  <a:pt x="5686393" y="1162793"/>
                  <a:pt x="5686041" y="1160561"/>
                  <a:pt x="5686041" y="1158212"/>
                </a:cubicBezTo>
                <a:cubicBezTo>
                  <a:pt x="5686041" y="1153278"/>
                  <a:pt x="5686863" y="1148579"/>
                  <a:pt x="5688507" y="1144115"/>
                </a:cubicBezTo>
                <a:cubicBezTo>
                  <a:pt x="5686393" y="1141295"/>
                  <a:pt x="5685335" y="1138241"/>
                  <a:pt x="5685335" y="1134952"/>
                </a:cubicBezTo>
                <a:cubicBezTo>
                  <a:pt x="5685335" y="1132837"/>
                  <a:pt x="5685923" y="1130370"/>
                  <a:pt x="5687097" y="1127551"/>
                </a:cubicBezTo>
                <a:cubicBezTo>
                  <a:pt x="5685453" y="1124966"/>
                  <a:pt x="5684631" y="1122029"/>
                  <a:pt x="5684631" y="1118740"/>
                </a:cubicBezTo>
                <a:cubicBezTo>
                  <a:pt x="5684631" y="1116391"/>
                  <a:pt x="5685100" y="1114276"/>
                  <a:pt x="5686041" y="1112397"/>
                </a:cubicBezTo>
                <a:cubicBezTo>
                  <a:pt x="5686980" y="1110517"/>
                  <a:pt x="5688155" y="1108990"/>
                  <a:pt x="5689565" y="1107815"/>
                </a:cubicBezTo>
                <a:cubicBezTo>
                  <a:pt x="5686275" y="1104056"/>
                  <a:pt x="5684631" y="1099709"/>
                  <a:pt x="5684631" y="1094775"/>
                </a:cubicBezTo>
                <a:cubicBezTo>
                  <a:pt x="5684631" y="1090076"/>
                  <a:pt x="5686158" y="1086082"/>
                  <a:pt x="5689212" y="1082793"/>
                </a:cubicBezTo>
                <a:cubicBezTo>
                  <a:pt x="5688272" y="1081618"/>
                  <a:pt x="5687450" y="1079856"/>
                  <a:pt x="5686745" y="1077506"/>
                </a:cubicBezTo>
                <a:cubicBezTo>
                  <a:pt x="5686041" y="1075157"/>
                  <a:pt x="5685688" y="1072807"/>
                  <a:pt x="5685688" y="1070458"/>
                </a:cubicBezTo>
                <a:cubicBezTo>
                  <a:pt x="5685688" y="1067404"/>
                  <a:pt x="5686393" y="1065172"/>
                  <a:pt x="5687803" y="1063762"/>
                </a:cubicBezTo>
                <a:cubicBezTo>
                  <a:pt x="5685923" y="1059533"/>
                  <a:pt x="5684983" y="1054716"/>
                  <a:pt x="5684983" y="1049312"/>
                </a:cubicBezTo>
                <a:cubicBezTo>
                  <a:pt x="5684983" y="1044614"/>
                  <a:pt x="5685688" y="1041442"/>
                  <a:pt x="5687097" y="1039797"/>
                </a:cubicBezTo>
                <a:cubicBezTo>
                  <a:pt x="5684983" y="1035098"/>
                  <a:pt x="5683926" y="1030634"/>
                  <a:pt x="5683926" y="1026405"/>
                </a:cubicBezTo>
                <a:cubicBezTo>
                  <a:pt x="5683926" y="1021706"/>
                  <a:pt x="5684983" y="1018299"/>
                  <a:pt x="5687097" y="1016185"/>
                </a:cubicBezTo>
                <a:cubicBezTo>
                  <a:pt x="5683338" y="1011720"/>
                  <a:pt x="5681459" y="1006786"/>
                  <a:pt x="5681459" y="1001383"/>
                </a:cubicBezTo>
                <a:cubicBezTo>
                  <a:pt x="5681459" y="994804"/>
                  <a:pt x="5684278" y="989988"/>
                  <a:pt x="5689917" y="986933"/>
                </a:cubicBezTo>
                <a:cubicBezTo>
                  <a:pt x="5692737" y="985524"/>
                  <a:pt x="5695556" y="984819"/>
                  <a:pt x="5698375" y="984819"/>
                </a:cubicBezTo>
                <a:close/>
                <a:moveTo>
                  <a:pt x="4241050" y="984819"/>
                </a:moveTo>
                <a:cubicBezTo>
                  <a:pt x="4245514" y="984819"/>
                  <a:pt x="4249274" y="986640"/>
                  <a:pt x="4252328" y="990281"/>
                </a:cubicBezTo>
                <a:cubicBezTo>
                  <a:pt x="4255382" y="993923"/>
                  <a:pt x="4256909" y="998211"/>
                  <a:pt x="4256909" y="1003145"/>
                </a:cubicBezTo>
                <a:cubicBezTo>
                  <a:pt x="4256909" y="1005729"/>
                  <a:pt x="4256322" y="1008431"/>
                  <a:pt x="4255147" y="1011251"/>
                </a:cubicBezTo>
                <a:cubicBezTo>
                  <a:pt x="4258202" y="1014305"/>
                  <a:pt x="4259729" y="1018182"/>
                  <a:pt x="4259729" y="1022881"/>
                </a:cubicBezTo>
                <a:cubicBezTo>
                  <a:pt x="4259729" y="1026170"/>
                  <a:pt x="4259494" y="1028872"/>
                  <a:pt x="4259024" y="1030986"/>
                </a:cubicBezTo>
                <a:cubicBezTo>
                  <a:pt x="4260903" y="1024173"/>
                  <a:pt x="4263605" y="1020179"/>
                  <a:pt x="4267130" y="1019004"/>
                </a:cubicBezTo>
                <a:cubicBezTo>
                  <a:pt x="4267130" y="1014540"/>
                  <a:pt x="4268539" y="1010428"/>
                  <a:pt x="4271359" y="1006669"/>
                </a:cubicBezTo>
                <a:cubicBezTo>
                  <a:pt x="4274178" y="1002910"/>
                  <a:pt x="4277526" y="1000090"/>
                  <a:pt x="4281403" y="998211"/>
                </a:cubicBezTo>
                <a:cubicBezTo>
                  <a:pt x="4285280" y="996331"/>
                  <a:pt x="4288510" y="995744"/>
                  <a:pt x="4291095" y="996449"/>
                </a:cubicBezTo>
                <a:cubicBezTo>
                  <a:pt x="4296968" y="990105"/>
                  <a:pt x="4303312" y="986933"/>
                  <a:pt x="4310125" y="986933"/>
                </a:cubicBezTo>
                <a:cubicBezTo>
                  <a:pt x="4313180" y="986933"/>
                  <a:pt x="4315882" y="987521"/>
                  <a:pt x="4318231" y="988695"/>
                </a:cubicBezTo>
                <a:cubicBezTo>
                  <a:pt x="4320346" y="987051"/>
                  <a:pt x="4323518" y="986228"/>
                  <a:pt x="4327747" y="986228"/>
                </a:cubicBezTo>
                <a:cubicBezTo>
                  <a:pt x="4331271" y="986228"/>
                  <a:pt x="4334560" y="986874"/>
                  <a:pt x="4337615" y="988167"/>
                </a:cubicBezTo>
                <a:cubicBezTo>
                  <a:pt x="4340669" y="989459"/>
                  <a:pt x="4342666" y="991397"/>
                  <a:pt x="4343606" y="993982"/>
                </a:cubicBezTo>
                <a:cubicBezTo>
                  <a:pt x="4352064" y="994452"/>
                  <a:pt x="4358055" y="997976"/>
                  <a:pt x="4361579" y="1004555"/>
                </a:cubicBezTo>
                <a:cubicBezTo>
                  <a:pt x="4364634" y="1004789"/>
                  <a:pt x="4367629" y="1006552"/>
                  <a:pt x="4370566" y="1009841"/>
                </a:cubicBezTo>
                <a:cubicBezTo>
                  <a:pt x="4373503" y="1013130"/>
                  <a:pt x="4374972" y="1016889"/>
                  <a:pt x="4374972" y="1021119"/>
                </a:cubicBezTo>
                <a:cubicBezTo>
                  <a:pt x="4374972" y="1022998"/>
                  <a:pt x="4374384" y="1025348"/>
                  <a:pt x="4373210" y="1028167"/>
                </a:cubicBezTo>
                <a:cubicBezTo>
                  <a:pt x="4378613" y="1030282"/>
                  <a:pt x="4381315" y="1034393"/>
                  <a:pt x="4381315" y="1040502"/>
                </a:cubicBezTo>
                <a:cubicBezTo>
                  <a:pt x="4381315" y="1042616"/>
                  <a:pt x="4381198" y="1044144"/>
                  <a:pt x="4380963" y="1045083"/>
                </a:cubicBezTo>
                <a:cubicBezTo>
                  <a:pt x="4384017" y="1046728"/>
                  <a:pt x="4386190" y="1048431"/>
                  <a:pt x="4387483" y="1050194"/>
                </a:cubicBezTo>
                <a:cubicBezTo>
                  <a:pt x="4388775" y="1051956"/>
                  <a:pt x="4389421" y="1054129"/>
                  <a:pt x="4389421" y="1056713"/>
                </a:cubicBezTo>
                <a:cubicBezTo>
                  <a:pt x="4389421" y="1059533"/>
                  <a:pt x="4388716" y="1063292"/>
                  <a:pt x="4387307" y="1067991"/>
                </a:cubicBezTo>
                <a:cubicBezTo>
                  <a:pt x="4390126" y="1070106"/>
                  <a:pt x="4391536" y="1073630"/>
                  <a:pt x="4391536" y="1078564"/>
                </a:cubicBezTo>
                <a:cubicBezTo>
                  <a:pt x="4391536" y="1083733"/>
                  <a:pt x="4390243" y="1087609"/>
                  <a:pt x="4387659" y="1090194"/>
                </a:cubicBezTo>
                <a:cubicBezTo>
                  <a:pt x="4389773" y="1093718"/>
                  <a:pt x="4390831" y="1098065"/>
                  <a:pt x="4390831" y="1103233"/>
                </a:cubicBezTo>
                <a:cubicBezTo>
                  <a:pt x="4390831" y="1108402"/>
                  <a:pt x="4389656" y="1112514"/>
                  <a:pt x="4387307" y="1115568"/>
                </a:cubicBezTo>
                <a:cubicBezTo>
                  <a:pt x="4388716" y="1122617"/>
                  <a:pt x="4389421" y="1127551"/>
                  <a:pt x="4389421" y="1130370"/>
                </a:cubicBezTo>
                <a:cubicBezTo>
                  <a:pt x="4389421" y="1135304"/>
                  <a:pt x="4388364" y="1138711"/>
                  <a:pt x="4386249" y="1140591"/>
                </a:cubicBezTo>
                <a:cubicBezTo>
                  <a:pt x="4388129" y="1144820"/>
                  <a:pt x="4389069" y="1148931"/>
                  <a:pt x="4389069" y="1152925"/>
                </a:cubicBezTo>
                <a:cubicBezTo>
                  <a:pt x="4389069" y="1158329"/>
                  <a:pt x="4387776" y="1162323"/>
                  <a:pt x="4385192" y="1164908"/>
                </a:cubicBezTo>
                <a:cubicBezTo>
                  <a:pt x="4385427" y="1168667"/>
                  <a:pt x="4383841" y="1171721"/>
                  <a:pt x="4380434" y="1174071"/>
                </a:cubicBezTo>
                <a:cubicBezTo>
                  <a:pt x="4377027" y="1176420"/>
                  <a:pt x="4373210" y="1177595"/>
                  <a:pt x="4368981" y="1177595"/>
                </a:cubicBezTo>
                <a:cubicBezTo>
                  <a:pt x="4365691" y="1177595"/>
                  <a:pt x="4362872" y="1176773"/>
                  <a:pt x="4360522" y="1175128"/>
                </a:cubicBezTo>
                <a:cubicBezTo>
                  <a:pt x="4358173" y="1173484"/>
                  <a:pt x="4356998" y="1171134"/>
                  <a:pt x="4356998" y="1168080"/>
                </a:cubicBezTo>
                <a:cubicBezTo>
                  <a:pt x="4355119" y="1163616"/>
                  <a:pt x="4354178" y="1158564"/>
                  <a:pt x="4354178" y="1152925"/>
                </a:cubicBezTo>
                <a:cubicBezTo>
                  <a:pt x="4354178" y="1144232"/>
                  <a:pt x="4356293" y="1137889"/>
                  <a:pt x="4360522" y="1133894"/>
                </a:cubicBezTo>
                <a:cubicBezTo>
                  <a:pt x="4358878" y="1131780"/>
                  <a:pt x="4357409" y="1128314"/>
                  <a:pt x="4356117" y="1123498"/>
                </a:cubicBezTo>
                <a:cubicBezTo>
                  <a:pt x="4354825" y="1118681"/>
                  <a:pt x="4354178" y="1114159"/>
                  <a:pt x="4354178" y="1109930"/>
                </a:cubicBezTo>
                <a:cubicBezTo>
                  <a:pt x="4354178" y="1104056"/>
                  <a:pt x="4355353" y="1100414"/>
                  <a:pt x="4357703" y="1099004"/>
                </a:cubicBezTo>
                <a:cubicBezTo>
                  <a:pt x="4355823" y="1095480"/>
                  <a:pt x="4354883" y="1091838"/>
                  <a:pt x="4354883" y="1088079"/>
                </a:cubicBezTo>
                <a:cubicBezTo>
                  <a:pt x="4354883" y="1083850"/>
                  <a:pt x="4356176" y="1078681"/>
                  <a:pt x="4358760" y="1072573"/>
                </a:cubicBezTo>
                <a:cubicBezTo>
                  <a:pt x="4356645" y="1070928"/>
                  <a:pt x="4354883" y="1068461"/>
                  <a:pt x="4353474" y="1065172"/>
                </a:cubicBezTo>
                <a:cubicBezTo>
                  <a:pt x="4352064" y="1061882"/>
                  <a:pt x="4351359" y="1058710"/>
                  <a:pt x="4351359" y="1055656"/>
                </a:cubicBezTo>
                <a:cubicBezTo>
                  <a:pt x="4351359" y="1054716"/>
                  <a:pt x="4351594" y="1053307"/>
                  <a:pt x="4352064" y="1051427"/>
                </a:cubicBezTo>
                <a:cubicBezTo>
                  <a:pt x="4349480" y="1049312"/>
                  <a:pt x="4347189" y="1045906"/>
                  <a:pt x="4345192" y="1041207"/>
                </a:cubicBezTo>
                <a:cubicBezTo>
                  <a:pt x="4343195" y="1036508"/>
                  <a:pt x="4342314" y="1032279"/>
                  <a:pt x="4342549" y="1028519"/>
                </a:cubicBezTo>
                <a:cubicBezTo>
                  <a:pt x="4340434" y="1028284"/>
                  <a:pt x="4338320" y="1027580"/>
                  <a:pt x="4336205" y="1026405"/>
                </a:cubicBezTo>
                <a:cubicBezTo>
                  <a:pt x="4334090" y="1025230"/>
                  <a:pt x="4332446" y="1023585"/>
                  <a:pt x="4331271" y="1021471"/>
                </a:cubicBezTo>
                <a:lnTo>
                  <a:pt x="4327394" y="1021471"/>
                </a:lnTo>
                <a:cubicBezTo>
                  <a:pt x="4323400" y="1021471"/>
                  <a:pt x="4320581" y="1020649"/>
                  <a:pt x="4318936" y="1019004"/>
                </a:cubicBezTo>
                <a:cubicBezTo>
                  <a:pt x="4317057" y="1021353"/>
                  <a:pt x="4313943" y="1023409"/>
                  <a:pt x="4309597" y="1025171"/>
                </a:cubicBezTo>
                <a:cubicBezTo>
                  <a:pt x="4305250" y="1026933"/>
                  <a:pt x="4301432" y="1027462"/>
                  <a:pt x="4298143" y="1026757"/>
                </a:cubicBezTo>
                <a:lnTo>
                  <a:pt x="4297791" y="1026757"/>
                </a:lnTo>
                <a:cubicBezTo>
                  <a:pt x="4298260" y="1029342"/>
                  <a:pt x="4297497" y="1031633"/>
                  <a:pt x="4295500" y="1033630"/>
                </a:cubicBezTo>
                <a:cubicBezTo>
                  <a:pt x="4293503" y="1035627"/>
                  <a:pt x="4291095" y="1036743"/>
                  <a:pt x="4288275" y="1036978"/>
                </a:cubicBezTo>
                <a:cubicBezTo>
                  <a:pt x="4286631" y="1041677"/>
                  <a:pt x="4282284" y="1044496"/>
                  <a:pt x="4275235" y="1045436"/>
                </a:cubicBezTo>
                <a:cubicBezTo>
                  <a:pt x="4275471" y="1049430"/>
                  <a:pt x="4274648" y="1052778"/>
                  <a:pt x="4272768" y="1055480"/>
                </a:cubicBezTo>
                <a:cubicBezTo>
                  <a:pt x="4270889" y="1058182"/>
                  <a:pt x="4268774" y="1059768"/>
                  <a:pt x="4266425" y="1060238"/>
                </a:cubicBezTo>
                <a:cubicBezTo>
                  <a:pt x="4266425" y="1066346"/>
                  <a:pt x="4265132" y="1072690"/>
                  <a:pt x="4262548" y="1079269"/>
                </a:cubicBezTo>
                <a:cubicBezTo>
                  <a:pt x="4263018" y="1081148"/>
                  <a:pt x="4263253" y="1082793"/>
                  <a:pt x="4263253" y="1084203"/>
                </a:cubicBezTo>
                <a:cubicBezTo>
                  <a:pt x="4263253" y="1088902"/>
                  <a:pt x="4262313" y="1093131"/>
                  <a:pt x="4260434" y="1096890"/>
                </a:cubicBezTo>
                <a:cubicBezTo>
                  <a:pt x="4261608" y="1099239"/>
                  <a:pt x="4262196" y="1101941"/>
                  <a:pt x="4262196" y="1104996"/>
                </a:cubicBezTo>
                <a:cubicBezTo>
                  <a:pt x="4262196" y="1108990"/>
                  <a:pt x="4261491" y="1113101"/>
                  <a:pt x="4260081" y="1117331"/>
                </a:cubicBezTo>
                <a:cubicBezTo>
                  <a:pt x="4262196" y="1120150"/>
                  <a:pt x="4263253" y="1123322"/>
                  <a:pt x="4263253" y="1126846"/>
                </a:cubicBezTo>
                <a:cubicBezTo>
                  <a:pt x="4263253" y="1128961"/>
                  <a:pt x="4262665" y="1131428"/>
                  <a:pt x="4261491" y="1134247"/>
                </a:cubicBezTo>
                <a:cubicBezTo>
                  <a:pt x="4262196" y="1135657"/>
                  <a:pt x="4262548" y="1137889"/>
                  <a:pt x="4262548" y="1140943"/>
                </a:cubicBezTo>
                <a:cubicBezTo>
                  <a:pt x="4262548" y="1146112"/>
                  <a:pt x="4261491" y="1149871"/>
                  <a:pt x="4259376" y="1152221"/>
                </a:cubicBezTo>
                <a:cubicBezTo>
                  <a:pt x="4260316" y="1155510"/>
                  <a:pt x="4260786" y="1158094"/>
                  <a:pt x="4260786" y="1159974"/>
                </a:cubicBezTo>
                <a:cubicBezTo>
                  <a:pt x="4260786" y="1161854"/>
                  <a:pt x="4260434" y="1163498"/>
                  <a:pt x="4259729" y="1164908"/>
                </a:cubicBezTo>
                <a:cubicBezTo>
                  <a:pt x="4259729" y="1168902"/>
                  <a:pt x="4258202" y="1172015"/>
                  <a:pt x="4255147" y="1174247"/>
                </a:cubicBezTo>
                <a:cubicBezTo>
                  <a:pt x="4252093" y="1176479"/>
                  <a:pt x="4248451" y="1177595"/>
                  <a:pt x="4244222" y="1177595"/>
                </a:cubicBezTo>
                <a:cubicBezTo>
                  <a:pt x="4240228" y="1177595"/>
                  <a:pt x="4236762" y="1176479"/>
                  <a:pt x="4233825" y="1174247"/>
                </a:cubicBezTo>
                <a:cubicBezTo>
                  <a:pt x="4230889" y="1172015"/>
                  <a:pt x="4229538" y="1168902"/>
                  <a:pt x="4229773" y="1164908"/>
                </a:cubicBezTo>
                <a:cubicBezTo>
                  <a:pt x="4229068" y="1162793"/>
                  <a:pt x="4228715" y="1160561"/>
                  <a:pt x="4228715" y="1158212"/>
                </a:cubicBezTo>
                <a:cubicBezTo>
                  <a:pt x="4228715" y="1153278"/>
                  <a:pt x="4229538" y="1148579"/>
                  <a:pt x="4231182" y="1144115"/>
                </a:cubicBezTo>
                <a:cubicBezTo>
                  <a:pt x="4229068" y="1141295"/>
                  <a:pt x="4228010" y="1138241"/>
                  <a:pt x="4228010" y="1134952"/>
                </a:cubicBezTo>
                <a:cubicBezTo>
                  <a:pt x="4228010" y="1132837"/>
                  <a:pt x="4228598" y="1130370"/>
                  <a:pt x="4229773" y="1127551"/>
                </a:cubicBezTo>
                <a:cubicBezTo>
                  <a:pt x="4228128" y="1124966"/>
                  <a:pt x="4227306" y="1122029"/>
                  <a:pt x="4227306" y="1118740"/>
                </a:cubicBezTo>
                <a:cubicBezTo>
                  <a:pt x="4227306" y="1116391"/>
                  <a:pt x="4227775" y="1114276"/>
                  <a:pt x="4228715" y="1112397"/>
                </a:cubicBezTo>
                <a:cubicBezTo>
                  <a:pt x="4229655" y="1110517"/>
                  <a:pt x="4230830" y="1108990"/>
                  <a:pt x="4232239" y="1107815"/>
                </a:cubicBezTo>
                <a:cubicBezTo>
                  <a:pt x="4228950" y="1104056"/>
                  <a:pt x="4227306" y="1099709"/>
                  <a:pt x="4227306" y="1094775"/>
                </a:cubicBezTo>
                <a:cubicBezTo>
                  <a:pt x="4227306" y="1090076"/>
                  <a:pt x="4228833" y="1086082"/>
                  <a:pt x="4231887" y="1082793"/>
                </a:cubicBezTo>
                <a:cubicBezTo>
                  <a:pt x="4230947" y="1081618"/>
                  <a:pt x="4230125" y="1079856"/>
                  <a:pt x="4229420" y="1077506"/>
                </a:cubicBezTo>
                <a:cubicBezTo>
                  <a:pt x="4228715" y="1075157"/>
                  <a:pt x="4228363" y="1072807"/>
                  <a:pt x="4228363" y="1070458"/>
                </a:cubicBezTo>
                <a:cubicBezTo>
                  <a:pt x="4228363" y="1067404"/>
                  <a:pt x="4229068" y="1065172"/>
                  <a:pt x="4230477" y="1063762"/>
                </a:cubicBezTo>
                <a:cubicBezTo>
                  <a:pt x="4228598" y="1059533"/>
                  <a:pt x="4227658" y="1054716"/>
                  <a:pt x="4227658" y="1049312"/>
                </a:cubicBezTo>
                <a:cubicBezTo>
                  <a:pt x="4227658" y="1044614"/>
                  <a:pt x="4228363" y="1041442"/>
                  <a:pt x="4229773" y="1039797"/>
                </a:cubicBezTo>
                <a:cubicBezTo>
                  <a:pt x="4227658" y="1035098"/>
                  <a:pt x="4226601" y="1030634"/>
                  <a:pt x="4226601" y="1026405"/>
                </a:cubicBezTo>
                <a:cubicBezTo>
                  <a:pt x="4226601" y="1021706"/>
                  <a:pt x="4227658" y="1018299"/>
                  <a:pt x="4229773" y="1016185"/>
                </a:cubicBezTo>
                <a:cubicBezTo>
                  <a:pt x="4226013" y="1011720"/>
                  <a:pt x="4224134" y="1006786"/>
                  <a:pt x="4224134" y="1001383"/>
                </a:cubicBezTo>
                <a:cubicBezTo>
                  <a:pt x="4224134" y="994804"/>
                  <a:pt x="4226953" y="989988"/>
                  <a:pt x="4232592" y="986933"/>
                </a:cubicBezTo>
                <a:cubicBezTo>
                  <a:pt x="4235411" y="985524"/>
                  <a:pt x="4238231" y="984819"/>
                  <a:pt x="4241050" y="984819"/>
                </a:cubicBezTo>
                <a:close/>
                <a:moveTo>
                  <a:pt x="1583578" y="984819"/>
                </a:moveTo>
                <a:cubicBezTo>
                  <a:pt x="1588042" y="984819"/>
                  <a:pt x="1591802" y="986640"/>
                  <a:pt x="1594856" y="990281"/>
                </a:cubicBezTo>
                <a:cubicBezTo>
                  <a:pt x="1597910" y="993923"/>
                  <a:pt x="1599437" y="998211"/>
                  <a:pt x="1599437" y="1003145"/>
                </a:cubicBezTo>
                <a:cubicBezTo>
                  <a:pt x="1599437" y="1005729"/>
                  <a:pt x="1598850" y="1008431"/>
                  <a:pt x="1597675" y="1011251"/>
                </a:cubicBezTo>
                <a:cubicBezTo>
                  <a:pt x="1600730" y="1014305"/>
                  <a:pt x="1602257" y="1018182"/>
                  <a:pt x="1602257" y="1022881"/>
                </a:cubicBezTo>
                <a:cubicBezTo>
                  <a:pt x="1602257" y="1026170"/>
                  <a:pt x="1602022" y="1028872"/>
                  <a:pt x="1601552" y="1030986"/>
                </a:cubicBezTo>
                <a:cubicBezTo>
                  <a:pt x="1603432" y="1024173"/>
                  <a:pt x="1606134" y="1020179"/>
                  <a:pt x="1609658" y="1019004"/>
                </a:cubicBezTo>
                <a:cubicBezTo>
                  <a:pt x="1609658" y="1014540"/>
                  <a:pt x="1611067" y="1010428"/>
                  <a:pt x="1613886" y="1006669"/>
                </a:cubicBezTo>
                <a:cubicBezTo>
                  <a:pt x="1616706" y="1002910"/>
                  <a:pt x="1620054" y="1000090"/>
                  <a:pt x="1623931" y="998211"/>
                </a:cubicBezTo>
                <a:cubicBezTo>
                  <a:pt x="1627807" y="996331"/>
                  <a:pt x="1631039" y="995744"/>
                  <a:pt x="1633622" y="996449"/>
                </a:cubicBezTo>
                <a:cubicBezTo>
                  <a:pt x="1639496" y="990105"/>
                  <a:pt x="1645840" y="986933"/>
                  <a:pt x="1652653" y="986933"/>
                </a:cubicBezTo>
                <a:cubicBezTo>
                  <a:pt x="1655708" y="986933"/>
                  <a:pt x="1658410" y="987521"/>
                  <a:pt x="1660760" y="988695"/>
                </a:cubicBezTo>
                <a:cubicBezTo>
                  <a:pt x="1662873" y="987051"/>
                  <a:pt x="1666045" y="986228"/>
                  <a:pt x="1670274" y="986228"/>
                </a:cubicBezTo>
                <a:cubicBezTo>
                  <a:pt x="1673799" y="986228"/>
                  <a:pt x="1677088" y="986874"/>
                  <a:pt x="1680143" y="988167"/>
                </a:cubicBezTo>
                <a:cubicBezTo>
                  <a:pt x="1683197" y="989459"/>
                  <a:pt x="1685194" y="991397"/>
                  <a:pt x="1686133" y="993982"/>
                </a:cubicBezTo>
                <a:cubicBezTo>
                  <a:pt x="1694592" y="994452"/>
                  <a:pt x="1700583" y="997976"/>
                  <a:pt x="1704108" y="1004555"/>
                </a:cubicBezTo>
                <a:cubicBezTo>
                  <a:pt x="1707162" y="1004789"/>
                  <a:pt x="1710157" y="1006552"/>
                  <a:pt x="1713094" y="1009841"/>
                </a:cubicBezTo>
                <a:cubicBezTo>
                  <a:pt x="1716031" y="1013130"/>
                  <a:pt x="1717499" y="1016889"/>
                  <a:pt x="1717499" y="1021119"/>
                </a:cubicBezTo>
                <a:cubicBezTo>
                  <a:pt x="1717499" y="1022998"/>
                  <a:pt x="1716912" y="1025348"/>
                  <a:pt x="1715738" y="1028167"/>
                </a:cubicBezTo>
                <a:cubicBezTo>
                  <a:pt x="1721142" y="1030282"/>
                  <a:pt x="1723843" y="1034393"/>
                  <a:pt x="1723843" y="1040502"/>
                </a:cubicBezTo>
                <a:cubicBezTo>
                  <a:pt x="1723843" y="1042616"/>
                  <a:pt x="1723726" y="1044144"/>
                  <a:pt x="1723491" y="1045083"/>
                </a:cubicBezTo>
                <a:cubicBezTo>
                  <a:pt x="1726545" y="1046728"/>
                  <a:pt x="1728719" y="1048431"/>
                  <a:pt x="1730011" y="1050194"/>
                </a:cubicBezTo>
                <a:cubicBezTo>
                  <a:pt x="1731303" y="1051956"/>
                  <a:pt x="1731949" y="1054129"/>
                  <a:pt x="1731949" y="1056713"/>
                </a:cubicBezTo>
                <a:cubicBezTo>
                  <a:pt x="1731949" y="1059533"/>
                  <a:pt x="1731244" y="1063292"/>
                  <a:pt x="1729835" y="1067991"/>
                </a:cubicBezTo>
                <a:cubicBezTo>
                  <a:pt x="1732654" y="1070106"/>
                  <a:pt x="1734063" y="1073630"/>
                  <a:pt x="1734063" y="1078564"/>
                </a:cubicBezTo>
                <a:cubicBezTo>
                  <a:pt x="1734063" y="1083733"/>
                  <a:pt x="1732772" y="1087609"/>
                  <a:pt x="1730186" y="1090194"/>
                </a:cubicBezTo>
                <a:cubicBezTo>
                  <a:pt x="1732302" y="1093718"/>
                  <a:pt x="1733358" y="1098065"/>
                  <a:pt x="1733358" y="1103233"/>
                </a:cubicBezTo>
                <a:cubicBezTo>
                  <a:pt x="1733358" y="1108402"/>
                  <a:pt x="1732184" y="1112514"/>
                  <a:pt x="1729835" y="1115568"/>
                </a:cubicBezTo>
                <a:cubicBezTo>
                  <a:pt x="1731244" y="1122617"/>
                  <a:pt x="1731949" y="1127551"/>
                  <a:pt x="1731949" y="1130370"/>
                </a:cubicBezTo>
                <a:cubicBezTo>
                  <a:pt x="1731949" y="1135304"/>
                  <a:pt x="1730891" y="1138711"/>
                  <a:pt x="1728778" y="1140591"/>
                </a:cubicBezTo>
                <a:cubicBezTo>
                  <a:pt x="1730657" y="1144820"/>
                  <a:pt x="1731597" y="1148931"/>
                  <a:pt x="1731597" y="1152925"/>
                </a:cubicBezTo>
                <a:cubicBezTo>
                  <a:pt x="1731597" y="1158329"/>
                  <a:pt x="1730305" y="1162323"/>
                  <a:pt x="1727720" y="1164908"/>
                </a:cubicBezTo>
                <a:cubicBezTo>
                  <a:pt x="1727955" y="1168667"/>
                  <a:pt x="1726369" y="1171721"/>
                  <a:pt x="1722962" y="1174071"/>
                </a:cubicBezTo>
                <a:cubicBezTo>
                  <a:pt x="1719555" y="1176420"/>
                  <a:pt x="1715738" y="1177595"/>
                  <a:pt x="1711508" y="1177595"/>
                </a:cubicBezTo>
                <a:cubicBezTo>
                  <a:pt x="1708220" y="1177595"/>
                  <a:pt x="1705399" y="1176773"/>
                  <a:pt x="1703051" y="1175128"/>
                </a:cubicBezTo>
                <a:cubicBezTo>
                  <a:pt x="1700701" y="1173484"/>
                  <a:pt x="1699526" y="1171134"/>
                  <a:pt x="1699526" y="1168080"/>
                </a:cubicBezTo>
                <a:cubicBezTo>
                  <a:pt x="1697646" y="1163616"/>
                  <a:pt x="1696706" y="1158564"/>
                  <a:pt x="1696706" y="1152925"/>
                </a:cubicBezTo>
                <a:cubicBezTo>
                  <a:pt x="1696706" y="1144232"/>
                  <a:pt x="1698821" y="1137889"/>
                  <a:pt x="1703051" y="1133894"/>
                </a:cubicBezTo>
                <a:cubicBezTo>
                  <a:pt x="1701406" y="1131780"/>
                  <a:pt x="1699937" y="1128314"/>
                  <a:pt x="1698645" y="1123498"/>
                </a:cubicBezTo>
                <a:cubicBezTo>
                  <a:pt x="1697353" y="1118681"/>
                  <a:pt x="1696706" y="1114159"/>
                  <a:pt x="1696706" y="1109930"/>
                </a:cubicBezTo>
                <a:cubicBezTo>
                  <a:pt x="1696706" y="1104056"/>
                  <a:pt x="1697881" y="1100414"/>
                  <a:pt x="1700231" y="1099004"/>
                </a:cubicBezTo>
                <a:cubicBezTo>
                  <a:pt x="1698351" y="1095480"/>
                  <a:pt x="1697411" y="1091838"/>
                  <a:pt x="1697411" y="1088079"/>
                </a:cubicBezTo>
                <a:cubicBezTo>
                  <a:pt x="1697411" y="1083850"/>
                  <a:pt x="1698704" y="1078681"/>
                  <a:pt x="1701288" y="1072573"/>
                </a:cubicBezTo>
                <a:cubicBezTo>
                  <a:pt x="1699173" y="1070928"/>
                  <a:pt x="1697411" y="1068461"/>
                  <a:pt x="1696001" y="1065172"/>
                </a:cubicBezTo>
                <a:cubicBezTo>
                  <a:pt x="1694592" y="1061882"/>
                  <a:pt x="1693887" y="1058710"/>
                  <a:pt x="1693887" y="1055656"/>
                </a:cubicBezTo>
                <a:cubicBezTo>
                  <a:pt x="1693887" y="1054716"/>
                  <a:pt x="1694122" y="1053307"/>
                  <a:pt x="1694592" y="1051427"/>
                </a:cubicBezTo>
                <a:cubicBezTo>
                  <a:pt x="1692007" y="1049312"/>
                  <a:pt x="1689716" y="1045906"/>
                  <a:pt x="1687720" y="1041207"/>
                </a:cubicBezTo>
                <a:cubicBezTo>
                  <a:pt x="1685723" y="1036508"/>
                  <a:pt x="1684841" y="1032279"/>
                  <a:pt x="1685076" y="1028519"/>
                </a:cubicBezTo>
                <a:cubicBezTo>
                  <a:pt x="1682962" y="1028284"/>
                  <a:pt x="1680848" y="1027580"/>
                  <a:pt x="1678734" y="1026405"/>
                </a:cubicBezTo>
                <a:cubicBezTo>
                  <a:pt x="1676618" y="1025230"/>
                  <a:pt x="1674973" y="1023585"/>
                  <a:pt x="1673799" y="1021471"/>
                </a:cubicBezTo>
                <a:lnTo>
                  <a:pt x="1669922" y="1021471"/>
                </a:lnTo>
                <a:cubicBezTo>
                  <a:pt x="1665928" y="1021471"/>
                  <a:pt x="1663108" y="1020649"/>
                  <a:pt x="1661464" y="1019004"/>
                </a:cubicBezTo>
                <a:cubicBezTo>
                  <a:pt x="1659584" y="1021353"/>
                  <a:pt x="1656472" y="1023409"/>
                  <a:pt x="1652125" y="1025171"/>
                </a:cubicBezTo>
                <a:cubicBezTo>
                  <a:pt x="1647778" y="1026933"/>
                  <a:pt x="1643960" y="1027462"/>
                  <a:pt x="1640671" y="1026757"/>
                </a:cubicBezTo>
                <a:lnTo>
                  <a:pt x="1640318" y="1026757"/>
                </a:lnTo>
                <a:cubicBezTo>
                  <a:pt x="1640788" y="1029342"/>
                  <a:pt x="1640025" y="1031632"/>
                  <a:pt x="1638028" y="1033630"/>
                </a:cubicBezTo>
                <a:cubicBezTo>
                  <a:pt x="1636030" y="1035627"/>
                  <a:pt x="1633622" y="1036743"/>
                  <a:pt x="1630803" y="1036978"/>
                </a:cubicBezTo>
                <a:cubicBezTo>
                  <a:pt x="1629158" y="1041677"/>
                  <a:pt x="1624811" y="1044496"/>
                  <a:pt x="1617764" y="1045436"/>
                </a:cubicBezTo>
                <a:cubicBezTo>
                  <a:pt x="1617998" y="1049430"/>
                  <a:pt x="1617176" y="1052778"/>
                  <a:pt x="1615296" y="1055480"/>
                </a:cubicBezTo>
                <a:cubicBezTo>
                  <a:pt x="1613417" y="1058182"/>
                  <a:pt x="1611302" y="1059768"/>
                  <a:pt x="1608953" y="1060238"/>
                </a:cubicBezTo>
                <a:cubicBezTo>
                  <a:pt x="1608953" y="1066346"/>
                  <a:pt x="1607661" y="1072690"/>
                  <a:pt x="1605076" y="1079269"/>
                </a:cubicBezTo>
                <a:cubicBezTo>
                  <a:pt x="1605546" y="1081148"/>
                  <a:pt x="1605781" y="1082793"/>
                  <a:pt x="1605781" y="1084203"/>
                </a:cubicBezTo>
                <a:cubicBezTo>
                  <a:pt x="1605781" y="1088902"/>
                  <a:pt x="1604841" y="1093131"/>
                  <a:pt x="1602962" y="1096890"/>
                </a:cubicBezTo>
                <a:cubicBezTo>
                  <a:pt x="1604136" y="1099239"/>
                  <a:pt x="1604724" y="1101941"/>
                  <a:pt x="1604724" y="1104996"/>
                </a:cubicBezTo>
                <a:cubicBezTo>
                  <a:pt x="1604724" y="1108990"/>
                  <a:pt x="1604019" y="1113101"/>
                  <a:pt x="1602609" y="1117331"/>
                </a:cubicBezTo>
                <a:cubicBezTo>
                  <a:pt x="1604724" y="1120150"/>
                  <a:pt x="1605781" y="1123322"/>
                  <a:pt x="1605781" y="1126846"/>
                </a:cubicBezTo>
                <a:cubicBezTo>
                  <a:pt x="1605781" y="1128961"/>
                  <a:pt x="1605194" y="1131428"/>
                  <a:pt x="1604019" y="1134247"/>
                </a:cubicBezTo>
                <a:cubicBezTo>
                  <a:pt x="1604724" y="1135657"/>
                  <a:pt x="1605076" y="1137889"/>
                  <a:pt x="1605076" y="1140943"/>
                </a:cubicBezTo>
                <a:cubicBezTo>
                  <a:pt x="1605076" y="1146112"/>
                  <a:pt x="1604019" y="1149871"/>
                  <a:pt x="1601904" y="1152221"/>
                </a:cubicBezTo>
                <a:cubicBezTo>
                  <a:pt x="1602844" y="1155510"/>
                  <a:pt x="1603314" y="1158094"/>
                  <a:pt x="1603314" y="1159974"/>
                </a:cubicBezTo>
                <a:cubicBezTo>
                  <a:pt x="1603314" y="1161854"/>
                  <a:pt x="1602962" y="1163498"/>
                  <a:pt x="1602257" y="1164908"/>
                </a:cubicBezTo>
                <a:cubicBezTo>
                  <a:pt x="1602257" y="1168902"/>
                  <a:pt x="1600730" y="1172015"/>
                  <a:pt x="1597675" y="1174247"/>
                </a:cubicBezTo>
                <a:cubicBezTo>
                  <a:pt x="1594621" y="1176479"/>
                  <a:pt x="1590979" y="1177595"/>
                  <a:pt x="1586750" y="1177595"/>
                </a:cubicBezTo>
                <a:cubicBezTo>
                  <a:pt x="1582756" y="1177595"/>
                  <a:pt x="1579290" y="1176479"/>
                  <a:pt x="1576354" y="1174247"/>
                </a:cubicBezTo>
                <a:cubicBezTo>
                  <a:pt x="1573417" y="1172015"/>
                  <a:pt x="1572066" y="1168902"/>
                  <a:pt x="1572301" y="1164908"/>
                </a:cubicBezTo>
                <a:cubicBezTo>
                  <a:pt x="1571596" y="1162793"/>
                  <a:pt x="1571244" y="1160561"/>
                  <a:pt x="1571244" y="1158212"/>
                </a:cubicBezTo>
                <a:cubicBezTo>
                  <a:pt x="1571244" y="1153278"/>
                  <a:pt x="1572066" y="1148579"/>
                  <a:pt x="1573710" y="1144115"/>
                </a:cubicBezTo>
                <a:cubicBezTo>
                  <a:pt x="1571596" y="1141295"/>
                  <a:pt x="1570539" y="1138241"/>
                  <a:pt x="1570539" y="1134952"/>
                </a:cubicBezTo>
                <a:cubicBezTo>
                  <a:pt x="1570539" y="1132837"/>
                  <a:pt x="1571126" y="1130370"/>
                  <a:pt x="1572301" y="1127551"/>
                </a:cubicBezTo>
                <a:cubicBezTo>
                  <a:pt x="1570656" y="1124966"/>
                  <a:pt x="1569834" y="1122029"/>
                  <a:pt x="1569834" y="1118740"/>
                </a:cubicBezTo>
                <a:cubicBezTo>
                  <a:pt x="1569834" y="1116391"/>
                  <a:pt x="1570304" y="1114276"/>
                  <a:pt x="1571244" y="1112397"/>
                </a:cubicBezTo>
                <a:cubicBezTo>
                  <a:pt x="1572183" y="1110517"/>
                  <a:pt x="1573358" y="1108990"/>
                  <a:pt x="1574768" y="1107815"/>
                </a:cubicBezTo>
                <a:cubicBezTo>
                  <a:pt x="1571478" y="1104056"/>
                  <a:pt x="1569834" y="1099709"/>
                  <a:pt x="1569834" y="1094775"/>
                </a:cubicBezTo>
                <a:cubicBezTo>
                  <a:pt x="1569834" y="1090076"/>
                  <a:pt x="1571361" y="1086082"/>
                  <a:pt x="1574415" y="1082793"/>
                </a:cubicBezTo>
                <a:cubicBezTo>
                  <a:pt x="1573475" y="1081618"/>
                  <a:pt x="1572653" y="1079856"/>
                  <a:pt x="1571948" y="1077506"/>
                </a:cubicBezTo>
                <a:cubicBezTo>
                  <a:pt x="1571244" y="1075157"/>
                  <a:pt x="1570891" y="1072807"/>
                  <a:pt x="1570891" y="1070458"/>
                </a:cubicBezTo>
                <a:cubicBezTo>
                  <a:pt x="1570891" y="1067404"/>
                  <a:pt x="1571596" y="1065172"/>
                  <a:pt x="1573006" y="1063762"/>
                </a:cubicBezTo>
                <a:cubicBezTo>
                  <a:pt x="1571126" y="1059533"/>
                  <a:pt x="1570186" y="1054716"/>
                  <a:pt x="1570186" y="1049312"/>
                </a:cubicBezTo>
                <a:cubicBezTo>
                  <a:pt x="1570186" y="1044614"/>
                  <a:pt x="1570891" y="1041442"/>
                  <a:pt x="1572301" y="1039797"/>
                </a:cubicBezTo>
                <a:cubicBezTo>
                  <a:pt x="1570186" y="1035098"/>
                  <a:pt x="1569129" y="1030634"/>
                  <a:pt x="1569129" y="1026405"/>
                </a:cubicBezTo>
                <a:cubicBezTo>
                  <a:pt x="1569129" y="1021706"/>
                  <a:pt x="1570186" y="1018299"/>
                  <a:pt x="1572301" y="1016185"/>
                </a:cubicBezTo>
                <a:cubicBezTo>
                  <a:pt x="1568541" y="1011720"/>
                  <a:pt x="1566662" y="1006786"/>
                  <a:pt x="1566662" y="1001383"/>
                </a:cubicBezTo>
                <a:cubicBezTo>
                  <a:pt x="1566662" y="994804"/>
                  <a:pt x="1569481" y="989988"/>
                  <a:pt x="1575120" y="986933"/>
                </a:cubicBezTo>
                <a:cubicBezTo>
                  <a:pt x="1577940" y="985524"/>
                  <a:pt x="1580759" y="984819"/>
                  <a:pt x="1583578" y="984819"/>
                </a:cubicBezTo>
                <a:close/>
                <a:moveTo>
                  <a:pt x="1107328" y="984819"/>
                </a:moveTo>
                <a:cubicBezTo>
                  <a:pt x="1111793" y="984819"/>
                  <a:pt x="1115552" y="986640"/>
                  <a:pt x="1118606" y="990281"/>
                </a:cubicBezTo>
                <a:cubicBezTo>
                  <a:pt x="1121660" y="993923"/>
                  <a:pt x="1123188" y="998211"/>
                  <a:pt x="1123188" y="1003145"/>
                </a:cubicBezTo>
                <a:cubicBezTo>
                  <a:pt x="1123188" y="1005729"/>
                  <a:pt x="1122600" y="1008431"/>
                  <a:pt x="1121425" y="1011251"/>
                </a:cubicBezTo>
                <a:cubicBezTo>
                  <a:pt x="1124480" y="1014305"/>
                  <a:pt x="1126007" y="1018182"/>
                  <a:pt x="1126007" y="1022881"/>
                </a:cubicBezTo>
                <a:cubicBezTo>
                  <a:pt x="1126007" y="1026170"/>
                  <a:pt x="1125772" y="1028872"/>
                  <a:pt x="1125302" y="1030986"/>
                </a:cubicBezTo>
                <a:cubicBezTo>
                  <a:pt x="1127182" y="1024173"/>
                  <a:pt x="1129884" y="1020179"/>
                  <a:pt x="1133408" y="1019004"/>
                </a:cubicBezTo>
                <a:cubicBezTo>
                  <a:pt x="1133408" y="1014540"/>
                  <a:pt x="1134818" y="1010428"/>
                  <a:pt x="1137637" y="1006669"/>
                </a:cubicBezTo>
                <a:cubicBezTo>
                  <a:pt x="1140456" y="1002910"/>
                  <a:pt x="1143805" y="1000090"/>
                  <a:pt x="1147681" y="998211"/>
                </a:cubicBezTo>
                <a:cubicBezTo>
                  <a:pt x="1151558" y="996331"/>
                  <a:pt x="1154788" y="995744"/>
                  <a:pt x="1157373" y="996449"/>
                </a:cubicBezTo>
                <a:cubicBezTo>
                  <a:pt x="1163247" y="990105"/>
                  <a:pt x="1169590" y="986933"/>
                  <a:pt x="1176404" y="986933"/>
                </a:cubicBezTo>
                <a:cubicBezTo>
                  <a:pt x="1179458" y="986933"/>
                  <a:pt x="1182160" y="987521"/>
                  <a:pt x="1184510" y="988695"/>
                </a:cubicBezTo>
                <a:cubicBezTo>
                  <a:pt x="1186624" y="987051"/>
                  <a:pt x="1189796" y="986228"/>
                  <a:pt x="1194025" y="986228"/>
                </a:cubicBezTo>
                <a:cubicBezTo>
                  <a:pt x="1197549" y="986228"/>
                  <a:pt x="1200839" y="986874"/>
                  <a:pt x="1203893" y="988167"/>
                </a:cubicBezTo>
                <a:cubicBezTo>
                  <a:pt x="1206947" y="989459"/>
                  <a:pt x="1208944" y="991397"/>
                  <a:pt x="1209884" y="993982"/>
                </a:cubicBezTo>
                <a:cubicBezTo>
                  <a:pt x="1218342" y="994452"/>
                  <a:pt x="1224334" y="997976"/>
                  <a:pt x="1227858" y="1004555"/>
                </a:cubicBezTo>
                <a:cubicBezTo>
                  <a:pt x="1230912" y="1004789"/>
                  <a:pt x="1233908" y="1006552"/>
                  <a:pt x="1236845" y="1009841"/>
                </a:cubicBezTo>
                <a:cubicBezTo>
                  <a:pt x="1239782" y="1013130"/>
                  <a:pt x="1241250" y="1016889"/>
                  <a:pt x="1241250" y="1021119"/>
                </a:cubicBezTo>
                <a:cubicBezTo>
                  <a:pt x="1241250" y="1022998"/>
                  <a:pt x="1240663" y="1025348"/>
                  <a:pt x="1239488" y="1028167"/>
                </a:cubicBezTo>
                <a:cubicBezTo>
                  <a:pt x="1244892" y="1030282"/>
                  <a:pt x="1247594" y="1034393"/>
                  <a:pt x="1247594" y="1040502"/>
                </a:cubicBezTo>
                <a:cubicBezTo>
                  <a:pt x="1247594" y="1042616"/>
                  <a:pt x="1247476" y="1044144"/>
                  <a:pt x="1247241" y="1045083"/>
                </a:cubicBezTo>
                <a:cubicBezTo>
                  <a:pt x="1250296" y="1046728"/>
                  <a:pt x="1252469" y="1048431"/>
                  <a:pt x="1253761" y="1050194"/>
                </a:cubicBezTo>
                <a:cubicBezTo>
                  <a:pt x="1255053" y="1051956"/>
                  <a:pt x="1255699" y="1054129"/>
                  <a:pt x="1255699" y="1056713"/>
                </a:cubicBezTo>
                <a:cubicBezTo>
                  <a:pt x="1255699" y="1059533"/>
                  <a:pt x="1254994" y="1063292"/>
                  <a:pt x="1253585" y="1067991"/>
                </a:cubicBezTo>
                <a:cubicBezTo>
                  <a:pt x="1256404" y="1070106"/>
                  <a:pt x="1257814" y="1073630"/>
                  <a:pt x="1257814" y="1078564"/>
                </a:cubicBezTo>
                <a:cubicBezTo>
                  <a:pt x="1257814" y="1083733"/>
                  <a:pt x="1256522" y="1087609"/>
                  <a:pt x="1253937" y="1090194"/>
                </a:cubicBezTo>
                <a:cubicBezTo>
                  <a:pt x="1256052" y="1093718"/>
                  <a:pt x="1257109" y="1098065"/>
                  <a:pt x="1257109" y="1103234"/>
                </a:cubicBezTo>
                <a:cubicBezTo>
                  <a:pt x="1257109" y="1108402"/>
                  <a:pt x="1255934" y="1112514"/>
                  <a:pt x="1253585" y="1115568"/>
                </a:cubicBezTo>
                <a:cubicBezTo>
                  <a:pt x="1254994" y="1122617"/>
                  <a:pt x="1255699" y="1127551"/>
                  <a:pt x="1255699" y="1130370"/>
                </a:cubicBezTo>
                <a:cubicBezTo>
                  <a:pt x="1255699" y="1135304"/>
                  <a:pt x="1254642" y="1138711"/>
                  <a:pt x="1252528" y="1140591"/>
                </a:cubicBezTo>
                <a:cubicBezTo>
                  <a:pt x="1254407" y="1144820"/>
                  <a:pt x="1255347" y="1148931"/>
                  <a:pt x="1255347" y="1152925"/>
                </a:cubicBezTo>
                <a:cubicBezTo>
                  <a:pt x="1255347" y="1158329"/>
                  <a:pt x="1254055" y="1162323"/>
                  <a:pt x="1251470" y="1164908"/>
                </a:cubicBezTo>
                <a:cubicBezTo>
                  <a:pt x="1251705" y="1168667"/>
                  <a:pt x="1250119" y="1171721"/>
                  <a:pt x="1246713" y="1174071"/>
                </a:cubicBezTo>
                <a:cubicBezTo>
                  <a:pt x="1243306" y="1176420"/>
                  <a:pt x="1239488" y="1177595"/>
                  <a:pt x="1235259" y="1177595"/>
                </a:cubicBezTo>
                <a:cubicBezTo>
                  <a:pt x="1231969" y="1177595"/>
                  <a:pt x="1229150" y="1176773"/>
                  <a:pt x="1226801" y="1175128"/>
                </a:cubicBezTo>
                <a:cubicBezTo>
                  <a:pt x="1224451" y="1173484"/>
                  <a:pt x="1223276" y="1171134"/>
                  <a:pt x="1223276" y="1168080"/>
                </a:cubicBezTo>
                <a:cubicBezTo>
                  <a:pt x="1221397" y="1163616"/>
                  <a:pt x="1220457" y="1158564"/>
                  <a:pt x="1220457" y="1152925"/>
                </a:cubicBezTo>
                <a:cubicBezTo>
                  <a:pt x="1220457" y="1144232"/>
                  <a:pt x="1222572" y="1137889"/>
                  <a:pt x="1226801" y="1133894"/>
                </a:cubicBezTo>
                <a:cubicBezTo>
                  <a:pt x="1225156" y="1131780"/>
                  <a:pt x="1223687" y="1128314"/>
                  <a:pt x="1222395" y="1123498"/>
                </a:cubicBezTo>
                <a:cubicBezTo>
                  <a:pt x="1221103" y="1118681"/>
                  <a:pt x="1220457" y="1114159"/>
                  <a:pt x="1220457" y="1109930"/>
                </a:cubicBezTo>
                <a:cubicBezTo>
                  <a:pt x="1220457" y="1104056"/>
                  <a:pt x="1221632" y="1100414"/>
                  <a:pt x="1223981" y="1099004"/>
                </a:cubicBezTo>
                <a:cubicBezTo>
                  <a:pt x="1222102" y="1095480"/>
                  <a:pt x="1221162" y="1091838"/>
                  <a:pt x="1221162" y="1088079"/>
                </a:cubicBezTo>
                <a:cubicBezTo>
                  <a:pt x="1221162" y="1083850"/>
                  <a:pt x="1222454" y="1078681"/>
                  <a:pt x="1225038" y="1072573"/>
                </a:cubicBezTo>
                <a:cubicBezTo>
                  <a:pt x="1222924" y="1070928"/>
                  <a:pt x="1221162" y="1068461"/>
                  <a:pt x="1219752" y="1065172"/>
                </a:cubicBezTo>
                <a:cubicBezTo>
                  <a:pt x="1218342" y="1061882"/>
                  <a:pt x="1217637" y="1058710"/>
                  <a:pt x="1217637" y="1055656"/>
                </a:cubicBezTo>
                <a:cubicBezTo>
                  <a:pt x="1217637" y="1054716"/>
                  <a:pt x="1217873" y="1053307"/>
                  <a:pt x="1218342" y="1051427"/>
                </a:cubicBezTo>
                <a:cubicBezTo>
                  <a:pt x="1215758" y="1049312"/>
                  <a:pt x="1213467" y="1045906"/>
                  <a:pt x="1211470" y="1041207"/>
                </a:cubicBezTo>
                <a:cubicBezTo>
                  <a:pt x="1209473" y="1036508"/>
                  <a:pt x="1208592" y="1032279"/>
                  <a:pt x="1208827" y="1028519"/>
                </a:cubicBezTo>
                <a:cubicBezTo>
                  <a:pt x="1206712" y="1028284"/>
                  <a:pt x="1204598" y="1027580"/>
                  <a:pt x="1202483" y="1026405"/>
                </a:cubicBezTo>
                <a:cubicBezTo>
                  <a:pt x="1200369" y="1025230"/>
                  <a:pt x="1198724" y="1023585"/>
                  <a:pt x="1197549" y="1021471"/>
                </a:cubicBezTo>
                <a:lnTo>
                  <a:pt x="1193673" y="1021471"/>
                </a:lnTo>
                <a:cubicBezTo>
                  <a:pt x="1189678" y="1021471"/>
                  <a:pt x="1186859" y="1020649"/>
                  <a:pt x="1185214" y="1019004"/>
                </a:cubicBezTo>
                <a:cubicBezTo>
                  <a:pt x="1183335" y="1021353"/>
                  <a:pt x="1180222" y="1023409"/>
                  <a:pt x="1175875" y="1025171"/>
                </a:cubicBezTo>
                <a:cubicBezTo>
                  <a:pt x="1171529" y="1026933"/>
                  <a:pt x="1167710" y="1027462"/>
                  <a:pt x="1164421" y="1026757"/>
                </a:cubicBezTo>
                <a:lnTo>
                  <a:pt x="1164069" y="1026757"/>
                </a:lnTo>
                <a:cubicBezTo>
                  <a:pt x="1164539" y="1029342"/>
                  <a:pt x="1163775" y="1031633"/>
                  <a:pt x="1161778" y="1033630"/>
                </a:cubicBezTo>
                <a:cubicBezTo>
                  <a:pt x="1159781" y="1035627"/>
                  <a:pt x="1157373" y="1036743"/>
                  <a:pt x="1154553" y="1036978"/>
                </a:cubicBezTo>
                <a:cubicBezTo>
                  <a:pt x="1152909" y="1041677"/>
                  <a:pt x="1148562" y="1044496"/>
                  <a:pt x="1141514" y="1045436"/>
                </a:cubicBezTo>
                <a:cubicBezTo>
                  <a:pt x="1141749" y="1049430"/>
                  <a:pt x="1140926" y="1052778"/>
                  <a:pt x="1139047" y="1055480"/>
                </a:cubicBezTo>
                <a:cubicBezTo>
                  <a:pt x="1137167" y="1058182"/>
                  <a:pt x="1135053" y="1059768"/>
                  <a:pt x="1132703" y="1060238"/>
                </a:cubicBezTo>
                <a:cubicBezTo>
                  <a:pt x="1132703" y="1066346"/>
                  <a:pt x="1131411" y="1072690"/>
                  <a:pt x="1128826" y="1079269"/>
                </a:cubicBezTo>
                <a:cubicBezTo>
                  <a:pt x="1129296" y="1081148"/>
                  <a:pt x="1129531" y="1082793"/>
                  <a:pt x="1129531" y="1084203"/>
                </a:cubicBezTo>
                <a:cubicBezTo>
                  <a:pt x="1129531" y="1088902"/>
                  <a:pt x="1128591" y="1093131"/>
                  <a:pt x="1126712" y="1096890"/>
                </a:cubicBezTo>
                <a:cubicBezTo>
                  <a:pt x="1127887" y="1099239"/>
                  <a:pt x="1128474" y="1101941"/>
                  <a:pt x="1128474" y="1104996"/>
                </a:cubicBezTo>
                <a:cubicBezTo>
                  <a:pt x="1128474" y="1108990"/>
                  <a:pt x="1127769" y="1113101"/>
                  <a:pt x="1126359" y="1117331"/>
                </a:cubicBezTo>
                <a:cubicBezTo>
                  <a:pt x="1128474" y="1120150"/>
                  <a:pt x="1129531" y="1123322"/>
                  <a:pt x="1129531" y="1126846"/>
                </a:cubicBezTo>
                <a:cubicBezTo>
                  <a:pt x="1129531" y="1128961"/>
                  <a:pt x="1128944" y="1131428"/>
                  <a:pt x="1127769" y="1134247"/>
                </a:cubicBezTo>
                <a:cubicBezTo>
                  <a:pt x="1128474" y="1135657"/>
                  <a:pt x="1128826" y="1137889"/>
                  <a:pt x="1128826" y="1140943"/>
                </a:cubicBezTo>
                <a:cubicBezTo>
                  <a:pt x="1128826" y="1146112"/>
                  <a:pt x="1127769" y="1149871"/>
                  <a:pt x="1125655" y="1152221"/>
                </a:cubicBezTo>
                <a:cubicBezTo>
                  <a:pt x="1126594" y="1155510"/>
                  <a:pt x="1127064" y="1158094"/>
                  <a:pt x="1127064" y="1159974"/>
                </a:cubicBezTo>
                <a:cubicBezTo>
                  <a:pt x="1127064" y="1161854"/>
                  <a:pt x="1126712" y="1163498"/>
                  <a:pt x="1126007" y="1164908"/>
                </a:cubicBezTo>
                <a:cubicBezTo>
                  <a:pt x="1126007" y="1168902"/>
                  <a:pt x="1124480" y="1172015"/>
                  <a:pt x="1121425" y="1174247"/>
                </a:cubicBezTo>
                <a:cubicBezTo>
                  <a:pt x="1118371" y="1176479"/>
                  <a:pt x="1114729" y="1177595"/>
                  <a:pt x="1110500" y="1177595"/>
                </a:cubicBezTo>
                <a:cubicBezTo>
                  <a:pt x="1106506" y="1177595"/>
                  <a:pt x="1103041" y="1176479"/>
                  <a:pt x="1100104" y="1174247"/>
                </a:cubicBezTo>
                <a:cubicBezTo>
                  <a:pt x="1097167" y="1172015"/>
                  <a:pt x="1095816" y="1168902"/>
                  <a:pt x="1096051" y="1164908"/>
                </a:cubicBezTo>
                <a:cubicBezTo>
                  <a:pt x="1095346" y="1162793"/>
                  <a:pt x="1094994" y="1160561"/>
                  <a:pt x="1094994" y="1158212"/>
                </a:cubicBezTo>
                <a:cubicBezTo>
                  <a:pt x="1094994" y="1153278"/>
                  <a:pt x="1095816" y="1148579"/>
                  <a:pt x="1097460" y="1144115"/>
                </a:cubicBezTo>
                <a:cubicBezTo>
                  <a:pt x="1095346" y="1141295"/>
                  <a:pt x="1094289" y="1138241"/>
                  <a:pt x="1094289" y="1134952"/>
                </a:cubicBezTo>
                <a:cubicBezTo>
                  <a:pt x="1094289" y="1132837"/>
                  <a:pt x="1094876" y="1130370"/>
                  <a:pt x="1096051" y="1127551"/>
                </a:cubicBezTo>
                <a:cubicBezTo>
                  <a:pt x="1094406" y="1124966"/>
                  <a:pt x="1093584" y="1122029"/>
                  <a:pt x="1093584" y="1118740"/>
                </a:cubicBezTo>
                <a:cubicBezTo>
                  <a:pt x="1093584" y="1116391"/>
                  <a:pt x="1094054" y="1114276"/>
                  <a:pt x="1094994" y="1112397"/>
                </a:cubicBezTo>
                <a:cubicBezTo>
                  <a:pt x="1095933" y="1110517"/>
                  <a:pt x="1097108" y="1108990"/>
                  <a:pt x="1098518" y="1107815"/>
                </a:cubicBezTo>
                <a:cubicBezTo>
                  <a:pt x="1095228" y="1104056"/>
                  <a:pt x="1093584" y="1099709"/>
                  <a:pt x="1093584" y="1094775"/>
                </a:cubicBezTo>
                <a:cubicBezTo>
                  <a:pt x="1093584" y="1090076"/>
                  <a:pt x="1095111" y="1086082"/>
                  <a:pt x="1098165" y="1082793"/>
                </a:cubicBezTo>
                <a:cubicBezTo>
                  <a:pt x="1097226" y="1081618"/>
                  <a:pt x="1096403" y="1079856"/>
                  <a:pt x="1095698" y="1077506"/>
                </a:cubicBezTo>
                <a:cubicBezTo>
                  <a:pt x="1094994" y="1075157"/>
                  <a:pt x="1094641" y="1072807"/>
                  <a:pt x="1094641" y="1070458"/>
                </a:cubicBezTo>
                <a:cubicBezTo>
                  <a:pt x="1094641" y="1067404"/>
                  <a:pt x="1095346" y="1065172"/>
                  <a:pt x="1096756" y="1063762"/>
                </a:cubicBezTo>
                <a:cubicBezTo>
                  <a:pt x="1094876" y="1059533"/>
                  <a:pt x="1093936" y="1054716"/>
                  <a:pt x="1093936" y="1049312"/>
                </a:cubicBezTo>
                <a:cubicBezTo>
                  <a:pt x="1093936" y="1044614"/>
                  <a:pt x="1094641" y="1041442"/>
                  <a:pt x="1096051" y="1039797"/>
                </a:cubicBezTo>
                <a:cubicBezTo>
                  <a:pt x="1093936" y="1035098"/>
                  <a:pt x="1092879" y="1030634"/>
                  <a:pt x="1092879" y="1026405"/>
                </a:cubicBezTo>
                <a:cubicBezTo>
                  <a:pt x="1092879" y="1021706"/>
                  <a:pt x="1093936" y="1018299"/>
                  <a:pt x="1096051" y="1016185"/>
                </a:cubicBezTo>
                <a:cubicBezTo>
                  <a:pt x="1092292" y="1011720"/>
                  <a:pt x="1090412" y="1006786"/>
                  <a:pt x="1090412" y="1001383"/>
                </a:cubicBezTo>
                <a:cubicBezTo>
                  <a:pt x="1090412" y="994804"/>
                  <a:pt x="1093231" y="989988"/>
                  <a:pt x="1098870" y="986933"/>
                </a:cubicBezTo>
                <a:cubicBezTo>
                  <a:pt x="1101690" y="985524"/>
                  <a:pt x="1104509" y="984819"/>
                  <a:pt x="1107328" y="984819"/>
                </a:cubicBezTo>
                <a:close/>
                <a:moveTo>
                  <a:pt x="8117629" y="980942"/>
                </a:moveTo>
                <a:cubicBezTo>
                  <a:pt x="8121389" y="980942"/>
                  <a:pt x="8124619" y="982293"/>
                  <a:pt x="8127321" y="984995"/>
                </a:cubicBezTo>
                <a:cubicBezTo>
                  <a:pt x="8130023" y="987697"/>
                  <a:pt x="8131257" y="991515"/>
                  <a:pt x="8131022" y="996449"/>
                </a:cubicBezTo>
                <a:cubicBezTo>
                  <a:pt x="8132667" y="999738"/>
                  <a:pt x="8133489" y="1003732"/>
                  <a:pt x="8133489" y="1008431"/>
                </a:cubicBezTo>
                <a:cubicBezTo>
                  <a:pt x="8133489" y="1016889"/>
                  <a:pt x="8131491" y="1024290"/>
                  <a:pt x="8127497" y="1030634"/>
                </a:cubicBezTo>
                <a:cubicBezTo>
                  <a:pt x="8128437" y="1033688"/>
                  <a:pt x="8128907" y="1036978"/>
                  <a:pt x="8128907" y="1040502"/>
                </a:cubicBezTo>
                <a:cubicBezTo>
                  <a:pt x="8128907" y="1046376"/>
                  <a:pt x="8126793" y="1052014"/>
                  <a:pt x="8122563" y="1057418"/>
                </a:cubicBezTo>
                <a:cubicBezTo>
                  <a:pt x="8122799" y="1059298"/>
                  <a:pt x="8123268" y="1061530"/>
                  <a:pt x="8123973" y="1064114"/>
                </a:cubicBezTo>
                <a:cubicBezTo>
                  <a:pt x="8124678" y="1066699"/>
                  <a:pt x="8125031" y="1068813"/>
                  <a:pt x="8125031" y="1070458"/>
                </a:cubicBezTo>
                <a:cubicBezTo>
                  <a:pt x="8125031" y="1073982"/>
                  <a:pt x="8123856" y="1077037"/>
                  <a:pt x="8121506" y="1079621"/>
                </a:cubicBezTo>
                <a:cubicBezTo>
                  <a:pt x="8122681" y="1082910"/>
                  <a:pt x="8120215" y="1089841"/>
                  <a:pt x="8114105" y="1100414"/>
                </a:cubicBezTo>
                <a:cubicBezTo>
                  <a:pt x="8115045" y="1103233"/>
                  <a:pt x="8115515" y="1105466"/>
                  <a:pt x="8115515" y="1107110"/>
                </a:cubicBezTo>
                <a:cubicBezTo>
                  <a:pt x="8115515" y="1108990"/>
                  <a:pt x="8115163" y="1110869"/>
                  <a:pt x="8114457" y="1112749"/>
                </a:cubicBezTo>
                <a:cubicBezTo>
                  <a:pt x="8113519" y="1115803"/>
                  <a:pt x="8111521" y="1118505"/>
                  <a:pt x="8108467" y="1120855"/>
                </a:cubicBezTo>
                <a:cubicBezTo>
                  <a:pt x="8108937" y="1130253"/>
                  <a:pt x="8106470" y="1136127"/>
                  <a:pt x="8101065" y="1138476"/>
                </a:cubicBezTo>
                <a:cubicBezTo>
                  <a:pt x="8100596" y="1142235"/>
                  <a:pt x="8098951" y="1146229"/>
                  <a:pt x="8096131" y="1150458"/>
                </a:cubicBezTo>
                <a:cubicBezTo>
                  <a:pt x="8093313" y="1154688"/>
                  <a:pt x="8090258" y="1157507"/>
                  <a:pt x="8086969" y="1158917"/>
                </a:cubicBezTo>
                <a:cubicBezTo>
                  <a:pt x="8086969" y="1159856"/>
                  <a:pt x="8086793" y="1161795"/>
                  <a:pt x="8086441" y="1164732"/>
                </a:cubicBezTo>
                <a:cubicBezTo>
                  <a:pt x="8086088" y="1167669"/>
                  <a:pt x="8085383" y="1170077"/>
                  <a:pt x="8084325" y="1171956"/>
                </a:cubicBezTo>
                <a:cubicBezTo>
                  <a:pt x="8083269" y="1173836"/>
                  <a:pt x="8081683" y="1175716"/>
                  <a:pt x="8079568" y="1177595"/>
                </a:cubicBezTo>
                <a:cubicBezTo>
                  <a:pt x="8080743" y="1185818"/>
                  <a:pt x="8076866" y="1194042"/>
                  <a:pt x="8067938" y="1202265"/>
                </a:cubicBezTo>
                <a:cubicBezTo>
                  <a:pt x="8067703" y="1207904"/>
                  <a:pt x="8065882" y="1212427"/>
                  <a:pt x="8062475" y="1215833"/>
                </a:cubicBezTo>
                <a:cubicBezTo>
                  <a:pt x="8059069" y="1219240"/>
                  <a:pt x="8055015" y="1221296"/>
                  <a:pt x="8050317" y="1222001"/>
                </a:cubicBezTo>
                <a:cubicBezTo>
                  <a:pt x="8049847" y="1225290"/>
                  <a:pt x="8047439" y="1228521"/>
                  <a:pt x="8043091" y="1231692"/>
                </a:cubicBezTo>
                <a:cubicBezTo>
                  <a:pt x="8038745" y="1234864"/>
                  <a:pt x="8034575" y="1236450"/>
                  <a:pt x="8030581" y="1236450"/>
                </a:cubicBezTo>
                <a:cubicBezTo>
                  <a:pt x="8029641" y="1239035"/>
                  <a:pt x="8025823" y="1241678"/>
                  <a:pt x="8019127" y="1244380"/>
                </a:cubicBezTo>
                <a:cubicBezTo>
                  <a:pt x="8012431" y="1247082"/>
                  <a:pt x="8008025" y="1247728"/>
                  <a:pt x="8005911" y="1246318"/>
                </a:cubicBezTo>
                <a:cubicBezTo>
                  <a:pt x="8000273" y="1246788"/>
                  <a:pt x="7995808" y="1245378"/>
                  <a:pt x="7992519" y="1242089"/>
                </a:cubicBezTo>
                <a:cubicBezTo>
                  <a:pt x="7989229" y="1238800"/>
                  <a:pt x="7987585" y="1234923"/>
                  <a:pt x="7987585" y="1230459"/>
                </a:cubicBezTo>
                <a:cubicBezTo>
                  <a:pt x="7987585" y="1227170"/>
                  <a:pt x="7988525" y="1224350"/>
                  <a:pt x="7990405" y="1222001"/>
                </a:cubicBezTo>
                <a:cubicBezTo>
                  <a:pt x="7992284" y="1219651"/>
                  <a:pt x="7994986" y="1218476"/>
                  <a:pt x="7998510" y="1218476"/>
                </a:cubicBezTo>
                <a:cubicBezTo>
                  <a:pt x="7999685" y="1218476"/>
                  <a:pt x="8000625" y="1218594"/>
                  <a:pt x="8001329" y="1218829"/>
                </a:cubicBezTo>
                <a:cubicBezTo>
                  <a:pt x="8007908" y="1213895"/>
                  <a:pt x="8013194" y="1211428"/>
                  <a:pt x="8017189" y="1211428"/>
                </a:cubicBezTo>
                <a:cubicBezTo>
                  <a:pt x="8018599" y="1211428"/>
                  <a:pt x="8019655" y="1211545"/>
                  <a:pt x="8020361" y="1211780"/>
                </a:cubicBezTo>
                <a:cubicBezTo>
                  <a:pt x="8020831" y="1208961"/>
                  <a:pt x="8022475" y="1206318"/>
                  <a:pt x="8025295" y="1203851"/>
                </a:cubicBezTo>
                <a:cubicBezTo>
                  <a:pt x="8028113" y="1201384"/>
                  <a:pt x="8031403" y="1199445"/>
                  <a:pt x="8035162" y="1198036"/>
                </a:cubicBezTo>
                <a:cubicBezTo>
                  <a:pt x="8035162" y="1195686"/>
                  <a:pt x="8036102" y="1193219"/>
                  <a:pt x="8037981" y="1190635"/>
                </a:cubicBezTo>
                <a:cubicBezTo>
                  <a:pt x="8039861" y="1188050"/>
                  <a:pt x="8042093" y="1185936"/>
                  <a:pt x="8044677" y="1184291"/>
                </a:cubicBezTo>
                <a:cubicBezTo>
                  <a:pt x="8044208" y="1182882"/>
                  <a:pt x="8043973" y="1181824"/>
                  <a:pt x="8043973" y="1181119"/>
                </a:cubicBezTo>
                <a:cubicBezTo>
                  <a:pt x="8043973" y="1177595"/>
                  <a:pt x="8045501" y="1173660"/>
                  <a:pt x="8048554" y="1169313"/>
                </a:cubicBezTo>
                <a:cubicBezTo>
                  <a:pt x="8051609" y="1164967"/>
                  <a:pt x="8054663" y="1162206"/>
                  <a:pt x="8057717" y="1161031"/>
                </a:cubicBezTo>
                <a:cubicBezTo>
                  <a:pt x="8052314" y="1158212"/>
                  <a:pt x="8049611" y="1153865"/>
                  <a:pt x="8049611" y="1147992"/>
                </a:cubicBezTo>
                <a:cubicBezTo>
                  <a:pt x="8047263" y="1147757"/>
                  <a:pt x="8045089" y="1146112"/>
                  <a:pt x="8043091" y="1143058"/>
                </a:cubicBezTo>
                <a:cubicBezTo>
                  <a:pt x="8041095" y="1140003"/>
                  <a:pt x="8040096" y="1136714"/>
                  <a:pt x="8040096" y="1133190"/>
                </a:cubicBezTo>
                <a:cubicBezTo>
                  <a:pt x="8040096" y="1131075"/>
                  <a:pt x="8040684" y="1129078"/>
                  <a:pt x="8041858" y="1127198"/>
                </a:cubicBezTo>
                <a:cubicBezTo>
                  <a:pt x="8038334" y="1126024"/>
                  <a:pt x="8035691" y="1124144"/>
                  <a:pt x="8033929" y="1121560"/>
                </a:cubicBezTo>
                <a:cubicBezTo>
                  <a:pt x="8032167" y="1118975"/>
                  <a:pt x="8031285" y="1115921"/>
                  <a:pt x="8031285" y="1112397"/>
                </a:cubicBezTo>
                <a:cubicBezTo>
                  <a:pt x="8031285" y="1109812"/>
                  <a:pt x="8031755" y="1107228"/>
                  <a:pt x="8032695" y="1104643"/>
                </a:cubicBezTo>
                <a:cubicBezTo>
                  <a:pt x="8029406" y="1102764"/>
                  <a:pt x="8026881" y="1100767"/>
                  <a:pt x="8025119" y="1098652"/>
                </a:cubicBezTo>
                <a:cubicBezTo>
                  <a:pt x="8023357" y="1096537"/>
                  <a:pt x="8022593" y="1094070"/>
                  <a:pt x="8022827" y="1091251"/>
                </a:cubicBezTo>
                <a:cubicBezTo>
                  <a:pt x="8019303" y="1088902"/>
                  <a:pt x="8017541" y="1085260"/>
                  <a:pt x="8017541" y="1080326"/>
                </a:cubicBezTo>
                <a:cubicBezTo>
                  <a:pt x="8017541" y="1077976"/>
                  <a:pt x="8017893" y="1075744"/>
                  <a:pt x="8018599" y="1073630"/>
                </a:cubicBezTo>
                <a:cubicBezTo>
                  <a:pt x="8012725" y="1067286"/>
                  <a:pt x="8009788" y="1060473"/>
                  <a:pt x="8009788" y="1053189"/>
                </a:cubicBezTo>
                <a:cubicBezTo>
                  <a:pt x="8009788" y="1051075"/>
                  <a:pt x="8009905" y="1049430"/>
                  <a:pt x="8010141" y="1048255"/>
                </a:cubicBezTo>
                <a:cubicBezTo>
                  <a:pt x="8006851" y="1046611"/>
                  <a:pt x="8004383" y="1044320"/>
                  <a:pt x="8002739" y="1041383"/>
                </a:cubicBezTo>
                <a:cubicBezTo>
                  <a:pt x="8001095" y="1038446"/>
                  <a:pt x="8000273" y="1035098"/>
                  <a:pt x="8000273" y="1031339"/>
                </a:cubicBezTo>
                <a:cubicBezTo>
                  <a:pt x="8000273" y="1027815"/>
                  <a:pt x="8000977" y="1024525"/>
                  <a:pt x="8002387" y="1021471"/>
                </a:cubicBezTo>
                <a:cubicBezTo>
                  <a:pt x="7996279" y="1017242"/>
                  <a:pt x="7993224" y="1012543"/>
                  <a:pt x="7993224" y="1007374"/>
                </a:cubicBezTo>
                <a:cubicBezTo>
                  <a:pt x="7993224" y="1001500"/>
                  <a:pt x="7995808" y="996801"/>
                  <a:pt x="8000977" y="993277"/>
                </a:cubicBezTo>
                <a:cubicBezTo>
                  <a:pt x="8003092" y="991867"/>
                  <a:pt x="8005441" y="991162"/>
                  <a:pt x="8008025" y="991162"/>
                </a:cubicBezTo>
                <a:cubicBezTo>
                  <a:pt x="8011550" y="991162"/>
                  <a:pt x="8014780" y="992455"/>
                  <a:pt x="8017717" y="995039"/>
                </a:cubicBezTo>
                <a:cubicBezTo>
                  <a:pt x="8020654" y="997623"/>
                  <a:pt x="8022827" y="1000795"/>
                  <a:pt x="8024237" y="1004555"/>
                </a:cubicBezTo>
                <a:cubicBezTo>
                  <a:pt x="8026351" y="1006434"/>
                  <a:pt x="8028113" y="1009371"/>
                  <a:pt x="8029523" y="1013365"/>
                </a:cubicBezTo>
                <a:cubicBezTo>
                  <a:pt x="8030933" y="1017359"/>
                  <a:pt x="8031638" y="1021119"/>
                  <a:pt x="8031638" y="1024643"/>
                </a:cubicBezTo>
                <a:cubicBezTo>
                  <a:pt x="8031638" y="1026757"/>
                  <a:pt x="8031521" y="1028167"/>
                  <a:pt x="8031285" y="1028872"/>
                </a:cubicBezTo>
                <a:cubicBezTo>
                  <a:pt x="8038334" y="1036390"/>
                  <a:pt x="8041858" y="1043674"/>
                  <a:pt x="8041858" y="1050722"/>
                </a:cubicBezTo>
                <a:cubicBezTo>
                  <a:pt x="8041858" y="1051662"/>
                  <a:pt x="8041623" y="1053307"/>
                  <a:pt x="8041153" y="1055656"/>
                </a:cubicBezTo>
                <a:cubicBezTo>
                  <a:pt x="8044208" y="1057301"/>
                  <a:pt x="8046440" y="1059709"/>
                  <a:pt x="8047849" y="1062881"/>
                </a:cubicBezTo>
                <a:cubicBezTo>
                  <a:pt x="8049259" y="1066053"/>
                  <a:pt x="8049729" y="1069283"/>
                  <a:pt x="8049259" y="1072573"/>
                </a:cubicBezTo>
                <a:cubicBezTo>
                  <a:pt x="8051609" y="1074452"/>
                  <a:pt x="8053312" y="1076802"/>
                  <a:pt x="8054369" y="1079621"/>
                </a:cubicBezTo>
                <a:cubicBezTo>
                  <a:pt x="8055427" y="1082440"/>
                  <a:pt x="8055721" y="1085260"/>
                  <a:pt x="8055251" y="1088079"/>
                </a:cubicBezTo>
                <a:cubicBezTo>
                  <a:pt x="8057365" y="1088079"/>
                  <a:pt x="8059303" y="1089665"/>
                  <a:pt x="8061065" y="1092837"/>
                </a:cubicBezTo>
                <a:cubicBezTo>
                  <a:pt x="8062827" y="1096009"/>
                  <a:pt x="8063473" y="1099239"/>
                  <a:pt x="8063004" y="1102529"/>
                </a:cubicBezTo>
                <a:cubicBezTo>
                  <a:pt x="8066059" y="1104173"/>
                  <a:pt x="8068055" y="1106347"/>
                  <a:pt x="8068995" y="1109049"/>
                </a:cubicBezTo>
                <a:cubicBezTo>
                  <a:pt x="8069935" y="1111750"/>
                  <a:pt x="8070169" y="1114981"/>
                  <a:pt x="8069700" y="1118740"/>
                </a:cubicBezTo>
                <a:cubicBezTo>
                  <a:pt x="8072755" y="1119680"/>
                  <a:pt x="8074281" y="1122617"/>
                  <a:pt x="8074281" y="1127551"/>
                </a:cubicBezTo>
                <a:cubicBezTo>
                  <a:pt x="8074987" y="1123557"/>
                  <a:pt x="8075809" y="1120620"/>
                  <a:pt x="8076749" y="1118740"/>
                </a:cubicBezTo>
                <a:cubicBezTo>
                  <a:pt x="8077689" y="1116861"/>
                  <a:pt x="8079097" y="1114864"/>
                  <a:pt x="8080978" y="1112749"/>
                </a:cubicBezTo>
                <a:cubicBezTo>
                  <a:pt x="8080507" y="1110399"/>
                  <a:pt x="8080273" y="1108872"/>
                  <a:pt x="8080273" y="1108167"/>
                </a:cubicBezTo>
                <a:cubicBezTo>
                  <a:pt x="8080273" y="1105583"/>
                  <a:pt x="8080743" y="1103527"/>
                  <a:pt x="8081683" y="1102000"/>
                </a:cubicBezTo>
                <a:cubicBezTo>
                  <a:pt x="8082622" y="1100473"/>
                  <a:pt x="8083915" y="1099592"/>
                  <a:pt x="8085559" y="1099357"/>
                </a:cubicBezTo>
                <a:cubicBezTo>
                  <a:pt x="8084619" y="1094893"/>
                  <a:pt x="8085794" y="1090546"/>
                  <a:pt x="8089083" y="1086317"/>
                </a:cubicBezTo>
                <a:cubicBezTo>
                  <a:pt x="8088379" y="1084907"/>
                  <a:pt x="8088026" y="1083498"/>
                  <a:pt x="8088026" y="1082088"/>
                </a:cubicBezTo>
                <a:cubicBezTo>
                  <a:pt x="8088026" y="1080443"/>
                  <a:pt x="8088789" y="1078622"/>
                  <a:pt x="8090317" y="1076625"/>
                </a:cubicBezTo>
                <a:cubicBezTo>
                  <a:pt x="8091844" y="1074628"/>
                  <a:pt x="8092842" y="1073277"/>
                  <a:pt x="8093313" y="1072573"/>
                </a:cubicBezTo>
                <a:cubicBezTo>
                  <a:pt x="8091903" y="1068343"/>
                  <a:pt x="8091198" y="1064819"/>
                  <a:pt x="8091198" y="1062000"/>
                </a:cubicBezTo>
                <a:cubicBezTo>
                  <a:pt x="8091198" y="1059650"/>
                  <a:pt x="8091668" y="1057418"/>
                  <a:pt x="8092607" y="1055304"/>
                </a:cubicBezTo>
                <a:cubicBezTo>
                  <a:pt x="8093547" y="1053189"/>
                  <a:pt x="8095075" y="1050605"/>
                  <a:pt x="8097189" y="1047550"/>
                </a:cubicBezTo>
                <a:cubicBezTo>
                  <a:pt x="8095779" y="1044731"/>
                  <a:pt x="8095075" y="1040502"/>
                  <a:pt x="8095075" y="1034863"/>
                </a:cubicBezTo>
                <a:cubicBezTo>
                  <a:pt x="8095075" y="1027345"/>
                  <a:pt x="8096602" y="1020531"/>
                  <a:pt x="8099657" y="1014422"/>
                </a:cubicBezTo>
                <a:cubicBezTo>
                  <a:pt x="8098717" y="1011133"/>
                  <a:pt x="8098247" y="1008549"/>
                  <a:pt x="8098247" y="1006669"/>
                </a:cubicBezTo>
                <a:cubicBezTo>
                  <a:pt x="8098247" y="1003850"/>
                  <a:pt x="8098951" y="1001383"/>
                  <a:pt x="8100361" y="999268"/>
                </a:cubicBezTo>
                <a:cubicBezTo>
                  <a:pt x="8100361" y="993629"/>
                  <a:pt x="8102123" y="989165"/>
                  <a:pt x="8105647" y="985876"/>
                </a:cubicBezTo>
                <a:cubicBezTo>
                  <a:pt x="8109171" y="982587"/>
                  <a:pt x="8113165" y="980942"/>
                  <a:pt x="8117629" y="980942"/>
                </a:cubicBezTo>
                <a:close/>
                <a:moveTo>
                  <a:pt x="3545633" y="980942"/>
                </a:moveTo>
                <a:cubicBezTo>
                  <a:pt x="3549392" y="980942"/>
                  <a:pt x="3552622" y="982293"/>
                  <a:pt x="3555325" y="984995"/>
                </a:cubicBezTo>
                <a:cubicBezTo>
                  <a:pt x="3558027" y="987697"/>
                  <a:pt x="3559260" y="991515"/>
                  <a:pt x="3559025" y="996449"/>
                </a:cubicBezTo>
                <a:cubicBezTo>
                  <a:pt x="3560669" y="999738"/>
                  <a:pt x="3561492" y="1003732"/>
                  <a:pt x="3561492" y="1008431"/>
                </a:cubicBezTo>
                <a:cubicBezTo>
                  <a:pt x="3561492" y="1016889"/>
                  <a:pt x="3559495" y="1024290"/>
                  <a:pt x="3555501" y="1030634"/>
                </a:cubicBezTo>
                <a:cubicBezTo>
                  <a:pt x="3556441" y="1033688"/>
                  <a:pt x="3556911" y="1036978"/>
                  <a:pt x="3556911" y="1040502"/>
                </a:cubicBezTo>
                <a:cubicBezTo>
                  <a:pt x="3556911" y="1046376"/>
                  <a:pt x="3554796" y="1052014"/>
                  <a:pt x="3550567" y="1057418"/>
                </a:cubicBezTo>
                <a:cubicBezTo>
                  <a:pt x="3550802" y="1059298"/>
                  <a:pt x="3551272" y="1061530"/>
                  <a:pt x="3551977" y="1064114"/>
                </a:cubicBezTo>
                <a:cubicBezTo>
                  <a:pt x="3552682" y="1066699"/>
                  <a:pt x="3553034" y="1068813"/>
                  <a:pt x="3553034" y="1070458"/>
                </a:cubicBezTo>
                <a:cubicBezTo>
                  <a:pt x="3553034" y="1073982"/>
                  <a:pt x="3551859" y="1077037"/>
                  <a:pt x="3549510" y="1079621"/>
                </a:cubicBezTo>
                <a:cubicBezTo>
                  <a:pt x="3550684" y="1082910"/>
                  <a:pt x="3548217" y="1089841"/>
                  <a:pt x="3542109" y="1100414"/>
                </a:cubicBezTo>
                <a:cubicBezTo>
                  <a:pt x="3543049" y="1103233"/>
                  <a:pt x="3543519" y="1105466"/>
                  <a:pt x="3543519" y="1107110"/>
                </a:cubicBezTo>
                <a:cubicBezTo>
                  <a:pt x="3543519" y="1108990"/>
                  <a:pt x="3543166" y="1110869"/>
                  <a:pt x="3542461" y="1112749"/>
                </a:cubicBezTo>
                <a:cubicBezTo>
                  <a:pt x="3541521" y="1115803"/>
                  <a:pt x="3539524" y="1118505"/>
                  <a:pt x="3536470" y="1120855"/>
                </a:cubicBezTo>
                <a:cubicBezTo>
                  <a:pt x="3536940" y="1130253"/>
                  <a:pt x="3534472" y="1136127"/>
                  <a:pt x="3529069" y="1138476"/>
                </a:cubicBezTo>
                <a:cubicBezTo>
                  <a:pt x="3528599" y="1142235"/>
                  <a:pt x="3526954" y="1146229"/>
                  <a:pt x="3524135" y="1150458"/>
                </a:cubicBezTo>
                <a:cubicBezTo>
                  <a:pt x="3521316" y="1154688"/>
                  <a:pt x="3518261" y="1157507"/>
                  <a:pt x="3514972" y="1158917"/>
                </a:cubicBezTo>
                <a:cubicBezTo>
                  <a:pt x="3514972" y="1159856"/>
                  <a:pt x="3514796" y="1161795"/>
                  <a:pt x="3514443" y="1164732"/>
                </a:cubicBezTo>
                <a:cubicBezTo>
                  <a:pt x="3514090" y="1167669"/>
                  <a:pt x="3513386" y="1170077"/>
                  <a:pt x="3512329" y="1171956"/>
                </a:cubicBezTo>
                <a:cubicBezTo>
                  <a:pt x="3511271" y="1173836"/>
                  <a:pt x="3509686" y="1175716"/>
                  <a:pt x="3507571" y="1177595"/>
                </a:cubicBezTo>
                <a:cubicBezTo>
                  <a:pt x="3508746" y="1185818"/>
                  <a:pt x="3504869" y="1194042"/>
                  <a:pt x="3495941" y="1202265"/>
                </a:cubicBezTo>
                <a:cubicBezTo>
                  <a:pt x="3495706" y="1207904"/>
                  <a:pt x="3493885" y="1212427"/>
                  <a:pt x="3490478" y="1215833"/>
                </a:cubicBezTo>
                <a:cubicBezTo>
                  <a:pt x="3487072" y="1219240"/>
                  <a:pt x="3483019" y="1221296"/>
                  <a:pt x="3478320" y="1222001"/>
                </a:cubicBezTo>
                <a:cubicBezTo>
                  <a:pt x="3477849" y="1225290"/>
                  <a:pt x="3475441" y="1228521"/>
                  <a:pt x="3471095" y="1231692"/>
                </a:cubicBezTo>
                <a:cubicBezTo>
                  <a:pt x="3466748" y="1234864"/>
                  <a:pt x="3462578" y="1236450"/>
                  <a:pt x="3458584" y="1236450"/>
                </a:cubicBezTo>
                <a:cubicBezTo>
                  <a:pt x="3457644" y="1239035"/>
                  <a:pt x="3453826" y="1241678"/>
                  <a:pt x="3447130" y="1244380"/>
                </a:cubicBezTo>
                <a:cubicBezTo>
                  <a:pt x="3440434" y="1247082"/>
                  <a:pt x="3436029" y="1247728"/>
                  <a:pt x="3433914" y="1246318"/>
                </a:cubicBezTo>
                <a:cubicBezTo>
                  <a:pt x="3428275" y="1246788"/>
                  <a:pt x="3423811" y="1245378"/>
                  <a:pt x="3420522" y="1242089"/>
                </a:cubicBezTo>
                <a:cubicBezTo>
                  <a:pt x="3417233" y="1238800"/>
                  <a:pt x="3415588" y="1234923"/>
                  <a:pt x="3415588" y="1230459"/>
                </a:cubicBezTo>
                <a:cubicBezTo>
                  <a:pt x="3415588" y="1227170"/>
                  <a:pt x="3416528" y="1224350"/>
                  <a:pt x="3418407" y="1222001"/>
                </a:cubicBezTo>
                <a:cubicBezTo>
                  <a:pt x="3420287" y="1219651"/>
                  <a:pt x="3422989" y="1218476"/>
                  <a:pt x="3426514" y="1218476"/>
                </a:cubicBezTo>
                <a:cubicBezTo>
                  <a:pt x="3427687" y="1218476"/>
                  <a:pt x="3428628" y="1218594"/>
                  <a:pt x="3429333" y="1218829"/>
                </a:cubicBezTo>
                <a:cubicBezTo>
                  <a:pt x="3435911" y="1213895"/>
                  <a:pt x="3441197" y="1211428"/>
                  <a:pt x="3445192" y="1211428"/>
                </a:cubicBezTo>
                <a:cubicBezTo>
                  <a:pt x="3446601" y="1211428"/>
                  <a:pt x="3447659" y="1211545"/>
                  <a:pt x="3448364" y="1211780"/>
                </a:cubicBezTo>
                <a:cubicBezTo>
                  <a:pt x="3448833" y="1208961"/>
                  <a:pt x="3450477" y="1206318"/>
                  <a:pt x="3453297" y="1203851"/>
                </a:cubicBezTo>
                <a:cubicBezTo>
                  <a:pt x="3456117" y="1201384"/>
                  <a:pt x="3459406" y="1199445"/>
                  <a:pt x="3463166" y="1198036"/>
                </a:cubicBezTo>
                <a:cubicBezTo>
                  <a:pt x="3463166" y="1195686"/>
                  <a:pt x="3464105" y="1193219"/>
                  <a:pt x="3465985" y="1190635"/>
                </a:cubicBezTo>
                <a:cubicBezTo>
                  <a:pt x="3467864" y="1188050"/>
                  <a:pt x="3470096" y="1185936"/>
                  <a:pt x="3472681" y="1184291"/>
                </a:cubicBezTo>
                <a:cubicBezTo>
                  <a:pt x="3472211" y="1182882"/>
                  <a:pt x="3471976" y="1181824"/>
                  <a:pt x="3471976" y="1181119"/>
                </a:cubicBezTo>
                <a:cubicBezTo>
                  <a:pt x="3471976" y="1177595"/>
                  <a:pt x="3473503" y="1173660"/>
                  <a:pt x="3476558" y="1169313"/>
                </a:cubicBezTo>
                <a:cubicBezTo>
                  <a:pt x="3479612" y="1164967"/>
                  <a:pt x="3482666" y="1162206"/>
                  <a:pt x="3485721" y="1161031"/>
                </a:cubicBezTo>
                <a:cubicBezTo>
                  <a:pt x="3480316" y="1158212"/>
                  <a:pt x="3477615" y="1153865"/>
                  <a:pt x="3477615" y="1147992"/>
                </a:cubicBezTo>
                <a:cubicBezTo>
                  <a:pt x="3475266" y="1147757"/>
                  <a:pt x="3473092" y="1146112"/>
                  <a:pt x="3471095" y="1143058"/>
                </a:cubicBezTo>
                <a:cubicBezTo>
                  <a:pt x="3469098" y="1140003"/>
                  <a:pt x="3468099" y="1136714"/>
                  <a:pt x="3468099" y="1133190"/>
                </a:cubicBezTo>
                <a:cubicBezTo>
                  <a:pt x="3468099" y="1131075"/>
                  <a:pt x="3468687" y="1129078"/>
                  <a:pt x="3469862" y="1127198"/>
                </a:cubicBezTo>
                <a:cubicBezTo>
                  <a:pt x="3466338" y="1126024"/>
                  <a:pt x="3463693" y="1124144"/>
                  <a:pt x="3461932" y="1121560"/>
                </a:cubicBezTo>
                <a:cubicBezTo>
                  <a:pt x="3460170" y="1118975"/>
                  <a:pt x="3459289" y="1115921"/>
                  <a:pt x="3459289" y="1112397"/>
                </a:cubicBezTo>
                <a:cubicBezTo>
                  <a:pt x="3459289" y="1109812"/>
                  <a:pt x="3459758" y="1107228"/>
                  <a:pt x="3460699" y="1104643"/>
                </a:cubicBezTo>
                <a:cubicBezTo>
                  <a:pt x="3457409" y="1102764"/>
                  <a:pt x="3454884" y="1100767"/>
                  <a:pt x="3453122" y="1098652"/>
                </a:cubicBezTo>
                <a:cubicBezTo>
                  <a:pt x="3451359" y="1096537"/>
                  <a:pt x="3450596" y="1094070"/>
                  <a:pt x="3450831" y="1091251"/>
                </a:cubicBezTo>
                <a:cubicBezTo>
                  <a:pt x="3447306" y="1088902"/>
                  <a:pt x="3445544" y="1085260"/>
                  <a:pt x="3445544" y="1080326"/>
                </a:cubicBezTo>
                <a:cubicBezTo>
                  <a:pt x="3445544" y="1077976"/>
                  <a:pt x="3445897" y="1075744"/>
                  <a:pt x="3446601" y="1073630"/>
                </a:cubicBezTo>
                <a:cubicBezTo>
                  <a:pt x="3440727" y="1067286"/>
                  <a:pt x="3437791" y="1060473"/>
                  <a:pt x="3437791" y="1053189"/>
                </a:cubicBezTo>
                <a:cubicBezTo>
                  <a:pt x="3437791" y="1051075"/>
                  <a:pt x="3437908" y="1049430"/>
                  <a:pt x="3438143" y="1048255"/>
                </a:cubicBezTo>
                <a:cubicBezTo>
                  <a:pt x="3434854" y="1046611"/>
                  <a:pt x="3432387" y="1044320"/>
                  <a:pt x="3430743" y="1041383"/>
                </a:cubicBezTo>
                <a:cubicBezTo>
                  <a:pt x="3429098" y="1038446"/>
                  <a:pt x="3428275" y="1035098"/>
                  <a:pt x="3428275" y="1031339"/>
                </a:cubicBezTo>
                <a:cubicBezTo>
                  <a:pt x="3428275" y="1027815"/>
                  <a:pt x="3428981" y="1024525"/>
                  <a:pt x="3430389" y="1021471"/>
                </a:cubicBezTo>
                <a:cubicBezTo>
                  <a:pt x="3424281" y="1017242"/>
                  <a:pt x="3421227" y="1012543"/>
                  <a:pt x="3421227" y="1007374"/>
                </a:cubicBezTo>
                <a:cubicBezTo>
                  <a:pt x="3421227" y="1001500"/>
                  <a:pt x="3423811" y="996801"/>
                  <a:pt x="3428981" y="993277"/>
                </a:cubicBezTo>
                <a:cubicBezTo>
                  <a:pt x="3431095" y="991867"/>
                  <a:pt x="3433444" y="991162"/>
                  <a:pt x="3436029" y="991162"/>
                </a:cubicBezTo>
                <a:cubicBezTo>
                  <a:pt x="3439553" y="991162"/>
                  <a:pt x="3442784" y="992455"/>
                  <a:pt x="3445720" y="995039"/>
                </a:cubicBezTo>
                <a:cubicBezTo>
                  <a:pt x="3448657" y="997623"/>
                  <a:pt x="3450831" y="1000795"/>
                  <a:pt x="3452240" y="1004555"/>
                </a:cubicBezTo>
                <a:cubicBezTo>
                  <a:pt x="3454354" y="1006434"/>
                  <a:pt x="3456117" y="1009371"/>
                  <a:pt x="3457527" y="1013365"/>
                </a:cubicBezTo>
                <a:cubicBezTo>
                  <a:pt x="3458936" y="1017359"/>
                  <a:pt x="3459641" y="1021119"/>
                  <a:pt x="3459641" y="1024643"/>
                </a:cubicBezTo>
                <a:cubicBezTo>
                  <a:pt x="3459641" y="1026757"/>
                  <a:pt x="3459523" y="1028167"/>
                  <a:pt x="3459289" y="1028872"/>
                </a:cubicBezTo>
                <a:cubicBezTo>
                  <a:pt x="3466338" y="1036390"/>
                  <a:pt x="3469862" y="1043674"/>
                  <a:pt x="3469862" y="1050722"/>
                </a:cubicBezTo>
                <a:cubicBezTo>
                  <a:pt x="3469862" y="1051662"/>
                  <a:pt x="3469626" y="1053307"/>
                  <a:pt x="3469157" y="1055656"/>
                </a:cubicBezTo>
                <a:cubicBezTo>
                  <a:pt x="3472211" y="1057301"/>
                  <a:pt x="3474443" y="1059709"/>
                  <a:pt x="3475852" y="1062881"/>
                </a:cubicBezTo>
                <a:cubicBezTo>
                  <a:pt x="3477263" y="1066053"/>
                  <a:pt x="3477732" y="1069283"/>
                  <a:pt x="3477263" y="1072573"/>
                </a:cubicBezTo>
                <a:cubicBezTo>
                  <a:pt x="3479612" y="1074452"/>
                  <a:pt x="3481315" y="1076802"/>
                  <a:pt x="3482372" y="1079621"/>
                </a:cubicBezTo>
                <a:cubicBezTo>
                  <a:pt x="3483430" y="1082440"/>
                  <a:pt x="3483723" y="1085260"/>
                  <a:pt x="3483253" y="1088079"/>
                </a:cubicBezTo>
                <a:cubicBezTo>
                  <a:pt x="3485368" y="1088079"/>
                  <a:pt x="3487307" y="1089665"/>
                  <a:pt x="3489069" y="1092837"/>
                </a:cubicBezTo>
                <a:cubicBezTo>
                  <a:pt x="3490831" y="1096009"/>
                  <a:pt x="3491477" y="1099239"/>
                  <a:pt x="3491007" y="1102529"/>
                </a:cubicBezTo>
                <a:cubicBezTo>
                  <a:pt x="3494061" y="1104173"/>
                  <a:pt x="3496059" y="1106347"/>
                  <a:pt x="3496998" y="1109049"/>
                </a:cubicBezTo>
                <a:cubicBezTo>
                  <a:pt x="3497938" y="1111750"/>
                  <a:pt x="3498173" y="1114981"/>
                  <a:pt x="3497703" y="1118740"/>
                </a:cubicBezTo>
                <a:cubicBezTo>
                  <a:pt x="3500757" y="1119680"/>
                  <a:pt x="3502285" y="1122617"/>
                  <a:pt x="3502285" y="1127551"/>
                </a:cubicBezTo>
                <a:cubicBezTo>
                  <a:pt x="3502989" y="1123557"/>
                  <a:pt x="3503812" y="1120620"/>
                  <a:pt x="3504752" y="1118740"/>
                </a:cubicBezTo>
                <a:cubicBezTo>
                  <a:pt x="3505691" y="1116861"/>
                  <a:pt x="3507101" y="1114864"/>
                  <a:pt x="3508981" y="1112749"/>
                </a:cubicBezTo>
                <a:cubicBezTo>
                  <a:pt x="3508511" y="1110399"/>
                  <a:pt x="3508276" y="1108872"/>
                  <a:pt x="3508276" y="1108167"/>
                </a:cubicBezTo>
                <a:cubicBezTo>
                  <a:pt x="3508276" y="1105583"/>
                  <a:pt x="3508746" y="1103527"/>
                  <a:pt x="3509686" y="1102000"/>
                </a:cubicBezTo>
                <a:cubicBezTo>
                  <a:pt x="3510625" y="1100473"/>
                  <a:pt x="3511917" y="1099592"/>
                  <a:pt x="3513562" y="1099357"/>
                </a:cubicBezTo>
                <a:cubicBezTo>
                  <a:pt x="3512622" y="1094893"/>
                  <a:pt x="3513797" y="1090546"/>
                  <a:pt x="3517087" y="1086317"/>
                </a:cubicBezTo>
                <a:cubicBezTo>
                  <a:pt x="3516382" y="1084907"/>
                  <a:pt x="3516029" y="1083498"/>
                  <a:pt x="3516029" y="1082088"/>
                </a:cubicBezTo>
                <a:cubicBezTo>
                  <a:pt x="3516029" y="1080443"/>
                  <a:pt x="3516792" y="1078622"/>
                  <a:pt x="3518320" y="1076625"/>
                </a:cubicBezTo>
                <a:cubicBezTo>
                  <a:pt x="3519847" y="1074628"/>
                  <a:pt x="3520845" y="1073277"/>
                  <a:pt x="3521316" y="1072573"/>
                </a:cubicBezTo>
                <a:cubicBezTo>
                  <a:pt x="3519906" y="1068343"/>
                  <a:pt x="3519201" y="1064819"/>
                  <a:pt x="3519201" y="1062000"/>
                </a:cubicBezTo>
                <a:cubicBezTo>
                  <a:pt x="3519201" y="1059650"/>
                  <a:pt x="3519671" y="1057418"/>
                  <a:pt x="3520610" y="1055304"/>
                </a:cubicBezTo>
                <a:cubicBezTo>
                  <a:pt x="3521551" y="1053189"/>
                  <a:pt x="3523078" y="1050605"/>
                  <a:pt x="3525192" y="1047550"/>
                </a:cubicBezTo>
                <a:cubicBezTo>
                  <a:pt x="3523783" y="1044731"/>
                  <a:pt x="3523078" y="1040502"/>
                  <a:pt x="3523078" y="1034863"/>
                </a:cubicBezTo>
                <a:cubicBezTo>
                  <a:pt x="3523078" y="1027345"/>
                  <a:pt x="3524605" y="1020531"/>
                  <a:pt x="3527659" y="1014422"/>
                </a:cubicBezTo>
                <a:cubicBezTo>
                  <a:pt x="3526719" y="1011133"/>
                  <a:pt x="3526249" y="1008549"/>
                  <a:pt x="3526249" y="1006669"/>
                </a:cubicBezTo>
                <a:cubicBezTo>
                  <a:pt x="3526249" y="1003850"/>
                  <a:pt x="3526954" y="1001383"/>
                  <a:pt x="3528364" y="999268"/>
                </a:cubicBezTo>
                <a:cubicBezTo>
                  <a:pt x="3528364" y="993629"/>
                  <a:pt x="3530126" y="989165"/>
                  <a:pt x="3533650" y="985876"/>
                </a:cubicBezTo>
                <a:cubicBezTo>
                  <a:pt x="3537174" y="982587"/>
                  <a:pt x="3541169" y="980942"/>
                  <a:pt x="3545633" y="980942"/>
                </a:cubicBezTo>
                <a:close/>
                <a:moveTo>
                  <a:pt x="7454099" y="980590"/>
                </a:moveTo>
                <a:cubicBezTo>
                  <a:pt x="7459503" y="980590"/>
                  <a:pt x="7464613" y="981353"/>
                  <a:pt x="7469430" y="982880"/>
                </a:cubicBezTo>
                <a:cubicBezTo>
                  <a:pt x="7474246" y="984407"/>
                  <a:pt x="7477829" y="986346"/>
                  <a:pt x="7480179" y="988695"/>
                </a:cubicBezTo>
                <a:cubicBezTo>
                  <a:pt x="7482529" y="986816"/>
                  <a:pt x="7486053" y="985876"/>
                  <a:pt x="7490752" y="985876"/>
                </a:cubicBezTo>
                <a:cubicBezTo>
                  <a:pt x="7498035" y="985876"/>
                  <a:pt x="7502499" y="988813"/>
                  <a:pt x="7504143" y="994687"/>
                </a:cubicBezTo>
                <a:cubicBezTo>
                  <a:pt x="7506024" y="993982"/>
                  <a:pt x="7507903" y="993629"/>
                  <a:pt x="7509783" y="993629"/>
                </a:cubicBezTo>
                <a:cubicBezTo>
                  <a:pt x="7513777" y="993629"/>
                  <a:pt x="7517301" y="995098"/>
                  <a:pt x="7520355" y="998035"/>
                </a:cubicBezTo>
                <a:cubicBezTo>
                  <a:pt x="7523410" y="1000972"/>
                  <a:pt x="7524937" y="1004437"/>
                  <a:pt x="7524937" y="1008431"/>
                </a:cubicBezTo>
                <a:cubicBezTo>
                  <a:pt x="7524937" y="1010546"/>
                  <a:pt x="7524702" y="1012073"/>
                  <a:pt x="7524232" y="1013013"/>
                </a:cubicBezTo>
                <a:cubicBezTo>
                  <a:pt x="7526582" y="1016302"/>
                  <a:pt x="7528402" y="1019356"/>
                  <a:pt x="7529695" y="1022176"/>
                </a:cubicBezTo>
                <a:cubicBezTo>
                  <a:pt x="7530987" y="1024995"/>
                  <a:pt x="7531398" y="1027815"/>
                  <a:pt x="7530928" y="1030634"/>
                </a:cubicBezTo>
                <a:cubicBezTo>
                  <a:pt x="7531633" y="1032749"/>
                  <a:pt x="7531985" y="1034628"/>
                  <a:pt x="7531985" y="1036273"/>
                </a:cubicBezTo>
                <a:cubicBezTo>
                  <a:pt x="7531985" y="1040032"/>
                  <a:pt x="7531045" y="1042851"/>
                  <a:pt x="7529166" y="1044731"/>
                </a:cubicBezTo>
                <a:cubicBezTo>
                  <a:pt x="7529401" y="1045436"/>
                  <a:pt x="7529518" y="1046376"/>
                  <a:pt x="7529518" y="1047550"/>
                </a:cubicBezTo>
                <a:cubicBezTo>
                  <a:pt x="7529518" y="1050135"/>
                  <a:pt x="7528579" y="1052954"/>
                  <a:pt x="7526699" y="1056009"/>
                </a:cubicBezTo>
                <a:cubicBezTo>
                  <a:pt x="7528344" y="1058358"/>
                  <a:pt x="7529166" y="1060943"/>
                  <a:pt x="7529166" y="1063762"/>
                </a:cubicBezTo>
                <a:cubicBezTo>
                  <a:pt x="7529166" y="1066581"/>
                  <a:pt x="7528344" y="1069166"/>
                  <a:pt x="7526699" y="1071515"/>
                </a:cubicBezTo>
                <a:cubicBezTo>
                  <a:pt x="7527169" y="1075744"/>
                  <a:pt x="7527404" y="1078564"/>
                  <a:pt x="7527404" y="1079973"/>
                </a:cubicBezTo>
                <a:cubicBezTo>
                  <a:pt x="7528109" y="1085847"/>
                  <a:pt x="7528461" y="1089841"/>
                  <a:pt x="7528461" y="1091956"/>
                </a:cubicBezTo>
                <a:cubicBezTo>
                  <a:pt x="7528461" y="1093131"/>
                  <a:pt x="7528226" y="1094658"/>
                  <a:pt x="7527756" y="1096537"/>
                </a:cubicBezTo>
                <a:cubicBezTo>
                  <a:pt x="7529636" y="1099122"/>
                  <a:pt x="7530576" y="1102881"/>
                  <a:pt x="7530576" y="1107815"/>
                </a:cubicBezTo>
                <a:cubicBezTo>
                  <a:pt x="7530576" y="1112749"/>
                  <a:pt x="7529754" y="1116508"/>
                  <a:pt x="7528109" y="1119093"/>
                </a:cubicBezTo>
                <a:cubicBezTo>
                  <a:pt x="7531633" y="1125671"/>
                  <a:pt x="7533395" y="1130723"/>
                  <a:pt x="7533395" y="1134247"/>
                </a:cubicBezTo>
                <a:cubicBezTo>
                  <a:pt x="7533395" y="1137066"/>
                  <a:pt x="7532573" y="1139651"/>
                  <a:pt x="7530928" y="1142000"/>
                </a:cubicBezTo>
                <a:cubicBezTo>
                  <a:pt x="7531868" y="1143645"/>
                  <a:pt x="7532338" y="1145524"/>
                  <a:pt x="7532338" y="1147639"/>
                </a:cubicBezTo>
                <a:cubicBezTo>
                  <a:pt x="7532338" y="1149989"/>
                  <a:pt x="7531633" y="1152573"/>
                  <a:pt x="7530223" y="1155392"/>
                </a:cubicBezTo>
                <a:cubicBezTo>
                  <a:pt x="7531633" y="1157507"/>
                  <a:pt x="7532338" y="1160796"/>
                  <a:pt x="7532338" y="1165260"/>
                </a:cubicBezTo>
                <a:cubicBezTo>
                  <a:pt x="7532338" y="1170194"/>
                  <a:pt x="7531163" y="1174541"/>
                  <a:pt x="7528813" y="1178300"/>
                </a:cubicBezTo>
                <a:cubicBezTo>
                  <a:pt x="7529988" y="1178535"/>
                  <a:pt x="7530223" y="1180003"/>
                  <a:pt x="7529518" y="1182705"/>
                </a:cubicBezTo>
                <a:cubicBezTo>
                  <a:pt x="7528813" y="1185407"/>
                  <a:pt x="7527639" y="1188050"/>
                  <a:pt x="7525994" y="1190635"/>
                </a:cubicBezTo>
                <a:cubicBezTo>
                  <a:pt x="7527169" y="1192984"/>
                  <a:pt x="7527756" y="1195099"/>
                  <a:pt x="7527756" y="1196979"/>
                </a:cubicBezTo>
                <a:cubicBezTo>
                  <a:pt x="7527756" y="1199798"/>
                  <a:pt x="7526934" y="1202559"/>
                  <a:pt x="7525289" y="1205261"/>
                </a:cubicBezTo>
                <a:cubicBezTo>
                  <a:pt x="7523645" y="1207962"/>
                  <a:pt x="7521530" y="1209901"/>
                  <a:pt x="7518945" y="1211076"/>
                </a:cubicBezTo>
                <a:cubicBezTo>
                  <a:pt x="7515891" y="1219769"/>
                  <a:pt x="7511545" y="1224820"/>
                  <a:pt x="7505906" y="1226230"/>
                </a:cubicBezTo>
                <a:cubicBezTo>
                  <a:pt x="7506141" y="1229049"/>
                  <a:pt x="7505084" y="1231810"/>
                  <a:pt x="7502734" y="1234512"/>
                </a:cubicBezTo>
                <a:cubicBezTo>
                  <a:pt x="7500384" y="1237214"/>
                  <a:pt x="7497918" y="1238800"/>
                  <a:pt x="7495333" y="1239270"/>
                </a:cubicBezTo>
                <a:cubicBezTo>
                  <a:pt x="7494159" y="1244439"/>
                  <a:pt x="7489694" y="1247023"/>
                  <a:pt x="7481941" y="1247023"/>
                </a:cubicBezTo>
                <a:cubicBezTo>
                  <a:pt x="7480296" y="1249138"/>
                  <a:pt x="7477653" y="1250782"/>
                  <a:pt x="7474012" y="1251957"/>
                </a:cubicBezTo>
                <a:cubicBezTo>
                  <a:pt x="7470370" y="1253132"/>
                  <a:pt x="7466317" y="1253719"/>
                  <a:pt x="7461853" y="1253719"/>
                </a:cubicBezTo>
                <a:cubicBezTo>
                  <a:pt x="7453159" y="1253719"/>
                  <a:pt x="7446581" y="1251487"/>
                  <a:pt x="7442117" y="1247023"/>
                </a:cubicBezTo>
                <a:cubicBezTo>
                  <a:pt x="7439063" y="1246788"/>
                  <a:pt x="7436126" y="1245672"/>
                  <a:pt x="7433307" y="1243675"/>
                </a:cubicBezTo>
                <a:cubicBezTo>
                  <a:pt x="7430487" y="1241678"/>
                  <a:pt x="7428373" y="1239270"/>
                  <a:pt x="7426963" y="1236450"/>
                </a:cubicBezTo>
                <a:cubicBezTo>
                  <a:pt x="7423439" y="1236215"/>
                  <a:pt x="7420443" y="1234806"/>
                  <a:pt x="7417976" y="1232221"/>
                </a:cubicBezTo>
                <a:cubicBezTo>
                  <a:pt x="7415509" y="1229637"/>
                  <a:pt x="7414158" y="1226582"/>
                  <a:pt x="7413923" y="1223058"/>
                </a:cubicBezTo>
                <a:cubicBezTo>
                  <a:pt x="7412043" y="1220004"/>
                  <a:pt x="7411104" y="1217302"/>
                  <a:pt x="7411104" y="1214952"/>
                </a:cubicBezTo>
                <a:cubicBezTo>
                  <a:pt x="7411104" y="1210958"/>
                  <a:pt x="7412748" y="1207610"/>
                  <a:pt x="7416037" y="1204908"/>
                </a:cubicBezTo>
                <a:cubicBezTo>
                  <a:pt x="7419327" y="1202206"/>
                  <a:pt x="7423086" y="1200855"/>
                  <a:pt x="7427315" y="1200855"/>
                </a:cubicBezTo>
                <a:cubicBezTo>
                  <a:pt x="7430135" y="1200855"/>
                  <a:pt x="7432660" y="1201619"/>
                  <a:pt x="7434892" y="1203146"/>
                </a:cubicBezTo>
                <a:cubicBezTo>
                  <a:pt x="7437124" y="1204673"/>
                  <a:pt x="7438828" y="1206964"/>
                  <a:pt x="7440003" y="1210018"/>
                </a:cubicBezTo>
                <a:cubicBezTo>
                  <a:pt x="7444937" y="1211193"/>
                  <a:pt x="7448225" y="1213895"/>
                  <a:pt x="7449870" y="1218124"/>
                </a:cubicBezTo>
                <a:cubicBezTo>
                  <a:pt x="7453865" y="1218594"/>
                  <a:pt x="7457036" y="1220004"/>
                  <a:pt x="7459386" y="1222353"/>
                </a:cubicBezTo>
                <a:cubicBezTo>
                  <a:pt x="7460090" y="1221178"/>
                  <a:pt x="7461618" y="1220297"/>
                  <a:pt x="7463967" y="1219710"/>
                </a:cubicBezTo>
                <a:cubicBezTo>
                  <a:pt x="7466317" y="1219123"/>
                  <a:pt x="7468784" y="1218829"/>
                  <a:pt x="7471368" y="1218829"/>
                </a:cubicBezTo>
                <a:cubicBezTo>
                  <a:pt x="7473953" y="1218829"/>
                  <a:pt x="7475950" y="1219181"/>
                  <a:pt x="7477360" y="1219886"/>
                </a:cubicBezTo>
                <a:cubicBezTo>
                  <a:pt x="7477360" y="1218007"/>
                  <a:pt x="7478299" y="1216186"/>
                  <a:pt x="7480179" y="1214424"/>
                </a:cubicBezTo>
                <a:cubicBezTo>
                  <a:pt x="7482058" y="1212662"/>
                  <a:pt x="7484056" y="1211663"/>
                  <a:pt x="7486170" y="1211428"/>
                </a:cubicBezTo>
                <a:cubicBezTo>
                  <a:pt x="7485700" y="1209548"/>
                  <a:pt x="7486288" y="1207316"/>
                  <a:pt x="7487932" y="1204732"/>
                </a:cubicBezTo>
                <a:cubicBezTo>
                  <a:pt x="7489577" y="1202147"/>
                  <a:pt x="7491222" y="1200738"/>
                  <a:pt x="7492866" y="1200503"/>
                </a:cubicBezTo>
                <a:cubicBezTo>
                  <a:pt x="7492397" y="1198623"/>
                  <a:pt x="7492161" y="1196861"/>
                  <a:pt x="7492161" y="1195216"/>
                </a:cubicBezTo>
                <a:cubicBezTo>
                  <a:pt x="7492161" y="1192162"/>
                  <a:pt x="7492690" y="1189284"/>
                  <a:pt x="7493747" y="1186582"/>
                </a:cubicBezTo>
                <a:cubicBezTo>
                  <a:pt x="7494805" y="1183880"/>
                  <a:pt x="7496273" y="1181824"/>
                  <a:pt x="7498153" y="1180415"/>
                </a:cubicBezTo>
                <a:cubicBezTo>
                  <a:pt x="7497918" y="1179475"/>
                  <a:pt x="7497800" y="1178183"/>
                  <a:pt x="7497800" y="1176538"/>
                </a:cubicBezTo>
                <a:cubicBezTo>
                  <a:pt x="7497800" y="1173484"/>
                  <a:pt x="7498387" y="1170605"/>
                  <a:pt x="7499562" y="1167904"/>
                </a:cubicBezTo>
                <a:cubicBezTo>
                  <a:pt x="7500737" y="1165202"/>
                  <a:pt x="7502029" y="1163381"/>
                  <a:pt x="7503439" y="1162441"/>
                </a:cubicBezTo>
                <a:cubicBezTo>
                  <a:pt x="7489342" y="1169489"/>
                  <a:pt x="7480532" y="1172191"/>
                  <a:pt x="7477007" y="1170547"/>
                </a:cubicBezTo>
                <a:cubicBezTo>
                  <a:pt x="7470898" y="1171956"/>
                  <a:pt x="7465964" y="1172661"/>
                  <a:pt x="7462205" y="1172661"/>
                </a:cubicBezTo>
                <a:cubicBezTo>
                  <a:pt x="7457271" y="1172661"/>
                  <a:pt x="7453865" y="1171839"/>
                  <a:pt x="7451985" y="1170194"/>
                </a:cubicBezTo>
                <a:cubicBezTo>
                  <a:pt x="7449870" y="1171369"/>
                  <a:pt x="7447051" y="1171956"/>
                  <a:pt x="7443527" y="1171956"/>
                </a:cubicBezTo>
                <a:cubicBezTo>
                  <a:pt x="7438828" y="1171956"/>
                  <a:pt x="7434305" y="1170840"/>
                  <a:pt x="7429958" y="1168608"/>
                </a:cubicBezTo>
                <a:cubicBezTo>
                  <a:pt x="7425612" y="1166376"/>
                  <a:pt x="7422616" y="1163498"/>
                  <a:pt x="7420971" y="1159974"/>
                </a:cubicBezTo>
                <a:cubicBezTo>
                  <a:pt x="7414628" y="1159504"/>
                  <a:pt x="7408754" y="1156156"/>
                  <a:pt x="7403350" y="1149930"/>
                </a:cubicBezTo>
                <a:cubicBezTo>
                  <a:pt x="7397946" y="1143704"/>
                  <a:pt x="7395009" y="1136479"/>
                  <a:pt x="7394540" y="1128256"/>
                </a:cubicBezTo>
                <a:cubicBezTo>
                  <a:pt x="7390310" y="1126846"/>
                  <a:pt x="7387080" y="1123615"/>
                  <a:pt x="7384848" y="1118564"/>
                </a:cubicBezTo>
                <a:cubicBezTo>
                  <a:pt x="7382616" y="1113513"/>
                  <a:pt x="7381500" y="1107933"/>
                  <a:pt x="7381500" y="1101824"/>
                </a:cubicBezTo>
                <a:cubicBezTo>
                  <a:pt x="7381500" y="1095010"/>
                  <a:pt x="7382792" y="1089959"/>
                  <a:pt x="7385376" y="1086670"/>
                </a:cubicBezTo>
                <a:cubicBezTo>
                  <a:pt x="7383732" y="1085495"/>
                  <a:pt x="7382381" y="1082734"/>
                  <a:pt x="7381324" y="1078388"/>
                </a:cubicBezTo>
                <a:cubicBezTo>
                  <a:pt x="7380266" y="1074041"/>
                  <a:pt x="7379738" y="1069401"/>
                  <a:pt x="7379738" y="1064467"/>
                </a:cubicBezTo>
                <a:cubicBezTo>
                  <a:pt x="7379738" y="1053659"/>
                  <a:pt x="7382440" y="1046376"/>
                  <a:pt x="7387844" y="1042616"/>
                </a:cubicBezTo>
                <a:cubicBezTo>
                  <a:pt x="7387138" y="1041442"/>
                  <a:pt x="7387256" y="1039033"/>
                  <a:pt x="7388196" y="1035392"/>
                </a:cubicBezTo>
                <a:cubicBezTo>
                  <a:pt x="7389136" y="1031750"/>
                  <a:pt x="7390663" y="1028167"/>
                  <a:pt x="7392778" y="1024643"/>
                </a:cubicBezTo>
                <a:cubicBezTo>
                  <a:pt x="7394892" y="1021119"/>
                  <a:pt x="7397006" y="1018886"/>
                  <a:pt x="7399121" y="1017947"/>
                </a:cubicBezTo>
                <a:cubicBezTo>
                  <a:pt x="7398886" y="1015832"/>
                  <a:pt x="7399709" y="1013483"/>
                  <a:pt x="7401588" y="1010898"/>
                </a:cubicBezTo>
                <a:cubicBezTo>
                  <a:pt x="7403468" y="1008314"/>
                  <a:pt x="7405700" y="1006317"/>
                  <a:pt x="7408284" y="1004907"/>
                </a:cubicBezTo>
                <a:cubicBezTo>
                  <a:pt x="7410868" y="1003497"/>
                  <a:pt x="7412866" y="1003027"/>
                  <a:pt x="7414275" y="1003497"/>
                </a:cubicBezTo>
                <a:cubicBezTo>
                  <a:pt x="7415215" y="999503"/>
                  <a:pt x="7417271" y="996684"/>
                  <a:pt x="7420443" y="995039"/>
                </a:cubicBezTo>
                <a:cubicBezTo>
                  <a:pt x="7423615" y="993394"/>
                  <a:pt x="7427432" y="992102"/>
                  <a:pt x="7431897" y="991162"/>
                </a:cubicBezTo>
                <a:cubicBezTo>
                  <a:pt x="7433072" y="987638"/>
                  <a:pt x="7435715" y="984995"/>
                  <a:pt x="7439826" y="983233"/>
                </a:cubicBezTo>
                <a:cubicBezTo>
                  <a:pt x="7443938" y="981471"/>
                  <a:pt x="7448696" y="980590"/>
                  <a:pt x="7454099" y="980590"/>
                </a:cubicBezTo>
                <a:close/>
                <a:moveTo>
                  <a:pt x="6815924" y="980590"/>
                </a:moveTo>
                <a:cubicBezTo>
                  <a:pt x="6821328" y="980590"/>
                  <a:pt x="6826438" y="981353"/>
                  <a:pt x="6831255" y="982880"/>
                </a:cubicBezTo>
                <a:cubicBezTo>
                  <a:pt x="6836071" y="984407"/>
                  <a:pt x="6839654" y="986346"/>
                  <a:pt x="6842004" y="988695"/>
                </a:cubicBezTo>
                <a:cubicBezTo>
                  <a:pt x="6844354" y="986816"/>
                  <a:pt x="6847878" y="985876"/>
                  <a:pt x="6852577" y="985876"/>
                </a:cubicBezTo>
                <a:cubicBezTo>
                  <a:pt x="6859860" y="985876"/>
                  <a:pt x="6864324" y="988813"/>
                  <a:pt x="6865968" y="994687"/>
                </a:cubicBezTo>
                <a:cubicBezTo>
                  <a:pt x="6867849" y="993982"/>
                  <a:pt x="6869728" y="993629"/>
                  <a:pt x="6871608" y="993629"/>
                </a:cubicBezTo>
                <a:cubicBezTo>
                  <a:pt x="6875602" y="993629"/>
                  <a:pt x="6879126" y="995098"/>
                  <a:pt x="6882180" y="998035"/>
                </a:cubicBezTo>
                <a:cubicBezTo>
                  <a:pt x="6885235" y="1000972"/>
                  <a:pt x="6886762" y="1004437"/>
                  <a:pt x="6886762" y="1008431"/>
                </a:cubicBezTo>
                <a:cubicBezTo>
                  <a:pt x="6886762" y="1010546"/>
                  <a:pt x="6886527" y="1012073"/>
                  <a:pt x="6886057" y="1013013"/>
                </a:cubicBezTo>
                <a:cubicBezTo>
                  <a:pt x="6888407" y="1016302"/>
                  <a:pt x="6890227" y="1019356"/>
                  <a:pt x="6891520" y="1022176"/>
                </a:cubicBezTo>
                <a:cubicBezTo>
                  <a:pt x="6892812" y="1024995"/>
                  <a:pt x="6893223" y="1027815"/>
                  <a:pt x="6892753" y="1030634"/>
                </a:cubicBezTo>
                <a:cubicBezTo>
                  <a:pt x="6893458" y="1032749"/>
                  <a:pt x="6893810" y="1034628"/>
                  <a:pt x="6893810" y="1036273"/>
                </a:cubicBezTo>
                <a:cubicBezTo>
                  <a:pt x="6893810" y="1040032"/>
                  <a:pt x="6892870" y="1042851"/>
                  <a:pt x="6890991" y="1044731"/>
                </a:cubicBezTo>
                <a:cubicBezTo>
                  <a:pt x="6891226" y="1045436"/>
                  <a:pt x="6891343" y="1046376"/>
                  <a:pt x="6891343" y="1047550"/>
                </a:cubicBezTo>
                <a:cubicBezTo>
                  <a:pt x="6891343" y="1050135"/>
                  <a:pt x="6890404" y="1052954"/>
                  <a:pt x="6888524" y="1056009"/>
                </a:cubicBezTo>
                <a:cubicBezTo>
                  <a:pt x="6890169" y="1058358"/>
                  <a:pt x="6890991" y="1060943"/>
                  <a:pt x="6890991" y="1063762"/>
                </a:cubicBezTo>
                <a:cubicBezTo>
                  <a:pt x="6890991" y="1066581"/>
                  <a:pt x="6890169" y="1069166"/>
                  <a:pt x="6888524" y="1071515"/>
                </a:cubicBezTo>
                <a:cubicBezTo>
                  <a:pt x="6888994" y="1075744"/>
                  <a:pt x="6889229" y="1078564"/>
                  <a:pt x="6889229" y="1079973"/>
                </a:cubicBezTo>
                <a:cubicBezTo>
                  <a:pt x="6889934" y="1085847"/>
                  <a:pt x="6890286" y="1089841"/>
                  <a:pt x="6890286" y="1091956"/>
                </a:cubicBezTo>
                <a:cubicBezTo>
                  <a:pt x="6890286" y="1093131"/>
                  <a:pt x="6890051" y="1094658"/>
                  <a:pt x="6889581" y="1096537"/>
                </a:cubicBezTo>
                <a:cubicBezTo>
                  <a:pt x="6891461" y="1099122"/>
                  <a:pt x="6892401" y="1102881"/>
                  <a:pt x="6892401" y="1107815"/>
                </a:cubicBezTo>
                <a:cubicBezTo>
                  <a:pt x="6892401" y="1112749"/>
                  <a:pt x="6891579" y="1116508"/>
                  <a:pt x="6889934" y="1119093"/>
                </a:cubicBezTo>
                <a:cubicBezTo>
                  <a:pt x="6893458" y="1125671"/>
                  <a:pt x="6895220" y="1130723"/>
                  <a:pt x="6895220" y="1134247"/>
                </a:cubicBezTo>
                <a:cubicBezTo>
                  <a:pt x="6895220" y="1137066"/>
                  <a:pt x="6894398" y="1139651"/>
                  <a:pt x="6892753" y="1142000"/>
                </a:cubicBezTo>
                <a:cubicBezTo>
                  <a:pt x="6893693" y="1143645"/>
                  <a:pt x="6894163" y="1145524"/>
                  <a:pt x="6894163" y="1147639"/>
                </a:cubicBezTo>
                <a:cubicBezTo>
                  <a:pt x="6894163" y="1149989"/>
                  <a:pt x="6893458" y="1152573"/>
                  <a:pt x="6892048" y="1155392"/>
                </a:cubicBezTo>
                <a:cubicBezTo>
                  <a:pt x="6893458" y="1157507"/>
                  <a:pt x="6894163" y="1160796"/>
                  <a:pt x="6894163" y="1165260"/>
                </a:cubicBezTo>
                <a:cubicBezTo>
                  <a:pt x="6894163" y="1170194"/>
                  <a:pt x="6892988" y="1174541"/>
                  <a:pt x="6890638" y="1178300"/>
                </a:cubicBezTo>
                <a:cubicBezTo>
                  <a:pt x="6891813" y="1178535"/>
                  <a:pt x="6892048" y="1180003"/>
                  <a:pt x="6891343" y="1182705"/>
                </a:cubicBezTo>
                <a:cubicBezTo>
                  <a:pt x="6890638" y="1185407"/>
                  <a:pt x="6889464" y="1188050"/>
                  <a:pt x="6887819" y="1190635"/>
                </a:cubicBezTo>
                <a:cubicBezTo>
                  <a:pt x="6888994" y="1192984"/>
                  <a:pt x="6889581" y="1195099"/>
                  <a:pt x="6889581" y="1196979"/>
                </a:cubicBezTo>
                <a:cubicBezTo>
                  <a:pt x="6889581" y="1199798"/>
                  <a:pt x="6888759" y="1202559"/>
                  <a:pt x="6887114" y="1205261"/>
                </a:cubicBezTo>
                <a:cubicBezTo>
                  <a:pt x="6885470" y="1207962"/>
                  <a:pt x="6883355" y="1209901"/>
                  <a:pt x="6880770" y="1211076"/>
                </a:cubicBezTo>
                <a:cubicBezTo>
                  <a:pt x="6877716" y="1219769"/>
                  <a:pt x="6873370" y="1224820"/>
                  <a:pt x="6867731" y="1226230"/>
                </a:cubicBezTo>
                <a:cubicBezTo>
                  <a:pt x="6867966" y="1229049"/>
                  <a:pt x="6866909" y="1231810"/>
                  <a:pt x="6864559" y="1234512"/>
                </a:cubicBezTo>
                <a:cubicBezTo>
                  <a:pt x="6862209" y="1237214"/>
                  <a:pt x="6859743" y="1238800"/>
                  <a:pt x="6857158" y="1239270"/>
                </a:cubicBezTo>
                <a:cubicBezTo>
                  <a:pt x="6855984" y="1244439"/>
                  <a:pt x="6851519" y="1247023"/>
                  <a:pt x="6843766" y="1247023"/>
                </a:cubicBezTo>
                <a:cubicBezTo>
                  <a:pt x="6842121" y="1249138"/>
                  <a:pt x="6839478" y="1250782"/>
                  <a:pt x="6835837" y="1251957"/>
                </a:cubicBezTo>
                <a:cubicBezTo>
                  <a:pt x="6832195" y="1253132"/>
                  <a:pt x="6828142" y="1253719"/>
                  <a:pt x="6823678" y="1253719"/>
                </a:cubicBezTo>
                <a:cubicBezTo>
                  <a:pt x="6814984" y="1253719"/>
                  <a:pt x="6808406" y="1251487"/>
                  <a:pt x="6803942" y="1247023"/>
                </a:cubicBezTo>
                <a:cubicBezTo>
                  <a:pt x="6800888" y="1246788"/>
                  <a:pt x="6797951" y="1245672"/>
                  <a:pt x="6795132" y="1243675"/>
                </a:cubicBezTo>
                <a:cubicBezTo>
                  <a:pt x="6792312" y="1241678"/>
                  <a:pt x="6790198" y="1239270"/>
                  <a:pt x="6788788" y="1236450"/>
                </a:cubicBezTo>
                <a:cubicBezTo>
                  <a:pt x="6785264" y="1236215"/>
                  <a:pt x="6782268" y="1234806"/>
                  <a:pt x="6779801" y="1232221"/>
                </a:cubicBezTo>
                <a:cubicBezTo>
                  <a:pt x="6777334" y="1229637"/>
                  <a:pt x="6775983" y="1226582"/>
                  <a:pt x="6775748" y="1223058"/>
                </a:cubicBezTo>
                <a:cubicBezTo>
                  <a:pt x="6773868" y="1220004"/>
                  <a:pt x="6772929" y="1217302"/>
                  <a:pt x="6772929" y="1214952"/>
                </a:cubicBezTo>
                <a:cubicBezTo>
                  <a:pt x="6772929" y="1210958"/>
                  <a:pt x="6774573" y="1207610"/>
                  <a:pt x="6777862" y="1204908"/>
                </a:cubicBezTo>
                <a:cubicBezTo>
                  <a:pt x="6781152" y="1202206"/>
                  <a:pt x="6784911" y="1200855"/>
                  <a:pt x="6789140" y="1200855"/>
                </a:cubicBezTo>
                <a:cubicBezTo>
                  <a:pt x="6791960" y="1200855"/>
                  <a:pt x="6794485" y="1201619"/>
                  <a:pt x="6796717" y="1203146"/>
                </a:cubicBezTo>
                <a:cubicBezTo>
                  <a:pt x="6798949" y="1204673"/>
                  <a:pt x="6800653" y="1206964"/>
                  <a:pt x="6801828" y="1210018"/>
                </a:cubicBezTo>
                <a:cubicBezTo>
                  <a:pt x="6806762" y="1211193"/>
                  <a:pt x="6810050" y="1213895"/>
                  <a:pt x="6811695" y="1218124"/>
                </a:cubicBezTo>
                <a:cubicBezTo>
                  <a:pt x="6815690" y="1218594"/>
                  <a:pt x="6818861" y="1220004"/>
                  <a:pt x="6821211" y="1222353"/>
                </a:cubicBezTo>
                <a:cubicBezTo>
                  <a:pt x="6821915" y="1221178"/>
                  <a:pt x="6823443" y="1220297"/>
                  <a:pt x="6825792" y="1219710"/>
                </a:cubicBezTo>
                <a:cubicBezTo>
                  <a:pt x="6828142" y="1219123"/>
                  <a:pt x="6830609" y="1218829"/>
                  <a:pt x="6833193" y="1218829"/>
                </a:cubicBezTo>
                <a:cubicBezTo>
                  <a:pt x="6835778" y="1218829"/>
                  <a:pt x="6837775" y="1219181"/>
                  <a:pt x="6839185" y="1219886"/>
                </a:cubicBezTo>
                <a:cubicBezTo>
                  <a:pt x="6839185" y="1218007"/>
                  <a:pt x="6840124" y="1216186"/>
                  <a:pt x="6842004" y="1214424"/>
                </a:cubicBezTo>
                <a:cubicBezTo>
                  <a:pt x="6843883" y="1212662"/>
                  <a:pt x="6845881" y="1211663"/>
                  <a:pt x="6847995" y="1211428"/>
                </a:cubicBezTo>
                <a:cubicBezTo>
                  <a:pt x="6847525" y="1209548"/>
                  <a:pt x="6848113" y="1207316"/>
                  <a:pt x="6849757" y="1204732"/>
                </a:cubicBezTo>
                <a:cubicBezTo>
                  <a:pt x="6851402" y="1202147"/>
                  <a:pt x="6853047" y="1200738"/>
                  <a:pt x="6854691" y="1200503"/>
                </a:cubicBezTo>
                <a:cubicBezTo>
                  <a:pt x="6854222" y="1198623"/>
                  <a:pt x="6853986" y="1196861"/>
                  <a:pt x="6853986" y="1195216"/>
                </a:cubicBezTo>
                <a:cubicBezTo>
                  <a:pt x="6853986" y="1192162"/>
                  <a:pt x="6854515" y="1189284"/>
                  <a:pt x="6855572" y="1186582"/>
                </a:cubicBezTo>
                <a:cubicBezTo>
                  <a:pt x="6856630" y="1183880"/>
                  <a:pt x="6858098" y="1181824"/>
                  <a:pt x="6859978" y="1180415"/>
                </a:cubicBezTo>
                <a:cubicBezTo>
                  <a:pt x="6859743" y="1179475"/>
                  <a:pt x="6859625" y="1178183"/>
                  <a:pt x="6859625" y="1176538"/>
                </a:cubicBezTo>
                <a:cubicBezTo>
                  <a:pt x="6859625" y="1173484"/>
                  <a:pt x="6860212" y="1170605"/>
                  <a:pt x="6861387" y="1167904"/>
                </a:cubicBezTo>
                <a:cubicBezTo>
                  <a:pt x="6862562" y="1165202"/>
                  <a:pt x="6863854" y="1163381"/>
                  <a:pt x="6865264" y="1162441"/>
                </a:cubicBezTo>
                <a:cubicBezTo>
                  <a:pt x="6851167" y="1169489"/>
                  <a:pt x="6842357" y="1172191"/>
                  <a:pt x="6838832" y="1170547"/>
                </a:cubicBezTo>
                <a:cubicBezTo>
                  <a:pt x="6832723" y="1171956"/>
                  <a:pt x="6827789" y="1172661"/>
                  <a:pt x="6824030" y="1172661"/>
                </a:cubicBezTo>
                <a:cubicBezTo>
                  <a:pt x="6819096" y="1172661"/>
                  <a:pt x="6815690" y="1171839"/>
                  <a:pt x="6813810" y="1170194"/>
                </a:cubicBezTo>
                <a:cubicBezTo>
                  <a:pt x="6811695" y="1171369"/>
                  <a:pt x="6808876" y="1171956"/>
                  <a:pt x="6805352" y="1171956"/>
                </a:cubicBezTo>
                <a:cubicBezTo>
                  <a:pt x="6800653" y="1171956"/>
                  <a:pt x="6796130" y="1170840"/>
                  <a:pt x="6791783" y="1168608"/>
                </a:cubicBezTo>
                <a:cubicBezTo>
                  <a:pt x="6787437" y="1166376"/>
                  <a:pt x="6784441" y="1163498"/>
                  <a:pt x="6782796" y="1159974"/>
                </a:cubicBezTo>
                <a:cubicBezTo>
                  <a:pt x="6776453" y="1159504"/>
                  <a:pt x="6770579" y="1156156"/>
                  <a:pt x="6765175" y="1149930"/>
                </a:cubicBezTo>
                <a:cubicBezTo>
                  <a:pt x="6759771" y="1143704"/>
                  <a:pt x="6756834" y="1136479"/>
                  <a:pt x="6756365" y="1128256"/>
                </a:cubicBezTo>
                <a:cubicBezTo>
                  <a:pt x="6752135" y="1126846"/>
                  <a:pt x="6748905" y="1123615"/>
                  <a:pt x="6746673" y="1118564"/>
                </a:cubicBezTo>
                <a:cubicBezTo>
                  <a:pt x="6744441" y="1113513"/>
                  <a:pt x="6743325" y="1107933"/>
                  <a:pt x="6743325" y="1101824"/>
                </a:cubicBezTo>
                <a:cubicBezTo>
                  <a:pt x="6743325" y="1095010"/>
                  <a:pt x="6744617" y="1089959"/>
                  <a:pt x="6747201" y="1086670"/>
                </a:cubicBezTo>
                <a:cubicBezTo>
                  <a:pt x="6745557" y="1085495"/>
                  <a:pt x="6744206" y="1082734"/>
                  <a:pt x="6743149" y="1078388"/>
                </a:cubicBezTo>
                <a:cubicBezTo>
                  <a:pt x="6742091" y="1074041"/>
                  <a:pt x="6741563" y="1069401"/>
                  <a:pt x="6741563" y="1064467"/>
                </a:cubicBezTo>
                <a:cubicBezTo>
                  <a:pt x="6741563" y="1053659"/>
                  <a:pt x="6744265" y="1046376"/>
                  <a:pt x="6749669" y="1042616"/>
                </a:cubicBezTo>
                <a:cubicBezTo>
                  <a:pt x="6748963" y="1041442"/>
                  <a:pt x="6749081" y="1039033"/>
                  <a:pt x="6750021" y="1035392"/>
                </a:cubicBezTo>
                <a:cubicBezTo>
                  <a:pt x="6750961" y="1031750"/>
                  <a:pt x="6752488" y="1028167"/>
                  <a:pt x="6754603" y="1024643"/>
                </a:cubicBezTo>
                <a:cubicBezTo>
                  <a:pt x="6756717" y="1021119"/>
                  <a:pt x="6758831" y="1018886"/>
                  <a:pt x="6760946" y="1017947"/>
                </a:cubicBezTo>
                <a:cubicBezTo>
                  <a:pt x="6760711" y="1015832"/>
                  <a:pt x="6761534" y="1013483"/>
                  <a:pt x="6763413" y="1010898"/>
                </a:cubicBezTo>
                <a:cubicBezTo>
                  <a:pt x="6765293" y="1008314"/>
                  <a:pt x="6767525" y="1006317"/>
                  <a:pt x="6770109" y="1004907"/>
                </a:cubicBezTo>
                <a:cubicBezTo>
                  <a:pt x="6772693" y="1003497"/>
                  <a:pt x="6774691" y="1003027"/>
                  <a:pt x="6776100" y="1003497"/>
                </a:cubicBezTo>
                <a:cubicBezTo>
                  <a:pt x="6777040" y="999503"/>
                  <a:pt x="6779096" y="996684"/>
                  <a:pt x="6782268" y="995039"/>
                </a:cubicBezTo>
                <a:cubicBezTo>
                  <a:pt x="6785440" y="993394"/>
                  <a:pt x="6789257" y="992102"/>
                  <a:pt x="6793722" y="991162"/>
                </a:cubicBezTo>
                <a:cubicBezTo>
                  <a:pt x="6794897" y="987638"/>
                  <a:pt x="6797540" y="984995"/>
                  <a:pt x="6801651" y="983233"/>
                </a:cubicBezTo>
                <a:cubicBezTo>
                  <a:pt x="6805763" y="981471"/>
                  <a:pt x="6810521" y="980590"/>
                  <a:pt x="6815924" y="980590"/>
                </a:cubicBezTo>
                <a:close/>
                <a:moveTo>
                  <a:pt x="6539699" y="980590"/>
                </a:moveTo>
                <a:cubicBezTo>
                  <a:pt x="6545103" y="980590"/>
                  <a:pt x="6550213" y="981353"/>
                  <a:pt x="6555030" y="982880"/>
                </a:cubicBezTo>
                <a:cubicBezTo>
                  <a:pt x="6559846" y="984407"/>
                  <a:pt x="6563429" y="986346"/>
                  <a:pt x="6565779" y="988695"/>
                </a:cubicBezTo>
                <a:cubicBezTo>
                  <a:pt x="6568129" y="986816"/>
                  <a:pt x="6571653" y="985876"/>
                  <a:pt x="6576352" y="985876"/>
                </a:cubicBezTo>
                <a:cubicBezTo>
                  <a:pt x="6583635" y="985876"/>
                  <a:pt x="6588099" y="988813"/>
                  <a:pt x="6589743" y="994687"/>
                </a:cubicBezTo>
                <a:cubicBezTo>
                  <a:pt x="6591624" y="993982"/>
                  <a:pt x="6593503" y="993629"/>
                  <a:pt x="6595383" y="993629"/>
                </a:cubicBezTo>
                <a:cubicBezTo>
                  <a:pt x="6599377" y="993629"/>
                  <a:pt x="6602901" y="995098"/>
                  <a:pt x="6605955" y="998035"/>
                </a:cubicBezTo>
                <a:cubicBezTo>
                  <a:pt x="6609010" y="1000972"/>
                  <a:pt x="6610537" y="1004437"/>
                  <a:pt x="6610537" y="1008431"/>
                </a:cubicBezTo>
                <a:cubicBezTo>
                  <a:pt x="6610537" y="1010546"/>
                  <a:pt x="6610302" y="1012073"/>
                  <a:pt x="6609832" y="1013013"/>
                </a:cubicBezTo>
                <a:cubicBezTo>
                  <a:pt x="6612182" y="1016302"/>
                  <a:pt x="6614002" y="1019356"/>
                  <a:pt x="6615295" y="1022176"/>
                </a:cubicBezTo>
                <a:cubicBezTo>
                  <a:pt x="6616587" y="1024995"/>
                  <a:pt x="6616998" y="1027815"/>
                  <a:pt x="6616528" y="1030634"/>
                </a:cubicBezTo>
                <a:cubicBezTo>
                  <a:pt x="6617233" y="1032749"/>
                  <a:pt x="6617585" y="1034628"/>
                  <a:pt x="6617585" y="1036273"/>
                </a:cubicBezTo>
                <a:cubicBezTo>
                  <a:pt x="6617585" y="1040032"/>
                  <a:pt x="6616645" y="1042851"/>
                  <a:pt x="6614766" y="1044731"/>
                </a:cubicBezTo>
                <a:cubicBezTo>
                  <a:pt x="6615001" y="1045436"/>
                  <a:pt x="6615118" y="1046376"/>
                  <a:pt x="6615118" y="1047550"/>
                </a:cubicBezTo>
                <a:cubicBezTo>
                  <a:pt x="6615118" y="1050135"/>
                  <a:pt x="6614179" y="1052954"/>
                  <a:pt x="6612299" y="1056009"/>
                </a:cubicBezTo>
                <a:cubicBezTo>
                  <a:pt x="6613944" y="1058358"/>
                  <a:pt x="6614766" y="1060943"/>
                  <a:pt x="6614766" y="1063762"/>
                </a:cubicBezTo>
                <a:cubicBezTo>
                  <a:pt x="6614766" y="1066581"/>
                  <a:pt x="6613944" y="1069166"/>
                  <a:pt x="6612299" y="1071515"/>
                </a:cubicBezTo>
                <a:cubicBezTo>
                  <a:pt x="6612769" y="1075744"/>
                  <a:pt x="6613004" y="1078564"/>
                  <a:pt x="6613004" y="1079973"/>
                </a:cubicBezTo>
                <a:cubicBezTo>
                  <a:pt x="6613709" y="1085847"/>
                  <a:pt x="6614061" y="1089841"/>
                  <a:pt x="6614061" y="1091956"/>
                </a:cubicBezTo>
                <a:cubicBezTo>
                  <a:pt x="6614061" y="1093131"/>
                  <a:pt x="6613826" y="1094658"/>
                  <a:pt x="6613356" y="1096537"/>
                </a:cubicBezTo>
                <a:cubicBezTo>
                  <a:pt x="6615236" y="1099122"/>
                  <a:pt x="6616176" y="1102881"/>
                  <a:pt x="6616176" y="1107815"/>
                </a:cubicBezTo>
                <a:cubicBezTo>
                  <a:pt x="6616176" y="1112749"/>
                  <a:pt x="6615354" y="1116508"/>
                  <a:pt x="6613709" y="1119093"/>
                </a:cubicBezTo>
                <a:cubicBezTo>
                  <a:pt x="6617233" y="1125671"/>
                  <a:pt x="6618995" y="1130723"/>
                  <a:pt x="6618995" y="1134247"/>
                </a:cubicBezTo>
                <a:cubicBezTo>
                  <a:pt x="6618995" y="1137066"/>
                  <a:pt x="6618173" y="1139651"/>
                  <a:pt x="6616528" y="1142000"/>
                </a:cubicBezTo>
                <a:cubicBezTo>
                  <a:pt x="6617468" y="1143645"/>
                  <a:pt x="6617938" y="1145524"/>
                  <a:pt x="6617938" y="1147639"/>
                </a:cubicBezTo>
                <a:cubicBezTo>
                  <a:pt x="6617938" y="1149989"/>
                  <a:pt x="6617233" y="1152573"/>
                  <a:pt x="6615823" y="1155392"/>
                </a:cubicBezTo>
                <a:cubicBezTo>
                  <a:pt x="6617233" y="1157507"/>
                  <a:pt x="6617938" y="1160796"/>
                  <a:pt x="6617938" y="1165260"/>
                </a:cubicBezTo>
                <a:cubicBezTo>
                  <a:pt x="6617938" y="1170194"/>
                  <a:pt x="6616763" y="1174541"/>
                  <a:pt x="6614413" y="1178300"/>
                </a:cubicBezTo>
                <a:cubicBezTo>
                  <a:pt x="6615588" y="1178535"/>
                  <a:pt x="6615823" y="1180003"/>
                  <a:pt x="6615118" y="1182705"/>
                </a:cubicBezTo>
                <a:cubicBezTo>
                  <a:pt x="6614413" y="1185407"/>
                  <a:pt x="6613239" y="1188050"/>
                  <a:pt x="6611594" y="1190635"/>
                </a:cubicBezTo>
                <a:cubicBezTo>
                  <a:pt x="6612769" y="1192984"/>
                  <a:pt x="6613356" y="1195099"/>
                  <a:pt x="6613356" y="1196979"/>
                </a:cubicBezTo>
                <a:cubicBezTo>
                  <a:pt x="6613356" y="1199798"/>
                  <a:pt x="6612534" y="1202559"/>
                  <a:pt x="6610889" y="1205261"/>
                </a:cubicBezTo>
                <a:cubicBezTo>
                  <a:pt x="6609245" y="1207962"/>
                  <a:pt x="6607130" y="1209901"/>
                  <a:pt x="6604545" y="1211076"/>
                </a:cubicBezTo>
                <a:cubicBezTo>
                  <a:pt x="6601491" y="1219769"/>
                  <a:pt x="6597145" y="1224820"/>
                  <a:pt x="6591506" y="1226230"/>
                </a:cubicBezTo>
                <a:cubicBezTo>
                  <a:pt x="6591741" y="1229049"/>
                  <a:pt x="6590684" y="1231810"/>
                  <a:pt x="6588334" y="1234512"/>
                </a:cubicBezTo>
                <a:cubicBezTo>
                  <a:pt x="6585984" y="1237214"/>
                  <a:pt x="6583518" y="1238800"/>
                  <a:pt x="6580933" y="1239270"/>
                </a:cubicBezTo>
                <a:cubicBezTo>
                  <a:pt x="6579759" y="1244439"/>
                  <a:pt x="6575294" y="1247023"/>
                  <a:pt x="6567541" y="1247023"/>
                </a:cubicBezTo>
                <a:cubicBezTo>
                  <a:pt x="6565896" y="1249138"/>
                  <a:pt x="6563253" y="1250782"/>
                  <a:pt x="6559612" y="1251957"/>
                </a:cubicBezTo>
                <a:cubicBezTo>
                  <a:pt x="6555970" y="1253132"/>
                  <a:pt x="6551917" y="1253719"/>
                  <a:pt x="6547452" y="1253719"/>
                </a:cubicBezTo>
                <a:cubicBezTo>
                  <a:pt x="6538759" y="1253719"/>
                  <a:pt x="6532181" y="1251487"/>
                  <a:pt x="6527717" y="1247023"/>
                </a:cubicBezTo>
                <a:cubicBezTo>
                  <a:pt x="6524663" y="1246788"/>
                  <a:pt x="6521726" y="1245672"/>
                  <a:pt x="6518907" y="1243675"/>
                </a:cubicBezTo>
                <a:cubicBezTo>
                  <a:pt x="6516087" y="1241678"/>
                  <a:pt x="6513973" y="1239270"/>
                  <a:pt x="6512563" y="1236450"/>
                </a:cubicBezTo>
                <a:cubicBezTo>
                  <a:pt x="6509039" y="1236215"/>
                  <a:pt x="6506043" y="1234806"/>
                  <a:pt x="6503576" y="1232221"/>
                </a:cubicBezTo>
                <a:cubicBezTo>
                  <a:pt x="6501109" y="1229637"/>
                  <a:pt x="6499758" y="1226582"/>
                  <a:pt x="6499523" y="1223058"/>
                </a:cubicBezTo>
                <a:cubicBezTo>
                  <a:pt x="6497643" y="1220004"/>
                  <a:pt x="6496704" y="1217302"/>
                  <a:pt x="6496704" y="1214952"/>
                </a:cubicBezTo>
                <a:cubicBezTo>
                  <a:pt x="6496704" y="1210958"/>
                  <a:pt x="6498348" y="1207610"/>
                  <a:pt x="6501637" y="1204908"/>
                </a:cubicBezTo>
                <a:cubicBezTo>
                  <a:pt x="6504927" y="1202206"/>
                  <a:pt x="6508686" y="1200855"/>
                  <a:pt x="6512915" y="1200855"/>
                </a:cubicBezTo>
                <a:cubicBezTo>
                  <a:pt x="6515735" y="1200855"/>
                  <a:pt x="6518260" y="1201619"/>
                  <a:pt x="6520492" y="1203146"/>
                </a:cubicBezTo>
                <a:cubicBezTo>
                  <a:pt x="6522724" y="1204673"/>
                  <a:pt x="6524428" y="1206964"/>
                  <a:pt x="6525603" y="1210018"/>
                </a:cubicBezTo>
                <a:cubicBezTo>
                  <a:pt x="6530536" y="1211193"/>
                  <a:pt x="6533826" y="1213895"/>
                  <a:pt x="6535470" y="1218124"/>
                </a:cubicBezTo>
                <a:cubicBezTo>
                  <a:pt x="6539465" y="1218594"/>
                  <a:pt x="6542636" y="1220004"/>
                  <a:pt x="6544986" y="1222353"/>
                </a:cubicBezTo>
                <a:cubicBezTo>
                  <a:pt x="6545690" y="1221178"/>
                  <a:pt x="6547218" y="1220297"/>
                  <a:pt x="6549567" y="1219710"/>
                </a:cubicBezTo>
                <a:cubicBezTo>
                  <a:pt x="6551917" y="1219123"/>
                  <a:pt x="6554384" y="1218829"/>
                  <a:pt x="6556968" y="1218829"/>
                </a:cubicBezTo>
                <a:cubicBezTo>
                  <a:pt x="6559553" y="1218829"/>
                  <a:pt x="6561550" y="1219181"/>
                  <a:pt x="6562960" y="1219886"/>
                </a:cubicBezTo>
                <a:cubicBezTo>
                  <a:pt x="6562960" y="1218007"/>
                  <a:pt x="6563899" y="1216186"/>
                  <a:pt x="6565779" y="1214424"/>
                </a:cubicBezTo>
                <a:cubicBezTo>
                  <a:pt x="6567658" y="1212662"/>
                  <a:pt x="6569656" y="1211663"/>
                  <a:pt x="6571770" y="1211428"/>
                </a:cubicBezTo>
                <a:cubicBezTo>
                  <a:pt x="6571300" y="1209548"/>
                  <a:pt x="6571888" y="1207316"/>
                  <a:pt x="6573532" y="1204732"/>
                </a:cubicBezTo>
                <a:cubicBezTo>
                  <a:pt x="6575177" y="1202147"/>
                  <a:pt x="6576822" y="1200738"/>
                  <a:pt x="6578466" y="1200503"/>
                </a:cubicBezTo>
                <a:cubicBezTo>
                  <a:pt x="6577997" y="1198623"/>
                  <a:pt x="6577761" y="1196861"/>
                  <a:pt x="6577761" y="1195216"/>
                </a:cubicBezTo>
                <a:cubicBezTo>
                  <a:pt x="6577761" y="1192162"/>
                  <a:pt x="6578290" y="1189284"/>
                  <a:pt x="6579347" y="1186582"/>
                </a:cubicBezTo>
                <a:cubicBezTo>
                  <a:pt x="6580405" y="1183880"/>
                  <a:pt x="6581873" y="1181824"/>
                  <a:pt x="6583753" y="1180415"/>
                </a:cubicBezTo>
                <a:cubicBezTo>
                  <a:pt x="6583518" y="1179475"/>
                  <a:pt x="6583400" y="1178183"/>
                  <a:pt x="6583400" y="1176538"/>
                </a:cubicBezTo>
                <a:cubicBezTo>
                  <a:pt x="6583400" y="1173484"/>
                  <a:pt x="6583987" y="1170605"/>
                  <a:pt x="6585162" y="1167904"/>
                </a:cubicBezTo>
                <a:cubicBezTo>
                  <a:pt x="6586337" y="1165202"/>
                  <a:pt x="6587629" y="1163381"/>
                  <a:pt x="6589039" y="1162441"/>
                </a:cubicBezTo>
                <a:cubicBezTo>
                  <a:pt x="6574942" y="1169489"/>
                  <a:pt x="6566131" y="1172191"/>
                  <a:pt x="6562607" y="1170547"/>
                </a:cubicBezTo>
                <a:cubicBezTo>
                  <a:pt x="6556498" y="1171956"/>
                  <a:pt x="6551564" y="1172661"/>
                  <a:pt x="6547805" y="1172661"/>
                </a:cubicBezTo>
                <a:cubicBezTo>
                  <a:pt x="6542871" y="1172661"/>
                  <a:pt x="6539465" y="1171839"/>
                  <a:pt x="6537585" y="1170194"/>
                </a:cubicBezTo>
                <a:cubicBezTo>
                  <a:pt x="6535470" y="1171369"/>
                  <a:pt x="6532651" y="1171956"/>
                  <a:pt x="6529127" y="1171956"/>
                </a:cubicBezTo>
                <a:cubicBezTo>
                  <a:pt x="6524428" y="1171956"/>
                  <a:pt x="6519905" y="1170840"/>
                  <a:pt x="6515558" y="1168608"/>
                </a:cubicBezTo>
                <a:cubicBezTo>
                  <a:pt x="6511212" y="1166376"/>
                  <a:pt x="6508216" y="1163498"/>
                  <a:pt x="6506571" y="1159974"/>
                </a:cubicBezTo>
                <a:cubicBezTo>
                  <a:pt x="6500228" y="1159504"/>
                  <a:pt x="6494354" y="1156156"/>
                  <a:pt x="6488950" y="1149930"/>
                </a:cubicBezTo>
                <a:cubicBezTo>
                  <a:pt x="6483546" y="1143704"/>
                  <a:pt x="6480609" y="1136479"/>
                  <a:pt x="6480140" y="1128256"/>
                </a:cubicBezTo>
                <a:cubicBezTo>
                  <a:pt x="6475910" y="1126846"/>
                  <a:pt x="6472680" y="1123615"/>
                  <a:pt x="6470448" y="1118564"/>
                </a:cubicBezTo>
                <a:cubicBezTo>
                  <a:pt x="6468216" y="1113513"/>
                  <a:pt x="6467100" y="1107933"/>
                  <a:pt x="6467100" y="1101824"/>
                </a:cubicBezTo>
                <a:cubicBezTo>
                  <a:pt x="6467100" y="1095010"/>
                  <a:pt x="6468392" y="1089959"/>
                  <a:pt x="6470976" y="1086670"/>
                </a:cubicBezTo>
                <a:cubicBezTo>
                  <a:pt x="6469332" y="1085495"/>
                  <a:pt x="6467981" y="1082734"/>
                  <a:pt x="6466924" y="1078388"/>
                </a:cubicBezTo>
                <a:cubicBezTo>
                  <a:pt x="6465866" y="1074041"/>
                  <a:pt x="6465338" y="1069401"/>
                  <a:pt x="6465338" y="1064467"/>
                </a:cubicBezTo>
                <a:cubicBezTo>
                  <a:pt x="6465338" y="1053659"/>
                  <a:pt x="6468040" y="1046376"/>
                  <a:pt x="6473444" y="1042616"/>
                </a:cubicBezTo>
                <a:cubicBezTo>
                  <a:pt x="6472738" y="1041442"/>
                  <a:pt x="6472856" y="1039033"/>
                  <a:pt x="6473796" y="1035392"/>
                </a:cubicBezTo>
                <a:cubicBezTo>
                  <a:pt x="6474736" y="1031750"/>
                  <a:pt x="6476263" y="1028167"/>
                  <a:pt x="6478378" y="1024643"/>
                </a:cubicBezTo>
                <a:cubicBezTo>
                  <a:pt x="6480492" y="1021119"/>
                  <a:pt x="6482606" y="1018886"/>
                  <a:pt x="6484721" y="1017947"/>
                </a:cubicBezTo>
                <a:cubicBezTo>
                  <a:pt x="6484486" y="1015832"/>
                  <a:pt x="6485309" y="1013483"/>
                  <a:pt x="6487188" y="1010898"/>
                </a:cubicBezTo>
                <a:cubicBezTo>
                  <a:pt x="6489068" y="1008314"/>
                  <a:pt x="6491300" y="1006317"/>
                  <a:pt x="6493884" y="1004907"/>
                </a:cubicBezTo>
                <a:cubicBezTo>
                  <a:pt x="6496468" y="1003497"/>
                  <a:pt x="6498466" y="1003027"/>
                  <a:pt x="6499875" y="1003497"/>
                </a:cubicBezTo>
                <a:cubicBezTo>
                  <a:pt x="6500815" y="999503"/>
                  <a:pt x="6502871" y="996684"/>
                  <a:pt x="6506043" y="995039"/>
                </a:cubicBezTo>
                <a:cubicBezTo>
                  <a:pt x="6509215" y="993394"/>
                  <a:pt x="6513032" y="992102"/>
                  <a:pt x="6517497" y="991162"/>
                </a:cubicBezTo>
                <a:cubicBezTo>
                  <a:pt x="6518672" y="987638"/>
                  <a:pt x="6521315" y="984995"/>
                  <a:pt x="6525426" y="983233"/>
                </a:cubicBezTo>
                <a:cubicBezTo>
                  <a:pt x="6529538" y="981471"/>
                  <a:pt x="6534296" y="980590"/>
                  <a:pt x="6539699" y="980590"/>
                </a:cubicBezTo>
                <a:close/>
                <a:moveTo>
                  <a:pt x="4491824" y="980590"/>
                </a:moveTo>
                <a:cubicBezTo>
                  <a:pt x="4497228" y="980590"/>
                  <a:pt x="4502338" y="981353"/>
                  <a:pt x="4507155" y="982880"/>
                </a:cubicBezTo>
                <a:cubicBezTo>
                  <a:pt x="4511971" y="984407"/>
                  <a:pt x="4515554" y="986346"/>
                  <a:pt x="4517904" y="988695"/>
                </a:cubicBezTo>
                <a:cubicBezTo>
                  <a:pt x="4520253" y="986816"/>
                  <a:pt x="4523778" y="985876"/>
                  <a:pt x="4528477" y="985876"/>
                </a:cubicBezTo>
                <a:cubicBezTo>
                  <a:pt x="4535760" y="985876"/>
                  <a:pt x="4540224" y="988813"/>
                  <a:pt x="4541869" y="994687"/>
                </a:cubicBezTo>
                <a:cubicBezTo>
                  <a:pt x="4543748" y="993982"/>
                  <a:pt x="4545628" y="993629"/>
                  <a:pt x="4547507" y="993629"/>
                </a:cubicBezTo>
                <a:cubicBezTo>
                  <a:pt x="4551502" y="993629"/>
                  <a:pt x="4555026" y="995098"/>
                  <a:pt x="4558080" y="998035"/>
                </a:cubicBezTo>
                <a:cubicBezTo>
                  <a:pt x="4561135" y="1000972"/>
                  <a:pt x="4562662" y="1004437"/>
                  <a:pt x="4562662" y="1008431"/>
                </a:cubicBezTo>
                <a:cubicBezTo>
                  <a:pt x="4562662" y="1010546"/>
                  <a:pt x="4562427" y="1012073"/>
                  <a:pt x="4561957" y="1013013"/>
                </a:cubicBezTo>
                <a:cubicBezTo>
                  <a:pt x="4564306" y="1016302"/>
                  <a:pt x="4566127" y="1019356"/>
                  <a:pt x="4567420" y="1022176"/>
                </a:cubicBezTo>
                <a:cubicBezTo>
                  <a:pt x="4568712" y="1024995"/>
                  <a:pt x="4569123" y="1027815"/>
                  <a:pt x="4568653" y="1030634"/>
                </a:cubicBezTo>
                <a:cubicBezTo>
                  <a:pt x="4569358" y="1032749"/>
                  <a:pt x="4569710" y="1034628"/>
                  <a:pt x="4569710" y="1036273"/>
                </a:cubicBezTo>
                <a:cubicBezTo>
                  <a:pt x="4569710" y="1040032"/>
                  <a:pt x="4568771" y="1042851"/>
                  <a:pt x="4566891" y="1044731"/>
                </a:cubicBezTo>
                <a:cubicBezTo>
                  <a:pt x="4567126" y="1045436"/>
                  <a:pt x="4567243" y="1046376"/>
                  <a:pt x="4567243" y="1047550"/>
                </a:cubicBezTo>
                <a:cubicBezTo>
                  <a:pt x="4567243" y="1050135"/>
                  <a:pt x="4566304" y="1052954"/>
                  <a:pt x="4564424" y="1056009"/>
                </a:cubicBezTo>
                <a:cubicBezTo>
                  <a:pt x="4566068" y="1058358"/>
                  <a:pt x="4566891" y="1060943"/>
                  <a:pt x="4566891" y="1063762"/>
                </a:cubicBezTo>
                <a:cubicBezTo>
                  <a:pt x="4566891" y="1066581"/>
                  <a:pt x="4566068" y="1069166"/>
                  <a:pt x="4564424" y="1071515"/>
                </a:cubicBezTo>
                <a:cubicBezTo>
                  <a:pt x="4564894" y="1075744"/>
                  <a:pt x="4565129" y="1078564"/>
                  <a:pt x="4565129" y="1079973"/>
                </a:cubicBezTo>
                <a:cubicBezTo>
                  <a:pt x="4565834" y="1085847"/>
                  <a:pt x="4566186" y="1089841"/>
                  <a:pt x="4566186" y="1091956"/>
                </a:cubicBezTo>
                <a:cubicBezTo>
                  <a:pt x="4566186" y="1093131"/>
                  <a:pt x="4565951" y="1094658"/>
                  <a:pt x="4565481" y="1096537"/>
                </a:cubicBezTo>
                <a:cubicBezTo>
                  <a:pt x="4567361" y="1099122"/>
                  <a:pt x="4568301" y="1102881"/>
                  <a:pt x="4568301" y="1107815"/>
                </a:cubicBezTo>
                <a:cubicBezTo>
                  <a:pt x="4568301" y="1112749"/>
                  <a:pt x="4567478" y="1116508"/>
                  <a:pt x="4565834" y="1119093"/>
                </a:cubicBezTo>
                <a:cubicBezTo>
                  <a:pt x="4569358" y="1125671"/>
                  <a:pt x="4571120" y="1130723"/>
                  <a:pt x="4571120" y="1134247"/>
                </a:cubicBezTo>
                <a:cubicBezTo>
                  <a:pt x="4571120" y="1137066"/>
                  <a:pt x="4570298" y="1139651"/>
                  <a:pt x="4568653" y="1142000"/>
                </a:cubicBezTo>
                <a:cubicBezTo>
                  <a:pt x="4569593" y="1143645"/>
                  <a:pt x="4570063" y="1145524"/>
                  <a:pt x="4570063" y="1147639"/>
                </a:cubicBezTo>
                <a:cubicBezTo>
                  <a:pt x="4570063" y="1149989"/>
                  <a:pt x="4569358" y="1152573"/>
                  <a:pt x="4567948" y="1155392"/>
                </a:cubicBezTo>
                <a:cubicBezTo>
                  <a:pt x="4569358" y="1157507"/>
                  <a:pt x="4570063" y="1160796"/>
                  <a:pt x="4570063" y="1165260"/>
                </a:cubicBezTo>
                <a:cubicBezTo>
                  <a:pt x="4570063" y="1170194"/>
                  <a:pt x="4568888" y="1174541"/>
                  <a:pt x="4566538" y="1178300"/>
                </a:cubicBezTo>
                <a:cubicBezTo>
                  <a:pt x="4567713" y="1178535"/>
                  <a:pt x="4567948" y="1180003"/>
                  <a:pt x="4567243" y="1182705"/>
                </a:cubicBezTo>
                <a:cubicBezTo>
                  <a:pt x="4566538" y="1185407"/>
                  <a:pt x="4565364" y="1188050"/>
                  <a:pt x="4563719" y="1190635"/>
                </a:cubicBezTo>
                <a:cubicBezTo>
                  <a:pt x="4564894" y="1192984"/>
                  <a:pt x="4565481" y="1195099"/>
                  <a:pt x="4565481" y="1196979"/>
                </a:cubicBezTo>
                <a:cubicBezTo>
                  <a:pt x="4565481" y="1199798"/>
                  <a:pt x="4564659" y="1202559"/>
                  <a:pt x="4563014" y="1205261"/>
                </a:cubicBezTo>
                <a:cubicBezTo>
                  <a:pt x="4561370" y="1207962"/>
                  <a:pt x="4559255" y="1209901"/>
                  <a:pt x="4556670" y="1211076"/>
                </a:cubicBezTo>
                <a:cubicBezTo>
                  <a:pt x="4553616" y="1219769"/>
                  <a:pt x="4549270" y="1224820"/>
                  <a:pt x="4543631" y="1226230"/>
                </a:cubicBezTo>
                <a:cubicBezTo>
                  <a:pt x="4543866" y="1229049"/>
                  <a:pt x="4542809" y="1231810"/>
                  <a:pt x="4540459" y="1234512"/>
                </a:cubicBezTo>
                <a:cubicBezTo>
                  <a:pt x="4538110" y="1237214"/>
                  <a:pt x="4535643" y="1238800"/>
                  <a:pt x="4533058" y="1239270"/>
                </a:cubicBezTo>
                <a:cubicBezTo>
                  <a:pt x="4531883" y="1244439"/>
                  <a:pt x="4527419" y="1247023"/>
                  <a:pt x="4519666" y="1247023"/>
                </a:cubicBezTo>
                <a:cubicBezTo>
                  <a:pt x="4518021" y="1249138"/>
                  <a:pt x="4515378" y="1250782"/>
                  <a:pt x="4511736" y="1251957"/>
                </a:cubicBezTo>
                <a:cubicBezTo>
                  <a:pt x="4508095" y="1253132"/>
                  <a:pt x="4504042" y="1253719"/>
                  <a:pt x="4499578" y="1253719"/>
                </a:cubicBezTo>
                <a:cubicBezTo>
                  <a:pt x="4490885" y="1253719"/>
                  <a:pt x="4484306" y="1251487"/>
                  <a:pt x="4479842" y="1247023"/>
                </a:cubicBezTo>
                <a:cubicBezTo>
                  <a:pt x="4476788" y="1246788"/>
                  <a:pt x="4473851" y="1245672"/>
                  <a:pt x="4471031" y="1243675"/>
                </a:cubicBezTo>
                <a:cubicBezTo>
                  <a:pt x="4468212" y="1241678"/>
                  <a:pt x="4466098" y="1239270"/>
                  <a:pt x="4464688" y="1236450"/>
                </a:cubicBezTo>
                <a:cubicBezTo>
                  <a:pt x="4461164" y="1236215"/>
                  <a:pt x="4458168" y="1234806"/>
                  <a:pt x="4455701" y="1232221"/>
                </a:cubicBezTo>
                <a:cubicBezTo>
                  <a:pt x="4453234" y="1229637"/>
                  <a:pt x="4451883" y="1226582"/>
                  <a:pt x="4451648" y="1223058"/>
                </a:cubicBezTo>
                <a:cubicBezTo>
                  <a:pt x="4449768" y="1220004"/>
                  <a:pt x="4448829" y="1217302"/>
                  <a:pt x="4448829" y="1214952"/>
                </a:cubicBezTo>
                <a:cubicBezTo>
                  <a:pt x="4448829" y="1210958"/>
                  <a:pt x="4450473" y="1207610"/>
                  <a:pt x="4453763" y="1204908"/>
                </a:cubicBezTo>
                <a:cubicBezTo>
                  <a:pt x="4457052" y="1202206"/>
                  <a:pt x="4460811" y="1200855"/>
                  <a:pt x="4465040" y="1200855"/>
                </a:cubicBezTo>
                <a:cubicBezTo>
                  <a:pt x="4467860" y="1200855"/>
                  <a:pt x="4470385" y="1201619"/>
                  <a:pt x="4472617" y="1203146"/>
                </a:cubicBezTo>
                <a:cubicBezTo>
                  <a:pt x="4474849" y="1204673"/>
                  <a:pt x="4476553" y="1206964"/>
                  <a:pt x="4477727" y="1210018"/>
                </a:cubicBezTo>
                <a:cubicBezTo>
                  <a:pt x="4482661" y="1211193"/>
                  <a:pt x="4485951" y="1213895"/>
                  <a:pt x="4487595" y="1218124"/>
                </a:cubicBezTo>
                <a:cubicBezTo>
                  <a:pt x="4491590" y="1218594"/>
                  <a:pt x="4494761" y="1220004"/>
                  <a:pt x="4497111" y="1222353"/>
                </a:cubicBezTo>
                <a:cubicBezTo>
                  <a:pt x="4497816" y="1221178"/>
                  <a:pt x="4499343" y="1220297"/>
                  <a:pt x="4501692" y="1219710"/>
                </a:cubicBezTo>
                <a:cubicBezTo>
                  <a:pt x="4504042" y="1219123"/>
                  <a:pt x="4506509" y="1218829"/>
                  <a:pt x="4509093" y="1218829"/>
                </a:cubicBezTo>
                <a:cubicBezTo>
                  <a:pt x="4511678" y="1218829"/>
                  <a:pt x="4513675" y="1219181"/>
                  <a:pt x="4515084" y="1219886"/>
                </a:cubicBezTo>
                <a:cubicBezTo>
                  <a:pt x="4515084" y="1218007"/>
                  <a:pt x="4516024" y="1216186"/>
                  <a:pt x="4517904" y="1214424"/>
                </a:cubicBezTo>
                <a:cubicBezTo>
                  <a:pt x="4519784" y="1212662"/>
                  <a:pt x="4521780" y="1211663"/>
                  <a:pt x="4523895" y="1211428"/>
                </a:cubicBezTo>
                <a:cubicBezTo>
                  <a:pt x="4523425" y="1209548"/>
                  <a:pt x="4524013" y="1207316"/>
                  <a:pt x="4525657" y="1204732"/>
                </a:cubicBezTo>
                <a:cubicBezTo>
                  <a:pt x="4527302" y="1202147"/>
                  <a:pt x="4528947" y="1200738"/>
                  <a:pt x="4530591" y="1200503"/>
                </a:cubicBezTo>
                <a:cubicBezTo>
                  <a:pt x="4530121" y="1198623"/>
                  <a:pt x="4529886" y="1196861"/>
                  <a:pt x="4529886" y="1195216"/>
                </a:cubicBezTo>
                <a:cubicBezTo>
                  <a:pt x="4529886" y="1192162"/>
                  <a:pt x="4530415" y="1189284"/>
                  <a:pt x="4531472" y="1186582"/>
                </a:cubicBezTo>
                <a:cubicBezTo>
                  <a:pt x="4532530" y="1183880"/>
                  <a:pt x="4533998" y="1181824"/>
                  <a:pt x="4535878" y="1180415"/>
                </a:cubicBezTo>
                <a:cubicBezTo>
                  <a:pt x="4535643" y="1179475"/>
                  <a:pt x="4535525" y="1178183"/>
                  <a:pt x="4535525" y="1176538"/>
                </a:cubicBezTo>
                <a:cubicBezTo>
                  <a:pt x="4535525" y="1173484"/>
                  <a:pt x="4536112" y="1170605"/>
                  <a:pt x="4537287" y="1167904"/>
                </a:cubicBezTo>
                <a:cubicBezTo>
                  <a:pt x="4538462" y="1165202"/>
                  <a:pt x="4539754" y="1163381"/>
                  <a:pt x="4541164" y="1162441"/>
                </a:cubicBezTo>
                <a:cubicBezTo>
                  <a:pt x="4527067" y="1169489"/>
                  <a:pt x="4518256" y="1172191"/>
                  <a:pt x="4514732" y="1170547"/>
                </a:cubicBezTo>
                <a:cubicBezTo>
                  <a:pt x="4508623" y="1171956"/>
                  <a:pt x="4503689" y="1172661"/>
                  <a:pt x="4499930" y="1172661"/>
                </a:cubicBezTo>
                <a:cubicBezTo>
                  <a:pt x="4494996" y="1172661"/>
                  <a:pt x="4491590" y="1171839"/>
                  <a:pt x="4489710" y="1170194"/>
                </a:cubicBezTo>
                <a:cubicBezTo>
                  <a:pt x="4487595" y="1171369"/>
                  <a:pt x="4484776" y="1171956"/>
                  <a:pt x="4481252" y="1171956"/>
                </a:cubicBezTo>
                <a:cubicBezTo>
                  <a:pt x="4476553" y="1171956"/>
                  <a:pt x="4472030" y="1170840"/>
                  <a:pt x="4467683" y="1168608"/>
                </a:cubicBezTo>
                <a:cubicBezTo>
                  <a:pt x="4463337" y="1166376"/>
                  <a:pt x="4460341" y="1163498"/>
                  <a:pt x="4458697" y="1159974"/>
                </a:cubicBezTo>
                <a:cubicBezTo>
                  <a:pt x="4452353" y="1159504"/>
                  <a:pt x="4446479" y="1156156"/>
                  <a:pt x="4441075" y="1149930"/>
                </a:cubicBezTo>
                <a:cubicBezTo>
                  <a:pt x="4435671" y="1143704"/>
                  <a:pt x="4432734" y="1136479"/>
                  <a:pt x="4432265" y="1128256"/>
                </a:cubicBezTo>
                <a:cubicBezTo>
                  <a:pt x="4428036" y="1126846"/>
                  <a:pt x="4424805" y="1123615"/>
                  <a:pt x="4422573" y="1118564"/>
                </a:cubicBezTo>
                <a:cubicBezTo>
                  <a:pt x="4420341" y="1113513"/>
                  <a:pt x="4419225" y="1107933"/>
                  <a:pt x="4419225" y="1101824"/>
                </a:cubicBezTo>
                <a:cubicBezTo>
                  <a:pt x="4419225" y="1095010"/>
                  <a:pt x="4420517" y="1089959"/>
                  <a:pt x="4423102" y="1086670"/>
                </a:cubicBezTo>
                <a:cubicBezTo>
                  <a:pt x="4421457" y="1085495"/>
                  <a:pt x="4420106" y="1082734"/>
                  <a:pt x="4419049" y="1078388"/>
                </a:cubicBezTo>
                <a:cubicBezTo>
                  <a:pt x="4417991" y="1074041"/>
                  <a:pt x="4417463" y="1069401"/>
                  <a:pt x="4417463" y="1064467"/>
                </a:cubicBezTo>
                <a:cubicBezTo>
                  <a:pt x="4417463" y="1053659"/>
                  <a:pt x="4420165" y="1046376"/>
                  <a:pt x="4425569" y="1042616"/>
                </a:cubicBezTo>
                <a:cubicBezTo>
                  <a:pt x="4424864" y="1041442"/>
                  <a:pt x="4424981" y="1039033"/>
                  <a:pt x="4425921" y="1035392"/>
                </a:cubicBezTo>
                <a:cubicBezTo>
                  <a:pt x="4426861" y="1031750"/>
                  <a:pt x="4428388" y="1028167"/>
                  <a:pt x="4430503" y="1024643"/>
                </a:cubicBezTo>
                <a:cubicBezTo>
                  <a:pt x="4432617" y="1021119"/>
                  <a:pt x="4434731" y="1018886"/>
                  <a:pt x="4436846" y="1017947"/>
                </a:cubicBezTo>
                <a:cubicBezTo>
                  <a:pt x="4436611" y="1015832"/>
                  <a:pt x="4437434" y="1013483"/>
                  <a:pt x="4439313" y="1010898"/>
                </a:cubicBezTo>
                <a:cubicBezTo>
                  <a:pt x="4441193" y="1008314"/>
                  <a:pt x="4443425" y="1006317"/>
                  <a:pt x="4446009" y="1004907"/>
                </a:cubicBezTo>
                <a:cubicBezTo>
                  <a:pt x="4448594" y="1003497"/>
                  <a:pt x="4450591" y="1003027"/>
                  <a:pt x="4452000" y="1003497"/>
                </a:cubicBezTo>
                <a:cubicBezTo>
                  <a:pt x="4452940" y="999503"/>
                  <a:pt x="4454996" y="996684"/>
                  <a:pt x="4458168" y="995039"/>
                </a:cubicBezTo>
                <a:cubicBezTo>
                  <a:pt x="4461340" y="993394"/>
                  <a:pt x="4465157" y="992102"/>
                  <a:pt x="4469622" y="991162"/>
                </a:cubicBezTo>
                <a:cubicBezTo>
                  <a:pt x="4470796" y="987638"/>
                  <a:pt x="4473440" y="984995"/>
                  <a:pt x="4477551" y="983233"/>
                </a:cubicBezTo>
                <a:cubicBezTo>
                  <a:pt x="4481663" y="981471"/>
                  <a:pt x="4486420" y="980590"/>
                  <a:pt x="4491824" y="980590"/>
                </a:cubicBezTo>
                <a:close/>
                <a:moveTo>
                  <a:pt x="1358103" y="980590"/>
                </a:moveTo>
                <a:cubicBezTo>
                  <a:pt x="1363507" y="980590"/>
                  <a:pt x="1368617" y="981353"/>
                  <a:pt x="1373433" y="982880"/>
                </a:cubicBezTo>
                <a:cubicBezTo>
                  <a:pt x="1378250" y="984407"/>
                  <a:pt x="1381833" y="986346"/>
                  <a:pt x="1384182" y="988695"/>
                </a:cubicBezTo>
                <a:cubicBezTo>
                  <a:pt x="1386532" y="986816"/>
                  <a:pt x="1390056" y="985876"/>
                  <a:pt x="1394755" y="985876"/>
                </a:cubicBezTo>
                <a:cubicBezTo>
                  <a:pt x="1402038" y="985876"/>
                  <a:pt x="1406502" y="988813"/>
                  <a:pt x="1408147" y="994687"/>
                </a:cubicBezTo>
                <a:cubicBezTo>
                  <a:pt x="1410027" y="993982"/>
                  <a:pt x="1411906" y="993629"/>
                  <a:pt x="1413786" y="993629"/>
                </a:cubicBezTo>
                <a:cubicBezTo>
                  <a:pt x="1417780" y="993629"/>
                  <a:pt x="1421304" y="995098"/>
                  <a:pt x="1424359" y="998035"/>
                </a:cubicBezTo>
                <a:cubicBezTo>
                  <a:pt x="1427413" y="1000972"/>
                  <a:pt x="1428940" y="1004437"/>
                  <a:pt x="1428940" y="1008431"/>
                </a:cubicBezTo>
                <a:cubicBezTo>
                  <a:pt x="1428940" y="1010546"/>
                  <a:pt x="1428705" y="1012073"/>
                  <a:pt x="1428235" y="1013013"/>
                </a:cubicBezTo>
                <a:cubicBezTo>
                  <a:pt x="1430585" y="1016302"/>
                  <a:pt x="1432406" y="1019356"/>
                  <a:pt x="1433698" y="1022176"/>
                </a:cubicBezTo>
                <a:cubicBezTo>
                  <a:pt x="1434990" y="1024995"/>
                  <a:pt x="1435401" y="1027815"/>
                  <a:pt x="1434931" y="1030634"/>
                </a:cubicBezTo>
                <a:cubicBezTo>
                  <a:pt x="1435636" y="1032749"/>
                  <a:pt x="1435988" y="1034628"/>
                  <a:pt x="1435988" y="1036273"/>
                </a:cubicBezTo>
                <a:cubicBezTo>
                  <a:pt x="1435988" y="1040032"/>
                  <a:pt x="1435049" y="1042851"/>
                  <a:pt x="1433169" y="1044731"/>
                </a:cubicBezTo>
                <a:cubicBezTo>
                  <a:pt x="1433404" y="1045436"/>
                  <a:pt x="1433522" y="1046376"/>
                  <a:pt x="1433522" y="1047550"/>
                </a:cubicBezTo>
                <a:cubicBezTo>
                  <a:pt x="1433522" y="1050135"/>
                  <a:pt x="1432582" y="1052954"/>
                  <a:pt x="1430702" y="1056009"/>
                </a:cubicBezTo>
                <a:cubicBezTo>
                  <a:pt x="1432347" y="1058358"/>
                  <a:pt x="1433169" y="1060943"/>
                  <a:pt x="1433169" y="1063762"/>
                </a:cubicBezTo>
                <a:cubicBezTo>
                  <a:pt x="1433169" y="1066581"/>
                  <a:pt x="1432347" y="1069166"/>
                  <a:pt x="1430702" y="1071515"/>
                </a:cubicBezTo>
                <a:cubicBezTo>
                  <a:pt x="1431172" y="1075744"/>
                  <a:pt x="1431407" y="1078564"/>
                  <a:pt x="1431407" y="1079973"/>
                </a:cubicBezTo>
                <a:cubicBezTo>
                  <a:pt x="1432112" y="1085847"/>
                  <a:pt x="1432464" y="1089841"/>
                  <a:pt x="1432464" y="1091956"/>
                </a:cubicBezTo>
                <a:cubicBezTo>
                  <a:pt x="1432464" y="1093131"/>
                  <a:pt x="1432229" y="1094658"/>
                  <a:pt x="1431759" y="1096537"/>
                </a:cubicBezTo>
                <a:cubicBezTo>
                  <a:pt x="1433639" y="1099122"/>
                  <a:pt x="1434579" y="1102881"/>
                  <a:pt x="1434579" y="1107815"/>
                </a:cubicBezTo>
                <a:cubicBezTo>
                  <a:pt x="1434579" y="1112749"/>
                  <a:pt x="1433757" y="1116508"/>
                  <a:pt x="1432112" y="1119093"/>
                </a:cubicBezTo>
                <a:cubicBezTo>
                  <a:pt x="1435636" y="1125671"/>
                  <a:pt x="1437398" y="1130723"/>
                  <a:pt x="1437398" y="1134247"/>
                </a:cubicBezTo>
                <a:cubicBezTo>
                  <a:pt x="1437398" y="1137066"/>
                  <a:pt x="1436576" y="1139651"/>
                  <a:pt x="1434931" y="1142000"/>
                </a:cubicBezTo>
                <a:cubicBezTo>
                  <a:pt x="1435871" y="1143645"/>
                  <a:pt x="1436341" y="1145524"/>
                  <a:pt x="1436341" y="1147639"/>
                </a:cubicBezTo>
                <a:cubicBezTo>
                  <a:pt x="1436341" y="1149989"/>
                  <a:pt x="1435636" y="1152573"/>
                  <a:pt x="1434226" y="1155392"/>
                </a:cubicBezTo>
                <a:cubicBezTo>
                  <a:pt x="1435636" y="1157507"/>
                  <a:pt x="1436341" y="1160796"/>
                  <a:pt x="1436341" y="1165260"/>
                </a:cubicBezTo>
                <a:cubicBezTo>
                  <a:pt x="1436341" y="1170194"/>
                  <a:pt x="1435166" y="1174541"/>
                  <a:pt x="1432817" y="1178300"/>
                </a:cubicBezTo>
                <a:cubicBezTo>
                  <a:pt x="1433992" y="1178535"/>
                  <a:pt x="1434226" y="1180003"/>
                  <a:pt x="1433522" y="1182705"/>
                </a:cubicBezTo>
                <a:cubicBezTo>
                  <a:pt x="1432817" y="1185407"/>
                  <a:pt x="1431642" y="1188050"/>
                  <a:pt x="1429997" y="1190635"/>
                </a:cubicBezTo>
                <a:cubicBezTo>
                  <a:pt x="1431172" y="1192984"/>
                  <a:pt x="1431759" y="1195099"/>
                  <a:pt x="1431759" y="1196979"/>
                </a:cubicBezTo>
                <a:cubicBezTo>
                  <a:pt x="1431759" y="1199798"/>
                  <a:pt x="1430937" y="1202559"/>
                  <a:pt x="1429293" y="1205261"/>
                </a:cubicBezTo>
                <a:cubicBezTo>
                  <a:pt x="1427648" y="1207962"/>
                  <a:pt x="1425533" y="1209901"/>
                  <a:pt x="1422949" y="1211076"/>
                </a:cubicBezTo>
                <a:cubicBezTo>
                  <a:pt x="1419894" y="1219769"/>
                  <a:pt x="1415548" y="1224820"/>
                  <a:pt x="1409909" y="1226230"/>
                </a:cubicBezTo>
                <a:cubicBezTo>
                  <a:pt x="1410144" y="1229049"/>
                  <a:pt x="1409087" y="1231810"/>
                  <a:pt x="1406737" y="1234512"/>
                </a:cubicBezTo>
                <a:cubicBezTo>
                  <a:pt x="1404388" y="1237214"/>
                  <a:pt x="1401921" y="1238800"/>
                  <a:pt x="1399336" y="1239270"/>
                </a:cubicBezTo>
                <a:cubicBezTo>
                  <a:pt x="1398162" y="1244439"/>
                  <a:pt x="1393698" y="1247023"/>
                  <a:pt x="1385944" y="1247023"/>
                </a:cubicBezTo>
                <a:cubicBezTo>
                  <a:pt x="1384299" y="1249138"/>
                  <a:pt x="1381656" y="1250782"/>
                  <a:pt x="1378015" y="1251957"/>
                </a:cubicBezTo>
                <a:cubicBezTo>
                  <a:pt x="1374373" y="1253132"/>
                  <a:pt x="1370320" y="1253719"/>
                  <a:pt x="1365856" y="1253719"/>
                </a:cubicBezTo>
                <a:cubicBezTo>
                  <a:pt x="1357163" y="1253719"/>
                  <a:pt x="1350584" y="1251487"/>
                  <a:pt x="1346120" y="1247023"/>
                </a:cubicBezTo>
                <a:cubicBezTo>
                  <a:pt x="1343066" y="1246788"/>
                  <a:pt x="1340129" y="1245672"/>
                  <a:pt x="1337310" y="1243675"/>
                </a:cubicBezTo>
                <a:cubicBezTo>
                  <a:pt x="1334490" y="1241678"/>
                  <a:pt x="1332376" y="1239270"/>
                  <a:pt x="1330966" y="1236450"/>
                </a:cubicBezTo>
                <a:cubicBezTo>
                  <a:pt x="1327442" y="1236215"/>
                  <a:pt x="1324446" y="1234806"/>
                  <a:pt x="1321979" y="1232221"/>
                </a:cubicBezTo>
                <a:cubicBezTo>
                  <a:pt x="1319512" y="1229637"/>
                  <a:pt x="1318161" y="1226582"/>
                  <a:pt x="1317926" y="1223058"/>
                </a:cubicBezTo>
                <a:cubicBezTo>
                  <a:pt x="1316047" y="1220004"/>
                  <a:pt x="1315107" y="1217302"/>
                  <a:pt x="1315107" y="1214952"/>
                </a:cubicBezTo>
                <a:cubicBezTo>
                  <a:pt x="1315107" y="1210958"/>
                  <a:pt x="1316752" y="1207610"/>
                  <a:pt x="1320041" y="1204908"/>
                </a:cubicBezTo>
                <a:cubicBezTo>
                  <a:pt x="1323330" y="1202206"/>
                  <a:pt x="1327089" y="1200855"/>
                  <a:pt x="1331318" y="1200855"/>
                </a:cubicBezTo>
                <a:cubicBezTo>
                  <a:pt x="1334138" y="1200855"/>
                  <a:pt x="1336664" y="1201619"/>
                  <a:pt x="1338895" y="1203146"/>
                </a:cubicBezTo>
                <a:cubicBezTo>
                  <a:pt x="1341128" y="1204673"/>
                  <a:pt x="1342831" y="1206964"/>
                  <a:pt x="1344006" y="1210018"/>
                </a:cubicBezTo>
                <a:cubicBezTo>
                  <a:pt x="1348940" y="1211193"/>
                  <a:pt x="1352229" y="1213895"/>
                  <a:pt x="1353874" y="1218124"/>
                </a:cubicBezTo>
                <a:cubicBezTo>
                  <a:pt x="1357868" y="1218594"/>
                  <a:pt x="1361040" y="1220004"/>
                  <a:pt x="1363389" y="1222353"/>
                </a:cubicBezTo>
                <a:cubicBezTo>
                  <a:pt x="1364094" y="1221178"/>
                  <a:pt x="1365621" y="1220297"/>
                  <a:pt x="1367971" y="1219710"/>
                </a:cubicBezTo>
                <a:cubicBezTo>
                  <a:pt x="1370320" y="1219123"/>
                  <a:pt x="1372787" y="1218829"/>
                  <a:pt x="1375371" y="1218829"/>
                </a:cubicBezTo>
                <a:cubicBezTo>
                  <a:pt x="1377956" y="1218829"/>
                  <a:pt x="1379953" y="1219181"/>
                  <a:pt x="1381363" y="1219886"/>
                </a:cubicBezTo>
                <a:cubicBezTo>
                  <a:pt x="1381363" y="1218007"/>
                  <a:pt x="1382303" y="1216186"/>
                  <a:pt x="1384182" y="1214424"/>
                </a:cubicBezTo>
                <a:cubicBezTo>
                  <a:pt x="1386062" y="1212662"/>
                  <a:pt x="1388059" y="1211663"/>
                  <a:pt x="1390173" y="1211428"/>
                </a:cubicBezTo>
                <a:cubicBezTo>
                  <a:pt x="1389703" y="1209548"/>
                  <a:pt x="1390291" y="1207316"/>
                  <a:pt x="1391935" y="1204732"/>
                </a:cubicBezTo>
                <a:cubicBezTo>
                  <a:pt x="1393580" y="1202147"/>
                  <a:pt x="1395225" y="1200738"/>
                  <a:pt x="1396869" y="1200503"/>
                </a:cubicBezTo>
                <a:cubicBezTo>
                  <a:pt x="1396400" y="1198623"/>
                  <a:pt x="1396165" y="1196861"/>
                  <a:pt x="1396165" y="1195216"/>
                </a:cubicBezTo>
                <a:cubicBezTo>
                  <a:pt x="1396165" y="1192162"/>
                  <a:pt x="1396693" y="1189284"/>
                  <a:pt x="1397750" y="1186582"/>
                </a:cubicBezTo>
                <a:cubicBezTo>
                  <a:pt x="1398808" y="1183880"/>
                  <a:pt x="1400276" y="1181824"/>
                  <a:pt x="1402156" y="1180415"/>
                </a:cubicBezTo>
                <a:cubicBezTo>
                  <a:pt x="1401921" y="1179475"/>
                  <a:pt x="1401803" y="1178183"/>
                  <a:pt x="1401803" y="1176538"/>
                </a:cubicBezTo>
                <a:cubicBezTo>
                  <a:pt x="1401803" y="1173484"/>
                  <a:pt x="1402391" y="1170605"/>
                  <a:pt x="1403565" y="1167904"/>
                </a:cubicBezTo>
                <a:cubicBezTo>
                  <a:pt x="1404740" y="1165202"/>
                  <a:pt x="1406032" y="1163381"/>
                  <a:pt x="1407442" y="1162441"/>
                </a:cubicBezTo>
                <a:cubicBezTo>
                  <a:pt x="1393345" y="1169489"/>
                  <a:pt x="1384534" y="1172191"/>
                  <a:pt x="1381010" y="1170547"/>
                </a:cubicBezTo>
                <a:cubicBezTo>
                  <a:pt x="1374901" y="1171956"/>
                  <a:pt x="1369968" y="1172661"/>
                  <a:pt x="1366208" y="1172661"/>
                </a:cubicBezTo>
                <a:cubicBezTo>
                  <a:pt x="1361275" y="1172661"/>
                  <a:pt x="1357868" y="1171839"/>
                  <a:pt x="1355988" y="1170194"/>
                </a:cubicBezTo>
                <a:cubicBezTo>
                  <a:pt x="1353874" y="1171369"/>
                  <a:pt x="1351054" y="1171956"/>
                  <a:pt x="1347530" y="1171956"/>
                </a:cubicBezTo>
                <a:cubicBezTo>
                  <a:pt x="1342831" y="1171956"/>
                  <a:pt x="1338308" y="1170840"/>
                  <a:pt x="1333962" y="1168608"/>
                </a:cubicBezTo>
                <a:cubicBezTo>
                  <a:pt x="1329615" y="1166376"/>
                  <a:pt x="1326619" y="1163498"/>
                  <a:pt x="1324975" y="1159974"/>
                </a:cubicBezTo>
                <a:cubicBezTo>
                  <a:pt x="1318631" y="1159504"/>
                  <a:pt x="1312757" y="1156156"/>
                  <a:pt x="1307354" y="1149930"/>
                </a:cubicBezTo>
                <a:cubicBezTo>
                  <a:pt x="1301949" y="1143704"/>
                  <a:pt x="1299013" y="1136479"/>
                  <a:pt x="1298543" y="1128256"/>
                </a:cubicBezTo>
                <a:cubicBezTo>
                  <a:pt x="1294314" y="1126846"/>
                  <a:pt x="1291083" y="1123615"/>
                  <a:pt x="1288851" y="1118564"/>
                </a:cubicBezTo>
                <a:cubicBezTo>
                  <a:pt x="1286619" y="1113513"/>
                  <a:pt x="1285503" y="1107933"/>
                  <a:pt x="1285503" y="1101824"/>
                </a:cubicBezTo>
                <a:cubicBezTo>
                  <a:pt x="1285503" y="1095010"/>
                  <a:pt x="1286795" y="1089959"/>
                  <a:pt x="1289380" y="1086670"/>
                </a:cubicBezTo>
                <a:cubicBezTo>
                  <a:pt x="1287735" y="1085495"/>
                  <a:pt x="1286384" y="1082734"/>
                  <a:pt x="1285327" y="1078388"/>
                </a:cubicBezTo>
                <a:cubicBezTo>
                  <a:pt x="1284269" y="1074041"/>
                  <a:pt x="1283741" y="1069401"/>
                  <a:pt x="1283741" y="1064467"/>
                </a:cubicBezTo>
                <a:cubicBezTo>
                  <a:pt x="1283741" y="1053659"/>
                  <a:pt x="1286443" y="1046376"/>
                  <a:pt x="1291847" y="1042616"/>
                </a:cubicBezTo>
                <a:cubicBezTo>
                  <a:pt x="1291142" y="1041442"/>
                  <a:pt x="1291259" y="1039033"/>
                  <a:pt x="1292199" y="1035392"/>
                </a:cubicBezTo>
                <a:cubicBezTo>
                  <a:pt x="1293139" y="1031750"/>
                  <a:pt x="1294666" y="1028167"/>
                  <a:pt x="1296781" y="1024643"/>
                </a:cubicBezTo>
                <a:cubicBezTo>
                  <a:pt x="1298895" y="1021119"/>
                  <a:pt x="1301010" y="1018886"/>
                  <a:pt x="1303124" y="1017947"/>
                </a:cubicBezTo>
                <a:cubicBezTo>
                  <a:pt x="1302890" y="1015832"/>
                  <a:pt x="1303712" y="1013483"/>
                  <a:pt x="1305591" y="1010898"/>
                </a:cubicBezTo>
                <a:cubicBezTo>
                  <a:pt x="1307471" y="1008314"/>
                  <a:pt x="1309703" y="1006317"/>
                  <a:pt x="1312287" y="1004907"/>
                </a:cubicBezTo>
                <a:cubicBezTo>
                  <a:pt x="1314872" y="1003497"/>
                  <a:pt x="1316869" y="1003027"/>
                  <a:pt x="1318279" y="1003497"/>
                </a:cubicBezTo>
                <a:cubicBezTo>
                  <a:pt x="1319218" y="999503"/>
                  <a:pt x="1321274" y="996684"/>
                  <a:pt x="1324446" y="995039"/>
                </a:cubicBezTo>
                <a:cubicBezTo>
                  <a:pt x="1327618" y="993394"/>
                  <a:pt x="1331436" y="992102"/>
                  <a:pt x="1335900" y="991162"/>
                </a:cubicBezTo>
                <a:cubicBezTo>
                  <a:pt x="1337075" y="987638"/>
                  <a:pt x="1339718" y="984995"/>
                  <a:pt x="1343830" y="983233"/>
                </a:cubicBezTo>
                <a:cubicBezTo>
                  <a:pt x="1347941" y="981471"/>
                  <a:pt x="1352699" y="980590"/>
                  <a:pt x="1358103" y="980590"/>
                </a:cubicBezTo>
                <a:close/>
                <a:moveTo>
                  <a:pt x="3923201" y="977770"/>
                </a:moveTo>
                <a:cubicBezTo>
                  <a:pt x="3926725" y="977770"/>
                  <a:pt x="3929838" y="979474"/>
                  <a:pt x="3932540" y="982880"/>
                </a:cubicBezTo>
                <a:cubicBezTo>
                  <a:pt x="3935242" y="986287"/>
                  <a:pt x="3936593" y="991162"/>
                  <a:pt x="3936593" y="997506"/>
                </a:cubicBezTo>
                <a:cubicBezTo>
                  <a:pt x="3936593" y="1000090"/>
                  <a:pt x="3936475" y="1002205"/>
                  <a:pt x="3936241" y="1003850"/>
                </a:cubicBezTo>
                <a:cubicBezTo>
                  <a:pt x="3937180" y="1003380"/>
                  <a:pt x="3938120" y="1002616"/>
                  <a:pt x="3939060" y="1001559"/>
                </a:cubicBezTo>
                <a:cubicBezTo>
                  <a:pt x="3940000" y="1000502"/>
                  <a:pt x="3941175" y="999738"/>
                  <a:pt x="3942584" y="999268"/>
                </a:cubicBezTo>
                <a:cubicBezTo>
                  <a:pt x="3943994" y="998798"/>
                  <a:pt x="3946109" y="998563"/>
                  <a:pt x="3948928" y="998563"/>
                </a:cubicBezTo>
                <a:cubicBezTo>
                  <a:pt x="3949398" y="997389"/>
                  <a:pt x="3950984" y="996214"/>
                  <a:pt x="3953686" y="995039"/>
                </a:cubicBezTo>
                <a:cubicBezTo>
                  <a:pt x="3956388" y="993864"/>
                  <a:pt x="3959031" y="993277"/>
                  <a:pt x="3961615" y="993277"/>
                </a:cubicBezTo>
                <a:cubicBezTo>
                  <a:pt x="3963495" y="993277"/>
                  <a:pt x="3964787" y="993512"/>
                  <a:pt x="3965492" y="993982"/>
                </a:cubicBezTo>
                <a:cubicBezTo>
                  <a:pt x="3967371" y="993042"/>
                  <a:pt x="3969251" y="992572"/>
                  <a:pt x="3971131" y="992572"/>
                </a:cubicBezTo>
                <a:cubicBezTo>
                  <a:pt x="3973950" y="992572"/>
                  <a:pt x="3977004" y="994569"/>
                  <a:pt x="3980294" y="998563"/>
                </a:cubicBezTo>
                <a:cubicBezTo>
                  <a:pt x="3985933" y="998093"/>
                  <a:pt x="3990044" y="999386"/>
                  <a:pt x="3992629" y="1002440"/>
                </a:cubicBezTo>
                <a:cubicBezTo>
                  <a:pt x="3996388" y="1002205"/>
                  <a:pt x="3999677" y="1002675"/>
                  <a:pt x="4002496" y="1003850"/>
                </a:cubicBezTo>
                <a:cubicBezTo>
                  <a:pt x="4005316" y="1005024"/>
                  <a:pt x="4007548" y="1007491"/>
                  <a:pt x="4009192" y="1011251"/>
                </a:cubicBezTo>
                <a:cubicBezTo>
                  <a:pt x="4013657" y="1014070"/>
                  <a:pt x="4015889" y="1017829"/>
                  <a:pt x="4015889" y="1022528"/>
                </a:cubicBezTo>
                <a:cubicBezTo>
                  <a:pt x="4015889" y="1026522"/>
                  <a:pt x="4014185" y="1030223"/>
                  <a:pt x="4010778" y="1033630"/>
                </a:cubicBezTo>
                <a:cubicBezTo>
                  <a:pt x="4007372" y="1037036"/>
                  <a:pt x="4003671" y="1038740"/>
                  <a:pt x="3999677" y="1038740"/>
                </a:cubicBezTo>
                <a:cubicBezTo>
                  <a:pt x="3995213" y="1038740"/>
                  <a:pt x="3991454" y="1036390"/>
                  <a:pt x="3988400" y="1031691"/>
                </a:cubicBezTo>
                <a:cubicBezTo>
                  <a:pt x="3985815" y="1031691"/>
                  <a:pt x="3983818" y="1031456"/>
                  <a:pt x="3982408" y="1030986"/>
                </a:cubicBezTo>
                <a:cubicBezTo>
                  <a:pt x="3980999" y="1030516"/>
                  <a:pt x="3979589" y="1029459"/>
                  <a:pt x="3978179" y="1027815"/>
                </a:cubicBezTo>
                <a:cubicBezTo>
                  <a:pt x="3976769" y="1028284"/>
                  <a:pt x="3975595" y="1028519"/>
                  <a:pt x="3974655" y="1028519"/>
                </a:cubicBezTo>
                <a:cubicBezTo>
                  <a:pt x="3972540" y="1028519"/>
                  <a:pt x="3970308" y="1027932"/>
                  <a:pt x="3967959" y="1026757"/>
                </a:cubicBezTo>
                <a:cubicBezTo>
                  <a:pt x="3964670" y="1028872"/>
                  <a:pt x="3961145" y="1029812"/>
                  <a:pt x="3957386" y="1029577"/>
                </a:cubicBezTo>
                <a:cubicBezTo>
                  <a:pt x="3955976" y="1032866"/>
                  <a:pt x="3952335" y="1034511"/>
                  <a:pt x="3946461" y="1034511"/>
                </a:cubicBezTo>
                <a:cubicBezTo>
                  <a:pt x="3946696" y="1035215"/>
                  <a:pt x="3946813" y="1036390"/>
                  <a:pt x="3946813" y="1038035"/>
                </a:cubicBezTo>
                <a:cubicBezTo>
                  <a:pt x="3946813" y="1041089"/>
                  <a:pt x="3946167" y="1044085"/>
                  <a:pt x="3944875" y="1047022"/>
                </a:cubicBezTo>
                <a:cubicBezTo>
                  <a:pt x="3943583" y="1049959"/>
                  <a:pt x="3941997" y="1052132"/>
                  <a:pt x="3940117" y="1053542"/>
                </a:cubicBezTo>
                <a:cubicBezTo>
                  <a:pt x="3941997" y="1058006"/>
                  <a:pt x="3942937" y="1062470"/>
                  <a:pt x="3942937" y="1066934"/>
                </a:cubicBezTo>
                <a:cubicBezTo>
                  <a:pt x="3942937" y="1070928"/>
                  <a:pt x="3941997" y="1073982"/>
                  <a:pt x="3940117" y="1076097"/>
                </a:cubicBezTo>
                <a:cubicBezTo>
                  <a:pt x="3940822" y="1077037"/>
                  <a:pt x="3941586" y="1078211"/>
                  <a:pt x="3942408" y="1079621"/>
                </a:cubicBezTo>
                <a:cubicBezTo>
                  <a:pt x="3943230" y="1081031"/>
                  <a:pt x="3943876" y="1082323"/>
                  <a:pt x="3944346" y="1083498"/>
                </a:cubicBezTo>
                <a:cubicBezTo>
                  <a:pt x="3944816" y="1085377"/>
                  <a:pt x="3945051" y="1086787"/>
                  <a:pt x="3945051" y="1087727"/>
                </a:cubicBezTo>
                <a:cubicBezTo>
                  <a:pt x="3945051" y="1089371"/>
                  <a:pt x="3944464" y="1091604"/>
                  <a:pt x="3943289" y="1094423"/>
                </a:cubicBezTo>
                <a:cubicBezTo>
                  <a:pt x="3944464" y="1097242"/>
                  <a:pt x="3945051" y="1099357"/>
                  <a:pt x="3945051" y="1100767"/>
                </a:cubicBezTo>
                <a:cubicBezTo>
                  <a:pt x="3945051" y="1102646"/>
                  <a:pt x="3944229" y="1105231"/>
                  <a:pt x="3942584" y="1108520"/>
                </a:cubicBezTo>
                <a:cubicBezTo>
                  <a:pt x="3943994" y="1110869"/>
                  <a:pt x="3944699" y="1113454"/>
                  <a:pt x="3944699" y="1116273"/>
                </a:cubicBezTo>
                <a:cubicBezTo>
                  <a:pt x="3944699" y="1119563"/>
                  <a:pt x="3943876" y="1122382"/>
                  <a:pt x="3942232" y="1124731"/>
                </a:cubicBezTo>
                <a:cubicBezTo>
                  <a:pt x="3943876" y="1128491"/>
                  <a:pt x="3944699" y="1132367"/>
                  <a:pt x="3944699" y="1136361"/>
                </a:cubicBezTo>
                <a:cubicBezTo>
                  <a:pt x="3944699" y="1139416"/>
                  <a:pt x="3943994" y="1142235"/>
                  <a:pt x="3942584" y="1144820"/>
                </a:cubicBezTo>
                <a:cubicBezTo>
                  <a:pt x="3943759" y="1147169"/>
                  <a:pt x="3944346" y="1149519"/>
                  <a:pt x="3944346" y="1151868"/>
                </a:cubicBezTo>
                <a:cubicBezTo>
                  <a:pt x="3944346" y="1155157"/>
                  <a:pt x="3943289" y="1158212"/>
                  <a:pt x="3941175" y="1161031"/>
                </a:cubicBezTo>
                <a:cubicBezTo>
                  <a:pt x="3942114" y="1166200"/>
                  <a:pt x="3941116" y="1170253"/>
                  <a:pt x="3938179" y="1173190"/>
                </a:cubicBezTo>
                <a:cubicBezTo>
                  <a:pt x="3935242" y="1176127"/>
                  <a:pt x="3931659" y="1177595"/>
                  <a:pt x="3927430" y="1177595"/>
                </a:cubicBezTo>
                <a:cubicBezTo>
                  <a:pt x="3923671" y="1177595"/>
                  <a:pt x="3920381" y="1176362"/>
                  <a:pt x="3917562" y="1173895"/>
                </a:cubicBezTo>
                <a:cubicBezTo>
                  <a:pt x="3914743" y="1171428"/>
                  <a:pt x="3913333" y="1167962"/>
                  <a:pt x="3913333" y="1163498"/>
                </a:cubicBezTo>
                <a:cubicBezTo>
                  <a:pt x="3913333" y="1160679"/>
                  <a:pt x="3914038" y="1157507"/>
                  <a:pt x="3915448" y="1153983"/>
                </a:cubicBezTo>
                <a:cubicBezTo>
                  <a:pt x="3914038" y="1150693"/>
                  <a:pt x="3913333" y="1147287"/>
                  <a:pt x="3913333" y="1143762"/>
                </a:cubicBezTo>
                <a:cubicBezTo>
                  <a:pt x="3913333" y="1140943"/>
                  <a:pt x="3913920" y="1138593"/>
                  <a:pt x="3915095" y="1136714"/>
                </a:cubicBezTo>
                <a:cubicBezTo>
                  <a:pt x="3913685" y="1135774"/>
                  <a:pt x="3912628" y="1134364"/>
                  <a:pt x="3911923" y="1132485"/>
                </a:cubicBezTo>
                <a:cubicBezTo>
                  <a:pt x="3911218" y="1130605"/>
                  <a:pt x="3910866" y="1128491"/>
                  <a:pt x="3910866" y="1126141"/>
                </a:cubicBezTo>
                <a:cubicBezTo>
                  <a:pt x="3910866" y="1123792"/>
                  <a:pt x="3911336" y="1121207"/>
                  <a:pt x="3912276" y="1118388"/>
                </a:cubicBezTo>
                <a:cubicBezTo>
                  <a:pt x="3910161" y="1115803"/>
                  <a:pt x="3909104" y="1112749"/>
                  <a:pt x="3909104" y="1109225"/>
                </a:cubicBezTo>
                <a:cubicBezTo>
                  <a:pt x="3909104" y="1104761"/>
                  <a:pt x="3910748" y="1101119"/>
                  <a:pt x="3914038" y="1098300"/>
                </a:cubicBezTo>
                <a:cubicBezTo>
                  <a:pt x="3913803" y="1097595"/>
                  <a:pt x="3913685" y="1096420"/>
                  <a:pt x="3913685" y="1094775"/>
                </a:cubicBezTo>
                <a:cubicBezTo>
                  <a:pt x="3913685" y="1092426"/>
                  <a:pt x="3913920" y="1090781"/>
                  <a:pt x="3914390" y="1089841"/>
                </a:cubicBezTo>
                <a:cubicBezTo>
                  <a:pt x="3911806" y="1086552"/>
                  <a:pt x="3910514" y="1081853"/>
                  <a:pt x="3910514" y="1075744"/>
                </a:cubicBezTo>
                <a:cubicBezTo>
                  <a:pt x="3910514" y="1071515"/>
                  <a:pt x="3911336" y="1068226"/>
                  <a:pt x="3912981" y="1065876"/>
                </a:cubicBezTo>
                <a:cubicBezTo>
                  <a:pt x="3911336" y="1064467"/>
                  <a:pt x="3909926" y="1062528"/>
                  <a:pt x="3908751" y="1060061"/>
                </a:cubicBezTo>
                <a:cubicBezTo>
                  <a:pt x="3907577" y="1057594"/>
                  <a:pt x="3906989" y="1055069"/>
                  <a:pt x="3906989" y="1052484"/>
                </a:cubicBezTo>
                <a:cubicBezTo>
                  <a:pt x="3906989" y="1049665"/>
                  <a:pt x="3907812" y="1046963"/>
                  <a:pt x="3909456" y="1044379"/>
                </a:cubicBezTo>
                <a:cubicBezTo>
                  <a:pt x="3908281" y="1041559"/>
                  <a:pt x="3907694" y="1039092"/>
                  <a:pt x="3907694" y="1036978"/>
                </a:cubicBezTo>
                <a:cubicBezTo>
                  <a:pt x="3907694" y="1033453"/>
                  <a:pt x="3908751" y="1030164"/>
                  <a:pt x="3910866" y="1027110"/>
                </a:cubicBezTo>
                <a:cubicBezTo>
                  <a:pt x="3908047" y="1024290"/>
                  <a:pt x="3906637" y="1021353"/>
                  <a:pt x="3906637" y="1018299"/>
                </a:cubicBezTo>
                <a:cubicBezTo>
                  <a:pt x="3906637" y="1015950"/>
                  <a:pt x="3907459" y="1012778"/>
                  <a:pt x="3909104" y="1008784"/>
                </a:cubicBezTo>
                <a:cubicBezTo>
                  <a:pt x="3907459" y="1005494"/>
                  <a:pt x="3906637" y="1001970"/>
                  <a:pt x="3906637" y="998211"/>
                </a:cubicBezTo>
                <a:cubicBezTo>
                  <a:pt x="3906637" y="993277"/>
                  <a:pt x="3908399" y="990223"/>
                  <a:pt x="3911923" y="989048"/>
                </a:cubicBezTo>
                <a:cubicBezTo>
                  <a:pt x="3912158" y="985758"/>
                  <a:pt x="3913333" y="983057"/>
                  <a:pt x="3915448" y="980942"/>
                </a:cubicBezTo>
                <a:cubicBezTo>
                  <a:pt x="3917562" y="978827"/>
                  <a:pt x="3920146" y="977770"/>
                  <a:pt x="3923201" y="977770"/>
                </a:cubicBezTo>
                <a:close/>
                <a:moveTo>
                  <a:pt x="789479" y="977770"/>
                </a:moveTo>
                <a:cubicBezTo>
                  <a:pt x="793003" y="977770"/>
                  <a:pt x="796117" y="979474"/>
                  <a:pt x="798819" y="982880"/>
                </a:cubicBezTo>
                <a:cubicBezTo>
                  <a:pt x="801520" y="986287"/>
                  <a:pt x="802871" y="991162"/>
                  <a:pt x="802871" y="997506"/>
                </a:cubicBezTo>
                <a:cubicBezTo>
                  <a:pt x="802871" y="1000090"/>
                  <a:pt x="802754" y="1002205"/>
                  <a:pt x="802519" y="1003850"/>
                </a:cubicBezTo>
                <a:cubicBezTo>
                  <a:pt x="803459" y="1003380"/>
                  <a:pt x="804399" y="1002616"/>
                  <a:pt x="805338" y="1001559"/>
                </a:cubicBezTo>
                <a:cubicBezTo>
                  <a:pt x="806278" y="1000502"/>
                  <a:pt x="807453" y="999738"/>
                  <a:pt x="808863" y="999268"/>
                </a:cubicBezTo>
                <a:cubicBezTo>
                  <a:pt x="810272" y="998798"/>
                  <a:pt x="812387" y="998563"/>
                  <a:pt x="815206" y="998563"/>
                </a:cubicBezTo>
                <a:cubicBezTo>
                  <a:pt x="815676" y="997389"/>
                  <a:pt x="817262" y="996214"/>
                  <a:pt x="819964" y="995039"/>
                </a:cubicBezTo>
                <a:cubicBezTo>
                  <a:pt x="822666" y="993864"/>
                  <a:pt x="825309" y="993277"/>
                  <a:pt x="827894" y="993277"/>
                </a:cubicBezTo>
                <a:cubicBezTo>
                  <a:pt x="829773" y="993277"/>
                  <a:pt x="831065" y="993512"/>
                  <a:pt x="831770" y="993982"/>
                </a:cubicBezTo>
                <a:cubicBezTo>
                  <a:pt x="833650" y="993042"/>
                  <a:pt x="835530" y="992572"/>
                  <a:pt x="837409" y="992572"/>
                </a:cubicBezTo>
                <a:cubicBezTo>
                  <a:pt x="840228" y="992572"/>
                  <a:pt x="843283" y="994569"/>
                  <a:pt x="846572" y="998563"/>
                </a:cubicBezTo>
                <a:cubicBezTo>
                  <a:pt x="852211" y="998093"/>
                  <a:pt x="856323" y="999386"/>
                  <a:pt x="858907" y="1002440"/>
                </a:cubicBezTo>
                <a:cubicBezTo>
                  <a:pt x="862666" y="1002205"/>
                  <a:pt x="865956" y="1002675"/>
                  <a:pt x="868775" y="1003850"/>
                </a:cubicBezTo>
                <a:cubicBezTo>
                  <a:pt x="871594" y="1005024"/>
                  <a:pt x="873826" y="1007491"/>
                  <a:pt x="875471" y="1011251"/>
                </a:cubicBezTo>
                <a:cubicBezTo>
                  <a:pt x="879935" y="1014070"/>
                  <a:pt x="882167" y="1017829"/>
                  <a:pt x="882167" y="1022528"/>
                </a:cubicBezTo>
                <a:cubicBezTo>
                  <a:pt x="882167" y="1026522"/>
                  <a:pt x="880464" y="1030223"/>
                  <a:pt x="877057" y="1033630"/>
                </a:cubicBezTo>
                <a:cubicBezTo>
                  <a:pt x="873650" y="1037036"/>
                  <a:pt x="869950" y="1038740"/>
                  <a:pt x="865956" y="1038740"/>
                </a:cubicBezTo>
                <a:cubicBezTo>
                  <a:pt x="861491" y="1038740"/>
                  <a:pt x="857732" y="1036390"/>
                  <a:pt x="854678" y="1031691"/>
                </a:cubicBezTo>
                <a:cubicBezTo>
                  <a:pt x="852093" y="1031691"/>
                  <a:pt x="850096" y="1031456"/>
                  <a:pt x="848687" y="1030986"/>
                </a:cubicBezTo>
                <a:cubicBezTo>
                  <a:pt x="847277" y="1030516"/>
                  <a:pt x="845867" y="1029459"/>
                  <a:pt x="844457" y="1027815"/>
                </a:cubicBezTo>
                <a:cubicBezTo>
                  <a:pt x="843048" y="1028284"/>
                  <a:pt x="841873" y="1028519"/>
                  <a:pt x="840933" y="1028519"/>
                </a:cubicBezTo>
                <a:cubicBezTo>
                  <a:pt x="838819" y="1028519"/>
                  <a:pt x="836587" y="1027932"/>
                  <a:pt x="834237" y="1026757"/>
                </a:cubicBezTo>
                <a:cubicBezTo>
                  <a:pt x="830948" y="1028872"/>
                  <a:pt x="827424" y="1029812"/>
                  <a:pt x="823665" y="1029577"/>
                </a:cubicBezTo>
                <a:cubicBezTo>
                  <a:pt x="822255" y="1032866"/>
                  <a:pt x="818613" y="1034511"/>
                  <a:pt x="812739" y="1034511"/>
                </a:cubicBezTo>
                <a:cubicBezTo>
                  <a:pt x="812974" y="1035215"/>
                  <a:pt x="813092" y="1036390"/>
                  <a:pt x="813092" y="1038035"/>
                </a:cubicBezTo>
                <a:cubicBezTo>
                  <a:pt x="813092" y="1041089"/>
                  <a:pt x="812446" y="1044085"/>
                  <a:pt x="811153" y="1047022"/>
                </a:cubicBezTo>
                <a:cubicBezTo>
                  <a:pt x="809861" y="1049959"/>
                  <a:pt x="808275" y="1052132"/>
                  <a:pt x="806396" y="1053542"/>
                </a:cubicBezTo>
                <a:cubicBezTo>
                  <a:pt x="808275" y="1058006"/>
                  <a:pt x="809215" y="1062470"/>
                  <a:pt x="809215" y="1066934"/>
                </a:cubicBezTo>
                <a:cubicBezTo>
                  <a:pt x="809215" y="1070928"/>
                  <a:pt x="808275" y="1073982"/>
                  <a:pt x="806396" y="1076097"/>
                </a:cubicBezTo>
                <a:cubicBezTo>
                  <a:pt x="807101" y="1077037"/>
                  <a:pt x="807864" y="1078211"/>
                  <a:pt x="808686" y="1079621"/>
                </a:cubicBezTo>
                <a:cubicBezTo>
                  <a:pt x="809509" y="1081031"/>
                  <a:pt x="810155" y="1082323"/>
                  <a:pt x="810625" y="1083498"/>
                </a:cubicBezTo>
                <a:cubicBezTo>
                  <a:pt x="811094" y="1085377"/>
                  <a:pt x="811330" y="1086787"/>
                  <a:pt x="811330" y="1087727"/>
                </a:cubicBezTo>
                <a:cubicBezTo>
                  <a:pt x="811330" y="1089371"/>
                  <a:pt x="810742" y="1091604"/>
                  <a:pt x="809567" y="1094423"/>
                </a:cubicBezTo>
                <a:cubicBezTo>
                  <a:pt x="810742" y="1097242"/>
                  <a:pt x="811330" y="1099357"/>
                  <a:pt x="811330" y="1100767"/>
                </a:cubicBezTo>
                <a:cubicBezTo>
                  <a:pt x="811330" y="1102646"/>
                  <a:pt x="810507" y="1105231"/>
                  <a:pt x="808863" y="1108520"/>
                </a:cubicBezTo>
                <a:cubicBezTo>
                  <a:pt x="810272" y="1110869"/>
                  <a:pt x="810977" y="1113454"/>
                  <a:pt x="810977" y="1116273"/>
                </a:cubicBezTo>
                <a:cubicBezTo>
                  <a:pt x="810977" y="1119563"/>
                  <a:pt x="810155" y="1122382"/>
                  <a:pt x="808510" y="1124731"/>
                </a:cubicBezTo>
                <a:cubicBezTo>
                  <a:pt x="810155" y="1128491"/>
                  <a:pt x="810977" y="1132367"/>
                  <a:pt x="810977" y="1136361"/>
                </a:cubicBezTo>
                <a:cubicBezTo>
                  <a:pt x="810977" y="1139416"/>
                  <a:pt x="810272" y="1142235"/>
                  <a:pt x="808863" y="1144820"/>
                </a:cubicBezTo>
                <a:cubicBezTo>
                  <a:pt x="810037" y="1147169"/>
                  <a:pt x="810625" y="1149519"/>
                  <a:pt x="810625" y="1151868"/>
                </a:cubicBezTo>
                <a:cubicBezTo>
                  <a:pt x="810625" y="1155157"/>
                  <a:pt x="809567" y="1158212"/>
                  <a:pt x="807453" y="1161031"/>
                </a:cubicBezTo>
                <a:cubicBezTo>
                  <a:pt x="808393" y="1166200"/>
                  <a:pt x="807394" y="1170253"/>
                  <a:pt x="804457" y="1173190"/>
                </a:cubicBezTo>
                <a:cubicBezTo>
                  <a:pt x="801520" y="1176127"/>
                  <a:pt x="797937" y="1177595"/>
                  <a:pt x="793708" y="1177595"/>
                </a:cubicBezTo>
                <a:cubicBezTo>
                  <a:pt x="789949" y="1177595"/>
                  <a:pt x="786660" y="1176362"/>
                  <a:pt x="783840" y="1173895"/>
                </a:cubicBezTo>
                <a:cubicBezTo>
                  <a:pt x="781021" y="1171428"/>
                  <a:pt x="779611" y="1167962"/>
                  <a:pt x="779611" y="1163498"/>
                </a:cubicBezTo>
                <a:cubicBezTo>
                  <a:pt x="779611" y="1160679"/>
                  <a:pt x="780316" y="1157507"/>
                  <a:pt x="781726" y="1153983"/>
                </a:cubicBezTo>
                <a:cubicBezTo>
                  <a:pt x="780316" y="1150693"/>
                  <a:pt x="779611" y="1147287"/>
                  <a:pt x="779611" y="1143762"/>
                </a:cubicBezTo>
                <a:cubicBezTo>
                  <a:pt x="779611" y="1140943"/>
                  <a:pt x="780199" y="1138593"/>
                  <a:pt x="781373" y="1136714"/>
                </a:cubicBezTo>
                <a:cubicBezTo>
                  <a:pt x="779964" y="1135774"/>
                  <a:pt x="778907" y="1134364"/>
                  <a:pt x="778202" y="1132485"/>
                </a:cubicBezTo>
                <a:cubicBezTo>
                  <a:pt x="777497" y="1130605"/>
                  <a:pt x="777144" y="1128491"/>
                  <a:pt x="777144" y="1126141"/>
                </a:cubicBezTo>
                <a:cubicBezTo>
                  <a:pt x="777144" y="1123792"/>
                  <a:pt x="777614" y="1121207"/>
                  <a:pt x="778554" y="1118388"/>
                </a:cubicBezTo>
                <a:cubicBezTo>
                  <a:pt x="776439" y="1115803"/>
                  <a:pt x="775382" y="1112749"/>
                  <a:pt x="775382" y="1109225"/>
                </a:cubicBezTo>
                <a:cubicBezTo>
                  <a:pt x="775382" y="1104761"/>
                  <a:pt x="777027" y="1101119"/>
                  <a:pt x="780316" y="1098300"/>
                </a:cubicBezTo>
                <a:cubicBezTo>
                  <a:pt x="780081" y="1097595"/>
                  <a:pt x="779964" y="1096420"/>
                  <a:pt x="779964" y="1094775"/>
                </a:cubicBezTo>
                <a:cubicBezTo>
                  <a:pt x="779964" y="1092426"/>
                  <a:pt x="780199" y="1090781"/>
                  <a:pt x="780669" y="1089841"/>
                </a:cubicBezTo>
                <a:cubicBezTo>
                  <a:pt x="778084" y="1086552"/>
                  <a:pt x="776792" y="1081853"/>
                  <a:pt x="776792" y="1075744"/>
                </a:cubicBezTo>
                <a:cubicBezTo>
                  <a:pt x="776792" y="1071515"/>
                  <a:pt x="777614" y="1068226"/>
                  <a:pt x="779259" y="1065876"/>
                </a:cubicBezTo>
                <a:cubicBezTo>
                  <a:pt x="777614" y="1064467"/>
                  <a:pt x="776205" y="1062528"/>
                  <a:pt x="775030" y="1060061"/>
                </a:cubicBezTo>
                <a:cubicBezTo>
                  <a:pt x="773855" y="1057594"/>
                  <a:pt x="773268" y="1055069"/>
                  <a:pt x="773268" y="1052484"/>
                </a:cubicBezTo>
                <a:cubicBezTo>
                  <a:pt x="773268" y="1049665"/>
                  <a:pt x="774090" y="1046963"/>
                  <a:pt x="775735" y="1044379"/>
                </a:cubicBezTo>
                <a:cubicBezTo>
                  <a:pt x="774560" y="1041559"/>
                  <a:pt x="773973" y="1039092"/>
                  <a:pt x="773973" y="1036978"/>
                </a:cubicBezTo>
                <a:cubicBezTo>
                  <a:pt x="773973" y="1033453"/>
                  <a:pt x="775030" y="1030164"/>
                  <a:pt x="777144" y="1027110"/>
                </a:cubicBezTo>
                <a:cubicBezTo>
                  <a:pt x="774325" y="1024290"/>
                  <a:pt x="772915" y="1021353"/>
                  <a:pt x="772915" y="1018299"/>
                </a:cubicBezTo>
                <a:cubicBezTo>
                  <a:pt x="772915" y="1015950"/>
                  <a:pt x="773737" y="1012778"/>
                  <a:pt x="775382" y="1008784"/>
                </a:cubicBezTo>
                <a:cubicBezTo>
                  <a:pt x="773737" y="1005494"/>
                  <a:pt x="772915" y="1001970"/>
                  <a:pt x="772915" y="998211"/>
                </a:cubicBezTo>
                <a:cubicBezTo>
                  <a:pt x="772915" y="993277"/>
                  <a:pt x="774677" y="990223"/>
                  <a:pt x="778202" y="989048"/>
                </a:cubicBezTo>
                <a:cubicBezTo>
                  <a:pt x="778437" y="985758"/>
                  <a:pt x="779611" y="983057"/>
                  <a:pt x="781726" y="980942"/>
                </a:cubicBezTo>
                <a:cubicBezTo>
                  <a:pt x="783840" y="978827"/>
                  <a:pt x="786425" y="977770"/>
                  <a:pt x="789479" y="977770"/>
                </a:cubicBezTo>
                <a:close/>
                <a:moveTo>
                  <a:pt x="179879" y="977770"/>
                </a:moveTo>
                <a:cubicBezTo>
                  <a:pt x="183403" y="977770"/>
                  <a:pt x="186516" y="979474"/>
                  <a:pt x="189218" y="982880"/>
                </a:cubicBezTo>
                <a:cubicBezTo>
                  <a:pt x="191920" y="986287"/>
                  <a:pt x="193271" y="991162"/>
                  <a:pt x="193271" y="997506"/>
                </a:cubicBezTo>
                <a:cubicBezTo>
                  <a:pt x="193271" y="1000090"/>
                  <a:pt x="193154" y="1002205"/>
                  <a:pt x="192919" y="1003850"/>
                </a:cubicBezTo>
                <a:cubicBezTo>
                  <a:pt x="193858" y="1003380"/>
                  <a:pt x="194798" y="1002616"/>
                  <a:pt x="195738" y="1001559"/>
                </a:cubicBezTo>
                <a:cubicBezTo>
                  <a:pt x="196678" y="1000502"/>
                  <a:pt x="197853" y="999738"/>
                  <a:pt x="199262" y="999268"/>
                </a:cubicBezTo>
                <a:cubicBezTo>
                  <a:pt x="200672" y="998798"/>
                  <a:pt x="202787" y="998563"/>
                  <a:pt x="205606" y="998563"/>
                </a:cubicBezTo>
                <a:cubicBezTo>
                  <a:pt x="206076" y="997389"/>
                  <a:pt x="207662" y="996214"/>
                  <a:pt x="210364" y="995039"/>
                </a:cubicBezTo>
                <a:cubicBezTo>
                  <a:pt x="213066" y="993864"/>
                  <a:pt x="215709" y="993277"/>
                  <a:pt x="218293" y="993277"/>
                </a:cubicBezTo>
                <a:cubicBezTo>
                  <a:pt x="220173" y="993277"/>
                  <a:pt x="221465" y="993512"/>
                  <a:pt x="222170" y="993982"/>
                </a:cubicBezTo>
                <a:cubicBezTo>
                  <a:pt x="224049" y="993042"/>
                  <a:pt x="225929" y="992572"/>
                  <a:pt x="227809" y="992572"/>
                </a:cubicBezTo>
                <a:cubicBezTo>
                  <a:pt x="230628" y="992572"/>
                  <a:pt x="233683" y="994569"/>
                  <a:pt x="236972" y="998563"/>
                </a:cubicBezTo>
                <a:cubicBezTo>
                  <a:pt x="242611" y="998093"/>
                  <a:pt x="246722" y="999386"/>
                  <a:pt x="249307" y="1002440"/>
                </a:cubicBezTo>
                <a:cubicBezTo>
                  <a:pt x="253066" y="1002205"/>
                  <a:pt x="256355" y="1002675"/>
                  <a:pt x="259175" y="1003850"/>
                </a:cubicBezTo>
                <a:cubicBezTo>
                  <a:pt x="261994" y="1005024"/>
                  <a:pt x="264226" y="1007491"/>
                  <a:pt x="265871" y="1011251"/>
                </a:cubicBezTo>
                <a:cubicBezTo>
                  <a:pt x="270335" y="1014070"/>
                  <a:pt x="272567" y="1017829"/>
                  <a:pt x="272567" y="1022528"/>
                </a:cubicBezTo>
                <a:cubicBezTo>
                  <a:pt x="272567" y="1026522"/>
                  <a:pt x="270864" y="1030223"/>
                  <a:pt x="267457" y="1033630"/>
                </a:cubicBezTo>
                <a:cubicBezTo>
                  <a:pt x="264050" y="1037036"/>
                  <a:pt x="260349" y="1038740"/>
                  <a:pt x="256355" y="1038740"/>
                </a:cubicBezTo>
                <a:cubicBezTo>
                  <a:pt x="251891" y="1038740"/>
                  <a:pt x="248132" y="1036390"/>
                  <a:pt x="245078" y="1031691"/>
                </a:cubicBezTo>
                <a:cubicBezTo>
                  <a:pt x="242493" y="1031691"/>
                  <a:pt x="240496" y="1031456"/>
                  <a:pt x="239086" y="1030986"/>
                </a:cubicBezTo>
                <a:cubicBezTo>
                  <a:pt x="237677" y="1030516"/>
                  <a:pt x="236267" y="1029459"/>
                  <a:pt x="234857" y="1027815"/>
                </a:cubicBezTo>
                <a:cubicBezTo>
                  <a:pt x="233448" y="1028284"/>
                  <a:pt x="232273" y="1028519"/>
                  <a:pt x="231333" y="1028519"/>
                </a:cubicBezTo>
                <a:cubicBezTo>
                  <a:pt x="229219" y="1028519"/>
                  <a:pt x="226986" y="1027932"/>
                  <a:pt x="224637" y="1026757"/>
                </a:cubicBezTo>
                <a:cubicBezTo>
                  <a:pt x="221348" y="1028872"/>
                  <a:pt x="217823" y="1029812"/>
                  <a:pt x="214064" y="1029577"/>
                </a:cubicBezTo>
                <a:cubicBezTo>
                  <a:pt x="212655" y="1032866"/>
                  <a:pt x="209013" y="1034511"/>
                  <a:pt x="203139" y="1034511"/>
                </a:cubicBezTo>
                <a:cubicBezTo>
                  <a:pt x="203374" y="1035215"/>
                  <a:pt x="203491" y="1036390"/>
                  <a:pt x="203491" y="1038035"/>
                </a:cubicBezTo>
                <a:cubicBezTo>
                  <a:pt x="203491" y="1041089"/>
                  <a:pt x="202845" y="1044085"/>
                  <a:pt x="201553" y="1047022"/>
                </a:cubicBezTo>
                <a:cubicBezTo>
                  <a:pt x="200261" y="1049959"/>
                  <a:pt x="198675" y="1052132"/>
                  <a:pt x="196795" y="1053542"/>
                </a:cubicBezTo>
                <a:cubicBezTo>
                  <a:pt x="198675" y="1058006"/>
                  <a:pt x="199615" y="1062470"/>
                  <a:pt x="199615" y="1066934"/>
                </a:cubicBezTo>
                <a:cubicBezTo>
                  <a:pt x="199615" y="1070928"/>
                  <a:pt x="198675" y="1073982"/>
                  <a:pt x="196795" y="1076097"/>
                </a:cubicBezTo>
                <a:cubicBezTo>
                  <a:pt x="197500" y="1077037"/>
                  <a:pt x="198264" y="1078211"/>
                  <a:pt x="199086" y="1079621"/>
                </a:cubicBezTo>
                <a:cubicBezTo>
                  <a:pt x="199909" y="1081031"/>
                  <a:pt x="200554" y="1082323"/>
                  <a:pt x="201024" y="1083498"/>
                </a:cubicBezTo>
                <a:cubicBezTo>
                  <a:pt x="201495" y="1085377"/>
                  <a:pt x="201729" y="1086787"/>
                  <a:pt x="201729" y="1087727"/>
                </a:cubicBezTo>
                <a:cubicBezTo>
                  <a:pt x="201729" y="1089371"/>
                  <a:pt x="201142" y="1091604"/>
                  <a:pt x="199967" y="1094423"/>
                </a:cubicBezTo>
                <a:cubicBezTo>
                  <a:pt x="201142" y="1097242"/>
                  <a:pt x="201729" y="1099357"/>
                  <a:pt x="201729" y="1100767"/>
                </a:cubicBezTo>
                <a:cubicBezTo>
                  <a:pt x="201729" y="1102646"/>
                  <a:pt x="200907" y="1105231"/>
                  <a:pt x="199262" y="1108520"/>
                </a:cubicBezTo>
                <a:cubicBezTo>
                  <a:pt x="200672" y="1110869"/>
                  <a:pt x="201377" y="1113454"/>
                  <a:pt x="201377" y="1116273"/>
                </a:cubicBezTo>
                <a:cubicBezTo>
                  <a:pt x="201377" y="1119563"/>
                  <a:pt x="200554" y="1122382"/>
                  <a:pt x="198910" y="1124731"/>
                </a:cubicBezTo>
                <a:cubicBezTo>
                  <a:pt x="200554" y="1128491"/>
                  <a:pt x="201377" y="1132367"/>
                  <a:pt x="201377" y="1136361"/>
                </a:cubicBezTo>
                <a:cubicBezTo>
                  <a:pt x="201377" y="1139416"/>
                  <a:pt x="200672" y="1142235"/>
                  <a:pt x="199262" y="1144820"/>
                </a:cubicBezTo>
                <a:cubicBezTo>
                  <a:pt x="200437" y="1147169"/>
                  <a:pt x="201024" y="1149519"/>
                  <a:pt x="201024" y="1151868"/>
                </a:cubicBezTo>
                <a:cubicBezTo>
                  <a:pt x="201024" y="1155157"/>
                  <a:pt x="199967" y="1158212"/>
                  <a:pt x="197853" y="1161031"/>
                </a:cubicBezTo>
                <a:cubicBezTo>
                  <a:pt x="198793" y="1166200"/>
                  <a:pt x="197794" y="1170253"/>
                  <a:pt x="194857" y="1173190"/>
                </a:cubicBezTo>
                <a:cubicBezTo>
                  <a:pt x="191920" y="1176127"/>
                  <a:pt x="188337" y="1177595"/>
                  <a:pt x="184108" y="1177595"/>
                </a:cubicBezTo>
                <a:cubicBezTo>
                  <a:pt x="180349" y="1177595"/>
                  <a:pt x="177060" y="1176362"/>
                  <a:pt x="174240" y="1173895"/>
                </a:cubicBezTo>
                <a:cubicBezTo>
                  <a:pt x="171421" y="1171428"/>
                  <a:pt x="170011" y="1167962"/>
                  <a:pt x="170011" y="1163498"/>
                </a:cubicBezTo>
                <a:cubicBezTo>
                  <a:pt x="170011" y="1160679"/>
                  <a:pt x="170716" y="1157507"/>
                  <a:pt x="172126" y="1153983"/>
                </a:cubicBezTo>
                <a:cubicBezTo>
                  <a:pt x="170716" y="1150693"/>
                  <a:pt x="170011" y="1147287"/>
                  <a:pt x="170011" y="1143762"/>
                </a:cubicBezTo>
                <a:cubicBezTo>
                  <a:pt x="170011" y="1140943"/>
                  <a:pt x="170599" y="1138593"/>
                  <a:pt x="171773" y="1136714"/>
                </a:cubicBezTo>
                <a:cubicBezTo>
                  <a:pt x="170363" y="1135774"/>
                  <a:pt x="169306" y="1134364"/>
                  <a:pt x="168601" y="1132485"/>
                </a:cubicBezTo>
                <a:cubicBezTo>
                  <a:pt x="167896" y="1130605"/>
                  <a:pt x="167544" y="1128491"/>
                  <a:pt x="167544" y="1126141"/>
                </a:cubicBezTo>
                <a:cubicBezTo>
                  <a:pt x="167544" y="1123792"/>
                  <a:pt x="168014" y="1121207"/>
                  <a:pt x="168954" y="1118388"/>
                </a:cubicBezTo>
                <a:cubicBezTo>
                  <a:pt x="166839" y="1115803"/>
                  <a:pt x="165782" y="1112749"/>
                  <a:pt x="165782" y="1109225"/>
                </a:cubicBezTo>
                <a:cubicBezTo>
                  <a:pt x="165782" y="1104761"/>
                  <a:pt x="167427" y="1101119"/>
                  <a:pt x="170716" y="1098300"/>
                </a:cubicBezTo>
                <a:cubicBezTo>
                  <a:pt x="170481" y="1097595"/>
                  <a:pt x="170363" y="1096420"/>
                  <a:pt x="170363" y="1094775"/>
                </a:cubicBezTo>
                <a:cubicBezTo>
                  <a:pt x="170363" y="1092426"/>
                  <a:pt x="170599" y="1090781"/>
                  <a:pt x="171068" y="1089841"/>
                </a:cubicBezTo>
                <a:cubicBezTo>
                  <a:pt x="168484" y="1086552"/>
                  <a:pt x="167192" y="1081853"/>
                  <a:pt x="167192" y="1075744"/>
                </a:cubicBezTo>
                <a:cubicBezTo>
                  <a:pt x="167192" y="1071515"/>
                  <a:pt x="168014" y="1068226"/>
                  <a:pt x="169659" y="1065876"/>
                </a:cubicBezTo>
                <a:cubicBezTo>
                  <a:pt x="168014" y="1064467"/>
                  <a:pt x="166604" y="1062528"/>
                  <a:pt x="165430" y="1060061"/>
                </a:cubicBezTo>
                <a:cubicBezTo>
                  <a:pt x="164255" y="1057594"/>
                  <a:pt x="163667" y="1055069"/>
                  <a:pt x="163667" y="1052484"/>
                </a:cubicBezTo>
                <a:cubicBezTo>
                  <a:pt x="163667" y="1049665"/>
                  <a:pt x="164490" y="1046963"/>
                  <a:pt x="166135" y="1044379"/>
                </a:cubicBezTo>
                <a:cubicBezTo>
                  <a:pt x="164960" y="1041559"/>
                  <a:pt x="164372" y="1039092"/>
                  <a:pt x="164372" y="1036978"/>
                </a:cubicBezTo>
                <a:cubicBezTo>
                  <a:pt x="164372" y="1033453"/>
                  <a:pt x="165430" y="1030164"/>
                  <a:pt x="167544" y="1027110"/>
                </a:cubicBezTo>
                <a:cubicBezTo>
                  <a:pt x="164725" y="1024290"/>
                  <a:pt x="163315" y="1021353"/>
                  <a:pt x="163315" y="1018299"/>
                </a:cubicBezTo>
                <a:cubicBezTo>
                  <a:pt x="163315" y="1015950"/>
                  <a:pt x="164137" y="1012778"/>
                  <a:pt x="165782" y="1008784"/>
                </a:cubicBezTo>
                <a:cubicBezTo>
                  <a:pt x="164137" y="1005494"/>
                  <a:pt x="163315" y="1001970"/>
                  <a:pt x="163315" y="998211"/>
                </a:cubicBezTo>
                <a:cubicBezTo>
                  <a:pt x="163315" y="993277"/>
                  <a:pt x="165077" y="990223"/>
                  <a:pt x="168601" y="989048"/>
                </a:cubicBezTo>
                <a:cubicBezTo>
                  <a:pt x="168836" y="985758"/>
                  <a:pt x="170011" y="983057"/>
                  <a:pt x="172126" y="980942"/>
                </a:cubicBezTo>
                <a:cubicBezTo>
                  <a:pt x="174240" y="978827"/>
                  <a:pt x="176825" y="977770"/>
                  <a:pt x="179879" y="977770"/>
                </a:cubicBezTo>
                <a:close/>
                <a:moveTo>
                  <a:pt x="6223508" y="956272"/>
                </a:moveTo>
                <a:cubicBezTo>
                  <a:pt x="6225857" y="956272"/>
                  <a:pt x="6227913" y="956860"/>
                  <a:pt x="6229675" y="958034"/>
                </a:cubicBezTo>
                <a:cubicBezTo>
                  <a:pt x="6231437" y="959209"/>
                  <a:pt x="6232553" y="960971"/>
                  <a:pt x="6233023" y="963321"/>
                </a:cubicBezTo>
                <a:cubicBezTo>
                  <a:pt x="6235842" y="965435"/>
                  <a:pt x="6237252" y="968255"/>
                  <a:pt x="6237252" y="971779"/>
                </a:cubicBezTo>
                <a:cubicBezTo>
                  <a:pt x="6237252" y="974128"/>
                  <a:pt x="6236664" y="976654"/>
                  <a:pt x="6235490" y="979356"/>
                </a:cubicBezTo>
                <a:cubicBezTo>
                  <a:pt x="6234315" y="982058"/>
                  <a:pt x="6232905" y="984466"/>
                  <a:pt x="6231261" y="986581"/>
                </a:cubicBezTo>
                <a:cubicBezTo>
                  <a:pt x="6233375" y="987990"/>
                  <a:pt x="6234433" y="990575"/>
                  <a:pt x="6234433" y="994334"/>
                </a:cubicBezTo>
                <a:cubicBezTo>
                  <a:pt x="6234433" y="998093"/>
                  <a:pt x="6233258" y="1001676"/>
                  <a:pt x="6230908" y="1005083"/>
                </a:cubicBezTo>
                <a:cubicBezTo>
                  <a:pt x="6228559" y="1008490"/>
                  <a:pt x="6225505" y="1010546"/>
                  <a:pt x="6221746" y="1011251"/>
                </a:cubicBezTo>
                <a:cubicBezTo>
                  <a:pt x="6220101" y="1016889"/>
                  <a:pt x="6216224" y="1020414"/>
                  <a:pt x="6210116" y="1021823"/>
                </a:cubicBezTo>
                <a:cubicBezTo>
                  <a:pt x="6206826" y="1025113"/>
                  <a:pt x="6203067" y="1026757"/>
                  <a:pt x="6198838" y="1026757"/>
                </a:cubicBezTo>
                <a:cubicBezTo>
                  <a:pt x="6196254" y="1026757"/>
                  <a:pt x="6194021" y="1026170"/>
                  <a:pt x="6192142" y="1024995"/>
                </a:cubicBezTo>
                <a:cubicBezTo>
                  <a:pt x="6192611" y="1031339"/>
                  <a:pt x="6191320" y="1035685"/>
                  <a:pt x="6188265" y="1038035"/>
                </a:cubicBezTo>
                <a:cubicBezTo>
                  <a:pt x="6192494" y="1043204"/>
                  <a:pt x="6194609" y="1048255"/>
                  <a:pt x="6194609" y="1053189"/>
                </a:cubicBezTo>
                <a:cubicBezTo>
                  <a:pt x="6194609" y="1056478"/>
                  <a:pt x="6193669" y="1059180"/>
                  <a:pt x="6191789" y="1061295"/>
                </a:cubicBezTo>
                <a:cubicBezTo>
                  <a:pt x="6193669" y="1063879"/>
                  <a:pt x="6194609" y="1066699"/>
                  <a:pt x="6194609" y="1069753"/>
                </a:cubicBezTo>
                <a:cubicBezTo>
                  <a:pt x="6194609" y="1072807"/>
                  <a:pt x="6193786" y="1075979"/>
                  <a:pt x="6192142" y="1079269"/>
                </a:cubicBezTo>
                <a:cubicBezTo>
                  <a:pt x="6193551" y="1081383"/>
                  <a:pt x="6194256" y="1083733"/>
                  <a:pt x="6194256" y="1086317"/>
                </a:cubicBezTo>
                <a:cubicBezTo>
                  <a:pt x="6194256" y="1090546"/>
                  <a:pt x="6192494" y="1094188"/>
                  <a:pt x="6188970" y="1097242"/>
                </a:cubicBezTo>
                <a:cubicBezTo>
                  <a:pt x="6191320" y="1099827"/>
                  <a:pt x="6192494" y="1102881"/>
                  <a:pt x="6192494" y="1106405"/>
                </a:cubicBezTo>
                <a:cubicBezTo>
                  <a:pt x="6192494" y="1110165"/>
                  <a:pt x="6190967" y="1114394"/>
                  <a:pt x="6187913" y="1119093"/>
                </a:cubicBezTo>
                <a:cubicBezTo>
                  <a:pt x="6190262" y="1120502"/>
                  <a:pt x="6191437" y="1123439"/>
                  <a:pt x="6191437" y="1127903"/>
                </a:cubicBezTo>
                <a:cubicBezTo>
                  <a:pt x="6191437" y="1132367"/>
                  <a:pt x="6190497" y="1136949"/>
                  <a:pt x="6188617" y="1141648"/>
                </a:cubicBezTo>
                <a:cubicBezTo>
                  <a:pt x="6190497" y="1144232"/>
                  <a:pt x="6191437" y="1147639"/>
                  <a:pt x="6191437" y="1151868"/>
                </a:cubicBezTo>
                <a:cubicBezTo>
                  <a:pt x="6191437" y="1154453"/>
                  <a:pt x="6190967" y="1156567"/>
                  <a:pt x="6190027" y="1158212"/>
                </a:cubicBezTo>
                <a:cubicBezTo>
                  <a:pt x="6190497" y="1160561"/>
                  <a:pt x="6190732" y="1162323"/>
                  <a:pt x="6190732" y="1163498"/>
                </a:cubicBezTo>
                <a:cubicBezTo>
                  <a:pt x="6190732" y="1167962"/>
                  <a:pt x="6189381" y="1171428"/>
                  <a:pt x="6186679" y="1173895"/>
                </a:cubicBezTo>
                <a:cubicBezTo>
                  <a:pt x="6183977" y="1176362"/>
                  <a:pt x="6180746" y="1177595"/>
                  <a:pt x="6176987" y="1177595"/>
                </a:cubicBezTo>
                <a:cubicBezTo>
                  <a:pt x="6173698" y="1177595"/>
                  <a:pt x="6170762" y="1176479"/>
                  <a:pt x="6168177" y="1174247"/>
                </a:cubicBezTo>
                <a:cubicBezTo>
                  <a:pt x="6165592" y="1172015"/>
                  <a:pt x="6164065" y="1168785"/>
                  <a:pt x="6163595" y="1164555"/>
                </a:cubicBezTo>
                <a:cubicBezTo>
                  <a:pt x="6163360" y="1164321"/>
                  <a:pt x="6163067" y="1163909"/>
                  <a:pt x="6162714" y="1163322"/>
                </a:cubicBezTo>
                <a:cubicBezTo>
                  <a:pt x="6162362" y="1162735"/>
                  <a:pt x="6162068" y="1162206"/>
                  <a:pt x="6161833" y="1161736"/>
                </a:cubicBezTo>
                <a:cubicBezTo>
                  <a:pt x="6157839" y="1164086"/>
                  <a:pt x="6154197" y="1165260"/>
                  <a:pt x="6150908" y="1165260"/>
                </a:cubicBezTo>
                <a:cubicBezTo>
                  <a:pt x="6149733" y="1165260"/>
                  <a:pt x="6148794" y="1165143"/>
                  <a:pt x="6148088" y="1164908"/>
                </a:cubicBezTo>
                <a:cubicBezTo>
                  <a:pt x="6145034" y="1167022"/>
                  <a:pt x="6142098" y="1168080"/>
                  <a:pt x="6139278" y="1168080"/>
                </a:cubicBezTo>
                <a:cubicBezTo>
                  <a:pt x="6136929" y="1168080"/>
                  <a:pt x="6134696" y="1167610"/>
                  <a:pt x="6132582" y="1166670"/>
                </a:cubicBezTo>
                <a:cubicBezTo>
                  <a:pt x="6131642" y="1168315"/>
                  <a:pt x="6130174" y="1169607"/>
                  <a:pt x="6128176" y="1170547"/>
                </a:cubicBezTo>
                <a:cubicBezTo>
                  <a:pt x="6126179" y="1171487"/>
                  <a:pt x="6124006" y="1171956"/>
                  <a:pt x="6121657" y="1171956"/>
                </a:cubicBezTo>
                <a:cubicBezTo>
                  <a:pt x="6120247" y="1171956"/>
                  <a:pt x="6119190" y="1171839"/>
                  <a:pt x="6118485" y="1171604"/>
                </a:cubicBezTo>
                <a:cubicBezTo>
                  <a:pt x="6115900" y="1172544"/>
                  <a:pt x="6113434" y="1173014"/>
                  <a:pt x="6111084" y="1173014"/>
                </a:cubicBezTo>
                <a:cubicBezTo>
                  <a:pt x="6107794" y="1173014"/>
                  <a:pt x="6105093" y="1171839"/>
                  <a:pt x="6102978" y="1169489"/>
                </a:cubicBezTo>
                <a:cubicBezTo>
                  <a:pt x="6100394" y="1169724"/>
                  <a:pt x="6097515" y="1168608"/>
                  <a:pt x="6094344" y="1166141"/>
                </a:cubicBezTo>
                <a:cubicBezTo>
                  <a:pt x="6091172" y="1163674"/>
                  <a:pt x="6089233" y="1161266"/>
                  <a:pt x="6088529" y="1158917"/>
                </a:cubicBezTo>
                <a:cubicBezTo>
                  <a:pt x="6085709" y="1158212"/>
                  <a:pt x="6083184" y="1156626"/>
                  <a:pt x="6080952" y="1154159"/>
                </a:cubicBezTo>
                <a:cubicBezTo>
                  <a:pt x="6078719" y="1151692"/>
                  <a:pt x="6077251" y="1148579"/>
                  <a:pt x="6076546" y="1144820"/>
                </a:cubicBezTo>
                <a:cubicBezTo>
                  <a:pt x="6073727" y="1144115"/>
                  <a:pt x="6071436" y="1142176"/>
                  <a:pt x="6069674" y="1139005"/>
                </a:cubicBezTo>
                <a:cubicBezTo>
                  <a:pt x="6067912" y="1135833"/>
                  <a:pt x="6067031" y="1132132"/>
                  <a:pt x="6067031" y="1127903"/>
                </a:cubicBezTo>
                <a:cubicBezTo>
                  <a:pt x="6067031" y="1125319"/>
                  <a:pt x="6067384" y="1122852"/>
                  <a:pt x="6068088" y="1120502"/>
                </a:cubicBezTo>
                <a:cubicBezTo>
                  <a:pt x="6066443" y="1117918"/>
                  <a:pt x="6065856" y="1114629"/>
                  <a:pt x="6066326" y="1110634"/>
                </a:cubicBezTo>
                <a:cubicBezTo>
                  <a:pt x="6063037" y="1107815"/>
                  <a:pt x="6061392" y="1104526"/>
                  <a:pt x="6061392" y="1100767"/>
                </a:cubicBezTo>
                <a:cubicBezTo>
                  <a:pt x="6061392" y="1098887"/>
                  <a:pt x="6061744" y="1097125"/>
                  <a:pt x="6062450" y="1095480"/>
                </a:cubicBezTo>
                <a:cubicBezTo>
                  <a:pt x="6061040" y="1093366"/>
                  <a:pt x="6060335" y="1090899"/>
                  <a:pt x="6060335" y="1088079"/>
                </a:cubicBezTo>
                <a:cubicBezTo>
                  <a:pt x="6060335" y="1084555"/>
                  <a:pt x="6061392" y="1081383"/>
                  <a:pt x="6063506" y="1078564"/>
                </a:cubicBezTo>
                <a:cubicBezTo>
                  <a:pt x="6060217" y="1075744"/>
                  <a:pt x="6058572" y="1072220"/>
                  <a:pt x="6058572" y="1067991"/>
                </a:cubicBezTo>
                <a:cubicBezTo>
                  <a:pt x="6058572" y="1065407"/>
                  <a:pt x="6059278" y="1063175"/>
                  <a:pt x="6060687" y="1061295"/>
                </a:cubicBezTo>
                <a:cubicBezTo>
                  <a:pt x="6058572" y="1058241"/>
                  <a:pt x="6057516" y="1054599"/>
                  <a:pt x="6057516" y="1050370"/>
                </a:cubicBezTo>
                <a:cubicBezTo>
                  <a:pt x="6057516" y="1047080"/>
                  <a:pt x="6058220" y="1044614"/>
                  <a:pt x="6059630" y="1042969"/>
                </a:cubicBezTo>
                <a:cubicBezTo>
                  <a:pt x="6057281" y="1041089"/>
                  <a:pt x="6056106" y="1038270"/>
                  <a:pt x="6056106" y="1034511"/>
                </a:cubicBezTo>
                <a:cubicBezTo>
                  <a:pt x="6056106" y="1032161"/>
                  <a:pt x="6056810" y="1029577"/>
                  <a:pt x="6058220" y="1026757"/>
                </a:cubicBezTo>
                <a:cubicBezTo>
                  <a:pt x="6057045" y="1024878"/>
                  <a:pt x="6056458" y="1022176"/>
                  <a:pt x="6056458" y="1018652"/>
                </a:cubicBezTo>
                <a:cubicBezTo>
                  <a:pt x="6056458" y="1013483"/>
                  <a:pt x="6057868" y="1009488"/>
                  <a:pt x="6060687" y="1006669"/>
                </a:cubicBezTo>
                <a:cubicBezTo>
                  <a:pt x="6059982" y="1004555"/>
                  <a:pt x="6059630" y="1002557"/>
                  <a:pt x="6059630" y="1000678"/>
                </a:cubicBezTo>
                <a:cubicBezTo>
                  <a:pt x="6059630" y="996449"/>
                  <a:pt x="6061098" y="993101"/>
                  <a:pt x="6064035" y="990634"/>
                </a:cubicBezTo>
                <a:cubicBezTo>
                  <a:pt x="6066972" y="988167"/>
                  <a:pt x="6070437" y="986933"/>
                  <a:pt x="6074432" y="986933"/>
                </a:cubicBezTo>
                <a:cubicBezTo>
                  <a:pt x="6078426" y="986933"/>
                  <a:pt x="6081891" y="988225"/>
                  <a:pt x="6084828" y="990810"/>
                </a:cubicBezTo>
                <a:cubicBezTo>
                  <a:pt x="6087765" y="993394"/>
                  <a:pt x="6089233" y="997154"/>
                  <a:pt x="6089233" y="1002088"/>
                </a:cubicBezTo>
                <a:cubicBezTo>
                  <a:pt x="6089233" y="1005847"/>
                  <a:pt x="6088411" y="1009841"/>
                  <a:pt x="6086767" y="1014070"/>
                </a:cubicBezTo>
                <a:cubicBezTo>
                  <a:pt x="6090056" y="1016889"/>
                  <a:pt x="6091701" y="1020531"/>
                  <a:pt x="6091701" y="1024995"/>
                </a:cubicBezTo>
                <a:cubicBezTo>
                  <a:pt x="6091701" y="1028284"/>
                  <a:pt x="6090643" y="1031221"/>
                  <a:pt x="6088529" y="1033806"/>
                </a:cubicBezTo>
                <a:cubicBezTo>
                  <a:pt x="6089939" y="1036390"/>
                  <a:pt x="6090643" y="1039797"/>
                  <a:pt x="6090643" y="1044026"/>
                </a:cubicBezTo>
                <a:cubicBezTo>
                  <a:pt x="6090643" y="1048490"/>
                  <a:pt x="6089939" y="1052132"/>
                  <a:pt x="6088529" y="1054951"/>
                </a:cubicBezTo>
                <a:cubicBezTo>
                  <a:pt x="6090643" y="1057771"/>
                  <a:pt x="6091701" y="1062117"/>
                  <a:pt x="6091701" y="1067991"/>
                </a:cubicBezTo>
                <a:cubicBezTo>
                  <a:pt x="6091701" y="1071985"/>
                  <a:pt x="6091466" y="1074687"/>
                  <a:pt x="6090995" y="1076097"/>
                </a:cubicBezTo>
                <a:cubicBezTo>
                  <a:pt x="6092876" y="1078211"/>
                  <a:pt x="6093815" y="1080913"/>
                  <a:pt x="6093815" y="1084203"/>
                </a:cubicBezTo>
                <a:cubicBezTo>
                  <a:pt x="6093815" y="1086082"/>
                  <a:pt x="6093345" y="1088197"/>
                  <a:pt x="6092405" y="1090546"/>
                </a:cubicBezTo>
                <a:cubicBezTo>
                  <a:pt x="6094755" y="1093131"/>
                  <a:pt x="6095929" y="1096655"/>
                  <a:pt x="6095929" y="1101119"/>
                </a:cubicBezTo>
                <a:cubicBezTo>
                  <a:pt x="6095929" y="1102529"/>
                  <a:pt x="6095695" y="1103938"/>
                  <a:pt x="6095225" y="1105348"/>
                </a:cubicBezTo>
                <a:cubicBezTo>
                  <a:pt x="6096164" y="1106053"/>
                  <a:pt x="6096987" y="1107286"/>
                  <a:pt x="6097692" y="1109049"/>
                </a:cubicBezTo>
                <a:cubicBezTo>
                  <a:pt x="6098397" y="1110811"/>
                  <a:pt x="6098749" y="1112632"/>
                  <a:pt x="6098749" y="1114511"/>
                </a:cubicBezTo>
                <a:cubicBezTo>
                  <a:pt x="6098749" y="1116861"/>
                  <a:pt x="6098162" y="1118858"/>
                  <a:pt x="6096987" y="1120502"/>
                </a:cubicBezTo>
                <a:cubicBezTo>
                  <a:pt x="6098866" y="1120737"/>
                  <a:pt x="6100159" y="1121971"/>
                  <a:pt x="6100863" y="1124203"/>
                </a:cubicBezTo>
                <a:cubicBezTo>
                  <a:pt x="6101569" y="1126435"/>
                  <a:pt x="6101686" y="1128608"/>
                  <a:pt x="6101216" y="1130723"/>
                </a:cubicBezTo>
                <a:lnTo>
                  <a:pt x="6101569" y="1130723"/>
                </a:lnTo>
                <a:cubicBezTo>
                  <a:pt x="6103213" y="1130723"/>
                  <a:pt x="6104681" y="1131604"/>
                  <a:pt x="6105974" y="1133366"/>
                </a:cubicBezTo>
                <a:cubicBezTo>
                  <a:pt x="6107266" y="1135128"/>
                  <a:pt x="6107677" y="1136714"/>
                  <a:pt x="6107207" y="1138124"/>
                </a:cubicBezTo>
                <a:cubicBezTo>
                  <a:pt x="6107912" y="1137654"/>
                  <a:pt x="6108969" y="1137419"/>
                  <a:pt x="6110379" y="1137419"/>
                </a:cubicBezTo>
                <a:cubicBezTo>
                  <a:pt x="6112259" y="1137419"/>
                  <a:pt x="6113962" y="1137830"/>
                  <a:pt x="6115489" y="1138652"/>
                </a:cubicBezTo>
                <a:cubicBezTo>
                  <a:pt x="6117017" y="1139475"/>
                  <a:pt x="6118133" y="1140473"/>
                  <a:pt x="6118837" y="1141648"/>
                </a:cubicBezTo>
                <a:cubicBezTo>
                  <a:pt x="6123536" y="1139063"/>
                  <a:pt x="6128000" y="1137771"/>
                  <a:pt x="6132230" y="1137771"/>
                </a:cubicBezTo>
                <a:cubicBezTo>
                  <a:pt x="6134344" y="1137771"/>
                  <a:pt x="6136224" y="1138124"/>
                  <a:pt x="6137868" y="1138828"/>
                </a:cubicBezTo>
                <a:cubicBezTo>
                  <a:pt x="6139983" y="1137184"/>
                  <a:pt x="6142743" y="1135715"/>
                  <a:pt x="6146150" y="1134423"/>
                </a:cubicBezTo>
                <a:cubicBezTo>
                  <a:pt x="6149557" y="1133131"/>
                  <a:pt x="6152553" y="1132485"/>
                  <a:pt x="6155137" y="1132485"/>
                </a:cubicBezTo>
                <a:cubicBezTo>
                  <a:pt x="6156312" y="1132485"/>
                  <a:pt x="6157369" y="1132720"/>
                  <a:pt x="6158309" y="1133190"/>
                </a:cubicBezTo>
                <a:cubicBezTo>
                  <a:pt x="6156664" y="1130605"/>
                  <a:pt x="6155842" y="1127316"/>
                  <a:pt x="6155842" y="1123322"/>
                </a:cubicBezTo>
                <a:cubicBezTo>
                  <a:pt x="6155842" y="1118858"/>
                  <a:pt x="6157252" y="1116038"/>
                  <a:pt x="6160071" y="1114864"/>
                </a:cubicBezTo>
                <a:cubicBezTo>
                  <a:pt x="6158426" y="1112984"/>
                  <a:pt x="6157604" y="1108990"/>
                  <a:pt x="6157604" y="1102881"/>
                </a:cubicBezTo>
                <a:cubicBezTo>
                  <a:pt x="6157604" y="1095598"/>
                  <a:pt x="6159131" y="1090429"/>
                  <a:pt x="6162185" y="1087374"/>
                </a:cubicBezTo>
                <a:cubicBezTo>
                  <a:pt x="6160071" y="1083850"/>
                  <a:pt x="6159014" y="1079973"/>
                  <a:pt x="6159014" y="1075744"/>
                </a:cubicBezTo>
                <a:cubicBezTo>
                  <a:pt x="6159014" y="1071985"/>
                  <a:pt x="6159719" y="1069401"/>
                  <a:pt x="6161128" y="1067991"/>
                </a:cubicBezTo>
                <a:cubicBezTo>
                  <a:pt x="6159719" y="1066111"/>
                  <a:pt x="6159014" y="1063762"/>
                  <a:pt x="6159014" y="1060943"/>
                </a:cubicBezTo>
                <a:cubicBezTo>
                  <a:pt x="6159014" y="1058123"/>
                  <a:pt x="6159542" y="1055127"/>
                  <a:pt x="6160600" y="1051956"/>
                </a:cubicBezTo>
                <a:cubicBezTo>
                  <a:pt x="6161657" y="1048784"/>
                  <a:pt x="6163008" y="1046258"/>
                  <a:pt x="6164653" y="1044379"/>
                </a:cubicBezTo>
                <a:cubicBezTo>
                  <a:pt x="6161598" y="1042264"/>
                  <a:pt x="6160071" y="1037682"/>
                  <a:pt x="6160071" y="1030634"/>
                </a:cubicBezTo>
                <a:cubicBezTo>
                  <a:pt x="6160071" y="1026170"/>
                  <a:pt x="6160423" y="1022528"/>
                  <a:pt x="6161128" y="1019709"/>
                </a:cubicBezTo>
                <a:cubicBezTo>
                  <a:pt x="6159014" y="1015010"/>
                  <a:pt x="6157956" y="1011133"/>
                  <a:pt x="6157956" y="1008079"/>
                </a:cubicBezTo>
                <a:cubicBezTo>
                  <a:pt x="6157956" y="1003615"/>
                  <a:pt x="6159366" y="1000090"/>
                  <a:pt x="6162185" y="997506"/>
                </a:cubicBezTo>
                <a:cubicBezTo>
                  <a:pt x="6165005" y="994922"/>
                  <a:pt x="6168294" y="993629"/>
                  <a:pt x="6172053" y="993629"/>
                </a:cubicBezTo>
                <a:cubicBezTo>
                  <a:pt x="6176283" y="993629"/>
                  <a:pt x="6179924" y="995274"/>
                  <a:pt x="6182979" y="998563"/>
                </a:cubicBezTo>
                <a:cubicBezTo>
                  <a:pt x="6186033" y="1001853"/>
                  <a:pt x="6187678" y="1006434"/>
                  <a:pt x="6187913" y="1012308"/>
                </a:cubicBezTo>
                <a:cubicBezTo>
                  <a:pt x="6188852" y="1009723"/>
                  <a:pt x="6190438" y="1007491"/>
                  <a:pt x="6192670" y="1005612"/>
                </a:cubicBezTo>
                <a:cubicBezTo>
                  <a:pt x="6194902" y="1003732"/>
                  <a:pt x="6197663" y="1002557"/>
                  <a:pt x="6200952" y="1002088"/>
                </a:cubicBezTo>
                <a:cubicBezTo>
                  <a:pt x="6200717" y="999503"/>
                  <a:pt x="6201305" y="997095"/>
                  <a:pt x="6202714" y="994863"/>
                </a:cubicBezTo>
                <a:cubicBezTo>
                  <a:pt x="6204124" y="992631"/>
                  <a:pt x="6206121" y="991162"/>
                  <a:pt x="6208706" y="990457"/>
                </a:cubicBezTo>
                <a:cubicBezTo>
                  <a:pt x="6207061" y="988108"/>
                  <a:pt x="6206238" y="985171"/>
                  <a:pt x="6206238" y="981647"/>
                </a:cubicBezTo>
                <a:cubicBezTo>
                  <a:pt x="6206238" y="975538"/>
                  <a:pt x="6208119" y="970604"/>
                  <a:pt x="6211878" y="966845"/>
                </a:cubicBezTo>
                <a:cubicBezTo>
                  <a:pt x="6211643" y="963791"/>
                  <a:pt x="6212700" y="961265"/>
                  <a:pt x="6215050" y="959268"/>
                </a:cubicBezTo>
                <a:cubicBezTo>
                  <a:pt x="6217399" y="957271"/>
                  <a:pt x="6220218" y="956272"/>
                  <a:pt x="6223508" y="956272"/>
                </a:cubicBezTo>
                <a:close/>
                <a:moveTo>
                  <a:pt x="3816273" y="925611"/>
                </a:moveTo>
                <a:cubicBezTo>
                  <a:pt x="3819562" y="925611"/>
                  <a:pt x="3822617" y="926727"/>
                  <a:pt x="3825436" y="928959"/>
                </a:cubicBezTo>
                <a:cubicBezTo>
                  <a:pt x="3828256" y="931191"/>
                  <a:pt x="3829665" y="934069"/>
                  <a:pt x="3829665" y="937594"/>
                </a:cubicBezTo>
                <a:cubicBezTo>
                  <a:pt x="3829665" y="939943"/>
                  <a:pt x="3828726" y="942645"/>
                  <a:pt x="3826846" y="945700"/>
                </a:cubicBezTo>
                <a:cubicBezTo>
                  <a:pt x="3829195" y="947814"/>
                  <a:pt x="3830370" y="951338"/>
                  <a:pt x="3830370" y="956272"/>
                </a:cubicBezTo>
                <a:cubicBezTo>
                  <a:pt x="3830370" y="958387"/>
                  <a:pt x="3830077" y="960560"/>
                  <a:pt x="3829489" y="962792"/>
                </a:cubicBezTo>
                <a:cubicBezTo>
                  <a:pt x="3828902" y="965024"/>
                  <a:pt x="3828138" y="966728"/>
                  <a:pt x="3827198" y="967902"/>
                </a:cubicBezTo>
                <a:cubicBezTo>
                  <a:pt x="3828608" y="968842"/>
                  <a:pt x="3829313" y="970722"/>
                  <a:pt x="3829313" y="973541"/>
                </a:cubicBezTo>
                <a:cubicBezTo>
                  <a:pt x="3829313" y="975891"/>
                  <a:pt x="3828726" y="979062"/>
                  <a:pt x="3827551" y="983057"/>
                </a:cubicBezTo>
                <a:cubicBezTo>
                  <a:pt x="3829665" y="982352"/>
                  <a:pt x="3831897" y="981999"/>
                  <a:pt x="3834247" y="981999"/>
                </a:cubicBezTo>
                <a:cubicBezTo>
                  <a:pt x="3837771" y="981999"/>
                  <a:pt x="3840473" y="982822"/>
                  <a:pt x="3842353" y="984466"/>
                </a:cubicBezTo>
                <a:cubicBezTo>
                  <a:pt x="3844702" y="983291"/>
                  <a:pt x="3846582" y="982704"/>
                  <a:pt x="3847992" y="982704"/>
                </a:cubicBezTo>
                <a:cubicBezTo>
                  <a:pt x="3850341" y="982704"/>
                  <a:pt x="3852221" y="983644"/>
                  <a:pt x="3853630" y="985524"/>
                </a:cubicBezTo>
                <a:cubicBezTo>
                  <a:pt x="3855275" y="984349"/>
                  <a:pt x="3857272" y="983761"/>
                  <a:pt x="3859621" y="983761"/>
                </a:cubicBezTo>
                <a:cubicBezTo>
                  <a:pt x="3862911" y="983761"/>
                  <a:pt x="3865495" y="985054"/>
                  <a:pt x="3867375" y="987638"/>
                </a:cubicBezTo>
                <a:cubicBezTo>
                  <a:pt x="3871839" y="987638"/>
                  <a:pt x="3875187" y="988637"/>
                  <a:pt x="3877419" y="990634"/>
                </a:cubicBezTo>
                <a:cubicBezTo>
                  <a:pt x="3879651" y="992631"/>
                  <a:pt x="3880767" y="995156"/>
                  <a:pt x="3880767" y="998211"/>
                </a:cubicBezTo>
                <a:cubicBezTo>
                  <a:pt x="3880767" y="1001970"/>
                  <a:pt x="3879299" y="1005553"/>
                  <a:pt x="3876362" y="1008960"/>
                </a:cubicBezTo>
                <a:cubicBezTo>
                  <a:pt x="3873425" y="1012367"/>
                  <a:pt x="3870077" y="1014070"/>
                  <a:pt x="3866317" y="1014070"/>
                </a:cubicBezTo>
                <a:cubicBezTo>
                  <a:pt x="3864203" y="1014070"/>
                  <a:pt x="3862088" y="1013365"/>
                  <a:pt x="3859974" y="1011955"/>
                </a:cubicBezTo>
                <a:cubicBezTo>
                  <a:pt x="3857624" y="1013835"/>
                  <a:pt x="3854570" y="1014775"/>
                  <a:pt x="3850811" y="1014775"/>
                </a:cubicBezTo>
                <a:cubicBezTo>
                  <a:pt x="3847287" y="1014775"/>
                  <a:pt x="3844350" y="1013953"/>
                  <a:pt x="3842000" y="1012308"/>
                </a:cubicBezTo>
                <a:cubicBezTo>
                  <a:pt x="3838946" y="1013483"/>
                  <a:pt x="3836714" y="1014070"/>
                  <a:pt x="3835304" y="1014070"/>
                </a:cubicBezTo>
                <a:cubicBezTo>
                  <a:pt x="3833424" y="1014070"/>
                  <a:pt x="3831193" y="1013248"/>
                  <a:pt x="3828608" y="1011603"/>
                </a:cubicBezTo>
                <a:cubicBezTo>
                  <a:pt x="3830723" y="1014422"/>
                  <a:pt x="3831780" y="1017477"/>
                  <a:pt x="3831780" y="1020766"/>
                </a:cubicBezTo>
                <a:cubicBezTo>
                  <a:pt x="3831780" y="1024290"/>
                  <a:pt x="3830370" y="1027462"/>
                  <a:pt x="3827551" y="1030282"/>
                </a:cubicBezTo>
                <a:cubicBezTo>
                  <a:pt x="3829665" y="1033101"/>
                  <a:pt x="3830723" y="1036625"/>
                  <a:pt x="3830723" y="1040854"/>
                </a:cubicBezTo>
                <a:cubicBezTo>
                  <a:pt x="3830723" y="1044614"/>
                  <a:pt x="3829665" y="1048138"/>
                  <a:pt x="3827551" y="1051427"/>
                </a:cubicBezTo>
                <a:cubicBezTo>
                  <a:pt x="3830370" y="1053307"/>
                  <a:pt x="3831780" y="1056361"/>
                  <a:pt x="3831780" y="1060590"/>
                </a:cubicBezTo>
                <a:cubicBezTo>
                  <a:pt x="3831780" y="1064114"/>
                  <a:pt x="3830723" y="1067169"/>
                  <a:pt x="3828608" y="1069753"/>
                </a:cubicBezTo>
                <a:cubicBezTo>
                  <a:pt x="3830958" y="1072338"/>
                  <a:pt x="3832132" y="1076919"/>
                  <a:pt x="3832132" y="1083498"/>
                </a:cubicBezTo>
                <a:cubicBezTo>
                  <a:pt x="3832132" y="1086317"/>
                  <a:pt x="3831780" y="1088667"/>
                  <a:pt x="3831075" y="1090546"/>
                </a:cubicBezTo>
                <a:cubicBezTo>
                  <a:pt x="3832720" y="1092896"/>
                  <a:pt x="3833542" y="1095363"/>
                  <a:pt x="3833542" y="1097947"/>
                </a:cubicBezTo>
                <a:cubicBezTo>
                  <a:pt x="3833542" y="1099357"/>
                  <a:pt x="3833248" y="1101178"/>
                  <a:pt x="3832661" y="1103410"/>
                </a:cubicBezTo>
                <a:cubicBezTo>
                  <a:pt x="3832074" y="1105642"/>
                  <a:pt x="3831662" y="1107463"/>
                  <a:pt x="3831427" y="1108872"/>
                </a:cubicBezTo>
                <a:cubicBezTo>
                  <a:pt x="3834247" y="1112162"/>
                  <a:pt x="3835657" y="1115333"/>
                  <a:pt x="3835657" y="1118388"/>
                </a:cubicBezTo>
                <a:cubicBezTo>
                  <a:pt x="3839651" y="1121442"/>
                  <a:pt x="3841648" y="1125084"/>
                  <a:pt x="3841648" y="1129313"/>
                </a:cubicBezTo>
                <a:cubicBezTo>
                  <a:pt x="3846347" y="1131897"/>
                  <a:pt x="3848696" y="1136244"/>
                  <a:pt x="3848696" y="1142353"/>
                </a:cubicBezTo>
                <a:cubicBezTo>
                  <a:pt x="3849166" y="1143058"/>
                  <a:pt x="3849636" y="1143527"/>
                  <a:pt x="3850106" y="1143762"/>
                </a:cubicBezTo>
                <a:cubicBezTo>
                  <a:pt x="3850576" y="1143997"/>
                  <a:pt x="3850928" y="1144232"/>
                  <a:pt x="3851163" y="1144467"/>
                </a:cubicBezTo>
                <a:lnTo>
                  <a:pt x="3853630" y="1144115"/>
                </a:lnTo>
                <a:cubicBezTo>
                  <a:pt x="3857154" y="1144115"/>
                  <a:pt x="3859974" y="1145172"/>
                  <a:pt x="3862088" y="1147287"/>
                </a:cubicBezTo>
                <a:cubicBezTo>
                  <a:pt x="3863968" y="1146817"/>
                  <a:pt x="3865495" y="1146582"/>
                  <a:pt x="3866670" y="1146582"/>
                </a:cubicBezTo>
                <a:cubicBezTo>
                  <a:pt x="3867375" y="1146582"/>
                  <a:pt x="3868667" y="1146817"/>
                  <a:pt x="3870547" y="1147287"/>
                </a:cubicBezTo>
                <a:cubicBezTo>
                  <a:pt x="3870782" y="1146112"/>
                  <a:pt x="3871428" y="1145290"/>
                  <a:pt x="3872485" y="1144820"/>
                </a:cubicBezTo>
                <a:cubicBezTo>
                  <a:pt x="3873542" y="1144350"/>
                  <a:pt x="3874776" y="1143997"/>
                  <a:pt x="3876185" y="1143762"/>
                </a:cubicBezTo>
                <a:cubicBezTo>
                  <a:pt x="3877125" y="1143527"/>
                  <a:pt x="3878300" y="1143410"/>
                  <a:pt x="3879710" y="1143410"/>
                </a:cubicBezTo>
                <a:cubicBezTo>
                  <a:pt x="3883704" y="1143410"/>
                  <a:pt x="3886935" y="1144878"/>
                  <a:pt x="3889402" y="1147815"/>
                </a:cubicBezTo>
                <a:cubicBezTo>
                  <a:pt x="3891868" y="1150752"/>
                  <a:pt x="3893102" y="1154218"/>
                  <a:pt x="3893102" y="1158212"/>
                </a:cubicBezTo>
                <a:cubicBezTo>
                  <a:pt x="3893102" y="1161266"/>
                  <a:pt x="3892280" y="1163909"/>
                  <a:pt x="3890635" y="1166141"/>
                </a:cubicBezTo>
                <a:cubicBezTo>
                  <a:pt x="3888990" y="1168373"/>
                  <a:pt x="3886523" y="1169959"/>
                  <a:pt x="3883234" y="1170899"/>
                </a:cubicBezTo>
                <a:cubicBezTo>
                  <a:pt x="3878300" y="1175128"/>
                  <a:pt x="3872426" y="1176890"/>
                  <a:pt x="3865613" y="1176185"/>
                </a:cubicBezTo>
                <a:cubicBezTo>
                  <a:pt x="3863733" y="1177830"/>
                  <a:pt x="3861266" y="1178652"/>
                  <a:pt x="3858212" y="1178652"/>
                </a:cubicBezTo>
                <a:cubicBezTo>
                  <a:pt x="3853983" y="1178652"/>
                  <a:pt x="3850106" y="1177125"/>
                  <a:pt x="3846582" y="1174071"/>
                </a:cubicBezTo>
                <a:cubicBezTo>
                  <a:pt x="3844232" y="1173601"/>
                  <a:pt x="3841413" y="1172368"/>
                  <a:pt x="3838124" y="1170371"/>
                </a:cubicBezTo>
                <a:cubicBezTo>
                  <a:pt x="3834834" y="1168373"/>
                  <a:pt x="3833190" y="1166553"/>
                  <a:pt x="3833190" y="1164908"/>
                </a:cubicBezTo>
                <a:cubicBezTo>
                  <a:pt x="3829900" y="1164438"/>
                  <a:pt x="3826552" y="1162558"/>
                  <a:pt x="3823145" y="1159269"/>
                </a:cubicBezTo>
                <a:cubicBezTo>
                  <a:pt x="3819739" y="1155980"/>
                  <a:pt x="3818505" y="1151986"/>
                  <a:pt x="3819445" y="1147287"/>
                </a:cubicBezTo>
                <a:cubicBezTo>
                  <a:pt x="3816861" y="1144467"/>
                  <a:pt x="3815333" y="1141530"/>
                  <a:pt x="3814864" y="1138476"/>
                </a:cubicBezTo>
                <a:cubicBezTo>
                  <a:pt x="3812044" y="1137066"/>
                  <a:pt x="3809988" y="1134952"/>
                  <a:pt x="3808696" y="1132132"/>
                </a:cubicBezTo>
                <a:cubicBezTo>
                  <a:pt x="3807404" y="1129313"/>
                  <a:pt x="3806993" y="1126376"/>
                  <a:pt x="3807463" y="1123322"/>
                </a:cubicBezTo>
                <a:cubicBezTo>
                  <a:pt x="3804408" y="1120502"/>
                  <a:pt x="3802881" y="1116273"/>
                  <a:pt x="3802881" y="1110634"/>
                </a:cubicBezTo>
                <a:cubicBezTo>
                  <a:pt x="3802881" y="1108520"/>
                  <a:pt x="3803116" y="1105818"/>
                  <a:pt x="3803586" y="1102529"/>
                </a:cubicBezTo>
                <a:cubicBezTo>
                  <a:pt x="3800296" y="1099944"/>
                  <a:pt x="3798652" y="1096420"/>
                  <a:pt x="3798652" y="1091956"/>
                </a:cubicBezTo>
                <a:cubicBezTo>
                  <a:pt x="3798652" y="1087962"/>
                  <a:pt x="3799944" y="1084672"/>
                  <a:pt x="3802529" y="1082088"/>
                </a:cubicBezTo>
                <a:cubicBezTo>
                  <a:pt x="3799709" y="1079269"/>
                  <a:pt x="3798300" y="1075627"/>
                  <a:pt x="3798300" y="1071163"/>
                </a:cubicBezTo>
                <a:cubicBezTo>
                  <a:pt x="3798300" y="1069518"/>
                  <a:pt x="3798770" y="1067521"/>
                  <a:pt x="3799709" y="1065172"/>
                </a:cubicBezTo>
                <a:cubicBezTo>
                  <a:pt x="3798300" y="1062352"/>
                  <a:pt x="3797595" y="1059533"/>
                  <a:pt x="3797595" y="1056713"/>
                </a:cubicBezTo>
                <a:cubicBezTo>
                  <a:pt x="3797595" y="1052954"/>
                  <a:pt x="3798652" y="1050017"/>
                  <a:pt x="3800767" y="1047903"/>
                </a:cubicBezTo>
                <a:cubicBezTo>
                  <a:pt x="3799357" y="1045083"/>
                  <a:pt x="3798652" y="1042029"/>
                  <a:pt x="3798652" y="1038740"/>
                </a:cubicBezTo>
                <a:cubicBezTo>
                  <a:pt x="3798652" y="1035920"/>
                  <a:pt x="3799063" y="1033395"/>
                  <a:pt x="3799885" y="1031163"/>
                </a:cubicBezTo>
                <a:cubicBezTo>
                  <a:pt x="3800708" y="1028931"/>
                  <a:pt x="3801706" y="1027227"/>
                  <a:pt x="3802881" y="1026052"/>
                </a:cubicBezTo>
                <a:cubicBezTo>
                  <a:pt x="3800296" y="1022998"/>
                  <a:pt x="3799004" y="1019709"/>
                  <a:pt x="3799004" y="1016185"/>
                </a:cubicBezTo>
                <a:cubicBezTo>
                  <a:pt x="3799004" y="1014305"/>
                  <a:pt x="3799357" y="1012308"/>
                  <a:pt x="3800062" y="1010193"/>
                </a:cubicBezTo>
                <a:cubicBezTo>
                  <a:pt x="3797947" y="1010898"/>
                  <a:pt x="3795598" y="1011251"/>
                  <a:pt x="3793013" y="1011251"/>
                </a:cubicBezTo>
                <a:cubicBezTo>
                  <a:pt x="3789019" y="1011251"/>
                  <a:pt x="3786082" y="1010428"/>
                  <a:pt x="3784202" y="1008784"/>
                </a:cubicBezTo>
                <a:cubicBezTo>
                  <a:pt x="3781383" y="1009488"/>
                  <a:pt x="3778916" y="1009841"/>
                  <a:pt x="3776802" y="1009841"/>
                </a:cubicBezTo>
                <a:cubicBezTo>
                  <a:pt x="3772573" y="1009841"/>
                  <a:pt x="3768226" y="1008549"/>
                  <a:pt x="3763762" y="1005964"/>
                </a:cubicBezTo>
                <a:cubicBezTo>
                  <a:pt x="3761412" y="1007374"/>
                  <a:pt x="3758946" y="1008079"/>
                  <a:pt x="3756361" y="1008079"/>
                </a:cubicBezTo>
                <a:cubicBezTo>
                  <a:pt x="3752602" y="1008079"/>
                  <a:pt x="3749489" y="1006493"/>
                  <a:pt x="3747022" y="1003321"/>
                </a:cubicBezTo>
                <a:cubicBezTo>
                  <a:pt x="3744555" y="1000149"/>
                  <a:pt x="3743321" y="996566"/>
                  <a:pt x="3743321" y="992572"/>
                </a:cubicBezTo>
                <a:cubicBezTo>
                  <a:pt x="3743321" y="989048"/>
                  <a:pt x="3744437" y="986052"/>
                  <a:pt x="3746669" y="983585"/>
                </a:cubicBezTo>
                <a:cubicBezTo>
                  <a:pt x="3748901" y="981118"/>
                  <a:pt x="3752132" y="979767"/>
                  <a:pt x="3756361" y="979532"/>
                </a:cubicBezTo>
                <a:cubicBezTo>
                  <a:pt x="3759180" y="978358"/>
                  <a:pt x="3761765" y="977770"/>
                  <a:pt x="3764114" y="977770"/>
                </a:cubicBezTo>
                <a:cubicBezTo>
                  <a:pt x="3768813" y="977770"/>
                  <a:pt x="3772925" y="978945"/>
                  <a:pt x="3776449" y="981294"/>
                </a:cubicBezTo>
                <a:cubicBezTo>
                  <a:pt x="3779504" y="980120"/>
                  <a:pt x="3782910" y="979532"/>
                  <a:pt x="3786669" y="979532"/>
                </a:cubicBezTo>
                <a:cubicBezTo>
                  <a:pt x="3789959" y="979532"/>
                  <a:pt x="3792543" y="980120"/>
                  <a:pt x="3794423" y="981294"/>
                </a:cubicBezTo>
                <a:cubicBezTo>
                  <a:pt x="3794658" y="980355"/>
                  <a:pt x="3795656" y="979474"/>
                  <a:pt x="3797418" y="978651"/>
                </a:cubicBezTo>
                <a:cubicBezTo>
                  <a:pt x="3799181" y="977829"/>
                  <a:pt x="3800649" y="977535"/>
                  <a:pt x="3801824" y="977770"/>
                </a:cubicBezTo>
                <a:cubicBezTo>
                  <a:pt x="3800884" y="975656"/>
                  <a:pt x="3800414" y="972836"/>
                  <a:pt x="3800414" y="969312"/>
                </a:cubicBezTo>
                <a:cubicBezTo>
                  <a:pt x="3800414" y="965083"/>
                  <a:pt x="3801354" y="962851"/>
                  <a:pt x="3803234" y="962616"/>
                </a:cubicBezTo>
                <a:cubicBezTo>
                  <a:pt x="3801589" y="960266"/>
                  <a:pt x="3800767" y="956860"/>
                  <a:pt x="3800767" y="952396"/>
                </a:cubicBezTo>
                <a:cubicBezTo>
                  <a:pt x="3800767" y="946287"/>
                  <a:pt x="3802294" y="942058"/>
                  <a:pt x="3805348" y="939708"/>
                </a:cubicBezTo>
                <a:cubicBezTo>
                  <a:pt x="3805113" y="935009"/>
                  <a:pt x="3806053" y="931485"/>
                  <a:pt x="3808168" y="929136"/>
                </a:cubicBezTo>
                <a:cubicBezTo>
                  <a:pt x="3810282" y="926786"/>
                  <a:pt x="3812984" y="925611"/>
                  <a:pt x="3816273" y="925611"/>
                </a:cubicBezTo>
                <a:close/>
                <a:moveTo>
                  <a:pt x="682552" y="925611"/>
                </a:moveTo>
                <a:cubicBezTo>
                  <a:pt x="685841" y="925611"/>
                  <a:pt x="688895" y="926727"/>
                  <a:pt x="691715" y="928959"/>
                </a:cubicBezTo>
                <a:cubicBezTo>
                  <a:pt x="694534" y="931191"/>
                  <a:pt x="695944" y="934069"/>
                  <a:pt x="695944" y="937594"/>
                </a:cubicBezTo>
                <a:cubicBezTo>
                  <a:pt x="695944" y="939943"/>
                  <a:pt x="695004" y="942645"/>
                  <a:pt x="693124" y="945700"/>
                </a:cubicBezTo>
                <a:cubicBezTo>
                  <a:pt x="695474" y="947814"/>
                  <a:pt x="696649" y="951338"/>
                  <a:pt x="696649" y="956272"/>
                </a:cubicBezTo>
                <a:cubicBezTo>
                  <a:pt x="696649" y="958387"/>
                  <a:pt x="696355" y="960560"/>
                  <a:pt x="695768" y="962792"/>
                </a:cubicBezTo>
                <a:cubicBezTo>
                  <a:pt x="695180" y="965024"/>
                  <a:pt x="694416" y="966728"/>
                  <a:pt x="693476" y="967902"/>
                </a:cubicBezTo>
                <a:cubicBezTo>
                  <a:pt x="694887" y="968842"/>
                  <a:pt x="695591" y="970722"/>
                  <a:pt x="695591" y="973541"/>
                </a:cubicBezTo>
                <a:cubicBezTo>
                  <a:pt x="695591" y="975891"/>
                  <a:pt x="695004" y="979062"/>
                  <a:pt x="693829" y="983057"/>
                </a:cubicBezTo>
                <a:cubicBezTo>
                  <a:pt x="695944" y="982352"/>
                  <a:pt x="698176" y="981999"/>
                  <a:pt x="700525" y="981999"/>
                </a:cubicBezTo>
                <a:cubicBezTo>
                  <a:pt x="704050" y="981999"/>
                  <a:pt x="706751" y="982822"/>
                  <a:pt x="708631" y="984466"/>
                </a:cubicBezTo>
                <a:cubicBezTo>
                  <a:pt x="710981" y="983291"/>
                  <a:pt x="712860" y="982704"/>
                  <a:pt x="714270" y="982704"/>
                </a:cubicBezTo>
                <a:cubicBezTo>
                  <a:pt x="716619" y="982704"/>
                  <a:pt x="718499" y="983644"/>
                  <a:pt x="719908" y="985524"/>
                </a:cubicBezTo>
                <a:cubicBezTo>
                  <a:pt x="721553" y="984349"/>
                  <a:pt x="723550" y="983761"/>
                  <a:pt x="725900" y="983761"/>
                </a:cubicBezTo>
                <a:cubicBezTo>
                  <a:pt x="729189" y="983761"/>
                  <a:pt x="731774" y="985054"/>
                  <a:pt x="733653" y="987638"/>
                </a:cubicBezTo>
                <a:cubicBezTo>
                  <a:pt x="738117" y="987638"/>
                  <a:pt x="741465" y="988637"/>
                  <a:pt x="743697" y="990634"/>
                </a:cubicBezTo>
                <a:cubicBezTo>
                  <a:pt x="745929" y="992631"/>
                  <a:pt x="747045" y="995156"/>
                  <a:pt x="747045" y="998211"/>
                </a:cubicBezTo>
                <a:cubicBezTo>
                  <a:pt x="747045" y="1001970"/>
                  <a:pt x="745577" y="1005553"/>
                  <a:pt x="742640" y="1008960"/>
                </a:cubicBezTo>
                <a:cubicBezTo>
                  <a:pt x="739703" y="1012367"/>
                  <a:pt x="736355" y="1014070"/>
                  <a:pt x="732596" y="1014070"/>
                </a:cubicBezTo>
                <a:cubicBezTo>
                  <a:pt x="730481" y="1014070"/>
                  <a:pt x="728367" y="1013365"/>
                  <a:pt x="726252" y="1011955"/>
                </a:cubicBezTo>
                <a:cubicBezTo>
                  <a:pt x="723903" y="1013835"/>
                  <a:pt x="720849" y="1014775"/>
                  <a:pt x="717089" y="1014775"/>
                </a:cubicBezTo>
                <a:cubicBezTo>
                  <a:pt x="713565" y="1014775"/>
                  <a:pt x="710628" y="1013953"/>
                  <a:pt x="708279" y="1012308"/>
                </a:cubicBezTo>
                <a:cubicBezTo>
                  <a:pt x="705224" y="1013483"/>
                  <a:pt x="702992" y="1014070"/>
                  <a:pt x="701582" y="1014070"/>
                </a:cubicBezTo>
                <a:cubicBezTo>
                  <a:pt x="699703" y="1014070"/>
                  <a:pt x="697471" y="1013248"/>
                  <a:pt x="694887" y="1011603"/>
                </a:cubicBezTo>
                <a:cubicBezTo>
                  <a:pt x="697001" y="1014422"/>
                  <a:pt x="698058" y="1017477"/>
                  <a:pt x="698058" y="1020766"/>
                </a:cubicBezTo>
                <a:cubicBezTo>
                  <a:pt x="698058" y="1024290"/>
                  <a:pt x="696649" y="1027462"/>
                  <a:pt x="693829" y="1030282"/>
                </a:cubicBezTo>
                <a:cubicBezTo>
                  <a:pt x="695944" y="1033101"/>
                  <a:pt x="697001" y="1036625"/>
                  <a:pt x="697001" y="1040854"/>
                </a:cubicBezTo>
                <a:cubicBezTo>
                  <a:pt x="697001" y="1044614"/>
                  <a:pt x="695944" y="1048138"/>
                  <a:pt x="693829" y="1051427"/>
                </a:cubicBezTo>
                <a:cubicBezTo>
                  <a:pt x="696649" y="1053307"/>
                  <a:pt x="698058" y="1056361"/>
                  <a:pt x="698058" y="1060590"/>
                </a:cubicBezTo>
                <a:cubicBezTo>
                  <a:pt x="698058" y="1064114"/>
                  <a:pt x="697001" y="1067169"/>
                  <a:pt x="694887" y="1069753"/>
                </a:cubicBezTo>
                <a:cubicBezTo>
                  <a:pt x="697236" y="1072338"/>
                  <a:pt x="698411" y="1076919"/>
                  <a:pt x="698411" y="1083498"/>
                </a:cubicBezTo>
                <a:cubicBezTo>
                  <a:pt x="698411" y="1086317"/>
                  <a:pt x="698058" y="1088667"/>
                  <a:pt x="697353" y="1090546"/>
                </a:cubicBezTo>
                <a:cubicBezTo>
                  <a:pt x="698998" y="1092896"/>
                  <a:pt x="699820" y="1095363"/>
                  <a:pt x="699820" y="1097947"/>
                </a:cubicBezTo>
                <a:cubicBezTo>
                  <a:pt x="699820" y="1099357"/>
                  <a:pt x="699527" y="1101178"/>
                  <a:pt x="698939" y="1103410"/>
                </a:cubicBezTo>
                <a:cubicBezTo>
                  <a:pt x="698352" y="1105642"/>
                  <a:pt x="697941" y="1107463"/>
                  <a:pt x="697706" y="1108872"/>
                </a:cubicBezTo>
                <a:cubicBezTo>
                  <a:pt x="700525" y="1112162"/>
                  <a:pt x="701935" y="1115333"/>
                  <a:pt x="701935" y="1118388"/>
                </a:cubicBezTo>
                <a:cubicBezTo>
                  <a:pt x="705929" y="1121442"/>
                  <a:pt x="707926" y="1125084"/>
                  <a:pt x="707926" y="1129313"/>
                </a:cubicBezTo>
                <a:cubicBezTo>
                  <a:pt x="712625" y="1131897"/>
                  <a:pt x="714975" y="1136244"/>
                  <a:pt x="714975" y="1142353"/>
                </a:cubicBezTo>
                <a:cubicBezTo>
                  <a:pt x="715444" y="1143058"/>
                  <a:pt x="715914" y="1143527"/>
                  <a:pt x="716384" y="1143762"/>
                </a:cubicBezTo>
                <a:cubicBezTo>
                  <a:pt x="716854" y="1143997"/>
                  <a:pt x="717207" y="1144232"/>
                  <a:pt x="717442" y="1144467"/>
                </a:cubicBezTo>
                <a:lnTo>
                  <a:pt x="719908" y="1144115"/>
                </a:lnTo>
                <a:cubicBezTo>
                  <a:pt x="723433" y="1144115"/>
                  <a:pt x="726252" y="1145172"/>
                  <a:pt x="728367" y="1147287"/>
                </a:cubicBezTo>
                <a:cubicBezTo>
                  <a:pt x="730246" y="1146817"/>
                  <a:pt x="731774" y="1146582"/>
                  <a:pt x="732948" y="1146582"/>
                </a:cubicBezTo>
                <a:cubicBezTo>
                  <a:pt x="733653" y="1146582"/>
                  <a:pt x="734945" y="1146817"/>
                  <a:pt x="736825" y="1147287"/>
                </a:cubicBezTo>
                <a:cubicBezTo>
                  <a:pt x="737060" y="1146112"/>
                  <a:pt x="737706" y="1145290"/>
                  <a:pt x="738763" y="1144820"/>
                </a:cubicBezTo>
                <a:cubicBezTo>
                  <a:pt x="739821" y="1144350"/>
                  <a:pt x="741054" y="1143997"/>
                  <a:pt x="742464" y="1143762"/>
                </a:cubicBezTo>
                <a:cubicBezTo>
                  <a:pt x="743404" y="1143527"/>
                  <a:pt x="744578" y="1143410"/>
                  <a:pt x="745988" y="1143410"/>
                </a:cubicBezTo>
                <a:cubicBezTo>
                  <a:pt x="749982" y="1143410"/>
                  <a:pt x="753213" y="1144878"/>
                  <a:pt x="755680" y="1147815"/>
                </a:cubicBezTo>
                <a:cubicBezTo>
                  <a:pt x="758147" y="1150752"/>
                  <a:pt x="759380" y="1154218"/>
                  <a:pt x="759380" y="1158212"/>
                </a:cubicBezTo>
                <a:cubicBezTo>
                  <a:pt x="759380" y="1161266"/>
                  <a:pt x="758558" y="1163909"/>
                  <a:pt x="756913" y="1166141"/>
                </a:cubicBezTo>
                <a:cubicBezTo>
                  <a:pt x="755268" y="1168373"/>
                  <a:pt x="752802" y="1169959"/>
                  <a:pt x="749512" y="1170899"/>
                </a:cubicBezTo>
                <a:cubicBezTo>
                  <a:pt x="744578" y="1175128"/>
                  <a:pt x="738705" y="1176890"/>
                  <a:pt x="731891" y="1176185"/>
                </a:cubicBezTo>
                <a:cubicBezTo>
                  <a:pt x="730011" y="1177830"/>
                  <a:pt x="727545" y="1178652"/>
                  <a:pt x="724490" y="1178652"/>
                </a:cubicBezTo>
                <a:cubicBezTo>
                  <a:pt x="720261" y="1178652"/>
                  <a:pt x="716384" y="1177125"/>
                  <a:pt x="712860" y="1174071"/>
                </a:cubicBezTo>
                <a:cubicBezTo>
                  <a:pt x="710511" y="1173601"/>
                  <a:pt x="707691" y="1172368"/>
                  <a:pt x="704402" y="1170371"/>
                </a:cubicBezTo>
                <a:cubicBezTo>
                  <a:pt x="701113" y="1168373"/>
                  <a:pt x="699468" y="1166553"/>
                  <a:pt x="699468" y="1164908"/>
                </a:cubicBezTo>
                <a:cubicBezTo>
                  <a:pt x="696179" y="1164438"/>
                  <a:pt x="692831" y="1162558"/>
                  <a:pt x="689424" y="1159269"/>
                </a:cubicBezTo>
                <a:cubicBezTo>
                  <a:pt x="686017" y="1155980"/>
                  <a:pt x="684784" y="1151986"/>
                  <a:pt x="685723" y="1147287"/>
                </a:cubicBezTo>
                <a:cubicBezTo>
                  <a:pt x="683139" y="1144467"/>
                  <a:pt x="681612" y="1141530"/>
                  <a:pt x="681142" y="1138476"/>
                </a:cubicBezTo>
                <a:cubicBezTo>
                  <a:pt x="678322" y="1137066"/>
                  <a:pt x="676267" y="1134952"/>
                  <a:pt x="674975" y="1132132"/>
                </a:cubicBezTo>
                <a:cubicBezTo>
                  <a:pt x="673682" y="1129313"/>
                  <a:pt x="673271" y="1126376"/>
                  <a:pt x="673741" y="1123322"/>
                </a:cubicBezTo>
                <a:cubicBezTo>
                  <a:pt x="670687" y="1120502"/>
                  <a:pt x="669159" y="1116273"/>
                  <a:pt x="669159" y="1110634"/>
                </a:cubicBezTo>
                <a:cubicBezTo>
                  <a:pt x="669159" y="1108520"/>
                  <a:pt x="669394" y="1105818"/>
                  <a:pt x="669864" y="1102529"/>
                </a:cubicBezTo>
                <a:cubicBezTo>
                  <a:pt x="666575" y="1099944"/>
                  <a:pt x="664930" y="1096420"/>
                  <a:pt x="664930" y="1091956"/>
                </a:cubicBezTo>
                <a:cubicBezTo>
                  <a:pt x="664930" y="1087962"/>
                  <a:pt x="666223" y="1084672"/>
                  <a:pt x="668807" y="1082088"/>
                </a:cubicBezTo>
                <a:cubicBezTo>
                  <a:pt x="665988" y="1079269"/>
                  <a:pt x="664578" y="1075627"/>
                  <a:pt x="664578" y="1071163"/>
                </a:cubicBezTo>
                <a:cubicBezTo>
                  <a:pt x="664578" y="1069518"/>
                  <a:pt x="665048" y="1067521"/>
                  <a:pt x="665988" y="1065172"/>
                </a:cubicBezTo>
                <a:cubicBezTo>
                  <a:pt x="664578" y="1062352"/>
                  <a:pt x="663873" y="1059533"/>
                  <a:pt x="663873" y="1056713"/>
                </a:cubicBezTo>
                <a:cubicBezTo>
                  <a:pt x="663873" y="1052954"/>
                  <a:pt x="664930" y="1050017"/>
                  <a:pt x="667045" y="1047903"/>
                </a:cubicBezTo>
                <a:cubicBezTo>
                  <a:pt x="665635" y="1045083"/>
                  <a:pt x="664930" y="1042029"/>
                  <a:pt x="664930" y="1038740"/>
                </a:cubicBezTo>
                <a:cubicBezTo>
                  <a:pt x="664930" y="1035920"/>
                  <a:pt x="665342" y="1033395"/>
                  <a:pt x="666164" y="1031163"/>
                </a:cubicBezTo>
                <a:cubicBezTo>
                  <a:pt x="666986" y="1028931"/>
                  <a:pt x="667985" y="1027227"/>
                  <a:pt x="669159" y="1026052"/>
                </a:cubicBezTo>
                <a:cubicBezTo>
                  <a:pt x="666575" y="1022998"/>
                  <a:pt x="665283" y="1019709"/>
                  <a:pt x="665283" y="1016185"/>
                </a:cubicBezTo>
                <a:cubicBezTo>
                  <a:pt x="665283" y="1014305"/>
                  <a:pt x="665635" y="1012308"/>
                  <a:pt x="666340" y="1010193"/>
                </a:cubicBezTo>
                <a:cubicBezTo>
                  <a:pt x="664225" y="1010898"/>
                  <a:pt x="661876" y="1011251"/>
                  <a:pt x="659292" y="1011251"/>
                </a:cubicBezTo>
                <a:cubicBezTo>
                  <a:pt x="655297" y="1011251"/>
                  <a:pt x="652361" y="1010428"/>
                  <a:pt x="650481" y="1008784"/>
                </a:cubicBezTo>
                <a:cubicBezTo>
                  <a:pt x="647662" y="1009488"/>
                  <a:pt x="645195" y="1009841"/>
                  <a:pt x="643080" y="1009841"/>
                </a:cubicBezTo>
                <a:cubicBezTo>
                  <a:pt x="638851" y="1009841"/>
                  <a:pt x="634504" y="1008549"/>
                  <a:pt x="630040" y="1005964"/>
                </a:cubicBezTo>
                <a:cubicBezTo>
                  <a:pt x="627691" y="1007374"/>
                  <a:pt x="625224" y="1008079"/>
                  <a:pt x="622639" y="1008079"/>
                </a:cubicBezTo>
                <a:cubicBezTo>
                  <a:pt x="618880" y="1008079"/>
                  <a:pt x="615767" y="1006493"/>
                  <a:pt x="613300" y="1003321"/>
                </a:cubicBezTo>
                <a:cubicBezTo>
                  <a:pt x="610833" y="1000149"/>
                  <a:pt x="609600" y="996566"/>
                  <a:pt x="609600" y="992572"/>
                </a:cubicBezTo>
                <a:cubicBezTo>
                  <a:pt x="609600" y="989048"/>
                  <a:pt x="610716" y="986052"/>
                  <a:pt x="612948" y="983585"/>
                </a:cubicBezTo>
                <a:cubicBezTo>
                  <a:pt x="615180" y="981118"/>
                  <a:pt x="618410" y="979767"/>
                  <a:pt x="622639" y="979532"/>
                </a:cubicBezTo>
                <a:cubicBezTo>
                  <a:pt x="625459" y="978358"/>
                  <a:pt x="628043" y="977770"/>
                  <a:pt x="630393" y="977770"/>
                </a:cubicBezTo>
                <a:cubicBezTo>
                  <a:pt x="635092" y="977770"/>
                  <a:pt x="639203" y="978945"/>
                  <a:pt x="642727" y="981294"/>
                </a:cubicBezTo>
                <a:cubicBezTo>
                  <a:pt x="645782" y="980120"/>
                  <a:pt x="649189" y="979532"/>
                  <a:pt x="652948" y="979532"/>
                </a:cubicBezTo>
                <a:cubicBezTo>
                  <a:pt x="656237" y="979532"/>
                  <a:pt x="658822" y="980120"/>
                  <a:pt x="660701" y="981294"/>
                </a:cubicBezTo>
                <a:cubicBezTo>
                  <a:pt x="660936" y="980355"/>
                  <a:pt x="661935" y="979474"/>
                  <a:pt x="663697" y="978651"/>
                </a:cubicBezTo>
                <a:cubicBezTo>
                  <a:pt x="665459" y="977829"/>
                  <a:pt x="666927" y="977535"/>
                  <a:pt x="668102" y="977770"/>
                </a:cubicBezTo>
                <a:cubicBezTo>
                  <a:pt x="667162" y="975656"/>
                  <a:pt x="666693" y="972836"/>
                  <a:pt x="666693" y="969312"/>
                </a:cubicBezTo>
                <a:cubicBezTo>
                  <a:pt x="666693" y="965083"/>
                  <a:pt x="667632" y="962851"/>
                  <a:pt x="669512" y="962616"/>
                </a:cubicBezTo>
                <a:cubicBezTo>
                  <a:pt x="667867" y="960266"/>
                  <a:pt x="667045" y="956860"/>
                  <a:pt x="667045" y="952396"/>
                </a:cubicBezTo>
                <a:cubicBezTo>
                  <a:pt x="667045" y="946287"/>
                  <a:pt x="668572" y="942058"/>
                  <a:pt x="671626" y="939708"/>
                </a:cubicBezTo>
                <a:cubicBezTo>
                  <a:pt x="671391" y="935009"/>
                  <a:pt x="672331" y="931485"/>
                  <a:pt x="674446" y="929136"/>
                </a:cubicBezTo>
                <a:cubicBezTo>
                  <a:pt x="676560" y="926786"/>
                  <a:pt x="679262" y="925611"/>
                  <a:pt x="682552" y="925611"/>
                </a:cubicBezTo>
                <a:close/>
                <a:moveTo>
                  <a:pt x="72951" y="925611"/>
                </a:moveTo>
                <a:cubicBezTo>
                  <a:pt x="76241" y="925611"/>
                  <a:pt x="79295" y="926727"/>
                  <a:pt x="82115" y="928959"/>
                </a:cubicBezTo>
                <a:cubicBezTo>
                  <a:pt x="84934" y="931191"/>
                  <a:pt x="86343" y="934069"/>
                  <a:pt x="86343" y="937594"/>
                </a:cubicBezTo>
                <a:cubicBezTo>
                  <a:pt x="86343" y="939943"/>
                  <a:pt x="85404" y="942645"/>
                  <a:pt x="83524" y="945700"/>
                </a:cubicBezTo>
                <a:cubicBezTo>
                  <a:pt x="85873" y="947814"/>
                  <a:pt x="87048" y="951338"/>
                  <a:pt x="87048" y="956272"/>
                </a:cubicBezTo>
                <a:cubicBezTo>
                  <a:pt x="87048" y="958387"/>
                  <a:pt x="86755" y="960560"/>
                  <a:pt x="86167" y="962792"/>
                </a:cubicBezTo>
                <a:cubicBezTo>
                  <a:pt x="85580" y="965024"/>
                  <a:pt x="84817" y="966728"/>
                  <a:pt x="83877" y="967902"/>
                </a:cubicBezTo>
                <a:cubicBezTo>
                  <a:pt x="85286" y="968842"/>
                  <a:pt x="85991" y="970722"/>
                  <a:pt x="85991" y="973541"/>
                </a:cubicBezTo>
                <a:cubicBezTo>
                  <a:pt x="85991" y="975891"/>
                  <a:pt x="85404" y="979062"/>
                  <a:pt x="84229" y="983057"/>
                </a:cubicBezTo>
                <a:cubicBezTo>
                  <a:pt x="86343" y="982352"/>
                  <a:pt x="88576" y="981999"/>
                  <a:pt x="90925" y="981999"/>
                </a:cubicBezTo>
                <a:cubicBezTo>
                  <a:pt x="94449" y="981999"/>
                  <a:pt x="97151" y="982822"/>
                  <a:pt x="99031" y="984466"/>
                </a:cubicBezTo>
                <a:cubicBezTo>
                  <a:pt x="101380" y="983291"/>
                  <a:pt x="103260" y="982704"/>
                  <a:pt x="104670" y="982704"/>
                </a:cubicBezTo>
                <a:cubicBezTo>
                  <a:pt x="107019" y="982704"/>
                  <a:pt x="108899" y="983644"/>
                  <a:pt x="110308" y="985524"/>
                </a:cubicBezTo>
                <a:cubicBezTo>
                  <a:pt x="111953" y="984349"/>
                  <a:pt x="113950" y="983761"/>
                  <a:pt x="116300" y="983761"/>
                </a:cubicBezTo>
                <a:cubicBezTo>
                  <a:pt x="119589" y="983761"/>
                  <a:pt x="122173" y="985054"/>
                  <a:pt x="124053" y="987638"/>
                </a:cubicBezTo>
                <a:cubicBezTo>
                  <a:pt x="128517" y="987638"/>
                  <a:pt x="131865" y="988637"/>
                  <a:pt x="134097" y="990634"/>
                </a:cubicBezTo>
                <a:cubicBezTo>
                  <a:pt x="136329" y="992631"/>
                  <a:pt x="137445" y="995156"/>
                  <a:pt x="137445" y="998211"/>
                </a:cubicBezTo>
                <a:cubicBezTo>
                  <a:pt x="137445" y="1001970"/>
                  <a:pt x="135977" y="1005553"/>
                  <a:pt x="133040" y="1008960"/>
                </a:cubicBezTo>
                <a:cubicBezTo>
                  <a:pt x="130103" y="1012367"/>
                  <a:pt x="126755" y="1014070"/>
                  <a:pt x="122996" y="1014070"/>
                </a:cubicBezTo>
                <a:cubicBezTo>
                  <a:pt x="120881" y="1014070"/>
                  <a:pt x="118767" y="1013365"/>
                  <a:pt x="116652" y="1011955"/>
                </a:cubicBezTo>
                <a:cubicBezTo>
                  <a:pt x="114303" y="1013835"/>
                  <a:pt x="111248" y="1014775"/>
                  <a:pt x="107489" y="1014775"/>
                </a:cubicBezTo>
                <a:cubicBezTo>
                  <a:pt x="103965" y="1014775"/>
                  <a:pt x="101028" y="1013953"/>
                  <a:pt x="98678" y="1012308"/>
                </a:cubicBezTo>
                <a:cubicBezTo>
                  <a:pt x="95624" y="1013483"/>
                  <a:pt x="93392" y="1014070"/>
                  <a:pt x="91982" y="1014070"/>
                </a:cubicBezTo>
                <a:cubicBezTo>
                  <a:pt x="90103" y="1014070"/>
                  <a:pt x="87871" y="1013248"/>
                  <a:pt x="85286" y="1011603"/>
                </a:cubicBezTo>
                <a:cubicBezTo>
                  <a:pt x="87401" y="1014422"/>
                  <a:pt x="88458" y="1017477"/>
                  <a:pt x="88458" y="1020766"/>
                </a:cubicBezTo>
                <a:cubicBezTo>
                  <a:pt x="88458" y="1024290"/>
                  <a:pt x="87048" y="1027462"/>
                  <a:pt x="84229" y="1030282"/>
                </a:cubicBezTo>
                <a:cubicBezTo>
                  <a:pt x="86343" y="1033101"/>
                  <a:pt x="87401" y="1036625"/>
                  <a:pt x="87401" y="1040854"/>
                </a:cubicBezTo>
                <a:cubicBezTo>
                  <a:pt x="87401" y="1044614"/>
                  <a:pt x="86343" y="1048138"/>
                  <a:pt x="84229" y="1051427"/>
                </a:cubicBezTo>
                <a:cubicBezTo>
                  <a:pt x="87048" y="1053307"/>
                  <a:pt x="88458" y="1056361"/>
                  <a:pt x="88458" y="1060590"/>
                </a:cubicBezTo>
                <a:cubicBezTo>
                  <a:pt x="88458" y="1064114"/>
                  <a:pt x="87401" y="1067169"/>
                  <a:pt x="85286" y="1069753"/>
                </a:cubicBezTo>
                <a:cubicBezTo>
                  <a:pt x="87636" y="1072338"/>
                  <a:pt x="88810" y="1076919"/>
                  <a:pt x="88810" y="1083498"/>
                </a:cubicBezTo>
                <a:cubicBezTo>
                  <a:pt x="88810" y="1086317"/>
                  <a:pt x="88458" y="1088667"/>
                  <a:pt x="87753" y="1090546"/>
                </a:cubicBezTo>
                <a:cubicBezTo>
                  <a:pt x="89398" y="1092896"/>
                  <a:pt x="90220" y="1095363"/>
                  <a:pt x="90220" y="1097947"/>
                </a:cubicBezTo>
                <a:cubicBezTo>
                  <a:pt x="90220" y="1099357"/>
                  <a:pt x="89927" y="1101178"/>
                  <a:pt x="89339" y="1103410"/>
                </a:cubicBezTo>
                <a:cubicBezTo>
                  <a:pt x="88752" y="1105642"/>
                  <a:pt x="88341" y="1107463"/>
                  <a:pt x="88106" y="1108872"/>
                </a:cubicBezTo>
                <a:cubicBezTo>
                  <a:pt x="90925" y="1112162"/>
                  <a:pt x="92335" y="1115333"/>
                  <a:pt x="92335" y="1118388"/>
                </a:cubicBezTo>
                <a:cubicBezTo>
                  <a:pt x="96329" y="1121442"/>
                  <a:pt x="98326" y="1125084"/>
                  <a:pt x="98326" y="1129313"/>
                </a:cubicBezTo>
                <a:cubicBezTo>
                  <a:pt x="103025" y="1131897"/>
                  <a:pt x="105375" y="1136244"/>
                  <a:pt x="105375" y="1142353"/>
                </a:cubicBezTo>
                <a:cubicBezTo>
                  <a:pt x="105844" y="1143058"/>
                  <a:pt x="106314" y="1143527"/>
                  <a:pt x="106784" y="1143762"/>
                </a:cubicBezTo>
                <a:cubicBezTo>
                  <a:pt x="107254" y="1143997"/>
                  <a:pt x="107607" y="1144232"/>
                  <a:pt x="107842" y="1144467"/>
                </a:cubicBezTo>
                <a:lnTo>
                  <a:pt x="110308" y="1144115"/>
                </a:lnTo>
                <a:cubicBezTo>
                  <a:pt x="113833" y="1144115"/>
                  <a:pt x="116652" y="1145172"/>
                  <a:pt x="118767" y="1147287"/>
                </a:cubicBezTo>
                <a:cubicBezTo>
                  <a:pt x="120646" y="1146817"/>
                  <a:pt x="122173" y="1146582"/>
                  <a:pt x="123348" y="1146582"/>
                </a:cubicBezTo>
                <a:cubicBezTo>
                  <a:pt x="124053" y="1146582"/>
                  <a:pt x="125345" y="1146817"/>
                  <a:pt x="127225" y="1147287"/>
                </a:cubicBezTo>
                <a:cubicBezTo>
                  <a:pt x="127460" y="1146112"/>
                  <a:pt x="128106" y="1145290"/>
                  <a:pt x="129163" y="1144820"/>
                </a:cubicBezTo>
                <a:cubicBezTo>
                  <a:pt x="130220" y="1144350"/>
                  <a:pt x="131454" y="1143997"/>
                  <a:pt x="132864" y="1143762"/>
                </a:cubicBezTo>
                <a:cubicBezTo>
                  <a:pt x="133803" y="1143527"/>
                  <a:pt x="134978" y="1143410"/>
                  <a:pt x="136388" y="1143410"/>
                </a:cubicBezTo>
                <a:cubicBezTo>
                  <a:pt x="140382" y="1143410"/>
                  <a:pt x="143613" y="1144878"/>
                  <a:pt x="146080" y="1147815"/>
                </a:cubicBezTo>
                <a:cubicBezTo>
                  <a:pt x="148546" y="1150752"/>
                  <a:pt x="149780" y="1154218"/>
                  <a:pt x="149780" y="1158212"/>
                </a:cubicBezTo>
                <a:cubicBezTo>
                  <a:pt x="149780" y="1161266"/>
                  <a:pt x="148958" y="1163909"/>
                  <a:pt x="147313" y="1166141"/>
                </a:cubicBezTo>
                <a:cubicBezTo>
                  <a:pt x="145668" y="1168373"/>
                  <a:pt x="143201" y="1169959"/>
                  <a:pt x="139912" y="1170899"/>
                </a:cubicBezTo>
                <a:cubicBezTo>
                  <a:pt x="134978" y="1175128"/>
                  <a:pt x="129104" y="1176890"/>
                  <a:pt x="122291" y="1176185"/>
                </a:cubicBezTo>
                <a:cubicBezTo>
                  <a:pt x="120411" y="1177830"/>
                  <a:pt x="117944" y="1178652"/>
                  <a:pt x="114890" y="1178652"/>
                </a:cubicBezTo>
                <a:cubicBezTo>
                  <a:pt x="110661" y="1178652"/>
                  <a:pt x="106784" y="1177125"/>
                  <a:pt x="103260" y="1174071"/>
                </a:cubicBezTo>
                <a:cubicBezTo>
                  <a:pt x="100910" y="1173601"/>
                  <a:pt x="98091" y="1172368"/>
                  <a:pt x="94802" y="1170371"/>
                </a:cubicBezTo>
                <a:cubicBezTo>
                  <a:pt x="91512" y="1168373"/>
                  <a:pt x="89868" y="1166553"/>
                  <a:pt x="89868" y="1164908"/>
                </a:cubicBezTo>
                <a:cubicBezTo>
                  <a:pt x="86578" y="1164438"/>
                  <a:pt x="83231" y="1162558"/>
                  <a:pt x="79824" y="1159269"/>
                </a:cubicBezTo>
                <a:cubicBezTo>
                  <a:pt x="76417" y="1155980"/>
                  <a:pt x="75183" y="1151986"/>
                  <a:pt x="76123" y="1147287"/>
                </a:cubicBezTo>
                <a:cubicBezTo>
                  <a:pt x="73539" y="1144467"/>
                  <a:pt x="72012" y="1141530"/>
                  <a:pt x="71542" y="1138476"/>
                </a:cubicBezTo>
                <a:cubicBezTo>
                  <a:pt x="68722" y="1137066"/>
                  <a:pt x="66667" y="1134952"/>
                  <a:pt x="65374" y="1132132"/>
                </a:cubicBezTo>
                <a:cubicBezTo>
                  <a:pt x="64082" y="1129313"/>
                  <a:pt x="63671" y="1126376"/>
                  <a:pt x="64141" y="1123322"/>
                </a:cubicBezTo>
                <a:cubicBezTo>
                  <a:pt x="61087" y="1120502"/>
                  <a:pt x="59559" y="1116273"/>
                  <a:pt x="59559" y="1110634"/>
                </a:cubicBezTo>
                <a:cubicBezTo>
                  <a:pt x="59559" y="1108520"/>
                  <a:pt x="59794" y="1105818"/>
                  <a:pt x="60264" y="1102529"/>
                </a:cubicBezTo>
                <a:cubicBezTo>
                  <a:pt x="56975" y="1099944"/>
                  <a:pt x="55330" y="1096420"/>
                  <a:pt x="55330" y="1091956"/>
                </a:cubicBezTo>
                <a:cubicBezTo>
                  <a:pt x="55330" y="1087962"/>
                  <a:pt x="56622" y="1084672"/>
                  <a:pt x="59207" y="1082088"/>
                </a:cubicBezTo>
                <a:cubicBezTo>
                  <a:pt x="56387" y="1079269"/>
                  <a:pt x="54978" y="1075627"/>
                  <a:pt x="54978" y="1071163"/>
                </a:cubicBezTo>
                <a:cubicBezTo>
                  <a:pt x="54978" y="1069518"/>
                  <a:pt x="55448" y="1067521"/>
                  <a:pt x="56387" y="1065172"/>
                </a:cubicBezTo>
                <a:cubicBezTo>
                  <a:pt x="54978" y="1062352"/>
                  <a:pt x="54273" y="1059533"/>
                  <a:pt x="54273" y="1056713"/>
                </a:cubicBezTo>
                <a:cubicBezTo>
                  <a:pt x="54273" y="1052954"/>
                  <a:pt x="55330" y="1050017"/>
                  <a:pt x="57445" y="1047903"/>
                </a:cubicBezTo>
                <a:cubicBezTo>
                  <a:pt x="56035" y="1045083"/>
                  <a:pt x="55330" y="1042029"/>
                  <a:pt x="55330" y="1038740"/>
                </a:cubicBezTo>
                <a:cubicBezTo>
                  <a:pt x="55330" y="1035920"/>
                  <a:pt x="55741" y="1033395"/>
                  <a:pt x="56564" y="1031163"/>
                </a:cubicBezTo>
                <a:cubicBezTo>
                  <a:pt x="57386" y="1028931"/>
                  <a:pt x="58385" y="1027227"/>
                  <a:pt x="59559" y="1026052"/>
                </a:cubicBezTo>
                <a:cubicBezTo>
                  <a:pt x="56975" y="1022998"/>
                  <a:pt x="55683" y="1019709"/>
                  <a:pt x="55683" y="1016185"/>
                </a:cubicBezTo>
                <a:cubicBezTo>
                  <a:pt x="55683" y="1014305"/>
                  <a:pt x="56035" y="1012308"/>
                  <a:pt x="56740" y="1010193"/>
                </a:cubicBezTo>
                <a:cubicBezTo>
                  <a:pt x="54625" y="1010898"/>
                  <a:pt x="52276" y="1011251"/>
                  <a:pt x="49691" y="1011251"/>
                </a:cubicBezTo>
                <a:cubicBezTo>
                  <a:pt x="45697" y="1011251"/>
                  <a:pt x="42760" y="1010428"/>
                  <a:pt x="40881" y="1008784"/>
                </a:cubicBezTo>
                <a:cubicBezTo>
                  <a:pt x="38061" y="1009488"/>
                  <a:pt x="35594" y="1009841"/>
                  <a:pt x="33480" y="1009841"/>
                </a:cubicBezTo>
                <a:cubicBezTo>
                  <a:pt x="29251" y="1009841"/>
                  <a:pt x="24904" y="1008549"/>
                  <a:pt x="20440" y="1005964"/>
                </a:cubicBezTo>
                <a:cubicBezTo>
                  <a:pt x="18091" y="1007374"/>
                  <a:pt x="15623" y="1008079"/>
                  <a:pt x="13039" y="1008079"/>
                </a:cubicBezTo>
                <a:cubicBezTo>
                  <a:pt x="9280" y="1008079"/>
                  <a:pt x="6167" y="1006493"/>
                  <a:pt x="3700" y="1003321"/>
                </a:cubicBezTo>
                <a:cubicBezTo>
                  <a:pt x="1233" y="1000149"/>
                  <a:pt x="0" y="996566"/>
                  <a:pt x="0" y="992572"/>
                </a:cubicBezTo>
                <a:cubicBezTo>
                  <a:pt x="0" y="989048"/>
                  <a:pt x="1115" y="986052"/>
                  <a:pt x="3348" y="983585"/>
                </a:cubicBezTo>
                <a:cubicBezTo>
                  <a:pt x="5580" y="981118"/>
                  <a:pt x="8810" y="979767"/>
                  <a:pt x="13039" y="979532"/>
                </a:cubicBezTo>
                <a:cubicBezTo>
                  <a:pt x="15859" y="978358"/>
                  <a:pt x="18443" y="977770"/>
                  <a:pt x="20793" y="977770"/>
                </a:cubicBezTo>
                <a:cubicBezTo>
                  <a:pt x="25491" y="977770"/>
                  <a:pt x="29603" y="978945"/>
                  <a:pt x="33127" y="981294"/>
                </a:cubicBezTo>
                <a:cubicBezTo>
                  <a:pt x="36182" y="980120"/>
                  <a:pt x="39588" y="979532"/>
                  <a:pt x="43348" y="979532"/>
                </a:cubicBezTo>
                <a:cubicBezTo>
                  <a:pt x="46637" y="979532"/>
                  <a:pt x="49222" y="980120"/>
                  <a:pt x="51101" y="981294"/>
                </a:cubicBezTo>
                <a:cubicBezTo>
                  <a:pt x="51336" y="980355"/>
                  <a:pt x="52335" y="979474"/>
                  <a:pt x="54097" y="978651"/>
                </a:cubicBezTo>
                <a:cubicBezTo>
                  <a:pt x="55859" y="977829"/>
                  <a:pt x="57327" y="977535"/>
                  <a:pt x="58502" y="977770"/>
                </a:cubicBezTo>
                <a:cubicBezTo>
                  <a:pt x="57562" y="975656"/>
                  <a:pt x="57092" y="972836"/>
                  <a:pt x="57092" y="969312"/>
                </a:cubicBezTo>
                <a:cubicBezTo>
                  <a:pt x="57092" y="965083"/>
                  <a:pt x="58032" y="962851"/>
                  <a:pt x="59912" y="962616"/>
                </a:cubicBezTo>
                <a:cubicBezTo>
                  <a:pt x="58267" y="960266"/>
                  <a:pt x="57445" y="956860"/>
                  <a:pt x="57445" y="952396"/>
                </a:cubicBezTo>
                <a:cubicBezTo>
                  <a:pt x="57445" y="946287"/>
                  <a:pt x="58972" y="942058"/>
                  <a:pt x="62026" y="939708"/>
                </a:cubicBezTo>
                <a:cubicBezTo>
                  <a:pt x="61791" y="935009"/>
                  <a:pt x="62731" y="931485"/>
                  <a:pt x="64846" y="929136"/>
                </a:cubicBezTo>
                <a:cubicBezTo>
                  <a:pt x="66960" y="926786"/>
                  <a:pt x="69662" y="925611"/>
                  <a:pt x="72951" y="925611"/>
                </a:cubicBezTo>
                <a:close/>
                <a:moveTo>
                  <a:pt x="6945798" y="921735"/>
                </a:moveTo>
                <a:cubicBezTo>
                  <a:pt x="6949792" y="921735"/>
                  <a:pt x="6953257" y="923086"/>
                  <a:pt x="6956194" y="925788"/>
                </a:cubicBezTo>
                <a:cubicBezTo>
                  <a:pt x="6959131" y="928489"/>
                  <a:pt x="6960482" y="932190"/>
                  <a:pt x="6960247" y="936889"/>
                </a:cubicBezTo>
                <a:cubicBezTo>
                  <a:pt x="6963067" y="941353"/>
                  <a:pt x="6964476" y="945347"/>
                  <a:pt x="6964476" y="948871"/>
                </a:cubicBezTo>
                <a:cubicBezTo>
                  <a:pt x="6964476" y="954275"/>
                  <a:pt x="6961187" y="958739"/>
                  <a:pt x="6954608" y="962263"/>
                </a:cubicBezTo>
                <a:cubicBezTo>
                  <a:pt x="6952259" y="963908"/>
                  <a:pt x="6949557" y="964730"/>
                  <a:pt x="6946503" y="964730"/>
                </a:cubicBezTo>
                <a:cubicBezTo>
                  <a:pt x="6942039" y="964730"/>
                  <a:pt x="6937927" y="963321"/>
                  <a:pt x="6934168" y="960501"/>
                </a:cubicBezTo>
                <a:cubicBezTo>
                  <a:pt x="6930409" y="957682"/>
                  <a:pt x="6928764" y="954745"/>
                  <a:pt x="6929234" y="951691"/>
                </a:cubicBezTo>
                <a:cubicBezTo>
                  <a:pt x="6926179" y="947932"/>
                  <a:pt x="6924652" y="944172"/>
                  <a:pt x="6924652" y="940413"/>
                </a:cubicBezTo>
                <a:cubicBezTo>
                  <a:pt x="6924652" y="937594"/>
                  <a:pt x="6925592" y="934892"/>
                  <a:pt x="6927472" y="932307"/>
                </a:cubicBezTo>
                <a:cubicBezTo>
                  <a:pt x="6929351" y="929723"/>
                  <a:pt x="6931819" y="927726"/>
                  <a:pt x="6934872" y="926316"/>
                </a:cubicBezTo>
                <a:cubicBezTo>
                  <a:pt x="6937692" y="923262"/>
                  <a:pt x="6941334" y="921735"/>
                  <a:pt x="6945798" y="921735"/>
                </a:cubicBezTo>
                <a:close/>
                <a:moveTo>
                  <a:pt x="2945301" y="921735"/>
                </a:moveTo>
                <a:cubicBezTo>
                  <a:pt x="2949295" y="921735"/>
                  <a:pt x="2952760" y="923086"/>
                  <a:pt x="2955697" y="925788"/>
                </a:cubicBezTo>
                <a:cubicBezTo>
                  <a:pt x="2958634" y="928489"/>
                  <a:pt x="2959985" y="932190"/>
                  <a:pt x="2959750" y="936889"/>
                </a:cubicBezTo>
                <a:cubicBezTo>
                  <a:pt x="2962570" y="941353"/>
                  <a:pt x="2963979" y="945347"/>
                  <a:pt x="2963979" y="948871"/>
                </a:cubicBezTo>
                <a:cubicBezTo>
                  <a:pt x="2963979" y="954275"/>
                  <a:pt x="2960689" y="958739"/>
                  <a:pt x="2954111" y="962263"/>
                </a:cubicBezTo>
                <a:cubicBezTo>
                  <a:pt x="2951762" y="963908"/>
                  <a:pt x="2949060" y="964730"/>
                  <a:pt x="2946005" y="964730"/>
                </a:cubicBezTo>
                <a:cubicBezTo>
                  <a:pt x="2941541" y="964730"/>
                  <a:pt x="2937430" y="963321"/>
                  <a:pt x="2933671" y="960501"/>
                </a:cubicBezTo>
                <a:cubicBezTo>
                  <a:pt x="2929911" y="957682"/>
                  <a:pt x="2928266" y="954745"/>
                  <a:pt x="2928737" y="951691"/>
                </a:cubicBezTo>
                <a:cubicBezTo>
                  <a:pt x="2925682" y="947932"/>
                  <a:pt x="2924155" y="944172"/>
                  <a:pt x="2924155" y="940413"/>
                </a:cubicBezTo>
                <a:cubicBezTo>
                  <a:pt x="2924155" y="937594"/>
                  <a:pt x="2925095" y="934892"/>
                  <a:pt x="2926975" y="932307"/>
                </a:cubicBezTo>
                <a:cubicBezTo>
                  <a:pt x="2928854" y="929723"/>
                  <a:pt x="2931321" y="927726"/>
                  <a:pt x="2934375" y="926316"/>
                </a:cubicBezTo>
                <a:cubicBezTo>
                  <a:pt x="2937194" y="923262"/>
                  <a:pt x="2940836" y="921735"/>
                  <a:pt x="2945301" y="921735"/>
                </a:cubicBezTo>
                <a:close/>
                <a:moveTo>
                  <a:pt x="1954701" y="921735"/>
                </a:moveTo>
                <a:cubicBezTo>
                  <a:pt x="1958695" y="921735"/>
                  <a:pt x="1962161" y="923086"/>
                  <a:pt x="1965097" y="925788"/>
                </a:cubicBezTo>
                <a:cubicBezTo>
                  <a:pt x="1968034" y="928489"/>
                  <a:pt x="1969386" y="932190"/>
                  <a:pt x="1969150" y="936889"/>
                </a:cubicBezTo>
                <a:cubicBezTo>
                  <a:pt x="1971970" y="941353"/>
                  <a:pt x="1973379" y="945347"/>
                  <a:pt x="1973379" y="948871"/>
                </a:cubicBezTo>
                <a:cubicBezTo>
                  <a:pt x="1973379" y="954275"/>
                  <a:pt x="1970090" y="958739"/>
                  <a:pt x="1963511" y="962263"/>
                </a:cubicBezTo>
                <a:cubicBezTo>
                  <a:pt x="1961162" y="963908"/>
                  <a:pt x="1958460" y="964730"/>
                  <a:pt x="1955406" y="964730"/>
                </a:cubicBezTo>
                <a:cubicBezTo>
                  <a:pt x="1950942" y="964730"/>
                  <a:pt x="1946830" y="963321"/>
                  <a:pt x="1943071" y="960501"/>
                </a:cubicBezTo>
                <a:cubicBezTo>
                  <a:pt x="1939312" y="957682"/>
                  <a:pt x="1937667" y="954745"/>
                  <a:pt x="1938137" y="951691"/>
                </a:cubicBezTo>
                <a:cubicBezTo>
                  <a:pt x="1935083" y="947932"/>
                  <a:pt x="1933555" y="944172"/>
                  <a:pt x="1933555" y="940413"/>
                </a:cubicBezTo>
                <a:cubicBezTo>
                  <a:pt x="1933555" y="937594"/>
                  <a:pt x="1934496" y="934892"/>
                  <a:pt x="1936375" y="932307"/>
                </a:cubicBezTo>
                <a:cubicBezTo>
                  <a:pt x="1938254" y="929723"/>
                  <a:pt x="1940721" y="927726"/>
                  <a:pt x="1943776" y="926316"/>
                </a:cubicBezTo>
                <a:cubicBezTo>
                  <a:pt x="1946595" y="923262"/>
                  <a:pt x="1950237" y="921735"/>
                  <a:pt x="1954701" y="921735"/>
                </a:cubicBezTo>
                <a:close/>
                <a:moveTo>
                  <a:pt x="487851" y="921735"/>
                </a:moveTo>
                <a:cubicBezTo>
                  <a:pt x="491845" y="921735"/>
                  <a:pt x="495310" y="923086"/>
                  <a:pt x="498247" y="925788"/>
                </a:cubicBezTo>
                <a:cubicBezTo>
                  <a:pt x="501184" y="928489"/>
                  <a:pt x="502535" y="932190"/>
                  <a:pt x="502300" y="936889"/>
                </a:cubicBezTo>
                <a:cubicBezTo>
                  <a:pt x="505120" y="941353"/>
                  <a:pt x="506529" y="945347"/>
                  <a:pt x="506529" y="948871"/>
                </a:cubicBezTo>
                <a:cubicBezTo>
                  <a:pt x="506529" y="954275"/>
                  <a:pt x="503240" y="958739"/>
                  <a:pt x="496661" y="962263"/>
                </a:cubicBezTo>
                <a:cubicBezTo>
                  <a:pt x="494312" y="963908"/>
                  <a:pt x="491610" y="964730"/>
                  <a:pt x="488556" y="964730"/>
                </a:cubicBezTo>
                <a:cubicBezTo>
                  <a:pt x="484091" y="964730"/>
                  <a:pt x="479980" y="963321"/>
                  <a:pt x="476221" y="960501"/>
                </a:cubicBezTo>
                <a:cubicBezTo>
                  <a:pt x="472462" y="957682"/>
                  <a:pt x="470817" y="954745"/>
                  <a:pt x="471287" y="951691"/>
                </a:cubicBezTo>
                <a:cubicBezTo>
                  <a:pt x="468232" y="947932"/>
                  <a:pt x="466705" y="944172"/>
                  <a:pt x="466705" y="940413"/>
                </a:cubicBezTo>
                <a:cubicBezTo>
                  <a:pt x="466705" y="937594"/>
                  <a:pt x="467645" y="934892"/>
                  <a:pt x="469525" y="932307"/>
                </a:cubicBezTo>
                <a:cubicBezTo>
                  <a:pt x="471404" y="929723"/>
                  <a:pt x="473871" y="927726"/>
                  <a:pt x="476926" y="926316"/>
                </a:cubicBezTo>
                <a:cubicBezTo>
                  <a:pt x="479745" y="923262"/>
                  <a:pt x="483387" y="921735"/>
                  <a:pt x="487851" y="921735"/>
                </a:cubicBezTo>
                <a:close/>
                <a:moveTo>
                  <a:pt x="2491977" y="917858"/>
                </a:moveTo>
                <a:cubicBezTo>
                  <a:pt x="2494797" y="917858"/>
                  <a:pt x="2497381" y="918739"/>
                  <a:pt x="2499730" y="920501"/>
                </a:cubicBezTo>
                <a:cubicBezTo>
                  <a:pt x="2502080" y="922263"/>
                  <a:pt x="2503725" y="924906"/>
                  <a:pt x="2504665" y="928431"/>
                </a:cubicBezTo>
                <a:cubicBezTo>
                  <a:pt x="2508188" y="930780"/>
                  <a:pt x="2509951" y="934422"/>
                  <a:pt x="2509951" y="939356"/>
                </a:cubicBezTo>
                <a:cubicBezTo>
                  <a:pt x="2509951" y="940296"/>
                  <a:pt x="2509716" y="941705"/>
                  <a:pt x="2509247" y="943585"/>
                </a:cubicBezTo>
                <a:cubicBezTo>
                  <a:pt x="2512065" y="946404"/>
                  <a:pt x="2513475" y="950046"/>
                  <a:pt x="2513475" y="954510"/>
                </a:cubicBezTo>
                <a:cubicBezTo>
                  <a:pt x="2513475" y="958269"/>
                  <a:pt x="2512300" y="961206"/>
                  <a:pt x="2509951" y="963321"/>
                </a:cubicBezTo>
                <a:cubicBezTo>
                  <a:pt x="2511126" y="964261"/>
                  <a:pt x="2512183" y="965846"/>
                  <a:pt x="2513123" y="968078"/>
                </a:cubicBezTo>
                <a:cubicBezTo>
                  <a:pt x="2514062" y="970311"/>
                  <a:pt x="2514532" y="972719"/>
                  <a:pt x="2514532" y="975303"/>
                </a:cubicBezTo>
                <a:cubicBezTo>
                  <a:pt x="2514532" y="979532"/>
                  <a:pt x="2513005" y="983057"/>
                  <a:pt x="2509951" y="985876"/>
                </a:cubicBezTo>
                <a:cubicBezTo>
                  <a:pt x="2511830" y="988460"/>
                  <a:pt x="2512771" y="991632"/>
                  <a:pt x="2512771" y="995391"/>
                </a:cubicBezTo>
                <a:cubicBezTo>
                  <a:pt x="2512771" y="999151"/>
                  <a:pt x="2512065" y="1002205"/>
                  <a:pt x="2510655" y="1004555"/>
                </a:cubicBezTo>
                <a:cubicBezTo>
                  <a:pt x="2511595" y="1005494"/>
                  <a:pt x="2512065" y="1007844"/>
                  <a:pt x="2512065" y="1011603"/>
                </a:cubicBezTo>
                <a:cubicBezTo>
                  <a:pt x="2512065" y="1013718"/>
                  <a:pt x="2511830" y="1015950"/>
                  <a:pt x="2511360" y="1018299"/>
                </a:cubicBezTo>
                <a:cubicBezTo>
                  <a:pt x="2510890" y="1020649"/>
                  <a:pt x="2510186" y="1022293"/>
                  <a:pt x="2509247" y="1023233"/>
                </a:cubicBezTo>
                <a:cubicBezTo>
                  <a:pt x="2512771" y="1026287"/>
                  <a:pt x="2514532" y="1030164"/>
                  <a:pt x="2514532" y="1034863"/>
                </a:cubicBezTo>
                <a:cubicBezTo>
                  <a:pt x="2514532" y="1037448"/>
                  <a:pt x="2514062" y="1039680"/>
                  <a:pt x="2513123" y="1041559"/>
                </a:cubicBezTo>
                <a:cubicBezTo>
                  <a:pt x="2514532" y="1043674"/>
                  <a:pt x="2515238" y="1046845"/>
                  <a:pt x="2515238" y="1051075"/>
                </a:cubicBezTo>
                <a:cubicBezTo>
                  <a:pt x="2515238" y="1056478"/>
                  <a:pt x="2514297" y="1060825"/>
                  <a:pt x="2512418" y="1064114"/>
                </a:cubicBezTo>
                <a:cubicBezTo>
                  <a:pt x="2514062" y="1067404"/>
                  <a:pt x="2514885" y="1071750"/>
                  <a:pt x="2514885" y="1077154"/>
                </a:cubicBezTo>
                <a:cubicBezTo>
                  <a:pt x="2514885" y="1083733"/>
                  <a:pt x="2513827" y="1088432"/>
                  <a:pt x="2511713" y="1091251"/>
                </a:cubicBezTo>
                <a:cubicBezTo>
                  <a:pt x="2513357" y="1093601"/>
                  <a:pt x="2514180" y="1096537"/>
                  <a:pt x="2514180" y="1100062"/>
                </a:cubicBezTo>
                <a:cubicBezTo>
                  <a:pt x="2514180" y="1103116"/>
                  <a:pt x="2513475" y="1106758"/>
                  <a:pt x="2512065" y="1110987"/>
                </a:cubicBezTo>
                <a:cubicBezTo>
                  <a:pt x="2514180" y="1113336"/>
                  <a:pt x="2515238" y="1116978"/>
                  <a:pt x="2515238" y="1121912"/>
                </a:cubicBezTo>
                <a:cubicBezTo>
                  <a:pt x="2515238" y="1126141"/>
                  <a:pt x="2514532" y="1130018"/>
                  <a:pt x="2513123" y="1133542"/>
                </a:cubicBezTo>
                <a:cubicBezTo>
                  <a:pt x="2515472" y="1136127"/>
                  <a:pt x="2516647" y="1140121"/>
                  <a:pt x="2516647" y="1145524"/>
                </a:cubicBezTo>
                <a:cubicBezTo>
                  <a:pt x="2516647" y="1149049"/>
                  <a:pt x="2516119" y="1152397"/>
                  <a:pt x="2515061" y="1155569"/>
                </a:cubicBezTo>
                <a:cubicBezTo>
                  <a:pt x="2514004" y="1158740"/>
                  <a:pt x="2512653" y="1161031"/>
                  <a:pt x="2511008" y="1162441"/>
                </a:cubicBezTo>
                <a:cubicBezTo>
                  <a:pt x="2511713" y="1166905"/>
                  <a:pt x="2510539" y="1170547"/>
                  <a:pt x="2507484" y="1173366"/>
                </a:cubicBezTo>
                <a:cubicBezTo>
                  <a:pt x="2504429" y="1176185"/>
                  <a:pt x="2500788" y="1177595"/>
                  <a:pt x="2496559" y="1177595"/>
                </a:cubicBezTo>
                <a:cubicBezTo>
                  <a:pt x="2493739" y="1177595"/>
                  <a:pt x="2491038" y="1176890"/>
                  <a:pt x="2488453" y="1175481"/>
                </a:cubicBezTo>
                <a:cubicBezTo>
                  <a:pt x="2485868" y="1174071"/>
                  <a:pt x="2483989" y="1171721"/>
                  <a:pt x="2482814" y="1168432"/>
                </a:cubicBezTo>
                <a:cubicBezTo>
                  <a:pt x="2481639" y="1165143"/>
                  <a:pt x="2481052" y="1161619"/>
                  <a:pt x="2481052" y="1157859"/>
                </a:cubicBezTo>
                <a:cubicBezTo>
                  <a:pt x="2481052" y="1152690"/>
                  <a:pt x="2481874" y="1148579"/>
                  <a:pt x="2483519" y="1145524"/>
                </a:cubicBezTo>
                <a:cubicBezTo>
                  <a:pt x="2482344" y="1143410"/>
                  <a:pt x="2481757" y="1140356"/>
                  <a:pt x="2481757" y="1136361"/>
                </a:cubicBezTo>
                <a:cubicBezTo>
                  <a:pt x="2481757" y="1131897"/>
                  <a:pt x="2482462" y="1127316"/>
                  <a:pt x="2483871" y="1122617"/>
                </a:cubicBezTo>
                <a:cubicBezTo>
                  <a:pt x="2482227" y="1120737"/>
                  <a:pt x="2481404" y="1117331"/>
                  <a:pt x="2481404" y="1112397"/>
                </a:cubicBezTo>
                <a:cubicBezTo>
                  <a:pt x="2481404" y="1106053"/>
                  <a:pt x="2482344" y="1101354"/>
                  <a:pt x="2484224" y="1098300"/>
                </a:cubicBezTo>
                <a:cubicBezTo>
                  <a:pt x="2482814" y="1095010"/>
                  <a:pt x="2482109" y="1091838"/>
                  <a:pt x="2482109" y="1088784"/>
                </a:cubicBezTo>
                <a:cubicBezTo>
                  <a:pt x="2482109" y="1084555"/>
                  <a:pt x="2483167" y="1080326"/>
                  <a:pt x="2485281" y="1076097"/>
                </a:cubicBezTo>
                <a:cubicBezTo>
                  <a:pt x="2483402" y="1071163"/>
                  <a:pt x="2482462" y="1066699"/>
                  <a:pt x="2482462" y="1062705"/>
                </a:cubicBezTo>
                <a:cubicBezTo>
                  <a:pt x="2482462" y="1059415"/>
                  <a:pt x="2483167" y="1055656"/>
                  <a:pt x="2484576" y="1051427"/>
                </a:cubicBezTo>
                <a:cubicBezTo>
                  <a:pt x="2482227" y="1048843"/>
                  <a:pt x="2481052" y="1045553"/>
                  <a:pt x="2481052" y="1041559"/>
                </a:cubicBezTo>
                <a:cubicBezTo>
                  <a:pt x="2481052" y="1039915"/>
                  <a:pt x="2481170" y="1038740"/>
                  <a:pt x="2481404" y="1038035"/>
                </a:cubicBezTo>
                <a:cubicBezTo>
                  <a:pt x="2478821" y="1034981"/>
                  <a:pt x="2477528" y="1031456"/>
                  <a:pt x="2477528" y="1027462"/>
                </a:cubicBezTo>
                <a:cubicBezTo>
                  <a:pt x="2477528" y="1024878"/>
                  <a:pt x="2478232" y="1022411"/>
                  <a:pt x="2479642" y="1020061"/>
                </a:cubicBezTo>
                <a:cubicBezTo>
                  <a:pt x="2477997" y="1016302"/>
                  <a:pt x="2477175" y="1012660"/>
                  <a:pt x="2477175" y="1009136"/>
                </a:cubicBezTo>
                <a:cubicBezTo>
                  <a:pt x="2477175" y="1003497"/>
                  <a:pt x="2478585" y="999268"/>
                  <a:pt x="2481404" y="996449"/>
                </a:cubicBezTo>
                <a:cubicBezTo>
                  <a:pt x="2479995" y="993159"/>
                  <a:pt x="2479290" y="989165"/>
                  <a:pt x="2479290" y="984466"/>
                </a:cubicBezTo>
                <a:cubicBezTo>
                  <a:pt x="2479290" y="980707"/>
                  <a:pt x="2479877" y="978005"/>
                  <a:pt x="2481052" y="976360"/>
                </a:cubicBezTo>
                <a:cubicBezTo>
                  <a:pt x="2479877" y="975656"/>
                  <a:pt x="2478937" y="974363"/>
                  <a:pt x="2478232" y="972484"/>
                </a:cubicBezTo>
                <a:cubicBezTo>
                  <a:pt x="2477528" y="970604"/>
                  <a:pt x="2477175" y="968490"/>
                  <a:pt x="2477175" y="966140"/>
                </a:cubicBezTo>
                <a:cubicBezTo>
                  <a:pt x="2477175" y="962146"/>
                  <a:pt x="2478115" y="958857"/>
                  <a:pt x="2479995" y="956272"/>
                </a:cubicBezTo>
                <a:cubicBezTo>
                  <a:pt x="2479290" y="954393"/>
                  <a:pt x="2478937" y="951926"/>
                  <a:pt x="2478937" y="948871"/>
                </a:cubicBezTo>
                <a:cubicBezTo>
                  <a:pt x="2478937" y="946522"/>
                  <a:pt x="2479172" y="944407"/>
                  <a:pt x="2479642" y="942528"/>
                </a:cubicBezTo>
                <a:cubicBezTo>
                  <a:pt x="2476823" y="939708"/>
                  <a:pt x="2475413" y="936419"/>
                  <a:pt x="2475413" y="932660"/>
                </a:cubicBezTo>
                <a:cubicBezTo>
                  <a:pt x="2475413" y="928666"/>
                  <a:pt x="2477117" y="925200"/>
                  <a:pt x="2480524" y="922263"/>
                </a:cubicBezTo>
                <a:cubicBezTo>
                  <a:pt x="2483930" y="919326"/>
                  <a:pt x="2487748" y="917858"/>
                  <a:pt x="2491977" y="917858"/>
                </a:cubicBezTo>
                <a:close/>
                <a:moveTo>
                  <a:pt x="5904753" y="917153"/>
                </a:moveTo>
                <a:cubicBezTo>
                  <a:pt x="5906633" y="917153"/>
                  <a:pt x="5908983" y="917740"/>
                  <a:pt x="5911802" y="918915"/>
                </a:cubicBezTo>
                <a:cubicBezTo>
                  <a:pt x="5914386" y="920325"/>
                  <a:pt x="5916442" y="922909"/>
                  <a:pt x="5917969" y="926669"/>
                </a:cubicBezTo>
                <a:cubicBezTo>
                  <a:pt x="5919497" y="930428"/>
                  <a:pt x="5920260" y="934422"/>
                  <a:pt x="5920260" y="938651"/>
                </a:cubicBezTo>
                <a:cubicBezTo>
                  <a:pt x="5920260" y="942880"/>
                  <a:pt x="5919438" y="946639"/>
                  <a:pt x="5917793" y="949929"/>
                </a:cubicBezTo>
                <a:cubicBezTo>
                  <a:pt x="5919438" y="952983"/>
                  <a:pt x="5920260" y="956272"/>
                  <a:pt x="5920260" y="959796"/>
                </a:cubicBezTo>
                <a:cubicBezTo>
                  <a:pt x="5920260" y="963791"/>
                  <a:pt x="5919086" y="968372"/>
                  <a:pt x="5916736" y="973541"/>
                </a:cubicBezTo>
                <a:cubicBezTo>
                  <a:pt x="5918850" y="977300"/>
                  <a:pt x="5919908" y="981294"/>
                  <a:pt x="5919908" y="985524"/>
                </a:cubicBezTo>
                <a:cubicBezTo>
                  <a:pt x="5919908" y="988108"/>
                  <a:pt x="5919438" y="990223"/>
                  <a:pt x="5918498" y="991867"/>
                </a:cubicBezTo>
                <a:cubicBezTo>
                  <a:pt x="5921083" y="993747"/>
                  <a:pt x="5922374" y="996566"/>
                  <a:pt x="5922374" y="1000325"/>
                </a:cubicBezTo>
                <a:cubicBezTo>
                  <a:pt x="5922374" y="1002440"/>
                  <a:pt x="5921670" y="1004789"/>
                  <a:pt x="5920260" y="1007374"/>
                </a:cubicBezTo>
                <a:cubicBezTo>
                  <a:pt x="5921670" y="1007844"/>
                  <a:pt x="5922551" y="1009606"/>
                  <a:pt x="5922903" y="1012660"/>
                </a:cubicBezTo>
                <a:cubicBezTo>
                  <a:pt x="5923256" y="1015715"/>
                  <a:pt x="5923432" y="1017477"/>
                  <a:pt x="5923432" y="1017947"/>
                </a:cubicBezTo>
                <a:cubicBezTo>
                  <a:pt x="5924607" y="1014892"/>
                  <a:pt x="5926721" y="1012484"/>
                  <a:pt x="5929776" y="1010722"/>
                </a:cubicBezTo>
                <a:cubicBezTo>
                  <a:pt x="5932830" y="1008960"/>
                  <a:pt x="5935532" y="1008314"/>
                  <a:pt x="5937882" y="1008784"/>
                </a:cubicBezTo>
                <a:cubicBezTo>
                  <a:pt x="5938821" y="1005964"/>
                  <a:pt x="5940583" y="1003791"/>
                  <a:pt x="5943168" y="1002264"/>
                </a:cubicBezTo>
                <a:cubicBezTo>
                  <a:pt x="5945752" y="1000737"/>
                  <a:pt x="5948454" y="999973"/>
                  <a:pt x="5951274" y="999973"/>
                </a:cubicBezTo>
                <a:cubicBezTo>
                  <a:pt x="5952448" y="999973"/>
                  <a:pt x="5953975" y="1000208"/>
                  <a:pt x="5955855" y="1000678"/>
                </a:cubicBezTo>
                <a:cubicBezTo>
                  <a:pt x="5957734" y="998798"/>
                  <a:pt x="5960554" y="997858"/>
                  <a:pt x="5964313" y="997858"/>
                </a:cubicBezTo>
                <a:cubicBezTo>
                  <a:pt x="5966898" y="997858"/>
                  <a:pt x="5969012" y="998328"/>
                  <a:pt x="5970657" y="999268"/>
                </a:cubicBezTo>
                <a:cubicBezTo>
                  <a:pt x="5971832" y="998563"/>
                  <a:pt x="5973359" y="998211"/>
                  <a:pt x="5975239" y="998211"/>
                </a:cubicBezTo>
                <a:cubicBezTo>
                  <a:pt x="5977588" y="998211"/>
                  <a:pt x="5979937" y="998798"/>
                  <a:pt x="5982287" y="999973"/>
                </a:cubicBezTo>
                <a:cubicBezTo>
                  <a:pt x="5984167" y="999268"/>
                  <a:pt x="5985929" y="998916"/>
                  <a:pt x="5987573" y="998916"/>
                </a:cubicBezTo>
                <a:cubicBezTo>
                  <a:pt x="5990628" y="998916"/>
                  <a:pt x="5993212" y="999973"/>
                  <a:pt x="5995327" y="1002088"/>
                </a:cubicBezTo>
                <a:cubicBezTo>
                  <a:pt x="5997441" y="1001618"/>
                  <a:pt x="6000260" y="1002557"/>
                  <a:pt x="6003785" y="1004907"/>
                </a:cubicBezTo>
                <a:cubicBezTo>
                  <a:pt x="6007309" y="1007256"/>
                  <a:pt x="6009189" y="1009958"/>
                  <a:pt x="6009424" y="1013013"/>
                </a:cubicBezTo>
                <a:cubicBezTo>
                  <a:pt x="6013652" y="1016537"/>
                  <a:pt x="6015767" y="1020296"/>
                  <a:pt x="6015767" y="1024290"/>
                </a:cubicBezTo>
                <a:cubicBezTo>
                  <a:pt x="6015767" y="1025700"/>
                  <a:pt x="6015415" y="1026992"/>
                  <a:pt x="6014710" y="1028167"/>
                </a:cubicBezTo>
                <a:cubicBezTo>
                  <a:pt x="6016120" y="1029107"/>
                  <a:pt x="6017295" y="1030634"/>
                  <a:pt x="6018234" y="1032749"/>
                </a:cubicBezTo>
                <a:cubicBezTo>
                  <a:pt x="6019174" y="1034863"/>
                  <a:pt x="6019644" y="1037095"/>
                  <a:pt x="6019644" y="1039445"/>
                </a:cubicBezTo>
                <a:cubicBezTo>
                  <a:pt x="6019644" y="1041089"/>
                  <a:pt x="6019527" y="1042381"/>
                  <a:pt x="6019292" y="1043321"/>
                </a:cubicBezTo>
                <a:cubicBezTo>
                  <a:pt x="6022111" y="1045436"/>
                  <a:pt x="6023520" y="1048725"/>
                  <a:pt x="6023520" y="1053189"/>
                </a:cubicBezTo>
                <a:cubicBezTo>
                  <a:pt x="6023520" y="1056478"/>
                  <a:pt x="6022698" y="1059533"/>
                  <a:pt x="6021054" y="1062352"/>
                </a:cubicBezTo>
                <a:cubicBezTo>
                  <a:pt x="6023168" y="1065642"/>
                  <a:pt x="6024226" y="1068696"/>
                  <a:pt x="6024226" y="1071515"/>
                </a:cubicBezTo>
                <a:cubicBezTo>
                  <a:pt x="6024226" y="1073160"/>
                  <a:pt x="6023873" y="1074922"/>
                  <a:pt x="6023168" y="1076802"/>
                </a:cubicBezTo>
                <a:cubicBezTo>
                  <a:pt x="6024343" y="1079856"/>
                  <a:pt x="6024930" y="1083380"/>
                  <a:pt x="6024930" y="1087374"/>
                </a:cubicBezTo>
                <a:cubicBezTo>
                  <a:pt x="6024930" y="1092073"/>
                  <a:pt x="6024108" y="1095950"/>
                  <a:pt x="6022464" y="1099004"/>
                </a:cubicBezTo>
                <a:cubicBezTo>
                  <a:pt x="6023168" y="1100649"/>
                  <a:pt x="6023520" y="1104173"/>
                  <a:pt x="6023520" y="1109577"/>
                </a:cubicBezTo>
                <a:cubicBezTo>
                  <a:pt x="6023520" y="1116391"/>
                  <a:pt x="6023051" y="1120855"/>
                  <a:pt x="6022111" y="1122969"/>
                </a:cubicBezTo>
                <a:cubicBezTo>
                  <a:pt x="6023755" y="1125319"/>
                  <a:pt x="6024578" y="1128961"/>
                  <a:pt x="6024578" y="1133894"/>
                </a:cubicBezTo>
                <a:cubicBezTo>
                  <a:pt x="6024578" y="1139533"/>
                  <a:pt x="6023520" y="1143645"/>
                  <a:pt x="6021406" y="1146229"/>
                </a:cubicBezTo>
                <a:cubicBezTo>
                  <a:pt x="6022816" y="1148344"/>
                  <a:pt x="6023520" y="1151398"/>
                  <a:pt x="6023520" y="1155392"/>
                </a:cubicBezTo>
                <a:cubicBezTo>
                  <a:pt x="6023520" y="1160091"/>
                  <a:pt x="6022698" y="1164086"/>
                  <a:pt x="6021054" y="1167375"/>
                </a:cubicBezTo>
                <a:cubicBezTo>
                  <a:pt x="6021289" y="1169959"/>
                  <a:pt x="6019820" y="1172191"/>
                  <a:pt x="6016648" y="1174071"/>
                </a:cubicBezTo>
                <a:cubicBezTo>
                  <a:pt x="6013476" y="1175951"/>
                  <a:pt x="6010011" y="1176890"/>
                  <a:pt x="6006252" y="1176890"/>
                </a:cubicBezTo>
                <a:cubicBezTo>
                  <a:pt x="6002962" y="1176890"/>
                  <a:pt x="6000319" y="1176068"/>
                  <a:pt x="5998322" y="1174423"/>
                </a:cubicBezTo>
                <a:cubicBezTo>
                  <a:pt x="5996325" y="1172779"/>
                  <a:pt x="5995444" y="1170429"/>
                  <a:pt x="5995679" y="1167375"/>
                </a:cubicBezTo>
                <a:cubicBezTo>
                  <a:pt x="5993094" y="1163381"/>
                  <a:pt x="5991802" y="1158917"/>
                  <a:pt x="5991802" y="1153983"/>
                </a:cubicBezTo>
                <a:cubicBezTo>
                  <a:pt x="5991802" y="1149754"/>
                  <a:pt x="5992507" y="1145759"/>
                  <a:pt x="5993917" y="1142000"/>
                </a:cubicBezTo>
                <a:cubicBezTo>
                  <a:pt x="5992742" y="1138476"/>
                  <a:pt x="5992155" y="1134247"/>
                  <a:pt x="5992155" y="1129313"/>
                </a:cubicBezTo>
                <a:cubicBezTo>
                  <a:pt x="5992155" y="1124144"/>
                  <a:pt x="5992742" y="1120385"/>
                  <a:pt x="5993917" y="1118035"/>
                </a:cubicBezTo>
                <a:cubicBezTo>
                  <a:pt x="5992977" y="1116626"/>
                  <a:pt x="5992507" y="1114394"/>
                  <a:pt x="5992507" y="1111339"/>
                </a:cubicBezTo>
                <a:cubicBezTo>
                  <a:pt x="5992507" y="1107815"/>
                  <a:pt x="5993094" y="1105113"/>
                  <a:pt x="5994269" y="1103233"/>
                </a:cubicBezTo>
                <a:cubicBezTo>
                  <a:pt x="5992625" y="1100649"/>
                  <a:pt x="5991802" y="1097595"/>
                  <a:pt x="5991802" y="1094070"/>
                </a:cubicBezTo>
                <a:cubicBezTo>
                  <a:pt x="5991802" y="1091486"/>
                  <a:pt x="5992390" y="1089606"/>
                  <a:pt x="5993565" y="1088432"/>
                </a:cubicBezTo>
                <a:cubicBezTo>
                  <a:pt x="5991450" y="1085142"/>
                  <a:pt x="5990393" y="1081618"/>
                  <a:pt x="5990393" y="1077859"/>
                </a:cubicBezTo>
                <a:cubicBezTo>
                  <a:pt x="5990393" y="1075274"/>
                  <a:pt x="5990863" y="1073395"/>
                  <a:pt x="5991802" y="1072220"/>
                </a:cubicBezTo>
                <a:cubicBezTo>
                  <a:pt x="5989218" y="1070340"/>
                  <a:pt x="5987926" y="1067051"/>
                  <a:pt x="5987926" y="1062352"/>
                </a:cubicBezTo>
                <a:cubicBezTo>
                  <a:pt x="5987926" y="1058593"/>
                  <a:pt x="5988748" y="1055891"/>
                  <a:pt x="5990393" y="1054246"/>
                </a:cubicBezTo>
                <a:cubicBezTo>
                  <a:pt x="5986163" y="1050722"/>
                  <a:pt x="5984049" y="1046845"/>
                  <a:pt x="5984049" y="1042616"/>
                </a:cubicBezTo>
                <a:cubicBezTo>
                  <a:pt x="5984049" y="1040267"/>
                  <a:pt x="5984519" y="1038152"/>
                  <a:pt x="5985459" y="1036273"/>
                </a:cubicBezTo>
                <a:cubicBezTo>
                  <a:pt x="5983814" y="1036743"/>
                  <a:pt x="5981935" y="1036214"/>
                  <a:pt x="5979820" y="1034687"/>
                </a:cubicBezTo>
                <a:cubicBezTo>
                  <a:pt x="5977705" y="1033160"/>
                  <a:pt x="5976295" y="1031456"/>
                  <a:pt x="5975591" y="1029577"/>
                </a:cubicBezTo>
                <a:cubicBezTo>
                  <a:pt x="5973242" y="1030751"/>
                  <a:pt x="5970305" y="1031339"/>
                  <a:pt x="5966780" y="1031339"/>
                </a:cubicBezTo>
                <a:cubicBezTo>
                  <a:pt x="5965371" y="1031339"/>
                  <a:pt x="5964430" y="1031221"/>
                  <a:pt x="5963961" y="1030986"/>
                </a:cubicBezTo>
                <a:cubicBezTo>
                  <a:pt x="5963021" y="1032396"/>
                  <a:pt x="5961200" y="1033630"/>
                  <a:pt x="5958498" y="1034687"/>
                </a:cubicBezTo>
                <a:cubicBezTo>
                  <a:pt x="5955796" y="1035744"/>
                  <a:pt x="5953740" y="1036038"/>
                  <a:pt x="5952331" y="1035568"/>
                </a:cubicBezTo>
                <a:cubicBezTo>
                  <a:pt x="5950451" y="1037448"/>
                  <a:pt x="5948102" y="1039327"/>
                  <a:pt x="5945282" y="1041207"/>
                </a:cubicBezTo>
                <a:cubicBezTo>
                  <a:pt x="5942463" y="1043086"/>
                  <a:pt x="5940466" y="1043909"/>
                  <a:pt x="5939291" y="1043674"/>
                </a:cubicBezTo>
                <a:cubicBezTo>
                  <a:pt x="5938821" y="1045788"/>
                  <a:pt x="5937294" y="1048314"/>
                  <a:pt x="5934710" y="1051251"/>
                </a:cubicBezTo>
                <a:cubicBezTo>
                  <a:pt x="5932125" y="1054188"/>
                  <a:pt x="5929658" y="1055656"/>
                  <a:pt x="5927308" y="1055656"/>
                </a:cubicBezTo>
                <a:cubicBezTo>
                  <a:pt x="5927779" y="1057536"/>
                  <a:pt x="5928014" y="1059063"/>
                  <a:pt x="5928014" y="1060238"/>
                </a:cubicBezTo>
                <a:cubicBezTo>
                  <a:pt x="5928014" y="1063292"/>
                  <a:pt x="5926956" y="1067756"/>
                  <a:pt x="5924842" y="1073630"/>
                </a:cubicBezTo>
                <a:cubicBezTo>
                  <a:pt x="5926721" y="1076214"/>
                  <a:pt x="5927661" y="1078916"/>
                  <a:pt x="5927661" y="1081736"/>
                </a:cubicBezTo>
                <a:cubicBezTo>
                  <a:pt x="5927661" y="1084320"/>
                  <a:pt x="5926839" y="1087022"/>
                  <a:pt x="5925194" y="1089841"/>
                </a:cubicBezTo>
                <a:cubicBezTo>
                  <a:pt x="5925664" y="1090781"/>
                  <a:pt x="5925899" y="1092308"/>
                  <a:pt x="5925899" y="1094423"/>
                </a:cubicBezTo>
                <a:cubicBezTo>
                  <a:pt x="5925899" y="1096537"/>
                  <a:pt x="5925429" y="1099004"/>
                  <a:pt x="5924489" y="1101824"/>
                </a:cubicBezTo>
                <a:cubicBezTo>
                  <a:pt x="5924959" y="1103468"/>
                  <a:pt x="5925194" y="1105348"/>
                  <a:pt x="5925194" y="1107463"/>
                </a:cubicBezTo>
                <a:cubicBezTo>
                  <a:pt x="5925194" y="1109812"/>
                  <a:pt x="5924254" y="1112514"/>
                  <a:pt x="5922374" y="1115568"/>
                </a:cubicBezTo>
                <a:cubicBezTo>
                  <a:pt x="5924959" y="1116743"/>
                  <a:pt x="5926251" y="1120150"/>
                  <a:pt x="5926251" y="1125789"/>
                </a:cubicBezTo>
                <a:cubicBezTo>
                  <a:pt x="5926251" y="1128608"/>
                  <a:pt x="5925899" y="1131545"/>
                  <a:pt x="5925194" y="1134599"/>
                </a:cubicBezTo>
                <a:cubicBezTo>
                  <a:pt x="5924489" y="1137654"/>
                  <a:pt x="5923549" y="1140121"/>
                  <a:pt x="5922374" y="1142000"/>
                </a:cubicBezTo>
                <a:cubicBezTo>
                  <a:pt x="5923784" y="1144350"/>
                  <a:pt x="5924489" y="1147052"/>
                  <a:pt x="5924489" y="1150106"/>
                </a:cubicBezTo>
                <a:cubicBezTo>
                  <a:pt x="5924489" y="1153160"/>
                  <a:pt x="5923314" y="1155745"/>
                  <a:pt x="5920965" y="1157859"/>
                </a:cubicBezTo>
                <a:cubicBezTo>
                  <a:pt x="5922139" y="1161384"/>
                  <a:pt x="5922727" y="1164086"/>
                  <a:pt x="5922727" y="1165965"/>
                </a:cubicBezTo>
                <a:cubicBezTo>
                  <a:pt x="5922727" y="1169959"/>
                  <a:pt x="5921259" y="1172896"/>
                  <a:pt x="5918322" y="1174776"/>
                </a:cubicBezTo>
                <a:cubicBezTo>
                  <a:pt x="5915385" y="1176655"/>
                  <a:pt x="5911449" y="1177595"/>
                  <a:pt x="5906515" y="1177595"/>
                </a:cubicBezTo>
                <a:cubicBezTo>
                  <a:pt x="5901347" y="1177595"/>
                  <a:pt x="5897411" y="1175892"/>
                  <a:pt x="5894709" y="1172485"/>
                </a:cubicBezTo>
                <a:cubicBezTo>
                  <a:pt x="5892008" y="1169078"/>
                  <a:pt x="5890657" y="1165025"/>
                  <a:pt x="5890657" y="1160326"/>
                </a:cubicBezTo>
                <a:cubicBezTo>
                  <a:pt x="5890657" y="1156332"/>
                  <a:pt x="5891596" y="1153160"/>
                  <a:pt x="5893476" y="1150811"/>
                </a:cubicBezTo>
                <a:cubicBezTo>
                  <a:pt x="5890657" y="1147992"/>
                  <a:pt x="5889247" y="1143762"/>
                  <a:pt x="5889247" y="1138124"/>
                </a:cubicBezTo>
                <a:cubicBezTo>
                  <a:pt x="5889247" y="1132015"/>
                  <a:pt x="5891126" y="1127198"/>
                  <a:pt x="5894885" y="1123674"/>
                </a:cubicBezTo>
                <a:cubicBezTo>
                  <a:pt x="5891831" y="1120620"/>
                  <a:pt x="5890304" y="1116626"/>
                  <a:pt x="5890304" y="1111692"/>
                </a:cubicBezTo>
                <a:cubicBezTo>
                  <a:pt x="5890304" y="1106758"/>
                  <a:pt x="5891713" y="1102059"/>
                  <a:pt x="5894533" y="1097595"/>
                </a:cubicBezTo>
                <a:cubicBezTo>
                  <a:pt x="5893828" y="1095480"/>
                  <a:pt x="5893476" y="1093013"/>
                  <a:pt x="5893476" y="1090194"/>
                </a:cubicBezTo>
                <a:cubicBezTo>
                  <a:pt x="5893476" y="1086670"/>
                  <a:pt x="5893828" y="1083733"/>
                  <a:pt x="5894533" y="1081383"/>
                </a:cubicBezTo>
                <a:cubicBezTo>
                  <a:pt x="5892419" y="1078799"/>
                  <a:pt x="5891361" y="1075979"/>
                  <a:pt x="5891361" y="1072925"/>
                </a:cubicBezTo>
                <a:cubicBezTo>
                  <a:pt x="5891361" y="1070106"/>
                  <a:pt x="5892066" y="1067639"/>
                  <a:pt x="5893476" y="1065524"/>
                </a:cubicBezTo>
                <a:cubicBezTo>
                  <a:pt x="5892536" y="1063879"/>
                  <a:pt x="5892066" y="1062000"/>
                  <a:pt x="5892066" y="1059885"/>
                </a:cubicBezTo>
                <a:cubicBezTo>
                  <a:pt x="5892066" y="1058006"/>
                  <a:pt x="5892419" y="1056244"/>
                  <a:pt x="5893123" y="1054599"/>
                </a:cubicBezTo>
                <a:cubicBezTo>
                  <a:pt x="5890539" y="1051310"/>
                  <a:pt x="5889247" y="1047433"/>
                  <a:pt x="5889247" y="1042969"/>
                </a:cubicBezTo>
                <a:cubicBezTo>
                  <a:pt x="5889247" y="1039445"/>
                  <a:pt x="5890187" y="1036155"/>
                  <a:pt x="5892066" y="1033101"/>
                </a:cubicBezTo>
                <a:cubicBezTo>
                  <a:pt x="5891361" y="1031221"/>
                  <a:pt x="5891009" y="1029342"/>
                  <a:pt x="5891009" y="1027462"/>
                </a:cubicBezTo>
                <a:cubicBezTo>
                  <a:pt x="5891009" y="1026287"/>
                  <a:pt x="5891244" y="1024760"/>
                  <a:pt x="5891713" y="1022881"/>
                </a:cubicBezTo>
                <a:cubicBezTo>
                  <a:pt x="5890069" y="1020531"/>
                  <a:pt x="5889247" y="1017124"/>
                  <a:pt x="5889247" y="1012660"/>
                </a:cubicBezTo>
                <a:cubicBezTo>
                  <a:pt x="5889247" y="1008431"/>
                  <a:pt x="5890069" y="1005142"/>
                  <a:pt x="5891713" y="1002792"/>
                </a:cubicBezTo>
                <a:cubicBezTo>
                  <a:pt x="5890304" y="999973"/>
                  <a:pt x="5889599" y="996801"/>
                  <a:pt x="5889599" y="993277"/>
                </a:cubicBezTo>
                <a:cubicBezTo>
                  <a:pt x="5889599" y="989988"/>
                  <a:pt x="5890422" y="987051"/>
                  <a:pt x="5892066" y="984466"/>
                </a:cubicBezTo>
                <a:cubicBezTo>
                  <a:pt x="5890187" y="980707"/>
                  <a:pt x="5889247" y="977183"/>
                  <a:pt x="5889247" y="973894"/>
                </a:cubicBezTo>
                <a:cubicBezTo>
                  <a:pt x="5889247" y="969899"/>
                  <a:pt x="5890187" y="966375"/>
                  <a:pt x="5892066" y="963321"/>
                </a:cubicBezTo>
                <a:cubicBezTo>
                  <a:pt x="5890422" y="961441"/>
                  <a:pt x="5889599" y="958622"/>
                  <a:pt x="5889599" y="954863"/>
                </a:cubicBezTo>
                <a:cubicBezTo>
                  <a:pt x="5889599" y="952043"/>
                  <a:pt x="5890069" y="948989"/>
                  <a:pt x="5891009" y="945700"/>
                </a:cubicBezTo>
                <a:cubicBezTo>
                  <a:pt x="5890069" y="942410"/>
                  <a:pt x="5889599" y="939708"/>
                  <a:pt x="5889599" y="937594"/>
                </a:cubicBezTo>
                <a:cubicBezTo>
                  <a:pt x="5889599" y="934774"/>
                  <a:pt x="5890304" y="932542"/>
                  <a:pt x="5891713" y="930898"/>
                </a:cubicBezTo>
                <a:cubicBezTo>
                  <a:pt x="5891479" y="926904"/>
                  <a:pt x="5892653" y="923614"/>
                  <a:pt x="5895238" y="921030"/>
                </a:cubicBezTo>
                <a:cubicBezTo>
                  <a:pt x="5897822" y="918445"/>
                  <a:pt x="5900994" y="917153"/>
                  <a:pt x="5904753" y="917153"/>
                </a:cubicBezTo>
                <a:close/>
                <a:moveTo>
                  <a:pt x="1789956" y="917153"/>
                </a:moveTo>
                <a:cubicBezTo>
                  <a:pt x="1791836" y="917153"/>
                  <a:pt x="1794185" y="917740"/>
                  <a:pt x="1797005" y="918915"/>
                </a:cubicBezTo>
                <a:cubicBezTo>
                  <a:pt x="1799589" y="920325"/>
                  <a:pt x="1801645" y="922909"/>
                  <a:pt x="1803172" y="926669"/>
                </a:cubicBezTo>
                <a:cubicBezTo>
                  <a:pt x="1804700" y="930428"/>
                  <a:pt x="1805463" y="934422"/>
                  <a:pt x="1805463" y="938651"/>
                </a:cubicBezTo>
                <a:cubicBezTo>
                  <a:pt x="1805463" y="942880"/>
                  <a:pt x="1804641" y="946639"/>
                  <a:pt x="1802996" y="949929"/>
                </a:cubicBezTo>
                <a:cubicBezTo>
                  <a:pt x="1804641" y="952983"/>
                  <a:pt x="1805463" y="956272"/>
                  <a:pt x="1805463" y="959796"/>
                </a:cubicBezTo>
                <a:cubicBezTo>
                  <a:pt x="1805463" y="963791"/>
                  <a:pt x="1804288" y="968372"/>
                  <a:pt x="1801939" y="973541"/>
                </a:cubicBezTo>
                <a:cubicBezTo>
                  <a:pt x="1804053" y="977300"/>
                  <a:pt x="1805111" y="981294"/>
                  <a:pt x="1805111" y="985524"/>
                </a:cubicBezTo>
                <a:cubicBezTo>
                  <a:pt x="1805111" y="988108"/>
                  <a:pt x="1804641" y="990223"/>
                  <a:pt x="1803702" y="991867"/>
                </a:cubicBezTo>
                <a:cubicBezTo>
                  <a:pt x="1806285" y="993747"/>
                  <a:pt x="1807578" y="996566"/>
                  <a:pt x="1807578" y="1000325"/>
                </a:cubicBezTo>
                <a:cubicBezTo>
                  <a:pt x="1807578" y="1002440"/>
                  <a:pt x="1806873" y="1004789"/>
                  <a:pt x="1805463" y="1007374"/>
                </a:cubicBezTo>
                <a:cubicBezTo>
                  <a:pt x="1806873" y="1007844"/>
                  <a:pt x="1807753" y="1009606"/>
                  <a:pt x="1808106" y="1012660"/>
                </a:cubicBezTo>
                <a:cubicBezTo>
                  <a:pt x="1808459" y="1015715"/>
                  <a:pt x="1808635" y="1017477"/>
                  <a:pt x="1808635" y="1017947"/>
                </a:cubicBezTo>
                <a:cubicBezTo>
                  <a:pt x="1809809" y="1014892"/>
                  <a:pt x="1811925" y="1012484"/>
                  <a:pt x="1814979" y="1010722"/>
                </a:cubicBezTo>
                <a:cubicBezTo>
                  <a:pt x="1818033" y="1008960"/>
                  <a:pt x="1820734" y="1008314"/>
                  <a:pt x="1823084" y="1008784"/>
                </a:cubicBezTo>
                <a:cubicBezTo>
                  <a:pt x="1824025" y="1005964"/>
                  <a:pt x="1825787" y="1003791"/>
                  <a:pt x="1828370" y="1002264"/>
                </a:cubicBezTo>
                <a:cubicBezTo>
                  <a:pt x="1830955" y="1000737"/>
                  <a:pt x="1833658" y="999973"/>
                  <a:pt x="1836477" y="999973"/>
                </a:cubicBezTo>
                <a:cubicBezTo>
                  <a:pt x="1837651" y="999973"/>
                  <a:pt x="1839178" y="1000208"/>
                  <a:pt x="1841057" y="1000678"/>
                </a:cubicBezTo>
                <a:cubicBezTo>
                  <a:pt x="1842938" y="998798"/>
                  <a:pt x="1845757" y="997858"/>
                  <a:pt x="1849517" y="997858"/>
                </a:cubicBezTo>
                <a:cubicBezTo>
                  <a:pt x="1852101" y="997858"/>
                  <a:pt x="1854216" y="998328"/>
                  <a:pt x="1855860" y="999268"/>
                </a:cubicBezTo>
                <a:cubicBezTo>
                  <a:pt x="1857035" y="998563"/>
                  <a:pt x="1858562" y="998211"/>
                  <a:pt x="1860441" y="998211"/>
                </a:cubicBezTo>
                <a:cubicBezTo>
                  <a:pt x="1862791" y="998211"/>
                  <a:pt x="1865141" y="998798"/>
                  <a:pt x="1867490" y="999973"/>
                </a:cubicBezTo>
                <a:cubicBezTo>
                  <a:pt x="1869369" y="999268"/>
                  <a:pt x="1871132" y="998916"/>
                  <a:pt x="1872776" y="998916"/>
                </a:cubicBezTo>
                <a:cubicBezTo>
                  <a:pt x="1875831" y="998916"/>
                  <a:pt x="1878415" y="999973"/>
                  <a:pt x="1880530" y="1002088"/>
                </a:cubicBezTo>
                <a:cubicBezTo>
                  <a:pt x="1882644" y="1001618"/>
                  <a:pt x="1885464" y="1002557"/>
                  <a:pt x="1888988" y="1004907"/>
                </a:cubicBezTo>
                <a:cubicBezTo>
                  <a:pt x="1892512" y="1007256"/>
                  <a:pt x="1894392" y="1009958"/>
                  <a:pt x="1894626" y="1013013"/>
                </a:cubicBezTo>
                <a:cubicBezTo>
                  <a:pt x="1898855" y="1016537"/>
                  <a:pt x="1900971" y="1020296"/>
                  <a:pt x="1900971" y="1024290"/>
                </a:cubicBezTo>
                <a:cubicBezTo>
                  <a:pt x="1900971" y="1025700"/>
                  <a:pt x="1900618" y="1026992"/>
                  <a:pt x="1899914" y="1028167"/>
                </a:cubicBezTo>
                <a:cubicBezTo>
                  <a:pt x="1901323" y="1029107"/>
                  <a:pt x="1902497" y="1030634"/>
                  <a:pt x="1903437" y="1032749"/>
                </a:cubicBezTo>
                <a:cubicBezTo>
                  <a:pt x="1904377" y="1034863"/>
                  <a:pt x="1904847" y="1037095"/>
                  <a:pt x="1904847" y="1039445"/>
                </a:cubicBezTo>
                <a:cubicBezTo>
                  <a:pt x="1904847" y="1041089"/>
                  <a:pt x="1904730" y="1042381"/>
                  <a:pt x="1904495" y="1043321"/>
                </a:cubicBezTo>
                <a:cubicBezTo>
                  <a:pt x="1907315" y="1045436"/>
                  <a:pt x="1908724" y="1048725"/>
                  <a:pt x="1908724" y="1053189"/>
                </a:cubicBezTo>
                <a:cubicBezTo>
                  <a:pt x="1908724" y="1056478"/>
                  <a:pt x="1907901" y="1059533"/>
                  <a:pt x="1906256" y="1062352"/>
                </a:cubicBezTo>
                <a:cubicBezTo>
                  <a:pt x="1908372" y="1065642"/>
                  <a:pt x="1909428" y="1068696"/>
                  <a:pt x="1909428" y="1071515"/>
                </a:cubicBezTo>
                <a:cubicBezTo>
                  <a:pt x="1909428" y="1073160"/>
                  <a:pt x="1909076" y="1074922"/>
                  <a:pt x="1908372" y="1076802"/>
                </a:cubicBezTo>
                <a:cubicBezTo>
                  <a:pt x="1909546" y="1079856"/>
                  <a:pt x="1910133" y="1083380"/>
                  <a:pt x="1910133" y="1087374"/>
                </a:cubicBezTo>
                <a:cubicBezTo>
                  <a:pt x="1910133" y="1092073"/>
                  <a:pt x="1909311" y="1095950"/>
                  <a:pt x="1907666" y="1099004"/>
                </a:cubicBezTo>
                <a:cubicBezTo>
                  <a:pt x="1908372" y="1100649"/>
                  <a:pt x="1908724" y="1104173"/>
                  <a:pt x="1908724" y="1109577"/>
                </a:cubicBezTo>
                <a:cubicBezTo>
                  <a:pt x="1908724" y="1116391"/>
                  <a:pt x="1908253" y="1120855"/>
                  <a:pt x="1907315" y="1122969"/>
                </a:cubicBezTo>
                <a:cubicBezTo>
                  <a:pt x="1908958" y="1125319"/>
                  <a:pt x="1909782" y="1128961"/>
                  <a:pt x="1909782" y="1133894"/>
                </a:cubicBezTo>
                <a:cubicBezTo>
                  <a:pt x="1909782" y="1139533"/>
                  <a:pt x="1908724" y="1143645"/>
                  <a:pt x="1906609" y="1146229"/>
                </a:cubicBezTo>
                <a:cubicBezTo>
                  <a:pt x="1908019" y="1148344"/>
                  <a:pt x="1908724" y="1151398"/>
                  <a:pt x="1908724" y="1155392"/>
                </a:cubicBezTo>
                <a:cubicBezTo>
                  <a:pt x="1908724" y="1160091"/>
                  <a:pt x="1907901" y="1164086"/>
                  <a:pt x="1906256" y="1167375"/>
                </a:cubicBezTo>
                <a:cubicBezTo>
                  <a:pt x="1906491" y="1169959"/>
                  <a:pt x="1905024" y="1172191"/>
                  <a:pt x="1901851" y="1174071"/>
                </a:cubicBezTo>
                <a:cubicBezTo>
                  <a:pt x="1898680" y="1175951"/>
                  <a:pt x="1895214" y="1176890"/>
                  <a:pt x="1891455" y="1176890"/>
                </a:cubicBezTo>
                <a:cubicBezTo>
                  <a:pt x="1888165" y="1176890"/>
                  <a:pt x="1885522" y="1176068"/>
                  <a:pt x="1883525" y="1174423"/>
                </a:cubicBezTo>
                <a:cubicBezTo>
                  <a:pt x="1881528" y="1172779"/>
                  <a:pt x="1880647" y="1170429"/>
                  <a:pt x="1880882" y="1167375"/>
                </a:cubicBezTo>
                <a:cubicBezTo>
                  <a:pt x="1878298" y="1163381"/>
                  <a:pt x="1877005" y="1158917"/>
                  <a:pt x="1877005" y="1153983"/>
                </a:cubicBezTo>
                <a:cubicBezTo>
                  <a:pt x="1877005" y="1149754"/>
                  <a:pt x="1877710" y="1145759"/>
                  <a:pt x="1879120" y="1142000"/>
                </a:cubicBezTo>
                <a:cubicBezTo>
                  <a:pt x="1877946" y="1138476"/>
                  <a:pt x="1877358" y="1134247"/>
                  <a:pt x="1877358" y="1129313"/>
                </a:cubicBezTo>
                <a:cubicBezTo>
                  <a:pt x="1877358" y="1124144"/>
                  <a:pt x="1877946" y="1120385"/>
                  <a:pt x="1879120" y="1118035"/>
                </a:cubicBezTo>
                <a:cubicBezTo>
                  <a:pt x="1878180" y="1116626"/>
                  <a:pt x="1877710" y="1114394"/>
                  <a:pt x="1877710" y="1111339"/>
                </a:cubicBezTo>
                <a:cubicBezTo>
                  <a:pt x="1877710" y="1107815"/>
                  <a:pt x="1878298" y="1105113"/>
                  <a:pt x="1879472" y="1103233"/>
                </a:cubicBezTo>
                <a:cubicBezTo>
                  <a:pt x="1877828" y="1100649"/>
                  <a:pt x="1877005" y="1097595"/>
                  <a:pt x="1877005" y="1094070"/>
                </a:cubicBezTo>
                <a:cubicBezTo>
                  <a:pt x="1877005" y="1091486"/>
                  <a:pt x="1877593" y="1089606"/>
                  <a:pt x="1878768" y="1088432"/>
                </a:cubicBezTo>
                <a:cubicBezTo>
                  <a:pt x="1876653" y="1085142"/>
                  <a:pt x="1875595" y="1081618"/>
                  <a:pt x="1875595" y="1077859"/>
                </a:cubicBezTo>
                <a:cubicBezTo>
                  <a:pt x="1875595" y="1075274"/>
                  <a:pt x="1876066" y="1073395"/>
                  <a:pt x="1877005" y="1072220"/>
                </a:cubicBezTo>
                <a:cubicBezTo>
                  <a:pt x="1874422" y="1070340"/>
                  <a:pt x="1873129" y="1067051"/>
                  <a:pt x="1873129" y="1062352"/>
                </a:cubicBezTo>
                <a:cubicBezTo>
                  <a:pt x="1873129" y="1058593"/>
                  <a:pt x="1873951" y="1055891"/>
                  <a:pt x="1875595" y="1054246"/>
                </a:cubicBezTo>
                <a:cubicBezTo>
                  <a:pt x="1871366" y="1050722"/>
                  <a:pt x="1869252" y="1046845"/>
                  <a:pt x="1869252" y="1042616"/>
                </a:cubicBezTo>
                <a:cubicBezTo>
                  <a:pt x="1869252" y="1040267"/>
                  <a:pt x="1869722" y="1038152"/>
                  <a:pt x="1870661" y="1036273"/>
                </a:cubicBezTo>
                <a:cubicBezTo>
                  <a:pt x="1869017" y="1036743"/>
                  <a:pt x="1867137" y="1036214"/>
                  <a:pt x="1865023" y="1034687"/>
                </a:cubicBezTo>
                <a:cubicBezTo>
                  <a:pt x="1862908" y="1033160"/>
                  <a:pt x="1861498" y="1031456"/>
                  <a:pt x="1860793" y="1029577"/>
                </a:cubicBezTo>
                <a:cubicBezTo>
                  <a:pt x="1858444" y="1030751"/>
                  <a:pt x="1855508" y="1031339"/>
                  <a:pt x="1851983" y="1031339"/>
                </a:cubicBezTo>
                <a:cubicBezTo>
                  <a:pt x="1850573" y="1031339"/>
                  <a:pt x="1849633" y="1031221"/>
                  <a:pt x="1849163" y="1030986"/>
                </a:cubicBezTo>
                <a:cubicBezTo>
                  <a:pt x="1848224" y="1032396"/>
                  <a:pt x="1846403" y="1033630"/>
                  <a:pt x="1843701" y="1034687"/>
                </a:cubicBezTo>
                <a:cubicBezTo>
                  <a:pt x="1840999" y="1035744"/>
                  <a:pt x="1838943" y="1036038"/>
                  <a:pt x="1837534" y="1035568"/>
                </a:cubicBezTo>
                <a:cubicBezTo>
                  <a:pt x="1835654" y="1037448"/>
                  <a:pt x="1833305" y="1039327"/>
                  <a:pt x="1830485" y="1041207"/>
                </a:cubicBezTo>
                <a:cubicBezTo>
                  <a:pt x="1827666" y="1043086"/>
                  <a:pt x="1825668" y="1043909"/>
                  <a:pt x="1824494" y="1043674"/>
                </a:cubicBezTo>
                <a:cubicBezTo>
                  <a:pt x="1824025" y="1045788"/>
                  <a:pt x="1822496" y="1048314"/>
                  <a:pt x="1819913" y="1051251"/>
                </a:cubicBezTo>
                <a:cubicBezTo>
                  <a:pt x="1817328" y="1054188"/>
                  <a:pt x="1814861" y="1055656"/>
                  <a:pt x="1812512" y="1055656"/>
                </a:cubicBezTo>
                <a:cubicBezTo>
                  <a:pt x="1812982" y="1057536"/>
                  <a:pt x="1813216" y="1059063"/>
                  <a:pt x="1813216" y="1060238"/>
                </a:cubicBezTo>
                <a:cubicBezTo>
                  <a:pt x="1813216" y="1063292"/>
                  <a:pt x="1812160" y="1067756"/>
                  <a:pt x="1810045" y="1073630"/>
                </a:cubicBezTo>
                <a:cubicBezTo>
                  <a:pt x="1811925" y="1076214"/>
                  <a:pt x="1812864" y="1078916"/>
                  <a:pt x="1812864" y="1081736"/>
                </a:cubicBezTo>
                <a:cubicBezTo>
                  <a:pt x="1812864" y="1084320"/>
                  <a:pt x="1812041" y="1087022"/>
                  <a:pt x="1810397" y="1089841"/>
                </a:cubicBezTo>
                <a:cubicBezTo>
                  <a:pt x="1810867" y="1090781"/>
                  <a:pt x="1811102" y="1092308"/>
                  <a:pt x="1811102" y="1094423"/>
                </a:cubicBezTo>
                <a:cubicBezTo>
                  <a:pt x="1811102" y="1096537"/>
                  <a:pt x="1810632" y="1099004"/>
                  <a:pt x="1809692" y="1101824"/>
                </a:cubicBezTo>
                <a:cubicBezTo>
                  <a:pt x="1810163" y="1103468"/>
                  <a:pt x="1810397" y="1105348"/>
                  <a:pt x="1810397" y="1107463"/>
                </a:cubicBezTo>
                <a:cubicBezTo>
                  <a:pt x="1810397" y="1109812"/>
                  <a:pt x="1809457" y="1112514"/>
                  <a:pt x="1807578" y="1115568"/>
                </a:cubicBezTo>
                <a:cubicBezTo>
                  <a:pt x="1810163" y="1116743"/>
                  <a:pt x="1811454" y="1120150"/>
                  <a:pt x="1811454" y="1125789"/>
                </a:cubicBezTo>
                <a:cubicBezTo>
                  <a:pt x="1811454" y="1128608"/>
                  <a:pt x="1811102" y="1131545"/>
                  <a:pt x="1810397" y="1134599"/>
                </a:cubicBezTo>
                <a:cubicBezTo>
                  <a:pt x="1809692" y="1137654"/>
                  <a:pt x="1808752" y="1140121"/>
                  <a:pt x="1807578" y="1142000"/>
                </a:cubicBezTo>
                <a:cubicBezTo>
                  <a:pt x="1808987" y="1144350"/>
                  <a:pt x="1809692" y="1147052"/>
                  <a:pt x="1809692" y="1150106"/>
                </a:cubicBezTo>
                <a:cubicBezTo>
                  <a:pt x="1809692" y="1153160"/>
                  <a:pt x="1808518" y="1155745"/>
                  <a:pt x="1806168" y="1157859"/>
                </a:cubicBezTo>
                <a:cubicBezTo>
                  <a:pt x="1807343" y="1161384"/>
                  <a:pt x="1807930" y="1164086"/>
                  <a:pt x="1807930" y="1165965"/>
                </a:cubicBezTo>
                <a:cubicBezTo>
                  <a:pt x="1807930" y="1169959"/>
                  <a:pt x="1806462" y="1172896"/>
                  <a:pt x="1803525" y="1174776"/>
                </a:cubicBezTo>
                <a:cubicBezTo>
                  <a:pt x="1800588" y="1176655"/>
                  <a:pt x="1796652" y="1177595"/>
                  <a:pt x="1791718" y="1177595"/>
                </a:cubicBezTo>
                <a:cubicBezTo>
                  <a:pt x="1786549" y="1177595"/>
                  <a:pt x="1782615" y="1175892"/>
                  <a:pt x="1779912" y="1172485"/>
                </a:cubicBezTo>
                <a:cubicBezTo>
                  <a:pt x="1777210" y="1169078"/>
                  <a:pt x="1775860" y="1165025"/>
                  <a:pt x="1775860" y="1160326"/>
                </a:cubicBezTo>
                <a:cubicBezTo>
                  <a:pt x="1775860" y="1156332"/>
                  <a:pt x="1776800" y="1153160"/>
                  <a:pt x="1778678" y="1150811"/>
                </a:cubicBezTo>
                <a:cubicBezTo>
                  <a:pt x="1775860" y="1147992"/>
                  <a:pt x="1774450" y="1143762"/>
                  <a:pt x="1774450" y="1138124"/>
                </a:cubicBezTo>
                <a:cubicBezTo>
                  <a:pt x="1774450" y="1132015"/>
                  <a:pt x="1776329" y="1127198"/>
                  <a:pt x="1780088" y="1123674"/>
                </a:cubicBezTo>
                <a:cubicBezTo>
                  <a:pt x="1777034" y="1120620"/>
                  <a:pt x="1775506" y="1116626"/>
                  <a:pt x="1775506" y="1111692"/>
                </a:cubicBezTo>
                <a:cubicBezTo>
                  <a:pt x="1775506" y="1106758"/>
                  <a:pt x="1776917" y="1102059"/>
                  <a:pt x="1779736" y="1097595"/>
                </a:cubicBezTo>
                <a:cubicBezTo>
                  <a:pt x="1779032" y="1095480"/>
                  <a:pt x="1778678" y="1093013"/>
                  <a:pt x="1778678" y="1090194"/>
                </a:cubicBezTo>
                <a:cubicBezTo>
                  <a:pt x="1778678" y="1086670"/>
                  <a:pt x="1779032" y="1083733"/>
                  <a:pt x="1779736" y="1081383"/>
                </a:cubicBezTo>
                <a:cubicBezTo>
                  <a:pt x="1777621" y="1078799"/>
                  <a:pt x="1776565" y="1075979"/>
                  <a:pt x="1776565" y="1072925"/>
                </a:cubicBezTo>
                <a:cubicBezTo>
                  <a:pt x="1776565" y="1070106"/>
                  <a:pt x="1777269" y="1067639"/>
                  <a:pt x="1778678" y="1065524"/>
                </a:cubicBezTo>
                <a:cubicBezTo>
                  <a:pt x="1777738" y="1063879"/>
                  <a:pt x="1777269" y="1062000"/>
                  <a:pt x="1777269" y="1059885"/>
                </a:cubicBezTo>
                <a:cubicBezTo>
                  <a:pt x="1777269" y="1058006"/>
                  <a:pt x="1777621" y="1056244"/>
                  <a:pt x="1778326" y="1054599"/>
                </a:cubicBezTo>
                <a:cubicBezTo>
                  <a:pt x="1775742" y="1051310"/>
                  <a:pt x="1774450" y="1047433"/>
                  <a:pt x="1774450" y="1042969"/>
                </a:cubicBezTo>
                <a:cubicBezTo>
                  <a:pt x="1774450" y="1039445"/>
                  <a:pt x="1775390" y="1036155"/>
                  <a:pt x="1777269" y="1033101"/>
                </a:cubicBezTo>
                <a:cubicBezTo>
                  <a:pt x="1776565" y="1031221"/>
                  <a:pt x="1776211" y="1029342"/>
                  <a:pt x="1776211" y="1027462"/>
                </a:cubicBezTo>
                <a:cubicBezTo>
                  <a:pt x="1776211" y="1026287"/>
                  <a:pt x="1776447" y="1024760"/>
                  <a:pt x="1776917" y="1022881"/>
                </a:cubicBezTo>
                <a:cubicBezTo>
                  <a:pt x="1775271" y="1020531"/>
                  <a:pt x="1774450" y="1017124"/>
                  <a:pt x="1774450" y="1012660"/>
                </a:cubicBezTo>
                <a:cubicBezTo>
                  <a:pt x="1774450" y="1008431"/>
                  <a:pt x="1775271" y="1005142"/>
                  <a:pt x="1776917" y="1002792"/>
                </a:cubicBezTo>
                <a:cubicBezTo>
                  <a:pt x="1775506" y="999973"/>
                  <a:pt x="1774802" y="996801"/>
                  <a:pt x="1774802" y="993277"/>
                </a:cubicBezTo>
                <a:cubicBezTo>
                  <a:pt x="1774802" y="989988"/>
                  <a:pt x="1775625" y="987051"/>
                  <a:pt x="1777269" y="984466"/>
                </a:cubicBezTo>
                <a:cubicBezTo>
                  <a:pt x="1775390" y="980707"/>
                  <a:pt x="1774450" y="977183"/>
                  <a:pt x="1774450" y="973894"/>
                </a:cubicBezTo>
                <a:cubicBezTo>
                  <a:pt x="1774450" y="969899"/>
                  <a:pt x="1775390" y="966375"/>
                  <a:pt x="1777269" y="963321"/>
                </a:cubicBezTo>
                <a:cubicBezTo>
                  <a:pt x="1775625" y="961441"/>
                  <a:pt x="1774802" y="958622"/>
                  <a:pt x="1774802" y="954863"/>
                </a:cubicBezTo>
                <a:cubicBezTo>
                  <a:pt x="1774802" y="952043"/>
                  <a:pt x="1775271" y="948989"/>
                  <a:pt x="1776211" y="945700"/>
                </a:cubicBezTo>
                <a:cubicBezTo>
                  <a:pt x="1775271" y="942410"/>
                  <a:pt x="1774802" y="939708"/>
                  <a:pt x="1774802" y="937594"/>
                </a:cubicBezTo>
                <a:cubicBezTo>
                  <a:pt x="1774802" y="934774"/>
                  <a:pt x="1775506" y="932542"/>
                  <a:pt x="1776917" y="930898"/>
                </a:cubicBezTo>
                <a:cubicBezTo>
                  <a:pt x="1776682" y="926904"/>
                  <a:pt x="1777857" y="923614"/>
                  <a:pt x="1780440" y="921030"/>
                </a:cubicBezTo>
                <a:cubicBezTo>
                  <a:pt x="1783025" y="918445"/>
                  <a:pt x="1786197" y="917153"/>
                  <a:pt x="1789956" y="917153"/>
                </a:cubicBezTo>
                <a:close/>
                <a:moveTo>
                  <a:pt x="4823037" y="916448"/>
                </a:moveTo>
                <a:cubicBezTo>
                  <a:pt x="4827031" y="916448"/>
                  <a:pt x="4830497" y="917917"/>
                  <a:pt x="4833434" y="920854"/>
                </a:cubicBezTo>
                <a:cubicBezTo>
                  <a:pt x="4836371" y="923790"/>
                  <a:pt x="4837839" y="927138"/>
                  <a:pt x="4837839" y="930898"/>
                </a:cubicBezTo>
                <a:cubicBezTo>
                  <a:pt x="4837839" y="932307"/>
                  <a:pt x="4837721" y="933365"/>
                  <a:pt x="4837486" y="934069"/>
                </a:cubicBezTo>
                <a:cubicBezTo>
                  <a:pt x="4841011" y="936889"/>
                  <a:pt x="4842773" y="940766"/>
                  <a:pt x="4842773" y="945700"/>
                </a:cubicBezTo>
                <a:cubicBezTo>
                  <a:pt x="4842773" y="948284"/>
                  <a:pt x="4841951" y="950986"/>
                  <a:pt x="4840306" y="953805"/>
                </a:cubicBezTo>
                <a:lnTo>
                  <a:pt x="4840658" y="954510"/>
                </a:lnTo>
                <a:cubicBezTo>
                  <a:pt x="4844417" y="954980"/>
                  <a:pt x="4847824" y="955920"/>
                  <a:pt x="4850879" y="957330"/>
                </a:cubicBezTo>
                <a:cubicBezTo>
                  <a:pt x="4852758" y="956155"/>
                  <a:pt x="4855226" y="955567"/>
                  <a:pt x="4858280" y="955567"/>
                </a:cubicBezTo>
                <a:cubicBezTo>
                  <a:pt x="4861334" y="955567"/>
                  <a:pt x="4863801" y="956390"/>
                  <a:pt x="4865681" y="958034"/>
                </a:cubicBezTo>
                <a:cubicBezTo>
                  <a:pt x="4868500" y="957095"/>
                  <a:pt x="4871437" y="956625"/>
                  <a:pt x="4874491" y="956625"/>
                </a:cubicBezTo>
                <a:cubicBezTo>
                  <a:pt x="4879425" y="956625"/>
                  <a:pt x="4883243" y="958034"/>
                  <a:pt x="4885945" y="960854"/>
                </a:cubicBezTo>
                <a:cubicBezTo>
                  <a:pt x="4888647" y="963673"/>
                  <a:pt x="4889998" y="967080"/>
                  <a:pt x="4889998" y="971074"/>
                </a:cubicBezTo>
                <a:cubicBezTo>
                  <a:pt x="4889998" y="974833"/>
                  <a:pt x="4888765" y="978064"/>
                  <a:pt x="4886297" y="980766"/>
                </a:cubicBezTo>
                <a:cubicBezTo>
                  <a:pt x="4883831" y="983468"/>
                  <a:pt x="4880483" y="984819"/>
                  <a:pt x="4876253" y="984819"/>
                </a:cubicBezTo>
                <a:cubicBezTo>
                  <a:pt x="4874609" y="984819"/>
                  <a:pt x="4873316" y="984701"/>
                  <a:pt x="4872377" y="984466"/>
                </a:cubicBezTo>
                <a:cubicBezTo>
                  <a:pt x="4868618" y="986111"/>
                  <a:pt x="4865563" y="986933"/>
                  <a:pt x="4863213" y="986933"/>
                </a:cubicBezTo>
                <a:cubicBezTo>
                  <a:pt x="4861334" y="986933"/>
                  <a:pt x="4859807" y="986346"/>
                  <a:pt x="4858632" y="985171"/>
                </a:cubicBezTo>
                <a:cubicBezTo>
                  <a:pt x="4856048" y="986581"/>
                  <a:pt x="4853463" y="987286"/>
                  <a:pt x="4850879" y="987286"/>
                </a:cubicBezTo>
                <a:cubicBezTo>
                  <a:pt x="4847120" y="987286"/>
                  <a:pt x="4843830" y="985876"/>
                  <a:pt x="4841011" y="983057"/>
                </a:cubicBezTo>
                <a:lnTo>
                  <a:pt x="4840306" y="983761"/>
                </a:lnTo>
                <a:cubicBezTo>
                  <a:pt x="4841716" y="985876"/>
                  <a:pt x="4842420" y="988108"/>
                  <a:pt x="4842420" y="990457"/>
                </a:cubicBezTo>
                <a:cubicBezTo>
                  <a:pt x="4842420" y="992807"/>
                  <a:pt x="4841716" y="994804"/>
                  <a:pt x="4840306" y="996449"/>
                </a:cubicBezTo>
                <a:cubicBezTo>
                  <a:pt x="4841011" y="997858"/>
                  <a:pt x="4841364" y="999621"/>
                  <a:pt x="4841364" y="1001735"/>
                </a:cubicBezTo>
                <a:cubicBezTo>
                  <a:pt x="4841364" y="1003380"/>
                  <a:pt x="4841011" y="1005142"/>
                  <a:pt x="4840306" y="1007021"/>
                </a:cubicBezTo>
                <a:cubicBezTo>
                  <a:pt x="4842186" y="1009606"/>
                  <a:pt x="4843126" y="1012425"/>
                  <a:pt x="4843126" y="1015480"/>
                </a:cubicBezTo>
                <a:cubicBezTo>
                  <a:pt x="4843126" y="1017829"/>
                  <a:pt x="4842538" y="1020179"/>
                  <a:pt x="4841364" y="1022528"/>
                </a:cubicBezTo>
                <a:cubicBezTo>
                  <a:pt x="4842773" y="1024878"/>
                  <a:pt x="4843478" y="1027697"/>
                  <a:pt x="4843478" y="1030986"/>
                </a:cubicBezTo>
                <a:cubicBezTo>
                  <a:pt x="4843478" y="1036390"/>
                  <a:pt x="4842186" y="1040149"/>
                  <a:pt x="4839601" y="1042264"/>
                </a:cubicBezTo>
                <a:cubicBezTo>
                  <a:pt x="4841951" y="1045083"/>
                  <a:pt x="4843126" y="1049312"/>
                  <a:pt x="4843126" y="1054951"/>
                </a:cubicBezTo>
                <a:cubicBezTo>
                  <a:pt x="4843126" y="1058241"/>
                  <a:pt x="4842714" y="1061530"/>
                  <a:pt x="4841892" y="1064819"/>
                </a:cubicBezTo>
                <a:cubicBezTo>
                  <a:pt x="4841069" y="1068109"/>
                  <a:pt x="4840306" y="1070458"/>
                  <a:pt x="4839601" y="1071868"/>
                </a:cubicBezTo>
                <a:cubicBezTo>
                  <a:pt x="4841951" y="1075392"/>
                  <a:pt x="4843126" y="1079856"/>
                  <a:pt x="4843126" y="1085260"/>
                </a:cubicBezTo>
                <a:cubicBezTo>
                  <a:pt x="4843126" y="1087844"/>
                  <a:pt x="4842538" y="1090311"/>
                  <a:pt x="4841364" y="1092661"/>
                </a:cubicBezTo>
                <a:cubicBezTo>
                  <a:pt x="4843948" y="1095245"/>
                  <a:pt x="4845240" y="1099122"/>
                  <a:pt x="4845240" y="1104291"/>
                </a:cubicBezTo>
                <a:cubicBezTo>
                  <a:pt x="4845240" y="1109930"/>
                  <a:pt x="4844065" y="1114511"/>
                  <a:pt x="4841716" y="1118035"/>
                </a:cubicBezTo>
                <a:cubicBezTo>
                  <a:pt x="4844065" y="1121090"/>
                  <a:pt x="4845240" y="1125436"/>
                  <a:pt x="4845240" y="1131075"/>
                </a:cubicBezTo>
                <a:cubicBezTo>
                  <a:pt x="4845240" y="1134834"/>
                  <a:pt x="4844712" y="1138182"/>
                  <a:pt x="4843654" y="1141119"/>
                </a:cubicBezTo>
                <a:cubicBezTo>
                  <a:pt x="4842597" y="1144056"/>
                  <a:pt x="4841246" y="1145994"/>
                  <a:pt x="4839601" y="1146934"/>
                </a:cubicBezTo>
                <a:cubicBezTo>
                  <a:pt x="4839836" y="1148579"/>
                  <a:pt x="4840424" y="1151046"/>
                  <a:pt x="4841364" y="1154335"/>
                </a:cubicBezTo>
                <a:cubicBezTo>
                  <a:pt x="4842538" y="1159504"/>
                  <a:pt x="4843126" y="1162793"/>
                  <a:pt x="4843126" y="1164203"/>
                </a:cubicBezTo>
                <a:cubicBezTo>
                  <a:pt x="4843126" y="1167962"/>
                  <a:pt x="4841951" y="1171017"/>
                  <a:pt x="4839601" y="1173366"/>
                </a:cubicBezTo>
                <a:cubicBezTo>
                  <a:pt x="4836782" y="1176185"/>
                  <a:pt x="4833493" y="1177595"/>
                  <a:pt x="4829733" y="1177595"/>
                </a:cubicBezTo>
                <a:cubicBezTo>
                  <a:pt x="4826679" y="1177595"/>
                  <a:pt x="4823918" y="1176479"/>
                  <a:pt x="4821451" y="1174247"/>
                </a:cubicBezTo>
                <a:cubicBezTo>
                  <a:pt x="4818984" y="1172015"/>
                  <a:pt x="4817516" y="1169020"/>
                  <a:pt x="4817046" y="1165260"/>
                </a:cubicBezTo>
                <a:cubicBezTo>
                  <a:pt x="4815871" y="1164086"/>
                  <a:pt x="4815049" y="1162500"/>
                  <a:pt x="4814579" y="1160503"/>
                </a:cubicBezTo>
                <a:cubicBezTo>
                  <a:pt x="4814109" y="1158506"/>
                  <a:pt x="4813874" y="1157272"/>
                  <a:pt x="4813874" y="1156802"/>
                </a:cubicBezTo>
                <a:cubicBezTo>
                  <a:pt x="4813404" y="1158917"/>
                  <a:pt x="4811642" y="1160679"/>
                  <a:pt x="4808588" y="1162088"/>
                </a:cubicBezTo>
                <a:cubicBezTo>
                  <a:pt x="4805533" y="1163498"/>
                  <a:pt x="4802244" y="1164203"/>
                  <a:pt x="4798720" y="1164203"/>
                </a:cubicBezTo>
                <a:cubicBezTo>
                  <a:pt x="4797075" y="1164203"/>
                  <a:pt x="4795901" y="1164086"/>
                  <a:pt x="4795195" y="1163851"/>
                </a:cubicBezTo>
                <a:cubicBezTo>
                  <a:pt x="4794021" y="1165730"/>
                  <a:pt x="4791554" y="1167610"/>
                  <a:pt x="4787795" y="1169489"/>
                </a:cubicBezTo>
                <a:cubicBezTo>
                  <a:pt x="4784035" y="1171369"/>
                  <a:pt x="4780746" y="1172309"/>
                  <a:pt x="4777927" y="1172309"/>
                </a:cubicBezTo>
                <a:cubicBezTo>
                  <a:pt x="4776517" y="1172309"/>
                  <a:pt x="4775225" y="1171956"/>
                  <a:pt x="4774050" y="1171252"/>
                </a:cubicBezTo>
                <a:cubicBezTo>
                  <a:pt x="4771701" y="1171721"/>
                  <a:pt x="4769704" y="1171956"/>
                  <a:pt x="4768059" y="1171956"/>
                </a:cubicBezTo>
                <a:cubicBezTo>
                  <a:pt x="4764770" y="1171956"/>
                  <a:pt x="4761539" y="1171369"/>
                  <a:pt x="4758367" y="1170194"/>
                </a:cubicBezTo>
                <a:cubicBezTo>
                  <a:pt x="4755195" y="1169020"/>
                  <a:pt x="4752787" y="1167492"/>
                  <a:pt x="4751143" y="1165613"/>
                </a:cubicBezTo>
                <a:cubicBezTo>
                  <a:pt x="4747148" y="1166083"/>
                  <a:pt x="4743448" y="1165554"/>
                  <a:pt x="4740041" y="1164027"/>
                </a:cubicBezTo>
                <a:cubicBezTo>
                  <a:pt x="4736635" y="1162500"/>
                  <a:pt x="4734696" y="1160444"/>
                  <a:pt x="4734226" y="1157859"/>
                </a:cubicBezTo>
                <a:cubicBezTo>
                  <a:pt x="4731642" y="1158329"/>
                  <a:pt x="4728763" y="1157272"/>
                  <a:pt x="4725592" y="1154688"/>
                </a:cubicBezTo>
                <a:cubicBezTo>
                  <a:pt x="4722420" y="1152103"/>
                  <a:pt x="4720717" y="1148579"/>
                  <a:pt x="4720481" y="1144115"/>
                </a:cubicBezTo>
                <a:cubicBezTo>
                  <a:pt x="4716957" y="1142235"/>
                  <a:pt x="4714373" y="1139416"/>
                  <a:pt x="4712728" y="1135657"/>
                </a:cubicBezTo>
                <a:cubicBezTo>
                  <a:pt x="4711083" y="1131897"/>
                  <a:pt x="4710261" y="1127903"/>
                  <a:pt x="4710261" y="1123674"/>
                </a:cubicBezTo>
                <a:cubicBezTo>
                  <a:pt x="4710261" y="1120620"/>
                  <a:pt x="4710614" y="1118270"/>
                  <a:pt x="4711319" y="1116626"/>
                </a:cubicBezTo>
                <a:cubicBezTo>
                  <a:pt x="4709439" y="1114981"/>
                  <a:pt x="4707912" y="1111516"/>
                  <a:pt x="4706737" y="1106229"/>
                </a:cubicBezTo>
                <a:cubicBezTo>
                  <a:pt x="4705562" y="1100943"/>
                  <a:pt x="4704975" y="1095363"/>
                  <a:pt x="4704975" y="1089489"/>
                </a:cubicBezTo>
                <a:cubicBezTo>
                  <a:pt x="4704975" y="1082440"/>
                  <a:pt x="4705797" y="1077272"/>
                  <a:pt x="4707442" y="1073982"/>
                </a:cubicBezTo>
                <a:cubicBezTo>
                  <a:pt x="4706267" y="1071633"/>
                  <a:pt x="4705680" y="1068931"/>
                  <a:pt x="4705680" y="1065876"/>
                </a:cubicBezTo>
                <a:cubicBezTo>
                  <a:pt x="4705680" y="1063292"/>
                  <a:pt x="4706091" y="1060825"/>
                  <a:pt x="4706913" y="1058476"/>
                </a:cubicBezTo>
                <a:cubicBezTo>
                  <a:pt x="4707735" y="1056126"/>
                  <a:pt x="4708969" y="1054246"/>
                  <a:pt x="4710614" y="1052837"/>
                </a:cubicBezTo>
                <a:cubicBezTo>
                  <a:pt x="4709909" y="1051662"/>
                  <a:pt x="4709557" y="1050605"/>
                  <a:pt x="4709557" y="1049665"/>
                </a:cubicBezTo>
                <a:cubicBezTo>
                  <a:pt x="4709557" y="1048020"/>
                  <a:pt x="4710144" y="1046258"/>
                  <a:pt x="4711319" y="1044379"/>
                </a:cubicBezTo>
                <a:cubicBezTo>
                  <a:pt x="4712493" y="1042499"/>
                  <a:pt x="4713786" y="1041089"/>
                  <a:pt x="4715195" y="1040149"/>
                </a:cubicBezTo>
                <a:cubicBezTo>
                  <a:pt x="4714960" y="1036390"/>
                  <a:pt x="4715959" y="1032925"/>
                  <a:pt x="4718191" y="1029753"/>
                </a:cubicBezTo>
                <a:cubicBezTo>
                  <a:pt x="4720423" y="1026581"/>
                  <a:pt x="4722714" y="1024643"/>
                  <a:pt x="4725063" y="1023938"/>
                </a:cubicBezTo>
                <a:cubicBezTo>
                  <a:pt x="4724828" y="1021588"/>
                  <a:pt x="4725651" y="1018769"/>
                  <a:pt x="4727530" y="1015480"/>
                </a:cubicBezTo>
                <a:cubicBezTo>
                  <a:pt x="4729410" y="1012190"/>
                  <a:pt x="4731935" y="1009488"/>
                  <a:pt x="4735107" y="1007374"/>
                </a:cubicBezTo>
                <a:cubicBezTo>
                  <a:pt x="4738279" y="1005259"/>
                  <a:pt x="4741510" y="1004320"/>
                  <a:pt x="4744799" y="1004555"/>
                </a:cubicBezTo>
                <a:cubicBezTo>
                  <a:pt x="4749498" y="997976"/>
                  <a:pt x="4755959" y="994687"/>
                  <a:pt x="4764182" y="994687"/>
                </a:cubicBezTo>
                <a:cubicBezTo>
                  <a:pt x="4767706" y="994687"/>
                  <a:pt x="4770408" y="995156"/>
                  <a:pt x="4772288" y="996096"/>
                </a:cubicBezTo>
                <a:cubicBezTo>
                  <a:pt x="4774873" y="994922"/>
                  <a:pt x="4778044" y="994334"/>
                  <a:pt x="4781804" y="994334"/>
                </a:cubicBezTo>
                <a:cubicBezTo>
                  <a:pt x="4785563" y="994334"/>
                  <a:pt x="4789674" y="995274"/>
                  <a:pt x="4794139" y="997154"/>
                </a:cubicBezTo>
                <a:cubicBezTo>
                  <a:pt x="4795548" y="996449"/>
                  <a:pt x="4797310" y="996096"/>
                  <a:pt x="4799425" y="996096"/>
                </a:cubicBezTo>
                <a:cubicBezTo>
                  <a:pt x="4801774" y="996096"/>
                  <a:pt x="4804065" y="996507"/>
                  <a:pt x="4806297" y="997330"/>
                </a:cubicBezTo>
                <a:cubicBezTo>
                  <a:pt x="4808529" y="998152"/>
                  <a:pt x="4809997" y="999268"/>
                  <a:pt x="4810702" y="1000678"/>
                </a:cubicBezTo>
                <a:cubicBezTo>
                  <a:pt x="4810467" y="999738"/>
                  <a:pt x="4810350" y="998328"/>
                  <a:pt x="4810350" y="996449"/>
                </a:cubicBezTo>
                <a:cubicBezTo>
                  <a:pt x="4810350" y="992924"/>
                  <a:pt x="4811290" y="989753"/>
                  <a:pt x="4813169" y="986933"/>
                </a:cubicBezTo>
                <a:cubicBezTo>
                  <a:pt x="4810350" y="986933"/>
                  <a:pt x="4807766" y="986346"/>
                  <a:pt x="4805416" y="985171"/>
                </a:cubicBezTo>
                <a:cubicBezTo>
                  <a:pt x="4803067" y="986346"/>
                  <a:pt x="4800599" y="986933"/>
                  <a:pt x="4798015" y="986933"/>
                </a:cubicBezTo>
                <a:cubicBezTo>
                  <a:pt x="4794961" y="986933"/>
                  <a:pt x="4792376" y="986228"/>
                  <a:pt x="4790262" y="984819"/>
                </a:cubicBezTo>
                <a:cubicBezTo>
                  <a:pt x="4788852" y="985054"/>
                  <a:pt x="4786972" y="985171"/>
                  <a:pt x="4784623" y="985171"/>
                </a:cubicBezTo>
                <a:cubicBezTo>
                  <a:pt x="4778749" y="985171"/>
                  <a:pt x="4774344" y="983996"/>
                  <a:pt x="4771407" y="981647"/>
                </a:cubicBezTo>
                <a:cubicBezTo>
                  <a:pt x="4768470" y="979297"/>
                  <a:pt x="4767002" y="976478"/>
                  <a:pt x="4767002" y="973189"/>
                </a:cubicBezTo>
                <a:cubicBezTo>
                  <a:pt x="4767002" y="969664"/>
                  <a:pt x="4768529" y="966493"/>
                  <a:pt x="4771583" y="963673"/>
                </a:cubicBezTo>
                <a:cubicBezTo>
                  <a:pt x="4774637" y="960854"/>
                  <a:pt x="4778514" y="959327"/>
                  <a:pt x="4783213" y="959092"/>
                </a:cubicBezTo>
                <a:cubicBezTo>
                  <a:pt x="4786033" y="957917"/>
                  <a:pt x="4788500" y="957330"/>
                  <a:pt x="4790614" y="957330"/>
                </a:cubicBezTo>
                <a:cubicBezTo>
                  <a:pt x="4793199" y="957330"/>
                  <a:pt x="4795430" y="957917"/>
                  <a:pt x="4797310" y="959092"/>
                </a:cubicBezTo>
                <a:cubicBezTo>
                  <a:pt x="4799660" y="957447"/>
                  <a:pt x="4802362" y="956625"/>
                  <a:pt x="4805416" y="956625"/>
                </a:cubicBezTo>
                <a:cubicBezTo>
                  <a:pt x="4807060" y="956625"/>
                  <a:pt x="4808235" y="956742"/>
                  <a:pt x="4808940" y="956977"/>
                </a:cubicBezTo>
                <a:cubicBezTo>
                  <a:pt x="4808470" y="956037"/>
                  <a:pt x="4808235" y="954510"/>
                  <a:pt x="4808235" y="952396"/>
                </a:cubicBezTo>
                <a:cubicBezTo>
                  <a:pt x="4808235" y="949811"/>
                  <a:pt x="4808940" y="947344"/>
                  <a:pt x="4810350" y="944995"/>
                </a:cubicBezTo>
                <a:cubicBezTo>
                  <a:pt x="4808705" y="941705"/>
                  <a:pt x="4807883" y="938299"/>
                  <a:pt x="4807883" y="934774"/>
                </a:cubicBezTo>
                <a:cubicBezTo>
                  <a:pt x="4807883" y="930075"/>
                  <a:pt x="4809234" y="925846"/>
                  <a:pt x="4811936" y="922087"/>
                </a:cubicBezTo>
                <a:cubicBezTo>
                  <a:pt x="4814638" y="918328"/>
                  <a:pt x="4818338" y="916448"/>
                  <a:pt x="4823037" y="916448"/>
                </a:cubicBezTo>
                <a:close/>
                <a:moveTo>
                  <a:pt x="6171349" y="915391"/>
                </a:moveTo>
                <a:cubicBezTo>
                  <a:pt x="6174638" y="915391"/>
                  <a:pt x="6177575" y="916566"/>
                  <a:pt x="6180159" y="918915"/>
                </a:cubicBezTo>
                <a:cubicBezTo>
                  <a:pt x="6182744" y="921265"/>
                  <a:pt x="6184036" y="924202"/>
                  <a:pt x="6184036" y="927726"/>
                </a:cubicBezTo>
                <a:cubicBezTo>
                  <a:pt x="6184036" y="928431"/>
                  <a:pt x="6183801" y="929723"/>
                  <a:pt x="6183331" y="931602"/>
                </a:cubicBezTo>
                <a:cubicBezTo>
                  <a:pt x="6183801" y="943585"/>
                  <a:pt x="6177692" y="951456"/>
                  <a:pt x="6165005" y="955215"/>
                </a:cubicBezTo>
                <a:cubicBezTo>
                  <a:pt x="6162656" y="957095"/>
                  <a:pt x="6159425" y="958622"/>
                  <a:pt x="6155313" y="959796"/>
                </a:cubicBezTo>
                <a:cubicBezTo>
                  <a:pt x="6151202" y="960971"/>
                  <a:pt x="6147032" y="961559"/>
                  <a:pt x="6142802" y="961559"/>
                </a:cubicBezTo>
                <a:cubicBezTo>
                  <a:pt x="6138808" y="961559"/>
                  <a:pt x="6135754" y="961089"/>
                  <a:pt x="6133639" y="960149"/>
                </a:cubicBezTo>
                <a:cubicBezTo>
                  <a:pt x="6131055" y="960384"/>
                  <a:pt x="6128647" y="959855"/>
                  <a:pt x="6126414" y="958563"/>
                </a:cubicBezTo>
                <a:cubicBezTo>
                  <a:pt x="6124182" y="957271"/>
                  <a:pt x="6122831" y="955685"/>
                  <a:pt x="6122362" y="953805"/>
                </a:cubicBezTo>
                <a:cubicBezTo>
                  <a:pt x="6121187" y="954040"/>
                  <a:pt x="6119366" y="953453"/>
                  <a:pt x="6116899" y="952043"/>
                </a:cubicBezTo>
                <a:cubicBezTo>
                  <a:pt x="6114432" y="950633"/>
                  <a:pt x="6112846" y="949224"/>
                  <a:pt x="6112141" y="947814"/>
                </a:cubicBezTo>
                <a:cubicBezTo>
                  <a:pt x="6111437" y="948049"/>
                  <a:pt x="6110262" y="948166"/>
                  <a:pt x="6108617" y="948166"/>
                </a:cubicBezTo>
                <a:cubicBezTo>
                  <a:pt x="6106738" y="948166"/>
                  <a:pt x="6105445" y="947697"/>
                  <a:pt x="6104741" y="946757"/>
                </a:cubicBezTo>
                <a:cubicBezTo>
                  <a:pt x="6103800" y="947697"/>
                  <a:pt x="6102391" y="948401"/>
                  <a:pt x="6100511" y="948871"/>
                </a:cubicBezTo>
                <a:cubicBezTo>
                  <a:pt x="6098632" y="949341"/>
                  <a:pt x="6097104" y="949224"/>
                  <a:pt x="6095929" y="948519"/>
                </a:cubicBezTo>
                <a:cubicBezTo>
                  <a:pt x="6096164" y="949694"/>
                  <a:pt x="6095401" y="951162"/>
                  <a:pt x="6093639" y="952924"/>
                </a:cubicBezTo>
                <a:cubicBezTo>
                  <a:pt x="6091877" y="954686"/>
                  <a:pt x="6090291" y="955802"/>
                  <a:pt x="6088881" y="956272"/>
                </a:cubicBezTo>
                <a:cubicBezTo>
                  <a:pt x="6088176" y="959092"/>
                  <a:pt x="6086708" y="961265"/>
                  <a:pt x="6084476" y="962792"/>
                </a:cubicBezTo>
                <a:cubicBezTo>
                  <a:pt x="6082244" y="964319"/>
                  <a:pt x="6079836" y="965083"/>
                  <a:pt x="6077251" y="965083"/>
                </a:cubicBezTo>
                <a:cubicBezTo>
                  <a:pt x="6074667" y="965083"/>
                  <a:pt x="6072317" y="964378"/>
                  <a:pt x="6070203" y="962968"/>
                </a:cubicBezTo>
                <a:cubicBezTo>
                  <a:pt x="6066913" y="960384"/>
                  <a:pt x="6065269" y="957330"/>
                  <a:pt x="6065269" y="953805"/>
                </a:cubicBezTo>
                <a:cubicBezTo>
                  <a:pt x="6065269" y="950751"/>
                  <a:pt x="6066561" y="947697"/>
                  <a:pt x="6069146" y="944642"/>
                </a:cubicBezTo>
                <a:cubicBezTo>
                  <a:pt x="6069850" y="937124"/>
                  <a:pt x="6073962" y="931955"/>
                  <a:pt x="6081480" y="929136"/>
                </a:cubicBezTo>
                <a:cubicBezTo>
                  <a:pt x="6082420" y="927961"/>
                  <a:pt x="6084476" y="926786"/>
                  <a:pt x="6087647" y="925611"/>
                </a:cubicBezTo>
                <a:cubicBezTo>
                  <a:pt x="6090819" y="924437"/>
                  <a:pt x="6093580" y="923732"/>
                  <a:pt x="6095929" y="923497"/>
                </a:cubicBezTo>
                <a:cubicBezTo>
                  <a:pt x="6096635" y="923027"/>
                  <a:pt x="6098044" y="922792"/>
                  <a:pt x="6100159" y="922792"/>
                </a:cubicBezTo>
                <a:cubicBezTo>
                  <a:pt x="6102978" y="922792"/>
                  <a:pt x="6105797" y="923321"/>
                  <a:pt x="6108617" y="924378"/>
                </a:cubicBezTo>
                <a:cubicBezTo>
                  <a:pt x="6111437" y="925435"/>
                  <a:pt x="6112963" y="926786"/>
                  <a:pt x="6113199" y="928431"/>
                </a:cubicBezTo>
                <a:cubicBezTo>
                  <a:pt x="6114608" y="927961"/>
                  <a:pt x="6115900" y="927726"/>
                  <a:pt x="6117075" y="927726"/>
                </a:cubicBezTo>
                <a:cubicBezTo>
                  <a:pt x="6119190" y="927726"/>
                  <a:pt x="6121069" y="928196"/>
                  <a:pt x="6122714" y="929136"/>
                </a:cubicBezTo>
                <a:cubicBezTo>
                  <a:pt x="6124359" y="930075"/>
                  <a:pt x="6125533" y="931368"/>
                  <a:pt x="6126238" y="933012"/>
                </a:cubicBezTo>
                <a:cubicBezTo>
                  <a:pt x="6130233" y="932777"/>
                  <a:pt x="6135519" y="934539"/>
                  <a:pt x="6142098" y="938299"/>
                </a:cubicBezTo>
                <a:cubicBezTo>
                  <a:pt x="6143507" y="936419"/>
                  <a:pt x="6145974" y="934774"/>
                  <a:pt x="6149498" y="933365"/>
                </a:cubicBezTo>
                <a:cubicBezTo>
                  <a:pt x="6153022" y="931955"/>
                  <a:pt x="6155725" y="931485"/>
                  <a:pt x="6157604" y="931955"/>
                </a:cubicBezTo>
                <a:cubicBezTo>
                  <a:pt x="6157604" y="927256"/>
                  <a:pt x="6159366" y="923027"/>
                  <a:pt x="6162890" y="919268"/>
                </a:cubicBezTo>
                <a:cubicBezTo>
                  <a:pt x="6165240" y="916683"/>
                  <a:pt x="6168059" y="915391"/>
                  <a:pt x="6171349" y="915391"/>
                </a:cubicBezTo>
                <a:close/>
                <a:moveTo>
                  <a:pt x="7084367" y="910457"/>
                </a:moveTo>
                <a:cubicBezTo>
                  <a:pt x="7086717" y="910457"/>
                  <a:pt x="7088714" y="911279"/>
                  <a:pt x="7090359" y="912924"/>
                </a:cubicBezTo>
                <a:cubicBezTo>
                  <a:pt x="7092943" y="912689"/>
                  <a:pt x="7095175" y="913805"/>
                  <a:pt x="7097055" y="916272"/>
                </a:cubicBezTo>
                <a:cubicBezTo>
                  <a:pt x="7098935" y="918739"/>
                  <a:pt x="7099874" y="921382"/>
                  <a:pt x="7099874" y="924202"/>
                </a:cubicBezTo>
                <a:cubicBezTo>
                  <a:pt x="7101754" y="924202"/>
                  <a:pt x="7104221" y="925788"/>
                  <a:pt x="7107275" y="928959"/>
                </a:cubicBezTo>
                <a:cubicBezTo>
                  <a:pt x="7110330" y="932131"/>
                  <a:pt x="7111974" y="935009"/>
                  <a:pt x="7112209" y="937594"/>
                </a:cubicBezTo>
                <a:cubicBezTo>
                  <a:pt x="7115028" y="938768"/>
                  <a:pt x="7117378" y="940942"/>
                  <a:pt x="7119258" y="944114"/>
                </a:cubicBezTo>
                <a:cubicBezTo>
                  <a:pt x="7121137" y="947285"/>
                  <a:pt x="7122312" y="950164"/>
                  <a:pt x="7122782" y="952748"/>
                </a:cubicBezTo>
                <a:cubicBezTo>
                  <a:pt x="7127011" y="955332"/>
                  <a:pt x="7129126" y="958504"/>
                  <a:pt x="7129126" y="962263"/>
                </a:cubicBezTo>
                <a:cubicBezTo>
                  <a:pt x="7129126" y="965083"/>
                  <a:pt x="7127364" y="967550"/>
                  <a:pt x="7123839" y="969664"/>
                </a:cubicBezTo>
                <a:cubicBezTo>
                  <a:pt x="7122430" y="970369"/>
                  <a:pt x="7120902" y="970722"/>
                  <a:pt x="7119258" y="970722"/>
                </a:cubicBezTo>
                <a:cubicBezTo>
                  <a:pt x="7116438" y="970722"/>
                  <a:pt x="7113971" y="969723"/>
                  <a:pt x="7111856" y="967726"/>
                </a:cubicBezTo>
                <a:cubicBezTo>
                  <a:pt x="7109742" y="965729"/>
                  <a:pt x="7108450" y="963438"/>
                  <a:pt x="7107980" y="960854"/>
                </a:cubicBezTo>
                <a:cubicBezTo>
                  <a:pt x="7105865" y="959914"/>
                  <a:pt x="7103634" y="957976"/>
                  <a:pt x="7101284" y="955039"/>
                </a:cubicBezTo>
                <a:cubicBezTo>
                  <a:pt x="7098935" y="952102"/>
                  <a:pt x="7097525" y="949576"/>
                  <a:pt x="7097055" y="947462"/>
                </a:cubicBezTo>
                <a:cubicBezTo>
                  <a:pt x="7094940" y="947697"/>
                  <a:pt x="7092356" y="946639"/>
                  <a:pt x="7089301" y="944290"/>
                </a:cubicBezTo>
                <a:cubicBezTo>
                  <a:pt x="7086247" y="941940"/>
                  <a:pt x="7084485" y="939708"/>
                  <a:pt x="7084015" y="937594"/>
                </a:cubicBezTo>
                <a:cubicBezTo>
                  <a:pt x="7083310" y="940178"/>
                  <a:pt x="7081548" y="942998"/>
                  <a:pt x="7078729" y="946052"/>
                </a:cubicBezTo>
                <a:cubicBezTo>
                  <a:pt x="7075909" y="949106"/>
                  <a:pt x="7073560" y="950751"/>
                  <a:pt x="7071680" y="950986"/>
                </a:cubicBezTo>
                <a:cubicBezTo>
                  <a:pt x="7070975" y="953100"/>
                  <a:pt x="7069683" y="955332"/>
                  <a:pt x="7067803" y="957682"/>
                </a:cubicBezTo>
                <a:cubicBezTo>
                  <a:pt x="7065924" y="960031"/>
                  <a:pt x="7064044" y="961441"/>
                  <a:pt x="7062165" y="961911"/>
                </a:cubicBezTo>
                <a:cubicBezTo>
                  <a:pt x="7061225" y="964730"/>
                  <a:pt x="7059639" y="967256"/>
                  <a:pt x="7057407" y="969488"/>
                </a:cubicBezTo>
                <a:cubicBezTo>
                  <a:pt x="7055175" y="971720"/>
                  <a:pt x="7052649" y="972836"/>
                  <a:pt x="7049830" y="972836"/>
                </a:cubicBezTo>
                <a:cubicBezTo>
                  <a:pt x="7047950" y="972836"/>
                  <a:pt x="7045718" y="972131"/>
                  <a:pt x="7043134" y="970722"/>
                </a:cubicBezTo>
                <a:cubicBezTo>
                  <a:pt x="7041959" y="969782"/>
                  <a:pt x="7040961" y="968490"/>
                  <a:pt x="7040138" y="966845"/>
                </a:cubicBezTo>
                <a:cubicBezTo>
                  <a:pt x="7039316" y="965200"/>
                  <a:pt x="7038904" y="963556"/>
                  <a:pt x="7038904" y="961911"/>
                </a:cubicBezTo>
                <a:cubicBezTo>
                  <a:pt x="7038904" y="958152"/>
                  <a:pt x="7040314" y="955098"/>
                  <a:pt x="7043134" y="952748"/>
                </a:cubicBezTo>
                <a:cubicBezTo>
                  <a:pt x="7043604" y="950164"/>
                  <a:pt x="7044661" y="947638"/>
                  <a:pt x="7046306" y="945171"/>
                </a:cubicBezTo>
                <a:cubicBezTo>
                  <a:pt x="7047950" y="942704"/>
                  <a:pt x="7049947" y="940883"/>
                  <a:pt x="7052297" y="939708"/>
                </a:cubicBezTo>
                <a:cubicBezTo>
                  <a:pt x="7052532" y="937359"/>
                  <a:pt x="7053530" y="935303"/>
                  <a:pt x="7055292" y="933541"/>
                </a:cubicBezTo>
                <a:cubicBezTo>
                  <a:pt x="7057055" y="931779"/>
                  <a:pt x="7059228" y="930663"/>
                  <a:pt x="7061812" y="930193"/>
                </a:cubicBezTo>
                <a:cubicBezTo>
                  <a:pt x="7062752" y="927138"/>
                  <a:pt x="7064396" y="925141"/>
                  <a:pt x="7066746" y="924202"/>
                </a:cubicBezTo>
                <a:cubicBezTo>
                  <a:pt x="7066981" y="923027"/>
                  <a:pt x="7067862" y="921911"/>
                  <a:pt x="7069389" y="920854"/>
                </a:cubicBezTo>
                <a:cubicBezTo>
                  <a:pt x="7070916" y="919796"/>
                  <a:pt x="7072385" y="919033"/>
                  <a:pt x="7073795" y="918563"/>
                </a:cubicBezTo>
                <a:cubicBezTo>
                  <a:pt x="7074499" y="916448"/>
                  <a:pt x="7075909" y="914569"/>
                  <a:pt x="7078024" y="912924"/>
                </a:cubicBezTo>
                <a:cubicBezTo>
                  <a:pt x="7080139" y="911279"/>
                  <a:pt x="7082253" y="910457"/>
                  <a:pt x="7084367" y="910457"/>
                </a:cubicBezTo>
                <a:close/>
                <a:moveTo>
                  <a:pt x="2092918" y="910105"/>
                </a:moveTo>
                <a:cubicBezTo>
                  <a:pt x="2095268" y="910105"/>
                  <a:pt x="2097265" y="910927"/>
                  <a:pt x="2098910" y="912572"/>
                </a:cubicBezTo>
                <a:cubicBezTo>
                  <a:pt x="2101494" y="912337"/>
                  <a:pt x="2103726" y="913453"/>
                  <a:pt x="2105605" y="915920"/>
                </a:cubicBezTo>
                <a:cubicBezTo>
                  <a:pt x="2107485" y="918387"/>
                  <a:pt x="2108424" y="921030"/>
                  <a:pt x="2108424" y="923849"/>
                </a:cubicBezTo>
                <a:cubicBezTo>
                  <a:pt x="2110304" y="923849"/>
                  <a:pt x="2112771" y="925435"/>
                  <a:pt x="2115825" y="928607"/>
                </a:cubicBezTo>
                <a:cubicBezTo>
                  <a:pt x="2118881" y="931779"/>
                  <a:pt x="2120525" y="934657"/>
                  <a:pt x="2120760" y="937241"/>
                </a:cubicBezTo>
                <a:cubicBezTo>
                  <a:pt x="2123578" y="938416"/>
                  <a:pt x="2125928" y="940589"/>
                  <a:pt x="2127807" y="943761"/>
                </a:cubicBezTo>
                <a:cubicBezTo>
                  <a:pt x="2129687" y="946933"/>
                  <a:pt x="2130863" y="949811"/>
                  <a:pt x="2131333" y="952396"/>
                </a:cubicBezTo>
                <a:cubicBezTo>
                  <a:pt x="2135562" y="954980"/>
                  <a:pt x="2137676" y="958152"/>
                  <a:pt x="2137676" y="961911"/>
                </a:cubicBezTo>
                <a:cubicBezTo>
                  <a:pt x="2137676" y="964730"/>
                  <a:pt x="2135915" y="967197"/>
                  <a:pt x="2132390" y="969312"/>
                </a:cubicBezTo>
                <a:cubicBezTo>
                  <a:pt x="2130979" y="970017"/>
                  <a:pt x="2129452" y="970369"/>
                  <a:pt x="2127807" y="970369"/>
                </a:cubicBezTo>
                <a:cubicBezTo>
                  <a:pt x="2124989" y="970369"/>
                  <a:pt x="2122522" y="969371"/>
                  <a:pt x="2120406" y="967374"/>
                </a:cubicBezTo>
                <a:cubicBezTo>
                  <a:pt x="2118294" y="965377"/>
                  <a:pt x="2117001" y="963086"/>
                  <a:pt x="2116531" y="960501"/>
                </a:cubicBezTo>
                <a:cubicBezTo>
                  <a:pt x="2114416" y="959562"/>
                  <a:pt x="2112185" y="957623"/>
                  <a:pt x="2109834" y="954686"/>
                </a:cubicBezTo>
                <a:cubicBezTo>
                  <a:pt x="2107485" y="951749"/>
                  <a:pt x="2106075" y="949224"/>
                  <a:pt x="2105605" y="947109"/>
                </a:cubicBezTo>
                <a:cubicBezTo>
                  <a:pt x="2103490" y="947344"/>
                  <a:pt x="2100906" y="946287"/>
                  <a:pt x="2097852" y="943937"/>
                </a:cubicBezTo>
                <a:cubicBezTo>
                  <a:pt x="2094797" y="941588"/>
                  <a:pt x="2093035" y="939356"/>
                  <a:pt x="2092566" y="937241"/>
                </a:cubicBezTo>
                <a:cubicBezTo>
                  <a:pt x="2091860" y="939826"/>
                  <a:pt x="2090099" y="942645"/>
                  <a:pt x="2087280" y="945700"/>
                </a:cubicBezTo>
                <a:cubicBezTo>
                  <a:pt x="2084460" y="948754"/>
                  <a:pt x="2082111" y="950399"/>
                  <a:pt x="2080231" y="950633"/>
                </a:cubicBezTo>
                <a:cubicBezTo>
                  <a:pt x="2079526" y="952748"/>
                  <a:pt x="2078235" y="954980"/>
                  <a:pt x="2076353" y="957330"/>
                </a:cubicBezTo>
                <a:cubicBezTo>
                  <a:pt x="2074474" y="959679"/>
                  <a:pt x="2072596" y="961089"/>
                  <a:pt x="2070715" y="961559"/>
                </a:cubicBezTo>
                <a:cubicBezTo>
                  <a:pt x="2069775" y="964378"/>
                  <a:pt x="2068189" y="966904"/>
                  <a:pt x="2065958" y="969136"/>
                </a:cubicBezTo>
                <a:cubicBezTo>
                  <a:pt x="2063725" y="971368"/>
                  <a:pt x="2061200" y="972484"/>
                  <a:pt x="2058381" y="972484"/>
                </a:cubicBezTo>
                <a:cubicBezTo>
                  <a:pt x="2056501" y="972484"/>
                  <a:pt x="2054269" y="971779"/>
                  <a:pt x="2051684" y="970369"/>
                </a:cubicBezTo>
                <a:cubicBezTo>
                  <a:pt x="2050510" y="969429"/>
                  <a:pt x="2049511" y="968137"/>
                  <a:pt x="2048690" y="966493"/>
                </a:cubicBezTo>
                <a:cubicBezTo>
                  <a:pt x="2047868" y="964848"/>
                  <a:pt x="2047456" y="963203"/>
                  <a:pt x="2047456" y="961559"/>
                </a:cubicBezTo>
                <a:cubicBezTo>
                  <a:pt x="2047456" y="957799"/>
                  <a:pt x="2048865" y="954745"/>
                  <a:pt x="2051684" y="952396"/>
                </a:cubicBezTo>
                <a:cubicBezTo>
                  <a:pt x="2052154" y="949811"/>
                  <a:pt x="2053212" y="947285"/>
                  <a:pt x="2054856" y="944818"/>
                </a:cubicBezTo>
                <a:cubicBezTo>
                  <a:pt x="2056501" y="942351"/>
                  <a:pt x="2058497" y="940531"/>
                  <a:pt x="2060847" y="939356"/>
                </a:cubicBezTo>
                <a:cubicBezTo>
                  <a:pt x="2061082" y="937006"/>
                  <a:pt x="2062081" y="934951"/>
                  <a:pt x="2063843" y="933188"/>
                </a:cubicBezTo>
                <a:cubicBezTo>
                  <a:pt x="2065606" y="931426"/>
                  <a:pt x="2067778" y="930310"/>
                  <a:pt x="2070363" y="929840"/>
                </a:cubicBezTo>
                <a:cubicBezTo>
                  <a:pt x="2071303" y="926786"/>
                  <a:pt x="2072947" y="924789"/>
                  <a:pt x="2075297" y="923849"/>
                </a:cubicBezTo>
                <a:cubicBezTo>
                  <a:pt x="2075532" y="922674"/>
                  <a:pt x="2076413" y="921558"/>
                  <a:pt x="2077940" y="920501"/>
                </a:cubicBezTo>
                <a:cubicBezTo>
                  <a:pt x="2079467" y="919444"/>
                  <a:pt x="2080936" y="918680"/>
                  <a:pt x="2082346" y="918210"/>
                </a:cubicBezTo>
                <a:cubicBezTo>
                  <a:pt x="2083050" y="916096"/>
                  <a:pt x="2084460" y="914216"/>
                  <a:pt x="2086574" y="912572"/>
                </a:cubicBezTo>
                <a:cubicBezTo>
                  <a:pt x="2088689" y="910927"/>
                  <a:pt x="2090803" y="910105"/>
                  <a:pt x="2092918" y="910105"/>
                </a:cubicBezTo>
                <a:close/>
                <a:moveTo>
                  <a:pt x="7909889" y="909400"/>
                </a:moveTo>
                <a:cubicBezTo>
                  <a:pt x="7912239" y="909400"/>
                  <a:pt x="7914236" y="910222"/>
                  <a:pt x="7915881" y="911867"/>
                </a:cubicBezTo>
                <a:cubicBezTo>
                  <a:pt x="7918465" y="911632"/>
                  <a:pt x="7920697" y="912748"/>
                  <a:pt x="7922577" y="915215"/>
                </a:cubicBezTo>
                <a:cubicBezTo>
                  <a:pt x="7924457" y="917682"/>
                  <a:pt x="7925396" y="920325"/>
                  <a:pt x="7925396" y="923144"/>
                </a:cubicBezTo>
                <a:cubicBezTo>
                  <a:pt x="7927275" y="923144"/>
                  <a:pt x="7929743" y="924730"/>
                  <a:pt x="7932797" y="927902"/>
                </a:cubicBezTo>
                <a:cubicBezTo>
                  <a:pt x="7935851" y="931074"/>
                  <a:pt x="7937496" y="933952"/>
                  <a:pt x="7937731" y="936536"/>
                </a:cubicBezTo>
                <a:cubicBezTo>
                  <a:pt x="7940551" y="937711"/>
                  <a:pt x="7942900" y="939884"/>
                  <a:pt x="7944779" y="943056"/>
                </a:cubicBezTo>
                <a:cubicBezTo>
                  <a:pt x="7946659" y="946228"/>
                  <a:pt x="7947833" y="949106"/>
                  <a:pt x="7948304" y="951691"/>
                </a:cubicBezTo>
                <a:cubicBezTo>
                  <a:pt x="7952533" y="954275"/>
                  <a:pt x="7954647" y="957447"/>
                  <a:pt x="7954647" y="961206"/>
                </a:cubicBezTo>
                <a:cubicBezTo>
                  <a:pt x="7954647" y="964026"/>
                  <a:pt x="7952885" y="966493"/>
                  <a:pt x="7949361" y="968607"/>
                </a:cubicBezTo>
                <a:cubicBezTo>
                  <a:pt x="7947951" y="969312"/>
                  <a:pt x="7946425" y="969664"/>
                  <a:pt x="7944779" y="969664"/>
                </a:cubicBezTo>
                <a:cubicBezTo>
                  <a:pt x="7941960" y="969664"/>
                  <a:pt x="7939493" y="968666"/>
                  <a:pt x="7937379" y="966669"/>
                </a:cubicBezTo>
                <a:cubicBezTo>
                  <a:pt x="7935264" y="964672"/>
                  <a:pt x="7933971" y="962381"/>
                  <a:pt x="7933502" y="959796"/>
                </a:cubicBezTo>
                <a:cubicBezTo>
                  <a:pt x="7931387" y="958857"/>
                  <a:pt x="7929155" y="956918"/>
                  <a:pt x="7926806" y="953982"/>
                </a:cubicBezTo>
                <a:cubicBezTo>
                  <a:pt x="7924457" y="951045"/>
                  <a:pt x="7923047" y="948519"/>
                  <a:pt x="7922577" y="946404"/>
                </a:cubicBezTo>
                <a:cubicBezTo>
                  <a:pt x="7920462" y="946639"/>
                  <a:pt x="7917878" y="945582"/>
                  <a:pt x="7914823" y="943233"/>
                </a:cubicBezTo>
                <a:cubicBezTo>
                  <a:pt x="7911769" y="940883"/>
                  <a:pt x="7910007" y="938651"/>
                  <a:pt x="7909537" y="936536"/>
                </a:cubicBezTo>
                <a:cubicBezTo>
                  <a:pt x="7908832" y="939121"/>
                  <a:pt x="7907070" y="941940"/>
                  <a:pt x="7904251" y="944995"/>
                </a:cubicBezTo>
                <a:cubicBezTo>
                  <a:pt x="7901431" y="948049"/>
                  <a:pt x="7899082" y="949694"/>
                  <a:pt x="7897203" y="949929"/>
                </a:cubicBezTo>
                <a:cubicBezTo>
                  <a:pt x="7896497" y="952043"/>
                  <a:pt x="7895205" y="954275"/>
                  <a:pt x="7893326" y="956625"/>
                </a:cubicBezTo>
                <a:cubicBezTo>
                  <a:pt x="7891446" y="958974"/>
                  <a:pt x="7889566" y="960384"/>
                  <a:pt x="7887687" y="960854"/>
                </a:cubicBezTo>
                <a:cubicBezTo>
                  <a:pt x="7886747" y="963673"/>
                  <a:pt x="7885161" y="966199"/>
                  <a:pt x="7882929" y="968431"/>
                </a:cubicBezTo>
                <a:cubicBezTo>
                  <a:pt x="7880697" y="970663"/>
                  <a:pt x="7878171" y="971779"/>
                  <a:pt x="7875352" y="971779"/>
                </a:cubicBezTo>
                <a:cubicBezTo>
                  <a:pt x="7873473" y="971779"/>
                  <a:pt x="7871240" y="971074"/>
                  <a:pt x="7868656" y="969664"/>
                </a:cubicBezTo>
                <a:cubicBezTo>
                  <a:pt x="7867481" y="968725"/>
                  <a:pt x="7866482" y="967432"/>
                  <a:pt x="7865660" y="965788"/>
                </a:cubicBezTo>
                <a:cubicBezTo>
                  <a:pt x="7864838" y="964143"/>
                  <a:pt x="7864427" y="962498"/>
                  <a:pt x="7864427" y="960854"/>
                </a:cubicBezTo>
                <a:cubicBezTo>
                  <a:pt x="7864427" y="957095"/>
                  <a:pt x="7865837" y="954040"/>
                  <a:pt x="7868656" y="951691"/>
                </a:cubicBezTo>
                <a:cubicBezTo>
                  <a:pt x="7869126" y="949106"/>
                  <a:pt x="7870183" y="946581"/>
                  <a:pt x="7871828" y="944114"/>
                </a:cubicBezTo>
                <a:cubicBezTo>
                  <a:pt x="7873473" y="941647"/>
                  <a:pt x="7875470" y="939826"/>
                  <a:pt x="7877819" y="938651"/>
                </a:cubicBezTo>
                <a:cubicBezTo>
                  <a:pt x="7878054" y="936301"/>
                  <a:pt x="7879053" y="934246"/>
                  <a:pt x="7880815" y="932484"/>
                </a:cubicBezTo>
                <a:cubicBezTo>
                  <a:pt x="7882577" y="930721"/>
                  <a:pt x="7884750" y="929605"/>
                  <a:pt x="7887335" y="929136"/>
                </a:cubicBezTo>
                <a:cubicBezTo>
                  <a:pt x="7888274" y="926081"/>
                  <a:pt x="7889919" y="924084"/>
                  <a:pt x="7892269" y="923144"/>
                </a:cubicBezTo>
                <a:cubicBezTo>
                  <a:pt x="7892504" y="921970"/>
                  <a:pt x="7893384" y="920854"/>
                  <a:pt x="7894912" y="919796"/>
                </a:cubicBezTo>
                <a:cubicBezTo>
                  <a:pt x="7896439" y="918739"/>
                  <a:pt x="7897907" y="917975"/>
                  <a:pt x="7899317" y="917506"/>
                </a:cubicBezTo>
                <a:cubicBezTo>
                  <a:pt x="7900022" y="915391"/>
                  <a:pt x="7901431" y="913511"/>
                  <a:pt x="7903546" y="911867"/>
                </a:cubicBezTo>
                <a:cubicBezTo>
                  <a:pt x="7905661" y="910222"/>
                  <a:pt x="7907775" y="909400"/>
                  <a:pt x="7909889" y="909400"/>
                </a:cubicBezTo>
                <a:close/>
                <a:moveTo>
                  <a:pt x="3337892" y="909400"/>
                </a:moveTo>
                <a:cubicBezTo>
                  <a:pt x="3340242" y="909400"/>
                  <a:pt x="3342240" y="910222"/>
                  <a:pt x="3343884" y="911867"/>
                </a:cubicBezTo>
                <a:cubicBezTo>
                  <a:pt x="3346468" y="911632"/>
                  <a:pt x="3348700" y="912748"/>
                  <a:pt x="3350580" y="915215"/>
                </a:cubicBezTo>
                <a:cubicBezTo>
                  <a:pt x="3352459" y="917682"/>
                  <a:pt x="3353399" y="920325"/>
                  <a:pt x="3353399" y="923144"/>
                </a:cubicBezTo>
                <a:cubicBezTo>
                  <a:pt x="3355279" y="923144"/>
                  <a:pt x="3357745" y="924730"/>
                  <a:pt x="3360800" y="927902"/>
                </a:cubicBezTo>
                <a:cubicBezTo>
                  <a:pt x="3363854" y="931074"/>
                  <a:pt x="3365499" y="933952"/>
                  <a:pt x="3365734" y="936536"/>
                </a:cubicBezTo>
                <a:cubicBezTo>
                  <a:pt x="3368553" y="937711"/>
                  <a:pt x="3370903" y="939884"/>
                  <a:pt x="3372783" y="943056"/>
                </a:cubicBezTo>
                <a:cubicBezTo>
                  <a:pt x="3374662" y="946228"/>
                  <a:pt x="3375837" y="949106"/>
                  <a:pt x="3376307" y="951691"/>
                </a:cubicBezTo>
                <a:cubicBezTo>
                  <a:pt x="3380536" y="954275"/>
                  <a:pt x="3382651" y="957447"/>
                  <a:pt x="3382651" y="961206"/>
                </a:cubicBezTo>
                <a:cubicBezTo>
                  <a:pt x="3382651" y="964026"/>
                  <a:pt x="3380888" y="966493"/>
                  <a:pt x="3377364" y="968607"/>
                </a:cubicBezTo>
                <a:cubicBezTo>
                  <a:pt x="3375954" y="969312"/>
                  <a:pt x="3374427" y="969664"/>
                  <a:pt x="3372783" y="969664"/>
                </a:cubicBezTo>
                <a:cubicBezTo>
                  <a:pt x="3369963" y="969664"/>
                  <a:pt x="3367496" y="968666"/>
                  <a:pt x="3365382" y="966669"/>
                </a:cubicBezTo>
                <a:cubicBezTo>
                  <a:pt x="3363267" y="964672"/>
                  <a:pt x="3361975" y="962381"/>
                  <a:pt x="3361506" y="959796"/>
                </a:cubicBezTo>
                <a:cubicBezTo>
                  <a:pt x="3359391" y="958857"/>
                  <a:pt x="3357159" y="956918"/>
                  <a:pt x="3354809" y="953982"/>
                </a:cubicBezTo>
                <a:cubicBezTo>
                  <a:pt x="3352459" y="951045"/>
                  <a:pt x="3351050" y="948519"/>
                  <a:pt x="3350580" y="946404"/>
                </a:cubicBezTo>
                <a:cubicBezTo>
                  <a:pt x="3348466" y="946639"/>
                  <a:pt x="3345881" y="945582"/>
                  <a:pt x="3342827" y="943233"/>
                </a:cubicBezTo>
                <a:cubicBezTo>
                  <a:pt x="3339772" y="940883"/>
                  <a:pt x="3338010" y="938651"/>
                  <a:pt x="3337540" y="936536"/>
                </a:cubicBezTo>
                <a:cubicBezTo>
                  <a:pt x="3336835" y="939121"/>
                  <a:pt x="3335073" y="941940"/>
                  <a:pt x="3332254" y="944995"/>
                </a:cubicBezTo>
                <a:cubicBezTo>
                  <a:pt x="3329434" y="948049"/>
                  <a:pt x="3327085" y="949694"/>
                  <a:pt x="3325205" y="949929"/>
                </a:cubicBezTo>
                <a:cubicBezTo>
                  <a:pt x="3324500" y="952043"/>
                  <a:pt x="3323208" y="954275"/>
                  <a:pt x="3321329" y="956625"/>
                </a:cubicBezTo>
                <a:cubicBezTo>
                  <a:pt x="3319448" y="958974"/>
                  <a:pt x="3317569" y="960384"/>
                  <a:pt x="3315690" y="960854"/>
                </a:cubicBezTo>
                <a:cubicBezTo>
                  <a:pt x="3314750" y="963673"/>
                  <a:pt x="3313164" y="966199"/>
                  <a:pt x="3310932" y="968431"/>
                </a:cubicBezTo>
                <a:cubicBezTo>
                  <a:pt x="3308700" y="970663"/>
                  <a:pt x="3306174" y="971779"/>
                  <a:pt x="3303355" y="971779"/>
                </a:cubicBezTo>
                <a:cubicBezTo>
                  <a:pt x="3301475" y="971779"/>
                  <a:pt x="3299243" y="971074"/>
                  <a:pt x="3296659" y="969664"/>
                </a:cubicBezTo>
                <a:cubicBezTo>
                  <a:pt x="3295484" y="968725"/>
                  <a:pt x="3294486" y="967432"/>
                  <a:pt x="3293664" y="965788"/>
                </a:cubicBezTo>
                <a:cubicBezTo>
                  <a:pt x="3292841" y="964143"/>
                  <a:pt x="3292429" y="962498"/>
                  <a:pt x="3292429" y="960854"/>
                </a:cubicBezTo>
                <a:cubicBezTo>
                  <a:pt x="3292429" y="957095"/>
                  <a:pt x="3293839" y="954040"/>
                  <a:pt x="3296659" y="951691"/>
                </a:cubicBezTo>
                <a:cubicBezTo>
                  <a:pt x="3297129" y="949106"/>
                  <a:pt x="3298186" y="946581"/>
                  <a:pt x="3299831" y="944114"/>
                </a:cubicBezTo>
                <a:cubicBezTo>
                  <a:pt x="3301475" y="941647"/>
                  <a:pt x="3303472" y="939826"/>
                  <a:pt x="3305822" y="938651"/>
                </a:cubicBezTo>
                <a:cubicBezTo>
                  <a:pt x="3306057" y="936301"/>
                  <a:pt x="3307055" y="934246"/>
                  <a:pt x="3308817" y="932484"/>
                </a:cubicBezTo>
                <a:cubicBezTo>
                  <a:pt x="3310580" y="930721"/>
                  <a:pt x="3312753" y="929605"/>
                  <a:pt x="3315336" y="929136"/>
                </a:cubicBezTo>
                <a:cubicBezTo>
                  <a:pt x="3316277" y="926081"/>
                  <a:pt x="3317922" y="924084"/>
                  <a:pt x="3320271" y="923144"/>
                </a:cubicBezTo>
                <a:cubicBezTo>
                  <a:pt x="3320506" y="921970"/>
                  <a:pt x="3321387" y="920854"/>
                  <a:pt x="3322914" y="919796"/>
                </a:cubicBezTo>
                <a:cubicBezTo>
                  <a:pt x="3324442" y="918739"/>
                  <a:pt x="3325910" y="917975"/>
                  <a:pt x="3327320" y="917506"/>
                </a:cubicBezTo>
                <a:cubicBezTo>
                  <a:pt x="3328024" y="915391"/>
                  <a:pt x="3329434" y="913511"/>
                  <a:pt x="3331549" y="911867"/>
                </a:cubicBezTo>
                <a:cubicBezTo>
                  <a:pt x="3333664" y="910222"/>
                  <a:pt x="3335778" y="909400"/>
                  <a:pt x="3337892" y="909400"/>
                </a:cubicBezTo>
                <a:close/>
                <a:moveTo>
                  <a:pt x="987313" y="909400"/>
                </a:moveTo>
                <a:cubicBezTo>
                  <a:pt x="989663" y="909400"/>
                  <a:pt x="991660" y="910222"/>
                  <a:pt x="993305" y="911867"/>
                </a:cubicBezTo>
                <a:cubicBezTo>
                  <a:pt x="995889" y="911632"/>
                  <a:pt x="998121" y="912748"/>
                  <a:pt x="1000001" y="915215"/>
                </a:cubicBezTo>
                <a:cubicBezTo>
                  <a:pt x="1001880" y="917682"/>
                  <a:pt x="1002820" y="920325"/>
                  <a:pt x="1002820" y="923144"/>
                </a:cubicBezTo>
                <a:cubicBezTo>
                  <a:pt x="1004700" y="923144"/>
                  <a:pt x="1007167" y="924730"/>
                  <a:pt x="1010221" y="927902"/>
                </a:cubicBezTo>
                <a:cubicBezTo>
                  <a:pt x="1013275" y="931074"/>
                  <a:pt x="1014920" y="933952"/>
                  <a:pt x="1015155" y="936536"/>
                </a:cubicBezTo>
                <a:cubicBezTo>
                  <a:pt x="1017974" y="937711"/>
                  <a:pt x="1020324" y="939884"/>
                  <a:pt x="1022204" y="943056"/>
                </a:cubicBezTo>
                <a:cubicBezTo>
                  <a:pt x="1024083" y="946228"/>
                  <a:pt x="1025258" y="949106"/>
                  <a:pt x="1025728" y="951691"/>
                </a:cubicBezTo>
                <a:cubicBezTo>
                  <a:pt x="1029957" y="954275"/>
                  <a:pt x="1032072" y="957447"/>
                  <a:pt x="1032072" y="961206"/>
                </a:cubicBezTo>
                <a:cubicBezTo>
                  <a:pt x="1032072" y="964026"/>
                  <a:pt x="1030309" y="966493"/>
                  <a:pt x="1026785" y="968607"/>
                </a:cubicBezTo>
                <a:cubicBezTo>
                  <a:pt x="1025375" y="969312"/>
                  <a:pt x="1023848" y="969664"/>
                  <a:pt x="1022204" y="969664"/>
                </a:cubicBezTo>
                <a:cubicBezTo>
                  <a:pt x="1019384" y="969664"/>
                  <a:pt x="1016917" y="968666"/>
                  <a:pt x="1014803" y="966669"/>
                </a:cubicBezTo>
                <a:cubicBezTo>
                  <a:pt x="1012688" y="964672"/>
                  <a:pt x="1011396" y="962381"/>
                  <a:pt x="1010926" y="959796"/>
                </a:cubicBezTo>
                <a:cubicBezTo>
                  <a:pt x="1008811" y="958857"/>
                  <a:pt x="1006579" y="956918"/>
                  <a:pt x="1004230" y="953982"/>
                </a:cubicBezTo>
                <a:cubicBezTo>
                  <a:pt x="1001880" y="951045"/>
                  <a:pt x="1000471" y="948519"/>
                  <a:pt x="1000001" y="946404"/>
                </a:cubicBezTo>
                <a:cubicBezTo>
                  <a:pt x="997886" y="946639"/>
                  <a:pt x="995302" y="945582"/>
                  <a:pt x="992247" y="943233"/>
                </a:cubicBezTo>
                <a:cubicBezTo>
                  <a:pt x="989193" y="940883"/>
                  <a:pt x="987431" y="938651"/>
                  <a:pt x="986961" y="936536"/>
                </a:cubicBezTo>
                <a:cubicBezTo>
                  <a:pt x="986256" y="939121"/>
                  <a:pt x="984494" y="941940"/>
                  <a:pt x="981675" y="944995"/>
                </a:cubicBezTo>
                <a:cubicBezTo>
                  <a:pt x="978855" y="948049"/>
                  <a:pt x="976506" y="949694"/>
                  <a:pt x="974626" y="949929"/>
                </a:cubicBezTo>
                <a:cubicBezTo>
                  <a:pt x="973921" y="952043"/>
                  <a:pt x="972629" y="954275"/>
                  <a:pt x="970750" y="956625"/>
                </a:cubicBezTo>
                <a:cubicBezTo>
                  <a:pt x="968870" y="958974"/>
                  <a:pt x="966990" y="960384"/>
                  <a:pt x="965111" y="960854"/>
                </a:cubicBezTo>
                <a:cubicBezTo>
                  <a:pt x="964171" y="963673"/>
                  <a:pt x="962585" y="966199"/>
                  <a:pt x="960353" y="968431"/>
                </a:cubicBezTo>
                <a:cubicBezTo>
                  <a:pt x="958121" y="970663"/>
                  <a:pt x="955595" y="971779"/>
                  <a:pt x="952776" y="971779"/>
                </a:cubicBezTo>
                <a:cubicBezTo>
                  <a:pt x="950896" y="971779"/>
                  <a:pt x="948664" y="971074"/>
                  <a:pt x="946080" y="969664"/>
                </a:cubicBezTo>
                <a:cubicBezTo>
                  <a:pt x="944905" y="968725"/>
                  <a:pt x="943907" y="967432"/>
                  <a:pt x="943084" y="965788"/>
                </a:cubicBezTo>
                <a:cubicBezTo>
                  <a:pt x="942262" y="964143"/>
                  <a:pt x="941851" y="962498"/>
                  <a:pt x="941851" y="960854"/>
                </a:cubicBezTo>
                <a:cubicBezTo>
                  <a:pt x="941851" y="957095"/>
                  <a:pt x="943260" y="954040"/>
                  <a:pt x="946080" y="951691"/>
                </a:cubicBezTo>
                <a:cubicBezTo>
                  <a:pt x="946550" y="949106"/>
                  <a:pt x="947607" y="946581"/>
                  <a:pt x="949251" y="944114"/>
                </a:cubicBezTo>
                <a:cubicBezTo>
                  <a:pt x="950896" y="941647"/>
                  <a:pt x="952893" y="939826"/>
                  <a:pt x="955243" y="938651"/>
                </a:cubicBezTo>
                <a:cubicBezTo>
                  <a:pt x="955478" y="936301"/>
                  <a:pt x="956476" y="934246"/>
                  <a:pt x="958238" y="932484"/>
                </a:cubicBezTo>
                <a:cubicBezTo>
                  <a:pt x="960001" y="930721"/>
                  <a:pt x="962174" y="929605"/>
                  <a:pt x="964758" y="929136"/>
                </a:cubicBezTo>
                <a:cubicBezTo>
                  <a:pt x="965698" y="926081"/>
                  <a:pt x="967343" y="924084"/>
                  <a:pt x="969692" y="923144"/>
                </a:cubicBezTo>
                <a:cubicBezTo>
                  <a:pt x="969927" y="921970"/>
                  <a:pt x="970808" y="920854"/>
                  <a:pt x="972335" y="919796"/>
                </a:cubicBezTo>
                <a:cubicBezTo>
                  <a:pt x="973863" y="918739"/>
                  <a:pt x="975331" y="917975"/>
                  <a:pt x="976741" y="917506"/>
                </a:cubicBezTo>
                <a:cubicBezTo>
                  <a:pt x="977446" y="915391"/>
                  <a:pt x="978855" y="913511"/>
                  <a:pt x="980970" y="911867"/>
                </a:cubicBezTo>
                <a:cubicBezTo>
                  <a:pt x="983084" y="910222"/>
                  <a:pt x="985199" y="909400"/>
                  <a:pt x="987313" y="909400"/>
                </a:cubicBezTo>
                <a:close/>
                <a:moveTo>
                  <a:pt x="5487692" y="909047"/>
                </a:moveTo>
                <a:cubicBezTo>
                  <a:pt x="5490981" y="909047"/>
                  <a:pt x="5493859" y="910457"/>
                  <a:pt x="5496326" y="913276"/>
                </a:cubicBezTo>
                <a:cubicBezTo>
                  <a:pt x="5498793" y="916096"/>
                  <a:pt x="5500027" y="919150"/>
                  <a:pt x="5500027" y="922439"/>
                </a:cubicBezTo>
                <a:cubicBezTo>
                  <a:pt x="5500027" y="926904"/>
                  <a:pt x="5497560" y="929958"/>
                  <a:pt x="5492626" y="931602"/>
                </a:cubicBezTo>
                <a:cubicBezTo>
                  <a:pt x="5492391" y="934657"/>
                  <a:pt x="5490511" y="937006"/>
                  <a:pt x="5486987" y="938651"/>
                </a:cubicBezTo>
                <a:cubicBezTo>
                  <a:pt x="5486752" y="941705"/>
                  <a:pt x="5485225" y="944818"/>
                  <a:pt x="5482405" y="947990"/>
                </a:cubicBezTo>
                <a:cubicBezTo>
                  <a:pt x="5479586" y="951162"/>
                  <a:pt x="5476649" y="952983"/>
                  <a:pt x="5473595" y="953453"/>
                </a:cubicBezTo>
                <a:cubicBezTo>
                  <a:pt x="5473125" y="956742"/>
                  <a:pt x="5471363" y="960266"/>
                  <a:pt x="5468308" y="964026"/>
                </a:cubicBezTo>
                <a:cubicBezTo>
                  <a:pt x="5465254" y="967785"/>
                  <a:pt x="5462317" y="969782"/>
                  <a:pt x="5459498" y="970017"/>
                </a:cubicBezTo>
                <a:cubicBezTo>
                  <a:pt x="5456443" y="972836"/>
                  <a:pt x="5453389" y="974246"/>
                  <a:pt x="5450335" y="974246"/>
                </a:cubicBezTo>
                <a:cubicBezTo>
                  <a:pt x="5447280" y="974246"/>
                  <a:pt x="5444579" y="973071"/>
                  <a:pt x="5442229" y="970722"/>
                </a:cubicBezTo>
                <a:cubicBezTo>
                  <a:pt x="5439879" y="968372"/>
                  <a:pt x="5438704" y="965553"/>
                  <a:pt x="5438704" y="962263"/>
                </a:cubicBezTo>
                <a:cubicBezTo>
                  <a:pt x="5438704" y="957565"/>
                  <a:pt x="5441289" y="953570"/>
                  <a:pt x="5446458" y="950281"/>
                </a:cubicBezTo>
                <a:cubicBezTo>
                  <a:pt x="5446693" y="948871"/>
                  <a:pt x="5447750" y="946992"/>
                  <a:pt x="5449630" y="944642"/>
                </a:cubicBezTo>
                <a:cubicBezTo>
                  <a:pt x="5449630" y="941118"/>
                  <a:pt x="5450511" y="938064"/>
                  <a:pt x="5452273" y="935479"/>
                </a:cubicBezTo>
                <a:cubicBezTo>
                  <a:pt x="5454035" y="932895"/>
                  <a:pt x="5457031" y="931485"/>
                  <a:pt x="5461260" y="931250"/>
                </a:cubicBezTo>
                <a:cubicBezTo>
                  <a:pt x="5461025" y="928431"/>
                  <a:pt x="5461789" y="925846"/>
                  <a:pt x="5463551" y="923497"/>
                </a:cubicBezTo>
                <a:cubicBezTo>
                  <a:pt x="5465313" y="921147"/>
                  <a:pt x="5467603" y="919620"/>
                  <a:pt x="5470423" y="918915"/>
                </a:cubicBezTo>
                <a:cubicBezTo>
                  <a:pt x="5471127" y="916801"/>
                  <a:pt x="5472479" y="914980"/>
                  <a:pt x="5474476" y="913453"/>
                </a:cubicBezTo>
                <a:cubicBezTo>
                  <a:pt x="5476473" y="911925"/>
                  <a:pt x="5478646" y="911162"/>
                  <a:pt x="5480995" y="911162"/>
                </a:cubicBezTo>
                <a:cubicBezTo>
                  <a:pt x="5483110" y="909752"/>
                  <a:pt x="5485342" y="909047"/>
                  <a:pt x="5487692" y="909047"/>
                </a:cubicBezTo>
                <a:close/>
                <a:moveTo>
                  <a:pt x="5011442" y="909047"/>
                </a:moveTo>
                <a:cubicBezTo>
                  <a:pt x="5014731" y="909047"/>
                  <a:pt x="5017609" y="910457"/>
                  <a:pt x="5020076" y="913276"/>
                </a:cubicBezTo>
                <a:cubicBezTo>
                  <a:pt x="5022543" y="916096"/>
                  <a:pt x="5023777" y="919150"/>
                  <a:pt x="5023777" y="922439"/>
                </a:cubicBezTo>
                <a:cubicBezTo>
                  <a:pt x="5023777" y="926904"/>
                  <a:pt x="5021310" y="929958"/>
                  <a:pt x="5016376" y="931602"/>
                </a:cubicBezTo>
                <a:cubicBezTo>
                  <a:pt x="5016141" y="934657"/>
                  <a:pt x="5014261" y="937006"/>
                  <a:pt x="5010737" y="938651"/>
                </a:cubicBezTo>
                <a:cubicBezTo>
                  <a:pt x="5010502" y="941705"/>
                  <a:pt x="5008975" y="944818"/>
                  <a:pt x="5006155" y="947990"/>
                </a:cubicBezTo>
                <a:cubicBezTo>
                  <a:pt x="5003336" y="951162"/>
                  <a:pt x="5000399" y="952983"/>
                  <a:pt x="4997345" y="953453"/>
                </a:cubicBezTo>
                <a:cubicBezTo>
                  <a:pt x="4996875" y="956742"/>
                  <a:pt x="4995113" y="960266"/>
                  <a:pt x="4992058" y="964026"/>
                </a:cubicBezTo>
                <a:cubicBezTo>
                  <a:pt x="4989004" y="967785"/>
                  <a:pt x="4986067" y="969782"/>
                  <a:pt x="4983248" y="970017"/>
                </a:cubicBezTo>
                <a:cubicBezTo>
                  <a:pt x="4980193" y="972836"/>
                  <a:pt x="4977139" y="974246"/>
                  <a:pt x="4974085" y="974246"/>
                </a:cubicBezTo>
                <a:cubicBezTo>
                  <a:pt x="4971030" y="974246"/>
                  <a:pt x="4968329" y="973071"/>
                  <a:pt x="4965979" y="970722"/>
                </a:cubicBezTo>
                <a:cubicBezTo>
                  <a:pt x="4963629" y="968372"/>
                  <a:pt x="4962454" y="965553"/>
                  <a:pt x="4962454" y="962263"/>
                </a:cubicBezTo>
                <a:cubicBezTo>
                  <a:pt x="4962454" y="957565"/>
                  <a:pt x="4965039" y="953570"/>
                  <a:pt x="4970208" y="950281"/>
                </a:cubicBezTo>
                <a:cubicBezTo>
                  <a:pt x="4970443" y="948871"/>
                  <a:pt x="4971500" y="946992"/>
                  <a:pt x="4973380" y="944642"/>
                </a:cubicBezTo>
                <a:cubicBezTo>
                  <a:pt x="4973380" y="941118"/>
                  <a:pt x="4974261" y="938064"/>
                  <a:pt x="4976023" y="935479"/>
                </a:cubicBezTo>
                <a:cubicBezTo>
                  <a:pt x="4977785" y="932895"/>
                  <a:pt x="4980781" y="931485"/>
                  <a:pt x="4985010" y="931250"/>
                </a:cubicBezTo>
                <a:cubicBezTo>
                  <a:pt x="4984775" y="928431"/>
                  <a:pt x="4985539" y="925846"/>
                  <a:pt x="4987301" y="923497"/>
                </a:cubicBezTo>
                <a:cubicBezTo>
                  <a:pt x="4989063" y="921147"/>
                  <a:pt x="4991353" y="919620"/>
                  <a:pt x="4994173" y="918915"/>
                </a:cubicBezTo>
                <a:cubicBezTo>
                  <a:pt x="4994877" y="916801"/>
                  <a:pt x="4996229" y="914980"/>
                  <a:pt x="4998226" y="913453"/>
                </a:cubicBezTo>
                <a:cubicBezTo>
                  <a:pt x="5000223" y="911925"/>
                  <a:pt x="5002396" y="911162"/>
                  <a:pt x="5004745" y="911162"/>
                </a:cubicBezTo>
                <a:cubicBezTo>
                  <a:pt x="5006860" y="909752"/>
                  <a:pt x="5009092" y="909047"/>
                  <a:pt x="5011442" y="909047"/>
                </a:cubicBezTo>
                <a:close/>
                <a:moveTo>
                  <a:pt x="7142165" y="857241"/>
                </a:moveTo>
                <a:cubicBezTo>
                  <a:pt x="7144750" y="857241"/>
                  <a:pt x="7146923" y="858063"/>
                  <a:pt x="7148685" y="859708"/>
                </a:cubicBezTo>
                <a:cubicBezTo>
                  <a:pt x="7150447" y="861352"/>
                  <a:pt x="7151328" y="863702"/>
                  <a:pt x="7151328" y="866756"/>
                </a:cubicBezTo>
                <a:lnTo>
                  <a:pt x="7150976" y="869576"/>
                </a:lnTo>
                <a:cubicBezTo>
                  <a:pt x="7152385" y="872395"/>
                  <a:pt x="7153091" y="875449"/>
                  <a:pt x="7153091" y="878739"/>
                </a:cubicBezTo>
                <a:cubicBezTo>
                  <a:pt x="7153091" y="882968"/>
                  <a:pt x="7151798" y="886257"/>
                  <a:pt x="7149213" y="888607"/>
                </a:cubicBezTo>
                <a:cubicBezTo>
                  <a:pt x="7148039" y="897300"/>
                  <a:pt x="7142870" y="903291"/>
                  <a:pt x="7133707" y="906580"/>
                </a:cubicBezTo>
                <a:cubicBezTo>
                  <a:pt x="7132298" y="909400"/>
                  <a:pt x="7130300" y="911573"/>
                  <a:pt x="7127716" y="913100"/>
                </a:cubicBezTo>
                <a:cubicBezTo>
                  <a:pt x="7125131" y="914627"/>
                  <a:pt x="7122664" y="915391"/>
                  <a:pt x="7120315" y="915391"/>
                </a:cubicBezTo>
                <a:cubicBezTo>
                  <a:pt x="7117496" y="915391"/>
                  <a:pt x="7115263" y="914451"/>
                  <a:pt x="7113618" y="912572"/>
                </a:cubicBezTo>
                <a:cubicBezTo>
                  <a:pt x="7111974" y="910692"/>
                  <a:pt x="7111387" y="907990"/>
                  <a:pt x="7111856" y="904466"/>
                </a:cubicBezTo>
                <a:cubicBezTo>
                  <a:pt x="7111387" y="902586"/>
                  <a:pt x="7111152" y="901294"/>
                  <a:pt x="7111152" y="900589"/>
                </a:cubicBezTo>
                <a:cubicBezTo>
                  <a:pt x="7111152" y="898475"/>
                  <a:pt x="7111856" y="896360"/>
                  <a:pt x="7113266" y="894245"/>
                </a:cubicBezTo>
                <a:cubicBezTo>
                  <a:pt x="7114676" y="892131"/>
                  <a:pt x="7116438" y="890486"/>
                  <a:pt x="7118552" y="889311"/>
                </a:cubicBezTo>
                <a:cubicBezTo>
                  <a:pt x="7119258" y="885317"/>
                  <a:pt x="7122664" y="881558"/>
                  <a:pt x="7128773" y="878034"/>
                </a:cubicBezTo>
                <a:cubicBezTo>
                  <a:pt x="7127833" y="875919"/>
                  <a:pt x="7127364" y="873687"/>
                  <a:pt x="7127364" y="871338"/>
                </a:cubicBezTo>
                <a:cubicBezTo>
                  <a:pt x="7127364" y="867344"/>
                  <a:pt x="7128950" y="863996"/>
                  <a:pt x="7132121" y="861294"/>
                </a:cubicBezTo>
                <a:cubicBezTo>
                  <a:pt x="7135293" y="858592"/>
                  <a:pt x="7138641" y="857241"/>
                  <a:pt x="7142165" y="857241"/>
                </a:cubicBezTo>
                <a:close/>
                <a:moveTo>
                  <a:pt x="1013745" y="853717"/>
                </a:moveTo>
                <a:cubicBezTo>
                  <a:pt x="1016565" y="853717"/>
                  <a:pt x="1019267" y="854891"/>
                  <a:pt x="1021851" y="857241"/>
                </a:cubicBezTo>
                <a:cubicBezTo>
                  <a:pt x="1029604" y="858181"/>
                  <a:pt x="1033481" y="862057"/>
                  <a:pt x="1033481" y="868871"/>
                </a:cubicBezTo>
                <a:lnTo>
                  <a:pt x="1033129" y="871690"/>
                </a:lnTo>
                <a:cubicBezTo>
                  <a:pt x="1035478" y="874040"/>
                  <a:pt x="1037240" y="876565"/>
                  <a:pt x="1038415" y="879267"/>
                </a:cubicBezTo>
                <a:cubicBezTo>
                  <a:pt x="1039590" y="881969"/>
                  <a:pt x="1040647" y="885552"/>
                  <a:pt x="1041587" y="890016"/>
                </a:cubicBezTo>
                <a:cubicBezTo>
                  <a:pt x="1044876" y="891191"/>
                  <a:pt x="1047637" y="893482"/>
                  <a:pt x="1049869" y="896889"/>
                </a:cubicBezTo>
                <a:cubicBezTo>
                  <a:pt x="1052101" y="900295"/>
                  <a:pt x="1053217" y="903761"/>
                  <a:pt x="1053217" y="907285"/>
                </a:cubicBezTo>
                <a:cubicBezTo>
                  <a:pt x="1053217" y="911984"/>
                  <a:pt x="1051572" y="915273"/>
                  <a:pt x="1048283" y="917153"/>
                </a:cubicBezTo>
                <a:cubicBezTo>
                  <a:pt x="1046403" y="918328"/>
                  <a:pt x="1044406" y="918915"/>
                  <a:pt x="1042292" y="918915"/>
                </a:cubicBezTo>
                <a:cubicBezTo>
                  <a:pt x="1039707" y="918915"/>
                  <a:pt x="1036418" y="917506"/>
                  <a:pt x="1032424" y="914686"/>
                </a:cubicBezTo>
                <a:cubicBezTo>
                  <a:pt x="1027960" y="913746"/>
                  <a:pt x="1023966" y="911044"/>
                  <a:pt x="1020441" y="906580"/>
                </a:cubicBezTo>
                <a:cubicBezTo>
                  <a:pt x="1017152" y="902351"/>
                  <a:pt x="1015742" y="897182"/>
                  <a:pt x="1016212" y="891074"/>
                </a:cubicBezTo>
                <a:cubicBezTo>
                  <a:pt x="1012218" y="887784"/>
                  <a:pt x="1009751" y="883555"/>
                  <a:pt x="1008811" y="878386"/>
                </a:cubicBezTo>
                <a:cubicBezTo>
                  <a:pt x="1003643" y="876507"/>
                  <a:pt x="1001058" y="872982"/>
                  <a:pt x="1001058" y="867814"/>
                </a:cubicBezTo>
                <a:cubicBezTo>
                  <a:pt x="1001058" y="864289"/>
                  <a:pt x="1002291" y="861059"/>
                  <a:pt x="1004758" y="858122"/>
                </a:cubicBezTo>
                <a:cubicBezTo>
                  <a:pt x="1007225" y="855185"/>
                  <a:pt x="1010221" y="853717"/>
                  <a:pt x="1013745" y="853717"/>
                </a:cubicBezTo>
                <a:close/>
                <a:moveTo>
                  <a:pt x="2111244" y="853364"/>
                </a:moveTo>
                <a:cubicBezTo>
                  <a:pt x="2114064" y="853364"/>
                  <a:pt x="2116766" y="854539"/>
                  <a:pt x="2119350" y="856888"/>
                </a:cubicBezTo>
                <a:cubicBezTo>
                  <a:pt x="2127104" y="857828"/>
                  <a:pt x="2130979" y="861705"/>
                  <a:pt x="2130979" y="868518"/>
                </a:cubicBezTo>
                <a:lnTo>
                  <a:pt x="2130627" y="871338"/>
                </a:lnTo>
                <a:cubicBezTo>
                  <a:pt x="2132977" y="873687"/>
                  <a:pt x="2134739" y="876213"/>
                  <a:pt x="2135915" y="878915"/>
                </a:cubicBezTo>
                <a:cubicBezTo>
                  <a:pt x="2137089" y="881617"/>
                  <a:pt x="2138145" y="885200"/>
                  <a:pt x="2139085" y="889664"/>
                </a:cubicBezTo>
                <a:cubicBezTo>
                  <a:pt x="2142375" y="890839"/>
                  <a:pt x="2145135" y="893129"/>
                  <a:pt x="2147368" y="896536"/>
                </a:cubicBezTo>
                <a:cubicBezTo>
                  <a:pt x="2149600" y="899943"/>
                  <a:pt x="2150715" y="903409"/>
                  <a:pt x="2150715" y="906933"/>
                </a:cubicBezTo>
                <a:cubicBezTo>
                  <a:pt x="2150715" y="911632"/>
                  <a:pt x="2149071" y="914921"/>
                  <a:pt x="2145782" y="916801"/>
                </a:cubicBezTo>
                <a:cubicBezTo>
                  <a:pt x="2143902" y="917975"/>
                  <a:pt x="2141905" y="918563"/>
                  <a:pt x="2139790" y="918563"/>
                </a:cubicBezTo>
                <a:cubicBezTo>
                  <a:pt x="2137206" y="918563"/>
                  <a:pt x="2133916" y="917153"/>
                  <a:pt x="2129922" y="914334"/>
                </a:cubicBezTo>
                <a:cubicBezTo>
                  <a:pt x="2125459" y="913394"/>
                  <a:pt x="2121464" y="910692"/>
                  <a:pt x="2117940" y="906228"/>
                </a:cubicBezTo>
                <a:cubicBezTo>
                  <a:pt x="2114651" y="901999"/>
                  <a:pt x="2113242" y="896830"/>
                  <a:pt x="2113711" y="890721"/>
                </a:cubicBezTo>
                <a:cubicBezTo>
                  <a:pt x="2109717" y="887432"/>
                  <a:pt x="2107250" y="883203"/>
                  <a:pt x="2106311" y="878034"/>
                </a:cubicBezTo>
                <a:cubicBezTo>
                  <a:pt x="2101141" y="876154"/>
                  <a:pt x="2098558" y="872630"/>
                  <a:pt x="2098558" y="867461"/>
                </a:cubicBezTo>
                <a:cubicBezTo>
                  <a:pt x="2098558" y="863937"/>
                  <a:pt x="2099790" y="860706"/>
                  <a:pt x="2102257" y="857770"/>
                </a:cubicBezTo>
                <a:cubicBezTo>
                  <a:pt x="2104724" y="854833"/>
                  <a:pt x="2107720" y="853364"/>
                  <a:pt x="2111244" y="853364"/>
                </a:cubicBezTo>
                <a:close/>
                <a:moveTo>
                  <a:pt x="6939387" y="778574"/>
                </a:moveTo>
                <a:cubicBezTo>
                  <a:pt x="6942442" y="778574"/>
                  <a:pt x="6944556" y="779044"/>
                  <a:pt x="6945731" y="779984"/>
                </a:cubicBezTo>
                <a:cubicBezTo>
                  <a:pt x="6950900" y="782333"/>
                  <a:pt x="6953485" y="786327"/>
                  <a:pt x="6953485" y="791966"/>
                </a:cubicBezTo>
                <a:cubicBezTo>
                  <a:pt x="6953485" y="794550"/>
                  <a:pt x="6952721" y="797017"/>
                  <a:pt x="6951194" y="799367"/>
                </a:cubicBezTo>
                <a:cubicBezTo>
                  <a:pt x="6949666" y="801716"/>
                  <a:pt x="6947611" y="803479"/>
                  <a:pt x="6945026" y="804653"/>
                </a:cubicBezTo>
                <a:cubicBezTo>
                  <a:pt x="6942442" y="807238"/>
                  <a:pt x="6939387" y="808530"/>
                  <a:pt x="6935863" y="808530"/>
                </a:cubicBezTo>
                <a:cubicBezTo>
                  <a:pt x="6934453" y="808530"/>
                  <a:pt x="6932574" y="808060"/>
                  <a:pt x="6930224" y="807120"/>
                </a:cubicBezTo>
                <a:cubicBezTo>
                  <a:pt x="6926465" y="806885"/>
                  <a:pt x="6923646" y="805534"/>
                  <a:pt x="6921766" y="803067"/>
                </a:cubicBezTo>
                <a:cubicBezTo>
                  <a:pt x="6919887" y="800600"/>
                  <a:pt x="6918947" y="797605"/>
                  <a:pt x="6918947" y="794081"/>
                </a:cubicBezTo>
                <a:cubicBezTo>
                  <a:pt x="6918947" y="790791"/>
                  <a:pt x="6919887" y="787913"/>
                  <a:pt x="6921766" y="785446"/>
                </a:cubicBezTo>
                <a:cubicBezTo>
                  <a:pt x="6923646" y="782979"/>
                  <a:pt x="6926348" y="781628"/>
                  <a:pt x="6929872" y="781393"/>
                </a:cubicBezTo>
                <a:cubicBezTo>
                  <a:pt x="6931987" y="779514"/>
                  <a:pt x="6935158" y="778574"/>
                  <a:pt x="6939387" y="778574"/>
                </a:cubicBezTo>
                <a:close/>
                <a:moveTo>
                  <a:pt x="4089993" y="772230"/>
                </a:moveTo>
                <a:cubicBezTo>
                  <a:pt x="4093048" y="772230"/>
                  <a:pt x="4095162" y="772700"/>
                  <a:pt x="4096337" y="773640"/>
                </a:cubicBezTo>
                <a:cubicBezTo>
                  <a:pt x="4101506" y="775989"/>
                  <a:pt x="4104090" y="779984"/>
                  <a:pt x="4104090" y="785622"/>
                </a:cubicBezTo>
                <a:cubicBezTo>
                  <a:pt x="4104090" y="788207"/>
                  <a:pt x="4103327" y="790674"/>
                  <a:pt x="4101799" y="793023"/>
                </a:cubicBezTo>
                <a:cubicBezTo>
                  <a:pt x="4100272" y="795373"/>
                  <a:pt x="4098216" y="797135"/>
                  <a:pt x="4095632" y="798310"/>
                </a:cubicBezTo>
                <a:cubicBezTo>
                  <a:pt x="4093048" y="800894"/>
                  <a:pt x="4089993" y="802186"/>
                  <a:pt x="4086469" y="802186"/>
                </a:cubicBezTo>
                <a:cubicBezTo>
                  <a:pt x="4085059" y="802186"/>
                  <a:pt x="4083180" y="801716"/>
                  <a:pt x="4080830" y="800777"/>
                </a:cubicBezTo>
                <a:cubicBezTo>
                  <a:pt x="4077071" y="800542"/>
                  <a:pt x="4074252" y="799191"/>
                  <a:pt x="4072372" y="796724"/>
                </a:cubicBezTo>
                <a:cubicBezTo>
                  <a:pt x="4070492" y="794257"/>
                  <a:pt x="4069552" y="791261"/>
                  <a:pt x="4069552" y="787737"/>
                </a:cubicBezTo>
                <a:cubicBezTo>
                  <a:pt x="4069552" y="784448"/>
                  <a:pt x="4070492" y="781570"/>
                  <a:pt x="4072372" y="779103"/>
                </a:cubicBezTo>
                <a:cubicBezTo>
                  <a:pt x="4074252" y="776636"/>
                  <a:pt x="4076953" y="775285"/>
                  <a:pt x="4080478" y="775050"/>
                </a:cubicBezTo>
                <a:cubicBezTo>
                  <a:pt x="4082592" y="773170"/>
                  <a:pt x="4085764" y="772230"/>
                  <a:pt x="4089993" y="772230"/>
                </a:cubicBezTo>
                <a:close/>
                <a:moveTo>
                  <a:pt x="7127830" y="709499"/>
                </a:moveTo>
                <a:cubicBezTo>
                  <a:pt x="7132059" y="709499"/>
                  <a:pt x="7136405" y="711378"/>
                  <a:pt x="7140870" y="715137"/>
                </a:cubicBezTo>
                <a:cubicBezTo>
                  <a:pt x="7142514" y="715372"/>
                  <a:pt x="7143924" y="716547"/>
                  <a:pt x="7145099" y="718662"/>
                </a:cubicBezTo>
                <a:cubicBezTo>
                  <a:pt x="7146273" y="720776"/>
                  <a:pt x="7146861" y="723243"/>
                  <a:pt x="7146861" y="726062"/>
                </a:cubicBezTo>
                <a:cubicBezTo>
                  <a:pt x="7146861" y="728647"/>
                  <a:pt x="7146391" y="730879"/>
                  <a:pt x="7145451" y="732759"/>
                </a:cubicBezTo>
                <a:cubicBezTo>
                  <a:pt x="7146391" y="736753"/>
                  <a:pt x="7144981" y="740218"/>
                  <a:pt x="7141222" y="743155"/>
                </a:cubicBezTo>
                <a:cubicBezTo>
                  <a:pt x="7137463" y="746092"/>
                  <a:pt x="7133234" y="747560"/>
                  <a:pt x="7128535" y="747560"/>
                </a:cubicBezTo>
                <a:cubicBezTo>
                  <a:pt x="7124776" y="747560"/>
                  <a:pt x="7121428" y="746327"/>
                  <a:pt x="7118491" y="743860"/>
                </a:cubicBezTo>
                <a:cubicBezTo>
                  <a:pt x="7115554" y="741393"/>
                  <a:pt x="7113850" y="737693"/>
                  <a:pt x="7113381" y="732759"/>
                </a:cubicBezTo>
                <a:cubicBezTo>
                  <a:pt x="7111501" y="730409"/>
                  <a:pt x="7110561" y="728060"/>
                  <a:pt x="7110561" y="725710"/>
                </a:cubicBezTo>
                <a:cubicBezTo>
                  <a:pt x="7110561" y="721716"/>
                  <a:pt x="7112265" y="718015"/>
                  <a:pt x="7115671" y="714609"/>
                </a:cubicBezTo>
                <a:cubicBezTo>
                  <a:pt x="7119078" y="711202"/>
                  <a:pt x="7123131" y="709499"/>
                  <a:pt x="7127830" y="709499"/>
                </a:cubicBezTo>
                <a:close/>
                <a:moveTo>
                  <a:pt x="1708110" y="709499"/>
                </a:moveTo>
                <a:cubicBezTo>
                  <a:pt x="1712338" y="709499"/>
                  <a:pt x="1716685" y="711378"/>
                  <a:pt x="1721149" y="715137"/>
                </a:cubicBezTo>
                <a:cubicBezTo>
                  <a:pt x="1722794" y="715372"/>
                  <a:pt x="1724203" y="716547"/>
                  <a:pt x="1725379" y="718662"/>
                </a:cubicBezTo>
                <a:cubicBezTo>
                  <a:pt x="1726553" y="720776"/>
                  <a:pt x="1727140" y="723243"/>
                  <a:pt x="1727140" y="726062"/>
                </a:cubicBezTo>
                <a:cubicBezTo>
                  <a:pt x="1727140" y="728647"/>
                  <a:pt x="1726671" y="730879"/>
                  <a:pt x="1725731" y="732759"/>
                </a:cubicBezTo>
                <a:cubicBezTo>
                  <a:pt x="1726671" y="736753"/>
                  <a:pt x="1725261" y="740218"/>
                  <a:pt x="1721502" y="743155"/>
                </a:cubicBezTo>
                <a:cubicBezTo>
                  <a:pt x="1717743" y="746092"/>
                  <a:pt x="1713513" y="747560"/>
                  <a:pt x="1708815" y="747560"/>
                </a:cubicBezTo>
                <a:cubicBezTo>
                  <a:pt x="1705055" y="747560"/>
                  <a:pt x="1701708" y="746327"/>
                  <a:pt x="1698770" y="743860"/>
                </a:cubicBezTo>
                <a:cubicBezTo>
                  <a:pt x="1695833" y="741393"/>
                  <a:pt x="1694130" y="737693"/>
                  <a:pt x="1693660" y="732759"/>
                </a:cubicBezTo>
                <a:cubicBezTo>
                  <a:pt x="1691781" y="730409"/>
                  <a:pt x="1690841" y="728060"/>
                  <a:pt x="1690841" y="725710"/>
                </a:cubicBezTo>
                <a:cubicBezTo>
                  <a:pt x="1690841" y="721716"/>
                  <a:pt x="1692544" y="718015"/>
                  <a:pt x="1695950" y="714609"/>
                </a:cubicBezTo>
                <a:cubicBezTo>
                  <a:pt x="1699358" y="711202"/>
                  <a:pt x="1703411" y="709499"/>
                  <a:pt x="1708110" y="709499"/>
                </a:cubicBezTo>
                <a:close/>
                <a:moveTo>
                  <a:pt x="7705607" y="652053"/>
                </a:moveTo>
                <a:cubicBezTo>
                  <a:pt x="7703492" y="654168"/>
                  <a:pt x="7700555" y="655225"/>
                  <a:pt x="7696796" y="655225"/>
                </a:cubicBezTo>
                <a:cubicBezTo>
                  <a:pt x="7694447" y="655225"/>
                  <a:pt x="7692097" y="654638"/>
                  <a:pt x="7689748" y="653463"/>
                </a:cubicBezTo>
                <a:cubicBezTo>
                  <a:pt x="7687164" y="656047"/>
                  <a:pt x="7683992" y="657340"/>
                  <a:pt x="7680232" y="657340"/>
                </a:cubicBezTo>
                <a:cubicBezTo>
                  <a:pt x="7679058" y="657340"/>
                  <a:pt x="7677296" y="656870"/>
                  <a:pt x="7674946" y="655930"/>
                </a:cubicBezTo>
                <a:cubicBezTo>
                  <a:pt x="7671422" y="659454"/>
                  <a:pt x="7668250" y="660511"/>
                  <a:pt x="7665431" y="659102"/>
                </a:cubicBezTo>
                <a:cubicBezTo>
                  <a:pt x="7664021" y="662391"/>
                  <a:pt x="7662200" y="664623"/>
                  <a:pt x="7659968" y="665798"/>
                </a:cubicBezTo>
                <a:cubicBezTo>
                  <a:pt x="7657736" y="666973"/>
                  <a:pt x="7654623" y="667560"/>
                  <a:pt x="7650629" y="667560"/>
                </a:cubicBezTo>
                <a:cubicBezTo>
                  <a:pt x="7649689" y="670144"/>
                  <a:pt x="7648103" y="672259"/>
                  <a:pt x="7645871" y="673904"/>
                </a:cubicBezTo>
                <a:cubicBezTo>
                  <a:pt x="7643639" y="675548"/>
                  <a:pt x="7641348" y="676136"/>
                  <a:pt x="7638999" y="675666"/>
                </a:cubicBezTo>
                <a:cubicBezTo>
                  <a:pt x="7640174" y="677310"/>
                  <a:pt x="7640761" y="679190"/>
                  <a:pt x="7640761" y="681305"/>
                </a:cubicBezTo>
                <a:cubicBezTo>
                  <a:pt x="7640761" y="684829"/>
                  <a:pt x="7639704" y="688001"/>
                  <a:pt x="7637589" y="690820"/>
                </a:cubicBezTo>
                <a:cubicBezTo>
                  <a:pt x="7640408" y="693639"/>
                  <a:pt x="7641818" y="696341"/>
                  <a:pt x="7641818" y="698926"/>
                </a:cubicBezTo>
                <a:cubicBezTo>
                  <a:pt x="7641818" y="700805"/>
                  <a:pt x="7641348" y="703155"/>
                  <a:pt x="7640408" y="705974"/>
                </a:cubicBezTo>
                <a:cubicBezTo>
                  <a:pt x="7641348" y="705974"/>
                  <a:pt x="7642699" y="706503"/>
                  <a:pt x="7644461" y="707560"/>
                </a:cubicBezTo>
                <a:cubicBezTo>
                  <a:pt x="7646223" y="708617"/>
                  <a:pt x="7647222" y="709733"/>
                  <a:pt x="7647457" y="710908"/>
                </a:cubicBezTo>
                <a:cubicBezTo>
                  <a:pt x="7649336" y="710203"/>
                  <a:pt x="7651686" y="709851"/>
                  <a:pt x="7654505" y="709851"/>
                </a:cubicBezTo>
                <a:cubicBezTo>
                  <a:pt x="7659674" y="709851"/>
                  <a:pt x="7663081" y="711026"/>
                  <a:pt x="7664726" y="713375"/>
                </a:cubicBezTo>
                <a:cubicBezTo>
                  <a:pt x="7667310" y="712435"/>
                  <a:pt x="7670012" y="711966"/>
                  <a:pt x="7672831" y="711966"/>
                </a:cubicBezTo>
                <a:cubicBezTo>
                  <a:pt x="7677296" y="711966"/>
                  <a:pt x="7680820" y="713258"/>
                  <a:pt x="7683404" y="715842"/>
                </a:cubicBezTo>
                <a:cubicBezTo>
                  <a:pt x="7685284" y="713963"/>
                  <a:pt x="7688397" y="712435"/>
                  <a:pt x="7692744" y="711261"/>
                </a:cubicBezTo>
                <a:cubicBezTo>
                  <a:pt x="7697090" y="710086"/>
                  <a:pt x="7701026" y="709499"/>
                  <a:pt x="7704550" y="709499"/>
                </a:cubicBezTo>
                <a:cubicBezTo>
                  <a:pt x="7706664" y="705269"/>
                  <a:pt x="7710423" y="702803"/>
                  <a:pt x="7715827" y="702098"/>
                </a:cubicBezTo>
                <a:cubicBezTo>
                  <a:pt x="7716297" y="700453"/>
                  <a:pt x="7717590" y="698338"/>
                  <a:pt x="7719704" y="695754"/>
                </a:cubicBezTo>
                <a:cubicBezTo>
                  <a:pt x="7718764" y="694344"/>
                  <a:pt x="7717942" y="692465"/>
                  <a:pt x="7717237" y="690115"/>
                </a:cubicBezTo>
                <a:cubicBezTo>
                  <a:pt x="7716532" y="687766"/>
                  <a:pt x="7716180" y="685416"/>
                  <a:pt x="7716180" y="683067"/>
                </a:cubicBezTo>
                <a:cubicBezTo>
                  <a:pt x="7716180" y="678133"/>
                  <a:pt x="7717354" y="674491"/>
                  <a:pt x="7719704" y="672142"/>
                </a:cubicBezTo>
                <a:cubicBezTo>
                  <a:pt x="7717119" y="668852"/>
                  <a:pt x="7715827" y="664976"/>
                  <a:pt x="7715827" y="660511"/>
                </a:cubicBezTo>
                <a:cubicBezTo>
                  <a:pt x="7715827" y="657457"/>
                  <a:pt x="7716297" y="654873"/>
                  <a:pt x="7717237" y="652758"/>
                </a:cubicBezTo>
                <a:cubicBezTo>
                  <a:pt x="7715357" y="653933"/>
                  <a:pt x="7713243" y="654520"/>
                  <a:pt x="7710894" y="654520"/>
                </a:cubicBezTo>
                <a:cubicBezTo>
                  <a:pt x="7708779" y="654520"/>
                  <a:pt x="7707017" y="653698"/>
                  <a:pt x="7705607" y="652053"/>
                </a:cubicBezTo>
                <a:close/>
                <a:moveTo>
                  <a:pt x="6953132" y="652053"/>
                </a:moveTo>
                <a:cubicBezTo>
                  <a:pt x="6951017" y="654168"/>
                  <a:pt x="6948080" y="655225"/>
                  <a:pt x="6944321" y="655225"/>
                </a:cubicBezTo>
                <a:cubicBezTo>
                  <a:pt x="6941972" y="655225"/>
                  <a:pt x="6939622" y="654638"/>
                  <a:pt x="6937273" y="653463"/>
                </a:cubicBezTo>
                <a:cubicBezTo>
                  <a:pt x="6934689" y="656047"/>
                  <a:pt x="6931517" y="657340"/>
                  <a:pt x="6927757" y="657340"/>
                </a:cubicBezTo>
                <a:cubicBezTo>
                  <a:pt x="6926583" y="657340"/>
                  <a:pt x="6924821" y="656870"/>
                  <a:pt x="6922471" y="655930"/>
                </a:cubicBezTo>
                <a:cubicBezTo>
                  <a:pt x="6918947" y="659454"/>
                  <a:pt x="6915775" y="660511"/>
                  <a:pt x="6912956" y="659102"/>
                </a:cubicBezTo>
                <a:cubicBezTo>
                  <a:pt x="6911546" y="662391"/>
                  <a:pt x="6909725" y="664623"/>
                  <a:pt x="6907493" y="665798"/>
                </a:cubicBezTo>
                <a:cubicBezTo>
                  <a:pt x="6905261" y="666973"/>
                  <a:pt x="6902148" y="667560"/>
                  <a:pt x="6898154" y="667560"/>
                </a:cubicBezTo>
                <a:cubicBezTo>
                  <a:pt x="6897214" y="670144"/>
                  <a:pt x="6895628" y="672259"/>
                  <a:pt x="6893396" y="673904"/>
                </a:cubicBezTo>
                <a:cubicBezTo>
                  <a:pt x="6891164" y="675548"/>
                  <a:pt x="6888873" y="676136"/>
                  <a:pt x="6886524" y="675666"/>
                </a:cubicBezTo>
                <a:cubicBezTo>
                  <a:pt x="6887699" y="677310"/>
                  <a:pt x="6888286" y="679190"/>
                  <a:pt x="6888286" y="681305"/>
                </a:cubicBezTo>
                <a:cubicBezTo>
                  <a:pt x="6888286" y="684829"/>
                  <a:pt x="6887229" y="688001"/>
                  <a:pt x="6885114" y="690820"/>
                </a:cubicBezTo>
                <a:cubicBezTo>
                  <a:pt x="6887933" y="693639"/>
                  <a:pt x="6889343" y="696341"/>
                  <a:pt x="6889343" y="698926"/>
                </a:cubicBezTo>
                <a:cubicBezTo>
                  <a:pt x="6889343" y="700805"/>
                  <a:pt x="6888873" y="703155"/>
                  <a:pt x="6887933" y="705974"/>
                </a:cubicBezTo>
                <a:cubicBezTo>
                  <a:pt x="6888873" y="705974"/>
                  <a:pt x="6890224" y="706503"/>
                  <a:pt x="6891986" y="707560"/>
                </a:cubicBezTo>
                <a:cubicBezTo>
                  <a:pt x="6893748" y="708617"/>
                  <a:pt x="6894747" y="709733"/>
                  <a:pt x="6894982" y="710908"/>
                </a:cubicBezTo>
                <a:cubicBezTo>
                  <a:pt x="6896861" y="710203"/>
                  <a:pt x="6899211" y="709851"/>
                  <a:pt x="6902030" y="709851"/>
                </a:cubicBezTo>
                <a:cubicBezTo>
                  <a:pt x="6907199" y="709851"/>
                  <a:pt x="6910606" y="711026"/>
                  <a:pt x="6912251" y="713375"/>
                </a:cubicBezTo>
                <a:cubicBezTo>
                  <a:pt x="6914835" y="712435"/>
                  <a:pt x="6917537" y="711966"/>
                  <a:pt x="6920356" y="711966"/>
                </a:cubicBezTo>
                <a:cubicBezTo>
                  <a:pt x="6924821" y="711966"/>
                  <a:pt x="6928345" y="713258"/>
                  <a:pt x="6930929" y="715842"/>
                </a:cubicBezTo>
                <a:cubicBezTo>
                  <a:pt x="6932809" y="713963"/>
                  <a:pt x="6935922" y="712435"/>
                  <a:pt x="6940269" y="711261"/>
                </a:cubicBezTo>
                <a:cubicBezTo>
                  <a:pt x="6944615" y="710086"/>
                  <a:pt x="6948551" y="709499"/>
                  <a:pt x="6952075" y="709499"/>
                </a:cubicBezTo>
                <a:cubicBezTo>
                  <a:pt x="6954189" y="705269"/>
                  <a:pt x="6957948" y="702803"/>
                  <a:pt x="6963352" y="702098"/>
                </a:cubicBezTo>
                <a:cubicBezTo>
                  <a:pt x="6963822" y="700453"/>
                  <a:pt x="6965114" y="698338"/>
                  <a:pt x="6967229" y="695754"/>
                </a:cubicBezTo>
                <a:cubicBezTo>
                  <a:pt x="6966289" y="694344"/>
                  <a:pt x="6965467" y="692465"/>
                  <a:pt x="6964762" y="690115"/>
                </a:cubicBezTo>
                <a:cubicBezTo>
                  <a:pt x="6964057" y="687766"/>
                  <a:pt x="6963705" y="685416"/>
                  <a:pt x="6963705" y="683067"/>
                </a:cubicBezTo>
                <a:cubicBezTo>
                  <a:pt x="6963705" y="678133"/>
                  <a:pt x="6964879" y="674491"/>
                  <a:pt x="6967229" y="672142"/>
                </a:cubicBezTo>
                <a:cubicBezTo>
                  <a:pt x="6964644" y="668852"/>
                  <a:pt x="6963352" y="664976"/>
                  <a:pt x="6963352" y="660511"/>
                </a:cubicBezTo>
                <a:cubicBezTo>
                  <a:pt x="6963352" y="657457"/>
                  <a:pt x="6963822" y="654873"/>
                  <a:pt x="6964762" y="652758"/>
                </a:cubicBezTo>
                <a:cubicBezTo>
                  <a:pt x="6962882" y="653933"/>
                  <a:pt x="6960768" y="654520"/>
                  <a:pt x="6958419" y="654520"/>
                </a:cubicBezTo>
                <a:cubicBezTo>
                  <a:pt x="6956304" y="654520"/>
                  <a:pt x="6954542" y="653698"/>
                  <a:pt x="6953132" y="652053"/>
                </a:cubicBezTo>
                <a:close/>
                <a:moveTo>
                  <a:pt x="4924307" y="652053"/>
                </a:moveTo>
                <a:cubicBezTo>
                  <a:pt x="4922192" y="654168"/>
                  <a:pt x="4919255" y="655225"/>
                  <a:pt x="4915496" y="655225"/>
                </a:cubicBezTo>
                <a:cubicBezTo>
                  <a:pt x="4913147" y="655225"/>
                  <a:pt x="4910797" y="654638"/>
                  <a:pt x="4908448" y="653463"/>
                </a:cubicBezTo>
                <a:cubicBezTo>
                  <a:pt x="4905864" y="656047"/>
                  <a:pt x="4902692" y="657340"/>
                  <a:pt x="4898932" y="657340"/>
                </a:cubicBezTo>
                <a:cubicBezTo>
                  <a:pt x="4897758" y="657340"/>
                  <a:pt x="4895996" y="656870"/>
                  <a:pt x="4893646" y="655930"/>
                </a:cubicBezTo>
                <a:cubicBezTo>
                  <a:pt x="4890122" y="659454"/>
                  <a:pt x="4886950" y="660511"/>
                  <a:pt x="4884131" y="659102"/>
                </a:cubicBezTo>
                <a:cubicBezTo>
                  <a:pt x="4882721" y="662391"/>
                  <a:pt x="4880900" y="664623"/>
                  <a:pt x="4878668" y="665798"/>
                </a:cubicBezTo>
                <a:cubicBezTo>
                  <a:pt x="4876436" y="666973"/>
                  <a:pt x="4873323" y="667560"/>
                  <a:pt x="4869329" y="667560"/>
                </a:cubicBezTo>
                <a:cubicBezTo>
                  <a:pt x="4868389" y="670144"/>
                  <a:pt x="4866803" y="672259"/>
                  <a:pt x="4864571" y="673904"/>
                </a:cubicBezTo>
                <a:cubicBezTo>
                  <a:pt x="4862339" y="675548"/>
                  <a:pt x="4860048" y="676136"/>
                  <a:pt x="4857699" y="675666"/>
                </a:cubicBezTo>
                <a:cubicBezTo>
                  <a:pt x="4858874" y="677310"/>
                  <a:pt x="4859461" y="679190"/>
                  <a:pt x="4859461" y="681305"/>
                </a:cubicBezTo>
                <a:cubicBezTo>
                  <a:pt x="4859461" y="684829"/>
                  <a:pt x="4858404" y="688001"/>
                  <a:pt x="4856289" y="690820"/>
                </a:cubicBezTo>
                <a:cubicBezTo>
                  <a:pt x="4859108" y="693639"/>
                  <a:pt x="4860518" y="696341"/>
                  <a:pt x="4860518" y="698926"/>
                </a:cubicBezTo>
                <a:cubicBezTo>
                  <a:pt x="4860518" y="700805"/>
                  <a:pt x="4860048" y="703155"/>
                  <a:pt x="4859108" y="705974"/>
                </a:cubicBezTo>
                <a:cubicBezTo>
                  <a:pt x="4860048" y="705974"/>
                  <a:pt x="4861399" y="706503"/>
                  <a:pt x="4863161" y="707560"/>
                </a:cubicBezTo>
                <a:cubicBezTo>
                  <a:pt x="4864923" y="708617"/>
                  <a:pt x="4865922" y="709733"/>
                  <a:pt x="4866157" y="710908"/>
                </a:cubicBezTo>
                <a:cubicBezTo>
                  <a:pt x="4868036" y="710203"/>
                  <a:pt x="4870386" y="709851"/>
                  <a:pt x="4873205" y="709851"/>
                </a:cubicBezTo>
                <a:cubicBezTo>
                  <a:pt x="4878374" y="709851"/>
                  <a:pt x="4881781" y="711026"/>
                  <a:pt x="4883426" y="713375"/>
                </a:cubicBezTo>
                <a:cubicBezTo>
                  <a:pt x="4886010" y="712435"/>
                  <a:pt x="4888712" y="711966"/>
                  <a:pt x="4891531" y="711966"/>
                </a:cubicBezTo>
                <a:cubicBezTo>
                  <a:pt x="4895996" y="711966"/>
                  <a:pt x="4899520" y="713258"/>
                  <a:pt x="4902104" y="715842"/>
                </a:cubicBezTo>
                <a:cubicBezTo>
                  <a:pt x="4903984" y="713963"/>
                  <a:pt x="4907097" y="712435"/>
                  <a:pt x="4911444" y="711261"/>
                </a:cubicBezTo>
                <a:cubicBezTo>
                  <a:pt x="4915790" y="710086"/>
                  <a:pt x="4919726" y="709499"/>
                  <a:pt x="4923250" y="709499"/>
                </a:cubicBezTo>
                <a:cubicBezTo>
                  <a:pt x="4925364" y="705269"/>
                  <a:pt x="4929123" y="702803"/>
                  <a:pt x="4934527" y="702098"/>
                </a:cubicBezTo>
                <a:cubicBezTo>
                  <a:pt x="4934997" y="700453"/>
                  <a:pt x="4936289" y="698338"/>
                  <a:pt x="4938404" y="695754"/>
                </a:cubicBezTo>
                <a:cubicBezTo>
                  <a:pt x="4937464" y="694344"/>
                  <a:pt x="4936642" y="692465"/>
                  <a:pt x="4935937" y="690115"/>
                </a:cubicBezTo>
                <a:cubicBezTo>
                  <a:pt x="4935232" y="687766"/>
                  <a:pt x="4934880" y="685416"/>
                  <a:pt x="4934880" y="683067"/>
                </a:cubicBezTo>
                <a:cubicBezTo>
                  <a:pt x="4934880" y="678133"/>
                  <a:pt x="4936054" y="674491"/>
                  <a:pt x="4938404" y="672142"/>
                </a:cubicBezTo>
                <a:cubicBezTo>
                  <a:pt x="4935819" y="668852"/>
                  <a:pt x="4934527" y="664976"/>
                  <a:pt x="4934527" y="660511"/>
                </a:cubicBezTo>
                <a:cubicBezTo>
                  <a:pt x="4934527" y="657457"/>
                  <a:pt x="4934997" y="654873"/>
                  <a:pt x="4935937" y="652758"/>
                </a:cubicBezTo>
                <a:cubicBezTo>
                  <a:pt x="4934057" y="653933"/>
                  <a:pt x="4931943" y="654520"/>
                  <a:pt x="4929594" y="654520"/>
                </a:cubicBezTo>
                <a:cubicBezTo>
                  <a:pt x="4927479" y="654520"/>
                  <a:pt x="4925717" y="653698"/>
                  <a:pt x="4924307" y="652053"/>
                </a:cubicBezTo>
                <a:close/>
                <a:moveTo>
                  <a:pt x="2724036" y="652053"/>
                </a:moveTo>
                <a:cubicBezTo>
                  <a:pt x="2721921" y="654168"/>
                  <a:pt x="2718985" y="655225"/>
                  <a:pt x="2715225" y="655225"/>
                </a:cubicBezTo>
                <a:cubicBezTo>
                  <a:pt x="2712877" y="655225"/>
                  <a:pt x="2710527" y="654638"/>
                  <a:pt x="2708177" y="653463"/>
                </a:cubicBezTo>
                <a:cubicBezTo>
                  <a:pt x="2705593" y="656047"/>
                  <a:pt x="2702421" y="657340"/>
                  <a:pt x="2698662" y="657340"/>
                </a:cubicBezTo>
                <a:cubicBezTo>
                  <a:pt x="2697487" y="657340"/>
                  <a:pt x="2695725" y="656870"/>
                  <a:pt x="2693376" y="655930"/>
                </a:cubicBezTo>
                <a:cubicBezTo>
                  <a:pt x="2689851" y="659454"/>
                  <a:pt x="2686679" y="660511"/>
                  <a:pt x="2683860" y="659102"/>
                </a:cubicBezTo>
                <a:cubicBezTo>
                  <a:pt x="2682450" y="662391"/>
                  <a:pt x="2680629" y="664623"/>
                  <a:pt x="2678397" y="665798"/>
                </a:cubicBezTo>
                <a:cubicBezTo>
                  <a:pt x="2676164" y="666973"/>
                  <a:pt x="2673052" y="667560"/>
                  <a:pt x="2669058" y="667560"/>
                </a:cubicBezTo>
                <a:cubicBezTo>
                  <a:pt x="2668118" y="670144"/>
                  <a:pt x="2666532" y="672259"/>
                  <a:pt x="2664300" y="673904"/>
                </a:cubicBezTo>
                <a:cubicBezTo>
                  <a:pt x="2662068" y="675548"/>
                  <a:pt x="2659778" y="676136"/>
                  <a:pt x="2657428" y="675666"/>
                </a:cubicBezTo>
                <a:cubicBezTo>
                  <a:pt x="2658603" y="677310"/>
                  <a:pt x="2659189" y="679190"/>
                  <a:pt x="2659189" y="681305"/>
                </a:cubicBezTo>
                <a:cubicBezTo>
                  <a:pt x="2659189" y="684829"/>
                  <a:pt x="2658132" y="688001"/>
                  <a:pt x="2656018" y="690820"/>
                </a:cubicBezTo>
                <a:cubicBezTo>
                  <a:pt x="2658838" y="693639"/>
                  <a:pt x="2660248" y="696341"/>
                  <a:pt x="2660248" y="698926"/>
                </a:cubicBezTo>
                <a:cubicBezTo>
                  <a:pt x="2660248" y="700805"/>
                  <a:pt x="2659778" y="703155"/>
                  <a:pt x="2658838" y="705974"/>
                </a:cubicBezTo>
                <a:cubicBezTo>
                  <a:pt x="2659778" y="705974"/>
                  <a:pt x="2661128" y="706503"/>
                  <a:pt x="2662890" y="707560"/>
                </a:cubicBezTo>
                <a:cubicBezTo>
                  <a:pt x="2664653" y="708617"/>
                  <a:pt x="2665652" y="709733"/>
                  <a:pt x="2665886" y="710908"/>
                </a:cubicBezTo>
                <a:cubicBezTo>
                  <a:pt x="2667766" y="710203"/>
                  <a:pt x="2670115" y="709851"/>
                  <a:pt x="2672935" y="709851"/>
                </a:cubicBezTo>
                <a:cubicBezTo>
                  <a:pt x="2678104" y="709851"/>
                  <a:pt x="2681510" y="711026"/>
                  <a:pt x="2683155" y="713375"/>
                </a:cubicBezTo>
                <a:cubicBezTo>
                  <a:pt x="2685740" y="712435"/>
                  <a:pt x="2688442" y="711966"/>
                  <a:pt x="2691261" y="711966"/>
                </a:cubicBezTo>
                <a:cubicBezTo>
                  <a:pt x="2695725" y="711966"/>
                  <a:pt x="2699249" y="713258"/>
                  <a:pt x="2701833" y="715842"/>
                </a:cubicBezTo>
                <a:cubicBezTo>
                  <a:pt x="2703713" y="713963"/>
                  <a:pt x="2706826" y="712435"/>
                  <a:pt x="2711173" y="711261"/>
                </a:cubicBezTo>
                <a:cubicBezTo>
                  <a:pt x="2715520" y="710086"/>
                  <a:pt x="2719455" y="709499"/>
                  <a:pt x="2722979" y="709499"/>
                </a:cubicBezTo>
                <a:cubicBezTo>
                  <a:pt x="2725094" y="705269"/>
                  <a:pt x="2728853" y="702803"/>
                  <a:pt x="2734256" y="702098"/>
                </a:cubicBezTo>
                <a:cubicBezTo>
                  <a:pt x="2734726" y="700453"/>
                  <a:pt x="2736019" y="698338"/>
                  <a:pt x="2738133" y="695754"/>
                </a:cubicBezTo>
                <a:cubicBezTo>
                  <a:pt x="2737193" y="694344"/>
                  <a:pt x="2736371" y="692465"/>
                  <a:pt x="2735667" y="690115"/>
                </a:cubicBezTo>
                <a:cubicBezTo>
                  <a:pt x="2734961" y="687766"/>
                  <a:pt x="2734610" y="685416"/>
                  <a:pt x="2734610" y="683067"/>
                </a:cubicBezTo>
                <a:cubicBezTo>
                  <a:pt x="2734610" y="678133"/>
                  <a:pt x="2735783" y="674491"/>
                  <a:pt x="2738133" y="672142"/>
                </a:cubicBezTo>
                <a:cubicBezTo>
                  <a:pt x="2735548" y="668852"/>
                  <a:pt x="2734256" y="664976"/>
                  <a:pt x="2734256" y="660511"/>
                </a:cubicBezTo>
                <a:cubicBezTo>
                  <a:pt x="2734256" y="657457"/>
                  <a:pt x="2734726" y="654873"/>
                  <a:pt x="2735667" y="652758"/>
                </a:cubicBezTo>
                <a:cubicBezTo>
                  <a:pt x="2733786" y="653933"/>
                  <a:pt x="2731672" y="654520"/>
                  <a:pt x="2729323" y="654520"/>
                </a:cubicBezTo>
                <a:cubicBezTo>
                  <a:pt x="2727208" y="654520"/>
                  <a:pt x="2725446" y="653698"/>
                  <a:pt x="2724036" y="652053"/>
                </a:cubicBezTo>
                <a:close/>
                <a:moveTo>
                  <a:pt x="2209686" y="652053"/>
                </a:moveTo>
                <a:cubicBezTo>
                  <a:pt x="2207572" y="654168"/>
                  <a:pt x="2204635" y="655225"/>
                  <a:pt x="2200876" y="655225"/>
                </a:cubicBezTo>
                <a:cubicBezTo>
                  <a:pt x="2198526" y="655225"/>
                  <a:pt x="2196176" y="654638"/>
                  <a:pt x="2193826" y="653463"/>
                </a:cubicBezTo>
                <a:cubicBezTo>
                  <a:pt x="2191242" y="656047"/>
                  <a:pt x="2188071" y="657340"/>
                  <a:pt x="2184311" y="657340"/>
                </a:cubicBezTo>
                <a:cubicBezTo>
                  <a:pt x="2183136" y="657340"/>
                  <a:pt x="2181374" y="656870"/>
                  <a:pt x="2179025" y="655930"/>
                </a:cubicBezTo>
                <a:cubicBezTo>
                  <a:pt x="2175500" y="659454"/>
                  <a:pt x="2172329" y="660511"/>
                  <a:pt x="2169510" y="659102"/>
                </a:cubicBezTo>
                <a:cubicBezTo>
                  <a:pt x="2168101" y="662391"/>
                  <a:pt x="2166279" y="664623"/>
                  <a:pt x="2164047" y="665798"/>
                </a:cubicBezTo>
                <a:cubicBezTo>
                  <a:pt x="2161815" y="666973"/>
                  <a:pt x="2158701" y="667560"/>
                  <a:pt x="2154709" y="667560"/>
                </a:cubicBezTo>
                <a:cubicBezTo>
                  <a:pt x="2153769" y="670144"/>
                  <a:pt x="2152182" y="672259"/>
                  <a:pt x="2149950" y="673904"/>
                </a:cubicBezTo>
                <a:cubicBezTo>
                  <a:pt x="2147718" y="675548"/>
                  <a:pt x="2145427" y="676136"/>
                  <a:pt x="2143078" y="675666"/>
                </a:cubicBezTo>
                <a:cubicBezTo>
                  <a:pt x="2144251" y="677310"/>
                  <a:pt x="2144840" y="679190"/>
                  <a:pt x="2144840" y="681305"/>
                </a:cubicBezTo>
                <a:cubicBezTo>
                  <a:pt x="2144840" y="684829"/>
                  <a:pt x="2143783" y="688001"/>
                  <a:pt x="2141668" y="690820"/>
                </a:cubicBezTo>
                <a:cubicBezTo>
                  <a:pt x="2144487" y="693639"/>
                  <a:pt x="2145897" y="696341"/>
                  <a:pt x="2145897" y="698926"/>
                </a:cubicBezTo>
                <a:cubicBezTo>
                  <a:pt x="2145897" y="700805"/>
                  <a:pt x="2145427" y="703155"/>
                  <a:pt x="2144487" y="705974"/>
                </a:cubicBezTo>
                <a:cubicBezTo>
                  <a:pt x="2145427" y="705974"/>
                  <a:pt x="2146778" y="706503"/>
                  <a:pt x="2148539" y="707560"/>
                </a:cubicBezTo>
                <a:cubicBezTo>
                  <a:pt x="2150302" y="708617"/>
                  <a:pt x="2151301" y="709733"/>
                  <a:pt x="2151536" y="710908"/>
                </a:cubicBezTo>
                <a:cubicBezTo>
                  <a:pt x="2153416" y="710203"/>
                  <a:pt x="2155765" y="709851"/>
                  <a:pt x="2158585" y="709851"/>
                </a:cubicBezTo>
                <a:cubicBezTo>
                  <a:pt x="2163753" y="709851"/>
                  <a:pt x="2167160" y="711026"/>
                  <a:pt x="2168805" y="713375"/>
                </a:cubicBezTo>
                <a:cubicBezTo>
                  <a:pt x="2171389" y="712435"/>
                  <a:pt x="2174091" y="711966"/>
                  <a:pt x="2176910" y="711966"/>
                </a:cubicBezTo>
                <a:cubicBezTo>
                  <a:pt x="2181374" y="711966"/>
                  <a:pt x="2184899" y="713258"/>
                  <a:pt x="2187483" y="715842"/>
                </a:cubicBezTo>
                <a:cubicBezTo>
                  <a:pt x="2189363" y="713963"/>
                  <a:pt x="2192476" y="712435"/>
                  <a:pt x="2196822" y="711261"/>
                </a:cubicBezTo>
                <a:cubicBezTo>
                  <a:pt x="2201169" y="710086"/>
                  <a:pt x="2205104" y="709499"/>
                  <a:pt x="2208629" y="709499"/>
                </a:cubicBezTo>
                <a:cubicBezTo>
                  <a:pt x="2210743" y="705269"/>
                  <a:pt x="2214503" y="702803"/>
                  <a:pt x="2219906" y="702098"/>
                </a:cubicBezTo>
                <a:cubicBezTo>
                  <a:pt x="2220377" y="700453"/>
                  <a:pt x="2221669" y="698338"/>
                  <a:pt x="2223783" y="695754"/>
                </a:cubicBezTo>
                <a:cubicBezTo>
                  <a:pt x="2222843" y="694344"/>
                  <a:pt x="2222021" y="692465"/>
                  <a:pt x="2221315" y="690115"/>
                </a:cubicBezTo>
                <a:cubicBezTo>
                  <a:pt x="2220612" y="687766"/>
                  <a:pt x="2220258" y="685416"/>
                  <a:pt x="2220258" y="683067"/>
                </a:cubicBezTo>
                <a:cubicBezTo>
                  <a:pt x="2220258" y="678133"/>
                  <a:pt x="2221434" y="674491"/>
                  <a:pt x="2223783" y="672142"/>
                </a:cubicBezTo>
                <a:cubicBezTo>
                  <a:pt x="2221198" y="668852"/>
                  <a:pt x="2219906" y="664976"/>
                  <a:pt x="2219906" y="660511"/>
                </a:cubicBezTo>
                <a:cubicBezTo>
                  <a:pt x="2219906" y="657457"/>
                  <a:pt x="2220377" y="654873"/>
                  <a:pt x="2221315" y="652758"/>
                </a:cubicBezTo>
                <a:cubicBezTo>
                  <a:pt x="2219437" y="653933"/>
                  <a:pt x="2217321" y="654520"/>
                  <a:pt x="2214971" y="654520"/>
                </a:cubicBezTo>
                <a:cubicBezTo>
                  <a:pt x="2212858" y="654520"/>
                  <a:pt x="2211096" y="653698"/>
                  <a:pt x="2209686" y="652053"/>
                </a:cubicBezTo>
                <a:close/>
                <a:moveTo>
                  <a:pt x="6343903" y="593198"/>
                </a:moveTo>
                <a:cubicBezTo>
                  <a:pt x="6340144" y="594843"/>
                  <a:pt x="6336503" y="595665"/>
                  <a:pt x="6332978" y="595665"/>
                </a:cubicBezTo>
                <a:cubicBezTo>
                  <a:pt x="6332038" y="595665"/>
                  <a:pt x="6330629" y="595430"/>
                  <a:pt x="6328749" y="594960"/>
                </a:cubicBezTo>
                <a:cubicBezTo>
                  <a:pt x="6325695" y="598250"/>
                  <a:pt x="6323345" y="600599"/>
                  <a:pt x="6321701" y="602009"/>
                </a:cubicBezTo>
                <a:cubicBezTo>
                  <a:pt x="6320056" y="603419"/>
                  <a:pt x="6317824" y="604241"/>
                  <a:pt x="6315004" y="604476"/>
                </a:cubicBezTo>
                <a:cubicBezTo>
                  <a:pt x="6314300" y="606121"/>
                  <a:pt x="6313595" y="608059"/>
                  <a:pt x="6312890" y="610291"/>
                </a:cubicBezTo>
                <a:cubicBezTo>
                  <a:pt x="6312185" y="612523"/>
                  <a:pt x="6311363" y="614344"/>
                  <a:pt x="6310423" y="615754"/>
                </a:cubicBezTo>
                <a:cubicBezTo>
                  <a:pt x="6309483" y="617163"/>
                  <a:pt x="6307839" y="618338"/>
                  <a:pt x="6305489" y="619278"/>
                </a:cubicBezTo>
                <a:cubicBezTo>
                  <a:pt x="6305019" y="622332"/>
                  <a:pt x="6303845" y="624799"/>
                  <a:pt x="6301965" y="626679"/>
                </a:cubicBezTo>
                <a:cubicBezTo>
                  <a:pt x="6302200" y="627619"/>
                  <a:pt x="6302317" y="628911"/>
                  <a:pt x="6302317" y="630555"/>
                </a:cubicBezTo>
                <a:cubicBezTo>
                  <a:pt x="6302317" y="632905"/>
                  <a:pt x="6301730" y="635489"/>
                  <a:pt x="6300555" y="638309"/>
                </a:cubicBezTo>
                <a:cubicBezTo>
                  <a:pt x="6301260" y="639953"/>
                  <a:pt x="6301612" y="643595"/>
                  <a:pt x="6301612" y="649234"/>
                </a:cubicBezTo>
                <a:cubicBezTo>
                  <a:pt x="6301612" y="660042"/>
                  <a:pt x="6300673" y="666503"/>
                  <a:pt x="6298793" y="668617"/>
                </a:cubicBezTo>
                <a:cubicBezTo>
                  <a:pt x="6299028" y="669557"/>
                  <a:pt x="6299850" y="671789"/>
                  <a:pt x="6301260" y="675313"/>
                </a:cubicBezTo>
                <a:cubicBezTo>
                  <a:pt x="6302670" y="678838"/>
                  <a:pt x="6303374" y="682244"/>
                  <a:pt x="6303374" y="685534"/>
                </a:cubicBezTo>
                <a:cubicBezTo>
                  <a:pt x="6303374" y="688118"/>
                  <a:pt x="6302905" y="690468"/>
                  <a:pt x="6301965" y="692582"/>
                </a:cubicBezTo>
                <a:cubicBezTo>
                  <a:pt x="6306664" y="694462"/>
                  <a:pt x="6309601" y="697751"/>
                  <a:pt x="6310776" y="702450"/>
                </a:cubicBezTo>
                <a:cubicBezTo>
                  <a:pt x="6313125" y="703155"/>
                  <a:pt x="6315357" y="704682"/>
                  <a:pt x="6317472" y="707032"/>
                </a:cubicBezTo>
                <a:cubicBezTo>
                  <a:pt x="6323110" y="706797"/>
                  <a:pt x="6327927" y="709264"/>
                  <a:pt x="6331921" y="714433"/>
                </a:cubicBezTo>
                <a:cubicBezTo>
                  <a:pt x="6332626" y="712788"/>
                  <a:pt x="6334740" y="711966"/>
                  <a:pt x="6338265" y="711966"/>
                </a:cubicBezTo>
                <a:cubicBezTo>
                  <a:pt x="6339909" y="711966"/>
                  <a:pt x="6341319" y="712083"/>
                  <a:pt x="6342494" y="712318"/>
                </a:cubicBezTo>
                <a:cubicBezTo>
                  <a:pt x="6343668" y="712553"/>
                  <a:pt x="6344608" y="712670"/>
                  <a:pt x="6345313" y="712670"/>
                </a:cubicBezTo>
                <a:cubicBezTo>
                  <a:pt x="6345548" y="711026"/>
                  <a:pt x="6347016" y="709557"/>
                  <a:pt x="6349719" y="708265"/>
                </a:cubicBezTo>
                <a:cubicBezTo>
                  <a:pt x="6352420" y="706973"/>
                  <a:pt x="6355064" y="706327"/>
                  <a:pt x="6357648" y="706327"/>
                </a:cubicBezTo>
                <a:cubicBezTo>
                  <a:pt x="6359292" y="706327"/>
                  <a:pt x="6360702" y="706679"/>
                  <a:pt x="6361877" y="707384"/>
                </a:cubicBezTo>
                <a:cubicBezTo>
                  <a:pt x="6361642" y="705034"/>
                  <a:pt x="6362112" y="703155"/>
                  <a:pt x="6363287" y="701745"/>
                </a:cubicBezTo>
                <a:cubicBezTo>
                  <a:pt x="6364462" y="700336"/>
                  <a:pt x="6366047" y="698985"/>
                  <a:pt x="6368045" y="697692"/>
                </a:cubicBezTo>
                <a:cubicBezTo>
                  <a:pt x="6370042" y="696400"/>
                  <a:pt x="6371510" y="695402"/>
                  <a:pt x="6372450" y="694697"/>
                </a:cubicBezTo>
                <a:cubicBezTo>
                  <a:pt x="6371980" y="693757"/>
                  <a:pt x="6371745" y="691642"/>
                  <a:pt x="6371745" y="688353"/>
                </a:cubicBezTo>
                <a:cubicBezTo>
                  <a:pt x="6371745" y="681305"/>
                  <a:pt x="6372567" y="676958"/>
                  <a:pt x="6374212" y="675313"/>
                </a:cubicBezTo>
                <a:cubicBezTo>
                  <a:pt x="6372567" y="673669"/>
                  <a:pt x="6371745" y="670379"/>
                  <a:pt x="6371745" y="665445"/>
                </a:cubicBezTo>
                <a:cubicBezTo>
                  <a:pt x="6371745" y="659807"/>
                  <a:pt x="6372567" y="654873"/>
                  <a:pt x="6374212" y="650644"/>
                </a:cubicBezTo>
                <a:cubicBezTo>
                  <a:pt x="6372802" y="647589"/>
                  <a:pt x="6372097" y="642420"/>
                  <a:pt x="6372097" y="635137"/>
                </a:cubicBezTo>
                <a:cubicBezTo>
                  <a:pt x="6372097" y="628088"/>
                  <a:pt x="6372567" y="623389"/>
                  <a:pt x="6373507" y="621040"/>
                </a:cubicBezTo>
                <a:cubicBezTo>
                  <a:pt x="6371393" y="616811"/>
                  <a:pt x="6370335" y="611994"/>
                  <a:pt x="6370335" y="606590"/>
                </a:cubicBezTo>
                <a:cubicBezTo>
                  <a:pt x="6370335" y="602361"/>
                  <a:pt x="6370805" y="599307"/>
                  <a:pt x="6371745" y="597427"/>
                </a:cubicBezTo>
                <a:cubicBezTo>
                  <a:pt x="6370335" y="598367"/>
                  <a:pt x="6368280" y="598426"/>
                  <a:pt x="6365578" y="597604"/>
                </a:cubicBezTo>
                <a:cubicBezTo>
                  <a:pt x="6362876" y="596781"/>
                  <a:pt x="6360702" y="595548"/>
                  <a:pt x="6359058" y="593903"/>
                </a:cubicBezTo>
                <a:cubicBezTo>
                  <a:pt x="6358118" y="595313"/>
                  <a:pt x="6356239" y="596018"/>
                  <a:pt x="6353419" y="596018"/>
                </a:cubicBezTo>
                <a:cubicBezTo>
                  <a:pt x="6351539" y="596018"/>
                  <a:pt x="6349660" y="595724"/>
                  <a:pt x="6347780" y="595137"/>
                </a:cubicBezTo>
                <a:cubicBezTo>
                  <a:pt x="6345901" y="594549"/>
                  <a:pt x="6344608" y="593903"/>
                  <a:pt x="6343903" y="593198"/>
                </a:cubicBezTo>
                <a:close/>
                <a:moveTo>
                  <a:pt x="6565436" y="587912"/>
                </a:moveTo>
                <a:cubicBezTo>
                  <a:pt x="6564496" y="589087"/>
                  <a:pt x="6562499" y="590085"/>
                  <a:pt x="6559445" y="590908"/>
                </a:cubicBezTo>
                <a:cubicBezTo>
                  <a:pt x="6556390" y="591730"/>
                  <a:pt x="6554041" y="592024"/>
                  <a:pt x="6552396" y="591789"/>
                </a:cubicBezTo>
                <a:cubicBezTo>
                  <a:pt x="6551691" y="592963"/>
                  <a:pt x="6550046" y="594138"/>
                  <a:pt x="6547462" y="595313"/>
                </a:cubicBezTo>
                <a:cubicBezTo>
                  <a:pt x="6544878" y="596488"/>
                  <a:pt x="6542176" y="596840"/>
                  <a:pt x="6539356" y="596370"/>
                </a:cubicBezTo>
                <a:cubicBezTo>
                  <a:pt x="6537007" y="600834"/>
                  <a:pt x="6534540" y="604476"/>
                  <a:pt x="6531956" y="607295"/>
                </a:cubicBezTo>
                <a:cubicBezTo>
                  <a:pt x="6529371" y="610115"/>
                  <a:pt x="6526082" y="612229"/>
                  <a:pt x="6522088" y="613639"/>
                </a:cubicBezTo>
                <a:cubicBezTo>
                  <a:pt x="6521618" y="616928"/>
                  <a:pt x="6520149" y="620570"/>
                  <a:pt x="6517682" y="624564"/>
                </a:cubicBezTo>
                <a:cubicBezTo>
                  <a:pt x="6515215" y="628558"/>
                  <a:pt x="6512689" y="631613"/>
                  <a:pt x="6510105" y="633727"/>
                </a:cubicBezTo>
                <a:lnTo>
                  <a:pt x="6511515" y="634080"/>
                </a:lnTo>
                <a:cubicBezTo>
                  <a:pt x="6514804" y="631730"/>
                  <a:pt x="6519268" y="630555"/>
                  <a:pt x="6524907" y="630555"/>
                </a:cubicBezTo>
                <a:cubicBezTo>
                  <a:pt x="6528196" y="630555"/>
                  <a:pt x="6531309" y="630908"/>
                  <a:pt x="6534246" y="631613"/>
                </a:cubicBezTo>
                <a:cubicBezTo>
                  <a:pt x="6537183" y="632317"/>
                  <a:pt x="6539239" y="633140"/>
                  <a:pt x="6540414" y="634080"/>
                </a:cubicBezTo>
                <a:cubicBezTo>
                  <a:pt x="6546053" y="630555"/>
                  <a:pt x="6552279" y="628793"/>
                  <a:pt x="6559092" y="628793"/>
                </a:cubicBezTo>
                <a:cubicBezTo>
                  <a:pt x="6564731" y="628793"/>
                  <a:pt x="6569665" y="630555"/>
                  <a:pt x="6573894" y="634080"/>
                </a:cubicBezTo>
                <a:cubicBezTo>
                  <a:pt x="6576244" y="630790"/>
                  <a:pt x="6582000" y="629146"/>
                  <a:pt x="6591163" y="629146"/>
                </a:cubicBezTo>
                <a:cubicBezTo>
                  <a:pt x="6596332" y="629146"/>
                  <a:pt x="6600326" y="629616"/>
                  <a:pt x="6603146" y="630555"/>
                </a:cubicBezTo>
                <a:cubicBezTo>
                  <a:pt x="6601266" y="629616"/>
                  <a:pt x="6599563" y="627560"/>
                  <a:pt x="6598035" y="624388"/>
                </a:cubicBezTo>
                <a:cubicBezTo>
                  <a:pt x="6596508" y="621216"/>
                  <a:pt x="6595744" y="618220"/>
                  <a:pt x="6595744" y="615401"/>
                </a:cubicBezTo>
                <a:cubicBezTo>
                  <a:pt x="6595744" y="613521"/>
                  <a:pt x="6596097" y="612112"/>
                  <a:pt x="6596802" y="611172"/>
                </a:cubicBezTo>
                <a:cubicBezTo>
                  <a:pt x="6593512" y="611407"/>
                  <a:pt x="6590752" y="610526"/>
                  <a:pt x="6588520" y="608529"/>
                </a:cubicBezTo>
                <a:cubicBezTo>
                  <a:pt x="6586288" y="606532"/>
                  <a:pt x="6584291" y="604241"/>
                  <a:pt x="6582529" y="601657"/>
                </a:cubicBezTo>
                <a:cubicBezTo>
                  <a:pt x="6580767" y="599072"/>
                  <a:pt x="6579416" y="597192"/>
                  <a:pt x="6578476" y="596018"/>
                </a:cubicBezTo>
                <a:cubicBezTo>
                  <a:pt x="6577301" y="596723"/>
                  <a:pt x="6574893" y="596076"/>
                  <a:pt x="6571251" y="594079"/>
                </a:cubicBezTo>
                <a:cubicBezTo>
                  <a:pt x="6567609" y="592082"/>
                  <a:pt x="6565671" y="590026"/>
                  <a:pt x="6565436" y="587912"/>
                </a:cubicBezTo>
                <a:close/>
                <a:moveTo>
                  <a:pt x="5851061" y="587912"/>
                </a:moveTo>
                <a:cubicBezTo>
                  <a:pt x="5850121" y="589087"/>
                  <a:pt x="5848124" y="590085"/>
                  <a:pt x="5845070" y="590908"/>
                </a:cubicBezTo>
                <a:cubicBezTo>
                  <a:pt x="5842015" y="591730"/>
                  <a:pt x="5839666" y="592024"/>
                  <a:pt x="5838021" y="591789"/>
                </a:cubicBezTo>
                <a:cubicBezTo>
                  <a:pt x="5837316" y="592963"/>
                  <a:pt x="5835671" y="594138"/>
                  <a:pt x="5833087" y="595313"/>
                </a:cubicBezTo>
                <a:cubicBezTo>
                  <a:pt x="5830503" y="596488"/>
                  <a:pt x="5827801" y="596840"/>
                  <a:pt x="5824981" y="596370"/>
                </a:cubicBezTo>
                <a:cubicBezTo>
                  <a:pt x="5822632" y="600834"/>
                  <a:pt x="5820165" y="604476"/>
                  <a:pt x="5817581" y="607295"/>
                </a:cubicBezTo>
                <a:cubicBezTo>
                  <a:pt x="5814996" y="610115"/>
                  <a:pt x="5811707" y="612229"/>
                  <a:pt x="5807713" y="613639"/>
                </a:cubicBezTo>
                <a:cubicBezTo>
                  <a:pt x="5807243" y="616928"/>
                  <a:pt x="5805774" y="620570"/>
                  <a:pt x="5803307" y="624564"/>
                </a:cubicBezTo>
                <a:cubicBezTo>
                  <a:pt x="5800840" y="628558"/>
                  <a:pt x="5798314" y="631613"/>
                  <a:pt x="5795730" y="633727"/>
                </a:cubicBezTo>
                <a:lnTo>
                  <a:pt x="5797140" y="634080"/>
                </a:lnTo>
                <a:cubicBezTo>
                  <a:pt x="5800429" y="631730"/>
                  <a:pt x="5804893" y="630555"/>
                  <a:pt x="5810532" y="630555"/>
                </a:cubicBezTo>
                <a:cubicBezTo>
                  <a:pt x="5813821" y="630555"/>
                  <a:pt x="5816934" y="630908"/>
                  <a:pt x="5819871" y="631613"/>
                </a:cubicBezTo>
                <a:cubicBezTo>
                  <a:pt x="5822808" y="632317"/>
                  <a:pt x="5824864" y="633140"/>
                  <a:pt x="5826039" y="634080"/>
                </a:cubicBezTo>
                <a:cubicBezTo>
                  <a:pt x="5831678" y="630555"/>
                  <a:pt x="5837904" y="628793"/>
                  <a:pt x="5844717" y="628793"/>
                </a:cubicBezTo>
                <a:cubicBezTo>
                  <a:pt x="5850356" y="628793"/>
                  <a:pt x="5855290" y="630555"/>
                  <a:pt x="5859519" y="634080"/>
                </a:cubicBezTo>
                <a:cubicBezTo>
                  <a:pt x="5861869" y="630790"/>
                  <a:pt x="5867625" y="629146"/>
                  <a:pt x="5876788" y="629146"/>
                </a:cubicBezTo>
                <a:cubicBezTo>
                  <a:pt x="5881957" y="629146"/>
                  <a:pt x="5885951" y="629616"/>
                  <a:pt x="5888771" y="630555"/>
                </a:cubicBezTo>
                <a:cubicBezTo>
                  <a:pt x="5886891" y="629616"/>
                  <a:pt x="5885188" y="627560"/>
                  <a:pt x="5883660" y="624388"/>
                </a:cubicBezTo>
                <a:cubicBezTo>
                  <a:pt x="5882133" y="621216"/>
                  <a:pt x="5881369" y="618220"/>
                  <a:pt x="5881369" y="615401"/>
                </a:cubicBezTo>
                <a:cubicBezTo>
                  <a:pt x="5881369" y="613521"/>
                  <a:pt x="5881722" y="612112"/>
                  <a:pt x="5882427" y="611172"/>
                </a:cubicBezTo>
                <a:cubicBezTo>
                  <a:pt x="5879137" y="611407"/>
                  <a:pt x="5876377" y="610526"/>
                  <a:pt x="5874145" y="608529"/>
                </a:cubicBezTo>
                <a:cubicBezTo>
                  <a:pt x="5871913" y="606532"/>
                  <a:pt x="5869916" y="604241"/>
                  <a:pt x="5868154" y="601657"/>
                </a:cubicBezTo>
                <a:cubicBezTo>
                  <a:pt x="5866392" y="599072"/>
                  <a:pt x="5865041" y="597192"/>
                  <a:pt x="5864101" y="596018"/>
                </a:cubicBezTo>
                <a:cubicBezTo>
                  <a:pt x="5862926" y="596723"/>
                  <a:pt x="5860518" y="596076"/>
                  <a:pt x="5856876" y="594079"/>
                </a:cubicBezTo>
                <a:cubicBezTo>
                  <a:pt x="5853234" y="592082"/>
                  <a:pt x="5851296" y="590026"/>
                  <a:pt x="5851061" y="587912"/>
                </a:cubicBezTo>
                <a:close/>
                <a:moveTo>
                  <a:pt x="4088936" y="587912"/>
                </a:moveTo>
                <a:cubicBezTo>
                  <a:pt x="4087996" y="589087"/>
                  <a:pt x="4085999" y="590085"/>
                  <a:pt x="4082945" y="590908"/>
                </a:cubicBezTo>
                <a:cubicBezTo>
                  <a:pt x="4079890" y="591730"/>
                  <a:pt x="4077541" y="592024"/>
                  <a:pt x="4075896" y="591789"/>
                </a:cubicBezTo>
                <a:cubicBezTo>
                  <a:pt x="4075191" y="592963"/>
                  <a:pt x="4073547" y="594138"/>
                  <a:pt x="4070962" y="595313"/>
                </a:cubicBezTo>
                <a:cubicBezTo>
                  <a:pt x="4068378" y="596488"/>
                  <a:pt x="4065676" y="596840"/>
                  <a:pt x="4062856" y="596370"/>
                </a:cubicBezTo>
                <a:cubicBezTo>
                  <a:pt x="4060507" y="600834"/>
                  <a:pt x="4058040" y="604476"/>
                  <a:pt x="4055456" y="607295"/>
                </a:cubicBezTo>
                <a:cubicBezTo>
                  <a:pt x="4052871" y="610115"/>
                  <a:pt x="4049582" y="612229"/>
                  <a:pt x="4045588" y="613639"/>
                </a:cubicBezTo>
                <a:cubicBezTo>
                  <a:pt x="4045118" y="616928"/>
                  <a:pt x="4043649" y="620570"/>
                  <a:pt x="4041182" y="624564"/>
                </a:cubicBezTo>
                <a:cubicBezTo>
                  <a:pt x="4038715" y="628558"/>
                  <a:pt x="4036190" y="631613"/>
                  <a:pt x="4033605" y="633727"/>
                </a:cubicBezTo>
                <a:lnTo>
                  <a:pt x="4035015" y="634080"/>
                </a:lnTo>
                <a:cubicBezTo>
                  <a:pt x="4038304" y="631730"/>
                  <a:pt x="4042768" y="630555"/>
                  <a:pt x="4048407" y="630555"/>
                </a:cubicBezTo>
                <a:cubicBezTo>
                  <a:pt x="4051696" y="630555"/>
                  <a:pt x="4054809" y="630908"/>
                  <a:pt x="4057746" y="631613"/>
                </a:cubicBezTo>
                <a:cubicBezTo>
                  <a:pt x="4060683" y="632317"/>
                  <a:pt x="4062739" y="633140"/>
                  <a:pt x="4063914" y="634080"/>
                </a:cubicBezTo>
                <a:cubicBezTo>
                  <a:pt x="4069552" y="630555"/>
                  <a:pt x="4075779" y="628793"/>
                  <a:pt x="4082592" y="628793"/>
                </a:cubicBezTo>
                <a:cubicBezTo>
                  <a:pt x="4088231" y="628793"/>
                  <a:pt x="4093165" y="630555"/>
                  <a:pt x="4097394" y="634080"/>
                </a:cubicBezTo>
                <a:cubicBezTo>
                  <a:pt x="4099744" y="630790"/>
                  <a:pt x="4105500" y="629146"/>
                  <a:pt x="4114663" y="629146"/>
                </a:cubicBezTo>
                <a:cubicBezTo>
                  <a:pt x="4119832" y="629146"/>
                  <a:pt x="4123826" y="629616"/>
                  <a:pt x="4126646" y="630555"/>
                </a:cubicBezTo>
                <a:cubicBezTo>
                  <a:pt x="4124766" y="629616"/>
                  <a:pt x="4123062" y="627560"/>
                  <a:pt x="4121535" y="624388"/>
                </a:cubicBezTo>
                <a:cubicBezTo>
                  <a:pt x="4120008" y="621216"/>
                  <a:pt x="4119245" y="618220"/>
                  <a:pt x="4119245" y="615401"/>
                </a:cubicBezTo>
                <a:cubicBezTo>
                  <a:pt x="4119245" y="613521"/>
                  <a:pt x="4119597" y="612112"/>
                  <a:pt x="4120302" y="611172"/>
                </a:cubicBezTo>
                <a:cubicBezTo>
                  <a:pt x="4117012" y="611407"/>
                  <a:pt x="4114252" y="610526"/>
                  <a:pt x="4112020" y="608529"/>
                </a:cubicBezTo>
                <a:cubicBezTo>
                  <a:pt x="4109788" y="606532"/>
                  <a:pt x="4107791" y="604241"/>
                  <a:pt x="4106028" y="601657"/>
                </a:cubicBezTo>
                <a:cubicBezTo>
                  <a:pt x="4104266" y="599072"/>
                  <a:pt x="4102916" y="597192"/>
                  <a:pt x="4101975" y="596018"/>
                </a:cubicBezTo>
                <a:cubicBezTo>
                  <a:pt x="4100801" y="596723"/>
                  <a:pt x="4098393" y="596076"/>
                  <a:pt x="4094751" y="594079"/>
                </a:cubicBezTo>
                <a:cubicBezTo>
                  <a:pt x="4091109" y="592082"/>
                  <a:pt x="4089171" y="590026"/>
                  <a:pt x="4088936" y="587912"/>
                </a:cubicBezTo>
                <a:close/>
                <a:moveTo>
                  <a:pt x="5328958" y="586502"/>
                </a:moveTo>
                <a:cubicBezTo>
                  <a:pt x="5326373" y="589087"/>
                  <a:pt x="5323025" y="591142"/>
                  <a:pt x="5318914" y="592670"/>
                </a:cubicBezTo>
                <a:cubicBezTo>
                  <a:pt x="5314802" y="594197"/>
                  <a:pt x="5311219" y="594725"/>
                  <a:pt x="5308165" y="594256"/>
                </a:cubicBezTo>
                <a:cubicBezTo>
                  <a:pt x="5307929" y="596605"/>
                  <a:pt x="5305874" y="599366"/>
                  <a:pt x="5301997" y="602538"/>
                </a:cubicBezTo>
                <a:cubicBezTo>
                  <a:pt x="5298121" y="605709"/>
                  <a:pt x="5294655" y="607765"/>
                  <a:pt x="5291601" y="608705"/>
                </a:cubicBezTo>
                <a:cubicBezTo>
                  <a:pt x="5292305" y="610115"/>
                  <a:pt x="5292658" y="611759"/>
                  <a:pt x="5292658" y="613639"/>
                </a:cubicBezTo>
                <a:cubicBezTo>
                  <a:pt x="5292658" y="615988"/>
                  <a:pt x="5292070" y="618338"/>
                  <a:pt x="5290895" y="620687"/>
                </a:cubicBezTo>
                <a:cubicBezTo>
                  <a:pt x="5289721" y="623037"/>
                  <a:pt x="5288076" y="625034"/>
                  <a:pt x="5285962" y="626679"/>
                </a:cubicBezTo>
                <a:cubicBezTo>
                  <a:pt x="5286197" y="629968"/>
                  <a:pt x="5285433" y="633140"/>
                  <a:pt x="5283671" y="636194"/>
                </a:cubicBezTo>
                <a:cubicBezTo>
                  <a:pt x="5281909" y="639248"/>
                  <a:pt x="5279501" y="641363"/>
                  <a:pt x="5276446" y="642538"/>
                </a:cubicBezTo>
                <a:cubicBezTo>
                  <a:pt x="5276916" y="644417"/>
                  <a:pt x="5277151" y="645945"/>
                  <a:pt x="5277151" y="647119"/>
                </a:cubicBezTo>
                <a:cubicBezTo>
                  <a:pt x="5277151" y="650409"/>
                  <a:pt x="5276329" y="652993"/>
                  <a:pt x="5274684" y="654873"/>
                </a:cubicBezTo>
                <a:cubicBezTo>
                  <a:pt x="5275389" y="656517"/>
                  <a:pt x="5275741" y="658162"/>
                  <a:pt x="5275741" y="659807"/>
                </a:cubicBezTo>
                <a:cubicBezTo>
                  <a:pt x="5275741" y="662391"/>
                  <a:pt x="5274449" y="665210"/>
                  <a:pt x="5271865" y="668265"/>
                </a:cubicBezTo>
                <a:cubicBezTo>
                  <a:pt x="5277739" y="672259"/>
                  <a:pt x="5280675" y="678015"/>
                  <a:pt x="5280675" y="685534"/>
                </a:cubicBezTo>
                <a:cubicBezTo>
                  <a:pt x="5280675" y="689528"/>
                  <a:pt x="5279971" y="692935"/>
                  <a:pt x="5278561" y="695754"/>
                </a:cubicBezTo>
                <a:cubicBezTo>
                  <a:pt x="5280911" y="695989"/>
                  <a:pt x="5282555" y="696694"/>
                  <a:pt x="5283495" y="697869"/>
                </a:cubicBezTo>
                <a:cubicBezTo>
                  <a:pt x="5284435" y="699043"/>
                  <a:pt x="5285257" y="700923"/>
                  <a:pt x="5285962" y="703507"/>
                </a:cubicBezTo>
                <a:cubicBezTo>
                  <a:pt x="5291836" y="704212"/>
                  <a:pt x="5296182" y="707032"/>
                  <a:pt x="5299001" y="711966"/>
                </a:cubicBezTo>
                <a:cubicBezTo>
                  <a:pt x="5301586" y="711966"/>
                  <a:pt x="5304817" y="712788"/>
                  <a:pt x="5308693" y="714433"/>
                </a:cubicBezTo>
                <a:cubicBezTo>
                  <a:pt x="5312570" y="716077"/>
                  <a:pt x="5315096" y="717957"/>
                  <a:pt x="5316270" y="720071"/>
                </a:cubicBezTo>
                <a:cubicBezTo>
                  <a:pt x="5318150" y="718427"/>
                  <a:pt x="5321321" y="717604"/>
                  <a:pt x="5325786" y="717604"/>
                </a:cubicBezTo>
                <a:cubicBezTo>
                  <a:pt x="5329075" y="717604"/>
                  <a:pt x="5330837" y="718074"/>
                  <a:pt x="5331072" y="719014"/>
                </a:cubicBezTo>
                <a:cubicBezTo>
                  <a:pt x="5332952" y="716899"/>
                  <a:pt x="5335301" y="715255"/>
                  <a:pt x="5338120" y="714080"/>
                </a:cubicBezTo>
                <a:cubicBezTo>
                  <a:pt x="5340940" y="712905"/>
                  <a:pt x="5343525" y="712435"/>
                  <a:pt x="5345874" y="712670"/>
                </a:cubicBezTo>
                <a:cubicBezTo>
                  <a:pt x="5349868" y="708676"/>
                  <a:pt x="5354215" y="706679"/>
                  <a:pt x="5358914" y="706679"/>
                </a:cubicBezTo>
                <a:cubicBezTo>
                  <a:pt x="5360559" y="706679"/>
                  <a:pt x="5361733" y="706797"/>
                  <a:pt x="5362438" y="707032"/>
                </a:cubicBezTo>
                <a:cubicBezTo>
                  <a:pt x="5362203" y="704917"/>
                  <a:pt x="5362790" y="702861"/>
                  <a:pt x="5364200" y="700864"/>
                </a:cubicBezTo>
                <a:cubicBezTo>
                  <a:pt x="5365610" y="698867"/>
                  <a:pt x="5367254" y="697516"/>
                  <a:pt x="5369134" y="696811"/>
                </a:cubicBezTo>
                <a:cubicBezTo>
                  <a:pt x="5369134" y="693757"/>
                  <a:pt x="5369898" y="691114"/>
                  <a:pt x="5371425" y="688882"/>
                </a:cubicBezTo>
                <a:cubicBezTo>
                  <a:pt x="5372952" y="686650"/>
                  <a:pt x="5374890" y="684946"/>
                  <a:pt x="5377240" y="683772"/>
                </a:cubicBezTo>
                <a:cubicBezTo>
                  <a:pt x="5377240" y="679073"/>
                  <a:pt x="5378180" y="675313"/>
                  <a:pt x="5380059" y="672494"/>
                </a:cubicBezTo>
                <a:cubicBezTo>
                  <a:pt x="5379355" y="670614"/>
                  <a:pt x="5379002" y="668735"/>
                  <a:pt x="5379002" y="666855"/>
                </a:cubicBezTo>
                <a:cubicBezTo>
                  <a:pt x="5379002" y="664271"/>
                  <a:pt x="5379589" y="661745"/>
                  <a:pt x="5380764" y="659278"/>
                </a:cubicBezTo>
                <a:cubicBezTo>
                  <a:pt x="5381939" y="656811"/>
                  <a:pt x="5383583" y="654755"/>
                  <a:pt x="5385698" y="653111"/>
                </a:cubicBezTo>
                <a:cubicBezTo>
                  <a:pt x="5383349" y="650996"/>
                  <a:pt x="5382174" y="648412"/>
                  <a:pt x="5382174" y="645357"/>
                </a:cubicBezTo>
                <a:cubicBezTo>
                  <a:pt x="5382174" y="642538"/>
                  <a:pt x="5382996" y="639718"/>
                  <a:pt x="5384641" y="636899"/>
                </a:cubicBezTo>
                <a:cubicBezTo>
                  <a:pt x="5379942" y="634080"/>
                  <a:pt x="5376829" y="631319"/>
                  <a:pt x="5375301" y="628617"/>
                </a:cubicBezTo>
                <a:cubicBezTo>
                  <a:pt x="5373774" y="625915"/>
                  <a:pt x="5373011" y="620922"/>
                  <a:pt x="5373011" y="613639"/>
                </a:cubicBezTo>
                <a:cubicBezTo>
                  <a:pt x="5370896" y="613874"/>
                  <a:pt x="5368723" y="612699"/>
                  <a:pt x="5366491" y="610115"/>
                </a:cubicBezTo>
                <a:cubicBezTo>
                  <a:pt x="5364259" y="607530"/>
                  <a:pt x="5362908" y="604593"/>
                  <a:pt x="5362438" y="601304"/>
                </a:cubicBezTo>
                <a:cubicBezTo>
                  <a:pt x="5359853" y="602009"/>
                  <a:pt x="5356740" y="601245"/>
                  <a:pt x="5353099" y="599013"/>
                </a:cubicBezTo>
                <a:cubicBezTo>
                  <a:pt x="5349457" y="596781"/>
                  <a:pt x="5347636" y="593903"/>
                  <a:pt x="5347636" y="590379"/>
                </a:cubicBezTo>
                <a:cubicBezTo>
                  <a:pt x="5345757" y="591319"/>
                  <a:pt x="5343525" y="591789"/>
                  <a:pt x="5340940" y="591789"/>
                </a:cubicBezTo>
                <a:cubicBezTo>
                  <a:pt x="5336006" y="591789"/>
                  <a:pt x="5332012" y="590026"/>
                  <a:pt x="5328958" y="586502"/>
                </a:cubicBezTo>
                <a:close/>
                <a:moveTo>
                  <a:pt x="3166788" y="586502"/>
                </a:moveTo>
                <a:cubicBezTo>
                  <a:pt x="3164203" y="589087"/>
                  <a:pt x="3160855" y="591142"/>
                  <a:pt x="3156743" y="592670"/>
                </a:cubicBezTo>
                <a:cubicBezTo>
                  <a:pt x="3152631" y="594197"/>
                  <a:pt x="3149048" y="594725"/>
                  <a:pt x="3145994" y="594256"/>
                </a:cubicBezTo>
                <a:cubicBezTo>
                  <a:pt x="3145759" y="596605"/>
                  <a:pt x="3143703" y="599366"/>
                  <a:pt x="3139826" y="602538"/>
                </a:cubicBezTo>
                <a:cubicBezTo>
                  <a:pt x="3135950" y="605709"/>
                  <a:pt x="3132485" y="607765"/>
                  <a:pt x="3129430" y="608705"/>
                </a:cubicBezTo>
                <a:cubicBezTo>
                  <a:pt x="3130135" y="610115"/>
                  <a:pt x="3130487" y="611759"/>
                  <a:pt x="3130487" y="613639"/>
                </a:cubicBezTo>
                <a:cubicBezTo>
                  <a:pt x="3130487" y="615988"/>
                  <a:pt x="3129900" y="618338"/>
                  <a:pt x="3128725" y="620687"/>
                </a:cubicBezTo>
                <a:cubicBezTo>
                  <a:pt x="3127550" y="623037"/>
                  <a:pt x="3125905" y="625034"/>
                  <a:pt x="3123791" y="626679"/>
                </a:cubicBezTo>
                <a:cubicBezTo>
                  <a:pt x="3124026" y="629968"/>
                  <a:pt x="3123262" y="633140"/>
                  <a:pt x="3121500" y="636194"/>
                </a:cubicBezTo>
                <a:cubicBezTo>
                  <a:pt x="3119738" y="639248"/>
                  <a:pt x="3117329" y="641363"/>
                  <a:pt x="3114276" y="642538"/>
                </a:cubicBezTo>
                <a:cubicBezTo>
                  <a:pt x="3114745" y="644417"/>
                  <a:pt x="3114981" y="645945"/>
                  <a:pt x="3114981" y="647119"/>
                </a:cubicBezTo>
                <a:cubicBezTo>
                  <a:pt x="3114981" y="650409"/>
                  <a:pt x="3114158" y="652993"/>
                  <a:pt x="3112513" y="654873"/>
                </a:cubicBezTo>
                <a:cubicBezTo>
                  <a:pt x="3113218" y="656517"/>
                  <a:pt x="3113571" y="658162"/>
                  <a:pt x="3113571" y="659807"/>
                </a:cubicBezTo>
                <a:cubicBezTo>
                  <a:pt x="3113571" y="662391"/>
                  <a:pt x="3112278" y="665210"/>
                  <a:pt x="3109694" y="668265"/>
                </a:cubicBezTo>
                <a:cubicBezTo>
                  <a:pt x="3115567" y="672259"/>
                  <a:pt x="3118505" y="678015"/>
                  <a:pt x="3118505" y="685534"/>
                </a:cubicBezTo>
                <a:cubicBezTo>
                  <a:pt x="3118505" y="689528"/>
                  <a:pt x="3117800" y="692935"/>
                  <a:pt x="3116390" y="695754"/>
                </a:cubicBezTo>
                <a:cubicBezTo>
                  <a:pt x="3118739" y="695989"/>
                  <a:pt x="3120384" y="696694"/>
                  <a:pt x="3121325" y="697869"/>
                </a:cubicBezTo>
                <a:cubicBezTo>
                  <a:pt x="3122264" y="699043"/>
                  <a:pt x="3123086" y="700923"/>
                  <a:pt x="3123791" y="703507"/>
                </a:cubicBezTo>
                <a:cubicBezTo>
                  <a:pt x="3129665" y="704212"/>
                  <a:pt x="3134011" y="707032"/>
                  <a:pt x="3136831" y="711966"/>
                </a:cubicBezTo>
                <a:cubicBezTo>
                  <a:pt x="3139415" y="711966"/>
                  <a:pt x="3142646" y="712788"/>
                  <a:pt x="3146523" y="714433"/>
                </a:cubicBezTo>
                <a:cubicBezTo>
                  <a:pt x="3150399" y="716077"/>
                  <a:pt x="3152924" y="717957"/>
                  <a:pt x="3154100" y="720071"/>
                </a:cubicBezTo>
                <a:cubicBezTo>
                  <a:pt x="3155980" y="718427"/>
                  <a:pt x="3159152" y="717604"/>
                  <a:pt x="3163615" y="717604"/>
                </a:cubicBezTo>
                <a:cubicBezTo>
                  <a:pt x="3166904" y="717604"/>
                  <a:pt x="3168666" y="718074"/>
                  <a:pt x="3168901" y="719014"/>
                </a:cubicBezTo>
                <a:cubicBezTo>
                  <a:pt x="3170781" y="716899"/>
                  <a:pt x="3173131" y="715255"/>
                  <a:pt x="3175950" y="714080"/>
                </a:cubicBezTo>
                <a:cubicBezTo>
                  <a:pt x="3178769" y="712905"/>
                  <a:pt x="3181354" y="712435"/>
                  <a:pt x="3183704" y="712670"/>
                </a:cubicBezTo>
                <a:cubicBezTo>
                  <a:pt x="3187698" y="708676"/>
                  <a:pt x="3192045" y="706679"/>
                  <a:pt x="3196743" y="706679"/>
                </a:cubicBezTo>
                <a:cubicBezTo>
                  <a:pt x="3198387" y="706679"/>
                  <a:pt x="3199562" y="706797"/>
                  <a:pt x="3200267" y="707032"/>
                </a:cubicBezTo>
                <a:cubicBezTo>
                  <a:pt x="3200032" y="704917"/>
                  <a:pt x="3200619" y="702861"/>
                  <a:pt x="3202029" y="700864"/>
                </a:cubicBezTo>
                <a:cubicBezTo>
                  <a:pt x="3203440" y="698867"/>
                  <a:pt x="3205084" y="697516"/>
                  <a:pt x="3206963" y="696811"/>
                </a:cubicBezTo>
                <a:cubicBezTo>
                  <a:pt x="3206963" y="693757"/>
                  <a:pt x="3207728" y="691114"/>
                  <a:pt x="3209254" y="688882"/>
                </a:cubicBezTo>
                <a:cubicBezTo>
                  <a:pt x="3210781" y="686650"/>
                  <a:pt x="3212720" y="684946"/>
                  <a:pt x="3215070" y="683772"/>
                </a:cubicBezTo>
                <a:cubicBezTo>
                  <a:pt x="3215070" y="679073"/>
                  <a:pt x="3216009" y="675313"/>
                  <a:pt x="3217889" y="672494"/>
                </a:cubicBezTo>
                <a:cubicBezTo>
                  <a:pt x="3217184" y="670614"/>
                  <a:pt x="3216831" y="668735"/>
                  <a:pt x="3216831" y="666855"/>
                </a:cubicBezTo>
                <a:cubicBezTo>
                  <a:pt x="3216831" y="664271"/>
                  <a:pt x="3217419" y="661745"/>
                  <a:pt x="3218593" y="659278"/>
                </a:cubicBezTo>
                <a:cubicBezTo>
                  <a:pt x="3219768" y="656811"/>
                  <a:pt x="3221412" y="654755"/>
                  <a:pt x="3223528" y="653111"/>
                </a:cubicBezTo>
                <a:cubicBezTo>
                  <a:pt x="3221178" y="650996"/>
                  <a:pt x="3220003" y="648412"/>
                  <a:pt x="3220003" y="645357"/>
                </a:cubicBezTo>
                <a:cubicBezTo>
                  <a:pt x="3220003" y="642538"/>
                  <a:pt x="3220826" y="639718"/>
                  <a:pt x="3222470" y="636899"/>
                </a:cubicBezTo>
                <a:cubicBezTo>
                  <a:pt x="3217771" y="634080"/>
                  <a:pt x="3214658" y="631319"/>
                  <a:pt x="3213131" y="628617"/>
                </a:cubicBezTo>
                <a:cubicBezTo>
                  <a:pt x="3211604" y="625915"/>
                  <a:pt x="3210840" y="620922"/>
                  <a:pt x="3210840" y="613639"/>
                </a:cubicBezTo>
                <a:cubicBezTo>
                  <a:pt x="3208726" y="613874"/>
                  <a:pt x="3206552" y="612699"/>
                  <a:pt x="3204320" y="610115"/>
                </a:cubicBezTo>
                <a:cubicBezTo>
                  <a:pt x="3202088" y="607530"/>
                  <a:pt x="3200738" y="604593"/>
                  <a:pt x="3200267" y="601304"/>
                </a:cubicBezTo>
                <a:cubicBezTo>
                  <a:pt x="3197683" y="602009"/>
                  <a:pt x="3194570" y="601245"/>
                  <a:pt x="3190928" y="599013"/>
                </a:cubicBezTo>
                <a:cubicBezTo>
                  <a:pt x="3187286" y="596781"/>
                  <a:pt x="3185466" y="593903"/>
                  <a:pt x="3185466" y="590379"/>
                </a:cubicBezTo>
                <a:cubicBezTo>
                  <a:pt x="3183586" y="591319"/>
                  <a:pt x="3181354" y="591789"/>
                  <a:pt x="3178769" y="591789"/>
                </a:cubicBezTo>
                <a:cubicBezTo>
                  <a:pt x="3173836" y="591789"/>
                  <a:pt x="3169841" y="590026"/>
                  <a:pt x="3166788" y="586502"/>
                </a:cubicBezTo>
                <a:close/>
                <a:moveTo>
                  <a:pt x="366437" y="586502"/>
                </a:moveTo>
                <a:cubicBezTo>
                  <a:pt x="363853" y="589087"/>
                  <a:pt x="360505" y="591142"/>
                  <a:pt x="356393" y="592670"/>
                </a:cubicBezTo>
                <a:cubicBezTo>
                  <a:pt x="352281" y="594197"/>
                  <a:pt x="348698" y="594725"/>
                  <a:pt x="345644" y="594256"/>
                </a:cubicBezTo>
                <a:cubicBezTo>
                  <a:pt x="345409" y="596605"/>
                  <a:pt x="343353" y="599366"/>
                  <a:pt x="339477" y="602538"/>
                </a:cubicBezTo>
                <a:cubicBezTo>
                  <a:pt x="335600" y="605709"/>
                  <a:pt x="332134" y="607765"/>
                  <a:pt x="329080" y="608705"/>
                </a:cubicBezTo>
                <a:cubicBezTo>
                  <a:pt x="329785" y="610115"/>
                  <a:pt x="330137" y="611759"/>
                  <a:pt x="330137" y="613639"/>
                </a:cubicBezTo>
                <a:cubicBezTo>
                  <a:pt x="330137" y="615988"/>
                  <a:pt x="329550" y="618338"/>
                  <a:pt x="328375" y="620687"/>
                </a:cubicBezTo>
                <a:cubicBezTo>
                  <a:pt x="327201" y="623037"/>
                  <a:pt x="325556" y="625034"/>
                  <a:pt x="323441" y="626679"/>
                </a:cubicBezTo>
                <a:cubicBezTo>
                  <a:pt x="323676" y="629968"/>
                  <a:pt x="322913" y="633140"/>
                  <a:pt x="321151" y="636194"/>
                </a:cubicBezTo>
                <a:cubicBezTo>
                  <a:pt x="319388" y="639248"/>
                  <a:pt x="316980" y="641363"/>
                  <a:pt x="313926" y="642538"/>
                </a:cubicBezTo>
                <a:cubicBezTo>
                  <a:pt x="314396" y="644417"/>
                  <a:pt x="314631" y="645945"/>
                  <a:pt x="314631" y="647119"/>
                </a:cubicBezTo>
                <a:cubicBezTo>
                  <a:pt x="314631" y="650409"/>
                  <a:pt x="313808" y="652993"/>
                  <a:pt x="312164" y="654873"/>
                </a:cubicBezTo>
                <a:cubicBezTo>
                  <a:pt x="312869" y="656517"/>
                  <a:pt x="313221" y="658162"/>
                  <a:pt x="313221" y="659807"/>
                </a:cubicBezTo>
                <a:cubicBezTo>
                  <a:pt x="313221" y="662391"/>
                  <a:pt x="311929" y="665210"/>
                  <a:pt x="309344" y="668265"/>
                </a:cubicBezTo>
                <a:cubicBezTo>
                  <a:pt x="315218" y="672259"/>
                  <a:pt x="318155" y="678015"/>
                  <a:pt x="318155" y="685534"/>
                </a:cubicBezTo>
                <a:cubicBezTo>
                  <a:pt x="318155" y="689528"/>
                  <a:pt x="317450" y="692935"/>
                  <a:pt x="316040" y="695754"/>
                </a:cubicBezTo>
                <a:cubicBezTo>
                  <a:pt x="318390" y="695989"/>
                  <a:pt x="320035" y="696694"/>
                  <a:pt x="320974" y="697869"/>
                </a:cubicBezTo>
                <a:cubicBezTo>
                  <a:pt x="321914" y="699043"/>
                  <a:pt x="322736" y="700923"/>
                  <a:pt x="323441" y="703507"/>
                </a:cubicBezTo>
                <a:cubicBezTo>
                  <a:pt x="329315" y="704212"/>
                  <a:pt x="333662" y="707032"/>
                  <a:pt x="336481" y="711966"/>
                </a:cubicBezTo>
                <a:cubicBezTo>
                  <a:pt x="339065" y="711966"/>
                  <a:pt x="342296" y="712788"/>
                  <a:pt x="346173" y="714433"/>
                </a:cubicBezTo>
                <a:cubicBezTo>
                  <a:pt x="350049" y="716077"/>
                  <a:pt x="352575" y="717957"/>
                  <a:pt x="353750" y="720071"/>
                </a:cubicBezTo>
                <a:cubicBezTo>
                  <a:pt x="355630" y="718427"/>
                  <a:pt x="358801" y="717604"/>
                  <a:pt x="363265" y="717604"/>
                </a:cubicBezTo>
                <a:cubicBezTo>
                  <a:pt x="366555" y="717604"/>
                  <a:pt x="368317" y="718074"/>
                  <a:pt x="368552" y="719014"/>
                </a:cubicBezTo>
                <a:cubicBezTo>
                  <a:pt x="370431" y="716899"/>
                  <a:pt x="372781" y="715255"/>
                  <a:pt x="375600" y="714080"/>
                </a:cubicBezTo>
                <a:cubicBezTo>
                  <a:pt x="378420" y="712905"/>
                  <a:pt x="381004" y="712435"/>
                  <a:pt x="383354" y="712670"/>
                </a:cubicBezTo>
                <a:cubicBezTo>
                  <a:pt x="387348" y="708676"/>
                  <a:pt x="391694" y="706679"/>
                  <a:pt x="396393" y="706679"/>
                </a:cubicBezTo>
                <a:cubicBezTo>
                  <a:pt x="398038" y="706679"/>
                  <a:pt x="399213" y="706797"/>
                  <a:pt x="399918" y="707032"/>
                </a:cubicBezTo>
                <a:cubicBezTo>
                  <a:pt x="399683" y="704917"/>
                  <a:pt x="400270" y="702861"/>
                  <a:pt x="401680" y="700864"/>
                </a:cubicBezTo>
                <a:cubicBezTo>
                  <a:pt x="403089" y="698867"/>
                  <a:pt x="404734" y="697516"/>
                  <a:pt x="406614" y="696811"/>
                </a:cubicBezTo>
                <a:cubicBezTo>
                  <a:pt x="406614" y="693757"/>
                  <a:pt x="407377" y="691114"/>
                  <a:pt x="408905" y="688882"/>
                </a:cubicBezTo>
                <a:cubicBezTo>
                  <a:pt x="410431" y="686650"/>
                  <a:pt x="412370" y="684946"/>
                  <a:pt x="414719" y="683772"/>
                </a:cubicBezTo>
                <a:cubicBezTo>
                  <a:pt x="414719" y="679073"/>
                  <a:pt x="415659" y="675313"/>
                  <a:pt x="417539" y="672494"/>
                </a:cubicBezTo>
                <a:cubicBezTo>
                  <a:pt x="416834" y="670614"/>
                  <a:pt x="416481" y="668735"/>
                  <a:pt x="416481" y="666855"/>
                </a:cubicBezTo>
                <a:cubicBezTo>
                  <a:pt x="416481" y="664271"/>
                  <a:pt x="417069" y="661745"/>
                  <a:pt x="418244" y="659278"/>
                </a:cubicBezTo>
                <a:cubicBezTo>
                  <a:pt x="419418" y="656811"/>
                  <a:pt x="421063" y="654755"/>
                  <a:pt x="423178" y="653111"/>
                </a:cubicBezTo>
                <a:cubicBezTo>
                  <a:pt x="420828" y="650996"/>
                  <a:pt x="419653" y="648412"/>
                  <a:pt x="419653" y="645357"/>
                </a:cubicBezTo>
                <a:cubicBezTo>
                  <a:pt x="419653" y="642538"/>
                  <a:pt x="420476" y="639718"/>
                  <a:pt x="422120" y="636899"/>
                </a:cubicBezTo>
                <a:cubicBezTo>
                  <a:pt x="417421" y="634080"/>
                  <a:pt x="414308" y="631319"/>
                  <a:pt x="412781" y="628617"/>
                </a:cubicBezTo>
                <a:cubicBezTo>
                  <a:pt x="411254" y="625915"/>
                  <a:pt x="410490" y="620922"/>
                  <a:pt x="410490" y="613639"/>
                </a:cubicBezTo>
                <a:cubicBezTo>
                  <a:pt x="408376" y="613874"/>
                  <a:pt x="406202" y="612699"/>
                  <a:pt x="403970" y="610115"/>
                </a:cubicBezTo>
                <a:cubicBezTo>
                  <a:pt x="401738" y="607530"/>
                  <a:pt x="400387" y="604593"/>
                  <a:pt x="399918" y="601304"/>
                </a:cubicBezTo>
                <a:cubicBezTo>
                  <a:pt x="397333" y="602009"/>
                  <a:pt x="394220" y="601245"/>
                  <a:pt x="390578" y="599013"/>
                </a:cubicBezTo>
                <a:cubicBezTo>
                  <a:pt x="386936" y="596781"/>
                  <a:pt x="385116" y="593903"/>
                  <a:pt x="385116" y="590379"/>
                </a:cubicBezTo>
                <a:cubicBezTo>
                  <a:pt x="383236" y="591319"/>
                  <a:pt x="381004" y="591789"/>
                  <a:pt x="378420" y="591789"/>
                </a:cubicBezTo>
                <a:cubicBezTo>
                  <a:pt x="373486" y="591789"/>
                  <a:pt x="369491" y="590026"/>
                  <a:pt x="366437" y="586502"/>
                </a:cubicBezTo>
                <a:close/>
                <a:moveTo>
                  <a:pt x="4264634" y="584740"/>
                </a:moveTo>
                <a:cubicBezTo>
                  <a:pt x="4263459" y="585680"/>
                  <a:pt x="4260640" y="586150"/>
                  <a:pt x="4256176" y="586150"/>
                </a:cubicBezTo>
                <a:cubicBezTo>
                  <a:pt x="4252652" y="586150"/>
                  <a:pt x="4250302" y="585915"/>
                  <a:pt x="4249127" y="585445"/>
                </a:cubicBezTo>
                <a:cubicBezTo>
                  <a:pt x="4245133" y="588029"/>
                  <a:pt x="4241139" y="589322"/>
                  <a:pt x="4237145" y="589322"/>
                </a:cubicBezTo>
                <a:cubicBezTo>
                  <a:pt x="4234326" y="589322"/>
                  <a:pt x="4231623" y="588499"/>
                  <a:pt x="4229039" y="586855"/>
                </a:cubicBezTo>
                <a:cubicBezTo>
                  <a:pt x="4231154" y="590379"/>
                  <a:pt x="4232211" y="594843"/>
                  <a:pt x="4232211" y="600247"/>
                </a:cubicBezTo>
                <a:cubicBezTo>
                  <a:pt x="4232211" y="605651"/>
                  <a:pt x="4231389" y="609997"/>
                  <a:pt x="4229744" y="613287"/>
                </a:cubicBezTo>
                <a:cubicBezTo>
                  <a:pt x="4231623" y="615871"/>
                  <a:pt x="4232564" y="620570"/>
                  <a:pt x="4232564" y="627384"/>
                </a:cubicBezTo>
                <a:cubicBezTo>
                  <a:pt x="4232564" y="633257"/>
                  <a:pt x="4231741" y="637369"/>
                  <a:pt x="4230097" y="639718"/>
                </a:cubicBezTo>
                <a:cubicBezTo>
                  <a:pt x="4231976" y="643008"/>
                  <a:pt x="4232916" y="648529"/>
                  <a:pt x="4232916" y="656282"/>
                </a:cubicBezTo>
                <a:cubicBezTo>
                  <a:pt x="4232916" y="662861"/>
                  <a:pt x="4231976" y="667677"/>
                  <a:pt x="4230097" y="670732"/>
                </a:cubicBezTo>
                <a:cubicBezTo>
                  <a:pt x="4231741" y="673786"/>
                  <a:pt x="4232564" y="678133"/>
                  <a:pt x="4232564" y="683772"/>
                </a:cubicBezTo>
                <a:cubicBezTo>
                  <a:pt x="4232564" y="688940"/>
                  <a:pt x="4231859" y="692935"/>
                  <a:pt x="4230449" y="695754"/>
                </a:cubicBezTo>
                <a:cubicBezTo>
                  <a:pt x="4231859" y="697869"/>
                  <a:pt x="4232564" y="701158"/>
                  <a:pt x="4232564" y="705622"/>
                </a:cubicBezTo>
                <a:cubicBezTo>
                  <a:pt x="4232564" y="707267"/>
                  <a:pt x="4232328" y="709029"/>
                  <a:pt x="4231859" y="710908"/>
                </a:cubicBezTo>
                <a:cubicBezTo>
                  <a:pt x="4234678" y="710438"/>
                  <a:pt x="4238613" y="710850"/>
                  <a:pt x="4243665" y="712142"/>
                </a:cubicBezTo>
                <a:cubicBezTo>
                  <a:pt x="4248716" y="713434"/>
                  <a:pt x="4252417" y="715020"/>
                  <a:pt x="4254766" y="716899"/>
                </a:cubicBezTo>
                <a:cubicBezTo>
                  <a:pt x="4256176" y="716430"/>
                  <a:pt x="4259113" y="716195"/>
                  <a:pt x="4263577" y="716195"/>
                </a:cubicBezTo>
                <a:cubicBezTo>
                  <a:pt x="4268276" y="716195"/>
                  <a:pt x="4271213" y="716430"/>
                  <a:pt x="4272388" y="716899"/>
                </a:cubicBezTo>
                <a:cubicBezTo>
                  <a:pt x="4273562" y="714315"/>
                  <a:pt x="4275559" y="712024"/>
                  <a:pt x="4278379" y="710027"/>
                </a:cubicBezTo>
                <a:cubicBezTo>
                  <a:pt x="4281198" y="708030"/>
                  <a:pt x="4283900" y="706797"/>
                  <a:pt x="4286484" y="706327"/>
                </a:cubicBezTo>
                <a:cubicBezTo>
                  <a:pt x="4286484" y="700923"/>
                  <a:pt x="4288482" y="695754"/>
                  <a:pt x="4292476" y="690820"/>
                </a:cubicBezTo>
                <a:cubicBezTo>
                  <a:pt x="4291771" y="687296"/>
                  <a:pt x="4291418" y="685181"/>
                  <a:pt x="4291418" y="684476"/>
                </a:cubicBezTo>
                <a:cubicBezTo>
                  <a:pt x="4291418" y="679073"/>
                  <a:pt x="4293651" y="674491"/>
                  <a:pt x="4298114" y="670732"/>
                </a:cubicBezTo>
                <a:cubicBezTo>
                  <a:pt x="4297410" y="666503"/>
                  <a:pt x="4297057" y="661569"/>
                  <a:pt x="4297057" y="655930"/>
                </a:cubicBezTo>
                <a:cubicBezTo>
                  <a:pt x="4297057" y="652876"/>
                  <a:pt x="4297292" y="650644"/>
                  <a:pt x="4297762" y="649234"/>
                </a:cubicBezTo>
                <a:cubicBezTo>
                  <a:pt x="4295413" y="647354"/>
                  <a:pt x="4293474" y="644006"/>
                  <a:pt x="4291947" y="639190"/>
                </a:cubicBezTo>
                <a:cubicBezTo>
                  <a:pt x="4290420" y="634373"/>
                  <a:pt x="4289656" y="629616"/>
                  <a:pt x="4289656" y="624917"/>
                </a:cubicBezTo>
                <a:cubicBezTo>
                  <a:pt x="4289656" y="621862"/>
                  <a:pt x="4290009" y="619278"/>
                  <a:pt x="4290713" y="617163"/>
                </a:cubicBezTo>
                <a:cubicBezTo>
                  <a:pt x="4288834" y="615284"/>
                  <a:pt x="4287365" y="612347"/>
                  <a:pt x="4286308" y="608353"/>
                </a:cubicBezTo>
                <a:cubicBezTo>
                  <a:pt x="4285251" y="604358"/>
                  <a:pt x="4284957" y="600717"/>
                  <a:pt x="4285427" y="597427"/>
                </a:cubicBezTo>
                <a:cubicBezTo>
                  <a:pt x="4283548" y="596723"/>
                  <a:pt x="4281492" y="595430"/>
                  <a:pt x="4279260" y="593551"/>
                </a:cubicBezTo>
                <a:cubicBezTo>
                  <a:pt x="4277028" y="591671"/>
                  <a:pt x="4275324" y="589909"/>
                  <a:pt x="4274150" y="588264"/>
                </a:cubicBezTo>
                <a:cubicBezTo>
                  <a:pt x="4272505" y="588264"/>
                  <a:pt x="4270919" y="587912"/>
                  <a:pt x="4269392" y="587207"/>
                </a:cubicBezTo>
                <a:cubicBezTo>
                  <a:pt x="4267865" y="586502"/>
                  <a:pt x="4266279" y="585680"/>
                  <a:pt x="4264634" y="584740"/>
                </a:cubicBezTo>
                <a:close/>
                <a:moveTo>
                  <a:pt x="8044649" y="581921"/>
                </a:moveTo>
                <a:cubicBezTo>
                  <a:pt x="8043709" y="583800"/>
                  <a:pt x="8041243" y="585915"/>
                  <a:pt x="8037249" y="588264"/>
                </a:cubicBezTo>
                <a:cubicBezTo>
                  <a:pt x="8033254" y="590614"/>
                  <a:pt x="8029847" y="592024"/>
                  <a:pt x="8027028" y="592493"/>
                </a:cubicBezTo>
                <a:cubicBezTo>
                  <a:pt x="8026793" y="594843"/>
                  <a:pt x="8025677" y="596958"/>
                  <a:pt x="8023680" y="598837"/>
                </a:cubicBezTo>
                <a:cubicBezTo>
                  <a:pt x="8021683" y="600717"/>
                  <a:pt x="8019157" y="602126"/>
                  <a:pt x="8016103" y="603066"/>
                </a:cubicBezTo>
                <a:cubicBezTo>
                  <a:pt x="8016103" y="605181"/>
                  <a:pt x="8015222" y="608000"/>
                  <a:pt x="8013460" y="611524"/>
                </a:cubicBezTo>
                <a:cubicBezTo>
                  <a:pt x="8011697" y="615049"/>
                  <a:pt x="8009877" y="617516"/>
                  <a:pt x="8007997" y="618925"/>
                </a:cubicBezTo>
                <a:lnTo>
                  <a:pt x="8008349" y="624212"/>
                </a:lnTo>
                <a:cubicBezTo>
                  <a:pt x="8008349" y="628676"/>
                  <a:pt x="8007821" y="632787"/>
                  <a:pt x="8006763" y="636547"/>
                </a:cubicBezTo>
                <a:cubicBezTo>
                  <a:pt x="8005706" y="640306"/>
                  <a:pt x="8004003" y="642538"/>
                  <a:pt x="8001653" y="643243"/>
                </a:cubicBezTo>
                <a:cubicBezTo>
                  <a:pt x="8003297" y="644652"/>
                  <a:pt x="8004590" y="646826"/>
                  <a:pt x="8005530" y="649763"/>
                </a:cubicBezTo>
                <a:cubicBezTo>
                  <a:pt x="8006469" y="652699"/>
                  <a:pt x="8006940" y="655812"/>
                  <a:pt x="8006940" y="659102"/>
                </a:cubicBezTo>
                <a:cubicBezTo>
                  <a:pt x="8006940" y="664271"/>
                  <a:pt x="8006117" y="668382"/>
                  <a:pt x="8004473" y="671437"/>
                </a:cubicBezTo>
                <a:cubicBezTo>
                  <a:pt x="8006352" y="672376"/>
                  <a:pt x="8008231" y="674197"/>
                  <a:pt x="8010112" y="676899"/>
                </a:cubicBezTo>
                <a:cubicBezTo>
                  <a:pt x="8011991" y="679601"/>
                  <a:pt x="8012931" y="682597"/>
                  <a:pt x="8012931" y="685886"/>
                </a:cubicBezTo>
                <a:cubicBezTo>
                  <a:pt x="8012931" y="687531"/>
                  <a:pt x="8012579" y="689410"/>
                  <a:pt x="8011874" y="691525"/>
                </a:cubicBezTo>
                <a:cubicBezTo>
                  <a:pt x="8013048" y="692230"/>
                  <a:pt x="8014575" y="694462"/>
                  <a:pt x="8016455" y="698221"/>
                </a:cubicBezTo>
                <a:cubicBezTo>
                  <a:pt x="8018335" y="701980"/>
                  <a:pt x="8019392" y="704447"/>
                  <a:pt x="8019627" y="705622"/>
                </a:cubicBezTo>
                <a:cubicBezTo>
                  <a:pt x="8023151" y="705857"/>
                  <a:pt x="8026617" y="706562"/>
                  <a:pt x="8030023" y="707736"/>
                </a:cubicBezTo>
                <a:cubicBezTo>
                  <a:pt x="8033430" y="708911"/>
                  <a:pt x="8035839" y="710673"/>
                  <a:pt x="8037249" y="713023"/>
                </a:cubicBezTo>
                <a:cubicBezTo>
                  <a:pt x="8040773" y="710908"/>
                  <a:pt x="8044179" y="709851"/>
                  <a:pt x="8047469" y="709851"/>
                </a:cubicBezTo>
                <a:cubicBezTo>
                  <a:pt x="8051933" y="709851"/>
                  <a:pt x="8056279" y="711496"/>
                  <a:pt x="8060508" y="714785"/>
                </a:cubicBezTo>
                <a:cubicBezTo>
                  <a:pt x="8062623" y="712200"/>
                  <a:pt x="8065795" y="710908"/>
                  <a:pt x="8070024" y="710908"/>
                </a:cubicBezTo>
                <a:cubicBezTo>
                  <a:pt x="8073548" y="710908"/>
                  <a:pt x="8076015" y="711378"/>
                  <a:pt x="8077425" y="712318"/>
                </a:cubicBezTo>
                <a:cubicBezTo>
                  <a:pt x="8078129" y="711378"/>
                  <a:pt x="8079951" y="709910"/>
                  <a:pt x="8082887" y="707913"/>
                </a:cubicBezTo>
                <a:cubicBezTo>
                  <a:pt x="8085824" y="705916"/>
                  <a:pt x="8088820" y="704447"/>
                  <a:pt x="8091874" y="703507"/>
                </a:cubicBezTo>
                <a:cubicBezTo>
                  <a:pt x="8089055" y="700688"/>
                  <a:pt x="8087645" y="695402"/>
                  <a:pt x="8087645" y="687648"/>
                </a:cubicBezTo>
                <a:cubicBezTo>
                  <a:pt x="8087645" y="682479"/>
                  <a:pt x="8088350" y="677780"/>
                  <a:pt x="8089760" y="673551"/>
                </a:cubicBezTo>
                <a:cubicBezTo>
                  <a:pt x="8087879" y="669792"/>
                  <a:pt x="8086940" y="666268"/>
                  <a:pt x="8086940" y="662978"/>
                </a:cubicBezTo>
                <a:cubicBezTo>
                  <a:pt x="8086940" y="659924"/>
                  <a:pt x="8087527" y="657457"/>
                  <a:pt x="8088703" y="655578"/>
                </a:cubicBezTo>
                <a:cubicBezTo>
                  <a:pt x="8087763" y="653933"/>
                  <a:pt x="8087293" y="651701"/>
                  <a:pt x="8087293" y="648881"/>
                </a:cubicBezTo>
                <a:cubicBezTo>
                  <a:pt x="8087293" y="644887"/>
                  <a:pt x="8088115" y="641363"/>
                  <a:pt x="8089760" y="638309"/>
                </a:cubicBezTo>
                <a:cubicBezTo>
                  <a:pt x="8088350" y="635724"/>
                  <a:pt x="8087645" y="632552"/>
                  <a:pt x="8087645" y="628793"/>
                </a:cubicBezTo>
                <a:cubicBezTo>
                  <a:pt x="8087645" y="627149"/>
                  <a:pt x="8087879" y="625386"/>
                  <a:pt x="8088350" y="623507"/>
                </a:cubicBezTo>
                <a:cubicBezTo>
                  <a:pt x="8086235" y="620687"/>
                  <a:pt x="8085178" y="616693"/>
                  <a:pt x="8085178" y="611524"/>
                </a:cubicBezTo>
                <a:cubicBezTo>
                  <a:pt x="8085178" y="608000"/>
                  <a:pt x="8085765" y="604828"/>
                  <a:pt x="8086940" y="602009"/>
                </a:cubicBezTo>
                <a:cubicBezTo>
                  <a:pt x="8085531" y="601069"/>
                  <a:pt x="8084355" y="599366"/>
                  <a:pt x="8083416" y="596899"/>
                </a:cubicBezTo>
                <a:cubicBezTo>
                  <a:pt x="8082476" y="594432"/>
                  <a:pt x="8081889" y="592141"/>
                  <a:pt x="8081654" y="590026"/>
                </a:cubicBezTo>
                <a:cubicBezTo>
                  <a:pt x="8078835" y="590261"/>
                  <a:pt x="8076015" y="589850"/>
                  <a:pt x="8073195" y="588793"/>
                </a:cubicBezTo>
                <a:cubicBezTo>
                  <a:pt x="8070376" y="587736"/>
                  <a:pt x="8068497" y="586267"/>
                  <a:pt x="8067557" y="584388"/>
                </a:cubicBezTo>
                <a:cubicBezTo>
                  <a:pt x="8064503" y="586032"/>
                  <a:pt x="8061448" y="586855"/>
                  <a:pt x="8058393" y="586855"/>
                </a:cubicBezTo>
                <a:cubicBezTo>
                  <a:pt x="8053929" y="586855"/>
                  <a:pt x="8049349" y="585210"/>
                  <a:pt x="8044649" y="581921"/>
                </a:cubicBezTo>
                <a:close/>
                <a:moveTo>
                  <a:pt x="3663153" y="581921"/>
                </a:moveTo>
                <a:cubicBezTo>
                  <a:pt x="3662215" y="583800"/>
                  <a:pt x="3659747" y="585915"/>
                  <a:pt x="3655753" y="588264"/>
                </a:cubicBezTo>
                <a:cubicBezTo>
                  <a:pt x="3651759" y="590614"/>
                  <a:pt x="3648352" y="592024"/>
                  <a:pt x="3645532" y="592493"/>
                </a:cubicBezTo>
                <a:cubicBezTo>
                  <a:pt x="3645297" y="594843"/>
                  <a:pt x="3644181" y="596958"/>
                  <a:pt x="3642184" y="598837"/>
                </a:cubicBezTo>
                <a:cubicBezTo>
                  <a:pt x="3640188" y="600717"/>
                  <a:pt x="3637663" y="602126"/>
                  <a:pt x="3634607" y="603066"/>
                </a:cubicBezTo>
                <a:cubicBezTo>
                  <a:pt x="3634607" y="605181"/>
                  <a:pt x="3633727" y="608000"/>
                  <a:pt x="3631964" y="611524"/>
                </a:cubicBezTo>
                <a:cubicBezTo>
                  <a:pt x="3630202" y="615049"/>
                  <a:pt x="3628381" y="617516"/>
                  <a:pt x="3626502" y="618925"/>
                </a:cubicBezTo>
                <a:lnTo>
                  <a:pt x="3626854" y="624212"/>
                </a:lnTo>
                <a:cubicBezTo>
                  <a:pt x="3626854" y="628676"/>
                  <a:pt x="3626325" y="632787"/>
                  <a:pt x="3625268" y="636547"/>
                </a:cubicBezTo>
                <a:cubicBezTo>
                  <a:pt x="3624210" y="640306"/>
                  <a:pt x="3622507" y="642538"/>
                  <a:pt x="3620159" y="643243"/>
                </a:cubicBezTo>
                <a:cubicBezTo>
                  <a:pt x="3621802" y="644652"/>
                  <a:pt x="3623096" y="646826"/>
                  <a:pt x="3624034" y="649763"/>
                </a:cubicBezTo>
                <a:cubicBezTo>
                  <a:pt x="3624974" y="652699"/>
                  <a:pt x="3625444" y="655812"/>
                  <a:pt x="3625444" y="659102"/>
                </a:cubicBezTo>
                <a:cubicBezTo>
                  <a:pt x="3625444" y="664271"/>
                  <a:pt x="3624622" y="668382"/>
                  <a:pt x="3622977" y="671437"/>
                </a:cubicBezTo>
                <a:cubicBezTo>
                  <a:pt x="3624857" y="672376"/>
                  <a:pt x="3626737" y="674197"/>
                  <a:pt x="3628616" y="676899"/>
                </a:cubicBezTo>
                <a:cubicBezTo>
                  <a:pt x="3630496" y="679601"/>
                  <a:pt x="3631435" y="682597"/>
                  <a:pt x="3631435" y="685886"/>
                </a:cubicBezTo>
                <a:cubicBezTo>
                  <a:pt x="3631435" y="687531"/>
                  <a:pt x="3631083" y="689410"/>
                  <a:pt x="3630378" y="691525"/>
                </a:cubicBezTo>
                <a:cubicBezTo>
                  <a:pt x="3631553" y="692230"/>
                  <a:pt x="3633080" y="694462"/>
                  <a:pt x="3634961" y="698221"/>
                </a:cubicBezTo>
                <a:cubicBezTo>
                  <a:pt x="3636839" y="701980"/>
                  <a:pt x="3637897" y="704447"/>
                  <a:pt x="3638132" y="705622"/>
                </a:cubicBezTo>
                <a:cubicBezTo>
                  <a:pt x="3641655" y="705857"/>
                  <a:pt x="3645122" y="706562"/>
                  <a:pt x="3648528" y="707736"/>
                </a:cubicBezTo>
                <a:cubicBezTo>
                  <a:pt x="3651935" y="708911"/>
                  <a:pt x="3654344" y="710673"/>
                  <a:pt x="3655753" y="713023"/>
                </a:cubicBezTo>
                <a:cubicBezTo>
                  <a:pt x="3659277" y="710908"/>
                  <a:pt x="3662683" y="709851"/>
                  <a:pt x="3665973" y="709851"/>
                </a:cubicBezTo>
                <a:cubicBezTo>
                  <a:pt x="3670437" y="709851"/>
                  <a:pt x="3674784" y="711496"/>
                  <a:pt x="3679013" y="714785"/>
                </a:cubicBezTo>
                <a:cubicBezTo>
                  <a:pt x="3681128" y="712200"/>
                  <a:pt x="3684300" y="710908"/>
                  <a:pt x="3688529" y="710908"/>
                </a:cubicBezTo>
                <a:cubicBezTo>
                  <a:pt x="3692052" y="710908"/>
                  <a:pt x="3694520" y="711378"/>
                  <a:pt x="3695929" y="712318"/>
                </a:cubicBezTo>
                <a:cubicBezTo>
                  <a:pt x="3696634" y="711378"/>
                  <a:pt x="3698456" y="709910"/>
                  <a:pt x="3701392" y="707913"/>
                </a:cubicBezTo>
                <a:cubicBezTo>
                  <a:pt x="3704330" y="705916"/>
                  <a:pt x="3707324" y="704447"/>
                  <a:pt x="3710374" y="703507"/>
                </a:cubicBezTo>
                <a:cubicBezTo>
                  <a:pt x="3707559" y="700688"/>
                  <a:pt x="3706150" y="695402"/>
                  <a:pt x="3706150" y="687648"/>
                </a:cubicBezTo>
                <a:cubicBezTo>
                  <a:pt x="3706150" y="682479"/>
                  <a:pt x="3706855" y="677780"/>
                  <a:pt x="3708264" y="673551"/>
                </a:cubicBezTo>
                <a:cubicBezTo>
                  <a:pt x="3706385" y="669792"/>
                  <a:pt x="3705445" y="666268"/>
                  <a:pt x="3705445" y="662978"/>
                </a:cubicBezTo>
                <a:cubicBezTo>
                  <a:pt x="3705445" y="659924"/>
                  <a:pt x="3706032" y="657457"/>
                  <a:pt x="3707207" y="655578"/>
                </a:cubicBezTo>
                <a:cubicBezTo>
                  <a:pt x="3706267" y="653933"/>
                  <a:pt x="3705797" y="651701"/>
                  <a:pt x="3705797" y="648881"/>
                </a:cubicBezTo>
                <a:cubicBezTo>
                  <a:pt x="3705797" y="644887"/>
                  <a:pt x="3706620" y="641363"/>
                  <a:pt x="3708264" y="638309"/>
                </a:cubicBezTo>
                <a:cubicBezTo>
                  <a:pt x="3706855" y="635724"/>
                  <a:pt x="3706150" y="632552"/>
                  <a:pt x="3706150" y="628793"/>
                </a:cubicBezTo>
                <a:cubicBezTo>
                  <a:pt x="3706150" y="627149"/>
                  <a:pt x="3706385" y="625386"/>
                  <a:pt x="3706855" y="623507"/>
                </a:cubicBezTo>
                <a:cubicBezTo>
                  <a:pt x="3704740" y="620687"/>
                  <a:pt x="3703683" y="616693"/>
                  <a:pt x="3703683" y="611524"/>
                </a:cubicBezTo>
                <a:cubicBezTo>
                  <a:pt x="3703683" y="608000"/>
                  <a:pt x="3704270" y="604828"/>
                  <a:pt x="3705445" y="602009"/>
                </a:cubicBezTo>
                <a:cubicBezTo>
                  <a:pt x="3704036" y="601069"/>
                  <a:pt x="3702861" y="599366"/>
                  <a:pt x="3701920" y="596899"/>
                </a:cubicBezTo>
                <a:cubicBezTo>
                  <a:pt x="3700981" y="594432"/>
                  <a:pt x="3700394" y="592141"/>
                  <a:pt x="3700158" y="590026"/>
                </a:cubicBezTo>
                <a:cubicBezTo>
                  <a:pt x="3697339" y="590261"/>
                  <a:pt x="3694520" y="589850"/>
                  <a:pt x="3691701" y="588793"/>
                </a:cubicBezTo>
                <a:cubicBezTo>
                  <a:pt x="3688880" y="587736"/>
                  <a:pt x="3687002" y="586267"/>
                  <a:pt x="3686062" y="584388"/>
                </a:cubicBezTo>
                <a:cubicBezTo>
                  <a:pt x="3683006" y="586032"/>
                  <a:pt x="3679953" y="586855"/>
                  <a:pt x="3676899" y="586855"/>
                </a:cubicBezTo>
                <a:cubicBezTo>
                  <a:pt x="3672434" y="586855"/>
                  <a:pt x="3667853" y="585210"/>
                  <a:pt x="3663153" y="581921"/>
                </a:cubicBezTo>
                <a:close/>
                <a:moveTo>
                  <a:pt x="1577180" y="581921"/>
                </a:moveTo>
                <a:cubicBezTo>
                  <a:pt x="1576240" y="583800"/>
                  <a:pt x="1573773" y="585915"/>
                  <a:pt x="1569778" y="588264"/>
                </a:cubicBezTo>
                <a:cubicBezTo>
                  <a:pt x="1565784" y="590614"/>
                  <a:pt x="1562378" y="592024"/>
                  <a:pt x="1559558" y="592493"/>
                </a:cubicBezTo>
                <a:cubicBezTo>
                  <a:pt x="1559323" y="594843"/>
                  <a:pt x="1558207" y="596958"/>
                  <a:pt x="1556210" y="598837"/>
                </a:cubicBezTo>
                <a:cubicBezTo>
                  <a:pt x="1554213" y="600717"/>
                  <a:pt x="1551687" y="602126"/>
                  <a:pt x="1548633" y="603066"/>
                </a:cubicBezTo>
                <a:cubicBezTo>
                  <a:pt x="1548633" y="605181"/>
                  <a:pt x="1547752" y="608000"/>
                  <a:pt x="1545990" y="611524"/>
                </a:cubicBezTo>
                <a:cubicBezTo>
                  <a:pt x="1544228" y="615049"/>
                  <a:pt x="1542407" y="617516"/>
                  <a:pt x="1540527" y="618925"/>
                </a:cubicBezTo>
                <a:lnTo>
                  <a:pt x="1540880" y="624212"/>
                </a:lnTo>
                <a:cubicBezTo>
                  <a:pt x="1540880" y="628676"/>
                  <a:pt x="1540351" y="632787"/>
                  <a:pt x="1539294" y="636547"/>
                </a:cubicBezTo>
                <a:cubicBezTo>
                  <a:pt x="1538236" y="640306"/>
                  <a:pt x="1536533" y="642538"/>
                  <a:pt x="1534184" y="643243"/>
                </a:cubicBezTo>
                <a:cubicBezTo>
                  <a:pt x="1535828" y="644652"/>
                  <a:pt x="1537120" y="646826"/>
                  <a:pt x="1538060" y="649763"/>
                </a:cubicBezTo>
                <a:cubicBezTo>
                  <a:pt x="1539000" y="652699"/>
                  <a:pt x="1539470" y="655812"/>
                  <a:pt x="1539470" y="659102"/>
                </a:cubicBezTo>
                <a:cubicBezTo>
                  <a:pt x="1539470" y="664271"/>
                  <a:pt x="1538648" y="668382"/>
                  <a:pt x="1537003" y="671437"/>
                </a:cubicBezTo>
                <a:cubicBezTo>
                  <a:pt x="1538882" y="672376"/>
                  <a:pt x="1540762" y="674197"/>
                  <a:pt x="1542642" y="676899"/>
                </a:cubicBezTo>
                <a:cubicBezTo>
                  <a:pt x="1544521" y="679601"/>
                  <a:pt x="1545461" y="682597"/>
                  <a:pt x="1545461" y="685886"/>
                </a:cubicBezTo>
                <a:cubicBezTo>
                  <a:pt x="1545461" y="687531"/>
                  <a:pt x="1545109" y="689410"/>
                  <a:pt x="1544404" y="691525"/>
                </a:cubicBezTo>
                <a:cubicBezTo>
                  <a:pt x="1545579" y="692230"/>
                  <a:pt x="1547106" y="694462"/>
                  <a:pt x="1548985" y="698221"/>
                </a:cubicBezTo>
                <a:cubicBezTo>
                  <a:pt x="1550865" y="701980"/>
                  <a:pt x="1551922" y="704447"/>
                  <a:pt x="1552157" y="705622"/>
                </a:cubicBezTo>
                <a:cubicBezTo>
                  <a:pt x="1555682" y="705857"/>
                  <a:pt x="1559147" y="706562"/>
                  <a:pt x="1562554" y="707736"/>
                </a:cubicBezTo>
                <a:cubicBezTo>
                  <a:pt x="1565961" y="708911"/>
                  <a:pt x="1568369" y="710673"/>
                  <a:pt x="1569778" y="713023"/>
                </a:cubicBezTo>
                <a:cubicBezTo>
                  <a:pt x="1573303" y="710908"/>
                  <a:pt x="1576710" y="709851"/>
                  <a:pt x="1579999" y="709851"/>
                </a:cubicBezTo>
                <a:cubicBezTo>
                  <a:pt x="1584463" y="709851"/>
                  <a:pt x="1588809" y="711496"/>
                  <a:pt x="1593039" y="714785"/>
                </a:cubicBezTo>
                <a:cubicBezTo>
                  <a:pt x="1595153" y="712200"/>
                  <a:pt x="1598325" y="710908"/>
                  <a:pt x="1602554" y="710908"/>
                </a:cubicBezTo>
                <a:cubicBezTo>
                  <a:pt x="1606078" y="710908"/>
                  <a:pt x="1608545" y="711378"/>
                  <a:pt x="1609955" y="712318"/>
                </a:cubicBezTo>
                <a:cubicBezTo>
                  <a:pt x="1610660" y="711378"/>
                  <a:pt x="1612480" y="709910"/>
                  <a:pt x="1615418" y="707913"/>
                </a:cubicBezTo>
                <a:cubicBezTo>
                  <a:pt x="1618354" y="705916"/>
                  <a:pt x="1621350" y="704447"/>
                  <a:pt x="1624404" y="703507"/>
                </a:cubicBezTo>
                <a:cubicBezTo>
                  <a:pt x="1621584" y="700688"/>
                  <a:pt x="1620175" y="695402"/>
                  <a:pt x="1620175" y="687648"/>
                </a:cubicBezTo>
                <a:cubicBezTo>
                  <a:pt x="1620175" y="682479"/>
                  <a:pt x="1620880" y="677780"/>
                  <a:pt x="1622289" y="673551"/>
                </a:cubicBezTo>
                <a:cubicBezTo>
                  <a:pt x="1620410" y="669792"/>
                  <a:pt x="1619470" y="666268"/>
                  <a:pt x="1619470" y="662978"/>
                </a:cubicBezTo>
                <a:cubicBezTo>
                  <a:pt x="1619470" y="659924"/>
                  <a:pt x="1620057" y="657457"/>
                  <a:pt x="1621232" y="655578"/>
                </a:cubicBezTo>
                <a:cubicBezTo>
                  <a:pt x="1620292" y="653933"/>
                  <a:pt x="1619821" y="651701"/>
                  <a:pt x="1619821" y="648881"/>
                </a:cubicBezTo>
                <a:cubicBezTo>
                  <a:pt x="1619821" y="644887"/>
                  <a:pt x="1620645" y="641363"/>
                  <a:pt x="1622289" y="638309"/>
                </a:cubicBezTo>
                <a:cubicBezTo>
                  <a:pt x="1620880" y="635724"/>
                  <a:pt x="1620175" y="632552"/>
                  <a:pt x="1620175" y="628793"/>
                </a:cubicBezTo>
                <a:cubicBezTo>
                  <a:pt x="1620175" y="627149"/>
                  <a:pt x="1620410" y="625386"/>
                  <a:pt x="1620880" y="623507"/>
                </a:cubicBezTo>
                <a:cubicBezTo>
                  <a:pt x="1618764" y="620687"/>
                  <a:pt x="1617708" y="616693"/>
                  <a:pt x="1617708" y="611524"/>
                </a:cubicBezTo>
                <a:cubicBezTo>
                  <a:pt x="1617708" y="608000"/>
                  <a:pt x="1618294" y="604828"/>
                  <a:pt x="1619470" y="602009"/>
                </a:cubicBezTo>
                <a:cubicBezTo>
                  <a:pt x="1618060" y="601069"/>
                  <a:pt x="1616885" y="599366"/>
                  <a:pt x="1615945" y="596899"/>
                </a:cubicBezTo>
                <a:cubicBezTo>
                  <a:pt x="1615005" y="594432"/>
                  <a:pt x="1614418" y="592141"/>
                  <a:pt x="1614183" y="590026"/>
                </a:cubicBezTo>
                <a:cubicBezTo>
                  <a:pt x="1611365" y="590261"/>
                  <a:pt x="1608545" y="589850"/>
                  <a:pt x="1605726" y="588793"/>
                </a:cubicBezTo>
                <a:cubicBezTo>
                  <a:pt x="1602906" y="587736"/>
                  <a:pt x="1601027" y="586267"/>
                  <a:pt x="1600087" y="584388"/>
                </a:cubicBezTo>
                <a:cubicBezTo>
                  <a:pt x="1597033" y="586032"/>
                  <a:pt x="1593978" y="586855"/>
                  <a:pt x="1590924" y="586855"/>
                </a:cubicBezTo>
                <a:cubicBezTo>
                  <a:pt x="1586460" y="586855"/>
                  <a:pt x="1581878" y="585210"/>
                  <a:pt x="1577180" y="581921"/>
                </a:cubicBezTo>
                <a:close/>
                <a:moveTo>
                  <a:pt x="748504" y="581921"/>
                </a:moveTo>
                <a:cubicBezTo>
                  <a:pt x="747565" y="583800"/>
                  <a:pt x="745098" y="585915"/>
                  <a:pt x="741104" y="588264"/>
                </a:cubicBezTo>
                <a:cubicBezTo>
                  <a:pt x="737109" y="590614"/>
                  <a:pt x="733703" y="592024"/>
                  <a:pt x="730883" y="592493"/>
                </a:cubicBezTo>
                <a:cubicBezTo>
                  <a:pt x="730648" y="594843"/>
                  <a:pt x="729532" y="596958"/>
                  <a:pt x="727535" y="598837"/>
                </a:cubicBezTo>
                <a:cubicBezTo>
                  <a:pt x="725538" y="600717"/>
                  <a:pt x="723012" y="602126"/>
                  <a:pt x="719958" y="603066"/>
                </a:cubicBezTo>
                <a:cubicBezTo>
                  <a:pt x="719958" y="605181"/>
                  <a:pt x="719077" y="608000"/>
                  <a:pt x="717315" y="611524"/>
                </a:cubicBezTo>
                <a:cubicBezTo>
                  <a:pt x="715553" y="615049"/>
                  <a:pt x="713732" y="617516"/>
                  <a:pt x="711852" y="618925"/>
                </a:cubicBezTo>
                <a:lnTo>
                  <a:pt x="712205" y="624212"/>
                </a:lnTo>
                <a:cubicBezTo>
                  <a:pt x="712205" y="628676"/>
                  <a:pt x="711676" y="632787"/>
                  <a:pt x="710619" y="636547"/>
                </a:cubicBezTo>
                <a:cubicBezTo>
                  <a:pt x="709562" y="640306"/>
                  <a:pt x="707858" y="642538"/>
                  <a:pt x="705508" y="643243"/>
                </a:cubicBezTo>
                <a:cubicBezTo>
                  <a:pt x="707153" y="644652"/>
                  <a:pt x="708445" y="646826"/>
                  <a:pt x="709385" y="649763"/>
                </a:cubicBezTo>
                <a:cubicBezTo>
                  <a:pt x="710325" y="652699"/>
                  <a:pt x="710795" y="655812"/>
                  <a:pt x="710795" y="659102"/>
                </a:cubicBezTo>
                <a:cubicBezTo>
                  <a:pt x="710795" y="664271"/>
                  <a:pt x="709973" y="668382"/>
                  <a:pt x="708328" y="671437"/>
                </a:cubicBezTo>
                <a:cubicBezTo>
                  <a:pt x="710207" y="672376"/>
                  <a:pt x="712087" y="674197"/>
                  <a:pt x="713967" y="676899"/>
                </a:cubicBezTo>
                <a:cubicBezTo>
                  <a:pt x="715846" y="679601"/>
                  <a:pt x="716786" y="682597"/>
                  <a:pt x="716786" y="685886"/>
                </a:cubicBezTo>
                <a:cubicBezTo>
                  <a:pt x="716786" y="687531"/>
                  <a:pt x="716434" y="689410"/>
                  <a:pt x="715729" y="691525"/>
                </a:cubicBezTo>
                <a:cubicBezTo>
                  <a:pt x="716904" y="692230"/>
                  <a:pt x="718431" y="694462"/>
                  <a:pt x="720310" y="698221"/>
                </a:cubicBezTo>
                <a:cubicBezTo>
                  <a:pt x="722190" y="701980"/>
                  <a:pt x="723247" y="704447"/>
                  <a:pt x="723482" y="705622"/>
                </a:cubicBezTo>
                <a:cubicBezTo>
                  <a:pt x="727007" y="705857"/>
                  <a:pt x="730472" y="706562"/>
                  <a:pt x="733879" y="707736"/>
                </a:cubicBezTo>
                <a:cubicBezTo>
                  <a:pt x="737286" y="708911"/>
                  <a:pt x="739694" y="710673"/>
                  <a:pt x="741104" y="713023"/>
                </a:cubicBezTo>
                <a:cubicBezTo>
                  <a:pt x="744628" y="710908"/>
                  <a:pt x="748035" y="709851"/>
                  <a:pt x="751324" y="709851"/>
                </a:cubicBezTo>
                <a:cubicBezTo>
                  <a:pt x="755788" y="709851"/>
                  <a:pt x="760134" y="711496"/>
                  <a:pt x="764364" y="714785"/>
                </a:cubicBezTo>
                <a:cubicBezTo>
                  <a:pt x="766478" y="712200"/>
                  <a:pt x="769650" y="710908"/>
                  <a:pt x="773879" y="710908"/>
                </a:cubicBezTo>
                <a:cubicBezTo>
                  <a:pt x="777403" y="710908"/>
                  <a:pt x="779870" y="711378"/>
                  <a:pt x="781280" y="712318"/>
                </a:cubicBezTo>
                <a:cubicBezTo>
                  <a:pt x="781985" y="711378"/>
                  <a:pt x="783806" y="709910"/>
                  <a:pt x="786742" y="707913"/>
                </a:cubicBezTo>
                <a:cubicBezTo>
                  <a:pt x="789680" y="705916"/>
                  <a:pt x="792675" y="704447"/>
                  <a:pt x="795729" y="703507"/>
                </a:cubicBezTo>
                <a:cubicBezTo>
                  <a:pt x="792910" y="700688"/>
                  <a:pt x="791500" y="695402"/>
                  <a:pt x="791500" y="687648"/>
                </a:cubicBezTo>
                <a:cubicBezTo>
                  <a:pt x="791500" y="682479"/>
                  <a:pt x="792205" y="677780"/>
                  <a:pt x="793615" y="673551"/>
                </a:cubicBezTo>
                <a:cubicBezTo>
                  <a:pt x="791735" y="669792"/>
                  <a:pt x="790795" y="666268"/>
                  <a:pt x="790795" y="662978"/>
                </a:cubicBezTo>
                <a:cubicBezTo>
                  <a:pt x="790795" y="659924"/>
                  <a:pt x="791383" y="657457"/>
                  <a:pt x="792558" y="655578"/>
                </a:cubicBezTo>
                <a:cubicBezTo>
                  <a:pt x="791618" y="653933"/>
                  <a:pt x="791148" y="651701"/>
                  <a:pt x="791148" y="648881"/>
                </a:cubicBezTo>
                <a:cubicBezTo>
                  <a:pt x="791148" y="644887"/>
                  <a:pt x="791970" y="641363"/>
                  <a:pt x="793615" y="638309"/>
                </a:cubicBezTo>
                <a:cubicBezTo>
                  <a:pt x="792205" y="635724"/>
                  <a:pt x="791500" y="632552"/>
                  <a:pt x="791500" y="628793"/>
                </a:cubicBezTo>
                <a:cubicBezTo>
                  <a:pt x="791500" y="627149"/>
                  <a:pt x="791735" y="625386"/>
                  <a:pt x="792205" y="623507"/>
                </a:cubicBezTo>
                <a:cubicBezTo>
                  <a:pt x="790091" y="620687"/>
                  <a:pt x="789033" y="616693"/>
                  <a:pt x="789033" y="611524"/>
                </a:cubicBezTo>
                <a:cubicBezTo>
                  <a:pt x="789033" y="608000"/>
                  <a:pt x="789621" y="604828"/>
                  <a:pt x="790795" y="602009"/>
                </a:cubicBezTo>
                <a:cubicBezTo>
                  <a:pt x="789386" y="601069"/>
                  <a:pt x="788211" y="599366"/>
                  <a:pt x="787271" y="596899"/>
                </a:cubicBezTo>
                <a:cubicBezTo>
                  <a:pt x="786331" y="594432"/>
                  <a:pt x="785744" y="592141"/>
                  <a:pt x="785509" y="590026"/>
                </a:cubicBezTo>
                <a:cubicBezTo>
                  <a:pt x="782690" y="590261"/>
                  <a:pt x="779870" y="589850"/>
                  <a:pt x="777051" y="588793"/>
                </a:cubicBezTo>
                <a:cubicBezTo>
                  <a:pt x="774232" y="587736"/>
                  <a:pt x="772352" y="586267"/>
                  <a:pt x="771412" y="584388"/>
                </a:cubicBezTo>
                <a:cubicBezTo>
                  <a:pt x="768358" y="586032"/>
                  <a:pt x="765303" y="586855"/>
                  <a:pt x="762249" y="586855"/>
                </a:cubicBezTo>
                <a:cubicBezTo>
                  <a:pt x="757785" y="586855"/>
                  <a:pt x="753204" y="585210"/>
                  <a:pt x="748504" y="581921"/>
                </a:cubicBezTo>
                <a:close/>
                <a:moveTo>
                  <a:pt x="7697854" y="559013"/>
                </a:moveTo>
                <a:cubicBezTo>
                  <a:pt x="7703727" y="559013"/>
                  <a:pt x="7708955" y="560423"/>
                  <a:pt x="7713537" y="563242"/>
                </a:cubicBezTo>
                <a:cubicBezTo>
                  <a:pt x="7718118" y="566062"/>
                  <a:pt x="7720761" y="569821"/>
                  <a:pt x="7721466" y="574520"/>
                </a:cubicBezTo>
                <a:cubicBezTo>
                  <a:pt x="7725695" y="575930"/>
                  <a:pt x="7728926" y="578103"/>
                  <a:pt x="7731158" y="581040"/>
                </a:cubicBezTo>
                <a:cubicBezTo>
                  <a:pt x="7733390" y="583977"/>
                  <a:pt x="7734741" y="588029"/>
                  <a:pt x="7735211" y="593198"/>
                </a:cubicBezTo>
                <a:cubicBezTo>
                  <a:pt x="7738265" y="596253"/>
                  <a:pt x="7740497" y="599836"/>
                  <a:pt x="7741907" y="603947"/>
                </a:cubicBezTo>
                <a:cubicBezTo>
                  <a:pt x="7743317" y="608059"/>
                  <a:pt x="7744021" y="612229"/>
                  <a:pt x="7744021" y="616458"/>
                </a:cubicBezTo>
                <a:cubicBezTo>
                  <a:pt x="7744021" y="621862"/>
                  <a:pt x="7743082" y="626209"/>
                  <a:pt x="7741202" y="629498"/>
                </a:cubicBezTo>
                <a:cubicBezTo>
                  <a:pt x="7742846" y="631848"/>
                  <a:pt x="7744256" y="635372"/>
                  <a:pt x="7745431" y="640071"/>
                </a:cubicBezTo>
                <a:cubicBezTo>
                  <a:pt x="7746606" y="644770"/>
                  <a:pt x="7747193" y="649351"/>
                  <a:pt x="7747193" y="653815"/>
                </a:cubicBezTo>
                <a:cubicBezTo>
                  <a:pt x="7747193" y="655695"/>
                  <a:pt x="7746958" y="658044"/>
                  <a:pt x="7746489" y="660864"/>
                </a:cubicBezTo>
                <a:cubicBezTo>
                  <a:pt x="7748133" y="664388"/>
                  <a:pt x="7748955" y="666738"/>
                  <a:pt x="7748955" y="667912"/>
                </a:cubicBezTo>
                <a:cubicBezTo>
                  <a:pt x="7748955" y="668617"/>
                  <a:pt x="7748603" y="670262"/>
                  <a:pt x="7747898" y="672846"/>
                </a:cubicBezTo>
                <a:cubicBezTo>
                  <a:pt x="7748133" y="673786"/>
                  <a:pt x="7748368" y="674902"/>
                  <a:pt x="7748603" y="676194"/>
                </a:cubicBezTo>
                <a:cubicBezTo>
                  <a:pt x="7748838" y="677487"/>
                  <a:pt x="7748955" y="679073"/>
                  <a:pt x="7748955" y="680952"/>
                </a:cubicBezTo>
                <a:cubicBezTo>
                  <a:pt x="7748955" y="684476"/>
                  <a:pt x="7747663" y="687648"/>
                  <a:pt x="7745079" y="690468"/>
                </a:cubicBezTo>
                <a:cubicBezTo>
                  <a:pt x="7746018" y="693052"/>
                  <a:pt x="7746489" y="696224"/>
                  <a:pt x="7746489" y="699983"/>
                </a:cubicBezTo>
                <a:cubicBezTo>
                  <a:pt x="7746489" y="704917"/>
                  <a:pt x="7745314" y="708911"/>
                  <a:pt x="7742964" y="711966"/>
                </a:cubicBezTo>
                <a:cubicBezTo>
                  <a:pt x="7743434" y="712905"/>
                  <a:pt x="7743669" y="714433"/>
                  <a:pt x="7743669" y="716547"/>
                </a:cubicBezTo>
                <a:cubicBezTo>
                  <a:pt x="7743669" y="721481"/>
                  <a:pt x="7741672" y="725593"/>
                  <a:pt x="7737677" y="728882"/>
                </a:cubicBezTo>
                <a:cubicBezTo>
                  <a:pt x="7736738" y="732171"/>
                  <a:pt x="7734976" y="734697"/>
                  <a:pt x="7732391" y="736459"/>
                </a:cubicBezTo>
                <a:cubicBezTo>
                  <a:pt x="7729807" y="738221"/>
                  <a:pt x="7726987" y="739102"/>
                  <a:pt x="7723933" y="739102"/>
                </a:cubicBezTo>
                <a:cubicBezTo>
                  <a:pt x="7720879" y="739102"/>
                  <a:pt x="7718412" y="738162"/>
                  <a:pt x="7716532" y="736283"/>
                </a:cubicBezTo>
                <a:cubicBezTo>
                  <a:pt x="7710423" y="738867"/>
                  <a:pt x="7705489" y="740160"/>
                  <a:pt x="7701730" y="740160"/>
                </a:cubicBezTo>
                <a:cubicBezTo>
                  <a:pt x="7699851" y="740160"/>
                  <a:pt x="7698441" y="740042"/>
                  <a:pt x="7697501" y="739807"/>
                </a:cubicBezTo>
                <a:cubicBezTo>
                  <a:pt x="7691393" y="741687"/>
                  <a:pt x="7686224" y="742627"/>
                  <a:pt x="7681995" y="742627"/>
                </a:cubicBezTo>
                <a:cubicBezTo>
                  <a:pt x="7678940" y="742627"/>
                  <a:pt x="7674711" y="742039"/>
                  <a:pt x="7669307" y="740864"/>
                </a:cubicBezTo>
                <a:cubicBezTo>
                  <a:pt x="7666018" y="742744"/>
                  <a:pt x="7662846" y="743684"/>
                  <a:pt x="7659792" y="743684"/>
                </a:cubicBezTo>
                <a:cubicBezTo>
                  <a:pt x="7656973" y="743684"/>
                  <a:pt x="7654388" y="742861"/>
                  <a:pt x="7652039" y="741217"/>
                </a:cubicBezTo>
                <a:cubicBezTo>
                  <a:pt x="7650864" y="741452"/>
                  <a:pt x="7649102" y="741569"/>
                  <a:pt x="7646752" y="741569"/>
                </a:cubicBezTo>
                <a:cubicBezTo>
                  <a:pt x="7637589" y="741569"/>
                  <a:pt x="7630540" y="737458"/>
                  <a:pt x="7625606" y="729234"/>
                </a:cubicBezTo>
                <a:cubicBezTo>
                  <a:pt x="7616678" y="724065"/>
                  <a:pt x="7612214" y="716312"/>
                  <a:pt x="7612214" y="705974"/>
                </a:cubicBezTo>
                <a:cubicBezTo>
                  <a:pt x="7612214" y="703390"/>
                  <a:pt x="7612332" y="701393"/>
                  <a:pt x="7612567" y="699983"/>
                </a:cubicBezTo>
                <a:cubicBezTo>
                  <a:pt x="7610452" y="698573"/>
                  <a:pt x="7609395" y="695637"/>
                  <a:pt x="7609395" y="691172"/>
                </a:cubicBezTo>
                <a:cubicBezTo>
                  <a:pt x="7609395" y="688118"/>
                  <a:pt x="7609982" y="685416"/>
                  <a:pt x="7611157" y="683067"/>
                </a:cubicBezTo>
                <a:cubicBezTo>
                  <a:pt x="7610217" y="678838"/>
                  <a:pt x="7609748" y="676136"/>
                  <a:pt x="7609748" y="674961"/>
                </a:cubicBezTo>
                <a:cubicBezTo>
                  <a:pt x="7609748" y="668147"/>
                  <a:pt x="7613037" y="662039"/>
                  <a:pt x="7619616" y="656635"/>
                </a:cubicBezTo>
                <a:cubicBezTo>
                  <a:pt x="7622200" y="651231"/>
                  <a:pt x="7625195" y="647589"/>
                  <a:pt x="7628602" y="645710"/>
                </a:cubicBezTo>
                <a:cubicBezTo>
                  <a:pt x="7632009" y="643830"/>
                  <a:pt x="7636296" y="642420"/>
                  <a:pt x="7641466" y="641481"/>
                </a:cubicBezTo>
                <a:cubicBezTo>
                  <a:pt x="7642875" y="637486"/>
                  <a:pt x="7646164" y="634784"/>
                  <a:pt x="7651333" y="633375"/>
                </a:cubicBezTo>
                <a:cubicBezTo>
                  <a:pt x="7656502" y="631965"/>
                  <a:pt x="7661554" y="631495"/>
                  <a:pt x="7666488" y="631965"/>
                </a:cubicBezTo>
                <a:cubicBezTo>
                  <a:pt x="7667897" y="631025"/>
                  <a:pt x="7669894" y="630144"/>
                  <a:pt x="7672479" y="629322"/>
                </a:cubicBezTo>
                <a:cubicBezTo>
                  <a:pt x="7675063" y="628500"/>
                  <a:pt x="7677648" y="628088"/>
                  <a:pt x="7680232" y="628088"/>
                </a:cubicBezTo>
                <a:cubicBezTo>
                  <a:pt x="7683052" y="628088"/>
                  <a:pt x="7685519" y="628558"/>
                  <a:pt x="7687633" y="629498"/>
                </a:cubicBezTo>
                <a:cubicBezTo>
                  <a:pt x="7688103" y="629028"/>
                  <a:pt x="7689278" y="628793"/>
                  <a:pt x="7691158" y="628793"/>
                </a:cubicBezTo>
                <a:cubicBezTo>
                  <a:pt x="7692567" y="628793"/>
                  <a:pt x="7693977" y="628911"/>
                  <a:pt x="7695386" y="629146"/>
                </a:cubicBezTo>
                <a:cubicBezTo>
                  <a:pt x="7696796" y="629381"/>
                  <a:pt x="7697736" y="629733"/>
                  <a:pt x="7698206" y="630203"/>
                </a:cubicBezTo>
                <a:cubicBezTo>
                  <a:pt x="7701495" y="625974"/>
                  <a:pt x="7705372" y="623859"/>
                  <a:pt x="7709836" y="623859"/>
                </a:cubicBezTo>
                <a:cubicBezTo>
                  <a:pt x="7711246" y="623859"/>
                  <a:pt x="7712656" y="624212"/>
                  <a:pt x="7714065" y="624917"/>
                </a:cubicBezTo>
                <a:lnTo>
                  <a:pt x="7714065" y="623859"/>
                </a:lnTo>
                <a:cubicBezTo>
                  <a:pt x="7714065" y="619865"/>
                  <a:pt x="7714888" y="617046"/>
                  <a:pt x="7716532" y="615401"/>
                </a:cubicBezTo>
                <a:cubicBezTo>
                  <a:pt x="7714183" y="614696"/>
                  <a:pt x="7711657" y="612640"/>
                  <a:pt x="7708955" y="609234"/>
                </a:cubicBezTo>
                <a:cubicBezTo>
                  <a:pt x="7706253" y="605827"/>
                  <a:pt x="7704667" y="602714"/>
                  <a:pt x="7704198" y="599894"/>
                </a:cubicBezTo>
                <a:cubicBezTo>
                  <a:pt x="7700438" y="598250"/>
                  <a:pt x="7697854" y="595548"/>
                  <a:pt x="7696444" y="591789"/>
                </a:cubicBezTo>
                <a:cubicBezTo>
                  <a:pt x="7693624" y="593903"/>
                  <a:pt x="7690335" y="594960"/>
                  <a:pt x="7686576" y="594960"/>
                </a:cubicBezTo>
                <a:cubicBezTo>
                  <a:pt x="7683992" y="594960"/>
                  <a:pt x="7681525" y="594256"/>
                  <a:pt x="7679175" y="592846"/>
                </a:cubicBezTo>
                <a:cubicBezTo>
                  <a:pt x="7675181" y="594021"/>
                  <a:pt x="7672597" y="594491"/>
                  <a:pt x="7671422" y="594256"/>
                </a:cubicBezTo>
                <a:cubicBezTo>
                  <a:pt x="7668132" y="596605"/>
                  <a:pt x="7664491" y="597780"/>
                  <a:pt x="7660497" y="597780"/>
                </a:cubicBezTo>
                <a:cubicBezTo>
                  <a:pt x="7656973" y="602479"/>
                  <a:pt x="7652861" y="604593"/>
                  <a:pt x="7648162" y="604124"/>
                </a:cubicBezTo>
                <a:cubicBezTo>
                  <a:pt x="7646047" y="607883"/>
                  <a:pt x="7643169" y="611172"/>
                  <a:pt x="7639527" y="613991"/>
                </a:cubicBezTo>
                <a:cubicBezTo>
                  <a:pt x="7635885" y="616811"/>
                  <a:pt x="7632185" y="618220"/>
                  <a:pt x="7628426" y="618220"/>
                </a:cubicBezTo>
                <a:cubicBezTo>
                  <a:pt x="7624197" y="618220"/>
                  <a:pt x="7620790" y="616223"/>
                  <a:pt x="7618206" y="612229"/>
                </a:cubicBezTo>
                <a:cubicBezTo>
                  <a:pt x="7616326" y="609175"/>
                  <a:pt x="7615386" y="606238"/>
                  <a:pt x="7615386" y="603419"/>
                </a:cubicBezTo>
                <a:cubicBezTo>
                  <a:pt x="7615386" y="599190"/>
                  <a:pt x="7616796" y="595665"/>
                  <a:pt x="7619616" y="592846"/>
                </a:cubicBezTo>
                <a:cubicBezTo>
                  <a:pt x="7620320" y="589322"/>
                  <a:pt x="7621965" y="585974"/>
                  <a:pt x="7624550" y="582802"/>
                </a:cubicBezTo>
                <a:cubicBezTo>
                  <a:pt x="7627134" y="579630"/>
                  <a:pt x="7630012" y="577163"/>
                  <a:pt x="7633184" y="575401"/>
                </a:cubicBezTo>
                <a:cubicBezTo>
                  <a:pt x="7636356" y="573639"/>
                  <a:pt x="7638881" y="572993"/>
                  <a:pt x="7640761" y="573463"/>
                </a:cubicBezTo>
                <a:cubicBezTo>
                  <a:pt x="7642405" y="570878"/>
                  <a:pt x="7645695" y="568470"/>
                  <a:pt x="7650629" y="566238"/>
                </a:cubicBezTo>
                <a:cubicBezTo>
                  <a:pt x="7655563" y="564006"/>
                  <a:pt x="7660144" y="562890"/>
                  <a:pt x="7664373" y="562890"/>
                </a:cubicBezTo>
                <a:cubicBezTo>
                  <a:pt x="7665313" y="562890"/>
                  <a:pt x="7666723" y="563125"/>
                  <a:pt x="7668603" y="563595"/>
                </a:cubicBezTo>
                <a:cubicBezTo>
                  <a:pt x="7671187" y="560775"/>
                  <a:pt x="7674594" y="559366"/>
                  <a:pt x="7678823" y="559366"/>
                </a:cubicBezTo>
                <a:cubicBezTo>
                  <a:pt x="7682112" y="559366"/>
                  <a:pt x="7684462" y="560305"/>
                  <a:pt x="7685871" y="562185"/>
                </a:cubicBezTo>
                <a:cubicBezTo>
                  <a:pt x="7688926" y="560070"/>
                  <a:pt x="7692920" y="559013"/>
                  <a:pt x="7697854" y="559013"/>
                </a:cubicBezTo>
                <a:close/>
                <a:moveTo>
                  <a:pt x="6945379" y="559013"/>
                </a:moveTo>
                <a:cubicBezTo>
                  <a:pt x="6951252" y="559013"/>
                  <a:pt x="6956480" y="560423"/>
                  <a:pt x="6961062" y="563242"/>
                </a:cubicBezTo>
                <a:cubicBezTo>
                  <a:pt x="6965643" y="566062"/>
                  <a:pt x="6968286" y="569821"/>
                  <a:pt x="6968991" y="574520"/>
                </a:cubicBezTo>
                <a:cubicBezTo>
                  <a:pt x="6973220" y="575930"/>
                  <a:pt x="6976451" y="578103"/>
                  <a:pt x="6978683" y="581040"/>
                </a:cubicBezTo>
                <a:cubicBezTo>
                  <a:pt x="6980915" y="583977"/>
                  <a:pt x="6982266" y="588029"/>
                  <a:pt x="6982736" y="593198"/>
                </a:cubicBezTo>
                <a:cubicBezTo>
                  <a:pt x="6985790" y="596253"/>
                  <a:pt x="6988022" y="599836"/>
                  <a:pt x="6989432" y="603947"/>
                </a:cubicBezTo>
                <a:cubicBezTo>
                  <a:pt x="6990842" y="608059"/>
                  <a:pt x="6991546" y="612229"/>
                  <a:pt x="6991546" y="616458"/>
                </a:cubicBezTo>
                <a:cubicBezTo>
                  <a:pt x="6991546" y="621862"/>
                  <a:pt x="6990607" y="626209"/>
                  <a:pt x="6988727" y="629498"/>
                </a:cubicBezTo>
                <a:cubicBezTo>
                  <a:pt x="6990371" y="631848"/>
                  <a:pt x="6991781" y="635372"/>
                  <a:pt x="6992956" y="640071"/>
                </a:cubicBezTo>
                <a:cubicBezTo>
                  <a:pt x="6994131" y="644770"/>
                  <a:pt x="6994718" y="649351"/>
                  <a:pt x="6994718" y="653815"/>
                </a:cubicBezTo>
                <a:cubicBezTo>
                  <a:pt x="6994718" y="655695"/>
                  <a:pt x="6994483" y="658044"/>
                  <a:pt x="6994014" y="660864"/>
                </a:cubicBezTo>
                <a:cubicBezTo>
                  <a:pt x="6995658" y="664388"/>
                  <a:pt x="6996480" y="666738"/>
                  <a:pt x="6996480" y="667912"/>
                </a:cubicBezTo>
                <a:cubicBezTo>
                  <a:pt x="6996480" y="668617"/>
                  <a:pt x="6996128" y="670262"/>
                  <a:pt x="6995423" y="672846"/>
                </a:cubicBezTo>
                <a:cubicBezTo>
                  <a:pt x="6995658" y="673786"/>
                  <a:pt x="6995893" y="674902"/>
                  <a:pt x="6996128" y="676194"/>
                </a:cubicBezTo>
                <a:cubicBezTo>
                  <a:pt x="6996363" y="677487"/>
                  <a:pt x="6996480" y="679073"/>
                  <a:pt x="6996480" y="680952"/>
                </a:cubicBezTo>
                <a:cubicBezTo>
                  <a:pt x="6996480" y="684476"/>
                  <a:pt x="6995188" y="687648"/>
                  <a:pt x="6992604" y="690468"/>
                </a:cubicBezTo>
                <a:cubicBezTo>
                  <a:pt x="6993543" y="693052"/>
                  <a:pt x="6994014" y="696224"/>
                  <a:pt x="6994014" y="699983"/>
                </a:cubicBezTo>
                <a:cubicBezTo>
                  <a:pt x="6994014" y="704917"/>
                  <a:pt x="6992839" y="708911"/>
                  <a:pt x="6990489" y="711966"/>
                </a:cubicBezTo>
                <a:cubicBezTo>
                  <a:pt x="6990959" y="712905"/>
                  <a:pt x="6991194" y="714433"/>
                  <a:pt x="6991194" y="716547"/>
                </a:cubicBezTo>
                <a:cubicBezTo>
                  <a:pt x="6991194" y="721481"/>
                  <a:pt x="6989197" y="725593"/>
                  <a:pt x="6985202" y="728882"/>
                </a:cubicBezTo>
                <a:cubicBezTo>
                  <a:pt x="6984263" y="732171"/>
                  <a:pt x="6982501" y="734697"/>
                  <a:pt x="6979916" y="736459"/>
                </a:cubicBezTo>
                <a:cubicBezTo>
                  <a:pt x="6977332" y="738221"/>
                  <a:pt x="6974512" y="739102"/>
                  <a:pt x="6971458" y="739102"/>
                </a:cubicBezTo>
                <a:cubicBezTo>
                  <a:pt x="6968404" y="739102"/>
                  <a:pt x="6965937" y="738162"/>
                  <a:pt x="6964057" y="736283"/>
                </a:cubicBezTo>
                <a:cubicBezTo>
                  <a:pt x="6957948" y="738867"/>
                  <a:pt x="6953014" y="740160"/>
                  <a:pt x="6949255" y="740160"/>
                </a:cubicBezTo>
                <a:cubicBezTo>
                  <a:pt x="6947376" y="740160"/>
                  <a:pt x="6945966" y="740042"/>
                  <a:pt x="6945026" y="739807"/>
                </a:cubicBezTo>
                <a:cubicBezTo>
                  <a:pt x="6938918" y="741687"/>
                  <a:pt x="6933749" y="742627"/>
                  <a:pt x="6929519" y="742627"/>
                </a:cubicBezTo>
                <a:cubicBezTo>
                  <a:pt x="6926465" y="742627"/>
                  <a:pt x="6922236" y="742039"/>
                  <a:pt x="6916832" y="740864"/>
                </a:cubicBezTo>
                <a:cubicBezTo>
                  <a:pt x="6913543" y="742744"/>
                  <a:pt x="6910371" y="743684"/>
                  <a:pt x="6907317" y="743684"/>
                </a:cubicBezTo>
                <a:cubicBezTo>
                  <a:pt x="6904498" y="743684"/>
                  <a:pt x="6901913" y="742861"/>
                  <a:pt x="6899564" y="741217"/>
                </a:cubicBezTo>
                <a:cubicBezTo>
                  <a:pt x="6898389" y="741452"/>
                  <a:pt x="6896627" y="741569"/>
                  <a:pt x="6894277" y="741569"/>
                </a:cubicBezTo>
                <a:cubicBezTo>
                  <a:pt x="6885114" y="741569"/>
                  <a:pt x="6878065" y="737458"/>
                  <a:pt x="6873131" y="729234"/>
                </a:cubicBezTo>
                <a:cubicBezTo>
                  <a:pt x="6864203" y="724065"/>
                  <a:pt x="6859739" y="716312"/>
                  <a:pt x="6859739" y="705974"/>
                </a:cubicBezTo>
                <a:cubicBezTo>
                  <a:pt x="6859739" y="703390"/>
                  <a:pt x="6859857" y="701393"/>
                  <a:pt x="6860092" y="699983"/>
                </a:cubicBezTo>
                <a:cubicBezTo>
                  <a:pt x="6857977" y="698573"/>
                  <a:pt x="6856920" y="695637"/>
                  <a:pt x="6856920" y="691172"/>
                </a:cubicBezTo>
                <a:cubicBezTo>
                  <a:pt x="6856920" y="688118"/>
                  <a:pt x="6857507" y="685416"/>
                  <a:pt x="6858682" y="683067"/>
                </a:cubicBezTo>
                <a:cubicBezTo>
                  <a:pt x="6857742" y="678838"/>
                  <a:pt x="6857273" y="676136"/>
                  <a:pt x="6857273" y="674961"/>
                </a:cubicBezTo>
                <a:cubicBezTo>
                  <a:pt x="6857273" y="668147"/>
                  <a:pt x="6860562" y="662039"/>
                  <a:pt x="6867141" y="656635"/>
                </a:cubicBezTo>
                <a:cubicBezTo>
                  <a:pt x="6869725" y="651231"/>
                  <a:pt x="6872720" y="647589"/>
                  <a:pt x="6876127" y="645710"/>
                </a:cubicBezTo>
                <a:cubicBezTo>
                  <a:pt x="6879534" y="643830"/>
                  <a:pt x="6883822" y="642420"/>
                  <a:pt x="6888991" y="641481"/>
                </a:cubicBezTo>
                <a:cubicBezTo>
                  <a:pt x="6890400" y="637486"/>
                  <a:pt x="6893689" y="634784"/>
                  <a:pt x="6898858" y="633375"/>
                </a:cubicBezTo>
                <a:cubicBezTo>
                  <a:pt x="6904027" y="631965"/>
                  <a:pt x="6909079" y="631495"/>
                  <a:pt x="6914013" y="631965"/>
                </a:cubicBezTo>
                <a:cubicBezTo>
                  <a:pt x="6915422" y="631025"/>
                  <a:pt x="6917419" y="630144"/>
                  <a:pt x="6920004" y="629322"/>
                </a:cubicBezTo>
                <a:cubicBezTo>
                  <a:pt x="6922588" y="628500"/>
                  <a:pt x="6925173" y="628088"/>
                  <a:pt x="6927757" y="628088"/>
                </a:cubicBezTo>
                <a:cubicBezTo>
                  <a:pt x="6930577" y="628088"/>
                  <a:pt x="6933044" y="628558"/>
                  <a:pt x="6935158" y="629498"/>
                </a:cubicBezTo>
                <a:cubicBezTo>
                  <a:pt x="6935628" y="629028"/>
                  <a:pt x="6936803" y="628793"/>
                  <a:pt x="6938683" y="628793"/>
                </a:cubicBezTo>
                <a:cubicBezTo>
                  <a:pt x="6940092" y="628793"/>
                  <a:pt x="6941502" y="628911"/>
                  <a:pt x="6942911" y="629146"/>
                </a:cubicBezTo>
                <a:cubicBezTo>
                  <a:pt x="6944321" y="629381"/>
                  <a:pt x="6945261" y="629733"/>
                  <a:pt x="6945731" y="630203"/>
                </a:cubicBezTo>
                <a:cubicBezTo>
                  <a:pt x="6949020" y="625974"/>
                  <a:pt x="6952897" y="623859"/>
                  <a:pt x="6957361" y="623859"/>
                </a:cubicBezTo>
                <a:cubicBezTo>
                  <a:pt x="6958771" y="623859"/>
                  <a:pt x="6960181" y="624212"/>
                  <a:pt x="6961590" y="624917"/>
                </a:cubicBezTo>
                <a:lnTo>
                  <a:pt x="6961590" y="623859"/>
                </a:lnTo>
                <a:cubicBezTo>
                  <a:pt x="6961590" y="619865"/>
                  <a:pt x="6962413" y="617046"/>
                  <a:pt x="6964057" y="615401"/>
                </a:cubicBezTo>
                <a:cubicBezTo>
                  <a:pt x="6961707" y="614696"/>
                  <a:pt x="6959182" y="612640"/>
                  <a:pt x="6956480" y="609234"/>
                </a:cubicBezTo>
                <a:cubicBezTo>
                  <a:pt x="6953778" y="605827"/>
                  <a:pt x="6952192" y="602714"/>
                  <a:pt x="6951723" y="599894"/>
                </a:cubicBezTo>
                <a:cubicBezTo>
                  <a:pt x="6947963" y="598250"/>
                  <a:pt x="6945379" y="595548"/>
                  <a:pt x="6943969" y="591789"/>
                </a:cubicBezTo>
                <a:cubicBezTo>
                  <a:pt x="6941149" y="593903"/>
                  <a:pt x="6937860" y="594960"/>
                  <a:pt x="6934101" y="594960"/>
                </a:cubicBezTo>
                <a:cubicBezTo>
                  <a:pt x="6931517" y="594960"/>
                  <a:pt x="6929050" y="594256"/>
                  <a:pt x="6926700" y="592846"/>
                </a:cubicBezTo>
                <a:cubicBezTo>
                  <a:pt x="6922706" y="594021"/>
                  <a:pt x="6920122" y="594491"/>
                  <a:pt x="6918947" y="594256"/>
                </a:cubicBezTo>
                <a:cubicBezTo>
                  <a:pt x="6915657" y="596605"/>
                  <a:pt x="6912016" y="597780"/>
                  <a:pt x="6908022" y="597780"/>
                </a:cubicBezTo>
                <a:cubicBezTo>
                  <a:pt x="6904498" y="602479"/>
                  <a:pt x="6900386" y="604593"/>
                  <a:pt x="6895687" y="604124"/>
                </a:cubicBezTo>
                <a:cubicBezTo>
                  <a:pt x="6893572" y="607883"/>
                  <a:pt x="6890694" y="611172"/>
                  <a:pt x="6887052" y="613991"/>
                </a:cubicBezTo>
                <a:cubicBezTo>
                  <a:pt x="6883410" y="616811"/>
                  <a:pt x="6879710" y="618220"/>
                  <a:pt x="6875951" y="618220"/>
                </a:cubicBezTo>
                <a:cubicBezTo>
                  <a:pt x="6871722" y="618220"/>
                  <a:pt x="6868315" y="616223"/>
                  <a:pt x="6865731" y="612229"/>
                </a:cubicBezTo>
                <a:cubicBezTo>
                  <a:pt x="6863851" y="609175"/>
                  <a:pt x="6862911" y="606238"/>
                  <a:pt x="6862911" y="603419"/>
                </a:cubicBezTo>
                <a:cubicBezTo>
                  <a:pt x="6862911" y="599190"/>
                  <a:pt x="6864321" y="595665"/>
                  <a:pt x="6867141" y="592846"/>
                </a:cubicBezTo>
                <a:cubicBezTo>
                  <a:pt x="6867845" y="589322"/>
                  <a:pt x="6869490" y="585974"/>
                  <a:pt x="6872075" y="582802"/>
                </a:cubicBezTo>
                <a:cubicBezTo>
                  <a:pt x="6874659" y="579630"/>
                  <a:pt x="6877537" y="577163"/>
                  <a:pt x="6880709" y="575401"/>
                </a:cubicBezTo>
                <a:cubicBezTo>
                  <a:pt x="6883881" y="573639"/>
                  <a:pt x="6886406" y="572993"/>
                  <a:pt x="6888286" y="573463"/>
                </a:cubicBezTo>
                <a:cubicBezTo>
                  <a:pt x="6889930" y="570878"/>
                  <a:pt x="6893220" y="568470"/>
                  <a:pt x="6898154" y="566238"/>
                </a:cubicBezTo>
                <a:cubicBezTo>
                  <a:pt x="6903088" y="564006"/>
                  <a:pt x="6907669" y="562890"/>
                  <a:pt x="6911898" y="562890"/>
                </a:cubicBezTo>
                <a:cubicBezTo>
                  <a:pt x="6912838" y="562890"/>
                  <a:pt x="6914248" y="563125"/>
                  <a:pt x="6916128" y="563595"/>
                </a:cubicBezTo>
                <a:cubicBezTo>
                  <a:pt x="6918712" y="560775"/>
                  <a:pt x="6922119" y="559366"/>
                  <a:pt x="6926348" y="559366"/>
                </a:cubicBezTo>
                <a:cubicBezTo>
                  <a:pt x="6929637" y="559366"/>
                  <a:pt x="6931987" y="560305"/>
                  <a:pt x="6933396" y="562185"/>
                </a:cubicBezTo>
                <a:cubicBezTo>
                  <a:pt x="6936451" y="560070"/>
                  <a:pt x="6940445" y="559013"/>
                  <a:pt x="6945379" y="559013"/>
                </a:cubicBezTo>
                <a:close/>
                <a:moveTo>
                  <a:pt x="4916554" y="559013"/>
                </a:moveTo>
                <a:cubicBezTo>
                  <a:pt x="4922427" y="559013"/>
                  <a:pt x="4927655" y="560423"/>
                  <a:pt x="4932237" y="563242"/>
                </a:cubicBezTo>
                <a:cubicBezTo>
                  <a:pt x="4936818" y="566062"/>
                  <a:pt x="4939461" y="569821"/>
                  <a:pt x="4940166" y="574520"/>
                </a:cubicBezTo>
                <a:cubicBezTo>
                  <a:pt x="4944395" y="575930"/>
                  <a:pt x="4947626" y="578103"/>
                  <a:pt x="4949858" y="581040"/>
                </a:cubicBezTo>
                <a:cubicBezTo>
                  <a:pt x="4952090" y="583977"/>
                  <a:pt x="4953441" y="588029"/>
                  <a:pt x="4953911" y="593198"/>
                </a:cubicBezTo>
                <a:cubicBezTo>
                  <a:pt x="4956965" y="596253"/>
                  <a:pt x="4959197" y="599836"/>
                  <a:pt x="4960607" y="603947"/>
                </a:cubicBezTo>
                <a:cubicBezTo>
                  <a:pt x="4962017" y="608059"/>
                  <a:pt x="4962721" y="612229"/>
                  <a:pt x="4962721" y="616458"/>
                </a:cubicBezTo>
                <a:cubicBezTo>
                  <a:pt x="4962721" y="621862"/>
                  <a:pt x="4961782" y="626209"/>
                  <a:pt x="4959902" y="629498"/>
                </a:cubicBezTo>
                <a:cubicBezTo>
                  <a:pt x="4961546" y="631848"/>
                  <a:pt x="4962956" y="635372"/>
                  <a:pt x="4964131" y="640071"/>
                </a:cubicBezTo>
                <a:cubicBezTo>
                  <a:pt x="4965306" y="644770"/>
                  <a:pt x="4965893" y="649351"/>
                  <a:pt x="4965893" y="653815"/>
                </a:cubicBezTo>
                <a:cubicBezTo>
                  <a:pt x="4965893" y="655695"/>
                  <a:pt x="4965658" y="658044"/>
                  <a:pt x="4965189" y="660864"/>
                </a:cubicBezTo>
                <a:cubicBezTo>
                  <a:pt x="4966833" y="664388"/>
                  <a:pt x="4967655" y="666738"/>
                  <a:pt x="4967655" y="667912"/>
                </a:cubicBezTo>
                <a:cubicBezTo>
                  <a:pt x="4967655" y="668617"/>
                  <a:pt x="4967303" y="670262"/>
                  <a:pt x="4966598" y="672846"/>
                </a:cubicBezTo>
                <a:cubicBezTo>
                  <a:pt x="4966833" y="673786"/>
                  <a:pt x="4967068" y="674902"/>
                  <a:pt x="4967303" y="676194"/>
                </a:cubicBezTo>
                <a:cubicBezTo>
                  <a:pt x="4967538" y="677487"/>
                  <a:pt x="4967655" y="679073"/>
                  <a:pt x="4967655" y="680952"/>
                </a:cubicBezTo>
                <a:cubicBezTo>
                  <a:pt x="4967655" y="684476"/>
                  <a:pt x="4966363" y="687648"/>
                  <a:pt x="4963779" y="690468"/>
                </a:cubicBezTo>
                <a:cubicBezTo>
                  <a:pt x="4964718" y="693052"/>
                  <a:pt x="4965189" y="696224"/>
                  <a:pt x="4965189" y="699983"/>
                </a:cubicBezTo>
                <a:cubicBezTo>
                  <a:pt x="4965189" y="704917"/>
                  <a:pt x="4964014" y="708911"/>
                  <a:pt x="4961664" y="711966"/>
                </a:cubicBezTo>
                <a:cubicBezTo>
                  <a:pt x="4962134" y="712905"/>
                  <a:pt x="4962369" y="714433"/>
                  <a:pt x="4962369" y="716547"/>
                </a:cubicBezTo>
                <a:cubicBezTo>
                  <a:pt x="4962369" y="721481"/>
                  <a:pt x="4960372" y="725593"/>
                  <a:pt x="4956377" y="728882"/>
                </a:cubicBezTo>
                <a:cubicBezTo>
                  <a:pt x="4955438" y="732171"/>
                  <a:pt x="4953676" y="734697"/>
                  <a:pt x="4951091" y="736459"/>
                </a:cubicBezTo>
                <a:cubicBezTo>
                  <a:pt x="4948507" y="738221"/>
                  <a:pt x="4945687" y="739102"/>
                  <a:pt x="4942633" y="739102"/>
                </a:cubicBezTo>
                <a:cubicBezTo>
                  <a:pt x="4939579" y="739102"/>
                  <a:pt x="4937112" y="738162"/>
                  <a:pt x="4935232" y="736283"/>
                </a:cubicBezTo>
                <a:cubicBezTo>
                  <a:pt x="4929123" y="738867"/>
                  <a:pt x="4924189" y="740160"/>
                  <a:pt x="4920430" y="740160"/>
                </a:cubicBezTo>
                <a:cubicBezTo>
                  <a:pt x="4918551" y="740160"/>
                  <a:pt x="4917141" y="740042"/>
                  <a:pt x="4916201" y="739807"/>
                </a:cubicBezTo>
                <a:cubicBezTo>
                  <a:pt x="4910093" y="741687"/>
                  <a:pt x="4904924" y="742627"/>
                  <a:pt x="4900694" y="742627"/>
                </a:cubicBezTo>
                <a:cubicBezTo>
                  <a:pt x="4897640" y="742627"/>
                  <a:pt x="4893411" y="742039"/>
                  <a:pt x="4888007" y="740864"/>
                </a:cubicBezTo>
                <a:cubicBezTo>
                  <a:pt x="4884718" y="742744"/>
                  <a:pt x="4881546" y="743684"/>
                  <a:pt x="4878492" y="743684"/>
                </a:cubicBezTo>
                <a:cubicBezTo>
                  <a:pt x="4875673" y="743684"/>
                  <a:pt x="4873088" y="742861"/>
                  <a:pt x="4870739" y="741217"/>
                </a:cubicBezTo>
                <a:cubicBezTo>
                  <a:pt x="4869564" y="741452"/>
                  <a:pt x="4867802" y="741569"/>
                  <a:pt x="4865452" y="741569"/>
                </a:cubicBezTo>
                <a:cubicBezTo>
                  <a:pt x="4856289" y="741569"/>
                  <a:pt x="4849240" y="737458"/>
                  <a:pt x="4844306" y="729234"/>
                </a:cubicBezTo>
                <a:cubicBezTo>
                  <a:pt x="4835378" y="724065"/>
                  <a:pt x="4830914" y="716312"/>
                  <a:pt x="4830914" y="705974"/>
                </a:cubicBezTo>
                <a:cubicBezTo>
                  <a:pt x="4830914" y="703390"/>
                  <a:pt x="4831032" y="701393"/>
                  <a:pt x="4831267" y="699983"/>
                </a:cubicBezTo>
                <a:cubicBezTo>
                  <a:pt x="4829152" y="698573"/>
                  <a:pt x="4828095" y="695637"/>
                  <a:pt x="4828095" y="691172"/>
                </a:cubicBezTo>
                <a:cubicBezTo>
                  <a:pt x="4828095" y="688118"/>
                  <a:pt x="4828682" y="685416"/>
                  <a:pt x="4829857" y="683067"/>
                </a:cubicBezTo>
                <a:cubicBezTo>
                  <a:pt x="4828917" y="678838"/>
                  <a:pt x="4828448" y="676136"/>
                  <a:pt x="4828448" y="674961"/>
                </a:cubicBezTo>
                <a:cubicBezTo>
                  <a:pt x="4828448" y="668147"/>
                  <a:pt x="4831737" y="662039"/>
                  <a:pt x="4838316" y="656635"/>
                </a:cubicBezTo>
                <a:cubicBezTo>
                  <a:pt x="4840900" y="651231"/>
                  <a:pt x="4843895" y="647589"/>
                  <a:pt x="4847302" y="645710"/>
                </a:cubicBezTo>
                <a:cubicBezTo>
                  <a:pt x="4850709" y="643830"/>
                  <a:pt x="4854997" y="642420"/>
                  <a:pt x="4860166" y="641481"/>
                </a:cubicBezTo>
                <a:cubicBezTo>
                  <a:pt x="4861575" y="637486"/>
                  <a:pt x="4864864" y="634784"/>
                  <a:pt x="4870033" y="633375"/>
                </a:cubicBezTo>
                <a:cubicBezTo>
                  <a:pt x="4875202" y="631965"/>
                  <a:pt x="4880254" y="631495"/>
                  <a:pt x="4885188" y="631965"/>
                </a:cubicBezTo>
                <a:cubicBezTo>
                  <a:pt x="4886597" y="631025"/>
                  <a:pt x="4888594" y="630144"/>
                  <a:pt x="4891179" y="629322"/>
                </a:cubicBezTo>
                <a:cubicBezTo>
                  <a:pt x="4893763" y="628500"/>
                  <a:pt x="4896348" y="628088"/>
                  <a:pt x="4898932" y="628088"/>
                </a:cubicBezTo>
                <a:cubicBezTo>
                  <a:pt x="4901752" y="628088"/>
                  <a:pt x="4904219" y="628558"/>
                  <a:pt x="4906333" y="629498"/>
                </a:cubicBezTo>
                <a:cubicBezTo>
                  <a:pt x="4906803" y="629028"/>
                  <a:pt x="4907978" y="628793"/>
                  <a:pt x="4909858" y="628793"/>
                </a:cubicBezTo>
                <a:cubicBezTo>
                  <a:pt x="4911267" y="628793"/>
                  <a:pt x="4912677" y="628911"/>
                  <a:pt x="4914086" y="629146"/>
                </a:cubicBezTo>
                <a:cubicBezTo>
                  <a:pt x="4915496" y="629381"/>
                  <a:pt x="4916436" y="629733"/>
                  <a:pt x="4916906" y="630203"/>
                </a:cubicBezTo>
                <a:cubicBezTo>
                  <a:pt x="4920195" y="625974"/>
                  <a:pt x="4924072" y="623859"/>
                  <a:pt x="4928536" y="623859"/>
                </a:cubicBezTo>
                <a:cubicBezTo>
                  <a:pt x="4929946" y="623859"/>
                  <a:pt x="4931356" y="624212"/>
                  <a:pt x="4932765" y="624917"/>
                </a:cubicBezTo>
                <a:lnTo>
                  <a:pt x="4932765" y="623859"/>
                </a:lnTo>
                <a:cubicBezTo>
                  <a:pt x="4932765" y="619865"/>
                  <a:pt x="4933588" y="617046"/>
                  <a:pt x="4935232" y="615401"/>
                </a:cubicBezTo>
                <a:cubicBezTo>
                  <a:pt x="4932882" y="614696"/>
                  <a:pt x="4930357" y="612640"/>
                  <a:pt x="4927655" y="609234"/>
                </a:cubicBezTo>
                <a:cubicBezTo>
                  <a:pt x="4924953" y="605827"/>
                  <a:pt x="4923367" y="602714"/>
                  <a:pt x="4922898" y="599894"/>
                </a:cubicBezTo>
                <a:cubicBezTo>
                  <a:pt x="4919138" y="598250"/>
                  <a:pt x="4916554" y="595548"/>
                  <a:pt x="4915144" y="591789"/>
                </a:cubicBezTo>
                <a:cubicBezTo>
                  <a:pt x="4912324" y="593903"/>
                  <a:pt x="4909035" y="594960"/>
                  <a:pt x="4905276" y="594960"/>
                </a:cubicBezTo>
                <a:cubicBezTo>
                  <a:pt x="4902692" y="594960"/>
                  <a:pt x="4900225" y="594256"/>
                  <a:pt x="4897875" y="592846"/>
                </a:cubicBezTo>
                <a:cubicBezTo>
                  <a:pt x="4893881" y="594021"/>
                  <a:pt x="4891297" y="594491"/>
                  <a:pt x="4890122" y="594256"/>
                </a:cubicBezTo>
                <a:cubicBezTo>
                  <a:pt x="4886832" y="596605"/>
                  <a:pt x="4883191" y="597780"/>
                  <a:pt x="4879197" y="597780"/>
                </a:cubicBezTo>
                <a:cubicBezTo>
                  <a:pt x="4875673" y="602479"/>
                  <a:pt x="4871561" y="604593"/>
                  <a:pt x="4866861" y="604124"/>
                </a:cubicBezTo>
                <a:cubicBezTo>
                  <a:pt x="4864747" y="607883"/>
                  <a:pt x="4861869" y="611172"/>
                  <a:pt x="4858227" y="613991"/>
                </a:cubicBezTo>
                <a:cubicBezTo>
                  <a:pt x="4854585" y="616811"/>
                  <a:pt x="4850885" y="618220"/>
                  <a:pt x="4847126" y="618220"/>
                </a:cubicBezTo>
                <a:cubicBezTo>
                  <a:pt x="4842897" y="618220"/>
                  <a:pt x="4839490" y="616223"/>
                  <a:pt x="4836906" y="612229"/>
                </a:cubicBezTo>
                <a:cubicBezTo>
                  <a:pt x="4835026" y="609175"/>
                  <a:pt x="4834086" y="606238"/>
                  <a:pt x="4834086" y="603419"/>
                </a:cubicBezTo>
                <a:cubicBezTo>
                  <a:pt x="4834086" y="599190"/>
                  <a:pt x="4835496" y="595665"/>
                  <a:pt x="4838316" y="592846"/>
                </a:cubicBezTo>
                <a:cubicBezTo>
                  <a:pt x="4839020" y="589322"/>
                  <a:pt x="4840665" y="585974"/>
                  <a:pt x="4843250" y="582802"/>
                </a:cubicBezTo>
                <a:cubicBezTo>
                  <a:pt x="4845834" y="579630"/>
                  <a:pt x="4848712" y="577163"/>
                  <a:pt x="4851884" y="575401"/>
                </a:cubicBezTo>
                <a:cubicBezTo>
                  <a:pt x="4855056" y="573639"/>
                  <a:pt x="4857581" y="572993"/>
                  <a:pt x="4859461" y="573463"/>
                </a:cubicBezTo>
                <a:cubicBezTo>
                  <a:pt x="4861105" y="570878"/>
                  <a:pt x="4864395" y="568470"/>
                  <a:pt x="4869329" y="566238"/>
                </a:cubicBezTo>
                <a:cubicBezTo>
                  <a:pt x="4874263" y="564006"/>
                  <a:pt x="4878844" y="562890"/>
                  <a:pt x="4883073" y="562890"/>
                </a:cubicBezTo>
                <a:cubicBezTo>
                  <a:pt x="4884013" y="562890"/>
                  <a:pt x="4885423" y="563125"/>
                  <a:pt x="4887303" y="563595"/>
                </a:cubicBezTo>
                <a:cubicBezTo>
                  <a:pt x="4889887" y="560775"/>
                  <a:pt x="4893294" y="559366"/>
                  <a:pt x="4897523" y="559366"/>
                </a:cubicBezTo>
                <a:cubicBezTo>
                  <a:pt x="4900812" y="559366"/>
                  <a:pt x="4903162" y="560305"/>
                  <a:pt x="4904571" y="562185"/>
                </a:cubicBezTo>
                <a:cubicBezTo>
                  <a:pt x="4907626" y="560070"/>
                  <a:pt x="4911620" y="559013"/>
                  <a:pt x="4916554" y="559013"/>
                </a:cubicBezTo>
                <a:close/>
                <a:moveTo>
                  <a:pt x="2716284" y="559013"/>
                </a:moveTo>
                <a:cubicBezTo>
                  <a:pt x="2722157" y="559013"/>
                  <a:pt x="2727384" y="560423"/>
                  <a:pt x="2731966" y="563242"/>
                </a:cubicBezTo>
                <a:cubicBezTo>
                  <a:pt x="2736547" y="566062"/>
                  <a:pt x="2739191" y="569821"/>
                  <a:pt x="2739895" y="574520"/>
                </a:cubicBezTo>
                <a:cubicBezTo>
                  <a:pt x="2744125" y="575930"/>
                  <a:pt x="2747355" y="578103"/>
                  <a:pt x="2749586" y="581040"/>
                </a:cubicBezTo>
                <a:cubicBezTo>
                  <a:pt x="2751820" y="583977"/>
                  <a:pt x="2753170" y="588029"/>
                  <a:pt x="2753639" y="593198"/>
                </a:cubicBezTo>
                <a:cubicBezTo>
                  <a:pt x="2756694" y="596253"/>
                  <a:pt x="2758927" y="599836"/>
                  <a:pt x="2760337" y="603947"/>
                </a:cubicBezTo>
                <a:cubicBezTo>
                  <a:pt x="2761746" y="608059"/>
                  <a:pt x="2762451" y="612229"/>
                  <a:pt x="2762451" y="616458"/>
                </a:cubicBezTo>
                <a:cubicBezTo>
                  <a:pt x="2762451" y="621862"/>
                  <a:pt x="2761511" y="626209"/>
                  <a:pt x="2759632" y="629498"/>
                </a:cubicBezTo>
                <a:cubicBezTo>
                  <a:pt x="2761276" y="631848"/>
                  <a:pt x="2762686" y="635372"/>
                  <a:pt x="2763860" y="640071"/>
                </a:cubicBezTo>
                <a:cubicBezTo>
                  <a:pt x="2765035" y="644770"/>
                  <a:pt x="2765622" y="649351"/>
                  <a:pt x="2765622" y="653815"/>
                </a:cubicBezTo>
                <a:cubicBezTo>
                  <a:pt x="2765622" y="655695"/>
                  <a:pt x="2765388" y="658044"/>
                  <a:pt x="2764918" y="660864"/>
                </a:cubicBezTo>
                <a:cubicBezTo>
                  <a:pt x="2766562" y="664388"/>
                  <a:pt x="2767385" y="666738"/>
                  <a:pt x="2767385" y="667912"/>
                </a:cubicBezTo>
                <a:cubicBezTo>
                  <a:pt x="2767385" y="668617"/>
                  <a:pt x="2767032" y="670262"/>
                  <a:pt x="2766327" y="672846"/>
                </a:cubicBezTo>
                <a:cubicBezTo>
                  <a:pt x="2766562" y="673786"/>
                  <a:pt x="2766797" y="674902"/>
                  <a:pt x="2767032" y="676194"/>
                </a:cubicBezTo>
                <a:cubicBezTo>
                  <a:pt x="2767267" y="677487"/>
                  <a:pt x="2767385" y="679073"/>
                  <a:pt x="2767385" y="680952"/>
                </a:cubicBezTo>
                <a:cubicBezTo>
                  <a:pt x="2767385" y="684476"/>
                  <a:pt x="2766092" y="687648"/>
                  <a:pt x="2763507" y="690468"/>
                </a:cubicBezTo>
                <a:cubicBezTo>
                  <a:pt x="2764448" y="693052"/>
                  <a:pt x="2764918" y="696224"/>
                  <a:pt x="2764918" y="699983"/>
                </a:cubicBezTo>
                <a:cubicBezTo>
                  <a:pt x="2764918" y="704917"/>
                  <a:pt x="2763743" y="708911"/>
                  <a:pt x="2761393" y="711966"/>
                </a:cubicBezTo>
                <a:cubicBezTo>
                  <a:pt x="2761863" y="712905"/>
                  <a:pt x="2762098" y="714433"/>
                  <a:pt x="2762098" y="716547"/>
                </a:cubicBezTo>
                <a:cubicBezTo>
                  <a:pt x="2762098" y="721481"/>
                  <a:pt x="2760101" y="725593"/>
                  <a:pt x="2756107" y="728882"/>
                </a:cubicBezTo>
                <a:cubicBezTo>
                  <a:pt x="2755167" y="732171"/>
                  <a:pt x="2753406" y="734697"/>
                  <a:pt x="2750820" y="736459"/>
                </a:cubicBezTo>
                <a:cubicBezTo>
                  <a:pt x="2748236" y="738221"/>
                  <a:pt x="2745417" y="739102"/>
                  <a:pt x="2742362" y="739102"/>
                </a:cubicBezTo>
                <a:cubicBezTo>
                  <a:pt x="2739308" y="739102"/>
                  <a:pt x="2736841" y="738162"/>
                  <a:pt x="2734961" y="736283"/>
                </a:cubicBezTo>
                <a:cubicBezTo>
                  <a:pt x="2728853" y="738867"/>
                  <a:pt x="2723919" y="740160"/>
                  <a:pt x="2720160" y="740160"/>
                </a:cubicBezTo>
                <a:cubicBezTo>
                  <a:pt x="2718280" y="740160"/>
                  <a:pt x="2716871" y="740042"/>
                  <a:pt x="2715930" y="739807"/>
                </a:cubicBezTo>
                <a:cubicBezTo>
                  <a:pt x="2709821" y="741687"/>
                  <a:pt x="2704653" y="742627"/>
                  <a:pt x="2700424" y="742627"/>
                </a:cubicBezTo>
                <a:cubicBezTo>
                  <a:pt x="2697369" y="742627"/>
                  <a:pt x="2693140" y="742039"/>
                  <a:pt x="2687736" y="740864"/>
                </a:cubicBezTo>
                <a:cubicBezTo>
                  <a:pt x="2684447" y="742744"/>
                  <a:pt x="2681275" y="743684"/>
                  <a:pt x="2678221" y="743684"/>
                </a:cubicBezTo>
                <a:cubicBezTo>
                  <a:pt x="2675401" y="743684"/>
                  <a:pt x="2672816" y="742861"/>
                  <a:pt x="2670468" y="741217"/>
                </a:cubicBezTo>
                <a:cubicBezTo>
                  <a:pt x="2669293" y="741452"/>
                  <a:pt x="2667531" y="741569"/>
                  <a:pt x="2665181" y="741569"/>
                </a:cubicBezTo>
                <a:cubicBezTo>
                  <a:pt x="2656018" y="741569"/>
                  <a:pt x="2648970" y="737458"/>
                  <a:pt x="2644036" y="729234"/>
                </a:cubicBezTo>
                <a:cubicBezTo>
                  <a:pt x="2635108" y="724065"/>
                  <a:pt x="2630644" y="716312"/>
                  <a:pt x="2630644" y="705974"/>
                </a:cubicBezTo>
                <a:cubicBezTo>
                  <a:pt x="2630644" y="703390"/>
                  <a:pt x="2630761" y="701393"/>
                  <a:pt x="2630996" y="699983"/>
                </a:cubicBezTo>
                <a:cubicBezTo>
                  <a:pt x="2628882" y="698573"/>
                  <a:pt x="2627824" y="695637"/>
                  <a:pt x="2627824" y="691172"/>
                </a:cubicBezTo>
                <a:cubicBezTo>
                  <a:pt x="2627824" y="688118"/>
                  <a:pt x="2628412" y="685416"/>
                  <a:pt x="2629586" y="683067"/>
                </a:cubicBezTo>
                <a:cubicBezTo>
                  <a:pt x="2628646" y="678838"/>
                  <a:pt x="2628176" y="676136"/>
                  <a:pt x="2628176" y="674961"/>
                </a:cubicBezTo>
                <a:cubicBezTo>
                  <a:pt x="2628176" y="668147"/>
                  <a:pt x="2631466" y="662039"/>
                  <a:pt x="2638045" y="656635"/>
                </a:cubicBezTo>
                <a:cubicBezTo>
                  <a:pt x="2640629" y="651231"/>
                  <a:pt x="2643624" y="647589"/>
                  <a:pt x="2647031" y="645710"/>
                </a:cubicBezTo>
                <a:cubicBezTo>
                  <a:pt x="2650439" y="643830"/>
                  <a:pt x="2654727" y="642420"/>
                  <a:pt x="2659895" y="641481"/>
                </a:cubicBezTo>
                <a:cubicBezTo>
                  <a:pt x="2661305" y="637486"/>
                  <a:pt x="2664593" y="634784"/>
                  <a:pt x="2669763" y="633375"/>
                </a:cubicBezTo>
                <a:cubicBezTo>
                  <a:pt x="2674932" y="631965"/>
                  <a:pt x="2679983" y="631495"/>
                  <a:pt x="2684917" y="631965"/>
                </a:cubicBezTo>
                <a:cubicBezTo>
                  <a:pt x="2686326" y="631025"/>
                  <a:pt x="2688324" y="630144"/>
                  <a:pt x="2690908" y="629322"/>
                </a:cubicBezTo>
                <a:cubicBezTo>
                  <a:pt x="2693493" y="628500"/>
                  <a:pt x="2696077" y="628088"/>
                  <a:pt x="2698662" y="628088"/>
                </a:cubicBezTo>
                <a:cubicBezTo>
                  <a:pt x="2701481" y="628088"/>
                  <a:pt x="2703947" y="628558"/>
                  <a:pt x="2706063" y="629498"/>
                </a:cubicBezTo>
                <a:cubicBezTo>
                  <a:pt x="2706532" y="629028"/>
                  <a:pt x="2707707" y="628793"/>
                  <a:pt x="2709586" y="628793"/>
                </a:cubicBezTo>
                <a:cubicBezTo>
                  <a:pt x="2710996" y="628793"/>
                  <a:pt x="2712406" y="628911"/>
                  <a:pt x="2713816" y="629146"/>
                </a:cubicBezTo>
                <a:cubicBezTo>
                  <a:pt x="2715225" y="629381"/>
                  <a:pt x="2716165" y="629733"/>
                  <a:pt x="2716635" y="630203"/>
                </a:cubicBezTo>
                <a:cubicBezTo>
                  <a:pt x="2719925" y="625974"/>
                  <a:pt x="2723802" y="623859"/>
                  <a:pt x="2728266" y="623859"/>
                </a:cubicBezTo>
                <a:cubicBezTo>
                  <a:pt x="2729675" y="623859"/>
                  <a:pt x="2731085" y="624212"/>
                  <a:pt x="2732495" y="624917"/>
                </a:cubicBezTo>
                <a:lnTo>
                  <a:pt x="2732495" y="623859"/>
                </a:lnTo>
                <a:cubicBezTo>
                  <a:pt x="2732495" y="619865"/>
                  <a:pt x="2733317" y="617046"/>
                  <a:pt x="2734961" y="615401"/>
                </a:cubicBezTo>
                <a:cubicBezTo>
                  <a:pt x="2732612" y="614696"/>
                  <a:pt x="2730086" y="612640"/>
                  <a:pt x="2727384" y="609234"/>
                </a:cubicBezTo>
                <a:cubicBezTo>
                  <a:pt x="2724683" y="605827"/>
                  <a:pt x="2723097" y="602714"/>
                  <a:pt x="2722627" y="599894"/>
                </a:cubicBezTo>
                <a:cubicBezTo>
                  <a:pt x="2718867" y="598250"/>
                  <a:pt x="2716284" y="595548"/>
                  <a:pt x="2714873" y="591789"/>
                </a:cubicBezTo>
                <a:cubicBezTo>
                  <a:pt x="2712054" y="593903"/>
                  <a:pt x="2708765" y="594960"/>
                  <a:pt x="2705005" y="594960"/>
                </a:cubicBezTo>
                <a:cubicBezTo>
                  <a:pt x="2702421" y="594960"/>
                  <a:pt x="2699954" y="594256"/>
                  <a:pt x="2697604" y="592846"/>
                </a:cubicBezTo>
                <a:cubicBezTo>
                  <a:pt x="2693610" y="594021"/>
                  <a:pt x="2691026" y="594491"/>
                  <a:pt x="2689851" y="594256"/>
                </a:cubicBezTo>
                <a:cubicBezTo>
                  <a:pt x="2686562" y="596605"/>
                  <a:pt x="2682920" y="597780"/>
                  <a:pt x="2678926" y="597780"/>
                </a:cubicBezTo>
                <a:cubicBezTo>
                  <a:pt x="2675401" y="602479"/>
                  <a:pt x="2671290" y="604593"/>
                  <a:pt x="2666591" y="604124"/>
                </a:cubicBezTo>
                <a:cubicBezTo>
                  <a:pt x="2664476" y="607883"/>
                  <a:pt x="2661598" y="611172"/>
                  <a:pt x="2657956" y="613991"/>
                </a:cubicBezTo>
                <a:cubicBezTo>
                  <a:pt x="2654315" y="616811"/>
                  <a:pt x="2650614" y="618220"/>
                  <a:pt x="2646855" y="618220"/>
                </a:cubicBezTo>
                <a:cubicBezTo>
                  <a:pt x="2642627" y="618220"/>
                  <a:pt x="2639220" y="616223"/>
                  <a:pt x="2636634" y="612229"/>
                </a:cubicBezTo>
                <a:cubicBezTo>
                  <a:pt x="2634755" y="609175"/>
                  <a:pt x="2633815" y="606238"/>
                  <a:pt x="2633815" y="603419"/>
                </a:cubicBezTo>
                <a:cubicBezTo>
                  <a:pt x="2633815" y="599190"/>
                  <a:pt x="2635225" y="595665"/>
                  <a:pt x="2638045" y="592846"/>
                </a:cubicBezTo>
                <a:cubicBezTo>
                  <a:pt x="2638750" y="589322"/>
                  <a:pt x="2640393" y="585974"/>
                  <a:pt x="2642978" y="582802"/>
                </a:cubicBezTo>
                <a:cubicBezTo>
                  <a:pt x="2645564" y="579630"/>
                  <a:pt x="2648441" y="577163"/>
                  <a:pt x="2651614" y="575401"/>
                </a:cubicBezTo>
                <a:cubicBezTo>
                  <a:pt x="2654785" y="573639"/>
                  <a:pt x="2657310" y="572993"/>
                  <a:pt x="2659189" y="573463"/>
                </a:cubicBezTo>
                <a:cubicBezTo>
                  <a:pt x="2660835" y="570878"/>
                  <a:pt x="2664123" y="568470"/>
                  <a:pt x="2669058" y="566238"/>
                </a:cubicBezTo>
                <a:cubicBezTo>
                  <a:pt x="2673992" y="564006"/>
                  <a:pt x="2678573" y="562890"/>
                  <a:pt x="2682803" y="562890"/>
                </a:cubicBezTo>
                <a:cubicBezTo>
                  <a:pt x="2683742" y="562890"/>
                  <a:pt x="2685152" y="563125"/>
                  <a:pt x="2687031" y="563595"/>
                </a:cubicBezTo>
                <a:cubicBezTo>
                  <a:pt x="2689617" y="560775"/>
                  <a:pt x="2693023" y="559366"/>
                  <a:pt x="2697252" y="559366"/>
                </a:cubicBezTo>
                <a:cubicBezTo>
                  <a:pt x="2700541" y="559366"/>
                  <a:pt x="2702891" y="560305"/>
                  <a:pt x="2704301" y="562185"/>
                </a:cubicBezTo>
                <a:cubicBezTo>
                  <a:pt x="2707355" y="560070"/>
                  <a:pt x="2711349" y="559013"/>
                  <a:pt x="2716284" y="559013"/>
                </a:cubicBezTo>
                <a:close/>
                <a:moveTo>
                  <a:pt x="2201932" y="559013"/>
                </a:moveTo>
                <a:cubicBezTo>
                  <a:pt x="2207807" y="559013"/>
                  <a:pt x="2213034" y="560423"/>
                  <a:pt x="2217615" y="563242"/>
                </a:cubicBezTo>
                <a:cubicBezTo>
                  <a:pt x="2222196" y="566062"/>
                  <a:pt x="2224840" y="569821"/>
                  <a:pt x="2225545" y="574520"/>
                </a:cubicBezTo>
                <a:cubicBezTo>
                  <a:pt x="2229774" y="575930"/>
                  <a:pt x="2233005" y="578103"/>
                  <a:pt x="2235237" y="581040"/>
                </a:cubicBezTo>
                <a:cubicBezTo>
                  <a:pt x="2237469" y="583977"/>
                  <a:pt x="2238820" y="588029"/>
                  <a:pt x="2239290" y="593198"/>
                </a:cubicBezTo>
                <a:cubicBezTo>
                  <a:pt x="2242344" y="596253"/>
                  <a:pt x="2244576" y="599836"/>
                  <a:pt x="2245987" y="603947"/>
                </a:cubicBezTo>
                <a:cubicBezTo>
                  <a:pt x="2247396" y="608059"/>
                  <a:pt x="2248100" y="612229"/>
                  <a:pt x="2248100" y="616458"/>
                </a:cubicBezTo>
                <a:cubicBezTo>
                  <a:pt x="2248100" y="621862"/>
                  <a:pt x="2247161" y="626209"/>
                  <a:pt x="2245281" y="629498"/>
                </a:cubicBezTo>
                <a:cubicBezTo>
                  <a:pt x="2246926" y="631848"/>
                  <a:pt x="2248335" y="635372"/>
                  <a:pt x="2249510" y="640071"/>
                </a:cubicBezTo>
                <a:cubicBezTo>
                  <a:pt x="2250684" y="644770"/>
                  <a:pt x="2251272" y="649351"/>
                  <a:pt x="2251272" y="653815"/>
                </a:cubicBezTo>
                <a:cubicBezTo>
                  <a:pt x="2251272" y="655695"/>
                  <a:pt x="2251037" y="658044"/>
                  <a:pt x="2250567" y="660864"/>
                </a:cubicBezTo>
                <a:cubicBezTo>
                  <a:pt x="2252212" y="664388"/>
                  <a:pt x="2253034" y="666738"/>
                  <a:pt x="2253034" y="667912"/>
                </a:cubicBezTo>
                <a:cubicBezTo>
                  <a:pt x="2253034" y="668617"/>
                  <a:pt x="2252682" y="670262"/>
                  <a:pt x="2251977" y="672846"/>
                </a:cubicBezTo>
                <a:cubicBezTo>
                  <a:pt x="2252212" y="673786"/>
                  <a:pt x="2252447" y="674902"/>
                  <a:pt x="2252682" y="676194"/>
                </a:cubicBezTo>
                <a:cubicBezTo>
                  <a:pt x="2252917" y="677487"/>
                  <a:pt x="2253034" y="679073"/>
                  <a:pt x="2253034" y="680952"/>
                </a:cubicBezTo>
                <a:cubicBezTo>
                  <a:pt x="2253034" y="684476"/>
                  <a:pt x="2251742" y="687648"/>
                  <a:pt x="2249158" y="690468"/>
                </a:cubicBezTo>
                <a:cubicBezTo>
                  <a:pt x="2250098" y="693052"/>
                  <a:pt x="2250567" y="696224"/>
                  <a:pt x="2250567" y="699983"/>
                </a:cubicBezTo>
                <a:cubicBezTo>
                  <a:pt x="2250567" y="704917"/>
                  <a:pt x="2249392" y="708911"/>
                  <a:pt x="2247044" y="711966"/>
                </a:cubicBezTo>
                <a:cubicBezTo>
                  <a:pt x="2247513" y="712905"/>
                  <a:pt x="2247747" y="714433"/>
                  <a:pt x="2247747" y="716547"/>
                </a:cubicBezTo>
                <a:cubicBezTo>
                  <a:pt x="2247747" y="721481"/>
                  <a:pt x="2245751" y="725593"/>
                  <a:pt x="2241757" y="728882"/>
                </a:cubicBezTo>
                <a:cubicBezTo>
                  <a:pt x="2240817" y="732171"/>
                  <a:pt x="2239056" y="734697"/>
                  <a:pt x="2236470" y="736459"/>
                </a:cubicBezTo>
                <a:cubicBezTo>
                  <a:pt x="2233886" y="738221"/>
                  <a:pt x="2231066" y="739102"/>
                  <a:pt x="2228012" y="739102"/>
                </a:cubicBezTo>
                <a:cubicBezTo>
                  <a:pt x="2224958" y="739102"/>
                  <a:pt x="2222491" y="738162"/>
                  <a:pt x="2220612" y="736283"/>
                </a:cubicBezTo>
                <a:cubicBezTo>
                  <a:pt x="2214503" y="738867"/>
                  <a:pt x="2209568" y="740160"/>
                  <a:pt x="2205809" y="740160"/>
                </a:cubicBezTo>
                <a:cubicBezTo>
                  <a:pt x="2203930" y="740160"/>
                  <a:pt x="2202520" y="740042"/>
                  <a:pt x="2201580" y="739807"/>
                </a:cubicBezTo>
                <a:cubicBezTo>
                  <a:pt x="2195471" y="741687"/>
                  <a:pt x="2190303" y="742627"/>
                  <a:pt x="2186073" y="742627"/>
                </a:cubicBezTo>
                <a:cubicBezTo>
                  <a:pt x="2183020" y="742627"/>
                  <a:pt x="2178790" y="742039"/>
                  <a:pt x="2173387" y="740864"/>
                </a:cubicBezTo>
                <a:cubicBezTo>
                  <a:pt x="2170097" y="742744"/>
                  <a:pt x="2166925" y="743684"/>
                  <a:pt x="2163871" y="743684"/>
                </a:cubicBezTo>
                <a:cubicBezTo>
                  <a:pt x="2161051" y="743684"/>
                  <a:pt x="2158468" y="742861"/>
                  <a:pt x="2156118" y="741217"/>
                </a:cubicBezTo>
                <a:cubicBezTo>
                  <a:pt x="2154942" y="741452"/>
                  <a:pt x="2153180" y="741569"/>
                  <a:pt x="2150832" y="741569"/>
                </a:cubicBezTo>
                <a:cubicBezTo>
                  <a:pt x="2141668" y="741569"/>
                  <a:pt x="2134619" y="737458"/>
                  <a:pt x="2129686" y="729234"/>
                </a:cubicBezTo>
                <a:cubicBezTo>
                  <a:pt x="2120757" y="724065"/>
                  <a:pt x="2116294" y="716312"/>
                  <a:pt x="2116294" y="705974"/>
                </a:cubicBezTo>
                <a:cubicBezTo>
                  <a:pt x="2116294" y="703390"/>
                  <a:pt x="2116411" y="701393"/>
                  <a:pt x="2116646" y="699983"/>
                </a:cubicBezTo>
                <a:cubicBezTo>
                  <a:pt x="2114532" y="698573"/>
                  <a:pt x="2113474" y="695637"/>
                  <a:pt x="2113474" y="691172"/>
                </a:cubicBezTo>
                <a:cubicBezTo>
                  <a:pt x="2113474" y="688118"/>
                  <a:pt x="2114061" y="685416"/>
                  <a:pt x="2115237" y="683067"/>
                </a:cubicBezTo>
                <a:cubicBezTo>
                  <a:pt x="2114296" y="678838"/>
                  <a:pt x="2113826" y="676136"/>
                  <a:pt x="2113826" y="674961"/>
                </a:cubicBezTo>
                <a:cubicBezTo>
                  <a:pt x="2113826" y="668147"/>
                  <a:pt x="2117117" y="662039"/>
                  <a:pt x="2123693" y="656635"/>
                </a:cubicBezTo>
                <a:cubicBezTo>
                  <a:pt x="2126278" y="651231"/>
                  <a:pt x="2129274" y="647589"/>
                  <a:pt x="2132681" y="645710"/>
                </a:cubicBezTo>
                <a:cubicBezTo>
                  <a:pt x="2136088" y="643830"/>
                  <a:pt x="2140376" y="642420"/>
                  <a:pt x="2145545" y="641481"/>
                </a:cubicBezTo>
                <a:cubicBezTo>
                  <a:pt x="2146955" y="637486"/>
                  <a:pt x="2150243" y="634784"/>
                  <a:pt x="2155413" y="633375"/>
                </a:cubicBezTo>
                <a:cubicBezTo>
                  <a:pt x="2160582" y="631965"/>
                  <a:pt x="2165633" y="631495"/>
                  <a:pt x="2170567" y="631965"/>
                </a:cubicBezTo>
                <a:cubicBezTo>
                  <a:pt x="2171976" y="631025"/>
                  <a:pt x="2173975" y="630144"/>
                  <a:pt x="2176557" y="629322"/>
                </a:cubicBezTo>
                <a:cubicBezTo>
                  <a:pt x="2179142" y="628500"/>
                  <a:pt x="2181727" y="628088"/>
                  <a:pt x="2184311" y="628088"/>
                </a:cubicBezTo>
                <a:cubicBezTo>
                  <a:pt x="2187131" y="628088"/>
                  <a:pt x="2189597" y="628558"/>
                  <a:pt x="2191712" y="629498"/>
                </a:cubicBezTo>
                <a:cubicBezTo>
                  <a:pt x="2192182" y="629028"/>
                  <a:pt x="2193357" y="628793"/>
                  <a:pt x="2195237" y="628793"/>
                </a:cubicBezTo>
                <a:cubicBezTo>
                  <a:pt x="2196646" y="628793"/>
                  <a:pt x="2198056" y="628911"/>
                  <a:pt x="2199465" y="629146"/>
                </a:cubicBezTo>
                <a:cubicBezTo>
                  <a:pt x="2200876" y="629381"/>
                  <a:pt x="2201815" y="629733"/>
                  <a:pt x="2202285" y="630203"/>
                </a:cubicBezTo>
                <a:cubicBezTo>
                  <a:pt x="2205574" y="625974"/>
                  <a:pt x="2209451" y="623859"/>
                  <a:pt x="2213915" y="623859"/>
                </a:cubicBezTo>
                <a:cubicBezTo>
                  <a:pt x="2215325" y="623859"/>
                  <a:pt x="2216734" y="624212"/>
                  <a:pt x="2218143" y="624917"/>
                </a:cubicBezTo>
                <a:lnTo>
                  <a:pt x="2218143" y="623859"/>
                </a:lnTo>
                <a:cubicBezTo>
                  <a:pt x="2218143" y="619865"/>
                  <a:pt x="2218967" y="617046"/>
                  <a:pt x="2220612" y="615401"/>
                </a:cubicBezTo>
                <a:cubicBezTo>
                  <a:pt x="2218262" y="614696"/>
                  <a:pt x="2215736" y="612640"/>
                  <a:pt x="2213034" y="609234"/>
                </a:cubicBezTo>
                <a:cubicBezTo>
                  <a:pt x="2210331" y="605827"/>
                  <a:pt x="2208746" y="602714"/>
                  <a:pt x="2208276" y="599894"/>
                </a:cubicBezTo>
                <a:cubicBezTo>
                  <a:pt x="2204517" y="598250"/>
                  <a:pt x="2201932" y="595548"/>
                  <a:pt x="2200522" y="591789"/>
                </a:cubicBezTo>
                <a:cubicBezTo>
                  <a:pt x="2197704" y="593903"/>
                  <a:pt x="2194413" y="594960"/>
                  <a:pt x="2190655" y="594960"/>
                </a:cubicBezTo>
                <a:cubicBezTo>
                  <a:pt x="2188071" y="594960"/>
                  <a:pt x="2185603" y="594256"/>
                  <a:pt x="2183253" y="592846"/>
                </a:cubicBezTo>
                <a:cubicBezTo>
                  <a:pt x="2179260" y="594021"/>
                  <a:pt x="2176675" y="594491"/>
                  <a:pt x="2175500" y="594256"/>
                </a:cubicBezTo>
                <a:cubicBezTo>
                  <a:pt x="2172212" y="596605"/>
                  <a:pt x="2168569" y="597780"/>
                  <a:pt x="2164575" y="597780"/>
                </a:cubicBezTo>
                <a:cubicBezTo>
                  <a:pt x="2161051" y="602479"/>
                  <a:pt x="2156939" y="604593"/>
                  <a:pt x="2152240" y="604124"/>
                </a:cubicBezTo>
                <a:cubicBezTo>
                  <a:pt x="2150126" y="607883"/>
                  <a:pt x="2147248" y="611172"/>
                  <a:pt x="2143606" y="613991"/>
                </a:cubicBezTo>
                <a:cubicBezTo>
                  <a:pt x="2139964" y="616811"/>
                  <a:pt x="2136263" y="618220"/>
                  <a:pt x="2132505" y="618220"/>
                </a:cubicBezTo>
                <a:cubicBezTo>
                  <a:pt x="2128277" y="618220"/>
                  <a:pt x="2124869" y="616223"/>
                  <a:pt x="2122285" y="612229"/>
                </a:cubicBezTo>
                <a:cubicBezTo>
                  <a:pt x="2120406" y="609175"/>
                  <a:pt x="2119465" y="606238"/>
                  <a:pt x="2119465" y="603419"/>
                </a:cubicBezTo>
                <a:cubicBezTo>
                  <a:pt x="2119465" y="599190"/>
                  <a:pt x="2120876" y="595665"/>
                  <a:pt x="2123693" y="592846"/>
                </a:cubicBezTo>
                <a:cubicBezTo>
                  <a:pt x="2124399" y="589322"/>
                  <a:pt x="2126043" y="585974"/>
                  <a:pt x="2128629" y="582802"/>
                </a:cubicBezTo>
                <a:cubicBezTo>
                  <a:pt x="2131214" y="579630"/>
                  <a:pt x="2134091" y="577163"/>
                  <a:pt x="2137263" y="575401"/>
                </a:cubicBezTo>
                <a:cubicBezTo>
                  <a:pt x="2140434" y="573639"/>
                  <a:pt x="2142961" y="572993"/>
                  <a:pt x="2144840" y="573463"/>
                </a:cubicBezTo>
                <a:cubicBezTo>
                  <a:pt x="2146485" y="570878"/>
                  <a:pt x="2149773" y="568470"/>
                  <a:pt x="2154709" y="566238"/>
                </a:cubicBezTo>
                <a:cubicBezTo>
                  <a:pt x="2159642" y="564006"/>
                  <a:pt x="2164223" y="562890"/>
                  <a:pt x="2168452" y="562890"/>
                </a:cubicBezTo>
                <a:cubicBezTo>
                  <a:pt x="2169392" y="562890"/>
                  <a:pt x="2170802" y="563125"/>
                  <a:pt x="2172682" y="563595"/>
                </a:cubicBezTo>
                <a:cubicBezTo>
                  <a:pt x="2175266" y="560775"/>
                  <a:pt x="2178672" y="559366"/>
                  <a:pt x="2182901" y="559366"/>
                </a:cubicBezTo>
                <a:cubicBezTo>
                  <a:pt x="2186191" y="559366"/>
                  <a:pt x="2188540" y="560305"/>
                  <a:pt x="2189951" y="562185"/>
                </a:cubicBezTo>
                <a:cubicBezTo>
                  <a:pt x="2193005" y="560070"/>
                  <a:pt x="2196998" y="559013"/>
                  <a:pt x="2201932" y="559013"/>
                </a:cubicBezTo>
                <a:close/>
                <a:moveTo>
                  <a:pt x="1080422" y="559013"/>
                </a:moveTo>
                <a:cubicBezTo>
                  <a:pt x="1084181" y="559013"/>
                  <a:pt x="1087647" y="560364"/>
                  <a:pt x="1090819" y="563066"/>
                </a:cubicBezTo>
                <a:cubicBezTo>
                  <a:pt x="1093990" y="565768"/>
                  <a:pt x="1095576" y="569116"/>
                  <a:pt x="1095576" y="573110"/>
                </a:cubicBezTo>
                <a:cubicBezTo>
                  <a:pt x="1095576" y="575460"/>
                  <a:pt x="1094989" y="577692"/>
                  <a:pt x="1093814" y="579806"/>
                </a:cubicBezTo>
                <a:cubicBezTo>
                  <a:pt x="1094754" y="581451"/>
                  <a:pt x="1095224" y="583448"/>
                  <a:pt x="1095224" y="585797"/>
                </a:cubicBezTo>
                <a:cubicBezTo>
                  <a:pt x="1095224" y="589087"/>
                  <a:pt x="1094519" y="592317"/>
                  <a:pt x="1093109" y="595489"/>
                </a:cubicBezTo>
                <a:cubicBezTo>
                  <a:pt x="1091700" y="598661"/>
                  <a:pt x="1089820" y="601069"/>
                  <a:pt x="1087471" y="602714"/>
                </a:cubicBezTo>
                <a:cubicBezTo>
                  <a:pt x="1087705" y="604358"/>
                  <a:pt x="1087823" y="606708"/>
                  <a:pt x="1087823" y="609762"/>
                </a:cubicBezTo>
                <a:cubicBezTo>
                  <a:pt x="1087823" y="615166"/>
                  <a:pt x="1086531" y="619748"/>
                  <a:pt x="1083946" y="623507"/>
                </a:cubicBezTo>
                <a:cubicBezTo>
                  <a:pt x="1084416" y="625386"/>
                  <a:pt x="1084651" y="627501"/>
                  <a:pt x="1084651" y="629850"/>
                </a:cubicBezTo>
                <a:cubicBezTo>
                  <a:pt x="1084651" y="633610"/>
                  <a:pt x="1084064" y="637251"/>
                  <a:pt x="1082889" y="640776"/>
                </a:cubicBezTo>
                <a:cubicBezTo>
                  <a:pt x="1081714" y="644300"/>
                  <a:pt x="1079717" y="647002"/>
                  <a:pt x="1076898" y="648881"/>
                </a:cubicBezTo>
                <a:cubicBezTo>
                  <a:pt x="1077603" y="650996"/>
                  <a:pt x="1077955" y="653463"/>
                  <a:pt x="1077955" y="656282"/>
                </a:cubicBezTo>
                <a:cubicBezTo>
                  <a:pt x="1077955" y="662861"/>
                  <a:pt x="1076310" y="667677"/>
                  <a:pt x="1073021" y="670732"/>
                </a:cubicBezTo>
                <a:cubicBezTo>
                  <a:pt x="1073256" y="671437"/>
                  <a:pt x="1073373" y="672494"/>
                  <a:pt x="1073373" y="673904"/>
                </a:cubicBezTo>
                <a:cubicBezTo>
                  <a:pt x="1073373" y="676723"/>
                  <a:pt x="1072904" y="679484"/>
                  <a:pt x="1071964" y="682186"/>
                </a:cubicBezTo>
                <a:cubicBezTo>
                  <a:pt x="1071024" y="684888"/>
                  <a:pt x="1069732" y="687178"/>
                  <a:pt x="1068087" y="689058"/>
                </a:cubicBezTo>
                <a:cubicBezTo>
                  <a:pt x="1068557" y="691407"/>
                  <a:pt x="1068792" y="693052"/>
                  <a:pt x="1068792" y="693992"/>
                </a:cubicBezTo>
                <a:cubicBezTo>
                  <a:pt x="1068792" y="696106"/>
                  <a:pt x="1068381" y="697810"/>
                  <a:pt x="1067558" y="699102"/>
                </a:cubicBezTo>
                <a:cubicBezTo>
                  <a:pt x="1066736" y="700394"/>
                  <a:pt x="1065796" y="701569"/>
                  <a:pt x="1064739" y="702626"/>
                </a:cubicBezTo>
                <a:cubicBezTo>
                  <a:pt x="1063682" y="703684"/>
                  <a:pt x="1063036" y="704330"/>
                  <a:pt x="1062801" y="704565"/>
                </a:cubicBezTo>
                <a:cubicBezTo>
                  <a:pt x="1063271" y="706914"/>
                  <a:pt x="1063505" y="708911"/>
                  <a:pt x="1063505" y="710556"/>
                </a:cubicBezTo>
                <a:cubicBezTo>
                  <a:pt x="1063505" y="715255"/>
                  <a:pt x="1062507" y="719836"/>
                  <a:pt x="1060510" y="724300"/>
                </a:cubicBezTo>
                <a:cubicBezTo>
                  <a:pt x="1058513" y="728764"/>
                  <a:pt x="1056340" y="731584"/>
                  <a:pt x="1053990" y="732759"/>
                </a:cubicBezTo>
                <a:cubicBezTo>
                  <a:pt x="1052580" y="738162"/>
                  <a:pt x="1050466" y="742215"/>
                  <a:pt x="1047647" y="744917"/>
                </a:cubicBezTo>
                <a:cubicBezTo>
                  <a:pt x="1044827" y="747619"/>
                  <a:pt x="1041655" y="748970"/>
                  <a:pt x="1038131" y="748970"/>
                </a:cubicBezTo>
                <a:cubicBezTo>
                  <a:pt x="1033432" y="748970"/>
                  <a:pt x="1029321" y="746856"/>
                  <a:pt x="1025796" y="742627"/>
                </a:cubicBezTo>
                <a:cubicBezTo>
                  <a:pt x="1021097" y="740982"/>
                  <a:pt x="1018748" y="737810"/>
                  <a:pt x="1018748" y="733111"/>
                </a:cubicBezTo>
                <a:cubicBezTo>
                  <a:pt x="1018748" y="730997"/>
                  <a:pt x="1019100" y="729117"/>
                  <a:pt x="1019805" y="727472"/>
                </a:cubicBezTo>
                <a:cubicBezTo>
                  <a:pt x="1018160" y="727472"/>
                  <a:pt x="1016222" y="726062"/>
                  <a:pt x="1013990" y="723243"/>
                </a:cubicBezTo>
                <a:cubicBezTo>
                  <a:pt x="1011758" y="720424"/>
                  <a:pt x="1010642" y="717487"/>
                  <a:pt x="1010642" y="714433"/>
                </a:cubicBezTo>
                <a:cubicBezTo>
                  <a:pt x="1010642" y="713023"/>
                  <a:pt x="1010994" y="711613"/>
                  <a:pt x="1011699" y="710203"/>
                </a:cubicBezTo>
                <a:cubicBezTo>
                  <a:pt x="1010994" y="709029"/>
                  <a:pt x="1009820" y="707443"/>
                  <a:pt x="1008175" y="705446"/>
                </a:cubicBezTo>
                <a:cubicBezTo>
                  <a:pt x="1006530" y="703449"/>
                  <a:pt x="1005590" y="701275"/>
                  <a:pt x="1005356" y="698926"/>
                </a:cubicBezTo>
                <a:cubicBezTo>
                  <a:pt x="1002771" y="697986"/>
                  <a:pt x="1000774" y="696400"/>
                  <a:pt x="999364" y="694168"/>
                </a:cubicBezTo>
                <a:cubicBezTo>
                  <a:pt x="997954" y="691936"/>
                  <a:pt x="997250" y="689410"/>
                  <a:pt x="997250" y="686591"/>
                </a:cubicBezTo>
                <a:cubicBezTo>
                  <a:pt x="997250" y="684476"/>
                  <a:pt x="997485" y="682832"/>
                  <a:pt x="997954" y="681657"/>
                </a:cubicBezTo>
                <a:cubicBezTo>
                  <a:pt x="995605" y="679308"/>
                  <a:pt x="993608" y="675842"/>
                  <a:pt x="991963" y="671260"/>
                </a:cubicBezTo>
                <a:cubicBezTo>
                  <a:pt x="990319" y="666679"/>
                  <a:pt x="989614" y="662743"/>
                  <a:pt x="989849" y="659454"/>
                </a:cubicBezTo>
                <a:cubicBezTo>
                  <a:pt x="987969" y="658044"/>
                  <a:pt x="986501" y="656282"/>
                  <a:pt x="985444" y="654168"/>
                </a:cubicBezTo>
                <a:cubicBezTo>
                  <a:pt x="984386" y="652053"/>
                  <a:pt x="983858" y="649939"/>
                  <a:pt x="983858" y="647824"/>
                </a:cubicBezTo>
                <a:cubicBezTo>
                  <a:pt x="983858" y="646414"/>
                  <a:pt x="983975" y="645357"/>
                  <a:pt x="984210" y="644652"/>
                </a:cubicBezTo>
                <a:cubicBezTo>
                  <a:pt x="980686" y="643713"/>
                  <a:pt x="977514" y="641304"/>
                  <a:pt x="974695" y="637428"/>
                </a:cubicBezTo>
                <a:cubicBezTo>
                  <a:pt x="971875" y="633551"/>
                  <a:pt x="970583" y="628911"/>
                  <a:pt x="970818" y="623507"/>
                </a:cubicBezTo>
                <a:cubicBezTo>
                  <a:pt x="968233" y="621862"/>
                  <a:pt x="966530" y="620511"/>
                  <a:pt x="965708" y="619454"/>
                </a:cubicBezTo>
                <a:cubicBezTo>
                  <a:pt x="964885" y="618397"/>
                  <a:pt x="964474" y="617046"/>
                  <a:pt x="964474" y="615401"/>
                </a:cubicBezTo>
                <a:lnTo>
                  <a:pt x="964827" y="609762"/>
                </a:lnTo>
                <a:cubicBezTo>
                  <a:pt x="961302" y="606943"/>
                  <a:pt x="958483" y="603947"/>
                  <a:pt x="956369" y="600775"/>
                </a:cubicBezTo>
                <a:cubicBezTo>
                  <a:pt x="954254" y="597604"/>
                  <a:pt x="953314" y="593433"/>
                  <a:pt x="953549" y="588264"/>
                </a:cubicBezTo>
                <a:cubicBezTo>
                  <a:pt x="950730" y="583330"/>
                  <a:pt x="949320" y="579219"/>
                  <a:pt x="949320" y="575930"/>
                </a:cubicBezTo>
                <a:cubicBezTo>
                  <a:pt x="949320" y="571935"/>
                  <a:pt x="951200" y="568176"/>
                  <a:pt x="954959" y="564652"/>
                </a:cubicBezTo>
                <a:cubicBezTo>
                  <a:pt x="958013" y="561832"/>
                  <a:pt x="961302" y="560423"/>
                  <a:pt x="964827" y="560423"/>
                </a:cubicBezTo>
                <a:cubicBezTo>
                  <a:pt x="969056" y="560423"/>
                  <a:pt x="972639" y="562126"/>
                  <a:pt x="975575" y="565533"/>
                </a:cubicBezTo>
                <a:cubicBezTo>
                  <a:pt x="978512" y="568940"/>
                  <a:pt x="979746" y="572405"/>
                  <a:pt x="979276" y="575930"/>
                </a:cubicBezTo>
                <a:cubicBezTo>
                  <a:pt x="981860" y="575930"/>
                  <a:pt x="983858" y="577222"/>
                  <a:pt x="985267" y="579806"/>
                </a:cubicBezTo>
                <a:cubicBezTo>
                  <a:pt x="986677" y="582391"/>
                  <a:pt x="987382" y="585210"/>
                  <a:pt x="987382" y="588264"/>
                </a:cubicBezTo>
                <a:cubicBezTo>
                  <a:pt x="987382" y="589674"/>
                  <a:pt x="987264" y="590731"/>
                  <a:pt x="987029" y="591436"/>
                </a:cubicBezTo>
                <a:cubicBezTo>
                  <a:pt x="991024" y="595430"/>
                  <a:pt x="993021" y="599659"/>
                  <a:pt x="993021" y="604124"/>
                </a:cubicBezTo>
                <a:cubicBezTo>
                  <a:pt x="993021" y="605768"/>
                  <a:pt x="992668" y="607295"/>
                  <a:pt x="991963" y="608705"/>
                </a:cubicBezTo>
                <a:cubicBezTo>
                  <a:pt x="996428" y="609410"/>
                  <a:pt x="999599" y="611642"/>
                  <a:pt x="1001479" y="615401"/>
                </a:cubicBezTo>
                <a:cubicBezTo>
                  <a:pt x="1003359" y="619160"/>
                  <a:pt x="1003946" y="623154"/>
                  <a:pt x="1003241" y="627383"/>
                </a:cubicBezTo>
                <a:cubicBezTo>
                  <a:pt x="1009820" y="630438"/>
                  <a:pt x="1012639" y="635372"/>
                  <a:pt x="1011699" y="642185"/>
                </a:cubicBezTo>
                <a:cubicBezTo>
                  <a:pt x="1014753" y="644535"/>
                  <a:pt x="1016633" y="647119"/>
                  <a:pt x="1017338" y="649939"/>
                </a:cubicBezTo>
                <a:cubicBezTo>
                  <a:pt x="1018043" y="652758"/>
                  <a:pt x="1018513" y="656517"/>
                  <a:pt x="1018748" y="661216"/>
                </a:cubicBezTo>
                <a:cubicBezTo>
                  <a:pt x="1021332" y="663096"/>
                  <a:pt x="1023682" y="665680"/>
                  <a:pt x="1025796" y="668970"/>
                </a:cubicBezTo>
                <a:cubicBezTo>
                  <a:pt x="1027911" y="672259"/>
                  <a:pt x="1028616" y="675901"/>
                  <a:pt x="1027911" y="679895"/>
                </a:cubicBezTo>
                <a:cubicBezTo>
                  <a:pt x="1031435" y="683419"/>
                  <a:pt x="1032962" y="687296"/>
                  <a:pt x="1032492" y="691525"/>
                </a:cubicBezTo>
                <a:cubicBezTo>
                  <a:pt x="1033197" y="691995"/>
                  <a:pt x="1034019" y="692935"/>
                  <a:pt x="1034959" y="694344"/>
                </a:cubicBezTo>
                <a:cubicBezTo>
                  <a:pt x="1035194" y="690585"/>
                  <a:pt x="1035899" y="687648"/>
                  <a:pt x="1037074" y="685534"/>
                </a:cubicBezTo>
                <a:cubicBezTo>
                  <a:pt x="1038249" y="683419"/>
                  <a:pt x="1039776" y="681187"/>
                  <a:pt x="1041655" y="678838"/>
                </a:cubicBezTo>
                <a:cubicBezTo>
                  <a:pt x="1041185" y="677428"/>
                  <a:pt x="1041420" y="675666"/>
                  <a:pt x="1042360" y="673551"/>
                </a:cubicBezTo>
                <a:cubicBezTo>
                  <a:pt x="1043300" y="671437"/>
                  <a:pt x="1044710" y="669557"/>
                  <a:pt x="1046589" y="667912"/>
                </a:cubicBezTo>
                <a:cubicBezTo>
                  <a:pt x="1045649" y="666268"/>
                  <a:pt x="1045180" y="664388"/>
                  <a:pt x="1045180" y="662274"/>
                </a:cubicBezTo>
                <a:cubicBezTo>
                  <a:pt x="1045180" y="658279"/>
                  <a:pt x="1046589" y="655460"/>
                  <a:pt x="1049409" y="653815"/>
                </a:cubicBezTo>
                <a:cubicBezTo>
                  <a:pt x="1048704" y="652406"/>
                  <a:pt x="1048351" y="650409"/>
                  <a:pt x="1048351" y="647824"/>
                </a:cubicBezTo>
                <a:cubicBezTo>
                  <a:pt x="1048351" y="645240"/>
                  <a:pt x="1048821" y="642538"/>
                  <a:pt x="1049761" y="639718"/>
                </a:cubicBezTo>
                <a:cubicBezTo>
                  <a:pt x="1050701" y="636899"/>
                  <a:pt x="1052111" y="634432"/>
                  <a:pt x="1053990" y="632317"/>
                </a:cubicBezTo>
                <a:cubicBezTo>
                  <a:pt x="1053755" y="631378"/>
                  <a:pt x="1053638" y="629968"/>
                  <a:pt x="1053638" y="628088"/>
                </a:cubicBezTo>
                <a:cubicBezTo>
                  <a:pt x="1053638" y="622450"/>
                  <a:pt x="1055400" y="617868"/>
                  <a:pt x="1058924" y="614344"/>
                </a:cubicBezTo>
                <a:cubicBezTo>
                  <a:pt x="1058219" y="612934"/>
                  <a:pt x="1057867" y="610937"/>
                  <a:pt x="1057867" y="608353"/>
                </a:cubicBezTo>
                <a:cubicBezTo>
                  <a:pt x="1057867" y="603419"/>
                  <a:pt x="1059512" y="599424"/>
                  <a:pt x="1062801" y="596370"/>
                </a:cubicBezTo>
                <a:cubicBezTo>
                  <a:pt x="1061861" y="593786"/>
                  <a:pt x="1061391" y="591084"/>
                  <a:pt x="1061391" y="588264"/>
                </a:cubicBezTo>
                <a:cubicBezTo>
                  <a:pt x="1061391" y="584270"/>
                  <a:pt x="1062096" y="580394"/>
                  <a:pt x="1063505" y="576634"/>
                </a:cubicBezTo>
                <a:cubicBezTo>
                  <a:pt x="1064915" y="572875"/>
                  <a:pt x="1066442" y="570173"/>
                  <a:pt x="1068087" y="568529"/>
                </a:cubicBezTo>
                <a:cubicBezTo>
                  <a:pt x="1069027" y="565474"/>
                  <a:pt x="1070672" y="563125"/>
                  <a:pt x="1073021" y="561480"/>
                </a:cubicBezTo>
                <a:cubicBezTo>
                  <a:pt x="1075371" y="559835"/>
                  <a:pt x="1077838" y="559013"/>
                  <a:pt x="1080422" y="559013"/>
                </a:cubicBezTo>
                <a:close/>
                <a:moveTo>
                  <a:pt x="4674257" y="558308"/>
                </a:moveTo>
                <a:cubicBezTo>
                  <a:pt x="4678251" y="558308"/>
                  <a:pt x="4681716" y="559600"/>
                  <a:pt x="4684653" y="562185"/>
                </a:cubicBezTo>
                <a:cubicBezTo>
                  <a:pt x="4687590" y="564769"/>
                  <a:pt x="4689059" y="568529"/>
                  <a:pt x="4689059" y="573463"/>
                </a:cubicBezTo>
                <a:cubicBezTo>
                  <a:pt x="4689059" y="577222"/>
                  <a:pt x="4688236" y="581216"/>
                  <a:pt x="4686592" y="585445"/>
                </a:cubicBezTo>
                <a:cubicBezTo>
                  <a:pt x="4689881" y="588264"/>
                  <a:pt x="4691526" y="591906"/>
                  <a:pt x="4691526" y="596370"/>
                </a:cubicBezTo>
                <a:cubicBezTo>
                  <a:pt x="4691526" y="599659"/>
                  <a:pt x="4690468" y="602596"/>
                  <a:pt x="4688354" y="605181"/>
                </a:cubicBezTo>
                <a:cubicBezTo>
                  <a:pt x="4689764" y="607765"/>
                  <a:pt x="4690468" y="611172"/>
                  <a:pt x="4690468" y="615401"/>
                </a:cubicBezTo>
                <a:cubicBezTo>
                  <a:pt x="4690468" y="619865"/>
                  <a:pt x="4689764" y="623507"/>
                  <a:pt x="4688354" y="626326"/>
                </a:cubicBezTo>
                <a:cubicBezTo>
                  <a:pt x="4690468" y="629146"/>
                  <a:pt x="4691526" y="633492"/>
                  <a:pt x="4691526" y="639366"/>
                </a:cubicBezTo>
                <a:cubicBezTo>
                  <a:pt x="4691526" y="643360"/>
                  <a:pt x="4691290" y="646062"/>
                  <a:pt x="4690821" y="647472"/>
                </a:cubicBezTo>
                <a:cubicBezTo>
                  <a:pt x="4692700" y="649586"/>
                  <a:pt x="4693640" y="652288"/>
                  <a:pt x="4693640" y="655578"/>
                </a:cubicBezTo>
                <a:cubicBezTo>
                  <a:pt x="4693640" y="657457"/>
                  <a:pt x="4693170" y="659572"/>
                  <a:pt x="4692230" y="661921"/>
                </a:cubicBezTo>
                <a:cubicBezTo>
                  <a:pt x="4694580" y="664506"/>
                  <a:pt x="4695755" y="668030"/>
                  <a:pt x="4695755" y="672494"/>
                </a:cubicBezTo>
                <a:cubicBezTo>
                  <a:pt x="4695755" y="673904"/>
                  <a:pt x="4695520" y="675313"/>
                  <a:pt x="4695050" y="676723"/>
                </a:cubicBezTo>
                <a:cubicBezTo>
                  <a:pt x="4695990" y="677428"/>
                  <a:pt x="4696812" y="678661"/>
                  <a:pt x="4697517" y="680423"/>
                </a:cubicBezTo>
                <a:cubicBezTo>
                  <a:pt x="4698222" y="682186"/>
                  <a:pt x="4698574" y="684006"/>
                  <a:pt x="4698574" y="685886"/>
                </a:cubicBezTo>
                <a:cubicBezTo>
                  <a:pt x="4698574" y="688236"/>
                  <a:pt x="4697987" y="690233"/>
                  <a:pt x="4696812" y="691877"/>
                </a:cubicBezTo>
                <a:cubicBezTo>
                  <a:pt x="4698691" y="692112"/>
                  <a:pt x="4699984" y="693346"/>
                  <a:pt x="4700689" y="695578"/>
                </a:cubicBezTo>
                <a:cubicBezTo>
                  <a:pt x="4701393" y="697810"/>
                  <a:pt x="4701511" y="699983"/>
                  <a:pt x="4701041" y="702098"/>
                </a:cubicBezTo>
                <a:lnTo>
                  <a:pt x="4701393" y="702098"/>
                </a:lnTo>
                <a:cubicBezTo>
                  <a:pt x="4703038" y="702098"/>
                  <a:pt x="4704507" y="702979"/>
                  <a:pt x="4705799" y="704741"/>
                </a:cubicBezTo>
                <a:cubicBezTo>
                  <a:pt x="4707091" y="706503"/>
                  <a:pt x="4707502" y="708089"/>
                  <a:pt x="4707032" y="709499"/>
                </a:cubicBezTo>
                <a:cubicBezTo>
                  <a:pt x="4707737" y="709029"/>
                  <a:pt x="4708794" y="708794"/>
                  <a:pt x="4710204" y="708794"/>
                </a:cubicBezTo>
                <a:cubicBezTo>
                  <a:pt x="4712084" y="708794"/>
                  <a:pt x="4713787" y="709205"/>
                  <a:pt x="4715314" y="710027"/>
                </a:cubicBezTo>
                <a:cubicBezTo>
                  <a:pt x="4716842" y="710850"/>
                  <a:pt x="4717957" y="711848"/>
                  <a:pt x="4718662" y="713023"/>
                </a:cubicBezTo>
                <a:cubicBezTo>
                  <a:pt x="4723361" y="710438"/>
                  <a:pt x="4727825" y="709146"/>
                  <a:pt x="4732054" y="709146"/>
                </a:cubicBezTo>
                <a:cubicBezTo>
                  <a:pt x="4734169" y="709146"/>
                  <a:pt x="4736049" y="709499"/>
                  <a:pt x="4737693" y="710203"/>
                </a:cubicBezTo>
                <a:cubicBezTo>
                  <a:pt x="4739808" y="708559"/>
                  <a:pt x="4742568" y="707090"/>
                  <a:pt x="4745975" y="705798"/>
                </a:cubicBezTo>
                <a:cubicBezTo>
                  <a:pt x="4749382" y="704506"/>
                  <a:pt x="4752378" y="703860"/>
                  <a:pt x="4754962" y="703860"/>
                </a:cubicBezTo>
                <a:cubicBezTo>
                  <a:pt x="4756137" y="703860"/>
                  <a:pt x="4757194" y="704095"/>
                  <a:pt x="4758134" y="704565"/>
                </a:cubicBezTo>
                <a:cubicBezTo>
                  <a:pt x="4756489" y="701980"/>
                  <a:pt x="4755667" y="698691"/>
                  <a:pt x="4755667" y="694697"/>
                </a:cubicBezTo>
                <a:cubicBezTo>
                  <a:pt x="4755667" y="690233"/>
                  <a:pt x="4757077" y="687413"/>
                  <a:pt x="4759896" y="686238"/>
                </a:cubicBezTo>
                <a:cubicBezTo>
                  <a:pt x="4758251" y="684359"/>
                  <a:pt x="4757429" y="680365"/>
                  <a:pt x="4757429" y="674256"/>
                </a:cubicBezTo>
                <a:cubicBezTo>
                  <a:pt x="4757429" y="666973"/>
                  <a:pt x="4758956" y="661804"/>
                  <a:pt x="4762011" y="658749"/>
                </a:cubicBezTo>
                <a:cubicBezTo>
                  <a:pt x="4759896" y="655225"/>
                  <a:pt x="4758839" y="651348"/>
                  <a:pt x="4758839" y="647119"/>
                </a:cubicBezTo>
                <a:cubicBezTo>
                  <a:pt x="4758839" y="643360"/>
                  <a:pt x="4759544" y="640776"/>
                  <a:pt x="4760953" y="639366"/>
                </a:cubicBezTo>
                <a:cubicBezTo>
                  <a:pt x="4759544" y="637486"/>
                  <a:pt x="4758839" y="635137"/>
                  <a:pt x="4758839" y="632317"/>
                </a:cubicBezTo>
                <a:cubicBezTo>
                  <a:pt x="4758839" y="629498"/>
                  <a:pt x="4759367" y="626502"/>
                  <a:pt x="4760425" y="623331"/>
                </a:cubicBezTo>
                <a:cubicBezTo>
                  <a:pt x="4761482" y="620159"/>
                  <a:pt x="4762833" y="617633"/>
                  <a:pt x="4764478" y="615754"/>
                </a:cubicBezTo>
                <a:cubicBezTo>
                  <a:pt x="4761423" y="613639"/>
                  <a:pt x="4759896" y="609057"/>
                  <a:pt x="4759896" y="602009"/>
                </a:cubicBezTo>
                <a:cubicBezTo>
                  <a:pt x="4759896" y="597545"/>
                  <a:pt x="4760248" y="593903"/>
                  <a:pt x="4760953" y="591084"/>
                </a:cubicBezTo>
                <a:cubicBezTo>
                  <a:pt x="4758839" y="586385"/>
                  <a:pt x="4757781" y="582391"/>
                  <a:pt x="4757781" y="579101"/>
                </a:cubicBezTo>
                <a:cubicBezTo>
                  <a:pt x="4757781" y="574872"/>
                  <a:pt x="4759191" y="571465"/>
                  <a:pt x="4762011" y="568881"/>
                </a:cubicBezTo>
                <a:cubicBezTo>
                  <a:pt x="4764830" y="566297"/>
                  <a:pt x="4768119" y="565004"/>
                  <a:pt x="4771879" y="565004"/>
                </a:cubicBezTo>
                <a:cubicBezTo>
                  <a:pt x="4776343" y="565004"/>
                  <a:pt x="4780160" y="566766"/>
                  <a:pt x="4783332" y="570291"/>
                </a:cubicBezTo>
                <a:cubicBezTo>
                  <a:pt x="4786504" y="573815"/>
                  <a:pt x="4787973" y="578866"/>
                  <a:pt x="4787737" y="585445"/>
                </a:cubicBezTo>
                <a:cubicBezTo>
                  <a:pt x="4788912" y="586620"/>
                  <a:pt x="4789911" y="588441"/>
                  <a:pt x="4790733" y="590908"/>
                </a:cubicBezTo>
                <a:cubicBezTo>
                  <a:pt x="4791556" y="593375"/>
                  <a:pt x="4791967" y="595900"/>
                  <a:pt x="4791967" y="598485"/>
                </a:cubicBezTo>
                <a:cubicBezTo>
                  <a:pt x="4791967" y="603654"/>
                  <a:pt x="4790675" y="607295"/>
                  <a:pt x="4788090" y="609410"/>
                </a:cubicBezTo>
                <a:cubicBezTo>
                  <a:pt x="4792319" y="614579"/>
                  <a:pt x="4794434" y="619630"/>
                  <a:pt x="4794434" y="624564"/>
                </a:cubicBezTo>
                <a:cubicBezTo>
                  <a:pt x="4794434" y="627853"/>
                  <a:pt x="4793494" y="630555"/>
                  <a:pt x="4791614" y="632670"/>
                </a:cubicBezTo>
                <a:cubicBezTo>
                  <a:pt x="4793494" y="635254"/>
                  <a:pt x="4794434" y="638074"/>
                  <a:pt x="4794434" y="641128"/>
                </a:cubicBezTo>
                <a:cubicBezTo>
                  <a:pt x="4794434" y="644182"/>
                  <a:pt x="4793611" y="647354"/>
                  <a:pt x="4791967" y="650644"/>
                </a:cubicBezTo>
                <a:cubicBezTo>
                  <a:pt x="4793376" y="652758"/>
                  <a:pt x="4794081" y="655108"/>
                  <a:pt x="4794081" y="657692"/>
                </a:cubicBezTo>
                <a:cubicBezTo>
                  <a:pt x="4794081" y="661921"/>
                  <a:pt x="4792319" y="665563"/>
                  <a:pt x="4788795" y="668617"/>
                </a:cubicBezTo>
                <a:cubicBezTo>
                  <a:pt x="4791144" y="671202"/>
                  <a:pt x="4792319" y="674256"/>
                  <a:pt x="4792319" y="677780"/>
                </a:cubicBezTo>
                <a:cubicBezTo>
                  <a:pt x="4792319" y="681539"/>
                  <a:pt x="4790792" y="685769"/>
                  <a:pt x="4787737" y="690468"/>
                </a:cubicBezTo>
                <a:cubicBezTo>
                  <a:pt x="4790087" y="691877"/>
                  <a:pt x="4791262" y="694814"/>
                  <a:pt x="4791262" y="699278"/>
                </a:cubicBezTo>
                <a:cubicBezTo>
                  <a:pt x="4791262" y="703742"/>
                  <a:pt x="4790322" y="708324"/>
                  <a:pt x="4788442" y="713023"/>
                </a:cubicBezTo>
                <a:cubicBezTo>
                  <a:pt x="4790322" y="715607"/>
                  <a:pt x="4791262" y="719014"/>
                  <a:pt x="4791262" y="723243"/>
                </a:cubicBezTo>
                <a:cubicBezTo>
                  <a:pt x="4791262" y="725828"/>
                  <a:pt x="4790792" y="727942"/>
                  <a:pt x="4789852" y="729587"/>
                </a:cubicBezTo>
                <a:cubicBezTo>
                  <a:pt x="4790322" y="731936"/>
                  <a:pt x="4790557" y="733698"/>
                  <a:pt x="4790557" y="734873"/>
                </a:cubicBezTo>
                <a:cubicBezTo>
                  <a:pt x="4790557" y="739337"/>
                  <a:pt x="4789206" y="742803"/>
                  <a:pt x="4786504" y="745270"/>
                </a:cubicBezTo>
                <a:cubicBezTo>
                  <a:pt x="4783802" y="747737"/>
                  <a:pt x="4780572" y="748970"/>
                  <a:pt x="4776812" y="748970"/>
                </a:cubicBezTo>
                <a:cubicBezTo>
                  <a:pt x="4773523" y="748970"/>
                  <a:pt x="4770586" y="747854"/>
                  <a:pt x="4768002" y="745622"/>
                </a:cubicBezTo>
                <a:cubicBezTo>
                  <a:pt x="4765417" y="743390"/>
                  <a:pt x="4763890" y="740160"/>
                  <a:pt x="4763420" y="735930"/>
                </a:cubicBezTo>
                <a:cubicBezTo>
                  <a:pt x="4763185" y="735695"/>
                  <a:pt x="4762892" y="735284"/>
                  <a:pt x="4762539" y="734697"/>
                </a:cubicBezTo>
                <a:cubicBezTo>
                  <a:pt x="4762187" y="734110"/>
                  <a:pt x="4761893" y="733581"/>
                  <a:pt x="4761658" y="733111"/>
                </a:cubicBezTo>
                <a:cubicBezTo>
                  <a:pt x="4757664" y="735461"/>
                  <a:pt x="4754022" y="736635"/>
                  <a:pt x="4750733" y="736635"/>
                </a:cubicBezTo>
                <a:cubicBezTo>
                  <a:pt x="4749558" y="736635"/>
                  <a:pt x="4748618" y="736518"/>
                  <a:pt x="4747913" y="736283"/>
                </a:cubicBezTo>
                <a:cubicBezTo>
                  <a:pt x="4744859" y="738397"/>
                  <a:pt x="4741922" y="739455"/>
                  <a:pt x="4739103" y="739455"/>
                </a:cubicBezTo>
                <a:cubicBezTo>
                  <a:pt x="4736753" y="739455"/>
                  <a:pt x="4734521" y="738985"/>
                  <a:pt x="4732407" y="738045"/>
                </a:cubicBezTo>
                <a:cubicBezTo>
                  <a:pt x="4731467" y="739690"/>
                  <a:pt x="4729999" y="740982"/>
                  <a:pt x="4728002" y="741922"/>
                </a:cubicBezTo>
                <a:cubicBezTo>
                  <a:pt x="4726004" y="742861"/>
                  <a:pt x="4723831" y="743331"/>
                  <a:pt x="4721482" y="743331"/>
                </a:cubicBezTo>
                <a:cubicBezTo>
                  <a:pt x="4720072" y="743331"/>
                  <a:pt x="4719015" y="743214"/>
                  <a:pt x="4718310" y="742979"/>
                </a:cubicBezTo>
                <a:cubicBezTo>
                  <a:pt x="4715725" y="743919"/>
                  <a:pt x="4713258" y="744389"/>
                  <a:pt x="4710909" y="744389"/>
                </a:cubicBezTo>
                <a:cubicBezTo>
                  <a:pt x="4707620" y="744389"/>
                  <a:pt x="4704918" y="743214"/>
                  <a:pt x="4702803" y="740864"/>
                </a:cubicBezTo>
                <a:cubicBezTo>
                  <a:pt x="4700219" y="741099"/>
                  <a:pt x="4697341" y="739983"/>
                  <a:pt x="4694169" y="737516"/>
                </a:cubicBezTo>
                <a:cubicBezTo>
                  <a:pt x="4690997" y="735049"/>
                  <a:pt x="4689059" y="732641"/>
                  <a:pt x="4688354" y="730292"/>
                </a:cubicBezTo>
                <a:cubicBezTo>
                  <a:pt x="4685534" y="729587"/>
                  <a:pt x="4683009" y="728001"/>
                  <a:pt x="4680777" y="725534"/>
                </a:cubicBezTo>
                <a:cubicBezTo>
                  <a:pt x="4678544" y="723067"/>
                  <a:pt x="4677076" y="719954"/>
                  <a:pt x="4676371" y="716195"/>
                </a:cubicBezTo>
                <a:cubicBezTo>
                  <a:pt x="4673552" y="715490"/>
                  <a:pt x="4671261" y="713551"/>
                  <a:pt x="4669499" y="710380"/>
                </a:cubicBezTo>
                <a:cubicBezTo>
                  <a:pt x="4667737" y="707208"/>
                  <a:pt x="4666856" y="703507"/>
                  <a:pt x="4666856" y="699278"/>
                </a:cubicBezTo>
                <a:cubicBezTo>
                  <a:pt x="4666856" y="696694"/>
                  <a:pt x="4667208" y="694227"/>
                  <a:pt x="4667913" y="691877"/>
                </a:cubicBezTo>
                <a:cubicBezTo>
                  <a:pt x="4666268" y="689293"/>
                  <a:pt x="4665681" y="686004"/>
                  <a:pt x="4666151" y="682009"/>
                </a:cubicBezTo>
                <a:cubicBezTo>
                  <a:pt x="4662862" y="679190"/>
                  <a:pt x="4661217" y="675901"/>
                  <a:pt x="4661217" y="672142"/>
                </a:cubicBezTo>
                <a:cubicBezTo>
                  <a:pt x="4661217" y="670262"/>
                  <a:pt x="4661569" y="668500"/>
                  <a:pt x="4662274" y="666855"/>
                </a:cubicBezTo>
                <a:cubicBezTo>
                  <a:pt x="4660864" y="664741"/>
                  <a:pt x="4660160" y="662274"/>
                  <a:pt x="4660160" y="659454"/>
                </a:cubicBezTo>
                <a:cubicBezTo>
                  <a:pt x="4660160" y="655930"/>
                  <a:pt x="4661217" y="652758"/>
                  <a:pt x="4663331" y="649939"/>
                </a:cubicBezTo>
                <a:cubicBezTo>
                  <a:pt x="4660042" y="647119"/>
                  <a:pt x="4658398" y="643595"/>
                  <a:pt x="4658398" y="639366"/>
                </a:cubicBezTo>
                <a:cubicBezTo>
                  <a:pt x="4658398" y="636782"/>
                  <a:pt x="4659102" y="634549"/>
                  <a:pt x="4660512" y="632670"/>
                </a:cubicBezTo>
                <a:cubicBezTo>
                  <a:pt x="4658398" y="629616"/>
                  <a:pt x="4657340" y="625974"/>
                  <a:pt x="4657340" y="621745"/>
                </a:cubicBezTo>
                <a:cubicBezTo>
                  <a:pt x="4657340" y="618455"/>
                  <a:pt x="4658045" y="615988"/>
                  <a:pt x="4659455" y="614344"/>
                </a:cubicBezTo>
                <a:cubicBezTo>
                  <a:pt x="4657105" y="612464"/>
                  <a:pt x="4655931" y="609645"/>
                  <a:pt x="4655931" y="605886"/>
                </a:cubicBezTo>
                <a:cubicBezTo>
                  <a:pt x="4655931" y="603536"/>
                  <a:pt x="4656635" y="600952"/>
                  <a:pt x="4658045" y="598132"/>
                </a:cubicBezTo>
                <a:cubicBezTo>
                  <a:pt x="4656870" y="596253"/>
                  <a:pt x="4656283" y="593551"/>
                  <a:pt x="4656283" y="590026"/>
                </a:cubicBezTo>
                <a:cubicBezTo>
                  <a:pt x="4656283" y="584858"/>
                  <a:pt x="4657693" y="580863"/>
                  <a:pt x="4660512" y="578044"/>
                </a:cubicBezTo>
                <a:cubicBezTo>
                  <a:pt x="4659807" y="575930"/>
                  <a:pt x="4659455" y="573932"/>
                  <a:pt x="4659455" y="572053"/>
                </a:cubicBezTo>
                <a:cubicBezTo>
                  <a:pt x="4659455" y="567824"/>
                  <a:pt x="4660923" y="564476"/>
                  <a:pt x="4663860" y="562009"/>
                </a:cubicBezTo>
                <a:cubicBezTo>
                  <a:pt x="4666797" y="559542"/>
                  <a:pt x="4670263" y="558308"/>
                  <a:pt x="4674257" y="558308"/>
                </a:cubicBezTo>
                <a:close/>
                <a:moveTo>
                  <a:pt x="1150012" y="558308"/>
                </a:moveTo>
                <a:cubicBezTo>
                  <a:pt x="1154006" y="558308"/>
                  <a:pt x="1157471" y="559600"/>
                  <a:pt x="1160408" y="562185"/>
                </a:cubicBezTo>
                <a:cubicBezTo>
                  <a:pt x="1163345" y="564769"/>
                  <a:pt x="1164814" y="568529"/>
                  <a:pt x="1164814" y="573463"/>
                </a:cubicBezTo>
                <a:cubicBezTo>
                  <a:pt x="1164814" y="577222"/>
                  <a:pt x="1163991" y="581216"/>
                  <a:pt x="1162347" y="585445"/>
                </a:cubicBezTo>
                <a:cubicBezTo>
                  <a:pt x="1165636" y="588264"/>
                  <a:pt x="1167280" y="591906"/>
                  <a:pt x="1167280" y="596370"/>
                </a:cubicBezTo>
                <a:cubicBezTo>
                  <a:pt x="1167280" y="599659"/>
                  <a:pt x="1166223" y="602596"/>
                  <a:pt x="1164109" y="605181"/>
                </a:cubicBezTo>
                <a:cubicBezTo>
                  <a:pt x="1165518" y="607765"/>
                  <a:pt x="1166223" y="611172"/>
                  <a:pt x="1166223" y="615401"/>
                </a:cubicBezTo>
                <a:cubicBezTo>
                  <a:pt x="1166223" y="619865"/>
                  <a:pt x="1165518" y="623507"/>
                  <a:pt x="1164109" y="626326"/>
                </a:cubicBezTo>
                <a:cubicBezTo>
                  <a:pt x="1166223" y="629146"/>
                  <a:pt x="1167280" y="633492"/>
                  <a:pt x="1167280" y="639366"/>
                </a:cubicBezTo>
                <a:cubicBezTo>
                  <a:pt x="1167280" y="643360"/>
                  <a:pt x="1167046" y="646062"/>
                  <a:pt x="1166576" y="647472"/>
                </a:cubicBezTo>
                <a:cubicBezTo>
                  <a:pt x="1168455" y="649586"/>
                  <a:pt x="1169395" y="652288"/>
                  <a:pt x="1169395" y="655578"/>
                </a:cubicBezTo>
                <a:cubicBezTo>
                  <a:pt x="1169395" y="657457"/>
                  <a:pt x="1168925" y="659572"/>
                  <a:pt x="1167985" y="661921"/>
                </a:cubicBezTo>
                <a:cubicBezTo>
                  <a:pt x="1170335" y="664506"/>
                  <a:pt x="1171510" y="668030"/>
                  <a:pt x="1171510" y="672494"/>
                </a:cubicBezTo>
                <a:cubicBezTo>
                  <a:pt x="1171510" y="673904"/>
                  <a:pt x="1171275" y="675313"/>
                  <a:pt x="1170805" y="676723"/>
                </a:cubicBezTo>
                <a:cubicBezTo>
                  <a:pt x="1171745" y="677428"/>
                  <a:pt x="1172567" y="678661"/>
                  <a:pt x="1173272" y="680423"/>
                </a:cubicBezTo>
                <a:cubicBezTo>
                  <a:pt x="1173977" y="682186"/>
                  <a:pt x="1174329" y="684006"/>
                  <a:pt x="1174329" y="685886"/>
                </a:cubicBezTo>
                <a:cubicBezTo>
                  <a:pt x="1174329" y="688236"/>
                  <a:pt x="1173742" y="690233"/>
                  <a:pt x="1172567" y="691877"/>
                </a:cubicBezTo>
                <a:cubicBezTo>
                  <a:pt x="1174446" y="692112"/>
                  <a:pt x="1175739" y="693346"/>
                  <a:pt x="1176444" y="695578"/>
                </a:cubicBezTo>
                <a:cubicBezTo>
                  <a:pt x="1177148" y="697810"/>
                  <a:pt x="1177266" y="699983"/>
                  <a:pt x="1176796" y="702098"/>
                </a:cubicBezTo>
                <a:lnTo>
                  <a:pt x="1177148" y="702098"/>
                </a:lnTo>
                <a:cubicBezTo>
                  <a:pt x="1178793" y="702098"/>
                  <a:pt x="1180261" y="702979"/>
                  <a:pt x="1181554" y="704741"/>
                </a:cubicBezTo>
                <a:cubicBezTo>
                  <a:pt x="1182846" y="706503"/>
                  <a:pt x="1183257" y="708089"/>
                  <a:pt x="1182787" y="709499"/>
                </a:cubicBezTo>
                <a:cubicBezTo>
                  <a:pt x="1183492" y="709029"/>
                  <a:pt x="1184549" y="708794"/>
                  <a:pt x="1185959" y="708794"/>
                </a:cubicBezTo>
                <a:cubicBezTo>
                  <a:pt x="1187839" y="708794"/>
                  <a:pt x="1189542" y="709205"/>
                  <a:pt x="1191069" y="710027"/>
                </a:cubicBezTo>
                <a:cubicBezTo>
                  <a:pt x="1192596" y="710850"/>
                  <a:pt x="1193713" y="711848"/>
                  <a:pt x="1194417" y="713023"/>
                </a:cubicBezTo>
                <a:cubicBezTo>
                  <a:pt x="1199116" y="710438"/>
                  <a:pt x="1203580" y="709146"/>
                  <a:pt x="1207809" y="709146"/>
                </a:cubicBezTo>
                <a:cubicBezTo>
                  <a:pt x="1209924" y="709146"/>
                  <a:pt x="1211804" y="709499"/>
                  <a:pt x="1213448" y="710203"/>
                </a:cubicBezTo>
                <a:cubicBezTo>
                  <a:pt x="1215563" y="708559"/>
                  <a:pt x="1218323" y="707090"/>
                  <a:pt x="1221730" y="705798"/>
                </a:cubicBezTo>
                <a:cubicBezTo>
                  <a:pt x="1225137" y="704506"/>
                  <a:pt x="1228133" y="703860"/>
                  <a:pt x="1230717" y="703860"/>
                </a:cubicBezTo>
                <a:cubicBezTo>
                  <a:pt x="1231892" y="703860"/>
                  <a:pt x="1232949" y="704095"/>
                  <a:pt x="1233889" y="704565"/>
                </a:cubicBezTo>
                <a:cubicBezTo>
                  <a:pt x="1232244" y="701980"/>
                  <a:pt x="1231422" y="698691"/>
                  <a:pt x="1231422" y="694697"/>
                </a:cubicBezTo>
                <a:cubicBezTo>
                  <a:pt x="1231422" y="690233"/>
                  <a:pt x="1232832" y="687413"/>
                  <a:pt x="1235651" y="686238"/>
                </a:cubicBezTo>
                <a:cubicBezTo>
                  <a:pt x="1234006" y="684359"/>
                  <a:pt x="1233184" y="680365"/>
                  <a:pt x="1233184" y="674256"/>
                </a:cubicBezTo>
                <a:cubicBezTo>
                  <a:pt x="1233184" y="666973"/>
                  <a:pt x="1234711" y="661804"/>
                  <a:pt x="1237765" y="658749"/>
                </a:cubicBezTo>
                <a:cubicBezTo>
                  <a:pt x="1235651" y="655225"/>
                  <a:pt x="1234594" y="651348"/>
                  <a:pt x="1234594" y="647119"/>
                </a:cubicBezTo>
                <a:cubicBezTo>
                  <a:pt x="1234594" y="643360"/>
                  <a:pt x="1235298" y="640776"/>
                  <a:pt x="1236708" y="639366"/>
                </a:cubicBezTo>
                <a:cubicBezTo>
                  <a:pt x="1235298" y="637486"/>
                  <a:pt x="1234594" y="635137"/>
                  <a:pt x="1234594" y="632317"/>
                </a:cubicBezTo>
                <a:cubicBezTo>
                  <a:pt x="1234594" y="629498"/>
                  <a:pt x="1235122" y="626502"/>
                  <a:pt x="1236180" y="623331"/>
                </a:cubicBezTo>
                <a:cubicBezTo>
                  <a:pt x="1237237" y="620159"/>
                  <a:pt x="1238588" y="617633"/>
                  <a:pt x="1240233" y="615754"/>
                </a:cubicBezTo>
                <a:cubicBezTo>
                  <a:pt x="1237178" y="613639"/>
                  <a:pt x="1235651" y="609057"/>
                  <a:pt x="1235651" y="602009"/>
                </a:cubicBezTo>
                <a:cubicBezTo>
                  <a:pt x="1235651" y="597545"/>
                  <a:pt x="1236004" y="593903"/>
                  <a:pt x="1236708" y="591084"/>
                </a:cubicBezTo>
                <a:cubicBezTo>
                  <a:pt x="1234594" y="586385"/>
                  <a:pt x="1233536" y="582391"/>
                  <a:pt x="1233536" y="579101"/>
                </a:cubicBezTo>
                <a:cubicBezTo>
                  <a:pt x="1233536" y="574872"/>
                  <a:pt x="1234946" y="571465"/>
                  <a:pt x="1237765" y="568881"/>
                </a:cubicBezTo>
                <a:cubicBezTo>
                  <a:pt x="1240585" y="566297"/>
                  <a:pt x="1243874" y="565004"/>
                  <a:pt x="1247633" y="565004"/>
                </a:cubicBezTo>
                <a:cubicBezTo>
                  <a:pt x="1252098" y="565004"/>
                  <a:pt x="1255916" y="566766"/>
                  <a:pt x="1259087" y="570291"/>
                </a:cubicBezTo>
                <a:cubicBezTo>
                  <a:pt x="1262259" y="573815"/>
                  <a:pt x="1263728" y="578866"/>
                  <a:pt x="1263493" y="585445"/>
                </a:cubicBezTo>
                <a:cubicBezTo>
                  <a:pt x="1264667" y="586620"/>
                  <a:pt x="1265666" y="588441"/>
                  <a:pt x="1266488" y="590908"/>
                </a:cubicBezTo>
                <a:cubicBezTo>
                  <a:pt x="1267311" y="593375"/>
                  <a:pt x="1267722" y="595900"/>
                  <a:pt x="1267722" y="598485"/>
                </a:cubicBezTo>
                <a:cubicBezTo>
                  <a:pt x="1267722" y="603654"/>
                  <a:pt x="1266429" y="607295"/>
                  <a:pt x="1263845" y="609410"/>
                </a:cubicBezTo>
                <a:cubicBezTo>
                  <a:pt x="1268074" y="614579"/>
                  <a:pt x="1270189" y="619630"/>
                  <a:pt x="1270189" y="624564"/>
                </a:cubicBezTo>
                <a:cubicBezTo>
                  <a:pt x="1270189" y="627853"/>
                  <a:pt x="1269249" y="630555"/>
                  <a:pt x="1267369" y="632670"/>
                </a:cubicBezTo>
                <a:cubicBezTo>
                  <a:pt x="1269249" y="635254"/>
                  <a:pt x="1270189" y="638074"/>
                  <a:pt x="1270189" y="641128"/>
                </a:cubicBezTo>
                <a:cubicBezTo>
                  <a:pt x="1270189" y="644182"/>
                  <a:pt x="1269366" y="647354"/>
                  <a:pt x="1267722" y="650644"/>
                </a:cubicBezTo>
                <a:cubicBezTo>
                  <a:pt x="1269131" y="652758"/>
                  <a:pt x="1269836" y="655108"/>
                  <a:pt x="1269836" y="657692"/>
                </a:cubicBezTo>
                <a:cubicBezTo>
                  <a:pt x="1269836" y="661921"/>
                  <a:pt x="1268074" y="665563"/>
                  <a:pt x="1264550" y="668617"/>
                </a:cubicBezTo>
                <a:cubicBezTo>
                  <a:pt x="1266899" y="671202"/>
                  <a:pt x="1268074" y="674256"/>
                  <a:pt x="1268074" y="677780"/>
                </a:cubicBezTo>
                <a:cubicBezTo>
                  <a:pt x="1268074" y="681539"/>
                  <a:pt x="1266547" y="685769"/>
                  <a:pt x="1263493" y="690468"/>
                </a:cubicBezTo>
                <a:cubicBezTo>
                  <a:pt x="1265842" y="691877"/>
                  <a:pt x="1267017" y="694814"/>
                  <a:pt x="1267017" y="699278"/>
                </a:cubicBezTo>
                <a:cubicBezTo>
                  <a:pt x="1267017" y="703742"/>
                  <a:pt x="1266077" y="708324"/>
                  <a:pt x="1264197" y="713023"/>
                </a:cubicBezTo>
                <a:cubicBezTo>
                  <a:pt x="1266077" y="715607"/>
                  <a:pt x="1267017" y="719014"/>
                  <a:pt x="1267017" y="723243"/>
                </a:cubicBezTo>
                <a:cubicBezTo>
                  <a:pt x="1267017" y="725828"/>
                  <a:pt x="1266547" y="727942"/>
                  <a:pt x="1265607" y="729587"/>
                </a:cubicBezTo>
                <a:cubicBezTo>
                  <a:pt x="1266077" y="731936"/>
                  <a:pt x="1266312" y="733698"/>
                  <a:pt x="1266312" y="734873"/>
                </a:cubicBezTo>
                <a:cubicBezTo>
                  <a:pt x="1266312" y="739337"/>
                  <a:pt x="1264961" y="742803"/>
                  <a:pt x="1262259" y="745270"/>
                </a:cubicBezTo>
                <a:cubicBezTo>
                  <a:pt x="1259557" y="747737"/>
                  <a:pt x="1256327" y="748970"/>
                  <a:pt x="1252568" y="748970"/>
                </a:cubicBezTo>
                <a:cubicBezTo>
                  <a:pt x="1249278" y="748970"/>
                  <a:pt x="1246341" y="747854"/>
                  <a:pt x="1243757" y="745622"/>
                </a:cubicBezTo>
                <a:cubicBezTo>
                  <a:pt x="1241172" y="743390"/>
                  <a:pt x="1239645" y="740160"/>
                  <a:pt x="1239175" y="735930"/>
                </a:cubicBezTo>
                <a:cubicBezTo>
                  <a:pt x="1238940" y="735695"/>
                  <a:pt x="1238646" y="735284"/>
                  <a:pt x="1238294" y="734697"/>
                </a:cubicBezTo>
                <a:cubicBezTo>
                  <a:pt x="1237942" y="734110"/>
                  <a:pt x="1237648" y="733581"/>
                  <a:pt x="1237413" y="733111"/>
                </a:cubicBezTo>
                <a:cubicBezTo>
                  <a:pt x="1233419" y="735461"/>
                  <a:pt x="1229777" y="736635"/>
                  <a:pt x="1226488" y="736635"/>
                </a:cubicBezTo>
                <a:cubicBezTo>
                  <a:pt x="1225313" y="736635"/>
                  <a:pt x="1224373" y="736518"/>
                  <a:pt x="1223669" y="736283"/>
                </a:cubicBezTo>
                <a:cubicBezTo>
                  <a:pt x="1220614" y="738397"/>
                  <a:pt x="1217677" y="739455"/>
                  <a:pt x="1214858" y="739455"/>
                </a:cubicBezTo>
                <a:cubicBezTo>
                  <a:pt x="1212508" y="739455"/>
                  <a:pt x="1210276" y="738985"/>
                  <a:pt x="1208162" y="738045"/>
                </a:cubicBezTo>
                <a:cubicBezTo>
                  <a:pt x="1207222" y="739690"/>
                  <a:pt x="1205754" y="740982"/>
                  <a:pt x="1203756" y="741922"/>
                </a:cubicBezTo>
                <a:cubicBezTo>
                  <a:pt x="1201759" y="742861"/>
                  <a:pt x="1199586" y="743331"/>
                  <a:pt x="1197237" y="743331"/>
                </a:cubicBezTo>
                <a:cubicBezTo>
                  <a:pt x="1195827" y="743331"/>
                  <a:pt x="1194770" y="743214"/>
                  <a:pt x="1194065" y="742979"/>
                </a:cubicBezTo>
                <a:cubicBezTo>
                  <a:pt x="1191481" y="743919"/>
                  <a:pt x="1189014" y="744389"/>
                  <a:pt x="1186664" y="744389"/>
                </a:cubicBezTo>
                <a:cubicBezTo>
                  <a:pt x="1183375" y="744389"/>
                  <a:pt x="1180673" y="743214"/>
                  <a:pt x="1178558" y="740864"/>
                </a:cubicBezTo>
                <a:cubicBezTo>
                  <a:pt x="1175974" y="741099"/>
                  <a:pt x="1173096" y="739983"/>
                  <a:pt x="1169924" y="737516"/>
                </a:cubicBezTo>
                <a:cubicBezTo>
                  <a:pt x="1166752" y="735049"/>
                  <a:pt x="1164814" y="732641"/>
                  <a:pt x="1164109" y="730292"/>
                </a:cubicBezTo>
                <a:cubicBezTo>
                  <a:pt x="1161289" y="729587"/>
                  <a:pt x="1158763" y="728001"/>
                  <a:pt x="1156532" y="725534"/>
                </a:cubicBezTo>
                <a:cubicBezTo>
                  <a:pt x="1154299" y="723067"/>
                  <a:pt x="1152831" y="719954"/>
                  <a:pt x="1152126" y="716195"/>
                </a:cubicBezTo>
                <a:cubicBezTo>
                  <a:pt x="1149307" y="715490"/>
                  <a:pt x="1147016" y="713551"/>
                  <a:pt x="1145254" y="710380"/>
                </a:cubicBezTo>
                <a:cubicBezTo>
                  <a:pt x="1143492" y="707208"/>
                  <a:pt x="1142611" y="703507"/>
                  <a:pt x="1142611" y="699278"/>
                </a:cubicBezTo>
                <a:cubicBezTo>
                  <a:pt x="1142611" y="696694"/>
                  <a:pt x="1142963" y="694227"/>
                  <a:pt x="1143668" y="691877"/>
                </a:cubicBezTo>
                <a:cubicBezTo>
                  <a:pt x="1142023" y="689293"/>
                  <a:pt x="1141436" y="686004"/>
                  <a:pt x="1141906" y="682009"/>
                </a:cubicBezTo>
                <a:cubicBezTo>
                  <a:pt x="1138617" y="679190"/>
                  <a:pt x="1136972" y="675901"/>
                  <a:pt x="1136972" y="672142"/>
                </a:cubicBezTo>
                <a:cubicBezTo>
                  <a:pt x="1136972" y="670262"/>
                  <a:pt x="1137324" y="668500"/>
                  <a:pt x="1138029" y="666855"/>
                </a:cubicBezTo>
                <a:cubicBezTo>
                  <a:pt x="1136620" y="664741"/>
                  <a:pt x="1135915" y="662274"/>
                  <a:pt x="1135915" y="659454"/>
                </a:cubicBezTo>
                <a:cubicBezTo>
                  <a:pt x="1135915" y="655930"/>
                  <a:pt x="1136972" y="652758"/>
                  <a:pt x="1139086" y="649939"/>
                </a:cubicBezTo>
                <a:cubicBezTo>
                  <a:pt x="1135797" y="647119"/>
                  <a:pt x="1134153" y="643595"/>
                  <a:pt x="1134153" y="639366"/>
                </a:cubicBezTo>
                <a:cubicBezTo>
                  <a:pt x="1134153" y="636782"/>
                  <a:pt x="1134858" y="634549"/>
                  <a:pt x="1136267" y="632670"/>
                </a:cubicBezTo>
                <a:cubicBezTo>
                  <a:pt x="1134153" y="629616"/>
                  <a:pt x="1133095" y="625974"/>
                  <a:pt x="1133095" y="621745"/>
                </a:cubicBezTo>
                <a:cubicBezTo>
                  <a:pt x="1133095" y="618455"/>
                  <a:pt x="1133800" y="615988"/>
                  <a:pt x="1135210" y="614344"/>
                </a:cubicBezTo>
                <a:cubicBezTo>
                  <a:pt x="1132860" y="612464"/>
                  <a:pt x="1131686" y="609645"/>
                  <a:pt x="1131686" y="605886"/>
                </a:cubicBezTo>
                <a:cubicBezTo>
                  <a:pt x="1131686" y="603536"/>
                  <a:pt x="1132390" y="600952"/>
                  <a:pt x="1133800" y="598132"/>
                </a:cubicBezTo>
                <a:cubicBezTo>
                  <a:pt x="1132625" y="596253"/>
                  <a:pt x="1132038" y="593551"/>
                  <a:pt x="1132038" y="590026"/>
                </a:cubicBezTo>
                <a:cubicBezTo>
                  <a:pt x="1132038" y="584858"/>
                  <a:pt x="1133448" y="580863"/>
                  <a:pt x="1136267" y="578044"/>
                </a:cubicBezTo>
                <a:cubicBezTo>
                  <a:pt x="1135562" y="575930"/>
                  <a:pt x="1135210" y="573932"/>
                  <a:pt x="1135210" y="572053"/>
                </a:cubicBezTo>
                <a:cubicBezTo>
                  <a:pt x="1135210" y="567824"/>
                  <a:pt x="1136678" y="564476"/>
                  <a:pt x="1139615" y="562009"/>
                </a:cubicBezTo>
                <a:cubicBezTo>
                  <a:pt x="1142552" y="559542"/>
                  <a:pt x="1146017" y="558308"/>
                  <a:pt x="1150012" y="558308"/>
                </a:cubicBezTo>
                <a:close/>
                <a:moveTo>
                  <a:pt x="7054106" y="557603"/>
                </a:moveTo>
                <a:cubicBezTo>
                  <a:pt x="7064914" y="557603"/>
                  <a:pt x="7070318" y="564182"/>
                  <a:pt x="7070318" y="577339"/>
                </a:cubicBezTo>
                <a:cubicBezTo>
                  <a:pt x="7072433" y="578749"/>
                  <a:pt x="7074019" y="580687"/>
                  <a:pt x="7075076" y="583154"/>
                </a:cubicBezTo>
                <a:cubicBezTo>
                  <a:pt x="7076133" y="585621"/>
                  <a:pt x="7076662" y="588382"/>
                  <a:pt x="7076662" y="591436"/>
                </a:cubicBezTo>
                <a:cubicBezTo>
                  <a:pt x="7076662" y="596370"/>
                  <a:pt x="7075487" y="600599"/>
                  <a:pt x="7073137" y="604124"/>
                </a:cubicBezTo>
                <a:cubicBezTo>
                  <a:pt x="7074077" y="605533"/>
                  <a:pt x="7074841" y="607648"/>
                  <a:pt x="7075428" y="610467"/>
                </a:cubicBezTo>
                <a:cubicBezTo>
                  <a:pt x="7076016" y="613287"/>
                  <a:pt x="7076309" y="616106"/>
                  <a:pt x="7076309" y="618925"/>
                </a:cubicBezTo>
                <a:cubicBezTo>
                  <a:pt x="7076309" y="622685"/>
                  <a:pt x="7075722" y="625269"/>
                  <a:pt x="7074547" y="626679"/>
                </a:cubicBezTo>
                <a:cubicBezTo>
                  <a:pt x="7075487" y="627853"/>
                  <a:pt x="7075957" y="630320"/>
                  <a:pt x="7075957" y="634080"/>
                </a:cubicBezTo>
                <a:cubicBezTo>
                  <a:pt x="7075957" y="637604"/>
                  <a:pt x="7075546" y="641363"/>
                  <a:pt x="7074723" y="645357"/>
                </a:cubicBezTo>
                <a:cubicBezTo>
                  <a:pt x="7073901" y="649351"/>
                  <a:pt x="7073020" y="652053"/>
                  <a:pt x="7072080" y="653463"/>
                </a:cubicBezTo>
                <a:cubicBezTo>
                  <a:pt x="7073960" y="654168"/>
                  <a:pt x="7075428" y="656400"/>
                  <a:pt x="7076485" y="660159"/>
                </a:cubicBezTo>
                <a:cubicBezTo>
                  <a:pt x="7077543" y="663918"/>
                  <a:pt x="7078071" y="668030"/>
                  <a:pt x="7078071" y="672494"/>
                </a:cubicBezTo>
                <a:cubicBezTo>
                  <a:pt x="7078071" y="677663"/>
                  <a:pt x="7077249" y="681070"/>
                  <a:pt x="7075605" y="682714"/>
                </a:cubicBezTo>
                <a:cubicBezTo>
                  <a:pt x="7077014" y="686238"/>
                  <a:pt x="7077719" y="689645"/>
                  <a:pt x="7077719" y="692935"/>
                </a:cubicBezTo>
                <a:cubicBezTo>
                  <a:pt x="7077719" y="697164"/>
                  <a:pt x="7076662" y="700688"/>
                  <a:pt x="7074547" y="703507"/>
                </a:cubicBezTo>
                <a:cubicBezTo>
                  <a:pt x="7076192" y="707501"/>
                  <a:pt x="7077014" y="712200"/>
                  <a:pt x="7077014" y="717604"/>
                </a:cubicBezTo>
                <a:cubicBezTo>
                  <a:pt x="7077014" y="722068"/>
                  <a:pt x="7076309" y="725710"/>
                  <a:pt x="7074899" y="728529"/>
                </a:cubicBezTo>
                <a:cubicBezTo>
                  <a:pt x="7075605" y="730644"/>
                  <a:pt x="7075957" y="732641"/>
                  <a:pt x="7075957" y="734521"/>
                </a:cubicBezTo>
                <a:cubicBezTo>
                  <a:pt x="7075957" y="738750"/>
                  <a:pt x="7074430" y="742098"/>
                  <a:pt x="7071375" y="744565"/>
                </a:cubicBezTo>
                <a:cubicBezTo>
                  <a:pt x="7068321" y="747032"/>
                  <a:pt x="7064679" y="748265"/>
                  <a:pt x="7060450" y="748265"/>
                </a:cubicBezTo>
                <a:cubicBezTo>
                  <a:pt x="7056456" y="748265"/>
                  <a:pt x="7053050" y="747032"/>
                  <a:pt x="7050230" y="744565"/>
                </a:cubicBezTo>
                <a:cubicBezTo>
                  <a:pt x="7047410" y="742098"/>
                  <a:pt x="7046118" y="738750"/>
                  <a:pt x="7046353" y="734521"/>
                </a:cubicBezTo>
                <a:cubicBezTo>
                  <a:pt x="7045178" y="733111"/>
                  <a:pt x="7044238" y="730879"/>
                  <a:pt x="7043534" y="727825"/>
                </a:cubicBezTo>
                <a:cubicBezTo>
                  <a:pt x="7042829" y="724770"/>
                  <a:pt x="7042476" y="721598"/>
                  <a:pt x="7042476" y="718309"/>
                </a:cubicBezTo>
                <a:cubicBezTo>
                  <a:pt x="7042476" y="712200"/>
                  <a:pt x="7043769" y="708206"/>
                  <a:pt x="7046353" y="706327"/>
                </a:cubicBezTo>
                <a:cubicBezTo>
                  <a:pt x="7044473" y="703272"/>
                  <a:pt x="7043534" y="698691"/>
                  <a:pt x="7043534" y="692582"/>
                </a:cubicBezTo>
                <a:cubicBezTo>
                  <a:pt x="7043534" y="686473"/>
                  <a:pt x="7044356" y="682009"/>
                  <a:pt x="7046001" y="679190"/>
                </a:cubicBezTo>
                <a:cubicBezTo>
                  <a:pt x="7045061" y="678250"/>
                  <a:pt x="7044356" y="676018"/>
                  <a:pt x="7043886" y="672494"/>
                </a:cubicBezTo>
                <a:cubicBezTo>
                  <a:pt x="7043416" y="668970"/>
                  <a:pt x="7043182" y="665093"/>
                  <a:pt x="7043182" y="660864"/>
                </a:cubicBezTo>
                <a:cubicBezTo>
                  <a:pt x="7043182" y="656870"/>
                  <a:pt x="7043416" y="653287"/>
                  <a:pt x="7043886" y="650115"/>
                </a:cubicBezTo>
                <a:cubicBezTo>
                  <a:pt x="7044356" y="646943"/>
                  <a:pt x="7045061" y="644887"/>
                  <a:pt x="7046001" y="643948"/>
                </a:cubicBezTo>
                <a:cubicBezTo>
                  <a:pt x="7044591" y="642538"/>
                  <a:pt x="7043886" y="638661"/>
                  <a:pt x="7043886" y="632317"/>
                </a:cubicBezTo>
                <a:cubicBezTo>
                  <a:pt x="7043886" y="625034"/>
                  <a:pt x="7044709" y="619748"/>
                  <a:pt x="7046353" y="616458"/>
                </a:cubicBezTo>
                <a:cubicBezTo>
                  <a:pt x="7045178" y="614579"/>
                  <a:pt x="7044121" y="612112"/>
                  <a:pt x="7043182" y="609057"/>
                </a:cubicBezTo>
                <a:cubicBezTo>
                  <a:pt x="7042241" y="606003"/>
                  <a:pt x="7041772" y="603184"/>
                  <a:pt x="7041772" y="600599"/>
                </a:cubicBezTo>
                <a:cubicBezTo>
                  <a:pt x="7041772" y="598250"/>
                  <a:pt x="7042007" y="596605"/>
                  <a:pt x="7042476" y="595665"/>
                </a:cubicBezTo>
                <a:cubicBezTo>
                  <a:pt x="7040597" y="589557"/>
                  <a:pt x="7039657" y="584623"/>
                  <a:pt x="7039657" y="580863"/>
                </a:cubicBezTo>
                <a:cubicBezTo>
                  <a:pt x="7039657" y="576869"/>
                  <a:pt x="7040597" y="572758"/>
                  <a:pt x="7042476" y="568529"/>
                </a:cubicBezTo>
                <a:cubicBezTo>
                  <a:pt x="7042007" y="565004"/>
                  <a:pt x="7042829" y="562302"/>
                  <a:pt x="7044944" y="560423"/>
                </a:cubicBezTo>
                <a:cubicBezTo>
                  <a:pt x="7047058" y="558543"/>
                  <a:pt x="7050112" y="557603"/>
                  <a:pt x="7054106" y="557603"/>
                </a:cubicBezTo>
                <a:close/>
                <a:moveTo>
                  <a:pt x="5711081" y="557603"/>
                </a:moveTo>
                <a:cubicBezTo>
                  <a:pt x="5721889" y="557603"/>
                  <a:pt x="5727293" y="564182"/>
                  <a:pt x="5727293" y="577339"/>
                </a:cubicBezTo>
                <a:cubicBezTo>
                  <a:pt x="5729408" y="578749"/>
                  <a:pt x="5730994" y="580687"/>
                  <a:pt x="5732051" y="583154"/>
                </a:cubicBezTo>
                <a:cubicBezTo>
                  <a:pt x="5733108" y="585621"/>
                  <a:pt x="5733637" y="588382"/>
                  <a:pt x="5733637" y="591436"/>
                </a:cubicBezTo>
                <a:cubicBezTo>
                  <a:pt x="5733637" y="596370"/>
                  <a:pt x="5732462" y="600599"/>
                  <a:pt x="5730112" y="604124"/>
                </a:cubicBezTo>
                <a:cubicBezTo>
                  <a:pt x="5731052" y="605533"/>
                  <a:pt x="5731816" y="607648"/>
                  <a:pt x="5732403" y="610467"/>
                </a:cubicBezTo>
                <a:cubicBezTo>
                  <a:pt x="5732991" y="613287"/>
                  <a:pt x="5733284" y="616106"/>
                  <a:pt x="5733284" y="618925"/>
                </a:cubicBezTo>
                <a:cubicBezTo>
                  <a:pt x="5733284" y="622685"/>
                  <a:pt x="5732697" y="625269"/>
                  <a:pt x="5731522" y="626679"/>
                </a:cubicBezTo>
                <a:cubicBezTo>
                  <a:pt x="5732462" y="627853"/>
                  <a:pt x="5732932" y="630320"/>
                  <a:pt x="5732932" y="634080"/>
                </a:cubicBezTo>
                <a:cubicBezTo>
                  <a:pt x="5732932" y="637604"/>
                  <a:pt x="5732521" y="641363"/>
                  <a:pt x="5731698" y="645357"/>
                </a:cubicBezTo>
                <a:cubicBezTo>
                  <a:pt x="5730876" y="649351"/>
                  <a:pt x="5729995" y="652053"/>
                  <a:pt x="5729055" y="653463"/>
                </a:cubicBezTo>
                <a:cubicBezTo>
                  <a:pt x="5730935" y="654168"/>
                  <a:pt x="5732403" y="656400"/>
                  <a:pt x="5733460" y="660159"/>
                </a:cubicBezTo>
                <a:cubicBezTo>
                  <a:pt x="5734518" y="663918"/>
                  <a:pt x="5735046" y="668030"/>
                  <a:pt x="5735046" y="672494"/>
                </a:cubicBezTo>
                <a:cubicBezTo>
                  <a:pt x="5735046" y="677663"/>
                  <a:pt x="5734224" y="681070"/>
                  <a:pt x="5732580" y="682714"/>
                </a:cubicBezTo>
                <a:cubicBezTo>
                  <a:pt x="5733989" y="686238"/>
                  <a:pt x="5734694" y="689645"/>
                  <a:pt x="5734694" y="692935"/>
                </a:cubicBezTo>
                <a:cubicBezTo>
                  <a:pt x="5734694" y="697164"/>
                  <a:pt x="5733637" y="700688"/>
                  <a:pt x="5731522" y="703507"/>
                </a:cubicBezTo>
                <a:cubicBezTo>
                  <a:pt x="5733167" y="707501"/>
                  <a:pt x="5733989" y="712200"/>
                  <a:pt x="5733989" y="717604"/>
                </a:cubicBezTo>
                <a:cubicBezTo>
                  <a:pt x="5733989" y="722068"/>
                  <a:pt x="5733284" y="725710"/>
                  <a:pt x="5731874" y="728529"/>
                </a:cubicBezTo>
                <a:cubicBezTo>
                  <a:pt x="5732580" y="730644"/>
                  <a:pt x="5732932" y="732641"/>
                  <a:pt x="5732932" y="734521"/>
                </a:cubicBezTo>
                <a:cubicBezTo>
                  <a:pt x="5732932" y="738750"/>
                  <a:pt x="5731405" y="742098"/>
                  <a:pt x="5728350" y="744565"/>
                </a:cubicBezTo>
                <a:cubicBezTo>
                  <a:pt x="5725296" y="747032"/>
                  <a:pt x="5721654" y="748265"/>
                  <a:pt x="5717425" y="748265"/>
                </a:cubicBezTo>
                <a:cubicBezTo>
                  <a:pt x="5713431" y="748265"/>
                  <a:pt x="5710025" y="747032"/>
                  <a:pt x="5707205" y="744565"/>
                </a:cubicBezTo>
                <a:cubicBezTo>
                  <a:pt x="5704385" y="742098"/>
                  <a:pt x="5703094" y="738750"/>
                  <a:pt x="5703328" y="734521"/>
                </a:cubicBezTo>
                <a:cubicBezTo>
                  <a:pt x="5702153" y="733111"/>
                  <a:pt x="5701213" y="730879"/>
                  <a:pt x="5700509" y="727825"/>
                </a:cubicBezTo>
                <a:cubicBezTo>
                  <a:pt x="5699804" y="724770"/>
                  <a:pt x="5699451" y="721598"/>
                  <a:pt x="5699451" y="718309"/>
                </a:cubicBezTo>
                <a:cubicBezTo>
                  <a:pt x="5699451" y="712200"/>
                  <a:pt x="5700744" y="708206"/>
                  <a:pt x="5703328" y="706327"/>
                </a:cubicBezTo>
                <a:cubicBezTo>
                  <a:pt x="5701449" y="703272"/>
                  <a:pt x="5700509" y="698691"/>
                  <a:pt x="5700509" y="692582"/>
                </a:cubicBezTo>
                <a:cubicBezTo>
                  <a:pt x="5700509" y="686473"/>
                  <a:pt x="5701331" y="682009"/>
                  <a:pt x="5702976" y="679190"/>
                </a:cubicBezTo>
                <a:cubicBezTo>
                  <a:pt x="5702036" y="678250"/>
                  <a:pt x="5701331" y="676018"/>
                  <a:pt x="5700861" y="672494"/>
                </a:cubicBezTo>
                <a:cubicBezTo>
                  <a:pt x="5700391" y="668970"/>
                  <a:pt x="5700157" y="665093"/>
                  <a:pt x="5700157" y="660864"/>
                </a:cubicBezTo>
                <a:cubicBezTo>
                  <a:pt x="5700157" y="656870"/>
                  <a:pt x="5700391" y="653287"/>
                  <a:pt x="5700861" y="650115"/>
                </a:cubicBezTo>
                <a:cubicBezTo>
                  <a:pt x="5701331" y="646943"/>
                  <a:pt x="5702036" y="644887"/>
                  <a:pt x="5702976" y="643948"/>
                </a:cubicBezTo>
                <a:cubicBezTo>
                  <a:pt x="5701566" y="642538"/>
                  <a:pt x="5700861" y="638661"/>
                  <a:pt x="5700861" y="632317"/>
                </a:cubicBezTo>
                <a:cubicBezTo>
                  <a:pt x="5700861" y="625034"/>
                  <a:pt x="5701684" y="619748"/>
                  <a:pt x="5703328" y="616458"/>
                </a:cubicBezTo>
                <a:cubicBezTo>
                  <a:pt x="5702153" y="614579"/>
                  <a:pt x="5701096" y="612112"/>
                  <a:pt x="5700157" y="609057"/>
                </a:cubicBezTo>
                <a:cubicBezTo>
                  <a:pt x="5699216" y="606003"/>
                  <a:pt x="5698747" y="603184"/>
                  <a:pt x="5698747" y="600599"/>
                </a:cubicBezTo>
                <a:cubicBezTo>
                  <a:pt x="5698747" y="598250"/>
                  <a:pt x="5698982" y="596605"/>
                  <a:pt x="5699451" y="595665"/>
                </a:cubicBezTo>
                <a:cubicBezTo>
                  <a:pt x="5697572" y="589557"/>
                  <a:pt x="5696632" y="584623"/>
                  <a:pt x="5696632" y="580863"/>
                </a:cubicBezTo>
                <a:cubicBezTo>
                  <a:pt x="5696632" y="576869"/>
                  <a:pt x="5697572" y="572758"/>
                  <a:pt x="5699451" y="568529"/>
                </a:cubicBezTo>
                <a:cubicBezTo>
                  <a:pt x="5698982" y="565004"/>
                  <a:pt x="5699804" y="562302"/>
                  <a:pt x="5701919" y="560423"/>
                </a:cubicBezTo>
                <a:cubicBezTo>
                  <a:pt x="5704033" y="558543"/>
                  <a:pt x="5707087" y="557603"/>
                  <a:pt x="5711081" y="557603"/>
                </a:cubicBezTo>
                <a:close/>
                <a:moveTo>
                  <a:pt x="3948956" y="557603"/>
                </a:moveTo>
                <a:cubicBezTo>
                  <a:pt x="3959764" y="557603"/>
                  <a:pt x="3965168" y="564182"/>
                  <a:pt x="3965168" y="577339"/>
                </a:cubicBezTo>
                <a:cubicBezTo>
                  <a:pt x="3967283" y="578749"/>
                  <a:pt x="3968868" y="580687"/>
                  <a:pt x="3969926" y="583154"/>
                </a:cubicBezTo>
                <a:cubicBezTo>
                  <a:pt x="3970983" y="585621"/>
                  <a:pt x="3971512" y="588382"/>
                  <a:pt x="3971512" y="591436"/>
                </a:cubicBezTo>
                <a:cubicBezTo>
                  <a:pt x="3971512" y="596370"/>
                  <a:pt x="3970337" y="600599"/>
                  <a:pt x="3967987" y="604124"/>
                </a:cubicBezTo>
                <a:cubicBezTo>
                  <a:pt x="3968927" y="605533"/>
                  <a:pt x="3969691" y="607648"/>
                  <a:pt x="3970278" y="610467"/>
                </a:cubicBezTo>
                <a:cubicBezTo>
                  <a:pt x="3970865" y="613287"/>
                  <a:pt x="3971159" y="616106"/>
                  <a:pt x="3971159" y="618925"/>
                </a:cubicBezTo>
                <a:cubicBezTo>
                  <a:pt x="3971159" y="622685"/>
                  <a:pt x="3970572" y="625269"/>
                  <a:pt x="3969397" y="626679"/>
                </a:cubicBezTo>
                <a:cubicBezTo>
                  <a:pt x="3970337" y="627853"/>
                  <a:pt x="3970807" y="630320"/>
                  <a:pt x="3970807" y="634080"/>
                </a:cubicBezTo>
                <a:cubicBezTo>
                  <a:pt x="3970807" y="637604"/>
                  <a:pt x="3970396" y="641363"/>
                  <a:pt x="3969573" y="645357"/>
                </a:cubicBezTo>
                <a:cubicBezTo>
                  <a:pt x="3968751" y="649351"/>
                  <a:pt x="3967870" y="652053"/>
                  <a:pt x="3966930" y="653463"/>
                </a:cubicBezTo>
                <a:cubicBezTo>
                  <a:pt x="3968810" y="654168"/>
                  <a:pt x="3970278" y="656400"/>
                  <a:pt x="3971335" y="660159"/>
                </a:cubicBezTo>
                <a:cubicBezTo>
                  <a:pt x="3972393" y="663918"/>
                  <a:pt x="3972921" y="668030"/>
                  <a:pt x="3972921" y="672494"/>
                </a:cubicBezTo>
                <a:cubicBezTo>
                  <a:pt x="3972921" y="677663"/>
                  <a:pt x="3972099" y="681070"/>
                  <a:pt x="3970454" y="682714"/>
                </a:cubicBezTo>
                <a:cubicBezTo>
                  <a:pt x="3971864" y="686238"/>
                  <a:pt x="3972569" y="689645"/>
                  <a:pt x="3972569" y="692935"/>
                </a:cubicBezTo>
                <a:cubicBezTo>
                  <a:pt x="3972569" y="697164"/>
                  <a:pt x="3971512" y="700688"/>
                  <a:pt x="3969397" y="703507"/>
                </a:cubicBezTo>
                <a:cubicBezTo>
                  <a:pt x="3971042" y="707501"/>
                  <a:pt x="3971864" y="712200"/>
                  <a:pt x="3971864" y="717604"/>
                </a:cubicBezTo>
                <a:cubicBezTo>
                  <a:pt x="3971864" y="722068"/>
                  <a:pt x="3971159" y="725710"/>
                  <a:pt x="3969750" y="728529"/>
                </a:cubicBezTo>
                <a:cubicBezTo>
                  <a:pt x="3970454" y="730644"/>
                  <a:pt x="3970807" y="732641"/>
                  <a:pt x="3970807" y="734521"/>
                </a:cubicBezTo>
                <a:cubicBezTo>
                  <a:pt x="3970807" y="738750"/>
                  <a:pt x="3969279" y="742098"/>
                  <a:pt x="3966225" y="744565"/>
                </a:cubicBezTo>
                <a:cubicBezTo>
                  <a:pt x="3963171" y="747032"/>
                  <a:pt x="3959529" y="748265"/>
                  <a:pt x="3955300" y="748265"/>
                </a:cubicBezTo>
                <a:cubicBezTo>
                  <a:pt x="3951306" y="748265"/>
                  <a:pt x="3947899" y="747032"/>
                  <a:pt x="3945080" y="744565"/>
                </a:cubicBezTo>
                <a:cubicBezTo>
                  <a:pt x="3942260" y="742098"/>
                  <a:pt x="3940968" y="738750"/>
                  <a:pt x="3941203" y="734521"/>
                </a:cubicBezTo>
                <a:cubicBezTo>
                  <a:pt x="3940028" y="733111"/>
                  <a:pt x="3939089" y="730879"/>
                  <a:pt x="3938384" y="727825"/>
                </a:cubicBezTo>
                <a:cubicBezTo>
                  <a:pt x="3937679" y="724770"/>
                  <a:pt x="3937326" y="721598"/>
                  <a:pt x="3937326" y="718309"/>
                </a:cubicBezTo>
                <a:cubicBezTo>
                  <a:pt x="3937326" y="712200"/>
                  <a:pt x="3938619" y="708206"/>
                  <a:pt x="3941203" y="706327"/>
                </a:cubicBezTo>
                <a:cubicBezTo>
                  <a:pt x="3939323" y="703272"/>
                  <a:pt x="3938384" y="698691"/>
                  <a:pt x="3938384" y="692582"/>
                </a:cubicBezTo>
                <a:cubicBezTo>
                  <a:pt x="3938384" y="686473"/>
                  <a:pt x="3939206" y="682009"/>
                  <a:pt x="3940851" y="679190"/>
                </a:cubicBezTo>
                <a:cubicBezTo>
                  <a:pt x="3939911" y="678250"/>
                  <a:pt x="3939206" y="676018"/>
                  <a:pt x="3938736" y="672494"/>
                </a:cubicBezTo>
                <a:cubicBezTo>
                  <a:pt x="3938266" y="668970"/>
                  <a:pt x="3938031" y="665093"/>
                  <a:pt x="3938031" y="660864"/>
                </a:cubicBezTo>
                <a:cubicBezTo>
                  <a:pt x="3938031" y="656870"/>
                  <a:pt x="3938266" y="653287"/>
                  <a:pt x="3938736" y="650115"/>
                </a:cubicBezTo>
                <a:cubicBezTo>
                  <a:pt x="3939206" y="646943"/>
                  <a:pt x="3939911" y="644887"/>
                  <a:pt x="3940851" y="643948"/>
                </a:cubicBezTo>
                <a:cubicBezTo>
                  <a:pt x="3939441" y="642538"/>
                  <a:pt x="3938736" y="638661"/>
                  <a:pt x="3938736" y="632317"/>
                </a:cubicBezTo>
                <a:cubicBezTo>
                  <a:pt x="3938736" y="625034"/>
                  <a:pt x="3939558" y="619748"/>
                  <a:pt x="3941203" y="616458"/>
                </a:cubicBezTo>
                <a:cubicBezTo>
                  <a:pt x="3940028" y="614579"/>
                  <a:pt x="3938971" y="612112"/>
                  <a:pt x="3938031" y="609057"/>
                </a:cubicBezTo>
                <a:cubicBezTo>
                  <a:pt x="3937091" y="606003"/>
                  <a:pt x="3936622" y="603184"/>
                  <a:pt x="3936622" y="600599"/>
                </a:cubicBezTo>
                <a:cubicBezTo>
                  <a:pt x="3936622" y="598250"/>
                  <a:pt x="3936856" y="596605"/>
                  <a:pt x="3937326" y="595665"/>
                </a:cubicBezTo>
                <a:cubicBezTo>
                  <a:pt x="3935447" y="589557"/>
                  <a:pt x="3934507" y="584623"/>
                  <a:pt x="3934507" y="580863"/>
                </a:cubicBezTo>
                <a:cubicBezTo>
                  <a:pt x="3934507" y="576869"/>
                  <a:pt x="3935447" y="572758"/>
                  <a:pt x="3937326" y="568529"/>
                </a:cubicBezTo>
                <a:cubicBezTo>
                  <a:pt x="3936856" y="565004"/>
                  <a:pt x="3937679" y="562302"/>
                  <a:pt x="3939793" y="560423"/>
                </a:cubicBezTo>
                <a:cubicBezTo>
                  <a:pt x="3941908" y="558543"/>
                  <a:pt x="3944962" y="557603"/>
                  <a:pt x="3948956" y="557603"/>
                </a:cubicBezTo>
                <a:close/>
                <a:moveTo>
                  <a:pt x="5339530" y="557251"/>
                </a:moveTo>
                <a:cubicBezTo>
                  <a:pt x="5343525" y="557251"/>
                  <a:pt x="5347108" y="558191"/>
                  <a:pt x="5350279" y="560070"/>
                </a:cubicBezTo>
                <a:cubicBezTo>
                  <a:pt x="5353451" y="561950"/>
                  <a:pt x="5355389" y="564534"/>
                  <a:pt x="5356094" y="567824"/>
                </a:cubicBezTo>
                <a:cubicBezTo>
                  <a:pt x="5359853" y="567824"/>
                  <a:pt x="5363847" y="569175"/>
                  <a:pt x="5368077" y="571877"/>
                </a:cubicBezTo>
                <a:cubicBezTo>
                  <a:pt x="5372306" y="574579"/>
                  <a:pt x="5374773" y="577339"/>
                  <a:pt x="5375477" y="580159"/>
                </a:cubicBezTo>
                <a:cubicBezTo>
                  <a:pt x="5381117" y="581803"/>
                  <a:pt x="5386579" y="585386"/>
                  <a:pt x="5391865" y="590908"/>
                </a:cubicBezTo>
                <a:cubicBezTo>
                  <a:pt x="5397152" y="596429"/>
                  <a:pt x="5399795" y="602009"/>
                  <a:pt x="5399795" y="607648"/>
                </a:cubicBezTo>
                <a:cubicBezTo>
                  <a:pt x="5399795" y="608588"/>
                  <a:pt x="5399560" y="609997"/>
                  <a:pt x="5399090" y="611877"/>
                </a:cubicBezTo>
                <a:cubicBezTo>
                  <a:pt x="5409193" y="613991"/>
                  <a:pt x="5413775" y="624212"/>
                  <a:pt x="5412835" y="642538"/>
                </a:cubicBezTo>
                <a:cubicBezTo>
                  <a:pt x="5414950" y="646062"/>
                  <a:pt x="5416006" y="649821"/>
                  <a:pt x="5416006" y="653815"/>
                </a:cubicBezTo>
                <a:cubicBezTo>
                  <a:pt x="5416006" y="658514"/>
                  <a:pt x="5414479" y="663213"/>
                  <a:pt x="5411425" y="667912"/>
                </a:cubicBezTo>
                <a:cubicBezTo>
                  <a:pt x="5412130" y="670027"/>
                  <a:pt x="5412482" y="672024"/>
                  <a:pt x="5412482" y="673904"/>
                </a:cubicBezTo>
                <a:cubicBezTo>
                  <a:pt x="5412482" y="676723"/>
                  <a:pt x="5411895" y="679425"/>
                  <a:pt x="5410720" y="682009"/>
                </a:cubicBezTo>
                <a:cubicBezTo>
                  <a:pt x="5409545" y="684594"/>
                  <a:pt x="5408019" y="686591"/>
                  <a:pt x="5406138" y="688001"/>
                </a:cubicBezTo>
                <a:cubicBezTo>
                  <a:pt x="5406374" y="691760"/>
                  <a:pt x="5405727" y="694814"/>
                  <a:pt x="5404200" y="697164"/>
                </a:cubicBezTo>
                <a:cubicBezTo>
                  <a:pt x="5402673" y="699513"/>
                  <a:pt x="5399913" y="702685"/>
                  <a:pt x="5395918" y="706679"/>
                </a:cubicBezTo>
                <a:cubicBezTo>
                  <a:pt x="5396154" y="707619"/>
                  <a:pt x="5396271" y="709029"/>
                  <a:pt x="5396271" y="710908"/>
                </a:cubicBezTo>
                <a:cubicBezTo>
                  <a:pt x="5396271" y="717957"/>
                  <a:pt x="5392276" y="722538"/>
                  <a:pt x="5384289" y="724653"/>
                </a:cubicBezTo>
                <a:cubicBezTo>
                  <a:pt x="5383583" y="728412"/>
                  <a:pt x="5381645" y="731466"/>
                  <a:pt x="5378473" y="733816"/>
                </a:cubicBezTo>
                <a:cubicBezTo>
                  <a:pt x="5375301" y="736165"/>
                  <a:pt x="5371484" y="737340"/>
                  <a:pt x="5367019" y="737340"/>
                </a:cubicBezTo>
                <a:cubicBezTo>
                  <a:pt x="5363260" y="742509"/>
                  <a:pt x="5358679" y="745093"/>
                  <a:pt x="5353275" y="745093"/>
                </a:cubicBezTo>
                <a:cubicBezTo>
                  <a:pt x="5351630" y="745093"/>
                  <a:pt x="5350338" y="744976"/>
                  <a:pt x="5349398" y="744741"/>
                </a:cubicBezTo>
                <a:cubicBezTo>
                  <a:pt x="5346579" y="747560"/>
                  <a:pt x="5342232" y="748970"/>
                  <a:pt x="5336358" y="748970"/>
                </a:cubicBezTo>
                <a:cubicBezTo>
                  <a:pt x="5331895" y="748970"/>
                  <a:pt x="5328252" y="748265"/>
                  <a:pt x="5325433" y="746856"/>
                </a:cubicBezTo>
                <a:cubicBezTo>
                  <a:pt x="5321204" y="747795"/>
                  <a:pt x="5317445" y="748265"/>
                  <a:pt x="5314156" y="748265"/>
                </a:cubicBezTo>
                <a:cubicBezTo>
                  <a:pt x="5304993" y="748265"/>
                  <a:pt x="5298414" y="745916"/>
                  <a:pt x="5294420" y="741217"/>
                </a:cubicBezTo>
                <a:cubicBezTo>
                  <a:pt x="5293480" y="741452"/>
                  <a:pt x="5292188" y="741569"/>
                  <a:pt x="5290543" y="741569"/>
                </a:cubicBezTo>
                <a:cubicBezTo>
                  <a:pt x="5285139" y="741569"/>
                  <a:pt x="5281028" y="739102"/>
                  <a:pt x="5278208" y="734168"/>
                </a:cubicBezTo>
                <a:cubicBezTo>
                  <a:pt x="5275859" y="734403"/>
                  <a:pt x="5272863" y="733170"/>
                  <a:pt x="5269222" y="730468"/>
                </a:cubicBezTo>
                <a:cubicBezTo>
                  <a:pt x="5265580" y="727766"/>
                  <a:pt x="5263994" y="725123"/>
                  <a:pt x="5264464" y="722538"/>
                </a:cubicBezTo>
                <a:cubicBezTo>
                  <a:pt x="5260705" y="721598"/>
                  <a:pt x="5257592" y="719308"/>
                  <a:pt x="5255124" y="715666"/>
                </a:cubicBezTo>
                <a:cubicBezTo>
                  <a:pt x="5252658" y="712024"/>
                  <a:pt x="5251541" y="707854"/>
                  <a:pt x="5251776" y="703155"/>
                </a:cubicBezTo>
                <a:cubicBezTo>
                  <a:pt x="5249192" y="702215"/>
                  <a:pt x="5247195" y="700336"/>
                  <a:pt x="5245785" y="697516"/>
                </a:cubicBezTo>
                <a:cubicBezTo>
                  <a:pt x="5244376" y="694697"/>
                  <a:pt x="5243671" y="691525"/>
                  <a:pt x="5243671" y="688001"/>
                </a:cubicBezTo>
                <a:cubicBezTo>
                  <a:pt x="5243671" y="684241"/>
                  <a:pt x="5244258" y="681539"/>
                  <a:pt x="5245433" y="679895"/>
                </a:cubicBezTo>
                <a:cubicBezTo>
                  <a:pt x="5242848" y="675901"/>
                  <a:pt x="5241556" y="671319"/>
                  <a:pt x="5241556" y="666150"/>
                </a:cubicBezTo>
                <a:cubicBezTo>
                  <a:pt x="5241556" y="660746"/>
                  <a:pt x="5243201" y="656400"/>
                  <a:pt x="5246490" y="653111"/>
                </a:cubicBezTo>
                <a:cubicBezTo>
                  <a:pt x="5243906" y="651231"/>
                  <a:pt x="5242614" y="648412"/>
                  <a:pt x="5242614" y="644652"/>
                </a:cubicBezTo>
                <a:cubicBezTo>
                  <a:pt x="5242614" y="642303"/>
                  <a:pt x="5243201" y="639953"/>
                  <a:pt x="5244376" y="637604"/>
                </a:cubicBezTo>
                <a:cubicBezTo>
                  <a:pt x="5245551" y="635254"/>
                  <a:pt x="5247078" y="633610"/>
                  <a:pt x="5248957" y="632670"/>
                </a:cubicBezTo>
                <a:cubicBezTo>
                  <a:pt x="5248487" y="629381"/>
                  <a:pt x="5248899" y="626268"/>
                  <a:pt x="5250190" y="623331"/>
                </a:cubicBezTo>
                <a:cubicBezTo>
                  <a:pt x="5251483" y="620394"/>
                  <a:pt x="5253304" y="618220"/>
                  <a:pt x="5255653" y="616811"/>
                </a:cubicBezTo>
                <a:cubicBezTo>
                  <a:pt x="5255183" y="616106"/>
                  <a:pt x="5254948" y="615049"/>
                  <a:pt x="5254948" y="613639"/>
                </a:cubicBezTo>
                <a:cubicBezTo>
                  <a:pt x="5254948" y="611524"/>
                  <a:pt x="5255712" y="609410"/>
                  <a:pt x="5257239" y="607295"/>
                </a:cubicBezTo>
                <a:cubicBezTo>
                  <a:pt x="5258766" y="605181"/>
                  <a:pt x="5260469" y="603889"/>
                  <a:pt x="5262350" y="603419"/>
                </a:cubicBezTo>
                <a:cubicBezTo>
                  <a:pt x="5262114" y="602714"/>
                  <a:pt x="5261997" y="601774"/>
                  <a:pt x="5261997" y="600599"/>
                </a:cubicBezTo>
                <a:cubicBezTo>
                  <a:pt x="5261997" y="595665"/>
                  <a:pt x="5263876" y="591377"/>
                  <a:pt x="5267636" y="587736"/>
                </a:cubicBezTo>
                <a:cubicBezTo>
                  <a:pt x="5271395" y="584094"/>
                  <a:pt x="5275037" y="582508"/>
                  <a:pt x="5278561" y="582978"/>
                </a:cubicBezTo>
                <a:cubicBezTo>
                  <a:pt x="5278561" y="579689"/>
                  <a:pt x="5280029" y="576928"/>
                  <a:pt x="5282966" y="574696"/>
                </a:cubicBezTo>
                <a:cubicBezTo>
                  <a:pt x="5285903" y="572464"/>
                  <a:pt x="5289721" y="571348"/>
                  <a:pt x="5294420" y="571348"/>
                </a:cubicBezTo>
                <a:cubicBezTo>
                  <a:pt x="5296535" y="571348"/>
                  <a:pt x="5298179" y="571465"/>
                  <a:pt x="5299354" y="571700"/>
                </a:cubicBezTo>
                <a:cubicBezTo>
                  <a:pt x="5300998" y="568176"/>
                  <a:pt x="5303818" y="565298"/>
                  <a:pt x="5307812" y="563066"/>
                </a:cubicBezTo>
                <a:cubicBezTo>
                  <a:pt x="5311806" y="560834"/>
                  <a:pt x="5315918" y="559718"/>
                  <a:pt x="5320147" y="559718"/>
                </a:cubicBezTo>
                <a:cubicBezTo>
                  <a:pt x="5322966" y="559718"/>
                  <a:pt x="5325316" y="560305"/>
                  <a:pt x="5327196" y="561480"/>
                </a:cubicBezTo>
                <a:cubicBezTo>
                  <a:pt x="5330485" y="558661"/>
                  <a:pt x="5334596" y="557251"/>
                  <a:pt x="5339530" y="557251"/>
                </a:cubicBezTo>
                <a:close/>
                <a:moveTo>
                  <a:pt x="377010" y="557251"/>
                </a:moveTo>
                <a:cubicBezTo>
                  <a:pt x="381004" y="557251"/>
                  <a:pt x="384587" y="558191"/>
                  <a:pt x="387759" y="560070"/>
                </a:cubicBezTo>
                <a:cubicBezTo>
                  <a:pt x="390931" y="561950"/>
                  <a:pt x="392869" y="564534"/>
                  <a:pt x="393574" y="567824"/>
                </a:cubicBezTo>
                <a:cubicBezTo>
                  <a:pt x="397333" y="567824"/>
                  <a:pt x="401327" y="569175"/>
                  <a:pt x="405556" y="571877"/>
                </a:cubicBezTo>
                <a:cubicBezTo>
                  <a:pt x="409785" y="574579"/>
                  <a:pt x="412252" y="577339"/>
                  <a:pt x="412957" y="580159"/>
                </a:cubicBezTo>
                <a:cubicBezTo>
                  <a:pt x="418596" y="581803"/>
                  <a:pt x="424059" y="585386"/>
                  <a:pt x="429345" y="590908"/>
                </a:cubicBezTo>
                <a:cubicBezTo>
                  <a:pt x="434631" y="596429"/>
                  <a:pt x="437275" y="602009"/>
                  <a:pt x="437275" y="607648"/>
                </a:cubicBezTo>
                <a:cubicBezTo>
                  <a:pt x="437275" y="608588"/>
                  <a:pt x="437039" y="609997"/>
                  <a:pt x="436570" y="611877"/>
                </a:cubicBezTo>
                <a:cubicBezTo>
                  <a:pt x="446672" y="613991"/>
                  <a:pt x="451254" y="624212"/>
                  <a:pt x="450314" y="642538"/>
                </a:cubicBezTo>
                <a:cubicBezTo>
                  <a:pt x="452429" y="646062"/>
                  <a:pt x="453486" y="649821"/>
                  <a:pt x="453486" y="653815"/>
                </a:cubicBezTo>
                <a:cubicBezTo>
                  <a:pt x="453486" y="658514"/>
                  <a:pt x="451959" y="663213"/>
                  <a:pt x="448904" y="667912"/>
                </a:cubicBezTo>
                <a:cubicBezTo>
                  <a:pt x="449609" y="670027"/>
                  <a:pt x="449962" y="672024"/>
                  <a:pt x="449962" y="673904"/>
                </a:cubicBezTo>
                <a:cubicBezTo>
                  <a:pt x="449962" y="676723"/>
                  <a:pt x="449374" y="679425"/>
                  <a:pt x="448200" y="682009"/>
                </a:cubicBezTo>
                <a:cubicBezTo>
                  <a:pt x="447025" y="684594"/>
                  <a:pt x="445498" y="686591"/>
                  <a:pt x="443618" y="688001"/>
                </a:cubicBezTo>
                <a:cubicBezTo>
                  <a:pt x="443853" y="691760"/>
                  <a:pt x="443207" y="694814"/>
                  <a:pt x="441680" y="697164"/>
                </a:cubicBezTo>
                <a:cubicBezTo>
                  <a:pt x="440153" y="699513"/>
                  <a:pt x="437392" y="702685"/>
                  <a:pt x="433398" y="706679"/>
                </a:cubicBezTo>
                <a:cubicBezTo>
                  <a:pt x="433633" y="707619"/>
                  <a:pt x="433750" y="709029"/>
                  <a:pt x="433750" y="710908"/>
                </a:cubicBezTo>
                <a:cubicBezTo>
                  <a:pt x="433750" y="717957"/>
                  <a:pt x="429756" y="722538"/>
                  <a:pt x="421768" y="724653"/>
                </a:cubicBezTo>
                <a:cubicBezTo>
                  <a:pt x="421063" y="728412"/>
                  <a:pt x="419125" y="731466"/>
                  <a:pt x="415953" y="733816"/>
                </a:cubicBezTo>
                <a:cubicBezTo>
                  <a:pt x="412781" y="736165"/>
                  <a:pt x="408963" y="737340"/>
                  <a:pt x="404499" y="737340"/>
                </a:cubicBezTo>
                <a:cubicBezTo>
                  <a:pt x="400740" y="742509"/>
                  <a:pt x="396158" y="745093"/>
                  <a:pt x="390754" y="745093"/>
                </a:cubicBezTo>
                <a:cubicBezTo>
                  <a:pt x="389110" y="745093"/>
                  <a:pt x="387817" y="744976"/>
                  <a:pt x="386878" y="744741"/>
                </a:cubicBezTo>
                <a:cubicBezTo>
                  <a:pt x="384058" y="747560"/>
                  <a:pt x="379712" y="748970"/>
                  <a:pt x="373838" y="748970"/>
                </a:cubicBezTo>
                <a:cubicBezTo>
                  <a:pt x="369374" y="748970"/>
                  <a:pt x="365732" y="748265"/>
                  <a:pt x="362913" y="746856"/>
                </a:cubicBezTo>
                <a:cubicBezTo>
                  <a:pt x="358684" y="747795"/>
                  <a:pt x="354925" y="748265"/>
                  <a:pt x="351635" y="748265"/>
                </a:cubicBezTo>
                <a:cubicBezTo>
                  <a:pt x="342472" y="748265"/>
                  <a:pt x="335894" y="745916"/>
                  <a:pt x="331900" y="741217"/>
                </a:cubicBezTo>
                <a:cubicBezTo>
                  <a:pt x="330960" y="741452"/>
                  <a:pt x="329667" y="741569"/>
                  <a:pt x="328023" y="741569"/>
                </a:cubicBezTo>
                <a:cubicBezTo>
                  <a:pt x="322619" y="741569"/>
                  <a:pt x="318507" y="739102"/>
                  <a:pt x="315688" y="734168"/>
                </a:cubicBezTo>
                <a:cubicBezTo>
                  <a:pt x="313338" y="734403"/>
                  <a:pt x="310343" y="733170"/>
                  <a:pt x="306701" y="730468"/>
                </a:cubicBezTo>
                <a:cubicBezTo>
                  <a:pt x="303060" y="727766"/>
                  <a:pt x="301474" y="725123"/>
                  <a:pt x="301943" y="722538"/>
                </a:cubicBezTo>
                <a:cubicBezTo>
                  <a:pt x="298184" y="721598"/>
                  <a:pt x="295071" y="719308"/>
                  <a:pt x="292604" y="715666"/>
                </a:cubicBezTo>
                <a:cubicBezTo>
                  <a:pt x="290137" y="712024"/>
                  <a:pt x="289021" y="707854"/>
                  <a:pt x="289256" y="703155"/>
                </a:cubicBezTo>
                <a:cubicBezTo>
                  <a:pt x="286672" y="702215"/>
                  <a:pt x="284675" y="700336"/>
                  <a:pt x="283265" y="697516"/>
                </a:cubicBezTo>
                <a:cubicBezTo>
                  <a:pt x="281855" y="694697"/>
                  <a:pt x="281151" y="691525"/>
                  <a:pt x="281151" y="688001"/>
                </a:cubicBezTo>
                <a:cubicBezTo>
                  <a:pt x="281151" y="684241"/>
                  <a:pt x="281738" y="681539"/>
                  <a:pt x="282912" y="679895"/>
                </a:cubicBezTo>
                <a:cubicBezTo>
                  <a:pt x="280328" y="675901"/>
                  <a:pt x="279036" y="671319"/>
                  <a:pt x="279036" y="666150"/>
                </a:cubicBezTo>
                <a:cubicBezTo>
                  <a:pt x="279036" y="660746"/>
                  <a:pt x="280681" y="656400"/>
                  <a:pt x="283970" y="653111"/>
                </a:cubicBezTo>
                <a:cubicBezTo>
                  <a:pt x="281385" y="651231"/>
                  <a:pt x="280093" y="648412"/>
                  <a:pt x="280093" y="644652"/>
                </a:cubicBezTo>
                <a:cubicBezTo>
                  <a:pt x="280093" y="642303"/>
                  <a:pt x="280681" y="639953"/>
                  <a:pt x="281855" y="637604"/>
                </a:cubicBezTo>
                <a:cubicBezTo>
                  <a:pt x="283030" y="635254"/>
                  <a:pt x="284557" y="633610"/>
                  <a:pt x="286437" y="632670"/>
                </a:cubicBezTo>
                <a:cubicBezTo>
                  <a:pt x="285967" y="629381"/>
                  <a:pt x="286378" y="626268"/>
                  <a:pt x="287670" y="623331"/>
                </a:cubicBezTo>
                <a:cubicBezTo>
                  <a:pt x="288962" y="620394"/>
                  <a:pt x="290783" y="618220"/>
                  <a:pt x="293133" y="616811"/>
                </a:cubicBezTo>
                <a:cubicBezTo>
                  <a:pt x="292663" y="616106"/>
                  <a:pt x="292428" y="615049"/>
                  <a:pt x="292428" y="613639"/>
                </a:cubicBezTo>
                <a:cubicBezTo>
                  <a:pt x="292428" y="611524"/>
                  <a:pt x="293191" y="609410"/>
                  <a:pt x="294719" y="607295"/>
                </a:cubicBezTo>
                <a:cubicBezTo>
                  <a:pt x="296246" y="605181"/>
                  <a:pt x="297949" y="603889"/>
                  <a:pt x="299829" y="603419"/>
                </a:cubicBezTo>
                <a:cubicBezTo>
                  <a:pt x="299594" y="602714"/>
                  <a:pt x="299477" y="601774"/>
                  <a:pt x="299477" y="600599"/>
                </a:cubicBezTo>
                <a:cubicBezTo>
                  <a:pt x="299477" y="595665"/>
                  <a:pt x="301356" y="591377"/>
                  <a:pt x="305115" y="587736"/>
                </a:cubicBezTo>
                <a:cubicBezTo>
                  <a:pt x="308875" y="584094"/>
                  <a:pt x="312516" y="582508"/>
                  <a:pt x="316040" y="582978"/>
                </a:cubicBezTo>
                <a:cubicBezTo>
                  <a:pt x="316040" y="579689"/>
                  <a:pt x="317509" y="576928"/>
                  <a:pt x="320446" y="574696"/>
                </a:cubicBezTo>
                <a:cubicBezTo>
                  <a:pt x="323383" y="572464"/>
                  <a:pt x="327201" y="571348"/>
                  <a:pt x="331900" y="571348"/>
                </a:cubicBezTo>
                <a:cubicBezTo>
                  <a:pt x="334014" y="571348"/>
                  <a:pt x="335659" y="571465"/>
                  <a:pt x="336833" y="571700"/>
                </a:cubicBezTo>
                <a:cubicBezTo>
                  <a:pt x="338478" y="568176"/>
                  <a:pt x="341297" y="565298"/>
                  <a:pt x="345292" y="563066"/>
                </a:cubicBezTo>
                <a:cubicBezTo>
                  <a:pt x="349286" y="560834"/>
                  <a:pt x="353397" y="559718"/>
                  <a:pt x="357627" y="559718"/>
                </a:cubicBezTo>
                <a:cubicBezTo>
                  <a:pt x="360446" y="559718"/>
                  <a:pt x="362795" y="560305"/>
                  <a:pt x="364675" y="561480"/>
                </a:cubicBezTo>
                <a:cubicBezTo>
                  <a:pt x="367964" y="558661"/>
                  <a:pt x="372076" y="557251"/>
                  <a:pt x="377010" y="557251"/>
                </a:cubicBezTo>
                <a:close/>
                <a:moveTo>
                  <a:pt x="6560502" y="556899"/>
                </a:moveTo>
                <a:cubicBezTo>
                  <a:pt x="6561677" y="556899"/>
                  <a:pt x="6563204" y="557133"/>
                  <a:pt x="6565083" y="557603"/>
                </a:cubicBezTo>
                <a:lnTo>
                  <a:pt x="6568255" y="557251"/>
                </a:lnTo>
                <a:cubicBezTo>
                  <a:pt x="6571075" y="557251"/>
                  <a:pt x="6573483" y="557780"/>
                  <a:pt x="6575480" y="558837"/>
                </a:cubicBezTo>
                <a:cubicBezTo>
                  <a:pt x="6577477" y="559894"/>
                  <a:pt x="6578358" y="561128"/>
                  <a:pt x="6578123" y="562537"/>
                </a:cubicBezTo>
                <a:cubicBezTo>
                  <a:pt x="6583292" y="563007"/>
                  <a:pt x="6587639" y="564182"/>
                  <a:pt x="6591163" y="566062"/>
                </a:cubicBezTo>
                <a:cubicBezTo>
                  <a:pt x="6594687" y="567941"/>
                  <a:pt x="6596802" y="571348"/>
                  <a:pt x="6597506" y="576282"/>
                </a:cubicBezTo>
                <a:cubicBezTo>
                  <a:pt x="6600561" y="575577"/>
                  <a:pt x="6604437" y="576341"/>
                  <a:pt x="6609136" y="578573"/>
                </a:cubicBezTo>
                <a:cubicBezTo>
                  <a:pt x="6613836" y="580805"/>
                  <a:pt x="6617888" y="584211"/>
                  <a:pt x="6621295" y="588793"/>
                </a:cubicBezTo>
                <a:cubicBezTo>
                  <a:pt x="6624702" y="593375"/>
                  <a:pt x="6626405" y="598720"/>
                  <a:pt x="6626405" y="604828"/>
                </a:cubicBezTo>
                <a:cubicBezTo>
                  <a:pt x="6626405" y="606238"/>
                  <a:pt x="6626170" y="608353"/>
                  <a:pt x="6625701" y="611172"/>
                </a:cubicBezTo>
                <a:cubicBezTo>
                  <a:pt x="6628285" y="612347"/>
                  <a:pt x="6630693" y="615166"/>
                  <a:pt x="6632925" y="619630"/>
                </a:cubicBezTo>
                <a:cubicBezTo>
                  <a:pt x="6635158" y="624094"/>
                  <a:pt x="6636273" y="628676"/>
                  <a:pt x="6636273" y="633375"/>
                </a:cubicBezTo>
                <a:cubicBezTo>
                  <a:pt x="6636273" y="641363"/>
                  <a:pt x="6632749" y="646767"/>
                  <a:pt x="6625701" y="649586"/>
                </a:cubicBezTo>
                <a:cubicBezTo>
                  <a:pt x="6623821" y="652876"/>
                  <a:pt x="6621295" y="655460"/>
                  <a:pt x="6618124" y="657340"/>
                </a:cubicBezTo>
                <a:cubicBezTo>
                  <a:pt x="6614952" y="659219"/>
                  <a:pt x="6611486" y="660159"/>
                  <a:pt x="6607727" y="660159"/>
                </a:cubicBezTo>
                <a:cubicBezTo>
                  <a:pt x="6604673" y="660159"/>
                  <a:pt x="6601501" y="659454"/>
                  <a:pt x="6598212" y="658044"/>
                </a:cubicBezTo>
                <a:cubicBezTo>
                  <a:pt x="6596332" y="659219"/>
                  <a:pt x="6593747" y="660277"/>
                  <a:pt x="6590458" y="661216"/>
                </a:cubicBezTo>
                <a:cubicBezTo>
                  <a:pt x="6587169" y="662156"/>
                  <a:pt x="6583879" y="662626"/>
                  <a:pt x="6580590" y="662626"/>
                </a:cubicBezTo>
                <a:cubicBezTo>
                  <a:pt x="6574951" y="662626"/>
                  <a:pt x="6571075" y="661451"/>
                  <a:pt x="6568960" y="659102"/>
                </a:cubicBezTo>
                <a:cubicBezTo>
                  <a:pt x="6566611" y="660981"/>
                  <a:pt x="6562852" y="661921"/>
                  <a:pt x="6557683" y="661921"/>
                </a:cubicBezTo>
                <a:cubicBezTo>
                  <a:pt x="6553924" y="661921"/>
                  <a:pt x="6550517" y="661216"/>
                  <a:pt x="6547462" y="659807"/>
                </a:cubicBezTo>
                <a:cubicBezTo>
                  <a:pt x="6544173" y="661451"/>
                  <a:pt x="6540414" y="662274"/>
                  <a:pt x="6536185" y="662274"/>
                </a:cubicBezTo>
                <a:cubicBezTo>
                  <a:pt x="6532191" y="662274"/>
                  <a:pt x="6528901" y="661686"/>
                  <a:pt x="6526317" y="660511"/>
                </a:cubicBezTo>
                <a:cubicBezTo>
                  <a:pt x="6523967" y="662626"/>
                  <a:pt x="6519151" y="663683"/>
                  <a:pt x="6511867" y="663683"/>
                </a:cubicBezTo>
                <a:cubicBezTo>
                  <a:pt x="6507873" y="663683"/>
                  <a:pt x="6505171" y="663331"/>
                  <a:pt x="6503762" y="662626"/>
                </a:cubicBezTo>
                <a:cubicBezTo>
                  <a:pt x="6504466" y="669440"/>
                  <a:pt x="6503527" y="674491"/>
                  <a:pt x="6500942" y="677780"/>
                </a:cubicBezTo>
                <a:cubicBezTo>
                  <a:pt x="6505406" y="682244"/>
                  <a:pt x="6507168" y="687061"/>
                  <a:pt x="6506229" y="692230"/>
                </a:cubicBezTo>
                <a:cubicBezTo>
                  <a:pt x="6506464" y="692465"/>
                  <a:pt x="6507755" y="693404"/>
                  <a:pt x="6510105" y="695049"/>
                </a:cubicBezTo>
                <a:cubicBezTo>
                  <a:pt x="6512455" y="696694"/>
                  <a:pt x="6514099" y="699396"/>
                  <a:pt x="6515039" y="703155"/>
                </a:cubicBezTo>
                <a:cubicBezTo>
                  <a:pt x="6517623" y="703155"/>
                  <a:pt x="6520032" y="704212"/>
                  <a:pt x="6522264" y="706327"/>
                </a:cubicBezTo>
                <a:cubicBezTo>
                  <a:pt x="6524496" y="708441"/>
                  <a:pt x="6525847" y="710556"/>
                  <a:pt x="6526317" y="712670"/>
                </a:cubicBezTo>
                <a:cubicBezTo>
                  <a:pt x="6527257" y="711731"/>
                  <a:pt x="6529136" y="711261"/>
                  <a:pt x="6531956" y="711261"/>
                </a:cubicBezTo>
                <a:cubicBezTo>
                  <a:pt x="6534070" y="711261"/>
                  <a:pt x="6535950" y="711613"/>
                  <a:pt x="6537594" y="712318"/>
                </a:cubicBezTo>
                <a:cubicBezTo>
                  <a:pt x="6539239" y="713023"/>
                  <a:pt x="6540179" y="713845"/>
                  <a:pt x="6540414" y="714785"/>
                </a:cubicBezTo>
                <a:cubicBezTo>
                  <a:pt x="6542059" y="713845"/>
                  <a:pt x="6543938" y="713375"/>
                  <a:pt x="6546053" y="713375"/>
                </a:cubicBezTo>
                <a:cubicBezTo>
                  <a:pt x="6549107" y="713375"/>
                  <a:pt x="6551927" y="714433"/>
                  <a:pt x="6554511" y="716547"/>
                </a:cubicBezTo>
                <a:cubicBezTo>
                  <a:pt x="6556860" y="716077"/>
                  <a:pt x="6558622" y="715842"/>
                  <a:pt x="6559797" y="715842"/>
                </a:cubicBezTo>
                <a:cubicBezTo>
                  <a:pt x="6562147" y="715842"/>
                  <a:pt x="6564144" y="716195"/>
                  <a:pt x="6565789" y="716899"/>
                </a:cubicBezTo>
                <a:cubicBezTo>
                  <a:pt x="6566493" y="715020"/>
                  <a:pt x="6568373" y="713199"/>
                  <a:pt x="6571427" y="711437"/>
                </a:cubicBezTo>
                <a:cubicBezTo>
                  <a:pt x="6574482" y="709675"/>
                  <a:pt x="6577654" y="708911"/>
                  <a:pt x="6580943" y="709146"/>
                </a:cubicBezTo>
                <a:cubicBezTo>
                  <a:pt x="6582822" y="706797"/>
                  <a:pt x="6585407" y="704917"/>
                  <a:pt x="6588696" y="703507"/>
                </a:cubicBezTo>
                <a:cubicBezTo>
                  <a:pt x="6591985" y="702098"/>
                  <a:pt x="6595275" y="701393"/>
                  <a:pt x="6598564" y="701393"/>
                </a:cubicBezTo>
                <a:cubicBezTo>
                  <a:pt x="6604908" y="701393"/>
                  <a:pt x="6609489" y="703977"/>
                  <a:pt x="6612308" y="709146"/>
                </a:cubicBezTo>
                <a:cubicBezTo>
                  <a:pt x="6613248" y="711026"/>
                  <a:pt x="6613718" y="713258"/>
                  <a:pt x="6613718" y="715842"/>
                </a:cubicBezTo>
                <a:cubicBezTo>
                  <a:pt x="6613718" y="721481"/>
                  <a:pt x="6611133" y="725945"/>
                  <a:pt x="6605965" y="729234"/>
                </a:cubicBezTo>
                <a:cubicBezTo>
                  <a:pt x="6604790" y="729939"/>
                  <a:pt x="6602793" y="731173"/>
                  <a:pt x="6599974" y="732935"/>
                </a:cubicBezTo>
                <a:cubicBezTo>
                  <a:pt x="6597154" y="734697"/>
                  <a:pt x="6594570" y="736048"/>
                  <a:pt x="6592220" y="736988"/>
                </a:cubicBezTo>
                <a:cubicBezTo>
                  <a:pt x="6589871" y="737927"/>
                  <a:pt x="6587756" y="738397"/>
                  <a:pt x="6585877" y="738397"/>
                </a:cubicBezTo>
                <a:cubicBezTo>
                  <a:pt x="6582352" y="742627"/>
                  <a:pt x="6577536" y="744741"/>
                  <a:pt x="6571427" y="744741"/>
                </a:cubicBezTo>
                <a:cubicBezTo>
                  <a:pt x="6568608" y="744741"/>
                  <a:pt x="6566493" y="744506"/>
                  <a:pt x="6565083" y="744036"/>
                </a:cubicBezTo>
                <a:cubicBezTo>
                  <a:pt x="6562264" y="746386"/>
                  <a:pt x="6558152" y="747560"/>
                  <a:pt x="6552749" y="747560"/>
                </a:cubicBezTo>
                <a:cubicBezTo>
                  <a:pt x="6547815" y="747560"/>
                  <a:pt x="6544408" y="746621"/>
                  <a:pt x="6542528" y="744741"/>
                </a:cubicBezTo>
                <a:cubicBezTo>
                  <a:pt x="6540884" y="745446"/>
                  <a:pt x="6539239" y="745798"/>
                  <a:pt x="6537594" y="745798"/>
                </a:cubicBezTo>
                <a:cubicBezTo>
                  <a:pt x="6534305" y="745798"/>
                  <a:pt x="6531251" y="744624"/>
                  <a:pt x="6528432" y="742274"/>
                </a:cubicBezTo>
                <a:cubicBezTo>
                  <a:pt x="6516449" y="742979"/>
                  <a:pt x="6508343" y="739220"/>
                  <a:pt x="6504114" y="730997"/>
                </a:cubicBezTo>
                <a:cubicBezTo>
                  <a:pt x="6500825" y="730997"/>
                  <a:pt x="6497124" y="728941"/>
                  <a:pt x="6493013" y="724829"/>
                </a:cubicBezTo>
                <a:cubicBezTo>
                  <a:pt x="6488901" y="720717"/>
                  <a:pt x="6486610" y="717134"/>
                  <a:pt x="6486141" y="714080"/>
                </a:cubicBezTo>
                <a:cubicBezTo>
                  <a:pt x="6480736" y="711966"/>
                  <a:pt x="6477329" y="708089"/>
                  <a:pt x="6475920" y="702450"/>
                </a:cubicBezTo>
                <a:cubicBezTo>
                  <a:pt x="6475685" y="700570"/>
                  <a:pt x="6475685" y="698808"/>
                  <a:pt x="6475920" y="697164"/>
                </a:cubicBezTo>
                <a:cubicBezTo>
                  <a:pt x="6474980" y="696929"/>
                  <a:pt x="6474217" y="695930"/>
                  <a:pt x="6473629" y="694168"/>
                </a:cubicBezTo>
                <a:cubicBezTo>
                  <a:pt x="6473042" y="692406"/>
                  <a:pt x="6472748" y="690585"/>
                  <a:pt x="6472748" y="688705"/>
                </a:cubicBezTo>
                <a:cubicBezTo>
                  <a:pt x="6472748" y="687296"/>
                  <a:pt x="6472866" y="686356"/>
                  <a:pt x="6473101" y="685886"/>
                </a:cubicBezTo>
                <a:cubicBezTo>
                  <a:pt x="6471221" y="680247"/>
                  <a:pt x="6470281" y="675078"/>
                  <a:pt x="6470281" y="670379"/>
                </a:cubicBezTo>
                <a:cubicBezTo>
                  <a:pt x="6470281" y="665680"/>
                  <a:pt x="6471221" y="661451"/>
                  <a:pt x="6473101" y="657692"/>
                </a:cubicBezTo>
                <a:cubicBezTo>
                  <a:pt x="6471691" y="655108"/>
                  <a:pt x="6470986" y="652288"/>
                  <a:pt x="6470986" y="649234"/>
                </a:cubicBezTo>
                <a:cubicBezTo>
                  <a:pt x="6470986" y="645475"/>
                  <a:pt x="6471808" y="641715"/>
                  <a:pt x="6473453" y="637956"/>
                </a:cubicBezTo>
                <a:cubicBezTo>
                  <a:pt x="6475098" y="634197"/>
                  <a:pt x="6476625" y="631730"/>
                  <a:pt x="6478035" y="630555"/>
                </a:cubicBezTo>
                <a:cubicBezTo>
                  <a:pt x="6477565" y="629381"/>
                  <a:pt x="6477917" y="627325"/>
                  <a:pt x="6479092" y="624388"/>
                </a:cubicBezTo>
                <a:cubicBezTo>
                  <a:pt x="6480266" y="621451"/>
                  <a:pt x="6481852" y="618749"/>
                  <a:pt x="6483849" y="616282"/>
                </a:cubicBezTo>
                <a:cubicBezTo>
                  <a:pt x="6485847" y="613815"/>
                  <a:pt x="6487903" y="612347"/>
                  <a:pt x="6490017" y="611877"/>
                </a:cubicBezTo>
                <a:lnTo>
                  <a:pt x="6489665" y="608000"/>
                </a:lnTo>
                <a:cubicBezTo>
                  <a:pt x="6489665" y="598837"/>
                  <a:pt x="6494599" y="593081"/>
                  <a:pt x="6504466" y="590731"/>
                </a:cubicBezTo>
                <a:cubicBezTo>
                  <a:pt x="6504466" y="586737"/>
                  <a:pt x="6506816" y="582860"/>
                  <a:pt x="6511515" y="579101"/>
                </a:cubicBezTo>
                <a:cubicBezTo>
                  <a:pt x="6516214" y="575342"/>
                  <a:pt x="6520326" y="573697"/>
                  <a:pt x="6523850" y="574167"/>
                </a:cubicBezTo>
                <a:cubicBezTo>
                  <a:pt x="6524320" y="571583"/>
                  <a:pt x="6526611" y="569527"/>
                  <a:pt x="6530722" y="568000"/>
                </a:cubicBezTo>
                <a:cubicBezTo>
                  <a:pt x="6534833" y="566473"/>
                  <a:pt x="6537947" y="566062"/>
                  <a:pt x="6540061" y="566766"/>
                </a:cubicBezTo>
                <a:cubicBezTo>
                  <a:pt x="6541941" y="563712"/>
                  <a:pt x="6545700" y="561598"/>
                  <a:pt x="6551339" y="560423"/>
                </a:cubicBezTo>
                <a:cubicBezTo>
                  <a:pt x="6553453" y="558073"/>
                  <a:pt x="6556508" y="556899"/>
                  <a:pt x="6560502" y="556899"/>
                </a:cubicBezTo>
                <a:close/>
                <a:moveTo>
                  <a:pt x="5846127" y="556899"/>
                </a:moveTo>
                <a:cubicBezTo>
                  <a:pt x="5847302" y="556899"/>
                  <a:pt x="5848829" y="557133"/>
                  <a:pt x="5850708" y="557603"/>
                </a:cubicBezTo>
                <a:lnTo>
                  <a:pt x="5853880" y="557251"/>
                </a:lnTo>
                <a:cubicBezTo>
                  <a:pt x="5856700" y="557251"/>
                  <a:pt x="5859108" y="557780"/>
                  <a:pt x="5861105" y="558837"/>
                </a:cubicBezTo>
                <a:cubicBezTo>
                  <a:pt x="5863102" y="559894"/>
                  <a:pt x="5863983" y="561128"/>
                  <a:pt x="5863748" y="562537"/>
                </a:cubicBezTo>
                <a:cubicBezTo>
                  <a:pt x="5868917" y="563007"/>
                  <a:pt x="5873264" y="564182"/>
                  <a:pt x="5876788" y="566062"/>
                </a:cubicBezTo>
                <a:cubicBezTo>
                  <a:pt x="5880312" y="567941"/>
                  <a:pt x="5882427" y="571348"/>
                  <a:pt x="5883131" y="576282"/>
                </a:cubicBezTo>
                <a:cubicBezTo>
                  <a:pt x="5886186" y="575577"/>
                  <a:pt x="5890062" y="576341"/>
                  <a:pt x="5894761" y="578573"/>
                </a:cubicBezTo>
                <a:cubicBezTo>
                  <a:pt x="5899461" y="580805"/>
                  <a:pt x="5903513" y="584211"/>
                  <a:pt x="5906920" y="588793"/>
                </a:cubicBezTo>
                <a:cubicBezTo>
                  <a:pt x="5910327" y="593375"/>
                  <a:pt x="5912030" y="598720"/>
                  <a:pt x="5912030" y="604828"/>
                </a:cubicBezTo>
                <a:cubicBezTo>
                  <a:pt x="5912030" y="606238"/>
                  <a:pt x="5911795" y="608353"/>
                  <a:pt x="5911326" y="611172"/>
                </a:cubicBezTo>
                <a:cubicBezTo>
                  <a:pt x="5913910" y="612347"/>
                  <a:pt x="5916318" y="615166"/>
                  <a:pt x="5918550" y="619630"/>
                </a:cubicBezTo>
                <a:cubicBezTo>
                  <a:pt x="5920783" y="624094"/>
                  <a:pt x="5921898" y="628676"/>
                  <a:pt x="5921898" y="633375"/>
                </a:cubicBezTo>
                <a:cubicBezTo>
                  <a:pt x="5921898" y="641363"/>
                  <a:pt x="5918374" y="646767"/>
                  <a:pt x="5911326" y="649586"/>
                </a:cubicBezTo>
                <a:cubicBezTo>
                  <a:pt x="5909446" y="652876"/>
                  <a:pt x="5906920" y="655460"/>
                  <a:pt x="5903749" y="657340"/>
                </a:cubicBezTo>
                <a:cubicBezTo>
                  <a:pt x="5900577" y="659219"/>
                  <a:pt x="5897111" y="660159"/>
                  <a:pt x="5893352" y="660159"/>
                </a:cubicBezTo>
                <a:cubicBezTo>
                  <a:pt x="5890298" y="660159"/>
                  <a:pt x="5887126" y="659454"/>
                  <a:pt x="5883837" y="658044"/>
                </a:cubicBezTo>
                <a:cubicBezTo>
                  <a:pt x="5881957" y="659219"/>
                  <a:pt x="5879372" y="660277"/>
                  <a:pt x="5876083" y="661216"/>
                </a:cubicBezTo>
                <a:cubicBezTo>
                  <a:pt x="5872794" y="662156"/>
                  <a:pt x="5869504" y="662626"/>
                  <a:pt x="5866215" y="662626"/>
                </a:cubicBezTo>
                <a:cubicBezTo>
                  <a:pt x="5860576" y="662626"/>
                  <a:pt x="5856700" y="661451"/>
                  <a:pt x="5854585" y="659102"/>
                </a:cubicBezTo>
                <a:cubicBezTo>
                  <a:pt x="5852236" y="660981"/>
                  <a:pt x="5848477" y="661921"/>
                  <a:pt x="5843308" y="661921"/>
                </a:cubicBezTo>
                <a:cubicBezTo>
                  <a:pt x="5839549" y="661921"/>
                  <a:pt x="5836142" y="661216"/>
                  <a:pt x="5833087" y="659807"/>
                </a:cubicBezTo>
                <a:cubicBezTo>
                  <a:pt x="5829798" y="661451"/>
                  <a:pt x="5826039" y="662274"/>
                  <a:pt x="5821810" y="662274"/>
                </a:cubicBezTo>
                <a:cubicBezTo>
                  <a:pt x="5817816" y="662274"/>
                  <a:pt x="5814526" y="661686"/>
                  <a:pt x="5811942" y="660511"/>
                </a:cubicBezTo>
                <a:cubicBezTo>
                  <a:pt x="5809592" y="662626"/>
                  <a:pt x="5804776" y="663683"/>
                  <a:pt x="5797492" y="663683"/>
                </a:cubicBezTo>
                <a:cubicBezTo>
                  <a:pt x="5793498" y="663683"/>
                  <a:pt x="5790796" y="663331"/>
                  <a:pt x="5789387" y="662626"/>
                </a:cubicBezTo>
                <a:cubicBezTo>
                  <a:pt x="5790091" y="669440"/>
                  <a:pt x="5789152" y="674491"/>
                  <a:pt x="5786567" y="677780"/>
                </a:cubicBezTo>
                <a:cubicBezTo>
                  <a:pt x="5791031" y="682244"/>
                  <a:pt x="5792793" y="687061"/>
                  <a:pt x="5791854" y="692230"/>
                </a:cubicBezTo>
                <a:cubicBezTo>
                  <a:pt x="5792089" y="692465"/>
                  <a:pt x="5793380" y="693404"/>
                  <a:pt x="5795730" y="695049"/>
                </a:cubicBezTo>
                <a:cubicBezTo>
                  <a:pt x="5798080" y="696694"/>
                  <a:pt x="5799724" y="699396"/>
                  <a:pt x="5800664" y="703155"/>
                </a:cubicBezTo>
                <a:cubicBezTo>
                  <a:pt x="5803248" y="703155"/>
                  <a:pt x="5805657" y="704212"/>
                  <a:pt x="5807889" y="706327"/>
                </a:cubicBezTo>
                <a:cubicBezTo>
                  <a:pt x="5810121" y="708441"/>
                  <a:pt x="5811472" y="710556"/>
                  <a:pt x="5811942" y="712670"/>
                </a:cubicBezTo>
                <a:cubicBezTo>
                  <a:pt x="5812882" y="711731"/>
                  <a:pt x="5814761" y="711261"/>
                  <a:pt x="5817581" y="711261"/>
                </a:cubicBezTo>
                <a:cubicBezTo>
                  <a:pt x="5819695" y="711261"/>
                  <a:pt x="5821575" y="711613"/>
                  <a:pt x="5823219" y="712318"/>
                </a:cubicBezTo>
                <a:cubicBezTo>
                  <a:pt x="5824864" y="713023"/>
                  <a:pt x="5825804" y="713845"/>
                  <a:pt x="5826039" y="714785"/>
                </a:cubicBezTo>
                <a:cubicBezTo>
                  <a:pt x="5827684" y="713845"/>
                  <a:pt x="5829563" y="713375"/>
                  <a:pt x="5831678" y="713375"/>
                </a:cubicBezTo>
                <a:cubicBezTo>
                  <a:pt x="5834732" y="713375"/>
                  <a:pt x="5837552" y="714433"/>
                  <a:pt x="5840136" y="716547"/>
                </a:cubicBezTo>
                <a:cubicBezTo>
                  <a:pt x="5842485" y="716077"/>
                  <a:pt x="5844247" y="715842"/>
                  <a:pt x="5845422" y="715842"/>
                </a:cubicBezTo>
                <a:cubicBezTo>
                  <a:pt x="5847772" y="715842"/>
                  <a:pt x="5849769" y="716195"/>
                  <a:pt x="5851414" y="716899"/>
                </a:cubicBezTo>
                <a:cubicBezTo>
                  <a:pt x="5852118" y="715020"/>
                  <a:pt x="5853998" y="713199"/>
                  <a:pt x="5857052" y="711437"/>
                </a:cubicBezTo>
                <a:cubicBezTo>
                  <a:pt x="5860107" y="709675"/>
                  <a:pt x="5863279" y="708911"/>
                  <a:pt x="5866568" y="709146"/>
                </a:cubicBezTo>
                <a:cubicBezTo>
                  <a:pt x="5868447" y="706797"/>
                  <a:pt x="5871032" y="704917"/>
                  <a:pt x="5874321" y="703507"/>
                </a:cubicBezTo>
                <a:cubicBezTo>
                  <a:pt x="5877610" y="702098"/>
                  <a:pt x="5880900" y="701393"/>
                  <a:pt x="5884189" y="701393"/>
                </a:cubicBezTo>
                <a:cubicBezTo>
                  <a:pt x="5890533" y="701393"/>
                  <a:pt x="5895114" y="703977"/>
                  <a:pt x="5897933" y="709146"/>
                </a:cubicBezTo>
                <a:cubicBezTo>
                  <a:pt x="5898873" y="711026"/>
                  <a:pt x="5899343" y="713258"/>
                  <a:pt x="5899343" y="715842"/>
                </a:cubicBezTo>
                <a:cubicBezTo>
                  <a:pt x="5899343" y="721481"/>
                  <a:pt x="5896758" y="725945"/>
                  <a:pt x="5891590" y="729234"/>
                </a:cubicBezTo>
                <a:cubicBezTo>
                  <a:pt x="5890415" y="729939"/>
                  <a:pt x="5888418" y="731173"/>
                  <a:pt x="5885599" y="732935"/>
                </a:cubicBezTo>
                <a:cubicBezTo>
                  <a:pt x="5882779" y="734697"/>
                  <a:pt x="5880195" y="736048"/>
                  <a:pt x="5877845" y="736988"/>
                </a:cubicBezTo>
                <a:cubicBezTo>
                  <a:pt x="5875496" y="737927"/>
                  <a:pt x="5873381" y="738397"/>
                  <a:pt x="5871502" y="738397"/>
                </a:cubicBezTo>
                <a:cubicBezTo>
                  <a:pt x="5867977" y="742627"/>
                  <a:pt x="5863161" y="744741"/>
                  <a:pt x="5857052" y="744741"/>
                </a:cubicBezTo>
                <a:cubicBezTo>
                  <a:pt x="5854233" y="744741"/>
                  <a:pt x="5852118" y="744506"/>
                  <a:pt x="5850708" y="744036"/>
                </a:cubicBezTo>
                <a:cubicBezTo>
                  <a:pt x="5847889" y="746386"/>
                  <a:pt x="5843777" y="747560"/>
                  <a:pt x="5838374" y="747560"/>
                </a:cubicBezTo>
                <a:cubicBezTo>
                  <a:pt x="5833440" y="747560"/>
                  <a:pt x="5830033" y="746621"/>
                  <a:pt x="5828153" y="744741"/>
                </a:cubicBezTo>
                <a:cubicBezTo>
                  <a:pt x="5826509" y="745446"/>
                  <a:pt x="5824864" y="745798"/>
                  <a:pt x="5823219" y="745798"/>
                </a:cubicBezTo>
                <a:cubicBezTo>
                  <a:pt x="5819930" y="745798"/>
                  <a:pt x="5816876" y="744624"/>
                  <a:pt x="5814057" y="742274"/>
                </a:cubicBezTo>
                <a:cubicBezTo>
                  <a:pt x="5802074" y="742979"/>
                  <a:pt x="5793968" y="739220"/>
                  <a:pt x="5789739" y="730997"/>
                </a:cubicBezTo>
                <a:cubicBezTo>
                  <a:pt x="5786450" y="730997"/>
                  <a:pt x="5782749" y="728941"/>
                  <a:pt x="5778638" y="724829"/>
                </a:cubicBezTo>
                <a:cubicBezTo>
                  <a:pt x="5774526" y="720717"/>
                  <a:pt x="5772235" y="717134"/>
                  <a:pt x="5771766" y="714080"/>
                </a:cubicBezTo>
                <a:cubicBezTo>
                  <a:pt x="5766362" y="711966"/>
                  <a:pt x="5762954" y="708089"/>
                  <a:pt x="5761545" y="702450"/>
                </a:cubicBezTo>
                <a:cubicBezTo>
                  <a:pt x="5761310" y="700570"/>
                  <a:pt x="5761310" y="698808"/>
                  <a:pt x="5761545" y="697164"/>
                </a:cubicBezTo>
                <a:cubicBezTo>
                  <a:pt x="5760605" y="696929"/>
                  <a:pt x="5759842" y="695930"/>
                  <a:pt x="5759254" y="694168"/>
                </a:cubicBezTo>
                <a:cubicBezTo>
                  <a:pt x="5758667" y="692406"/>
                  <a:pt x="5758373" y="690585"/>
                  <a:pt x="5758373" y="688705"/>
                </a:cubicBezTo>
                <a:cubicBezTo>
                  <a:pt x="5758373" y="687296"/>
                  <a:pt x="5758491" y="686356"/>
                  <a:pt x="5758726" y="685886"/>
                </a:cubicBezTo>
                <a:cubicBezTo>
                  <a:pt x="5756846" y="680247"/>
                  <a:pt x="5755906" y="675078"/>
                  <a:pt x="5755906" y="670379"/>
                </a:cubicBezTo>
                <a:cubicBezTo>
                  <a:pt x="5755906" y="665680"/>
                  <a:pt x="5756846" y="661451"/>
                  <a:pt x="5758726" y="657692"/>
                </a:cubicBezTo>
                <a:cubicBezTo>
                  <a:pt x="5757316" y="655108"/>
                  <a:pt x="5756611" y="652288"/>
                  <a:pt x="5756611" y="649234"/>
                </a:cubicBezTo>
                <a:cubicBezTo>
                  <a:pt x="5756611" y="645475"/>
                  <a:pt x="5757433" y="641715"/>
                  <a:pt x="5759078" y="637956"/>
                </a:cubicBezTo>
                <a:cubicBezTo>
                  <a:pt x="5760723" y="634197"/>
                  <a:pt x="5762250" y="631730"/>
                  <a:pt x="5763660" y="630555"/>
                </a:cubicBezTo>
                <a:cubicBezTo>
                  <a:pt x="5763190" y="629381"/>
                  <a:pt x="5763542" y="627325"/>
                  <a:pt x="5764717" y="624388"/>
                </a:cubicBezTo>
                <a:cubicBezTo>
                  <a:pt x="5765891" y="621451"/>
                  <a:pt x="5767477" y="618749"/>
                  <a:pt x="5769474" y="616282"/>
                </a:cubicBezTo>
                <a:cubicBezTo>
                  <a:pt x="5771472" y="613815"/>
                  <a:pt x="5773528" y="612347"/>
                  <a:pt x="5775642" y="611877"/>
                </a:cubicBezTo>
                <a:lnTo>
                  <a:pt x="5775290" y="608000"/>
                </a:lnTo>
                <a:cubicBezTo>
                  <a:pt x="5775290" y="598837"/>
                  <a:pt x="5780224" y="593081"/>
                  <a:pt x="5790091" y="590731"/>
                </a:cubicBezTo>
                <a:cubicBezTo>
                  <a:pt x="5790091" y="586737"/>
                  <a:pt x="5792441" y="582860"/>
                  <a:pt x="5797140" y="579101"/>
                </a:cubicBezTo>
                <a:cubicBezTo>
                  <a:pt x="5801839" y="575342"/>
                  <a:pt x="5805951" y="573697"/>
                  <a:pt x="5809475" y="574167"/>
                </a:cubicBezTo>
                <a:cubicBezTo>
                  <a:pt x="5809945" y="571583"/>
                  <a:pt x="5812236" y="569527"/>
                  <a:pt x="5816347" y="568000"/>
                </a:cubicBezTo>
                <a:cubicBezTo>
                  <a:pt x="5820458" y="566473"/>
                  <a:pt x="5823572" y="566062"/>
                  <a:pt x="5825686" y="566766"/>
                </a:cubicBezTo>
                <a:cubicBezTo>
                  <a:pt x="5827566" y="563712"/>
                  <a:pt x="5831325" y="561598"/>
                  <a:pt x="5836964" y="560423"/>
                </a:cubicBezTo>
                <a:cubicBezTo>
                  <a:pt x="5839078" y="558073"/>
                  <a:pt x="5842133" y="556899"/>
                  <a:pt x="5846127" y="556899"/>
                </a:cubicBezTo>
                <a:close/>
                <a:moveTo>
                  <a:pt x="4084002" y="556899"/>
                </a:moveTo>
                <a:cubicBezTo>
                  <a:pt x="4085177" y="556899"/>
                  <a:pt x="4086704" y="557133"/>
                  <a:pt x="4088584" y="557603"/>
                </a:cubicBezTo>
                <a:lnTo>
                  <a:pt x="4091755" y="557251"/>
                </a:lnTo>
                <a:cubicBezTo>
                  <a:pt x="4094575" y="557251"/>
                  <a:pt x="4096983" y="557780"/>
                  <a:pt x="4098980" y="558837"/>
                </a:cubicBezTo>
                <a:cubicBezTo>
                  <a:pt x="4100977" y="559894"/>
                  <a:pt x="4101858" y="561128"/>
                  <a:pt x="4101623" y="562537"/>
                </a:cubicBezTo>
                <a:cubicBezTo>
                  <a:pt x="4106792" y="563007"/>
                  <a:pt x="4111139" y="564182"/>
                  <a:pt x="4114663" y="566062"/>
                </a:cubicBezTo>
                <a:cubicBezTo>
                  <a:pt x="4118187" y="567941"/>
                  <a:pt x="4120302" y="571348"/>
                  <a:pt x="4121007" y="576282"/>
                </a:cubicBezTo>
                <a:cubicBezTo>
                  <a:pt x="4124061" y="575577"/>
                  <a:pt x="4127938" y="576341"/>
                  <a:pt x="4132637" y="578573"/>
                </a:cubicBezTo>
                <a:cubicBezTo>
                  <a:pt x="4137336" y="580805"/>
                  <a:pt x="4141389" y="584211"/>
                  <a:pt x="4144795" y="588793"/>
                </a:cubicBezTo>
                <a:cubicBezTo>
                  <a:pt x="4148202" y="593375"/>
                  <a:pt x="4149906" y="598720"/>
                  <a:pt x="4149906" y="604828"/>
                </a:cubicBezTo>
                <a:cubicBezTo>
                  <a:pt x="4149906" y="606238"/>
                  <a:pt x="4149671" y="608353"/>
                  <a:pt x="4149201" y="611172"/>
                </a:cubicBezTo>
                <a:cubicBezTo>
                  <a:pt x="4151785" y="612347"/>
                  <a:pt x="4154193" y="615166"/>
                  <a:pt x="4156425" y="619630"/>
                </a:cubicBezTo>
                <a:cubicBezTo>
                  <a:pt x="4158657" y="624094"/>
                  <a:pt x="4159774" y="628676"/>
                  <a:pt x="4159774" y="633375"/>
                </a:cubicBezTo>
                <a:cubicBezTo>
                  <a:pt x="4159774" y="641363"/>
                  <a:pt x="4156249" y="646767"/>
                  <a:pt x="4149201" y="649586"/>
                </a:cubicBezTo>
                <a:cubicBezTo>
                  <a:pt x="4147321" y="652876"/>
                  <a:pt x="4144795" y="655460"/>
                  <a:pt x="4141623" y="657340"/>
                </a:cubicBezTo>
                <a:cubicBezTo>
                  <a:pt x="4138452" y="659219"/>
                  <a:pt x="4134986" y="660159"/>
                  <a:pt x="4131227" y="660159"/>
                </a:cubicBezTo>
                <a:cubicBezTo>
                  <a:pt x="4128173" y="660159"/>
                  <a:pt x="4125001" y="659454"/>
                  <a:pt x="4121712" y="658044"/>
                </a:cubicBezTo>
                <a:cubicBezTo>
                  <a:pt x="4119832" y="659219"/>
                  <a:pt x="4117247" y="660277"/>
                  <a:pt x="4113958" y="661216"/>
                </a:cubicBezTo>
                <a:cubicBezTo>
                  <a:pt x="4110669" y="662156"/>
                  <a:pt x="4107379" y="662626"/>
                  <a:pt x="4104090" y="662626"/>
                </a:cubicBezTo>
                <a:cubicBezTo>
                  <a:pt x="4098451" y="662626"/>
                  <a:pt x="4094575" y="661451"/>
                  <a:pt x="4092460" y="659102"/>
                </a:cubicBezTo>
                <a:cubicBezTo>
                  <a:pt x="4090110" y="660981"/>
                  <a:pt x="4086351" y="661921"/>
                  <a:pt x="4081183" y="661921"/>
                </a:cubicBezTo>
                <a:cubicBezTo>
                  <a:pt x="4077423" y="661921"/>
                  <a:pt x="4074016" y="661216"/>
                  <a:pt x="4070962" y="659807"/>
                </a:cubicBezTo>
                <a:cubicBezTo>
                  <a:pt x="4067673" y="661451"/>
                  <a:pt x="4063914" y="662274"/>
                  <a:pt x="4059684" y="662274"/>
                </a:cubicBezTo>
                <a:cubicBezTo>
                  <a:pt x="4055690" y="662274"/>
                  <a:pt x="4052401" y="661686"/>
                  <a:pt x="4049817" y="660511"/>
                </a:cubicBezTo>
                <a:cubicBezTo>
                  <a:pt x="4047467" y="662626"/>
                  <a:pt x="4042651" y="663683"/>
                  <a:pt x="4035367" y="663683"/>
                </a:cubicBezTo>
                <a:cubicBezTo>
                  <a:pt x="4031373" y="663683"/>
                  <a:pt x="4028671" y="663331"/>
                  <a:pt x="4027261" y="662626"/>
                </a:cubicBezTo>
                <a:cubicBezTo>
                  <a:pt x="4027966" y="669440"/>
                  <a:pt x="4027027" y="674491"/>
                  <a:pt x="4024442" y="677780"/>
                </a:cubicBezTo>
                <a:cubicBezTo>
                  <a:pt x="4028906" y="682244"/>
                  <a:pt x="4030668" y="687061"/>
                  <a:pt x="4029728" y="692230"/>
                </a:cubicBezTo>
                <a:cubicBezTo>
                  <a:pt x="4029963" y="692465"/>
                  <a:pt x="4031256" y="693404"/>
                  <a:pt x="4033605" y="695049"/>
                </a:cubicBezTo>
                <a:cubicBezTo>
                  <a:pt x="4035954" y="696694"/>
                  <a:pt x="4037599" y="699396"/>
                  <a:pt x="4038539" y="703155"/>
                </a:cubicBezTo>
                <a:cubicBezTo>
                  <a:pt x="4041124" y="703155"/>
                  <a:pt x="4043532" y="704212"/>
                  <a:pt x="4045764" y="706327"/>
                </a:cubicBezTo>
                <a:cubicBezTo>
                  <a:pt x="4047996" y="708441"/>
                  <a:pt x="4049347" y="710556"/>
                  <a:pt x="4049817" y="712670"/>
                </a:cubicBezTo>
                <a:cubicBezTo>
                  <a:pt x="4050756" y="711731"/>
                  <a:pt x="4052636" y="711261"/>
                  <a:pt x="4055456" y="711261"/>
                </a:cubicBezTo>
                <a:cubicBezTo>
                  <a:pt x="4057570" y="711261"/>
                  <a:pt x="4059450" y="711613"/>
                  <a:pt x="4061094" y="712318"/>
                </a:cubicBezTo>
                <a:cubicBezTo>
                  <a:pt x="4062739" y="713023"/>
                  <a:pt x="4063679" y="713845"/>
                  <a:pt x="4063914" y="714785"/>
                </a:cubicBezTo>
                <a:cubicBezTo>
                  <a:pt x="4065558" y="713845"/>
                  <a:pt x="4067438" y="713375"/>
                  <a:pt x="4069552" y="713375"/>
                </a:cubicBezTo>
                <a:cubicBezTo>
                  <a:pt x="4072607" y="713375"/>
                  <a:pt x="4075426" y="714433"/>
                  <a:pt x="4078011" y="716547"/>
                </a:cubicBezTo>
                <a:cubicBezTo>
                  <a:pt x="4080360" y="716077"/>
                  <a:pt x="4082122" y="715842"/>
                  <a:pt x="4083297" y="715842"/>
                </a:cubicBezTo>
                <a:cubicBezTo>
                  <a:pt x="4085647" y="715842"/>
                  <a:pt x="4087644" y="716195"/>
                  <a:pt x="4089288" y="716899"/>
                </a:cubicBezTo>
                <a:cubicBezTo>
                  <a:pt x="4089993" y="715020"/>
                  <a:pt x="4091873" y="713199"/>
                  <a:pt x="4094927" y="711437"/>
                </a:cubicBezTo>
                <a:cubicBezTo>
                  <a:pt x="4097982" y="709675"/>
                  <a:pt x="4101153" y="708911"/>
                  <a:pt x="4104442" y="709146"/>
                </a:cubicBezTo>
                <a:cubicBezTo>
                  <a:pt x="4106322" y="706797"/>
                  <a:pt x="4108907" y="704917"/>
                  <a:pt x="4112196" y="703507"/>
                </a:cubicBezTo>
                <a:cubicBezTo>
                  <a:pt x="4115485" y="702098"/>
                  <a:pt x="4118775" y="701393"/>
                  <a:pt x="4122064" y="701393"/>
                </a:cubicBezTo>
                <a:cubicBezTo>
                  <a:pt x="4128408" y="701393"/>
                  <a:pt x="4132989" y="703977"/>
                  <a:pt x="4135808" y="709146"/>
                </a:cubicBezTo>
                <a:cubicBezTo>
                  <a:pt x="4136748" y="711026"/>
                  <a:pt x="4137218" y="713258"/>
                  <a:pt x="4137218" y="715842"/>
                </a:cubicBezTo>
                <a:cubicBezTo>
                  <a:pt x="4137218" y="721481"/>
                  <a:pt x="4134634" y="725945"/>
                  <a:pt x="4129465" y="729234"/>
                </a:cubicBezTo>
                <a:cubicBezTo>
                  <a:pt x="4128290" y="729939"/>
                  <a:pt x="4126293" y="731173"/>
                  <a:pt x="4123474" y="732935"/>
                </a:cubicBezTo>
                <a:cubicBezTo>
                  <a:pt x="4120654" y="734697"/>
                  <a:pt x="4118070" y="736048"/>
                  <a:pt x="4115720" y="736988"/>
                </a:cubicBezTo>
                <a:cubicBezTo>
                  <a:pt x="4113371" y="737927"/>
                  <a:pt x="4111256" y="738397"/>
                  <a:pt x="4109376" y="738397"/>
                </a:cubicBezTo>
                <a:cubicBezTo>
                  <a:pt x="4105852" y="742627"/>
                  <a:pt x="4101036" y="744741"/>
                  <a:pt x="4094927" y="744741"/>
                </a:cubicBezTo>
                <a:cubicBezTo>
                  <a:pt x="4092108" y="744741"/>
                  <a:pt x="4089993" y="744506"/>
                  <a:pt x="4088584" y="744036"/>
                </a:cubicBezTo>
                <a:cubicBezTo>
                  <a:pt x="4085764" y="746386"/>
                  <a:pt x="4081652" y="747560"/>
                  <a:pt x="4076249" y="747560"/>
                </a:cubicBezTo>
                <a:cubicBezTo>
                  <a:pt x="4071315" y="747560"/>
                  <a:pt x="4067908" y="746621"/>
                  <a:pt x="4066028" y="744741"/>
                </a:cubicBezTo>
                <a:cubicBezTo>
                  <a:pt x="4064384" y="745446"/>
                  <a:pt x="4062739" y="745798"/>
                  <a:pt x="4061094" y="745798"/>
                </a:cubicBezTo>
                <a:cubicBezTo>
                  <a:pt x="4057805" y="745798"/>
                  <a:pt x="4054751" y="744624"/>
                  <a:pt x="4051931" y="742274"/>
                </a:cubicBezTo>
                <a:cubicBezTo>
                  <a:pt x="4039949" y="742979"/>
                  <a:pt x="4031843" y="739220"/>
                  <a:pt x="4027614" y="730997"/>
                </a:cubicBezTo>
                <a:cubicBezTo>
                  <a:pt x="4024325" y="730997"/>
                  <a:pt x="4020624" y="728941"/>
                  <a:pt x="4016513" y="724829"/>
                </a:cubicBezTo>
                <a:cubicBezTo>
                  <a:pt x="4012401" y="720717"/>
                  <a:pt x="4010110" y="717134"/>
                  <a:pt x="4009640" y="714080"/>
                </a:cubicBezTo>
                <a:cubicBezTo>
                  <a:pt x="4004236" y="711966"/>
                  <a:pt x="4000830" y="708089"/>
                  <a:pt x="3999420" y="702450"/>
                </a:cubicBezTo>
                <a:cubicBezTo>
                  <a:pt x="3999185" y="700570"/>
                  <a:pt x="3999185" y="698808"/>
                  <a:pt x="3999420" y="697164"/>
                </a:cubicBezTo>
                <a:cubicBezTo>
                  <a:pt x="3998480" y="696929"/>
                  <a:pt x="3997716" y="695930"/>
                  <a:pt x="3997129" y="694168"/>
                </a:cubicBezTo>
                <a:cubicBezTo>
                  <a:pt x="3996542" y="692406"/>
                  <a:pt x="3996248" y="690585"/>
                  <a:pt x="3996248" y="688705"/>
                </a:cubicBezTo>
                <a:cubicBezTo>
                  <a:pt x="3996248" y="687296"/>
                  <a:pt x="3996366" y="686356"/>
                  <a:pt x="3996600" y="685886"/>
                </a:cubicBezTo>
                <a:cubicBezTo>
                  <a:pt x="3994721" y="680247"/>
                  <a:pt x="3993781" y="675078"/>
                  <a:pt x="3993781" y="670379"/>
                </a:cubicBezTo>
                <a:cubicBezTo>
                  <a:pt x="3993781" y="665680"/>
                  <a:pt x="3994721" y="661451"/>
                  <a:pt x="3996600" y="657692"/>
                </a:cubicBezTo>
                <a:cubicBezTo>
                  <a:pt x="3995191" y="655108"/>
                  <a:pt x="3994486" y="652288"/>
                  <a:pt x="3994486" y="649234"/>
                </a:cubicBezTo>
                <a:cubicBezTo>
                  <a:pt x="3994486" y="645475"/>
                  <a:pt x="3995308" y="641715"/>
                  <a:pt x="3996953" y="637956"/>
                </a:cubicBezTo>
                <a:cubicBezTo>
                  <a:pt x="3998597" y="634197"/>
                  <a:pt x="4000125" y="631730"/>
                  <a:pt x="4001534" y="630555"/>
                </a:cubicBezTo>
                <a:cubicBezTo>
                  <a:pt x="4001064" y="629381"/>
                  <a:pt x="4001417" y="627325"/>
                  <a:pt x="4002592" y="624388"/>
                </a:cubicBezTo>
                <a:cubicBezTo>
                  <a:pt x="4003767" y="621451"/>
                  <a:pt x="4005352" y="618749"/>
                  <a:pt x="4007350" y="616282"/>
                </a:cubicBezTo>
                <a:cubicBezTo>
                  <a:pt x="4009347" y="613815"/>
                  <a:pt x="4011402" y="612347"/>
                  <a:pt x="4013517" y="611877"/>
                </a:cubicBezTo>
                <a:lnTo>
                  <a:pt x="4013165" y="608000"/>
                </a:lnTo>
                <a:cubicBezTo>
                  <a:pt x="4013165" y="598837"/>
                  <a:pt x="4018098" y="593081"/>
                  <a:pt x="4027966" y="590731"/>
                </a:cubicBezTo>
                <a:cubicBezTo>
                  <a:pt x="4027966" y="586737"/>
                  <a:pt x="4030316" y="582860"/>
                  <a:pt x="4035015" y="579101"/>
                </a:cubicBezTo>
                <a:cubicBezTo>
                  <a:pt x="4039714" y="575342"/>
                  <a:pt x="4043826" y="573697"/>
                  <a:pt x="4047350" y="574167"/>
                </a:cubicBezTo>
                <a:cubicBezTo>
                  <a:pt x="4047820" y="571583"/>
                  <a:pt x="4050110" y="569527"/>
                  <a:pt x="4054222" y="568000"/>
                </a:cubicBezTo>
                <a:cubicBezTo>
                  <a:pt x="4058334" y="566473"/>
                  <a:pt x="4061447" y="566062"/>
                  <a:pt x="4063561" y="566766"/>
                </a:cubicBezTo>
                <a:cubicBezTo>
                  <a:pt x="4065441" y="563712"/>
                  <a:pt x="4069200" y="561598"/>
                  <a:pt x="4074839" y="560423"/>
                </a:cubicBezTo>
                <a:cubicBezTo>
                  <a:pt x="4076953" y="558073"/>
                  <a:pt x="4080008" y="556899"/>
                  <a:pt x="4084002" y="556899"/>
                </a:cubicBezTo>
                <a:close/>
                <a:moveTo>
                  <a:pt x="4544383" y="556546"/>
                </a:moveTo>
                <a:cubicBezTo>
                  <a:pt x="4547203" y="556546"/>
                  <a:pt x="4550022" y="557251"/>
                  <a:pt x="4552842" y="558661"/>
                </a:cubicBezTo>
                <a:cubicBezTo>
                  <a:pt x="4554721" y="557251"/>
                  <a:pt x="4557306" y="556546"/>
                  <a:pt x="4560595" y="556546"/>
                </a:cubicBezTo>
                <a:cubicBezTo>
                  <a:pt x="4562945" y="556546"/>
                  <a:pt x="4565176" y="556899"/>
                  <a:pt x="4567291" y="557603"/>
                </a:cubicBezTo>
                <a:cubicBezTo>
                  <a:pt x="4569405" y="558308"/>
                  <a:pt x="4570815" y="559131"/>
                  <a:pt x="4571520" y="560070"/>
                </a:cubicBezTo>
                <a:cubicBezTo>
                  <a:pt x="4573400" y="559600"/>
                  <a:pt x="4575397" y="560012"/>
                  <a:pt x="4577511" y="561304"/>
                </a:cubicBezTo>
                <a:cubicBezTo>
                  <a:pt x="4579626" y="562596"/>
                  <a:pt x="4580918" y="564182"/>
                  <a:pt x="4581388" y="566062"/>
                </a:cubicBezTo>
                <a:cubicBezTo>
                  <a:pt x="4585382" y="566062"/>
                  <a:pt x="4588848" y="567295"/>
                  <a:pt x="4591785" y="569762"/>
                </a:cubicBezTo>
                <a:cubicBezTo>
                  <a:pt x="4594721" y="572229"/>
                  <a:pt x="4596954" y="575048"/>
                  <a:pt x="4598481" y="578220"/>
                </a:cubicBezTo>
                <a:cubicBezTo>
                  <a:pt x="4600008" y="581392"/>
                  <a:pt x="4600654" y="583800"/>
                  <a:pt x="4600419" y="585445"/>
                </a:cubicBezTo>
                <a:cubicBezTo>
                  <a:pt x="4604413" y="587325"/>
                  <a:pt x="4607233" y="590379"/>
                  <a:pt x="4608877" y="594608"/>
                </a:cubicBezTo>
                <a:cubicBezTo>
                  <a:pt x="4610522" y="598367"/>
                  <a:pt x="4611344" y="601657"/>
                  <a:pt x="4611344" y="604476"/>
                </a:cubicBezTo>
                <a:cubicBezTo>
                  <a:pt x="4611344" y="609175"/>
                  <a:pt x="4609582" y="612817"/>
                  <a:pt x="4606058" y="615401"/>
                </a:cubicBezTo>
                <a:cubicBezTo>
                  <a:pt x="4603708" y="617046"/>
                  <a:pt x="4601241" y="617868"/>
                  <a:pt x="4598657" y="617868"/>
                </a:cubicBezTo>
                <a:cubicBezTo>
                  <a:pt x="4594428" y="617868"/>
                  <a:pt x="4590375" y="616106"/>
                  <a:pt x="4586498" y="612582"/>
                </a:cubicBezTo>
                <a:cubicBezTo>
                  <a:pt x="4582622" y="609057"/>
                  <a:pt x="4580096" y="604711"/>
                  <a:pt x="4578921" y="599542"/>
                </a:cubicBezTo>
                <a:cubicBezTo>
                  <a:pt x="4575867" y="599072"/>
                  <a:pt x="4572930" y="597956"/>
                  <a:pt x="4570110" y="596194"/>
                </a:cubicBezTo>
                <a:cubicBezTo>
                  <a:pt x="4567291" y="594432"/>
                  <a:pt x="4565059" y="592493"/>
                  <a:pt x="4563414" y="590379"/>
                </a:cubicBezTo>
                <a:cubicBezTo>
                  <a:pt x="4562709" y="590614"/>
                  <a:pt x="4560947" y="590731"/>
                  <a:pt x="4558128" y="590731"/>
                </a:cubicBezTo>
                <a:cubicBezTo>
                  <a:pt x="4555544" y="590731"/>
                  <a:pt x="4553781" y="590614"/>
                  <a:pt x="4552842" y="590379"/>
                </a:cubicBezTo>
                <a:cubicBezTo>
                  <a:pt x="4550727" y="592493"/>
                  <a:pt x="4548377" y="593551"/>
                  <a:pt x="4545793" y="593551"/>
                </a:cubicBezTo>
                <a:cubicBezTo>
                  <a:pt x="4543209" y="593551"/>
                  <a:pt x="4540742" y="592728"/>
                  <a:pt x="4538392" y="591084"/>
                </a:cubicBezTo>
                <a:cubicBezTo>
                  <a:pt x="4535338" y="595783"/>
                  <a:pt x="4530874" y="598132"/>
                  <a:pt x="4525000" y="598132"/>
                </a:cubicBezTo>
                <a:cubicBezTo>
                  <a:pt x="4521946" y="602361"/>
                  <a:pt x="4519244" y="605592"/>
                  <a:pt x="4516894" y="607824"/>
                </a:cubicBezTo>
                <a:cubicBezTo>
                  <a:pt x="4514545" y="610056"/>
                  <a:pt x="4511373" y="610937"/>
                  <a:pt x="4507379" y="610467"/>
                </a:cubicBezTo>
                <a:cubicBezTo>
                  <a:pt x="4507614" y="611172"/>
                  <a:pt x="4507731" y="612229"/>
                  <a:pt x="4507731" y="613639"/>
                </a:cubicBezTo>
                <a:cubicBezTo>
                  <a:pt x="4507731" y="616458"/>
                  <a:pt x="4507026" y="618925"/>
                  <a:pt x="4505617" y="621040"/>
                </a:cubicBezTo>
                <a:cubicBezTo>
                  <a:pt x="4504207" y="623154"/>
                  <a:pt x="4502621" y="625093"/>
                  <a:pt x="4500859" y="626855"/>
                </a:cubicBezTo>
                <a:cubicBezTo>
                  <a:pt x="4499097" y="628617"/>
                  <a:pt x="4497746" y="629968"/>
                  <a:pt x="4496806" y="630908"/>
                </a:cubicBezTo>
                <a:cubicBezTo>
                  <a:pt x="4497981" y="634432"/>
                  <a:pt x="4498568" y="637721"/>
                  <a:pt x="4498568" y="640776"/>
                </a:cubicBezTo>
                <a:cubicBezTo>
                  <a:pt x="4498568" y="646180"/>
                  <a:pt x="4496924" y="652641"/>
                  <a:pt x="4493634" y="660159"/>
                </a:cubicBezTo>
                <a:cubicBezTo>
                  <a:pt x="4494809" y="661804"/>
                  <a:pt x="4495807" y="664094"/>
                  <a:pt x="4496630" y="667031"/>
                </a:cubicBezTo>
                <a:cubicBezTo>
                  <a:pt x="4497452" y="669968"/>
                  <a:pt x="4497863" y="672846"/>
                  <a:pt x="4497863" y="675666"/>
                </a:cubicBezTo>
                <a:cubicBezTo>
                  <a:pt x="4497863" y="677310"/>
                  <a:pt x="4497746" y="678485"/>
                  <a:pt x="4497511" y="679190"/>
                </a:cubicBezTo>
                <a:cubicBezTo>
                  <a:pt x="4499155" y="680365"/>
                  <a:pt x="4500624" y="682362"/>
                  <a:pt x="4501916" y="685181"/>
                </a:cubicBezTo>
                <a:cubicBezTo>
                  <a:pt x="4503208" y="688001"/>
                  <a:pt x="4503855" y="690703"/>
                  <a:pt x="4503855" y="693287"/>
                </a:cubicBezTo>
                <a:cubicBezTo>
                  <a:pt x="4509728" y="695167"/>
                  <a:pt x="4514604" y="697869"/>
                  <a:pt x="4518480" y="701393"/>
                </a:cubicBezTo>
                <a:cubicBezTo>
                  <a:pt x="4522357" y="704917"/>
                  <a:pt x="4524295" y="708206"/>
                  <a:pt x="4524295" y="711261"/>
                </a:cubicBezTo>
                <a:cubicBezTo>
                  <a:pt x="4526880" y="709146"/>
                  <a:pt x="4529699" y="708089"/>
                  <a:pt x="4532753" y="708089"/>
                </a:cubicBezTo>
                <a:cubicBezTo>
                  <a:pt x="4535573" y="708089"/>
                  <a:pt x="4538334" y="708794"/>
                  <a:pt x="4541035" y="710203"/>
                </a:cubicBezTo>
                <a:cubicBezTo>
                  <a:pt x="4543737" y="711613"/>
                  <a:pt x="4545793" y="713493"/>
                  <a:pt x="4547203" y="715842"/>
                </a:cubicBezTo>
                <a:cubicBezTo>
                  <a:pt x="4548377" y="715607"/>
                  <a:pt x="4549787" y="715490"/>
                  <a:pt x="4551432" y="715490"/>
                </a:cubicBezTo>
                <a:cubicBezTo>
                  <a:pt x="4554956" y="715490"/>
                  <a:pt x="4558011" y="716665"/>
                  <a:pt x="4560595" y="719014"/>
                </a:cubicBezTo>
                <a:cubicBezTo>
                  <a:pt x="4561535" y="717134"/>
                  <a:pt x="4563884" y="715137"/>
                  <a:pt x="4567643" y="713023"/>
                </a:cubicBezTo>
                <a:cubicBezTo>
                  <a:pt x="4571403" y="710908"/>
                  <a:pt x="4574457" y="709968"/>
                  <a:pt x="4576806" y="710203"/>
                </a:cubicBezTo>
                <a:cubicBezTo>
                  <a:pt x="4578216" y="707854"/>
                  <a:pt x="4580155" y="706092"/>
                  <a:pt x="4582622" y="704917"/>
                </a:cubicBezTo>
                <a:cubicBezTo>
                  <a:pt x="4585089" y="703742"/>
                  <a:pt x="4587732" y="703155"/>
                  <a:pt x="4590551" y="703155"/>
                </a:cubicBezTo>
                <a:cubicBezTo>
                  <a:pt x="4592431" y="703155"/>
                  <a:pt x="4593723" y="703272"/>
                  <a:pt x="4594428" y="703507"/>
                </a:cubicBezTo>
                <a:cubicBezTo>
                  <a:pt x="4597482" y="699748"/>
                  <a:pt x="4601594" y="697869"/>
                  <a:pt x="4606762" y="697869"/>
                </a:cubicBezTo>
                <a:cubicBezTo>
                  <a:pt x="4611227" y="697869"/>
                  <a:pt x="4615103" y="699396"/>
                  <a:pt x="4618393" y="702450"/>
                </a:cubicBezTo>
                <a:cubicBezTo>
                  <a:pt x="4621682" y="705504"/>
                  <a:pt x="4623327" y="709264"/>
                  <a:pt x="4623327" y="713728"/>
                </a:cubicBezTo>
                <a:cubicBezTo>
                  <a:pt x="4623327" y="718897"/>
                  <a:pt x="4621153" y="723184"/>
                  <a:pt x="4616807" y="726591"/>
                </a:cubicBezTo>
                <a:cubicBezTo>
                  <a:pt x="4612460" y="729998"/>
                  <a:pt x="4607585" y="731701"/>
                  <a:pt x="4602181" y="731701"/>
                </a:cubicBezTo>
                <a:cubicBezTo>
                  <a:pt x="4600066" y="731701"/>
                  <a:pt x="4598539" y="731584"/>
                  <a:pt x="4597599" y="731349"/>
                </a:cubicBezTo>
                <a:cubicBezTo>
                  <a:pt x="4599479" y="731819"/>
                  <a:pt x="4599303" y="732876"/>
                  <a:pt x="4597071" y="734521"/>
                </a:cubicBezTo>
                <a:cubicBezTo>
                  <a:pt x="4594839" y="736165"/>
                  <a:pt x="4591726" y="737751"/>
                  <a:pt x="4587732" y="739278"/>
                </a:cubicBezTo>
                <a:cubicBezTo>
                  <a:pt x="4583737" y="740806"/>
                  <a:pt x="4580566" y="741452"/>
                  <a:pt x="4578216" y="741217"/>
                </a:cubicBezTo>
                <a:cubicBezTo>
                  <a:pt x="4576102" y="743801"/>
                  <a:pt x="4573282" y="745740"/>
                  <a:pt x="4569758" y="747032"/>
                </a:cubicBezTo>
                <a:cubicBezTo>
                  <a:pt x="4566234" y="748324"/>
                  <a:pt x="4562592" y="748970"/>
                  <a:pt x="4558833" y="748970"/>
                </a:cubicBezTo>
                <a:cubicBezTo>
                  <a:pt x="4554134" y="748970"/>
                  <a:pt x="4550844" y="748148"/>
                  <a:pt x="4548965" y="746503"/>
                </a:cubicBezTo>
                <a:cubicBezTo>
                  <a:pt x="4547320" y="747208"/>
                  <a:pt x="4545558" y="747560"/>
                  <a:pt x="4543679" y="747560"/>
                </a:cubicBezTo>
                <a:cubicBezTo>
                  <a:pt x="4539215" y="747560"/>
                  <a:pt x="4535455" y="746033"/>
                  <a:pt x="4532401" y="742979"/>
                </a:cubicBezTo>
                <a:cubicBezTo>
                  <a:pt x="4529581" y="744154"/>
                  <a:pt x="4527114" y="744741"/>
                  <a:pt x="4525000" y="744741"/>
                </a:cubicBezTo>
                <a:cubicBezTo>
                  <a:pt x="4521241" y="744741"/>
                  <a:pt x="4517540" y="743743"/>
                  <a:pt x="4513899" y="741745"/>
                </a:cubicBezTo>
                <a:cubicBezTo>
                  <a:pt x="4510257" y="739748"/>
                  <a:pt x="4507731" y="737340"/>
                  <a:pt x="4506322" y="734521"/>
                </a:cubicBezTo>
                <a:cubicBezTo>
                  <a:pt x="4501857" y="734991"/>
                  <a:pt x="4497452" y="733640"/>
                  <a:pt x="4493105" y="730468"/>
                </a:cubicBezTo>
                <a:cubicBezTo>
                  <a:pt x="4488759" y="727296"/>
                  <a:pt x="4486233" y="723596"/>
                  <a:pt x="4485528" y="719366"/>
                </a:cubicBezTo>
                <a:cubicBezTo>
                  <a:pt x="4478480" y="716312"/>
                  <a:pt x="4473663" y="708089"/>
                  <a:pt x="4471079" y="694697"/>
                </a:cubicBezTo>
                <a:cubicBezTo>
                  <a:pt x="4469669" y="693522"/>
                  <a:pt x="4468612" y="691760"/>
                  <a:pt x="4467907" y="689410"/>
                </a:cubicBezTo>
                <a:cubicBezTo>
                  <a:pt x="4467202" y="687061"/>
                  <a:pt x="4466850" y="684711"/>
                  <a:pt x="4466850" y="682362"/>
                </a:cubicBezTo>
                <a:cubicBezTo>
                  <a:pt x="4466850" y="680717"/>
                  <a:pt x="4466967" y="679542"/>
                  <a:pt x="4467202" y="678838"/>
                </a:cubicBezTo>
                <a:cubicBezTo>
                  <a:pt x="4463208" y="670849"/>
                  <a:pt x="4461211" y="662626"/>
                  <a:pt x="4461211" y="654168"/>
                </a:cubicBezTo>
                <a:cubicBezTo>
                  <a:pt x="4461211" y="646414"/>
                  <a:pt x="4462856" y="640071"/>
                  <a:pt x="4466145" y="635137"/>
                </a:cubicBezTo>
                <a:cubicBezTo>
                  <a:pt x="4465675" y="632787"/>
                  <a:pt x="4465440" y="631025"/>
                  <a:pt x="4465440" y="629850"/>
                </a:cubicBezTo>
                <a:cubicBezTo>
                  <a:pt x="4465440" y="625856"/>
                  <a:pt x="4466380" y="622038"/>
                  <a:pt x="4468260" y="618397"/>
                </a:cubicBezTo>
                <a:cubicBezTo>
                  <a:pt x="4470139" y="614755"/>
                  <a:pt x="4472489" y="612112"/>
                  <a:pt x="4475308" y="610467"/>
                </a:cubicBezTo>
                <a:cubicBezTo>
                  <a:pt x="4474838" y="609292"/>
                  <a:pt x="4474603" y="607648"/>
                  <a:pt x="4474603" y="605533"/>
                </a:cubicBezTo>
                <a:cubicBezTo>
                  <a:pt x="4474603" y="601774"/>
                  <a:pt x="4475837" y="598308"/>
                  <a:pt x="4478304" y="595137"/>
                </a:cubicBezTo>
                <a:cubicBezTo>
                  <a:pt x="4480771" y="591965"/>
                  <a:pt x="4483179" y="590026"/>
                  <a:pt x="4485528" y="589322"/>
                </a:cubicBezTo>
                <a:cubicBezTo>
                  <a:pt x="4486468" y="586032"/>
                  <a:pt x="4488759" y="582919"/>
                  <a:pt x="4492401" y="579982"/>
                </a:cubicBezTo>
                <a:cubicBezTo>
                  <a:pt x="4496043" y="577046"/>
                  <a:pt x="4499860" y="575695"/>
                  <a:pt x="4503855" y="575930"/>
                </a:cubicBezTo>
                <a:cubicBezTo>
                  <a:pt x="4508553" y="568881"/>
                  <a:pt x="4513253" y="565709"/>
                  <a:pt x="4517951" y="566414"/>
                </a:cubicBezTo>
                <a:cubicBezTo>
                  <a:pt x="4520066" y="563595"/>
                  <a:pt x="4522944" y="561598"/>
                  <a:pt x="4526586" y="560423"/>
                </a:cubicBezTo>
                <a:cubicBezTo>
                  <a:pt x="4530228" y="559248"/>
                  <a:pt x="4533576" y="558778"/>
                  <a:pt x="4536630" y="559013"/>
                </a:cubicBezTo>
                <a:cubicBezTo>
                  <a:pt x="4538979" y="557368"/>
                  <a:pt x="4541564" y="556546"/>
                  <a:pt x="4544383" y="556546"/>
                </a:cubicBezTo>
                <a:close/>
                <a:moveTo>
                  <a:pt x="2972763" y="556546"/>
                </a:moveTo>
                <a:cubicBezTo>
                  <a:pt x="2975581" y="556546"/>
                  <a:pt x="2978402" y="557251"/>
                  <a:pt x="2981221" y="558661"/>
                </a:cubicBezTo>
                <a:cubicBezTo>
                  <a:pt x="2983100" y="557251"/>
                  <a:pt x="2985685" y="556546"/>
                  <a:pt x="2988975" y="556546"/>
                </a:cubicBezTo>
                <a:cubicBezTo>
                  <a:pt x="2991324" y="556546"/>
                  <a:pt x="2993556" y="556899"/>
                  <a:pt x="2995670" y="557603"/>
                </a:cubicBezTo>
                <a:cubicBezTo>
                  <a:pt x="2997785" y="558308"/>
                  <a:pt x="2999195" y="559131"/>
                  <a:pt x="2999900" y="560070"/>
                </a:cubicBezTo>
                <a:cubicBezTo>
                  <a:pt x="3001778" y="559600"/>
                  <a:pt x="3003776" y="560012"/>
                  <a:pt x="3005890" y="561304"/>
                </a:cubicBezTo>
                <a:cubicBezTo>
                  <a:pt x="3008005" y="562596"/>
                  <a:pt x="3009297" y="564182"/>
                  <a:pt x="3009768" y="566062"/>
                </a:cubicBezTo>
                <a:cubicBezTo>
                  <a:pt x="3013761" y="566062"/>
                  <a:pt x="3017227" y="567295"/>
                  <a:pt x="3020164" y="569762"/>
                </a:cubicBezTo>
                <a:cubicBezTo>
                  <a:pt x="3023101" y="572229"/>
                  <a:pt x="3025333" y="575048"/>
                  <a:pt x="3026860" y="578220"/>
                </a:cubicBezTo>
                <a:cubicBezTo>
                  <a:pt x="3028387" y="581392"/>
                  <a:pt x="3029033" y="583800"/>
                  <a:pt x="3028798" y="585445"/>
                </a:cubicBezTo>
                <a:cubicBezTo>
                  <a:pt x="3032792" y="587325"/>
                  <a:pt x="3035612" y="590379"/>
                  <a:pt x="3037256" y="594608"/>
                </a:cubicBezTo>
                <a:cubicBezTo>
                  <a:pt x="3038901" y="598367"/>
                  <a:pt x="3039723" y="601657"/>
                  <a:pt x="3039723" y="604476"/>
                </a:cubicBezTo>
                <a:cubicBezTo>
                  <a:pt x="3039723" y="609175"/>
                  <a:pt x="3037961" y="612817"/>
                  <a:pt x="3034437" y="615401"/>
                </a:cubicBezTo>
                <a:cubicBezTo>
                  <a:pt x="3032088" y="617046"/>
                  <a:pt x="3029621" y="617868"/>
                  <a:pt x="3027037" y="617868"/>
                </a:cubicBezTo>
                <a:cubicBezTo>
                  <a:pt x="3022807" y="617868"/>
                  <a:pt x="3018754" y="616106"/>
                  <a:pt x="3014877" y="612582"/>
                </a:cubicBezTo>
                <a:cubicBezTo>
                  <a:pt x="3011000" y="609057"/>
                  <a:pt x="3008475" y="604711"/>
                  <a:pt x="3007300" y="599542"/>
                </a:cubicBezTo>
                <a:cubicBezTo>
                  <a:pt x="3004246" y="599072"/>
                  <a:pt x="3001309" y="597956"/>
                  <a:pt x="2998490" y="596194"/>
                </a:cubicBezTo>
                <a:cubicBezTo>
                  <a:pt x="2995670" y="594432"/>
                  <a:pt x="2993438" y="592493"/>
                  <a:pt x="2991794" y="590379"/>
                </a:cubicBezTo>
                <a:cubicBezTo>
                  <a:pt x="2991089" y="590614"/>
                  <a:pt x="2989327" y="590731"/>
                  <a:pt x="2986507" y="590731"/>
                </a:cubicBezTo>
                <a:cubicBezTo>
                  <a:pt x="2983923" y="590731"/>
                  <a:pt x="2982161" y="590614"/>
                  <a:pt x="2981221" y="590379"/>
                </a:cubicBezTo>
                <a:cubicBezTo>
                  <a:pt x="2979106" y="592493"/>
                  <a:pt x="2976757" y="593551"/>
                  <a:pt x="2974172" y="593551"/>
                </a:cubicBezTo>
                <a:cubicBezTo>
                  <a:pt x="2971588" y="593551"/>
                  <a:pt x="2969121" y="592728"/>
                  <a:pt x="2966771" y="591084"/>
                </a:cubicBezTo>
                <a:cubicBezTo>
                  <a:pt x="2963717" y="595783"/>
                  <a:pt x="2959253" y="598132"/>
                  <a:pt x="2953379" y="598132"/>
                </a:cubicBezTo>
                <a:cubicBezTo>
                  <a:pt x="2950325" y="602361"/>
                  <a:pt x="2947623" y="605592"/>
                  <a:pt x="2945273" y="607824"/>
                </a:cubicBezTo>
                <a:cubicBezTo>
                  <a:pt x="2942924" y="610056"/>
                  <a:pt x="2939752" y="610937"/>
                  <a:pt x="2935758" y="610467"/>
                </a:cubicBezTo>
                <a:cubicBezTo>
                  <a:pt x="2935993" y="611172"/>
                  <a:pt x="2936111" y="612229"/>
                  <a:pt x="2936111" y="613639"/>
                </a:cubicBezTo>
                <a:cubicBezTo>
                  <a:pt x="2936111" y="616458"/>
                  <a:pt x="2935406" y="618925"/>
                  <a:pt x="2933995" y="621040"/>
                </a:cubicBezTo>
                <a:cubicBezTo>
                  <a:pt x="2932586" y="623154"/>
                  <a:pt x="2931000" y="625093"/>
                  <a:pt x="2929238" y="626855"/>
                </a:cubicBezTo>
                <a:cubicBezTo>
                  <a:pt x="2927476" y="628617"/>
                  <a:pt x="2926125" y="629968"/>
                  <a:pt x="2925185" y="630908"/>
                </a:cubicBezTo>
                <a:cubicBezTo>
                  <a:pt x="2926360" y="634432"/>
                  <a:pt x="2926947" y="637721"/>
                  <a:pt x="2926947" y="640776"/>
                </a:cubicBezTo>
                <a:cubicBezTo>
                  <a:pt x="2926947" y="646180"/>
                  <a:pt x="2925303" y="652641"/>
                  <a:pt x="2922013" y="660159"/>
                </a:cubicBezTo>
                <a:cubicBezTo>
                  <a:pt x="2923188" y="661804"/>
                  <a:pt x="2924187" y="664094"/>
                  <a:pt x="2925009" y="667031"/>
                </a:cubicBezTo>
                <a:cubicBezTo>
                  <a:pt x="2925832" y="669968"/>
                  <a:pt x="2926243" y="672846"/>
                  <a:pt x="2926243" y="675666"/>
                </a:cubicBezTo>
                <a:cubicBezTo>
                  <a:pt x="2926243" y="677310"/>
                  <a:pt x="2926125" y="678485"/>
                  <a:pt x="2925890" y="679190"/>
                </a:cubicBezTo>
                <a:cubicBezTo>
                  <a:pt x="2927535" y="680365"/>
                  <a:pt x="2929004" y="682362"/>
                  <a:pt x="2930296" y="685181"/>
                </a:cubicBezTo>
                <a:cubicBezTo>
                  <a:pt x="2931587" y="688001"/>
                  <a:pt x="2932233" y="690703"/>
                  <a:pt x="2932233" y="693287"/>
                </a:cubicBezTo>
                <a:cubicBezTo>
                  <a:pt x="2938107" y="695167"/>
                  <a:pt x="2942983" y="697869"/>
                  <a:pt x="2946859" y="701393"/>
                </a:cubicBezTo>
                <a:cubicBezTo>
                  <a:pt x="2950736" y="704917"/>
                  <a:pt x="2952675" y="708206"/>
                  <a:pt x="2952675" y="711261"/>
                </a:cubicBezTo>
                <a:cubicBezTo>
                  <a:pt x="2955259" y="709146"/>
                  <a:pt x="2958079" y="708089"/>
                  <a:pt x="2961132" y="708089"/>
                </a:cubicBezTo>
                <a:cubicBezTo>
                  <a:pt x="2963952" y="708089"/>
                  <a:pt x="2966712" y="708794"/>
                  <a:pt x="2969415" y="710203"/>
                </a:cubicBezTo>
                <a:cubicBezTo>
                  <a:pt x="2972117" y="711613"/>
                  <a:pt x="2974172" y="713493"/>
                  <a:pt x="2975581" y="715842"/>
                </a:cubicBezTo>
                <a:cubicBezTo>
                  <a:pt x="2976757" y="715607"/>
                  <a:pt x="2978167" y="715490"/>
                  <a:pt x="2979811" y="715490"/>
                </a:cubicBezTo>
                <a:cubicBezTo>
                  <a:pt x="2983335" y="715490"/>
                  <a:pt x="2986390" y="716665"/>
                  <a:pt x="2988975" y="719014"/>
                </a:cubicBezTo>
                <a:cubicBezTo>
                  <a:pt x="2989914" y="717134"/>
                  <a:pt x="2992263" y="715137"/>
                  <a:pt x="2996023" y="713023"/>
                </a:cubicBezTo>
                <a:cubicBezTo>
                  <a:pt x="2999782" y="710908"/>
                  <a:pt x="3002836" y="709968"/>
                  <a:pt x="3005185" y="710203"/>
                </a:cubicBezTo>
                <a:cubicBezTo>
                  <a:pt x="3006596" y="707854"/>
                  <a:pt x="3008533" y="706092"/>
                  <a:pt x="3011000" y="704917"/>
                </a:cubicBezTo>
                <a:cubicBezTo>
                  <a:pt x="3013469" y="703742"/>
                  <a:pt x="3016111" y="703155"/>
                  <a:pt x="3018930" y="703155"/>
                </a:cubicBezTo>
                <a:cubicBezTo>
                  <a:pt x="3020810" y="703155"/>
                  <a:pt x="3022102" y="703272"/>
                  <a:pt x="3022807" y="703507"/>
                </a:cubicBezTo>
                <a:cubicBezTo>
                  <a:pt x="3025861" y="699748"/>
                  <a:pt x="3029973" y="697869"/>
                  <a:pt x="3035142" y="697869"/>
                </a:cubicBezTo>
                <a:cubicBezTo>
                  <a:pt x="3039606" y="697869"/>
                  <a:pt x="3043483" y="699396"/>
                  <a:pt x="3046772" y="702450"/>
                </a:cubicBezTo>
                <a:cubicBezTo>
                  <a:pt x="3050062" y="705504"/>
                  <a:pt x="3051705" y="709264"/>
                  <a:pt x="3051705" y="713728"/>
                </a:cubicBezTo>
                <a:cubicBezTo>
                  <a:pt x="3051705" y="718897"/>
                  <a:pt x="3049532" y="723184"/>
                  <a:pt x="3045187" y="726591"/>
                </a:cubicBezTo>
                <a:cubicBezTo>
                  <a:pt x="3040839" y="729998"/>
                  <a:pt x="3035964" y="731701"/>
                  <a:pt x="3030560" y="731701"/>
                </a:cubicBezTo>
                <a:cubicBezTo>
                  <a:pt x="3028446" y="731701"/>
                  <a:pt x="3026919" y="731584"/>
                  <a:pt x="3025979" y="731349"/>
                </a:cubicBezTo>
                <a:cubicBezTo>
                  <a:pt x="3027859" y="731819"/>
                  <a:pt x="3027682" y="732876"/>
                  <a:pt x="3025451" y="734521"/>
                </a:cubicBezTo>
                <a:cubicBezTo>
                  <a:pt x="3023218" y="736165"/>
                  <a:pt x="3020105" y="737751"/>
                  <a:pt x="3016111" y="739278"/>
                </a:cubicBezTo>
                <a:cubicBezTo>
                  <a:pt x="3012118" y="740806"/>
                  <a:pt x="3008945" y="741452"/>
                  <a:pt x="3006596" y="741217"/>
                </a:cubicBezTo>
                <a:cubicBezTo>
                  <a:pt x="3004481" y="743801"/>
                  <a:pt x="3001662" y="745740"/>
                  <a:pt x="2998137" y="747032"/>
                </a:cubicBezTo>
                <a:cubicBezTo>
                  <a:pt x="2994613" y="748324"/>
                  <a:pt x="2990971" y="748970"/>
                  <a:pt x="2987212" y="748970"/>
                </a:cubicBezTo>
                <a:cubicBezTo>
                  <a:pt x="2982513" y="748970"/>
                  <a:pt x="2979224" y="748148"/>
                  <a:pt x="2977344" y="746503"/>
                </a:cubicBezTo>
                <a:cubicBezTo>
                  <a:pt x="2975700" y="747208"/>
                  <a:pt x="2973937" y="747560"/>
                  <a:pt x="2972058" y="747560"/>
                </a:cubicBezTo>
                <a:cubicBezTo>
                  <a:pt x="2967594" y="747560"/>
                  <a:pt x="2963834" y="746033"/>
                  <a:pt x="2960780" y="742979"/>
                </a:cubicBezTo>
                <a:cubicBezTo>
                  <a:pt x="2957961" y="744154"/>
                  <a:pt x="2955493" y="744741"/>
                  <a:pt x="2953379" y="744741"/>
                </a:cubicBezTo>
                <a:cubicBezTo>
                  <a:pt x="2949619" y="744741"/>
                  <a:pt x="2945919" y="743743"/>
                  <a:pt x="2942278" y="741745"/>
                </a:cubicBezTo>
                <a:cubicBezTo>
                  <a:pt x="2938636" y="739748"/>
                  <a:pt x="2936111" y="737340"/>
                  <a:pt x="2934700" y="734521"/>
                </a:cubicBezTo>
                <a:cubicBezTo>
                  <a:pt x="2930237" y="734991"/>
                  <a:pt x="2925832" y="733640"/>
                  <a:pt x="2921485" y="730468"/>
                </a:cubicBezTo>
                <a:cubicBezTo>
                  <a:pt x="2917139" y="727296"/>
                  <a:pt x="2914613" y="723596"/>
                  <a:pt x="2913908" y="719366"/>
                </a:cubicBezTo>
                <a:cubicBezTo>
                  <a:pt x="2906859" y="716312"/>
                  <a:pt x="2902043" y="708089"/>
                  <a:pt x="2899458" y="694697"/>
                </a:cubicBezTo>
                <a:cubicBezTo>
                  <a:pt x="2898048" y="693522"/>
                  <a:pt x="2896991" y="691760"/>
                  <a:pt x="2896286" y="689410"/>
                </a:cubicBezTo>
                <a:cubicBezTo>
                  <a:pt x="2895581" y="687061"/>
                  <a:pt x="2895229" y="684711"/>
                  <a:pt x="2895229" y="682362"/>
                </a:cubicBezTo>
                <a:cubicBezTo>
                  <a:pt x="2895229" y="680717"/>
                  <a:pt x="2895346" y="679542"/>
                  <a:pt x="2895581" y="678838"/>
                </a:cubicBezTo>
                <a:cubicBezTo>
                  <a:pt x="2891587" y="670849"/>
                  <a:pt x="2889590" y="662626"/>
                  <a:pt x="2889590" y="654168"/>
                </a:cubicBezTo>
                <a:cubicBezTo>
                  <a:pt x="2889590" y="646414"/>
                  <a:pt x="2891234" y="640071"/>
                  <a:pt x="2894525" y="635137"/>
                </a:cubicBezTo>
                <a:cubicBezTo>
                  <a:pt x="2894054" y="632787"/>
                  <a:pt x="2893819" y="631025"/>
                  <a:pt x="2893819" y="629850"/>
                </a:cubicBezTo>
                <a:cubicBezTo>
                  <a:pt x="2893819" y="625856"/>
                  <a:pt x="2894760" y="622038"/>
                  <a:pt x="2896639" y="618397"/>
                </a:cubicBezTo>
                <a:cubicBezTo>
                  <a:pt x="2898518" y="614755"/>
                  <a:pt x="2900868" y="612112"/>
                  <a:pt x="2903687" y="610467"/>
                </a:cubicBezTo>
                <a:cubicBezTo>
                  <a:pt x="2903217" y="609292"/>
                  <a:pt x="2902982" y="607648"/>
                  <a:pt x="2902982" y="605533"/>
                </a:cubicBezTo>
                <a:cubicBezTo>
                  <a:pt x="2902982" y="601774"/>
                  <a:pt x="2904216" y="598308"/>
                  <a:pt x="2906683" y="595137"/>
                </a:cubicBezTo>
                <a:cubicBezTo>
                  <a:pt x="2909150" y="591965"/>
                  <a:pt x="2911558" y="590026"/>
                  <a:pt x="2913908" y="589322"/>
                </a:cubicBezTo>
                <a:cubicBezTo>
                  <a:pt x="2914848" y="586032"/>
                  <a:pt x="2917139" y="582919"/>
                  <a:pt x="2920780" y="579982"/>
                </a:cubicBezTo>
                <a:cubicBezTo>
                  <a:pt x="2924422" y="577046"/>
                  <a:pt x="2928240" y="575695"/>
                  <a:pt x="2932233" y="575930"/>
                </a:cubicBezTo>
                <a:cubicBezTo>
                  <a:pt x="2936932" y="568881"/>
                  <a:pt x="2941632" y="565709"/>
                  <a:pt x="2946331" y="566414"/>
                </a:cubicBezTo>
                <a:cubicBezTo>
                  <a:pt x="2948445" y="563595"/>
                  <a:pt x="2951323" y="561598"/>
                  <a:pt x="2954965" y="560423"/>
                </a:cubicBezTo>
                <a:cubicBezTo>
                  <a:pt x="2958607" y="559248"/>
                  <a:pt x="2961955" y="558778"/>
                  <a:pt x="2965010" y="559013"/>
                </a:cubicBezTo>
                <a:cubicBezTo>
                  <a:pt x="2967358" y="557368"/>
                  <a:pt x="2969943" y="556546"/>
                  <a:pt x="2972763" y="556546"/>
                </a:cubicBezTo>
                <a:close/>
                <a:moveTo>
                  <a:pt x="7793875" y="556194"/>
                </a:moveTo>
                <a:cubicBezTo>
                  <a:pt x="7798339" y="556194"/>
                  <a:pt x="7802099" y="558015"/>
                  <a:pt x="7805153" y="561656"/>
                </a:cubicBezTo>
                <a:cubicBezTo>
                  <a:pt x="7808207" y="565298"/>
                  <a:pt x="7809734" y="569586"/>
                  <a:pt x="7809734" y="574520"/>
                </a:cubicBezTo>
                <a:cubicBezTo>
                  <a:pt x="7809734" y="577104"/>
                  <a:pt x="7809147" y="579806"/>
                  <a:pt x="7807972" y="582626"/>
                </a:cubicBezTo>
                <a:cubicBezTo>
                  <a:pt x="7811027" y="585680"/>
                  <a:pt x="7812554" y="589557"/>
                  <a:pt x="7812554" y="594256"/>
                </a:cubicBezTo>
                <a:cubicBezTo>
                  <a:pt x="7812554" y="597545"/>
                  <a:pt x="7812319" y="600247"/>
                  <a:pt x="7811849" y="602361"/>
                </a:cubicBezTo>
                <a:cubicBezTo>
                  <a:pt x="7813729" y="595548"/>
                  <a:pt x="7816430" y="591554"/>
                  <a:pt x="7819954" y="590379"/>
                </a:cubicBezTo>
                <a:cubicBezTo>
                  <a:pt x="7819954" y="585915"/>
                  <a:pt x="7821364" y="581803"/>
                  <a:pt x="7824184" y="578044"/>
                </a:cubicBezTo>
                <a:cubicBezTo>
                  <a:pt x="7827003" y="574285"/>
                  <a:pt x="7830351" y="571465"/>
                  <a:pt x="7834228" y="569586"/>
                </a:cubicBezTo>
                <a:cubicBezTo>
                  <a:pt x="7838105" y="567706"/>
                  <a:pt x="7841335" y="567119"/>
                  <a:pt x="7843920" y="567824"/>
                </a:cubicBezTo>
                <a:cubicBezTo>
                  <a:pt x="7849793" y="561480"/>
                  <a:pt x="7856137" y="558308"/>
                  <a:pt x="7862951" y="558308"/>
                </a:cubicBezTo>
                <a:cubicBezTo>
                  <a:pt x="7866005" y="558308"/>
                  <a:pt x="7868707" y="558896"/>
                  <a:pt x="7871057" y="560070"/>
                </a:cubicBezTo>
                <a:cubicBezTo>
                  <a:pt x="7873171" y="558426"/>
                  <a:pt x="7876343" y="557603"/>
                  <a:pt x="7880572" y="557603"/>
                </a:cubicBezTo>
                <a:cubicBezTo>
                  <a:pt x="7884096" y="557603"/>
                  <a:pt x="7887385" y="558249"/>
                  <a:pt x="7890440" y="559542"/>
                </a:cubicBezTo>
                <a:cubicBezTo>
                  <a:pt x="7893494" y="560834"/>
                  <a:pt x="7895491" y="562772"/>
                  <a:pt x="7896431" y="565357"/>
                </a:cubicBezTo>
                <a:cubicBezTo>
                  <a:pt x="7904889" y="565827"/>
                  <a:pt x="7910880" y="569351"/>
                  <a:pt x="7914404" y="575930"/>
                </a:cubicBezTo>
                <a:cubicBezTo>
                  <a:pt x="7917459" y="576164"/>
                  <a:pt x="7920455" y="577927"/>
                  <a:pt x="7923391" y="581216"/>
                </a:cubicBezTo>
                <a:cubicBezTo>
                  <a:pt x="7926328" y="584505"/>
                  <a:pt x="7927797" y="588264"/>
                  <a:pt x="7927797" y="592493"/>
                </a:cubicBezTo>
                <a:cubicBezTo>
                  <a:pt x="7927797" y="594373"/>
                  <a:pt x="7927209" y="596723"/>
                  <a:pt x="7926035" y="599542"/>
                </a:cubicBezTo>
                <a:cubicBezTo>
                  <a:pt x="7931438" y="601657"/>
                  <a:pt x="7934141" y="605768"/>
                  <a:pt x="7934141" y="611877"/>
                </a:cubicBezTo>
                <a:cubicBezTo>
                  <a:pt x="7934141" y="613991"/>
                  <a:pt x="7934023" y="615519"/>
                  <a:pt x="7933788" y="616458"/>
                </a:cubicBezTo>
                <a:cubicBezTo>
                  <a:pt x="7936842" y="618103"/>
                  <a:pt x="7939015" y="619806"/>
                  <a:pt x="7940307" y="621569"/>
                </a:cubicBezTo>
                <a:cubicBezTo>
                  <a:pt x="7941599" y="623331"/>
                  <a:pt x="7942246" y="625504"/>
                  <a:pt x="7942246" y="628088"/>
                </a:cubicBezTo>
                <a:cubicBezTo>
                  <a:pt x="7942246" y="630908"/>
                  <a:pt x="7941541" y="634667"/>
                  <a:pt x="7940131" y="639366"/>
                </a:cubicBezTo>
                <a:cubicBezTo>
                  <a:pt x="7942951" y="641481"/>
                  <a:pt x="7944361" y="645005"/>
                  <a:pt x="7944361" y="649939"/>
                </a:cubicBezTo>
                <a:cubicBezTo>
                  <a:pt x="7944361" y="655108"/>
                  <a:pt x="7943068" y="658984"/>
                  <a:pt x="7940484" y="661569"/>
                </a:cubicBezTo>
                <a:cubicBezTo>
                  <a:pt x="7942599" y="665093"/>
                  <a:pt x="7943655" y="669440"/>
                  <a:pt x="7943655" y="674609"/>
                </a:cubicBezTo>
                <a:cubicBezTo>
                  <a:pt x="7943655" y="679777"/>
                  <a:pt x="7942481" y="683889"/>
                  <a:pt x="7940131" y="686943"/>
                </a:cubicBezTo>
                <a:cubicBezTo>
                  <a:pt x="7941541" y="693992"/>
                  <a:pt x="7942246" y="698926"/>
                  <a:pt x="7942246" y="701745"/>
                </a:cubicBezTo>
                <a:cubicBezTo>
                  <a:pt x="7942246" y="706679"/>
                  <a:pt x="7941189" y="710086"/>
                  <a:pt x="7939075" y="711966"/>
                </a:cubicBezTo>
                <a:cubicBezTo>
                  <a:pt x="7940954" y="716195"/>
                  <a:pt x="7941893" y="720306"/>
                  <a:pt x="7941893" y="724300"/>
                </a:cubicBezTo>
                <a:cubicBezTo>
                  <a:pt x="7941893" y="729704"/>
                  <a:pt x="7940601" y="733698"/>
                  <a:pt x="7938017" y="736283"/>
                </a:cubicBezTo>
                <a:cubicBezTo>
                  <a:pt x="7938251" y="740042"/>
                  <a:pt x="7936665" y="743096"/>
                  <a:pt x="7933259" y="745446"/>
                </a:cubicBezTo>
                <a:cubicBezTo>
                  <a:pt x="7929852" y="747795"/>
                  <a:pt x="7926035" y="748970"/>
                  <a:pt x="7921805" y="748970"/>
                </a:cubicBezTo>
                <a:cubicBezTo>
                  <a:pt x="7918516" y="748970"/>
                  <a:pt x="7915697" y="748148"/>
                  <a:pt x="7913347" y="746503"/>
                </a:cubicBezTo>
                <a:cubicBezTo>
                  <a:pt x="7910997" y="744859"/>
                  <a:pt x="7909823" y="742509"/>
                  <a:pt x="7909823" y="739455"/>
                </a:cubicBezTo>
                <a:cubicBezTo>
                  <a:pt x="7907943" y="734991"/>
                  <a:pt x="7907003" y="729939"/>
                  <a:pt x="7907003" y="724300"/>
                </a:cubicBezTo>
                <a:cubicBezTo>
                  <a:pt x="7907003" y="715607"/>
                  <a:pt x="7909118" y="709264"/>
                  <a:pt x="7913347" y="705269"/>
                </a:cubicBezTo>
                <a:cubicBezTo>
                  <a:pt x="7911703" y="703155"/>
                  <a:pt x="7910234" y="699689"/>
                  <a:pt x="7908942" y="694873"/>
                </a:cubicBezTo>
                <a:cubicBezTo>
                  <a:pt x="7907649" y="690056"/>
                  <a:pt x="7907003" y="685534"/>
                  <a:pt x="7907003" y="681305"/>
                </a:cubicBezTo>
                <a:cubicBezTo>
                  <a:pt x="7907003" y="675431"/>
                  <a:pt x="7908178" y="671789"/>
                  <a:pt x="7910527" y="670379"/>
                </a:cubicBezTo>
                <a:cubicBezTo>
                  <a:pt x="7908648" y="666855"/>
                  <a:pt x="7907708" y="663213"/>
                  <a:pt x="7907708" y="659454"/>
                </a:cubicBezTo>
                <a:cubicBezTo>
                  <a:pt x="7907708" y="655225"/>
                  <a:pt x="7909001" y="650056"/>
                  <a:pt x="7911585" y="643948"/>
                </a:cubicBezTo>
                <a:cubicBezTo>
                  <a:pt x="7909470" y="642303"/>
                  <a:pt x="7907708" y="639836"/>
                  <a:pt x="7906299" y="636547"/>
                </a:cubicBezTo>
                <a:cubicBezTo>
                  <a:pt x="7904889" y="633257"/>
                  <a:pt x="7904184" y="630085"/>
                  <a:pt x="7904184" y="627031"/>
                </a:cubicBezTo>
                <a:cubicBezTo>
                  <a:pt x="7904184" y="626091"/>
                  <a:pt x="7904419" y="624682"/>
                  <a:pt x="7904889" y="622802"/>
                </a:cubicBezTo>
                <a:cubicBezTo>
                  <a:pt x="7902305" y="620687"/>
                  <a:pt x="7900014" y="617281"/>
                  <a:pt x="7898017" y="612582"/>
                </a:cubicBezTo>
                <a:cubicBezTo>
                  <a:pt x="7896020" y="607883"/>
                  <a:pt x="7895139" y="603654"/>
                  <a:pt x="7895374" y="599894"/>
                </a:cubicBezTo>
                <a:cubicBezTo>
                  <a:pt x="7893259" y="599659"/>
                  <a:pt x="7891144" y="598955"/>
                  <a:pt x="7889030" y="597780"/>
                </a:cubicBezTo>
                <a:cubicBezTo>
                  <a:pt x="7886915" y="596605"/>
                  <a:pt x="7885271" y="594960"/>
                  <a:pt x="7884096" y="592846"/>
                </a:cubicBezTo>
                <a:lnTo>
                  <a:pt x="7880219" y="592846"/>
                </a:lnTo>
                <a:cubicBezTo>
                  <a:pt x="7876225" y="592846"/>
                  <a:pt x="7873406" y="592024"/>
                  <a:pt x="7871761" y="590379"/>
                </a:cubicBezTo>
                <a:cubicBezTo>
                  <a:pt x="7869882" y="592728"/>
                  <a:pt x="7866768" y="594784"/>
                  <a:pt x="7862422" y="596546"/>
                </a:cubicBezTo>
                <a:cubicBezTo>
                  <a:pt x="7858075" y="598308"/>
                  <a:pt x="7854258" y="598837"/>
                  <a:pt x="7850968" y="598132"/>
                </a:cubicBezTo>
                <a:lnTo>
                  <a:pt x="7850615" y="598132"/>
                </a:lnTo>
                <a:cubicBezTo>
                  <a:pt x="7851086" y="600717"/>
                  <a:pt x="7850322" y="603008"/>
                  <a:pt x="7848325" y="605005"/>
                </a:cubicBezTo>
                <a:cubicBezTo>
                  <a:pt x="7846328" y="607002"/>
                  <a:pt x="7843920" y="608118"/>
                  <a:pt x="7841100" y="608353"/>
                </a:cubicBezTo>
                <a:cubicBezTo>
                  <a:pt x="7839456" y="613052"/>
                  <a:pt x="7835109" y="615871"/>
                  <a:pt x="7828060" y="616811"/>
                </a:cubicBezTo>
                <a:cubicBezTo>
                  <a:pt x="7828295" y="620805"/>
                  <a:pt x="7827473" y="624153"/>
                  <a:pt x="7825594" y="626855"/>
                </a:cubicBezTo>
                <a:cubicBezTo>
                  <a:pt x="7823714" y="629557"/>
                  <a:pt x="7821599" y="631143"/>
                  <a:pt x="7819250" y="631613"/>
                </a:cubicBezTo>
                <a:cubicBezTo>
                  <a:pt x="7819250" y="637721"/>
                  <a:pt x="7817957" y="644065"/>
                  <a:pt x="7815373" y="650644"/>
                </a:cubicBezTo>
                <a:cubicBezTo>
                  <a:pt x="7815843" y="652523"/>
                  <a:pt x="7816078" y="654168"/>
                  <a:pt x="7816078" y="655578"/>
                </a:cubicBezTo>
                <a:cubicBezTo>
                  <a:pt x="7816078" y="660277"/>
                  <a:pt x="7815138" y="664506"/>
                  <a:pt x="7813258" y="668265"/>
                </a:cubicBezTo>
                <a:cubicBezTo>
                  <a:pt x="7814433" y="670614"/>
                  <a:pt x="7815020" y="673316"/>
                  <a:pt x="7815020" y="676371"/>
                </a:cubicBezTo>
                <a:cubicBezTo>
                  <a:pt x="7815020" y="680365"/>
                  <a:pt x="7814316" y="684476"/>
                  <a:pt x="7812906" y="688705"/>
                </a:cubicBezTo>
                <a:cubicBezTo>
                  <a:pt x="7815020" y="691525"/>
                  <a:pt x="7816078" y="694697"/>
                  <a:pt x="7816078" y="698221"/>
                </a:cubicBezTo>
                <a:cubicBezTo>
                  <a:pt x="7816078" y="700336"/>
                  <a:pt x="7815491" y="702803"/>
                  <a:pt x="7814316" y="705622"/>
                </a:cubicBezTo>
                <a:cubicBezTo>
                  <a:pt x="7815020" y="707032"/>
                  <a:pt x="7815373" y="709264"/>
                  <a:pt x="7815373" y="712318"/>
                </a:cubicBezTo>
                <a:cubicBezTo>
                  <a:pt x="7815373" y="717487"/>
                  <a:pt x="7814316" y="721246"/>
                  <a:pt x="7812201" y="723596"/>
                </a:cubicBezTo>
                <a:cubicBezTo>
                  <a:pt x="7813141" y="726885"/>
                  <a:pt x="7813611" y="729469"/>
                  <a:pt x="7813611" y="731349"/>
                </a:cubicBezTo>
                <a:cubicBezTo>
                  <a:pt x="7813611" y="733228"/>
                  <a:pt x="7813258" y="734873"/>
                  <a:pt x="7812554" y="736283"/>
                </a:cubicBezTo>
                <a:cubicBezTo>
                  <a:pt x="7812554" y="740277"/>
                  <a:pt x="7811027" y="743390"/>
                  <a:pt x="7807972" y="745622"/>
                </a:cubicBezTo>
                <a:cubicBezTo>
                  <a:pt x="7804918" y="747854"/>
                  <a:pt x="7801276" y="748970"/>
                  <a:pt x="7797047" y="748970"/>
                </a:cubicBezTo>
                <a:cubicBezTo>
                  <a:pt x="7793053" y="748970"/>
                  <a:pt x="7789587" y="747854"/>
                  <a:pt x="7786651" y="745622"/>
                </a:cubicBezTo>
                <a:cubicBezTo>
                  <a:pt x="7783714" y="743390"/>
                  <a:pt x="7782363" y="740277"/>
                  <a:pt x="7782597" y="736283"/>
                </a:cubicBezTo>
                <a:cubicBezTo>
                  <a:pt x="7781893" y="734168"/>
                  <a:pt x="7781541" y="731936"/>
                  <a:pt x="7781541" y="729587"/>
                </a:cubicBezTo>
                <a:cubicBezTo>
                  <a:pt x="7781541" y="724653"/>
                  <a:pt x="7782363" y="719954"/>
                  <a:pt x="7784007" y="715490"/>
                </a:cubicBezTo>
                <a:cubicBezTo>
                  <a:pt x="7781893" y="712670"/>
                  <a:pt x="7780835" y="709616"/>
                  <a:pt x="7780835" y="706327"/>
                </a:cubicBezTo>
                <a:cubicBezTo>
                  <a:pt x="7780835" y="704212"/>
                  <a:pt x="7781423" y="701745"/>
                  <a:pt x="7782597" y="698926"/>
                </a:cubicBezTo>
                <a:cubicBezTo>
                  <a:pt x="7780953" y="696341"/>
                  <a:pt x="7780131" y="693404"/>
                  <a:pt x="7780131" y="690115"/>
                </a:cubicBezTo>
                <a:cubicBezTo>
                  <a:pt x="7780131" y="687766"/>
                  <a:pt x="7780600" y="685651"/>
                  <a:pt x="7781541" y="683772"/>
                </a:cubicBezTo>
                <a:cubicBezTo>
                  <a:pt x="7782480" y="681892"/>
                  <a:pt x="7783655" y="680365"/>
                  <a:pt x="7785065" y="679190"/>
                </a:cubicBezTo>
                <a:cubicBezTo>
                  <a:pt x="7781775" y="675431"/>
                  <a:pt x="7780131" y="671084"/>
                  <a:pt x="7780131" y="666150"/>
                </a:cubicBezTo>
                <a:cubicBezTo>
                  <a:pt x="7780131" y="661451"/>
                  <a:pt x="7781658" y="657457"/>
                  <a:pt x="7784712" y="654168"/>
                </a:cubicBezTo>
                <a:cubicBezTo>
                  <a:pt x="7783772" y="652993"/>
                  <a:pt x="7782950" y="651231"/>
                  <a:pt x="7782245" y="648881"/>
                </a:cubicBezTo>
                <a:cubicBezTo>
                  <a:pt x="7781541" y="646532"/>
                  <a:pt x="7781188" y="644182"/>
                  <a:pt x="7781188" y="641833"/>
                </a:cubicBezTo>
                <a:cubicBezTo>
                  <a:pt x="7781188" y="638779"/>
                  <a:pt x="7781893" y="636547"/>
                  <a:pt x="7783303" y="635137"/>
                </a:cubicBezTo>
                <a:cubicBezTo>
                  <a:pt x="7781423" y="630908"/>
                  <a:pt x="7780483" y="626091"/>
                  <a:pt x="7780483" y="620687"/>
                </a:cubicBezTo>
                <a:cubicBezTo>
                  <a:pt x="7780483" y="615988"/>
                  <a:pt x="7781188" y="612817"/>
                  <a:pt x="7782597" y="611172"/>
                </a:cubicBezTo>
                <a:cubicBezTo>
                  <a:pt x="7780483" y="606473"/>
                  <a:pt x="7779426" y="602009"/>
                  <a:pt x="7779426" y="597780"/>
                </a:cubicBezTo>
                <a:cubicBezTo>
                  <a:pt x="7779426" y="593081"/>
                  <a:pt x="7780483" y="589674"/>
                  <a:pt x="7782597" y="587560"/>
                </a:cubicBezTo>
                <a:cubicBezTo>
                  <a:pt x="7778838" y="583095"/>
                  <a:pt x="7776959" y="578161"/>
                  <a:pt x="7776959" y="572758"/>
                </a:cubicBezTo>
                <a:cubicBezTo>
                  <a:pt x="7776959" y="566179"/>
                  <a:pt x="7779778" y="561363"/>
                  <a:pt x="7785417" y="558308"/>
                </a:cubicBezTo>
                <a:cubicBezTo>
                  <a:pt x="7788237" y="556899"/>
                  <a:pt x="7791056" y="556194"/>
                  <a:pt x="7793875" y="556194"/>
                </a:cubicBezTo>
                <a:close/>
                <a:moveTo>
                  <a:pt x="5974600" y="556194"/>
                </a:moveTo>
                <a:cubicBezTo>
                  <a:pt x="5979064" y="556194"/>
                  <a:pt x="5982824" y="558015"/>
                  <a:pt x="5985878" y="561656"/>
                </a:cubicBezTo>
                <a:cubicBezTo>
                  <a:pt x="5988932" y="565298"/>
                  <a:pt x="5990459" y="569586"/>
                  <a:pt x="5990459" y="574520"/>
                </a:cubicBezTo>
                <a:cubicBezTo>
                  <a:pt x="5990459" y="577104"/>
                  <a:pt x="5989872" y="579806"/>
                  <a:pt x="5988697" y="582626"/>
                </a:cubicBezTo>
                <a:cubicBezTo>
                  <a:pt x="5991752" y="585680"/>
                  <a:pt x="5993279" y="589557"/>
                  <a:pt x="5993279" y="594256"/>
                </a:cubicBezTo>
                <a:cubicBezTo>
                  <a:pt x="5993279" y="597545"/>
                  <a:pt x="5993044" y="600247"/>
                  <a:pt x="5992574" y="602361"/>
                </a:cubicBezTo>
                <a:cubicBezTo>
                  <a:pt x="5994454" y="595548"/>
                  <a:pt x="5997155" y="591554"/>
                  <a:pt x="6000679" y="590379"/>
                </a:cubicBezTo>
                <a:cubicBezTo>
                  <a:pt x="6000679" y="585915"/>
                  <a:pt x="6002089" y="581803"/>
                  <a:pt x="6004909" y="578044"/>
                </a:cubicBezTo>
                <a:cubicBezTo>
                  <a:pt x="6007728" y="574285"/>
                  <a:pt x="6011076" y="571465"/>
                  <a:pt x="6014953" y="569586"/>
                </a:cubicBezTo>
                <a:cubicBezTo>
                  <a:pt x="6018830" y="567706"/>
                  <a:pt x="6022060" y="567119"/>
                  <a:pt x="6024644" y="567824"/>
                </a:cubicBezTo>
                <a:cubicBezTo>
                  <a:pt x="6030518" y="561480"/>
                  <a:pt x="6036862" y="558308"/>
                  <a:pt x="6043676" y="558308"/>
                </a:cubicBezTo>
                <a:cubicBezTo>
                  <a:pt x="6046730" y="558308"/>
                  <a:pt x="6049432" y="558896"/>
                  <a:pt x="6051782" y="560070"/>
                </a:cubicBezTo>
                <a:cubicBezTo>
                  <a:pt x="6053896" y="558426"/>
                  <a:pt x="6057068" y="557603"/>
                  <a:pt x="6061297" y="557603"/>
                </a:cubicBezTo>
                <a:cubicBezTo>
                  <a:pt x="6064821" y="557603"/>
                  <a:pt x="6068110" y="558249"/>
                  <a:pt x="6071165" y="559542"/>
                </a:cubicBezTo>
                <a:cubicBezTo>
                  <a:pt x="6074219" y="560834"/>
                  <a:pt x="6076216" y="562772"/>
                  <a:pt x="6077156" y="565357"/>
                </a:cubicBezTo>
                <a:cubicBezTo>
                  <a:pt x="6085614" y="565827"/>
                  <a:pt x="6091605" y="569351"/>
                  <a:pt x="6095129" y="575930"/>
                </a:cubicBezTo>
                <a:cubicBezTo>
                  <a:pt x="6098184" y="576164"/>
                  <a:pt x="6101180" y="577927"/>
                  <a:pt x="6104116" y="581216"/>
                </a:cubicBezTo>
                <a:cubicBezTo>
                  <a:pt x="6107053" y="584505"/>
                  <a:pt x="6108522" y="588264"/>
                  <a:pt x="6108522" y="592493"/>
                </a:cubicBezTo>
                <a:cubicBezTo>
                  <a:pt x="6108522" y="594373"/>
                  <a:pt x="6107935" y="596723"/>
                  <a:pt x="6106760" y="599542"/>
                </a:cubicBezTo>
                <a:cubicBezTo>
                  <a:pt x="6112163" y="601657"/>
                  <a:pt x="6114866" y="605768"/>
                  <a:pt x="6114866" y="611877"/>
                </a:cubicBezTo>
                <a:cubicBezTo>
                  <a:pt x="6114866" y="613991"/>
                  <a:pt x="6114748" y="615519"/>
                  <a:pt x="6114513" y="616458"/>
                </a:cubicBezTo>
                <a:cubicBezTo>
                  <a:pt x="6117567" y="618103"/>
                  <a:pt x="6119741" y="619806"/>
                  <a:pt x="6121033" y="621569"/>
                </a:cubicBezTo>
                <a:cubicBezTo>
                  <a:pt x="6122325" y="623331"/>
                  <a:pt x="6122971" y="625504"/>
                  <a:pt x="6122971" y="628088"/>
                </a:cubicBezTo>
                <a:cubicBezTo>
                  <a:pt x="6122971" y="630908"/>
                  <a:pt x="6122266" y="634667"/>
                  <a:pt x="6120856" y="639366"/>
                </a:cubicBezTo>
                <a:cubicBezTo>
                  <a:pt x="6123676" y="641481"/>
                  <a:pt x="6125086" y="645005"/>
                  <a:pt x="6125086" y="649939"/>
                </a:cubicBezTo>
                <a:cubicBezTo>
                  <a:pt x="6125086" y="655108"/>
                  <a:pt x="6123793" y="658984"/>
                  <a:pt x="6121209" y="661569"/>
                </a:cubicBezTo>
                <a:cubicBezTo>
                  <a:pt x="6123324" y="665093"/>
                  <a:pt x="6124381" y="669440"/>
                  <a:pt x="6124381" y="674608"/>
                </a:cubicBezTo>
                <a:cubicBezTo>
                  <a:pt x="6124381" y="679777"/>
                  <a:pt x="6123206" y="683889"/>
                  <a:pt x="6120856" y="686943"/>
                </a:cubicBezTo>
                <a:cubicBezTo>
                  <a:pt x="6122266" y="693992"/>
                  <a:pt x="6122971" y="698926"/>
                  <a:pt x="6122971" y="701745"/>
                </a:cubicBezTo>
                <a:cubicBezTo>
                  <a:pt x="6122971" y="706679"/>
                  <a:pt x="6121914" y="710086"/>
                  <a:pt x="6119800" y="711966"/>
                </a:cubicBezTo>
                <a:cubicBezTo>
                  <a:pt x="6121679" y="716195"/>
                  <a:pt x="6122619" y="720306"/>
                  <a:pt x="6122619" y="724300"/>
                </a:cubicBezTo>
                <a:cubicBezTo>
                  <a:pt x="6122619" y="729704"/>
                  <a:pt x="6121327" y="733698"/>
                  <a:pt x="6118742" y="736283"/>
                </a:cubicBezTo>
                <a:cubicBezTo>
                  <a:pt x="6118977" y="740042"/>
                  <a:pt x="6117391" y="743096"/>
                  <a:pt x="6113984" y="745446"/>
                </a:cubicBezTo>
                <a:cubicBezTo>
                  <a:pt x="6110577" y="747795"/>
                  <a:pt x="6106760" y="748970"/>
                  <a:pt x="6102530" y="748970"/>
                </a:cubicBezTo>
                <a:cubicBezTo>
                  <a:pt x="6099241" y="748970"/>
                  <a:pt x="6096422" y="748148"/>
                  <a:pt x="6094072" y="746503"/>
                </a:cubicBezTo>
                <a:cubicBezTo>
                  <a:pt x="6091723" y="744859"/>
                  <a:pt x="6090548" y="742509"/>
                  <a:pt x="6090548" y="739455"/>
                </a:cubicBezTo>
                <a:cubicBezTo>
                  <a:pt x="6088668" y="734991"/>
                  <a:pt x="6087729" y="729939"/>
                  <a:pt x="6087729" y="724300"/>
                </a:cubicBezTo>
                <a:cubicBezTo>
                  <a:pt x="6087729" y="715607"/>
                  <a:pt x="6089843" y="709264"/>
                  <a:pt x="6094072" y="705269"/>
                </a:cubicBezTo>
                <a:cubicBezTo>
                  <a:pt x="6092428" y="703155"/>
                  <a:pt x="6090959" y="699689"/>
                  <a:pt x="6089667" y="694873"/>
                </a:cubicBezTo>
                <a:cubicBezTo>
                  <a:pt x="6088375" y="690056"/>
                  <a:pt x="6087729" y="685534"/>
                  <a:pt x="6087729" y="681305"/>
                </a:cubicBezTo>
                <a:cubicBezTo>
                  <a:pt x="6087729" y="675431"/>
                  <a:pt x="6088903" y="671789"/>
                  <a:pt x="6091253" y="670379"/>
                </a:cubicBezTo>
                <a:cubicBezTo>
                  <a:pt x="6089373" y="666855"/>
                  <a:pt x="6088433" y="663213"/>
                  <a:pt x="6088433" y="659454"/>
                </a:cubicBezTo>
                <a:cubicBezTo>
                  <a:pt x="6088433" y="655225"/>
                  <a:pt x="6089726" y="650056"/>
                  <a:pt x="6092310" y="643948"/>
                </a:cubicBezTo>
                <a:cubicBezTo>
                  <a:pt x="6090195" y="642303"/>
                  <a:pt x="6088433" y="639836"/>
                  <a:pt x="6087024" y="636547"/>
                </a:cubicBezTo>
                <a:cubicBezTo>
                  <a:pt x="6085614" y="633257"/>
                  <a:pt x="6084909" y="630085"/>
                  <a:pt x="6084909" y="627031"/>
                </a:cubicBezTo>
                <a:cubicBezTo>
                  <a:pt x="6084909" y="626091"/>
                  <a:pt x="6085144" y="624682"/>
                  <a:pt x="6085614" y="622802"/>
                </a:cubicBezTo>
                <a:cubicBezTo>
                  <a:pt x="6083030" y="620687"/>
                  <a:pt x="6080739" y="617281"/>
                  <a:pt x="6078742" y="612582"/>
                </a:cubicBezTo>
                <a:cubicBezTo>
                  <a:pt x="6076745" y="607883"/>
                  <a:pt x="6075864" y="603654"/>
                  <a:pt x="6076099" y="599894"/>
                </a:cubicBezTo>
                <a:cubicBezTo>
                  <a:pt x="6073984" y="599659"/>
                  <a:pt x="6071869" y="598955"/>
                  <a:pt x="6069755" y="597780"/>
                </a:cubicBezTo>
                <a:cubicBezTo>
                  <a:pt x="6067640" y="596605"/>
                  <a:pt x="6065996" y="594960"/>
                  <a:pt x="6064821" y="592846"/>
                </a:cubicBezTo>
                <a:lnTo>
                  <a:pt x="6060944" y="592846"/>
                </a:lnTo>
                <a:cubicBezTo>
                  <a:pt x="6056950" y="592846"/>
                  <a:pt x="6054131" y="592024"/>
                  <a:pt x="6052486" y="590379"/>
                </a:cubicBezTo>
                <a:cubicBezTo>
                  <a:pt x="6050607" y="592728"/>
                  <a:pt x="6047493" y="594784"/>
                  <a:pt x="6043147" y="596546"/>
                </a:cubicBezTo>
                <a:cubicBezTo>
                  <a:pt x="6038800" y="598308"/>
                  <a:pt x="6034983" y="598837"/>
                  <a:pt x="6031693" y="598132"/>
                </a:cubicBezTo>
                <a:lnTo>
                  <a:pt x="6031340" y="598132"/>
                </a:lnTo>
                <a:cubicBezTo>
                  <a:pt x="6031811" y="600717"/>
                  <a:pt x="6031047" y="603007"/>
                  <a:pt x="6029050" y="605005"/>
                </a:cubicBezTo>
                <a:cubicBezTo>
                  <a:pt x="6027053" y="607002"/>
                  <a:pt x="6024644" y="608118"/>
                  <a:pt x="6021825" y="608353"/>
                </a:cubicBezTo>
                <a:cubicBezTo>
                  <a:pt x="6020181" y="613052"/>
                  <a:pt x="6015834" y="615871"/>
                  <a:pt x="6008785" y="616811"/>
                </a:cubicBezTo>
                <a:cubicBezTo>
                  <a:pt x="6009020" y="620805"/>
                  <a:pt x="6008198" y="624153"/>
                  <a:pt x="6006319" y="626855"/>
                </a:cubicBezTo>
                <a:cubicBezTo>
                  <a:pt x="6004439" y="629557"/>
                  <a:pt x="6002324" y="631143"/>
                  <a:pt x="5999975" y="631613"/>
                </a:cubicBezTo>
                <a:cubicBezTo>
                  <a:pt x="5999975" y="637721"/>
                  <a:pt x="5998682" y="644065"/>
                  <a:pt x="5996098" y="650644"/>
                </a:cubicBezTo>
                <a:cubicBezTo>
                  <a:pt x="5996568" y="652523"/>
                  <a:pt x="5996803" y="654168"/>
                  <a:pt x="5996803" y="655578"/>
                </a:cubicBezTo>
                <a:cubicBezTo>
                  <a:pt x="5996803" y="660277"/>
                  <a:pt x="5995863" y="664506"/>
                  <a:pt x="5993983" y="668265"/>
                </a:cubicBezTo>
                <a:cubicBezTo>
                  <a:pt x="5995158" y="670614"/>
                  <a:pt x="5995745" y="673316"/>
                  <a:pt x="5995745" y="676371"/>
                </a:cubicBezTo>
                <a:cubicBezTo>
                  <a:pt x="5995745" y="680365"/>
                  <a:pt x="5995041" y="684476"/>
                  <a:pt x="5993631" y="688705"/>
                </a:cubicBezTo>
                <a:cubicBezTo>
                  <a:pt x="5995745" y="691525"/>
                  <a:pt x="5996803" y="694697"/>
                  <a:pt x="5996803" y="698221"/>
                </a:cubicBezTo>
                <a:cubicBezTo>
                  <a:pt x="5996803" y="700336"/>
                  <a:pt x="5996216" y="702803"/>
                  <a:pt x="5995041" y="705622"/>
                </a:cubicBezTo>
                <a:cubicBezTo>
                  <a:pt x="5995745" y="707032"/>
                  <a:pt x="5996098" y="709264"/>
                  <a:pt x="5996098" y="712318"/>
                </a:cubicBezTo>
                <a:cubicBezTo>
                  <a:pt x="5996098" y="717487"/>
                  <a:pt x="5995041" y="721246"/>
                  <a:pt x="5992926" y="723596"/>
                </a:cubicBezTo>
                <a:cubicBezTo>
                  <a:pt x="5993866" y="726885"/>
                  <a:pt x="5994336" y="729469"/>
                  <a:pt x="5994336" y="731349"/>
                </a:cubicBezTo>
                <a:cubicBezTo>
                  <a:pt x="5994336" y="733228"/>
                  <a:pt x="5993983" y="734873"/>
                  <a:pt x="5993279" y="736283"/>
                </a:cubicBezTo>
                <a:cubicBezTo>
                  <a:pt x="5993279" y="740277"/>
                  <a:pt x="5991752" y="743390"/>
                  <a:pt x="5988697" y="745622"/>
                </a:cubicBezTo>
                <a:cubicBezTo>
                  <a:pt x="5985643" y="747854"/>
                  <a:pt x="5982001" y="748970"/>
                  <a:pt x="5977772" y="748970"/>
                </a:cubicBezTo>
                <a:cubicBezTo>
                  <a:pt x="5973778" y="748970"/>
                  <a:pt x="5970312" y="747854"/>
                  <a:pt x="5967376" y="745622"/>
                </a:cubicBezTo>
                <a:cubicBezTo>
                  <a:pt x="5964439" y="743390"/>
                  <a:pt x="5963088" y="740277"/>
                  <a:pt x="5963322" y="736283"/>
                </a:cubicBezTo>
                <a:cubicBezTo>
                  <a:pt x="5962618" y="734168"/>
                  <a:pt x="5962266" y="731936"/>
                  <a:pt x="5962266" y="729587"/>
                </a:cubicBezTo>
                <a:cubicBezTo>
                  <a:pt x="5962266" y="724653"/>
                  <a:pt x="5963088" y="719954"/>
                  <a:pt x="5964732" y="715490"/>
                </a:cubicBezTo>
                <a:cubicBezTo>
                  <a:pt x="5962618" y="712670"/>
                  <a:pt x="5961560" y="709616"/>
                  <a:pt x="5961560" y="706327"/>
                </a:cubicBezTo>
                <a:cubicBezTo>
                  <a:pt x="5961560" y="704212"/>
                  <a:pt x="5962148" y="701745"/>
                  <a:pt x="5963322" y="698926"/>
                </a:cubicBezTo>
                <a:cubicBezTo>
                  <a:pt x="5961678" y="696341"/>
                  <a:pt x="5960856" y="693404"/>
                  <a:pt x="5960856" y="690115"/>
                </a:cubicBezTo>
                <a:cubicBezTo>
                  <a:pt x="5960856" y="687766"/>
                  <a:pt x="5961325" y="685651"/>
                  <a:pt x="5962266" y="683772"/>
                </a:cubicBezTo>
                <a:cubicBezTo>
                  <a:pt x="5963205" y="681892"/>
                  <a:pt x="5964380" y="680365"/>
                  <a:pt x="5965790" y="679190"/>
                </a:cubicBezTo>
                <a:cubicBezTo>
                  <a:pt x="5962500" y="675431"/>
                  <a:pt x="5960856" y="671084"/>
                  <a:pt x="5960856" y="666150"/>
                </a:cubicBezTo>
                <a:cubicBezTo>
                  <a:pt x="5960856" y="661451"/>
                  <a:pt x="5962383" y="657457"/>
                  <a:pt x="5965437" y="654168"/>
                </a:cubicBezTo>
                <a:cubicBezTo>
                  <a:pt x="5964497" y="652993"/>
                  <a:pt x="5963675" y="651231"/>
                  <a:pt x="5962970" y="648881"/>
                </a:cubicBezTo>
                <a:cubicBezTo>
                  <a:pt x="5962266" y="646532"/>
                  <a:pt x="5961913" y="644182"/>
                  <a:pt x="5961913" y="641833"/>
                </a:cubicBezTo>
                <a:cubicBezTo>
                  <a:pt x="5961913" y="638779"/>
                  <a:pt x="5962618" y="636547"/>
                  <a:pt x="5964028" y="635137"/>
                </a:cubicBezTo>
                <a:cubicBezTo>
                  <a:pt x="5962148" y="630908"/>
                  <a:pt x="5961208" y="626091"/>
                  <a:pt x="5961208" y="620687"/>
                </a:cubicBezTo>
                <a:cubicBezTo>
                  <a:pt x="5961208" y="615988"/>
                  <a:pt x="5961913" y="612817"/>
                  <a:pt x="5963322" y="611172"/>
                </a:cubicBezTo>
                <a:cubicBezTo>
                  <a:pt x="5961208" y="606473"/>
                  <a:pt x="5960151" y="602009"/>
                  <a:pt x="5960151" y="597780"/>
                </a:cubicBezTo>
                <a:cubicBezTo>
                  <a:pt x="5960151" y="593081"/>
                  <a:pt x="5961208" y="589674"/>
                  <a:pt x="5963322" y="587560"/>
                </a:cubicBezTo>
                <a:cubicBezTo>
                  <a:pt x="5959563" y="583095"/>
                  <a:pt x="5957684" y="578161"/>
                  <a:pt x="5957684" y="572758"/>
                </a:cubicBezTo>
                <a:cubicBezTo>
                  <a:pt x="5957684" y="566179"/>
                  <a:pt x="5960503" y="561363"/>
                  <a:pt x="5966142" y="558308"/>
                </a:cubicBezTo>
                <a:cubicBezTo>
                  <a:pt x="5968962" y="556899"/>
                  <a:pt x="5971781" y="556194"/>
                  <a:pt x="5974600" y="556194"/>
                </a:cubicBezTo>
                <a:close/>
                <a:moveTo>
                  <a:pt x="3412380" y="556194"/>
                </a:moveTo>
                <a:cubicBezTo>
                  <a:pt x="3416843" y="556194"/>
                  <a:pt x="3420603" y="558015"/>
                  <a:pt x="3423657" y="561656"/>
                </a:cubicBezTo>
                <a:cubicBezTo>
                  <a:pt x="3426712" y="565298"/>
                  <a:pt x="3428239" y="569586"/>
                  <a:pt x="3428239" y="574520"/>
                </a:cubicBezTo>
                <a:cubicBezTo>
                  <a:pt x="3428239" y="577104"/>
                  <a:pt x="3427651" y="579806"/>
                  <a:pt x="3426476" y="582626"/>
                </a:cubicBezTo>
                <a:cubicBezTo>
                  <a:pt x="3429531" y="585680"/>
                  <a:pt x="3431058" y="589557"/>
                  <a:pt x="3431058" y="594256"/>
                </a:cubicBezTo>
                <a:cubicBezTo>
                  <a:pt x="3431058" y="597545"/>
                  <a:pt x="3430823" y="600247"/>
                  <a:pt x="3430353" y="602361"/>
                </a:cubicBezTo>
                <a:cubicBezTo>
                  <a:pt x="3432232" y="595548"/>
                  <a:pt x="3434934" y="591554"/>
                  <a:pt x="3438459" y="590379"/>
                </a:cubicBezTo>
                <a:cubicBezTo>
                  <a:pt x="3438459" y="585915"/>
                  <a:pt x="3439869" y="581803"/>
                  <a:pt x="3442688" y="578044"/>
                </a:cubicBezTo>
                <a:cubicBezTo>
                  <a:pt x="3445507" y="574285"/>
                  <a:pt x="3448856" y="571465"/>
                  <a:pt x="3452732" y="569586"/>
                </a:cubicBezTo>
                <a:cubicBezTo>
                  <a:pt x="3456608" y="567706"/>
                  <a:pt x="3459839" y="567119"/>
                  <a:pt x="3462424" y="567824"/>
                </a:cubicBezTo>
                <a:cubicBezTo>
                  <a:pt x="3468298" y="561480"/>
                  <a:pt x="3474641" y="558308"/>
                  <a:pt x="3481454" y="558308"/>
                </a:cubicBezTo>
                <a:cubicBezTo>
                  <a:pt x="3484509" y="558308"/>
                  <a:pt x="3487211" y="558896"/>
                  <a:pt x="3489561" y="560070"/>
                </a:cubicBezTo>
                <a:cubicBezTo>
                  <a:pt x="3491675" y="558426"/>
                  <a:pt x="3494847" y="557603"/>
                  <a:pt x="3499076" y="557603"/>
                </a:cubicBezTo>
                <a:cubicBezTo>
                  <a:pt x="3502601" y="557603"/>
                  <a:pt x="3505889" y="558249"/>
                  <a:pt x="3508944" y="559542"/>
                </a:cubicBezTo>
                <a:cubicBezTo>
                  <a:pt x="3511998" y="560834"/>
                  <a:pt x="3513995" y="562772"/>
                  <a:pt x="3514935" y="565357"/>
                </a:cubicBezTo>
                <a:cubicBezTo>
                  <a:pt x="3523393" y="565827"/>
                  <a:pt x="3529384" y="569351"/>
                  <a:pt x="3532909" y="575930"/>
                </a:cubicBezTo>
                <a:cubicBezTo>
                  <a:pt x="3535963" y="576164"/>
                  <a:pt x="3538959" y="577927"/>
                  <a:pt x="3541896" y="581216"/>
                </a:cubicBezTo>
                <a:cubicBezTo>
                  <a:pt x="3544832" y="584505"/>
                  <a:pt x="3546301" y="588264"/>
                  <a:pt x="3546301" y="592493"/>
                </a:cubicBezTo>
                <a:cubicBezTo>
                  <a:pt x="3546301" y="594373"/>
                  <a:pt x="3545714" y="596723"/>
                  <a:pt x="3544539" y="599542"/>
                </a:cubicBezTo>
                <a:cubicBezTo>
                  <a:pt x="3549942" y="601657"/>
                  <a:pt x="3552644" y="605768"/>
                  <a:pt x="3552644" y="611877"/>
                </a:cubicBezTo>
                <a:cubicBezTo>
                  <a:pt x="3552644" y="613991"/>
                  <a:pt x="3552527" y="615519"/>
                  <a:pt x="3552292" y="616458"/>
                </a:cubicBezTo>
                <a:cubicBezTo>
                  <a:pt x="3555346" y="618103"/>
                  <a:pt x="3557520" y="619806"/>
                  <a:pt x="3558812" y="621569"/>
                </a:cubicBezTo>
                <a:cubicBezTo>
                  <a:pt x="3560104" y="623331"/>
                  <a:pt x="3560751" y="625504"/>
                  <a:pt x="3560751" y="628088"/>
                </a:cubicBezTo>
                <a:cubicBezTo>
                  <a:pt x="3560751" y="630908"/>
                  <a:pt x="3560046" y="634667"/>
                  <a:pt x="3558636" y="639366"/>
                </a:cubicBezTo>
                <a:cubicBezTo>
                  <a:pt x="3561455" y="641481"/>
                  <a:pt x="3562865" y="645005"/>
                  <a:pt x="3562865" y="649939"/>
                </a:cubicBezTo>
                <a:cubicBezTo>
                  <a:pt x="3562865" y="655108"/>
                  <a:pt x="3561573" y="658984"/>
                  <a:pt x="3558988" y="661569"/>
                </a:cubicBezTo>
                <a:cubicBezTo>
                  <a:pt x="3561103" y="665093"/>
                  <a:pt x="3562160" y="669440"/>
                  <a:pt x="3562160" y="674608"/>
                </a:cubicBezTo>
                <a:cubicBezTo>
                  <a:pt x="3562160" y="679777"/>
                  <a:pt x="3560985" y="683889"/>
                  <a:pt x="3558636" y="686943"/>
                </a:cubicBezTo>
                <a:cubicBezTo>
                  <a:pt x="3560046" y="693992"/>
                  <a:pt x="3560751" y="698926"/>
                  <a:pt x="3560751" y="701745"/>
                </a:cubicBezTo>
                <a:cubicBezTo>
                  <a:pt x="3560751" y="706679"/>
                  <a:pt x="3559693" y="710086"/>
                  <a:pt x="3557578" y="711966"/>
                </a:cubicBezTo>
                <a:cubicBezTo>
                  <a:pt x="3559458" y="716195"/>
                  <a:pt x="3560399" y="720306"/>
                  <a:pt x="3560399" y="724300"/>
                </a:cubicBezTo>
                <a:cubicBezTo>
                  <a:pt x="3560399" y="729704"/>
                  <a:pt x="3559106" y="733698"/>
                  <a:pt x="3556521" y="736283"/>
                </a:cubicBezTo>
                <a:cubicBezTo>
                  <a:pt x="3556756" y="740042"/>
                  <a:pt x="3555170" y="743096"/>
                  <a:pt x="3551764" y="745446"/>
                </a:cubicBezTo>
                <a:cubicBezTo>
                  <a:pt x="3548357" y="747795"/>
                  <a:pt x="3544539" y="748970"/>
                  <a:pt x="3540310" y="748970"/>
                </a:cubicBezTo>
                <a:cubicBezTo>
                  <a:pt x="3537021" y="748970"/>
                  <a:pt x="3534201" y="748148"/>
                  <a:pt x="3531851" y="746503"/>
                </a:cubicBezTo>
                <a:cubicBezTo>
                  <a:pt x="3529502" y="744859"/>
                  <a:pt x="3528327" y="742509"/>
                  <a:pt x="3528327" y="739455"/>
                </a:cubicBezTo>
                <a:cubicBezTo>
                  <a:pt x="3526447" y="734991"/>
                  <a:pt x="3525507" y="729939"/>
                  <a:pt x="3525507" y="724300"/>
                </a:cubicBezTo>
                <a:cubicBezTo>
                  <a:pt x="3525507" y="715607"/>
                  <a:pt x="3527623" y="709264"/>
                  <a:pt x="3531851" y="705269"/>
                </a:cubicBezTo>
                <a:cubicBezTo>
                  <a:pt x="3530207" y="703155"/>
                  <a:pt x="3528738" y="699689"/>
                  <a:pt x="3527446" y="694873"/>
                </a:cubicBezTo>
                <a:cubicBezTo>
                  <a:pt x="3526154" y="690056"/>
                  <a:pt x="3525507" y="685534"/>
                  <a:pt x="3525507" y="681305"/>
                </a:cubicBezTo>
                <a:cubicBezTo>
                  <a:pt x="3525507" y="675431"/>
                  <a:pt x="3526682" y="671789"/>
                  <a:pt x="3529033" y="670379"/>
                </a:cubicBezTo>
                <a:cubicBezTo>
                  <a:pt x="3527153" y="666855"/>
                  <a:pt x="3526212" y="663213"/>
                  <a:pt x="3526212" y="659454"/>
                </a:cubicBezTo>
                <a:cubicBezTo>
                  <a:pt x="3526212" y="655225"/>
                  <a:pt x="3527505" y="650056"/>
                  <a:pt x="3530089" y="643948"/>
                </a:cubicBezTo>
                <a:cubicBezTo>
                  <a:pt x="3527975" y="642303"/>
                  <a:pt x="3526212" y="639836"/>
                  <a:pt x="3524804" y="636547"/>
                </a:cubicBezTo>
                <a:cubicBezTo>
                  <a:pt x="3523393" y="633257"/>
                  <a:pt x="3522689" y="630085"/>
                  <a:pt x="3522689" y="627031"/>
                </a:cubicBezTo>
                <a:cubicBezTo>
                  <a:pt x="3522689" y="626091"/>
                  <a:pt x="3522924" y="624682"/>
                  <a:pt x="3523393" y="622802"/>
                </a:cubicBezTo>
                <a:cubicBezTo>
                  <a:pt x="3520809" y="620687"/>
                  <a:pt x="3518518" y="617281"/>
                  <a:pt x="3516521" y="612582"/>
                </a:cubicBezTo>
                <a:cubicBezTo>
                  <a:pt x="3514524" y="607883"/>
                  <a:pt x="3513643" y="603654"/>
                  <a:pt x="3513878" y="599894"/>
                </a:cubicBezTo>
                <a:cubicBezTo>
                  <a:pt x="3511763" y="599659"/>
                  <a:pt x="3509649" y="598955"/>
                  <a:pt x="3507534" y="597780"/>
                </a:cubicBezTo>
                <a:cubicBezTo>
                  <a:pt x="3505419" y="596605"/>
                  <a:pt x="3503776" y="594960"/>
                  <a:pt x="3502601" y="592846"/>
                </a:cubicBezTo>
                <a:lnTo>
                  <a:pt x="3498724" y="592846"/>
                </a:lnTo>
                <a:cubicBezTo>
                  <a:pt x="3494730" y="592846"/>
                  <a:pt x="3491910" y="592024"/>
                  <a:pt x="3490266" y="590379"/>
                </a:cubicBezTo>
                <a:cubicBezTo>
                  <a:pt x="3488386" y="592728"/>
                  <a:pt x="3485273" y="594784"/>
                  <a:pt x="3480926" y="596546"/>
                </a:cubicBezTo>
                <a:cubicBezTo>
                  <a:pt x="3476580" y="598308"/>
                  <a:pt x="3472762" y="598837"/>
                  <a:pt x="3469472" y="598132"/>
                </a:cubicBezTo>
                <a:lnTo>
                  <a:pt x="3469120" y="598132"/>
                </a:lnTo>
                <a:cubicBezTo>
                  <a:pt x="3469590" y="600717"/>
                  <a:pt x="3468826" y="603007"/>
                  <a:pt x="3466829" y="605005"/>
                </a:cubicBezTo>
                <a:cubicBezTo>
                  <a:pt x="3464832" y="607002"/>
                  <a:pt x="3462424" y="608118"/>
                  <a:pt x="3459605" y="608353"/>
                </a:cubicBezTo>
                <a:cubicBezTo>
                  <a:pt x="3457959" y="613052"/>
                  <a:pt x="3453613" y="615871"/>
                  <a:pt x="3446565" y="616811"/>
                </a:cubicBezTo>
                <a:cubicBezTo>
                  <a:pt x="3446799" y="620805"/>
                  <a:pt x="3445977" y="624153"/>
                  <a:pt x="3444098" y="626855"/>
                </a:cubicBezTo>
                <a:cubicBezTo>
                  <a:pt x="3442218" y="629557"/>
                  <a:pt x="3440104" y="631143"/>
                  <a:pt x="3437754" y="631613"/>
                </a:cubicBezTo>
                <a:cubicBezTo>
                  <a:pt x="3437754" y="637721"/>
                  <a:pt x="3436462" y="644065"/>
                  <a:pt x="3433877" y="650644"/>
                </a:cubicBezTo>
                <a:cubicBezTo>
                  <a:pt x="3434347" y="652523"/>
                  <a:pt x="3434582" y="654168"/>
                  <a:pt x="3434582" y="655578"/>
                </a:cubicBezTo>
                <a:cubicBezTo>
                  <a:pt x="3434582" y="660277"/>
                  <a:pt x="3433643" y="664506"/>
                  <a:pt x="3431762" y="668265"/>
                </a:cubicBezTo>
                <a:cubicBezTo>
                  <a:pt x="3432938" y="670614"/>
                  <a:pt x="3433526" y="673316"/>
                  <a:pt x="3433526" y="676371"/>
                </a:cubicBezTo>
                <a:cubicBezTo>
                  <a:pt x="3433526" y="680365"/>
                  <a:pt x="3432820" y="684476"/>
                  <a:pt x="3431411" y="688705"/>
                </a:cubicBezTo>
                <a:cubicBezTo>
                  <a:pt x="3433526" y="691525"/>
                  <a:pt x="3434582" y="694697"/>
                  <a:pt x="3434582" y="698221"/>
                </a:cubicBezTo>
                <a:cubicBezTo>
                  <a:pt x="3434582" y="700336"/>
                  <a:pt x="3433995" y="702803"/>
                  <a:pt x="3432820" y="705622"/>
                </a:cubicBezTo>
                <a:cubicBezTo>
                  <a:pt x="3433526" y="707032"/>
                  <a:pt x="3433877" y="709264"/>
                  <a:pt x="3433877" y="712318"/>
                </a:cubicBezTo>
                <a:cubicBezTo>
                  <a:pt x="3433877" y="717487"/>
                  <a:pt x="3432820" y="721246"/>
                  <a:pt x="3430706" y="723596"/>
                </a:cubicBezTo>
                <a:cubicBezTo>
                  <a:pt x="3431645" y="726885"/>
                  <a:pt x="3432116" y="729469"/>
                  <a:pt x="3432116" y="731349"/>
                </a:cubicBezTo>
                <a:cubicBezTo>
                  <a:pt x="3432116" y="733228"/>
                  <a:pt x="3431762" y="734873"/>
                  <a:pt x="3431058" y="736283"/>
                </a:cubicBezTo>
                <a:cubicBezTo>
                  <a:pt x="3431058" y="740277"/>
                  <a:pt x="3429531" y="743390"/>
                  <a:pt x="3426476" y="745622"/>
                </a:cubicBezTo>
                <a:cubicBezTo>
                  <a:pt x="3423422" y="747854"/>
                  <a:pt x="3419780" y="748970"/>
                  <a:pt x="3415551" y="748970"/>
                </a:cubicBezTo>
                <a:cubicBezTo>
                  <a:pt x="3411558" y="748970"/>
                  <a:pt x="3408092" y="747854"/>
                  <a:pt x="3405155" y="745622"/>
                </a:cubicBezTo>
                <a:cubicBezTo>
                  <a:pt x="3402218" y="743390"/>
                  <a:pt x="3400867" y="740277"/>
                  <a:pt x="3401102" y="736283"/>
                </a:cubicBezTo>
                <a:cubicBezTo>
                  <a:pt x="3400397" y="734168"/>
                  <a:pt x="3400044" y="731936"/>
                  <a:pt x="3400044" y="729587"/>
                </a:cubicBezTo>
                <a:cubicBezTo>
                  <a:pt x="3400044" y="724653"/>
                  <a:pt x="3400867" y="719954"/>
                  <a:pt x="3402512" y="715490"/>
                </a:cubicBezTo>
                <a:cubicBezTo>
                  <a:pt x="3400397" y="712670"/>
                  <a:pt x="3399339" y="709616"/>
                  <a:pt x="3399339" y="706327"/>
                </a:cubicBezTo>
                <a:cubicBezTo>
                  <a:pt x="3399339" y="704212"/>
                  <a:pt x="3399927" y="701745"/>
                  <a:pt x="3401102" y="698926"/>
                </a:cubicBezTo>
                <a:cubicBezTo>
                  <a:pt x="3399457" y="696341"/>
                  <a:pt x="3398635" y="693404"/>
                  <a:pt x="3398635" y="690115"/>
                </a:cubicBezTo>
                <a:cubicBezTo>
                  <a:pt x="3398635" y="687766"/>
                  <a:pt x="3399105" y="685651"/>
                  <a:pt x="3400044" y="683772"/>
                </a:cubicBezTo>
                <a:cubicBezTo>
                  <a:pt x="3400984" y="681892"/>
                  <a:pt x="3402159" y="680365"/>
                  <a:pt x="3403569" y="679190"/>
                </a:cubicBezTo>
                <a:cubicBezTo>
                  <a:pt x="3400279" y="675431"/>
                  <a:pt x="3398635" y="671084"/>
                  <a:pt x="3398635" y="666150"/>
                </a:cubicBezTo>
                <a:cubicBezTo>
                  <a:pt x="3398635" y="661451"/>
                  <a:pt x="3400162" y="657457"/>
                  <a:pt x="3403217" y="654168"/>
                </a:cubicBezTo>
                <a:cubicBezTo>
                  <a:pt x="3402276" y="652993"/>
                  <a:pt x="3401454" y="651231"/>
                  <a:pt x="3400749" y="648881"/>
                </a:cubicBezTo>
                <a:cubicBezTo>
                  <a:pt x="3400044" y="646532"/>
                  <a:pt x="3399692" y="644182"/>
                  <a:pt x="3399692" y="641833"/>
                </a:cubicBezTo>
                <a:cubicBezTo>
                  <a:pt x="3399692" y="638779"/>
                  <a:pt x="3400397" y="636547"/>
                  <a:pt x="3401807" y="635137"/>
                </a:cubicBezTo>
                <a:cubicBezTo>
                  <a:pt x="3399927" y="630908"/>
                  <a:pt x="3398987" y="626091"/>
                  <a:pt x="3398987" y="620687"/>
                </a:cubicBezTo>
                <a:cubicBezTo>
                  <a:pt x="3398987" y="615988"/>
                  <a:pt x="3399692" y="612817"/>
                  <a:pt x="3401102" y="611172"/>
                </a:cubicBezTo>
                <a:cubicBezTo>
                  <a:pt x="3398987" y="606473"/>
                  <a:pt x="3397930" y="602009"/>
                  <a:pt x="3397930" y="597780"/>
                </a:cubicBezTo>
                <a:cubicBezTo>
                  <a:pt x="3397930" y="593081"/>
                  <a:pt x="3398987" y="589674"/>
                  <a:pt x="3401102" y="587560"/>
                </a:cubicBezTo>
                <a:cubicBezTo>
                  <a:pt x="3397343" y="583095"/>
                  <a:pt x="3395463" y="578161"/>
                  <a:pt x="3395463" y="572758"/>
                </a:cubicBezTo>
                <a:cubicBezTo>
                  <a:pt x="3395463" y="566179"/>
                  <a:pt x="3398282" y="561363"/>
                  <a:pt x="3403921" y="558308"/>
                </a:cubicBezTo>
                <a:cubicBezTo>
                  <a:pt x="3406741" y="556899"/>
                  <a:pt x="3409561" y="556194"/>
                  <a:pt x="3412380" y="556194"/>
                </a:cubicBezTo>
                <a:close/>
                <a:moveTo>
                  <a:pt x="1326405" y="556194"/>
                </a:moveTo>
                <a:cubicBezTo>
                  <a:pt x="1330869" y="556194"/>
                  <a:pt x="1334628" y="558015"/>
                  <a:pt x="1337683" y="561656"/>
                </a:cubicBezTo>
                <a:cubicBezTo>
                  <a:pt x="1340737" y="565298"/>
                  <a:pt x="1342264" y="569586"/>
                  <a:pt x="1342264" y="574520"/>
                </a:cubicBezTo>
                <a:cubicBezTo>
                  <a:pt x="1342264" y="577104"/>
                  <a:pt x="1341677" y="579806"/>
                  <a:pt x="1340502" y="582626"/>
                </a:cubicBezTo>
                <a:cubicBezTo>
                  <a:pt x="1343557" y="585680"/>
                  <a:pt x="1345084" y="589557"/>
                  <a:pt x="1345084" y="594256"/>
                </a:cubicBezTo>
                <a:cubicBezTo>
                  <a:pt x="1345084" y="597545"/>
                  <a:pt x="1344849" y="600247"/>
                  <a:pt x="1344379" y="602361"/>
                </a:cubicBezTo>
                <a:cubicBezTo>
                  <a:pt x="1346259" y="595548"/>
                  <a:pt x="1348960" y="591554"/>
                  <a:pt x="1352485" y="590379"/>
                </a:cubicBezTo>
                <a:cubicBezTo>
                  <a:pt x="1352485" y="585915"/>
                  <a:pt x="1353894" y="581803"/>
                  <a:pt x="1356714" y="578044"/>
                </a:cubicBezTo>
                <a:cubicBezTo>
                  <a:pt x="1359533" y="574285"/>
                  <a:pt x="1362881" y="571465"/>
                  <a:pt x="1366758" y="569586"/>
                </a:cubicBezTo>
                <a:cubicBezTo>
                  <a:pt x="1370635" y="567706"/>
                  <a:pt x="1373865" y="567119"/>
                  <a:pt x="1376450" y="567824"/>
                </a:cubicBezTo>
                <a:cubicBezTo>
                  <a:pt x="1382323" y="561480"/>
                  <a:pt x="1388667" y="558308"/>
                  <a:pt x="1395481" y="558308"/>
                </a:cubicBezTo>
                <a:cubicBezTo>
                  <a:pt x="1398535" y="558308"/>
                  <a:pt x="1401237" y="558896"/>
                  <a:pt x="1403586" y="560070"/>
                </a:cubicBezTo>
                <a:cubicBezTo>
                  <a:pt x="1405701" y="558426"/>
                  <a:pt x="1408873" y="557603"/>
                  <a:pt x="1413102" y="557603"/>
                </a:cubicBezTo>
                <a:cubicBezTo>
                  <a:pt x="1416626" y="557603"/>
                  <a:pt x="1419915" y="558249"/>
                  <a:pt x="1422969" y="559542"/>
                </a:cubicBezTo>
                <a:cubicBezTo>
                  <a:pt x="1426024" y="560834"/>
                  <a:pt x="1428021" y="562772"/>
                  <a:pt x="1428961" y="565357"/>
                </a:cubicBezTo>
                <a:cubicBezTo>
                  <a:pt x="1437419" y="565827"/>
                  <a:pt x="1443410" y="569351"/>
                  <a:pt x="1446934" y="575930"/>
                </a:cubicBezTo>
                <a:cubicBezTo>
                  <a:pt x="1449989" y="576164"/>
                  <a:pt x="1452985" y="577927"/>
                  <a:pt x="1455922" y="581216"/>
                </a:cubicBezTo>
                <a:cubicBezTo>
                  <a:pt x="1458858" y="584505"/>
                  <a:pt x="1460327" y="588264"/>
                  <a:pt x="1460327" y="592493"/>
                </a:cubicBezTo>
                <a:cubicBezTo>
                  <a:pt x="1460327" y="594373"/>
                  <a:pt x="1459739" y="596723"/>
                  <a:pt x="1458565" y="599542"/>
                </a:cubicBezTo>
                <a:cubicBezTo>
                  <a:pt x="1463969" y="601657"/>
                  <a:pt x="1466670" y="605768"/>
                  <a:pt x="1466670" y="611877"/>
                </a:cubicBezTo>
                <a:cubicBezTo>
                  <a:pt x="1466670" y="613991"/>
                  <a:pt x="1466553" y="615519"/>
                  <a:pt x="1466318" y="616458"/>
                </a:cubicBezTo>
                <a:cubicBezTo>
                  <a:pt x="1469372" y="618103"/>
                  <a:pt x="1471545" y="619806"/>
                  <a:pt x="1472838" y="621569"/>
                </a:cubicBezTo>
                <a:cubicBezTo>
                  <a:pt x="1474130" y="623331"/>
                  <a:pt x="1474776" y="625504"/>
                  <a:pt x="1474776" y="628088"/>
                </a:cubicBezTo>
                <a:cubicBezTo>
                  <a:pt x="1474776" y="630908"/>
                  <a:pt x="1474071" y="634667"/>
                  <a:pt x="1472661" y="639366"/>
                </a:cubicBezTo>
                <a:cubicBezTo>
                  <a:pt x="1475481" y="641481"/>
                  <a:pt x="1476891" y="645005"/>
                  <a:pt x="1476891" y="649939"/>
                </a:cubicBezTo>
                <a:cubicBezTo>
                  <a:pt x="1476891" y="655108"/>
                  <a:pt x="1475599" y="658984"/>
                  <a:pt x="1473014" y="661569"/>
                </a:cubicBezTo>
                <a:cubicBezTo>
                  <a:pt x="1475128" y="665093"/>
                  <a:pt x="1476186" y="669440"/>
                  <a:pt x="1476186" y="674608"/>
                </a:cubicBezTo>
                <a:cubicBezTo>
                  <a:pt x="1476186" y="679777"/>
                  <a:pt x="1475011" y="683889"/>
                  <a:pt x="1472661" y="686943"/>
                </a:cubicBezTo>
                <a:cubicBezTo>
                  <a:pt x="1474071" y="693992"/>
                  <a:pt x="1474776" y="698926"/>
                  <a:pt x="1474776" y="701745"/>
                </a:cubicBezTo>
                <a:cubicBezTo>
                  <a:pt x="1474776" y="706679"/>
                  <a:pt x="1473719" y="710086"/>
                  <a:pt x="1471604" y="711966"/>
                </a:cubicBezTo>
                <a:cubicBezTo>
                  <a:pt x="1473484" y="716195"/>
                  <a:pt x="1474424" y="720306"/>
                  <a:pt x="1474424" y="724300"/>
                </a:cubicBezTo>
                <a:cubicBezTo>
                  <a:pt x="1474424" y="729704"/>
                  <a:pt x="1473131" y="733698"/>
                  <a:pt x="1470547" y="736283"/>
                </a:cubicBezTo>
                <a:cubicBezTo>
                  <a:pt x="1470782" y="740042"/>
                  <a:pt x="1469196" y="743096"/>
                  <a:pt x="1465789" y="745446"/>
                </a:cubicBezTo>
                <a:cubicBezTo>
                  <a:pt x="1462382" y="747795"/>
                  <a:pt x="1458565" y="748970"/>
                  <a:pt x="1454336" y="748970"/>
                </a:cubicBezTo>
                <a:cubicBezTo>
                  <a:pt x="1451046" y="748970"/>
                  <a:pt x="1448227" y="748148"/>
                  <a:pt x="1445877" y="746503"/>
                </a:cubicBezTo>
                <a:cubicBezTo>
                  <a:pt x="1443528" y="744859"/>
                  <a:pt x="1442353" y="742509"/>
                  <a:pt x="1442353" y="739455"/>
                </a:cubicBezTo>
                <a:cubicBezTo>
                  <a:pt x="1440473" y="734991"/>
                  <a:pt x="1439534" y="729939"/>
                  <a:pt x="1439534" y="724300"/>
                </a:cubicBezTo>
                <a:cubicBezTo>
                  <a:pt x="1439534" y="715607"/>
                  <a:pt x="1441648" y="709264"/>
                  <a:pt x="1445877" y="705269"/>
                </a:cubicBezTo>
                <a:cubicBezTo>
                  <a:pt x="1444233" y="703155"/>
                  <a:pt x="1442764" y="699689"/>
                  <a:pt x="1441472" y="694873"/>
                </a:cubicBezTo>
                <a:cubicBezTo>
                  <a:pt x="1440180" y="690056"/>
                  <a:pt x="1439534" y="685534"/>
                  <a:pt x="1439534" y="681305"/>
                </a:cubicBezTo>
                <a:cubicBezTo>
                  <a:pt x="1439534" y="675431"/>
                  <a:pt x="1440708" y="671789"/>
                  <a:pt x="1443058" y="670379"/>
                </a:cubicBezTo>
                <a:cubicBezTo>
                  <a:pt x="1441178" y="666855"/>
                  <a:pt x="1440239" y="663213"/>
                  <a:pt x="1440239" y="659454"/>
                </a:cubicBezTo>
                <a:cubicBezTo>
                  <a:pt x="1440239" y="655225"/>
                  <a:pt x="1441531" y="650056"/>
                  <a:pt x="1444115" y="643948"/>
                </a:cubicBezTo>
                <a:cubicBezTo>
                  <a:pt x="1442000" y="642303"/>
                  <a:pt x="1440239" y="639836"/>
                  <a:pt x="1438829" y="636547"/>
                </a:cubicBezTo>
                <a:cubicBezTo>
                  <a:pt x="1437419" y="633257"/>
                  <a:pt x="1436714" y="630085"/>
                  <a:pt x="1436714" y="627031"/>
                </a:cubicBezTo>
                <a:cubicBezTo>
                  <a:pt x="1436714" y="626091"/>
                  <a:pt x="1436949" y="624682"/>
                  <a:pt x="1437419" y="622802"/>
                </a:cubicBezTo>
                <a:cubicBezTo>
                  <a:pt x="1434835" y="620687"/>
                  <a:pt x="1432544" y="617281"/>
                  <a:pt x="1430547" y="612582"/>
                </a:cubicBezTo>
                <a:cubicBezTo>
                  <a:pt x="1428550" y="607883"/>
                  <a:pt x="1427669" y="603654"/>
                  <a:pt x="1427904" y="599894"/>
                </a:cubicBezTo>
                <a:cubicBezTo>
                  <a:pt x="1425789" y="599659"/>
                  <a:pt x="1423675" y="598955"/>
                  <a:pt x="1421560" y="597780"/>
                </a:cubicBezTo>
                <a:cubicBezTo>
                  <a:pt x="1419445" y="596605"/>
                  <a:pt x="1417801" y="594960"/>
                  <a:pt x="1416626" y="592846"/>
                </a:cubicBezTo>
                <a:lnTo>
                  <a:pt x="1412749" y="592846"/>
                </a:lnTo>
                <a:cubicBezTo>
                  <a:pt x="1408755" y="592846"/>
                  <a:pt x="1405936" y="592024"/>
                  <a:pt x="1404291" y="590379"/>
                </a:cubicBezTo>
                <a:cubicBezTo>
                  <a:pt x="1402411" y="592728"/>
                  <a:pt x="1399298" y="594784"/>
                  <a:pt x="1394952" y="596546"/>
                </a:cubicBezTo>
                <a:cubicBezTo>
                  <a:pt x="1390605" y="598308"/>
                  <a:pt x="1386787" y="598837"/>
                  <a:pt x="1383498" y="598132"/>
                </a:cubicBezTo>
                <a:lnTo>
                  <a:pt x="1383146" y="598132"/>
                </a:lnTo>
                <a:cubicBezTo>
                  <a:pt x="1383616" y="600717"/>
                  <a:pt x="1382852" y="603008"/>
                  <a:pt x="1380855" y="605005"/>
                </a:cubicBezTo>
                <a:cubicBezTo>
                  <a:pt x="1378858" y="607002"/>
                  <a:pt x="1376450" y="608118"/>
                  <a:pt x="1373630" y="608353"/>
                </a:cubicBezTo>
                <a:cubicBezTo>
                  <a:pt x="1371986" y="613052"/>
                  <a:pt x="1367639" y="615871"/>
                  <a:pt x="1360591" y="616811"/>
                </a:cubicBezTo>
                <a:cubicBezTo>
                  <a:pt x="1360825" y="620805"/>
                  <a:pt x="1360003" y="624153"/>
                  <a:pt x="1358124" y="626855"/>
                </a:cubicBezTo>
                <a:cubicBezTo>
                  <a:pt x="1356244" y="629557"/>
                  <a:pt x="1354129" y="631143"/>
                  <a:pt x="1351780" y="631613"/>
                </a:cubicBezTo>
                <a:cubicBezTo>
                  <a:pt x="1351780" y="637721"/>
                  <a:pt x="1350488" y="644065"/>
                  <a:pt x="1347903" y="650644"/>
                </a:cubicBezTo>
                <a:cubicBezTo>
                  <a:pt x="1348373" y="652523"/>
                  <a:pt x="1348608" y="654168"/>
                  <a:pt x="1348608" y="655578"/>
                </a:cubicBezTo>
                <a:cubicBezTo>
                  <a:pt x="1348608" y="660277"/>
                  <a:pt x="1347668" y="664506"/>
                  <a:pt x="1345789" y="668265"/>
                </a:cubicBezTo>
                <a:cubicBezTo>
                  <a:pt x="1346963" y="670614"/>
                  <a:pt x="1347551" y="673316"/>
                  <a:pt x="1347551" y="676371"/>
                </a:cubicBezTo>
                <a:cubicBezTo>
                  <a:pt x="1347551" y="680365"/>
                  <a:pt x="1346846" y="684476"/>
                  <a:pt x="1345436" y="688705"/>
                </a:cubicBezTo>
                <a:cubicBezTo>
                  <a:pt x="1347551" y="691525"/>
                  <a:pt x="1348608" y="694697"/>
                  <a:pt x="1348608" y="698221"/>
                </a:cubicBezTo>
                <a:cubicBezTo>
                  <a:pt x="1348608" y="700336"/>
                  <a:pt x="1348021" y="702803"/>
                  <a:pt x="1346846" y="705622"/>
                </a:cubicBezTo>
                <a:cubicBezTo>
                  <a:pt x="1347551" y="707032"/>
                  <a:pt x="1347903" y="709264"/>
                  <a:pt x="1347903" y="712318"/>
                </a:cubicBezTo>
                <a:cubicBezTo>
                  <a:pt x="1347903" y="717487"/>
                  <a:pt x="1346846" y="721246"/>
                  <a:pt x="1344731" y="723596"/>
                </a:cubicBezTo>
                <a:cubicBezTo>
                  <a:pt x="1345671" y="726885"/>
                  <a:pt x="1346141" y="729469"/>
                  <a:pt x="1346141" y="731349"/>
                </a:cubicBezTo>
                <a:cubicBezTo>
                  <a:pt x="1346141" y="733228"/>
                  <a:pt x="1345789" y="734873"/>
                  <a:pt x="1345084" y="736283"/>
                </a:cubicBezTo>
                <a:cubicBezTo>
                  <a:pt x="1345084" y="740277"/>
                  <a:pt x="1343557" y="743390"/>
                  <a:pt x="1340502" y="745622"/>
                </a:cubicBezTo>
                <a:cubicBezTo>
                  <a:pt x="1337448" y="747854"/>
                  <a:pt x="1333806" y="748970"/>
                  <a:pt x="1329577" y="748970"/>
                </a:cubicBezTo>
                <a:cubicBezTo>
                  <a:pt x="1325583" y="748970"/>
                  <a:pt x="1322117" y="747854"/>
                  <a:pt x="1319181" y="745622"/>
                </a:cubicBezTo>
                <a:cubicBezTo>
                  <a:pt x="1316244" y="743390"/>
                  <a:pt x="1314893" y="740277"/>
                  <a:pt x="1315127" y="736283"/>
                </a:cubicBezTo>
                <a:cubicBezTo>
                  <a:pt x="1314423" y="734168"/>
                  <a:pt x="1314070" y="731936"/>
                  <a:pt x="1314070" y="729587"/>
                </a:cubicBezTo>
                <a:cubicBezTo>
                  <a:pt x="1314070" y="724653"/>
                  <a:pt x="1314893" y="719954"/>
                  <a:pt x="1316537" y="715490"/>
                </a:cubicBezTo>
                <a:cubicBezTo>
                  <a:pt x="1314423" y="712670"/>
                  <a:pt x="1313365" y="709616"/>
                  <a:pt x="1313365" y="706327"/>
                </a:cubicBezTo>
                <a:cubicBezTo>
                  <a:pt x="1313365" y="704212"/>
                  <a:pt x="1313953" y="701745"/>
                  <a:pt x="1315127" y="698926"/>
                </a:cubicBezTo>
                <a:cubicBezTo>
                  <a:pt x="1313483" y="696341"/>
                  <a:pt x="1312661" y="693404"/>
                  <a:pt x="1312661" y="690115"/>
                </a:cubicBezTo>
                <a:cubicBezTo>
                  <a:pt x="1312661" y="687766"/>
                  <a:pt x="1313131" y="685651"/>
                  <a:pt x="1314070" y="683772"/>
                </a:cubicBezTo>
                <a:cubicBezTo>
                  <a:pt x="1315010" y="681892"/>
                  <a:pt x="1316185" y="680365"/>
                  <a:pt x="1317595" y="679190"/>
                </a:cubicBezTo>
                <a:cubicBezTo>
                  <a:pt x="1314305" y="675431"/>
                  <a:pt x="1312661" y="671084"/>
                  <a:pt x="1312661" y="666150"/>
                </a:cubicBezTo>
                <a:cubicBezTo>
                  <a:pt x="1312661" y="661451"/>
                  <a:pt x="1314188" y="657457"/>
                  <a:pt x="1317242" y="654168"/>
                </a:cubicBezTo>
                <a:cubicBezTo>
                  <a:pt x="1316302" y="652993"/>
                  <a:pt x="1315480" y="651231"/>
                  <a:pt x="1314775" y="648881"/>
                </a:cubicBezTo>
                <a:cubicBezTo>
                  <a:pt x="1314070" y="646532"/>
                  <a:pt x="1313718" y="644182"/>
                  <a:pt x="1313718" y="641833"/>
                </a:cubicBezTo>
                <a:cubicBezTo>
                  <a:pt x="1313718" y="638779"/>
                  <a:pt x="1314423" y="636547"/>
                  <a:pt x="1315833" y="635137"/>
                </a:cubicBezTo>
                <a:cubicBezTo>
                  <a:pt x="1313953" y="630908"/>
                  <a:pt x="1313013" y="626091"/>
                  <a:pt x="1313013" y="620687"/>
                </a:cubicBezTo>
                <a:cubicBezTo>
                  <a:pt x="1313013" y="615988"/>
                  <a:pt x="1313718" y="612817"/>
                  <a:pt x="1315127" y="611172"/>
                </a:cubicBezTo>
                <a:cubicBezTo>
                  <a:pt x="1313013" y="606473"/>
                  <a:pt x="1311956" y="602009"/>
                  <a:pt x="1311956" y="597780"/>
                </a:cubicBezTo>
                <a:cubicBezTo>
                  <a:pt x="1311956" y="593081"/>
                  <a:pt x="1313013" y="589674"/>
                  <a:pt x="1315127" y="587560"/>
                </a:cubicBezTo>
                <a:cubicBezTo>
                  <a:pt x="1311368" y="583095"/>
                  <a:pt x="1309489" y="578161"/>
                  <a:pt x="1309489" y="572758"/>
                </a:cubicBezTo>
                <a:cubicBezTo>
                  <a:pt x="1309489" y="566179"/>
                  <a:pt x="1312308" y="561363"/>
                  <a:pt x="1317947" y="558308"/>
                </a:cubicBezTo>
                <a:cubicBezTo>
                  <a:pt x="1320767" y="556899"/>
                  <a:pt x="1323586" y="556194"/>
                  <a:pt x="1326405" y="556194"/>
                </a:cubicBezTo>
                <a:close/>
                <a:moveTo>
                  <a:pt x="497730" y="556194"/>
                </a:moveTo>
                <a:cubicBezTo>
                  <a:pt x="502194" y="556194"/>
                  <a:pt x="505953" y="558015"/>
                  <a:pt x="509007" y="561656"/>
                </a:cubicBezTo>
                <a:cubicBezTo>
                  <a:pt x="512062" y="565298"/>
                  <a:pt x="513589" y="569586"/>
                  <a:pt x="513589" y="574520"/>
                </a:cubicBezTo>
                <a:cubicBezTo>
                  <a:pt x="513589" y="577104"/>
                  <a:pt x="513001" y="579806"/>
                  <a:pt x="511827" y="582626"/>
                </a:cubicBezTo>
                <a:cubicBezTo>
                  <a:pt x="514881" y="585680"/>
                  <a:pt x="516408" y="589557"/>
                  <a:pt x="516408" y="594256"/>
                </a:cubicBezTo>
                <a:cubicBezTo>
                  <a:pt x="516408" y="597545"/>
                  <a:pt x="516173" y="600247"/>
                  <a:pt x="515703" y="602361"/>
                </a:cubicBezTo>
                <a:cubicBezTo>
                  <a:pt x="517583" y="595548"/>
                  <a:pt x="520285" y="591554"/>
                  <a:pt x="523809" y="590379"/>
                </a:cubicBezTo>
                <a:cubicBezTo>
                  <a:pt x="523809" y="585915"/>
                  <a:pt x="525219" y="581803"/>
                  <a:pt x="528038" y="578044"/>
                </a:cubicBezTo>
                <a:cubicBezTo>
                  <a:pt x="530857" y="574285"/>
                  <a:pt x="534206" y="571465"/>
                  <a:pt x="538082" y="569586"/>
                </a:cubicBezTo>
                <a:cubicBezTo>
                  <a:pt x="541959" y="567706"/>
                  <a:pt x="545189" y="567119"/>
                  <a:pt x="547774" y="567824"/>
                </a:cubicBezTo>
                <a:cubicBezTo>
                  <a:pt x="553648" y="561480"/>
                  <a:pt x="559991" y="558308"/>
                  <a:pt x="566806" y="558308"/>
                </a:cubicBezTo>
                <a:cubicBezTo>
                  <a:pt x="569860" y="558308"/>
                  <a:pt x="572562" y="558896"/>
                  <a:pt x="574911" y="560070"/>
                </a:cubicBezTo>
                <a:cubicBezTo>
                  <a:pt x="577026" y="558426"/>
                  <a:pt x="580198" y="557603"/>
                  <a:pt x="584427" y="557603"/>
                </a:cubicBezTo>
                <a:cubicBezTo>
                  <a:pt x="587951" y="557603"/>
                  <a:pt x="591240" y="558249"/>
                  <a:pt x="594295" y="559542"/>
                </a:cubicBezTo>
                <a:cubicBezTo>
                  <a:pt x="597349" y="560834"/>
                  <a:pt x="599346" y="562772"/>
                  <a:pt x="600286" y="565357"/>
                </a:cubicBezTo>
                <a:cubicBezTo>
                  <a:pt x="608744" y="565827"/>
                  <a:pt x="614735" y="569351"/>
                  <a:pt x="618260" y="575930"/>
                </a:cubicBezTo>
                <a:cubicBezTo>
                  <a:pt x="621314" y="576164"/>
                  <a:pt x="624310" y="577927"/>
                  <a:pt x="627247" y="581216"/>
                </a:cubicBezTo>
                <a:cubicBezTo>
                  <a:pt x="630183" y="584505"/>
                  <a:pt x="631652" y="588264"/>
                  <a:pt x="631652" y="592493"/>
                </a:cubicBezTo>
                <a:cubicBezTo>
                  <a:pt x="631652" y="594373"/>
                  <a:pt x="631064" y="596723"/>
                  <a:pt x="629890" y="599542"/>
                </a:cubicBezTo>
                <a:cubicBezTo>
                  <a:pt x="635294" y="601657"/>
                  <a:pt x="637995" y="605768"/>
                  <a:pt x="637995" y="611877"/>
                </a:cubicBezTo>
                <a:cubicBezTo>
                  <a:pt x="637995" y="613991"/>
                  <a:pt x="637878" y="615519"/>
                  <a:pt x="637643" y="616458"/>
                </a:cubicBezTo>
                <a:cubicBezTo>
                  <a:pt x="640697" y="618103"/>
                  <a:pt x="642871" y="619806"/>
                  <a:pt x="644163" y="621569"/>
                </a:cubicBezTo>
                <a:cubicBezTo>
                  <a:pt x="645455" y="623331"/>
                  <a:pt x="646101" y="625504"/>
                  <a:pt x="646101" y="628088"/>
                </a:cubicBezTo>
                <a:cubicBezTo>
                  <a:pt x="646101" y="630908"/>
                  <a:pt x="645396" y="634667"/>
                  <a:pt x="643987" y="639366"/>
                </a:cubicBezTo>
                <a:cubicBezTo>
                  <a:pt x="646806" y="641481"/>
                  <a:pt x="648216" y="645005"/>
                  <a:pt x="648216" y="649939"/>
                </a:cubicBezTo>
                <a:cubicBezTo>
                  <a:pt x="648216" y="655108"/>
                  <a:pt x="646924" y="658984"/>
                  <a:pt x="644339" y="661569"/>
                </a:cubicBezTo>
                <a:cubicBezTo>
                  <a:pt x="646454" y="665093"/>
                  <a:pt x="647511" y="669440"/>
                  <a:pt x="647511" y="674608"/>
                </a:cubicBezTo>
                <a:cubicBezTo>
                  <a:pt x="647511" y="679777"/>
                  <a:pt x="646336" y="683889"/>
                  <a:pt x="643987" y="686943"/>
                </a:cubicBezTo>
                <a:cubicBezTo>
                  <a:pt x="645396" y="693992"/>
                  <a:pt x="646101" y="698926"/>
                  <a:pt x="646101" y="701745"/>
                </a:cubicBezTo>
                <a:cubicBezTo>
                  <a:pt x="646101" y="706679"/>
                  <a:pt x="645044" y="710086"/>
                  <a:pt x="642929" y="711966"/>
                </a:cubicBezTo>
                <a:cubicBezTo>
                  <a:pt x="644809" y="716195"/>
                  <a:pt x="645749" y="720306"/>
                  <a:pt x="645749" y="724300"/>
                </a:cubicBezTo>
                <a:cubicBezTo>
                  <a:pt x="645749" y="729704"/>
                  <a:pt x="644457" y="733698"/>
                  <a:pt x="641872" y="736283"/>
                </a:cubicBezTo>
                <a:cubicBezTo>
                  <a:pt x="642107" y="740042"/>
                  <a:pt x="640521" y="743096"/>
                  <a:pt x="637114" y="745446"/>
                </a:cubicBezTo>
                <a:cubicBezTo>
                  <a:pt x="633708" y="747795"/>
                  <a:pt x="629890" y="748970"/>
                  <a:pt x="625661" y="748970"/>
                </a:cubicBezTo>
                <a:cubicBezTo>
                  <a:pt x="622371" y="748970"/>
                  <a:pt x="619552" y="748148"/>
                  <a:pt x="617202" y="746503"/>
                </a:cubicBezTo>
                <a:cubicBezTo>
                  <a:pt x="614853" y="744859"/>
                  <a:pt x="613678" y="742509"/>
                  <a:pt x="613678" y="739455"/>
                </a:cubicBezTo>
                <a:cubicBezTo>
                  <a:pt x="611799" y="734991"/>
                  <a:pt x="610859" y="729939"/>
                  <a:pt x="610859" y="724300"/>
                </a:cubicBezTo>
                <a:cubicBezTo>
                  <a:pt x="610859" y="715607"/>
                  <a:pt x="612973" y="709264"/>
                  <a:pt x="617202" y="705269"/>
                </a:cubicBezTo>
                <a:cubicBezTo>
                  <a:pt x="615558" y="703155"/>
                  <a:pt x="614089" y="699689"/>
                  <a:pt x="612797" y="694873"/>
                </a:cubicBezTo>
                <a:cubicBezTo>
                  <a:pt x="611505" y="690056"/>
                  <a:pt x="610859" y="685534"/>
                  <a:pt x="610859" y="681305"/>
                </a:cubicBezTo>
                <a:cubicBezTo>
                  <a:pt x="610859" y="675431"/>
                  <a:pt x="612033" y="671789"/>
                  <a:pt x="614383" y="670379"/>
                </a:cubicBezTo>
                <a:cubicBezTo>
                  <a:pt x="612503" y="666855"/>
                  <a:pt x="611563" y="663213"/>
                  <a:pt x="611563" y="659454"/>
                </a:cubicBezTo>
                <a:cubicBezTo>
                  <a:pt x="611563" y="655225"/>
                  <a:pt x="612856" y="650056"/>
                  <a:pt x="615440" y="643948"/>
                </a:cubicBezTo>
                <a:cubicBezTo>
                  <a:pt x="613325" y="642303"/>
                  <a:pt x="611563" y="639836"/>
                  <a:pt x="610154" y="636547"/>
                </a:cubicBezTo>
                <a:cubicBezTo>
                  <a:pt x="608744" y="633257"/>
                  <a:pt x="608039" y="630085"/>
                  <a:pt x="608039" y="627031"/>
                </a:cubicBezTo>
                <a:cubicBezTo>
                  <a:pt x="608039" y="626091"/>
                  <a:pt x="608274" y="624682"/>
                  <a:pt x="608744" y="622802"/>
                </a:cubicBezTo>
                <a:cubicBezTo>
                  <a:pt x="606160" y="620687"/>
                  <a:pt x="603869" y="617281"/>
                  <a:pt x="601872" y="612582"/>
                </a:cubicBezTo>
                <a:cubicBezTo>
                  <a:pt x="599875" y="607883"/>
                  <a:pt x="598994" y="603654"/>
                  <a:pt x="599229" y="599894"/>
                </a:cubicBezTo>
                <a:cubicBezTo>
                  <a:pt x="597114" y="599659"/>
                  <a:pt x="595000" y="598955"/>
                  <a:pt x="592885" y="597780"/>
                </a:cubicBezTo>
                <a:cubicBezTo>
                  <a:pt x="590771" y="596605"/>
                  <a:pt x="589126" y="594960"/>
                  <a:pt x="587951" y="592846"/>
                </a:cubicBezTo>
                <a:lnTo>
                  <a:pt x="584074" y="592846"/>
                </a:lnTo>
                <a:cubicBezTo>
                  <a:pt x="580080" y="592846"/>
                  <a:pt x="577261" y="592024"/>
                  <a:pt x="575616" y="590379"/>
                </a:cubicBezTo>
                <a:cubicBezTo>
                  <a:pt x="573736" y="592728"/>
                  <a:pt x="570624" y="594784"/>
                  <a:pt x="566277" y="596546"/>
                </a:cubicBezTo>
                <a:cubicBezTo>
                  <a:pt x="561930" y="598308"/>
                  <a:pt x="558112" y="598837"/>
                  <a:pt x="554822" y="598132"/>
                </a:cubicBezTo>
                <a:lnTo>
                  <a:pt x="554470" y="598132"/>
                </a:lnTo>
                <a:cubicBezTo>
                  <a:pt x="554940" y="600717"/>
                  <a:pt x="554176" y="603008"/>
                  <a:pt x="552179" y="605005"/>
                </a:cubicBezTo>
                <a:cubicBezTo>
                  <a:pt x="550182" y="607002"/>
                  <a:pt x="547774" y="608118"/>
                  <a:pt x="544955" y="608353"/>
                </a:cubicBezTo>
                <a:cubicBezTo>
                  <a:pt x="543310" y="613052"/>
                  <a:pt x="538963" y="615871"/>
                  <a:pt x="531915" y="616811"/>
                </a:cubicBezTo>
                <a:cubicBezTo>
                  <a:pt x="532150" y="620805"/>
                  <a:pt x="531327" y="624153"/>
                  <a:pt x="529448" y="626855"/>
                </a:cubicBezTo>
                <a:cubicBezTo>
                  <a:pt x="527568" y="629557"/>
                  <a:pt x="525454" y="631143"/>
                  <a:pt x="523104" y="631613"/>
                </a:cubicBezTo>
                <a:cubicBezTo>
                  <a:pt x="523104" y="637721"/>
                  <a:pt x="521812" y="644065"/>
                  <a:pt x="519227" y="650644"/>
                </a:cubicBezTo>
                <a:cubicBezTo>
                  <a:pt x="519697" y="652523"/>
                  <a:pt x="519932" y="654168"/>
                  <a:pt x="519932" y="655578"/>
                </a:cubicBezTo>
                <a:cubicBezTo>
                  <a:pt x="519932" y="660277"/>
                  <a:pt x="518993" y="664506"/>
                  <a:pt x="517113" y="668265"/>
                </a:cubicBezTo>
                <a:cubicBezTo>
                  <a:pt x="518288" y="670614"/>
                  <a:pt x="518875" y="673316"/>
                  <a:pt x="518875" y="676371"/>
                </a:cubicBezTo>
                <a:cubicBezTo>
                  <a:pt x="518875" y="680365"/>
                  <a:pt x="518170" y="684476"/>
                  <a:pt x="516761" y="688705"/>
                </a:cubicBezTo>
                <a:cubicBezTo>
                  <a:pt x="518875" y="691525"/>
                  <a:pt x="519932" y="694697"/>
                  <a:pt x="519932" y="698221"/>
                </a:cubicBezTo>
                <a:cubicBezTo>
                  <a:pt x="519932" y="700336"/>
                  <a:pt x="519345" y="702803"/>
                  <a:pt x="518170" y="705622"/>
                </a:cubicBezTo>
                <a:cubicBezTo>
                  <a:pt x="518875" y="707032"/>
                  <a:pt x="519227" y="709264"/>
                  <a:pt x="519227" y="712318"/>
                </a:cubicBezTo>
                <a:cubicBezTo>
                  <a:pt x="519227" y="717487"/>
                  <a:pt x="518170" y="721246"/>
                  <a:pt x="516056" y="723596"/>
                </a:cubicBezTo>
                <a:cubicBezTo>
                  <a:pt x="516996" y="726885"/>
                  <a:pt x="517466" y="729469"/>
                  <a:pt x="517466" y="731349"/>
                </a:cubicBezTo>
                <a:cubicBezTo>
                  <a:pt x="517466" y="733228"/>
                  <a:pt x="517113" y="734873"/>
                  <a:pt x="516408" y="736283"/>
                </a:cubicBezTo>
                <a:cubicBezTo>
                  <a:pt x="516408" y="740277"/>
                  <a:pt x="514881" y="743390"/>
                  <a:pt x="511827" y="745622"/>
                </a:cubicBezTo>
                <a:cubicBezTo>
                  <a:pt x="508772" y="747854"/>
                  <a:pt x="505130" y="748970"/>
                  <a:pt x="500902" y="748970"/>
                </a:cubicBezTo>
                <a:cubicBezTo>
                  <a:pt x="496907" y="748970"/>
                  <a:pt x="493442" y="747854"/>
                  <a:pt x="490505" y="745622"/>
                </a:cubicBezTo>
                <a:cubicBezTo>
                  <a:pt x="487568" y="743390"/>
                  <a:pt x="486217" y="740277"/>
                  <a:pt x="486452" y="736283"/>
                </a:cubicBezTo>
                <a:cubicBezTo>
                  <a:pt x="485747" y="734168"/>
                  <a:pt x="485395" y="731936"/>
                  <a:pt x="485395" y="729587"/>
                </a:cubicBezTo>
                <a:cubicBezTo>
                  <a:pt x="485395" y="724653"/>
                  <a:pt x="486217" y="719954"/>
                  <a:pt x="487862" y="715490"/>
                </a:cubicBezTo>
                <a:cubicBezTo>
                  <a:pt x="485747" y="712670"/>
                  <a:pt x="484690" y="709616"/>
                  <a:pt x="484690" y="706327"/>
                </a:cubicBezTo>
                <a:cubicBezTo>
                  <a:pt x="484690" y="704212"/>
                  <a:pt x="485277" y="701745"/>
                  <a:pt x="486452" y="698926"/>
                </a:cubicBezTo>
                <a:cubicBezTo>
                  <a:pt x="484807" y="696341"/>
                  <a:pt x="483985" y="693404"/>
                  <a:pt x="483985" y="690115"/>
                </a:cubicBezTo>
                <a:cubicBezTo>
                  <a:pt x="483985" y="687766"/>
                  <a:pt x="484455" y="685651"/>
                  <a:pt x="485395" y="683772"/>
                </a:cubicBezTo>
                <a:cubicBezTo>
                  <a:pt x="486334" y="681892"/>
                  <a:pt x="487509" y="680365"/>
                  <a:pt x="488919" y="679190"/>
                </a:cubicBezTo>
                <a:cubicBezTo>
                  <a:pt x="485630" y="675431"/>
                  <a:pt x="483985" y="671084"/>
                  <a:pt x="483985" y="666150"/>
                </a:cubicBezTo>
                <a:cubicBezTo>
                  <a:pt x="483985" y="661451"/>
                  <a:pt x="485512" y="657457"/>
                  <a:pt x="488567" y="654168"/>
                </a:cubicBezTo>
                <a:cubicBezTo>
                  <a:pt x="487627" y="652993"/>
                  <a:pt x="486804" y="651231"/>
                  <a:pt x="486100" y="648881"/>
                </a:cubicBezTo>
                <a:cubicBezTo>
                  <a:pt x="485395" y="646532"/>
                  <a:pt x="485042" y="644182"/>
                  <a:pt x="485042" y="641833"/>
                </a:cubicBezTo>
                <a:cubicBezTo>
                  <a:pt x="485042" y="638779"/>
                  <a:pt x="485747" y="636547"/>
                  <a:pt x="487157" y="635137"/>
                </a:cubicBezTo>
                <a:cubicBezTo>
                  <a:pt x="485277" y="630908"/>
                  <a:pt x="484337" y="626091"/>
                  <a:pt x="484337" y="620687"/>
                </a:cubicBezTo>
                <a:cubicBezTo>
                  <a:pt x="484337" y="615988"/>
                  <a:pt x="485042" y="612817"/>
                  <a:pt x="486452" y="611172"/>
                </a:cubicBezTo>
                <a:cubicBezTo>
                  <a:pt x="484337" y="606473"/>
                  <a:pt x="483280" y="602009"/>
                  <a:pt x="483280" y="597780"/>
                </a:cubicBezTo>
                <a:cubicBezTo>
                  <a:pt x="483280" y="593081"/>
                  <a:pt x="484337" y="589674"/>
                  <a:pt x="486452" y="587560"/>
                </a:cubicBezTo>
                <a:cubicBezTo>
                  <a:pt x="482693" y="583095"/>
                  <a:pt x="480813" y="578161"/>
                  <a:pt x="480813" y="572758"/>
                </a:cubicBezTo>
                <a:cubicBezTo>
                  <a:pt x="480813" y="566179"/>
                  <a:pt x="483632" y="561363"/>
                  <a:pt x="489271" y="558308"/>
                </a:cubicBezTo>
                <a:cubicBezTo>
                  <a:pt x="492091" y="556899"/>
                  <a:pt x="494910" y="556194"/>
                  <a:pt x="497730" y="556194"/>
                </a:cubicBezTo>
                <a:close/>
                <a:moveTo>
                  <a:pt x="4215999" y="552317"/>
                </a:moveTo>
                <a:cubicBezTo>
                  <a:pt x="4219054" y="552317"/>
                  <a:pt x="4221638" y="553139"/>
                  <a:pt x="4223753" y="554784"/>
                </a:cubicBezTo>
                <a:cubicBezTo>
                  <a:pt x="4225867" y="556429"/>
                  <a:pt x="4227394" y="558896"/>
                  <a:pt x="4228334" y="562185"/>
                </a:cubicBezTo>
                <a:lnTo>
                  <a:pt x="4230097" y="563242"/>
                </a:lnTo>
                <a:cubicBezTo>
                  <a:pt x="4231741" y="560893"/>
                  <a:pt x="4233973" y="559189"/>
                  <a:pt x="4236793" y="558132"/>
                </a:cubicBezTo>
                <a:cubicBezTo>
                  <a:pt x="4239612" y="557075"/>
                  <a:pt x="4242666" y="556781"/>
                  <a:pt x="4245955" y="557251"/>
                </a:cubicBezTo>
                <a:cubicBezTo>
                  <a:pt x="4248070" y="554432"/>
                  <a:pt x="4252064" y="553022"/>
                  <a:pt x="4257938" y="553022"/>
                </a:cubicBezTo>
                <a:cubicBezTo>
                  <a:pt x="4261697" y="553022"/>
                  <a:pt x="4265104" y="553374"/>
                  <a:pt x="4268158" y="554079"/>
                </a:cubicBezTo>
                <a:cubicBezTo>
                  <a:pt x="4269568" y="553609"/>
                  <a:pt x="4270860" y="553374"/>
                  <a:pt x="4272035" y="553374"/>
                </a:cubicBezTo>
                <a:cubicBezTo>
                  <a:pt x="4274385" y="553374"/>
                  <a:pt x="4276734" y="553903"/>
                  <a:pt x="4279084" y="554960"/>
                </a:cubicBezTo>
                <a:cubicBezTo>
                  <a:pt x="4281433" y="556017"/>
                  <a:pt x="4282960" y="557133"/>
                  <a:pt x="4283665" y="558308"/>
                </a:cubicBezTo>
                <a:cubicBezTo>
                  <a:pt x="4286720" y="558308"/>
                  <a:pt x="4289010" y="558543"/>
                  <a:pt x="4290537" y="559013"/>
                </a:cubicBezTo>
                <a:cubicBezTo>
                  <a:pt x="4292065" y="559483"/>
                  <a:pt x="4293768" y="560893"/>
                  <a:pt x="4295647" y="563242"/>
                </a:cubicBezTo>
                <a:cubicBezTo>
                  <a:pt x="4297527" y="563242"/>
                  <a:pt x="4299230" y="563771"/>
                  <a:pt x="4300758" y="564828"/>
                </a:cubicBezTo>
                <a:cubicBezTo>
                  <a:pt x="4302285" y="565885"/>
                  <a:pt x="4303283" y="567119"/>
                  <a:pt x="4303753" y="568529"/>
                </a:cubicBezTo>
                <a:cubicBezTo>
                  <a:pt x="4305868" y="568763"/>
                  <a:pt x="4307336" y="569351"/>
                  <a:pt x="4308159" y="570291"/>
                </a:cubicBezTo>
                <a:cubicBezTo>
                  <a:pt x="4308981" y="571230"/>
                  <a:pt x="4309745" y="572758"/>
                  <a:pt x="4310449" y="574872"/>
                </a:cubicBezTo>
                <a:cubicBezTo>
                  <a:pt x="4315148" y="579336"/>
                  <a:pt x="4317733" y="586737"/>
                  <a:pt x="4318203" y="597075"/>
                </a:cubicBezTo>
                <a:cubicBezTo>
                  <a:pt x="4320787" y="598485"/>
                  <a:pt x="4322725" y="600834"/>
                  <a:pt x="4324018" y="604124"/>
                </a:cubicBezTo>
                <a:cubicBezTo>
                  <a:pt x="4325310" y="607413"/>
                  <a:pt x="4325956" y="610937"/>
                  <a:pt x="4325956" y="614696"/>
                </a:cubicBezTo>
                <a:cubicBezTo>
                  <a:pt x="4325956" y="617751"/>
                  <a:pt x="4325486" y="620687"/>
                  <a:pt x="4324546" y="623507"/>
                </a:cubicBezTo>
                <a:cubicBezTo>
                  <a:pt x="4327366" y="625856"/>
                  <a:pt x="4328775" y="629616"/>
                  <a:pt x="4328775" y="634784"/>
                </a:cubicBezTo>
                <a:cubicBezTo>
                  <a:pt x="4328775" y="635959"/>
                  <a:pt x="4328541" y="637486"/>
                  <a:pt x="4328070" y="639366"/>
                </a:cubicBezTo>
                <a:cubicBezTo>
                  <a:pt x="4329245" y="639836"/>
                  <a:pt x="4330185" y="642009"/>
                  <a:pt x="4330890" y="645886"/>
                </a:cubicBezTo>
                <a:cubicBezTo>
                  <a:pt x="4331595" y="649763"/>
                  <a:pt x="4331947" y="654050"/>
                  <a:pt x="4331947" y="658749"/>
                </a:cubicBezTo>
                <a:cubicBezTo>
                  <a:pt x="4331947" y="665798"/>
                  <a:pt x="4331125" y="670262"/>
                  <a:pt x="4329480" y="672142"/>
                </a:cubicBezTo>
                <a:cubicBezTo>
                  <a:pt x="4330185" y="673786"/>
                  <a:pt x="4330537" y="675666"/>
                  <a:pt x="4330537" y="677780"/>
                </a:cubicBezTo>
                <a:cubicBezTo>
                  <a:pt x="4330537" y="682714"/>
                  <a:pt x="4328423" y="686826"/>
                  <a:pt x="4324194" y="690115"/>
                </a:cubicBezTo>
                <a:cubicBezTo>
                  <a:pt x="4324899" y="691525"/>
                  <a:pt x="4325251" y="693404"/>
                  <a:pt x="4325251" y="695754"/>
                </a:cubicBezTo>
                <a:cubicBezTo>
                  <a:pt x="4325251" y="699513"/>
                  <a:pt x="4324429" y="703684"/>
                  <a:pt x="4322784" y="708265"/>
                </a:cubicBezTo>
                <a:cubicBezTo>
                  <a:pt x="4321140" y="712847"/>
                  <a:pt x="4319260" y="716077"/>
                  <a:pt x="4317146" y="717957"/>
                </a:cubicBezTo>
                <a:cubicBezTo>
                  <a:pt x="4317146" y="721716"/>
                  <a:pt x="4315090" y="725886"/>
                  <a:pt x="4310978" y="730468"/>
                </a:cubicBezTo>
                <a:cubicBezTo>
                  <a:pt x="4306866" y="735049"/>
                  <a:pt x="4302931" y="737575"/>
                  <a:pt x="4299172" y="738045"/>
                </a:cubicBezTo>
                <a:cubicBezTo>
                  <a:pt x="4297527" y="740629"/>
                  <a:pt x="4294943" y="742744"/>
                  <a:pt x="4291418" y="744389"/>
                </a:cubicBezTo>
                <a:cubicBezTo>
                  <a:pt x="4287894" y="746033"/>
                  <a:pt x="4284253" y="746856"/>
                  <a:pt x="4280493" y="746856"/>
                </a:cubicBezTo>
                <a:cubicBezTo>
                  <a:pt x="4277439" y="746856"/>
                  <a:pt x="4274855" y="746386"/>
                  <a:pt x="4272740" y="745446"/>
                </a:cubicBezTo>
                <a:cubicBezTo>
                  <a:pt x="4270390" y="746856"/>
                  <a:pt x="4267336" y="747560"/>
                  <a:pt x="4263577" y="747560"/>
                </a:cubicBezTo>
                <a:cubicBezTo>
                  <a:pt x="4260523" y="747560"/>
                  <a:pt x="4257527" y="747091"/>
                  <a:pt x="4254590" y="746151"/>
                </a:cubicBezTo>
                <a:cubicBezTo>
                  <a:pt x="4251653" y="745211"/>
                  <a:pt x="4249480" y="744036"/>
                  <a:pt x="4248070" y="742627"/>
                </a:cubicBezTo>
                <a:cubicBezTo>
                  <a:pt x="4246191" y="743096"/>
                  <a:pt x="4244546" y="743331"/>
                  <a:pt x="4243136" y="743331"/>
                </a:cubicBezTo>
                <a:cubicBezTo>
                  <a:pt x="4238437" y="743331"/>
                  <a:pt x="4235031" y="742274"/>
                  <a:pt x="4232916" y="740160"/>
                </a:cubicBezTo>
                <a:cubicBezTo>
                  <a:pt x="4232681" y="741334"/>
                  <a:pt x="4232446" y="743038"/>
                  <a:pt x="4232211" y="745270"/>
                </a:cubicBezTo>
                <a:cubicBezTo>
                  <a:pt x="4231976" y="747502"/>
                  <a:pt x="4231271" y="749205"/>
                  <a:pt x="4230097" y="750380"/>
                </a:cubicBezTo>
                <a:cubicBezTo>
                  <a:pt x="4231506" y="752494"/>
                  <a:pt x="4232211" y="755196"/>
                  <a:pt x="4232211" y="758486"/>
                </a:cubicBezTo>
                <a:cubicBezTo>
                  <a:pt x="4232211" y="763655"/>
                  <a:pt x="4230919" y="767531"/>
                  <a:pt x="4228334" y="770116"/>
                </a:cubicBezTo>
                <a:cubicBezTo>
                  <a:pt x="4229744" y="771290"/>
                  <a:pt x="4230919" y="773111"/>
                  <a:pt x="4231859" y="775578"/>
                </a:cubicBezTo>
                <a:cubicBezTo>
                  <a:pt x="4232798" y="778045"/>
                  <a:pt x="4233268" y="780571"/>
                  <a:pt x="4233268" y="783155"/>
                </a:cubicBezTo>
                <a:cubicBezTo>
                  <a:pt x="4233268" y="787150"/>
                  <a:pt x="4232094" y="790204"/>
                  <a:pt x="4229744" y="792318"/>
                </a:cubicBezTo>
                <a:cubicBezTo>
                  <a:pt x="4230919" y="795843"/>
                  <a:pt x="4231506" y="799484"/>
                  <a:pt x="4231506" y="803244"/>
                </a:cubicBezTo>
                <a:cubicBezTo>
                  <a:pt x="4231506" y="808647"/>
                  <a:pt x="4230097" y="812818"/>
                  <a:pt x="4227277" y="815755"/>
                </a:cubicBezTo>
                <a:cubicBezTo>
                  <a:pt x="4224458" y="818692"/>
                  <a:pt x="4221168" y="820160"/>
                  <a:pt x="4217409" y="820160"/>
                </a:cubicBezTo>
                <a:cubicBezTo>
                  <a:pt x="4213885" y="820160"/>
                  <a:pt x="4210654" y="818985"/>
                  <a:pt x="4207717" y="816636"/>
                </a:cubicBezTo>
                <a:cubicBezTo>
                  <a:pt x="4204781" y="814286"/>
                  <a:pt x="4202725" y="810879"/>
                  <a:pt x="4201550" y="806415"/>
                </a:cubicBezTo>
                <a:cubicBezTo>
                  <a:pt x="4200845" y="805476"/>
                  <a:pt x="4200258" y="803890"/>
                  <a:pt x="4199788" y="801658"/>
                </a:cubicBezTo>
                <a:cubicBezTo>
                  <a:pt x="4199318" y="799426"/>
                  <a:pt x="4199083" y="797017"/>
                  <a:pt x="4199083" y="794433"/>
                </a:cubicBezTo>
                <a:cubicBezTo>
                  <a:pt x="4199083" y="788794"/>
                  <a:pt x="4200023" y="785622"/>
                  <a:pt x="4201902" y="784917"/>
                </a:cubicBezTo>
                <a:cubicBezTo>
                  <a:pt x="4199553" y="780453"/>
                  <a:pt x="4198378" y="775167"/>
                  <a:pt x="4198378" y="769058"/>
                </a:cubicBezTo>
                <a:cubicBezTo>
                  <a:pt x="4198378" y="763889"/>
                  <a:pt x="4199318" y="758838"/>
                  <a:pt x="4201198" y="753904"/>
                </a:cubicBezTo>
                <a:cubicBezTo>
                  <a:pt x="4199083" y="751790"/>
                  <a:pt x="4198026" y="748265"/>
                  <a:pt x="4198026" y="743331"/>
                </a:cubicBezTo>
                <a:cubicBezTo>
                  <a:pt x="4198026" y="739102"/>
                  <a:pt x="4198966" y="735813"/>
                  <a:pt x="4200845" y="733463"/>
                </a:cubicBezTo>
                <a:cubicBezTo>
                  <a:pt x="4200375" y="731819"/>
                  <a:pt x="4199670" y="729763"/>
                  <a:pt x="4198731" y="727296"/>
                </a:cubicBezTo>
                <a:cubicBezTo>
                  <a:pt x="4197791" y="724829"/>
                  <a:pt x="4197321" y="722656"/>
                  <a:pt x="4197321" y="720776"/>
                </a:cubicBezTo>
                <a:cubicBezTo>
                  <a:pt x="4197321" y="719132"/>
                  <a:pt x="4197908" y="717134"/>
                  <a:pt x="4199083" y="714785"/>
                </a:cubicBezTo>
                <a:cubicBezTo>
                  <a:pt x="4197673" y="711966"/>
                  <a:pt x="4196969" y="709499"/>
                  <a:pt x="4196969" y="707384"/>
                </a:cubicBezTo>
                <a:cubicBezTo>
                  <a:pt x="4196969" y="705269"/>
                  <a:pt x="4197673" y="702685"/>
                  <a:pt x="4199083" y="699631"/>
                </a:cubicBezTo>
                <a:cubicBezTo>
                  <a:pt x="4200493" y="696576"/>
                  <a:pt x="4201433" y="694462"/>
                  <a:pt x="4201902" y="693287"/>
                </a:cubicBezTo>
                <a:cubicBezTo>
                  <a:pt x="4199788" y="689998"/>
                  <a:pt x="4198731" y="684829"/>
                  <a:pt x="4198731" y="677780"/>
                </a:cubicBezTo>
                <a:cubicBezTo>
                  <a:pt x="4198731" y="671437"/>
                  <a:pt x="4199553" y="667090"/>
                  <a:pt x="4201198" y="664741"/>
                </a:cubicBezTo>
                <a:cubicBezTo>
                  <a:pt x="4197908" y="657692"/>
                  <a:pt x="4196264" y="652171"/>
                  <a:pt x="4196264" y="648177"/>
                </a:cubicBezTo>
                <a:cubicBezTo>
                  <a:pt x="4196264" y="644182"/>
                  <a:pt x="4197321" y="641011"/>
                  <a:pt x="4199436" y="638661"/>
                </a:cubicBezTo>
                <a:cubicBezTo>
                  <a:pt x="4198496" y="636782"/>
                  <a:pt x="4198026" y="634667"/>
                  <a:pt x="4198026" y="632317"/>
                </a:cubicBezTo>
                <a:cubicBezTo>
                  <a:pt x="4198026" y="629968"/>
                  <a:pt x="4198731" y="627736"/>
                  <a:pt x="4200140" y="625621"/>
                </a:cubicBezTo>
                <a:cubicBezTo>
                  <a:pt x="4198496" y="623037"/>
                  <a:pt x="4197673" y="619278"/>
                  <a:pt x="4197673" y="614344"/>
                </a:cubicBezTo>
                <a:cubicBezTo>
                  <a:pt x="4197673" y="608000"/>
                  <a:pt x="4198848" y="603536"/>
                  <a:pt x="4201198" y="600952"/>
                </a:cubicBezTo>
                <a:cubicBezTo>
                  <a:pt x="4198613" y="594373"/>
                  <a:pt x="4197321" y="587912"/>
                  <a:pt x="4197321" y="581568"/>
                </a:cubicBezTo>
                <a:cubicBezTo>
                  <a:pt x="4197321" y="576164"/>
                  <a:pt x="4198261" y="572170"/>
                  <a:pt x="4200140" y="569586"/>
                </a:cubicBezTo>
                <a:cubicBezTo>
                  <a:pt x="4199905" y="568881"/>
                  <a:pt x="4199788" y="567824"/>
                  <a:pt x="4199788" y="566414"/>
                </a:cubicBezTo>
                <a:cubicBezTo>
                  <a:pt x="4199788" y="562420"/>
                  <a:pt x="4201491" y="559072"/>
                  <a:pt x="4204898" y="556370"/>
                </a:cubicBezTo>
                <a:cubicBezTo>
                  <a:pt x="4208305" y="553668"/>
                  <a:pt x="4212005" y="552317"/>
                  <a:pt x="4215999" y="552317"/>
                </a:cubicBezTo>
                <a:close/>
                <a:moveTo>
                  <a:pt x="2393110" y="552317"/>
                </a:moveTo>
                <a:cubicBezTo>
                  <a:pt x="2396869" y="552317"/>
                  <a:pt x="2400099" y="553668"/>
                  <a:pt x="2402800" y="556370"/>
                </a:cubicBezTo>
                <a:cubicBezTo>
                  <a:pt x="2405503" y="559072"/>
                  <a:pt x="2406737" y="562890"/>
                  <a:pt x="2406502" y="567824"/>
                </a:cubicBezTo>
                <a:cubicBezTo>
                  <a:pt x="2408146" y="571113"/>
                  <a:pt x="2408968" y="575107"/>
                  <a:pt x="2408968" y="579806"/>
                </a:cubicBezTo>
                <a:cubicBezTo>
                  <a:pt x="2408968" y="588264"/>
                  <a:pt x="2406971" y="595665"/>
                  <a:pt x="2402977" y="602009"/>
                </a:cubicBezTo>
                <a:cubicBezTo>
                  <a:pt x="2403917" y="605063"/>
                  <a:pt x="2404387" y="608353"/>
                  <a:pt x="2404387" y="611877"/>
                </a:cubicBezTo>
                <a:cubicBezTo>
                  <a:pt x="2404387" y="617751"/>
                  <a:pt x="2402273" y="623389"/>
                  <a:pt x="2398043" y="628793"/>
                </a:cubicBezTo>
                <a:cubicBezTo>
                  <a:pt x="2398279" y="630673"/>
                  <a:pt x="2398748" y="632905"/>
                  <a:pt x="2399453" y="635489"/>
                </a:cubicBezTo>
                <a:cubicBezTo>
                  <a:pt x="2400158" y="638074"/>
                  <a:pt x="2400510" y="640188"/>
                  <a:pt x="2400510" y="641833"/>
                </a:cubicBezTo>
                <a:cubicBezTo>
                  <a:pt x="2400510" y="645357"/>
                  <a:pt x="2399336" y="648412"/>
                  <a:pt x="2396986" y="650996"/>
                </a:cubicBezTo>
                <a:cubicBezTo>
                  <a:pt x="2398160" y="654285"/>
                  <a:pt x="2395693" y="661216"/>
                  <a:pt x="2389585" y="671789"/>
                </a:cubicBezTo>
                <a:cubicBezTo>
                  <a:pt x="2390525" y="674608"/>
                  <a:pt x="2390995" y="676841"/>
                  <a:pt x="2390995" y="678485"/>
                </a:cubicBezTo>
                <a:cubicBezTo>
                  <a:pt x="2390995" y="680365"/>
                  <a:pt x="2390642" y="682244"/>
                  <a:pt x="2389937" y="684124"/>
                </a:cubicBezTo>
                <a:cubicBezTo>
                  <a:pt x="2388997" y="687178"/>
                  <a:pt x="2387001" y="689880"/>
                  <a:pt x="2383945" y="692230"/>
                </a:cubicBezTo>
                <a:cubicBezTo>
                  <a:pt x="2384416" y="701628"/>
                  <a:pt x="2381949" y="707501"/>
                  <a:pt x="2376545" y="709851"/>
                </a:cubicBezTo>
                <a:cubicBezTo>
                  <a:pt x="2376075" y="713610"/>
                  <a:pt x="2374430" y="717604"/>
                  <a:pt x="2371611" y="721833"/>
                </a:cubicBezTo>
                <a:cubicBezTo>
                  <a:pt x="2368793" y="726062"/>
                  <a:pt x="2365737" y="728882"/>
                  <a:pt x="2362449" y="730292"/>
                </a:cubicBezTo>
                <a:cubicBezTo>
                  <a:pt x="2362449" y="731231"/>
                  <a:pt x="2362272" y="733170"/>
                  <a:pt x="2361920" y="736107"/>
                </a:cubicBezTo>
                <a:cubicBezTo>
                  <a:pt x="2361567" y="739044"/>
                  <a:pt x="2360862" y="741452"/>
                  <a:pt x="2359805" y="743331"/>
                </a:cubicBezTo>
                <a:cubicBezTo>
                  <a:pt x="2358748" y="745211"/>
                  <a:pt x="2357162" y="747091"/>
                  <a:pt x="2355047" y="748970"/>
                </a:cubicBezTo>
                <a:cubicBezTo>
                  <a:pt x="2356222" y="757193"/>
                  <a:pt x="2352346" y="765417"/>
                  <a:pt x="2343416" y="773640"/>
                </a:cubicBezTo>
                <a:cubicBezTo>
                  <a:pt x="2343182" y="779279"/>
                  <a:pt x="2341362" y="783801"/>
                  <a:pt x="2337955" y="787208"/>
                </a:cubicBezTo>
                <a:cubicBezTo>
                  <a:pt x="2334548" y="790615"/>
                  <a:pt x="2330496" y="792671"/>
                  <a:pt x="2325795" y="793376"/>
                </a:cubicBezTo>
                <a:cubicBezTo>
                  <a:pt x="2325325" y="796665"/>
                  <a:pt x="2322918" y="799896"/>
                  <a:pt x="2318571" y="803067"/>
                </a:cubicBezTo>
                <a:cubicBezTo>
                  <a:pt x="2314225" y="806239"/>
                  <a:pt x="2310053" y="807825"/>
                  <a:pt x="2306060" y="807825"/>
                </a:cubicBezTo>
                <a:cubicBezTo>
                  <a:pt x="2305121" y="810410"/>
                  <a:pt x="2301302" y="813053"/>
                  <a:pt x="2294606" y="815755"/>
                </a:cubicBezTo>
                <a:cubicBezTo>
                  <a:pt x="2287910" y="818457"/>
                  <a:pt x="2283506" y="819103"/>
                  <a:pt x="2281391" y="817693"/>
                </a:cubicBezTo>
                <a:cubicBezTo>
                  <a:pt x="2275752" y="818163"/>
                  <a:pt x="2271288" y="816753"/>
                  <a:pt x="2267998" y="813464"/>
                </a:cubicBezTo>
                <a:cubicBezTo>
                  <a:pt x="2264709" y="810175"/>
                  <a:pt x="2263064" y="806298"/>
                  <a:pt x="2263064" y="801834"/>
                </a:cubicBezTo>
                <a:cubicBezTo>
                  <a:pt x="2263064" y="798545"/>
                  <a:pt x="2264004" y="795725"/>
                  <a:pt x="2265884" y="793376"/>
                </a:cubicBezTo>
                <a:cubicBezTo>
                  <a:pt x="2267764" y="791026"/>
                  <a:pt x="2270465" y="789851"/>
                  <a:pt x="2273989" y="789851"/>
                </a:cubicBezTo>
                <a:cubicBezTo>
                  <a:pt x="2275163" y="789851"/>
                  <a:pt x="2276104" y="789969"/>
                  <a:pt x="2276809" y="790204"/>
                </a:cubicBezTo>
                <a:cubicBezTo>
                  <a:pt x="2283387" y="785270"/>
                  <a:pt x="2288673" y="782803"/>
                  <a:pt x="2292668" y="782803"/>
                </a:cubicBezTo>
                <a:cubicBezTo>
                  <a:pt x="2294077" y="782803"/>
                  <a:pt x="2295135" y="782920"/>
                  <a:pt x="2295840" y="783155"/>
                </a:cubicBezTo>
                <a:cubicBezTo>
                  <a:pt x="2296310" y="780336"/>
                  <a:pt x="2297954" y="777693"/>
                  <a:pt x="2300773" y="775226"/>
                </a:cubicBezTo>
                <a:cubicBezTo>
                  <a:pt x="2303593" y="772759"/>
                  <a:pt x="2306883" y="770821"/>
                  <a:pt x="2310642" y="769411"/>
                </a:cubicBezTo>
                <a:cubicBezTo>
                  <a:pt x="2310642" y="767061"/>
                  <a:pt x="2311581" y="764594"/>
                  <a:pt x="2313460" y="762010"/>
                </a:cubicBezTo>
                <a:cubicBezTo>
                  <a:pt x="2315340" y="759425"/>
                  <a:pt x="2317572" y="757311"/>
                  <a:pt x="2320157" y="755666"/>
                </a:cubicBezTo>
                <a:cubicBezTo>
                  <a:pt x="2319687" y="754257"/>
                  <a:pt x="2319453" y="753199"/>
                  <a:pt x="2319453" y="752494"/>
                </a:cubicBezTo>
                <a:cubicBezTo>
                  <a:pt x="2319453" y="748970"/>
                  <a:pt x="2320980" y="745035"/>
                  <a:pt x="2324033" y="740688"/>
                </a:cubicBezTo>
                <a:cubicBezTo>
                  <a:pt x="2327088" y="736342"/>
                  <a:pt x="2330142" y="733581"/>
                  <a:pt x="2333197" y="732406"/>
                </a:cubicBezTo>
                <a:cubicBezTo>
                  <a:pt x="2327793" y="729587"/>
                  <a:pt x="2325091" y="725240"/>
                  <a:pt x="2325091" y="719366"/>
                </a:cubicBezTo>
                <a:cubicBezTo>
                  <a:pt x="2322742" y="719132"/>
                  <a:pt x="2320568" y="717487"/>
                  <a:pt x="2318571" y="714433"/>
                </a:cubicBezTo>
                <a:cubicBezTo>
                  <a:pt x="2316574" y="711378"/>
                  <a:pt x="2315575" y="708089"/>
                  <a:pt x="2315575" y="704565"/>
                </a:cubicBezTo>
                <a:cubicBezTo>
                  <a:pt x="2315575" y="702450"/>
                  <a:pt x="2316163" y="700453"/>
                  <a:pt x="2317338" y="698573"/>
                </a:cubicBezTo>
                <a:cubicBezTo>
                  <a:pt x="2313813" y="697399"/>
                  <a:pt x="2311171" y="695519"/>
                  <a:pt x="2309408" y="692935"/>
                </a:cubicBezTo>
                <a:cubicBezTo>
                  <a:pt x="2307646" y="690350"/>
                  <a:pt x="2306765" y="687296"/>
                  <a:pt x="2306765" y="683772"/>
                </a:cubicBezTo>
                <a:cubicBezTo>
                  <a:pt x="2306765" y="681187"/>
                  <a:pt x="2307235" y="678603"/>
                  <a:pt x="2308175" y="676018"/>
                </a:cubicBezTo>
                <a:cubicBezTo>
                  <a:pt x="2304885" y="674139"/>
                  <a:pt x="2302360" y="672142"/>
                  <a:pt x="2300598" y="670027"/>
                </a:cubicBezTo>
                <a:cubicBezTo>
                  <a:pt x="2298835" y="667912"/>
                  <a:pt x="2298072" y="665445"/>
                  <a:pt x="2298307" y="662626"/>
                </a:cubicBezTo>
                <a:cubicBezTo>
                  <a:pt x="2294782" y="660277"/>
                  <a:pt x="2293020" y="656635"/>
                  <a:pt x="2293020" y="651701"/>
                </a:cubicBezTo>
                <a:cubicBezTo>
                  <a:pt x="2293020" y="649351"/>
                  <a:pt x="2293373" y="647119"/>
                  <a:pt x="2294077" y="645005"/>
                </a:cubicBezTo>
                <a:cubicBezTo>
                  <a:pt x="2288204" y="638661"/>
                  <a:pt x="2285267" y="631848"/>
                  <a:pt x="2285267" y="624564"/>
                </a:cubicBezTo>
                <a:cubicBezTo>
                  <a:pt x="2285267" y="622450"/>
                  <a:pt x="2285385" y="620805"/>
                  <a:pt x="2285620" y="619630"/>
                </a:cubicBezTo>
                <a:cubicBezTo>
                  <a:pt x="2282330" y="617986"/>
                  <a:pt x="2279863" y="615695"/>
                  <a:pt x="2278219" y="612758"/>
                </a:cubicBezTo>
                <a:cubicBezTo>
                  <a:pt x="2276574" y="609821"/>
                  <a:pt x="2275752" y="606473"/>
                  <a:pt x="2275752" y="602714"/>
                </a:cubicBezTo>
                <a:cubicBezTo>
                  <a:pt x="2275752" y="599190"/>
                  <a:pt x="2276456" y="595900"/>
                  <a:pt x="2277866" y="592846"/>
                </a:cubicBezTo>
                <a:cubicBezTo>
                  <a:pt x="2271757" y="588617"/>
                  <a:pt x="2268703" y="583918"/>
                  <a:pt x="2268703" y="578749"/>
                </a:cubicBezTo>
                <a:cubicBezTo>
                  <a:pt x="2268703" y="572875"/>
                  <a:pt x="2271288" y="568176"/>
                  <a:pt x="2276456" y="564652"/>
                </a:cubicBezTo>
                <a:cubicBezTo>
                  <a:pt x="2278570" y="563242"/>
                  <a:pt x="2280921" y="562537"/>
                  <a:pt x="2283506" y="562537"/>
                </a:cubicBezTo>
                <a:cubicBezTo>
                  <a:pt x="2287029" y="562537"/>
                  <a:pt x="2290259" y="563830"/>
                  <a:pt x="2293196" y="566414"/>
                </a:cubicBezTo>
                <a:cubicBezTo>
                  <a:pt x="2296133" y="568998"/>
                  <a:pt x="2298307" y="572170"/>
                  <a:pt x="2299716" y="575930"/>
                </a:cubicBezTo>
                <a:cubicBezTo>
                  <a:pt x="2301831" y="577809"/>
                  <a:pt x="2303593" y="580746"/>
                  <a:pt x="2305002" y="584740"/>
                </a:cubicBezTo>
                <a:cubicBezTo>
                  <a:pt x="2306413" y="588734"/>
                  <a:pt x="2307117" y="592493"/>
                  <a:pt x="2307117" y="596018"/>
                </a:cubicBezTo>
                <a:cubicBezTo>
                  <a:pt x="2307117" y="598132"/>
                  <a:pt x="2307000" y="599542"/>
                  <a:pt x="2306765" y="600247"/>
                </a:cubicBezTo>
                <a:cubicBezTo>
                  <a:pt x="2313813" y="607765"/>
                  <a:pt x="2317338" y="615049"/>
                  <a:pt x="2317338" y="622097"/>
                </a:cubicBezTo>
                <a:cubicBezTo>
                  <a:pt x="2317338" y="623037"/>
                  <a:pt x="2317103" y="624682"/>
                  <a:pt x="2316633" y="627031"/>
                </a:cubicBezTo>
                <a:cubicBezTo>
                  <a:pt x="2319687" y="628676"/>
                  <a:pt x="2321920" y="631084"/>
                  <a:pt x="2323329" y="634256"/>
                </a:cubicBezTo>
                <a:cubicBezTo>
                  <a:pt x="2324738" y="637428"/>
                  <a:pt x="2325209" y="640658"/>
                  <a:pt x="2324738" y="643948"/>
                </a:cubicBezTo>
                <a:cubicBezTo>
                  <a:pt x="2327088" y="645827"/>
                  <a:pt x="2328792" y="648177"/>
                  <a:pt x="2329849" y="650996"/>
                </a:cubicBezTo>
                <a:cubicBezTo>
                  <a:pt x="2330906" y="653815"/>
                  <a:pt x="2331199" y="656635"/>
                  <a:pt x="2330731" y="659454"/>
                </a:cubicBezTo>
                <a:cubicBezTo>
                  <a:pt x="2332844" y="659454"/>
                  <a:pt x="2334783" y="661040"/>
                  <a:pt x="2336546" y="664212"/>
                </a:cubicBezTo>
                <a:cubicBezTo>
                  <a:pt x="2338307" y="667384"/>
                  <a:pt x="2338953" y="670614"/>
                  <a:pt x="2338483" y="673904"/>
                </a:cubicBezTo>
                <a:cubicBezTo>
                  <a:pt x="2341538" y="675548"/>
                  <a:pt x="2343536" y="677722"/>
                  <a:pt x="2344474" y="680423"/>
                </a:cubicBezTo>
                <a:cubicBezTo>
                  <a:pt x="2345414" y="683125"/>
                  <a:pt x="2345649" y="686356"/>
                  <a:pt x="2345179" y="690115"/>
                </a:cubicBezTo>
                <a:cubicBezTo>
                  <a:pt x="2348234" y="691055"/>
                  <a:pt x="2349761" y="693992"/>
                  <a:pt x="2349761" y="698926"/>
                </a:cubicBezTo>
                <a:cubicBezTo>
                  <a:pt x="2350466" y="694932"/>
                  <a:pt x="2351288" y="691995"/>
                  <a:pt x="2352227" y="690115"/>
                </a:cubicBezTo>
                <a:cubicBezTo>
                  <a:pt x="2353168" y="688236"/>
                  <a:pt x="2354577" y="686238"/>
                  <a:pt x="2356456" y="684124"/>
                </a:cubicBezTo>
                <a:cubicBezTo>
                  <a:pt x="2355986" y="681774"/>
                  <a:pt x="2355751" y="680247"/>
                  <a:pt x="2355751" y="679542"/>
                </a:cubicBezTo>
                <a:cubicBezTo>
                  <a:pt x="2355751" y="676958"/>
                  <a:pt x="2356222" y="674902"/>
                  <a:pt x="2357162" y="673375"/>
                </a:cubicBezTo>
                <a:cubicBezTo>
                  <a:pt x="2358102" y="671848"/>
                  <a:pt x="2359393" y="670967"/>
                  <a:pt x="2361038" y="670732"/>
                </a:cubicBezTo>
                <a:cubicBezTo>
                  <a:pt x="2360099" y="666268"/>
                  <a:pt x="2361273" y="661921"/>
                  <a:pt x="2364563" y="657692"/>
                </a:cubicBezTo>
                <a:cubicBezTo>
                  <a:pt x="2363858" y="656282"/>
                  <a:pt x="2363506" y="654873"/>
                  <a:pt x="2363506" y="653463"/>
                </a:cubicBezTo>
                <a:cubicBezTo>
                  <a:pt x="2363506" y="651818"/>
                  <a:pt x="2364269" y="649997"/>
                  <a:pt x="2365797" y="648000"/>
                </a:cubicBezTo>
                <a:cubicBezTo>
                  <a:pt x="2367323" y="646003"/>
                  <a:pt x="2368322" y="644652"/>
                  <a:pt x="2368793" y="643948"/>
                </a:cubicBezTo>
                <a:cubicBezTo>
                  <a:pt x="2367382" y="639718"/>
                  <a:pt x="2366677" y="636194"/>
                  <a:pt x="2366677" y="633375"/>
                </a:cubicBezTo>
                <a:cubicBezTo>
                  <a:pt x="2366677" y="631025"/>
                  <a:pt x="2367147" y="628793"/>
                  <a:pt x="2368087" y="626679"/>
                </a:cubicBezTo>
                <a:cubicBezTo>
                  <a:pt x="2369027" y="624564"/>
                  <a:pt x="2370554" y="621980"/>
                  <a:pt x="2372668" y="618925"/>
                </a:cubicBezTo>
                <a:cubicBezTo>
                  <a:pt x="2371259" y="616106"/>
                  <a:pt x="2370554" y="611877"/>
                  <a:pt x="2370554" y="606238"/>
                </a:cubicBezTo>
                <a:cubicBezTo>
                  <a:pt x="2370554" y="598720"/>
                  <a:pt x="2372081" y="591906"/>
                  <a:pt x="2375135" y="585797"/>
                </a:cubicBezTo>
                <a:cubicBezTo>
                  <a:pt x="2374196" y="582508"/>
                  <a:pt x="2373726" y="579924"/>
                  <a:pt x="2373726" y="578044"/>
                </a:cubicBezTo>
                <a:cubicBezTo>
                  <a:pt x="2373726" y="575225"/>
                  <a:pt x="2374430" y="572758"/>
                  <a:pt x="2375840" y="570643"/>
                </a:cubicBezTo>
                <a:cubicBezTo>
                  <a:pt x="2375840" y="565004"/>
                  <a:pt x="2377602" y="560540"/>
                  <a:pt x="2381127" y="557251"/>
                </a:cubicBezTo>
                <a:cubicBezTo>
                  <a:pt x="2384651" y="553962"/>
                  <a:pt x="2388645" y="552317"/>
                  <a:pt x="2393110" y="552317"/>
                </a:cubicBezTo>
                <a:close/>
                <a:moveTo>
                  <a:pt x="8044649" y="551965"/>
                </a:moveTo>
                <a:cubicBezTo>
                  <a:pt x="8050053" y="551965"/>
                  <a:pt x="8055163" y="552728"/>
                  <a:pt x="8059979" y="554255"/>
                </a:cubicBezTo>
                <a:cubicBezTo>
                  <a:pt x="8064796" y="555783"/>
                  <a:pt x="8068379" y="557721"/>
                  <a:pt x="8070729" y="560070"/>
                </a:cubicBezTo>
                <a:cubicBezTo>
                  <a:pt x="8073079" y="558191"/>
                  <a:pt x="8076603" y="557251"/>
                  <a:pt x="8081301" y="557251"/>
                </a:cubicBezTo>
                <a:cubicBezTo>
                  <a:pt x="8088585" y="557251"/>
                  <a:pt x="8093049" y="560188"/>
                  <a:pt x="8094694" y="566062"/>
                </a:cubicBezTo>
                <a:cubicBezTo>
                  <a:pt x="8096573" y="565357"/>
                  <a:pt x="8098453" y="565004"/>
                  <a:pt x="8100333" y="565004"/>
                </a:cubicBezTo>
                <a:cubicBezTo>
                  <a:pt x="8104327" y="565004"/>
                  <a:pt x="8107851" y="566473"/>
                  <a:pt x="8110905" y="569410"/>
                </a:cubicBezTo>
                <a:cubicBezTo>
                  <a:pt x="8113959" y="572347"/>
                  <a:pt x="8115487" y="575812"/>
                  <a:pt x="8115487" y="579806"/>
                </a:cubicBezTo>
                <a:cubicBezTo>
                  <a:pt x="8115487" y="581921"/>
                  <a:pt x="8115252" y="583448"/>
                  <a:pt x="8114781" y="584388"/>
                </a:cubicBezTo>
                <a:cubicBezTo>
                  <a:pt x="8117131" y="587677"/>
                  <a:pt x="8118952" y="590731"/>
                  <a:pt x="8120245" y="593551"/>
                </a:cubicBezTo>
                <a:cubicBezTo>
                  <a:pt x="8121537" y="596370"/>
                  <a:pt x="8121948" y="599190"/>
                  <a:pt x="8121477" y="602009"/>
                </a:cubicBezTo>
                <a:cubicBezTo>
                  <a:pt x="8122183" y="604124"/>
                  <a:pt x="8122535" y="606003"/>
                  <a:pt x="8122535" y="607648"/>
                </a:cubicBezTo>
                <a:cubicBezTo>
                  <a:pt x="8122535" y="611407"/>
                  <a:pt x="8121595" y="614226"/>
                  <a:pt x="8119715" y="616106"/>
                </a:cubicBezTo>
                <a:cubicBezTo>
                  <a:pt x="8119951" y="616811"/>
                  <a:pt x="8120069" y="617751"/>
                  <a:pt x="8120069" y="618925"/>
                </a:cubicBezTo>
                <a:cubicBezTo>
                  <a:pt x="8120069" y="621510"/>
                  <a:pt x="8119129" y="624329"/>
                  <a:pt x="8117249" y="627384"/>
                </a:cubicBezTo>
                <a:cubicBezTo>
                  <a:pt x="8118893" y="629733"/>
                  <a:pt x="8119715" y="632317"/>
                  <a:pt x="8119715" y="635137"/>
                </a:cubicBezTo>
                <a:cubicBezTo>
                  <a:pt x="8119715" y="637956"/>
                  <a:pt x="8118893" y="640541"/>
                  <a:pt x="8117249" y="642890"/>
                </a:cubicBezTo>
                <a:cubicBezTo>
                  <a:pt x="8117719" y="647119"/>
                  <a:pt x="8117953" y="649939"/>
                  <a:pt x="8117953" y="651348"/>
                </a:cubicBezTo>
                <a:cubicBezTo>
                  <a:pt x="8118659" y="657222"/>
                  <a:pt x="8119011" y="661216"/>
                  <a:pt x="8119011" y="663331"/>
                </a:cubicBezTo>
                <a:cubicBezTo>
                  <a:pt x="8119011" y="664506"/>
                  <a:pt x="8118776" y="666033"/>
                  <a:pt x="8118306" y="667912"/>
                </a:cubicBezTo>
                <a:cubicBezTo>
                  <a:pt x="8120186" y="670497"/>
                  <a:pt x="8121125" y="674256"/>
                  <a:pt x="8121125" y="679190"/>
                </a:cubicBezTo>
                <a:cubicBezTo>
                  <a:pt x="8121125" y="684124"/>
                  <a:pt x="8120303" y="687883"/>
                  <a:pt x="8118659" y="690468"/>
                </a:cubicBezTo>
                <a:cubicBezTo>
                  <a:pt x="8122183" y="697046"/>
                  <a:pt x="8123945" y="702098"/>
                  <a:pt x="8123945" y="705622"/>
                </a:cubicBezTo>
                <a:cubicBezTo>
                  <a:pt x="8123945" y="708441"/>
                  <a:pt x="8123123" y="711026"/>
                  <a:pt x="8121477" y="713375"/>
                </a:cubicBezTo>
                <a:cubicBezTo>
                  <a:pt x="8122417" y="715020"/>
                  <a:pt x="8122887" y="716899"/>
                  <a:pt x="8122887" y="719014"/>
                </a:cubicBezTo>
                <a:cubicBezTo>
                  <a:pt x="8122887" y="721364"/>
                  <a:pt x="8122183" y="723948"/>
                  <a:pt x="8120773" y="726767"/>
                </a:cubicBezTo>
                <a:cubicBezTo>
                  <a:pt x="8122183" y="728882"/>
                  <a:pt x="8122887" y="732171"/>
                  <a:pt x="8122887" y="736635"/>
                </a:cubicBezTo>
                <a:cubicBezTo>
                  <a:pt x="8122887" y="741569"/>
                  <a:pt x="8121713" y="745916"/>
                  <a:pt x="8119363" y="749675"/>
                </a:cubicBezTo>
                <a:cubicBezTo>
                  <a:pt x="8120538" y="749910"/>
                  <a:pt x="8120773" y="751378"/>
                  <a:pt x="8120069" y="754080"/>
                </a:cubicBezTo>
                <a:cubicBezTo>
                  <a:pt x="8119363" y="756782"/>
                  <a:pt x="8118189" y="759425"/>
                  <a:pt x="8116543" y="762010"/>
                </a:cubicBezTo>
                <a:cubicBezTo>
                  <a:pt x="8117719" y="764359"/>
                  <a:pt x="8118306" y="766474"/>
                  <a:pt x="8118306" y="768354"/>
                </a:cubicBezTo>
                <a:cubicBezTo>
                  <a:pt x="8118306" y="771173"/>
                  <a:pt x="8117483" y="773934"/>
                  <a:pt x="8115839" y="776636"/>
                </a:cubicBezTo>
                <a:cubicBezTo>
                  <a:pt x="8114195" y="779337"/>
                  <a:pt x="8112080" y="781276"/>
                  <a:pt x="8109495" y="782451"/>
                </a:cubicBezTo>
                <a:cubicBezTo>
                  <a:pt x="8106441" y="791144"/>
                  <a:pt x="8102095" y="796195"/>
                  <a:pt x="8096456" y="797605"/>
                </a:cubicBezTo>
                <a:cubicBezTo>
                  <a:pt x="8096691" y="800424"/>
                  <a:pt x="8095633" y="803185"/>
                  <a:pt x="8093284" y="805887"/>
                </a:cubicBezTo>
                <a:cubicBezTo>
                  <a:pt x="8090934" y="808589"/>
                  <a:pt x="8088467" y="810175"/>
                  <a:pt x="8085883" y="810645"/>
                </a:cubicBezTo>
                <a:cubicBezTo>
                  <a:pt x="8084709" y="815813"/>
                  <a:pt x="8080244" y="818398"/>
                  <a:pt x="8072491" y="818398"/>
                </a:cubicBezTo>
                <a:cubicBezTo>
                  <a:pt x="8070846" y="820512"/>
                  <a:pt x="8068203" y="822157"/>
                  <a:pt x="8064561" y="823332"/>
                </a:cubicBezTo>
                <a:cubicBezTo>
                  <a:pt x="8060919" y="824507"/>
                  <a:pt x="8056867" y="825094"/>
                  <a:pt x="8052403" y="825094"/>
                </a:cubicBezTo>
                <a:cubicBezTo>
                  <a:pt x="8043709" y="825094"/>
                  <a:pt x="8037131" y="822862"/>
                  <a:pt x="8032667" y="818398"/>
                </a:cubicBezTo>
                <a:cubicBezTo>
                  <a:pt x="8029613" y="818163"/>
                  <a:pt x="8026675" y="817047"/>
                  <a:pt x="8023857" y="815050"/>
                </a:cubicBezTo>
                <a:cubicBezTo>
                  <a:pt x="8021037" y="813053"/>
                  <a:pt x="8018923" y="810645"/>
                  <a:pt x="8017513" y="807825"/>
                </a:cubicBezTo>
                <a:cubicBezTo>
                  <a:pt x="8013989" y="807590"/>
                  <a:pt x="8010993" y="806181"/>
                  <a:pt x="8008526" y="803596"/>
                </a:cubicBezTo>
                <a:cubicBezTo>
                  <a:pt x="8006059" y="801012"/>
                  <a:pt x="8004707" y="797957"/>
                  <a:pt x="8004473" y="794433"/>
                </a:cubicBezTo>
                <a:cubicBezTo>
                  <a:pt x="8002593" y="791379"/>
                  <a:pt x="8001653" y="788677"/>
                  <a:pt x="8001653" y="786327"/>
                </a:cubicBezTo>
                <a:cubicBezTo>
                  <a:pt x="8001653" y="782333"/>
                  <a:pt x="8003297" y="778985"/>
                  <a:pt x="8006587" y="776283"/>
                </a:cubicBezTo>
                <a:cubicBezTo>
                  <a:pt x="8009877" y="773581"/>
                  <a:pt x="8013636" y="772230"/>
                  <a:pt x="8017865" y="772230"/>
                </a:cubicBezTo>
                <a:cubicBezTo>
                  <a:pt x="8020685" y="772230"/>
                  <a:pt x="8023210" y="772994"/>
                  <a:pt x="8025442" y="774521"/>
                </a:cubicBezTo>
                <a:cubicBezTo>
                  <a:pt x="8027674" y="776048"/>
                  <a:pt x="8029377" y="778339"/>
                  <a:pt x="8030553" y="781393"/>
                </a:cubicBezTo>
                <a:cubicBezTo>
                  <a:pt x="8035487" y="782568"/>
                  <a:pt x="8038775" y="785270"/>
                  <a:pt x="8040421" y="789499"/>
                </a:cubicBezTo>
                <a:cubicBezTo>
                  <a:pt x="8044415" y="789969"/>
                  <a:pt x="8047586" y="791379"/>
                  <a:pt x="8049935" y="793728"/>
                </a:cubicBezTo>
                <a:cubicBezTo>
                  <a:pt x="8050641" y="792553"/>
                  <a:pt x="8052167" y="791672"/>
                  <a:pt x="8054517" y="791085"/>
                </a:cubicBezTo>
                <a:cubicBezTo>
                  <a:pt x="8056867" y="790498"/>
                  <a:pt x="8059334" y="790204"/>
                  <a:pt x="8061918" y="790204"/>
                </a:cubicBezTo>
                <a:cubicBezTo>
                  <a:pt x="8064503" y="790204"/>
                  <a:pt x="8066499" y="790556"/>
                  <a:pt x="8067909" y="791261"/>
                </a:cubicBezTo>
                <a:cubicBezTo>
                  <a:pt x="8067909" y="789382"/>
                  <a:pt x="8068849" y="787561"/>
                  <a:pt x="8070729" y="785799"/>
                </a:cubicBezTo>
                <a:cubicBezTo>
                  <a:pt x="8072608" y="784036"/>
                  <a:pt x="8074605" y="783038"/>
                  <a:pt x="8076720" y="782803"/>
                </a:cubicBezTo>
                <a:cubicBezTo>
                  <a:pt x="8076250" y="780923"/>
                  <a:pt x="8076837" y="778691"/>
                  <a:pt x="8078482" y="776107"/>
                </a:cubicBezTo>
                <a:cubicBezTo>
                  <a:pt x="8080127" y="773522"/>
                  <a:pt x="8081771" y="772113"/>
                  <a:pt x="8083416" y="771878"/>
                </a:cubicBezTo>
                <a:cubicBezTo>
                  <a:pt x="8082947" y="769998"/>
                  <a:pt x="8082711" y="768236"/>
                  <a:pt x="8082711" y="766591"/>
                </a:cubicBezTo>
                <a:cubicBezTo>
                  <a:pt x="8082711" y="763537"/>
                  <a:pt x="8083240" y="760659"/>
                  <a:pt x="8084297" y="757957"/>
                </a:cubicBezTo>
                <a:cubicBezTo>
                  <a:pt x="8085355" y="755255"/>
                  <a:pt x="8086823" y="753199"/>
                  <a:pt x="8088703" y="751790"/>
                </a:cubicBezTo>
                <a:cubicBezTo>
                  <a:pt x="8088467" y="750850"/>
                  <a:pt x="8088350" y="749558"/>
                  <a:pt x="8088350" y="747913"/>
                </a:cubicBezTo>
                <a:cubicBezTo>
                  <a:pt x="8088350" y="744859"/>
                  <a:pt x="8088937" y="741980"/>
                  <a:pt x="8090112" y="739278"/>
                </a:cubicBezTo>
                <a:cubicBezTo>
                  <a:pt x="8091287" y="736577"/>
                  <a:pt x="8092579" y="734756"/>
                  <a:pt x="8093989" y="733816"/>
                </a:cubicBezTo>
                <a:cubicBezTo>
                  <a:pt x="8079892" y="740864"/>
                  <a:pt x="8071081" y="743566"/>
                  <a:pt x="8067557" y="741922"/>
                </a:cubicBezTo>
                <a:cubicBezTo>
                  <a:pt x="8061448" y="743331"/>
                  <a:pt x="8056514" y="744036"/>
                  <a:pt x="8052755" y="744036"/>
                </a:cubicBezTo>
                <a:cubicBezTo>
                  <a:pt x="8047821" y="744036"/>
                  <a:pt x="8044415" y="743214"/>
                  <a:pt x="8042535" y="741569"/>
                </a:cubicBezTo>
                <a:cubicBezTo>
                  <a:pt x="8040421" y="742744"/>
                  <a:pt x="8037601" y="743331"/>
                  <a:pt x="8034077" y="743331"/>
                </a:cubicBezTo>
                <a:cubicBezTo>
                  <a:pt x="8029377" y="743331"/>
                  <a:pt x="8024855" y="742215"/>
                  <a:pt x="8020508" y="739983"/>
                </a:cubicBezTo>
                <a:cubicBezTo>
                  <a:pt x="8016161" y="737751"/>
                  <a:pt x="8013165" y="734873"/>
                  <a:pt x="8011521" y="731349"/>
                </a:cubicBezTo>
                <a:cubicBezTo>
                  <a:pt x="8005178" y="730879"/>
                  <a:pt x="7999303" y="727531"/>
                  <a:pt x="7993900" y="721305"/>
                </a:cubicBezTo>
                <a:cubicBezTo>
                  <a:pt x="7988496" y="715079"/>
                  <a:pt x="7985559" y="707854"/>
                  <a:pt x="7985089" y="699631"/>
                </a:cubicBezTo>
                <a:cubicBezTo>
                  <a:pt x="7980860" y="698221"/>
                  <a:pt x="7977629" y="694990"/>
                  <a:pt x="7975397" y="689939"/>
                </a:cubicBezTo>
                <a:cubicBezTo>
                  <a:pt x="7973166" y="684888"/>
                  <a:pt x="7972049" y="679308"/>
                  <a:pt x="7972049" y="673199"/>
                </a:cubicBezTo>
                <a:cubicBezTo>
                  <a:pt x="7972049" y="666385"/>
                  <a:pt x="7973342" y="661334"/>
                  <a:pt x="7975926" y="658044"/>
                </a:cubicBezTo>
                <a:cubicBezTo>
                  <a:pt x="7974281" y="656870"/>
                  <a:pt x="7972931" y="654109"/>
                  <a:pt x="7971873" y="649763"/>
                </a:cubicBezTo>
                <a:cubicBezTo>
                  <a:pt x="7970816" y="645416"/>
                  <a:pt x="7970287" y="640776"/>
                  <a:pt x="7970287" y="635842"/>
                </a:cubicBezTo>
                <a:cubicBezTo>
                  <a:pt x="7970287" y="625034"/>
                  <a:pt x="7972989" y="617751"/>
                  <a:pt x="7978393" y="613991"/>
                </a:cubicBezTo>
                <a:cubicBezTo>
                  <a:pt x="7977688" y="612817"/>
                  <a:pt x="7977806" y="610408"/>
                  <a:pt x="7978745" y="606767"/>
                </a:cubicBezTo>
                <a:cubicBezTo>
                  <a:pt x="7979685" y="603125"/>
                  <a:pt x="7981213" y="599542"/>
                  <a:pt x="7983327" y="596018"/>
                </a:cubicBezTo>
                <a:cubicBezTo>
                  <a:pt x="7985442" y="592493"/>
                  <a:pt x="7987556" y="590261"/>
                  <a:pt x="7989671" y="589322"/>
                </a:cubicBezTo>
                <a:cubicBezTo>
                  <a:pt x="7989435" y="587207"/>
                  <a:pt x="7990259" y="584858"/>
                  <a:pt x="7992138" y="582273"/>
                </a:cubicBezTo>
                <a:cubicBezTo>
                  <a:pt x="7994017" y="579689"/>
                  <a:pt x="7996249" y="577692"/>
                  <a:pt x="7998834" y="576282"/>
                </a:cubicBezTo>
                <a:cubicBezTo>
                  <a:pt x="8001418" y="574872"/>
                  <a:pt x="8003415" y="574402"/>
                  <a:pt x="8004825" y="574872"/>
                </a:cubicBezTo>
                <a:cubicBezTo>
                  <a:pt x="8005765" y="570878"/>
                  <a:pt x="8007821" y="568059"/>
                  <a:pt x="8010993" y="566414"/>
                </a:cubicBezTo>
                <a:cubicBezTo>
                  <a:pt x="8014165" y="564769"/>
                  <a:pt x="8017982" y="563477"/>
                  <a:pt x="8022447" y="562537"/>
                </a:cubicBezTo>
                <a:cubicBezTo>
                  <a:pt x="8023621" y="559013"/>
                  <a:pt x="8026265" y="556370"/>
                  <a:pt x="8030376" y="554608"/>
                </a:cubicBezTo>
                <a:cubicBezTo>
                  <a:pt x="8034487" y="552846"/>
                  <a:pt x="8039245" y="551965"/>
                  <a:pt x="8044649" y="551965"/>
                </a:cubicBezTo>
                <a:close/>
                <a:moveTo>
                  <a:pt x="3663153" y="551965"/>
                </a:moveTo>
                <a:cubicBezTo>
                  <a:pt x="3668557" y="551965"/>
                  <a:pt x="3673668" y="552728"/>
                  <a:pt x="3678484" y="554255"/>
                </a:cubicBezTo>
                <a:cubicBezTo>
                  <a:pt x="3683301" y="555783"/>
                  <a:pt x="3686883" y="557721"/>
                  <a:pt x="3689234" y="560070"/>
                </a:cubicBezTo>
                <a:cubicBezTo>
                  <a:pt x="3691582" y="558191"/>
                  <a:pt x="3695107" y="557251"/>
                  <a:pt x="3699806" y="557251"/>
                </a:cubicBezTo>
                <a:cubicBezTo>
                  <a:pt x="3707090" y="557251"/>
                  <a:pt x="3711549" y="560188"/>
                  <a:pt x="3713194" y="566062"/>
                </a:cubicBezTo>
                <a:cubicBezTo>
                  <a:pt x="3715073" y="565357"/>
                  <a:pt x="3716953" y="565004"/>
                  <a:pt x="3718833" y="565004"/>
                </a:cubicBezTo>
                <a:cubicBezTo>
                  <a:pt x="3722827" y="565004"/>
                  <a:pt x="3726351" y="566473"/>
                  <a:pt x="3729405" y="569410"/>
                </a:cubicBezTo>
                <a:cubicBezTo>
                  <a:pt x="3732460" y="572347"/>
                  <a:pt x="3733987" y="575812"/>
                  <a:pt x="3733987" y="579806"/>
                </a:cubicBezTo>
                <a:cubicBezTo>
                  <a:pt x="3733987" y="581921"/>
                  <a:pt x="3733752" y="583448"/>
                  <a:pt x="3733282" y="584388"/>
                </a:cubicBezTo>
                <a:cubicBezTo>
                  <a:pt x="3735631" y="587677"/>
                  <a:pt x="3737452" y="590731"/>
                  <a:pt x="3738744" y="593551"/>
                </a:cubicBezTo>
                <a:cubicBezTo>
                  <a:pt x="3740037" y="596370"/>
                  <a:pt x="3740448" y="599190"/>
                  <a:pt x="3739978" y="602009"/>
                </a:cubicBezTo>
                <a:cubicBezTo>
                  <a:pt x="3740683" y="604124"/>
                  <a:pt x="3741035" y="606003"/>
                  <a:pt x="3741035" y="607648"/>
                </a:cubicBezTo>
                <a:cubicBezTo>
                  <a:pt x="3741035" y="611407"/>
                  <a:pt x="3740096" y="614226"/>
                  <a:pt x="3738216" y="616106"/>
                </a:cubicBezTo>
                <a:cubicBezTo>
                  <a:pt x="3738451" y="616811"/>
                  <a:pt x="3738568" y="617751"/>
                  <a:pt x="3738568" y="618925"/>
                </a:cubicBezTo>
                <a:cubicBezTo>
                  <a:pt x="3738568" y="621510"/>
                  <a:pt x="3737629" y="624329"/>
                  <a:pt x="3735749" y="627384"/>
                </a:cubicBezTo>
                <a:cubicBezTo>
                  <a:pt x="3737393" y="629733"/>
                  <a:pt x="3738216" y="632317"/>
                  <a:pt x="3738216" y="635137"/>
                </a:cubicBezTo>
                <a:cubicBezTo>
                  <a:pt x="3738216" y="637956"/>
                  <a:pt x="3737393" y="640541"/>
                  <a:pt x="3735749" y="642890"/>
                </a:cubicBezTo>
                <a:cubicBezTo>
                  <a:pt x="3736219" y="647119"/>
                  <a:pt x="3736454" y="649939"/>
                  <a:pt x="3736454" y="651348"/>
                </a:cubicBezTo>
                <a:cubicBezTo>
                  <a:pt x="3737158" y="657222"/>
                  <a:pt x="3737511" y="661216"/>
                  <a:pt x="3737511" y="663331"/>
                </a:cubicBezTo>
                <a:cubicBezTo>
                  <a:pt x="3737511" y="664506"/>
                  <a:pt x="3737276" y="666033"/>
                  <a:pt x="3736806" y="667912"/>
                </a:cubicBezTo>
                <a:cubicBezTo>
                  <a:pt x="3738686" y="670497"/>
                  <a:pt x="3739625" y="674256"/>
                  <a:pt x="3739625" y="679190"/>
                </a:cubicBezTo>
                <a:cubicBezTo>
                  <a:pt x="3739625" y="684124"/>
                  <a:pt x="3738803" y="687883"/>
                  <a:pt x="3737158" y="690468"/>
                </a:cubicBezTo>
                <a:cubicBezTo>
                  <a:pt x="3740683" y="697046"/>
                  <a:pt x="3742445" y="702098"/>
                  <a:pt x="3742445" y="705622"/>
                </a:cubicBezTo>
                <a:cubicBezTo>
                  <a:pt x="3742445" y="708441"/>
                  <a:pt x="3741622" y="711026"/>
                  <a:pt x="3739978" y="713375"/>
                </a:cubicBezTo>
                <a:cubicBezTo>
                  <a:pt x="3740918" y="715020"/>
                  <a:pt x="3741388" y="716899"/>
                  <a:pt x="3741388" y="719014"/>
                </a:cubicBezTo>
                <a:cubicBezTo>
                  <a:pt x="3741388" y="721364"/>
                  <a:pt x="3740683" y="723948"/>
                  <a:pt x="3739273" y="726767"/>
                </a:cubicBezTo>
                <a:cubicBezTo>
                  <a:pt x="3740683" y="728882"/>
                  <a:pt x="3741388" y="732171"/>
                  <a:pt x="3741388" y="736635"/>
                </a:cubicBezTo>
                <a:cubicBezTo>
                  <a:pt x="3741388" y="741569"/>
                  <a:pt x="3740213" y="745916"/>
                  <a:pt x="3737863" y="749675"/>
                </a:cubicBezTo>
                <a:cubicBezTo>
                  <a:pt x="3739038" y="749910"/>
                  <a:pt x="3739273" y="751378"/>
                  <a:pt x="3738568" y="754080"/>
                </a:cubicBezTo>
                <a:cubicBezTo>
                  <a:pt x="3737863" y="756782"/>
                  <a:pt x="3736689" y="759425"/>
                  <a:pt x="3735044" y="762010"/>
                </a:cubicBezTo>
                <a:cubicBezTo>
                  <a:pt x="3736219" y="764359"/>
                  <a:pt x="3736806" y="766474"/>
                  <a:pt x="3736806" y="768354"/>
                </a:cubicBezTo>
                <a:cubicBezTo>
                  <a:pt x="3736806" y="771173"/>
                  <a:pt x="3735984" y="773934"/>
                  <a:pt x="3734339" y="776636"/>
                </a:cubicBezTo>
                <a:cubicBezTo>
                  <a:pt x="3732695" y="779337"/>
                  <a:pt x="3730580" y="781276"/>
                  <a:pt x="3727995" y="782451"/>
                </a:cubicBezTo>
                <a:cubicBezTo>
                  <a:pt x="3724941" y="791144"/>
                  <a:pt x="3720595" y="796195"/>
                  <a:pt x="3714956" y="797605"/>
                </a:cubicBezTo>
                <a:cubicBezTo>
                  <a:pt x="3715191" y="800424"/>
                  <a:pt x="3714133" y="803185"/>
                  <a:pt x="3711784" y="805887"/>
                </a:cubicBezTo>
                <a:cubicBezTo>
                  <a:pt x="3709439" y="808589"/>
                  <a:pt x="3706972" y="810175"/>
                  <a:pt x="3704388" y="810645"/>
                </a:cubicBezTo>
                <a:cubicBezTo>
                  <a:pt x="3703213" y="815813"/>
                  <a:pt x="3698749" y="818398"/>
                  <a:pt x="3690995" y="818398"/>
                </a:cubicBezTo>
                <a:cubicBezTo>
                  <a:pt x="3689350" y="820512"/>
                  <a:pt x="3686708" y="822157"/>
                  <a:pt x="3683065" y="823332"/>
                </a:cubicBezTo>
                <a:cubicBezTo>
                  <a:pt x="3679424" y="824507"/>
                  <a:pt x="3675370" y="825094"/>
                  <a:pt x="3670907" y="825094"/>
                </a:cubicBezTo>
                <a:cubicBezTo>
                  <a:pt x="3662215" y="825094"/>
                  <a:pt x="3655635" y="822862"/>
                  <a:pt x="3651172" y="818398"/>
                </a:cubicBezTo>
                <a:cubicBezTo>
                  <a:pt x="3648117" y="818163"/>
                  <a:pt x="3645181" y="817047"/>
                  <a:pt x="3642360" y="815050"/>
                </a:cubicBezTo>
                <a:cubicBezTo>
                  <a:pt x="3639541" y="813053"/>
                  <a:pt x="3637427" y="810645"/>
                  <a:pt x="3636017" y="807825"/>
                </a:cubicBezTo>
                <a:cubicBezTo>
                  <a:pt x="3632493" y="807590"/>
                  <a:pt x="3629497" y="806181"/>
                  <a:pt x="3627031" y="803596"/>
                </a:cubicBezTo>
                <a:cubicBezTo>
                  <a:pt x="3624563" y="801012"/>
                  <a:pt x="3623212" y="797957"/>
                  <a:pt x="3622977" y="794433"/>
                </a:cubicBezTo>
                <a:cubicBezTo>
                  <a:pt x="3621097" y="791379"/>
                  <a:pt x="3620159" y="788677"/>
                  <a:pt x="3620159" y="786327"/>
                </a:cubicBezTo>
                <a:cubicBezTo>
                  <a:pt x="3620159" y="782333"/>
                  <a:pt x="3621802" y="778985"/>
                  <a:pt x="3625092" y="776283"/>
                </a:cubicBezTo>
                <a:cubicBezTo>
                  <a:pt x="3628381" y="773581"/>
                  <a:pt x="3632141" y="772230"/>
                  <a:pt x="3636370" y="772230"/>
                </a:cubicBezTo>
                <a:cubicBezTo>
                  <a:pt x="3639189" y="772230"/>
                  <a:pt x="3641715" y="772994"/>
                  <a:pt x="3643947" y="774521"/>
                </a:cubicBezTo>
                <a:cubicBezTo>
                  <a:pt x="3646179" y="776048"/>
                  <a:pt x="3647882" y="778339"/>
                  <a:pt x="3649056" y="781393"/>
                </a:cubicBezTo>
                <a:cubicBezTo>
                  <a:pt x="3653991" y="782568"/>
                  <a:pt x="3657280" y="785270"/>
                  <a:pt x="3658925" y="789499"/>
                </a:cubicBezTo>
                <a:cubicBezTo>
                  <a:pt x="3662919" y="789969"/>
                  <a:pt x="3666090" y="791379"/>
                  <a:pt x="3668441" y="793728"/>
                </a:cubicBezTo>
                <a:cubicBezTo>
                  <a:pt x="3669146" y="792553"/>
                  <a:pt x="3670672" y="791672"/>
                  <a:pt x="3673022" y="791085"/>
                </a:cubicBezTo>
                <a:cubicBezTo>
                  <a:pt x="3675370" y="790498"/>
                  <a:pt x="3677838" y="790204"/>
                  <a:pt x="3680423" y="790204"/>
                </a:cubicBezTo>
                <a:cubicBezTo>
                  <a:pt x="3683006" y="790204"/>
                  <a:pt x="3685004" y="790556"/>
                  <a:pt x="3686413" y="791261"/>
                </a:cubicBezTo>
                <a:cubicBezTo>
                  <a:pt x="3686413" y="789382"/>
                  <a:pt x="3687354" y="787561"/>
                  <a:pt x="3689234" y="785799"/>
                </a:cubicBezTo>
                <a:cubicBezTo>
                  <a:pt x="3691112" y="784036"/>
                  <a:pt x="3693110" y="783038"/>
                  <a:pt x="3695224" y="782803"/>
                </a:cubicBezTo>
                <a:cubicBezTo>
                  <a:pt x="3694754" y="780923"/>
                  <a:pt x="3695343" y="778691"/>
                  <a:pt x="3696987" y="776107"/>
                </a:cubicBezTo>
                <a:cubicBezTo>
                  <a:pt x="3698631" y="773522"/>
                  <a:pt x="3700276" y="772113"/>
                  <a:pt x="3701920" y="771878"/>
                </a:cubicBezTo>
                <a:cubicBezTo>
                  <a:pt x="3701451" y="769998"/>
                  <a:pt x="3701216" y="768236"/>
                  <a:pt x="3701216" y="766591"/>
                </a:cubicBezTo>
                <a:cubicBezTo>
                  <a:pt x="3701216" y="763537"/>
                  <a:pt x="3701744" y="760659"/>
                  <a:pt x="3702802" y="757957"/>
                </a:cubicBezTo>
                <a:cubicBezTo>
                  <a:pt x="3703859" y="755255"/>
                  <a:pt x="3705327" y="753199"/>
                  <a:pt x="3707207" y="751790"/>
                </a:cubicBezTo>
                <a:cubicBezTo>
                  <a:pt x="3706972" y="750850"/>
                  <a:pt x="3706855" y="749558"/>
                  <a:pt x="3706855" y="747913"/>
                </a:cubicBezTo>
                <a:cubicBezTo>
                  <a:pt x="3706855" y="744859"/>
                  <a:pt x="3707442" y="741980"/>
                  <a:pt x="3708616" y="739278"/>
                </a:cubicBezTo>
                <a:cubicBezTo>
                  <a:pt x="3709787" y="736577"/>
                  <a:pt x="3711079" y="734756"/>
                  <a:pt x="3712489" y="733816"/>
                </a:cubicBezTo>
                <a:cubicBezTo>
                  <a:pt x="3698396" y="740864"/>
                  <a:pt x="3689585" y="743566"/>
                  <a:pt x="3686062" y="741922"/>
                </a:cubicBezTo>
                <a:cubicBezTo>
                  <a:pt x="3679953" y="743331"/>
                  <a:pt x="3675019" y="744036"/>
                  <a:pt x="3671259" y="744036"/>
                </a:cubicBezTo>
                <a:cubicBezTo>
                  <a:pt x="3666325" y="744036"/>
                  <a:pt x="3662919" y="743214"/>
                  <a:pt x="3661039" y="741569"/>
                </a:cubicBezTo>
                <a:cubicBezTo>
                  <a:pt x="3658925" y="742744"/>
                  <a:pt x="3656105" y="743331"/>
                  <a:pt x="3652580" y="743331"/>
                </a:cubicBezTo>
                <a:cubicBezTo>
                  <a:pt x="3647882" y="743331"/>
                  <a:pt x="3643360" y="742215"/>
                  <a:pt x="3639013" y="739983"/>
                </a:cubicBezTo>
                <a:cubicBezTo>
                  <a:pt x="3634666" y="737751"/>
                  <a:pt x="3631671" y="734873"/>
                  <a:pt x="3630026" y="731349"/>
                </a:cubicBezTo>
                <a:cubicBezTo>
                  <a:pt x="3623682" y="730879"/>
                  <a:pt x="3617809" y="727531"/>
                  <a:pt x="3612405" y="721305"/>
                </a:cubicBezTo>
                <a:cubicBezTo>
                  <a:pt x="3607001" y="715079"/>
                  <a:pt x="3604064" y="707854"/>
                  <a:pt x="3603593" y="699631"/>
                </a:cubicBezTo>
                <a:cubicBezTo>
                  <a:pt x="3599365" y="698221"/>
                  <a:pt x="3596134" y="694990"/>
                  <a:pt x="3593901" y="689939"/>
                </a:cubicBezTo>
                <a:cubicBezTo>
                  <a:pt x="3591670" y="684888"/>
                  <a:pt x="3590554" y="679308"/>
                  <a:pt x="3590554" y="673199"/>
                </a:cubicBezTo>
                <a:cubicBezTo>
                  <a:pt x="3590554" y="666385"/>
                  <a:pt x="3591847" y="661334"/>
                  <a:pt x="3594431" y="658044"/>
                </a:cubicBezTo>
                <a:cubicBezTo>
                  <a:pt x="3592786" y="656870"/>
                  <a:pt x="3591435" y="654109"/>
                  <a:pt x="3590378" y="649763"/>
                </a:cubicBezTo>
                <a:cubicBezTo>
                  <a:pt x="3589320" y="645416"/>
                  <a:pt x="3588792" y="640776"/>
                  <a:pt x="3588792" y="635842"/>
                </a:cubicBezTo>
                <a:cubicBezTo>
                  <a:pt x="3588792" y="625034"/>
                  <a:pt x="3591493" y="617751"/>
                  <a:pt x="3596898" y="613991"/>
                </a:cubicBezTo>
                <a:cubicBezTo>
                  <a:pt x="3596193" y="612817"/>
                  <a:pt x="3596310" y="610408"/>
                  <a:pt x="3597251" y="606767"/>
                </a:cubicBezTo>
                <a:cubicBezTo>
                  <a:pt x="3598191" y="603125"/>
                  <a:pt x="3599718" y="599542"/>
                  <a:pt x="3601832" y="596018"/>
                </a:cubicBezTo>
                <a:cubicBezTo>
                  <a:pt x="3603946" y="592493"/>
                  <a:pt x="3606061" y="590261"/>
                  <a:pt x="3608175" y="589322"/>
                </a:cubicBezTo>
                <a:cubicBezTo>
                  <a:pt x="3607941" y="587207"/>
                  <a:pt x="3608762" y="584858"/>
                  <a:pt x="3610642" y="582273"/>
                </a:cubicBezTo>
                <a:cubicBezTo>
                  <a:pt x="3612522" y="579689"/>
                  <a:pt x="3614754" y="577692"/>
                  <a:pt x="3617338" y="576282"/>
                </a:cubicBezTo>
                <a:cubicBezTo>
                  <a:pt x="3619922" y="574872"/>
                  <a:pt x="3621921" y="574402"/>
                  <a:pt x="3623330" y="574872"/>
                </a:cubicBezTo>
                <a:cubicBezTo>
                  <a:pt x="3624269" y="570878"/>
                  <a:pt x="3626325" y="568059"/>
                  <a:pt x="3629497" y="566414"/>
                </a:cubicBezTo>
                <a:cubicBezTo>
                  <a:pt x="3632669" y="564769"/>
                  <a:pt x="3636487" y="563477"/>
                  <a:pt x="3640952" y="562537"/>
                </a:cubicBezTo>
                <a:cubicBezTo>
                  <a:pt x="3642126" y="559013"/>
                  <a:pt x="3644768" y="556370"/>
                  <a:pt x="3648881" y="554608"/>
                </a:cubicBezTo>
                <a:cubicBezTo>
                  <a:pt x="3652992" y="552846"/>
                  <a:pt x="3657750" y="551965"/>
                  <a:pt x="3663153" y="551965"/>
                </a:cubicBezTo>
                <a:close/>
                <a:moveTo>
                  <a:pt x="1577180" y="551965"/>
                </a:moveTo>
                <a:cubicBezTo>
                  <a:pt x="1582583" y="551965"/>
                  <a:pt x="1587693" y="552728"/>
                  <a:pt x="1592510" y="554255"/>
                </a:cubicBezTo>
                <a:cubicBezTo>
                  <a:pt x="1597326" y="555783"/>
                  <a:pt x="1600909" y="557721"/>
                  <a:pt x="1603259" y="560070"/>
                </a:cubicBezTo>
                <a:cubicBezTo>
                  <a:pt x="1605608" y="558191"/>
                  <a:pt x="1609133" y="557251"/>
                  <a:pt x="1613831" y="557251"/>
                </a:cubicBezTo>
                <a:cubicBezTo>
                  <a:pt x="1621115" y="557251"/>
                  <a:pt x="1625579" y="560188"/>
                  <a:pt x="1627224" y="566062"/>
                </a:cubicBezTo>
                <a:cubicBezTo>
                  <a:pt x="1629103" y="565357"/>
                  <a:pt x="1630982" y="565004"/>
                  <a:pt x="1632862" y="565004"/>
                </a:cubicBezTo>
                <a:cubicBezTo>
                  <a:pt x="1636857" y="565004"/>
                  <a:pt x="1640381" y="566473"/>
                  <a:pt x="1643435" y="569410"/>
                </a:cubicBezTo>
                <a:cubicBezTo>
                  <a:pt x="1646489" y="572347"/>
                  <a:pt x="1648015" y="575812"/>
                  <a:pt x="1648015" y="579806"/>
                </a:cubicBezTo>
                <a:cubicBezTo>
                  <a:pt x="1648015" y="581921"/>
                  <a:pt x="1647781" y="583448"/>
                  <a:pt x="1647311" y="584388"/>
                </a:cubicBezTo>
                <a:cubicBezTo>
                  <a:pt x="1649661" y="587677"/>
                  <a:pt x="1651481" y="590731"/>
                  <a:pt x="1652774" y="593551"/>
                </a:cubicBezTo>
                <a:cubicBezTo>
                  <a:pt x="1654066" y="596370"/>
                  <a:pt x="1654478" y="599190"/>
                  <a:pt x="1654008" y="602009"/>
                </a:cubicBezTo>
                <a:cubicBezTo>
                  <a:pt x="1654713" y="604124"/>
                  <a:pt x="1655065" y="606003"/>
                  <a:pt x="1655065" y="607648"/>
                </a:cubicBezTo>
                <a:cubicBezTo>
                  <a:pt x="1655065" y="611407"/>
                  <a:pt x="1654124" y="614226"/>
                  <a:pt x="1652247" y="616106"/>
                </a:cubicBezTo>
                <a:cubicBezTo>
                  <a:pt x="1652480" y="616811"/>
                  <a:pt x="1652597" y="617751"/>
                  <a:pt x="1652597" y="618925"/>
                </a:cubicBezTo>
                <a:cubicBezTo>
                  <a:pt x="1652597" y="621510"/>
                  <a:pt x="1651658" y="624329"/>
                  <a:pt x="1649778" y="627383"/>
                </a:cubicBezTo>
                <a:cubicBezTo>
                  <a:pt x="1651423" y="629733"/>
                  <a:pt x="1652247" y="632317"/>
                  <a:pt x="1652247" y="635137"/>
                </a:cubicBezTo>
                <a:cubicBezTo>
                  <a:pt x="1652247" y="637956"/>
                  <a:pt x="1651423" y="640541"/>
                  <a:pt x="1649778" y="642890"/>
                </a:cubicBezTo>
                <a:cubicBezTo>
                  <a:pt x="1650248" y="647119"/>
                  <a:pt x="1650483" y="649939"/>
                  <a:pt x="1650483" y="651348"/>
                </a:cubicBezTo>
                <a:cubicBezTo>
                  <a:pt x="1651188" y="657222"/>
                  <a:pt x="1651541" y="661216"/>
                  <a:pt x="1651541" y="663331"/>
                </a:cubicBezTo>
                <a:cubicBezTo>
                  <a:pt x="1651541" y="664506"/>
                  <a:pt x="1651306" y="666033"/>
                  <a:pt x="1650835" y="667912"/>
                </a:cubicBezTo>
                <a:cubicBezTo>
                  <a:pt x="1652715" y="670497"/>
                  <a:pt x="1653656" y="674256"/>
                  <a:pt x="1653656" y="679190"/>
                </a:cubicBezTo>
                <a:cubicBezTo>
                  <a:pt x="1653656" y="684124"/>
                  <a:pt x="1652833" y="687883"/>
                  <a:pt x="1651188" y="690468"/>
                </a:cubicBezTo>
                <a:cubicBezTo>
                  <a:pt x="1654713" y="697046"/>
                  <a:pt x="1656474" y="702098"/>
                  <a:pt x="1656474" y="705622"/>
                </a:cubicBezTo>
                <a:cubicBezTo>
                  <a:pt x="1656474" y="708441"/>
                  <a:pt x="1655652" y="711026"/>
                  <a:pt x="1654008" y="713375"/>
                </a:cubicBezTo>
                <a:cubicBezTo>
                  <a:pt x="1654948" y="715020"/>
                  <a:pt x="1655417" y="716899"/>
                  <a:pt x="1655417" y="719014"/>
                </a:cubicBezTo>
                <a:cubicBezTo>
                  <a:pt x="1655417" y="721364"/>
                  <a:pt x="1654713" y="723948"/>
                  <a:pt x="1653304" y="726767"/>
                </a:cubicBezTo>
                <a:cubicBezTo>
                  <a:pt x="1654713" y="728882"/>
                  <a:pt x="1655417" y="732171"/>
                  <a:pt x="1655417" y="736635"/>
                </a:cubicBezTo>
                <a:cubicBezTo>
                  <a:pt x="1655417" y="741569"/>
                  <a:pt x="1654243" y="745916"/>
                  <a:pt x="1651893" y="749675"/>
                </a:cubicBezTo>
                <a:cubicBezTo>
                  <a:pt x="1653068" y="749910"/>
                  <a:pt x="1653304" y="751378"/>
                  <a:pt x="1652597" y="754080"/>
                </a:cubicBezTo>
                <a:cubicBezTo>
                  <a:pt x="1651893" y="756782"/>
                  <a:pt x="1650718" y="759425"/>
                  <a:pt x="1649074" y="762010"/>
                </a:cubicBezTo>
                <a:cubicBezTo>
                  <a:pt x="1650248" y="764359"/>
                  <a:pt x="1650835" y="766474"/>
                  <a:pt x="1650835" y="768354"/>
                </a:cubicBezTo>
                <a:cubicBezTo>
                  <a:pt x="1650835" y="771173"/>
                  <a:pt x="1650013" y="773934"/>
                  <a:pt x="1648368" y="776636"/>
                </a:cubicBezTo>
                <a:cubicBezTo>
                  <a:pt x="1646724" y="779337"/>
                  <a:pt x="1644609" y="781276"/>
                  <a:pt x="1642025" y="782451"/>
                </a:cubicBezTo>
                <a:cubicBezTo>
                  <a:pt x="1638972" y="791144"/>
                  <a:pt x="1634625" y="796195"/>
                  <a:pt x="1628986" y="797605"/>
                </a:cubicBezTo>
                <a:cubicBezTo>
                  <a:pt x="1629220" y="800424"/>
                  <a:pt x="1628162" y="803185"/>
                  <a:pt x="1625814" y="805887"/>
                </a:cubicBezTo>
                <a:cubicBezTo>
                  <a:pt x="1623464" y="808589"/>
                  <a:pt x="1620997" y="810175"/>
                  <a:pt x="1618414" y="810645"/>
                </a:cubicBezTo>
                <a:cubicBezTo>
                  <a:pt x="1617238" y="815813"/>
                  <a:pt x="1612773" y="818398"/>
                  <a:pt x="1605021" y="818398"/>
                </a:cubicBezTo>
                <a:cubicBezTo>
                  <a:pt x="1603376" y="820512"/>
                  <a:pt x="1600733" y="822157"/>
                  <a:pt x="1597091" y="823332"/>
                </a:cubicBezTo>
                <a:cubicBezTo>
                  <a:pt x="1593450" y="824507"/>
                  <a:pt x="1589397" y="825094"/>
                  <a:pt x="1584933" y="825094"/>
                </a:cubicBezTo>
                <a:cubicBezTo>
                  <a:pt x="1576240" y="825094"/>
                  <a:pt x="1569661" y="822862"/>
                  <a:pt x="1565197" y="818398"/>
                </a:cubicBezTo>
                <a:cubicBezTo>
                  <a:pt x="1562143" y="818163"/>
                  <a:pt x="1559206" y="817047"/>
                  <a:pt x="1556386" y="815050"/>
                </a:cubicBezTo>
                <a:cubicBezTo>
                  <a:pt x="1553567" y="813053"/>
                  <a:pt x="1551452" y="810645"/>
                  <a:pt x="1550043" y="807825"/>
                </a:cubicBezTo>
                <a:cubicBezTo>
                  <a:pt x="1546518" y="807590"/>
                  <a:pt x="1543523" y="806181"/>
                  <a:pt x="1541056" y="803596"/>
                </a:cubicBezTo>
                <a:cubicBezTo>
                  <a:pt x="1538589" y="801012"/>
                  <a:pt x="1537238" y="797957"/>
                  <a:pt x="1537003" y="794433"/>
                </a:cubicBezTo>
                <a:cubicBezTo>
                  <a:pt x="1535123" y="791379"/>
                  <a:pt x="1534184" y="788677"/>
                  <a:pt x="1534184" y="786327"/>
                </a:cubicBezTo>
                <a:cubicBezTo>
                  <a:pt x="1534184" y="782333"/>
                  <a:pt x="1535828" y="778985"/>
                  <a:pt x="1539117" y="776283"/>
                </a:cubicBezTo>
                <a:cubicBezTo>
                  <a:pt x="1542407" y="773581"/>
                  <a:pt x="1546166" y="772230"/>
                  <a:pt x="1550395" y="772230"/>
                </a:cubicBezTo>
                <a:cubicBezTo>
                  <a:pt x="1553214" y="772230"/>
                  <a:pt x="1555740" y="772994"/>
                  <a:pt x="1557972" y="774521"/>
                </a:cubicBezTo>
                <a:cubicBezTo>
                  <a:pt x="1560204" y="776048"/>
                  <a:pt x="1561908" y="778339"/>
                  <a:pt x="1563082" y="781393"/>
                </a:cubicBezTo>
                <a:cubicBezTo>
                  <a:pt x="1568016" y="782568"/>
                  <a:pt x="1571306" y="785270"/>
                  <a:pt x="1572950" y="789499"/>
                </a:cubicBezTo>
                <a:cubicBezTo>
                  <a:pt x="1576944" y="789969"/>
                  <a:pt x="1580116" y="791379"/>
                  <a:pt x="1582466" y="793728"/>
                </a:cubicBezTo>
                <a:cubicBezTo>
                  <a:pt x="1583170" y="792553"/>
                  <a:pt x="1584698" y="791672"/>
                  <a:pt x="1587047" y="791085"/>
                </a:cubicBezTo>
                <a:cubicBezTo>
                  <a:pt x="1589397" y="790498"/>
                  <a:pt x="1591864" y="790204"/>
                  <a:pt x="1594448" y="790204"/>
                </a:cubicBezTo>
                <a:cubicBezTo>
                  <a:pt x="1597033" y="790204"/>
                  <a:pt x="1599030" y="790556"/>
                  <a:pt x="1600440" y="791261"/>
                </a:cubicBezTo>
                <a:cubicBezTo>
                  <a:pt x="1600440" y="789382"/>
                  <a:pt x="1601379" y="787561"/>
                  <a:pt x="1603259" y="785799"/>
                </a:cubicBezTo>
                <a:cubicBezTo>
                  <a:pt x="1605138" y="784036"/>
                  <a:pt x="1607135" y="783038"/>
                  <a:pt x="1609250" y="782803"/>
                </a:cubicBezTo>
                <a:cubicBezTo>
                  <a:pt x="1608780" y="780923"/>
                  <a:pt x="1609368" y="778691"/>
                  <a:pt x="1611012" y="776107"/>
                </a:cubicBezTo>
                <a:cubicBezTo>
                  <a:pt x="1612656" y="773522"/>
                  <a:pt x="1614301" y="772113"/>
                  <a:pt x="1615945" y="771878"/>
                </a:cubicBezTo>
                <a:cubicBezTo>
                  <a:pt x="1615477" y="769998"/>
                  <a:pt x="1615241" y="768236"/>
                  <a:pt x="1615241" y="766591"/>
                </a:cubicBezTo>
                <a:cubicBezTo>
                  <a:pt x="1615241" y="763537"/>
                  <a:pt x="1615769" y="760659"/>
                  <a:pt x="1616827" y="757957"/>
                </a:cubicBezTo>
                <a:cubicBezTo>
                  <a:pt x="1617884" y="755255"/>
                  <a:pt x="1619352" y="753199"/>
                  <a:pt x="1621232" y="751790"/>
                </a:cubicBezTo>
                <a:cubicBezTo>
                  <a:pt x="1620997" y="750850"/>
                  <a:pt x="1620880" y="749558"/>
                  <a:pt x="1620880" y="747913"/>
                </a:cubicBezTo>
                <a:cubicBezTo>
                  <a:pt x="1620880" y="744859"/>
                  <a:pt x="1621466" y="741980"/>
                  <a:pt x="1622642" y="739278"/>
                </a:cubicBezTo>
                <a:cubicBezTo>
                  <a:pt x="1623816" y="736577"/>
                  <a:pt x="1625109" y="734756"/>
                  <a:pt x="1626518" y="733816"/>
                </a:cubicBezTo>
                <a:cubicBezTo>
                  <a:pt x="1612421" y="740864"/>
                  <a:pt x="1603611" y="743566"/>
                  <a:pt x="1600087" y="741922"/>
                </a:cubicBezTo>
                <a:cubicBezTo>
                  <a:pt x="1593978" y="743331"/>
                  <a:pt x="1589044" y="744036"/>
                  <a:pt x="1585285" y="744036"/>
                </a:cubicBezTo>
                <a:cubicBezTo>
                  <a:pt x="1580351" y="744036"/>
                  <a:pt x="1576944" y="743214"/>
                  <a:pt x="1575065" y="741569"/>
                </a:cubicBezTo>
                <a:cubicBezTo>
                  <a:pt x="1572950" y="742744"/>
                  <a:pt x="1570131" y="743331"/>
                  <a:pt x="1566607" y="743331"/>
                </a:cubicBezTo>
                <a:cubicBezTo>
                  <a:pt x="1561908" y="743331"/>
                  <a:pt x="1557385" y="742215"/>
                  <a:pt x="1553038" y="739983"/>
                </a:cubicBezTo>
                <a:cubicBezTo>
                  <a:pt x="1548692" y="737751"/>
                  <a:pt x="1545696" y="734873"/>
                  <a:pt x="1544051" y="731349"/>
                </a:cubicBezTo>
                <a:cubicBezTo>
                  <a:pt x="1537708" y="730879"/>
                  <a:pt x="1531834" y="727531"/>
                  <a:pt x="1526430" y="721305"/>
                </a:cubicBezTo>
                <a:cubicBezTo>
                  <a:pt x="1521026" y="715079"/>
                  <a:pt x="1518089" y="707854"/>
                  <a:pt x="1517620" y="699631"/>
                </a:cubicBezTo>
                <a:cubicBezTo>
                  <a:pt x="1513390" y="698221"/>
                  <a:pt x="1510160" y="694990"/>
                  <a:pt x="1507928" y="689939"/>
                </a:cubicBezTo>
                <a:cubicBezTo>
                  <a:pt x="1505696" y="684888"/>
                  <a:pt x="1504580" y="679308"/>
                  <a:pt x="1504580" y="673199"/>
                </a:cubicBezTo>
                <a:cubicBezTo>
                  <a:pt x="1504580" y="666385"/>
                  <a:pt x="1505872" y="661334"/>
                  <a:pt x="1508457" y="658044"/>
                </a:cubicBezTo>
                <a:cubicBezTo>
                  <a:pt x="1506812" y="656870"/>
                  <a:pt x="1505461" y="654109"/>
                  <a:pt x="1504404" y="649763"/>
                </a:cubicBezTo>
                <a:cubicBezTo>
                  <a:pt x="1503346" y="645416"/>
                  <a:pt x="1502818" y="640776"/>
                  <a:pt x="1502818" y="635842"/>
                </a:cubicBezTo>
                <a:cubicBezTo>
                  <a:pt x="1502818" y="625034"/>
                  <a:pt x="1505520" y="617751"/>
                  <a:pt x="1510924" y="613991"/>
                </a:cubicBezTo>
                <a:cubicBezTo>
                  <a:pt x="1510219" y="612817"/>
                  <a:pt x="1510336" y="610408"/>
                  <a:pt x="1511276" y="606767"/>
                </a:cubicBezTo>
                <a:cubicBezTo>
                  <a:pt x="1512216" y="603125"/>
                  <a:pt x="1513743" y="599542"/>
                  <a:pt x="1515858" y="596018"/>
                </a:cubicBezTo>
                <a:cubicBezTo>
                  <a:pt x="1517972" y="592493"/>
                  <a:pt x="1520086" y="590261"/>
                  <a:pt x="1522201" y="589322"/>
                </a:cubicBezTo>
                <a:cubicBezTo>
                  <a:pt x="1521966" y="587207"/>
                  <a:pt x="1522789" y="584858"/>
                  <a:pt x="1524668" y="582273"/>
                </a:cubicBezTo>
                <a:cubicBezTo>
                  <a:pt x="1526548" y="579689"/>
                  <a:pt x="1528779" y="577692"/>
                  <a:pt x="1531364" y="576282"/>
                </a:cubicBezTo>
                <a:cubicBezTo>
                  <a:pt x="1533949" y="574872"/>
                  <a:pt x="1535945" y="574402"/>
                  <a:pt x="1537355" y="574872"/>
                </a:cubicBezTo>
                <a:cubicBezTo>
                  <a:pt x="1538295" y="570878"/>
                  <a:pt x="1540351" y="568059"/>
                  <a:pt x="1543523" y="566414"/>
                </a:cubicBezTo>
                <a:cubicBezTo>
                  <a:pt x="1546695" y="564769"/>
                  <a:pt x="1550513" y="563477"/>
                  <a:pt x="1554976" y="562537"/>
                </a:cubicBezTo>
                <a:cubicBezTo>
                  <a:pt x="1556151" y="559013"/>
                  <a:pt x="1558795" y="556370"/>
                  <a:pt x="1562906" y="554608"/>
                </a:cubicBezTo>
                <a:cubicBezTo>
                  <a:pt x="1567018" y="552846"/>
                  <a:pt x="1571776" y="551965"/>
                  <a:pt x="1577180" y="551965"/>
                </a:cubicBezTo>
                <a:close/>
                <a:moveTo>
                  <a:pt x="748504" y="551965"/>
                </a:moveTo>
                <a:cubicBezTo>
                  <a:pt x="753908" y="551965"/>
                  <a:pt x="759019" y="552728"/>
                  <a:pt x="763835" y="554255"/>
                </a:cubicBezTo>
                <a:cubicBezTo>
                  <a:pt x="768651" y="555783"/>
                  <a:pt x="772234" y="557721"/>
                  <a:pt x="774584" y="560070"/>
                </a:cubicBezTo>
                <a:cubicBezTo>
                  <a:pt x="776933" y="558191"/>
                  <a:pt x="780458" y="557251"/>
                  <a:pt x="785157" y="557251"/>
                </a:cubicBezTo>
                <a:cubicBezTo>
                  <a:pt x="792440" y="557251"/>
                  <a:pt x="796904" y="560188"/>
                  <a:pt x="798549" y="566062"/>
                </a:cubicBezTo>
                <a:cubicBezTo>
                  <a:pt x="800428" y="565357"/>
                  <a:pt x="802308" y="565004"/>
                  <a:pt x="804188" y="565004"/>
                </a:cubicBezTo>
                <a:cubicBezTo>
                  <a:pt x="808182" y="565004"/>
                  <a:pt x="811706" y="566473"/>
                  <a:pt x="814760" y="569410"/>
                </a:cubicBezTo>
                <a:cubicBezTo>
                  <a:pt x="817815" y="572347"/>
                  <a:pt x="819342" y="575812"/>
                  <a:pt x="819342" y="579806"/>
                </a:cubicBezTo>
                <a:cubicBezTo>
                  <a:pt x="819342" y="581921"/>
                  <a:pt x="819107" y="583448"/>
                  <a:pt x="818637" y="584388"/>
                </a:cubicBezTo>
                <a:cubicBezTo>
                  <a:pt x="820987" y="587677"/>
                  <a:pt x="822807" y="590731"/>
                  <a:pt x="824100" y="593551"/>
                </a:cubicBezTo>
                <a:cubicBezTo>
                  <a:pt x="825392" y="596370"/>
                  <a:pt x="825803" y="599190"/>
                  <a:pt x="825333" y="602009"/>
                </a:cubicBezTo>
                <a:cubicBezTo>
                  <a:pt x="826038" y="604124"/>
                  <a:pt x="826390" y="606003"/>
                  <a:pt x="826390" y="607648"/>
                </a:cubicBezTo>
                <a:cubicBezTo>
                  <a:pt x="826390" y="611407"/>
                  <a:pt x="825451" y="614226"/>
                  <a:pt x="823571" y="616106"/>
                </a:cubicBezTo>
                <a:cubicBezTo>
                  <a:pt x="823806" y="616811"/>
                  <a:pt x="823923" y="617751"/>
                  <a:pt x="823923" y="618925"/>
                </a:cubicBezTo>
                <a:cubicBezTo>
                  <a:pt x="823923" y="621510"/>
                  <a:pt x="822984" y="624329"/>
                  <a:pt x="821104" y="627384"/>
                </a:cubicBezTo>
                <a:cubicBezTo>
                  <a:pt x="822749" y="629733"/>
                  <a:pt x="823571" y="632317"/>
                  <a:pt x="823571" y="635137"/>
                </a:cubicBezTo>
                <a:cubicBezTo>
                  <a:pt x="823571" y="637956"/>
                  <a:pt x="822749" y="640541"/>
                  <a:pt x="821104" y="642890"/>
                </a:cubicBezTo>
                <a:cubicBezTo>
                  <a:pt x="821574" y="647119"/>
                  <a:pt x="821809" y="649939"/>
                  <a:pt x="821809" y="651348"/>
                </a:cubicBezTo>
                <a:cubicBezTo>
                  <a:pt x="822514" y="657222"/>
                  <a:pt x="822866" y="661216"/>
                  <a:pt x="822866" y="663331"/>
                </a:cubicBezTo>
                <a:cubicBezTo>
                  <a:pt x="822866" y="664506"/>
                  <a:pt x="822631" y="666033"/>
                  <a:pt x="822161" y="667912"/>
                </a:cubicBezTo>
                <a:cubicBezTo>
                  <a:pt x="824041" y="670497"/>
                  <a:pt x="824981" y="674256"/>
                  <a:pt x="824981" y="679190"/>
                </a:cubicBezTo>
                <a:cubicBezTo>
                  <a:pt x="824981" y="684124"/>
                  <a:pt x="824158" y="687883"/>
                  <a:pt x="822514" y="690468"/>
                </a:cubicBezTo>
                <a:cubicBezTo>
                  <a:pt x="826038" y="697046"/>
                  <a:pt x="827800" y="702098"/>
                  <a:pt x="827800" y="705622"/>
                </a:cubicBezTo>
                <a:cubicBezTo>
                  <a:pt x="827800" y="708441"/>
                  <a:pt x="826978" y="711026"/>
                  <a:pt x="825333" y="713375"/>
                </a:cubicBezTo>
                <a:cubicBezTo>
                  <a:pt x="826273" y="715020"/>
                  <a:pt x="826743" y="716899"/>
                  <a:pt x="826743" y="719014"/>
                </a:cubicBezTo>
                <a:cubicBezTo>
                  <a:pt x="826743" y="721364"/>
                  <a:pt x="826038" y="723948"/>
                  <a:pt x="824628" y="726767"/>
                </a:cubicBezTo>
                <a:cubicBezTo>
                  <a:pt x="826038" y="728882"/>
                  <a:pt x="826743" y="732171"/>
                  <a:pt x="826743" y="736635"/>
                </a:cubicBezTo>
                <a:cubicBezTo>
                  <a:pt x="826743" y="741569"/>
                  <a:pt x="825568" y="745916"/>
                  <a:pt x="823219" y="749675"/>
                </a:cubicBezTo>
                <a:cubicBezTo>
                  <a:pt x="824393" y="749910"/>
                  <a:pt x="824628" y="751378"/>
                  <a:pt x="823923" y="754080"/>
                </a:cubicBezTo>
                <a:cubicBezTo>
                  <a:pt x="823219" y="756782"/>
                  <a:pt x="822044" y="759425"/>
                  <a:pt x="820399" y="762010"/>
                </a:cubicBezTo>
                <a:cubicBezTo>
                  <a:pt x="821574" y="764359"/>
                  <a:pt x="822161" y="766474"/>
                  <a:pt x="822161" y="768354"/>
                </a:cubicBezTo>
                <a:cubicBezTo>
                  <a:pt x="822161" y="771173"/>
                  <a:pt x="821339" y="773934"/>
                  <a:pt x="819694" y="776636"/>
                </a:cubicBezTo>
                <a:cubicBezTo>
                  <a:pt x="818050" y="779337"/>
                  <a:pt x="815935" y="781276"/>
                  <a:pt x="813351" y="782451"/>
                </a:cubicBezTo>
                <a:cubicBezTo>
                  <a:pt x="810296" y="791144"/>
                  <a:pt x="805950" y="796195"/>
                  <a:pt x="800311" y="797605"/>
                </a:cubicBezTo>
                <a:cubicBezTo>
                  <a:pt x="800546" y="800424"/>
                  <a:pt x="799489" y="803185"/>
                  <a:pt x="797139" y="805887"/>
                </a:cubicBezTo>
                <a:cubicBezTo>
                  <a:pt x="794790" y="808589"/>
                  <a:pt x="792323" y="810175"/>
                  <a:pt x="789738" y="810645"/>
                </a:cubicBezTo>
                <a:cubicBezTo>
                  <a:pt x="788563" y="815813"/>
                  <a:pt x="784099" y="818398"/>
                  <a:pt x="776346" y="818398"/>
                </a:cubicBezTo>
                <a:cubicBezTo>
                  <a:pt x="774701" y="820512"/>
                  <a:pt x="772058" y="822157"/>
                  <a:pt x="768416" y="823332"/>
                </a:cubicBezTo>
                <a:cubicBezTo>
                  <a:pt x="764775" y="824507"/>
                  <a:pt x="760722" y="825094"/>
                  <a:pt x="756258" y="825094"/>
                </a:cubicBezTo>
                <a:cubicBezTo>
                  <a:pt x="747565" y="825094"/>
                  <a:pt x="740986" y="822862"/>
                  <a:pt x="736522" y="818398"/>
                </a:cubicBezTo>
                <a:cubicBezTo>
                  <a:pt x="733468" y="818163"/>
                  <a:pt x="730531" y="817047"/>
                  <a:pt x="727711" y="815050"/>
                </a:cubicBezTo>
                <a:cubicBezTo>
                  <a:pt x="724892" y="813053"/>
                  <a:pt x="722778" y="810645"/>
                  <a:pt x="721368" y="807825"/>
                </a:cubicBezTo>
                <a:cubicBezTo>
                  <a:pt x="717844" y="807590"/>
                  <a:pt x="714848" y="806181"/>
                  <a:pt x="712381" y="803596"/>
                </a:cubicBezTo>
                <a:cubicBezTo>
                  <a:pt x="709914" y="801012"/>
                  <a:pt x="708563" y="797957"/>
                  <a:pt x="708328" y="794433"/>
                </a:cubicBezTo>
                <a:cubicBezTo>
                  <a:pt x="706448" y="791379"/>
                  <a:pt x="705508" y="788677"/>
                  <a:pt x="705508" y="786327"/>
                </a:cubicBezTo>
                <a:cubicBezTo>
                  <a:pt x="705508" y="782333"/>
                  <a:pt x="707153" y="778985"/>
                  <a:pt x="710443" y="776283"/>
                </a:cubicBezTo>
                <a:cubicBezTo>
                  <a:pt x="713732" y="773581"/>
                  <a:pt x="717491" y="772230"/>
                  <a:pt x="721720" y="772230"/>
                </a:cubicBezTo>
                <a:cubicBezTo>
                  <a:pt x="724539" y="772230"/>
                  <a:pt x="727065" y="772994"/>
                  <a:pt x="729297" y="774521"/>
                </a:cubicBezTo>
                <a:cubicBezTo>
                  <a:pt x="731529" y="776048"/>
                  <a:pt x="733233" y="778339"/>
                  <a:pt x="734408" y="781393"/>
                </a:cubicBezTo>
                <a:cubicBezTo>
                  <a:pt x="739341" y="782568"/>
                  <a:pt x="742631" y="785270"/>
                  <a:pt x="744275" y="789499"/>
                </a:cubicBezTo>
                <a:cubicBezTo>
                  <a:pt x="748270" y="789969"/>
                  <a:pt x="751441" y="791379"/>
                  <a:pt x="753791" y="793728"/>
                </a:cubicBezTo>
                <a:cubicBezTo>
                  <a:pt x="754495" y="792553"/>
                  <a:pt x="756023" y="791672"/>
                  <a:pt x="758372" y="791085"/>
                </a:cubicBezTo>
                <a:cubicBezTo>
                  <a:pt x="760722" y="790498"/>
                  <a:pt x="763189" y="790204"/>
                  <a:pt x="765773" y="790204"/>
                </a:cubicBezTo>
                <a:cubicBezTo>
                  <a:pt x="768358" y="790204"/>
                  <a:pt x="770355" y="790556"/>
                  <a:pt x="771764" y="791261"/>
                </a:cubicBezTo>
                <a:cubicBezTo>
                  <a:pt x="771764" y="789382"/>
                  <a:pt x="772704" y="787561"/>
                  <a:pt x="774584" y="785799"/>
                </a:cubicBezTo>
                <a:cubicBezTo>
                  <a:pt x="776464" y="784036"/>
                  <a:pt x="778461" y="783038"/>
                  <a:pt x="780575" y="782803"/>
                </a:cubicBezTo>
                <a:cubicBezTo>
                  <a:pt x="780105" y="780923"/>
                  <a:pt x="780693" y="778691"/>
                  <a:pt x="782337" y="776107"/>
                </a:cubicBezTo>
                <a:cubicBezTo>
                  <a:pt x="783982" y="773522"/>
                  <a:pt x="785627" y="772113"/>
                  <a:pt x="787271" y="771878"/>
                </a:cubicBezTo>
                <a:cubicBezTo>
                  <a:pt x="786801" y="769998"/>
                  <a:pt x="786566" y="768236"/>
                  <a:pt x="786566" y="766591"/>
                </a:cubicBezTo>
                <a:cubicBezTo>
                  <a:pt x="786566" y="763537"/>
                  <a:pt x="787095" y="760659"/>
                  <a:pt x="788152" y="757957"/>
                </a:cubicBezTo>
                <a:cubicBezTo>
                  <a:pt x="789209" y="755255"/>
                  <a:pt x="790678" y="753199"/>
                  <a:pt x="792558" y="751790"/>
                </a:cubicBezTo>
                <a:cubicBezTo>
                  <a:pt x="792323" y="750850"/>
                  <a:pt x="792205" y="749558"/>
                  <a:pt x="792205" y="747913"/>
                </a:cubicBezTo>
                <a:cubicBezTo>
                  <a:pt x="792205" y="744859"/>
                  <a:pt x="792793" y="741980"/>
                  <a:pt x="793967" y="739278"/>
                </a:cubicBezTo>
                <a:cubicBezTo>
                  <a:pt x="795142" y="736577"/>
                  <a:pt x="796434" y="734756"/>
                  <a:pt x="797844" y="733816"/>
                </a:cubicBezTo>
                <a:cubicBezTo>
                  <a:pt x="783747" y="740864"/>
                  <a:pt x="774936" y="743566"/>
                  <a:pt x="771412" y="741922"/>
                </a:cubicBezTo>
                <a:cubicBezTo>
                  <a:pt x="765303" y="743331"/>
                  <a:pt x="760369" y="744036"/>
                  <a:pt x="756610" y="744036"/>
                </a:cubicBezTo>
                <a:cubicBezTo>
                  <a:pt x="751676" y="744036"/>
                  <a:pt x="748270" y="743214"/>
                  <a:pt x="746390" y="741569"/>
                </a:cubicBezTo>
                <a:cubicBezTo>
                  <a:pt x="744275" y="742744"/>
                  <a:pt x="741456" y="743331"/>
                  <a:pt x="737932" y="743331"/>
                </a:cubicBezTo>
                <a:cubicBezTo>
                  <a:pt x="733233" y="743331"/>
                  <a:pt x="728710" y="742215"/>
                  <a:pt x="724363" y="739983"/>
                </a:cubicBezTo>
                <a:cubicBezTo>
                  <a:pt x="720017" y="737751"/>
                  <a:pt x="717021" y="734873"/>
                  <a:pt x="715376" y="731349"/>
                </a:cubicBezTo>
                <a:cubicBezTo>
                  <a:pt x="709033" y="730879"/>
                  <a:pt x="703159" y="727531"/>
                  <a:pt x="697755" y="721305"/>
                </a:cubicBezTo>
                <a:cubicBezTo>
                  <a:pt x="692351" y="715079"/>
                  <a:pt x="689415" y="707854"/>
                  <a:pt x="688945" y="699631"/>
                </a:cubicBezTo>
                <a:cubicBezTo>
                  <a:pt x="684716" y="698221"/>
                  <a:pt x="681485" y="694990"/>
                  <a:pt x="679253" y="689939"/>
                </a:cubicBezTo>
                <a:cubicBezTo>
                  <a:pt x="677021" y="684888"/>
                  <a:pt x="675905" y="679308"/>
                  <a:pt x="675905" y="673199"/>
                </a:cubicBezTo>
                <a:cubicBezTo>
                  <a:pt x="675905" y="666385"/>
                  <a:pt x="677197" y="661334"/>
                  <a:pt x="679782" y="658044"/>
                </a:cubicBezTo>
                <a:cubicBezTo>
                  <a:pt x="678137" y="656870"/>
                  <a:pt x="676786" y="654109"/>
                  <a:pt x="675729" y="649763"/>
                </a:cubicBezTo>
                <a:cubicBezTo>
                  <a:pt x="674671" y="645416"/>
                  <a:pt x="674143" y="640776"/>
                  <a:pt x="674143" y="635842"/>
                </a:cubicBezTo>
                <a:cubicBezTo>
                  <a:pt x="674143" y="625034"/>
                  <a:pt x="676845" y="617751"/>
                  <a:pt x="682249" y="613991"/>
                </a:cubicBezTo>
                <a:cubicBezTo>
                  <a:pt x="681544" y="612817"/>
                  <a:pt x="681661" y="610408"/>
                  <a:pt x="682601" y="606767"/>
                </a:cubicBezTo>
                <a:cubicBezTo>
                  <a:pt x="683541" y="603125"/>
                  <a:pt x="685068" y="599542"/>
                  <a:pt x="687183" y="596018"/>
                </a:cubicBezTo>
                <a:cubicBezTo>
                  <a:pt x="689297" y="592493"/>
                  <a:pt x="691412" y="590261"/>
                  <a:pt x="693526" y="589322"/>
                </a:cubicBezTo>
                <a:cubicBezTo>
                  <a:pt x="693291" y="587207"/>
                  <a:pt x="694114" y="584858"/>
                  <a:pt x="695993" y="582273"/>
                </a:cubicBezTo>
                <a:cubicBezTo>
                  <a:pt x="697873" y="579689"/>
                  <a:pt x="700105" y="577692"/>
                  <a:pt x="702689" y="576282"/>
                </a:cubicBezTo>
                <a:cubicBezTo>
                  <a:pt x="705274" y="574872"/>
                  <a:pt x="707271" y="574402"/>
                  <a:pt x="708681" y="574872"/>
                </a:cubicBezTo>
                <a:cubicBezTo>
                  <a:pt x="709620" y="570878"/>
                  <a:pt x="711676" y="568059"/>
                  <a:pt x="714848" y="566414"/>
                </a:cubicBezTo>
                <a:cubicBezTo>
                  <a:pt x="718020" y="564769"/>
                  <a:pt x="721838" y="563477"/>
                  <a:pt x="726302" y="562537"/>
                </a:cubicBezTo>
                <a:cubicBezTo>
                  <a:pt x="727476" y="559013"/>
                  <a:pt x="730119" y="556370"/>
                  <a:pt x="734231" y="554608"/>
                </a:cubicBezTo>
                <a:cubicBezTo>
                  <a:pt x="738343" y="552846"/>
                  <a:pt x="743101" y="551965"/>
                  <a:pt x="748504" y="551965"/>
                </a:cubicBezTo>
                <a:close/>
                <a:moveTo>
                  <a:pt x="7504601" y="549145"/>
                </a:moveTo>
                <a:cubicBezTo>
                  <a:pt x="7508125" y="549145"/>
                  <a:pt x="7511238" y="550849"/>
                  <a:pt x="7513940" y="554255"/>
                </a:cubicBezTo>
                <a:cubicBezTo>
                  <a:pt x="7516642" y="557662"/>
                  <a:pt x="7517993" y="562537"/>
                  <a:pt x="7517993" y="568881"/>
                </a:cubicBezTo>
                <a:cubicBezTo>
                  <a:pt x="7517993" y="571465"/>
                  <a:pt x="7517876" y="573580"/>
                  <a:pt x="7517641" y="575225"/>
                </a:cubicBezTo>
                <a:cubicBezTo>
                  <a:pt x="7518580" y="574755"/>
                  <a:pt x="7519520" y="573991"/>
                  <a:pt x="7520460" y="572934"/>
                </a:cubicBezTo>
                <a:cubicBezTo>
                  <a:pt x="7521400" y="571877"/>
                  <a:pt x="7522575" y="571113"/>
                  <a:pt x="7523984" y="570643"/>
                </a:cubicBezTo>
                <a:cubicBezTo>
                  <a:pt x="7525394" y="570173"/>
                  <a:pt x="7527508" y="569938"/>
                  <a:pt x="7530328" y="569938"/>
                </a:cubicBezTo>
                <a:cubicBezTo>
                  <a:pt x="7530798" y="568763"/>
                  <a:pt x="7532384" y="567589"/>
                  <a:pt x="7535086" y="566414"/>
                </a:cubicBezTo>
                <a:cubicBezTo>
                  <a:pt x="7537787" y="565239"/>
                  <a:pt x="7540431" y="564652"/>
                  <a:pt x="7543016" y="564652"/>
                </a:cubicBezTo>
                <a:cubicBezTo>
                  <a:pt x="7544895" y="564652"/>
                  <a:pt x="7546187" y="564887"/>
                  <a:pt x="7546892" y="565357"/>
                </a:cubicBezTo>
                <a:cubicBezTo>
                  <a:pt x="7548772" y="564417"/>
                  <a:pt x="7550651" y="563947"/>
                  <a:pt x="7552531" y="563947"/>
                </a:cubicBezTo>
                <a:cubicBezTo>
                  <a:pt x="7555350" y="563947"/>
                  <a:pt x="7558405" y="565944"/>
                  <a:pt x="7561694" y="569938"/>
                </a:cubicBezTo>
                <a:cubicBezTo>
                  <a:pt x="7567333" y="569468"/>
                  <a:pt x="7571444" y="570761"/>
                  <a:pt x="7574029" y="573815"/>
                </a:cubicBezTo>
                <a:cubicBezTo>
                  <a:pt x="7577788" y="573580"/>
                  <a:pt x="7581077" y="574050"/>
                  <a:pt x="7583897" y="575225"/>
                </a:cubicBezTo>
                <a:cubicBezTo>
                  <a:pt x="7586716" y="576399"/>
                  <a:pt x="7588948" y="578866"/>
                  <a:pt x="7590593" y="582626"/>
                </a:cubicBezTo>
                <a:cubicBezTo>
                  <a:pt x="7595057" y="585445"/>
                  <a:pt x="7597289" y="589204"/>
                  <a:pt x="7597289" y="593903"/>
                </a:cubicBezTo>
                <a:cubicBezTo>
                  <a:pt x="7597289" y="597897"/>
                  <a:pt x="7595586" y="601598"/>
                  <a:pt x="7592179" y="605005"/>
                </a:cubicBezTo>
                <a:cubicBezTo>
                  <a:pt x="7588772" y="608411"/>
                  <a:pt x="7585071" y="610115"/>
                  <a:pt x="7581077" y="610115"/>
                </a:cubicBezTo>
                <a:cubicBezTo>
                  <a:pt x="7576613" y="610115"/>
                  <a:pt x="7572854" y="607765"/>
                  <a:pt x="7569799" y="603066"/>
                </a:cubicBezTo>
                <a:cubicBezTo>
                  <a:pt x="7567215" y="603066"/>
                  <a:pt x="7565218" y="602831"/>
                  <a:pt x="7563808" y="602361"/>
                </a:cubicBezTo>
                <a:cubicBezTo>
                  <a:pt x="7562399" y="601891"/>
                  <a:pt x="7560989" y="600834"/>
                  <a:pt x="7559579" y="599190"/>
                </a:cubicBezTo>
                <a:cubicBezTo>
                  <a:pt x="7558169" y="599659"/>
                  <a:pt x="7556995" y="599894"/>
                  <a:pt x="7556055" y="599894"/>
                </a:cubicBezTo>
                <a:cubicBezTo>
                  <a:pt x="7553940" y="599894"/>
                  <a:pt x="7551709" y="599307"/>
                  <a:pt x="7549359" y="598132"/>
                </a:cubicBezTo>
                <a:cubicBezTo>
                  <a:pt x="7546069" y="600247"/>
                  <a:pt x="7542545" y="601187"/>
                  <a:pt x="7538786" y="600952"/>
                </a:cubicBezTo>
                <a:cubicBezTo>
                  <a:pt x="7537376" y="604241"/>
                  <a:pt x="7533735" y="605886"/>
                  <a:pt x="7527861" y="605886"/>
                </a:cubicBezTo>
                <a:cubicBezTo>
                  <a:pt x="7528096" y="606590"/>
                  <a:pt x="7528214" y="607765"/>
                  <a:pt x="7528214" y="609410"/>
                </a:cubicBezTo>
                <a:cubicBezTo>
                  <a:pt x="7528214" y="612464"/>
                  <a:pt x="7527567" y="615460"/>
                  <a:pt x="7526275" y="618397"/>
                </a:cubicBezTo>
                <a:cubicBezTo>
                  <a:pt x="7524983" y="621334"/>
                  <a:pt x="7523397" y="623507"/>
                  <a:pt x="7521517" y="624917"/>
                </a:cubicBezTo>
                <a:cubicBezTo>
                  <a:pt x="7523397" y="629381"/>
                  <a:pt x="7524337" y="633845"/>
                  <a:pt x="7524337" y="638309"/>
                </a:cubicBezTo>
                <a:cubicBezTo>
                  <a:pt x="7524337" y="642303"/>
                  <a:pt x="7523397" y="645357"/>
                  <a:pt x="7521517" y="647472"/>
                </a:cubicBezTo>
                <a:cubicBezTo>
                  <a:pt x="7522222" y="648412"/>
                  <a:pt x="7522986" y="649586"/>
                  <a:pt x="7523808" y="650996"/>
                </a:cubicBezTo>
                <a:cubicBezTo>
                  <a:pt x="7524631" y="652406"/>
                  <a:pt x="7525277" y="653698"/>
                  <a:pt x="7525746" y="654873"/>
                </a:cubicBezTo>
                <a:cubicBezTo>
                  <a:pt x="7526217" y="656752"/>
                  <a:pt x="7526451" y="658162"/>
                  <a:pt x="7526451" y="659102"/>
                </a:cubicBezTo>
                <a:cubicBezTo>
                  <a:pt x="7526451" y="660746"/>
                  <a:pt x="7525864" y="662978"/>
                  <a:pt x="7524689" y="665798"/>
                </a:cubicBezTo>
                <a:cubicBezTo>
                  <a:pt x="7525864" y="668617"/>
                  <a:pt x="7526451" y="670732"/>
                  <a:pt x="7526451" y="672142"/>
                </a:cubicBezTo>
                <a:cubicBezTo>
                  <a:pt x="7526451" y="674021"/>
                  <a:pt x="7525629" y="676606"/>
                  <a:pt x="7523984" y="679895"/>
                </a:cubicBezTo>
                <a:cubicBezTo>
                  <a:pt x="7525394" y="682244"/>
                  <a:pt x="7526099" y="684829"/>
                  <a:pt x="7526099" y="687648"/>
                </a:cubicBezTo>
                <a:cubicBezTo>
                  <a:pt x="7526099" y="690938"/>
                  <a:pt x="7525277" y="693757"/>
                  <a:pt x="7523632" y="696106"/>
                </a:cubicBezTo>
                <a:cubicBezTo>
                  <a:pt x="7525277" y="699866"/>
                  <a:pt x="7526099" y="703742"/>
                  <a:pt x="7526099" y="707736"/>
                </a:cubicBezTo>
                <a:cubicBezTo>
                  <a:pt x="7526099" y="710791"/>
                  <a:pt x="7525394" y="713610"/>
                  <a:pt x="7523984" y="716195"/>
                </a:cubicBezTo>
                <a:cubicBezTo>
                  <a:pt x="7525159" y="718544"/>
                  <a:pt x="7525746" y="720894"/>
                  <a:pt x="7525746" y="723243"/>
                </a:cubicBezTo>
                <a:cubicBezTo>
                  <a:pt x="7525746" y="726532"/>
                  <a:pt x="7524689" y="729587"/>
                  <a:pt x="7522575" y="732406"/>
                </a:cubicBezTo>
                <a:cubicBezTo>
                  <a:pt x="7523514" y="737575"/>
                  <a:pt x="7522516" y="741628"/>
                  <a:pt x="7519579" y="744565"/>
                </a:cubicBezTo>
                <a:cubicBezTo>
                  <a:pt x="7516642" y="747502"/>
                  <a:pt x="7513059" y="748970"/>
                  <a:pt x="7508830" y="748970"/>
                </a:cubicBezTo>
                <a:cubicBezTo>
                  <a:pt x="7505071" y="748970"/>
                  <a:pt x="7501781" y="747737"/>
                  <a:pt x="7498962" y="745270"/>
                </a:cubicBezTo>
                <a:cubicBezTo>
                  <a:pt x="7496143" y="742803"/>
                  <a:pt x="7494733" y="739337"/>
                  <a:pt x="7494733" y="734873"/>
                </a:cubicBezTo>
                <a:cubicBezTo>
                  <a:pt x="7494733" y="732054"/>
                  <a:pt x="7495438" y="728882"/>
                  <a:pt x="7496847" y="725358"/>
                </a:cubicBezTo>
                <a:cubicBezTo>
                  <a:pt x="7495438" y="722068"/>
                  <a:pt x="7494733" y="718662"/>
                  <a:pt x="7494733" y="715137"/>
                </a:cubicBezTo>
                <a:cubicBezTo>
                  <a:pt x="7494733" y="712318"/>
                  <a:pt x="7495320" y="709968"/>
                  <a:pt x="7496495" y="708089"/>
                </a:cubicBezTo>
                <a:cubicBezTo>
                  <a:pt x="7495085" y="707149"/>
                  <a:pt x="7494028" y="705739"/>
                  <a:pt x="7493323" y="703860"/>
                </a:cubicBezTo>
                <a:cubicBezTo>
                  <a:pt x="7492619" y="701980"/>
                  <a:pt x="7492266" y="699866"/>
                  <a:pt x="7492266" y="697516"/>
                </a:cubicBezTo>
                <a:cubicBezTo>
                  <a:pt x="7492266" y="695167"/>
                  <a:pt x="7492736" y="692582"/>
                  <a:pt x="7493676" y="689763"/>
                </a:cubicBezTo>
                <a:cubicBezTo>
                  <a:pt x="7491561" y="687178"/>
                  <a:pt x="7490504" y="684124"/>
                  <a:pt x="7490504" y="680600"/>
                </a:cubicBezTo>
                <a:cubicBezTo>
                  <a:pt x="7490504" y="676136"/>
                  <a:pt x="7492149" y="672494"/>
                  <a:pt x="7495438" y="669675"/>
                </a:cubicBezTo>
                <a:cubicBezTo>
                  <a:pt x="7495203" y="668970"/>
                  <a:pt x="7495085" y="667795"/>
                  <a:pt x="7495085" y="666150"/>
                </a:cubicBezTo>
                <a:cubicBezTo>
                  <a:pt x="7495085" y="663801"/>
                  <a:pt x="7495320" y="662156"/>
                  <a:pt x="7495791" y="661216"/>
                </a:cubicBezTo>
                <a:cubicBezTo>
                  <a:pt x="7493206" y="657927"/>
                  <a:pt x="7491913" y="653228"/>
                  <a:pt x="7491913" y="647119"/>
                </a:cubicBezTo>
                <a:cubicBezTo>
                  <a:pt x="7491913" y="642890"/>
                  <a:pt x="7492736" y="639601"/>
                  <a:pt x="7494381" y="637251"/>
                </a:cubicBezTo>
                <a:cubicBezTo>
                  <a:pt x="7492736" y="635842"/>
                  <a:pt x="7491326" y="633903"/>
                  <a:pt x="7490151" y="631436"/>
                </a:cubicBezTo>
                <a:cubicBezTo>
                  <a:pt x="7488977" y="628969"/>
                  <a:pt x="7488389" y="626444"/>
                  <a:pt x="7488389" y="623859"/>
                </a:cubicBezTo>
                <a:cubicBezTo>
                  <a:pt x="7488389" y="621040"/>
                  <a:pt x="7489212" y="618338"/>
                  <a:pt x="7490857" y="615754"/>
                </a:cubicBezTo>
                <a:cubicBezTo>
                  <a:pt x="7489682" y="612934"/>
                  <a:pt x="7489094" y="610467"/>
                  <a:pt x="7489094" y="608353"/>
                </a:cubicBezTo>
                <a:cubicBezTo>
                  <a:pt x="7489094" y="604828"/>
                  <a:pt x="7490151" y="601539"/>
                  <a:pt x="7492266" y="598485"/>
                </a:cubicBezTo>
                <a:cubicBezTo>
                  <a:pt x="7489447" y="595665"/>
                  <a:pt x="7488037" y="592728"/>
                  <a:pt x="7488037" y="589674"/>
                </a:cubicBezTo>
                <a:cubicBezTo>
                  <a:pt x="7488037" y="587325"/>
                  <a:pt x="7488860" y="584153"/>
                  <a:pt x="7490504" y="580159"/>
                </a:cubicBezTo>
                <a:cubicBezTo>
                  <a:pt x="7488860" y="576869"/>
                  <a:pt x="7488037" y="573345"/>
                  <a:pt x="7488037" y="569586"/>
                </a:cubicBezTo>
                <a:cubicBezTo>
                  <a:pt x="7488037" y="564652"/>
                  <a:pt x="7489799" y="561598"/>
                  <a:pt x="7493323" y="560423"/>
                </a:cubicBezTo>
                <a:cubicBezTo>
                  <a:pt x="7493558" y="557133"/>
                  <a:pt x="7494733" y="554432"/>
                  <a:pt x="7496847" y="552317"/>
                </a:cubicBezTo>
                <a:cubicBezTo>
                  <a:pt x="7498962" y="550202"/>
                  <a:pt x="7501547" y="549145"/>
                  <a:pt x="7504601" y="549145"/>
                </a:cubicBezTo>
                <a:close/>
                <a:moveTo>
                  <a:pt x="179881" y="549145"/>
                </a:moveTo>
                <a:cubicBezTo>
                  <a:pt x="183405" y="549145"/>
                  <a:pt x="186518" y="550849"/>
                  <a:pt x="189220" y="554255"/>
                </a:cubicBezTo>
                <a:cubicBezTo>
                  <a:pt x="191922" y="557662"/>
                  <a:pt x="193273" y="562537"/>
                  <a:pt x="193273" y="568881"/>
                </a:cubicBezTo>
                <a:cubicBezTo>
                  <a:pt x="193273" y="571465"/>
                  <a:pt x="193155" y="573580"/>
                  <a:pt x="192920" y="575225"/>
                </a:cubicBezTo>
                <a:cubicBezTo>
                  <a:pt x="193860" y="574755"/>
                  <a:pt x="194800" y="573991"/>
                  <a:pt x="195740" y="572934"/>
                </a:cubicBezTo>
                <a:cubicBezTo>
                  <a:pt x="196679" y="571877"/>
                  <a:pt x="197854" y="571113"/>
                  <a:pt x="199264" y="570643"/>
                </a:cubicBezTo>
                <a:cubicBezTo>
                  <a:pt x="200674" y="570173"/>
                  <a:pt x="202788" y="569938"/>
                  <a:pt x="205608" y="569938"/>
                </a:cubicBezTo>
                <a:cubicBezTo>
                  <a:pt x="206078" y="568763"/>
                  <a:pt x="207663" y="567589"/>
                  <a:pt x="210365" y="566414"/>
                </a:cubicBezTo>
                <a:cubicBezTo>
                  <a:pt x="213067" y="565239"/>
                  <a:pt x="215711" y="564652"/>
                  <a:pt x="218295" y="564652"/>
                </a:cubicBezTo>
                <a:cubicBezTo>
                  <a:pt x="220174" y="564652"/>
                  <a:pt x="221467" y="564887"/>
                  <a:pt x="222172" y="565357"/>
                </a:cubicBezTo>
                <a:cubicBezTo>
                  <a:pt x="224051" y="564417"/>
                  <a:pt x="225931" y="563947"/>
                  <a:pt x="227810" y="563947"/>
                </a:cubicBezTo>
                <a:cubicBezTo>
                  <a:pt x="230630" y="563947"/>
                  <a:pt x="233684" y="565944"/>
                  <a:pt x="236973" y="569938"/>
                </a:cubicBezTo>
                <a:cubicBezTo>
                  <a:pt x="242612" y="569468"/>
                  <a:pt x="246724" y="570761"/>
                  <a:pt x="249308" y="573815"/>
                </a:cubicBezTo>
                <a:cubicBezTo>
                  <a:pt x="253067" y="573580"/>
                  <a:pt x="256357" y="574050"/>
                  <a:pt x="259176" y="575225"/>
                </a:cubicBezTo>
                <a:cubicBezTo>
                  <a:pt x="261996" y="576399"/>
                  <a:pt x="264228" y="578866"/>
                  <a:pt x="265872" y="582626"/>
                </a:cubicBezTo>
                <a:cubicBezTo>
                  <a:pt x="270336" y="585445"/>
                  <a:pt x="272568" y="589204"/>
                  <a:pt x="272568" y="593903"/>
                </a:cubicBezTo>
                <a:cubicBezTo>
                  <a:pt x="272568" y="597897"/>
                  <a:pt x="270865" y="601598"/>
                  <a:pt x="267458" y="605005"/>
                </a:cubicBezTo>
                <a:cubicBezTo>
                  <a:pt x="264051" y="608411"/>
                  <a:pt x="260351" y="610115"/>
                  <a:pt x="256357" y="610115"/>
                </a:cubicBezTo>
                <a:cubicBezTo>
                  <a:pt x="251893" y="610115"/>
                  <a:pt x="248134" y="607765"/>
                  <a:pt x="245079" y="603066"/>
                </a:cubicBezTo>
                <a:cubicBezTo>
                  <a:pt x="242495" y="603066"/>
                  <a:pt x="240498" y="602831"/>
                  <a:pt x="239088" y="602361"/>
                </a:cubicBezTo>
                <a:cubicBezTo>
                  <a:pt x="237678" y="601891"/>
                  <a:pt x="236269" y="600834"/>
                  <a:pt x="234859" y="599190"/>
                </a:cubicBezTo>
                <a:cubicBezTo>
                  <a:pt x="233449" y="599659"/>
                  <a:pt x="232274" y="599894"/>
                  <a:pt x="231335" y="599894"/>
                </a:cubicBezTo>
                <a:cubicBezTo>
                  <a:pt x="229220" y="599894"/>
                  <a:pt x="226988" y="599307"/>
                  <a:pt x="224639" y="598132"/>
                </a:cubicBezTo>
                <a:cubicBezTo>
                  <a:pt x="221349" y="600247"/>
                  <a:pt x="217825" y="601187"/>
                  <a:pt x="214066" y="600952"/>
                </a:cubicBezTo>
                <a:cubicBezTo>
                  <a:pt x="212656" y="604241"/>
                  <a:pt x="209014" y="605886"/>
                  <a:pt x="203141" y="605886"/>
                </a:cubicBezTo>
                <a:cubicBezTo>
                  <a:pt x="203376" y="606590"/>
                  <a:pt x="203493" y="607765"/>
                  <a:pt x="203493" y="609410"/>
                </a:cubicBezTo>
                <a:cubicBezTo>
                  <a:pt x="203493" y="612464"/>
                  <a:pt x="202847" y="615460"/>
                  <a:pt x="201555" y="618397"/>
                </a:cubicBezTo>
                <a:cubicBezTo>
                  <a:pt x="200263" y="621334"/>
                  <a:pt x="198677" y="623507"/>
                  <a:pt x="196797" y="624917"/>
                </a:cubicBezTo>
                <a:cubicBezTo>
                  <a:pt x="198677" y="629381"/>
                  <a:pt x="199616" y="633845"/>
                  <a:pt x="199616" y="638309"/>
                </a:cubicBezTo>
                <a:cubicBezTo>
                  <a:pt x="199616" y="642303"/>
                  <a:pt x="198677" y="645357"/>
                  <a:pt x="196797" y="647472"/>
                </a:cubicBezTo>
                <a:cubicBezTo>
                  <a:pt x="197502" y="648412"/>
                  <a:pt x="198265" y="649586"/>
                  <a:pt x="199088" y="650996"/>
                </a:cubicBezTo>
                <a:cubicBezTo>
                  <a:pt x="199910" y="652406"/>
                  <a:pt x="200556" y="653698"/>
                  <a:pt x="201026" y="654873"/>
                </a:cubicBezTo>
                <a:cubicBezTo>
                  <a:pt x="201496" y="656752"/>
                  <a:pt x="201731" y="658162"/>
                  <a:pt x="201731" y="659102"/>
                </a:cubicBezTo>
                <a:cubicBezTo>
                  <a:pt x="201731" y="660746"/>
                  <a:pt x="201144" y="662978"/>
                  <a:pt x="199969" y="665798"/>
                </a:cubicBezTo>
                <a:cubicBezTo>
                  <a:pt x="201144" y="668617"/>
                  <a:pt x="201731" y="670732"/>
                  <a:pt x="201731" y="672142"/>
                </a:cubicBezTo>
                <a:cubicBezTo>
                  <a:pt x="201731" y="674021"/>
                  <a:pt x="200909" y="676606"/>
                  <a:pt x="199264" y="679895"/>
                </a:cubicBezTo>
                <a:cubicBezTo>
                  <a:pt x="200674" y="682244"/>
                  <a:pt x="201379" y="684829"/>
                  <a:pt x="201379" y="687648"/>
                </a:cubicBezTo>
                <a:cubicBezTo>
                  <a:pt x="201379" y="690938"/>
                  <a:pt x="200556" y="693757"/>
                  <a:pt x="198912" y="696106"/>
                </a:cubicBezTo>
                <a:cubicBezTo>
                  <a:pt x="200556" y="699866"/>
                  <a:pt x="201379" y="703742"/>
                  <a:pt x="201379" y="707736"/>
                </a:cubicBezTo>
                <a:cubicBezTo>
                  <a:pt x="201379" y="710791"/>
                  <a:pt x="200674" y="713610"/>
                  <a:pt x="199264" y="716195"/>
                </a:cubicBezTo>
                <a:cubicBezTo>
                  <a:pt x="200439" y="718544"/>
                  <a:pt x="201026" y="720894"/>
                  <a:pt x="201026" y="723243"/>
                </a:cubicBezTo>
                <a:cubicBezTo>
                  <a:pt x="201026" y="726532"/>
                  <a:pt x="199969" y="729587"/>
                  <a:pt x="197854" y="732406"/>
                </a:cubicBezTo>
                <a:cubicBezTo>
                  <a:pt x="198794" y="737575"/>
                  <a:pt x="197796" y="741628"/>
                  <a:pt x="194859" y="744565"/>
                </a:cubicBezTo>
                <a:cubicBezTo>
                  <a:pt x="191922" y="747502"/>
                  <a:pt x="188339" y="748970"/>
                  <a:pt x="184110" y="748970"/>
                </a:cubicBezTo>
                <a:cubicBezTo>
                  <a:pt x="180351" y="748970"/>
                  <a:pt x="177061" y="747737"/>
                  <a:pt x="174242" y="745270"/>
                </a:cubicBezTo>
                <a:cubicBezTo>
                  <a:pt x="171422" y="742803"/>
                  <a:pt x="170012" y="739337"/>
                  <a:pt x="170012" y="734873"/>
                </a:cubicBezTo>
                <a:cubicBezTo>
                  <a:pt x="170012" y="732054"/>
                  <a:pt x="170718" y="728882"/>
                  <a:pt x="172127" y="725358"/>
                </a:cubicBezTo>
                <a:cubicBezTo>
                  <a:pt x="170718" y="722068"/>
                  <a:pt x="170012" y="718662"/>
                  <a:pt x="170012" y="715137"/>
                </a:cubicBezTo>
                <a:cubicBezTo>
                  <a:pt x="170012" y="712318"/>
                  <a:pt x="170600" y="709968"/>
                  <a:pt x="171775" y="708089"/>
                </a:cubicBezTo>
                <a:cubicBezTo>
                  <a:pt x="170365" y="707149"/>
                  <a:pt x="169308" y="705739"/>
                  <a:pt x="168603" y="703860"/>
                </a:cubicBezTo>
                <a:cubicBezTo>
                  <a:pt x="167898" y="701980"/>
                  <a:pt x="167546" y="699866"/>
                  <a:pt x="167546" y="697516"/>
                </a:cubicBezTo>
                <a:cubicBezTo>
                  <a:pt x="167546" y="695167"/>
                  <a:pt x="168016" y="692582"/>
                  <a:pt x="168956" y="689763"/>
                </a:cubicBezTo>
                <a:cubicBezTo>
                  <a:pt x="166841" y="687178"/>
                  <a:pt x="165784" y="684124"/>
                  <a:pt x="165784" y="680600"/>
                </a:cubicBezTo>
                <a:cubicBezTo>
                  <a:pt x="165784" y="676136"/>
                  <a:pt x="167428" y="672494"/>
                  <a:pt x="170718" y="669675"/>
                </a:cubicBezTo>
                <a:cubicBezTo>
                  <a:pt x="170483" y="668970"/>
                  <a:pt x="170365" y="667795"/>
                  <a:pt x="170365" y="666150"/>
                </a:cubicBezTo>
                <a:cubicBezTo>
                  <a:pt x="170365" y="663801"/>
                  <a:pt x="170600" y="662156"/>
                  <a:pt x="171070" y="661216"/>
                </a:cubicBezTo>
                <a:cubicBezTo>
                  <a:pt x="168486" y="657927"/>
                  <a:pt x="167193" y="653228"/>
                  <a:pt x="167193" y="647119"/>
                </a:cubicBezTo>
                <a:cubicBezTo>
                  <a:pt x="167193" y="642890"/>
                  <a:pt x="168016" y="639601"/>
                  <a:pt x="169660" y="637251"/>
                </a:cubicBezTo>
                <a:cubicBezTo>
                  <a:pt x="168016" y="635842"/>
                  <a:pt x="166606" y="633903"/>
                  <a:pt x="165431" y="631436"/>
                </a:cubicBezTo>
                <a:cubicBezTo>
                  <a:pt x="164256" y="628969"/>
                  <a:pt x="163669" y="626444"/>
                  <a:pt x="163669" y="623859"/>
                </a:cubicBezTo>
                <a:cubicBezTo>
                  <a:pt x="163669" y="621040"/>
                  <a:pt x="164491" y="618338"/>
                  <a:pt x="166136" y="615754"/>
                </a:cubicBezTo>
                <a:cubicBezTo>
                  <a:pt x="164961" y="612934"/>
                  <a:pt x="164374" y="610467"/>
                  <a:pt x="164374" y="608353"/>
                </a:cubicBezTo>
                <a:cubicBezTo>
                  <a:pt x="164374" y="604828"/>
                  <a:pt x="165431" y="601539"/>
                  <a:pt x="167546" y="598485"/>
                </a:cubicBezTo>
                <a:cubicBezTo>
                  <a:pt x="164726" y="595665"/>
                  <a:pt x="163317" y="592728"/>
                  <a:pt x="163317" y="589674"/>
                </a:cubicBezTo>
                <a:cubicBezTo>
                  <a:pt x="163317" y="587325"/>
                  <a:pt x="164139" y="584153"/>
                  <a:pt x="165784" y="580159"/>
                </a:cubicBezTo>
                <a:cubicBezTo>
                  <a:pt x="164139" y="576869"/>
                  <a:pt x="163317" y="573345"/>
                  <a:pt x="163317" y="569586"/>
                </a:cubicBezTo>
                <a:cubicBezTo>
                  <a:pt x="163317" y="564652"/>
                  <a:pt x="165079" y="561598"/>
                  <a:pt x="168603" y="560423"/>
                </a:cubicBezTo>
                <a:cubicBezTo>
                  <a:pt x="168838" y="557133"/>
                  <a:pt x="170012" y="554432"/>
                  <a:pt x="172127" y="552317"/>
                </a:cubicBezTo>
                <a:cubicBezTo>
                  <a:pt x="174242" y="550202"/>
                  <a:pt x="176826" y="549145"/>
                  <a:pt x="179881" y="549145"/>
                </a:cubicBezTo>
                <a:close/>
                <a:moveTo>
                  <a:pt x="1938081" y="528352"/>
                </a:moveTo>
                <a:cubicBezTo>
                  <a:pt x="1936671" y="529057"/>
                  <a:pt x="1935027" y="529409"/>
                  <a:pt x="1933148" y="529409"/>
                </a:cubicBezTo>
                <a:cubicBezTo>
                  <a:pt x="1932913" y="529409"/>
                  <a:pt x="1932795" y="529468"/>
                  <a:pt x="1932795" y="529586"/>
                </a:cubicBezTo>
                <a:cubicBezTo>
                  <a:pt x="1932795" y="529703"/>
                  <a:pt x="1932795" y="529762"/>
                  <a:pt x="1932795" y="529762"/>
                </a:cubicBezTo>
                <a:cubicBezTo>
                  <a:pt x="1933735" y="530702"/>
                  <a:pt x="1934499" y="532640"/>
                  <a:pt x="1935086" y="535577"/>
                </a:cubicBezTo>
                <a:cubicBezTo>
                  <a:pt x="1935673" y="538514"/>
                  <a:pt x="1935967" y="541862"/>
                  <a:pt x="1935967" y="545621"/>
                </a:cubicBezTo>
                <a:cubicBezTo>
                  <a:pt x="1935967" y="555019"/>
                  <a:pt x="1934792" y="561010"/>
                  <a:pt x="1932443" y="563595"/>
                </a:cubicBezTo>
                <a:cubicBezTo>
                  <a:pt x="1933618" y="565474"/>
                  <a:pt x="1934733" y="568940"/>
                  <a:pt x="1935790" y="573991"/>
                </a:cubicBezTo>
                <a:cubicBezTo>
                  <a:pt x="1936849" y="579043"/>
                  <a:pt x="1937376" y="584153"/>
                  <a:pt x="1937376" y="589322"/>
                </a:cubicBezTo>
                <a:cubicBezTo>
                  <a:pt x="1937376" y="594021"/>
                  <a:pt x="1936789" y="598367"/>
                  <a:pt x="1935615" y="602361"/>
                </a:cubicBezTo>
                <a:lnTo>
                  <a:pt x="1936671" y="602714"/>
                </a:lnTo>
                <a:cubicBezTo>
                  <a:pt x="1938551" y="601539"/>
                  <a:pt x="1940783" y="600952"/>
                  <a:pt x="1943369" y="600952"/>
                </a:cubicBezTo>
                <a:cubicBezTo>
                  <a:pt x="1945952" y="600952"/>
                  <a:pt x="1948773" y="601539"/>
                  <a:pt x="1951826" y="602714"/>
                </a:cubicBezTo>
                <a:cubicBezTo>
                  <a:pt x="1957465" y="602479"/>
                  <a:pt x="1961694" y="603360"/>
                  <a:pt x="1964514" y="605357"/>
                </a:cubicBezTo>
                <a:cubicBezTo>
                  <a:pt x="1967334" y="607354"/>
                  <a:pt x="1968743" y="609762"/>
                  <a:pt x="1968743" y="612582"/>
                </a:cubicBezTo>
                <a:cubicBezTo>
                  <a:pt x="1968743" y="615871"/>
                  <a:pt x="1967216" y="618984"/>
                  <a:pt x="1964161" y="621921"/>
                </a:cubicBezTo>
                <a:cubicBezTo>
                  <a:pt x="1961106" y="624858"/>
                  <a:pt x="1957348" y="626444"/>
                  <a:pt x="1952883" y="626679"/>
                </a:cubicBezTo>
                <a:cubicBezTo>
                  <a:pt x="1948889" y="628793"/>
                  <a:pt x="1945366" y="629850"/>
                  <a:pt x="1942310" y="629850"/>
                </a:cubicBezTo>
                <a:cubicBezTo>
                  <a:pt x="1939962" y="629850"/>
                  <a:pt x="1937729" y="629498"/>
                  <a:pt x="1935615" y="628793"/>
                </a:cubicBezTo>
                <a:cubicBezTo>
                  <a:pt x="1934675" y="631378"/>
                  <a:pt x="1933735" y="633022"/>
                  <a:pt x="1932795" y="633727"/>
                </a:cubicBezTo>
                <a:cubicBezTo>
                  <a:pt x="1934440" y="638426"/>
                  <a:pt x="1935496" y="644887"/>
                  <a:pt x="1935967" y="653111"/>
                </a:cubicBezTo>
                <a:lnTo>
                  <a:pt x="1936671" y="661216"/>
                </a:lnTo>
                <a:cubicBezTo>
                  <a:pt x="1936907" y="663331"/>
                  <a:pt x="1936789" y="665915"/>
                  <a:pt x="1936320" y="668970"/>
                </a:cubicBezTo>
                <a:cubicBezTo>
                  <a:pt x="1935850" y="672024"/>
                  <a:pt x="1935615" y="674726"/>
                  <a:pt x="1935615" y="677075"/>
                </a:cubicBezTo>
                <a:cubicBezTo>
                  <a:pt x="1935615" y="679425"/>
                  <a:pt x="1935967" y="681892"/>
                  <a:pt x="1936671" y="684476"/>
                </a:cubicBezTo>
                <a:cubicBezTo>
                  <a:pt x="1937141" y="687766"/>
                  <a:pt x="1937376" y="690233"/>
                  <a:pt x="1937376" y="691877"/>
                </a:cubicBezTo>
                <a:cubicBezTo>
                  <a:pt x="1937376" y="693992"/>
                  <a:pt x="1937025" y="695989"/>
                  <a:pt x="1936320" y="697869"/>
                </a:cubicBezTo>
                <a:cubicBezTo>
                  <a:pt x="1937259" y="699043"/>
                  <a:pt x="1938200" y="701040"/>
                  <a:pt x="1939138" y="703860"/>
                </a:cubicBezTo>
                <a:cubicBezTo>
                  <a:pt x="1940078" y="706679"/>
                  <a:pt x="1940197" y="709029"/>
                  <a:pt x="1939492" y="710908"/>
                </a:cubicBezTo>
                <a:cubicBezTo>
                  <a:pt x="1942075" y="709499"/>
                  <a:pt x="1944660" y="708794"/>
                  <a:pt x="1947245" y="708794"/>
                </a:cubicBezTo>
                <a:cubicBezTo>
                  <a:pt x="1951239" y="708794"/>
                  <a:pt x="1954176" y="709968"/>
                  <a:pt x="1956055" y="712318"/>
                </a:cubicBezTo>
                <a:cubicBezTo>
                  <a:pt x="1957465" y="710203"/>
                  <a:pt x="1960109" y="708559"/>
                  <a:pt x="1963984" y="707384"/>
                </a:cubicBezTo>
                <a:cubicBezTo>
                  <a:pt x="1967861" y="706209"/>
                  <a:pt x="1971563" y="705622"/>
                  <a:pt x="1975087" y="705622"/>
                </a:cubicBezTo>
                <a:cubicBezTo>
                  <a:pt x="1978141" y="701158"/>
                  <a:pt x="1981665" y="698926"/>
                  <a:pt x="1985659" y="698926"/>
                </a:cubicBezTo>
                <a:cubicBezTo>
                  <a:pt x="1985659" y="695637"/>
                  <a:pt x="1987010" y="692993"/>
                  <a:pt x="1989712" y="690996"/>
                </a:cubicBezTo>
                <a:cubicBezTo>
                  <a:pt x="1992414" y="688999"/>
                  <a:pt x="1996114" y="687061"/>
                  <a:pt x="2000812" y="685181"/>
                </a:cubicBezTo>
                <a:cubicBezTo>
                  <a:pt x="2001282" y="681187"/>
                  <a:pt x="2003045" y="677722"/>
                  <a:pt x="2006101" y="674785"/>
                </a:cubicBezTo>
                <a:cubicBezTo>
                  <a:pt x="2009154" y="671848"/>
                  <a:pt x="2012208" y="670497"/>
                  <a:pt x="2015263" y="670732"/>
                </a:cubicBezTo>
                <a:cubicBezTo>
                  <a:pt x="2017142" y="668147"/>
                  <a:pt x="2019609" y="666268"/>
                  <a:pt x="2022664" y="665093"/>
                </a:cubicBezTo>
                <a:cubicBezTo>
                  <a:pt x="2024308" y="660864"/>
                  <a:pt x="2026892" y="657927"/>
                  <a:pt x="2030417" y="656282"/>
                </a:cubicBezTo>
                <a:cubicBezTo>
                  <a:pt x="2031121" y="651818"/>
                  <a:pt x="2033352" y="648529"/>
                  <a:pt x="2037112" y="646414"/>
                </a:cubicBezTo>
                <a:cubicBezTo>
                  <a:pt x="2037582" y="643360"/>
                  <a:pt x="2038522" y="640365"/>
                  <a:pt x="2039931" y="637428"/>
                </a:cubicBezTo>
                <a:cubicBezTo>
                  <a:pt x="2041341" y="634491"/>
                  <a:pt x="2042869" y="632552"/>
                  <a:pt x="2044513" y="631613"/>
                </a:cubicBezTo>
                <a:cubicBezTo>
                  <a:pt x="2044983" y="627383"/>
                  <a:pt x="2045924" y="623213"/>
                  <a:pt x="2047333" y="619102"/>
                </a:cubicBezTo>
                <a:cubicBezTo>
                  <a:pt x="2048743" y="614990"/>
                  <a:pt x="2050622" y="612582"/>
                  <a:pt x="2052973" y="611877"/>
                </a:cubicBezTo>
                <a:cubicBezTo>
                  <a:pt x="2052267" y="609997"/>
                  <a:pt x="2051914" y="608118"/>
                  <a:pt x="2051914" y="606238"/>
                </a:cubicBezTo>
                <a:cubicBezTo>
                  <a:pt x="2051914" y="605063"/>
                  <a:pt x="2052149" y="603301"/>
                  <a:pt x="2052619" y="600952"/>
                </a:cubicBezTo>
                <a:cubicBezTo>
                  <a:pt x="2050974" y="598602"/>
                  <a:pt x="2050152" y="593433"/>
                  <a:pt x="2050152" y="585445"/>
                </a:cubicBezTo>
                <a:cubicBezTo>
                  <a:pt x="2050152" y="581216"/>
                  <a:pt x="2050505" y="578044"/>
                  <a:pt x="2051210" y="575930"/>
                </a:cubicBezTo>
                <a:cubicBezTo>
                  <a:pt x="2050974" y="575460"/>
                  <a:pt x="2050211" y="574520"/>
                  <a:pt x="2048920" y="573110"/>
                </a:cubicBezTo>
                <a:cubicBezTo>
                  <a:pt x="2047627" y="571700"/>
                  <a:pt x="2046980" y="570173"/>
                  <a:pt x="2046980" y="568529"/>
                </a:cubicBezTo>
                <a:cubicBezTo>
                  <a:pt x="2045336" y="568059"/>
                  <a:pt x="2044044" y="567119"/>
                  <a:pt x="2043104" y="565709"/>
                </a:cubicBezTo>
                <a:cubicBezTo>
                  <a:pt x="2042164" y="564299"/>
                  <a:pt x="2041460" y="563360"/>
                  <a:pt x="2040990" y="562890"/>
                </a:cubicBezTo>
                <a:cubicBezTo>
                  <a:pt x="2037465" y="562890"/>
                  <a:pt x="2034411" y="561598"/>
                  <a:pt x="2031827" y="559013"/>
                </a:cubicBezTo>
                <a:cubicBezTo>
                  <a:pt x="2029244" y="556429"/>
                  <a:pt x="2027714" y="553257"/>
                  <a:pt x="2027245" y="549498"/>
                </a:cubicBezTo>
                <a:cubicBezTo>
                  <a:pt x="2025366" y="549733"/>
                  <a:pt x="2023074" y="549321"/>
                  <a:pt x="2020373" y="548264"/>
                </a:cubicBezTo>
                <a:cubicBezTo>
                  <a:pt x="2017671" y="547207"/>
                  <a:pt x="2015614" y="545738"/>
                  <a:pt x="2014205" y="543859"/>
                </a:cubicBezTo>
                <a:cubicBezTo>
                  <a:pt x="2011387" y="544564"/>
                  <a:pt x="2007803" y="544035"/>
                  <a:pt x="2003457" y="542273"/>
                </a:cubicBezTo>
                <a:cubicBezTo>
                  <a:pt x="1999110" y="540511"/>
                  <a:pt x="1996467" y="537750"/>
                  <a:pt x="1995526" y="533991"/>
                </a:cubicBezTo>
                <a:cubicBezTo>
                  <a:pt x="1994822" y="534226"/>
                  <a:pt x="1993530" y="534343"/>
                  <a:pt x="1991650" y="534343"/>
                </a:cubicBezTo>
                <a:cubicBezTo>
                  <a:pt x="1988361" y="534343"/>
                  <a:pt x="1985542" y="533521"/>
                  <a:pt x="1983191" y="531876"/>
                </a:cubicBezTo>
                <a:cubicBezTo>
                  <a:pt x="1981077" y="532816"/>
                  <a:pt x="1978611" y="533286"/>
                  <a:pt x="1975792" y="533286"/>
                </a:cubicBezTo>
                <a:cubicBezTo>
                  <a:pt x="1971093" y="533286"/>
                  <a:pt x="1966629" y="531994"/>
                  <a:pt x="1962397" y="529409"/>
                </a:cubicBezTo>
                <a:cubicBezTo>
                  <a:pt x="1958170" y="531054"/>
                  <a:pt x="1954058" y="531876"/>
                  <a:pt x="1950064" y="531876"/>
                </a:cubicBezTo>
                <a:cubicBezTo>
                  <a:pt x="1945366" y="531876"/>
                  <a:pt x="1941371" y="530702"/>
                  <a:pt x="1938081" y="528352"/>
                </a:cubicBezTo>
                <a:close/>
                <a:moveTo>
                  <a:pt x="3262999" y="525885"/>
                </a:moveTo>
                <a:cubicBezTo>
                  <a:pt x="3265349" y="525885"/>
                  <a:pt x="3267404" y="526473"/>
                  <a:pt x="3269167" y="527647"/>
                </a:cubicBezTo>
                <a:cubicBezTo>
                  <a:pt x="3270929" y="528822"/>
                  <a:pt x="3272044" y="530584"/>
                  <a:pt x="3272514" y="532934"/>
                </a:cubicBezTo>
                <a:cubicBezTo>
                  <a:pt x="3275334" y="535048"/>
                  <a:pt x="3276744" y="537868"/>
                  <a:pt x="3276744" y="541392"/>
                </a:cubicBezTo>
                <a:cubicBezTo>
                  <a:pt x="3276744" y="543741"/>
                  <a:pt x="3276156" y="546267"/>
                  <a:pt x="3274981" y="548969"/>
                </a:cubicBezTo>
                <a:cubicBezTo>
                  <a:pt x="3273807" y="551671"/>
                  <a:pt x="3272397" y="554079"/>
                  <a:pt x="3270753" y="556194"/>
                </a:cubicBezTo>
                <a:cubicBezTo>
                  <a:pt x="3272867" y="557603"/>
                  <a:pt x="3273924" y="560188"/>
                  <a:pt x="3273924" y="563947"/>
                </a:cubicBezTo>
                <a:cubicBezTo>
                  <a:pt x="3273924" y="567706"/>
                  <a:pt x="3272749" y="571289"/>
                  <a:pt x="3270400" y="574696"/>
                </a:cubicBezTo>
                <a:cubicBezTo>
                  <a:pt x="3268051" y="578103"/>
                  <a:pt x="3264996" y="580159"/>
                  <a:pt x="3261237" y="580863"/>
                </a:cubicBezTo>
                <a:cubicBezTo>
                  <a:pt x="3259592" y="586502"/>
                  <a:pt x="3255716" y="590026"/>
                  <a:pt x="3249607" y="591436"/>
                </a:cubicBezTo>
                <a:cubicBezTo>
                  <a:pt x="3246317" y="594725"/>
                  <a:pt x="3242441" y="596370"/>
                  <a:pt x="3237977" y="596370"/>
                </a:cubicBezTo>
                <a:cubicBezTo>
                  <a:pt x="3236802" y="596370"/>
                  <a:pt x="3235275" y="596135"/>
                  <a:pt x="3233396" y="595665"/>
                </a:cubicBezTo>
                <a:cubicBezTo>
                  <a:pt x="3236215" y="599659"/>
                  <a:pt x="3237624" y="603654"/>
                  <a:pt x="3237624" y="607648"/>
                </a:cubicBezTo>
                <a:cubicBezTo>
                  <a:pt x="3237624" y="608588"/>
                  <a:pt x="3237389" y="609997"/>
                  <a:pt x="3236919" y="611877"/>
                </a:cubicBezTo>
                <a:cubicBezTo>
                  <a:pt x="3247022" y="613991"/>
                  <a:pt x="3251604" y="624212"/>
                  <a:pt x="3250664" y="642538"/>
                </a:cubicBezTo>
                <a:cubicBezTo>
                  <a:pt x="3252779" y="646062"/>
                  <a:pt x="3253836" y="649821"/>
                  <a:pt x="3253836" y="653815"/>
                </a:cubicBezTo>
                <a:cubicBezTo>
                  <a:pt x="3253836" y="658514"/>
                  <a:pt x="3252309" y="663213"/>
                  <a:pt x="3249254" y="667912"/>
                </a:cubicBezTo>
                <a:cubicBezTo>
                  <a:pt x="3249959" y="670027"/>
                  <a:pt x="3250312" y="672024"/>
                  <a:pt x="3250312" y="673904"/>
                </a:cubicBezTo>
                <a:cubicBezTo>
                  <a:pt x="3250312" y="676723"/>
                  <a:pt x="3249724" y="679425"/>
                  <a:pt x="3248549" y="682009"/>
                </a:cubicBezTo>
                <a:cubicBezTo>
                  <a:pt x="3247375" y="684594"/>
                  <a:pt x="3245847" y="686591"/>
                  <a:pt x="3243969" y="688001"/>
                </a:cubicBezTo>
                <a:cubicBezTo>
                  <a:pt x="3244203" y="691760"/>
                  <a:pt x="3243557" y="694814"/>
                  <a:pt x="3242029" y="697164"/>
                </a:cubicBezTo>
                <a:cubicBezTo>
                  <a:pt x="3240502" y="699513"/>
                  <a:pt x="3237742" y="702685"/>
                  <a:pt x="3233748" y="706679"/>
                </a:cubicBezTo>
                <a:cubicBezTo>
                  <a:pt x="3233982" y="707619"/>
                  <a:pt x="3234101" y="709029"/>
                  <a:pt x="3234101" y="710908"/>
                </a:cubicBezTo>
                <a:cubicBezTo>
                  <a:pt x="3234101" y="717957"/>
                  <a:pt x="3230106" y="722538"/>
                  <a:pt x="3222118" y="724653"/>
                </a:cubicBezTo>
                <a:cubicBezTo>
                  <a:pt x="3221412" y="728412"/>
                  <a:pt x="3219475" y="731466"/>
                  <a:pt x="3216303" y="733816"/>
                </a:cubicBezTo>
                <a:cubicBezTo>
                  <a:pt x="3213131" y="736165"/>
                  <a:pt x="3209313" y="737340"/>
                  <a:pt x="3204849" y="737340"/>
                </a:cubicBezTo>
                <a:cubicBezTo>
                  <a:pt x="3201089" y="742509"/>
                  <a:pt x="3196508" y="745093"/>
                  <a:pt x="3191105" y="745093"/>
                </a:cubicBezTo>
                <a:cubicBezTo>
                  <a:pt x="3189460" y="745093"/>
                  <a:pt x="3188168" y="744976"/>
                  <a:pt x="3187228" y="744741"/>
                </a:cubicBezTo>
                <a:cubicBezTo>
                  <a:pt x="3184409" y="747560"/>
                  <a:pt x="3180062" y="748970"/>
                  <a:pt x="3174188" y="748970"/>
                </a:cubicBezTo>
                <a:cubicBezTo>
                  <a:pt x="3169724" y="748970"/>
                  <a:pt x="3166082" y="748265"/>
                  <a:pt x="3163262" y="746856"/>
                </a:cubicBezTo>
                <a:cubicBezTo>
                  <a:pt x="3159034" y="747795"/>
                  <a:pt x="3155274" y="748265"/>
                  <a:pt x="3151985" y="748265"/>
                </a:cubicBezTo>
                <a:cubicBezTo>
                  <a:pt x="3142822" y="748265"/>
                  <a:pt x="3136244" y="745916"/>
                  <a:pt x="3132249" y="741217"/>
                </a:cubicBezTo>
                <a:cubicBezTo>
                  <a:pt x="3131309" y="741452"/>
                  <a:pt x="3130017" y="741569"/>
                  <a:pt x="3128373" y="741569"/>
                </a:cubicBezTo>
                <a:cubicBezTo>
                  <a:pt x="3122969" y="741569"/>
                  <a:pt x="3118858" y="739102"/>
                  <a:pt x="3116037" y="734168"/>
                </a:cubicBezTo>
                <a:cubicBezTo>
                  <a:pt x="3113688" y="734403"/>
                  <a:pt x="3110693" y="733170"/>
                  <a:pt x="3107051" y="730468"/>
                </a:cubicBezTo>
                <a:cubicBezTo>
                  <a:pt x="3103409" y="727766"/>
                  <a:pt x="3101823" y="725123"/>
                  <a:pt x="3102293" y="722538"/>
                </a:cubicBezTo>
                <a:cubicBezTo>
                  <a:pt x="3098534" y="721598"/>
                  <a:pt x="3095421" y="719308"/>
                  <a:pt x="3092954" y="715666"/>
                </a:cubicBezTo>
                <a:cubicBezTo>
                  <a:pt x="3090487" y="712024"/>
                  <a:pt x="3089371" y="707854"/>
                  <a:pt x="3089606" y="703155"/>
                </a:cubicBezTo>
                <a:cubicBezTo>
                  <a:pt x="3087021" y="702215"/>
                  <a:pt x="3085024" y="700336"/>
                  <a:pt x="3083616" y="697516"/>
                </a:cubicBezTo>
                <a:cubicBezTo>
                  <a:pt x="3082205" y="694697"/>
                  <a:pt x="3081500" y="691525"/>
                  <a:pt x="3081500" y="688001"/>
                </a:cubicBezTo>
                <a:cubicBezTo>
                  <a:pt x="3081500" y="684241"/>
                  <a:pt x="3082087" y="681539"/>
                  <a:pt x="3083262" y="679895"/>
                </a:cubicBezTo>
                <a:cubicBezTo>
                  <a:pt x="3080678" y="675901"/>
                  <a:pt x="3079385" y="671319"/>
                  <a:pt x="3079385" y="666150"/>
                </a:cubicBezTo>
                <a:cubicBezTo>
                  <a:pt x="3079385" y="660746"/>
                  <a:pt x="3081030" y="656400"/>
                  <a:pt x="3084319" y="653111"/>
                </a:cubicBezTo>
                <a:cubicBezTo>
                  <a:pt x="3081735" y="651231"/>
                  <a:pt x="3080443" y="648412"/>
                  <a:pt x="3080443" y="644652"/>
                </a:cubicBezTo>
                <a:cubicBezTo>
                  <a:pt x="3080443" y="642303"/>
                  <a:pt x="3081030" y="639953"/>
                  <a:pt x="3082205" y="637604"/>
                </a:cubicBezTo>
                <a:cubicBezTo>
                  <a:pt x="3083379" y="635254"/>
                  <a:pt x="3084907" y="633610"/>
                  <a:pt x="3086786" y="632670"/>
                </a:cubicBezTo>
                <a:cubicBezTo>
                  <a:pt x="3086316" y="629381"/>
                  <a:pt x="3086728" y="626268"/>
                  <a:pt x="3088020" y="623331"/>
                </a:cubicBezTo>
                <a:cubicBezTo>
                  <a:pt x="3089312" y="620394"/>
                  <a:pt x="3091133" y="618220"/>
                  <a:pt x="3093483" y="616811"/>
                </a:cubicBezTo>
                <a:cubicBezTo>
                  <a:pt x="3093013" y="616106"/>
                  <a:pt x="3092778" y="615049"/>
                  <a:pt x="3092778" y="613639"/>
                </a:cubicBezTo>
                <a:cubicBezTo>
                  <a:pt x="3092778" y="611524"/>
                  <a:pt x="3093541" y="609410"/>
                  <a:pt x="3095069" y="607295"/>
                </a:cubicBezTo>
                <a:cubicBezTo>
                  <a:pt x="3096595" y="605181"/>
                  <a:pt x="3098300" y="603889"/>
                  <a:pt x="3100179" y="603419"/>
                </a:cubicBezTo>
                <a:cubicBezTo>
                  <a:pt x="3099944" y="602714"/>
                  <a:pt x="3099826" y="601774"/>
                  <a:pt x="3099826" y="600599"/>
                </a:cubicBezTo>
                <a:cubicBezTo>
                  <a:pt x="3099826" y="595665"/>
                  <a:pt x="3101706" y="591377"/>
                  <a:pt x="3105464" y="587736"/>
                </a:cubicBezTo>
                <a:cubicBezTo>
                  <a:pt x="3109225" y="584094"/>
                  <a:pt x="3112866" y="582508"/>
                  <a:pt x="3116390" y="582978"/>
                </a:cubicBezTo>
                <a:cubicBezTo>
                  <a:pt x="3116390" y="579689"/>
                  <a:pt x="3117859" y="576928"/>
                  <a:pt x="3120795" y="574696"/>
                </a:cubicBezTo>
                <a:cubicBezTo>
                  <a:pt x="3123732" y="572464"/>
                  <a:pt x="3127550" y="571348"/>
                  <a:pt x="3132249" y="571348"/>
                </a:cubicBezTo>
                <a:cubicBezTo>
                  <a:pt x="3134364" y="571348"/>
                  <a:pt x="3136009" y="571465"/>
                  <a:pt x="3137183" y="571700"/>
                </a:cubicBezTo>
                <a:cubicBezTo>
                  <a:pt x="3138827" y="568176"/>
                  <a:pt x="3141648" y="565298"/>
                  <a:pt x="3145641" y="563066"/>
                </a:cubicBezTo>
                <a:cubicBezTo>
                  <a:pt x="3149636" y="560834"/>
                  <a:pt x="3153747" y="559718"/>
                  <a:pt x="3157976" y="559718"/>
                </a:cubicBezTo>
                <a:cubicBezTo>
                  <a:pt x="3160795" y="559718"/>
                  <a:pt x="3163145" y="560305"/>
                  <a:pt x="3165025" y="561480"/>
                </a:cubicBezTo>
                <a:cubicBezTo>
                  <a:pt x="3168314" y="558661"/>
                  <a:pt x="3172426" y="557251"/>
                  <a:pt x="3177360" y="557251"/>
                </a:cubicBezTo>
                <a:cubicBezTo>
                  <a:pt x="3181354" y="557251"/>
                  <a:pt x="3184936" y="558191"/>
                  <a:pt x="3188109" y="560070"/>
                </a:cubicBezTo>
                <a:cubicBezTo>
                  <a:pt x="3191281" y="561950"/>
                  <a:pt x="3193219" y="564534"/>
                  <a:pt x="3193924" y="567824"/>
                </a:cubicBezTo>
                <a:cubicBezTo>
                  <a:pt x="3197683" y="567824"/>
                  <a:pt x="3201677" y="569175"/>
                  <a:pt x="3205906" y="571877"/>
                </a:cubicBezTo>
                <a:cubicBezTo>
                  <a:pt x="3210136" y="574579"/>
                  <a:pt x="3212602" y="577339"/>
                  <a:pt x="3213307" y="580159"/>
                </a:cubicBezTo>
                <a:cubicBezTo>
                  <a:pt x="3217537" y="581568"/>
                  <a:pt x="3221883" y="584153"/>
                  <a:pt x="3226347" y="587912"/>
                </a:cubicBezTo>
                <a:cubicBezTo>
                  <a:pt x="3226112" y="584388"/>
                  <a:pt x="3227287" y="580981"/>
                  <a:pt x="3229870" y="577692"/>
                </a:cubicBezTo>
                <a:cubicBezTo>
                  <a:pt x="3232456" y="574402"/>
                  <a:pt x="3235980" y="572405"/>
                  <a:pt x="3240444" y="571700"/>
                </a:cubicBezTo>
                <a:cubicBezTo>
                  <a:pt x="3240209" y="569116"/>
                  <a:pt x="3240796" y="566708"/>
                  <a:pt x="3242206" y="564476"/>
                </a:cubicBezTo>
                <a:cubicBezTo>
                  <a:pt x="3243615" y="562244"/>
                  <a:pt x="3245612" y="560775"/>
                  <a:pt x="3248197" y="560070"/>
                </a:cubicBezTo>
                <a:cubicBezTo>
                  <a:pt x="3246552" y="557721"/>
                  <a:pt x="3245730" y="554784"/>
                  <a:pt x="3245730" y="551260"/>
                </a:cubicBezTo>
                <a:cubicBezTo>
                  <a:pt x="3245730" y="545151"/>
                  <a:pt x="3247610" y="540217"/>
                  <a:pt x="3251369" y="536458"/>
                </a:cubicBezTo>
                <a:cubicBezTo>
                  <a:pt x="3251134" y="533404"/>
                  <a:pt x="3252191" y="530878"/>
                  <a:pt x="3254540" y="528881"/>
                </a:cubicBezTo>
                <a:cubicBezTo>
                  <a:pt x="3256890" y="526884"/>
                  <a:pt x="3259710" y="525885"/>
                  <a:pt x="3262999" y="525885"/>
                </a:cubicBezTo>
                <a:close/>
                <a:moveTo>
                  <a:pt x="1938787" y="499101"/>
                </a:moveTo>
                <a:cubicBezTo>
                  <a:pt x="1941604" y="499101"/>
                  <a:pt x="1944073" y="499453"/>
                  <a:pt x="1946187" y="500158"/>
                </a:cubicBezTo>
                <a:cubicBezTo>
                  <a:pt x="1948302" y="500863"/>
                  <a:pt x="1949476" y="501803"/>
                  <a:pt x="1949712" y="502977"/>
                </a:cubicBezTo>
                <a:cubicBezTo>
                  <a:pt x="1954411" y="501803"/>
                  <a:pt x="1958992" y="501215"/>
                  <a:pt x="1963456" y="501215"/>
                </a:cubicBezTo>
                <a:cubicBezTo>
                  <a:pt x="1969565" y="501215"/>
                  <a:pt x="1974499" y="502155"/>
                  <a:pt x="1978258" y="504035"/>
                </a:cubicBezTo>
                <a:cubicBezTo>
                  <a:pt x="1980373" y="502625"/>
                  <a:pt x="1982840" y="501920"/>
                  <a:pt x="1985659" y="501920"/>
                </a:cubicBezTo>
                <a:cubicBezTo>
                  <a:pt x="1990123" y="501920"/>
                  <a:pt x="1993530" y="503330"/>
                  <a:pt x="1995879" y="506149"/>
                </a:cubicBezTo>
                <a:cubicBezTo>
                  <a:pt x="1997759" y="505679"/>
                  <a:pt x="1999285" y="505444"/>
                  <a:pt x="2000460" y="505444"/>
                </a:cubicBezTo>
                <a:cubicBezTo>
                  <a:pt x="2004219" y="505444"/>
                  <a:pt x="2007803" y="506619"/>
                  <a:pt x="2011209" y="508969"/>
                </a:cubicBezTo>
                <a:cubicBezTo>
                  <a:pt x="2014615" y="511318"/>
                  <a:pt x="2016790" y="514255"/>
                  <a:pt x="2017730" y="517779"/>
                </a:cubicBezTo>
                <a:cubicBezTo>
                  <a:pt x="2020079" y="516605"/>
                  <a:pt x="2022311" y="516017"/>
                  <a:pt x="2024427" y="516017"/>
                </a:cubicBezTo>
                <a:cubicBezTo>
                  <a:pt x="2027479" y="516017"/>
                  <a:pt x="2030358" y="516840"/>
                  <a:pt x="2033060" y="518484"/>
                </a:cubicBezTo>
                <a:cubicBezTo>
                  <a:pt x="2035761" y="520129"/>
                  <a:pt x="2037818" y="522008"/>
                  <a:pt x="2039227" y="524123"/>
                </a:cubicBezTo>
                <a:cubicBezTo>
                  <a:pt x="2042283" y="524123"/>
                  <a:pt x="2045042" y="525239"/>
                  <a:pt x="2047510" y="527471"/>
                </a:cubicBezTo>
                <a:cubicBezTo>
                  <a:pt x="2049976" y="529703"/>
                  <a:pt x="2051562" y="532699"/>
                  <a:pt x="2052267" y="536458"/>
                </a:cubicBezTo>
                <a:cubicBezTo>
                  <a:pt x="2056966" y="537633"/>
                  <a:pt x="2061489" y="540335"/>
                  <a:pt x="2065835" y="544564"/>
                </a:cubicBezTo>
                <a:cubicBezTo>
                  <a:pt x="2070181" y="548793"/>
                  <a:pt x="2072237" y="552904"/>
                  <a:pt x="2072002" y="556899"/>
                </a:cubicBezTo>
                <a:cubicBezTo>
                  <a:pt x="2074822" y="558543"/>
                  <a:pt x="2077289" y="561421"/>
                  <a:pt x="2079404" y="565533"/>
                </a:cubicBezTo>
                <a:cubicBezTo>
                  <a:pt x="2081518" y="569645"/>
                  <a:pt x="2082575" y="573580"/>
                  <a:pt x="2082575" y="577339"/>
                </a:cubicBezTo>
                <a:cubicBezTo>
                  <a:pt x="2082575" y="580159"/>
                  <a:pt x="2081870" y="582508"/>
                  <a:pt x="2080461" y="584388"/>
                </a:cubicBezTo>
                <a:cubicBezTo>
                  <a:pt x="2081402" y="587207"/>
                  <a:pt x="2081870" y="590496"/>
                  <a:pt x="2081870" y="594256"/>
                </a:cubicBezTo>
                <a:cubicBezTo>
                  <a:pt x="2081870" y="598015"/>
                  <a:pt x="2081283" y="601657"/>
                  <a:pt x="2080108" y="605181"/>
                </a:cubicBezTo>
                <a:cubicBezTo>
                  <a:pt x="2081754" y="608470"/>
                  <a:pt x="2082575" y="612464"/>
                  <a:pt x="2082575" y="617163"/>
                </a:cubicBezTo>
                <a:cubicBezTo>
                  <a:pt x="2082575" y="621627"/>
                  <a:pt x="2081695" y="625739"/>
                  <a:pt x="2079933" y="629498"/>
                </a:cubicBezTo>
                <a:cubicBezTo>
                  <a:pt x="2078169" y="633257"/>
                  <a:pt x="2075645" y="635842"/>
                  <a:pt x="2072355" y="637251"/>
                </a:cubicBezTo>
                <a:cubicBezTo>
                  <a:pt x="2072120" y="639601"/>
                  <a:pt x="2071180" y="642303"/>
                  <a:pt x="2069536" y="645357"/>
                </a:cubicBezTo>
                <a:cubicBezTo>
                  <a:pt x="2067892" y="648412"/>
                  <a:pt x="2066364" y="650644"/>
                  <a:pt x="2064955" y="652053"/>
                </a:cubicBezTo>
                <a:lnTo>
                  <a:pt x="2065307" y="655225"/>
                </a:lnTo>
                <a:cubicBezTo>
                  <a:pt x="2065307" y="659454"/>
                  <a:pt x="2064014" y="662743"/>
                  <a:pt x="2061430" y="665093"/>
                </a:cubicBezTo>
                <a:cubicBezTo>
                  <a:pt x="2059316" y="667208"/>
                  <a:pt x="2057552" y="668500"/>
                  <a:pt x="2056143" y="668970"/>
                </a:cubicBezTo>
                <a:cubicBezTo>
                  <a:pt x="2056378" y="671319"/>
                  <a:pt x="2055556" y="673375"/>
                  <a:pt x="2053675" y="675137"/>
                </a:cubicBezTo>
                <a:cubicBezTo>
                  <a:pt x="2051797" y="676899"/>
                  <a:pt x="2049331" y="678250"/>
                  <a:pt x="2046277" y="679190"/>
                </a:cubicBezTo>
                <a:cubicBezTo>
                  <a:pt x="2045806" y="682009"/>
                  <a:pt x="2044867" y="684124"/>
                  <a:pt x="2043456" y="685534"/>
                </a:cubicBezTo>
                <a:cubicBezTo>
                  <a:pt x="2042046" y="686943"/>
                  <a:pt x="2039815" y="688118"/>
                  <a:pt x="2036759" y="689058"/>
                </a:cubicBezTo>
                <a:cubicBezTo>
                  <a:pt x="2036054" y="691407"/>
                  <a:pt x="2034704" y="693463"/>
                  <a:pt x="2032708" y="695225"/>
                </a:cubicBezTo>
                <a:cubicBezTo>
                  <a:pt x="2030710" y="696987"/>
                  <a:pt x="2028420" y="698103"/>
                  <a:pt x="2025834" y="698573"/>
                </a:cubicBezTo>
                <a:cubicBezTo>
                  <a:pt x="2024427" y="702333"/>
                  <a:pt x="2022721" y="704858"/>
                  <a:pt x="2020725" y="706150"/>
                </a:cubicBezTo>
                <a:cubicBezTo>
                  <a:pt x="2018728" y="707443"/>
                  <a:pt x="2015731" y="708089"/>
                  <a:pt x="2011738" y="708089"/>
                </a:cubicBezTo>
                <a:cubicBezTo>
                  <a:pt x="2011034" y="715842"/>
                  <a:pt x="2006101" y="721364"/>
                  <a:pt x="1996937" y="724653"/>
                </a:cubicBezTo>
                <a:cubicBezTo>
                  <a:pt x="1995526" y="727002"/>
                  <a:pt x="1993823" y="728647"/>
                  <a:pt x="1991827" y="729587"/>
                </a:cubicBezTo>
                <a:cubicBezTo>
                  <a:pt x="1989830" y="730527"/>
                  <a:pt x="1987714" y="731231"/>
                  <a:pt x="1985483" y="731701"/>
                </a:cubicBezTo>
                <a:cubicBezTo>
                  <a:pt x="1983250" y="732171"/>
                  <a:pt x="1981665" y="732524"/>
                  <a:pt x="1980724" y="732759"/>
                </a:cubicBezTo>
                <a:cubicBezTo>
                  <a:pt x="1977671" y="735343"/>
                  <a:pt x="1973677" y="737751"/>
                  <a:pt x="1968743" y="739983"/>
                </a:cubicBezTo>
                <a:cubicBezTo>
                  <a:pt x="1963808" y="742215"/>
                  <a:pt x="1958992" y="743331"/>
                  <a:pt x="1954294" y="743331"/>
                </a:cubicBezTo>
                <a:cubicBezTo>
                  <a:pt x="1951943" y="743331"/>
                  <a:pt x="1949712" y="742979"/>
                  <a:pt x="1947597" y="742274"/>
                </a:cubicBezTo>
                <a:cubicBezTo>
                  <a:pt x="1946187" y="744389"/>
                  <a:pt x="1944014" y="746151"/>
                  <a:pt x="1941077" y="747560"/>
                </a:cubicBezTo>
                <a:cubicBezTo>
                  <a:pt x="1938140" y="748970"/>
                  <a:pt x="1935146" y="749675"/>
                  <a:pt x="1932090" y="749675"/>
                </a:cubicBezTo>
                <a:cubicBezTo>
                  <a:pt x="1929036" y="749675"/>
                  <a:pt x="1926334" y="748853"/>
                  <a:pt x="1923984" y="747208"/>
                </a:cubicBezTo>
                <a:cubicBezTo>
                  <a:pt x="1915292" y="747208"/>
                  <a:pt x="1910945" y="742157"/>
                  <a:pt x="1910945" y="732054"/>
                </a:cubicBezTo>
                <a:cubicBezTo>
                  <a:pt x="1910945" y="730409"/>
                  <a:pt x="1911180" y="727942"/>
                  <a:pt x="1911650" y="724653"/>
                </a:cubicBezTo>
                <a:cubicBezTo>
                  <a:pt x="1907890" y="721364"/>
                  <a:pt x="1906010" y="717487"/>
                  <a:pt x="1906010" y="713023"/>
                </a:cubicBezTo>
                <a:cubicBezTo>
                  <a:pt x="1906010" y="709968"/>
                  <a:pt x="1906833" y="707267"/>
                  <a:pt x="1908478" y="704917"/>
                </a:cubicBezTo>
                <a:cubicBezTo>
                  <a:pt x="1907303" y="702098"/>
                  <a:pt x="1906716" y="699983"/>
                  <a:pt x="1906716" y="698573"/>
                </a:cubicBezTo>
                <a:cubicBezTo>
                  <a:pt x="1906716" y="696929"/>
                  <a:pt x="1907538" y="694697"/>
                  <a:pt x="1909184" y="691877"/>
                </a:cubicBezTo>
                <a:cubicBezTo>
                  <a:pt x="1906128" y="686473"/>
                  <a:pt x="1904601" y="680365"/>
                  <a:pt x="1904601" y="673551"/>
                </a:cubicBezTo>
                <a:cubicBezTo>
                  <a:pt x="1904601" y="667677"/>
                  <a:pt x="1905893" y="662861"/>
                  <a:pt x="1908478" y="659102"/>
                </a:cubicBezTo>
                <a:cubicBezTo>
                  <a:pt x="1906128" y="654168"/>
                  <a:pt x="1904954" y="648764"/>
                  <a:pt x="1904954" y="642890"/>
                </a:cubicBezTo>
                <a:cubicBezTo>
                  <a:pt x="1904954" y="639131"/>
                  <a:pt x="1905541" y="635137"/>
                  <a:pt x="1906716" y="630908"/>
                </a:cubicBezTo>
                <a:cubicBezTo>
                  <a:pt x="1904601" y="630673"/>
                  <a:pt x="1901664" y="629968"/>
                  <a:pt x="1897905" y="628793"/>
                </a:cubicBezTo>
                <a:cubicBezTo>
                  <a:pt x="1897670" y="629028"/>
                  <a:pt x="1897024" y="629498"/>
                  <a:pt x="1895966" y="630203"/>
                </a:cubicBezTo>
                <a:cubicBezTo>
                  <a:pt x="1894910" y="630908"/>
                  <a:pt x="1892972" y="631260"/>
                  <a:pt x="1890151" y="631260"/>
                </a:cubicBezTo>
                <a:cubicBezTo>
                  <a:pt x="1885453" y="631260"/>
                  <a:pt x="1881635" y="629850"/>
                  <a:pt x="1878698" y="627031"/>
                </a:cubicBezTo>
                <a:cubicBezTo>
                  <a:pt x="1875761" y="624212"/>
                  <a:pt x="1874292" y="621040"/>
                  <a:pt x="1874292" y="617516"/>
                </a:cubicBezTo>
                <a:cubicBezTo>
                  <a:pt x="1874292" y="614226"/>
                  <a:pt x="1875526" y="611407"/>
                  <a:pt x="1877993" y="609057"/>
                </a:cubicBezTo>
                <a:cubicBezTo>
                  <a:pt x="1880460" y="606708"/>
                  <a:pt x="1884043" y="605416"/>
                  <a:pt x="1888741" y="605181"/>
                </a:cubicBezTo>
                <a:cubicBezTo>
                  <a:pt x="1891327" y="603066"/>
                  <a:pt x="1894263" y="602009"/>
                  <a:pt x="1897552" y="602009"/>
                </a:cubicBezTo>
                <a:cubicBezTo>
                  <a:pt x="1899197" y="602009"/>
                  <a:pt x="1901664" y="602479"/>
                  <a:pt x="1904954" y="603419"/>
                </a:cubicBezTo>
                <a:cubicBezTo>
                  <a:pt x="1904484" y="596370"/>
                  <a:pt x="1905658" y="590966"/>
                  <a:pt x="1908478" y="587207"/>
                </a:cubicBezTo>
                <a:cubicBezTo>
                  <a:pt x="1906833" y="585093"/>
                  <a:pt x="1905482" y="582273"/>
                  <a:pt x="1904425" y="578749"/>
                </a:cubicBezTo>
                <a:cubicBezTo>
                  <a:pt x="1903368" y="575225"/>
                  <a:pt x="1902840" y="571700"/>
                  <a:pt x="1902840" y="568176"/>
                </a:cubicBezTo>
                <a:cubicBezTo>
                  <a:pt x="1902840" y="563477"/>
                  <a:pt x="1903778" y="559835"/>
                  <a:pt x="1905658" y="557251"/>
                </a:cubicBezTo>
                <a:cubicBezTo>
                  <a:pt x="1905424" y="556546"/>
                  <a:pt x="1905306" y="555489"/>
                  <a:pt x="1905306" y="554079"/>
                </a:cubicBezTo>
                <a:cubicBezTo>
                  <a:pt x="1905306" y="551260"/>
                  <a:pt x="1905893" y="548910"/>
                  <a:pt x="1907068" y="547031"/>
                </a:cubicBezTo>
                <a:cubicBezTo>
                  <a:pt x="1905424" y="543506"/>
                  <a:pt x="1904836" y="538572"/>
                  <a:pt x="1905306" y="532229"/>
                </a:cubicBezTo>
                <a:cubicBezTo>
                  <a:pt x="1900842" y="529409"/>
                  <a:pt x="1898610" y="525415"/>
                  <a:pt x="1898610" y="520246"/>
                </a:cubicBezTo>
                <a:cubicBezTo>
                  <a:pt x="1898610" y="517662"/>
                  <a:pt x="1899315" y="515195"/>
                  <a:pt x="1900724" y="512845"/>
                </a:cubicBezTo>
                <a:cubicBezTo>
                  <a:pt x="1902134" y="510496"/>
                  <a:pt x="1904131" y="508734"/>
                  <a:pt x="1906716" y="507559"/>
                </a:cubicBezTo>
                <a:cubicBezTo>
                  <a:pt x="1907655" y="505210"/>
                  <a:pt x="1909300" y="503330"/>
                  <a:pt x="1911650" y="501920"/>
                </a:cubicBezTo>
                <a:cubicBezTo>
                  <a:pt x="1914000" y="500511"/>
                  <a:pt x="1916467" y="499806"/>
                  <a:pt x="1919050" y="499806"/>
                </a:cubicBezTo>
                <a:cubicBezTo>
                  <a:pt x="1922340" y="499806"/>
                  <a:pt x="1925277" y="500745"/>
                  <a:pt x="1927861" y="502625"/>
                </a:cubicBezTo>
                <a:cubicBezTo>
                  <a:pt x="1929506" y="500276"/>
                  <a:pt x="1933148" y="499101"/>
                  <a:pt x="1938787" y="499101"/>
                </a:cubicBezTo>
                <a:close/>
                <a:moveTo>
                  <a:pt x="7318673" y="498396"/>
                </a:moveTo>
                <a:cubicBezTo>
                  <a:pt x="7323137" y="498396"/>
                  <a:pt x="7326544" y="499218"/>
                  <a:pt x="7328893" y="500863"/>
                </a:cubicBezTo>
                <a:cubicBezTo>
                  <a:pt x="7330773" y="499218"/>
                  <a:pt x="7334062" y="498396"/>
                  <a:pt x="7338761" y="498396"/>
                </a:cubicBezTo>
                <a:cubicBezTo>
                  <a:pt x="7341816" y="498396"/>
                  <a:pt x="7344811" y="498748"/>
                  <a:pt x="7347748" y="499453"/>
                </a:cubicBezTo>
                <a:cubicBezTo>
                  <a:pt x="7350685" y="500158"/>
                  <a:pt x="7352858" y="501098"/>
                  <a:pt x="7354268" y="502273"/>
                </a:cubicBezTo>
                <a:cubicBezTo>
                  <a:pt x="7355912" y="499923"/>
                  <a:pt x="7360259" y="498748"/>
                  <a:pt x="7367308" y="498748"/>
                </a:cubicBezTo>
                <a:cubicBezTo>
                  <a:pt x="7373651" y="498748"/>
                  <a:pt x="7377645" y="499806"/>
                  <a:pt x="7379290" y="501920"/>
                </a:cubicBezTo>
                <a:cubicBezTo>
                  <a:pt x="7381170" y="500041"/>
                  <a:pt x="7384459" y="499101"/>
                  <a:pt x="7389158" y="499101"/>
                </a:cubicBezTo>
                <a:cubicBezTo>
                  <a:pt x="7393622" y="499101"/>
                  <a:pt x="7396441" y="500158"/>
                  <a:pt x="7397616" y="502273"/>
                </a:cubicBezTo>
                <a:cubicBezTo>
                  <a:pt x="7400435" y="500158"/>
                  <a:pt x="7404547" y="499101"/>
                  <a:pt x="7409951" y="499101"/>
                </a:cubicBezTo>
                <a:cubicBezTo>
                  <a:pt x="7416060" y="499101"/>
                  <a:pt x="7420758" y="500393"/>
                  <a:pt x="7424048" y="502977"/>
                </a:cubicBezTo>
                <a:cubicBezTo>
                  <a:pt x="7427337" y="500863"/>
                  <a:pt x="7431097" y="499806"/>
                  <a:pt x="7435326" y="499806"/>
                </a:cubicBezTo>
                <a:cubicBezTo>
                  <a:pt x="7438615" y="499806"/>
                  <a:pt x="7441317" y="500511"/>
                  <a:pt x="7443432" y="501920"/>
                </a:cubicBezTo>
                <a:cubicBezTo>
                  <a:pt x="7448131" y="500980"/>
                  <a:pt x="7452066" y="502096"/>
                  <a:pt x="7455238" y="505268"/>
                </a:cubicBezTo>
                <a:cubicBezTo>
                  <a:pt x="7458410" y="508440"/>
                  <a:pt x="7459996" y="512141"/>
                  <a:pt x="7459996" y="516370"/>
                </a:cubicBezTo>
                <a:cubicBezTo>
                  <a:pt x="7459996" y="519894"/>
                  <a:pt x="7458762" y="522831"/>
                  <a:pt x="7456295" y="525180"/>
                </a:cubicBezTo>
                <a:cubicBezTo>
                  <a:pt x="7453828" y="527530"/>
                  <a:pt x="7450245" y="528705"/>
                  <a:pt x="7445546" y="528705"/>
                </a:cubicBezTo>
                <a:cubicBezTo>
                  <a:pt x="7442491" y="528705"/>
                  <a:pt x="7440142" y="528470"/>
                  <a:pt x="7438498" y="528000"/>
                </a:cubicBezTo>
                <a:cubicBezTo>
                  <a:pt x="7435913" y="530114"/>
                  <a:pt x="7432271" y="531172"/>
                  <a:pt x="7427572" y="531172"/>
                </a:cubicBezTo>
                <a:cubicBezTo>
                  <a:pt x="7422403" y="531172"/>
                  <a:pt x="7417705" y="530114"/>
                  <a:pt x="7413475" y="528000"/>
                </a:cubicBezTo>
                <a:cubicBezTo>
                  <a:pt x="7412065" y="528940"/>
                  <a:pt x="7409481" y="529762"/>
                  <a:pt x="7405722" y="530467"/>
                </a:cubicBezTo>
                <a:cubicBezTo>
                  <a:pt x="7401963" y="531172"/>
                  <a:pt x="7398321" y="531524"/>
                  <a:pt x="7394797" y="531524"/>
                </a:cubicBezTo>
                <a:cubicBezTo>
                  <a:pt x="7392447" y="531524"/>
                  <a:pt x="7390333" y="531289"/>
                  <a:pt x="7388453" y="530819"/>
                </a:cubicBezTo>
                <a:cubicBezTo>
                  <a:pt x="7390333" y="533873"/>
                  <a:pt x="7391272" y="537750"/>
                  <a:pt x="7391272" y="542449"/>
                </a:cubicBezTo>
                <a:cubicBezTo>
                  <a:pt x="7391272" y="547383"/>
                  <a:pt x="7390215" y="550790"/>
                  <a:pt x="7388101" y="552669"/>
                </a:cubicBezTo>
                <a:cubicBezTo>
                  <a:pt x="7391625" y="556899"/>
                  <a:pt x="7393387" y="562420"/>
                  <a:pt x="7393387" y="569233"/>
                </a:cubicBezTo>
                <a:cubicBezTo>
                  <a:pt x="7393387" y="573697"/>
                  <a:pt x="7392447" y="577809"/>
                  <a:pt x="7390568" y="581568"/>
                </a:cubicBezTo>
                <a:cubicBezTo>
                  <a:pt x="7392917" y="587912"/>
                  <a:pt x="7394092" y="594138"/>
                  <a:pt x="7394092" y="600247"/>
                </a:cubicBezTo>
                <a:cubicBezTo>
                  <a:pt x="7394092" y="604241"/>
                  <a:pt x="7393622" y="607765"/>
                  <a:pt x="7392682" y="610820"/>
                </a:cubicBezTo>
                <a:cubicBezTo>
                  <a:pt x="7393857" y="612229"/>
                  <a:pt x="7394855" y="614461"/>
                  <a:pt x="7395678" y="617516"/>
                </a:cubicBezTo>
                <a:cubicBezTo>
                  <a:pt x="7396500" y="620570"/>
                  <a:pt x="7396911" y="623624"/>
                  <a:pt x="7396911" y="626679"/>
                </a:cubicBezTo>
                <a:cubicBezTo>
                  <a:pt x="7396911" y="630203"/>
                  <a:pt x="7396206" y="633257"/>
                  <a:pt x="7394797" y="635842"/>
                </a:cubicBezTo>
                <a:cubicBezTo>
                  <a:pt x="7398321" y="639131"/>
                  <a:pt x="7400083" y="644300"/>
                  <a:pt x="7400083" y="651348"/>
                </a:cubicBezTo>
                <a:cubicBezTo>
                  <a:pt x="7400083" y="656047"/>
                  <a:pt x="7399496" y="659807"/>
                  <a:pt x="7398321" y="662626"/>
                </a:cubicBezTo>
                <a:cubicBezTo>
                  <a:pt x="7400435" y="665915"/>
                  <a:pt x="7401493" y="670144"/>
                  <a:pt x="7401493" y="675313"/>
                </a:cubicBezTo>
                <a:cubicBezTo>
                  <a:pt x="7401493" y="678368"/>
                  <a:pt x="7400906" y="681070"/>
                  <a:pt x="7399731" y="683419"/>
                </a:cubicBezTo>
                <a:cubicBezTo>
                  <a:pt x="7400906" y="685534"/>
                  <a:pt x="7401493" y="688471"/>
                  <a:pt x="7401493" y="692230"/>
                </a:cubicBezTo>
                <a:cubicBezTo>
                  <a:pt x="7401493" y="695754"/>
                  <a:pt x="7401023" y="698456"/>
                  <a:pt x="7400083" y="700336"/>
                </a:cubicBezTo>
                <a:cubicBezTo>
                  <a:pt x="7402433" y="702685"/>
                  <a:pt x="7403607" y="706444"/>
                  <a:pt x="7403607" y="711613"/>
                </a:cubicBezTo>
                <a:cubicBezTo>
                  <a:pt x="7403607" y="713728"/>
                  <a:pt x="7403255" y="715725"/>
                  <a:pt x="7402550" y="717604"/>
                </a:cubicBezTo>
                <a:cubicBezTo>
                  <a:pt x="7405605" y="721129"/>
                  <a:pt x="7406897" y="724653"/>
                  <a:pt x="7406427" y="728177"/>
                </a:cubicBezTo>
                <a:cubicBezTo>
                  <a:pt x="7407602" y="730997"/>
                  <a:pt x="7408189" y="733346"/>
                  <a:pt x="7408189" y="735226"/>
                </a:cubicBezTo>
                <a:cubicBezTo>
                  <a:pt x="7408189" y="739220"/>
                  <a:pt x="7406662" y="742509"/>
                  <a:pt x="7403607" y="745093"/>
                </a:cubicBezTo>
                <a:cubicBezTo>
                  <a:pt x="7400553" y="747678"/>
                  <a:pt x="7397029" y="748970"/>
                  <a:pt x="7393035" y="748970"/>
                </a:cubicBezTo>
                <a:cubicBezTo>
                  <a:pt x="7389980" y="748970"/>
                  <a:pt x="7387337" y="748089"/>
                  <a:pt x="7385105" y="746327"/>
                </a:cubicBezTo>
                <a:cubicBezTo>
                  <a:pt x="7382873" y="744565"/>
                  <a:pt x="7381404" y="741804"/>
                  <a:pt x="7380700" y="738045"/>
                </a:cubicBezTo>
                <a:cubicBezTo>
                  <a:pt x="7379055" y="736400"/>
                  <a:pt x="7377763" y="734051"/>
                  <a:pt x="7376823" y="730997"/>
                </a:cubicBezTo>
                <a:cubicBezTo>
                  <a:pt x="7375883" y="727942"/>
                  <a:pt x="7375414" y="725005"/>
                  <a:pt x="7375414" y="722186"/>
                </a:cubicBezTo>
                <a:cubicBezTo>
                  <a:pt x="7375414" y="720541"/>
                  <a:pt x="7375648" y="718779"/>
                  <a:pt x="7376118" y="716899"/>
                </a:cubicBezTo>
                <a:cubicBezTo>
                  <a:pt x="7373534" y="714315"/>
                  <a:pt x="7372242" y="709733"/>
                  <a:pt x="7372242" y="703155"/>
                </a:cubicBezTo>
                <a:cubicBezTo>
                  <a:pt x="7372242" y="700101"/>
                  <a:pt x="7372477" y="697986"/>
                  <a:pt x="7372946" y="696811"/>
                </a:cubicBezTo>
                <a:cubicBezTo>
                  <a:pt x="7370832" y="693522"/>
                  <a:pt x="7369774" y="690703"/>
                  <a:pt x="7369774" y="688353"/>
                </a:cubicBezTo>
                <a:cubicBezTo>
                  <a:pt x="7369774" y="685064"/>
                  <a:pt x="7371067" y="682127"/>
                  <a:pt x="7373651" y="679542"/>
                </a:cubicBezTo>
                <a:cubicBezTo>
                  <a:pt x="7370362" y="677193"/>
                  <a:pt x="7368717" y="673551"/>
                  <a:pt x="7368717" y="668617"/>
                </a:cubicBezTo>
                <a:cubicBezTo>
                  <a:pt x="7368717" y="664623"/>
                  <a:pt x="7369657" y="661569"/>
                  <a:pt x="7371536" y="659454"/>
                </a:cubicBezTo>
                <a:cubicBezTo>
                  <a:pt x="7368247" y="657575"/>
                  <a:pt x="7366603" y="652641"/>
                  <a:pt x="7366603" y="644652"/>
                </a:cubicBezTo>
                <a:cubicBezTo>
                  <a:pt x="7366603" y="640188"/>
                  <a:pt x="7367073" y="636664"/>
                  <a:pt x="7368012" y="634080"/>
                </a:cubicBezTo>
                <a:cubicBezTo>
                  <a:pt x="7366838" y="632670"/>
                  <a:pt x="7365839" y="630497"/>
                  <a:pt x="7365017" y="627560"/>
                </a:cubicBezTo>
                <a:cubicBezTo>
                  <a:pt x="7364194" y="624623"/>
                  <a:pt x="7363783" y="621627"/>
                  <a:pt x="7363783" y="618573"/>
                </a:cubicBezTo>
                <a:cubicBezTo>
                  <a:pt x="7363783" y="615284"/>
                  <a:pt x="7364253" y="612817"/>
                  <a:pt x="7365193" y="611172"/>
                </a:cubicBezTo>
                <a:cubicBezTo>
                  <a:pt x="7363078" y="606943"/>
                  <a:pt x="7362021" y="601891"/>
                  <a:pt x="7362021" y="596018"/>
                </a:cubicBezTo>
                <a:cubicBezTo>
                  <a:pt x="7362021" y="592493"/>
                  <a:pt x="7362491" y="587442"/>
                  <a:pt x="7363431" y="580863"/>
                </a:cubicBezTo>
                <a:cubicBezTo>
                  <a:pt x="7361786" y="576399"/>
                  <a:pt x="7360964" y="571583"/>
                  <a:pt x="7360964" y="566414"/>
                </a:cubicBezTo>
                <a:cubicBezTo>
                  <a:pt x="7360964" y="561715"/>
                  <a:pt x="7361669" y="557838"/>
                  <a:pt x="7363078" y="554784"/>
                </a:cubicBezTo>
                <a:cubicBezTo>
                  <a:pt x="7360259" y="551965"/>
                  <a:pt x="7358849" y="546796"/>
                  <a:pt x="7358849" y="539277"/>
                </a:cubicBezTo>
                <a:cubicBezTo>
                  <a:pt x="7358849" y="535753"/>
                  <a:pt x="7359202" y="532581"/>
                  <a:pt x="7359907" y="529762"/>
                </a:cubicBezTo>
                <a:cubicBezTo>
                  <a:pt x="7357322" y="531172"/>
                  <a:pt x="7354738" y="531876"/>
                  <a:pt x="7352153" y="531876"/>
                </a:cubicBezTo>
                <a:cubicBezTo>
                  <a:pt x="7349569" y="531876"/>
                  <a:pt x="7347102" y="531289"/>
                  <a:pt x="7344753" y="530114"/>
                </a:cubicBezTo>
                <a:cubicBezTo>
                  <a:pt x="7343108" y="531054"/>
                  <a:pt x="7340876" y="531524"/>
                  <a:pt x="7338057" y="531524"/>
                </a:cubicBezTo>
                <a:cubicBezTo>
                  <a:pt x="7333357" y="531524"/>
                  <a:pt x="7330068" y="530467"/>
                  <a:pt x="7328189" y="528352"/>
                </a:cubicBezTo>
                <a:cubicBezTo>
                  <a:pt x="7327014" y="529527"/>
                  <a:pt x="7325252" y="530467"/>
                  <a:pt x="7322902" y="531172"/>
                </a:cubicBezTo>
                <a:cubicBezTo>
                  <a:pt x="7320552" y="531876"/>
                  <a:pt x="7318086" y="532229"/>
                  <a:pt x="7315501" y="532229"/>
                </a:cubicBezTo>
                <a:cubicBezTo>
                  <a:pt x="7309627" y="532229"/>
                  <a:pt x="7305634" y="530819"/>
                  <a:pt x="7303519" y="528000"/>
                </a:cubicBezTo>
                <a:cubicBezTo>
                  <a:pt x="7302109" y="528235"/>
                  <a:pt x="7300229" y="528352"/>
                  <a:pt x="7297880" y="528352"/>
                </a:cubicBezTo>
                <a:cubicBezTo>
                  <a:pt x="7292006" y="528352"/>
                  <a:pt x="7287660" y="527295"/>
                  <a:pt x="7284840" y="525180"/>
                </a:cubicBezTo>
                <a:cubicBezTo>
                  <a:pt x="7282021" y="523066"/>
                  <a:pt x="7280611" y="520246"/>
                  <a:pt x="7280611" y="516722"/>
                </a:cubicBezTo>
                <a:cubicBezTo>
                  <a:pt x="7280611" y="512728"/>
                  <a:pt x="7282491" y="508910"/>
                  <a:pt x="7286250" y="505268"/>
                </a:cubicBezTo>
                <a:cubicBezTo>
                  <a:pt x="7290009" y="501627"/>
                  <a:pt x="7294473" y="499806"/>
                  <a:pt x="7299642" y="499806"/>
                </a:cubicBezTo>
                <a:cubicBezTo>
                  <a:pt x="7301991" y="499806"/>
                  <a:pt x="7304693" y="500393"/>
                  <a:pt x="7307748" y="501568"/>
                </a:cubicBezTo>
                <a:cubicBezTo>
                  <a:pt x="7309627" y="499453"/>
                  <a:pt x="7313269" y="498396"/>
                  <a:pt x="7318673" y="498396"/>
                </a:cubicBezTo>
                <a:close/>
                <a:moveTo>
                  <a:pt x="5606973" y="496986"/>
                </a:moveTo>
                <a:cubicBezTo>
                  <a:pt x="5610263" y="496986"/>
                  <a:pt x="5613317" y="498102"/>
                  <a:pt x="5616137" y="500334"/>
                </a:cubicBezTo>
                <a:cubicBezTo>
                  <a:pt x="5618956" y="502566"/>
                  <a:pt x="5620365" y="505444"/>
                  <a:pt x="5620365" y="508969"/>
                </a:cubicBezTo>
                <a:cubicBezTo>
                  <a:pt x="5620365" y="511318"/>
                  <a:pt x="5619425" y="514020"/>
                  <a:pt x="5617546" y="517074"/>
                </a:cubicBezTo>
                <a:cubicBezTo>
                  <a:pt x="5619896" y="519189"/>
                  <a:pt x="5621070" y="522713"/>
                  <a:pt x="5621070" y="527647"/>
                </a:cubicBezTo>
                <a:cubicBezTo>
                  <a:pt x="5621070" y="529762"/>
                  <a:pt x="5620776" y="531935"/>
                  <a:pt x="5620189" y="534167"/>
                </a:cubicBezTo>
                <a:cubicBezTo>
                  <a:pt x="5619602" y="536399"/>
                  <a:pt x="5618838" y="538103"/>
                  <a:pt x="5617899" y="539277"/>
                </a:cubicBezTo>
                <a:cubicBezTo>
                  <a:pt x="5619308" y="540217"/>
                  <a:pt x="5620013" y="542097"/>
                  <a:pt x="5620013" y="544916"/>
                </a:cubicBezTo>
                <a:cubicBezTo>
                  <a:pt x="5620013" y="547266"/>
                  <a:pt x="5619425" y="550437"/>
                  <a:pt x="5618251" y="554432"/>
                </a:cubicBezTo>
                <a:cubicBezTo>
                  <a:pt x="5620365" y="553727"/>
                  <a:pt x="5622597" y="553374"/>
                  <a:pt x="5624947" y="553374"/>
                </a:cubicBezTo>
                <a:cubicBezTo>
                  <a:pt x="5628471" y="553374"/>
                  <a:pt x="5631173" y="554197"/>
                  <a:pt x="5633052" y="555841"/>
                </a:cubicBezTo>
                <a:cubicBezTo>
                  <a:pt x="5635402" y="554667"/>
                  <a:pt x="5637282" y="554079"/>
                  <a:pt x="5638692" y="554079"/>
                </a:cubicBezTo>
                <a:cubicBezTo>
                  <a:pt x="5641041" y="554079"/>
                  <a:pt x="5642920" y="555019"/>
                  <a:pt x="5644330" y="556899"/>
                </a:cubicBezTo>
                <a:cubicBezTo>
                  <a:pt x="5645975" y="555724"/>
                  <a:pt x="5647972" y="555136"/>
                  <a:pt x="5650322" y="555136"/>
                </a:cubicBezTo>
                <a:cubicBezTo>
                  <a:pt x="5653611" y="555136"/>
                  <a:pt x="5656195" y="556429"/>
                  <a:pt x="5658075" y="559013"/>
                </a:cubicBezTo>
                <a:cubicBezTo>
                  <a:pt x="5662539" y="559013"/>
                  <a:pt x="5665887" y="560012"/>
                  <a:pt x="5668119" y="562009"/>
                </a:cubicBezTo>
                <a:cubicBezTo>
                  <a:pt x="5670351" y="564006"/>
                  <a:pt x="5671467" y="566531"/>
                  <a:pt x="5671467" y="569586"/>
                </a:cubicBezTo>
                <a:cubicBezTo>
                  <a:pt x="5671467" y="573345"/>
                  <a:pt x="5669998" y="576928"/>
                  <a:pt x="5667062" y="580335"/>
                </a:cubicBezTo>
                <a:cubicBezTo>
                  <a:pt x="5664125" y="583742"/>
                  <a:pt x="5660777" y="585445"/>
                  <a:pt x="5657018" y="585445"/>
                </a:cubicBezTo>
                <a:cubicBezTo>
                  <a:pt x="5654903" y="585445"/>
                  <a:pt x="5652788" y="584740"/>
                  <a:pt x="5650674" y="583330"/>
                </a:cubicBezTo>
                <a:cubicBezTo>
                  <a:pt x="5648325" y="585210"/>
                  <a:pt x="5645270" y="586150"/>
                  <a:pt x="5641511" y="586150"/>
                </a:cubicBezTo>
                <a:cubicBezTo>
                  <a:pt x="5637986" y="586150"/>
                  <a:pt x="5635050" y="585327"/>
                  <a:pt x="5632700" y="583683"/>
                </a:cubicBezTo>
                <a:cubicBezTo>
                  <a:pt x="5629646" y="584858"/>
                  <a:pt x="5627414" y="585445"/>
                  <a:pt x="5626004" y="585445"/>
                </a:cubicBezTo>
                <a:cubicBezTo>
                  <a:pt x="5624125" y="585445"/>
                  <a:pt x="5621893" y="584623"/>
                  <a:pt x="5619308" y="582978"/>
                </a:cubicBezTo>
                <a:cubicBezTo>
                  <a:pt x="5621423" y="585797"/>
                  <a:pt x="5622480" y="588852"/>
                  <a:pt x="5622480" y="592141"/>
                </a:cubicBezTo>
                <a:cubicBezTo>
                  <a:pt x="5622480" y="595665"/>
                  <a:pt x="5621070" y="598837"/>
                  <a:pt x="5618251" y="601657"/>
                </a:cubicBezTo>
                <a:cubicBezTo>
                  <a:pt x="5620365" y="604476"/>
                  <a:pt x="5621423" y="608000"/>
                  <a:pt x="5621423" y="612229"/>
                </a:cubicBezTo>
                <a:cubicBezTo>
                  <a:pt x="5621423" y="615988"/>
                  <a:pt x="5620365" y="619513"/>
                  <a:pt x="5618251" y="622802"/>
                </a:cubicBezTo>
                <a:cubicBezTo>
                  <a:pt x="5621070" y="624682"/>
                  <a:pt x="5622480" y="627736"/>
                  <a:pt x="5622480" y="631965"/>
                </a:cubicBezTo>
                <a:cubicBezTo>
                  <a:pt x="5622480" y="635489"/>
                  <a:pt x="5621423" y="638544"/>
                  <a:pt x="5619308" y="641128"/>
                </a:cubicBezTo>
                <a:cubicBezTo>
                  <a:pt x="5621658" y="643713"/>
                  <a:pt x="5622832" y="648294"/>
                  <a:pt x="5622832" y="654873"/>
                </a:cubicBezTo>
                <a:cubicBezTo>
                  <a:pt x="5622832" y="657692"/>
                  <a:pt x="5622480" y="660042"/>
                  <a:pt x="5621775" y="661921"/>
                </a:cubicBezTo>
                <a:cubicBezTo>
                  <a:pt x="5623420" y="664271"/>
                  <a:pt x="5624242" y="666738"/>
                  <a:pt x="5624242" y="669322"/>
                </a:cubicBezTo>
                <a:cubicBezTo>
                  <a:pt x="5624242" y="670732"/>
                  <a:pt x="5623948" y="672553"/>
                  <a:pt x="5623361" y="674785"/>
                </a:cubicBezTo>
                <a:cubicBezTo>
                  <a:pt x="5622773" y="677017"/>
                  <a:pt x="5622362" y="678838"/>
                  <a:pt x="5622128" y="680247"/>
                </a:cubicBezTo>
                <a:cubicBezTo>
                  <a:pt x="5624947" y="683537"/>
                  <a:pt x="5626357" y="686708"/>
                  <a:pt x="5626357" y="689763"/>
                </a:cubicBezTo>
                <a:cubicBezTo>
                  <a:pt x="5630351" y="692817"/>
                  <a:pt x="5632348" y="696459"/>
                  <a:pt x="5632348" y="700688"/>
                </a:cubicBezTo>
                <a:cubicBezTo>
                  <a:pt x="5637047" y="703272"/>
                  <a:pt x="5639396" y="707619"/>
                  <a:pt x="5639396" y="713728"/>
                </a:cubicBezTo>
                <a:cubicBezTo>
                  <a:pt x="5639867" y="714433"/>
                  <a:pt x="5640336" y="714902"/>
                  <a:pt x="5640806" y="715137"/>
                </a:cubicBezTo>
                <a:cubicBezTo>
                  <a:pt x="5641276" y="715372"/>
                  <a:pt x="5641629" y="715607"/>
                  <a:pt x="5641864" y="715842"/>
                </a:cubicBezTo>
                <a:lnTo>
                  <a:pt x="5644330" y="715490"/>
                </a:lnTo>
                <a:cubicBezTo>
                  <a:pt x="5647854" y="715490"/>
                  <a:pt x="5650674" y="716547"/>
                  <a:pt x="5652788" y="718662"/>
                </a:cubicBezTo>
                <a:cubicBezTo>
                  <a:pt x="5654668" y="718192"/>
                  <a:pt x="5656195" y="717957"/>
                  <a:pt x="5657370" y="717957"/>
                </a:cubicBezTo>
                <a:cubicBezTo>
                  <a:pt x="5658075" y="717957"/>
                  <a:pt x="5659367" y="718192"/>
                  <a:pt x="5661247" y="718662"/>
                </a:cubicBezTo>
                <a:cubicBezTo>
                  <a:pt x="5661482" y="717487"/>
                  <a:pt x="5662128" y="716665"/>
                  <a:pt x="5663185" y="716195"/>
                </a:cubicBezTo>
                <a:cubicBezTo>
                  <a:pt x="5664242" y="715725"/>
                  <a:pt x="5665476" y="715372"/>
                  <a:pt x="5666885" y="715137"/>
                </a:cubicBezTo>
                <a:cubicBezTo>
                  <a:pt x="5667825" y="714902"/>
                  <a:pt x="5669000" y="714785"/>
                  <a:pt x="5670410" y="714785"/>
                </a:cubicBezTo>
                <a:cubicBezTo>
                  <a:pt x="5674404" y="714785"/>
                  <a:pt x="5677635" y="716253"/>
                  <a:pt x="5680101" y="719190"/>
                </a:cubicBezTo>
                <a:cubicBezTo>
                  <a:pt x="5682569" y="722127"/>
                  <a:pt x="5683802" y="725593"/>
                  <a:pt x="5683802" y="729587"/>
                </a:cubicBezTo>
                <a:cubicBezTo>
                  <a:pt x="5683802" y="732641"/>
                  <a:pt x="5682980" y="735284"/>
                  <a:pt x="5681335" y="737516"/>
                </a:cubicBezTo>
                <a:cubicBezTo>
                  <a:pt x="5679690" y="739748"/>
                  <a:pt x="5677224" y="741334"/>
                  <a:pt x="5673934" y="742274"/>
                </a:cubicBezTo>
                <a:cubicBezTo>
                  <a:pt x="5669000" y="746503"/>
                  <a:pt x="5663126" y="748265"/>
                  <a:pt x="5656313" y="747560"/>
                </a:cubicBezTo>
                <a:cubicBezTo>
                  <a:pt x="5654433" y="749205"/>
                  <a:pt x="5651966" y="750027"/>
                  <a:pt x="5648912" y="750027"/>
                </a:cubicBezTo>
                <a:cubicBezTo>
                  <a:pt x="5644683" y="750027"/>
                  <a:pt x="5640806" y="748500"/>
                  <a:pt x="5637282" y="745446"/>
                </a:cubicBezTo>
                <a:cubicBezTo>
                  <a:pt x="5634933" y="744976"/>
                  <a:pt x="5632113" y="743743"/>
                  <a:pt x="5628824" y="741745"/>
                </a:cubicBezTo>
                <a:cubicBezTo>
                  <a:pt x="5625534" y="739748"/>
                  <a:pt x="5623890" y="737927"/>
                  <a:pt x="5623890" y="736283"/>
                </a:cubicBezTo>
                <a:cubicBezTo>
                  <a:pt x="5620600" y="735813"/>
                  <a:pt x="5617252" y="733933"/>
                  <a:pt x="5613846" y="730644"/>
                </a:cubicBezTo>
                <a:cubicBezTo>
                  <a:pt x="5610439" y="727355"/>
                  <a:pt x="5609205" y="723361"/>
                  <a:pt x="5610145" y="718662"/>
                </a:cubicBezTo>
                <a:cubicBezTo>
                  <a:pt x="5607560" y="715842"/>
                  <a:pt x="5606034" y="712905"/>
                  <a:pt x="5605563" y="709851"/>
                </a:cubicBezTo>
                <a:cubicBezTo>
                  <a:pt x="5602744" y="708441"/>
                  <a:pt x="5600688" y="706327"/>
                  <a:pt x="5599396" y="703507"/>
                </a:cubicBezTo>
                <a:cubicBezTo>
                  <a:pt x="5598104" y="700688"/>
                  <a:pt x="5597693" y="697751"/>
                  <a:pt x="5598163" y="694697"/>
                </a:cubicBezTo>
                <a:cubicBezTo>
                  <a:pt x="5595108" y="691877"/>
                  <a:pt x="5593581" y="687648"/>
                  <a:pt x="5593581" y="682009"/>
                </a:cubicBezTo>
                <a:cubicBezTo>
                  <a:pt x="5593581" y="679895"/>
                  <a:pt x="5593816" y="677193"/>
                  <a:pt x="5594286" y="673904"/>
                </a:cubicBezTo>
                <a:cubicBezTo>
                  <a:pt x="5590997" y="671319"/>
                  <a:pt x="5589352" y="667795"/>
                  <a:pt x="5589352" y="663331"/>
                </a:cubicBezTo>
                <a:cubicBezTo>
                  <a:pt x="5589352" y="659337"/>
                  <a:pt x="5590644" y="656047"/>
                  <a:pt x="5593229" y="653463"/>
                </a:cubicBezTo>
                <a:cubicBezTo>
                  <a:pt x="5590409" y="650644"/>
                  <a:pt x="5588999" y="647002"/>
                  <a:pt x="5588999" y="642538"/>
                </a:cubicBezTo>
                <a:cubicBezTo>
                  <a:pt x="5588999" y="640893"/>
                  <a:pt x="5589470" y="638896"/>
                  <a:pt x="5590409" y="636547"/>
                </a:cubicBezTo>
                <a:cubicBezTo>
                  <a:pt x="5588999" y="633727"/>
                  <a:pt x="5588295" y="630908"/>
                  <a:pt x="5588295" y="628088"/>
                </a:cubicBezTo>
                <a:cubicBezTo>
                  <a:pt x="5588295" y="624329"/>
                  <a:pt x="5589352" y="621392"/>
                  <a:pt x="5591467" y="619278"/>
                </a:cubicBezTo>
                <a:cubicBezTo>
                  <a:pt x="5590057" y="616458"/>
                  <a:pt x="5589352" y="613404"/>
                  <a:pt x="5589352" y="610115"/>
                </a:cubicBezTo>
                <a:cubicBezTo>
                  <a:pt x="5589352" y="607295"/>
                  <a:pt x="5589763" y="604770"/>
                  <a:pt x="5590585" y="602538"/>
                </a:cubicBezTo>
                <a:cubicBezTo>
                  <a:pt x="5591408" y="600306"/>
                  <a:pt x="5592407" y="598602"/>
                  <a:pt x="5593581" y="597427"/>
                </a:cubicBezTo>
                <a:cubicBezTo>
                  <a:pt x="5590997" y="594373"/>
                  <a:pt x="5589705" y="591084"/>
                  <a:pt x="5589705" y="587560"/>
                </a:cubicBezTo>
                <a:cubicBezTo>
                  <a:pt x="5589705" y="585680"/>
                  <a:pt x="5590057" y="583683"/>
                  <a:pt x="5590762" y="581568"/>
                </a:cubicBezTo>
                <a:cubicBezTo>
                  <a:pt x="5588647" y="582273"/>
                  <a:pt x="5586298" y="582626"/>
                  <a:pt x="5583713" y="582626"/>
                </a:cubicBezTo>
                <a:cubicBezTo>
                  <a:pt x="5579719" y="582626"/>
                  <a:pt x="5576782" y="581803"/>
                  <a:pt x="5574903" y="580159"/>
                </a:cubicBezTo>
                <a:cubicBezTo>
                  <a:pt x="5572084" y="580863"/>
                  <a:pt x="5569616" y="581216"/>
                  <a:pt x="5567502" y="581216"/>
                </a:cubicBezTo>
                <a:cubicBezTo>
                  <a:pt x="5563272" y="581216"/>
                  <a:pt x="5558926" y="579924"/>
                  <a:pt x="5554462" y="577339"/>
                </a:cubicBezTo>
                <a:cubicBezTo>
                  <a:pt x="5552113" y="578749"/>
                  <a:pt x="5549645" y="579454"/>
                  <a:pt x="5547061" y="579454"/>
                </a:cubicBezTo>
                <a:cubicBezTo>
                  <a:pt x="5543302" y="579454"/>
                  <a:pt x="5540189" y="577868"/>
                  <a:pt x="5537722" y="574696"/>
                </a:cubicBezTo>
                <a:cubicBezTo>
                  <a:pt x="5535255" y="571524"/>
                  <a:pt x="5534021" y="567941"/>
                  <a:pt x="5534021" y="563947"/>
                </a:cubicBezTo>
                <a:cubicBezTo>
                  <a:pt x="5534021" y="560423"/>
                  <a:pt x="5535138" y="557427"/>
                  <a:pt x="5537369" y="554960"/>
                </a:cubicBezTo>
                <a:cubicBezTo>
                  <a:pt x="5539601" y="552493"/>
                  <a:pt x="5542832" y="551142"/>
                  <a:pt x="5547061" y="550907"/>
                </a:cubicBezTo>
                <a:cubicBezTo>
                  <a:pt x="5549880" y="549733"/>
                  <a:pt x="5552465" y="549145"/>
                  <a:pt x="5554814" y="549145"/>
                </a:cubicBezTo>
                <a:cubicBezTo>
                  <a:pt x="5559513" y="549145"/>
                  <a:pt x="5563625" y="550320"/>
                  <a:pt x="5567150" y="552669"/>
                </a:cubicBezTo>
                <a:cubicBezTo>
                  <a:pt x="5570203" y="551495"/>
                  <a:pt x="5573610" y="550907"/>
                  <a:pt x="5577370" y="550907"/>
                </a:cubicBezTo>
                <a:cubicBezTo>
                  <a:pt x="5580659" y="550907"/>
                  <a:pt x="5583243" y="551495"/>
                  <a:pt x="5585123" y="552669"/>
                </a:cubicBezTo>
                <a:cubicBezTo>
                  <a:pt x="5585358" y="551730"/>
                  <a:pt x="5586356" y="550849"/>
                  <a:pt x="5588119" y="550026"/>
                </a:cubicBezTo>
                <a:cubicBezTo>
                  <a:pt x="5589881" y="549204"/>
                  <a:pt x="5591349" y="548910"/>
                  <a:pt x="5592524" y="549145"/>
                </a:cubicBezTo>
                <a:cubicBezTo>
                  <a:pt x="5591584" y="547031"/>
                  <a:pt x="5591114" y="544211"/>
                  <a:pt x="5591114" y="540687"/>
                </a:cubicBezTo>
                <a:cubicBezTo>
                  <a:pt x="5591114" y="536458"/>
                  <a:pt x="5592054" y="534226"/>
                  <a:pt x="5593933" y="533991"/>
                </a:cubicBezTo>
                <a:cubicBezTo>
                  <a:pt x="5592289" y="531641"/>
                  <a:pt x="5591467" y="528235"/>
                  <a:pt x="5591467" y="523771"/>
                </a:cubicBezTo>
                <a:cubicBezTo>
                  <a:pt x="5591467" y="517662"/>
                  <a:pt x="5592994" y="513433"/>
                  <a:pt x="5596048" y="511083"/>
                </a:cubicBezTo>
                <a:cubicBezTo>
                  <a:pt x="5595813" y="506384"/>
                  <a:pt x="5596753" y="502860"/>
                  <a:pt x="5598867" y="500511"/>
                </a:cubicBezTo>
                <a:cubicBezTo>
                  <a:pt x="5600982" y="498161"/>
                  <a:pt x="5603684" y="496986"/>
                  <a:pt x="5606973" y="496986"/>
                </a:cubicBezTo>
                <a:close/>
                <a:moveTo>
                  <a:pt x="5159298" y="496986"/>
                </a:moveTo>
                <a:cubicBezTo>
                  <a:pt x="5162588" y="496986"/>
                  <a:pt x="5165642" y="498102"/>
                  <a:pt x="5168462" y="500334"/>
                </a:cubicBezTo>
                <a:cubicBezTo>
                  <a:pt x="5171281" y="502566"/>
                  <a:pt x="5172690" y="505444"/>
                  <a:pt x="5172690" y="508969"/>
                </a:cubicBezTo>
                <a:cubicBezTo>
                  <a:pt x="5172690" y="511318"/>
                  <a:pt x="5171750" y="514020"/>
                  <a:pt x="5169871" y="517074"/>
                </a:cubicBezTo>
                <a:cubicBezTo>
                  <a:pt x="5172221" y="519189"/>
                  <a:pt x="5173395" y="522713"/>
                  <a:pt x="5173395" y="527647"/>
                </a:cubicBezTo>
                <a:cubicBezTo>
                  <a:pt x="5173395" y="529762"/>
                  <a:pt x="5173101" y="531935"/>
                  <a:pt x="5172514" y="534167"/>
                </a:cubicBezTo>
                <a:cubicBezTo>
                  <a:pt x="5171927" y="536399"/>
                  <a:pt x="5171163" y="538103"/>
                  <a:pt x="5170224" y="539277"/>
                </a:cubicBezTo>
                <a:cubicBezTo>
                  <a:pt x="5171633" y="540217"/>
                  <a:pt x="5172338" y="542097"/>
                  <a:pt x="5172338" y="544916"/>
                </a:cubicBezTo>
                <a:cubicBezTo>
                  <a:pt x="5172338" y="547266"/>
                  <a:pt x="5171750" y="550437"/>
                  <a:pt x="5170576" y="554432"/>
                </a:cubicBezTo>
                <a:cubicBezTo>
                  <a:pt x="5172690" y="553727"/>
                  <a:pt x="5174922" y="553374"/>
                  <a:pt x="5177272" y="553374"/>
                </a:cubicBezTo>
                <a:cubicBezTo>
                  <a:pt x="5180796" y="553374"/>
                  <a:pt x="5183498" y="554197"/>
                  <a:pt x="5185377" y="555841"/>
                </a:cubicBezTo>
                <a:cubicBezTo>
                  <a:pt x="5187727" y="554667"/>
                  <a:pt x="5189607" y="554079"/>
                  <a:pt x="5191017" y="554079"/>
                </a:cubicBezTo>
                <a:cubicBezTo>
                  <a:pt x="5193366" y="554079"/>
                  <a:pt x="5195245" y="555019"/>
                  <a:pt x="5196655" y="556899"/>
                </a:cubicBezTo>
                <a:cubicBezTo>
                  <a:pt x="5198300" y="555724"/>
                  <a:pt x="5200297" y="555136"/>
                  <a:pt x="5202647" y="555136"/>
                </a:cubicBezTo>
                <a:cubicBezTo>
                  <a:pt x="5205936" y="555136"/>
                  <a:pt x="5208520" y="556429"/>
                  <a:pt x="5210400" y="559013"/>
                </a:cubicBezTo>
                <a:cubicBezTo>
                  <a:pt x="5214864" y="559013"/>
                  <a:pt x="5218212" y="560012"/>
                  <a:pt x="5220444" y="562009"/>
                </a:cubicBezTo>
                <a:cubicBezTo>
                  <a:pt x="5222676" y="564006"/>
                  <a:pt x="5223792" y="566531"/>
                  <a:pt x="5223792" y="569586"/>
                </a:cubicBezTo>
                <a:cubicBezTo>
                  <a:pt x="5223792" y="573345"/>
                  <a:pt x="5222323" y="576928"/>
                  <a:pt x="5219387" y="580335"/>
                </a:cubicBezTo>
                <a:cubicBezTo>
                  <a:pt x="5216450" y="583742"/>
                  <a:pt x="5213102" y="585445"/>
                  <a:pt x="5209343" y="585445"/>
                </a:cubicBezTo>
                <a:cubicBezTo>
                  <a:pt x="5207228" y="585445"/>
                  <a:pt x="5205113" y="584740"/>
                  <a:pt x="5202999" y="583330"/>
                </a:cubicBezTo>
                <a:cubicBezTo>
                  <a:pt x="5200649" y="585210"/>
                  <a:pt x="5197595" y="586150"/>
                  <a:pt x="5193836" y="586150"/>
                </a:cubicBezTo>
                <a:cubicBezTo>
                  <a:pt x="5190311" y="586150"/>
                  <a:pt x="5187375" y="585327"/>
                  <a:pt x="5185025" y="583683"/>
                </a:cubicBezTo>
                <a:cubicBezTo>
                  <a:pt x="5181971" y="584858"/>
                  <a:pt x="5179739" y="585445"/>
                  <a:pt x="5178329" y="585445"/>
                </a:cubicBezTo>
                <a:cubicBezTo>
                  <a:pt x="5176450" y="585445"/>
                  <a:pt x="5174218" y="584623"/>
                  <a:pt x="5171633" y="582978"/>
                </a:cubicBezTo>
                <a:cubicBezTo>
                  <a:pt x="5173748" y="585797"/>
                  <a:pt x="5174805" y="588852"/>
                  <a:pt x="5174805" y="592141"/>
                </a:cubicBezTo>
                <a:cubicBezTo>
                  <a:pt x="5174805" y="595665"/>
                  <a:pt x="5173395" y="598837"/>
                  <a:pt x="5170576" y="601657"/>
                </a:cubicBezTo>
                <a:cubicBezTo>
                  <a:pt x="5172690" y="604476"/>
                  <a:pt x="5173748" y="608000"/>
                  <a:pt x="5173748" y="612229"/>
                </a:cubicBezTo>
                <a:cubicBezTo>
                  <a:pt x="5173748" y="615988"/>
                  <a:pt x="5172690" y="619513"/>
                  <a:pt x="5170576" y="622802"/>
                </a:cubicBezTo>
                <a:cubicBezTo>
                  <a:pt x="5173395" y="624682"/>
                  <a:pt x="5174805" y="627736"/>
                  <a:pt x="5174805" y="631965"/>
                </a:cubicBezTo>
                <a:cubicBezTo>
                  <a:pt x="5174805" y="635489"/>
                  <a:pt x="5173748" y="638544"/>
                  <a:pt x="5171633" y="641128"/>
                </a:cubicBezTo>
                <a:cubicBezTo>
                  <a:pt x="5173983" y="643713"/>
                  <a:pt x="5175157" y="648294"/>
                  <a:pt x="5175157" y="654873"/>
                </a:cubicBezTo>
                <a:cubicBezTo>
                  <a:pt x="5175157" y="657692"/>
                  <a:pt x="5174805" y="660042"/>
                  <a:pt x="5174100" y="661921"/>
                </a:cubicBezTo>
                <a:cubicBezTo>
                  <a:pt x="5175745" y="664271"/>
                  <a:pt x="5176567" y="666738"/>
                  <a:pt x="5176567" y="669322"/>
                </a:cubicBezTo>
                <a:cubicBezTo>
                  <a:pt x="5176567" y="670732"/>
                  <a:pt x="5176273" y="672553"/>
                  <a:pt x="5175686" y="674785"/>
                </a:cubicBezTo>
                <a:cubicBezTo>
                  <a:pt x="5175098" y="677017"/>
                  <a:pt x="5174687" y="678838"/>
                  <a:pt x="5174453" y="680247"/>
                </a:cubicBezTo>
                <a:cubicBezTo>
                  <a:pt x="5177272" y="683537"/>
                  <a:pt x="5178682" y="686708"/>
                  <a:pt x="5178682" y="689763"/>
                </a:cubicBezTo>
                <a:cubicBezTo>
                  <a:pt x="5182676" y="692817"/>
                  <a:pt x="5184673" y="696459"/>
                  <a:pt x="5184673" y="700688"/>
                </a:cubicBezTo>
                <a:cubicBezTo>
                  <a:pt x="5189372" y="703272"/>
                  <a:pt x="5191721" y="707619"/>
                  <a:pt x="5191721" y="713728"/>
                </a:cubicBezTo>
                <a:cubicBezTo>
                  <a:pt x="5192192" y="714433"/>
                  <a:pt x="5192661" y="714902"/>
                  <a:pt x="5193131" y="715137"/>
                </a:cubicBezTo>
                <a:cubicBezTo>
                  <a:pt x="5193601" y="715372"/>
                  <a:pt x="5193954" y="715607"/>
                  <a:pt x="5194189" y="715842"/>
                </a:cubicBezTo>
                <a:lnTo>
                  <a:pt x="5196655" y="715490"/>
                </a:lnTo>
                <a:cubicBezTo>
                  <a:pt x="5200179" y="715490"/>
                  <a:pt x="5202999" y="716547"/>
                  <a:pt x="5205113" y="718662"/>
                </a:cubicBezTo>
                <a:cubicBezTo>
                  <a:pt x="5206993" y="718192"/>
                  <a:pt x="5208520" y="717957"/>
                  <a:pt x="5209695" y="717957"/>
                </a:cubicBezTo>
                <a:cubicBezTo>
                  <a:pt x="5210400" y="717957"/>
                  <a:pt x="5211692" y="718192"/>
                  <a:pt x="5213572" y="718662"/>
                </a:cubicBezTo>
                <a:cubicBezTo>
                  <a:pt x="5213807" y="717487"/>
                  <a:pt x="5214453" y="716665"/>
                  <a:pt x="5215510" y="716195"/>
                </a:cubicBezTo>
                <a:cubicBezTo>
                  <a:pt x="5216567" y="715725"/>
                  <a:pt x="5217801" y="715372"/>
                  <a:pt x="5219210" y="715137"/>
                </a:cubicBezTo>
                <a:cubicBezTo>
                  <a:pt x="5220150" y="714902"/>
                  <a:pt x="5221325" y="714785"/>
                  <a:pt x="5222735" y="714785"/>
                </a:cubicBezTo>
                <a:cubicBezTo>
                  <a:pt x="5226729" y="714785"/>
                  <a:pt x="5229960" y="716253"/>
                  <a:pt x="5232426" y="719190"/>
                </a:cubicBezTo>
                <a:cubicBezTo>
                  <a:pt x="5234894" y="722127"/>
                  <a:pt x="5236127" y="725593"/>
                  <a:pt x="5236127" y="729587"/>
                </a:cubicBezTo>
                <a:cubicBezTo>
                  <a:pt x="5236127" y="732641"/>
                  <a:pt x="5235305" y="735284"/>
                  <a:pt x="5233660" y="737516"/>
                </a:cubicBezTo>
                <a:cubicBezTo>
                  <a:pt x="5232015" y="739748"/>
                  <a:pt x="5229549" y="741334"/>
                  <a:pt x="5226259" y="742274"/>
                </a:cubicBezTo>
                <a:cubicBezTo>
                  <a:pt x="5221325" y="746503"/>
                  <a:pt x="5215451" y="748265"/>
                  <a:pt x="5208638" y="747560"/>
                </a:cubicBezTo>
                <a:cubicBezTo>
                  <a:pt x="5206758" y="749205"/>
                  <a:pt x="5204291" y="750027"/>
                  <a:pt x="5201237" y="750027"/>
                </a:cubicBezTo>
                <a:cubicBezTo>
                  <a:pt x="5197008" y="750027"/>
                  <a:pt x="5193131" y="748500"/>
                  <a:pt x="5189607" y="745446"/>
                </a:cubicBezTo>
                <a:cubicBezTo>
                  <a:pt x="5187258" y="744976"/>
                  <a:pt x="5184438" y="743743"/>
                  <a:pt x="5181149" y="741745"/>
                </a:cubicBezTo>
                <a:cubicBezTo>
                  <a:pt x="5177859" y="739748"/>
                  <a:pt x="5176215" y="737927"/>
                  <a:pt x="5176215" y="736283"/>
                </a:cubicBezTo>
                <a:cubicBezTo>
                  <a:pt x="5172925" y="735813"/>
                  <a:pt x="5169577" y="733933"/>
                  <a:pt x="5166171" y="730644"/>
                </a:cubicBezTo>
                <a:cubicBezTo>
                  <a:pt x="5162764" y="727355"/>
                  <a:pt x="5161530" y="723361"/>
                  <a:pt x="5162470" y="718662"/>
                </a:cubicBezTo>
                <a:cubicBezTo>
                  <a:pt x="5159885" y="715842"/>
                  <a:pt x="5158359" y="712905"/>
                  <a:pt x="5157888" y="709851"/>
                </a:cubicBezTo>
                <a:cubicBezTo>
                  <a:pt x="5155069" y="708441"/>
                  <a:pt x="5153013" y="706327"/>
                  <a:pt x="5151721" y="703507"/>
                </a:cubicBezTo>
                <a:cubicBezTo>
                  <a:pt x="5150429" y="700688"/>
                  <a:pt x="5150018" y="697751"/>
                  <a:pt x="5150488" y="694697"/>
                </a:cubicBezTo>
                <a:cubicBezTo>
                  <a:pt x="5147433" y="691877"/>
                  <a:pt x="5145906" y="687648"/>
                  <a:pt x="5145906" y="682009"/>
                </a:cubicBezTo>
                <a:cubicBezTo>
                  <a:pt x="5145906" y="679895"/>
                  <a:pt x="5146141" y="677193"/>
                  <a:pt x="5146611" y="673904"/>
                </a:cubicBezTo>
                <a:cubicBezTo>
                  <a:pt x="5143322" y="671319"/>
                  <a:pt x="5141677" y="667795"/>
                  <a:pt x="5141677" y="663331"/>
                </a:cubicBezTo>
                <a:cubicBezTo>
                  <a:pt x="5141677" y="659337"/>
                  <a:pt x="5142969" y="656047"/>
                  <a:pt x="5145554" y="653463"/>
                </a:cubicBezTo>
                <a:cubicBezTo>
                  <a:pt x="5142734" y="650644"/>
                  <a:pt x="5141324" y="647002"/>
                  <a:pt x="5141324" y="642538"/>
                </a:cubicBezTo>
                <a:cubicBezTo>
                  <a:pt x="5141324" y="640893"/>
                  <a:pt x="5141795" y="638896"/>
                  <a:pt x="5142734" y="636547"/>
                </a:cubicBezTo>
                <a:cubicBezTo>
                  <a:pt x="5141324" y="633727"/>
                  <a:pt x="5140620" y="630908"/>
                  <a:pt x="5140620" y="628088"/>
                </a:cubicBezTo>
                <a:cubicBezTo>
                  <a:pt x="5140620" y="624329"/>
                  <a:pt x="5141677" y="621392"/>
                  <a:pt x="5143792" y="619278"/>
                </a:cubicBezTo>
                <a:cubicBezTo>
                  <a:pt x="5142382" y="616458"/>
                  <a:pt x="5141677" y="613404"/>
                  <a:pt x="5141677" y="610115"/>
                </a:cubicBezTo>
                <a:cubicBezTo>
                  <a:pt x="5141677" y="607295"/>
                  <a:pt x="5142088" y="604770"/>
                  <a:pt x="5142910" y="602538"/>
                </a:cubicBezTo>
                <a:cubicBezTo>
                  <a:pt x="5143733" y="600306"/>
                  <a:pt x="5144732" y="598602"/>
                  <a:pt x="5145906" y="597427"/>
                </a:cubicBezTo>
                <a:cubicBezTo>
                  <a:pt x="5143322" y="594373"/>
                  <a:pt x="5142030" y="591084"/>
                  <a:pt x="5142030" y="587560"/>
                </a:cubicBezTo>
                <a:cubicBezTo>
                  <a:pt x="5142030" y="585680"/>
                  <a:pt x="5142382" y="583683"/>
                  <a:pt x="5143087" y="581568"/>
                </a:cubicBezTo>
                <a:cubicBezTo>
                  <a:pt x="5140972" y="582273"/>
                  <a:pt x="5138623" y="582626"/>
                  <a:pt x="5136038" y="582626"/>
                </a:cubicBezTo>
                <a:cubicBezTo>
                  <a:pt x="5132044" y="582626"/>
                  <a:pt x="5129107" y="581803"/>
                  <a:pt x="5127228" y="580159"/>
                </a:cubicBezTo>
                <a:cubicBezTo>
                  <a:pt x="5124409" y="580863"/>
                  <a:pt x="5121941" y="581216"/>
                  <a:pt x="5119827" y="581216"/>
                </a:cubicBezTo>
                <a:cubicBezTo>
                  <a:pt x="5115597" y="581216"/>
                  <a:pt x="5111251" y="579924"/>
                  <a:pt x="5106787" y="577339"/>
                </a:cubicBezTo>
                <a:cubicBezTo>
                  <a:pt x="5104438" y="578749"/>
                  <a:pt x="5101970" y="579454"/>
                  <a:pt x="5099386" y="579454"/>
                </a:cubicBezTo>
                <a:cubicBezTo>
                  <a:pt x="5095627" y="579454"/>
                  <a:pt x="5092514" y="577868"/>
                  <a:pt x="5090047" y="574696"/>
                </a:cubicBezTo>
                <a:cubicBezTo>
                  <a:pt x="5087580" y="571524"/>
                  <a:pt x="5086346" y="567941"/>
                  <a:pt x="5086346" y="563947"/>
                </a:cubicBezTo>
                <a:cubicBezTo>
                  <a:pt x="5086346" y="560423"/>
                  <a:pt x="5087463" y="557427"/>
                  <a:pt x="5089694" y="554960"/>
                </a:cubicBezTo>
                <a:cubicBezTo>
                  <a:pt x="5091926" y="552493"/>
                  <a:pt x="5095157" y="551142"/>
                  <a:pt x="5099386" y="550907"/>
                </a:cubicBezTo>
                <a:cubicBezTo>
                  <a:pt x="5102205" y="549733"/>
                  <a:pt x="5104790" y="549145"/>
                  <a:pt x="5107139" y="549145"/>
                </a:cubicBezTo>
                <a:cubicBezTo>
                  <a:pt x="5111838" y="549145"/>
                  <a:pt x="5115950" y="550320"/>
                  <a:pt x="5119475" y="552669"/>
                </a:cubicBezTo>
                <a:cubicBezTo>
                  <a:pt x="5122528" y="551495"/>
                  <a:pt x="5125935" y="550907"/>
                  <a:pt x="5129695" y="550907"/>
                </a:cubicBezTo>
                <a:cubicBezTo>
                  <a:pt x="5132984" y="550907"/>
                  <a:pt x="5135568" y="551495"/>
                  <a:pt x="5137448" y="552669"/>
                </a:cubicBezTo>
                <a:cubicBezTo>
                  <a:pt x="5137683" y="551730"/>
                  <a:pt x="5138681" y="550849"/>
                  <a:pt x="5140444" y="550026"/>
                </a:cubicBezTo>
                <a:cubicBezTo>
                  <a:pt x="5142206" y="549204"/>
                  <a:pt x="5143674" y="548910"/>
                  <a:pt x="5144849" y="549145"/>
                </a:cubicBezTo>
                <a:cubicBezTo>
                  <a:pt x="5143909" y="547031"/>
                  <a:pt x="5143439" y="544211"/>
                  <a:pt x="5143439" y="540687"/>
                </a:cubicBezTo>
                <a:cubicBezTo>
                  <a:pt x="5143439" y="536458"/>
                  <a:pt x="5144379" y="534226"/>
                  <a:pt x="5146258" y="533991"/>
                </a:cubicBezTo>
                <a:cubicBezTo>
                  <a:pt x="5144614" y="531641"/>
                  <a:pt x="5143792" y="528235"/>
                  <a:pt x="5143792" y="523771"/>
                </a:cubicBezTo>
                <a:cubicBezTo>
                  <a:pt x="5143792" y="517662"/>
                  <a:pt x="5145319" y="513433"/>
                  <a:pt x="5148373" y="511083"/>
                </a:cubicBezTo>
                <a:cubicBezTo>
                  <a:pt x="5148138" y="506384"/>
                  <a:pt x="5149078" y="502860"/>
                  <a:pt x="5151192" y="500511"/>
                </a:cubicBezTo>
                <a:cubicBezTo>
                  <a:pt x="5153307" y="498161"/>
                  <a:pt x="5156009" y="496986"/>
                  <a:pt x="5159298" y="496986"/>
                </a:cubicBezTo>
                <a:close/>
                <a:moveTo>
                  <a:pt x="72953" y="496986"/>
                </a:moveTo>
                <a:cubicBezTo>
                  <a:pt x="76242" y="496986"/>
                  <a:pt x="79296" y="498102"/>
                  <a:pt x="82116" y="500334"/>
                </a:cubicBezTo>
                <a:cubicBezTo>
                  <a:pt x="84935" y="502566"/>
                  <a:pt x="86345" y="505444"/>
                  <a:pt x="86345" y="508969"/>
                </a:cubicBezTo>
                <a:cubicBezTo>
                  <a:pt x="86345" y="511318"/>
                  <a:pt x="85405" y="514020"/>
                  <a:pt x="83526" y="517074"/>
                </a:cubicBezTo>
                <a:cubicBezTo>
                  <a:pt x="85875" y="519189"/>
                  <a:pt x="87050" y="522713"/>
                  <a:pt x="87050" y="527647"/>
                </a:cubicBezTo>
                <a:cubicBezTo>
                  <a:pt x="87050" y="529762"/>
                  <a:pt x="86756" y="531935"/>
                  <a:pt x="86169" y="534167"/>
                </a:cubicBezTo>
                <a:cubicBezTo>
                  <a:pt x="85581" y="536399"/>
                  <a:pt x="84818" y="538103"/>
                  <a:pt x="83878" y="539277"/>
                </a:cubicBezTo>
                <a:cubicBezTo>
                  <a:pt x="85288" y="540217"/>
                  <a:pt x="85993" y="542097"/>
                  <a:pt x="85993" y="544916"/>
                </a:cubicBezTo>
                <a:cubicBezTo>
                  <a:pt x="85993" y="547266"/>
                  <a:pt x="85405" y="550437"/>
                  <a:pt x="84231" y="554432"/>
                </a:cubicBezTo>
                <a:cubicBezTo>
                  <a:pt x="86345" y="553727"/>
                  <a:pt x="88577" y="553374"/>
                  <a:pt x="90927" y="553374"/>
                </a:cubicBezTo>
                <a:cubicBezTo>
                  <a:pt x="94451" y="553374"/>
                  <a:pt x="97153" y="554197"/>
                  <a:pt x="99032" y="555841"/>
                </a:cubicBezTo>
                <a:cubicBezTo>
                  <a:pt x="101382" y="554667"/>
                  <a:pt x="103262" y="554079"/>
                  <a:pt x="104671" y="554079"/>
                </a:cubicBezTo>
                <a:cubicBezTo>
                  <a:pt x="107021" y="554079"/>
                  <a:pt x="108900" y="555019"/>
                  <a:pt x="110310" y="556899"/>
                </a:cubicBezTo>
                <a:cubicBezTo>
                  <a:pt x="111955" y="555724"/>
                  <a:pt x="113952" y="555136"/>
                  <a:pt x="116301" y="555136"/>
                </a:cubicBezTo>
                <a:cubicBezTo>
                  <a:pt x="119591" y="555136"/>
                  <a:pt x="122175" y="556429"/>
                  <a:pt x="124055" y="559013"/>
                </a:cubicBezTo>
                <a:cubicBezTo>
                  <a:pt x="128519" y="559013"/>
                  <a:pt x="131866" y="560012"/>
                  <a:pt x="134099" y="562009"/>
                </a:cubicBezTo>
                <a:cubicBezTo>
                  <a:pt x="136331" y="564006"/>
                  <a:pt x="137447" y="566531"/>
                  <a:pt x="137447" y="569586"/>
                </a:cubicBezTo>
                <a:cubicBezTo>
                  <a:pt x="137447" y="573345"/>
                  <a:pt x="135978" y="576928"/>
                  <a:pt x="133041" y="580335"/>
                </a:cubicBezTo>
                <a:cubicBezTo>
                  <a:pt x="130104" y="583742"/>
                  <a:pt x="126756" y="585445"/>
                  <a:pt x="122997" y="585445"/>
                </a:cubicBezTo>
                <a:cubicBezTo>
                  <a:pt x="120883" y="585445"/>
                  <a:pt x="118768" y="584740"/>
                  <a:pt x="116654" y="583330"/>
                </a:cubicBezTo>
                <a:cubicBezTo>
                  <a:pt x="114304" y="585210"/>
                  <a:pt x="111250" y="586150"/>
                  <a:pt x="107491" y="586150"/>
                </a:cubicBezTo>
                <a:cubicBezTo>
                  <a:pt x="103966" y="586150"/>
                  <a:pt x="101030" y="585327"/>
                  <a:pt x="98680" y="583683"/>
                </a:cubicBezTo>
                <a:cubicBezTo>
                  <a:pt x="95626" y="584858"/>
                  <a:pt x="93394" y="585445"/>
                  <a:pt x="91984" y="585445"/>
                </a:cubicBezTo>
                <a:cubicBezTo>
                  <a:pt x="90104" y="585445"/>
                  <a:pt x="87872" y="584623"/>
                  <a:pt x="85288" y="582978"/>
                </a:cubicBezTo>
                <a:cubicBezTo>
                  <a:pt x="87402" y="585797"/>
                  <a:pt x="88460" y="588852"/>
                  <a:pt x="88460" y="592141"/>
                </a:cubicBezTo>
                <a:cubicBezTo>
                  <a:pt x="88460" y="595665"/>
                  <a:pt x="87050" y="598837"/>
                  <a:pt x="84231" y="601657"/>
                </a:cubicBezTo>
                <a:cubicBezTo>
                  <a:pt x="86345" y="604476"/>
                  <a:pt x="87402" y="608000"/>
                  <a:pt x="87402" y="612229"/>
                </a:cubicBezTo>
                <a:cubicBezTo>
                  <a:pt x="87402" y="615988"/>
                  <a:pt x="86345" y="619513"/>
                  <a:pt x="84231" y="622802"/>
                </a:cubicBezTo>
                <a:cubicBezTo>
                  <a:pt x="87050" y="624682"/>
                  <a:pt x="88460" y="627736"/>
                  <a:pt x="88460" y="631965"/>
                </a:cubicBezTo>
                <a:cubicBezTo>
                  <a:pt x="88460" y="635489"/>
                  <a:pt x="87402" y="638544"/>
                  <a:pt x="85288" y="641128"/>
                </a:cubicBezTo>
                <a:cubicBezTo>
                  <a:pt x="87637" y="643713"/>
                  <a:pt x="88812" y="648294"/>
                  <a:pt x="88812" y="654873"/>
                </a:cubicBezTo>
                <a:cubicBezTo>
                  <a:pt x="88812" y="657692"/>
                  <a:pt x="88460" y="660042"/>
                  <a:pt x="87755" y="661921"/>
                </a:cubicBezTo>
                <a:cubicBezTo>
                  <a:pt x="89400" y="664271"/>
                  <a:pt x="90222" y="666738"/>
                  <a:pt x="90222" y="669322"/>
                </a:cubicBezTo>
                <a:cubicBezTo>
                  <a:pt x="90222" y="670732"/>
                  <a:pt x="89928" y="672553"/>
                  <a:pt x="89341" y="674785"/>
                </a:cubicBezTo>
                <a:cubicBezTo>
                  <a:pt x="88753" y="677017"/>
                  <a:pt x="88342" y="678838"/>
                  <a:pt x="88107" y="680247"/>
                </a:cubicBezTo>
                <a:cubicBezTo>
                  <a:pt x="90927" y="683537"/>
                  <a:pt x="92336" y="686708"/>
                  <a:pt x="92336" y="689763"/>
                </a:cubicBezTo>
                <a:cubicBezTo>
                  <a:pt x="96331" y="692817"/>
                  <a:pt x="98328" y="696459"/>
                  <a:pt x="98328" y="700688"/>
                </a:cubicBezTo>
                <a:cubicBezTo>
                  <a:pt x="103027" y="703272"/>
                  <a:pt x="105376" y="707619"/>
                  <a:pt x="105376" y="713728"/>
                </a:cubicBezTo>
                <a:cubicBezTo>
                  <a:pt x="105846" y="714433"/>
                  <a:pt x="106316" y="714902"/>
                  <a:pt x="106786" y="715137"/>
                </a:cubicBezTo>
                <a:cubicBezTo>
                  <a:pt x="107256" y="715372"/>
                  <a:pt x="107608" y="715607"/>
                  <a:pt x="107843" y="715842"/>
                </a:cubicBezTo>
                <a:lnTo>
                  <a:pt x="110310" y="715490"/>
                </a:lnTo>
                <a:cubicBezTo>
                  <a:pt x="113834" y="715490"/>
                  <a:pt x="116654" y="716547"/>
                  <a:pt x="118768" y="718662"/>
                </a:cubicBezTo>
                <a:cubicBezTo>
                  <a:pt x="120648" y="718192"/>
                  <a:pt x="122175" y="717957"/>
                  <a:pt x="123350" y="717957"/>
                </a:cubicBezTo>
                <a:cubicBezTo>
                  <a:pt x="124055" y="717957"/>
                  <a:pt x="125347" y="718192"/>
                  <a:pt x="127226" y="718662"/>
                </a:cubicBezTo>
                <a:cubicBezTo>
                  <a:pt x="127461" y="717487"/>
                  <a:pt x="128107" y="716665"/>
                  <a:pt x="129165" y="716195"/>
                </a:cubicBezTo>
                <a:cubicBezTo>
                  <a:pt x="130222" y="715725"/>
                  <a:pt x="131455" y="715372"/>
                  <a:pt x="132865" y="715137"/>
                </a:cubicBezTo>
                <a:cubicBezTo>
                  <a:pt x="133805" y="714902"/>
                  <a:pt x="134980" y="714785"/>
                  <a:pt x="136390" y="714785"/>
                </a:cubicBezTo>
                <a:cubicBezTo>
                  <a:pt x="140384" y="714785"/>
                  <a:pt x="143614" y="716253"/>
                  <a:pt x="146081" y="719190"/>
                </a:cubicBezTo>
                <a:cubicBezTo>
                  <a:pt x="148548" y="722127"/>
                  <a:pt x="149782" y="725593"/>
                  <a:pt x="149782" y="729587"/>
                </a:cubicBezTo>
                <a:cubicBezTo>
                  <a:pt x="149782" y="732641"/>
                  <a:pt x="148959" y="735284"/>
                  <a:pt x="147315" y="737516"/>
                </a:cubicBezTo>
                <a:cubicBezTo>
                  <a:pt x="145670" y="739748"/>
                  <a:pt x="143203" y="741334"/>
                  <a:pt x="139914" y="742274"/>
                </a:cubicBezTo>
                <a:cubicBezTo>
                  <a:pt x="134980" y="746503"/>
                  <a:pt x="129106" y="748265"/>
                  <a:pt x="122292" y="747560"/>
                </a:cubicBezTo>
                <a:cubicBezTo>
                  <a:pt x="120413" y="749205"/>
                  <a:pt x="117946" y="750027"/>
                  <a:pt x="114891" y="750027"/>
                </a:cubicBezTo>
                <a:cubicBezTo>
                  <a:pt x="110662" y="750027"/>
                  <a:pt x="106786" y="748500"/>
                  <a:pt x="103262" y="745446"/>
                </a:cubicBezTo>
                <a:cubicBezTo>
                  <a:pt x="100912" y="744976"/>
                  <a:pt x="98093" y="743743"/>
                  <a:pt x="94803" y="741745"/>
                </a:cubicBezTo>
                <a:cubicBezTo>
                  <a:pt x="91514" y="739748"/>
                  <a:pt x="89869" y="737927"/>
                  <a:pt x="89869" y="736283"/>
                </a:cubicBezTo>
                <a:cubicBezTo>
                  <a:pt x="86580" y="735813"/>
                  <a:pt x="83232" y="733933"/>
                  <a:pt x="79825" y="730644"/>
                </a:cubicBezTo>
                <a:cubicBezTo>
                  <a:pt x="76418" y="727355"/>
                  <a:pt x="75185" y="723361"/>
                  <a:pt x="76125" y="718662"/>
                </a:cubicBezTo>
                <a:cubicBezTo>
                  <a:pt x="73540" y="715842"/>
                  <a:pt x="72013" y="712905"/>
                  <a:pt x="71543" y="709851"/>
                </a:cubicBezTo>
                <a:cubicBezTo>
                  <a:pt x="68724" y="708441"/>
                  <a:pt x="66668" y="706327"/>
                  <a:pt x="65376" y="703507"/>
                </a:cubicBezTo>
                <a:cubicBezTo>
                  <a:pt x="64084" y="700688"/>
                  <a:pt x="63673" y="697751"/>
                  <a:pt x="64142" y="694697"/>
                </a:cubicBezTo>
                <a:cubicBezTo>
                  <a:pt x="61088" y="691877"/>
                  <a:pt x="59561" y="687648"/>
                  <a:pt x="59561" y="682009"/>
                </a:cubicBezTo>
                <a:cubicBezTo>
                  <a:pt x="59561" y="679895"/>
                  <a:pt x="59796" y="677193"/>
                  <a:pt x="60266" y="673904"/>
                </a:cubicBezTo>
                <a:cubicBezTo>
                  <a:pt x="56977" y="671319"/>
                  <a:pt x="55332" y="667795"/>
                  <a:pt x="55332" y="663331"/>
                </a:cubicBezTo>
                <a:cubicBezTo>
                  <a:pt x="55332" y="659337"/>
                  <a:pt x="56624" y="656047"/>
                  <a:pt x="59208" y="653463"/>
                </a:cubicBezTo>
                <a:cubicBezTo>
                  <a:pt x="56389" y="650644"/>
                  <a:pt x="54979" y="647002"/>
                  <a:pt x="54979" y="642538"/>
                </a:cubicBezTo>
                <a:cubicBezTo>
                  <a:pt x="54979" y="640893"/>
                  <a:pt x="55449" y="638896"/>
                  <a:pt x="56389" y="636547"/>
                </a:cubicBezTo>
                <a:cubicBezTo>
                  <a:pt x="54979" y="633727"/>
                  <a:pt x="54275" y="630908"/>
                  <a:pt x="54275" y="628088"/>
                </a:cubicBezTo>
                <a:cubicBezTo>
                  <a:pt x="54275" y="624329"/>
                  <a:pt x="55332" y="621392"/>
                  <a:pt x="57446" y="619278"/>
                </a:cubicBezTo>
                <a:cubicBezTo>
                  <a:pt x="56037" y="616458"/>
                  <a:pt x="55332" y="613404"/>
                  <a:pt x="55332" y="610115"/>
                </a:cubicBezTo>
                <a:cubicBezTo>
                  <a:pt x="55332" y="607295"/>
                  <a:pt x="55743" y="604770"/>
                  <a:pt x="56565" y="602538"/>
                </a:cubicBezTo>
                <a:cubicBezTo>
                  <a:pt x="57388" y="600306"/>
                  <a:pt x="58386" y="598602"/>
                  <a:pt x="59561" y="597427"/>
                </a:cubicBezTo>
                <a:cubicBezTo>
                  <a:pt x="56977" y="594373"/>
                  <a:pt x="55684" y="591084"/>
                  <a:pt x="55684" y="587560"/>
                </a:cubicBezTo>
                <a:cubicBezTo>
                  <a:pt x="55684" y="585680"/>
                  <a:pt x="56037" y="583683"/>
                  <a:pt x="56741" y="581568"/>
                </a:cubicBezTo>
                <a:cubicBezTo>
                  <a:pt x="54627" y="582273"/>
                  <a:pt x="52278" y="582626"/>
                  <a:pt x="49693" y="582626"/>
                </a:cubicBezTo>
                <a:cubicBezTo>
                  <a:pt x="45699" y="582626"/>
                  <a:pt x="42762" y="581803"/>
                  <a:pt x="40882" y="580159"/>
                </a:cubicBezTo>
                <a:cubicBezTo>
                  <a:pt x="38063" y="580863"/>
                  <a:pt x="35596" y="581216"/>
                  <a:pt x="33481" y="581216"/>
                </a:cubicBezTo>
                <a:cubicBezTo>
                  <a:pt x="29252" y="581216"/>
                  <a:pt x="24906" y="579924"/>
                  <a:pt x="20442" y="577339"/>
                </a:cubicBezTo>
                <a:cubicBezTo>
                  <a:pt x="18092" y="578749"/>
                  <a:pt x="15625" y="579454"/>
                  <a:pt x="13041" y="579454"/>
                </a:cubicBezTo>
                <a:cubicBezTo>
                  <a:pt x="9281" y="579454"/>
                  <a:pt x="6168" y="577868"/>
                  <a:pt x="3701" y="574696"/>
                </a:cubicBezTo>
                <a:cubicBezTo>
                  <a:pt x="1235" y="571524"/>
                  <a:pt x="1" y="567941"/>
                  <a:pt x="1" y="563947"/>
                </a:cubicBezTo>
                <a:cubicBezTo>
                  <a:pt x="1" y="560423"/>
                  <a:pt x="1117" y="557427"/>
                  <a:pt x="3349" y="554960"/>
                </a:cubicBezTo>
                <a:cubicBezTo>
                  <a:pt x="5581" y="552493"/>
                  <a:pt x="8812" y="551142"/>
                  <a:pt x="13041" y="550907"/>
                </a:cubicBezTo>
                <a:cubicBezTo>
                  <a:pt x="15860" y="549733"/>
                  <a:pt x="18445" y="549145"/>
                  <a:pt x="20794" y="549145"/>
                </a:cubicBezTo>
                <a:cubicBezTo>
                  <a:pt x="25493" y="549145"/>
                  <a:pt x="29605" y="550320"/>
                  <a:pt x="33129" y="552669"/>
                </a:cubicBezTo>
                <a:cubicBezTo>
                  <a:pt x="36183" y="551495"/>
                  <a:pt x="39590" y="550907"/>
                  <a:pt x="43349" y="550907"/>
                </a:cubicBezTo>
                <a:cubicBezTo>
                  <a:pt x="46639" y="550907"/>
                  <a:pt x="49223" y="551495"/>
                  <a:pt x="51103" y="552669"/>
                </a:cubicBezTo>
                <a:cubicBezTo>
                  <a:pt x="51338" y="551730"/>
                  <a:pt x="52336" y="550849"/>
                  <a:pt x="54098" y="550026"/>
                </a:cubicBezTo>
                <a:cubicBezTo>
                  <a:pt x="55860" y="549204"/>
                  <a:pt x="57329" y="548910"/>
                  <a:pt x="58503" y="549145"/>
                </a:cubicBezTo>
                <a:cubicBezTo>
                  <a:pt x="57564" y="547031"/>
                  <a:pt x="57094" y="544211"/>
                  <a:pt x="57094" y="540687"/>
                </a:cubicBezTo>
                <a:cubicBezTo>
                  <a:pt x="57094" y="536458"/>
                  <a:pt x="58034" y="534226"/>
                  <a:pt x="59913" y="533991"/>
                </a:cubicBezTo>
                <a:cubicBezTo>
                  <a:pt x="58269" y="531641"/>
                  <a:pt x="57446" y="528235"/>
                  <a:pt x="57446" y="523771"/>
                </a:cubicBezTo>
                <a:cubicBezTo>
                  <a:pt x="57446" y="517662"/>
                  <a:pt x="58973" y="513433"/>
                  <a:pt x="62028" y="511083"/>
                </a:cubicBezTo>
                <a:cubicBezTo>
                  <a:pt x="61793" y="506384"/>
                  <a:pt x="62733" y="502860"/>
                  <a:pt x="64847" y="500511"/>
                </a:cubicBezTo>
                <a:cubicBezTo>
                  <a:pt x="66962" y="498161"/>
                  <a:pt x="69664" y="496986"/>
                  <a:pt x="72953" y="496986"/>
                </a:cubicBezTo>
                <a:close/>
                <a:moveTo>
                  <a:pt x="7060098" y="493110"/>
                </a:moveTo>
                <a:cubicBezTo>
                  <a:pt x="7064092" y="493110"/>
                  <a:pt x="7067557" y="494461"/>
                  <a:pt x="7070494" y="497162"/>
                </a:cubicBezTo>
                <a:cubicBezTo>
                  <a:pt x="7073431" y="499864"/>
                  <a:pt x="7074782" y="503565"/>
                  <a:pt x="7074547" y="508264"/>
                </a:cubicBezTo>
                <a:cubicBezTo>
                  <a:pt x="7077367" y="512728"/>
                  <a:pt x="7078776" y="516722"/>
                  <a:pt x="7078776" y="520246"/>
                </a:cubicBezTo>
                <a:cubicBezTo>
                  <a:pt x="7078776" y="525650"/>
                  <a:pt x="7075487" y="530114"/>
                  <a:pt x="7068908" y="533638"/>
                </a:cubicBezTo>
                <a:cubicBezTo>
                  <a:pt x="7066559" y="535283"/>
                  <a:pt x="7063857" y="536105"/>
                  <a:pt x="7060803" y="536105"/>
                </a:cubicBezTo>
                <a:cubicBezTo>
                  <a:pt x="7056339" y="536105"/>
                  <a:pt x="7052227" y="534696"/>
                  <a:pt x="7048468" y="531876"/>
                </a:cubicBezTo>
                <a:cubicBezTo>
                  <a:pt x="7044709" y="529057"/>
                  <a:pt x="7043064" y="526120"/>
                  <a:pt x="7043534" y="523066"/>
                </a:cubicBezTo>
                <a:cubicBezTo>
                  <a:pt x="7040479" y="519307"/>
                  <a:pt x="7038952" y="515547"/>
                  <a:pt x="7038952" y="511788"/>
                </a:cubicBezTo>
                <a:cubicBezTo>
                  <a:pt x="7038952" y="508969"/>
                  <a:pt x="7039892" y="506267"/>
                  <a:pt x="7041772" y="503682"/>
                </a:cubicBezTo>
                <a:cubicBezTo>
                  <a:pt x="7043651" y="501098"/>
                  <a:pt x="7046118" y="499101"/>
                  <a:pt x="7049172" y="497691"/>
                </a:cubicBezTo>
                <a:cubicBezTo>
                  <a:pt x="7051992" y="494637"/>
                  <a:pt x="7055634" y="493110"/>
                  <a:pt x="7060098" y="493110"/>
                </a:cubicBezTo>
                <a:close/>
                <a:moveTo>
                  <a:pt x="6568960" y="493110"/>
                </a:moveTo>
                <a:cubicBezTo>
                  <a:pt x="6571310" y="493110"/>
                  <a:pt x="6573307" y="493932"/>
                  <a:pt x="6574951" y="495577"/>
                </a:cubicBezTo>
                <a:cubicBezTo>
                  <a:pt x="6577536" y="495342"/>
                  <a:pt x="6579768" y="496458"/>
                  <a:pt x="6581647" y="498925"/>
                </a:cubicBezTo>
                <a:cubicBezTo>
                  <a:pt x="6583527" y="501392"/>
                  <a:pt x="6584467" y="504035"/>
                  <a:pt x="6584467" y="506854"/>
                </a:cubicBezTo>
                <a:cubicBezTo>
                  <a:pt x="6586347" y="506854"/>
                  <a:pt x="6588813" y="508440"/>
                  <a:pt x="6591868" y="511612"/>
                </a:cubicBezTo>
                <a:cubicBezTo>
                  <a:pt x="6594922" y="514784"/>
                  <a:pt x="6596567" y="517662"/>
                  <a:pt x="6596802" y="520246"/>
                </a:cubicBezTo>
                <a:cubicBezTo>
                  <a:pt x="6599621" y="521421"/>
                  <a:pt x="6601971" y="523594"/>
                  <a:pt x="6603850" y="526766"/>
                </a:cubicBezTo>
                <a:cubicBezTo>
                  <a:pt x="6605730" y="529938"/>
                  <a:pt x="6606905" y="532816"/>
                  <a:pt x="6607374" y="535401"/>
                </a:cubicBezTo>
                <a:cubicBezTo>
                  <a:pt x="6611604" y="537985"/>
                  <a:pt x="6613718" y="541157"/>
                  <a:pt x="6613718" y="544916"/>
                </a:cubicBezTo>
                <a:cubicBezTo>
                  <a:pt x="6613718" y="547735"/>
                  <a:pt x="6611956" y="550202"/>
                  <a:pt x="6608432" y="552317"/>
                </a:cubicBezTo>
                <a:cubicBezTo>
                  <a:pt x="6607022" y="553022"/>
                  <a:pt x="6605495" y="553374"/>
                  <a:pt x="6603850" y="553374"/>
                </a:cubicBezTo>
                <a:cubicBezTo>
                  <a:pt x="6601031" y="553374"/>
                  <a:pt x="6598564" y="552376"/>
                  <a:pt x="6596449" y="550379"/>
                </a:cubicBezTo>
                <a:cubicBezTo>
                  <a:pt x="6594335" y="548382"/>
                  <a:pt x="6593043" y="546091"/>
                  <a:pt x="6592573" y="543506"/>
                </a:cubicBezTo>
                <a:cubicBezTo>
                  <a:pt x="6590458" y="542567"/>
                  <a:pt x="6588226" y="540628"/>
                  <a:pt x="6585877" y="537691"/>
                </a:cubicBezTo>
                <a:cubicBezTo>
                  <a:pt x="6583527" y="534755"/>
                  <a:pt x="6582117" y="532229"/>
                  <a:pt x="6581647" y="530114"/>
                </a:cubicBezTo>
                <a:cubicBezTo>
                  <a:pt x="6579533" y="530349"/>
                  <a:pt x="6576948" y="529292"/>
                  <a:pt x="6573894" y="526942"/>
                </a:cubicBezTo>
                <a:cubicBezTo>
                  <a:pt x="6570840" y="524593"/>
                  <a:pt x="6569078" y="522361"/>
                  <a:pt x="6568608" y="520246"/>
                </a:cubicBezTo>
                <a:cubicBezTo>
                  <a:pt x="6567903" y="522831"/>
                  <a:pt x="6566141" y="525650"/>
                  <a:pt x="6563321" y="528705"/>
                </a:cubicBezTo>
                <a:cubicBezTo>
                  <a:pt x="6560502" y="531759"/>
                  <a:pt x="6558152" y="533404"/>
                  <a:pt x="6556273" y="533638"/>
                </a:cubicBezTo>
                <a:cubicBezTo>
                  <a:pt x="6555568" y="535753"/>
                  <a:pt x="6554276" y="537985"/>
                  <a:pt x="6552396" y="540335"/>
                </a:cubicBezTo>
                <a:cubicBezTo>
                  <a:pt x="6550517" y="542684"/>
                  <a:pt x="6548637" y="544094"/>
                  <a:pt x="6546757" y="544564"/>
                </a:cubicBezTo>
                <a:cubicBezTo>
                  <a:pt x="6545818" y="547383"/>
                  <a:pt x="6544232" y="549909"/>
                  <a:pt x="6542000" y="552141"/>
                </a:cubicBezTo>
                <a:cubicBezTo>
                  <a:pt x="6539767" y="554373"/>
                  <a:pt x="6537242" y="555489"/>
                  <a:pt x="6534422" y="555489"/>
                </a:cubicBezTo>
                <a:cubicBezTo>
                  <a:pt x="6532543" y="555489"/>
                  <a:pt x="6530311" y="554784"/>
                  <a:pt x="6527726" y="553374"/>
                </a:cubicBezTo>
                <a:cubicBezTo>
                  <a:pt x="6526552" y="552434"/>
                  <a:pt x="6525553" y="551142"/>
                  <a:pt x="6524731" y="549498"/>
                </a:cubicBezTo>
                <a:cubicBezTo>
                  <a:pt x="6523909" y="547853"/>
                  <a:pt x="6523498" y="546208"/>
                  <a:pt x="6523498" y="544564"/>
                </a:cubicBezTo>
                <a:cubicBezTo>
                  <a:pt x="6523498" y="540804"/>
                  <a:pt x="6524907" y="537750"/>
                  <a:pt x="6527726" y="535401"/>
                </a:cubicBezTo>
                <a:cubicBezTo>
                  <a:pt x="6528196" y="532816"/>
                  <a:pt x="6529254" y="530290"/>
                  <a:pt x="6530898" y="527823"/>
                </a:cubicBezTo>
                <a:cubicBezTo>
                  <a:pt x="6532543" y="525357"/>
                  <a:pt x="6534540" y="523536"/>
                  <a:pt x="6536890" y="522361"/>
                </a:cubicBezTo>
                <a:cubicBezTo>
                  <a:pt x="6537125" y="520011"/>
                  <a:pt x="6538123" y="517956"/>
                  <a:pt x="6539885" y="516193"/>
                </a:cubicBezTo>
                <a:cubicBezTo>
                  <a:pt x="6541647" y="514431"/>
                  <a:pt x="6543821" y="513315"/>
                  <a:pt x="6546405" y="512845"/>
                </a:cubicBezTo>
                <a:cubicBezTo>
                  <a:pt x="6547345" y="509791"/>
                  <a:pt x="6548990" y="507794"/>
                  <a:pt x="6551339" y="506854"/>
                </a:cubicBezTo>
                <a:cubicBezTo>
                  <a:pt x="6551574" y="505679"/>
                  <a:pt x="6552455" y="504563"/>
                  <a:pt x="6553982" y="503506"/>
                </a:cubicBezTo>
                <a:cubicBezTo>
                  <a:pt x="6555510" y="502449"/>
                  <a:pt x="6556977" y="501685"/>
                  <a:pt x="6558387" y="501215"/>
                </a:cubicBezTo>
                <a:cubicBezTo>
                  <a:pt x="6559092" y="499101"/>
                  <a:pt x="6560502" y="497221"/>
                  <a:pt x="6562617" y="495577"/>
                </a:cubicBezTo>
                <a:cubicBezTo>
                  <a:pt x="6564731" y="493932"/>
                  <a:pt x="6566845" y="493110"/>
                  <a:pt x="6568960" y="493110"/>
                </a:cubicBezTo>
                <a:close/>
                <a:moveTo>
                  <a:pt x="5717073" y="493110"/>
                </a:moveTo>
                <a:cubicBezTo>
                  <a:pt x="5721067" y="493110"/>
                  <a:pt x="5724532" y="494461"/>
                  <a:pt x="5727469" y="497162"/>
                </a:cubicBezTo>
                <a:cubicBezTo>
                  <a:pt x="5730406" y="499864"/>
                  <a:pt x="5731757" y="503565"/>
                  <a:pt x="5731522" y="508264"/>
                </a:cubicBezTo>
                <a:cubicBezTo>
                  <a:pt x="5734342" y="512728"/>
                  <a:pt x="5735751" y="516722"/>
                  <a:pt x="5735751" y="520246"/>
                </a:cubicBezTo>
                <a:cubicBezTo>
                  <a:pt x="5735751" y="525650"/>
                  <a:pt x="5732462" y="530114"/>
                  <a:pt x="5725883" y="533638"/>
                </a:cubicBezTo>
                <a:cubicBezTo>
                  <a:pt x="5723534" y="535283"/>
                  <a:pt x="5720832" y="536105"/>
                  <a:pt x="5717778" y="536105"/>
                </a:cubicBezTo>
                <a:cubicBezTo>
                  <a:pt x="5713314" y="536105"/>
                  <a:pt x="5709202" y="534696"/>
                  <a:pt x="5705443" y="531876"/>
                </a:cubicBezTo>
                <a:cubicBezTo>
                  <a:pt x="5701684" y="529057"/>
                  <a:pt x="5700039" y="526120"/>
                  <a:pt x="5700509" y="523066"/>
                </a:cubicBezTo>
                <a:cubicBezTo>
                  <a:pt x="5697454" y="519307"/>
                  <a:pt x="5695927" y="515547"/>
                  <a:pt x="5695927" y="511788"/>
                </a:cubicBezTo>
                <a:cubicBezTo>
                  <a:pt x="5695927" y="508969"/>
                  <a:pt x="5696867" y="506267"/>
                  <a:pt x="5698747" y="503682"/>
                </a:cubicBezTo>
                <a:cubicBezTo>
                  <a:pt x="5700626" y="501098"/>
                  <a:pt x="5703094" y="499101"/>
                  <a:pt x="5706147" y="497691"/>
                </a:cubicBezTo>
                <a:cubicBezTo>
                  <a:pt x="5708967" y="494637"/>
                  <a:pt x="5712609" y="493110"/>
                  <a:pt x="5717073" y="493110"/>
                </a:cubicBezTo>
                <a:close/>
                <a:moveTo>
                  <a:pt x="3954948" y="493110"/>
                </a:moveTo>
                <a:cubicBezTo>
                  <a:pt x="3958942" y="493110"/>
                  <a:pt x="3962407" y="494461"/>
                  <a:pt x="3965344" y="497162"/>
                </a:cubicBezTo>
                <a:cubicBezTo>
                  <a:pt x="3968281" y="499864"/>
                  <a:pt x="3969632" y="503565"/>
                  <a:pt x="3969397" y="508264"/>
                </a:cubicBezTo>
                <a:cubicBezTo>
                  <a:pt x="3972217" y="512728"/>
                  <a:pt x="3973626" y="516722"/>
                  <a:pt x="3973626" y="520246"/>
                </a:cubicBezTo>
                <a:cubicBezTo>
                  <a:pt x="3973626" y="525650"/>
                  <a:pt x="3970337" y="530114"/>
                  <a:pt x="3963758" y="533638"/>
                </a:cubicBezTo>
                <a:cubicBezTo>
                  <a:pt x="3961409" y="535283"/>
                  <a:pt x="3958707" y="536105"/>
                  <a:pt x="3955652" y="536105"/>
                </a:cubicBezTo>
                <a:cubicBezTo>
                  <a:pt x="3951188" y="536105"/>
                  <a:pt x="3947077" y="534696"/>
                  <a:pt x="3943318" y="531876"/>
                </a:cubicBezTo>
                <a:cubicBezTo>
                  <a:pt x="3939558" y="529057"/>
                  <a:pt x="3937914" y="526120"/>
                  <a:pt x="3938384" y="523066"/>
                </a:cubicBezTo>
                <a:cubicBezTo>
                  <a:pt x="3935329" y="519307"/>
                  <a:pt x="3933802" y="515547"/>
                  <a:pt x="3933802" y="511788"/>
                </a:cubicBezTo>
                <a:cubicBezTo>
                  <a:pt x="3933802" y="508969"/>
                  <a:pt x="3934742" y="506267"/>
                  <a:pt x="3936622" y="503682"/>
                </a:cubicBezTo>
                <a:cubicBezTo>
                  <a:pt x="3938501" y="501098"/>
                  <a:pt x="3940968" y="499101"/>
                  <a:pt x="3944023" y="497691"/>
                </a:cubicBezTo>
                <a:cubicBezTo>
                  <a:pt x="3946842" y="494637"/>
                  <a:pt x="3950484" y="493110"/>
                  <a:pt x="3954948" y="493110"/>
                </a:cubicBezTo>
                <a:close/>
                <a:moveTo>
                  <a:pt x="6797274" y="489233"/>
                </a:moveTo>
                <a:cubicBezTo>
                  <a:pt x="6800094" y="489233"/>
                  <a:pt x="6802678" y="490114"/>
                  <a:pt x="6805028" y="491876"/>
                </a:cubicBezTo>
                <a:cubicBezTo>
                  <a:pt x="6807377" y="493638"/>
                  <a:pt x="6809022" y="496281"/>
                  <a:pt x="6809962" y="499806"/>
                </a:cubicBezTo>
                <a:cubicBezTo>
                  <a:pt x="6813486" y="502155"/>
                  <a:pt x="6815248" y="505797"/>
                  <a:pt x="6815248" y="510731"/>
                </a:cubicBezTo>
                <a:cubicBezTo>
                  <a:pt x="6815248" y="511671"/>
                  <a:pt x="6815013" y="513080"/>
                  <a:pt x="6814543" y="514960"/>
                </a:cubicBezTo>
                <a:cubicBezTo>
                  <a:pt x="6817363" y="517779"/>
                  <a:pt x="6818773" y="521421"/>
                  <a:pt x="6818773" y="525885"/>
                </a:cubicBezTo>
                <a:cubicBezTo>
                  <a:pt x="6818773" y="529644"/>
                  <a:pt x="6817598" y="532581"/>
                  <a:pt x="6815248" y="534696"/>
                </a:cubicBezTo>
                <a:cubicBezTo>
                  <a:pt x="6816423" y="535636"/>
                  <a:pt x="6817480" y="537221"/>
                  <a:pt x="6818420" y="539454"/>
                </a:cubicBezTo>
                <a:cubicBezTo>
                  <a:pt x="6819360" y="541686"/>
                  <a:pt x="6819829" y="544094"/>
                  <a:pt x="6819829" y="546678"/>
                </a:cubicBezTo>
                <a:cubicBezTo>
                  <a:pt x="6819829" y="550907"/>
                  <a:pt x="6818302" y="554432"/>
                  <a:pt x="6815248" y="557251"/>
                </a:cubicBezTo>
                <a:cubicBezTo>
                  <a:pt x="6817128" y="559835"/>
                  <a:pt x="6818067" y="563007"/>
                  <a:pt x="6818067" y="566766"/>
                </a:cubicBezTo>
                <a:cubicBezTo>
                  <a:pt x="6818067" y="570526"/>
                  <a:pt x="6817363" y="573580"/>
                  <a:pt x="6815953" y="575930"/>
                </a:cubicBezTo>
                <a:cubicBezTo>
                  <a:pt x="6816893" y="576869"/>
                  <a:pt x="6817363" y="579219"/>
                  <a:pt x="6817363" y="582978"/>
                </a:cubicBezTo>
                <a:cubicBezTo>
                  <a:pt x="6817363" y="585093"/>
                  <a:pt x="6817128" y="587325"/>
                  <a:pt x="6816658" y="589674"/>
                </a:cubicBezTo>
                <a:cubicBezTo>
                  <a:pt x="6816188" y="592024"/>
                  <a:pt x="6815483" y="593668"/>
                  <a:pt x="6814543" y="594608"/>
                </a:cubicBezTo>
                <a:cubicBezTo>
                  <a:pt x="6818067" y="597662"/>
                  <a:pt x="6819829" y="601539"/>
                  <a:pt x="6819829" y="606238"/>
                </a:cubicBezTo>
                <a:cubicBezTo>
                  <a:pt x="6819829" y="608822"/>
                  <a:pt x="6819360" y="611054"/>
                  <a:pt x="6818420" y="612934"/>
                </a:cubicBezTo>
                <a:cubicBezTo>
                  <a:pt x="6819829" y="615049"/>
                  <a:pt x="6820535" y="618220"/>
                  <a:pt x="6820535" y="622450"/>
                </a:cubicBezTo>
                <a:cubicBezTo>
                  <a:pt x="6820535" y="627853"/>
                  <a:pt x="6819595" y="632200"/>
                  <a:pt x="6817715" y="635489"/>
                </a:cubicBezTo>
                <a:cubicBezTo>
                  <a:pt x="6819360" y="638779"/>
                  <a:pt x="6820182" y="643125"/>
                  <a:pt x="6820182" y="648529"/>
                </a:cubicBezTo>
                <a:cubicBezTo>
                  <a:pt x="6820182" y="655108"/>
                  <a:pt x="6819125" y="659807"/>
                  <a:pt x="6817010" y="662626"/>
                </a:cubicBezTo>
                <a:cubicBezTo>
                  <a:pt x="6818655" y="664976"/>
                  <a:pt x="6819477" y="667912"/>
                  <a:pt x="6819477" y="671437"/>
                </a:cubicBezTo>
                <a:cubicBezTo>
                  <a:pt x="6819477" y="674491"/>
                  <a:pt x="6818773" y="678133"/>
                  <a:pt x="6817363" y="682362"/>
                </a:cubicBezTo>
                <a:cubicBezTo>
                  <a:pt x="6819477" y="684711"/>
                  <a:pt x="6820535" y="688353"/>
                  <a:pt x="6820535" y="693287"/>
                </a:cubicBezTo>
                <a:cubicBezTo>
                  <a:pt x="6820535" y="697516"/>
                  <a:pt x="6819829" y="701393"/>
                  <a:pt x="6818420" y="704917"/>
                </a:cubicBezTo>
                <a:cubicBezTo>
                  <a:pt x="6820770" y="707501"/>
                  <a:pt x="6821944" y="711496"/>
                  <a:pt x="6821944" y="716899"/>
                </a:cubicBezTo>
                <a:cubicBezTo>
                  <a:pt x="6821944" y="720424"/>
                  <a:pt x="6821415" y="723772"/>
                  <a:pt x="6820358" y="726944"/>
                </a:cubicBezTo>
                <a:cubicBezTo>
                  <a:pt x="6819301" y="730115"/>
                  <a:pt x="6817950" y="732406"/>
                  <a:pt x="6816305" y="733816"/>
                </a:cubicBezTo>
                <a:cubicBezTo>
                  <a:pt x="6817010" y="738280"/>
                  <a:pt x="6815836" y="741922"/>
                  <a:pt x="6812781" y="744741"/>
                </a:cubicBezTo>
                <a:cubicBezTo>
                  <a:pt x="6809727" y="747560"/>
                  <a:pt x="6806085" y="748970"/>
                  <a:pt x="6801856" y="748970"/>
                </a:cubicBezTo>
                <a:cubicBezTo>
                  <a:pt x="6799037" y="748970"/>
                  <a:pt x="6796334" y="748265"/>
                  <a:pt x="6793750" y="746856"/>
                </a:cubicBezTo>
                <a:cubicBezTo>
                  <a:pt x="6791166" y="745446"/>
                  <a:pt x="6789286" y="743096"/>
                  <a:pt x="6788112" y="739807"/>
                </a:cubicBezTo>
                <a:cubicBezTo>
                  <a:pt x="6786937" y="736518"/>
                  <a:pt x="6786350" y="732994"/>
                  <a:pt x="6786350" y="729234"/>
                </a:cubicBezTo>
                <a:cubicBezTo>
                  <a:pt x="6786350" y="724065"/>
                  <a:pt x="6787172" y="719954"/>
                  <a:pt x="6788816" y="716899"/>
                </a:cubicBezTo>
                <a:cubicBezTo>
                  <a:pt x="6787641" y="714785"/>
                  <a:pt x="6787054" y="711731"/>
                  <a:pt x="6787054" y="707736"/>
                </a:cubicBezTo>
                <a:cubicBezTo>
                  <a:pt x="6787054" y="703272"/>
                  <a:pt x="6787759" y="698691"/>
                  <a:pt x="6789169" y="693992"/>
                </a:cubicBezTo>
                <a:cubicBezTo>
                  <a:pt x="6787524" y="692112"/>
                  <a:pt x="6786702" y="688705"/>
                  <a:pt x="6786702" y="683772"/>
                </a:cubicBezTo>
                <a:cubicBezTo>
                  <a:pt x="6786702" y="677428"/>
                  <a:pt x="6787641" y="672729"/>
                  <a:pt x="6789521" y="669675"/>
                </a:cubicBezTo>
                <a:cubicBezTo>
                  <a:pt x="6788112" y="666385"/>
                  <a:pt x="6787406" y="663213"/>
                  <a:pt x="6787406" y="660159"/>
                </a:cubicBezTo>
                <a:cubicBezTo>
                  <a:pt x="6787406" y="655930"/>
                  <a:pt x="6788464" y="651701"/>
                  <a:pt x="6790578" y="647472"/>
                </a:cubicBezTo>
                <a:cubicBezTo>
                  <a:pt x="6788699" y="642538"/>
                  <a:pt x="6787759" y="638074"/>
                  <a:pt x="6787759" y="634080"/>
                </a:cubicBezTo>
                <a:cubicBezTo>
                  <a:pt x="6787759" y="630790"/>
                  <a:pt x="6788464" y="627031"/>
                  <a:pt x="6789874" y="622802"/>
                </a:cubicBezTo>
                <a:cubicBezTo>
                  <a:pt x="6787524" y="620218"/>
                  <a:pt x="6786350" y="616928"/>
                  <a:pt x="6786350" y="612934"/>
                </a:cubicBezTo>
                <a:cubicBezTo>
                  <a:pt x="6786350" y="611289"/>
                  <a:pt x="6786467" y="610115"/>
                  <a:pt x="6786702" y="609410"/>
                </a:cubicBezTo>
                <a:cubicBezTo>
                  <a:pt x="6784117" y="606355"/>
                  <a:pt x="6782825" y="602831"/>
                  <a:pt x="6782825" y="598837"/>
                </a:cubicBezTo>
                <a:cubicBezTo>
                  <a:pt x="6782825" y="596253"/>
                  <a:pt x="6783530" y="593786"/>
                  <a:pt x="6784940" y="591436"/>
                </a:cubicBezTo>
                <a:cubicBezTo>
                  <a:pt x="6783295" y="587677"/>
                  <a:pt x="6782472" y="584035"/>
                  <a:pt x="6782472" y="580511"/>
                </a:cubicBezTo>
                <a:cubicBezTo>
                  <a:pt x="6782472" y="574872"/>
                  <a:pt x="6783882" y="570643"/>
                  <a:pt x="6786702" y="567824"/>
                </a:cubicBezTo>
                <a:cubicBezTo>
                  <a:pt x="6785292" y="564534"/>
                  <a:pt x="6784587" y="560540"/>
                  <a:pt x="6784587" y="555841"/>
                </a:cubicBezTo>
                <a:cubicBezTo>
                  <a:pt x="6784587" y="552082"/>
                  <a:pt x="6785175" y="549380"/>
                  <a:pt x="6786350" y="547735"/>
                </a:cubicBezTo>
                <a:cubicBezTo>
                  <a:pt x="6785175" y="547031"/>
                  <a:pt x="6784235" y="545738"/>
                  <a:pt x="6783530" y="543859"/>
                </a:cubicBezTo>
                <a:cubicBezTo>
                  <a:pt x="6782825" y="541979"/>
                  <a:pt x="6782472" y="539865"/>
                  <a:pt x="6782472" y="537515"/>
                </a:cubicBezTo>
                <a:cubicBezTo>
                  <a:pt x="6782472" y="533521"/>
                  <a:pt x="6783412" y="530232"/>
                  <a:pt x="6785292" y="527647"/>
                </a:cubicBezTo>
                <a:cubicBezTo>
                  <a:pt x="6784587" y="525768"/>
                  <a:pt x="6784235" y="523301"/>
                  <a:pt x="6784235" y="520246"/>
                </a:cubicBezTo>
                <a:cubicBezTo>
                  <a:pt x="6784235" y="517897"/>
                  <a:pt x="6784469" y="515782"/>
                  <a:pt x="6784940" y="513903"/>
                </a:cubicBezTo>
                <a:cubicBezTo>
                  <a:pt x="6782120" y="511083"/>
                  <a:pt x="6780710" y="507794"/>
                  <a:pt x="6780710" y="504035"/>
                </a:cubicBezTo>
                <a:cubicBezTo>
                  <a:pt x="6780710" y="500041"/>
                  <a:pt x="6782414" y="496575"/>
                  <a:pt x="6785820" y="493638"/>
                </a:cubicBezTo>
                <a:cubicBezTo>
                  <a:pt x="6789227" y="490701"/>
                  <a:pt x="6793046" y="489233"/>
                  <a:pt x="6797274" y="489233"/>
                </a:cubicBezTo>
                <a:close/>
                <a:moveTo>
                  <a:pt x="2568178" y="489233"/>
                </a:moveTo>
                <a:cubicBezTo>
                  <a:pt x="2570998" y="489233"/>
                  <a:pt x="2573582" y="490114"/>
                  <a:pt x="2575932" y="491876"/>
                </a:cubicBezTo>
                <a:cubicBezTo>
                  <a:pt x="2578281" y="493638"/>
                  <a:pt x="2579926" y="496281"/>
                  <a:pt x="2580866" y="499806"/>
                </a:cubicBezTo>
                <a:cubicBezTo>
                  <a:pt x="2584390" y="502155"/>
                  <a:pt x="2586152" y="505797"/>
                  <a:pt x="2586152" y="510731"/>
                </a:cubicBezTo>
                <a:cubicBezTo>
                  <a:pt x="2586152" y="511671"/>
                  <a:pt x="2585917" y="513080"/>
                  <a:pt x="2585448" y="514960"/>
                </a:cubicBezTo>
                <a:cubicBezTo>
                  <a:pt x="2588266" y="517779"/>
                  <a:pt x="2589676" y="521421"/>
                  <a:pt x="2589676" y="525885"/>
                </a:cubicBezTo>
                <a:cubicBezTo>
                  <a:pt x="2589676" y="529644"/>
                  <a:pt x="2588501" y="532581"/>
                  <a:pt x="2586152" y="534696"/>
                </a:cubicBezTo>
                <a:cubicBezTo>
                  <a:pt x="2587327" y="535636"/>
                  <a:pt x="2588385" y="537221"/>
                  <a:pt x="2589324" y="539454"/>
                </a:cubicBezTo>
                <a:cubicBezTo>
                  <a:pt x="2590263" y="541686"/>
                  <a:pt x="2590733" y="544094"/>
                  <a:pt x="2590733" y="546678"/>
                </a:cubicBezTo>
                <a:cubicBezTo>
                  <a:pt x="2590733" y="550907"/>
                  <a:pt x="2589207" y="554432"/>
                  <a:pt x="2586152" y="557251"/>
                </a:cubicBezTo>
                <a:cubicBezTo>
                  <a:pt x="2588031" y="559835"/>
                  <a:pt x="2588971" y="563007"/>
                  <a:pt x="2588971" y="566766"/>
                </a:cubicBezTo>
                <a:cubicBezTo>
                  <a:pt x="2588971" y="570526"/>
                  <a:pt x="2588266" y="573580"/>
                  <a:pt x="2586857" y="575930"/>
                </a:cubicBezTo>
                <a:cubicBezTo>
                  <a:pt x="2587797" y="576869"/>
                  <a:pt x="2588266" y="579219"/>
                  <a:pt x="2588266" y="582978"/>
                </a:cubicBezTo>
                <a:cubicBezTo>
                  <a:pt x="2588266" y="585093"/>
                  <a:pt x="2588031" y="587325"/>
                  <a:pt x="2587562" y="589674"/>
                </a:cubicBezTo>
                <a:cubicBezTo>
                  <a:pt x="2587093" y="592024"/>
                  <a:pt x="2586388" y="593668"/>
                  <a:pt x="2585448" y="594608"/>
                </a:cubicBezTo>
                <a:cubicBezTo>
                  <a:pt x="2588971" y="597662"/>
                  <a:pt x="2590733" y="601539"/>
                  <a:pt x="2590733" y="606238"/>
                </a:cubicBezTo>
                <a:cubicBezTo>
                  <a:pt x="2590733" y="608822"/>
                  <a:pt x="2590263" y="611054"/>
                  <a:pt x="2589324" y="612934"/>
                </a:cubicBezTo>
                <a:cubicBezTo>
                  <a:pt x="2590733" y="615049"/>
                  <a:pt x="2591439" y="618220"/>
                  <a:pt x="2591439" y="622450"/>
                </a:cubicBezTo>
                <a:cubicBezTo>
                  <a:pt x="2591439" y="627853"/>
                  <a:pt x="2590498" y="632200"/>
                  <a:pt x="2588619" y="635489"/>
                </a:cubicBezTo>
                <a:cubicBezTo>
                  <a:pt x="2590263" y="638779"/>
                  <a:pt x="2591087" y="643125"/>
                  <a:pt x="2591087" y="648529"/>
                </a:cubicBezTo>
                <a:cubicBezTo>
                  <a:pt x="2591087" y="655108"/>
                  <a:pt x="2590028" y="659807"/>
                  <a:pt x="2587914" y="662626"/>
                </a:cubicBezTo>
                <a:cubicBezTo>
                  <a:pt x="2589559" y="664976"/>
                  <a:pt x="2590382" y="667912"/>
                  <a:pt x="2590382" y="671437"/>
                </a:cubicBezTo>
                <a:cubicBezTo>
                  <a:pt x="2590382" y="674491"/>
                  <a:pt x="2589676" y="678133"/>
                  <a:pt x="2588266" y="682362"/>
                </a:cubicBezTo>
                <a:cubicBezTo>
                  <a:pt x="2590382" y="684711"/>
                  <a:pt x="2591439" y="688353"/>
                  <a:pt x="2591439" y="693287"/>
                </a:cubicBezTo>
                <a:cubicBezTo>
                  <a:pt x="2591439" y="697516"/>
                  <a:pt x="2590733" y="701393"/>
                  <a:pt x="2589324" y="704917"/>
                </a:cubicBezTo>
                <a:cubicBezTo>
                  <a:pt x="2591673" y="707501"/>
                  <a:pt x="2592849" y="711496"/>
                  <a:pt x="2592849" y="716899"/>
                </a:cubicBezTo>
                <a:cubicBezTo>
                  <a:pt x="2592849" y="720424"/>
                  <a:pt x="2592320" y="723772"/>
                  <a:pt x="2591263" y="726944"/>
                </a:cubicBezTo>
                <a:cubicBezTo>
                  <a:pt x="2590206" y="730115"/>
                  <a:pt x="2588855" y="732406"/>
                  <a:pt x="2587210" y="733816"/>
                </a:cubicBezTo>
                <a:cubicBezTo>
                  <a:pt x="2587914" y="738280"/>
                  <a:pt x="2586740" y="741922"/>
                  <a:pt x="2583685" y="744741"/>
                </a:cubicBezTo>
                <a:cubicBezTo>
                  <a:pt x="2580631" y="747560"/>
                  <a:pt x="2576989" y="748970"/>
                  <a:pt x="2572760" y="748970"/>
                </a:cubicBezTo>
                <a:cubicBezTo>
                  <a:pt x="2569942" y="748970"/>
                  <a:pt x="2567240" y="748265"/>
                  <a:pt x="2564655" y="746856"/>
                </a:cubicBezTo>
                <a:cubicBezTo>
                  <a:pt x="2562070" y="745446"/>
                  <a:pt x="2560191" y="743096"/>
                  <a:pt x="2559016" y="739807"/>
                </a:cubicBezTo>
                <a:cubicBezTo>
                  <a:pt x="2557841" y="736518"/>
                  <a:pt x="2557253" y="732994"/>
                  <a:pt x="2557253" y="729234"/>
                </a:cubicBezTo>
                <a:cubicBezTo>
                  <a:pt x="2557253" y="724065"/>
                  <a:pt x="2558076" y="719954"/>
                  <a:pt x="2559721" y="716899"/>
                </a:cubicBezTo>
                <a:cubicBezTo>
                  <a:pt x="2558546" y="714785"/>
                  <a:pt x="2557958" y="711731"/>
                  <a:pt x="2557958" y="707736"/>
                </a:cubicBezTo>
                <a:cubicBezTo>
                  <a:pt x="2557958" y="703272"/>
                  <a:pt x="2558664" y="698691"/>
                  <a:pt x="2560073" y="693992"/>
                </a:cubicBezTo>
                <a:cubicBezTo>
                  <a:pt x="2558429" y="692112"/>
                  <a:pt x="2557606" y="688705"/>
                  <a:pt x="2557606" y="683772"/>
                </a:cubicBezTo>
                <a:cubicBezTo>
                  <a:pt x="2557606" y="677428"/>
                  <a:pt x="2558546" y="672729"/>
                  <a:pt x="2560425" y="669675"/>
                </a:cubicBezTo>
                <a:cubicBezTo>
                  <a:pt x="2559016" y="666385"/>
                  <a:pt x="2558310" y="663213"/>
                  <a:pt x="2558310" y="660159"/>
                </a:cubicBezTo>
                <a:cubicBezTo>
                  <a:pt x="2558310" y="655930"/>
                  <a:pt x="2559368" y="651701"/>
                  <a:pt x="2561483" y="647472"/>
                </a:cubicBezTo>
                <a:cubicBezTo>
                  <a:pt x="2559603" y="642538"/>
                  <a:pt x="2558664" y="638074"/>
                  <a:pt x="2558664" y="634080"/>
                </a:cubicBezTo>
                <a:cubicBezTo>
                  <a:pt x="2558664" y="630790"/>
                  <a:pt x="2559368" y="627031"/>
                  <a:pt x="2560778" y="622802"/>
                </a:cubicBezTo>
                <a:cubicBezTo>
                  <a:pt x="2558429" y="620218"/>
                  <a:pt x="2557253" y="616928"/>
                  <a:pt x="2557253" y="612934"/>
                </a:cubicBezTo>
                <a:cubicBezTo>
                  <a:pt x="2557253" y="611289"/>
                  <a:pt x="2557371" y="610115"/>
                  <a:pt x="2557606" y="609410"/>
                </a:cubicBezTo>
                <a:cubicBezTo>
                  <a:pt x="2555022" y="606355"/>
                  <a:pt x="2553729" y="602831"/>
                  <a:pt x="2553729" y="598837"/>
                </a:cubicBezTo>
                <a:cubicBezTo>
                  <a:pt x="2553729" y="596253"/>
                  <a:pt x="2554434" y="593786"/>
                  <a:pt x="2555844" y="591436"/>
                </a:cubicBezTo>
                <a:cubicBezTo>
                  <a:pt x="2554199" y="587677"/>
                  <a:pt x="2553377" y="584035"/>
                  <a:pt x="2553377" y="580511"/>
                </a:cubicBezTo>
                <a:cubicBezTo>
                  <a:pt x="2553377" y="574872"/>
                  <a:pt x="2554786" y="570643"/>
                  <a:pt x="2557606" y="567824"/>
                </a:cubicBezTo>
                <a:cubicBezTo>
                  <a:pt x="2556196" y="564534"/>
                  <a:pt x="2555491" y="560540"/>
                  <a:pt x="2555491" y="555841"/>
                </a:cubicBezTo>
                <a:cubicBezTo>
                  <a:pt x="2555491" y="552082"/>
                  <a:pt x="2556079" y="549380"/>
                  <a:pt x="2557253" y="547735"/>
                </a:cubicBezTo>
                <a:cubicBezTo>
                  <a:pt x="2556079" y="547031"/>
                  <a:pt x="2555139" y="545738"/>
                  <a:pt x="2554434" y="543859"/>
                </a:cubicBezTo>
                <a:cubicBezTo>
                  <a:pt x="2553729" y="541979"/>
                  <a:pt x="2553377" y="539865"/>
                  <a:pt x="2553377" y="537515"/>
                </a:cubicBezTo>
                <a:cubicBezTo>
                  <a:pt x="2553377" y="533521"/>
                  <a:pt x="2554317" y="530232"/>
                  <a:pt x="2556196" y="527647"/>
                </a:cubicBezTo>
                <a:cubicBezTo>
                  <a:pt x="2555491" y="525768"/>
                  <a:pt x="2555139" y="523301"/>
                  <a:pt x="2555139" y="520246"/>
                </a:cubicBezTo>
                <a:cubicBezTo>
                  <a:pt x="2555139" y="517897"/>
                  <a:pt x="2555374" y="515782"/>
                  <a:pt x="2555844" y="513903"/>
                </a:cubicBezTo>
                <a:cubicBezTo>
                  <a:pt x="2553024" y="511083"/>
                  <a:pt x="2551614" y="507794"/>
                  <a:pt x="2551614" y="504035"/>
                </a:cubicBezTo>
                <a:cubicBezTo>
                  <a:pt x="2551614" y="500041"/>
                  <a:pt x="2553319" y="496575"/>
                  <a:pt x="2556725" y="493638"/>
                </a:cubicBezTo>
                <a:cubicBezTo>
                  <a:pt x="2560132" y="490701"/>
                  <a:pt x="2563949" y="489233"/>
                  <a:pt x="2568178" y="489233"/>
                </a:cubicBezTo>
                <a:close/>
                <a:moveTo>
                  <a:pt x="3790203" y="488528"/>
                </a:moveTo>
                <a:cubicBezTo>
                  <a:pt x="3792083" y="488528"/>
                  <a:pt x="3794432" y="489115"/>
                  <a:pt x="3797252" y="490290"/>
                </a:cubicBezTo>
                <a:cubicBezTo>
                  <a:pt x="3799836" y="491700"/>
                  <a:pt x="3801892" y="494284"/>
                  <a:pt x="3803419" y="498044"/>
                </a:cubicBezTo>
                <a:cubicBezTo>
                  <a:pt x="3804946" y="501803"/>
                  <a:pt x="3805710" y="505797"/>
                  <a:pt x="3805710" y="510026"/>
                </a:cubicBezTo>
                <a:cubicBezTo>
                  <a:pt x="3805710" y="514255"/>
                  <a:pt x="3804888" y="518014"/>
                  <a:pt x="3803243" y="521304"/>
                </a:cubicBezTo>
                <a:cubicBezTo>
                  <a:pt x="3804888" y="524358"/>
                  <a:pt x="3805710" y="527647"/>
                  <a:pt x="3805710" y="531172"/>
                </a:cubicBezTo>
                <a:cubicBezTo>
                  <a:pt x="3805710" y="535166"/>
                  <a:pt x="3804535" y="539747"/>
                  <a:pt x="3802186" y="544916"/>
                </a:cubicBezTo>
                <a:cubicBezTo>
                  <a:pt x="3804300" y="548675"/>
                  <a:pt x="3805358" y="552669"/>
                  <a:pt x="3805358" y="556899"/>
                </a:cubicBezTo>
                <a:cubicBezTo>
                  <a:pt x="3805358" y="559483"/>
                  <a:pt x="3804888" y="561598"/>
                  <a:pt x="3803948" y="563242"/>
                </a:cubicBezTo>
                <a:cubicBezTo>
                  <a:pt x="3806532" y="565122"/>
                  <a:pt x="3807825" y="567941"/>
                  <a:pt x="3807825" y="571700"/>
                </a:cubicBezTo>
                <a:cubicBezTo>
                  <a:pt x="3807825" y="573815"/>
                  <a:pt x="3807120" y="576164"/>
                  <a:pt x="3805710" y="578749"/>
                </a:cubicBezTo>
                <a:cubicBezTo>
                  <a:pt x="3807120" y="579219"/>
                  <a:pt x="3808001" y="580981"/>
                  <a:pt x="3808353" y="584035"/>
                </a:cubicBezTo>
                <a:cubicBezTo>
                  <a:pt x="3808706" y="587090"/>
                  <a:pt x="3808882" y="588852"/>
                  <a:pt x="3808882" y="589322"/>
                </a:cubicBezTo>
                <a:cubicBezTo>
                  <a:pt x="3810057" y="586267"/>
                  <a:pt x="3812171" y="583859"/>
                  <a:pt x="3815226" y="582097"/>
                </a:cubicBezTo>
                <a:cubicBezTo>
                  <a:pt x="3818280" y="580335"/>
                  <a:pt x="3820982" y="579689"/>
                  <a:pt x="3823331" y="580159"/>
                </a:cubicBezTo>
                <a:cubicBezTo>
                  <a:pt x="3824271" y="577339"/>
                  <a:pt x="3826033" y="575166"/>
                  <a:pt x="3828617" y="573639"/>
                </a:cubicBezTo>
                <a:cubicBezTo>
                  <a:pt x="3831202" y="572112"/>
                  <a:pt x="3833904" y="571348"/>
                  <a:pt x="3836723" y="571348"/>
                </a:cubicBezTo>
                <a:cubicBezTo>
                  <a:pt x="3837898" y="571348"/>
                  <a:pt x="3839425" y="571583"/>
                  <a:pt x="3841305" y="572053"/>
                </a:cubicBezTo>
                <a:cubicBezTo>
                  <a:pt x="3843185" y="570173"/>
                  <a:pt x="3846004" y="569233"/>
                  <a:pt x="3849763" y="569233"/>
                </a:cubicBezTo>
                <a:cubicBezTo>
                  <a:pt x="3852348" y="569233"/>
                  <a:pt x="3854462" y="569703"/>
                  <a:pt x="3856107" y="570643"/>
                </a:cubicBezTo>
                <a:cubicBezTo>
                  <a:pt x="3857281" y="569938"/>
                  <a:pt x="3858809" y="569586"/>
                  <a:pt x="3860688" y="569586"/>
                </a:cubicBezTo>
                <a:cubicBezTo>
                  <a:pt x="3863038" y="569586"/>
                  <a:pt x="3865387" y="570173"/>
                  <a:pt x="3867737" y="571348"/>
                </a:cubicBezTo>
                <a:cubicBezTo>
                  <a:pt x="3869616" y="570643"/>
                  <a:pt x="3871378" y="570291"/>
                  <a:pt x="3873023" y="570291"/>
                </a:cubicBezTo>
                <a:cubicBezTo>
                  <a:pt x="3876077" y="570291"/>
                  <a:pt x="3878662" y="571348"/>
                  <a:pt x="3880776" y="573463"/>
                </a:cubicBezTo>
                <a:cubicBezTo>
                  <a:pt x="3882891" y="572993"/>
                  <a:pt x="3885710" y="573932"/>
                  <a:pt x="3889235" y="576282"/>
                </a:cubicBezTo>
                <a:cubicBezTo>
                  <a:pt x="3892759" y="578631"/>
                  <a:pt x="3894638" y="581333"/>
                  <a:pt x="3894874" y="584388"/>
                </a:cubicBezTo>
                <a:cubicBezTo>
                  <a:pt x="3899103" y="587912"/>
                  <a:pt x="3901217" y="591671"/>
                  <a:pt x="3901217" y="595665"/>
                </a:cubicBezTo>
                <a:cubicBezTo>
                  <a:pt x="3901217" y="597075"/>
                  <a:pt x="3900865" y="598367"/>
                  <a:pt x="3900160" y="599542"/>
                </a:cubicBezTo>
                <a:cubicBezTo>
                  <a:pt x="3901570" y="600482"/>
                  <a:pt x="3902744" y="602009"/>
                  <a:pt x="3903684" y="604124"/>
                </a:cubicBezTo>
                <a:cubicBezTo>
                  <a:pt x="3904624" y="606238"/>
                  <a:pt x="3905094" y="608470"/>
                  <a:pt x="3905094" y="610820"/>
                </a:cubicBezTo>
                <a:cubicBezTo>
                  <a:pt x="3905094" y="612464"/>
                  <a:pt x="3904976" y="613756"/>
                  <a:pt x="3904741" y="614696"/>
                </a:cubicBezTo>
                <a:cubicBezTo>
                  <a:pt x="3907561" y="616811"/>
                  <a:pt x="3908970" y="620100"/>
                  <a:pt x="3908970" y="624564"/>
                </a:cubicBezTo>
                <a:cubicBezTo>
                  <a:pt x="3908970" y="627853"/>
                  <a:pt x="3908148" y="630908"/>
                  <a:pt x="3906503" y="633727"/>
                </a:cubicBezTo>
                <a:cubicBezTo>
                  <a:pt x="3908618" y="637016"/>
                  <a:pt x="3909675" y="640071"/>
                  <a:pt x="3909675" y="642890"/>
                </a:cubicBezTo>
                <a:cubicBezTo>
                  <a:pt x="3909675" y="644535"/>
                  <a:pt x="3909323" y="646297"/>
                  <a:pt x="3908618" y="648177"/>
                </a:cubicBezTo>
                <a:cubicBezTo>
                  <a:pt x="3909793" y="651231"/>
                  <a:pt x="3910380" y="654755"/>
                  <a:pt x="3910380" y="658749"/>
                </a:cubicBezTo>
                <a:cubicBezTo>
                  <a:pt x="3910380" y="663448"/>
                  <a:pt x="3909558" y="667325"/>
                  <a:pt x="3907913" y="670379"/>
                </a:cubicBezTo>
                <a:cubicBezTo>
                  <a:pt x="3908618" y="672024"/>
                  <a:pt x="3908970" y="675548"/>
                  <a:pt x="3908970" y="680952"/>
                </a:cubicBezTo>
                <a:cubicBezTo>
                  <a:pt x="3908970" y="687766"/>
                  <a:pt x="3908501" y="692230"/>
                  <a:pt x="3907561" y="694344"/>
                </a:cubicBezTo>
                <a:cubicBezTo>
                  <a:pt x="3909206" y="696694"/>
                  <a:pt x="3910028" y="700336"/>
                  <a:pt x="3910028" y="705269"/>
                </a:cubicBezTo>
                <a:cubicBezTo>
                  <a:pt x="3910028" y="710908"/>
                  <a:pt x="3908970" y="715020"/>
                  <a:pt x="3906856" y="717604"/>
                </a:cubicBezTo>
                <a:cubicBezTo>
                  <a:pt x="3908266" y="719719"/>
                  <a:pt x="3908970" y="722773"/>
                  <a:pt x="3908970" y="726767"/>
                </a:cubicBezTo>
                <a:cubicBezTo>
                  <a:pt x="3908970" y="731466"/>
                  <a:pt x="3908148" y="735461"/>
                  <a:pt x="3906503" y="738750"/>
                </a:cubicBezTo>
                <a:cubicBezTo>
                  <a:pt x="3906739" y="741334"/>
                  <a:pt x="3905270" y="743566"/>
                  <a:pt x="3902098" y="745446"/>
                </a:cubicBezTo>
                <a:cubicBezTo>
                  <a:pt x="3898926" y="747326"/>
                  <a:pt x="3895461" y="748265"/>
                  <a:pt x="3891702" y="748265"/>
                </a:cubicBezTo>
                <a:cubicBezTo>
                  <a:pt x="3888412" y="748265"/>
                  <a:pt x="3885769" y="747443"/>
                  <a:pt x="3883772" y="745798"/>
                </a:cubicBezTo>
                <a:cubicBezTo>
                  <a:pt x="3881775" y="744154"/>
                  <a:pt x="3880894" y="741804"/>
                  <a:pt x="3881129" y="738750"/>
                </a:cubicBezTo>
                <a:cubicBezTo>
                  <a:pt x="3878544" y="734756"/>
                  <a:pt x="3877252" y="730292"/>
                  <a:pt x="3877252" y="725358"/>
                </a:cubicBezTo>
                <a:cubicBezTo>
                  <a:pt x="3877252" y="721129"/>
                  <a:pt x="3877957" y="717134"/>
                  <a:pt x="3879367" y="713375"/>
                </a:cubicBezTo>
                <a:cubicBezTo>
                  <a:pt x="3878192" y="709851"/>
                  <a:pt x="3877605" y="705622"/>
                  <a:pt x="3877605" y="700688"/>
                </a:cubicBezTo>
                <a:cubicBezTo>
                  <a:pt x="3877605" y="695519"/>
                  <a:pt x="3878192" y="691760"/>
                  <a:pt x="3879367" y="689410"/>
                </a:cubicBezTo>
                <a:cubicBezTo>
                  <a:pt x="3878427" y="688001"/>
                  <a:pt x="3877957" y="685769"/>
                  <a:pt x="3877957" y="682714"/>
                </a:cubicBezTo>
                <a:cubicBezTo>
                  <a:pt x="3877957" y="679190"/>
                  <a:pt x="3878544" y="676488"/>
                  <a:pt x="3879719" y="674608"/>
                </a:cubicBezTo>
                <a:cubicBezTo>
                  <a:pt x="3878075" y="672024"/>
                  <a:pt x="3877252" y="668970"/>
                  <a:pt x="3877252" y="665445"/>
                </a:cubicBezTo>
                <a:cubicBezTo>
                  <a:pt x="3877252" y="662861"/>
                  <a:pt x="3877840" y="660981"/>
                  <a:pt x="3879014" y="659807"/>
                </a:cubicBezTo>
                <a:cubicBezTo>
                  <a:pt x="3876900" y="656517"/>
                  <a:pt x="3875842" y="652993"/>
                  <a:pt x="3875842" y="649234"/>
                </a:cubicBezTo>
                <a:cubicBezTo>
                  <a:pt x="3875842" y="646649"/>
                  <a:pt x="3876312" y="644770"/>
                  <a:pt x="3877252" y="643595"/>
                </a:cubicBezTo>
                <a:cubicBezTo>
                  <a:pt x="3874668" y="641715"/>
                  <a:pt x="3873375" y="638426"/>
                  <a:pt x="3873375" y="633727"/>
                </a:cubicBezTo>
                <a:cubicBezTo>
                  <a:pt x="3873375" y="629968"/>
                  <a:pt x="3874198" y="627266"/>
                  <a:pt x="3875842" y="625621"/>
                </a:cubicBezTo>
                <a:cubicBezTo>
                  <a:pt x="3871613" y="622097"/>
                  <a:pt x="3869499" y="618220"/>
                  <a:pt x="3869499" y="613991"/>
                </a:cubicBezTo>
                <a:cubicBezTo>
                  <a:pt x="3869499" y="611642"/>
                  <a:pt x="3869969" y="609527"/>
                  <a:pt x="3870908" y="607648"/>
                </a:cubicBezTo>
                <a:cubicBezTo>
                  <a:pt x="3869264" y="608118"/>
                  <a:pt x="3867384" y="607589"/>
                  <a:pt x="3865270" y="606062"/>
                </a:cubicBezTo>
                <a:cubicBezTo>
                  <a:pt x="3863155" y="604535"/>
                  <a:pt x="3861746" y="602831"/>
                  <a:pt x="3861041" y="600952"/>
                </a:cubicBezTo>
                <a:cubicBezTo>
                  <a:pt x="3858691" y="602126"/>
                  <a:pt x="3855754" y="602714"/>
                  <a:pt x="3852230" y="602714"/>
                </a:cubicBezTo>
                <a:cubicBezTo>
                  <a:pt x="3850820" y="602714"/>
                  <a:pt x="3849881" y="602596"/>
                  <a:pt x="3849411" y="602361"/>
                </a:cubicBezTo>
                <a:cubicBezTo>
                  <a:pt x="3848471" y="603771"/>
                  <a:pt x="3846650" y="605005"/>
                  <a:pt x="3843948" y="606062"/>
                </a:cubicBezTo>
                <a:cubicBezTo>
                  <a:pt x="3841246" y="607119"/>
                  <a:pt x="3839190" y="607413"/>
                  <a:pt x="3837781" y="606943"/>
                </a:cubicBezTo>
                <a:cubicBezTo>
                  <a:pt x="3835901" y="608822"/>
                  <a:pt x="3833551" y="610702"/>
                  <a:pt x="3830732" y="612582"/>
                </a:cubicBezTo>
                <a:cubicBezTo>
                  <a:pt x="3827913" y="614461"/>
                  <a:pt x="3825916" y="615284"/>
                  <a:pt x="3824741" y="615049"/>
                </a:cubicBezTo>
                <a:cubicBezTo>
                  <a:pt x="3824271" y="617163"/>
                  <a:pt x="3822744" y="619689"/>
                  <a:pt x="3820160" y="622626"/>
                </a:cubicBezTo>
                <a:cubicBezTo>
                  <a:pt x="3817575" y="625563"/>
                  <a:pt x="3815108" y="627031"/>
                  <a:pt x="3812759" y="627031"/>
                </a:cubicBezTo>
                <a:cubicBezTo>
                  <a:pt x="3813228" y="628911"/>
                  <a:pt x="3813463" y="630438"/>
                  <a:pt x="3813463" y="631613"/>
                </a:cubicBezTo>
                <a:cubicBezTo>
                  <a:pt x="3813463" y="634667"/>
                  <a:pt x="3812406" y="639131"/>
                  <a:pt x="3810292" y="645005"/>
                </a:cubicBezTo>
                <a:cubicBezTo>
                  <a:pt x="3812171" y="647589"/>
                  <a:pt x="3813111" y="650291"/>
                  <a:pt x="3813111" y="653111"/>
                </a:cubicBezTo>
                <a:cubicBezTo>
                  <a:pt x="3813111" y="655695"/>
                  <a:pt x="3812288" y="658397"/>
                  <a:pt x="3810644" y="661216"/>
                </a:cubicBezTo>
                <a:cubicBezTo>
                  <a:pt x="3811114" y="662156"/>
                  <a:pt x="3811349" y="663683"/>
                  <a:pt x="3811349" y="665798"/>
                </a:cubicBezTo>
                <a:cubicBezTo>
                  <a:pt x="3811349" y="667912"/>
                  <a:pt x="3810879" y="670379"/>
                  <a:pt x="3809939" y="673199"/>
                </a:cubicBezTo>
                <a:cubicBezTo>
                  <a:pt x="3810409" y="674843"/>
                  <a:pt x="3810644" y="676723"/>
                  <a:pt x="3810644" y="678838"/>
                </a:cubicBezTo>
                <a:cubicBezTo>
                  <a:pt x="3810644" y="681187"/>
                  <a:pt x="3809704" y="683889"/>
                  <a:pt x="3807825" y="686943"/>
                </a:cubicBezTo>
                <a:cubicBezTo>
                  <a:pt x="3810409" y="688118"/>
                  <a:pt x="3811701" y="691525"/>
                  <a:pt x="3811701" y="697164"/>
                </a:cubicBezTo>
                <a:cubicBezTo>
                  <a:pt x="3811701" y="699983"/>
                  <a:pt x="3811349" y="702920"/>
                  <a:pt x="3810644" y="705974"/>
                </a:cubicBezTo>
                <a:cubicBezTo>
                  <a:pt x="3809939" y="709029"/>
                  <a:pt x="3808999" y="711496"/>
                  <a:pt x="3807825" y="713375"/>
                </a:cubicBezTo>
                <a:cubicBezTo>
                  <a:pt x="3809234" y="715725"/>
                  <a:pt x="3809939" y="718427"/>
                  <a:pt x="3809939" y="721481"/>
                </a:cubicBezTo>
                <a:cubicBezTo>
                  <a:pt x="3809939" y="724535"/>
                  <a:pt x="3808764" y="727120"/>
                  <a:pt x="3806415" y="729234"/>
                </a:cubicBezTo>
                <a:cubicBezTo>
                  <a:pt x="3807590" y="732759"/>
                  <a:pt x="3808177" y="735461"/>
                  <a:pt x="3808177" y="737340"/>
                </a:cubicBezTo>
                <a:cubicBezTo>
                  <a:pt x="3808177" y="741334"/>
                  <a:pt x="3806709" y="744271"/>
                  <a:pt x="3803772" y="746151"/>
                </a:cubicBezTo>
                <a:cubicBezTo>
                  <a:pt x="3800835" y="748030"/>
                  <a:pt x="3796899" y="748970"/>
                  <a:pt x="3791965" y="748970"/>
                </a:cubicBezTo>
                <a:cubicBezTo>
                  <a:pt x="3786796" y="748970"/>
                  <a:pt x="3782861" y="747267"/>
                  <a:pt x="3780159" y="743860"/>
                </a:cubicBezTo>
                <a:cubicBezTo>
                  <a:pt x="3777457" y="740453"/>
                  <a:pt x="3776106" y="736400"/>
                  <a:pt x="3776106" y="731701"/>
                </a:cubicBezTo>
                <a:cubicBezTo>
                  <a:pt x="3776106" y="727707"/>
                  <a:pt x="3777046" y="724535"/>
                  <a:pt x="3778926" y="722186"/>
                </a:cubicBezTo>
                <a:cubicBezTo>
                  <a:pt x="3776106" y="719366"/>
                  <a:pt x="3774697" y="715137"/>
                  <a:pt x="3774697" y="709499"/>
                </a:cubicBezTo>
                <a:cubicBezTo>
                  <a:pt x="3774697" y="703390"/>
                  <a:pt x="3776576" y="698573"/>
                  <a:pt x="3780335" y="695049"/>
                </a:cubicBezTo>
                <a:cubicBezTo>
                  <a:pt x="3777281" y="691995"/>
                  <a:pt x="3775754" y="688001"/>
                  <a:pt x="3775754" y="683067"/>
                </a:cubicBezTo>
                <a:cubicBezTo>
                  <a:pt x="3775754" y="678133"/>
                  <a:pt x="3777164" y="673434"/>
                  <a:pt x="3779983" y="668970"/>
                </a:cubicBezTo>
                <a:cubicBezTo>
                  <a:pt x="3779278" y="666855"/>
                  <a:pt x="3778926" y="664388"/>
                  <a:pt x="3778926" y="661569"/>
                </a:cubicBezTo>
                <a:cubicBezTo>
                  <a:pt x="3778926" y="658044"/>
                  <a:pt x="3779278" y="655108"/>
                  <a:pt x="3779983" y="652758"/>
                </a:cubicBezTo>
                <a:cubicBezTo>
                  <a:pt x="3777868" y="650174"/>
                  <a:pt x="3776811" y="647354"/>
                  <a:pt x="3776811" y="644300"/>
                </a:cubicBezTo>
                <a:cubicBezTo>
                  <a:pt x="3776811" y="641481"/>
                  <a:pt x="3777516" y="639014"/>
                  <a:pt x="3778926" y="636899"/>
                </a:cubicBezTo>
                <a:cubicBezTo>
                  <a:pt x="3777986" y="635254"/>
                  <a:pt x="3777516" y="633375"/>
                  <a:pt x="3777516" y="631260"/>
                </a:cubicBezTo>
                <a:cubicBezTo>
                  <a:pt x="3777516" y="629381"/>
                  <a:pt x="3777868" y="627619"/>
                  <a:pt x="3778573" y="625974"/>
                </a:cubicBezTo>
                <a:cubicBezTo>
                  <a:pt x="3775989" y="622685"/>
                  <a:pt x="3774697" y="618808"/>
                  <a:pt x="3774697" y="614344"/>
                </a:cubicBezTo>
                <a:cubicBezTo>
                  <a:pt x="3774697" y="610820"/>
                  <a:pt x="3775636" y="607530"/>
                  <a:pt x="3777516" y="604476"/>
                </a:cubicBezTo>
                <a:cubicBezTo>
                  <a:pt x="3776811" y="602596"/>
                  <a:pt x="3776459" y="600717"/>
                  <a:pt x="3776459" y="598837"/>
                </a:cubicBezTo>
                <a:cubicBezTo>
                  <a:pt x="3776459" y="597662"/>
                  <a:pt x="3776694" y="596135"/>
                  <a:pt x="3777164" y="594256"/>
                </a:cubicBezTo>
                <a:cubicBezTo>
                  <a:pt x="3775519" y="591906"/>
                  <a:pt x="3774697" y="588499"/>
                  <a:pt x="3774697" y="584035"/>
                </a:cubicBezTo>
                <a:cubicBezTo>
                  <a:pt x="3774697" y="579806"/>
                  <a:pt x="3775519" y="576517"/>
                  <a:pt x="3777164" y="574167"/>
                </a:cubicBezTo>
                <a:cubicBezTo>
                  <a:pt x="3775754" y="571348"/>
                  <a:pt x="3775049" y="568176"/>
                  <a:pt x="3775049" y="564652"/>
                </a:cubicBezTo>
                <a:cubicBezTo>
                  <a:pt x="3775049" y="561363"/>
                  <a:pt x="3775871" y="558426"/>
                  <a:pt x="3777516" y="555841"/>
                </a:cubicBezTo>
                <a:cubicBezTo>
                  <a:pt x="3775636" y="552082"/>
                  <a:pt x="3774697" y="548558"/>
                  <a:pt x="3774697" y="545269"/>
                </a:cubicBezTo>
                <a:cubicBezTo>
                  <a:pt x="3774697" y="541274"/>
                  <a:pt x="3775636" y="537750"/>
                  <a:pt x="3777516" y="534696"/>
                </a:cubicBezTo>
                <a:cubicBezTo>
                  <a:pt x="3775871" y="532816"/>
                  <a:pt x="3775049" y="529997"/>
                  <a:pt x="3775049" y="526238"/>
                </a:cubicBezTo>
                <a:cubicBezTo>
                  <a:pt x="3775049" y="523418"/>
                  <a:pt x="3775519" y="520364"/>
                  <a:pt x="3776459" y="517074"/>
                </a:cubicBezTo>
                <a:cubicBezTo>
                  <a:pt x="3775519" y="513785"/>
                  <a:pt x="3775049" y="511083"/>
                  <a:pt x="3775049" y="508969"/>
                </a:cubicBezTo>
                <a:cubicBezTo>
                  <a:pt x="3775049" y="506149"/>
                  <a:pt x="3775754" y="503917"/>
                  <a:pt x="3777164" y="502273"/>
                </a:cubicBezTo>
                <a:cubicBezTo>
                  <a:pt x="3776929" y="498279"/>
                  <a:pt x="3778103" y="494989"/>
                  <a:pt x="3780688" y="492405"/>
                </a:cubicBezTo>
                <a:cubicBezTo>
                  <a:pt x="3783272" y="489820"/>
                  <a:pt x="3786444" y="488528"/>
                  <a:pt x="3790203" y="488528"/>
                </a:cubicBezTo>
                <a:close/>
                <a:moveTo>
                  <a:pt x="4095632" y="488176"/>
                </a:moveTo>
                <a:cubicBezTo>
                  <a:pt x="4097982" y="488176"/>
                  <a:pt x="4099978" y="488998"/>
                  <a:pt x="4101623" y="490643"/>
                </a:cubicBezTo>
                <a:cubicBezTo>
                  <a:pt x="4104208" y="490408"/>
                  <a:pt x="4106440" y="491524"/>
                  <a:pt x="4108319" y="493991"/>
                </a:cubicBezTo>
                <a:cubicBezTo>
                  <a:pt x="4110199" y="496458"/>
                  <a:pt x="4111139" y="499101"/>
                  <a:pt x="4111139" y="501920"/>
                </a:cubicBezTo>
                <a:cubicBezTo>
                  <a:pt x="4113018" y="501920"/>
                  <a:pt x="4115485" y="503506"/>
                  <a:pt x="4118540" y="506678"/>
                </a:cubicBezTo>
                <a:cubicBezTo>
                  <a:pt x="4121594" y="509850"/>
                  <a:pt x="4123239" y="512728"/>
                  <a:pt x="4123474" y="515312"/>
                </a:cubicBezTo>
                <a:cubicBezTo>
                  <a:pt x="4126293" y="516487"/>
                  <a:pt x="4128643" y="518660"/>
                  <a:pt x="4130522" y="521832"/>
                </a:cubicBezTo>
                <a:cubicBezTo>
                  <a:pt x="4132402" y="525004"/>
                  <a:pt x="4133577" y="527882"/>
                  <a:pt x="4134046" y="530467"/>
                </a:cubicBezTo>
                <a:cubicBezTo>
                  <a:pt x="4138275" y="533051"/>
                  <a:pt x="4140390" y="536223"/>
                  <a:pt x="4140390" y="539982"/>
                </a:cubicBezTo>
                <a:cubicBezTo>
                  <a:pt x="4140390" y="542802"/>
                  <a:pt x="4138628" y="545269"/>
                  <a:pt x="4135104" y="547383"/>
                </a:cubicBezTo>
                <a:cubicBezTo>
                  <a:pt x="4133694" y="548088"/>
                  <a:pt x="4132167" y="548440"/>
                  <a:pt x="4130522" y="548440"/>
                </a:cubicBezTo>
                <a:cubicBezTo>
                  <a:pt x="4127703" y="548440"/>
                  <a:pt x="4125236" y="547442"/>
                  <a:pt x="4123121" y="545445"/>
                </a:cubicBezTo>
                <a:cubicBezTo>
                  <a:pt x="4121007" y="543448"/>
                  <a:pt x="4119714" y="541157"/>
                  <a:pt x="4119245" y="538572"/>
                </a:cubicBezTo>
                <a:cubicBezTo>
                  <a:pt x="4117130" y="537633"/>
                  <a:pt x="4114898" y="535694"/>
                  <a:pt x="4112548" y="532757"/>
                </a:cubicBezTo>
                <a:cubicBezTo>
                  <a:pt x="4110199" y="529821"/>
                  <a:pt x="4108789" y="527295"/>
                  <a:pt x="4108319" y="525180"/>
                </a:cubicBezTo>
                <a:cubicBezTo>
                  <a:pt x="4106205" y="525415"/>
                  <a:pt x="4103620" y="524358"/>
                  <a:pt x="4100566" y="522008"/>
                </a:cubicBezTo>
                <a:cubicBezTo>
                  <a:pt x="4097511" y="519659"/>
                  <a:pt x="4095749" y="517427"/>
                  <a:pt x="4095280" y="515312"/>
                </a:cubicBezTo>
                <a:cubicBezTo>
                  <a:pt x="4094575" y="517897"/>
                  <a:pt x="4092813" y="520716"/>
                  <a:pt x="4089993" y="523771"/>
                </a:cubicBezTo>
                <a:cubicBezTo>
                  <a:pt x="4087174" y="526825"/>
                  <a:pt x="4084824" y="528470"/>
                  <a:pt x="4082945" y="528705"/>
                </a:cubicBezTo>
                <a:cubicBezTo>
                  <a:pt x="4082240" y="530819"/>
                  <a:pt x="4080948" y="533051"/>
                  <a:pt x="4079068" y="535401"/>
                </a:cubicBezTo>
                <a:cubicBezTo>
                  <a:pt x="4077188" y="537750"/>
                  <a:pt x="4075309" y="539160"/>
                  <a:pt x="4073429" y="539630"/>
                </a:cubicBezTo>
                <a:cubicBezTo>
                  <a:pt x="4072489" y="542449"/>
                  <a:pt x="4070904" y="544975"/>
                  <a:pt x="4068671" y="547207"/>
                </a:cubicBezTo>
                <a:cubicBezTo>
                  <a:pt x="4066439" y="549439"/>
                  <a:pt x="4063914" y="550555"/>
                  <a:pt x="4061094" y="550555"/>
                </a:cubicBezTo>
                <a:cubicBezTo>
                  <a:pt x="4059215" y="550555"/>
                  <a:pt x="4056983" y="549850"/>
                  <a:pt x="4054398" y="548440"/>
                </a:cubicBezTo>
                <a:cubicBezTo>
                  <a:pt x="4053223" y="547501"/>
                  <a:pt x="4052225" y="546208"/>
                  <a:pt x="4051403" y="544564"/>
                </a:cubicBezTo>
                <a:cubicBezTo>
                  <a:pt x="4050580" y="542919"/>
                  <a:pt x="4050169" y="541274"/>
                  <a:pt x="4050169" y="539630"/>
                </a:cubicBezTo>
                <a:cubicBezTo>
                  <a:pt x="4050169" y="535871"/>
                  <a:pt x="4051579" y="532816"/>
                  <a:pt x="4054398" y="530467"/>
                </a:cubicBezTo>
                <a:cubicBezTo>
                  <a:pt x="4054868" y="527882"/>
                  <a:pt x="4055925" y="525357"/>
                  <a:pt x="4057570" y="522890"/>
                </a:cubicBezTo>
                <a:cubicBezTo>
                  <a:pt x="4059215" y="520423"/>
                  <a:pt x="4061212" y="518602"/>
                  <a:pt x="4063561" y="517427"/>
                </a:cubicBezTo>
                <a:cubicBezTo>
                  <a:pt x="4063796" y="515077"/>
                  <a:pt x="4064795" y="513022"/>
                  <a:pt x="4066557" y="511260"/>
                </a:cubicBezTo>
                <a:cubicBezTo>
                  <a:pt x="4068319" y="509497"/>
                  <a:pt x="4070492" y="508381"/>
                  <a:pt x="4073077" y="507911"/>
                </a:cubicBezTo>
                <a:cubicBezTo>
                  <a:pt x="4074016" y="504857"/>
                  <a:pt x="4075661" y="502860"/>
                  <a:pt x="4078011" y="501920"/>
                </a:cubicBezTo>
                <a:cubicBezTo>
                  <a:pt x="4078246" y="500745"/>
                  <a:pt x="4079127" y="499629"/>
                  <a:pt x="4080654" y="498572"/>
                </a:cubicBezTo>
                <a:cubicBezTo>
                  <a:pt x="4082181" y="497515"/>
                  <a:pt x="4083650" y="496751"/>
                  <a:pt x="4085059" y="496281"/>
                </a:cubicBezTo>
                <a:cubicBezTo>
                  <a:pt x="4085764" y="494167"/>
                  <a:pt x="4087174" y="492287"/>
                  <a:pt x="4089288" y="490643"/>
                </a:cubicBezTo>
                <a:cubicBezTo>
                  <a:pt x="4091403" y="488998"/>
                  <a:pt x="4093517" y="488176"/>
                  <a:pt x="4095632" y="488176"/>
                </a:cubicBezTo>
                <a:close/>
                <a:moveTo>
                  <a:pt x="6385137" y="487823"/>
                </a:moveTo>
                <a:cubicBezTo>
                  <a:pt x="6389131" y="487823"/>
                  <a:pt x="6392597" y="489292"/>
                  <a:pt x="6395534" y="492229"/>
                </a:cubicBezTo>
                <a:cubicBezTo>
                  <a:pt x="6398471" y="495165"/>
                  <a:pt x="6399939" y="498513"/>
                  <a:pt x="6399939" y="502273"/>
                </a:cubicBezTo>
                <a:cubicBezTo>
                  <a:pt x="6399939" y="503682"/>
                  <a:pt x="6399821" y="504740"/>
                  <a:pt x="6399586" y="505444"/>
                </a:cubicBezTo>
                <a:cubicBezTo>
                  <a:pt x="6403111" y="508264"/>
                  <a:pt x="6404873" y="512141"/>
                  <a:pt x="6404873" y="517074"/>
                </a:cubicBezTo>
                <a:cubicBezTo>
                  <a:pt x="6404873" y="519659"/>
                  <a:pt x="6404051" y="522361"/>
                  <a:pt x="6402406" y="525180"/>
                </a:cubicBezTo>
                <a:lnTo>
                  <a:pt x="6402758" y="525885"/>
                </a:lnTo>
                <a:cubicBezTo>
                  <a:pt x="6406517" y="526355"/>
                  <a:pt x="6409924" y="527295"/>
                  <a:pt x="6412979" y="528705"/>
                </a:cubicBezTo>
                <a:cubicBezTo>
                  <a:pt x="6414858" y="527530"/>
                  <a:pt x="6417326" y="526942"/>
                  <a:pt x="6420380" y="526942"/>
                </a:cubicBezTo>
                <a:cubicBezTo>
                  <a:pt x="6423434" y="526942"/>
                  <a:pt x="6425901" y="527765"/>
                  <a:pt x="6427781" y="529409"/>
                </a:cubicBezTo>
                <a:cubicBezTo>
                  <a:pt x="6430600" y="528470"/>
                  <a:pt x="6433537" y="528000"/>
                  <a:pt x="6436591" y="528000"/>
                </a:cubicBezTo>
                <a:cubicBezTo>
                  <a:pt x="6441525" y="528000"/>
                  <a:pt x="6445343" y="529409"/>
                  <a:pt x="6448045" y="532229"/>
                </a:cubicBezTo>
                <a:cubicBezTo>
                  <a:pt x="6450747" y="535048"/>
                  <a:pt x="6452098" y="538455"/>
                  <a:pt x="6452098" y="542449"/>
                </a:cubicBezTo>
                <a:cubicBezTo>
                  <a:pt x="6452098" y="546208"/>
                  <a:pt x="6450865" y="549439"/>
                  <a:pt x="6448397" y="552141"/>
                </a:cubicBezTo>
                <a:cubicBezTo>
                  <a:pt x="6445931" y="554843"/>
                  <a:pt x="6442583" y="556194"/>
                  <a:pt x="6438353" y="556194"/>
                </a:cubicBezTo>
                <a:cubicBezTo>
                  <a:pt x="6436709" y="556194"/>
                  <a:pt x="6435416" y="556076"/>
                  <a:pt x="6434477" y="555841"/>
                </a:cubicBezTo>
                <a:cubicBezTo>
                  <a:pt x="6430718" y="557486"/>
                  <a:pt x="6427663" y="558308"/>
                  <a:pt x="6425313" y="558308"/>
                </a:cubicBezTo>
                <a:cubicBezTo>
                  <a:pt x="6423434" y="558308"/>
                  <a:pt x="6421907" y="557721"/>
                  <a:pt x="6420732" y="556546"/>
                </a:cubicBezTo>
                <a:cubicBezTo>
                  <a:pt x="6418148" y="557956"/>
                  <a:pt x="6415563" y="558661"/>
                  <a:pt x="6412979" y="558661"/>
                </a:cubicBezTo>
                <a:cubicBezTo>
                  <a:pt x="6409220" y="558661"/>
                  <a:pt x="6405930" y="557251"/>
                  <a:pt x="6403111" y="554432"/>
                </a:cubicBezTo>
                <a:lnTo>
                  <a:pt x="6402406" y="555136"/>
                </a:lnTo>
                <a:cubicBezTo>
                  <a:pt x="6403816" y="557251"/>
                  <a:pt x="6404520" y="559483"/>
                  <a:pt x="6404520" y="561832"/>
                </a:cubicBezTo>
                <a:cubicBezTo>
                  <a:pt x="6404520" y="564182"/>
                  <a:pt x="6403816" y="566179"/>
                  <a:pt x="6402406" y="567824"/>
                </a:cubicBezTo>
                <a:cubicBezTo>
                  <a:pt x="6403111" y="569233"/>
                  <a:pt x="6403464" y="570996"/>
                  <a:pt x="6403464" y="573110"/>
                </a:cubicBezTo>
                <a:cubicBezTo>
                  <a:pt x="6403464" y="574755"/>
                  <a:pt x="6403111" y="576517"/>
                  <a:pt x="6402406" y="578396"/>
                </a:cubicBezTo>
                <a:cubicBezTo>
                  <a:pt x="6404286" y="580981"/>
                  <a:pt x="6405226" y="583800"/>
                  <a:pt x="6405226" y="586855"/>
                </a:cubicBezTo>
                <a:cubicBezTo>
                  <a:pt x="6405226" y="589204"/>
                  <a:pt x="6404638" y="591554"/>
                  <a:pt x="6403464" y="593903"/>
                </a:cubicBezTo>
                <a:cubicBezTo>
                  <a:pt x="6404873" y="596253"/>
                  <a:pt x="6405578" y="599072"/>
                  <a:pt x="6405578" y="602361"/>
                </a:cubicBezTo>
                <a:cubicBezTo>
                  <a:pt x="6405578" y="607765"/>
                  <a:pt x="6404286" y="611524"/>
                  <a:pt x="6401701" y="613639"/>
                </a:cubicBezTo>
                <a:cubicBezTo>
                  <a:pt x="6404051" y="616458"/>
                  <a:pt x="6405226" y="620687"/>
                  <a:pt x="6405226" y="626326"/>
                </a:cubicBezTo>
                <a:cubicBezTo>
                  <a:pt x="6405226" y="629616"/>
                  <a:pt x="6404814" y="632905"/>
                  <a:pt x="6403992" y="636194"/>
                </a:cubicBezTo>
                <a:cubicBezTo>
                  <a:pt x="6403169" y="639483"/>
                  <a:pt x="6402406" y="641833"/>
                  <a:pt x="6401701" y="643243"/>
                </a:cubicBezTo>
                <a:cubicBezTo>
                  <a:pt x="6404051" y="646767"/>
                  <a:pt x="6405226" y="651231"/>
                  <a:pt x="6405226" y="656635"/>
                </a:cubicBezTo>
                <a:cubicBezTo>
                  <a:pt x="6405226" y="659219"/>
                  <a:pt x="6404638" y="661686"/>
                  <a:pt x="6403464" y="664036"/>
                </a:cubicBezTo>
                <a:cubicBezTo>
                  <a:pt x="6406048" y="666620"/>
                  <a:pt x="6407340" y="670497"/>
                  <a:pt x="6407340" y="675666"/>
                </a:cubicBezTo>
                <a:cubicBezTo>
                  <a:pt x="6407340" y="681305"/>
                  <a:pt x="6406165" y="685886"/>
                  <a:pt x="6403816" y="689410"/>
                </a:cubicBezTo>
                <a:cubicBezTo>
                  <a:pt x="6406165" y="692465"/>
                  <a:pt x="6407340" y="696811"/>
                  <a:pt x="6407340" y="702450"/>
                </a:cubicBezTo>
                <a:cubicBezTo>
                  <a:pt x="6407340" y="706209"/>
                  <a:pt x="6406812" y="709557"/>
                  <a:pt x="6405754" y="712494"/>
                </a:cubicBezTo>
                <a:cubicBezTo>
                  <a:pt x="6404697" y="715431"/>
                  <a:pt x="6403346" y="717369"/>
                  <a:pt x="6401701" y="718309"/>
                </a:cubicBezTo>
                <a:cubicBezTo>
                  <a:pt x="6401936" y="719954"/>
                  <a:pt x="6402524" y="722421"/>
                  <a:pt x="6403464" y="725710"/>
                </a:cubicBezTo>
                <a:cubicBezTo>
                  <a:pt x="6404638" y="730879"/>
                  <a:pt x="6405226" y="734168"/>
                  <a:pt x="6405226" y="735578"/>
                </a:cubicBezTo>
                <a:cubicBezTo>
                  <a:pt x="6405226" y="739337"/>
                  <a:pt x="6404051" y="742392"/>
                  <a:pt x="6401701" y="744741"/>
                </a:cubicBezTo>
                <a:cubicBezTo>
                  <a:pt x="6398882" y="747560"/>
                  <a:pt x="6395593" y="748970"/>
                  <a:pt x="6391833" y="748970"/>
                </a:cubicBezTo>
                <a:cubicBezTo>
                  <a:pt x="6388779" y="748970"/>
                  <a:pt x="6386018" y="747854"/>
                  <a:pt x="6383551" y="745622"/>
                </a:cubicBezTo>
                <a:cubicBezTo>
                  <a:pt x="6381084" y="743390"/>
                  <a:pt x="6379616" y="740394"/>
                  <a:pt x="6379146" y="736635"/>
                </a:cubicBezTo>
                <a:cubicBezTo>
                  <a:pt x="6377971" y="735461"/>
                  <a:pt x="6377149" y="733875"/>
                  <a:pt x="6376679" y="731878"/>
                </a:cubicBezTo>
                <a:cubicBezTo>
                  <a:pt x="6376209" y="729880"/>
                  <a:pt x="6375974" y="728647"/>
                  <a:pt x="6375974" y="728177"/>
                </a:cubicBezTo>
                <a:cubicBezTo>
                  <a:pt x="6375504" y="730292"/>
                  <a:pt x="6373742" y="732054"/>
                  <a:pt x="6370688" y="733463"/>
                </a:cubicBezTo>
                <a:cubicBezTo>
                  <a:pt x="6367633" y="734873"/>
                  <a:pt x="6364344" y="735578"/>
                  <a:pt x="6360820" y="735578"/>
                </a:cubicBezTo>
                <a:cubicBezTo>
                  <a:pt x="6359175" y="735578"/>
                  <a:pt x="6358001" y="735461"/>
                  <a:pt x="6357295" y="735226"/>
                </a:cubicBezTo>
                <a:cubicBezTo>
                  <a:pt x="6356121" y="737105"/>
                  <a:pt x="6353654" y="738985"/>
                  <a:pt x="6349895" y="740864"/>
                </a:cubicBezTo>
                <a:cubicBezTo>
                  <a:pt x="6346136" y="742744"/>
                  <a:pt x="6342846" y="743684"/>
                  <a:pt x="6340027" y="743684"/>
                </a:cubicBezTo>
                <a:cubicBezTo>
                  <a:pt x="6338617" y="743684"/>
                  <a:pt x="6337325" y="743331"/>
                  <a:pt x="6336150" y="742627"/>
                </a:cubicBezTo>
                <a:cubicBezTo>
                  <a:pt x="6333800" y="743096"/>
                  <a:pt x="6331803" y="743331"/>
                  <a:pt x="6330159" y="743331"/>
                </a:cubicBezTo>
                <a:cubicBezTo>
                  <a:pt x="6326869" y="743331"/>
                  <a:pt x="6323639" y="742744"/>
                  <a:pt x="6320467" y="741569"/>
                </a:cubicBezTo>
                <a:cubicBezTo>
                  <a:pt x="6317296" y="740394"/>
                  <a:pt x="6314887" y="738867"/>
                  <a:pt x="6313242" y="736988"/>
                </a:cubicBezTo>
                <a:cubicBezTo>
                  <a:pt x="6309248" y="737458"/>
                  <a:pt x="6305548" y="736929"/>
                  <a:pt x="6302141" y="735402"/>
                </a:cubicBezTo>
                <a:cubicBezTo>
                  <a:pt x="6298735" y="733875"/>
                  <a:pt x="6296796" y="731819"/>
                  <a:pt x="6296326" y="729234"/>
                </a:cubicBezTo>
                <a:cubicBezTo>
                  <a:pt x="6293742" y="729704"/>
                  <a:pt x="6290863" y="728647"/>
                  <a:pt x="6287692" y="726062"/>
                </a:cubicBezTo>
                <a:cubicBezTo>
                  <a:pt x="6284520" y="723478"/>
                  <a:pt x="6282816" y="719954"/>
                  <a:pt x="6282581" y="715490"/>
                </a:cubicBezTo>
                <a:cubicBezTo>
                  <a:pt x="6279057" y="713610"/>
                  <a:pt x="6276473" y="710791"/>
                  <a:pt x="6274828" y="707032"/>
                </a:cubicBezTo>
                <a:cubicBezTo>
                  <a:pt x="6273184" y="703272"/>
                  <a:pt x="6272361" y="699278"/>
                  <a:pt x="6272361" y="695049"/>
                </a:cubicBezTo>
                <a:cubicBezTo>
                  <a:pt x="6272361" y="691995"/>
                  <a:pt x="6272713" y="689645"/>
                  <a:pt x="6273419" y="688001"/>
                </a:cubicBezTo>
                <a:cubicBezTo>
                  <a:pt x="6271539" y="686356"/>
                  <a:pt x="6270012" y="682890"/>
                  <a:pt x="6268837" y="677604"/>
                </a:cubicBezTo>
                <a:cubicBezTo>
                  <a:pt x="6267662" y="672318"/>
                  <a:pt x="6267075" y="666738"/>
                  <a:pt x="6267075" y="660864"/>
                </a:cubicBezTo>
                <a:cubicBezTo>
                  <a:pt x="6267075" y="653815"/>
                  <a:pt x="6267897" y="648647"/>
                  <a:pt x="6269542" y="645357"/>
                </a:cubicBezTo>
                <a:cubicBezTo>
                  <a:pt x="6268367" y="643008"/>
                  <a:pt x="6267779" y="640306"/>
                  <a:pt x="6267779" y="637251"/>
                </a:cubicBezTo>
                <a:cubicBezTo>
                  <a:pt x="6267779" y="634667"/>
                  <a:pt x="6268191" y="632200"/>
                  <a:pt x="6269013" y="629850"/>
                </a:cubicBezTo>
                <a:cubicBezTo>
                  <a:pt x="6269836" y="627501"/>
                  <a:pt x="6271069" y="625621"/>
                  <a:pt x="6272713" y="624212"/>
                </a:cubicBezTo>
                <a:cubicBezTo>
                  <a:pt x="6272009" y="623037"/>
                  <a:pt x="6271657" y="621980"/>
                  <a:pt x="6271657" y="621040"/>
                </a:cubicBezTo>
                <a:cubicBezTo>
                  <a:pt x="6271657" y="619395"/>
                  <a:pt x="6272244" y="617633"/>
                  <a:pt x="6273419" y="615754"/>
                </a:cubicBezTo>
                <a:cubicBezTo>
                  <a:pt x="6274594" y="613874"/>
                  <a:pt x="6275885" y="612464"/>
                  <a:pt x="6277295" y="611524"/>
                </a:cubicBezTo>
                <a:cubicBezTo>
                  <a:pt x="6277060" y="607765"/>
                  <a:pt x="6278059" y="604300"/>
                  <a:pt x="6280291" y="601128"/>
                </a:cubicBezTo>
                <a:cubicBezTo>
                  <a:pt x="6282523" y="597956"/>
                  <a:pt x="6284814" y="596018"/>
                  <a:pt x="6287163" y="595313"/>
                </a:cubicBezTo>
                <a:cubicBezTo>
                  <a:pt x="6286928" y="592963"/>
                  <a:pt x="6287750" y="590144"/>
                  <a:pt x="6289630" y="586855"/>
                </a:cubicBezTo>
                <a:cubicBezTo>
                  <a:pt x="6291509" y="583565"/>
                  <a:pt x="6294035" y="580863"/>
                  <a:pt x="6297207" y="578749"/>
                </a:cubicBezTo>
                <a:cubicBezTo>
                  <a:pt x="6300379" y="576634"/>
                  <a:pt x="6303610" y="575695"/>
                  <a:pt x="6306899" y="575930"/>
                </a:cubicBezTo>
                <a:cubicBezTo>
                  <a:pt x="6311598" y="569351"/>
                  <a:pt x="6318059" y="566062"/>
                  <a:pt x="6326282" y="566062"/>
                </a:cubicBezTo>
                <a:cubicBezTo>
                  <a:pt x="6329806" y="566062"/>
                  <a:pt x="6332509" y="566531"/>
                  <a:pt x="6334388" y="567471"/>
                </a:cubicBezTo>
                <a:cubicBezTo>
                  <a:pt x="6336972" y="566297"/>
                  <a:pt x="6340144" y="565709"/>
                  <a:pt x="6343903" y="565709"/>
                </a:cubicBezTo>
                <a:cubicBezTo>
                  <a:pt x="6347663" y="565709"/>
                  <a:pt x="6351774" y="566649"/>
                  <a:pt x="6356239" y="568529"/>
                </a:cubicBezTo>
                <a:cubicBezTo>
                  <a:pt x="6357648" y="567824"/>
                  <a:pt x="6359410" y="567471"/>
                  <a:pt x="6361525" y="567471"/>
                </a:cubicBezTo>
                <a:cubicBezTo>
                  <a:pt x="6363874" y="567471"/>
                  <a:pt x="6366165" y="567882"/>
                  <a:pt x="6368397" y="568705"/>
                </a:cubicBezTo>
                <a:cubicBezTo>
                  <a:pt x="6370629" y="569527"/>
                  <a:pt x="6372097" y="570643"/>
                  <a:pt x="6372802" y="572053"/>
                </a:cubicBezTo>
                <a:cubicBezTo>
                  <a:pt x="6372567" y="571113"/>
                  <a:pt x="6372450" y="569703"/>
                  <a:pt x="6372450" y="567824"/>
                </a:cubicBezTo>
                <a:cubicBezTo>
                  <a:pt x="6372450" y="564299"/>
                  <a:pt x="6373390" y="561128"/>
                  <a:pt x="6375269" y="558308"/>
                </a:cubicBezTo>
                <a:cubicBezTo>
                  <a:pt x="6372450" y="558308"/>
                  <a:pt x="6369866" y="557721"/>
                  <a:pt x="6367516" y="556546"/>
                </a:cubicBezTo>
                <a:cubicBezTo>
                  <a:pt x="6365167" y="557721"/>
                  <a:pt x="6362699" y="558308"/>
                  <a:pt x="6360115" y="558308"/>
                </a:cubicBezTo>
                <a:cubicBezTo>
                  <a:pt x="6357061" y="558308"/>
                  <a:pt x="6354476" y="557603"/>
                  <a:pt x="6352361" y="556194"/>
                </a:cubicBezTo>
                <a:cubicBezTo>
                  <a:pt x="6350952" y="556429"/>
                  <a:pt x="6349072" y="556546"/>
                  <a:pt x="6346723" y="556546"/>
                </a:cubicBezTo>
                <a:cubicBezTo>
                  <a:pt x="6340849" y="556546"/>
                  <a:pt x="6336444" y="555371"/>
                  <a:pt x="6333507" y="553022"/>
                </a:cubicBezTo>
                <a:cubicBezTo>
                  <a:pt x="6330570" y="550672"/>
                  <a:pt x="6329102" y="547853"/>
                  <a:pt x="6329102" y="544564"/>
                </a:cubicBezTo>
                <a:cubicBezTo>
                  <a:pt x="6329102" y="541039"/>
                  <a:pt x="6330629" y="537868"/>
                  <a:pt x="6333683" y="535048"/>
                </a:cubicBezTo>
                <a:cubicBezTo>
                  <a:pt x="6336737" y="532229"/>
                  <a:pt x="6340614" y="530702"/>
                  <a:pt x="6345313" y="530467"/>
                </a:cubicBezTo>
                <a:cubicBezTo>
                  <a:pt x="6348133" y="529292"/>
                  <a:pt x="6350599" y="528705"/>
                  <a:pt x="6352714" y="528705"/>
                </a:cubicBezTo>
                <a:cubicBezTo>
                  <a:pt x="6355299" y="528705"/>
                  <a:pt x="6357530" y="529292"/>
                  <a:pt x="6359410" y="530467"/>
                </a:cubicBezTo>
                <a:cubicBezTo>
                  <a:pt x="6361760" y="528822"/>
                  <a:pt x="6364462" y="528000"/>
                  <a:pt x="6367516" y="528000"/>
                </a:cubicBezTo>
                <a:cubicBezTo>
                  <a:pt x="6369160" y="528000"/>
                  <a:pt x="6370335" y="528117"/>
                  <a:pt x="6371040" y="528352"/>
                </a:cubicBezTo>
                <a:cubicBezTo>
                  <a:pt x="6370570" y="527412"/>
                  <a:pt x="6370335" y="525885"/>
                  <a:pt x="6370335" y="523771"/>
                </a:cubicBezTo>
                <a:cubicBezTo>
                  <a:pt x="6370335" y="521186"/>
                  <a:pt x="6371040" y="518719"/>
                  <a:pt x="6372450" y="516370"/>
                </a:cubicBezTo>
                <a:cubicBezTo>
                  <a:pt x="6370805" y="513080"/>
                  <a:pt x="6369983" y="509674"/>
                  <a:pt x="6369983" y="506149"/>
                </a:cubicBezTo>
                <a:cubicBezTo>
                  <a:pt x="6369983" y="501450"/>
                  <a:pt x="6371334" y="497221"/>
                  <a:pt x="6374036" y="493462"/>
                </a:cubicBezTo>
                <a:cubicBezTo>
                  <a:pt x="6376738" y="489703"/>
                  <a:pt x="6380438" y="487823"/>
                  <a:pt x="6385137" y="487823"/>
                </a:cubicBezTo>
                <a:close/>
                <a:moveTo>
                  <a:pt x="1171862" y="485356"/>
                </a:moveTo>
                <a:cubicBezTo>
                  <a:pt x="1176796" y="485356"/>
                  <a:pt x="1182200" y="488763"/>
                  <a:pt x="1188073" y="495577"/>
                </a:cubicBezTo>
                <a:cubicBezTo>
                  <a:pt x="1190893" y="496516"/>
                  <a:pt x="1193948" y="498572"/>
                  <a:pt x="1197237" y="501744"/>
                </a:cubicBezTo>
                <a:cubicBezTo>
                  <a:pt x="1200526" y="504916"/>
                  <a:pt x="1202875" y="508029"/>
                  <a:pt x="1204285" y="511083"/>
                </a:cubicBezTo>
                <a:cubicBezTo>
                  <a:pt x="1207105" y="511788"/>
                  <a:pt x="1209983" y="513139"/>
                  <a:pt x="1212920" y="515136"/>
                </a:cubicBezTo>
                <a:cubicBezTo>
                  <a:pt x="1215856" y="517133"/>
                  <a:pt x="1217795" y="519307"/>
                  <a:pt x="1218735" y="521656"/>
                </a:cubicBezTo>
                <a:cubicBezTo>
                  <a:pt x="1222024" y="525650"/>
                  <a:pt x="1223669" y="529292"/>
                  <a:pt x="1223669" y="532581"/>
                </a:cubicBezTo>
                <a:cubicBezTo>
                  <a:pt x="1223669" y="535636"/>
                  <a:pt x="1222024" y="538337"/>
                  <a:pt x="1218735" y="540687"/>
                </a:cubicBezTo>
                <a:cubicBezTo>
                  <a:pt x="1216150" y="542567"/>
                  <a:pt x="1213683" y="543506"/>
                  <a:pt x="1211334" y="543506"/>
                </a:cubicBezTo>
                <a:cubicBezTo>
                  <a:pt x="1209454" y="543506"/>
                  <a:pt x="1207457" y="542919"/>
                  <a:pt x="1205342" y="541744"/>
                </a:cubicBezTo>
                <a:cubicBezTo>
                  <a:pt x="1203228" y="540569"/>
                  <a:pt x="1201113" y="539277"/>
                  <a:pt x="1198999" y="537868"/>
                </a:cubicBezTo>
                <a:cubicBezTo>
                  <a:pt x="1195240" y="537868"/>
                  <a:pt x="1191481" y="536987"/>
                  <a:pt x="1187721" y="535224"/>
                </a:cubicBezTo>
                <a:cubicBezTo>
                  <a:pt x="1183962" y="533462"/>
                  <a:pt x="1181730" y="530702"/>
                  <a:pt x="1181025" y="526942"/>
                </a:cubicBezTo>
                <a:cubicBezTo>
                  <a:pt x="1177031" y="525768"/>
                  <a:pt x="1174270" y="523947"/>
                  <a:pt x="1172743" y="521480"/>
                </a:cubicBezTo>
                <a:cubicBezTo>
                  <a:pt x="1171216" y="519013"/>
                  <a:pt x="1170217" y="515900"/>
                  <a:pt x="1169747" y="512141"/>
                </a:cubicBezTo>
                <a:cubicBezTo>
                  <a:pt x="1164814" y="507207"/>
                  <a:pt x="1162347" y="501920"/>
                  <a:pt x="1162347" y="496281"/>
                </a:cubicBezTo>
                <a:cubicBezTo>
                  <a:pt x="1162347" y="492992"/>
                  <a:pt x="1163228" y="490349"/>
                  <a:pt x="1164990" y="488352"/>
                </a:cubicBezTo>
                <a:cubicBezTo>
                  <a:pt x="1166752" y="486355"/>
                  <a:pt x="1169043" y="485356"/>
                  <a:pt x="1171862" y="485356"/>
                </a:cubicBezTo>
                <a:close/>
                <a:moveTo>
                  <a:pt x="5340588" y="483594"/>
                </a:moveTo>
                <a:cubicBezTo>
                  <a:pt x="5342937" y="483594"/>
                  <a:pt x="5344934" y="484416"/>
                  <a:pt x="5346579" y="486061"/>
                </a:cubicBezTo>
                <a:cubicBezTo>
                  <a:pt x="5349163" y="485826"/>
                  <a:pt x="5351395" y="486942"/>
                  <a:pt x="5353275" y="489409"/>
                </a:cubicBezTo>
                <a:cubicBezTo>
                  <a:pt x="5355154" y="491876"/>
                  <a:pt x="5356094" y="494519"/>
                  <a:pt x="5356094" y="497339"/>
                </a:cubicBezTo>
                <a:cubicBezTo>
                  <a:pt x="5357974" y="497339"/>
                  <a:pt x="5360441" y="498925"/>
                  <a:pt x="5363495" y="502096"/>
                </a:cubicBezTo>
                <a:cubicBezTo>
                  <a:pt x="5366550" y="505268"/>
                  <a:pt x="5368194" y="508146"/>
                  <a:pt x="5368429" y="510731"/>
                </a:cubicBezTo>
                <a:cubicBezTo>
                  <a:pt x="5371249" y="511906"/>
                  <a:pt x="5373598" y="514079"/>
                  <a:pt x="5375477" y="517251"/>
                </a:cubicBezTo>
                <a:cubicBezTo>
                  <a:pt x="5377357" y="520423"/>
                  <a:pt x="5378532" y="523301"/>
                  <a:pt x="5379002" y="525885"/>
                </a:cubicBezTo>
                <a:cubicBezTo>
                  <a:pt x="5383231" y="528470"/>
                  <a:pt x="5385345" y="531641"/>
                  <a:pt x="5385345" y="535401"/>
                </a:cubicBezTo>
                <a:cubicBezTo>
                  <a:pt x="5385345" y="538220"/>
                  <a:pt x="5383583" y="540687"/>
                  <a:pt x="5380059" y="542802"/>
                </a:cubicBezTo>
                <a:cubicBezTo>
                  <a:pt x="5378649" y="543506"/>
                  <a:pt x="5377122" y="543859"/>
                  <a:pt x="5375477" y="543859"/>
                </a:cubicBezTo>
                <a:cubicBezTo>
                  <a:pt x="5372658" y="543859"/>
                  <a:pt x="5370191" y="542860"/>
                  <a:pt x="5368077" y="540863"/>
                </a:cubicBezTo>
                <a:cubicBezTo>
                  <a:pt x="5365962" y="538866"/>
                  <a:pt x="5364670" y="536575"/>
                  <a:pt x="5364200" y="533991"/>
                </a:cubicBezTo>
                <a:cubicBezTo>
                  <a:pt x="5362085" y="533051"/>
                  <a:pt x="5359853" y="531113"/>
                  <a:pt x="5357504" y="528176"/>
                </a:cubicBezTo>
                <a:cubicBezTo>
                  <a:pt x="5355154" y="525239"/>
                  <a:pt x="5353745" y="522713"/>
                  <a:pt x="5353275" y="520599"/>
                </a:cubicBezTo>
                <a:cubicBezTo>
                  <a:pt x="5351160" y="520834"/>
                  <a:pt x="5348576" y="519776"/>
                  <a:pt x="5345522" y="517427"/>
                </a:cubicBezTo>
                <a:cubicBezTo>
                  <a:pt x="5342467" y="515077"/>
                  <a:pt x="5340705" y="512845"/>
                  <a:pt x="5340235" y="510731"/>
                </a:cubicBezTo>
                <a:cubicBezTo>
                  <a:pt x="5339530" y="513315"/>
                  <a:pt x="5337768" y="516135"/>
                  <a:pt x="5334949" y="519189"/>
                </a:cubicBezTo>
                <a:cubicBezTo>
                  <a:pt x="5332130" y="522243"/>
                  <a:pt x="5329780" y="523888"/>
                  <a:pt x="5327900" y="524123"/>
                </a:cubicBezTo>
                <a:cubicBezTo>
                  <a:pt x="5327196" y="526238"/>
                  <a:pt x="5325903" y="528470"/>
                  <a:pt x="5324024" y="530819"/>
                </a:cubicBezTo>
                <a:cubicBezTo>
                  <a:pt x="5322144" y="533169"/>
                  <a:pt x="5320265" y="534578"/>
                  <a:pt x="5318385" y="535048"/>
                </a:cubicBezTo>
                <a:cubicBezTo>
                  <a:pt x="5317445" y="537868"/>
                  <a:pt x="5315859" y="540393"/>
                  <a:pt x="5313627" y="542625"/>
                </a:cubicBezTo>
                <a:cubicBezTo>
                  <a:pt x="5311395" y="544857"/>
                  <a:pt x="5308869" y="545973"/>
                  <a:pt x="5306050" y="545973"/>
                </a:cubicBezTo>
                <a:cubicBezTo>
                  <a:pt x="5304170" y="545973"/>
                  <a:pt x="5301938" y="545269"/>
                  <a:pt x="5299354" y="543859"/>
                </a:cubicBezTo>
                <a:cubicBezTo>
                  <a:pt x="5298179" y="542919"/>
                  <a:pt x="5297181" y="541627"/>
                  <a:pt x="5296358" y="539982"/>
                </a:cubicBezTo>
                <a:cubicBezTo>
                  <a:pt x="5295536" y="538337"/>
                  <a:pt x="5295125" y="536693"/>
                  <a:pt x="5295125" y="535048"/>
                </a:cubicBezTo>
                <a:cubicBezTo>
                  <a:pt x="5295125" y="531289"/>
                  <a:pt x="5296535" y="528235"/>
                  <a:pt x="5299354" y="525885"/>
                </a:cubicBezTo>
                <a:cubicBezTo>
                  <a:pt x="5299824" y="523301"/>
                  <a:pt x="5300881" y="520775"/>
                  <a:pt x="5302526" y="518308"/>
                </a:cubicBezTo>
                <a:cubicBezTo>
                  <a:pt x="5304170" y="515841"/>
                  <a:pt x="5306167" y="514020"/>
                  <a:pt x="5308517" y="512845"/>
                </a:cubicBezTo>
                <a:cubicBezTo>
                  <a:pt x="5308752" y="510496"/>
                  <a:pt x="5309751" y="508440"/>
                  <a:pt x="5311513" y="506678"/>
                </a:cubicBezTo>
                <a:cubicBezTo>
                  <a:pt x="5313275" y="504916"/>
                  <a:pt x="5315448" y="503800"/>
                  <a:pt x="5318032" y="503330"/>
                </a:cubicBezTo>
                <a:cubicBezTo>
                  <a:pt x="5318972" y="500276"/>
                  <a:pt x="5320617" y="498279"/>
                  <a:pt x="5322966" y="497339"/>
                </a:cubicBezTo>
                <a:cubicBezTo>
                  <a:pt x="5323201" y="496164"/>
                  <a:pt x="5324082" y="495048"/>
                  <a:pt x="5325610" y="493991"/>
                </a:cubicBezTo>
                <a:cubicBezTo>
                  <a:pt x="5327137" y="492933"/>
                  <a:pt x="5328605" y="492170"/>
                  <a:pt x="5330015" y="491700"/>
                </a:cubicBezTo>
                <a:cubicBezTo>
                  <a:pt x="5330720" y="489585"/>
                  <a:pt x="5332130" y="487706"/>
                  <a:pt x="5334244" y="486061"/>
                </a:cubicBezTo>
                <a:cubicBezTo>
                  <a:pt x="5336358" y="484416"/>
                  <a:pt x="5338473" y="483594"/>
                  <a:pt x="5340588" y="483594"/>
                </a:cubicBezTo>
                <a:close/>
                <a:moveTo>
                  <a:pt x="2679983" y="481127"/>
                </a:moveTo>
                <a:cubicBezTo>
                  <a:pt x="2684917" y="481127"/>
                  <a:pt x="2690321" y="484534"/>
                  <a:pt x="2696195" y="491347"/>
                </a:cubicBezTo>
                <a:cubicBezTo>
                  <a:pt x="2699014" y="492287"/>
                  <a:pt x="2702068" y="494343"/>
                  <a:pt x="2705358" y="497515"/>
                </a:cubicBezTo>
                <a:cubicBezTo>
                  <a:pt x="2708647" y="500687"/>
                  <a:pt x="2710996" y="503800"/>
                  <a:pt x="2712406" y="506854"/>
                </a:cubicBezTo>
                <a:cubicBezTo>
                  <a:pt x="2715225" y="507559"/>
                  <a:pt x="2718103" y="508910"/>
                  <a:pt x="2721041" y="510907"/>
                </a:cubicBezTo>
                <a:cubicBezTo>
                  <a:pt x="2723978" y="512904"/>
                  <a:pt x="2725916" y="515077"/>
                  <a:pt x="2726856" y="517427"/>
                </a:cubicBezTo>
                <a:cubicBezTo>
                  <a:pt x="2730145" y="521421"/>
                  <a:pt x="2731789" y="525063"/>
                  <a:pt x="2731789" y="528352"/>
                </a:cubicBezTo>
                <a:cubicBezTo>
                  <a:pt x="2731789" y="531406"/>
                  <a:pt x="2730145" y="534108"/>
                  <a:pt x="2726856" y="536458"/>
                </a:cubicBezTo>
                <a:cubicBezTo>
                  <a:pt x="2724271" y="538337"/>
                  <a:pt x="2721804" y="539277"/>
                  <a:pt x="2719455" y="539277"/>
                </a:cubicBezTo>
                <a:cubicBezTo>
                  <a:pt x="2717575" y="539277"/>
                  <a:pt x="2715579" y="538690"/>
                  <a:pt x="2713463" y="537515"/>
                </a:cubicBezTo>
                <a:cubicBezTo>
                  <a:pt x="2711349" y="536340"/>
                  <a:pt x="2709234" y="535048"/>
                  <a:pt x="2707120" y="533638"/>
                </a:cubicBezTo>
                <a:cubicBezTo>
                  <a:pt x="2703361" y="533638"/>
                  <a:pt x="2699601" y="532757"/>
                  <a:pt x="2695842" y="530995"/>
                </a:cubicBezTo>
                <a:cubicBezTo>
                  <a:pt x="2692084" y="529233"/>
                  <a:pt x="2689851" y="526473"/>
                  <a:pt x="2689146" y="522713"/>
                </a:cubicBezTo>
                <a:cubicBezTo>
                  <a:pt x="2685152" y="521539"/>
                  <a:pt x="2682392" y="519718"/>
                  <a:pt x="2680864" y="517251"/>
                </a:cubicBezTo>
                <a:cubicBezTo>
                  <a:pt x="2679337" y="514784"/>
                  <a:pt x="2678339" y="511671"/>
                  <a:pt x="2677869" y="507911"/>
                </a:cubicBezTo>
                <a:cubicBezTo>
                  <a:pt x="2672935" y="502977"/>
                  <a:pt x="2670468" y="497691"/>
                  <a:pt x="2670468" y="492052"/>
                </a:cubicBezTo>
                <a:cubicBezTo>
                  <a:pt x="2670468" y="488763"/>
                  <a:pt x="2671348" y="486120"/>
                  <a:pt x="2673112" y="484123"/>
                </a:cubicBezTo>
                <a:cubicBezTo>
                  <a:pt x="2674873" y="482126"/>
                  <a:pt x="2677164" y="481127"/>
                  <a:pt x="2679983" y="481127"/>
                </a:cubicBezTo>
                <a:close/>
                <a:moveTo>
                  <a:pt x="2185368" y="480775"/>
                </a:moveTo>
                <a:cubicBezTo>
                  <a:pt x="2187718" y="480775"/>
                  <a:pt x="2189716" y="481597"/>
                  <a:pt x="2191360" y="483242"/>
                </a:cubicBezTo>
                <a:cubicBezTo>
                  <a:pt x="2193945" y="483007"/>
                  <a:pt x="2196176" y="484123"/>
                  <a:pt x="2198056" y="486590"/>
                </a:cubicBezTo>
                <a:cubicBezTo>
                  <a:pt x="2199935" y="489057"/>
                  <a:pt x="2200876" y="491700"/>
                  <a:pt x="2200876" y="494519"/>
                </a:cubicBezTo>
                <a:cubicBezTo>
                  <a:pt x="2202755" y="494519"/>
                  <a:pt x="2205222" y="496105"/>
                  <a:pt x="2208276" y="499277"/>
                </a:cubicBezTo>
                <a:cubicBezTo>
                  <a:pt x="2211331" y="502449"/>
                  <a:pt x="2212975" y="505327"/>
                  <a:pt x="2213210" y="507911"/>
                </a:cubicBezTo>
                <a:cubicBezTo>
                  <a:pt x="2216030" y="509086"/>
                  <a:pt x="2218378" y="511260"/>
                  <a:pt x="2220258" y="514431"/>
                </a:cubicBezTo>
                <a:cubicBezTo>
                  <a:pt x="2222138" y="517603"/>
                  <a:pt x="2223314" y="520481"/>
                  <a:pt x="2223783" y="523066"/>
                </a:cubicBezTo>
                <a:cubicBezTo>
                  <a:pt x="2228012" y="525650"/>
                  <a:pt x="2230126" y="528822"/>
                  <a:pt x="2230126" y="532581"/>
                </a:cubicBezTo>
                <a:cubicBezTo>
                  <a:pt x="2230126" y="535401"/>
                  <a:pt x="2228365" y="537868"/>
                  <a:pt x="2224840" y="539982"/>
                </a:cubicBezTo>
                <a:cubicBezTo>
                  <a:pt x="2223430" y="540687"/>
                  <a:pt x="2221903" y="541039"/>
                  <a:pt x="2220258" y="541039"/>
                </a:cubicBezTo>
                <a:cubicBezTo>
                  <a:pt x="2217440" y="541039"/>
                  <a:pt x="2214971" y="540041"/>
                  <a:pt x="2212858" y="538044"/>
                </a:cubicBezTo>
                <a:cubicBezTo>
                  <a:pt x="2210743" y="536047"/>
                  <a:pt x="2209451" y="533756"/>
                  <a:pt x="2208981" y="531172"/>
                </a:cubicBezTo>
                <a:cubicBezTo>
                  <a:pt x="2206867" y="530232"/>
                  <a:pt x="2204635" y="528293"/>
                  <a:pt x="2202285" y="525357"/>
                </a:cubicBezTo>
                <a:cubicBezTo>
                  <a:pt x="2199935" y="522420"/>
                  <a:pt x="2198526" y="519894"/>
                  <a:pt x="2198056" y="517779"/>
                </a:cubicBezTo>
                <a:cubicBezTo>
                  <a:pt x="2195941" y="518014"/>
                  <a:pt x="2193357" y="516957"/>
                  <a:pt x="2190303" y="514608"/>
                </a:cubicBezTo>
                <a:cubicBezTo>
                  <a:pt x="2187248" y="512258"/>
                  <a:pt x="2185486" y="510026"/>
                  <a:pt x="2185016" y="507911"/>
                </a:cubicBezTo>
                <a:cubicBezTo>
                  <a:pt x="2184311" y="510496"/>
                  <a:pt x="2182550" y="513315"/>
                  <a:pt x="2179729" y="516370"/>
                </a:cubicBezTo>
                <a:cubicBezTo>
                  <a:pt x="2176910" y="519424"/>
                  <a:pt x="2174561" y="521069"/>
                  <a:pt x="2172682" y="521304"/>
                </a:cubicBezTo>
                <a:cubicBezTo>
                  <a:pt x="2171976" y="523418"/>
                  <a:pt x="2170685" y="525650"/>
                  <a:pt x="2168805" y="528000"/>
                </a:cubicBezTo>
                <a:cubicBezTo>
                  <a:pt x="2166925" y="530349"/>
                  <a:pt x="2165045" y="531759"/>
                  <a:pt x="2163166" y="532229"/>
                </a:cubicBezTo>
                <a:cubicBezTo>
                  <a:pt x="2162226" y="535048"/>
                  <a:pt x="2160640" y="537574"/>
                  <a:pt x="2158408" y="539806"/>
                </a:cubicBezTo>
                <a:cubicBezTo>
                  <a:pt x="2156177" y="542038"/>
                  <a:pt x="2153651" y="543154"/>
                  <a:pt x="2150832" y="543154"/>
                </a:cubicBezTo>
                <a:cubicBezTo>
                  <a:pt x="2148951" y="543154"/>
                  <a:pt x="2146720" y="542449"/>
                  <a:pt x="2144135" y="541039"/>
                </a:cubicBezTo>
                <a:cubicBezTo>
                  <a:pt x="2142961" y="540100"/>
                  <a:pt x="2141962" y="538807"/>
                  <a:pt x="2141140" y="537163"/>
                </a:cubicBezTo>
                <a:cubicBezTo>
                  <a:pt x="2140317" y="535518"/>
                  <a:pt x="2139906" y="533873"/>
                  <a:pt x="2139906" y="532229"/>
                </a:cubicBezTo>
                <a:cubicBezTo>
                  <a:pt x="2139906" y="528470"/>
                  <a:pt x="2141315" y="525415"/>
                  <a:pt x="2144135" y="523066"/>
                </a:cubicBezTo>
                <a:cubicBezTo>
                  <a:pt x="2144605" y="520481"/>
                  <a:pt x="2145662" y="517956"/>
                  <a:pt x="2147307" y="515489"/>
                </a:cubicBezTo>
                <a:cubicBezTo>
                  <a:pt x="2148951" y="513022"/>
                  <a:pt x="2150948" y="511201"/>
                  <a:pt x="2153298" y="510026"/>
                </a:cubicBezTo>
                <a:cubicBezTo>
                  <a:pt x="2153534" y="507676"/>
                  <a:pt x="2154532" y="505621"/>
                  <a:pt x="2156294" y="503859"/>
                </a:cubicBezTo>
                <a:cubicBezTo>
                  <a:pt x="2158055" y="502096"/>
                  <a:pt x="2160230" y="500980"/>
                  <a:pt x="2162813" y="500511"/>
                </a:cubicBezTo>
                <a:cubicBezTo>
                  <a:pt x="2163753" y="497456"/>
                  <a:pt x="2165398" y="495459"/>
                  <a:pt x="2167747" y="494519"/>
                </a:cubicBezTo>
                <a:cubicBezTo>
                  <a:pt x="2167981" y="493345"/>
                  <a:pt x="2168864" y="492229"/>
                  <a:pt x="2170390" y="491171"/>
                </a:cubicBezTo>
                <a:cubicBezTo>
                  <a:pt x="2171918" y="490114"/>
                  <a:pt x="2173387" y="489350"/>
                  <a:pt x="2174797" y="488881"/>
                </a:cubicBezTo>
                <a:cubicBezTo>
                  <a:pt x="2175500" y="486766"/>
                  <a:pt x="2176910" y="484886"/>
                  <a:pt x="2179025" y="483242"/>
                </a:cubicBezTo>
                <a:cubicBezTo>
                  <a:pt x="2181140" y="481597"/>
                  <a:pt x="2183253" y="480775"/>
                  <a:pt x="2185368" y="480775"/>
                </a:cubicBezTo>
                <a:close/>
                <a:moveTo>
                  <a:pt x="5852823" y="480422"/>
                </a:moveTo>
                <a:cubicBezTo>
                  <a:pt x="5855173" y="480422"/>
                  <a:pt x="5857170" y="481245"/>
                  <a:pt x="5858814" y="482889"/>
                </a:cubicBezTo>
                <a:cubicBezTo>
                  <a:pt x="5861399" y="482654"/>
                  <a:pt x="5863631" y="483770"/>
                  <a:pt x="5865510" y="486237"/>
                </a:cubicBezTo>
                <a:cubicBezTo>
                  <a:pt x="5867390" y="488704"/>
                  <a:pt x="5868330" y="491347"/>
                  <a:pt x="5868330" y="494167"/>
                </a:cubicBezTo>
                <a:cubicBezTo>
                  <a:pt x="5870210" y="494167"/>
                  <a:pt x="5872676" y="495753"/>
                  <a:pt x="5875731" y="498925"/>
                </a:cubicBezTo>
                <a:cubicBezTo>
                  <a:pt x="5878785" y="502096"/>
                  <a:pt x="5880430" y="504975"/>
                  <a:pt x="5880665" y="507559"/>
                </a:cubicBezTo>
                <a:cubicBezTo>
                  <a:pt x="5883484" y="508734"/>
                  <a:pt x="5885834" y="510907"/>
                  <a:pt x="5887713" y="514079"/>
                </a:cubicBezTo>
                <a:cubicBezTo>
                  <a:pt x="5889593" y="517251"/>
                  <a:pt x="5890768" y="520129"/>
                  <a:pt x="5891237" y="522713"/>
                </a:cubicBezTo>
                <a:cubicBezTo>
                  <a:pt x="5895467" y="525298"/>
                  <a:pt x="5897581" y="528470"/>
                  <a:pt x="5897581" y="532229"/>
                </a:cubicBezTo>
                <a:cubicBezTo>
                  <a:pt x="5897581" y="535048"/>
                  <a:pt x="5895819" y="537515"/>
                  <a:pt x="5892295" y="539630"/>
                </a:cubicBezTo>
                <a:cubicBezTo>
                  <a:pt x="5890885" y="540335"/>
                  <a:pt x="5889358" y="540687"/>
                  <a:pt x="5887713" y="540687"/>
                </a:cubicBezTo>
                <a:cubicBezTo>
                  <a:pt x="5884893" y="540687"/>
                  <a:pt x="5882427" y="539688"/>
                  <a:pt x="5880312" y="537691"/>
                </a:cubicBezTo>
                <a:cubicBezTo>
                  <a:pt x="5878198" y="535694"/>
                  <a:pt x="5876906" y="533404"/>
                  <a:pt x="5876435" y="530819"/>
                </a:cubicBezTo>
                <a:cubicBezTo>
                  <a:pt x="5874321" y="529879"/>
                  <a:pt x="5872089" y="527941"/>
                  <a:pt x="5869740" y="525004"/>
                </a:cubicBezTo>
                <a:cubicBezTo>
                  <a:pt x="5867390" y="522067"/>
                  <a:pt x="5865980" y="519541"/>
                  <a:pt x="5865510" y="517427"/>
                </a:cubicBezTo>
                <a:cubicBezTo>
                  <a:pt x="5863396" y="517662"/>
                  <a:pt x="5860811" y="516605"/>
                  <a:pt x="5857757" y="514255"/>
                </a:cubicBezTo>
                <a:cubicBezTo>
                  <a:pt x="5854703" y="511906"/>
                  <a:pt x="5852941" y="509674"/>
                  <a:pt x="5852470" y="507559"/>
                </a:cubicBezTo>
                <a:cubicBezTo>
                  <a:pt x="5851766" y="510143"/>
                  <a:pt x="5850004" y="512963"/>
                  <a:pt x="5847184" y="516017"/>
                </a:cubicBezTo>
                <a:cubicBezTo>
                  <a:pt x="5844365" y="519072"/>
                  <a:pt x="5842015" y="520716"/>
                  <a:pt x="5840136" y="520951"/>
                </a:cubicBezTo>
                <a:cubicBezTo>
                  <a:pt x="5839431" y="523066"/>
                  <a:pt x="5838139" y="525298"/>
                  <a:pt x="5836259" y="527647"/>
                </a:cubicBezTo>
                <a:cubicBezTo>
                  <a:pt x="5834380" y="529997"/>
                  <a:pt x="5832500" y="531406"/>
                  <a:pt x="5830620" y="531876"/>
                </a:cubicBezTo>
                <a:cubicBezTo>
                  <a:pt x="5829681" y="534696"/>
                  <a:pt x="5828095" y="537221"/>
                  <a:pt x="5825863" y="539454"/>
                </a:cubicBezTo>
                <a:cubicBezTo>
                  <a:pt x="5823630" y="541686"/>
                  <a:pt x="5821105" y="542802"/>
                  <a:pt x="5818285" y="542802"/>
                </a:cubicBezTo>
                <a:cubicBezTo>
                  <a:pt x="5816406" y="542802"/>
                  <a:pt x="5814174" y="542097"/>
                  <a:pt x="5811589" y="540687"/>
                </a:cubicBezTo>
                <a:cubicBezTo>
                  <a:pt x="5810415" y="539747"/>
                  <a:pt x="5809416" y="538455"/>
                  <a:pt x="5808594" y="536810"/>
                </a:cubicBezTo>
                <a:cubicBezTo>
                  <a:pt x="5807771" y="535166"/>
                  <a:pt x="5807360" y="533521"/>
                  <a:pt x="5807360" y="531876"/>
                </a:cubicBezTo>
                <a:cubicBezTo>
                  <a:pt x="5807360" y="528117"/>
                  <a:pt x="5808770" y="525063"/>
                  <a:pt x="5811589" y="522713"/>
                </a:cubicBezTo>
                <a:cubicBezTo>
                  <a:pt x="5812059" y="520129"/>
                  <a:pt x="5813116" y="517603"/>
                  <a:pt x="5814761" y="515136"/>
                </a:cubicBezTo>
                <a:cubicBezTo>
                  <a:pt x="5816406" y="512669"/>
                  <a:pt x="5818403" y="510848"/>
                  <a:pt x="5820753" y="509674"/>
                </a:cubicBezTo>
                <a:cubicBezTo>
                  <a:pt x="5820988" y="507324"/>
                  <a:pt x="5821986" y="505268"/>
                  <a:pt x="5823748" y="503506"/>
                </a:cubicBezTo>
                <a:cubicBezTo>
                  <a:pt x="5825510" y="501744"/>
                  <a:pt x="5827684" y="500628"/>
                  <a:pt x="5830268" y="500158"/>
                </a:cubicBezTo>
                <a:cubicBezTo>
                  <a:pt x="5831208" y="497104"/>
                  <a:pt x="5832852" y="495107"/>
                  <a:pt x="5835202" y="494167"/>
                </a:cubicBezTo>
                <a:cubicBezTo>
                  <a:pt x="5835437" y="492992"/>
                  <a:pt x="5836318" y="491876"/>
                  <a:pt x="5837845" y="490819"/>
                </a:cubicBezTo>
                <a:cubicBezTo>
                  <a:pt x="5839372" y="489762"/>
                  <a:pt x="5840840" y="488998"/>
                  <a:pt x="5842250" y="488528"/>
                </a:cubicBezTo>
                <a:cubicBezTo>
                  <a:pt x="5842955" y="486414"/>
                  <a:pt x="5844365" y="484534"/>
                  <a:pt x="5846480" y="482889"/>
                </a:cubicBezTo>
                <a:cubicBezTo>
                  <a:pt x="5848594" y="481245"/>
                  <a:pt x="5850708" y="480422"/>
                  <a:pt x="5852823" y="480422"/>
                </a:cubicBezTo>
                <a:close/>
                <a:moveTo>
                  <a:pt x="4718310" y="473374"/>
                </a:moveTo>
                <a:cubicBezTo>
                  <a:pt x="4721599" y="473374"/>
                  <a:pt x="4723949" y="474314"/>
                  <a:pt x="4725358" y="476193"/>
                </a:cubicBezTo>
                <a:cubicBezTo>
                  <a:pt x="4729352" y="476193"/>
                  <a:pt x="4733229" y="478249"/>
                  <a:pt x="4736988" y="482361"/>
                </a:cubicBezTo>
                <a:cubicBezTo>
                  <a:pt x="4740748" y="486472"/>
                  <a:pt x="4742275" y="491113"/>
                  <a:pt x="4741570" y="496281"/>
                </a:cubicBezTo>
                <a:cubicBezTo>
                  <a:pt x="4742745" y="497456"/>
                  <a:pt x="4743684" y="499101"/>
                  <a:pt x="4744389" y="501215"/>
                </a:cubicBezTo>
                <a:cubicBezTo>
                  <a:pt x="4745094" y="503330"/>
                  <a:pt x="4745446" y="505444"/>
                  <a:pt x="4745446" y="507559"/>
                </a:cubicBezTo>
                <a:cubicBezTo>
                  <a:pt x="4745446" y="511788"/>
                  <a:pt x="4743920" y="514843"/>
                  <a:pt x="4740865" y="516722"/>
                </a:cubicBezTo>
                <a:cubicBezTo>
                  <a:pt x="4741805" y="519776"/>
                  <a:pt x="4741041" y="523007"/>
                  <a:pt x="4738574" y="526414"/>
                </a:cubicBezTo>
                <a:cubicBezTo>
                  <a:pt x="4736107" y="529821"/>
                  <a:pt x="4733347" y="531406"/>
                  <a:pt x="4730292" y="531172"/>
                </a:cubicBezTo>
                <a:cubicBezTo>
                  <a:pt x="4727943" y="534696"/>
                  <a:pt x="4724771" y="536458"/>
                  <a:pt x="4720777" y="536458"/>
                </a:cubicBezTo>
                <a:cubicBezTo>
                  <a:pt x="4717487" y="536458"/>
                  <a:pt x="4714433" y="535401"/>
                  <a:pt x="4711614" y="533286"/>
                </a:cubicBezTo>
                <a:cubicBezTo>
                  <a:pt x="4708794" y="531172"/>
                  <a:pt x="4707385" y="528705"/>
                  <a:pt x="4707385" y="525885"/>
                </a:cubicBezTo>
                <a:cubicBezTo>
                  <a:pt x="4707385" y="523771"/>
                  <a:pt x="4708207" y="521891"/>
                  <a:pt x="4709852" y="520246"/>
                </a:cubicBezTo>
                <a:cubicBezTo>
                  <a:pt x="4710087" y="517897"/>
                  <a:pt x="4710968" y="515900"/>
                  <a:pt x="4712495" y="514255"/>
                </a:cubicBezTo>
                <a:cubicBezTo>
                  <a:pt x="4714022" y="512610"/>
                  <a:pt x="4715843" y="511553"/>
                  <a:pt x="4717957" y="511083"/>
                </a:cubicBezTo>
                <a:lnTo>
                  <a:pt x="4719720" y="508969"/>
                </a:lnTo>
                <a:cubicBezTo>
                  <a:pt x="4718075" y="507324"/>
                  <a:pt x="4717018" y="504740"/>
                  <a:pt x="4716548" y="501215"/>
                </a:cubicBezTo>
                <a:cubicBezTo>
                  <a:pt x="4713963" y="500511"/>
                  <a:pt x="4711849" y="499336"/>
                  <a:pt x="4710204" y="497691"/>
                </a:cubicBezTo>
                <a:lnTo>
                  <a:pt x="4708442" y="497691"/>
                </a:lnTo>
                <a:cubicBezTo>
                  <a:pt x="4706797" y="497691"/>
                  <a:pt x="4705388" y="497339"/>
                  <a:pt x="4704213" y="496634"/>
                </a:cubicBezTo>
                <a:cubicBezTo>
                  <a:pt x="4700689" y="494754"/>
                  <a:pt x="4698926" y="491817"/>
                  <a:pt x="4698926" y="487823"/>
                </a:cubicBezTo>
                <a:cubicBezTo>
                  <a:pt x="4698926" y="484534"/>
                  <a:pt x="4700160" y="481538"/>
                  <a:pt x="4702627" y="478836"/>
                </a:cubicBezTo>
                <a:cubicBezTo>
                  <a:pt x="4705094" y="476134"/>
                  <a:pt x="4708089" y="474901"/>
                  <a:pt x="4711614" y="475136"/>
                </a:cubicBezTo>
                <a:cubicBezTo>
                  <a:pt x="4713963" y="473961"/>
                  <a:pt x="4716195" y="473374"/>
                  <a:pt x="4718310" y="473374"/>
                </a:cubicBezTo>
                <a:close/>
                <a:moveTo>
                  <a:pt x="6602793" y="440246"/>
                </a:moveTo>
                <a:cubicBezTo>
                  <a:pt x="6606082" y="440246"/>
                  <a:pt x="6608432" y="441186"/>
                  <a:pt x="6609842" y="443065"/>
                </a:cubicBezTo>
                <a:cubicBezTo>
                  <a:pt x="6613836" y="443065"/>
                  <a:pt x="6617712" y="445121"/>
                  <a:pt x="6621472" y="449233"/>
                </a:cubicBezTo>
                <a:cubicBezTo>
                  <a:pt x="6625231" y="453344"/>
                  <a:pt x="6626758" y="457985"/>
                  <a:pt x="6626053" y="463153"/>
                </a:cubicBezTo>
                <a:cubicBezTo>
                  <a:pt x="6627228" y="464328"/>
                  <a:pt x="6628168" y="465973"/>
                  <a:pt x="6628873" y="468087"/>
                </a:cubicBezTo>
                <a:cubicBezTo>
                  <a:pt x="6629577" y="470202"/>
                  <a:pt x="6629930" y="472317"/>
                  <a:pt x="6629930" y="474431"/>
                </a:cubicBezTo>
                <a:cubicBezTo>
                  <a:pt x="6629930" y="478660"/>
                  <a:pt x="6628403" y="481715"/>
                  <a:pt x="6625348" y="483594"/>
                </a:cubicBezTo>
                <a:cubicBezTo>
                  <a:pt x="6626288" y="486648"/>
                  <a:pt x="6625524" y="489879"/>
                  <a:pt x="6623057" y="493286"/>
                </a:cubicBezTo>
                <a:cubicBezTo>
                  <a:pt x="6620590" y="496693"/>
                  <a:pt x="6617830" y="498279"/>
                  <a:pt x="6614776" y="498044"/>
                </a:cubicBezTo>
                <a:cubicBezTo>
                  <a:pt x="6612426" y="501568"/>
                  <a:pt x="6609254" y="503330"/>
                  <a:pt x="6605260" y="503330"/>
                </a:cubicBezTo>
                <a:cubicBezTo>
                  <a:pt x="6601971" y="503330"/>
                  <a:pt x="6598916" y="502273"/>
                  <a:pt x="6596097" y="500158"/>
                </a:cubicBezTo>
                <a:cubicBezTo>
                  <a:pt x="6593278" y="498044"/>
                  <a:pt x="6591868" y="495577"/>
                  <a:pt x="6591868" y="492757"/>
                </a:cubicBezTo>
                <a:cubicBezTo>
                  <a:pt x="6591868" y="490643"/>
                  <a:pt x="6592690" y="488763"/>
                  <a:pt x="6594335" y="487118"/>
                </a:cubicBezTo>
                <a:cubicBezTo>
                  <a:pt x="6594570" y="484769"/>
                  <a:pt x="6595451" y="482772"/>
                  <a:pt x="6596978" y="481127"/>
                </a:cubicBezTo>
                <a:cubicBezTo>
                  <a:pt x="6598505" y="479482"/>
                  <a:pt x="6600326" y="478425"/>
                  <a:pt x="6602440" y="477955"/>
                </a:cubicBezTo>
                <a:lnTo>
                  <a:pt x="6604202" y="475841"/>
                </a:lnTo>
                <a:cubicBezTo>
                  <a:pt x="6602558" y="474196"/>
                  <a:pt x="6601501" y="471612"/>
                  <a:pt x="6601031" y="468087"/>
                </a:cubicBezTo>
                <a:cubicBezTo>
                  <a:pt x="6598446" y="467383"/>
                  <a:pt x="6596332" y="466208"/>
                  <a:pt x="6594687" y="464563"/>
                </a:cubicBezTo>
                <a:lnTo>
                  <a:pt x="6592925" y="464563"/>
                </a:lnTo>
                <a:cubicBezTo>
                  <a:pt x="6591281" y="464563"/>
                  <a:pt x="6589871" y="464211"/>
                  <a:pt x="6588696" y="463506"/>
                </a:cubicBezTo>
                <a:cubicBezTo>
                  <a:pt x="6585172" y="461626"/>
                  <a:pt x="6583410" y="458689"/>
                  <a:pt x="6583410" y="454695"/>
                </a:cubicBezTo>
                <a:cubicBezTo>
                  <a:pt x="6583410" y="451406"/>
                  <a:pt x="6584643" y="448410"/>
                  <a:pt x="6587110" y="445708"/>
                </a:cubicBezTo>
                <a:cubicBezTo>
                  <a:pt x="6589577" y="443007"/>
                  <a:pt x="6592573" y="441773"/>
                  <a:pt x="6596097" y="442008"/>
                </a:cubicBezTo>
                <a:cubicBezTo>
                  <a:pt x="6598446" y="440833"/>
                  <a:pt x="6600678" y="440246"/>
                  <a:pt x="6602793" y="440246"/>
                </a:cubicBezTo>
                <a:close/>
                <a:moveTo>
                  <a:pt x="5367019" y="419100"/>
                </a:moveTo>
                <a:cubicBezTo>
                  <a:pt x="5370309" y="419100"/>
                  <a:pt x="5372658" y="420040"/>
                  <a:pt x="5374068" y="421920"/>
                </a:cubicBezTo>
                <a:cubicBezTo>
                  <a:pt x="5378062" y="421920"/>
                  <a:pt x="5381939" y="423976"/>
                  <a:pt x="5385698" y="428087"/>
                </a:cubicBezTo>
                <a:cubicBezTo>
                  <a:pt x="5389457" y="432199"/>
                  <a:pt x="5390984" y="436839"/>
                  <a:pt x="5390279" y="442008"/>
                </a:cubicBezTo>
                <a:cubicBezTo>
                  <a:pt x="5391454" y="443183"/>
                  <a:pt x="5392394" y="444827"/>
                  <a:pt x="5393099" y="446942"/>
                </a:cubicBezTo>
                <a:cubicBezTo>
                  <a:pt x="5393804" y="449056"/>
                  <a:pt x="5394156" y="451171"/>
                  <a:pt x="5394156" y="453286"/>
                </a:cubicBezTo>
                <a:cubicBezTo>
                  <a:pt x="5394156" y="457515"/>
                  <a:pt x="5392629" y="460569"/>
                  <a:pt x="5389575" y="462449"/>
                </a:cubicBezTo>
                <a:cubicBezTo>
                  <a:pt x="5390514" y="465503"/>
                  <a:pt x="5389751" y="468734"/>
                  <a:pt x="5387284" y="472140"/>
                </a:cubicBezTo>
                <a:cubicBezTo>
                  <a:pt x="5384817" y="475547"/>
                  <a:pt x="5382056" y="477133"/>
                  <a:pt x="5379002" y="476898"/>
                </a:cubicBezTo>
                <a:cubicBezTo>
                  <a:pt x="5376652" y="480422"/>
                  <a:pt x="5373481" y="482184"/>
                  <a:pt x="5369487" y="482184"/>
                </a:cubicBezTo>
                <a:cubicBezTo>
                  <a:pt x="5366197" y="482184"/>
                  <a:pt x="5363143" y="481127"/>
                  <a:pt x="5360323" y="479013"/>
                </a:cubicBezTo>
                <a:cubicBezTo>
                  <a:pt x="5357504" y="476898"/>
                  <a:pt x="5356094" y="474431"/>
                  <a:pt x="5356094" y="471612"/>
                </a:cubicBezTo>
                <a:cubicBezTo>
                  <a:pt x="5356094" y="469497"/>
                  <a:pt x="5356916" y="467618"/>
                  <a:pt x="5358561" y="465973"/>
                </a:cubicBezTo>
                <a:cubicBezTo>
                  <a:pt x="5358797" y="463623"/>
                  <a:pt x="5359677" y="461626"/>
                  <a:pt x="5361205" y="459982"/>
                </a:cubicBezTo>
                <a:cubicBezTo>
                  <a:pt x="5362732" y="458337"/>
                  <a:pt x="5364553" y="457280"/>
                  <a:pt x="5366667" y="456810"/>
                </a:cubicBezTo>
                <a:lnTo>
                  <a:pt x="5368429" y="454695"/>
                </a:lnTo>
                <a:cubicBezTo>
                  <a:pt x="5366784" y="453051"/>
                  <a:pt x="5365728" y="450466"/>
                  <a:pt x="5365257" y="446942"/>
                </a:cubicBezTo>
                <a:cubicBezTo>
                  <a:pt x="5362673" y="446237"/>
                  <a:pt x="5360559" y="445062"/>
                  <a:pt x="5358914" y="443418"/>
                </a:cubicBezTo>
                <a:lnTo>
                  <a:pt x="5357152" y="443418"/>
                </a:lnTo>
                <a:cubicBezTo>
                  <a:pt x="5355507" y="443418"/>
                  <a:pt x="5354097" y="443065"/>
                  <a:pt x="5352922" y="442360"/>
                </a:cubicBezTo>
                <a:cubicBezTo>
                  <a:pt x="5349398" y="440481"/>
                  <a:pt x="5347636" y="437544"/>
                  <a:pt x="5347636" y="433550"/>
                </a:cubicBezTo>
                <a:cubicBezTo>
                  <a:pt x="5347636" y="430260"/>
                  <a:pt x="5348870" y="427265"/>
                  <a:pt x="5351337" y="424563"/>
                </a:cubicBezTo>
                <a:cubicBezTo>
                  <a:pt x="5353804" y="421861"/>
                  <a:pt x="5356799" y="420627"/>
                  <a:pt x="5360323" y="420862"/>
                </a:cubicBezTo>
                <a:cubicBezTo>
                  <a:pt x="5362673" y="419688"/>
                  <a:pt x="5364905" y="419100"/>
                  <a:pt x="5367019" y="419100"/>
                </a:cubicBezTo>
                <a:close/>
                <a:moveTo>
                  <a:pt x="5062962" y="359474"/>
                </a:moveTo>
                <a:cubicBezTo>
                  <a:pt x="5066017" y="359474"/>
                  <a:pt x="5068131" y="359944"/>
                  <a:pt x="5069306" y="360884"/>
                </a:cubicBezTo>
                <a:cubicBezTo>
                  <a:pt x="5074475" y="363233"/>
                  <a:pt x="5077060" y="367227"/>
                  <a:pt x="5077060" y="372866"/>
                </a:cubicBezTo>
                <a:cubicBezTo>
                  <a:pt x="5077060" y="375450"/>
                  <a:pt x="5076296" y="377917"/>
                  <a:pt x="5074769" y="380267"/>
                </a:cubicBezTo>
                <a:cubicBezTo>
                  <a:pt x="5073241" y="382616"/>
                  <a:pt x="5071186" y="384379"/>
                  <a:pt x="5068601" y="385553"/>
                </a:cubicBezTo>
                <a:cubicBezTo>
                  <a:pt x="5066017" y="388138"/>
                  <a:pt x="5062962" y="389430"/>
                  <a:pt x="5059438" y="389430"/>
                </a:cubicBezTo>
                <a:cubicBezTo>
                  <a:pt x="5058028" y="389430"/>
                  <a:pt x="5056149" y="388960"/>
                  <a:pt x="5053799" y="388020"/>
                </a:cubicBezTo>
                <a:cubicBezTo>
                  <a:pt x="5050040" y="387785"/>
                  <a:pt x="5047221" y="386434"/>
                  <a:pt x="5045341" y="383967"/>
                </a:cubicBezTo>
                <a:cubicBezTo>
                  <a:pt x="5043462" y="381500"/>
                  <a:pt x="5042522" y="378505"/>
                  <a:pt x="5042522" y="374981"/>
                </a:cubicBezTo>
                <a:cubicBezTo>
                  <a:pt x="5042522" y="371691"/>
                  <a:pt x="5043462" y="368813"/>
                  <a:pt x="5045341" y="366346"/>
                </a:cubicBezTo>
                <a:cubicBezTo>
                  <a:pt x="5047221" y="363879"/>
                  <a:pt x="5049923" y="362528"/>
                  <a:pt x="5053447" y="362293"/>
                </a:cubicBezTo>
                <a:cubicBezTo>
                  <a:pt x="5055562" y="360414"/>
                  <a:pt x="5058733" y="359474"/>
                  <a:pt x="5062962" y="359474"/>
                </a:cubicBezTo>
                <a:close/>
                <a:moveTo>
                  <a:pt x="1481568" y="359474"/>
                </a:moveTo>
                <a:cubicBezTo>
                  <a:pt x="1484623" y="359474"/>
                  <a:pt x="1486737" y="359944"/>
                  <a:pt x="1487912" y="360884"/>
                </a:cubicBezTo>
                <a:cubicBezTo>
                  <a:pt x="1493081" y="363233"/>
                  <a:pt x="1495665" y="367227"/>
                  <a:pt x="1495665" y="372866"/>
                </a:cubicBezTo>
                <a:cubicBezTo>
                  <a:pt x="1495665" y="375450"/>
                  <a:pt x="1494902" y="377917"/>
                  <a:pt x="1493374" y="380267"/>
                </a:cubicBezTo>
                <a:cubicBezTo>
                  <a:pt x="1491847" y="382616"/>
                  <a:pt x="1489792" y="384379"/>
                  <a:pt x="1487207" y="385553"/>
                </a:cubicBezTo>
                <a:cubicBezTo>
                  <a:pt x="1484623" y="388138"/>
                  <a:pt x="1481568" y="389430"/>
                  <a:pt x="1478044" y="389430"/>
                </a:cubicBezTo>
                <a:cubicBezTo>
                  <a:pt x="1476635" y="389430"/>
                  <a:pt x="1474755" y="388960"/>
                  <a:pt x="1472405" y="388020"/>
                </a:cubicBezTo>
                <a:cubicBezTo>
                  <a:pt x="1468646" y="387785"/>
                  <a:pt x="1465826" y="386434"/>
                  <a:pt x="1463947" y="383967"/>
                </a:cubicBezTo>
                <a:cubicBezTo>
                  <a:pt x="1462067" y="381500"/>
                  <a:pt x="1461127" y="378505"/>
                  <a:pt x="1461127" y="374981"/>
                </a:cubicBezTo>
                <a:cubicBezTo>
                  <a:pt x="1461127" y="371691"/>
                  <a:pt x="1462067" y="368813"/>
                  <a:pt x="1463947" y="366346"/>
                </a:cubicBezTo>
                <a:cubicBezTo>
                  <a:pt x="1465826" y="363879"/>
                  <a:pt x="1468528" y="362528"/>
                  <a:pt x="1472053" y="362293"/>
                </a:cubicBezTo>
                <a:cubicBezTo>
                  <a:pt x="1474167" y="360414"/>
                  <a:pt x="1477339" y="359474"/>
                  <a:pt x="1481568" y="359474"/>
                </a:cubicBezTo>
                <a:close/>
                <a:moveTo>
                  <a:pt x="5541327" y="354540"/>
                </a:moveTo>
                <a:cubicBezTo>
                  <a:pt x="5544381" y="354540"/>
                  <a:pt x="5546496" y="355010"/>
                  <a:pt x="5547670" y="355950"/>
                </a:cubicBezTo>
                <a:cubicBezTo>
                  <a:pt x="5552839" y="358299"/>
                  <a:pt x="5555424" y="362293"/>
                  <a:pt x="5555424" y="367932"/>
                </a:cubicBezTo>
                <a:cubicBezTo>
                  <a:pt x="5555424" y="370516"/>
                  <a:pt x="5554660" y="372983"/>
                  <a:pt x="5553134" y="375333"/>
                </a:cubicBezTo>
                <a:cubicBezTo>
                  <a:pt x="5551606" y="377682"/>
                  <a:pt x="5549550" y="379445"/>
                  <a:pt x="5546966" y="380619"/>
                </a:cubicBezTo>
                <a:cubicBezTo>
                  <a:pt x="5544381" y="383204"/>
                  <a:pt x="5541327" y="384496"/>
                  <a:pt x="5537803" y="384496"/>
                </a:cubicBezTo>
                <a:cubicBezTo>
                  <a:pt x="5536393" y="384496"/>
                  <a:pt x="5534514" y="384026"/>
                  <a:pt x="5532164" y="383086"/>
                </a:cubicBezTo>
                <a:cubicBezTo>
                  <a:pt x="5528405" y="382851"/>
                  <a:pt x="5525585" y="381500"/>
                  <a:pt x="5523706" y="379033"/>
                </a:cubicBezTo>
                <a:cubicBezTo>
                  <a:pt x="5521826" y="376566"/>
                  <a:pt x="5520887" y="373571"/>
                  <a:pt x="5520887" y="370047"/>
                </a:cubicBezTo>
                <a:cubicBezTo>
                  <a:pt x="5520887" y="366757"/>
                  <a:pt x="5521826" y="363879"/>
                  <a:pt x="5523706" y="361412"/>
                </a:cubicBezTo>
                <a:cubicBezTo>
                  <a:pt x="5525585" y="358945"/>
                  <a:pt x="5528287" y="357594"/>
                  <a:pt x="5531812" y="357359"/>
                </a:cubicBezTo>
                <a:cubicBezTo>
                  <a:pt x="5533926" y="355480"/>
                  <a:pt x="5537098" y="354540"/>
                  <a:pt x="5541327" y="354540"/>
                </a:cubicBezTo>
                <a:close/>
                <a:moveTo>
                  <a:pt x="3445832" y="354540"/>
                </a:moveTo>
                <a:cubicBezTo>
                  <a:pt x="3448887" y="354540"/>
                  <a:pt x="3451001" y="355010"/>
                  <a:pt x="3452176" y="355950"/>
                </a:cubicBezTo>
                <a:cubicBezTo>
                  <a:pt x="3457345" y="358299"/>
                  <a:pt x="3459929" y="362293"/>
                  <a:pt x="3459929" y="367932"/>
                </a:cubicBezTo>
                <a:cubicBezTo>
                  <a:pt x="3459929" y="370516"/>
                  <a:pt x="3459166" y="372983"/>
                  <a:pt x="3457639" y="375333"/>
                </a:cubicBezTo>
                <a:cubicBezTo>
                  <a:pt x="3456111" y="377682"/>
                  <a:pt x="3454056" y="379445"/>
                  <a:pt x="3451471" y="380619"/>
                </a:cubicBezTo>
                <a:cubicBezTo>
                  <a:pt x="3448887" y="383204"/>
                  <a:pt x="3445832" y="384496"/>
                  <a:pt x="3442308" y="384496"/>
                </a:cubicBezTo>
                <a:cubicBezTo>
                  <a:pt x="3440899" y="384496"/>
                  <a:pt x="3439019" y="384026"/>
                  <a:pt x="3436669" y="383086"/>
                </a:cubicBezTo>
                <a:cubicBezTo>
                  <a:pt x="3432910" y="382851"/>
                  <a:pt x="3430091" y="381500"/>
                  <a:pt x="3428211" y="379033"/>
                </a:cubicBezTo>
                <a:cubicBezTo>
                  <a:pt x="3426330" y="376566"/>
                  <a:pt x="3425390" y="373571"/>
                  <a:pt x="3425390" y="370047"/>
                </a:cubicBezTo>
                <a:cubicBezTo>
                  <a:pt x="3425390" y="366757"/>
                  <a:pt x="3426330" y="363879"/>
                  <a:pt x="3428211" y="361412"/>
                </a:cubicBezTo>
                <a:cubicBezTo>
                  <a:pt x="3430091" y="358945"/>
                  <a:pt x="3432792" y="357594"/>
                  <a:pt x="3436317" y="357359"/>
                </a:cubicBezTo>
                <a:cubicBezTo>
                  <a:pt x="3438431" y="355480"/>
                  <a:pt x="3441604" y="354540"/>
                  <a:pt x="3445832" y="354540"/>
                </a:cubicBezTo>
                <a:close/>
                <a:moveTo>
                  <a:pt x="6675192" y="291456"/>
                </a:moveTo>
                <a:cubicBezTo>
                  <a:pt x="6677777" y="291456"/>
                  <a:pt x="6680009" y="292102"/>
                  <a:pt x="6681888" y="293394"/>
                </a:cubicBezTo>
                <a:cubicBezTo>
                  <a:pt x="6683768" y="294686"/>
                  <a:pt x="6684943" y="296625"/>
                  <a:pt x="6685413" y="299209"/>
                </a:cubicBezTo>
                <a:cubicBezTo>
                  <a:pt x="6687057" y="301794"/>
                  <a:pt x="6687880" y="305200"/>
                  <a:pt x="6687880" y="309429"/>
                </a:cubicBezTo>
                <a:cubicBezTo>
                  <a:pt x="6687880" y="315068"/>
                  <a:pt x="6686940" y="318827"/>
                  <a:pt x="6685060" y="320707"/>
                </a:cubicBezTo>
                <a:cubicBezTo>
                  <a:pt x="6685766" y="320942"/>
                  <a:pt x="6686118" y="322117"/>
                  <a:pt x="6686118" y="324231"/>
                </a:cubicBezTo>
                <a:cubicBezTo>
                  <a:pt x="6686118" y="328460"/>
                  <a:pt x="6684884" y="333571"/>
                  <a:pt x="6682417" y="339562"/>
                </a:cubicBezTo>
                <a:cubicBezTo>
                  <a:pt x="6679950" y="345553"/>
                  <a:pt x="6677425" y="348666"/>
                  <a:pt x="6674840" y="348901"/>
                </a:cubicBezTo>
                <a:cubicBezTo>
                  <a:pt x="6674135" y="353365"/>
                  <a:pt x="6673019" y="356772"/>
                  <a:pt x="6671492" y="359121"/>
                </a:cubicBezTo>
                <a:cubicBezTo>
                  <a:pt x="6669965" y="361471"/>
                  <a:pt x="6667557" y="363233"/>
                  <a:pt x="6664267" y="364408"/>
                </a:cubicBezTo>
                <a:cubicBezTo>
                  <a:pt x="6659099" y="370047"/>
                  <a:pt x="6653930" y="372866"/>
                  <a:pt x="6648761" y="372866"/>
                </a:cubicBezTo>
                <a:cubicBezTo>
                  <a:pt x="6644531" y="372866"/>
                  <a:pt x="6641125" y="370751"/>
                  <a:pt x="6638541" y="366522"/>
                </a:cubicBezTo>
                <a:cubicBezTo>
                  <a:pt x="6637600" y="364643"/>
                  <a:pt x="6637131" y="362881"/>
                  <a:pt x="6637131" y="361236"/>
                </a:cubicBezTo>
                <a:cubicBezTo>
                  <a:pt x="6637131" y="357712"/>
                  <a:pt x="6638364" y="354422"/>
                  <a:pt x="6640831" y="351368"/>
                </a:cubicBezTo>
                <a:cubicBezTo>
                  <a:pt x="6643298" y="348314"/>
                  <a:pt x="6646764" y="346317"/>
                  <a:pt x="6651228" y="345377"/>
                </a:cubicBezTo>
                <a:cubicBezTo>
                  <a:pt x="6650993" y="344907"/>
                  <a:pt x="6650875" y="343967"/>
                  <a:pt x="6650875" y="342557"/>
                </a:cubicBezTo>
                <a:cubicBezTo>
                  <a:pt x="6650875" y="339738"/>
                  <a:pt x="6651521" y="336977"/>
                  <a:pt x="6652813" y="334275"/>
                </a:cubicBezTo>
                <a:cubicBezTo>
                  <a:pt x="6654106" y="331574"/>
                  <a:pt x="6655692" y="330105"/>
                  <a:pt x="6657571" y="329870"/>
                </a:cubicBezTo>
                <a:cubicBezTo>
                  <a:pt x="6656396" y="329165"/>
                  <a:pt x="6655809" y="327286"/>
                  <a:pt x="6655809" y="324231"/>
                </a:cubicBezTo>
                <a:cubicBezTo>
                  <a:pt x="6655809" y="321177"/>
                  <a:pt x="6656396" y="317653"/>
                  <a:pt x="6657571" y="313659"/>
                </a:cubicBezTo>
                <a:cubicBezTo>
                  <a:pt x="6658746" y="309664"/>
                  <a:pt x="6659921" y="306728"/>
                  <a:pt x="6661096" y="304848"/>
                </a:cubicBezTo>
                <a:cubicBezTo>
                  <a:pt x="6660626" y="301089"/>
                  <a:pt x="6661918" y="297917"/>
                  <a:pt x="6664972" y="295332"/>
                </a:cubicBezTo>
                <a:cubicBezTo>
                  <a:pt x="6668027" y="292748"/>
                  <a:pt x="6671433" y="291456"/>
                  <a:pt x="6675192" y="291456"/>
                </a:cubicBezTo>
                <a:close/>
                <a:moveTo>
                  <a:pt x="5076707" y="232953"/>
                </a:moveTo>
                <a:cubicBezTo>
                  <a:pt x="5074592" y="235068"/>
                  <a:pt x="5071655" y="236125"/>
                  <a:pt x="5067896" y="236125"/>
                </a:cubicBezTo>
                <a:cubicBezTo>
                  <a:pt x="5065547" y="236125"/>
                  <a:pt x="5063197" y="235538"/>
                  <a:pt x="5060848" y="234363"/>
                </a:cubicBezTo>
                <a:cubicBezTo>
                  <a:pt x="5058264" y="236947"/>
                  <a:pt x="5055092" y="238240"/>
                  <a:pt x="5051332" y="238240"/>
                </a:cubicBezTo>
                <a:cubicBezTo>
                  <a:pt x="5050158" y="238240"/>
                  <a:pt x="5048396" y="237770"/>
                  <a:pt x="5046046" y="236830"/>
                </a:cubicBezTo>
                <a:cubicBezTo>
                  <a:pt x="5042522" y="240354"/>
                  <a:pt x="5039350" y="241411"/>
                  <a:pt x="5036531" y="240002"/>
                </a:cubicBezTo>
                <a:cubicBezTo>
                  <a:pt x="5035121" y="243291"/>
                  <a:pt x="5033300" y="245523"/>
                  <a:pt x="5031068" y="246698"/>
                </a:cubicBezTo>
                <a:cubicBezTo>
                  <a:pt x="5028836" y="247873"/>
                  <a:pt x="5025723" y="248460"/>
                  <a:pt x="5021729" y="248460"/>
                </a:cubicBezTo>
                <a:cubicBezTo>
                  <a:pt x="5020789" y="251044"/>
                  <a:pt x="5019203" y="253159"/>
                  <a:pt x="5016971" y="254804"/>
                </a:cubicBezTo>
                <a:cubicBezTo>
                  <a:pt x="5014739" y="256448"/>
                  <a:pt x="5012448" y="257036"/>
                  <a:pt x="5010099" y="256566"/>
                </a:cubicBezTo>
                <a:cubicBezTo>
                  <a:pt x="5011274" y="258210"/>
                  <a:pt x="5011861" y="260090"/>
                  <a:pt x="5011861" y="262205"/>
                </a:cubicBezTo>
                <a:cubicBezTo>
                  <a:pt x="5011861" y="265729"/>
                  <a:pt x="5010804" y="268901"/>
                  <a:pt x="5008689" y="271720"/>
                </a:cubicBezTo>
                <a:cubicBezTo>
                  <a:pt x="5011508" y="274539"/>
                  <a:pt x="5012918" y="277241"/>
                  <a:pt x="5012918" y="279826"/>
                </a:cubicBezTo>
                <a:cubicBezTo>
                  <a:pt x="5012918" y="281705"/>
                  <a:pt x="5012448" y="284055"/>
                  <a:pt x="5011508" y="286874"/>
                </a:cubicBezTo>
                <a:cubicBezTo>
                  <a:pt x="5012448" y="286874"/>
                  <a:pt x="5013799" y="287403"/>
                  <a:pt x="5015561" y="288460"/>
                </a:cubicBezTo>
                <a:cubicBezTo>
                  <a:pt x="5017323" y="289517"/>
                  <a:pt x="5018322" y="290634"/>
                  <a:pt x="5018557" y="291808"/>
                </a:cubicBezTo>
                <a:cubicBezTo>
                  <a:pt x="5020436" y="291103"/>
                  <a:pt x="5022786" y="290751"/>
                  <a:pt x="5025605" y="290751"/>
                </a:cubicBezTo>
                <a:cubicBezTo>
                  <a:pt x="5030774" y="290751"/>
                  <a:pt x="5034181" y="291926"/>
                  <a:pt x="5035826" y="294275"/>
                </a:cubicBezTo>
                <a:cubicBezTo>
                  <a:pt x="5038410" y="293335"/>
                  <a:pt x="5041112" y="292866"/>
                  <a:pt x="5043931" y="292866"/>
                </a:cubicBezTo>
                <a:cubicBezTo>
                  <a:pt x="5048396" y="292866"/>
                  <a:pt x="5051920" y="294158"/>
                  <a:pt x="5054504" y="296742"/>
                </a:cubicBezTo>
                <a:cubicBezTo>
                  <a:pt x="5056384" y="294863"/>
                  <a:pt x="5059497" y="293335"/>
                  <a:pt x="5063844" y="292161"/>
                </a:cubicBezTo>
                <a:cubicBezTo>
                  <a:pt x="5068190" y="290986"/>
                  <a:pt x="5072126" y="290399"/>
                  <a:pt x="5075650" y="290399"/>
                </a:cubicBezTo>
                <a:cubicBezTo>
                  <a:pt x="5077764" y="286169"/>
                  <a:pt x="5081523" y="283702"/>
                  <a:pt x="5086927" y="282998"/>
                </a:cubicBezTo>
                <a:cubicBezTo>
                  <a:pt x="5087397" y="281353"/>
                  <a:pt x="5088689" y="279238"/>
                  <a:pt x="5090804" y="276654"/>
                </a:cubicBezTo>
                <a:cubicBezTo>
                  <a:pt x="5089864" y="275244"/>
                  <a:pt x="5089042" y="273365"/>
                  <a:pt x="5088337" y="271015"/>
                </a:cubicBezTo>
                <a:cubicBezTo>
                  <a:pt x="5087632" y="268666"/>
                  <a:pt x="5087280" y="266316"/>
                  <a:pt x="5087280" y="263967"/>
                </a:cubicBezTo>
                <a:cubicBezTo>
                  <a:pt x="5087280" y="259033"/>
                  <a:pt x="5088454" y="255391"/>
                  <a:pt x="5090804" y="253041"/>
                </a:cubicBezTo>
                <a:cubicBezTo>
                  <a:pt x="5088219" y="249752"/>
                  <a:pt x="5086927" y="245876"/>
                  <a:pt x="5086927" y="241411"/>
                </a:cubicBezTo>
                <a:cubicBezTo>
                  <a:pt x="5086927" y="238357"/>
                  <a:pt x="5087397" y="235773"/>
                  <a:pt x="5088337" y="233658"/>
                </a:cubicBezTo>
                <a:cubicBezTo>
                  <a:pt x="5086457" y="234833"/>
                  <a:pt x="5084343" y="235420"/>
                  <a:pt x="5081994" y="235420"/>
                </a:cubicBezTo>
                <a:cubicBezTo>
                  <a:pt x="5079879" y="235420"/>
                  <a:pt x="5078117" y="234598"/>
                  <a:pt x="5076707" y="232953"/>
                </a:cubicBezTo>
                <a:close/>
                <a:moveTo>
                  <a:pt x="4162307" y="232953"/>
                </a:moveTo>
                <a:cubicBezTo>
                  <a:pt x="4160192" y="235068"/>
                  <a:pt x="4157256" y="236125"/>
                  <a:pt x="4153496" y="236125"/>
                </a:cubicBezTo>
                <a:cubicBezTo>
                  <a:pt x="4151147" y="236125"/>
                  <a:pt x="4148797" y="235538"/>
                  <a:pt x="4146448" y="234363"/>
                </a:cubicBezTo>
                <a:cubicBezTo>
                  <a:pt x="4143863" y="236947"/>
                  <a:pt x="4140692" y="238240"/>
                  <a:pt x="4136932" y="238240"/>
                </a:cubicBezTo>
                <a:cubicBezTo>
                  <a:pt x="4135758" y="238240"/>
                  <a:pt x="4133995" y="237770"/>
                  <a:pt x="4131646" y="236830"/>
                </a:cubicBezTo>
                <a:cubicBezTo>
                  <a:pt x="4128122" y="240354"/>
                  <a:pt x="4124950" y="241411"/>
                  <a:pt x="4122130" y="240002"/>
                </a:cubicBezTo>
                <a:cubicBezTo>
                  <a:pt x="4120721" y="243291"/>
                  <a:pt x="4118900" y="245523"/>
                  <a:pt x="4116668" y="246698"/>
                </a:cubicBezTo>
                <a:cubicBezTo>
                  <a:pt x="4114436" y="247873"/>
                  <a:pt x="4111323" y="248460"/>
                  <a:pt x="4107329" y="248460"/>
                </a:cubicBezTo>
                <a:cubicBezTo>
                  <a:pt x="4106389" y="251044"/>
                  <a:pt x="4104803" y="253159"/>
                  <a:pt x="4102571" y="254804"/>
                </a:cubicBezTo>
                <a:cubicBezTo>
                  <a:pt x="4100339" y="256448"/>
                  <a:pt x="4098048" y="257036"/>
                  <a:pt x="4095699" y="256566"/>
                </a:cubicBezTo>
                <a:cubicBezTo>
                  <a:pt x="4096873" y="258210"/>
                  <a:pt x="4097461" y="260090"/>
                  <a:pt x="4097461" y="262205"/>
                </a:cubicBezTo>
                <a:cubicBezTo>
                  <a:pt x="4097461" y="265729"/>
                  <a:pt x="4096403" y="268901"/>
                  <a:pt x="4094289" y="271720"/>
                </a:cubicBezTo>
                <a:cubicBezTo>
                  <a:pt x="4097108" y="274539"/>
                  <a:pt x="4098518" y="277241"/>
                  <a:pt x="4098518" y="279826"/>
                </a:cubicBezTo>
                <a:cubicBezTo>
                  <a:pt x="4098518" y="281705"/>
                  <a:pt x="4098048" y="284055"/>
                  <a:pt x="4097108" y="286874"/>
                </a:cubicBezTo>
                <a:cubicBezTo>
                  <a:pt x="4098048" y="286874"/>
                  <a:pt x="4099399" y="287403"/>
                  <a:pt x="4101161" y="288460"/>
                </a:cubicBezTo>
                <a:cubicBezTo>
                  <a:pt x="4102923" y="289517"/>
                  <a:pt x="4103922" y="290634"/>
                  <a:pt x="4104157" y="291808"/>
                </a:cubicBezTo>
                <a:cubicBezTo>
                  <a:pt x="4106036" y="291103"/>
                  <a:pt x="4108386" y="290751"/>
                  <a:pt x="4111206" y="290751"/>
                </a:cubicBezTo>
                <a:cubicBezTo>
                  <a:pt x="4116374" y="290751"/>
                  <a:pt x="4119781" y="291926"/>
                  <a:pt x="4121426" y="294275"/>
                </a:cubicBezTo>
                <a:cubicBezTo>
                  <a:pt x="4124010" y="293335"/>
                  <a:pt x="4126712" y="292866"/>
                  <a:pt x="4129531" y="292866"/>
                </a:cubicBezTo>
                <a:cubicBezTo>
                  <a:pt x="4133995" y="292866"/>
                  <a:pt x="4137520" y="294158"/>
                  <a:pt x="4140104" y="296742"/>
                </a:cubicBezTo>
                <a:cubicBezTo>
                  <a:pt x="4141984" y="294863"/>
                  <a:pt x="4145097" y="293335"/>
                  <a:pt x="4149444" y="292161"/>
                </a:cubicBezTo>
                <a:cubicBezTo>
                  <a:pt x="4153790" y="290986"/>
                  <a:pt x="4157725" y="290399"/>
                  <a:pt x="4161250" y="290399"/>
                </a:cubicBezTo>
                <a:cubicBezTo>
                  <a:pt x="4163364" y="286169"/>
                  <a:pt x="4167124" y="283702"/>
                  <a:pt x="4172527" y="282998"/>
                </a:cubicBezTo>
                <a:cubicBezTo>
                  <a:pt x="4172997" y="281353"/>
                  <a:pt x="4174289" y="279238"/>
                  <a:pt x="4176404" y="276654"/>
                </a:cubicBezTo>
                <a:cubicBezTo>
                  <a:pt x="4175464" y="275244"/>
                  <a:pt x="4174642" y="273365"/>
                  <a:pt x="4173937" y="271015"/>
                </a:cubicBezTo>
                <a:cubicBezTo>
                  <a:pt x="4173232" y="268666"/>
                  <a:pt x="4172880" y="266316"/>
                  <a:pt x="4172880" y="263967"/>
                </a:cubicBezTo>
                <a:cubicBezTo>
                  <a:pt x="4172880" y="259033"/>
                  <a:pt x="4174055" y="255391"/>
                  <a:pt x="4176404" y="253041"/>
                </a:cubicBezTo>
                <a:cubicBezTo>
                  <a:pt x="4173819" y="249752"/>
                  <a:pt x="4172527" y="245876"/>
                  <a:pt x="4172527" y="241411"/>
                </a:cubicBezTo>
                <a:cubicBezTo>
                  <a:pt x="4172527" y="238357"/>
                  <a:pt x="4172997" y="235773"/>
                  <a:pt x="4173937" y="233658"/>
                </a:cubicBezTo>
                <a:cubicBezTo>
                  <a:pt x="4172057" y="234833"/>
                  <a:pt x="4169943" y="235420"/>
                  <a:pt x="4167593" y="235420"/>
                </a:cubicBezTo>
                <a:cubicBezTo>
                  <a:pt x="4165479" y="235420"/>
                  <a:pt x="4163717" y="234598"/>
                  <a:pt x="4162307" y="232953"/>
                </a:cubicBezTo>
                <a:close/>
                <a:moveTo>
                  <a:pt x="1495313" y="232953"/>
                </a:moveTo>
                <a:cubicBezTo>
                  <a:pt x="1493198" y="235068"/>
                  <a:pt x="1490262" y="236125"/>
                  <a:pt x="1486502" y="236125"/>
                </a:cubicBezTo>
                <a:cubicBezTo>
                  <a:pt x="1484153" y="236125"/>
                  <a:pt x="1481803" y="235538"/>
                  <a:pt x="1479453" y="234363"/>
                </a:cubicBezTo>
                <a:cubicBezTo>
                  <a:pt x="1476869" y="236947"/>
                  <a:pt x="1473697" y="238240"/>
                  <a:pt x="1469938" y="238240"/>
                </a:cubicBezTo>
                <a:cubicBezTo>
                  <a:pt x="1468764" y="238240"/>
                  <a:pt x="1467002" y="237770"/>
                  <a:pt x="1464652" y="236830"/>
                </a:cubicBezTo>
                <a:cubicBezTo>
                  <a:pt x="1461127" y="240354"/>
                  <a:pt x="1457956" y="241411"/>
                  <a:pt x="1455136" y="240002"/>
                </a:cubicBezTo>
                <a:cubicBezTo>
                  <a:pt x="1453727" y="243291"/>
                  <a:pt x="1451906" y="245523"/>
                  <a:pt x="1449674" y="246698"/>
                </a:cubicBezTo>
                <a:cubicBezTo>
                  <a:pt x="1447442" y="247873"/>
                  <a:pt x="1444328" y="248460"/>
                  <a:pt x="1440334" y="248460"/>
                </a:cubicBezTo>
                <a:cubicBezTo>
                  <a:pt x="1439395" y="251044"/>
                  <a:pt x="1437809" y="253159"/>
                  <a:pt x="1435577" y="254804"/>
                </a:cubicBezTo>
                <a:cubicBezTo>
                  <a:pt x="1433345" y="256448"/>
                  <a:pt x="1431054" y="257036"/>
                  <a:pt x="1428704" y="256566"/>
                </a:cubicBezTo>
                <a:cubicBezTo>
                  <a:pt x="1429879" y="258210"/>
                  <a:pt x="1430467" y="260090"/>
                  <a:pt x="1430467" y="262205"/>
                </a:cubicBezTo>
                <a:cubicBezTo>
                  <a:pt x="1430467" y="265729"/>
                  <a:pt x="1429409" y="268901"/>
                  <a:pt x="1427295" y="271720"/>
                </a:cubicBezTo>
                <a:cubicBezTo>
                  <a:pt x="1430114" y="274539"/>
                  <a:pt x="1431524" y="277241"/>
                  <a:pt x="1431524" y="279826"/>
                </a:cubicBezTo>
                <a:cubicBezTo>
                  <a:pt x="1431524" y="281705"/>
                  <a:pt x="1431054" y="284055"/>
                  <a:pt x="1430114" y="286874"/>
                </a:cubicBezTo>
                <a:cubicBezTo>
                  <a:pt x="1431054" y="286874"/>
                  <a:pt x="1432405" y="287403"/>
                  <a:pt x="1434167" y="288460"/>
                </a:cubicBezTo>
                <a:cubicBezTo>
                  <a:pt x="1435929" y="289517"/>
                  <a:pt x="1436928" y="290634"/>
                  <a:pt x="1437163" y="291808"/>
                </a:cubicBezTo>
                <a:cubicBezTo>
                  <a:pt x="1439043" y="291103"/>
                  <a:pt x="1441392" y="290751"/>
                  <a:pt x="1444211" y="290751"/>
                </a:cubicBezTo>
                <a:cubicBezTo>
                  <a:pt x="1449380" y="290751"/>
                  <a:pt x="1452787" y="291926"/>
                  <a:pt x="1454432" y="294275"/>
                </a:cubicBezTo>
                <a:cubicBezTo>
                  <a:pt x="1457016" y="293335"/>
                  <a:pt x="1459718" y="292866"/>
                  <a:pt x="1462537" y="292866"/>
                </a:cubicBezTo>
                <a:cubicBezTo>
                  <a:pt x="1467002" y="292866"/>
                  <a:pt x="1470525" y="294158"/>
                  <a:pt x="1473110" y="296742"/>
                </a:cubicBezTo>
                <a:cubicBezTo>
                  <a:pt x="1474990" y="294863"/>
                  <a:pt x="1478103" y="293335"/>
                  <a:pt x="1482449" y="292161"/>
                </a:cubicBezTo>
                <a:cubicBezTo>
                  <a:pt x="1486796" y="290986"/>
                  <a:pt x="1490731" y="290399"/>
                  <a:pt x="1494256" y="290399"/>
                </a:cubicBezTo>
                <a:cubicBezTo>
                  <a:pt x="1496370" y="286169"/>
                  <a:pt x="1500129" y="283702"/>
                  <a:pt x="1505533" y="282998"/>
                </a:cubicBezTo>
                <a:cubicBezTo>
                  <a:pt x="1506003" y="281353"/>
                  <a:pt x="1507295" y="279238"/>
                  <a:pt x="1509410" y="276654"/>
                </a:cubicBezTo>
                <a:cubicBezTo>
                  <a:pt x="1508470" y="275244"/>
                  <a:pt x="1507648" y="273365"/>
                  <a:pt x="1506943" y="271015"/>
                </a:cubicBezTo>
                <a:cubicBezTo>
                  <a:pt x="1506238" y="268666"/>
                  <a:pt x="1505886" y="266316"/>
                  <a:pt x="1505886" y="263967"/>
                </a:cubicBezTo>
                <a:cubicBezTo>
                  <a:pt x="1505886" y="259033"/>
                  <a:pt x="1507060" y="255391"/>
                  <a:pt x="1509410" y="253041"/>
                </a:cubicBezTo>
                <a:cubicBezTo>
                  <a:pt x="1506825" y="249752"/>
                  <a:pt x="1505533" y="245876"/>
                  <a:pt x="1505533" y="241411"/>
                </a:cubicBezTo>
                <a:cubicBezTo>
                  <a:pt x="1505533" y="238357"/>
                  <a:pt x="1506003" y="235773"/>
                  <a:pt x="1506943" y="233658"/>
                </a:cubicBezTo>
                <a:cubicBezTo>
                  <a:pt x="1505063" y="234833"/>
                  <a:pt x="1502949" y="235420"/>
                  <a:pt x="1500599" y="235420"/>
                </a:cubicBezTo>
                <a:cubicBezTo>
                  <a:pt x="1498485" y="235420"/>
                  <a:pt x="1496723" y="234598"/>
                  <a:pt x="1495313" y="232953"/>
                </a:cubicBezTo>
                <a:close/>
                <a:moveTo>
                  <a:pt x="580913" y="232953"/>
                </a:moveTo>
                <a:cubicBezTo>
                  <a:pt x="578798" y="235068"/>
                  <a:pt x="575861" y="236125"/>
                  <a:pt x="572102" y="236125"/>
                </a:cubicBezTo>
                <a:cubicBezTo>
                  <a:pt x="569753" y="236125"/>
                  <a:pt x="567403" y="235538"/>
                  <a:pt x="565054" y="234363"/>
                </a:cubicBezTo>
                <a:cubicBezTo>
                  <a:pt x="562469" y="236947"/>
                  <a:pt x="559297" y="238240"/>
                  <a:pt x="555537" y="238240"/>
                </a:cubicBezTo>
                <a:cubicBezTo>
                  <a:pt x="554363" y="238240"/>
                  <a:pt x="552601" y="237770"/>
                  <a:pt x="550251" y="236830"/>
                </a:cubicBezTo>
                <a:cubicBezTo>
                  <a:pt x="546727" y="240354"/>
                  <a:pt x="543555" y="241411"/>
                  <a:pt x="540736" y="240002"/>
                </a:cubicBezTo>
                <a:cubicBezTo>
                  <a:pt x="539326" y="243291"/>
                  <a:pt x="537505" y="245523"/>
                  <a:pt x="535273" y="246698"/>
                </a:cubicBezTo>
                <a:cubicBezTo>
                  <a:pt x="533041" y="247873"/>
                  <a:pt x="529928" y="248460"/>
                  <a:pt x="525934" y="248460"/>
                </a:cubicBezTo>
                <a:cubicBezTo>
                  <a:pt x="524994" y="251044"/>
                  <a:pt x="523408" y="253159"/>
                  <a:pt x="521176" y="254804"/>
                </a:cubicBezTo>
                <a:cubicBezTo>
                  <a:pt x="518944" y="256448"/>
                  <a:pt x="516653" y="257036"/>
                  <a:pt x="514304" y="256566"/>
                </a:cubicBezTo>
                <a:cubicBezTo>
                  <a:pt x="515479" y="258210"/>
                  <a:pt x="516066" y="260090"/>
                  <a:pt x="516066" y="262205"/>
                </a:cubicBezTo>
                <a:cubicBezTo>
                  <a:pt x="516066" y="265729"/>
                  <a:pt x="515009" y="268901"/>
                  <a:pt x="512894" y="271720"/>
                </a:cubicBezTo>
                <a:cubicBezTo>
                  <a:pt x="515714" y="274539"/>
                  <a:pt x="517123" y="277241"/>
                  <a:pt x="517123" y="279826"/>
                </a:cubicBezTo>
                <a:cubicBezTo>
                  <a:pt x="517123" y="281705"/>
                  <a:pt x="516653" y="284055"/>
                  <a:pt x="515714" y="286874"/>
                </a:cubicBezTo>
                <a:cubicBezTo>
                  <a:pt x="516653" y="286874"/>
                  <a:pt x="518004" y="287403"/>
                  <a:pt x="519767" y="288460"/>
                </a:cubicBezTo>
                <a:cubicBezTo>
                  <a:pt x="521529" y="289517"/>
                  <a:pt x="522527" y="290634"/>
                  <a:pt x="522762" y="291808"/>
                </a:cubicBezTo>
                <a:cubicBezTo>
                  <a:pt x="524642" y="291103"/>
                  <a:pt x="526991" y="290751"/>
                  <a:pt x="529811" y="290751"/>
                </a:cubicBezTo>
                <a:cubicBezTo>
                  <a:pt x="534980" y="290751"/>
                  <a:pt x="538386" y="291926"/>
                  <a:pt x="540031" y="294275"/>
                </a:cubicBezTo>
                <a:cubicBezTo>
                  <a:pt x="542615" y="293335"/>
                  <a:pt x="545317" y="292866"/>
                  <a:pt x="548137" y="292866"/>
                </a:cubicBezTo>
                <a:cubicBezTo>
                  <a:pt x="552601" y="292866"/>
                  <a:pt x="556125" y="294158"/>
                  <a:pt x="558710" y="296742"/>
                </a:cubicBezTo>
                <a:cubicBezTo>
                  <a:pt x="560589" y="294863"/>
                  <a:pt x="563702" y="293335"/>
                  <a:pt x="568049" y="292161"/>
                </a:cubicBezTo>
                <a:cubicBezTo>
                  <a:pt x="572396" y="290986"/>
                  <a:pt x="576331" y="290399"/>
                  <a:pt x="579855" y="290399"/>
                </a:cubicBezTo>
                <a:cubicBezTo>
                  <a:pt x="581970" y="286169"/>
                  <a:pt x="585729" y="283702"/>
                  <a:pt x="591133" y="282998"/>
                </a:cubicBezTo>
                <a:cubicBezTo>
                  <a:pt x="591603" y="281353"/>
                  <a:pt x="592895" y="279238"/>
                  <a:pt x="595009" y="276654"/>
                </a:cubicBezTo>
                <a:cubicBezTo>
                  <a:pt x="594070" y="275244"/>
                  <a:pt x="593248" y="273365"/>
                  <a:pt x="592542" y="271015"/>
                </a:cubicBezTo>
                <a:cubicBezTo>
                  <a:pt x="591838" y="268666"/>
                  <a:pt x="591485" y="266316"/>
                  <a:pt x="591485" y="263967"/>
                </a:cubicBezTo>
                <a:cubicBezTo>
                  <a:pt x="591485" y="259033"/>
                  <a:pt x="592660" y="255391"/>
                  <a:pt x="595009" y="253041"/>
                </a:cubicBezTo>
                <a:cubicBezTo>
                  <a:pt x="592425" y="249752"/>
                  <a:pt x="591133" y="245876"/>
                  <a:pt x="591133" y="241411"/>
                </a:cubicBezTo>
                <a:cubicBezTo>
                  <a:pt x="591133" y="238357"/>
                  <a:pt x="591603" y="235773"/>
                  <a:pt x="592542" y="233658"/>
                </a:cubicBezTo>
                <a:cubicBezTo>
                  <a:pt x="590663" y="234833"/>
                  <a:pt x="588549" y="235420"/>
                  <a:pt x="586199" y="235420"/>
                </a:cubicBezTo>
                <a:cubicBezTo>
                  <a:pt x="584085" y="235420"/>
                  <a:pt x="582323" y="234598"/>
                  <a:pt x="580913" y="232953"/>
                </a:cubicBezTo>
                <a:close/>
                <a:moveTo>
                  <a:pt x="2912337" y="207579"/>
                </a:moveTo>
                <a:cubicBezTo>
                  <a:pt x="2916096" y="207579"/>
                  <a:pt x="2919562" y="208342"/>
                  <a:pt x="2922734" y="209869"/>
                </a:cubicBezTo>
                <a:cubicBezTo>
                  <a:pt x="2925906" y="211397"/>
                  <a:pt x="2928196" y="213452"/>
                  <a:pt x="2929606" y="216037"/>
                </a:cubicBezTo>
                <a:cubicBezTo>
                  <a:pt x="2930310" y="217681"/>
                  <a:pt x="2930662" y="219561"/>
                  <a:pt x="2930662" y="221676"/>
                </a:cubicBezTo>
                <a:cubicBezTo>
                  <a:pt x="2930662" y="225905"/>
                  <a:pt x="2929253" y="229546"/>
                  <a:pt x="2926434" y="232601"/>
                </a:cubicBezTo>
                <a:cubicBezTo>
                  <a:pt x="2923615" y="235655"/>
                  <a:pt x="2920208" y="237182"/>
                  <a:pt x="2916214" y="237182"/>
                </a:cubicBezTo>
                <a:cubicBezTo>
                  <a:pt x="2914569" y="237182"/>
                  <a:pt x="2913394" y="237065"/>
                  <a:pt x="2912689" y="236830"/>
                </a:cubicBezTo>
                <a:cubicBezTo>
                  <a:pt x="2909869" y="240589"/>
                  <a:pt x="2906580" y="242469"/>
                  <a:pt x="2902821" y="242469"/>
                </a:cubicBezTo>
                <a:cubicBezTo>
                  <a:pt x="2900941" y="242469"/>
                  <a:pt x="2898123" y="241764"/>
                  <a:pt x="2894363" y="240354"/>
                </a:cubicBezTo>
                <a:cubicBezTo>
                  <a:pt x="2889194" y="243643"/>
                  <a:pt x="2884965" y="245288"/>
                  <a:pt x="2881676" y="245288"/>
                </a:cubicBezTo>
                <a:cubicBezTo>
                  <a:pt x="2878622" y="245288"/>
                  <a:pt x="2875684" y="244231"/>
                  <a:pt x="2872865" y="242116"/>
                </a:cubicBezTo>
                <a:cubicBezTo>
                  <a:pt x="2870751" y="242821"/>
                  <a:pt x="2868754" y="243174"/>
                  <a:pt x="2866874" y="243174"/>
                </a:cubicBezTo>
                <a:cubicBezTo>
                  <a:pt x="2862645" y="243174"/>
                  <a:pt x="2859121" y="241764"/>
                  <a:pt x="2856301" y="238944"/>
                </a:cubicBezTo>
                <a:cubicBezTo>
                  <a:pt x="2854891" y="240589"/>
                  <a:pt x="2852894" y="241411"/>
                  <a:pt x="2850310" y="241411"/>
                </a:cubicBezTo>
                <a:cubicBezTo>
                  <a:pt x="2848431" y="241411"/>
                  <a:pt x="2846786" y="241059"/>
                  <a:pt x="2845376" y="240354"/>
                </a:cubicBezTo>
                <a:cubicBezTo>
                  <a:pt x="2843262" y="241764"/>
                  <a:pt x="2841030" y="242469"/>
                  <a:pt x="2838680" y="242469"/>
                </a:cubicBezTo>
                <a:cubicBezTo>
                  <a:pt x="2836800" y="242469"/>
                  <a:pt x="2834803" y="242116"/>
                  <a:pt x="2832688" y="241411"/>
                </a:cubicBezTo>
                <a:cubicBezTo>
                  <a:pt x="2830339" y="243056"/>
                  <a:pt x="2827637" y="243878"/>
                  <a:pt x="2824583" y="243878"/>
                </a:cubicBezTo>
                <a:cubicBezTo>
                  <a:pt x="2820354" y="243878"/>
                  <a:pt x="2816830" y="242351"/>
                  <a:pt x="2814010" y="239297"/>
                </a:cubicBezTo>
                <a:cubicBezTo>
                  <a:pt x="2811190" y="242351"/>
                  <a:pt x="2807666" y="243878"/>
                  <a:pt x="2803438" y="243878"/>
                </a:cubicBezTo>
                <a:cubicBezTo>
                  <a:pt x="2800383" y="243878"/>
                  <a:pt x="2797681" y="243174"/>
                  <a:pt x="2795332" y="241764"/>
                </a:cubicBezTo>
                <a:cubicBezTo>
                  <a:pt x="2791572" y="243409"/>
                  <a:pt x="2787343" y="244231"/>
                  <a:pt x="2782644" y="244231"/>
                </a:cubicBezTo>
                <a:cubicBezTo>
                  <a:pt x="2779590" y="244231"/>
                  <a:pt x="2777124" y="243761"/>
                  <a:pt x="2775244" y="242821"/>
                </a:cubicBezTo>
                <a:cubicBezTo>
                  <a:pt x="2772894" y="244231"/>
                  <a:pt x="2769488" y="244936"/>
                  <a:pt x="2765024" y="244936"/>
                </a:cubicBezTo>
                <a:cubicBezTo>
                  <a:pt x="2761028" y="244936"/>
                  <a:pt x="2757504" y="244348"/>
                  <a:pt x="2754451" y="243174"/>
                </a:cubicBezTo>
                <a:cubicBezTo>
                  <a:pt x="2747872" y="245288"/>
                  <a:pt x="2742233" y="246345"/>
                  <a:pt x="2737534" y="246345"/>
                </a:cubicBezTo>
                <a:cubicBezTo>
                  <a:pt x="2731425" y="246345"/>
                  <a:pt x="2726668" y="244994"/>
                  <a:pt x="2723261" y="242293"/>
                </a:cubicBezTo>
                <a:cubicBezTo>
                  <a:pt x="2719854" y="239591"/>
                  <a:pt x="2718151" y="236360"/>
                  <a:pt x="2718151" y="232601"/>
                </a:cubicBezTo>
                <a:cubicBezTo>
                  <a:pt x="2718151" y="228607"/>
                  <a:pt x="2720148" y="225024"/>
                  <a:pt x="2724142" y="221852"/>
                </a:cubicBezTo>
                <a:cubicBezTo>
                  <a:pt x="2728136" y="218680"/>
                  <a:pt x="2733658" y="216977"/>
                  <a:pt x="2740705" y="216742"/>
                </a:cubicBezTo>
                <a:cubicBezTo>
                  <a:pt x="2742116" y="214157"/>
                  <a:pt x="2743995" y="212219"/>
                  <a:pt x="2746345" y="210927"/>
                </a:cubicBezTo>
                <a:cubicBezTo>
                  <a:pt x="2748694" y="209634"/>
                  <a:pt x="2751279" y="208988"/>
                  <a:pt x="2754098" y="208988"/>
                </a:cubicBezTo>
                <a:cubicBezTo>
                  <a:pt x="2759502" y="208988"/>
                  <a:pt x="2763495" y="210985"/>
                  <a:pt x="2766081" y="214980"/>
                </a:cubicBezTo>
                <a:cubicBezTo>
                  <a:pt x="2768665" y="212865"/>
                  <a:pt x="2771718" y="211808"/>
                  <a:pt x="2775244" y="211808"/>
                </a:cubicBezTo>
                <a:cubicBezTo>
                  <a:pt x="2778063" y="211808"/>
                  <a:pt x="2780999" y="212748"/>
                  <a:pt x="2784054" y="214627"/>
                </a:cubicBezTo>
                <a:cubicBezTo>
                  <a:pt x="2786169" y="211573"/>
                  <a:pt x="2789575" y="210046"/>
                  <a:pt x="2794274" y="210046"/>
                </a:cubicBezTo>
                <a:cubicBezTo>
                  <a:pt x="2796859" y="210046"/>
                  <a:pt x="2799209" y="210516"/>
                  <a:pt x="2801322" y="211455"/>
                </a:cubicBezTo>
                <a:cubicBezTo>
                  <a:pt x="2803907" y="209576"/>
                  <a:pt x="2807431" y="208636"/>
                  <a:pt x="2811895" y="208636"/>
                </a:cubicBezTo>
                <a:cubicBezTo>
                  <a:pt x="2816124" y="208636"/>
                  <a:pt x="2819883" y="209458"/>
                  <a:pt x="2823173" y="211103"/>
                </a:cubicBezTo>
                <a:cubicBezTo>
                  <a:pt x="2825992" y="209458"/>
                  <a:pt x="2828694" y="208636"/>
                  <a:pt x="2831279" y="208636"/>
                </a:cubicBezTo>
                <a:cubicBezTo>
                  <a:pt x="2834098" y="208636"/>
                  <a:pt x="2836800" y="209576"/>
                  <a:pt x="2839385" y="211455"/>
                </a:cubicBezTo>
                <a:cubicBezTo>
                  <a:pt x="2842673" y="210046"/>
                  <a:pt x="2847137" y="209341"/>
                  <a:pt x="2852777" y="209341"/>
                </a:cubicBezTo>
                <a:cubicBezTo>
                  <a:pt x="2860061" y="209341"/>
                  <a:pt x="2865347" y="210398"/>
                  <a:pt x="2868636" y="212513"/>
                </a:cubicBezTo>
                <a:cubicBezTo>
                  <a:pt x="2870516" y="212043"/>
                  <a:pt x="2872042" y="211808"/>
                  <a:pt x="2873218" y="211808"/>
                </a:cubicBezTo>
                <a:cubicBezTo>
                  <a:pt x="2876507" y="211808"/>
                  <a:pt x="2879326" y="212630"/>
                  <a:pt x="2881676" y="214275"/>
                </a:cubicBezTo>
                <a:cubicBezTo>
                  <a:pt x="2884965" y="212395"/>
                  <a:pt x="2889312" y="211455"/>
                  <a:pt x="2894715" y="211455"/>
                </a:cubicBezTo>
                <a:cubicBezTo>
                  <a:pt x="2896830" y="211455"/>
                  <a:pt x="2898240" y="211573"/>
                  <a:pt x="2898945" y="211808"/>
                </a:cubicBezTo>
                <a:cubicBezTo>
                  <a:pt x="2902469" y="208518"/>
                  <a:pt x="2906933" y="207109"/>
                  <a:pt x="2912337" y="207579"/>
                </a:cubicBezTo>
                <a:close/>
                <a:moveTo>
                  <a:pt x="7679861" y="168812"/>
                </a:moveTo>
                <a:cubicBezTo>
                  <a:pt x="7678921" y="169987"/>
                  <a:pt x="7676924" y="170985"/>
                  <a:pt x="7673870" y="171808"/>
                </a:cubicBezTo>
                <a:cubicBezTo>
                  <a:pt x="7670815" y="172630"/>
                  <a:pt x="7668466" y="172924"/>
                  <a:pt x="7666821" y="172689"/>
                </a:cubicBezTo>
                <a:cubicBezTo>
                  <a:pt x="7666116" y="173863"/>
                  <a:pt x="7664471" y="175038"/>
                  <a:pt x="7661887" y="176213"/>
                </a:cubicBezTo>
                <a:cubicBezTo>
                  <a:pt x="7659303" y="177388"/>
                  <a:pt x="7656601" y="177740"/>
                  <a:pt x="7653781" y="177270"/>
                </a:cubicBezTo>
                <a:cubicBezTo>
                  <a:pt x="7651432" y="181734"/>
                  <a:pt x="7648965" y="185376"/>
                  <a:pt x="7646381" y="188195"/>
                </a:cubicBezTo>
                <a:cubicBezTo>
                  <a:pt x="7643796" y="191015"/>
                  <a:pt x="7640507" y="193129"/>
                  <a:pt x="7636513" y="194539"/>
                </a:cubicBezTo>
                <a:cubicBezTo>
                  <a:pt x="7636043" y="197828"/>
                  <a:pt x="7634574" y="201470"/>
                  <a:pt x="7632107" y="205464"/>
                </a:cubicBezTo>
                <a:cubicBezTo>
                  <a:pt x="7629640" y="209458"/>
                  <a:pt x="7627114" y="212513"/>
                  <a:pt x="7624530" y="214627"/>
                </a:cubicBezTo>
                <a:lnTo>
                  <a:pt x="7625940" y="214980"/>
                </a:lnTo>
                <a:cubicBezTo>
                  <a:pt x="7629229" y="212630"/>
                  <a:pt x="7633693" y="211455"/>
                  <a:pt x="7639332" y="211455"/>
                </a:cubicBezTo>
                <a:cubicBezTo>
                  <a:pt x="7642622" y="211455"/>
                  <a:pt x="7645734" y="211808"/>
                  <a:pt x="7648671" y="212513"/>
                </a:cubicBezTo>
                <a:cubicBezTo>
                  <a:pt x="7651608" y="213217"/>
                  <a:pt x="7653664" y="214040"/>
                  <a:pt x="7654839" y="214980"/>
                </a:cubicBezTo>
                <a:cubicBezTo>
                  <a:pt x="7660478" y="211455"/>
                  <a:pt x="7666704" y="209693"/>
                  <a:pt x="7673517" y="209693"/>
                </a:cubicBezTo>
                <a:cubicBezTo>
                  <a:pt x="7679156" y="209693"/>
                  <a:pt x="7684090" y="211455"/>
                  <a:pt x="7688319" y="214980"/>
                </a:cubicBezTo>
                <a:cubicBezTo>
                  <a:pt x="7690669" y="211690"/>
                  <a:pt x="7696425" y="210046"/>
                  <a:pt x="7705588" y="210046"/>
                </a:cubicBezTo>
                <a:cubicBezTo>
                  <a:pt x="7710757" y="210046"/>
                  <a:pt x="7714751" y="210516"/>
                  <a:pt x="7717571" y="211455"/>
                </a:cubicBezTo>
                <a:cubicBezTo>
                  <a:pt x="7715691" y="210516"/>
                  <a:pt x="7713988" y="208460"/>
                  <a:pt x="7712460" y="205288"/>
                </a:cubicBezTo>
                <a:cubicBezTo>
                  <a:pt x="7710933" y="202116"/>
                  <a:pt x="7710169" y="199120"/>
                  <a:pt x="7710169" y="196301"/>
                </a:cubicBezTo>
                <a:cubicBezTo>
                  <a:pt x="7710169" y="194421"/>
                  <a:pt x="7710522" y="193012"/>
                  <a:pt x="7711227" y="192072"/>
                </a:cubicBezTo>
                <a:cubicBezTo>
                  <a:pt x="7707937" y="192307"/>
                  <a:pt x="7705177" y="191426"/>
                  <a:pt x="7702945" y="189429"/>
                </a:cubicBezTo>
                <a:cubicBezTo>
                  <a:pt x="7700713" y="187432"/>
                  <a:pt x="7698716" y="185141"/>
                  <a:pt x="7696954" y="182556"/>
                </a:cubicBezTo>
                <a:cubicBezTo>
                  <a:pt x="7695192" y="179972"/>
                  <a:pt x="7693841" y="178092"/>
                  <a:pt x="7692901" y="176918"/>
                </a:cubicBezTo>
                <a:cubicBezTo>
                  <a:pt x="7691726" y="177623"/>
                  <a:pt x="7689318" y="176976"/>
                  <a:pt x="7685676" y="174979"/>
                </a:cubicBezTo>
                <a:cubicBezTo>
                  <a:pt x="7682034" y="172982"/>
                  <a:pt x="7680096" y="170926"/>
                  <a:pt x="7679861" y="168812"/>
                </a:cubicBezTo>
                <a:close/>
                <a:moveTo>
                  <a:pt x="7100608" y="167402"/>
                </a:moveTo>
                <a:cubicBezTo>
                  <a:pt x="7098023" y="169987"/>
                  <a:pt x="7094675" y="172042"/>
                  <a:pt x="7090564" y="173570"/>
                </a:cubicBezTo>
                <a:cubicBezTo>
                  <a:pt x="7086452" y="175097"/>
                  <a:pt x="7082869" y="175625"/>
                  <a:pt x="7079815" y="175156"/>
                </a:cubicBezTo>
                <a:cubicBezTo>
                  <a:pt x="7079579" y="177505"/>
                  <a:pt x="7077524" y="180266"/>
                  <a:pt x="7073647" y="183438"/>
                </a:cubicBezTo>
                <a:cubicBezTo>
                  <a:pt x="7069771" y="186609"/>
                  <a:pt x="7066305" y="188665"/>
                  <a:pt x="7063251" y="189605"/>
                </a:cubicBezTo>
                <a:cubicBezTo>
                  <a:pt x="7063955" y="191015"/>
                  <a:pt x="7064308" y="192659"/>
                  <a:pt x="7064308" y="194539"/>
                </a:cubicBezTo>
                <a:cubicBezTo>
                  <a:pt x="7064308" y="196888"/>
                  <a:pt x="7063720" y="199238"/>
                  <a:pt x="7062545" y="201587"/>
                </a:cubicBezTo>
                <a:cubicBezTo>
                  <a:pt x="7061371" y="203937"/>
                  <a:pt x="7059726" y="205934"/>
                  <a:pt x="7057612" y="207579"/>
                </a:cubicBezTo>
                <a:cubicBezTo>
                  <a:pt x="7057847" y="210868"/>
                  <a:pt x="7057083" y="214040"/>
                  <a:pt x="7055321" y="217094"/>
                </a:cubicBezTo>
                <a:cubicBezTo>
                  <a:pt x="7053559" y="220148"/>
                  <a:pt x="7051151" y="222263"/>
                  <a:pt x="7048096" y="223438"/>
                </a:cubicBezTo>
                <a:cubicBezTo>
                  <a:pt x="7048566" y="225317"/>
                  <a:pt x="7048801" y="226845"/>
                  <a:pt x="7048801" y="228019"/>
                </a:cubicBezTo>
                <a:cubicBezTo>
                  <a:pt x="7048801" y="231309"/>
                  <a:pt x="7047979" y="233893"/>
                  <a:pt x="7046334" y="235773"/>
                </a:cubicBezTo>
                <a:cubicBezTo>
                  <a:pt x="7047039" y="237417"/>
                  <a:pt x="7047391" y="239062"/>
                  <a:pt x="7047391" y="240707"/>
                </a:cubicBezTo>
                <a:cubicBezTo>
                  <a:pt x="7047391" y="243291"/>
                  <a:pt x="7046099" y="246110"/>
                  <a:pt x="7043515" y="249165"/>
                </a:cubicBezTo>
                <a:cubicBezTo>
                  <a:pt x="7049389" y="253159"/>
                  <a:pt x="7052325" y="258915"/>
                  <a:pt x="7052325" y="266434"/>
                </a:cubicBezTo>
                <a:cubicBezTo>
                  <a:pt x="7052325" y="270428"/>
                  <a:pt x="7051621" y="273835"/>
                  <a:pt x="7050211" y="276654"/>
                </a:cubicBezTo>
                <a:cubicBezTo>
                  <a:pt x="7052561" y="276889"/>
                  <a:pt x="7054205" y="277594"/>
                  <a:pt x="7055145" y="278769"/>
                </a:cubicBezTo>
                <a:cubicBezTo>
                  <a:pt x="7056085" y="279943"/>
                  <a:pt x="7056907" y="281823"/>
                  <a:pt x="7057612" y="284407"/>
                </a:cubicBezTo>
                <a:cubicBezTo>
                  <a:pt x="7063486" y="285112"/>
                  <a:pt x="7067832" y="287932"/>
                  <a:pt x="7070651" y="292866"/>
                </a:cubicBezTo>
                <a:cubicBezTo>
                  <a:pt x="7073236" y="292866"/>
                  <a:pt x="7076467" y="293688"/>
                  <a:pt x="7080343" y="295332"/>
                </a:cubicBezTo>
                <a:cubicBezTo>
                  <a:pt x="7084220" y="296977"/>
                  <a:pt x="7086746" y="298857"/>
                  <a:pt x="7087920" y="300971"/>
                </a:cubicBezTo>
                <a:cubicBezTo>
                  <a:pt x="7089800" y="299327"/>
                  <a:pt x="7092971" y="298504"/>
                  <a:pt x="7097436" y="298504"/>
                </a:cubicBezTo>
                <a:cubicBezTo>
                  <a:pt x="7100725" y="298504"/>
                  <a:pt x="7102487" y="298974"/>
                  <a:pt x="7102722" y="299914"/>
                </a:cubicBezTo>
                <a:cubicBezTo>
                  <a:pt x="7104602" y="297799"/>
                  <a:pt x="7106951" y="296155"/>
                  <a:pt x="7109770" y="294980"/>
                </a:cubicBezTo>
                <a:cubicBezTo>
                  <a:pt x="7112590" y="293805"/>
                  <a:pt x="7115175" y="293335"/>
                  <a:pt x="7117524" y="293570"/>
                </a:cubicBezTo>
                <a:cubicBezTo>
                  <a:pt x="7121518" y="289576"/>
                  <a:pt x="7125865" y="287579"/>
                  <a:pt x="7130564" y="287579"/>
                </a:cubicBezTo>
                <a:cubicBezTo>
                  <a:pt x="7132209" y="287579"/>
                  <a:pt x="7133383" y="287697"/>
                  <a:pt x="7134088" y="287932"/>
                </a:cubicBezTo>
                <a:cubicBezTo>
                  <a:pt x="7133853" y="285817"/>
                  <a:pt x="7134440" y="283761"/>
                  <a:pt x="7135850" y="281764"/>
                </a:cubicBezTo>
                <a:cubicBezTo>
                  <a:pt x="7137260" y="279767"/>
                  <a:pt x="7138905" y="278416"/>
                  <a:pt x="7140784" y="277711"/>
                </a:cubicBezTo>
                <a:cubicBezTo>
                  <a:pt x="7140784" y="274657"/>
                  <a:pt x="7141548" y="272014"/>
                  <a:pt x="7143075" y="269782"/>
                </a:cubicBezTo>
                <a:cubicBezTo>
                  <a:pt x="7144602" y="267550"/>
                  <a:pt x="7146540" y="265846"/>
                  <a:pt x="7148890" y="264672"/>
                </a:cubicBezTo>
                <a:cubicBezTo>
                  <a:pt x="7148890" y="259973"/>
                  <a:pt x="7149830" y="256213"/>
                  <a:pt x="7151709" y="253394"/>
                </a:cubicBezTo>
                <a:cubicBezTo>
                  <a:pt x="7151005" y="251514"/>
                  <a:pt x="7150652" y="249635"/>
                  <a:pt x="7150652" y="247755"/>
                </a:cubicBezTo>
                <a:cubicBezTo>
                  <a:pt x="7150652" y="245171"/>
                  <a:pt x="7151239" y="242645"/>
                  <a:pt x="7152414" y="240178"/>
                </a:cubicBezTo>
                <a:cubicBezTo>
                  <a:pt x="7153589" y="237711"/>
                  <a:pt x="7155233" y="235655"/>
                  <a:pt x="7157348" y="234011"/>
                </a:cubicBezTo>
                <a:cubicBezTo>
                  <a:pt x="7154999" y="231896"/>
                  <a:pt x="7153824" y="229312"/>
                  <a:pt x="7153824" y="226257"/>
                </a:cubicBezTo>
                <a:cubicBezTo>
                  <a:pt x="7153824" y="223438"/>
                  <a:pt x="7154646" y="220618"/>
                  <a:pt x="7156291" y="217799"/>
                </a:cubicBezTo>
                <a:cubicBezTo>
                  <a:pt x="7151592" y="214980"/>
                  <a:pt x="7148479" y="212219"/>
                  <a:pt x="7146951" y="209517"/>
                </a:cubicBezTo>
                <a:cubicBezTo>
                  <a:pt x="7145424" y="206815"/>
                  <a:pt x="7144661" y="201822"/>
                  <a:pt x="7144661" y="194539"/>
                </a:cubicBezTo>
                <a:cubicBezTo>
                  <a:pt x="7142546" y="194774"/>
                  <a:pt x="7140373" y="193599"/>
                  <a:pt x="7138141" y="191015"/>
                </a:cubicBezTo>
                <a:cubicBezTo>
                  <a:pt x="7135909" y="188430"/>
                  <a:pt x="7134558" y="185493"/>
                  <a:pt x="7134088" y="182204"/>
                </a:cubicBezTo>
                <a:cubicBezTo>
                  <a:pt x="7131503" y="182909"/>
                  <a:pt x="7128390" y="182145"/>
                  <a:pt x="7124749" y="179913"/>
                </a:cubicBezTo>
                <a:cubicBezTo>
                  <a:pt x="7121107" y="177681"/>
                  <a:pt x="7119286" y="174803"/>
                  <a:pt x="7119286" y="171279"/>
                </a:cubicBezTo>
                <a:cubicBezTo>
                  <a:pt x="7117407" y="172219"/>
                  <a:pt x="7115175" y="172689"/>
                  <a:pt x="7112590" y="172689"/>
                </a:cubicBezTo>
                <a:cubicBezTo>
                  <a:pt x="7107656" y="172689"/>
                  <a:pt x="7103662" y="170926"/>
                  <a:pt x="7100608" y="167402"/>
                </a:cubicBezTo>
                <a:close/>
                <a:moveTo>
                  <a:pt x="6310033" y="167402"/>
                </a:moveTo>
                <a:cubicBezTo>
                  <a:pt x="6307448" y="169987"/>
                  <a:pt x="6304100" y="172042"/>
                  <a:pt x="6299989" y="173570"/>
                </a:cubicBezTo>
                <a:cubicBezTo>
                  <a:pt x="6295877" y="175097"/>
                  <a:pt x="6292294" y="175625"/>
                  <a:pt x="6289240" y="175156"/>
                </a:cubicBezTo>
                <a:cubicBezTo>
                  <a:pt x="6289005" y="177505"/>
                  <a:pt x="6286949" y="180266"/>
                  <a:pt x="6283072" y="183438"/>
                </a:cubicBezTo>
                <a:cubicBezTo>
                  <a:pt x="6279196" y="186609"/>
                  <a:pt x="6275730" y="188665"/>
                  <a:pt x="6272676" y="189605"/>
                </a:cubicBezTo>
                <a:cubicBezTo>
                  <a:pt x="6273380" y="191015"/>
                  <a:pt x="6273733" y="192659"/>
                  <a:pt x="6273733" y="194539"/>
                </a:cubicBezTo>
                <a:cubicBezTo>
                  <a:pt x="6273733" y="196888"/>
                  <a:pt x="6273145" y="199238"/>
                  <a:pt x="6271970" y="201587"/>
                </a:cubicBezTo>
                <a:cubicBezTo>
                  <a:pt x="6270796" y="203937"/>
                  <a:pt x="6269151" y="205934"/>
                  <a:pt x="6267037" y="207579"/>
                </a:cubicBezTo>
                <a:cubicBezTo>
                  <a:pt x="6267272" y="210868"/>
                  <a:pt x="6266508" y="214040"/>
                  <a:pt x="6264746" y="217094"/>
                </a:cubicBezTo>
                <a:cubicBezTo>
                  <a:pt x="6262984" y="220148"/>
                  <a:pt x="6260576" y="222263"/>
                  <a:pt x="6257521" y="223438"/>
                </a:cubicBezTo>
                <a:cubicBezTo>
                  <a:pt x="6257991" y="225317"/>
                  <a:pt x="6258226" y="226845"/>
                  <a:pt x="6258226" y="228019"/>
                </a:cubicBezTo>
                <a:cubicBezTo>
                  <a:pt x="6258226" y="231309"/>
                  <a:pt x="6257404" y="233893"/>
                  <a:pt x="6255759" y="235773"/>
                </a:cubicBezTo>
                <a:cubicBezTo>
                  <a:pt x="6256464" y="237417"/>
                  <a:pt x="6256817" y="239062"/>
                  <a:pt x="6256817" y="240707"/>
                </a:cubicBezTo>
                <a:cubicBezTo>
                  <a:pt x="6256817" y="243291"/>
                  <a:pt x="6255524" y="246110"/>
                  <a:pt x="6252940" y="249165"/>
                </a:cubicBezTo>
                <a:cubicBezTo>
                  <a:pt x="6258814" y="253159"/>
                  <a:pt x="6261750" y="258915"/>
                  <a:pt x="6261750" y="266434"/>
                </a:cubicBezTo>
                <a:cubicBezTo>
                  <a:pt x="6261750" y="270428"/>
                  <a:pt x="6261046" y="273835"/>
                  <a:pt x="6259636" y="276654"/>
                </a:cubicBezTo>
                <a:cubicBezTo>
                  <a:pt x="6261986" y="276889"/>
                  <a:pt x="6263630" y="277594"/>
                  <a:pt x="6264570" y="278769"/>
                </a:cubicBezTo>
                <a:cubicBezTo>
                  <a:pt x="6265510" y="279943"/>
                  <a:pt x="6266332" y="281823"/>
                  <a:pt x="6267037" y="284407"/>
                </a:cubicBezTo>
                <a:cubicBezTo>
                  <a:pt x="6272911" y="285112"/>
                  <a:pt x="6277257" y="287932"/>
                  <a:pt x="6280076" y="292866"/>
                </a:cubicBezTo>
                <a:cubicBezTo>
                  <a:pt x="6282661" y="292866"/>
                  <a:pt x="6285892" y="293688"/>
                  <a:pt x="6289768" y="295332"/>
                </a:cubicBezTo>
                <a:cubicBezTo>
                  <a:pt x="6293645" y="296977"/>
                  <a:pt x="6296171" y="298857"/>
                  <a:pt x="6297345" y="300971"/>
                </a:cubicBezTo>
                <a:cubicBezTo>
                  <a:pt x="6299225" y="299327"/>
                  <a:pt x="6302396" y="298504"/>
                  <a:pt x="6306861" y="298504"/>
                </a:cubicBezTo>
                <a:cubicBezTo>
                  <a:pt x="6310150" y="298504"/>
                  <a:pt x="6311912" y="298974"/>
                  <a:pt x="6312147" y="299914"/>
                </a:cubicBezTo>
                <a:cubicBezTo>
                  <a:pt x="6314027" y="297799"/>
                  <a:pt x="6316376" y="296155"/>
                  <a:pt x="6319195" y="294980"/>
                </a:cubicBezTo>
                <a:cubicBezTo>
                  <a:pt x="6322015" y="293805"/>
                  <a:pt x="6324600" y="293335"/>
                  <a:pt x="6326949" y="293570"/>
                </a:cubicBezTo>
                <a:cubicBezTo>
                  <a:pt x="6330943" y="289576"/>
                  <a:pt x="6335290" y="287579"/>
                  <a:pt x="6339989" y="287579"/>
                </a:cubicBezTo>
                <a:cubicBezTo>
                  <a:pt x="6341634" y="287579"/>
                  <a:pt x="6342808" y="287697"/>
                  <a:pt x="6343513" y="287932"/>
                </a:cubicBezTo>
                <a:cubicBezTo>
                  <a:pt x="6343278" y="285817"/>
                  <a:pt x="6343865" y="283761"/>
                  <a:pt x="6345275" y="281764"/>
                </a:cubicBezTo>
                <a:cubicBezTo>
                  <a:pt x="6346685" y="279767"/>
                  <a:pt x="6348329" y="278416"/>
                  <a:pt x="6350209" y="277711"/>
                </a:cubicBezTo>
                <a:cubicBezTo>
                  <a:pt x="6350209" y="274657"/>
                  <a:pt x="6350973" y="272014"/>
                  <a:pt x="6352500" y="269782"/>
                </a:cubicBezTo>
                <a:cubicBezTo>
                  <a:pt x="6354027" y="267550"/>
                  <a:pt x="6355965" y="265846"/>
                  <a:pt x="6358315" y="264672"/>
                </a:cubicBezTo>
                <a:cubicBezTo>
                  <a:pt x="6358315" y="259973"/>
                  <a:pt x="6359255" y="256213"/>
                  <a:pt x="6361134" y="253394"/>
                </a:cubicBezTo>
                <a:cubicBezTo>
                  <a:pt x="6360430" y="251514"/>
                  <a:pt x="6360077" y="249635"/>
                  <a:pt x="6360077" y="247755"/>
                </a:cubicBezTo>
                <a:cubicBezTo>
                  <a:pt x="6360077" y="245171"/>
                  <a:pt x="6360664" y="242645"/>
                  <a:pt x="6361839" y="240178"/>
                </a:cubicBezTo>
                <a:cubicBezTo>
                  <a:pt x="6363014" y="237711"/>
                  <a:pt x="6364658" y="235655"/>
                  <a:pt x="6366773" y="234011"/>
                </a:cubicBezTo>
                <a:cubicBezTo>
                  <a:pt x="6364424" y="231896"/>
                  <a:pt x="6363249" y="229312"/>
                  <a:pt x="6363249" y="226257"/>
                </a:cubicBezTo>
                <a:cubicBezTo>
                  <a:pt x="6363249" y="223438"/>
                  <a:pt x="6364071" y="220618"/>
                  <a:pt x="6365716" y="217799"/>
                </a:cubicBezTo>
                <a:cubicBezTo>
                  <a:pt x="6361017" y="214980"/>
                  <a:pt x="6357904" y="212219"/>
                  <a:pt x="6356376" y="209517"/>
                </a:cubicBezTo>
                <a:cubicBezTo>
                  <a:pt x="6354849" y="206815"/>
                  <a:pt x="6354086" y="201822"/>
                  <a:pt x="6354086" y="194539"/>
                </a:cubicBezTo>
                <a:cubicBezTo>
                  <a:pt x="6351971" y="194774"/>
                  <a:pt x="6349798" y="193599"/>
                  <a:pt x="6347566" y="191015"/>
                </a:cubicBezTo>
                <a:cubicBezTo>
                  <a:pt x="6345334" y="188430"/>
                  <a:pt x="6343983" y="185493"/>
                  <a:pt x="6343513" y="182204"/>
                </a:cubicBezTo>
                <a:cubicBezTo>
                  <a:pt x="6340928" y="182909"/>
                  <a:pt x="6337815" y="182145"/>
                  <a:pt x="6334174" y="179913"/>
                </a:cubicBezTo>
                <a:cubicBezTo>
                  <a:pt x="6330532" y="177681"/>
                  <a:pt x="6328711" y="174803"/>
                  <a:pt x="6328711" y="171279"/>
                </a:cubicBezTo>
                <a:cubicBezTo>
                  <a:pt x="6326832" y="172219"/>
                  <a:pt x="6324600" y="172689"/>
                  <a:pt x="6322015" y="172689"/>
                </a:cubicBezTo>
                <a:cubicBezTo>
                  <a:pt x="6317081" y="172689"/>
                  <a:pt x="6313087" y="170926"/>
                  <a:pt x="6310033" y="167402"/>
                </a:cubicBezTo>
                <a:close/>
                <a:moveTo>
                  <a:pt x="5538508" y="167402"/>
                </a:moveTo>
                <a:cubicBezTo>
                  <a:pt x="5535923" y="169987"/>
                  <a:pt x="5532575" y="172042"/>
                  <a:pt x="5528464" y="173570"/>
                </a:cubicBezTo>
                <a:cubicBezTo>
                  <a:pt x="5524352" y="175097"/>
                  <a:pt x="5520769" y="175625"/>
                  <a:pt x="5517715" y="175156"/>
                </a:cubicBezTo>
                <a:cubicBezTo>
                  <a:pt x="5517480" y="177505"/>
                  <a:pt x="5515424" y="180266"/>
                  <a:pt x="5511547" y="183438"/>
                </a:cubicBezTo>
                <a:cubicBezTo>
                  <a:pt x="5507671" y="186609"/>
                  <a:pt x="5504205" y="188665"/>
                  <a:pt x="5501151" y="189605"/>
                </a:cubicBezTo>
                <a:cubicBezTo>
                  <a:pt x="5501855" y="191015"/>
                  <a:pt x="5502208" y="192659"/>
                  <a:pt x="5502208" y="194539"/>
                </a:cubicBezTo>
                <a:cubicBezTo>
                  <a:pt x="5502208" y="196888"/>
                  <a:pt x="5501620" y="199238"/>
                  <a:pt x="5500445" y="201587"/>
                </a:cubicBezTo>
                <a:cubicBezTo>
                  <a:pt x="5499271" y="203937"/>
                  <a:pt x="5497626" y="205934"/>
                  <a:pt x="5495512" y="207579"/>
                </a:cubicBezTo>
                <a:cubicBezTo>
                  <a:pt x="5495747" y="210868"/>
                  <a:pt x="5494983" y="214040"/>
                  <a:pt x="5493221" y="217094"/>
                </a:cubicBezTo>
                <a:cubicBezTo>
                  <a:pt x="5491459" y="220148"/>
                  <a:pt x="5489051" y="222263"/>
                  <a:pt x="5485996" y="223438"/>
                </a:cubicBezTo>
                <a:cubicBezTo>
                  <a:pt x="5486466" y="225317"/>
                  <a:pt x="5486701" y="226845"/>
                  <a:pt x="5486701" y="228019"/>
                </a:cubicBezTo>
                <a:cubicBezTo>
                  <a:pt x="5486701" y="231309"/>
                  <a:pt x="5485879" y="233893"/>
                  <a:pt x="5484234" y="235773"/>
                </a:cubicBezTo>
                <a:cubicBezTo>
                  <a:pt x="5484939" y="237417"/>
                  <a:pt x="5485292" y="239062"/>
                  <a:pt x="5485292" y="240707"/>
                </a:cubicBezTo>
                <a:cubicBezTo>
                  <a:pt x="5485292" y="243291"/>
                  <a:pt x="5483999" y="246110"/>
                  <a:pt x="5481415" y="249165"/>
                </a:cubicBezTo>
                <a:cubicBezTo>
                  <a:pt x="5487289" y="253159"/>
                  <a:pt x="5490225" y="258915"/>
                  <a:pt x="5490225" y="266434"/>
                </a:cubicBezTo>
                <a:cubicBezTo>
                  <a:pt x="5490225" y="270428"/>
                  <a:pt x="5489521" y="273835"/>
                  <a:pt x="5488111" y="276654"/>
                </a:cubicBezTo>
                <a:cubicBezTo>
                  <a:pt x="5490461" y="276889"/>
                  <a:pt x="5492105" y="277594"/>
                  <a:pt x="5493045" y="278769"/>
                </a:cubicBezTo>
                <a:cubicBezTo>
                  <a:pt x="5493985" y="279943"/>
                  <a:pt x="5494807" y="281823"/>
                  <a:pt x="5495512" y="284407"/>
                </a:cubicBezTo>
                <a:cubicBezTo>
                  <a:pt x="5501386" y="285112"/>
                  <a:pt x="5505732" y="287932"/>
                  <a:pt x="5508551" y="292866"/>
                </a:cubicBezTo>
                <a:cubicBezTo>
                  <a:pt x="5511136" y="292866"/>
                  <a:pt x="5514367" y="293688"/>
                  <a:pt x="5518243" y="295332"/>
                </a:cubicBezTo>
                <a:cubicBezTo>
                  <a:pt x="5522120" y="296977"/>
                  <a:pt x="5524646" y="298857"/>
                  <a:pt x="5525820" y="300971"/>
                </a:cubicBezTo>
                <a:cubicBezTo>
                  <a:pt x="5527700" y="299327"/>
                  <a:pt x="5530871" y="298504"/>
                  <a:pt x="5535336" y="298504"/>
                </a:cubicBezTo>
                <a:cubicBezTo>
                  <a:pt x="5538625" y="298504"/>
                  <a:pt x="5540387" y="298974"/>
                  <a:pt x="5540622" y="299914"/>
                </a:cubicBezTo>
                <a:cubicBezTo>
                  <a:pt x="5542502" y="297799"/>
                  <a:pt x="5544851" y="296155"/>
                  <a:pt x="5547670" y="294980"/>
                </a:cubicBezTo>
                <a:cubicBezTo>
                  <a:pt x="5550490" y="293805"/>
                  <a:pt x="5553074" y="293335"/>
                  <a:pt x="5555424" y="293570"/>
                </a:cubicBezTo>
                <a:cubicBezTo>
                  <a:pt x="5559418" y="289576"/>
                  <a:pt x="5563765" y="287579"/>
                  <a:pt x="5568464" y="287579"/>
                </a:cubicBezTo>
                <a:cubicBezTo>
                  <a:pt x="5570109" y="287579"/>
                  <a:pt x="5571283" y="287697"/>
                  <a:pt x="5571988" y="287932"/>
                </a:cubicBezTo>
                <a:cubicBezTo>
                  <a:pt x="5571753" y="285817"/>
                  <a:pt x="5572340" y="283761"/>
                  <a:pt x="5573750" y="281764"/>
                </a:cubicBezTo>
                <a:cubicBezTo>
                  <a:pt x="5575160" y="279767"/>
                  <a:pt x="5576805" y="278416"/>
                  <a:pt x="5578684" y="277711"/>
                </a:cubicBezTo>
                <a:cubicBezTo>
                  <a:pt x="5578684" y="274657"/>
                  <a:pt x="5579448" y="272014"/>
                  <a:pt x="5580975" y="269782"/>
                </a:cubicBezTo>
                <a:cubicBezTo>
                  <a:pt x="5582502" y="267550"/>
                  <a:pt x="5584440" y="265846"/>
                  <a:pt x="5586790" y="264672"/>
                </a:cubicBezTo>
                <a:cubicBezTo>
                  <a:pt x="5586790" y="259973"/>
                  <a:pt x="5587730" y="256213"/>
                  <a:pt x="5589609" y="253394"/>
                </a:cubicBezTo>
                <a:cubicBezTo>
                  <a:pt x="5588905" y="251514"/>
                  <a:pt x="5588552" y="249635"/>
                  <a:pt x="5588552" y="247755"/>
                </a:cubicBezTo>
                <a:cubicBezTo>
                  <a:pt x="5588552" y="245171"/>
                  <a:pt x="5589139" y="242645"/>
                  <a:pt x="5590314" y="240178"/>
                </a:cubicBezTo>
                <a:cubicBezTo>
                  <a:pt x="5591489" y="237711"/>
                  <a:pt x="5593133" y="235655"/>
                  <a:pt x="5595248" y="234011"/>
                </a:cubicBezTo>
                <a:cubicBezTo>
                  <a:pt x="5592899" y="231896"/>
                  <a:pt x="5591724" y="229312"/>
                  <a:pt x="5591724" y="226257"/>
                </a:cubicBezTo>
                <a:cubicBezTo>
                  <a:pt x="5591724" y="223438"/>
                  <a:pt x="5592546" y="220618"/>
                  <a:pt x="5594191" y="217799"/>
                </a:cubicBezTo>
                <a:cubicBezTo>
                  <a:pt x="5589492" y="214980"/>
                  <a:pt x="5586379" y="212219"/>
                  <a:pt x="5584851" y="209517"/>
                </a:cubicBezTo>
                <a:cubicBezTo>
                  <a:pt x="5583324" y="206815"/>
                  <a:pt x="5582561" y="201822"/>
                  <a:pt x="5582561" y="194539"/>
                </a:cubicBezTo>
                <a:cubicBezTo>
                  <a:pt x="5580446" y="194774"/>
                  <a:pt x="5578273" y="193599"/>
                  <a:pt x="5576041" y="191015"/>
                </a:cubicBezTo>
                <a:cubicBezTo>
                  <a:pt x="5573809" y="188430"/>
                  <a:pt x="5572458" y="185493"/>
                  <a:pt x="5571988" y="182204"/>
                </a:cubicBezTo>
                <a:cubicBezTo>
                  <a:pt x="5569403" y="182909"/>
                  <a:pt x="5566290" y="182145"/>
                  <a:pt x="5562649" y="179913"/>
                </a:cubicBezTo>
                <a:cubicBezTo>
                  <a:pt x="5559007" y="177681"/>
                  <a:pt x="5557186" y="174803"/>
                  <a:pt x="5557186" y="171279"/>
                </a:cubicBezTo>
                <a:cubicBezTo>
                  <a:pt x="5555307" y="172219"/>
                  <a:pt x="5553074" y="172689"/>
                  <a:pt x="5550490" y="172689"/>
                </a:cubicBezTo>
                <a:cubicBezTo>
                  <a:pt x="5545556" y="172689"/>
                  <a:pt x="5541562" y="170926"/>
                  <a:pt x="5538508" y="167402"/>
                </a:cubicBezTo>
                <a:close/>
                <a:moveTo>
                  <a:pt x="3443013" y="167402"/>
                </a:moveTo>
                <a:cubicBezTo>
                  <a:pt x="3440428" y="169987"/>
                  <a:pt x="3437080" y="172042"/>
                  <a:pt x="3432969" y="173570"/>
                </a:cubicBezTo>
                <a:cubicBezTo>
                  <a:pt x="3428857" y="175097"/>
                  <a:pt x="3425275" y="175625"/>
                  <a:pt x="3422220" y="175156"/>
                </a:cubicBezTo>
                <a:cubicBezTo>
                  <a:pt x="3421984" y="177505"/>
                  <a:pt x="3419929" y="180266"/>
                  <a:pt x="3416052" y="183438"/>
                </a:cubicBezTo>
                <a:cubicBezTo>
                  <a:pt x="3412175" y="186609"/>
                  <a:pt x="3408710" y="188665"/>
                  <a:pt x="3405656" y="189605"/>
                </a:cubicBezTo>
                <a:cubicBezTo>
                  <a:pt x="3406361" y="191015"/>
                  <a:pt x="3406713" y="192659"/>
                  <a:pt x="3406713" y="194539"/>
                </a:cubicBezTo>
                <a:cubicBezTo>
                  <a:pt x="3406713" y="196888"/>
                  <a:pt x="3406126" y="199238"/>
                  <a:pt x="3404951" y="201587"/>
                </a:cubicBezTo>
                <a:cubicBezTo>
                  <a:pt x="3403776" y="203937"/>
                  <a:pt x="3402131" y="205934"/>
                  <a:pt x="3400017" y="207579"/>
                </a:cubicBezTo>
                <a:cubicBezTo>
                  <a:pt x="3400252" y="210868"/>
                  <a:pt x="3399488" y="214040"/>
                  <a:pt x="3397725" y="217094"/>
                </a:cubicBezTo>
                <a:cubicBezTo>
                  <a:pt x="3395964" y="220148"/>
                  <a:pt x="3393555" y="222263"/>
                  <a:pt x="3390501" y="223438"/>
                </a:cubicBezTo>
                <a:cubicBezTo>
                  <a:pt x="3390970" y="225317"/>
                  <a:pt x="3391206" y="226845"/>
                  <a:pt x="3391206" y="228019"/>
                </a:cubicBezTo>
                <a:cubicBezTo>
                  <a:pt x="3391206" y="231309"/>
                  <a:pt x="3390384" y="233893"/>
                  <a:pt x="3388739" y="235773"/>
                </a:cubicBezTo>
                <a:cubicBezTo>
                  <a:pt x="3389444" y="237417"/>
                  <a:pt x="3389797" y="239062"/>
                  <a:pt x="3389797" y="240707"/>
                </a:cubicBezTo>
                <a:cubicBezTo>
                  <a:pt x="3389797" y="243291"/>
                  <a:pt x="3388504" y="246110"/>
                  <a:pt x="3385921" y="249165"/>
                </a:cubicBezTo>
                <a:cubicBezTo>
                  <a:pt x="3391794" y="253159"/>
                  <a:pt x="3394731" y="258915"/>
                  <a:pt x="3394731" y="266434"/>
                </a:cubicBezTo>
                <a:cubicBezTo>
                  <a:pt x="3394731" y="270428"/>
                  <a:pt x="3394026" y="273835"/>
                  <a:pt x="3392616" y="276654"/>
                </a:cubicBezTo>
                <a:cubicBezTo>
                  <a:pt x="3394966" y="276889"/>
                  <a:pt x="3396611" y="277594"/>
                  <a:pt x="3397550" y="278769"/>
                </a:cubicBezTo>
                <a:cubicBezTo>
                  <a:pt x="3398490" y="279943"/>
                  <a:pt x="3399311" y="281823"/>
                  <a:pt x="3400017" y="284407"/>
                </a:cubicBezTo>
                <a:cubicBezTo>
                  <a:pt x="3405890" y="285112"/>
                  <a:pt x="3410237" y="287932"/>
                  <a:pt x="3413056" y="292866"/>
                </a:cubicBezTo>
                <a:cubicBezTo>
                  <a:pt x="3415641" y="292866"/>
                  <a:pt x="3418872" y="293688"/>
                  <a:pt x="3422749" y="295332"/>
                </a:cubicBezTo>
                <a:cubicBezTo>
                  <a:pt x="3426626" y="296977"/>
                  <a:pt x="3429151" y="298857"/>
                  <a:pt x="3430326" y="300971"/>
                </a:cubicBezTo>
                <a:cubicBezTo>
                  <a:pt x="3432205" y="299327"/>
                  <a:pt x="3435377" y="298504"/>
                  <a:pt x="3439841" y="298504"/>
                </a:cubicBezTo>
                <a:cubicBezTo>
                  <a:pt x="3443130" y="298504"/>
                  <a:pt x="3444893" y="298974"/>
                  <a:pt x="3445127" y="299914"/>
                </a:cubicBezTo>
                <a:cubicBezTo>
                  <a:pt x="3447007" y="297799"/>
                  <a:pt x="3449357" y="296155"/>
                  <a:pt x="3452176" y="294980"/>
                </a:cubicBezTo>
                <a:cubicBezTo>
                  <a:pt x="3454995" y="293805"/>
                  <a:pt x="3457580" y="293335"/>
                  <a:pt x="3459929" y="293570"/>
                </a:cubicBezTo>
                <a:cubicBezTo>
                  <a:pt x="3463923" y="289576"/>
                  <a:pt x="3468270" y="287579"/>
                  <a:pt x="3472968" y="287579"/>
                </a:cubicBezTo>
                <a:cubicBezTo>
                  <a:pt x="3474613" y="287579"/>
                  <a:pt x="3475789" y="287697"/>
                  <a:pt x="3476494" y="287932"/>
                </a:cubicBezTo>
                <a:cubicBezTo>
                  <a:pt x="3476258" y="285817"/>
                  <a:pt x="3476845" y="283761"/>
                  <a:pt x="3478255" y="281764"/>
                </a:cubicBezTo>
                <a:cubicBezTo>
                  <a:pt x="3479665" y="279767"/>
                  <a:pt x="3481310" y="278416"/>
                  <a:pt x="3483189" y="277711"/>
                </a:cubicBezTo>
                <a:cubicBezTo>
                  <a:pt x="3483189" y="274657"/>
                  <a:pt x="3483953" y="272014"/>
                  <a:pt x="3485480" y="269782"/>
                </a:cubicBezTo>
                <a:cubicBezTo>
                  <a:pt x="3487007" y="267550"/>
                  <a:pt x="3488946" y="265846"/>
                  <a:pt x="3491294" y="264672"/>
                </a:cubicBezTo>
                <a:cubicBezTo>
                  <a:pt x="3491294" y="259973"/>
                  <a:pt x="3492235" y="256213"/>
                  <a:pt x="3494114" y="253394"/>
                </a:cubicBezTo>
                <a:cubicBezTo>
                  <a:pt x="3493410" y="251514"/>
                  <a:pt x="3493057" y="249635"/>
                  <a:pt x="3493057" y="247755"/>
                </a:cubicBezTo>
                <a:cubicBezTo>
                  <a:pt x="3493057" y="245171"/>
                  <a:pt x="3493644" y="242645"/>
                  <a:pt x="3494819" y="240178"/>
                </a:cubicBezTo>
                <a:cubicBezTo>
                  <a:pt x="3495995" y="237711"/>
                  <a:pt x="3497639" y="235655"/>
                  <a:pt x="3499753" y="234011"/>
                </a:cubicBezTo>
                <a:cubicBezTo>
                  <a:pt x="3497404" y="231896"/>
                  <a:pt x="3496229" y="229312"/>
                  <a:pt x="3496229" y="226257"/>
                </a:cubicBezTo>
                <a:cubicBezTo>
                  <a:pt x="3496229" y="223438"/>
                  <a:pt x="3497051" y="220618"/>
                  <a:pt x="3498696" y="217799"/>
                </a:cubicBezTo>
                <a:cubicBezTo>
                  <a:pt x="3493996" y="214980"/>
                  <a:pt x="3490884" y="212219"/>
                  <a:pt x="3489356" y="209517"/>
                </a:cubicBezTo>
                <a:cubicBezTo>
                  <a:pt x="3487830" y="206815"/>
                  <a:pt x="3487066" y="201822"/>
                  <a:pt x="3487066" y="194539"/>
                </a:cubicBezTo>
                <a:cubicBezTo>
                  <a:pt x="3484951" y="194774"/>
                  <a:pt x="3482779" y="193599"/>
                  <a:pt x="3480546" y="191015"/>
                </a:cubicBezTo>
                <a:cubicBezTo>
                  <a:pt x="3478313" y="188430"/>
                  <a:pt x="3476963" y="185493"/>
                  <a:pt x="3476494" y="182204"/>
                </a:cubicBezTo>
                <a:cubicBezTo>
                  <a:pt x="3473909" y="182909"/>
                  <a:pt x="3470796" y="182145"/>
                  <a:pt x="3467154" y="179913"/>
                </a:cubicBezTo>
                <a:cubicBezTo>
                  <a:pt x="3463512" y="177681"/>
                  <a:pt x="3461691" y="174803"/>
                  <a:pt x="3461691" y="171279"/>
                </a:cubicBezTo>
                <a:cubicBezTo>
                  <a:pt x="3459812" y="172219"/>
                  <a:pt x="3457580" y="172689"/>
                  <a:pt x="3454995" y="172689"/>
                </a:cubicBezTo>
                <a:cubicBezTo>
                  <a:pt x="3450062" y="172689"/>
                  <a:pt x="3446067" y="170926"/>
                  <a:pt x="3443013" y="167402"/>
                </a:cubicBezTo>
                <a:close/>
                <a:moveTo>
                  <a:pt x="8054174" y="162821"/>
                </a:moveTo>
                <a:cubicBezTo>
                  <a:pt x="8053234" y="164700"/>
                  <a:pt x="8050767" y="166815"/>
                  <a:pt x="8046773" y="169164"/>
                </a:cubicBezTo>
                <a:cubicBezTo>
                  <a:pt x="8042779" y="171514"/>
                  <a:pt x="8039372" y="172924"/>
                  <a:pt x="8036553" y="173393"/>
                </a:cubicBezTo>
                <a:cubicBezTo>
                  <a:pt x="8036317" y="175743"/>
                  <a:pt x="8035202" y="177857"/>
                  <a:pt x="8033205" y="179737"/>
                </a:cubicBezTo>
                <a:cubicBezTo>
                  <a:pt x="8031207" y="181617"/>
                  <a:pt x="8028682" y="183026"/>
                  <a:pt x="8025627" y="183966"/>
                </a:cubicBezTo>
                <a:cubicBezTo>
                  <a:pt x="8025627" y="186081"/>
                  <a:pt x="8024747" y="188900"/>
                  <a:pt x="8022985" y="192424"/>
                </a:cubicBezTo>
                <a:cubicBezTo>
                  <a:pt x="8021223" y="195949"/>
                  <a:pt x="8019401" y="198416"/>
                  <a:pt x="8017522" y="199825"/>
                </a:cubicBezTo>
                <a:lnTo>
                  <a:pt x="8017875" y="205112"/>
                </a:lnTo>
                <a:cubicBezTo>
                  <a:pt x="8017875" y="209576"/>
                  <a:pt x="8017345" y="213687"/>
                  <a:pt x="8016289" y="217447"/>
                </a:cubicBezTo>
                <a:cubicBezTo>
                  <a:pt x="8015231" y="221206"/>
                  <a:pt x="8013528" y="223438"/>
                  <a:pt x="8011179" y="224143"/>
                </a:cubicBezTo>
                <a:cubicBezTo>
                  <a:pt x="8012823" y="225552"/>
                  <a:pt x="8014115" y="227726"/>
                  <a:pt x="8015055" y="230663"/>
                </a:cubicBezTo>
                <a:cubicBezTo>
                  <a:pt x="8015995" y="233599"/>
                  <a:pt x="8016465" y="236712"/>
                  <a:pt x="8016465" y="240002"/>
                </a:cubicBezTo>
                <a:cubicBezTo>
                  <a:pt x="8016465" y="245171"/>
                  <a:pt x="8015643" y="249282"/>
                  <a:pt x="8013997" y="252337"/>
                </a:cubicBezTo>
                <a:cubicBezTo>
                  <a:pt x="8015877" y="253276"/>
                  <a:pt x="8017757" y="255097"/>
                  <a:pt x="8019637" y="257799"/>
                </a:cubicBezTo>
                <a:cubicBezTo>
                  <a:pt x="8021517" y="260501"/>
                  <a:pt x="8022456" y="263497"/>
                  <a:pt x="8022456" y="266786"/>
                </a:cubicBezTo>
                <a:cubicBezTo>
                  <a:pt x="8022456" y="268431"/>
                  <a:pt x="8022103" y="270310"/>
                  <a:pt x="8021399" y="272425"/>
                </a:cubicBezTo>
                <a:cubicBezTo>
                  <a:pt x="8022573" y="273130"/>
                  <a:pt x="8024101" y="275362"/>
                  <a:pt x="8025980" y="279121"/>
                </a:cubicBezTo>
                <a:cubicBezTo>
                  <a:pt x="8027859" y="282880"/>
                  <a:pt x="8028917" y="285347"/>
                  <a:pt x="8029152" y="286522"/>
                </a:cubicBezTo>
                <a:cubicBezTo>
                  <a:pt x="8032676" y="286757"/>
                  <a:pt x="8036141" y="287462"/>
                  <a:pt x="8039549" y="288636"/>
                </a:cubicBezTo>
                <a:cubicBezTo>
                  <a:pt x="8042955" y="289811"/>
                  <a:pt x="8045363" y="291573"/>
                  <a:pt x="8046773" y="293923"/>
                </a:cubicBezTo>
                <a:cubicBezTo>
                  <a:pt x="8050297" y="291808"/>
                  <a:pt x="8053705" y="290751"/>
                  <a:pt x="8056994" y="290751"/>
                </a:cubicBezTo>
                <a:cubicBezTo>
                  <a:pt x="8061457" y="290751"/>
                  <a:pt x="8065805" y="292396"/>
                  <a:pt x="8070033" y="295685"/>
                </a:cubicBezTo>
                <a:cubicBezTo>
                  <a:pt x="8072148" y="293100"/>
                  <a:pt x="8075319" y="291808"/>
                  <a:pt x="8079549" y="291808"/>
                </a:cubicBezTo>
                <a:cubicBezTo>
                  <a:pt x="8083073" y="291808"/>
                  <a:pt x="8085539" y="292278"/>
                  <a:pt x="8086949" y="293218"/>
                </a:cubicBezTo>
                <a:cubicBezTo>
                  <a:pt x="8087655" y="292278"/>
                  <a:pt x="8089475" y="290810"/>
                  <a:pt x="8092412" y="288813"/>
                </a:cubicBezTo>
                <a:cubicBezTo>
                  <a:pt x="8095349" y="286816"/>
                  <a:pt x="8098345" y="285347"/>
                  <a:pt x="8101399" y="284407"/>
                </a:cubicBezTo>
                <a:cubicBezTo>
                  <a:pt x="8098579" y="281588"/>
                  <a:pt x="8097170" y="276302"/>
                  <a:pt x="8097170" y="268548"/>
                </a:cubicBezTo>
                <a:cubicBezTo>
                  <a:pt x="8097170" y="263379"/>
                  <a:pt x="8097875" y="258680"/>
                  <a:pt x="8099285" y="254451"/>
                </a:cubicBezTo>
                <a:cubicBezTo>
                  <a:pt x="8097405" y="250692"/>
                  <a:pt x="8096465" y="247168"/>
                  <a:pt x="8096465" y="243878"/>
                </a:cubicBezTo>
                <a:cubicBezTo>
                  <a:pt x="8096465" y="240824"/>
                  <a:pt x="8097053" y="238357"/>
                  <a:pt x="8098227" y="236478"/>
                </a:cubicBezTo>
                <a:cubicBezTo>
                  <a:pt x="8097287" y="234833"/>
                  <a:pt x="8096817" y="232601"/>
                  <a:pt x="8096817" y="229781"/>
                </a:cubicBezTo>
                <a:cubicBezTo>
                  <a:pt x="8096817" y="225787"/>
                  <a:pt x="8097640" y="222263"/>
                  <a:pt x="8099285" y="219209"/>
                </a:cubicBezTo>
                <a:cubicBezTo>
                  <a:pt x="8097875" y="216624"/>
                  <a:pt x="8097170" y="213452"/>
                  <a:pt x="8097170" y="209693"/>
                </a:cubicBezTo>
                <a:cubicBezTo>
                  <a:pt x="8097170" y="208049"/>
                  <a:pt x="8097405" y="206286"/>
                  <a:pt x="8097875" y="204407"/>
                </a:cubicBezTo>
                <a:cubicBezTo>
                  <a:pt x="8095760" y="201587"/>
                  <a:pt x="8094703" y="197593"/>
                  <a:pt x="8094703" y="192424"/>
                </a:cubicBezTo>
                <a:cubicBezTo>
                  <a:pt x="8094703" y="188900"/>
                  <a:pt x="8095291" y="185728"/>
                  <a:pt x="8096465" y="182909"/>
                </a:cubicBezTo>
                <a:cubicBezTo>
                  <a:pt x="8095055" y="181969"/>
                  <a:pt x="8093881" y="180266"/>
                  <a:pt x="8092941" y="177799"/>
                </a:cubicBezTo>
                <a:cubicBezTo>
                  <a:pt x="8092001" y="175332"/>
                  <a:pt x="8091414" y="173041"/>
                  <a:pt x="8091179" y="170926"/>
                </a:cubicBezTo>
                <a:cubicBezTo>
                  <a:pt x="8088359" y="171161"/>
                  <a:pt x="8085539" y="170750"/>
                  <a:pt x="8082721" y="169693"/>
                </a:cubicBezTo>
                <a:cubicBezTo>
                  <a:pt x="8079901" y="168636"/>
                  <a:pt x="8078021" y="167167"/>
                  <a:pt x="8077081" y="165288"/>
                </a:cubicBezTo>
                <a:cubicBezTo>
                  <a:pt x="8074027" y="166932"/>
                  <a:pt x="8070973" y="167755"/>
                  <a:pt x="8067919" y="167755"/>
                </a:cubicBezTo>
                <a:cubicBezTo>
                  <a:pt x="8063455" y="167755"/>
                  <a:pt x="8058873" y="166110"/>
                  <a:pt x="8054174" y="162821"/>
                </a:cubicBezTo>
                <a:close/>
                <a:moveTo>
                  <a:pt x="5930099" y="162821"/>
                </a:moveTo>
                <a:cubicBezTo>
                  <a:pt x="5929159" y="164700"/>
                  <a:pt x="5926693" y="166815"/>
                  <a:pt x="5922699" y="169164"/>
                </a:cubicBezTo>
                <a:cubicBezTo>
                  <a:pt x="5918704" y="171514"/>
                  <a:pt x="5915297" y="172924"/>
                  <a:pt x="5912478" y="173393"/>
                </a:cubicBezTo>
                <a:cubicBezTo>
                  <a:pt x="5912243" y="175743"/>
                  <a:pt x="5911127" y="177857"/>
                  <a:pt x="5909130" y="179737"/>
                </a:cubicBezTo>
                <a:cubicBezTo>
                  <a:pt x="5907133" y="181617"/>
                  <a:pt x="5904607" y="183026"/>
                  <a:pt x="5901553" y="183966"/>
                </a:cubicBezTo>
                <a:cubicBezTo>
                  <a:pt x="5901553" y="186081"/>
                  <a:pt x="5900672" y="188900"/>
                  <a:pt x="5898909" y="192424"/>
                </a:cubicBezTo>
                <a:cubicBezTo>
                  <a:pt x="5897147" y="195949"/>
                  <a:pt x="5895327" y="198416"/>
                  <a:pt x="5893447" y="199825"/>
                </a:cubicBezTo>
                <a:lnTo>
                  <a:pt x="5893799" y="205112"/>
                </a:lnTo>
                <a:cubicBezTo>
                  <a:pt x="5893799" y="209576"/>
                  <a:pt x="5893271" y="213687"/>
                  <a:pt x="5892214" y="217447"/>
                </a:cubicBezTo>
                <a:cubicBezTo>
                  <a:pt x="5891156" y="221206"/>
                  <a:pt x="5889453" y="223438"/>
                  <a:pt x="5887104" y="224143"/>
                </a:cubicBezTo>
                <a:cubicBezTo>
                  <a:pt x="5888748" y="225552"/>
                  <a:pt x="5890040" y="227726"/>
                  <a:pt x="5890980" y="230663"/>
                </a:cubicBezTo>
                <a:cubicBezTo>
                  <a:pt x="5891920" y="233599"/>
                  <a:pt x="5892390" y="236712"/>
                  <a:pt x="5892390" y="240002"/>
                </a:cubicBezTo>
                <a:cubicBezTo>
                  <a:pt x="5892390" y="245171"/>
                  <a:pt x="5891568" y="249282"/>
                  <a:pt x="5889923" y="252337"/>
                </a:cubicBezTo>
                <a:cubicBezTo>
                  <a:pt x="5891802" y="253276"/>
                  <a:pt x="5893682" y="255097"/>
                  <a:pt x="5895562" y="257799"/>
                </a:cubicBezTo>
                <a:cubicBezTo>
                  <a:pt x="5897442" y="260501"/>
                  <a:pt x="5898381" y="263497"/>
                  <a:pt x="5898381" y="266786"/>
                </a:cubicBezTo>
                <a:cubicBezTo>
                  <a:pt x="5898381" y="268431"/>
                  <a:pt x="5898029" y="270310"/>
                  <a:pt x="5897324" y="272425"/>
                </a:cubicBezTo>
                <a:cubicBezTo>
                  <a:pt x="5898498" y="273130"/>
                  <a:pt x="5900026" y="275362"/>
                  <a:pt x="5901905" y="279121"/>
                </a:cubicBezTo>
                <a:cubicBezTo>
                  <a:pt x="5903785" y="282880"/>
                  <a:pt x="5904842" y="285347"/>
                  <a:pt x="5905077" y="286522"/>
                </a:cubicBezTo>
                <a:cubicBezTo>
                  <a:pt x="5908601" y="286757"/>
                  <a:pt x="5912067" y="287462"/>
                  <a:pt x="5915474" y="288636"/>
                </a:cubicBezTo>
                <a:cubicBezTo>
                  <a:pt x="5918880" y="289811"/>
                  <a:pt x="5921289" y="291573"/>
                  <a:pt x="5922699" y="293923"/>
                </a:cubicBezTo>
                <a:cubicBezTo>
                  <a:pt x="5926223" y="291808"/>
                  <a:pt x="5929630" y="290751"/>
                  <a:pt x="5932919" y="290751"/>
                </a:cubicBezTo>
                <a:cubicBezTo>
                  <a:pt x="5937383" y="290751"/>
                  <a:pt x="5941730" y="292396"/>
                  <a:pt x="5945958" y="295685"/>
                </a:cubicBezTo>
                <a:cubicBezTo>
                  <a:pt x="5948073" y="293100"/>
                  <a:pt x="5951245" y="291808"/>
                  <a:pt x="5955474" y="291808"/>
                </a:cubicBezTo>
                <a:cubicBezTo>
                  <a:pt x="5958998" y="291808"/>
                  <a:pt x="5961465" y="292278"/>
                  <a:pt x="5962875" y="293218"/>
                </a:cubicBezTo>
                <a:cubicBezTo>
                  <a:pt x="5963580" y="292278"/>
                  <a:pt x="5965401" y="290810"/>
                  <a:pt x="5968337" y="288813"/>
                </a:cubicBezTo>
                <a:cubicBezTo>
                  <a:pt x="5971274" y="286816"/>
                  <a:pt x="5974270" y="285347"/>
                  <a:pt x="5977324" y="284407"/>
                </a:cubicBezTo>
                <a:cubicBezTo>
                  <a:pt x="5974505" y="281588"/>
                  <a:pt x="5973095" y="276302"/>
                  <a:pt x="5973095" y="268548"/>
                </a:cubicBezTo>
                <a:cubicBezTo>
                  <a:pt x="5973095" y="263379"/>
                  <a:pt x="5973800" y="258680"/>
                  <a:pt x="5975210" y="254451"/>
                </a:cubicBezTo>
                <a:cubicBezTo>
                  <a:pt x="5973330" y="250692"/>
                  <a:pt x="5972390" y="247168"/>
                  <a:pt x="5972390" y="243878"/>
                </a:cubicBezTo>
                <a:cubicBezTo>
                  <a:pt x="5972390" y="240824"/>
                  <a:pt x="5972978" y="238357"/>
                  <a:pt x="5974153" y="236478"/>
                </a:cubicBezTo>
                <a:cubicBezTo>
                  <a:pt x="5973213" y="234833"/>
                  <a:pt x="5972743" y="232601"/>
                  <a:pt x="5972743" y="229781"/>
                </a:cubicBezTo>
                <a:cubicBezTo>
                  <a:pt x="5972743" y="225787"/>
                  <a:pt x="5973565" y="222263"/>
                  <a:pt x="5975210" y="219209"/>
                </a:cubicBezTo>
                <a:cubicBezTo>
                  <a:pt x="5973800" y="216624"/>
                  <a:pt x="5973095" y="213452"/>
                  <a:pt x="5973095" y="209693"/>
                </a:cubicBezTo>
                <a:cubicBezTo>
                  <a:pt x="5973095" y="208049"/>
                  <a:pt x="5973330" y="206286"/>
                  <a:pt x="5973800" y="204407"/>
                </a:cubicBezTo>
                <a:cubicBezTo>
                  <a:pt x="5971685" y="201587"/>
                  <a:pt x="5970628" y="197593"/>
                  <a:pt x="5970628" y="192424"/>
                </a:cubicBezTo>
                <a:cubicBezTo>
                  <a:pt x="5970628" y="188900"/>
                  <a:pt x="5971216" y="185728"/>
                  <a:pt x="5972390" y="182909"/>
                </a:cubicBezTo>
                <a:cubicBezTo>
                  <a:pt x="5970981" y="181969"/>
                  <a:pt x="5969806" y="180266"/>
                  <a:pt x="5968866" y="177799"/>
                </a:cubicBezTo>
                <a:cubicBezTo>
                  <a:pt x="5967926" y="175332"/>
                  <a:pt x="5967339" y="173041"/>
                  <a:pt x="5967104" y="170926"/>
                </a:cubicBezTo>
                <a:cubicBezTo>
                  <a:pt x="5964285" y="171161"/>
                  <a:pt x="5961465" y="170750"/>
                  <a:pt x="5958646" y="169693"/>
                </a:cubicBezTo>
                <a:cubicBezTo>
                  <a:pt x="5955826" y="168636"/>
                  <a:pt x="5953947" y="167167"/>
                  <a:pt x="5953007" y="165288"/>
                </a:cubicBezTo>
                <a:cubicBezTo>
                  <a:pt x="5949953" y="166932"/>
                  <a:pt x="5946898" y="167755"/>
                  <a:pt x="5943844" y="167755"/>
                </a:cubicBezTo>
                <a:cubicBezTo>
                  <a:pt x="5939380" y="167755"/>
                  <a:pt x="5934799" y="166110"/>
                  <a:pt x="5930099" y="162821"/>
                </a:cubicBezTo>
                <a:close/>
                <a:moveTo>
                  <a:pt x="4501349" y="162821"/>
                </a:moveTo>
                <a:cubicBezTo>
                  <a:pt x="4500410" y="164700"/>
                  <a:pt x="4497943" y="166815"/>
                  <a:pt x="4493948" y="169164"/>
                </a:cubicBezTo>
                <a:cubicBezTo>
                  <a:pt x="4489954" y="171514"/>
                  <a:pt x="4486547" y="172924"/>
                  <a:pt x="4483728" y="173393"/>
                </a:cubicBezTo>
                <a:cubicBezTo>
                  <a:pt x="4483493" y="175743"/>
                  <a:pt x="4482377" y="177857"/>
                  <a:pt x="4480380" y="179737"/>
                </a:cubicBezTo>
                <a:cubicBezTo>
                  <a:pt x="4478383" y="181617"/>
                  <a:pt x="4475857" y="183026"/>
                  <a:pt x="4472803" y="183966"/>
                </a:cubicBezTo>
                <a:cubicBezTo>
                  <a:pt x="4472803" y="186081"/>
                  <a:pt x="4471922" y="188900"/>
                  <a:pt x="4470160" y="192424"/>
                </a:cubicBezTo>
                <a:cubicBezTo>
                  <a:pt x="4468398" y="195949"/>
                  <a:pt x="4466577" y="198416"/>
                  <a:pt x="4464697" y="199825"/>
                </a:cubicBezTo>
                <a:lnTo>
                  <a:pt x="4465050" y="205112"/>
                </a:lnTo>
                <a:cubicBezTo>
                  <a:pt x="4465050" y="209576"/>
                  <a:pt x="4464521" y="213687"/>
                  <a:pt x="4463464" y="217447"/>
                </a:cubicBezTo>
                <a:cubicBezTo>
                  <a:pt x="4462406" y="221206"/>
                  <a:pt x="4460703" y="223438"/>
                  <a:pt x="4458354" y="224143"/>
                </a:cubicBezTo>
                <a:cubicBezTo>
                  <a:pt x="4459998" y="225552"/>
                  <a:pt x="4461291" y="227726"/>
                  <a:pt x="4462230" y="230663"/>
                </a:cubicBezTo>
                <a:cubicBezTo>
                  <a:pt x="4463170" y="233599"/>
                  <a:pt x="4463640" y="236712"/>
                  <a:pt x="4463640" y="240002"/>
                </a:cubicBezTo>
                <a:cubicBezTo>
                  <a:pt x="4463640" y="245171"/>
                  <a:pt x="4462818" y="249282"/>
                  <a:pt x="4461173" y="252337"/>
                </a:cubicBezTo>
                <a:cubicBezTo>
                  <a:pt x="4463053" y="253276"/>
                  <a:pt x="4464932" y="255097"/>
                  <a:pt x="4466812" y="257799"/>
                </a:cubicBezTo>
                <a:cubicBezTo>
                  <a:pt x="4468691" y="260501"/>
                  <a:pt x="4469631" y="263497"/>
                  <a:pt x="4469631" y="266786"/>
                </a:cubicBezTo>
                <a:cubicBezTo>
                  <a:pt x="4469631" y="268431"/>
                  <a:pt x="4469279" y="270310"/>
                  <a:pt x="4468574" y="272425"/>
                </a:cubicBezTo>
                <a:cubicBezTo>
                  <a:pt x="4469749" y="273130"/>
                  <a:pt x="4471276" y="275362"/>
                  <a:pt x="4473156" y="279121"/>
                </a:cubicBezTo>
                <a:cubicBezTo>
                  <a:pt x="4475035" y="282880"/>
                  <a:pt x="4476092" y="285347"/>
                  <a:pt x="4476327" y="286522"/>
                </a:cubicBezTo>
                <a:cubicBezTo>
                  <a:pt x="4479852" y="286757"/>
                  <a:pt x="4483317" y="287462"/>
                  <a:pt x="4486724" y="288636"/>
                </a:cubicBezTo>
                <a:cubicBezTo>
                  <a:pt x="4490131" y="289811"/>
                  <a:pt x="4492539" y="291573"/>
                  <a:pt x="4493948" y="293923"/>
                </a:cubicBezTo>
                <a:cubicBezTo>
                  <a:pt x="4497473" y="291808"/>
                  <a:pt x="4500879" y="290751"/>
                  <a:pt x="4504169" y="290751"/>
                </a:cubicBezTo>
                <a:cubicBezTo>
                  <a:pt x="4508633" y="290751"/>
                  <a:pt x="4512979" y="292396"/>
                  <a:pt x="4517208" y="295685"/>
                </a:cubicBezTo>
                <a:cubicBezTo>
                  <a:pt x="4519323" y="293100"/>
                  <a:pt x="4522495" y="291808"/>
                  <a:pt x="4526724" y="291808"/>
                </a:cubicBezTo>
                <a:cubicBezTo>
                  <a:pt x="4530248" y="291808"/>
                  <a:pt x="4532715" y="292278"/>
                  <a:pt x="4534125" y="293218"/>
                </a:cubicBezTo>
                <a:cubicBezTo>
                  <a:pt x="4534830" y="292278"/>
                  <a:pt x="4536651" y="290810"/>
                  <a:pt x="4539588" y="288813"/>
                </a:cubicBezTo>
                <a:cubicBezTo>
                  <a:pt x="4542525" y="286816"/>
                  <a:pt x="4545520" y="285347"/>
                  <a:pt x="4548574" y="284407"/>
                </a:cubicBezTo>
                <a:cubicBezTo>
                  <a:pt x="4545755" y="281588"/>
                  <a:pt x="4544345" y="276302"/>
                  <a:pt x="4544345" y="268548"/>
                </a:cubicBezTo>
                <a:cubicBezTo>
                  <a:pt x="4544345" y="263379"/>
                  <a:pt x="4545050" y="258680"/>
                  <a:pt x="4546460" y="254451"/>
                </a:cubicBezTo>
                <a:cubicBezTo>
                  <a:pt x="4544580" y="250692"/>
                  <a:pt x="4543640" y="247168"/>
                  <a:pt x="4543640" y="243878"/>
                </a:cubicBezTo>
                <a:cubicBezTo>
                  <a:pt x="4543640" y="240824"/>
                  <a:pt x="4544228" y="238357"/>
                  <a:pt x="4545403" y="236478"/>
                </a:cubicBezTo>
                <a:cubicBezTo>
                  <a:pt x="4544463" y="234833"/>
                  <a:pt x="4543993" y="232601"/>
                  <a:pt x="4543993" y="229781"/>
                </a:cubicBezTo>
                <a:cubicBezTo>
                  <a:pt x="4543993" y="225787"/>
                  <a:pt x="4544815" y="222263"/>
                  <a:pt x="4546460" y="219209"/>
                </a:cubicBezTo>
                <a:cubicBezTo>
                  <a:pt x="4545050" y="216624"/>
                  <a:pt x="4544345" y="213452"/>
                  <a:pt x="4544345" y="209693"/>
                </a:cubicBezTo>
                <a:cubicBezTo>
                  <a:pt x="4544345" y="208049"/>
                  <a:pt x="4544580" y="206286"/>
                  <a:pt x="4545050" y="204407"/>
                </a:cubicBezTo>
                <a:cubicBezTo>
                  <a:pt x="4542936" y="201587"/>
                  <a:pt x="4541878" y="197593"/>
                  <a:pt x="4541878" y="192424"/>
                </a:cubicBezTo>
                <a:cubicBezTo>
                  <a:pt x="4541878" y="188900"/>
                  <a:pt x="4542466" y="185728"/>
                  <a:pt x="4543640" y="182909"/>
                </a:cubicBezTo>
                <a:cubicBezTo>
                  <a:pt x="4542231" y="181969"/>
                  <a:pt x="4541056" y="180266"/>
                  <a:pt x="4540116" y="177799"/>
                </a:cubicBezTo>
                <a:cubicBezTo>
                  <a:pt x="4539177" y="175332"/>
                  <a:pt x="4538589" y="173041"/>
                  <a:pt x="4538354" y="170926"/>
                </a:cubicBezTo>
                <a:cubicBezTo>
                  <a:pt x="4535535" y="171161"/>
                  <a:pt x="4532715" y="170750"/>
                  <a:pt x="4529896" y="169693"/>
                </a:cubicBezTo>
                <a:cubicBezTo>
                  <a:pt x="4527076" y="168636"/>
                  <a:pt x="4525197" y="167167"/>
                  <a:pt x="4524257" y="165288"/>
                </a:cubicBezTo>
                <a:cubicBezTo>
                  <a:pt x="4521203" y="166932"/>
                  <a:pt x="4518148" y="167755"/>
                  <a:pt x="4515094" y="167755"/>
                </a:cubicBezTo>
                <a:cubicBezTo>
                  <a:pt x="4510630" y="167755"/>
                  <a:pt x="4506048" y="166110"/>
                  <a:pt x="4501349" y="162821"/>
                </a:cubicBezTo>
                <a:close/>
                <a:moveTo>
                  <a:pt x="2367754" y="162821"/>
                </a:moveTo>
                <a:cubicBezTo>
                  <a:pt x="2366815" y="164700"/>
                  <a:pt x="2364347" y="166815"/>
                  <a:pt x="2360354" y="169164"/>
                </a:cubicBezTo>
                <a:cubicBezTo>
                  <a:pt x="2356359" y="171514"/>
                  <a:pt x="2352953" y="172924"/>
                  <a:pt x="2350133" y="173393"/>
                </a:cubicBezTo>
                <a:cubicBezTo>
                  <a:pt x="2349899" y="175743"/>
                  <a:pt x="2348783" y="177857"/>
                  <a:pt x="2346785" y="179737"/>
                </a:cubicBezTo>
                <a:cubicBezTo>
                  <a:pt x="2344788" y="181617"/>
                  <a:pt x="2342262" y="183026"/>
                  <a:pt x="2339208" y="183966"/>
                </a:cubicBezTo>
                <a:cubicBezTo>
                  <a:pt x="2339208" y="186081"/>
                  <a:pt x="2338327" y="188900"/>
                  <a:pt x="2336565" y="192424"/>
                </a:cubicBezTo>
                <a:cubicBezTo>
                  <a:pt x="2334803" y="195949"/>
                  <a:pt x="2332982" y="198416"/>
                  <a:pt x="2331102" y="199825"/>
                </a:cubicBezTo>
                <a:lnTo>
                  <a:pt x="2331454" y="205112"/>
                </a:lnTo>
                <a:cubicBezTo>
                  <a:pt x="2331454" y="209576"/>
                  <a:pt x="2330926" y="213687"/>
                  <a:pt x="2329868" y="217447"/>
                </a:cubicBezTo>
                <a:cubicBezTo>
                  <a:pt x="2328812" y="221206"/>
                  <a:pt x="2327109" y="223438"/>
                  <a:pt x="2324758" y="224143"/>
                </a:cubicBezTo>
                <a:cubicBezTo>
                  <a:pt x="2326404" y="225552"/>
                  <a:pt x="2327695" y="227726"/>
                  <a:pt x="2328635" y="230663"/>
                </a:cubicBezTo>
                <a:cubicBezTo>
                  <a:pt x="2329575" y="233599"/>
                  <a:pt x="2330045" y="236712"/>
                  <a:pt x="2330045" y="240002"/>
                </a:cubicBezTo>
                <a:cubicBezTo>
                  <a:pt x="2330045" y="245171"/>
                  <a:pt x="2329222" y="249282"/>
                  <a:pt x="2327578" y="252337"/>
                </a:cubicBezTo>
                <a:cubicBezTo>
                  <a:pt x="2329457" y="253276"/>
                  <a:pt x="2331337" y="255097"/>
                  <a:pt x="2333217" y="257799"/>
                </a:cubicBezTo>
                <a:cubicBezTo>
                  <a:pt x="2335096" y="260501"/>
                  <a:pt x="2336036" y="263497"/>
                  <a:pt x="2336036" y="266786"/>
                </a:cubicBezTo>
                <a:cubicBezTo>
                  <a:pt x="2336036" y="268431"/>
                  <a:pt x="2335683" y="270310"/>
                  <a:pt x="2334979" y="272425"/>
                </a:cubicBezTo>
                <a:cubicBezTo>
                  <a:pt x="2336154" y="273130"/>
                  <a:pt x="2337680" y="275362"/>
                  <a:pt x="2339561" y="279121"/>
                </a:cubicBezTo>
                <a:cubicBezTo>
                  <a:pt x="2341440" y="282880"/>
                  <a:pt x="2342497" y="285347"/>
                  <a:pt x="2342732" y="286522"/>
                </a:cubicBezTo>
                <a:cubicBezTo>
                  <a:pt x="2346256" y="286757"/>
                  <a:pt x="2349722" y="287462"/>
                  <a:pt x="2353128" y="288636"/>
                </a:cubicBezTo>
                <a:cubicBezTo>
                  <a:pt x="2356535" y="289811"/>
                  <a:pt x="2358943" y="291573"/>
                  <a:pt x="2360354" y="293923"/>
                </a:cubicBezTo>
                <a:cubicBezTo>
                  <a:pt x="2363878" y="291808"/>
                  <a:pt x="2367284" y="290751"/>
                  <a:pt x="2370574" y="290751"/>
                </a:cubicBezTo>
                <a:cubicBezTo>
                  <a:pt x="2375039" y="290751"/>
                  <a:pt x="2379384" y="292396"/>
                  <a:pt x="2383614" y="295685"/>
                </a:cubicBezTo>
                <a:cubicBezTo>
                  <a:pt x="2385728" y="293100"/>
                  <a:pt x="2388900" y="291808"/>
                  <a:pt x="2393129" y="291808"/>
                </a:cubicBezTo>
                <a:cubicBezTo>
                  <a:pt x="2396653" y="291808"/>
                  <a:pt x="2399120" y="292278"/>
                  <a:pt x="2400529" y="293218"/>
                </a:cubicBezTo>
                <a:cubicBezTo>
                  <a:pt x="2401235" y="292278"/>
                  <a:pt x="2403055" y="290810"/>
                  <a:pt x="2405993" y="288813"/>
                </a:cubicBezTo>
                <a:cubicBezTo>
                  <a:pt x="2408930" y="286816"/>
                  <a:pt x="2411925" y="285347"/>
                  <a:pt x="2414980" y="284407"/>
                </a:cubicBezTo>
                <a:cubicBezTo>
                  <a:pt x="2412160" y="281588"/>
                  <a:pt x="2410750" y="276302"/>
                  <a:pt x="2410750" y="268548"/>
                </a:cubicBezTo>
                <a:cubicBezTo>
                  <a:pt x="2410750" y="263379"/>
                  <a:pt x="2411456" y="258680"/>
                  <a:pt x="2412864" y="254451"/>
                </a:cubicBezTo>
                <a:cubicBezTo>
                  <a:pt x="2410985" y="250692"/>
                  <a:pt x="2410045" y="247168"/>
                  <a:pt x="2410045" y="243878"/>
                </a:cubicBezTo>
                <a:cubicBezTo>
                  <a:pt x="2410045" y="240824"/>
                  <a:pt x="2410633" y="238357"/>
                  <a:pt x="2411807" y="236478"/>
                </a:cubicBezTo>
                <a:cubicBezTo>
                  <a:pt x="2410869" y="234833"/>
                  <a:pt x="2410398" y="232601"/>
                  <a:pt x="2410398" y="229781"/>
                </a:cubicBezTo>
                <a:cubicBezTo>
                  <a:pt x="2410398" y="225787"/>
                  <a:pt x="2411219" y="222263"/>
                  <a:pt x="2412864" y="219209"/>
                </a:cubicBezTo>
                <a:cubicBezTo>
                  <a:pt x="2411456" y="216624"/>
                  <a:pt x="2410750" y="213452"/>
                  <a:pt x="2410750" y="209693"/>
                </a:cubicBezTo>
                <a:cubicBezTo>
                  <a:pt x="2410750" y="208049"/>
                  <a:pt x="2410985" y="206286"/>
                  <a:pt x="2411456" y="204407"/>
                </a:cubicBezTo>
                <a:cubicBezTo>
                  <a:pt x="2409340" y="201587"/>
                  <a:pt x="2408283" y="197593"/>
                  <a:pt x="2408283" y="192424"/>
                </a:cubicBezTo>
                <a:cubicBezTo>
                  <a:pt x="2408283" y="188900"/>
                  <a:pt x="2408871" y="185728"/>
                  <a:pt x="2410045" y="182909"/>
                </a:cubicBezTo>
                <a:cubicBezTo>
                  <a:pt x="2408635" y="181969"/>
                  <a:pt x="2407460" y="180266"/>
                  <a:pt x="2406521" y="177799"/>
                </a:cubicBezTo>
                <a:cubicBezTo>
                  <a:pt x="2405582" y="175332"/>
                  <a:pt x="2404994" y="173041"/>
                  <a:pt x="2404759" y="170926"/>
                </a:cubicBezTo>
                <a:cubicBezTo>
                  <a:pt x="2401940" y="171161"/>
                  <a:pt x="2399120" y="170750"/>
                  <a:pt x="2396300" y="169693"/>
                </a:cubicBezTo>
                <a:cubicBezTo>
                  <a:pt x="2393481" y="168636"/>
                  <a:pt x="2391602" y="167167"/>
                  <a:pt x="2390662" y="165288"/>
                </a:cubicBezTo>
                <a:cubicBezTo>
                  <a:pt x="2387607" y="166932"/>
                  <a:pt x="2384553" y="167755"/>
                  <a:pt x="2381499" y="167755"/>
                </a:cubicBezTo>
                <a:cubicBezTo>
                  <a:pt x="2377035" y="167755"/>
                  <a:pt x="2372453" y="166110"/>
                  <a:pt x="2367754" y="162821"/>
                </a:cubicBezTo>
                <a:close/>
                <a:moveTo>
                  <a:pt x="919955" y="162821"/>
                </a:moveTo>
                <a:cubicBezTo>
                  <a:pt x="919015" y="164700"/>
                  <a:pt x="916548" y="166815"/>
                  <a:pt x="912554" y="169164"/>
                </a:cubicBezTo>
                <a:cubicBezTo>
                  <a:pt x="908560" y="171514"/>
                  <a:pt x="905153" y="172924"/>
                  <a:pt x="902334" y="173393"/>
                </a:cubicBezTo>
                <a:cubicBezTo>
                  <a:pt x="902099" y="175743"/>
                  <a:pt x="900983" y="177857"/>
                  <a:pt x="898986" y="179737"/>
                </a:cubicBezTo>
                <a:cubicBezTo>
                  <a:pt x="896989" y="181617"/>
                  <a:pt x="894463" y="183026"/>
                  <a:pt x="891409" y="183966"/>
                </a:cubicBezTo>
                <a:cubicBezTo>
                  <a:pt x="891409" y="186081"/>
                  <a:pt x="890527" y="188900"/>
                  <a:pt x="888766" y="192424"/>
                </a:cubicBezTo>
                <a:cubicBezTo>
                  <a:pt x="887004" y="195949"/>
                  <a:pt x="885183" y="198416"/>
                  <a:pt x="883303" y="199825"/>
                </a:cubicBezTo>
                <a:lnTo>
                  <a:pt x="883655" y="205112"/>
                </a:lnTo>
                <a:cubicBezTo>
                  <a:pt x="883655" y="209576"/>
                  <a:pt x="883127" y="213687"/>
                  <a:pt x="882070" y="217447"/>
                </a:cubicBezTo>
                <a:cubicBezTo>
                  <a:pt x="881012" y="221206"/>
                  <a:pt x="879308" y="223438"/>
                  <a:pt x="876959" y="224143"/>
                </a:cubicBezTo>
                <a:cubicBezTo>
                  <a:pt x="878604" y="225552"/>
                  <a:pt x="879896" y="227726"/>
                  <a:pt x="880836" y="230663"/>
                </a:cubicBezTo>
                <a:cubicBezTo>
                  <a:pt x="881776" y="233599"/>
                  <a:pt x="882246" y="236712"/>
                  <a:pt x="882246" y="240002"/>
                </a:cubicBezTo>
                <a:cubicBezTo>
                  <a:pt x="882246" y="245171"/>
                  <a:pt x="881423" y="249282"/>
                  <a:pt x="879779" y="252337"/>
                </a:cubicBezTo>
                <a:cubicBezTo>
                  <a:pt x="881658" y="253276"/>
                  <a:pt x="883538" y="255097"/>
                  <a:pt x="885418" y="257799"/>
                </a:cubicBezTo>
                <a:cubicBezTo>
                  <a:pt x="887297" y="260501"/>
                  <a:pt x="888237" y="263497"/>
                  <a:pt x="888237" y="266786"/>
                </a:cubicBezTo>
                <a:cubicBezTo>
                  <a:pt x="888237" y="268431"/>
                  <a:pt x="887884" y="270310"/>
                  <a:pt x="887180" y="272425"/>
                </a:cubicBezTo>
                <a:cubicBezTo>
                  <a:pt x="888354" y="273130"/>
                  <a:pt x="889882" y="275362"/>
                  <a:pt x="891761" y="279121"/>
                </a:cubicBezTo>
                <a:cubicBezTo>
                  <a:pt x="893640" y="282880"/>
                  <a:pt x="894698" y="285347"/>
                  <a:pt x="894933" y="286522"/>
                </a:cubicBezTo>
                <a:cubicBezTo>
                  <a:pt x="898457" y="286757"/>
                  <a:pt x="901923" y="287462"/>
                  <a:pt x="905330" y="288636"/>
                </a:cubicBezTo>
                <a:cubicBezTo>
                  <a:pt x="908736" y="289811"/>
                  <a:pt x="911145" y="291573"/>
                  <a:pt x="912554" y="293923"/>
                </a:cubicBezTo>
                <a:cubicBezTo>
                  <a:pt x="916078" y="291808"/>
                  <a:pt x="919485" y="290751"/>
                  <a:pt x="922774" y="290751"/>
                </a:cubicBezTo>
                <a:cubicBezTo>
                  <a:pt x="927239" y="290751"/>
                  <a:pt x="931585" y="292396"/>
                  <a:pt x="935814" y="295685"/>
                </a:cubicBezTo>
                <a:cubicBezTo>
                  <a:pt x="937929" y="293100"/>
                  <a:pt x="941101" y="291808"/>
                  <a:pt x="945330" y="291808"/>
                </a:cubicBezTo>
                <a:cubicBezTo>
                  <a:pt x="948854" y="291808"/>
                  <a:pt x="951321" y="292278"/>
                  <a:pt x="952731" y="293218"/>
                </a:cubicBezTo>
                <a:cubicBezTo>
                  <a:pt x="953436" y="292278"/>
                  <a:pt x="955256" y="290810"/>
                  <a:pt x="958193" y="288813"/>
                </a:cubicBezTo>
                <a:cubicBezTo>
                  <a:pt x="961130" y="286816"/>
                  <a:pt x="964126" y="285347"/>
                  <a:pt x="967180" y="284407"/>
                </a:cubicBezTo>
                <a:cubicBezTo>
                  <a:pt x="964361" y="281588"/>
                  <a:pt x="962951" y="276302"/>
                  <a:pt x="962951" y="268548"/>
                </a:cubicBezTo>
                <a:cubicBezTo>
                  <a:pt x="962951" y="263379"/>
                  <a:pt x="963656" y="258680"/>
                  <a:pt x="965066" y="254451"/>
                </a:cubicBezTo>
                <a:cubicBezTo>
                  <a:pt x="963186" y="250692"/>
                  <a:pt x="962247" y="247168"/>
                  <a:pt x="962247" y="243878"/>
                </a:cubicBezTo>
                <a:cubicBezTo>
                  <a:pt x="962247" y="240824"/>
                  <a:pt x="962833" y="238357"/>
                  <a:pt x="964008" y="236478"/>
                </a:cubicBezTo>
                <a:cubicBezTo>
                  <a:pt x="963068" y="234833"/>
                  <a:pt x="962599" y="232601"/>
                  <a:pt x="962599" y="229781"/>
                </a:cubicBezTo>
                <a:cubicBezTo>
                  <a:pt x="962599" y="225787"/>
                  <a:pt x="963421" y="222263"/>
                  <a:pt x="965066" y="219209"/>
                </a:cubicBezTo>
                <a:cubicBezTo>
                  <a:pt x="963656" y="216624"/>
                  <a:pt x="962951" y="213452"/>
                  <a:pt x="962951" y="209693"/>
                </a:cubicBezTo>
                <a:cubicBezTo>
                  <a:pt x="962951" y="208049"/>
                  <a:pt x="963186" y="206286"/>
                  <a:pt x="963656" y="204407"/>
                </a:cubicBezTo>
                <a:cubicBezTo>
                  <a:pt x="961541" y="201587"/>
                  <a:pt x="960484" y="197593"/>
                  <a:pt x="960484" y="192424"/>
                </a:cubicBezTo>
                <a:cubicBezTo>
                  <a:pt x="960484" y="188900"/>
                  <a:pt x="961071" y="185728"/>
                  <a:pt x="962247" y="182909"/>
                </a:cubicBezTo>
                <a:cubicBezTo>
                  <a:pt x="960837" y="181969"/>
                  <a:pt x="959662" y="180266"/>
                  <a:pt x="958722" y="177799"/>
                </a:cubicBezTo>
                <a:cubicBezTo>
                  <a:pt x="957782" y="175332"/>
                  <a:pt x="957195" y="173041"/>
                  <a:pt x="956960" y="170926"/>
                </a:cubicBezTo>
                <a:cubicBezTo>
                  <a:pt x="954140" y="171161"/>
                  <a:pt x="951321" y="170750"/>
                  <a:pt x="948501" y="169693"/>
                </a:cubicBezTo>
                <a:cubicBezTo>
                  <a:pt x="945682" y="168636"/>
                  <a:pt x="943802" y="167167"/>
                  <a:pt x="942863" y="165288"/>
                </a:cubicBezTo>
                <a:cubicBezTo>
                  <a:pt x="939809" y="166932"/>
                  <a:pt x="936754" y="167755"/>
                  <a:pt x="933700" y="167755"/>
                </a:cubicBezTo>
                <a:cubicBezTo>
                  <a:pt x="929236" y="167755"/>
                  <a:pt x="924654" y="166110"/>
                  <a:pt x="919955" y="162821"/>
                </a:cubicBezTo>
                <a:close/>
                <a:moveTo>
                  <a:pt x="3072653" y="142028"/>
                </a:moveTo>
                <a:cubicBezTo>
                  <a:pt x="3076646" y="142028"/>
                  <a:pt x="3080170" y="143437"/>
                  <a:pt x="3083225" y="146257"/>
                </a:cubicBezTo>
                <a:cubicBezTo>
                  <a:pt x="3086279" y="149076"/>
                  <a:pt x="3088041" y="153423"/>
                  <a:pt x="3088511" y="159296"/>
                </a:cubicBezTo>
                <a:cubicBezTo>
                  <a:pt x="3089686" y="160941"/>
                  <a:pt x="3090743" y="164289"/>
                  <a:pt x="3091683" y="169341"/>
                </a:cubicBezTo>
                <a:cubicBezTo>
                  <a:pt x="3092623" y="174392"/>
                  <a:pt x="3092976" y="178092"/>
                  <a:pt x="3092740" y="180442"/>
                </a:cubicBezTo>
                <a:cubicBezTo>
                  <a:pt x="3093915" y="175743"/>
                  <a:pt x="3096148" y="171161"/>
                  <a:pt x="3099437" y="166697"/>
                </a:cubicBezTo>
                <a:cubicBezTo>
                  <a:pt x="3104371" y="161293"/>
                  <a:pt x="3109421" y="158474"/>
                  <a:pt x="3114590" y="158239"/>
                </a:cubicBezTo>
                <a:cubicBezTo>
                  <a:pt x="3116235" y="154950"/>
                  <a:pt x="3119173" y="152307"/>
                  <a:pt x="3123401" y="150310"/>
                </a:cubicBezTo>
                <a:cubicBezTo>
                  <a:pt x="3127631" y="148313"/>
                  <a:pt x="3132212" y="147314"/>
                  <a:pt x="3137145" y="147314"/>
                </a:cubicBezTo>
                <a:cubicBezTo>
                  <a:pt x="3139731" y="147314"/>
                  <a:pt x="3141610" y="147431"/>
                  <a:pt x="3142785" y="147666"/>
                </a:cubicBezTo>
                <a:cubicBezTo>
                  <a:pt x="3144664" y="147197"/>
                  <a:pt x="3145956" y="146962"/>
                  <a:pt x="3146662" y="146962"/>
                </a:cubicBezTo>
                <a:cubicBezTo>
                  <a:pt x="3149716" y="146962"/>
                  <a:pt x="3152300" y="148371"/>
                  <a:pt x="3154415" y="151191"/>
                </a:cubicBezTo>
                <a:cubicBezTo>
                  <a:pt x="3156059" y="150016"/>
                  <a:pt x="3158174" y="149429"/>
                  <a:pt x="3160759" y="149429"/>
                </a:cubicBezTo>
                <a:cubicBezTo>
                  <a:pt x="3163108" y="149429"/>
                  <a:pt x="3165281" y="149781"/>
                  <a:pt x="3167278" y="150486"/>
                </a:cubicBezTo>
                <a:cubicBezTo>
                  <a:pt x="3169275" y="151191"/>
                  <a:pt x="3170744" y="152248"/>
                  <a:pt x="3171684" y="153658"/>
                </a:cubicBezTo>
                <a:cubicBezTo>
                  <a:pt x="3177087" y="153893"/>
                  <a:pt x="3180024" y="156712"/>
                  <a:pt x="3180494" y="162116"/>
                </a:cubicBezTo>
                <a:cubicBezTo>
                  <a:pt x="3183784" y="163760"/>
                  <a:pt x="3185428" y="165640"/>
                  <a:pt x="3185428" y="167755"/>
                </a:cubicBezTo>
                <a:cubicBezTo>
                  <a:pt x="3185428" y="168929"/>
                  <a:pt x="3185076" y="170457"/>
                  <a:pt x="3184372" y="172336"/>
                </a:cubicBezTo>
                <a:cubicBezTo>
                  <a:pt x="3186721" y="172101"/>
                  <a:pt x="3188482" y="172924"/>
                  <a:pt x="3189657" y="174803"/>
                </a:cubicBezTo>
                <a:cubicBezTo>
                  <a:pt x="3190832" y="176683"/>
                  <a:pt x="3191890" y="179385"/>
                  <a:pt x="3192829" y="182909"/>
                </a:cubicBezTo>
                <a:cubicBezTo>
                  <a:pt x="3193299" y="178915"/>
                  <a:pt x="3194592" y="175978"/>
                  <a:pt x="3196705" y="174098"/>
                </a:cubicBezTo>
                <a:cubicBezTo>
                  <a:pt x="3198821" y="172219"/>
                  <a:pt x="3201288" y="171279"/>
                  <a:pt x="3204106" y="171279"/>
                </a:cubicBezTo>
                <a:cubicBezTo>
                  <a:pt x="3205281" y="171279"/>
                  <a:pt x="3206808" y="171514"/>
                  <a:pt x="3208688" y="171984"/>
                </a:cubicBezTo>
                <a:cubicBezTo>
                  <a:pt x="3209864" y="168694"/>
                  <a:pt x="3211507" y="166051"/>
                  <a:pt x="3213622" y="164054"/>
                </a:cubicBezTo>
                <a:cubicBezTo>
                  <a:pt x="3215737" y="162057"/>
                  <a:pt x="3218086" y="161059"/>
                  <a:pt x="3220671" y="161059"/>
                </a:cubicBezTo>
                <a:cubicBezTo>
                  <a:pt x="3221375" y="161059"/>
                  <a:pt x="3222668" y="161293"/>
                  <a:pt x="3224548" y="161763"/>
                </a:cubicBezTo>
                <a:cubicBezTo>
                  <a:pt x="3225722" y="158474"/>
                  <a:pt x="3227720" y="155890"/>
                  <a:pt x="3230538" y="154010"/>
                </a:cubicBezTo>
                <a:cubicBezTo>
                  <a:pt x="3233358" y="152130"/>
                  <a:pt x="3236413" y="151191"/>
                  <a:pt x="3239702" y="151191"/>
                </a:cubicBezTo>
                <a:cubicBezTo>
                  <a:pt x="3241582" y="151191"/>
                  <a:pt x="3243578" y="151543"/>
                  <a:pt x="3245693" y="152248"/>
                </a:cubicBezTo>
                <a:cubicBezTo>
                  <a:pt x="3251566" y="148019"/>
                  <a:pt x="3257676" y="145904"/>
                  <a:pt x="3264019" y="145904"/>
                </a:cubicBezTo>
                <a:cubicBezTo>
                  <a:pt x="3271067" y="145904"/>
                  <a:pt x="3277059" y="148136"/>
                  <a:pt x="3281992" y="152600"/>
                </a:cubicBezTo>
                <a:cubicBezTo>
                  <a:pt x="3283402" y="152130"/>
                  <a:pt x="3284695" y="151896"/>
                  <a:pt x="3285869" y="151896"/>
                </a:cubicBezTo>
                <a:cubicBezTo>
                  <a:pt x="3290568" y="151896"/>
                  <a:pt x="3295326" y="153481"/>
                  <a:pt x="3300143" y="156653"/>
                </a:cubicBezTo>
                <a:cubicBezTo>
                  <a:pt x="3304958" y="159825"/>
                  <a:pt x="3307250" y="163526"/>
                  <a:pt x="3307014" y="167755"/>
                </a:cubicBezTo>
                <a:cubicBezTo>
                  <a:pt x="3308423" y="167050"/>
                  <a:pt x="3309834" y="166697"/>
                  <a:pt x="3311243" y="166697"/>
                </a:cubicBezTo>
                <a:cubicBezTo>
                  <a:pt x="3315003" y="166697"/>
                  <a:pt x="3318645" y="168225"/>
                  <a:pt x="3322170" y="171279"/>
                </a:cubicBezTo>
                <a:cubicBezTo>
                  <a:pt x="3325693" y="174333"/>
                  <a:pt x="3327455" y="177740"/>
                  <a:pt x="3327455" y="181499"/>
                </a:cubicBezTo>
                <a:cubicBezTo>
                  <a:pt x="3327455" y="183144"/>
                  <a:pt x="3326986" y="184789"/>
                  <a:pt x="3326046" y="186433"/>
                </a:cubicBezTo>
                <a:cubicBezTo>
                  <a:pt x="3328396" y="187138"/>
                  <a:pt x="3330099" y="188959"/>
                  <a:pt x="3331156" y="191896"/>
                </a:cubicBezTo>
                <a:cubicBezTo>
                  <a:pt x="3332213" y="194833"/>
                  <a:pt x="3332742" y="198181"/>
                  <a:pt x="3332742" y="201940"/>
                </a:cubicBezTo>
                <a:cubicBezTo>
                  <a:pt x="3332742" y="204524"/>
                  <a:pt x="3332507" y="206815"/>
                  <a:pt x="3332037" y="208812"/>
                </a:cubicBezTo>
                <a:cubicBezTo>
                  <a:pt x="3331566" y="210809"/>
                  <a:pt x="3330862" y="212043"/>
                  <a:pt x="3329922" y="212513"/>
                </a:cubicBezTo>
                <a:cubicBezTo>
                  <a:pt x="3332742" y="214157"/>
                  <a:pt x="3334151" y="216742"/>
                  <a:pt x="3334151" y="220266"/>
                </a:cubicBezTo>
                <a:cubicBezTo>
                  <a:pt x="3334151" y="223320"/>
                  <a:pt x="3332977" y="226140"/>
                  <a:pt x="3330627" y="228724"/>
                </a:cubicBezTo>
                <a:cubicBezTo>
                  <a:pt x="3332272" y="231074"/>
                  <a:pt x="3333094" y="233776"/>
                  <a:pt x="3333094" y="236830"/>
                </a:cubicBezTo>
                <a:cubicBezTo>
                  <a:pt x="3333094" y="241764"/>
                  <a:pt x="3331215" y="245876"/>
                  <a:pt x="3327455" y="249165"/>
                </a:cubicBezTo>
                <a:cubicBezTo>
                  <a:pt x="3330275" y="252219"/>
                  <a:pt x="3331684" y="255861"/>
                  <a:pt x="3331684" y="260090"/>
                </a:cubicBezTo>
                <a:cubicBezTo>
                  <a:pt x="3331684" y="263379"/>
                  <a:pt x="3330745" y="266316"/>
                  <a:pt x="3328865" y="268901"/>
                </a:cubicBezTo>
                <a:cubicBezTo>
                  <a:pt x="3329570" y="271015"/>
                  <a:pt x="3329922" y="273012"/>
                  <a:pt x="3329922" y="274892"/>
                </a:cubicBezTo>
                <a:cubicBezTo>
                  <a:pt x="3329922" y="277946"/>
                  <a:pt x="3329218" y="281001"/>
                  <a:pt x="3327808" y="284055"/>
                </a:cubicBezTo>
                <a:cubicBezTo>
                  <a:pt x="3326398" y="287109"/>
                  <a:pt x="3325459" y="288989"/>
                  <a:pt x="3324989" y="289694"/>
                </a:cubicBezTo>
                <a:cubicBezTo>
                  <a:pt x="3326634" y="292043"/>
                  <a:pt x="3327455" y="294863"/>
                  <a:pt x="3327455" y="298152"/>
                </a:cubicBezTo>
                <a:cubicBezTo>
                  <a:pt x="3327455" y="303321"/>
                  <a:pt x="3325576" y="307432"/>
                  <a:pt x="3321817" y="310487"/>
                </a:cubicBezTo>
                <a:cubicBezTo>
                  <a:pt x="3322052" y="311192"/>
                  <a:pt x="3322170" y="312366"/>
                  <a:pt x="3322170" y="314011"/>
                </a:cubicBezTo>
                <a:cubicBezTo>
                  <a:pt x="3322170" y="318475"/>
                  <a:pt x="3320584" y="321999"/>
                  <a:pt x="3317412" y="324584"/>
                </a:cubicBezTo>
                <a:cubicBezTo>
                  <a:pt x="3314240" y="327168"/>
                  <a:pt x="3310421" y="328460"/>
                  <a:pt x="3305957" y="328460"/>
                </a:cubicBezTo>
                <a:cubicBezTo>
                  <a:pt x="3301258" y="328460"/>
                  <a:pt x="3297323" y="326992"/>
                  <a:pt x="3294151" y="324055"/>
                </a:cubicBezTo>
                <a:cubicBezTo>
                  <a:pt x="3290979" y="321118"/>
                  <a:pt x="3289629" y="317065"/>
                  <a:pt x="3290099" y="311896"/>
                </a:cubicBezTo>
                <a:cubicBezTo>
                  <a:pt x="3289159" y="309077"/>
                  <a:pt x="3288688" y="306845"/>
                  <a:pt x="3288688" y="305200"/>
                </a:cubicBezTo>
                <a:cubicBezTo>
                  <a:pt x="3288688" y="301206"/>
                  <a:pt x="3290215" y="297447"/>
                  <a:pt x="3293270" y="293923"/>
                </a:cubicBezTo>
                <a:cubicBezTo>
                  <a:pt x="3292800" y="292748"/>
                  <a:pt x="3292566" y="290751"/>
                  <a:pt x="3292566" y="287932"/>
                </a:cubicBezTo>
                <a:cubicBezTo>
                  <a:pt x="3292566" y="284407"/>
                  <a:pt x="3293270" y="281118"/>
                  <a:pt x="3294680" y="278064"/>
                </a:cubicBezTo>
                <a:cubicBezTo>
                  <a:pt x="3294210" y="276654"/>
                  <a:pt x="3293976" y="275597"/>
                  <a:pt x="3293976" y="274892"/>
                </a:cubicBezTo>
                <a:cubicBezTo>
                  <a:pt x="3293976" y="273012"/>
                  <a:pt x="3294504" y="270898"/>
                  <a:pt x="3295562" y="268548"/>
                </a:cubicBezTo>
                <a:cubicBezTo>
                  <a:pt x="3296619" y="266199"/>
                  <a:pt x="3297264" y="264789"/>
                  <a:pt x="3297500" y="264319"/>
                </a:cubicBezTo>
                <a:cubicBezTo>
                  <a:pt x="3296089" y="261500"/>
                  <a:pt x="3295385" y="258563"/>
                  <a:pt x="3295385" y="255508"/>
                </a:cubicBezTo>
                <a:cubicBezTo>
                  <a:pt x="3295385" y="251749"/>
                  <a:pt x="3296442" y="249047"/>
                  <a:pt x="3298556" y="247403"/>
                </a:cubicBezTo>
                <a:cubicBezTo>
                  <a:pt x="3296912" y="245758"/>
                  <a:pt x="3296089" y="243761"/>
                  <a:pt x="3296089" y="241411"/>
                </a:cubicBezTo>
                <a:cubicBezTo>
                  <a:pt x="3296089" y="238827"/>
                  <a:pt x="3297147" y="235773"/>
                  <a:pt x="3299261" y="232248"/>
                </a:cubicBezTo>
                <a:cubicBezTo>
                  <a:pt x="3296912" y="229899"/>
                  <a:pt x="3295737" y="226727"/>
                  <a:pt x="3295737" y="222733"/>
                </a:cubicBezTo>
                <a:cubicBezTo>
                  <a:pt x="3295737" y="218739"/>
                  <a:pt x="3296912" y="215215"/>
                  <a:pt x="3299261" y="212160"/>
                </a:cubicBezTo>
                <a:cubicBezTo>
                  <a:pt x="3297852" y="210985"/>
                  <a:pt x="3297147" y="208049"/>
                  <a:pt x="3297147" y="203350"/>
                </a:cubicBezTo>
                <a:cubicBezTo>
                  <a:pt x="3297147" y="199590"/>
                  <a:pt x="3297382" y="196066"/>
                  <a:pt x="3297852" y="192777"/>
                </a:cubicBezTo>
                <a:cubicBezTo>
                  <a:pt x="3295737" y="193012"/>
                  <a:pt x="3293623" y="192131"/>
                  <a:pt x="3291508" y="190134"/>
                </a:cubicBezTo>
                <a:cubicBezTo>
                  <a:pt x="3289394" y="188137"/>
                  <a:pt x="3288336" y="185963"/>
                  <a:pt x="3288336" y="183614"/>
                </a:cubicBezTo>
                <a:cubicBezTo>
                  <a:pt x="3286693" y="184084"/>
                  <a:pt x="3283696" y="183438"/>
                  <a:pt x="3279349" y="181675"/>
                </a:cubicBezTo>
                <a:cubicBezTo>
                  <a:pt x="3275003" y="179913"/>
                  <a:pt x="3272713" y="178327"/>
                  <a:pt x="3272477" y="176918"/>
                </a:cubicBezTo>
                <a:cubicBezTo>
                  <a:pt x="3271772" y="177153"/>
                  <a:pt x="3270832" y="177270"/>
                  <a:pt x="3269657" y="177270"/>
                </a:cubicBezTo>
                <a:cubicBezTo>
                  <a:pt x="3267778" y="177270"/>
                  <a:pt x="3264959" y="176565"/>
                  <a:pt x="3261200" y="175156"/>
                </a:cubicBezTo>
                <a:cubicBezTo>
                  <a:pt x="3256736" y="179855"/>
                  <a:pt x="3251566" y="181734"/>
                  <a:pt x="3245693" y="180794"/>
                </a:cubicBezTo>
                <a:cubicBezTo>
                  <a:pt x="3243578" y="182909"/>
                  <a:pt x="3240758" y="184906"/>
                  <a:pt x="3237235" y="186786"/>
                </a:cubicBezTo>
                <a:cubicBezTo>
                  <a:pt x="3233710" y="188665"/>
                  <a:pt x="3230422" y="189722"/>
                  <a:pt x="3227367" y="189957"/>
                </a:cubicBezTo>
                <a:cubicBezTo>
                  <a:pt x="3226897" y="192072"/>
                  <a:pt x="3226134" y="193482"/>
                  <a:pt x="3225076" y="194187"/>
                </a:cubicBezTo>
                <a:cubicBezTo>
                  <a:pt x="3224019" y="194891"/>
                  <a:pt x="3222668" y="195420"/>
                  <a:pt x="3221023" y="195772"/>
                </a:cubicBezTo>
                <a:cubicBezTo>
                  <a:pt x="3219377" y="196125"/>
                  <a:pt x="3218086" y="196419"/>
                  <a:pt x="3217146" y="196653"/>
                </a:cubicBezTo>
                <a:cubicBezTo>
                  <a:pt x="3217146" y="200648"/>
                  <a:pt x="3215267" y="203232"/>
                  <a:pt x="3211507" y="204407"/>
                </a:cubicBezTo>
                <a:cubicBezTo>
                  <a:pt x="3212447" y="206991"/>
                  <a:pt x="3212917" y="209458"/>
                  <a:pt x="3212917" y="211808"/>
                </a:cubicBezTo>
                <a:cubicBezTo>
                  <a:pt x="3212917" y="213687"/>
                  <a:pt x="3212566" y="216154"/>
                  <a:pt x="3211860" y="219209"/>
                </a:cubicBezTo>
                <a:cubicBezTo>
                  <a:pt x="3211155" y="222263"/>
                  <a:pt x="3210568" y="224730"/>
                  <a:pt x="3210098" y="226610"/>
                </a:cubicBezTo>
                <a:cubicBezTo>
                  <a:pt x="3210333" y="227314"/>
                  <a:pt x="3210450" y="228489"/>
                  <a:pt x="3210450" y="230134"/>
                </a:cubicBezTo>
                <a:cubicBezTo>
                  <a:pt x="3210450" y="232718"/>
                  <a:pt x="3209511" y="235420"/>
                  <a:pt x="3207631" y="238240"/>
                </a:cubicBezTo>
                <a:cubicBezTo>
                  <a:pt x="3208101" y="240119"/>
                  <a:pt x="3208336" y="241646"/>
                  <a:pt x="3208336" y="242821"/>
                </a:cubicBezTo>
                <a:cubicBezTo>
                  <a:pt x="3208336" y="244466"/>
                  <a:pt x="3207866" y="246698"/>
                  <a:pt x="3206926" y="249517"/>
                </a:cubicBezTo>
                <a:cubicBezTo>
                  <a:pt x="3208806" y="253746"/>
                  <a:pt x="3209745" y="257388"/>
                  <a:pt x="3209745" y="260442"/>
                </a:cubicBezTo>
                <a:cubicBezTo>
                  <a:pt x="3209745" y="263262"/>
                  <a:pt x="3209276" y="266081"/>
                  <a:pt x="3208336" y="268901"/>
                </a:cubicBezTo>
                <a:cubicBezTo>
                  <a:pt x="3210685" y="271955"/>
                  <a:pt x="3211860" y="276537"/>
                  <a:pt x="3211860" y="282645"/>
                </a:cubicBezTo>
                <a:cubicBezTo>
                  <a:pt x="3211860" y="285465"/>
                  <a:pt x="3211507" y="287932"/>
                  <a:pt x="3210803" y="290046"/>
                </a:cubicBezTo>
                <a:cubicBezTo>
                  <a:pt x="3213152" y="292396"/>
                  <a:pt x="3214327" y="295332"/>
                  <a:pt x="3214327" y="298857"/>
                </a:cubicBezTo>
                <a:cubicBezTo>
                  <a:pt x="3214327" y="301676"/>
                  <a:pt x="3213387" y="303908"/>
                  <a:pt x="3211507" y="305553"/>
                </a:cubicBezTo>
                <a:cubicBezTo>
                  <a:pt x="3212212" y="307902"/>
                  <a:pt x="3212566" y="310369"/>
                  <a:pt x="3212566" y="312954"/>
                </a:cubicBezTo>
                <a:cubicBezTo>
                  <a:pt x="3212566" y="317888"/>
                  <a:pt x="3210861" y="321823"/>
                  <a:pt x="3207456" y="324760"/>
                </a:cubicBezTo>
                <a:cubicBezTo>
                  <a:pt x="3204048" y="327697"/>
                  <a:pt x="3200112" y="329165"/>
                  <a:pt x="3195649" y="329165"/>
                </a:cubicBezTo>
                <a:cubicBezTo>
                  <a:pt x="3191185" y="329165"/>
                  <a:pt x="3187426" y="327756"/>
                  <a:pt x="3184372" y="324936"/>
                </a:cubicBezTo>
                <a:cubicBezTo>
                  <a:pt x="3181317" y="322117"/>
                  <a:pt x="3179788" y="318005"/>
                  <a:pt x="3179788" y="312601"/>
                </a:cubicBezTo>
                <a:cubicBezTo>
                  <a:pt x="3179788" y="309077"/>
                  <a:pt x="3180377" y="305670"/>
                  <a:pt x="3181551" y="302381"/>
                </a:cubicBezTo>
                <a:cubicBezTo>
                  <a:pt x="3178967" y="299327"/>
                  <a:pt x="3177205" y="296918"/>
                  <a:pt x="3176265" y="295156"/>
                </a:cubicBezTo>
                <a:cubicBezTo>
                  <a:pt x="3175325" y="293394"/>
                  <a:pt x="3174855" y="291573"/>
                  <a:pt x="3174855" y="289694"/>
                </a:cubicBezTo>
                <a:cubicBezTo>
                  <a:pt x="3174855" y="288049"/>
                  <a:pt x="3175443" y="285230"/>
                  <a:pt x="3176617" y="281235"/>
                </a:cubicBezTo>
                <a:cubicBezTo>
                  <a:pt x="3174033" y="278416"/>
                  <a:pt x="3172741" y="274422"/>
                  <a:pt x="3172741" y="269253"/>
                </a:cubicBezTo>
                <a:cubicBezTo>
                  <a:pt x="3172741" y="263849"/>
                  <a:pt x="3173915" y="259503"/>
                  <a:pt x="3176265" y="256213"/>
                </a:cubicBezTo>
                <a:cubicBezTo>
                  <a:pt x="3175325" y="253864"/>
                  <a:pt x="3174444" y="251338"/>
                  <a:pt x="3173622" y="248636"/>
                </a:cubicBezTo>
                <a:cubicBezTo>
                  <a:pt x="3172800" y="245934"/>
                  <a:pt x="3172390" y="243291"/>
                  <a:pt x="3172390" y="240707"/>
                </a:cubicBezTo>
                <a:cubicBezTo>
                  <a:pt x="3172390" y="235773"/>
                  <a:pt x="3173798" y="230839"/>
                  <a:pt x="3176617" y="225905"/>
                </a:cubicBezTo>
                <a:cubicBezTo>
                  <a:pt x="3173798" y="217916"/>
                  <a:pt x="3172390" y="212043"/>
                  <a:pt x="3172390" y="208284"/>
                </a:cubicBezTo>
                <a:cubicBezTo>
                  <a:pt x="3172390" y="205934"/>
                  <a:pt x="3172623" y="204172"/>
                  <a:pt x="3173093" y="202997"/>
                </a:cubicBezTo>
                <a:cubicBezTo>
                  <a:pt x="3169804" y="201118"/>
                  <a:pt x="3166867" y="198709"/>
                  <a:pt x="3164282" y="195772"/>
                </a:cubicBezTo>
                <a:cubicBezTo>
                  <a:pt x="3161699" y="192836"/>
                  <a:pt x="3160406" y="189722"/>
                  <a:pt x="3160406" y="186433"/>
                </a:cubicBezTo>
                <a:cubicBezTo>
                  <a:pt x="3158292" y="185728"/>
                  <a:pt x="3156705" y="184730"/>
                  <a:pt x="3155649" y="183438"/>
                </a:cubicBezTo>
                <a:cubicBezTo>
                  <a:pt x="3154592" y="182145"/>
                  <a:pt x="3153474" y="180559"/>
                  <a:pt x="3152300" y="178680"/>
                </a:cubicBezTo>
                <a:cubicBezTo>
                  <a:pt x="3146896" y="178680"/>
                  <a:pt x="3142667" y="178092"/>
                  <a:pt x="3139613" y="176918"/>
                </a:cubicBezTo>
                <a:cubicBezTo>
                  <a:pt x="3138908" y="178797"/>
                  <a:pt x="3136148" y="180442"/>
                  <a:pt x="3131330" y="181852"/>
                </a:cubicBezTo>
                <a:cubicBezTo>
                  <a:pt x="3126514" y="183261"/>
                  <a:pt x="3122696" y="183731"/>
                  <a:pt x="3119877" y="183261"/>
                </a:cubicBezTo>
                <a:cubicBezTo>
                  <a:pt x="3119173" y="186786"/>
                  <a:pt x="3116999" y="189781"/>
                  <a:pt x="3113358" y="192248"/>
                </a:cubicBezTo>
                <a:cubicBezTo>
                  <a:pt x="3109716" y="194715"/>
                  <a:pt x="3106015" y="195831"/>
                  <a:pt x="3102256" y="195596"/>
                </a:cubicBezTo>
                <a:cubicBezTo>
                  <a:pt x="3102726" y="196301"/>
                  <a:pt x="3102960" y="197476"/>
                  <a:pt x="3102960" y="199120"/>
                </a:cubicBezTo>
                <a:cubicBezTo>
                  <a:pt x="3102960" y="202645"/>
                  <a:pt x="3101727" y="206639"/>
                  <a:pt x="3099261" y="211103"/>
                </a:cubicBezTo>
                <a:cubicBezTo>
                  <a:pt x="3096793" y="215567"/>
                  <a:pt x="3094620" y="218621"/>
                  <a:pt x="3092740" y="220266"/>
                </a:cubicBezTo>
                <a:cubicBezTo>
                  <a:pt x="3095561" y="225435"/>
                  <a:pt x="3096970" y="230486"/>
                  <a:pt x="3096970" y="235420"/>
                </a:cubicBezTo>
                <a:cubicBezTo>
                  <a:pt x="3096970" y="239414"/>
                  <a:pt x="3095913" y="242821"/>
                  <a:pt x="3093798" y="245641"/>
                </a:cubicBezTo>
                <a:cubicBezTo>
                  <a:pt x="3096852" y="247050"/>
                  <a:pt x="3098379" y="249752"/>
                  <a:pt x="3098379" y="253746"/>
                </a:cubicBezTo>
                <a:cubicBezTo>
                  <a:pt x="3098379" y="256096"/>
                  <a:pt x="3097674" y="258210"/>
                  <a:pt x="3096265" y="260090"/>
                </a:cubicBezTo>
                <a:cubicBezTo>
                  <a:pt x="3099554" y="262674"/>
                  <a:pt x="3101198" y="267843"/>
                  <a:pt x="3101198" y="275597"/>
                </a:cubicBezTo>
                <a:cubicBezTo>
                  <a:pt x="3101198" y="280531"/>
                  <a:pt x="3100611" y="283937"/>
                  <a:pt x="3099437" y="285817"/>
                </a:cubicBezTo>
                <a:cubicBezTo>
                  <a:pt x="3102491" y="289576"/>
                  <a:pt x="3104017" y="293805"/>
                  <a:pt x="3104017" y="298504"/>
                </a:cubicBezTo>
                <a:cubicBezTo>
                  <a:pt x="3104017" y="303438"/>
                  <a:pt x="3102256" y="307902"/>
                  <a:pt x="3098732" y="311896"/>
                </a:cubicBezTo>
                <a:cubicBezTo>
                  <a:pt x="3098968" y="317535"/>
                  <a:pt x="3097733" y="321882"/>
                  <a:pt x="3095031" y="324936"/>
                </a:cubicBezTo>
                <a:cubicBezTo>
                  <a:pt x="3092329" y="327991"/>
                  <a:pt x="3088981" y="329518"/>
                  <a:pt x="3084987" y="329518"/>
                </a:cubicBezTo>
                <a:cubicBezTo>
                  <a:pt x="3081463" y="329518"/>
                  <a:pt x="3078349" y="328167"/>
                  <a:pt x="3075647" y="325465"/>
                </a:cubicBezTo>
                <a:cubicBezTo>
                  <a:pt x="3072945" y="322763"/>
                  <a:pt x="3071595" y="319180"/>
                  <a:pt x="3071595" y="314716"/>
                </a:cubicBezTo>
                <a:cubicBezTo>
                  <a:pt x="3071595" y="312836"/>
                  <a:pt x="3071713" y="311427"/>
                  <a:pt x="3071947" y="310487"/>
                </a:cubicBezTo>
                <a:cubicBezTo>
                  <a:pt x="3067484" y="307667"/>
                  <a:pt x="3065251" y="301089"/>
                  <a:pt x="3065251" y="290751"/>
                </a:cubicBezTo>
                <a:cubicBezTo>
                  <a:pt x="3065251" y="283702"/>
                  <a:pt x="3066309" y="278064"/>
                  <a:pt x="3068423" y="273835"/>
                </a:cubicBezTo>
                <a:cubicBezTo>
                  <a:pt x="3067249" y="271720"/>
                  <a:pt x="3066132" y="267902"/>
                  <a:pt x="3065075" y="262381"/>
                </a:cubicBezTo>
                <a:cubicBezTo>
                  <a:pt x="3064018" y="256859"/>
                  <a:pt x="3063489" y="251749"/>
                  <a:pt x="3063489" y="247050"/>
                </a:cubicBezTo>
                <a:cubicBezTo>
                  <a:pt x="3063489" y="242821"/>
                  <a:pt x="3063959" y="239767"/>
                  <a:pt x="3064899" y="237887"/>
                </a:cubicBezTo>
                <a:cubicBezTo>
                  <a:pt x="3061844" y="232483"/>
                  <a:pt x="3060317" y="226257"/>
                  <a:pt x="3060317" y="219209"/>
                </a:cubicBezTo>
                <a:cubicBezTo>
                  <a:pt x="3060317" y="211925"/>
                  <a:pt x="3061727" y="205464"/>
                  <a:pt x="3064545" y="199825"/>
                </a:cubicBezTo>
                <a:cubicBezTo>
                  <a:pt x="3060082" y="193012"/>
                  <a:pt x="3057850" y="186433"/>
                  <a:pt x="3057850" y="180089"/>
                </a:cubicBezTo>
                <a:cubicBezTo>
                  <a:pt x="3057850" y="176330"/>
                  <a:pt x="3058791" y="172219"/>
                  <a:pt x="3060670" y="167755"/>
                </a:cubicBezTo>
                <a:cubicBezTo>
                  <a:pt x="3057381" y="164230"/>
                  <a:pt x="3055735" y="160471"/>
                  <a:pt x="3055735" y="156477"/>
                </a:cubicBezTo>
                <a:cubicBezTo>
                  <a:pt x="3055735" y="152483"/>
                  <a:pt x="3057439" y="149076"/>
                  <a:pt x="3060846" y="146257"/>
                </a:cubicBezTo>
                <a:cubicBezTo>
                  <a:pt x="3064253" y="143437"/>
                  <a:pt x="3068187" y="142028"/>
                  <a:pt x="3072653" y="142028"/>
                </a:cubicBezTo>
                <a:close/>
                <a:moveTo>
                  <a:pt x="5068954" y="139913"/>
                </a:moveTo>
                <a:cubicBezTo>
                  <a:pt x="5074827" y="139913"/>
                  <a:pt x="5080055" y="141323"/>
                  <a:pt x="5084637" y="144142"/>
                </a:cubicBezTo>
                <a:cubicBezTo>
                  <a:pt x="5089218" y="146962"/>
                  <a:pt x="5091861" y="150721"/>
                  <a:pt x="5092566" y="155420"/>
                </a:cubicBezTo>
                <a:cubicBezTo>
                  <a:pt x="5096795" y="156829"/>
                  <a:pt x="5100026" y="159003"/>
                  <a:pt x="5102258" y="161940"/>
                </a:cubicBezTo>
                <a:cubicBezTo>
                  <a:pt x="5104490" y="164876"/>
                  <a:pt x="5105841" y="168929"/>
                  <a:pt x="5106311" y="174098"/>
                </a:cubicBezTo>
                <a:cubicBezTo>
                  <a:pt x="5109365" y="177153"/>
                  <a:pt x="5111597" y="180736"/>
                  <a:pt x="5113007" y="184847"/>
                </a:cubicBezTo>
                <a:cubicBezTo>
                  <a:pt x="5114417" y="188959"/>
                  <a:pt x="5115121" y="193129"/>
                  <a:pt x="5115121" y="197358"/>
                </a:cubicBezTo>
                <a:cubicBezTo>
                  <a:pt x="5115121" y="202762"/>
                  <a:pt x="5114182" y="207109"/>
                  <a:pt x="5112302" y="210398"/>
                </a:cubicBezTo>
                <a:cubicBezTo>
                  <a:pt x="5113946" y="212748"/>
                  <a:pt x="5115356" y="216272"/>
                  <a:pt x="5116531" y="220971"/>
                </a:cubicBezTo>
                <a:cubicBezTo>
                  <a:pt x="5117706" y="225670"/>
                  <a:pt x="5118293" y="230251"/>
                  <a:pt x="5118293" y="234715"/>
                </a:cubicBezTo>
                <a:cubicBezTo>
                  <a:pt x="5118293" y="236595"/>
                  <a:pt x="5118058" y="238944"/>
                  <a:pt x="5117589" y="241764"/>
                </a:cubicBezTo>
                <a:cubicBezTo>
                  <a:pt x="5119233" y="245288"/>
                  <a:pt x="5120055" y="247638"/>
                  <a:pt x="5120055" y="248812"/>
                </a:cubicBezTo>
                <a:cubicBezTo>
                  <a:pt x="5120055" y="249517"/>
                  <a:pt x="5119703" y="251162"/>
                  <a:pt x="5118998" y="253746"/>
                </a:cubicBezTo>
                <a:cubicBezTo>
                  <a:pt x="5119233" y="254686"/>
                  <a:pt x="5119468" y="255802"/>
                  <a:pt x="5119703" y="257094"/>
                </a:cubicBezTo>
                <a:cubicBezTo>
                  <a:pt x="5119938" y="258387"/>
                  <a:pt x="5120055" y="259973"/>
                  <a:pt x="5120055" y="261852"/>
                </a:cubicBezTo>
                <a:cubicBezTo>
                  <a:pt x="5120055" y="265376"/>
                  <a:pt x="5118763" y="268548"/>
                  <a:pt x="5116179" y="271368"/>
                </a:cubicBezTo>
                <a:cubicBezTo>
                  <a:pt x="5117118" y="273952"/>
                  <a:pt x="5117589" y="277124"/>
                  <a:pt x="5117589" y="280883"/>
                </a:cubicBezTo>
                <a:cubicBezTo>
                  <a:pt x="5117589" y="285817"/>
                  <a:pt x="5116414" y="289811"/>
                  <a:pt x="5114064" y="292866"/>
                </a:cubicBezTo>
                <a:cubicBezTo>
                  <a:pt x="5114534" y="293805"/>
                  <a:pt x="5114769" y="295332"/>
                  <a:pt x="5114769" y="297447"/>
                </a:cubicBezTo>
                <a:cubicBezTo>
                  <a:pt x="5114769" y="302381"/>
                  <a:pt x="5112772" y="306493"/>
                  <a:pt x="5108777" y="309782"/>
                </a:cubicBezTo>
                <a:cubicBezTo>
                  <a:pt x="5107838" y="313071"/>
                  <a:pt x="5106076" y="315597"/>
                  <a:pt x="5103491" y="317359"/>
                </a:cubicBezTo>
                <a:cubicBezTo>
                  <a:pt x="5100907" y="319121"/>
                  <a:pt x="5098087" y="320002"/>
                  <a:pt x="5095033" y="320002"/>
                </a:cubicBezTo>
                <a:cubicBezTo>
                  <a:pt x="5091979" y="320002"/>
                  <a:pt x="5089512" y="319062"/>
                  <a:pt x="5087632" y="317183"/>
                </a:cubicBezTo>
                <a:cubicBezTo>
                  <a:pt x="5081523" y="319767"/>
                  <a:pt x="5076589" y="321060"/>
                  <a:pt x="5072830" y="321060"/>
                </a:cubicBezTo>
                <a:cubicBezTo>
                  <a:pt x="5070951" y="321060"/>
                  <a:pt x="5069541" y="320942"/>
                  <a:pt x="5068601" y="320707"/>
                </a:cubicBezTo>
                <a:cubicBezTo>
                  <a:pt x="5062493" y="322587"/>
                  <a:pt x="5057324" y="323526"/>
                  <a:pt x="5053095" y="323526"/>
                </a:cubicBezTo>
                <a:cubicBezTo>
                  <a:pt x="5050040" y="323526"/>
                  <a:pt x="5045811" y="322939"/>
                  <a:pt x="5040407" y="321764"/>
                </a:cubicBezTo>
                <a:cubicBezTo>
                  <a:pt x="5037118" y="323644"/>
                  <a:pt x="5033946" y="324584"/>
                  <a:pt x="5030892" y="324584"/>
                </a:cubicBezTo>
                <a:cubicBezTo>
                  <a:pt x="5028073" y="324584"/>
                  <a:pt x="5025488" y="323761"/>
                  <a:pt x="5023139" y="322117"/>
                </a:cubicBezTo>
                <a:cubicBezTo>
                  <a:pt x="5021964" y="322352"/>
                  <a:pt x="5020202" y="322469"/>
                  <a:pt x="5017852" y="322469"/>
                </a:cubicBezTo>
                <a:cubicBezTo>
                  <a:pt x="5008689" y="322469"/>
                  <a:pt x="5001640" y="318358"/>
                  <a:pt x="4996706" y="310134"/>
                </a:cubicBezTo>
                <a:cubicBezTo>
                  <a:pt x="4987778" y="304965"/>
                  <a:pt x="4983314" y="297212"/>
                  <a:pt x="4983314" y="286874"/>
                </a:cubicBezTo>
                <a:cubicBezTo>
                  <a:pt x="4983314" y="284290"/>
                  <a:pt x="4983432" y="282293"/>
                  <a:pt x="4983667" y="280883"/>
                </a:cubicBezTo>
                <a:cubicBezTo>
                  <a:pt x="4981552" y="279473"/>
                  <a:pt x="4980495" y="276537"/>
                  <a:pt x="4980495" y="272072"/>
                </a:cubicBezTo>
                <a:cubicBezTo>
                  <a:pt x="4980495" y="269018"/>
                  <a:pt x="4981082" y="266316"/>
                  <a:pt x="4982257" y="263967"/>
                </a:cubicBezTo>
                <a:cubicBezTo>
                  <a:pt x="4981317" y="259738"/>
                  <a:pt x="4980848" y="257036"/>
                  <a:pt x="4980848" y="255861"/>
                </a:cubicBezTo>
                <a:cubicBezTo>
                  <a:pt x="4980848" y="249047"/>
                  <a:pt x="4984137" y="242939"/>
                  <a:pt x="4990716" y="237535"/>
                </a:cubicBezTo>
                <a:cubicBezTo>
                  <a:pt x="4993300" y="232131"/>
                  <a:pt x="4996295" y="228489"/>
                  <a:pt x="4999702" y="226610"/>
                </a:cubicBezTo>
                <a:cubicBezTo>
                  <a:pt x="5003109" y="224730"/>
                  <a:pt x="5007397" y="223320"/>
                  <a:pt x="5012566" y="222381"/>
                </a:cubicBezTo>
                <a:cubicBezTo>
                  <a:pt x="5013975" y="218386"/>
                  <a:pt x="5017264" y="215684"/>
                  <a:pt x="5022433" y="214275"/>
                </a:cubicBezTo>
                <a:cubicBezTo>
                  <a:pt x="5027602" y="212865"/>
                  <a:pt x="5032654" y="212395"/>
                  <a:pt x="5037588" y="212865"/>
                </a:cubicBezTo>
                <a:cubicBezTo>
                  <a:pt x="5038997" y="211925"/>
                  <a:pt x="5040994" y="211044"/>
                  <a:pt x="5043579" y="210222"/>
                </a:cubicBezTo>
                <a:cubicBezTo>
                  <a:pt x="5046163" y="209400"/>
                  <a:pt x="5048748" y="208988"/>
                  <a:pt x="5051332" y="208988"/>
                </a:cubicBezTo>
                <a:cubicBezTo>
                  <a:pt x="5054152" y="208988"/>
                  <a:pt x="5056619" y="209458"/>
                  <a:pt x="5058733" y="210398"/>
                </a:cubicBezTo>
                <a:cubicBezTo>
                  <a:pt x="5059203" y="209928"/>
                  <a:pt x="5060378" y="209693"/>
                  <a:pt x="5062258" y="209693"/>
                </a:cubicBezTo>
                <a:cubicBezTo>
                  <a:pt x="5063667" y="209693"/>
                  <a:pt x="5065077" y="209811"/>
                  <a:pt x="5066486" y="210046"/>
                </a:cubicBezTo>
                <a:cubicBezTo>
                  <a:pt x="5067896" y="210281"/>
                  <a:pt x="5068836" y="210633"/>
                  <a:pt x="5069306" y="211103"/>
                </a:cubicBezTo>
                <a:cubicBezTo>
                  <a:pt x="5072595" y="206874"/>
                  <a:pt x="5076472" y="204759"/>
                  <a:pt x="5080936" y="204759"/>
                </a:cubicBezTo>
                <a:cubicBezTo>
                  <a:pt x="5082346" y="204759"/>
                  <a:pt x="5083756" y="205112"/>
                  <a:pt x="5085165" y="205817"/>
                </a:cubicBezTo>
                <a:lnTo>
                  <a:pt x="5085165" y="204759"/>
                </a:lnTo>
                <a:cubicBezTo>
                  <a:pt x="5085165" y="200765"/>
                  <a:pt x="5085988" y="197946"/>
                  <a:pt x="5087632" y="196301"/>
                </a:cubicBezTo>
                <a:cubicBezTo>
                  <a:pt x="5085282" y="195596"/>
                  <a:pt x="5082757" y="193540"/>
                  <a:pt x="5080055" y="190134"/>
                </a:cubicBezTo>
                <a:cubicBezTo>
                  <a:pt x="5077353" y="186727"/>
                  <a:pt x="5075767" y="183614"/>
                  <a:pt x="5075298" y="180794"/>
                </a:cubicBezTo>
                <a:cubicBezTo>
                  <a:pt x="5071538" y="179150"/>
                  <a:pt x="5068954" y="176448"/>
                  <a:pt x="5067544" y="172689"/>
                </a:cubicBezTo>
                <a:cubicBezTo>
                  <a:pt x="5064724" y="174803"/>
                  <a:pt x="5061435" y="175860"/>
                  <a:pt x="5057676" y="175860"/>
                </a:cubicBezTo>
                <a:cubicBezTo>
                  <a:pt x="5055092" y="175860"/>
                  <a:pt x="5052625" y="175156"/>
                  <a:pt x="5050275" y="173746"/>
                </a:cubicBezTo>
                <a:cubicBezTo>
                  <a:pt x="5046281" y="174921"/>
                  <a:pt x="5043697" y="175390"/>
                  <a:pt x="5042522" y="175156"/>
                </a:cubicBezTo>
                <a:cubicBezTo>
                  <a:pt x="5039232" y="177505"/>
                  <a:pt x="5035591" y="178680"/>
                  <a:pt x="5031597" y="178680"/>
                </a:cubicBezTo>
                <a:cubicBezTo>
                  <a:pt x="5028073" y="183379"/>
                  <a:pt x="5023961" y="185493"/>
                  <a:pt x="5019262" y="185023"/>
                </a:cubicBezTo>
                <a:cubicBezTo>
                  <a:pt x="5017147" y="188783"/>
                  <a:pt x="5014269" y="192072"/>
                  <a:pt x="5010627" y="194891"/>
                </a:cubicBezTo>
                <a:cubicBezTo>
                  <a:pt x="5006985" y="197711"/>
                  <a:pt x="5003285" y="199120"/>
                  <a:pt x="4999526" y="199120"/>
                </a:cubicBezTo>
                <a:cubicBezTo>
                  <a:pt x="4995297" y="199120"/>
                  <a:pt x="4991890" y="197123"/>
                  <a:pt x="4989306" y="193129"/>
                </a:cubicBezTo>
                <a:cubicBezTo>
                  <a:pt x="4987426" y="190075"/>
                  <a:pt x="4986486" y="187138"/>
                  <a:pt x="4986486" y="184319"/>
                </a:cubicBezTo>
                <a:cubicBezTo>
                  <a:pt x="4986486" y="180090"/>
                  <a:pt x="4987896" y="176565"/>
                  <a:pt x="4990716" y="173746"/>
                </a:cubicBezTo>
                <a:cubicBezTo>
                  <a:pt x="4991420" y="170222"/>
                  <a:pt x="4993065" y="166874"/>
                  <a:pt x="4995650" y="163702"/>
                </a:cubicBezTo>
                <a:cubicBezTo>
                  <a:pt x="4998234" y="160530"/>
                  <a:pt x="5001112" y="158063"/>
                  <a:pt x="5004284" y="156301"/>
                </a:cubicBezTo>
                <a:cubicBezTo>
                  <a:pt x="5007456" y="154539"/>
                  <a:pt x="5009981" y="153893"/>
                  <a:pt x="5011861" y="154362"/>
                </a:cubicBezTo>
                <a:cubicBezTo>
                  <a:pt x="5013505" y="151778"/>
                  <a:pt x="5016795" y="149370"/>
                  <a:pt x="5021729" y="147138"/>
                </a:cubicBezTo>
                <a:cubicBezTo>
                  <a:pt x="5026663" y="144906"/>
                  <a:pt x="5031244" y="143790"/>
                  <a:pt x="5035473" y="143790"/>
                </a:cubicBezTo>
                <a:cubicBezTo>
                  <a:pt x="5036413" y="143790"/>
                  <a:pt x="5037823" y="144025"/>
                  <a:pt x="5039703" y="144495"/>
                </a:cubicBezTo>
                <a:cubicBezTo>
                  <a:pt x="5042287" y="141675"/>
                  <a:pt x="5045694" y="140265"/>
                  <a:pt x="5049923" y="140265"/>
                </a:cubicBezTo>
                <a:cubicBezTo>
                  <a:pt x="5053212" y="140265"/>
                  <a:pt x="5055562" y="141205"/>
                  <a:pt x="5056971" y="143085"/>
                </a:cubicBezTo>
                <a:cubicBezTo>
                  <a:pt x="5060026" y="140970"/>
                  <a:pt x="5064020" y="139913"/>
                  <a:pt x="5068954" y="139913"/>
                </a:cubicBezTo>
                <a:close/>
                <a:moveTo>
                  <a:pt x="4154554" y="139913"/>
                </a:moveTo>
                <a:cubicBezTo>
                  <a:pt x="4160428" y="139913"/>
                  <a:pt x="4165655" y="141323"/>
                  <a:pt x="4170237" y="144142"/>
                </a:cubicBezTo>
                <a:cubicBezTo>
                  <a:pt x="4174818" y="146962"/>
                  <a:pt x="4177461" y="150721"/>
                  <a:pt x="4178166" y="155420"/>
                </a:cubicBezTo>
                <a:cubicBezTo>
                  <a:pt x="4182395" y="156829"/>
                  <a:pt x="4185626" y="159003"/>
                  <a:pt x="4187858" y="161940"/>
                </a:cubicBezTo>
                <a:cubicBezTo>
                  <a:pt x="4190090" y="164876"/>
                  <a:pt x="4191441" y="168929"/>
                  <a:pt x="4191911" y="174098"/>
                </a:cubicBezTo>
                <a:cubicBezTo>
                  <a:pt x="4194965" y="177153"/>
                  <a:pt x="4197197" y="180736"/>
                  <a:pt x="4198607" y="184847"/>
                </a:cubicBezTo>
                <a:cubicBezTo>
                  <a:pt x="4200016" y="188959"/>
                  <a:pt x="4200721" y="193129"/>
                  <a:pt x="4200721" y="197358"/>
                </a:cubicBezTo>
                <a:cubicBezTo>
                  <a:pt x="4200721" y="202762"/>
                  <a:pt x="4199782" y="207109"/>
                  <a:pt x="4197902" y="210398"/>
                </a:cubicBezTo>
                <a:cubicBezTo>
                  <a:pt x="4199547" y="212748"/>
                  <a:pt x="4200956" y="216272"/>
                  <a:pt x="4202131" y="220971"/>
                </a:cubicBezTo>
                <a:cubicBezTo>
                  <a:pt x="4203306" y="225670"/>
                  <a:pt x="4203893" y="230251"/>
                  <a:pt x="4203893" y="234715"/>
                </a:cubicBezTo>
                <a:cubicBezTo>
                  <a:pt x="4203893" y="236595"/>
                  <a:pt x="4203658" y="238944"/>
                  <a:pt x="4203188" y="241764"/>
                </a:cubicBezTo>
                <a:cubicBezTo>
                  <a:pt x="4204833" y="245288"/>
                  <a:pt x="4205655" y="247638"/>
                  <a:pt x="4205655" y="248812"/>
                </a:cubicBezTo>
                <a:cubicBezTo>
                  <a:pt x="4205655" y="249517"/>
                  <a:pt x="4205303" y="251162"/>
                  <a:pt x="4204598" y="253746"/>
                </a:cubicBezTo>
                <a:cubicBezTo>
                  <a:pt x="4204833" y="254686"/>
                  <a:pt x="4205068" y="255802"/>
                  <a:pt x="4205303" y="257094"/>
                </a:cubicBezTo>
                <a:cubicBezTo>
                  <a:pt x="4205538" y="258387"/>
                  <a:pt x="4205655" y="259973"/>
                  <a:pt x="4205655" y="261852"/>
                </a:cubicBezTo>
                <a:cubicBezTo>
                  <a:pt x="4205655" y="265376"/>
                  <a:pt x="4204363" y="268548"/>
                  <a:pt x="4201778" y="271368"/>
                </a:cubicBezTo>
                <a:cubicBezTo>
                  <a:pt x="4202719" y="273952"/>
                  <a:pt x="4203188" y="277124"/>
                  <a:pt x="4203188" y="280883"/>
                </a:cubicBezTo>
                <a:cubicBezTo>
                  <a:pt x="4203188" y="285817"/>
                  <a:pt x="4202014" y="289811"/>
                  <a:pt x="4199664" y="292866"/>
                </a:cubicBezTo>
                <a:cubicBezTo>
                  <a:pt x="4200134" y="293805"/>
                  <a:pt x="4200369" y="295332"/>
                  <a:pt x="4200369" y="297447"/>
                </a:cubicBezTo>
                <a:cubicBezTo>
                  <a:pt x="4200369" y="302381"/>
                  <a:pt x="4198372" y="306493"/>
                  <a:pt x="4194378" y="309782"/>
                </a:cubicBezTo>
                <a:cubicBezTo>
                  <a:pt x="4193438" y="313071"/>
                  <a:pt x="4191676" y="315597"/>
                  <a:pt x="4189091" y="317359"/>
                </a:cubicBezTo>
                <a:cubicBezTo>
                  <a:pt x="4186507" y="319121"/>
                  <a:pt x="4183687" y="320002"/>
                  <a:pt x="4180633" y="320002"/>
                </a:cubicBezTo>
                <a:cubicBezTo>
                  <a:pt x="4177579" y="320002"/>
                  <a:pt x="4175112" y="319062"/>
                  <a:pt x="4173232" y="317183"/>
                </a:cubicBezTo>
                <a:cubicBezTo>
                  <a:pt x="4167124" y="319767"/>
                  <a:pt x="4162190" y="321060"/>
                  <a:pt x="4158430" y="321060"/>
                </a:cubicBezTo>
                <a:cubicBezTo>
                  <a:pt x="4156551" y="321060"/>
                  <a:pt x="4155141" y="320942"/>
                  <a:pt x="4154201" y="320707"/>
                </a:cubicBezTo>
                <a:cubicBezTo>
                  <a:pt x="4148093" y="322587"/>
                  <a:pt x="4142924" y="323526"/>
                  <a:pt x="4138695" y="323526"/>
                </a:cubicBezTo>
                <a:cubicBezTo>
                  <a:pt x="4135640" y="323526"/>
                  <a:pt x="4131411" y="322939"/>
                  <a:pt x="4126007" y="321764"/>
                </a:cubicBezTo>
                <a:cubicBezTo>
                  <a:pt x="4122718" y="323644"/>
                  <a:pt x="4119546" y="324584"/>
                  <a:pt x="4116492" y="324584"/>
                </a:cubicBezTo>
                <a:cubicBezTo>
                  <a:pt x="4113672" y="324584"/>
                  <a:pt x="4111088" y="323761"/>
                  <a:pt x="4108738" y="322117"/>
                </a:cubicBezTo>
                <a:cubicBezTo>
                  <a:pt x="4107563" y="322352"/>
                  <a:pt x="4105801" y="322469"/>
                  <a:pt x="4103452" y="322469"/>
                </a:cubicBezTo>
                <a:cubicBezTo>
                  <a:pt x="4094289" y="322469"/>
                  <a:pt x="4087240" y="318358"/>
                  <a:pt x="4082306" y="310134"/>
                </a:cubicBezTo>
                <a:cubicBezTo>
                  <a:pt x="4073378" y="304965"/>
                  <a:pt x="4068914" y="297212"/>
                  <a:pt x="4068914" y="286874"/>
                </a:cubicBezTo>
                <a:cubicBezTo>
                  <a:pt x="4068914" y="284290"/>
                  <a:pt x="4069032" y="282293"/>
                  <a:pt x="4069267" y="280883"/>
                </a:cubicBezTo>
                <a:cubicBezTo>
                  <a:pt x="4067152" y="279473"/>
                  <a:pt x="4066095" y="276537"/>
                  <a:pt x="4066095" y="272072"/>
                </a:cubicBezTo>
                <a:cubicBezTo>
                  <a:pt x="4066095" y="269018"/>
                  <a:pt x="4066682" y="266316"/>
                  <a:pt x="4067857" y="263967"/>
                </a:cubicBezTo>
                <a:cubicBezTo>
                  <a:pt x="4066917" y="259738"/>
                  <a:pt x="4066447" y="257036"/>
                  <a:pt x="4066447" y="255861"/>
                </a:cubicBezTo>
                <a:cubicBezTo>
                  <a:pt x="4066447" y="249047"/>
                  <a:pt x="4069737" y="242939"/>
                  <a:pt x="4076315" y="237535"/>
                </a:cubicBezTo>
                <a:cubicBezTo>
                  <a:pt x="4078900" y="232131"/>
                  <a:pt x="4081895" y="228489"/>
                  <a:pt x="4085302" y="226610"/>
                </a:cubicBezTo>
                <a:cubicBezTo>
                  <a:pt x="4088709" y="224730"/>
                  <a:pt x="4092997" y="223320"/>
                  <a:pt x="4098166" y="222381"/>
                </a:cubicBezTo>
                <a:cubicBezTo>
                  <a:pt x="4099575" y="218386"/>
                  <a:pt x="4102865" y="215684"/>
                  <a:pt x="4108034" y="214275"/>
                </a:cubicBezTo>
                <a:cubicBezTo>
                  <a:pt x="4113203" y="212865"/>
                  <a:pt x="4118254" y="212395"/>
                  <a:pt x="4123188" y="212865"/>
                </a:cubicBezTo>
                <a:cubicBezTo>
                  <a:pt x="4124597" y="211925"/>
                  <a:pt x="4126595" y="211044"/>
                  <a:pt x="4129179" y="210222"/>
                </a:cubicBezTo>
                <a:cubicBezTo>
                  <a:pt x="4131764" y="209400"/>
                  <a:pt x="4134348" y="208988"/>
                  <a:pt x="4136932" y="208988"/>
                </a:cubicBezTo>
                <a:cubicBezTo>
                  <a:pt x="4139752" y="208988"/>
                  <a:pt x="4142219" y="209458"/>
                  <a:pt x="4144333" y="210398"/>
                </a:cubicBezTo>
                <a:cubicBezTo>
                  <a:pt x="4144803" y="209928"/>
                  <a:pt x="4145978" y="209693"/>
                  <a:pt x="4147858" y="209693"/>
                </a:cubicBezTo>
                <a:cubicBezTo>
                  <a:pt x="4149267" y="209693"/>
                  <a:pt x="4150677" y="209811"/>
                  <a:pt x="4152087" y="210046"/>
                </a:cubicBezTo>
                <a:cubicBezTo>
                  <a:pt x="4153496" y="210281"/>
                  <a:pt x="4154436" y="210633"/>
                  <a:pt x="4154906" y="211103"/>
                </a:cubicBezTo>
                <a:cubicBezTo>
                  <a:pt x="4158195" y="206874"/>
                  <a:pt x="4162072" y="204759"/>
                  <a:pt x="4166536" y="204759"/>
                </a:cubicBezTo>
                <a:cubicBezTo>
                  <a:pt x="4167946" y="204759"/>
                  <a:pt x="4169355" y="205112"/>
                  <a:pt x="4170765" y="205817"/>
                </a:cubicBezTo>
                <a:lnTo>
                  <a:pt x="4170765" y="204759"/>
                </a:lnTo>
                <a:cubicBezTo>
                  <a:pt x="4170765" y="200765"/>
                  <a:pt x="4171588" y="197946"/>
                  <a:pt x="4173232" y="196301"/>
                </a:cubicBezTo>
                <a:cubicBezTo>
                  <a:pt x="4170883" y="195596"/>
                  <a:pt x="4168357" y="193540"/>
                  <a:pt x="4165655" y="190134"/>
                </a:cubicBezTo>
                <a:cubicBezTo>
                  <a:pt x="4162953" y="186727"/>
                  <a:pt x="4161367" y="183614"/>
                  <a:pt x="4160897" y="180794"/>
                </a:cubicBezTo>
                <a:cubicBezTo>
                  <a:pt x="4157138" y="179150"/>
                  <a:pt x="4154554" y="176448"/>
                  <a:pt x="4153144" y="172689"/>
                </a:cubicBezTo>
                <a:cubicBezTo>
                  <a:pt x="4150325" y="174803"/>
                  <a:pt x="4147035" y="175860"/>
                  <a:pt x="4143276" y="175860"/>
                </a:cubicBezTo>
                <a:cubicBezTo>
                  <a:pt x="4140692" y="175860"/>
                  <a:pt x="4138225" y="175156"/>
                  <a:pt x="4135875" y="173746"/>
                </a:cubicBezTo>
                <a:cubicBezTo>
                  <a:pt x="4131881" y="174921"/>
                  <a:pt x="4129297" y="175390"/>
                  <a:pt x="4128122" y="175156"/>
                </a:cubicBezTo>
                <a:cubicBezTo>
                  <a:pt x="4124833" y="177505"/>
                  <a:pt x="4121191" y="178680"/>
                  <a:pt x="4117197" y="178680"/>
                </a:cubicBezTo>
                <a:cubicBezTo>
                  <a:pt x="4113672" y="183379"/>
                  <a:pt x="4109561" y="185493"/>
                  <a:pt x="4104862" y="185023"/>
                </a:cubicBezTo>
                <a:cubicBezTo>
                  <a:pt x="4102747" y="188783"/>
                  <a:pt x="4099869" y="192072"/>
                  <a:pt x="4096227" y="194891"/>
                </a:cubicBezTo>
                <a:cubicBezTo>
                  <a:pt x="4092586" y="197711"/>
                  <a:pt x="4088885" y="199120"/>
                  <a:pt x="4085126" y="199120"/>
                </a:cubicBezTo>
                <a:cubicBezTo>
                  <a:pt x="4080897" y="199120"/>
                  <a:pt x="4077490" y="197123"/>
                  <a:pt x="4074906" y="193129"/>
                </a:cubicBezTo>
                <a:cubicBezTo>
                  <a:pt x="4073026" y="190075"/>
                  <a:pt x="4072086" y="187138"/>
                  <a:pt x="4072086" y="184319"/>
                </a:cubicBezTo>
                <a:cubicBezTo>
                  <a:pt x="4072086" y="180090"/>
                  <a:pt x="4073496" y="176565"/>
                  <a:pt x="4076315" y="173746"/>
                </a:cubicBezTo>
                <a:cubicBezTo>
                  <a:pt x="4077020" y="170222"/>
                  <a:pt x="4078665" y="166874"/>
                  <a:pt x="4081249" y="163702"/>
                </a:cubicBezTo>
                <a:cubicBezTo>
                  <a:pt x="4083834" y="160530"/>
                  <a:pt x="4086712" y="158063"/>
                  <a:pt x="4089883" y="156301"/>
                </a:cubicBezTo>
                <a:cubicBezTo>
                  <a:pt x="4093055" y="154539"/>
                  <a:pt x="4095581" y="153893"/>
                  <a:pt x="4097461" y="154362"/>
                </a:cubicBezTo>
                <a:cubicBezTo>
                  <a:pt x="4099105" y="151778"/>
                  <a:pt x="4102395" y="149370"/>
                  <a:pt x="4107329" y="147138"/>
                </a:cubicBezTo>
                <a:cubicBezTo>
                  <a:pt x="4112263" y="144906"/>
                  <a:pt x="4116844" y="143790"/>
                  <a:pt x="4121073" y="143790"/>
                </a:cubicBezTo>
                <a:cubicBezTo>
                  <a:pt x="4122013" y="143790"/>
                  <a:pt x="4123423" y="144025"/>
                  <a:pt x="4125302" y="144495"/>
                </a:cubicBezTo>
                <a:cubicBezTo>
                  <a:pt x="4127887" y="141675"/>
                  <a:pt x="4131294" y="140265"/>
                  <a:pt x="4135523" y="140265"/>
                </a:cubicBezTo>
                <a:cubicBezTo>
                  <a:pt x="4138812" y="140265"/>
                  <a:pt x="4141162" y="141205"/>
                  <a:pt x="4142571" y="143085"/>
                </a:cubicBezTo>
                <a:cubicBezTo>
                  <a:pt x="4145626" y="140970"/>
                  <a:pt x="4149620" y="139913"/>
                  <a:pt x="4154554" y="139913"/>
                </a:cubicBezTo>
                <a:close/>
                <a:moveTo>
                  <a:pt x="1487559" y="139913"/>
                </a:moveTo>
                <a:cubicBezTo>
                  <a:pt x="1493433" y="139913"/>
                  <a:pt x="1498661" y="141323"/>
                  <a:pt x="1503242" y="144142"/>
                </a:cubicBezTo>
                <a:cubicBezTo>
                  <a:pt x="1507824" y="146962"/>
                  <a:pt x="1510467" y="150721"/>
                  <a:pt x="1511172" y="155420"/>
                </a:cubicBezTo>
                <a:cubicBezTo>
                  <a:pt x="1515401" y="156829"/>
                  <a:pt x="1518632" y="159003"/>
                  <a:pt x="1520863" y="161940"/>
                </a:cubicBezTo>
                <a:cubicBezTo>
                  <a:pt x="1523096" y="164876"/>
                  <a:pt x="1524447" y="168929"/>
                  <a:pt x="1524917" y="174098"/>
                </a:cubicBezTo>
                <a:cubicBezTo>
                  <a:pt x="1527971" y="177153"/>
                  <a:pt x="1530203" y="180736"/>
                  <a:pt x="1531612" y="184847"/>
                </a:cubicBezTo>
                <a:cubicBezTo>
                  <a:pt x="1533022" y="188959"/>
                  <a:pt x="1533727" y="193129"/>
                  <a:pt x="1533727" y="197358"/>
                </a:cubicBezTo>
                <a:cubicBezTo>
                  <a:pt x="1533727" y="202762"/>
                  <a:pt x="1532787" y="207109"/>
                  <a:pt x="1530908" y="210398"/>
                </a:cubicBezTo>
                <a:cubicBezTo>
                  <a:pt x="1532552" y="212748"/>
                  <a:pt x="1533962" y="216272"/>
                  <a:pt x="1535137" y="220971"/>
                </a:cubicBezTo>
                <a:cubicBezTo>
                  <a:pt x="1536312" y="225670"/>
                  <a:pt x="1536899" y="230251"/>
                  <a:pt x="1536899" y="234715"/>
                </a:cubicBezTo>
                <a:cubicBezTo>
                  <a:pt x="1536899" y="236595"/>
                  <a:pt x="1536664" y="238944"/>
                  <a:pt x="1536194" y="241764"/>
                </a:cubicBezTo>
                <a:cubicBezTo>
                  <a:pt x="1537839" y="245288"/>
                  <a:pt x="1538661" y="247638"/>
                  <a:pt x="1538661" y="248812"/>
                </a:cubicBezTo>
                <a:cubicBezTo>
                  <a:pt x="1538661" y="249517"/>
                  <a:pt x="1538308" y="251162"/>
                  <a:pt x="1537604" y="253746"/>
                </a:cubicBezTo>
                <a:cubicBezTo>
                  <a:pt x="1537839" y="254686"/>
                  <a:pt x="1538074" y="255802"/>
                  <a:pt x="1538308" y="257094"/>
                </a:cubicBezTo>
                <a:cubicBezTo>
                  <a:pt x="1538544" y="258387"/>
                  <a:pt x="1538661" y="259973"/>
                  <a:pt x="1538661" y="261852"/>
                </a:cubicBezTo>
                <a:cubicBezTo>
                  <a:pt x="1538661" y="265376"/>
                  <a:pt x="1537369" y="268548"/>
                  <a:pt x="1534784" y="271368"/>
                </a:cubicBezTo>
                <a:cubicBezTo>
                  <a:pt x="1535724" y="273952"/>
                  <a:pt x="1536194" y="277124"/>
                  <a:pt x="1536194" y="280883"/>
                </a:cubicBezTo>
                <a:cubicBezTo>
                  <a:pt x="1536194" y="285817"/>
                  <a:pt x="1535019" y="289811"/>
                  <a:pt x="1532670" y="292866"/>
                </a:cubicBezTo>
                <a:cubicBezTo>
                  <a:pt x="1533140" y="293805"/>
                  <a:pt x="1533375" y="295332"/>
                  <a:pt x="1533375" y="297447"/>
                </a:cubicBezTo>
                <a:cubicBezTo>
                  <a:pt x="1533375" y="302381"/>
                  <a:pt x="1531378" y="306493"/>
                  <a:pt x="1527383" y="309782"/>
                </a:cubicBezTo>
                <a:cubicBezTo>
                  <a:pt x="1526444" y="313071"/>
                  <a:pt x="1524681" y="315597"/>
                  <a:pt x="1522097" y="317359"/>
                </a:cubicBezTo>
                <a:cubicBezTo>
                  <a:pt x="1519513" y="319121"/>
                  <a:pt x="1516693" y="320002"/>
                  <a:pt x="1513639" y="320002"/>
                </a:cubicBezTo>
                <a:cubicBezTo>
                  <a:pt x="1510584" y="320002"/>
                  <a:pt x="1508118" y="319062"/>
                  <a:pt x="1506238" y="317183"/>
                </a:cubicBezTo>
                <a:cubicBezTo>
                  <a:pt x="1500129" y="319767"/>
                  <a:pt x="1495195" y="321060"/>
                  <a:pt x="1491436" y="321060"/>
                </a:cubicBezTo>
                <a:cubicBezTo>
                  <a:pt x="1489557" y="321060"/>
                  <a:pt x="1488147" y="320942"/>
                  <a:pt x="1487207" y="320707"/>
                </a:cubicBezTo>
                <a:cubicBezTo>
                  <a:pt x="1481098" y="322587"/>
                  <a:pt x="1475929" y="323526"/>
                  <a:pt x="1471700" y="323526"/>
                </a:cubicBezTo>
                <a:cubicBezTo>
                  <a:pt x="1468646" y="323526"/>
                  <a:pt x="1464417" y="322939"/>
                  <a:pt x="1459013" y="321764"/>
                </a:cubicBezTo>
                <a:cubicBezTo>
                  <a:pt x="1455724" y="323644"/>
                  <a:pt x="1452552" y="324584"/>
                  <a:pt x="1449498" y="324584"/>
                </a:cubicBezTo>
                <a:cubicBezTo>
                  <a:pt x="1446678" y="324584"/>
                  <a:pt x="1444094" y="323761"/>
                  <a:pt x="1441744" y="322117"/>
                </a:cubicBezTo>
                <a:cubicBezTo>
                  <a:pt x="1440569" y="322352"/>
                  <a:pt x="1438807" y="322469"/>
                  <a:pt x="1436458" y="322469"/>
                </a:cubicBezTo>
                <a:cubicBezTo>
                  <a:pt x="1427295" y="322469"/>
                  <a:pt x="1420246" y="318358"/>
                  <a:pt x="1415312" y="310134"/>
                </a:cubicBezTo>
                <a:cubicBezTo>
                  <a:pt x="1406384" y="304965"/>
                  <a:pt x="1401920" y="297212"/>
                  <a:pt x="1401920" y="286874"/>
                </a:cubicBezTo>
                <a:cubicBezTo>
                  <a:pt x="1401920" y="284290"/>
                  <a:pt x="1402037" y="282293"/>
                  <a:pt x="1402273" y="280883"/>
                </a:cubicBezTo>
                <a:cubicBezTo>
                  <a:pt x="1400158" y="279473"/>
                  <a:pt x="1399101" y="276537"/>
                  <a:pt x="1399101" y="272072"/>
                </a:cubicBezTo>
                <a:cubicBezTo>
                  <a:pt x="1399101" y="269018"/>
                  <a:pt x="1399688" y="266316"/>
                  <a:pt x="1400863" y="263967"/>
                </a:cubicBezTo>
                <a:cubicBezTo>
                  <a:pt x="1399923" y="259738"/>
                  <a:pt x="1399453" y="257036"/>
                  <a:pt x="1399453" y="255861"/>
                </a:cubicBezTo>
                <a:cubicBezTo>
                  <a:pt x="1399453" y="249047"/>
                  <a:pt x="1402742" y="242939"/>
                  <a:pt x="1409321" y="237535"/>
                </a:cubicBezTo>
                <a:cubicBezTo>
                  <a:pt x="1411906" y="232131"/>
                  <a:pt x="1414901" y="228489"/>
                  <a:pt x="1418308" y="226610"/>
                </a:cubicBezTo>
                <a:cubicBezTo>
                  <a:pt x="1421715" y="224730"/>
                  <a:pt x="1426003" y="223320"/>
                  <a:pt x="1431171" y="222381"/>
                </a:cubicBezTo>
                <a:cubicBezTo>
                  <a:pt x="1432581" y="218386"/>
                  <a:pt x="1435870" y="215684"/>
                  <a:pt x="1441039" y="214275"/>
                </a:cubicBezTo>
                <a:cubicBezTo>
                  <a:pt x="1446208" y="212865"/>
                  <a:pt x="1451260" y="212395"/>
                  <a:pt x="1456193" y="212865"/>
                </a:cubicBezTo>
                <a:cubicBezTo>
                  <a:pt x="1457603" y="211925"/>
                  <a:pt x="1459600" y="211044"/>
                  <a:pt x="1462185" y="210222"/>
                </a:cubicBezTo>
                <a:cubicBezTo>
                  <a:pt x="1464769" y="209400"/>
                  <a:pt x="1467354" y="208988"/>
                  <a:pt x="1469938" y="208988"/>
                </a:cubicBezTo>
                <a:cubicBezTo>
                  <a:pt x="1472758" y="208988"/>
                  <a:pt x="1475224" y="209458"/>
                  <a:pt x="1477339" y="210398"/>
                </a:cubicBezTo>
                <a:cubicBezTo>
                  <a:pt x="1477809" y="209928"/>
                  <a:pt x="1478984" y="209693"/>
                  <a:pt x="1480863" y="209693"/>
                </a:cubicBezTo>
                <a:cubicBezTo>
                  <a:pt x="1482273" y="209693"/>
                  <a:pt x="1483683" y="209811"/>
                  <a:pt x="1485092" y="210046"/>
                </a:cubicBezTo>
                <a:cubicBezTo>
                  <a:pt x="1486502" y="210281"/>
                  <a:pt x="1487441" y="210633"/>
                  <a:pt x="1487912" y="211103"/>
                </a:cubicBezTo>
                <a:cubicBezTo>
                  <a:pt x="1491201" y="206874"/>
                  <a:pt x="1495077" y="204759"/>
                  <a:pt x="1499542" y="204759"/>
                </a:cubicBezTo>
                <a:cubicBezTo>
                  <a:pt x="1500952" y="204759"/>
                  <a:pt x="1502361" y="205112"/>
                  <a:pt x="1503771" y="205817"/>
                </a:cubicBezTo>
                <a:lnTo>
                  <a:pt x="1503771" y="204759"/>
                </a:lnTo>
                <a:cubicBezTo>
                  <a:pt x="1503771" y="200765"/>
                  <a:pt x="1504593" y="197946"/>
                  <a:pt x="1506238" y="196301"/>
                </a:cubicBezTo>
                <a:cubicBezTo>
                  <a:pt x="1503888" y="195596"/>
                  <a:pt x="1501363" y="193540"/>
                  <a:pt x="1498661" y="190134"/>
                </a:cubicBezTo>
                <a:cubicBezTo>
                  <a:pt x="1495959" y="186727"/>
                  <a:pt x="1494373" y="183614"/>
                  <a:pt x="1493903" y="180794"/>
                </a:cubicBezTo>
                <a:cubicBezTo>
                  <a:pt x="1490144" y="179150"/>
                  <a:pt x="1487559" y="176448"/>
                  <a:pt x="1486150" y="172689"/>
                </a:cubicBezTo>
                <a:cubicBezTo>
                  <a:pt x="1483330" y="174803"/>
                  <a:pt x="1480041" y="175860"/>
                  <a:pt x="1476282" y="175860"/>
                </a:cubicBezTo>
                <a:cubicBezTo>
                  <a:pt x="1473697" y="175860"/>
                  <a:pt x="1471231" y="175156"/>
                  <a:pt x="1468881" y="173746"/>
                </a:cubicBezTo>
                <a:cubicBezTo>
                  <a:pt x="1464887" y="174921"/>
                  <a:pt x="1462302" y="175390"/>
                  <a:pt x="1461127" y="175156"/>
                </a:cubicBezTo>
                <a:cubicBezTo>
                  <a:pt x="1457838" y="177505"/>
                  <a:pt x="1454197" y="178680"/>
                  <a:pt x="1450202" y="178680"/>
                </a:cubicBezTo>
                <a:cubicBezTo>
                  <a:pt x="1446678" y="183379"/>
                  <a:pt x="1442567" y="185493"/>
                  <a:pt x="1437868" y="185023"/>
                </a:cubicBezTo>
                <a:cubicBezTo>
                  <a:pt x="1435753" y="188783"/>
                  <a:pt x="1432875" y="192072"/>
                  <a:pt x="1429233" y="194891"/>
                </a:cubicBezTo>
                <a:cubicBezTo>
                  <a:pt x="1425592" y="197711"/>
                  <a:pt x="1421891" y="199120"/>
                  <a:pt x="1418131" y="199120"/>
                </a:cubicBezTo>
                <a:cubicBezTo>
                  <a:pt x="1413903" y="199120"/>
                  <a:pt x="1410496" y="197123"/>
                  <a:pt x="1407911" y="193129"/>
                </a:cubicBezTo>
                <a:cubicBezTo>
                  <a:pt x="1406032" y="190075"/>
                  <a:pt x="1405092" y="187138"/>
                  <a:pt x="1405092" y="184319"/>
                </a:cubicBezTo>
                <a:cubicBezTo>
                  <a:pt x="1405092" y="180090"/>
                  <a:pt x="1406502" y="176565"/>
                  <a:pt x="1409321" y="173746"/>
                </a:cubicBezTo>
                <a:cubicBezTo>
                  <a:pt x="1410026" y="170222"/>
                  <a:pt x="1411671" y="166874"/>
                  <a:pt x="1414255" y="163702"/>
                </a:cubicBezTo>
                <a:cubicBezTo>
                  <a:pt x="1416839" y="160530"/>
                  <a:pt x="1419718" y="158063"/>
                  <a:pt x="1422889" y="156301"/>
                </a:cubicBezTo>
                <a:cubicBezTo>
                  <a:pt x="1426061" y="154539"/>
                  <a:pt x="1428587" y="153893"/>
                  <a:pt x="1430467" y="154362"/>
                </a:cubicBezTo>
                <a:cubicBezTo>
                  <a:pt x="1432111" y="151778"/>
                  <a:pt x="1435401" y="149370"/>
                  <a:pt x="1440334" y="147138"/>
                </a:cubicBezTo>
                <a:cubicBezTo>
                  <a:pt x="1445268" y="144906"/>
                  <a:pt x="1449849" y="143790"/>
                  <a:pt x="1454079" y="143790"/>
                </a:cubicBezTo>
                <a:cubicBezTo>
                  <a:pt x="1455019" y="143790"/>
                  <a:pt x="1456429" y="144025"/>
                  <a:pt x="1458308" y="144495"/>
                </a:cubicBezTo>
                <a:cubicBezTo>
                  <a:pt x="1460893" y="141675"/>
                  <a:pt x="1464299" y="140265"/>
                  <a:pt x="1468528" y="140265"/>
                </a:cubicBezTo>
                <a:cubicBezTo>
                  <a:pt x="1471818" y="140265"/>
                  <a:pt x="1474167" y="141205"/>
                  <a:pt x="1475577" y="143085"/>
                </a:cubicBezTo>
                <a:cubicBezTo>
                  <a:pt x="1478631" y="140970"/>
                  <a:pt x="1482625" y="139913"/>
                  <a:pt x="1487559" y="139913"/>
                </a:cubicBezTo>
                <a:close/>
                <a:moveTo>
                  <a:pt x="573160" y="139913"/>
                </a:moveTo>
                <a:cubicBezTo>
                  <a:pt x="579033" y="139913"/>
                  <a:pt x="584261" y="141323"/>
                  <a:pt x="588842" y="144142"/>
                </a:cubicBezTo>
                <a:cubicBezTo>
                  <a:pt x="593424" y="146962"/>
                  <a:pt x="596067" y="150721"/>
                  <a:pt x="596772" y="155420"/>
                </a:cubicBezTo>
                <a:cubicBezTo>
                  <a:pt x="601001" y="156829"/>
                  <a:pt x="604231" y="159003"/>
                  <a:pt x="606463" y="161940"/>
                </a:cubicBezTo>
                <a:cubicBezTo>
                  <a:pt x="608696" y="164876"/>
                  <a:pt x="610047" y="168929"/>
                  <a:pt x="610516" y="174098"/>
                </a:cubicBezTo>
                <a:cubicBezTo>
                  <a:pt x="613571" y="177153"/>
                  <a:pt x="615803" y="180736"/>
                  <a:pt x="617213" y="184847"/>
                </a:cubicBezTo>
                <a:cubicBezTo>
                  <a:pt x="618622" y="188959"/>
                  <a:pt x="619327" y="193129"/>
                  <a:pt x="619327" y="197358"/>
                </a:cubicBezTo>
                <a:cubicBezTo>
                  <a:pt x="619327" y="202762"/>
                  <a:pt x="618387" y="207109"/>
                  <a:pt x="616508" y="210398"/>
                </a:cubicBezTo>
                <a:cubicBezTo>
                  <a:pt x="618152" y="212748"/>
                  <a:pt x="619562" y="216272"/>
                  <a:pt x="620737" y="220971"/>
                </a:cubicBezTo>
                <a:cubicBezTo>
                  <a:pt x="621912" y="225670"/>
                  <a:pt x="622499" y="230251"/>
                  <a:pt x="622499" y="234715"/>
                </a:cubicBezTo>
                <a:cubicBezTo>
                  <a:pt x="622499" y="236595"/>
                  <a:pt x="622264" y="238945"/>
                  <a:pt x="621794" y="241764"/>
                </a:cubicBezTo>
                <a:cubicBezTo>
                  <a:pt x="623439" y="245288"/>
                  <a:pt x="624261" y="247638"/>
                  <a:pt x="624261" y="248812"/>
                </a:cubicBezTo>
                <a:cubicBezTo>
                  <a:pt x="624261" y="249517"/>
                  <a:pt x="623909" y="251162"/>
                  <a:pt x="623204" y="253746"/>
                </a:cubicBezTo>
                <a:cubicBezTo>
                  <a:pt x="623439" y="254686"/>
                  <a:pt x="623674" y="255802"/>
                  <a:pt x="623909" y="257094"/>
                </a:cubicBezTo>
                <a:cubicBezTo>
                  <a:pt x="624143" y="258387"/>
                  <a:pt x="624261" y="259973"/>
                  <a:pt x="624261" y="261852"/>
                </a:cubicBezTo>
                <a:cubicBezTo>
                  <a:pt x="624261" y="265376"/>
                  <a:pt x="622969" y="268548"/>
                  <a:pt x="620384" y="271368"/>
                </a:cubicBezTo>
                <a:cubicBezTo>
                  <a:pt x="621324" y="273952"/>
                  <a:pt x="621794" y="277124"/>
                  <a:pt x="621794" y="280883"/>
                </a:cubicBezTo>
                <a:cubicBezTo>
                  <a:pt x="621794" y="285817"/>
                  <a:pt x="620619" y="289811"/>
                  <a:pt x="618270" y="292866"/>
                </a:cubicBezTo>
                <a:cubicBezTo>
                  <a:pt x="618740" y="293805"/>
                  <a:pt x="618975" y="295332"/>
                  <a:pt x="618975" y="297447"/>
                </a:cubicBezTo>
                <a:cubicBezTo>
                  <a:pt x="618975" y="302381"/>
                  <a:pt x="616977" y="306493"/>
                  <a:pt x="612983" y="309782"/>
                </a:cubicBezTo>
                <a:cubicBezTo>
                  <a:pt x="612044" y="313071"/>
                  <a:pt x="610282" y="315597"/>
                  <a:pt x="607697" y="317359"/>
                </a:cubicBezTo>
                <a:cubicBezTo>
                  <a:pt x="605112" y="319121"/>
                  <a:pt x="602293" y="320002"/>
                  <a:pt x="599239" y="320002"/>
                </a:cubicBezTo>
                <a:cubicBezTo>
                  <a:pt x="596184" y="320002"/>
                  <a:pt x="593718" y="319062"/>
                  <a:pt x="591838" y="317183"/>
                </a:cubicBezTo>
                <a:cubicBezTo>
                  <a:pt x="585729" y="319767"/>
                  <a:pt x="580795" y="321060"/>
                  <a:pt x="577036" y="321060"/>
                </a:cubicBezTo>
                <a:cubicBezTo>
                  <a:pt x="575157" y="321060"/>
                  <a:pt x="573747" y="320942"/>
                  <a:pt x="572807" y="320707"/>
                </a:cubicBezTo>
                <a:cubicBezTo>
                  <a:pt x="566698" y="322587"/>
                  <a:pt x="561529" y="323526"/>
                  <a:pt x="557300" y="323526"/>
                </a:cubicBezTo>
                <a:cubicBezTo>
                  <a:pt x="554245" y="323526"/>
                  <a:pt x="550016" y="322939"/>
                  <a:pt x="544612" y="321764"/>
                </a:cubicBezTo>
                <a:cubicBezTo>
                  <a:pt x="541323" y="323644"/>
                  <a:pt x="538151" y="324584"/>
                  <a:pt x="535097" y="324584"/>
                </a:cubicBezTo>
                <a:cubicBezTo>
                  <a:pt x="532278" y="324584"/>
                  <a:pt x="529693" y="323761"/>
                  <a:pt x="527344" y="322117"/>
                </a:cubicBezTo>
                <a:cubicBezTo>
                  <a:pt x="526169" y="322352"/>
                  <a:pt x="524407" y="322469"/>
                  <a:pt x="522058" y="322469"/>
                </a:cubicBezTo>
                <a:cubicBezTo>
                  <a:pt x="512894" y="322469"/>
                  <a:pt x="505846" y="318358"/>
                  <a:pt x="500912" y="310134"/>
                </a:cubicBezTo>
                <a:cubicBezTo>
                  <a:pt x="491984" y="304965"/>
                  <a:pt x="487520" y="297212"/>
                  <a:pt x="487520" y="286874"/>
                </a:cubicBezTo>
                <a:cubicBezTo>
                  <a:pt x="487520" y="284290"/>
                  <a:pt x="487637" y="282293"/>
                  <a:pt x="487872" y="280883"/>
                </a:cubicBezTo>
                <a:cubicBezTo>
                  <a:pt x="485757" y="279473"/>
                  <a:pt x="484700" y="276537"/>
                  <a:pt x="484700" y="272072"/>
                </a:cubicBezTo>
                <a:cubicBezTo>
                  <a:pt x="484700" y="269018"/>
                  <a:pt x="485288" y="266316"/>
                  <a:pt x="486463" y="263967"/>
                </a:cubicBezTo>
                <a:cubicBezTo>
                  <a:pt x="485522" y="259738"/>
                  <a:pt x="485052" y="257036"/>
                  <a:pt x="485052" y="255861"/>
                </a:cubicBezTo>
                <a:cubicBezTo>
                  <a:pt x="485052" y="249047"/>
                  <a:pt x="488342" y="242939"/>
                  <a:pt x="494920" y="237535"/>
                </a:cubicBezTo>
                <a:cubicBezTo>
                  <a:pt x="497505" y="232131"/>
                  <a:pt x="500501" y="228489"/>
                  <a:pt x="503907" y="226610"/>
                </a:cubicBezTo>
                <a:cubicBezTo>
                  <a:pt x="507314" y="224730"/>
                  <a:pt x="511602" y="223320"/>
                  <a:pt x="516771" y="222381"/>
                </a:cubicBezTo>
                <a:cubicBezTo>
                  <a:pt x="518181" y="218386"/>
                  <a:pt x="521470" y="215684"/>
                  <a:pt x="526639" y="214275"/>
                </a:cubicBezTo>
                <a:cubicBezTo>
                  <a:pt x="531808" y="212865"/>
                  <a:pt x="536859" y="212395"/>
                  <a:pt x="541793" y="212865"/>
                </a:cubicBezTo>
                <a:cubicBezTo>
                  <a:pt x="543203" y="211925"/>
                  <a:pt x="545200" y="211044"/>
                  <a:pt x="547784" y="210222"/>
                </a:cubicBezTo>
                <a:cubicBezTo>
                  <a:pt x="550368" y="209400"/>
                  <a:pt x="552953" y="208988"/>
                  <a:pt x="555537" y="208988"/>
                </a:cubicBezTo>
                <a:cubicBezTo>
                  <a:pt x="558357" y="208988"/>
                  <a:pt x="560824" y="209458"/>
                  <a:pt x="562938" y="210398"/>
                </a:cubicBezTo>
                <a:cubicBezTo>
                  <a:pt x="563408" y="209928"/>
                  <a:pt x="564584" y="209693"/>
                  <a:pt x="566463" y="209693"/>
                </a:cubicBezTo>
                <a:cubicBezTo>
                  <a:pt x="567873" y="209693"/>
                  <a:pt x="569283" y="209811"/>
                  <a:pt x="570693" y="210046"/>
                </a:cubicBezTo>
                <a:cubicBezTo>
                  <a:pt x="572102" y="210281"/>
                  <a:pt x="573042" y="210633"/>
                  <a:pt x="573512" y="211103"/>
                </a:cubicBezTo>
                <a:cubicBezTo>
                  <a:pt x="576801" y="206874"/>
                  <a:pt x="580678" y="204759"/>
                  <a:pt x="585142" y="204759"/>
                </a:cubicBezTo>
                <a:cubicBezTo>
                  <a:pt x="586552" y="204759"/>
                  <a:pt x="587961" y="205112"/>
                  <a:pt x="589371" y="205817"/>
                </a:cubicBezTo>
                <a:lnTo>
                  <a:pt x="589371" y="204759"/>
                </a:lnTo>
                <a:cubicBezTo>
                  <a:pt x="589371" y="200765"/>
                  <a:pt x="590194" y="197946"/>
                  <a:pt x="591838" y="196301"/>
                </a:cubicBezTo>
                <a:cubicBezTo>
                  <a:pt x="589489" y="195596"/>
                  <a:pt x="586963" y="193540"/>
                  <a:pt x="584261" y="190134"/>
                </a:cubicBezTo>
                <a:cubicBezTo>
                  <a:pt x="581559" y="186727"/>
                  <a:pt x="579973" y="183614"/>
                  <a:pt x="579503" y="180794"/>
                </a:cubicBezTo>
                <a:cubicBezTo>
                  <a:pt x="575744" y="179150"/>
                  <a:pt x="573160" y="176448"/>
                  <a:pt x="571750" y="172689"/>
                </a:cubicBezTo>
                <a:cubicBezTo>
                  <a:pt x="568930" y="174803"/>
                  <a:pt x="565641" y="175860"/>
                  <a:pt x="561881" y="175860"/>
                </a:cubicBezTo>
                <a:cubicBezTo>
                  <a:pt x="559297" y="175860"/>
                  <a:pt x="556830" y="175156"/>
                  <a:pt x="554480" y="173746"/>
                </a:cubicBezTo>
                <a:cubicBezTo>
                  <a:pt x="550486" y="174921"/>
                  <a:pt x="547902" y="175390"/>
                  <a:pt x="546727" y="175156"/>
                </a:cubicBezTo>
                <a:cubicBezTo>
                  <a:pt x="543438" y="177505"/>
                  <a:pt x="539796" y="178680"/>
                  <a:pt x="535802" y="178680"/>
                </a:cubicBezTo>
                <a:cubicBezTo>
                  <a:pt x="532278" y="183379"/>
                  <a:pt x="528166" y="185493"/>
                  <a:pt x="523467" y="185023"/>
                </a:cubicBezTo>
                <a:cubicBezTo>
                  <a:pt x="521353" y="188783"/>
                  <a:pt x="518474" y="192072"/>
                  <a:pt x="514833" y="194891"/>
                </a:cubicBezTo>
                <a:cubicBezTo>
                  <a:pt x="511191" y="197711"/>
                  <a:pt x="507490" y="199120"/>
                  <a:pt x="503731" y="199120"/>
                </a:cubicBezTo>
                <a:cubicBezTo>
                  <a:pt x="499502" y="199120"/>
                  <a:pt x="496095" y="197123"/>
                  <a:pt x="493511" y="193129"/>
                </a:cubicBezTo>
                <a:cubicBezTo>
                  <a:pt x="491631" y="190075"/>
                  <a:pt x="490692" y="187138"/>
                  <a:pt x="490692" y="184319"/>
                </a:cubicBezTo>
                <a:cubicBezTo>
                  <a:pt x="490692" y="180090"/>
                  <a:pt x="492101" y="176565"/>
                  <a:pt x="494920" y="173746"/>
                </a:cubicBezTo>
                <a:cubicBezTo>
                  <a:pt x="495625" y="170222"/>
                  <a:pt x="497270" y="166874"/>
                  <a:pt x="499854" y="163702"/>
                </a:cubicBezTo>
                <a:cubicBezTo>
                  <a:pt x="502439" y="160530"/>
                  <a:pt x="505317" y="158063"/>
                  <a:pt x="508489" y="156301"/>
                </a:cubicBezTo>
                <a:cubicBezTo>
                  <a:pt x="511661" y="154539"/>
                  <a:pt x="514186" y="153893"/>
                  <a:pt x="516066" y="154362"/>
                </a:cubicBezTo>
                <a:cubicBezTo>
                  <a:pt x="517711" y="151778"/>
                  <a:pt x="521000" y="149370"/>
                  <a:pt x="525934" y="147138"/>
                </a:cubicBezTo>
                <a:cubicBezTo>
                  <a:pt x="530868" y="144906"/>
                  <a:pt x="535449" y="143790"/>
                  <a:pt x="539679" y="143790"/>
                </a:cubicBezTo>
                <a:cubicBezTo>
                  <a:pt x="540618" y="143790"/>
                  <a:pt x="542028" y="144025"/>
                  <a:pt x="543908" y="144495"/>
                </a:cubicBezTo>
                <a:cubicBezTo>
                  <a:pt x="546492" y="141675"/>
                  <a:pt x="549899" y="140265"/>
                  <a:pt x="554128" y="140265"/>
                </a:cubicBezTo>
                <a:cubicBezTo>
                  <a:pt x="557417" y="140265"/>
                  <a:pt x="559767" y="141205"/>
                  <a:pt x="561176" y="143085"/>
                </a:cubicBezTo>
                <a:cubicBezTo>
                  <a:pt x="564231" y="140970"/>
                  <a:pt x="568225" y="139913"/>
                  <a:pt x="573160" y="139913"/>
                </a:cubicBezTo>
                <a:close/>
                <a:moveTo>
                  <a:pt x="7539881" y="138503"/>
                </a:moveTo>
                <a:cubicBezTo>
                  <a:pt x="7550689" y="138503"/>
                  <a:pt x="7556093" y="145082"/>
                  <a:pt x="7556093" y="158239"/>
                </a:cubicBezTo>
                <a:cubicBezTo>
                  <a:pt x="7558208" y="159649"/>
                  <a:pt x="7559794" y="161587"/>
                  <a:pt x="7560851" y="164054"/>
                </a:cubicBezTo>
                <a:cubicBezTo>
                  <a:pt x="7561908" y="166521"/>
                  <a:pt x="7562437" y="169282"/>
                  <a:pt x="7562437" y="172336"/>
                </a:cubicBezTo>
                <a:cubicBezTo>
                  <a:pt x="7562437" y="177270"/>
                  <a:pt x="7561262" y="181499"/>
                  <a:pt x="7558912" y="185023"/>
                </a:cubicBezTo>
                <a:cubicBezTo>
                  <a:pt x="7559852" y="186433"/>
                  <a:pt x="7560616" y="188548"/>
                  <a:pt x="7561203" y="191367"/>
                </a:cubicBezTo>
                <a:cubicBezTo>
                  <a:pt x="7561791" y="194187"/>
                  <a:pt x="7562084" y="197006"/>
                  <a:pt x="7562084" y="199825"/>
                </a:cubicBezTo>
                <a:cubicBezTo>
                  <a:pt x="7562084" y="203585"/>
                  <a:pt x="7561497" y="206169"/>
                  <a:pt x="7560322" y="207579"/>
                </a:cubicBezTo>
                <a:cubicBezTo>
                  <a:pt x="7561262" y="208753"/>
                  <a:pt x="7561732" y="211220"/>
                  <a:pt x="7561732" y="214980"/>
                </a:cubicBezTo>
                <a:cubicBezTo>
                  <a:pt x="7561732" y="218504"/>
                  <a:pt x="7561321" y="222263"/>
                  <a:pt x="7560498" y="226257"/>
                </a:cubicBezTo>
                <a:cubicBezTo>
                  <a:pt x="7559676" y="230251"/>
                  <a:pt x="7558795" y="232953"/>
                  <a:pt x="7557855" y="234363"/>
                </a:cubicBezTo>
                <a:cubicBezTo>
                  <a:pt x="7559735" y="235068"/>
                  <a:pt x="7561203" y="237300"/>
                  <a:pt x="7562260" y="241059"/>
                </a:cubicBezTo>
                <a:cubicBezTo>
                  <a:pt x="7563318" y="244818"/>
                  <a:pt x="7563846" y="248930"/>
                  <a:pt x="7563846" y="253394"/>
                </a:cubicBezTo>
                <a:cubicBezTo>
                  <a:pt x="7563846" y="258563"/>
                  <a:pt x="7563024" y="261970"/>
                  <a:pt x="7561380" y="263614"/>
                </a:cubicBezTo>
                <a:cubicBezTo>
                  <a:pt x="7562789" y="267138"/>
                  <a:pt x="7563494" y="270545"/>
                  <a:pt x="7563494" y="273835"/>
                </a:cubicBezTo>
                <a:cubicBezTo>
                  <a:pt x="7563494" y="278064"/>
                  <a:pt x="7562437" y="281588"/>
                  <a:pt x="7560322" y="284407"/>
                </a:cubicBezTo>
                <a:cubicBezTo>
                  <a:pt x="7561967" y="288401"/>
                  <a:pt x="7562789" y="293100"/>
                  <a:pt x="7562789" y="298504"/>
                </a:cubicBezTo>
                <a:cubicBezTo>
                  <a:pt x="7562789" y="302968"/>
                  <a:pt x="7562084" y="306610"/>
                  <a:pt x="7560674" y="309429"/>
                </a:cubicBezTo>
                <a:cubicBezTo>
                  <a:pt x="7561380" y="311544"/>
                  <a:pt x="7561732" y="313541"/>
                  <a:pt x="7561732" y="315421"/>
                </a:cubicBezTo>
                <a:cubicBezTo>
                  <a:pt x="7561732" y="319650"/>
                  <a:pt x="7560205" y="322998"/>
                  <a:pt x="7557150" y="325465"/>
                </a:cubicBezTo>
                <a:cubicBezTo>
                  <a:pt x="7554096" y="327932"/>
                  <a:pt x="7550454" y="329165"/>
                  <a:pt x="7546225" y="329165"/>
                </a:cubicBezTo>
                <a:cubicBezTo>
                  <a:pt x="7542231" y="329165"/>
                  <a:pt x="7538825" y="327932"/>
                  <a:pt x="7536005" y="325465"/>
                </a:cubicBezTo>
                <a:cubicBezTo>
                  <a:pt x="7533185" y="322998"/>
                  <a:pt x="7531894" y="319650"/>
                  <a:pt x="7532128" y="315421"/>
                </a:cubicBezTo>
                <a:cubicBezTo>
                  <a:pt x="7530953" y="314011"/>
                  <a:pt x="7530013" y="311779"/>
                  <a:pt x="7529309" y="308725"/>
                </a:cubicBezTo>
                <a:cubicBezTo>
                  <a:pt x="7528604" y="305670"/>
                  <a:pt x="7528251" y="302498"/>
                  <a:pt x="7528251" y="299209"/>
                </a:cubicBezTo>
                <a:cubicBezTo>
                  <a:pt x="7528251" y="293100"/>
                  <a:pt x="7529544" y="289106"/>
                  <a:pt x="7532128" y="287227"/>
                </a:cubicBezTo>
                <a:cubicBezTo>
                  <a:pt x="7530249" y="284172"/>
                  <a:pt x="7529309" y="279591"/>
                  <a:pt x="7529309" y="273482"/>
                </a:cubicBezTo>
                <a:cubicBezTo>
                  <a:pt x="7529309" y="267373"/>
                  <a:pt x="7530131" y="262909"/>
                  <a:pt x="7531776" y="260090"/>
                </a:cubicBezTo>
                <a:cubicBezTo>
                  <a:pt x="7530836" y="259150"/>
                  <a:pt x="7530131" y="256918"/>
                  <a:pt x="7529661" y="253394"/>
                </a:cubicBezTo>
                <a:cubicBezTo>
                  <a:pt x="7529191" y="249870"/>
                  <a:pt x="7528957" y="245993"/>
                  <a:pt x="7528957" y="241764"/>
                </a:cubicBezTo>
                <a:cubicBezTo>
                  <a:pt x="7528957" y="237770"/>
                  <a:pt x="7529191" y="234187"/>
                  <a:pt x="7529661" y="231015"/>
                </a:cubicBezTo>
                <a:cubicBezTo>
                  <a:pt x="7530131" y="227843"/>
                  <a:pt x="7530836" y="225787"/>
                  <a:pt x="7531776" y="224847"/>
                </a:cubicBezTo>
                <a:cubicBezTo>
                  <a:pt x="7530366" y="223438"/>
                  <a:pt x="7529661" y="219561"/>
                  <a:pt x="7529661" y="213217"/>
                </a:cubicBezTo>
                <a:cubicBezTo>
                  <a:pt x="7529661" y="205934"/>
                  <a:pt x="7530484" y="200648"/>
                  <a:pt x="7532128" y="197358"/>
                </a:cubicBezTo>
                <a:cubicBezTo>
                  <a:pt x="7530953" y="195479"/>
                  <a:pt x="7529896" y="193012"/>
                  <a:pt x="7528957" y="189957"/>
                </a:cubicBezTo>
                <a:cubicBezTo>
                  <a:pt x="7528016" y="186903"/>
                  <a:pt x="7527547" y="184084"/>
                  <a:pt x="7527547" y="181499"/>
                </a:cubicBezTo>
                <a:cubicBezTo>
                  <a:pt x="7527547" y="179150"/>
                  <a:pt x="7527782" y="177505"/>
                  <a:pt x="7528251" y="176565"/>
                </a:cubicBezTo>
                <a:cubicBezTo>
                  <a:pt x="7526372" y="170457"/>
                  <a:pt x="7525432" y="165523"/>
                  <a:pt x="7525432" y="161763"/>
                </a:cubicBezTo>
                <a:cubicBezTo>
                  <a:pt x="7525432" y="157769"/>
                  <a:pt x="7526372" y="153658"/>
                  <a:pt x="7528251" y="149429"/>
                </a:cubicBezTo>
                <a:cubicBezTo>
                  <a:pt x="7527782" y="145904"/>
                  <a:pt x="7528604" y="143202"/>
                  <a:pt x="7530719" y="141323"/>
                </a:cubicBezTo>
                <a:cubicBezTo>
                  <a:pt x="7532833" y="139443"/>
                  <a:pt x="7535887" y="138503"/>
                  <a:pt x="7539881" y="138503"/>
                </a:cubicBezTo>
                <a:close/>
                <a:moveTo>
                  <a:pt x="7225556" y="138503"/>
                </a:moveTo>
                <a:cubicBezTo>
                  <a:pt x="7236364" y="138503"/>
                  <a:pt x="7241768" y="145082"/>
                  <a:pt x="7241768" y="158239"/>
                </a:cubicBezTo>
                <a:cubicBezTo>
                  <a:pt x="7243883" y="159649"/>
                  <a:pt x="7245469" y="161587"/>
                  <a:pt x="7246526" y="164054"/>
                </a:cubicBezTo>
                <a:cubicBezTo>
                  <a:pt x="7247583" y="166521"/>
                  <a:pt x="7248112" y="169282"/>
                  <a:pt x="7248112" y="172336"/>
                </a:cubicBezTo>
                <a:cubicBezTo>
                  <a:pt x="7248112" y="177270"/>
                  <a:pt x="7246937" y="181499"/>
                  <a:pt x="7244587" y="185023"/>
                </a:cubicBezTo>
                <a:cubicBezTo>
                  <a:pt x="7245527" y="186433"/>
                  <a:pt x="7246291" y="188548"/>
                  <a:pt x="7246878" y="191367"/>
                </a:cubicBezTo>
                <a:cubicBezTo>
                  <a:pt x="7247466" y="194187"/>
                  <a:pt x="7247759" y="197006"/>
                  <a:pt x="7247759" y="199825"/>
                </a:cubicBezTo>
                <a:cubicBezTo>
                  <a:pt x="7247759" y="203585"/>
                  <a:pt x="7247172" y="206169"/>
                  <a:pt x="7245997" y="207579"/>
                </a:cubicBezTo>
                <a:cubicBezTo>
                  <a:pt x="7246937" y="208753"/>
                  <a:pt x="7247407" y="211220"/>
                  <a:pt x="7247407" y="214980"/>
                </a:cubicBezTo>
                <a:cubicBezTo>
                  <a:pt x="7247407" y="218504"/>
                  <a:pt x="7246996" y="222263"/>
                  <a:pt x="7246173" y="226257"/>
                </a:cubicBezTo>
                <a:cubicBezTo>
                  <a:pt x="7245351" y="230251"/>
                  <a:pt x="7244470" y="232953"/>
                  <a:pt x="7243530" y="234363"/>
                </a:cubicBezTo>
                <a:cubicBezTo>
                  <a:pt x="7245410" y="235068"/>
                  <a:pt x="7246878" y="237300"/>
                  <a:pt x="7247935" y="241059"/>
                </a:cubicBezTo>
                <a:cubicBezTo>
                  <a:pt x="7248993" y="244818"/>
                  <a:pt x="7249521" y="248930"/>
                  <a:pt x="7249521" y="253394"/>
                </a:cubicBezTo>
                <a:cubicBezTo>
                  <a:pt x="7249521" y="258563"/>
                  <a:pt x="7248699" y="261970"/>
                  <a:pt x="7247055" y="263614"/>
                </a:cubicBezTo>
                <a:cubicBezTo>
                  <a:pt x="7248464" y="267138"/>
                  <a:pt x="7249169" y="270545"/>
                  <a:pt x="7249169" y="273835"/>
                </a:cubicBezTo>
                <a:cubicBezTo>
                  <a:pt x="7249169" y="278064"/>
                  <a:pt x="7248112" y="281588"/>
                  <a:pt x="7245997" y="284407"/>
                </a:cubicBezTo>
                <a:cubicBezTo>
                  <a:pt x="7247642" y="288401"/>
                  <a:pt x="7248464" y="293100"/>
                  <a:pt x="7248464" y="298504"/>
                </a:cubicBezTo>
                <a:cubicBezTo>
                  <a:pt x="7248464" y="302968"/>
                  <a:pt x="7247759" y="306610"/>
                  <a:pt x="7246350" y="309429"/>
                </a:cubicBezTo>
                <a:cubicBezTo>
                  <a:pt x="7247055" y="311544"/>
                  <a:pt x="7247407" y="313541"/>
                  <a:pt x="7247407" y="315421"/>
                </a:cubicBezTo>
                <a:cubicBezTo>
                  <a:pt x="7247407" y="319650"/>
                  <a:pt x="7245880" y="322998"/>
                  <a:pt x="7242825" y="325465"/>
                </a:cubicBezTo>
                <a:cubicBezTo>
                  <a:pt x="7239771" y="327932"/>
                  <a:pt x="7236129" y="329165"/>
                  <a:pt x="7231900" y="329165"/>
                </a:cubicBezTo>
                <a:cubicBezTo>
                  <a:pt x="7227906" y="329165"/>
                  <a:pt x="7224500" y="327932"/>
                  <a:pt x="7221680" y="325465"/>
                </a:cubicBezTo>
                <a:cubicBezTo>
                  <a:pt x="7218860" y="322998"/>
                  <a:pt x="7217568" y="319650"/>
                  <a:pt x="7217803" y="315421"/>
                </a:cubicBezTo>
                <a:cubicBezTo>
                  <a:pt x="7216628" y="314011"/>
                  <a:pt x="7215688" y="311779"/>
                  <a:pt x="7214984" y="308725"/>
                </a:cubicBezTo>
                <a:cubicBezTo>
                  <a:pt x="7214279" y="305670"/>
                  <a:pt x="7213926" y="302498"/>
                  <a:pt x="7213926" y="299209"/>
                </a:cubicBezTo>
                <a:cubicBezTo>
                  <a:pt x="7213926" y="293100"/>
                  <a:pt x="7215219" y="289106"/>
                  <a:pt x="7217803" y="287227"/>
                </a:cubicBezTo>
                <a:cubicBezTo>
                  <a:pt x="7215924" y="284172"/>
                  <a:pt x="7214984" y="279591"/>
                  <a:pt x="7214984" y="273482"/>
                </a:cubicBezTo>
                <a:cubicBezTo>
                  <a:pt x="7214984" y="267373"/>
                  <a:pt x="7215806" y="262909"/>
                  <a:pt x="7217451" y="260090"/>
                </a:cubicBezTo>
                <a:cubicBezTo>
                  <a:pt x="7216511" y="259150"/>
                  <a:pt x="7215806" y="256918"/>
                  <a:pt x="7215336" y="253394"/>
                </a:cubicBezTo>
                <a:cubicBezTo>
                  <a:pt x="7214866" y="249870"/>
                  <a:pt x="7214632" y="245993"/>
                  <a:pt x="7214632" y="241764"/>
                </a:cubicBezTo>
                <a:cubicBezTo>
                  <a:pt x="7214632" y="237770"/>
                  <a:pt x="7214866" y="234187"/>
                  <a:pt x="7215336" y="231015"/>
                </a:cubicBezTo>
                <a:cubicBezTo>
                  <a:pt x="7215806" y="227843"/>
                  <a:pt x="7216511" y="225787"/>
                  <a:pt x="7217451" y="224847"/>
                </a:cubicBezTo>
                <a:cubicBezTo>
                  <a:pt x="7216041" y="223438"/>
                  <a:pt x="7215336" y="219561"/>
                  <a:pt x="7215336" y="213217"/>
                </a:cubicBezTo>
                <a:cubicBezTo>
                  <a:pt x="7215336" y="205934"/>
                  <a:pt x="7216159" y="200648"/>
                  <a:pt x="7217803" y="197358"/>
                </a:cubicBezTo>
                <a:cubicBezTo>
                  <a:pt x="7216628" y="195479"/>
                  <a:pt x="7215571" y="193012"/>
                  <a:pt x="7214632" y="189957"/>
                </a:cubicBezTo>
                <a:cubicBezTo>
                  <a:pt x="7213691" y="186903"/>
                  <a:pt x="7213222" y="184084"/>
                  <a:pt x="7213222" y="181499"/>
                </a:cubicBezTo>
                <a:cubicBezTo>
                  <a:pt x="7213222" y="179150"/>
                  <a:pt x="7213457" y="177505"/>
                  <a:pt x="7213926" y="176565"/>
                </a:cubicBezTo>
                <a:cubicBezTo>
                  <a:pt x="7212047" y="170457"/>
                  <a:pt x="7211107" y="165523"/>
                  <a:pt x="7211107" y="161763"/>
                </a:cubicBezTo>
                <a:cubicBezTo>
                  <a:pt x="7211107" y="157769"/>
                  <a:pt x="7212047" y="153658"/>
                  <a:pt x="7213926" y="149429"/>
                </a:cubicBezTo>
                <a:cubicBezTo>
                  <a:pt x="7213457" y="145904"/>
                  <a:pt x="7214279" y="143202"/>
                  <a:pt x="7216394" y="141323"/>
                </a:cubicBezTo>
                <a:cubicBezTo>
                  <a:pt x="7218508" y="139443"/>
                  <a:pt x="7221562" y="138503"/>
                  <a:pt x="7225556" y="138503"/>
                </a:cubicBezTo>
                <a:close/>
                <a:moveTo>
                  <a:pt x="5177681" y="138503"/>
                </a:moveTo>
                <a:cubicBezTo>
                  <a:pt x="5188489" y="138503"/>
                  <a:pt x="5193893" y="145082"/>
                  <a:pt x="5193893" y="158239"/>
                </a:cubicBezTo>
                <a:cubicBezTo>
                  <a:pt x="5196008" y="159649"/>
                  <a:pt x="5197594" y="161587"/>
                  <a:pt x="5198651" y="164054"/>
                </a:cubicBezTo>
                <a:cubicBezTo>
                  <a:pt x="5199708" y="166521"/>
                  <a:pt x="5200237" y="169282"/>
                  <a:pt x="5200237" y="172336"/>
                </a:cubicBezTo>
                <a:cubicBezTo>
                  <a:pt x="5200237" y="177270"/>
                  <a:pt x="5199062" y="181499"/>
                  <a:pt x="5196712" y="185023"/>
                </a:cubicBezTo>
                <a:cubicBezTo>
                  <a:pt x="5197652" y="186433"/>
                  <a:pt x="5198416" y="188548"/>
                  <a:pt x="5199003" y="191367"/>
                </a:cubicBezTo>
                <a:cubicBezTo>
                  <a:pt x="5199591" y="194187"/>
                  <a:pt x="5199884" y="197006"/>
                  <a:pt x="5199884" y="199825"/>
                </a:cubicBezTo>
                <a:cubicBezTo>
                  <a:pt x="5199884" y="203585"/>
                  <a:pt x="5199297" y="206169"/>
                  <a:pt x="5198122" y="207579"/>
                </a:cubicBezTo>
                <a:cubicBezTo>
                  <a:pt x="5199062" y="208753"/>
                  <a:pt x="5199532" y="211220"/>
                  <a:pt x="5199532" y="214980"/>
                </a:cubicBezTo>
                <a:cubicBezTo>
                  <a:pt x="5199532" y="218504"/>
                  <a:pt x="5199121" y="222263"/>
                  <a:pt x="5198298" y="226257"/>
                </a:cubicBezTo>
                <a:cubicBezTo>
                  <a:pt x="5197476" y="230251"/>
                  <a:pt x="5196595" y="232953"/>
                  <a:pt x="5195655" y="234363"/>
                </a:cubicBezTo>
                <a:cubicBezTo>
                  <a:pt x="5197535" y="235068"/>
                  <a:pt x="5199003" y="237300"/>
                  <a:pt x="5200060" y="241059"/>
                </a:cubicBezTo>
                <a:cubicBezTo>
                  <a:pt x="5201118" y="244818"/>
                  <a:pt x="5201646" y="248930"/>
                  <a:pt x="5201646" y="253394"/>
                </a:cubicBezTo>
                <a:cubicBezTo>
                  <a:pt x="5201646" y="258563"/>
                  <a:pt x="5200824" y="261970"/>
                  <a:pt x="5199180" y="263614"/>
                </a:cubicBezTo>
                <a:cubicBezTo>
                  <a:pt x="5200589" y="267138"/>
                  <a:pt x="5201294" y="270545"/>
                  <a:pt x="5201294" y="273835"/>
                </a:cubicBezTo>
                <a:cubicBezTo>
                  <a:pt x="5201294" y="278064"/>
                  <a:pt x="5200237" y="281588"/>
                  <a:pt x="5198122" y="284407"/>
                </a:cubicBezTo>
                <a:cubicBezTo>
                  <a:pt x="5199767" y="288401"/>
                  <a:pt x="5200589" y="293100"/>
                  <a:pt x="5200589" y="298504"/>
                </a:cubicBezTo>
                <a:cubicBezTo>
                  <a:pt x="5200589" y="302968"/>
                  <a:pt x="5199884" y="306610"/>
                  <a:pt x="5198474" y="309429"/>
                </a:cubicBezTo>
                <a:cubicBezTo>
                  <a:pt x="5199180" y="311544"/>
                  <a:pt x="5199532" y="313541"/>
                  <a:pt x="5199532" y="315421"/>
                </a:cubicBezTo>
                <a:cubicBezTo>
                  <a:pt x="5199532" y="319650"/>
                  <a:pt x="5198005" y="322998"/>
                  <a:pt x="5194950" y="325465"/>
                </a:cubicBezTo>
                <a:cubicBezTo>
                  <a:pt x="5191896" y="327932"/>
                  <a:pt x="5188254" y="329165"/>
                  <a:pt x="5184025" y="329165"/>
                </a:cubicBezTo>
                <a:cubicBezTo>
                  <a:pt x="5180031" y="329165"/>
                  <a:pt x="5176625" y="327932"/>
                  <a:pt x="5173805" y="325465"/>
                </a:cubicBezTo>
                <a:cubicBezTo>
                  <a:pt x="5170985" y="322998"/>
                  <a:pt x="5169694" y="319650"/>
                  <a:pt x="5169928" y="315421"/>
                </a:cubicBezTo>
                <a:cubicBezTo>
                  <a:pt x="5168753" y="314011"/>
                  <a:pt x="5167813" y="311779"/>
                  <a:pt x="5167109" y="308725"/>
                </a:cubicBezTo>
                <a:cubicBezTo>
                  <a:pt x="5166404" y="305670"/>
                  <a:pt x="5166051" y="302498"/>
                  <a:pt x="5166051" y="299209"/>
                </a:cubicBezTo>
                <a:cubicBezTo>
                  <a:pt x="5166051" y="293100"/>
                  <a:pt x="5167344" y="289106"/>
                  <a:pt x="5169928" y="287227"/>
                </a:cubicBezTo>
                <a:cubicBezTo>
                  <a:pt x="5168049" y="284172"/>
                  <a:pt x="5167109" y="279591"/>
                  <a:pt x="5167109" y="273482"/>
                </a:cubicBezTo>
                <a:cubicBezTo>
                  <a:pt x="5167109" y="267373"/>
                  <a:pt x="5167931" y="262909"/>
                  <a:pt x="5169576" y="260090"/>
                </a:cubicBezTo>
                <a:cubicBezTo>
                  <a:pt x="5168636" y="259150"/>
                  <a:pt x="5167931" y="256918"/>
                  <a:pt x="5167461" y="253394"/>
                </a:cubicBezTo>
                <a:cubicBezTo>
                  <a:pt x="5166991" y="249870"/>
                  <a:pt x="5166757" y="245993"/>
                  <a:pt x="5166757" y="241764"/>
                </a:cubicBezTo>
                <a:cubicBezTo>
                  <a:pt x="5166757" y="237770"/>
                  <a:pt x="5166991" y="234187"/>
                  <a:pt x="5167461" y="231015"/>
                </a:cubicBezTo>
                <a:cubicBezTo>
                  <a:pt x="5167931" y="227843"/>
                  <a:pt x="5168636" y="225787"/>
                  <a:pt x="5169576" y="224847"/>
                </a:cubicBezTo>
                <a:cubicBezTo>
                  <a:pt x="5168166" y="223438"/>
                  <a:pt x="5167461" y="219561"/>
                  <a:pt x="5167461" y="213217"/>
                </a:cubicBezTo>
                <a:cubicBezTo>
                  <a:pt x="5167461" y="205934"/>
                  <a:pt x="5168284" y="200648"/>
                  <a:pt x="5169928" y="197358"/>
                </a:cubicBezTo>
                <a:cubicBezTo>
                  <a:pt x="5168753" y="195479"/>
                  <a:pt x="5167696" y="193012"/>
                  <a:pt x="5166757" y="189957"/>
                </a:cubicBezTo>
                <a:cubicBezTo>
                  <a:pt x="5165816" y="186903"/>
                  <a:pt x="5165347" y="184084"/>
                  <a:pt x="5165347" y="181499"/>
                </a:cubicBezTo>
                <a:cubicBezTo>
                  <a:pt x="5165347" y="179150"/>
                  <a:pt x="5165582" y="177505"/>
                  <a:pt x="5166051" y="176565"/>
                </a:cubicBezTo>
                <a:cubicBezTo>
                  <a:pt x="5164172" y="170457"/>
                  <a:pt x="5163232" y="165523"/>
                  <a:pt x="5163232" y="161763"/>
                </a:cubicBezTo>
                <a:cubicBezTo>
                  <a:pt x="5163232" y="157769"/>
                  <a:pt x="5164172" y="153658"/>
                  <a:pt x="5166051" y="149429"/>
                </a:cubicBezTo>
                <a:cubicBezTo>
                  <a:pt x="5165582" y="145904"/>
                  <a:pt x="5166404" y="143202"/>
                  <a:pt x="5168519" y="141323"/>
                </a:cubicBezTo>
                <a:cubicBezTo>
                  <a:pt x="5170633" y="139443"/>
                  <a:pt x="5173687" y="138503"/>
                  <a:pt x="5177681" y="138503"/>
                </a:cubicBezTo>
                <a:close/>
                <a:moveTo>
                  <a:pt x="1596287" y="138503"/>
                </a:moveTo>
                <a:cubicBezTo>
                  <a:pt x="1607095" y="138503"/>
                  <a:pt x="1612497" y="145082"/>
                  <a:pt x="1612497" y="158239"/>
                </a:cubicBezTo>
                <a:cubicBezTo>
                  <a:pt x="1614612" y="159649"/>
                  <a:pt x="1616198" y="161587"/>
                  <a:pt x="1617255" y="164054"/>
                </a:cubicBezTo>
                <a:cubicBezTo>
                  <a:pt x="1618314" y="166521"/>
                  <a:pt x="1618842" y="169282"/>
                  <a:pt x="1618842" y="172336"/>
                </a:cubicBezTo>
                <a:cubicBezTo>
                  <a:pt x="1618842" y="177270"/>
                  <a:pt x="1617667" y="181499"/>
                  <a:pt x="1615318" y="185023"/>
                </a:cubicBezTo>
                <a:cubicBezTo>
                  <a:pt x="1616257" y="186433"/>
                  <a:pt x="1617020" y="188548"/>
                  <a:pt x="1617608" y="191367"/>
                </a:cubicBezTo>
                <a:cubicBezTo>
                  <a:pt x="1618195" y="194187"/>
                  <a:pt x="1618489" y="197006"/>
                  <a:pt x="1618489" y="199825"/>
                </a:cubicBezTo>
                <a:cubicBezTo>
                  <a:pt x="1618489" y="203585"/>
                  <a:pt x="1617901" y="206169"/>
                  <a:pt x="1616728" y="207579"/>
                </a:cubicBezTo>
                <a:cubicBezTo>
                  <a:pt x="1617667" y="208753"/>
                  <a:pt x="1618136" y="211220"/>
                  <a:pt x="1618136" y="214980"/>
                </a:cubicBezTo>
                <a:cubicBezTo>
                  <a:pt x="1618136" y="218504"/>
                  <a:pt x="1617725" y="222263"/>
                  <a:pt x="1616903" y="226257"/>
                </a:cubicBezTo>
                <a:cubicBezTo>
                  <a:pt x="1616081" y="230251"/>
                  <a:pt x="1615200" y="232953"/>
                  <a:pt x="1614260" y="234363"/>
                </a:cubicBezTo>
                <a:cubicBezTo>
                  <a:pt x="1616140" y="235068"/>
                  <a:pt x="1617608" y="237300"/>
                  <a:pt x="1618667" y="241059"/>
                </a:cubicBezTo>
                <a:cubicBezTo>
                  <a:pt x="1619722" y="244818"/>
                  <a:pt x="1620251" y="248930"/>
                  <a:pt x="1620251" y="253394"/>
                </a:cubicBezTo>
                <a:cubicBezTo>
                  <a:pt x="1620251" y="258563"/>
                  <a:pt x="1619430" y="261970"/>
                  <a:pt x="1617784" y="263614"/>
                </a:cubicBezTo>
                <a:cubicBezTo>
                  <a:pt x="1619194" y="267138"/>
                  <a:pt x="1619900" y="270545"/>
                  <a:pt x="1619900" y="273835"/>
                </a:cubicBezTo>
                <a:cubicBezTo>
                  <a:pt x="1619900" y="278064"/>
                  <a:pt x="1618842" y="281588"/>
                  <a:pt x="1616728" y="284407"/>
                </a:cubicBezTo>
                <a:cubicBezTo>
                  <a:pt x="1618371" y="288401"/>
                  <a:pt x="1619194" y="293100"/>
                  <a:pt x="1619194" y="298504"/>
                </a:cubicBezTo>
                <a:cubicBezTo>
                  <a:pt x="1619194" y="302968"/>
                  <a:pt x="1618489" y="306610"/>
                  <a:pt x="1617080" y="309429"/>
                </a:cubicBezTo>
                <a:cubicBezTo>
                  <a:pt x="1617784" y="311544"/>
                  <a:pt x="1618136" y="313541"/>
                  <a:pt x="1618136" y="315421"/>
                </a:cubicBezTo>
                <a:cubicBezTo>
                  <a:pt x="1618136" y="319650"/>
                  <a:pt x="1616609" y="322998"/>
                  <a:pt x="1613555" y="325465"/>
                </a:cubicBezTo>
                <a:cubicBezTo>
                  <a:pt x="1610502" y="327932"/>
                  <a:pt x="1606860" y="329165"/>
                  <a:pt x="1602631" y="329165"/>
                </a:cubicBezTo>
                <a:cubicBezTo>
                  <a:pt x="1598636" y="329165"/>
                  <a:pt x="1595230" y="327932"/>
                  <a:pt x="1592411" y="325465"/>
                </a:cubicBezTo>
                <a:cubicBezTo>
                  <a:pt x="1589591" y="322998"/>
                  <a:pt x="1588299" y="319650"/>
                  <a:pt x="1588534" y="315421"/>
                </a:cubicBezTo>
                <a:cubicBezTo>
                  <a:pt x="1587359" y="314011"/>
                  <a:pt x="1586420" y="311779"/>
                  <a:pt x="1585714" y="308725"/>
                </a:cubicBezTo>
                <a:cubicBezTo>
                  <a:pt x="1585010" y="305670"/>
                  <a:pt x="1584657" y="302498"/>
                  <a:pt x="1584657" y="299209"/>
                </a:cubicBezTo>
                <a:cubicBezTo>
                  <a:pt x="1584657" y="293100"/>
                  <a:pt x="1585950" y="289106"/>
                  <a:pt x="1588534" y="287227"/>
                </a:cubicBezTo>
                <a:cubicBezTo>
                  <a:pt x="1586654" y="284172"/>
                  <a:pt x="1585714" y="279591"/>
                  <a:pt x="1585714" y="273482"/>
                </a:cubicBezTo>
                <a:cubicBezTo>
                  <a:pt x="1585714" y="267373"/>
                  <a:pt x="1586537" y="262909"/>
                  <a:pt x="1588182" y="260090"/>
                </a:cubicBezTo>
                <a:cubicBezTo>
                  <a:pt x="1587242" y="259150"/>
                  <a:pt x="1586537" y="256918"/>
                  <a:pt x="1586067" y="253394"/>
                </a:cubicBezTo>
                <a:cubicBezTo>
                  <a:pt x="1585597" y="249870"/>
                  <a:pt x="1585362" y="245993"/>
                  <a:pt x="1585362" y="241764"/>
                </a:cubicBezTo>
                <a:cubicBezTo>
                  <a:pt x="1585362" y="237770"/>
                  <a:pt x="1585597" y="234187"/>
                  <a:pt x="1586067" y="231015"/>
                </a:cubicBezTo>
                <a:cubicBezTo>
                  <a:pt x="1586537" y="227843"/>
                  <a:pt x="1587242" y="225787"/>
                  <a:pt x="1588182" y="224847"/>
                </a:cubicBezTo>
                <a:cubicBezTo>
                  <a:pt x="1586772" y="223438"/>
                  <a:pt x="1586067" y="219561"/>
                  <a:pt x="1586067" y="213217"/>
                </a:cubicBezTo>
                <a:cubicBezTo>
                  <a:pt x="1586067" y="205934"/>
                  <a:pt x="1586889" y="200648"/>
                  <a:pt x="1588534" y="197358"/>
                </a:cubicBezTo>
                <a:cubicBezTo>
                  <a:pt x="1587359" y="195479"/>
                  <a:pt x="1586302" y="193012"/>
                  <a:pt x="1585362" y="189957"/>
                </a:cubicBezTo>
                <a:cubicBezTo>
                  <a:pt x="1584422" y="186903"/>
                  <a:pt x="1583953" y="184084"/>
                  <a:pt x="1583953" y="181499"/>
                </a:cubicBezTo>
                <a:cubicBezTo>
                  <a:pt x="1583953" y="179150"/>
                  <a:pt x="1584187" y="177505"/>
                  <a:pt x="1584657" y="176565"/>
                </a:cubicBezTo>
                <a:cubicBezTo>
                  <a:pt x="1582778" y="170457"/>
                  <a:pt x="1581838" y="165523"/>
                  <a:pt x="1581838" y="161763"/>
                </a:cubicBezTo>
                <a:cubicBezTo>
                  <a:pt x="1581838" y="157769"/>
                  <a:pt x="1582778" y="153658"/>
                  <a:pt x="1584657" y="149429"/>
                </a:cubicBezTo>
                <a:cubicBezTo>
                  <a:pt x="1584187" y="145904"/>
                  <a:pt x="1585010" y="143202"/>
                  <a:pt x="1587124" y="141323"/>
                </a:cubicBezTo>
                <a:cubicBezTo>
                  <a:pt x="1589239" y="139443"/>
                  <a:pt x="1592293" y="138503"/>
                  <a:pt x="1596287" y="138503"/>
                </a:cubicBezTo>
                <a:close/>
                <a:moveTo>
                  <a:pt x="7111180" y="138151"/>
                </a:moveTo>
                <a:cubicBezTo>
                  <a:pt x="7115175" y="138151"/>
                  <a:pt x="7118758" y="139091"/>
                  <a:pt x="7121929" y="140970"/>
                </a:cubicBezTo>
                <a:cubicBezTo>
                  <a:pt x="7125101" y="142850"/>
                  <a:pt x="7127040" y="145434"/>
                  <a:pt x="7127744" y="148724"/>
                </a:cubicBezTo>
                <a:cubicBezTo>
                  <a:pt x="7131503" y="148724"/>
                  <a:pt x="7135497" y="150075"/>
                  <a:pt x="7139727" y="152777"/>
                </a:cubicBezTo>
                <a:cubicBezTo>
                  <a:pt x="7143956" y="155478"/>
                  <a:pt x="7146423" y="158239"/>
                  <a:pt x="7147127" y="161059"/>
                </a:cubicBezTo>
                <a:cubicBezTo>
                  <a:pt x="7152767" y="162703"/>
                  <a:pt x="7158229" y="166286"/>
                  <a:pt x="7163515" y="171808"/>
                </a:cubicBezTo>
                <a:cubicBezTo>
                  <a:pt x="7168802" y="177329"/>
                  <a:pt x="7171445" y="182909"/>
                  <a:pt x="7171445" y="188548"/>
                </a:cubicBezTo>
                <a:cubicBezTo>
                  <a:pt x="7171445" y="189488"/>
                  <a:pt x="7171210" y="190897"/>
                  <a:pt x="7170740" y="192777"/>
                </a:cubicBezTo>
                <a:cubicBezTo>
                  <a:pt x="7180843" y="194891"/>
                  <a:pt x="7185425" y="205112"/>
                  <a:pt x="7184485" y="223438"/>
                </a:cubicBezTo>
                <a:cubicBezTo>
                  <a:pt x="7186600" y="226962"/>
                  <a:pt x="7187656" y="230721"/>
                  <a:pt x="7187656" y="234715"/>
                </a:cubicBezTo>
                <a:cubicBezTo>
                  <a:pt x="7187656" y="239414"/>
                  <a:pt x="7186129" y="244113"/>
                  <a:pt x="7183075" y="248812"/>
                </a:cubicBezTo>
                <a:cubicBezTo>
                  <a:pt x="7183780" y="250927"/>
                  <a:pt x="7184132" y="252924"/>
                  <a:pt x="7184132" y="254804"/>
                </a:cubicBezTo>
                <a:cubicBezTo>
                  <a:pt x="7184132" y="257623"/>
                  <a:pt x="7183545" y="260325"/>
                  <a:pt x="7182370" y="262909"/>
                </a:cubicBezTo>
                <a:cubicBezTo>
                  <a:pt x="7181195" y="265494"/>
                  <a:pt x="7179669" y="267491"/>
                  <a:pt x="7177788" y="268901"/>
                </a:cubicBezTo>
                <a:cubicBezTo>
                  <a:pt x="7178024" y="272660"/>
                  <a:pt x="7177377" y="275714"/>
                  <a:pt x="7175850" y="278064"/>
                </a:cubicBezTo>
                <a:cubicBezTo>
                  <a:pt x="7174323" y="280413"/>
                  <a:pt x="7171563" y="283585"/>
                  <a:pt x="7167568" y="287579"/>
                </a:cubicBezTo>
                <a:cubicBezTo>
                  <a:pt x="7167804" y="288519"/>
                  <a:pt x="7167921" y="289929"/>
                  <a:pt x="7167921" y="291808"/>
                </a:cubicBezTo>
                <a:cubicBezTo>
                  <a:pt x="7167921" y="298857"/>
                  <a:pt x="7163926" y="303438"/>
                  <a:pt x="7155939" y="305553"/>
                </a:cubicBezTo>
                <a:cubicBezTo>
                  <a:pt x="7155233" y="309312"/>
                  <a:pt x="7153295" y="312366"/>
                  <a:pt x="7150123" y="314716"/>
                </a:cubicBezTo>
                <a:cubicBezTo>
                  <a:pt x="7146951" y="317065"/>
                  <a:pt x="7143134" y="318240"/>
                  <a:pt x="7138669" y="318240"/>
                </a:cubicBezTo>
                <a:cubicBezTo>
                  <a:pt x="7134910" y="323409"/>
                  <a:pt x="7130329" y="325993"/>
                  <a:pt x="7124925" y="325993"/>
                </a:cubicBezTo>
                <a:cubicBezTo>
                  <a:pt x="7123280" y="325993"/>
                  <a:pt x="7121988" y="325876"/>
                  <a:pt x="7121048" y="325641"/>
                </a:cubicBezTo>
                <a:cubicBezTo>
                  <a:pt x="7118229" y="328460"/>
                  <a:pt x="7113882" y="329870"/>
                  <a:pt x="7108008" y="329870"/>
                </a:cubicBezTo>
                <a:cubicBezTo>
                  <a:pt x="7103545" y="329870"/>
                  <a:pt x="7099902" y="329165"/>
                  <a:pt x="7097083" y="327756"/>
                </a:cubicBezTo>
                <a:cubicBezTo>
                  <a:pt x="7092854" y="328695"/>
                  <a:pt x="7089095" y="329165"/>
                  <a:pt x="7085806" y="329165"/>
                </a:cubicBezTo>
                <a:cubicBezTo>
                  <a:pt x="7076643" y="329165"/>
                  <a:pt x="7070064" y="326816"/>
                  <a:pt x="7066070" y="322117"/>
                </a:cubicBezTo>
                <a:cubicBezTo>
                  <a:pt x="7065130" y="322352"/>
                  <a:pt x="7063838" y="322469"/>
                  <a:pt x="7062193" y="322469"/>
                </a:cubicBezTo>
                <a:cubicBezTo>
                  <a:pt x="7056789" y="322469"/>
                  <a:pt x="7052678" y="320002"/>
                  <a:pt x="7049858" y="315068"/>
                </a:cubicBezTo>
                <a:cubicBezTo>
                  <a:pt x="7047509" y="315303"/>
                  <a:pt x="7044513" y="314070"/>
                  <a:pt x="7040872" y="311368"/>
                </a:cubicBezTo>
                <a:cubicBezTo>
                  <a:pt x="7037230" y="308666"/>
                  <a:pt x="7035644" y="306023"/>
                  <a:pt x="7036114" y="303438"/>
                </a:cubicBezTo>
                <a:cubicBezTo>
                  <a:pt x="7032355" y="302498"/>
                  <a:pt x="7029242" y="300208"/>
                  <a:pt x="7026774" y="296566"/>
                </a:cubicBezTo>
                <a:cubicBezTo>
                  <a:pt x="7024308" y="292924"/>
                  <a:pt x="7023191" y="288754"/>
                  <a:pt x="7023426" y="284055"/>
                </a:cubicBezTo>
                <a:cubicBezTo>
                  <a:pt x="7020842" y="283115"/>
                  <a:pt x="7018845" y="281235"/>
                  <a:pt x="7017435" y="278416"/>
                </a:cubicBezTo>
                <a:cubicBezTo>
                  <a:pt x="7016026" y="275597"/>
                  <a:pt x="7015321" y="272425"/>
                  <a:pt x="7015321" y="268901"/>
                </a:cubicBezTo>
                <a:cubicBezTo>
                  <a:pt x="7015321" y="265141"/>
                  <a:pt x="7015908" y="262439"/>
                  <a:pt x="7017083" y="260795"/>
                </a:cubicBezTo>
                <a:cubicBezTo>
                  <a:pt x="7014498" y="256801"/>
                  <a:pt x="7013206" y="252219"/>
                  <a:pt x="7013206" y="247050"/>
                </a:cubicBezTo>
                <a:cubicBezTo>
                  <a:pt x="7013206" y="241646"/>
                  <a:pt x="7014851" y="237300"/>
                  <a:pt x="7018140" y="234011"/>
                </a:cubicBezTo>
                <a:cubicBezTo>
                  <a:pt x="7015556" y="232131"/>
                  <a:pt x="7014264" y="229312"/>
                  <a:pt x="7014264" y="225552"/>
                </a:cubicBezTo>
                <a:cubicBezTo>
                  <a:pt x="7014264" y="223203"/>
                  <a:pt x="7014851" y="220853"/>
                  <a:pt x="7016026" y="218504"/>
                </a:cubicBezTo>
                <a:cubicBezTo>
                  <a:pt x="7017201" y="216154"/>
                  <a:pt x="7018728" y="214510"/>
                  <a:pt x="7020607" y="213570"/>
                </a:cubicBezTo>
                <a:cubicBezTo>
                  <a:pt x="7020137" y="210281"/>
                  <a:pt x="7020549" y="207167"/>
                  <a:pt x="7021840" y="204231"/>
                </a:cubicBezTo>
                <a:cubicBezTo>
                  <a:pt x="7023133" y="201294"/>
                  <a:pt x="7024954" y="199120"/>
                  <a:pt x="7027303" y="197711"/>
                </a:cubicBezTo>
                <a:cubicBezTo>
                  <a:pt x="7026833" y="197006"/>
                  <a:pt x="7026598" y="195949"/>
                  <a:pt x="7026598" y="194539"/>
                </a:cubicBezTo>
                <a:cubicBezTo>
                  <a:pt x="7026598" y="192424"/>
                  <a:pt x="7027362" y="190310"/>
                  <a:pt x="7028889" y="188195"/>
                </a:cubicBezTo>
                <a:cubicBezTo>
                  <a:pt x="7030416" y="186081"/>
                  <a:pt x="7032119" y="184789"/>
                  <a:pt x="7034000" y="184319"/>
                </a:cubicBezTo>
                <a:cubicBezTo>
                  <a:pt x="7033764" y="183614"/>
                  <a:pt x="7033647" y="182674"/>
                  <a:pt x="7033647" y="181499"/>
                </a:cubicBezTo>
                <a:cubicBezTo>
                  <a:pt x="7033647" y="176565"/>
                  <a:pt x="7035526" y="172277"/>
                  <a:pt x="7039286" y="168636"/>
                </a:cubicBezTo>
                <a:cubicBezTo>
                  <a:pt x="7043045" y="164994"/>
                  <a:pt x="7046687" y="163408"/>
                  <a:pt x="7050211" y="163878"/>
                </a:cubicBezTo>
                <a:cubicBezTo>
                  <a:pt x="7050211" y="160589"/>
                  <a:pt x="7051679" y="157828"/>
                  <a:pt x="7054616" y="155596"/>
                </a:cubicBezTo>
                <a:cubicBezTo>
                  <a:pt x="7057553" y="153364"/>
                  <a:pt x="7061371" y="152248"/>
                  <a:pt x="7066070" y="152248"/>
                </a:cubicBezTo>
                <a:cubicBezTo>
                  <a:pt x="7068185" y="152248"/>
                  <a:pt x="7069829" y="152365"/>
                  <a:pt x="7071004" y="152600"/>
                </a:cubicBezTo>
                <a:cubicBezTo>
                  <a:pt x="7072648" y="149076"/>
                  <a:pt x="7075468" y="146198"/>
                  <a:pt x="7079462" y="143966"/>
                </a:cubicBezTo>
                <a:cubicBezTo>
                  <a:pt x="7083456" y="141734"/>
                  <a:pt x="7087568" y="140618"/>
                  <a:pt x="7091797" y="140618"/>
                </a:cubicBezTo>
                <a:cubicBezTo>
                  <a:pt x="7094616" y="140618"/>
                  <a:pt x="7096966" y="141205"/>
                  <a:pt x="7098846" y="142380"/>
                </a:cubicBezTo>
                <a:cubicBezTo>
                  <a:pt x="7102135" y="139561"/>
                  <a:pt x="7106246" y="138151"/>
                  <a:pt x="7111180" y="138151"/>
                </a:cubicBezTo>
                <a:close/>
                <a:moveTo>
                  <a:pt x="5549080" y="138151"/>
                </a:moveTo>
                <a:cubicBezTo>
                  <a:pt x="5553074" y="138151"/>
                  <a:pt x="5556658" y="139091"/>
                  <a:pt x="5559830" y="140970"/>
                </a:cubicBezTo>
                <a:cubicBezTo>
                  <a:pt x="5563001" y="142850"/>
                  <a:pt x="5564940" y="145434"/>
                  <a:pt x="5565644" y="148724"/>
                </a:cubicBezTo>
                <a:cubicBezTo>
                  <a:pt x="5569403" y="148724"/>
                  <a:pt x="5573398" y="150075"/>
                  <a:pt x="5577627" y="152777"/>
                </a:cubicBezTo>
                <a:cubicBezTo>
                  <a:pt x="5581856" y="155478"/>
                  <a:pt x="5584323" y="158239"/>
                  <a:pt x="5585027" y="161059"/>
                </a:cubicBezTo>
                <a:cubicBezTo>
                  <a:pt x="5590667" y="162703"/>
                  <a:pt x="5596129" y="166286"/>
                  <a:pt x="5601415" y="171808"/>
                </a:cubicBezTo>
                <a:cubicBezTo>
                  <a:pt x="5606702" y="177329"/>
                  <a:pt x="5609345" y="182909"/>
                  <a:pt x="5609345" y="188548"/>
                </a:cubicBezTo>
                <a:cubicBezTo>
                  <a:pt x="5609345" y="189488"/>
                  <a:pt x="5609110" y="190897"/>
                  <a:pt x="5608640" y="192777"/>
                </a:cubicBezTo>
                <a:cubicBezTo>
                  <a:pt x="5618743" y="194891"/>
                  <a:pt x="5623325" y="205112"/>
                  <a:pt x="5622385" y="223438"/>
                </a:cubicBezTo>
                <a:cubicBezTo>
                  <a:pt x="5624500" y="226962"/>
                  <a:pt x="5625556" y="230721"/>
                  <a:pt x="5625556" y="234715"/>
                </a:cubicBezTo>
                <a:cubicBezTo>
                  <a:pt x="5625556" y="239414"/>
                  <a:pt x="5624029" y="244113"/>
                  <a:pt x="5620975" y="248812"/>
                </a:cubicBezTo>
                <a:cubicBezTo>
                  <a:pt x="5621680" y="250927"/>
                  <a:pt x="5622032" y="252924"/>
                  <a:pt x="5622032" y="254804"/>
                </a:cubicBezTo>
                <a:cubicBezTo>
                  <a:pt x="5622032" y="257623"/>
                  <a:pt x="5621445" y="260325"/>
                  <a:pt x="5620270" y="262909"/>
                </a:cubicBezTo>
                <a:cubicBezTo>
                  <a:pt x="5619095" y="265494"/>
                  <a:pt x="5617569" y="267491"/>
                  <a:pt x="5615688" y="268901"/>
                </a:cubicBezTo>
                <a:cubicBezTo>
                  <a:pt x="5615924" y="272660"/>
                  <a:pt x="5615277" y="275714"/>
                  <a:pt x="5613750" y="278064"/>
                </a:cubicBezTo>
                <a:cubicBezTo>
                  <a:pt x="5612223" y="280413"/>
                  <a:pt x="5609463" y="283585"/>
                  <a:pt x="5605468" y="287579"/>
                </a:cubicBezTo>
                <a:cubicBezTo>
                  <a:pt x="5605704" y="288519"/>
                  <a:pt x="5605821" y="289929"/>
                  <a:pt x="5605821" y="291808"/>
                </a:cubicBezTo>
                <a:cubicBezTo>
                  <a:pt x="5605821" y="298857"/>
                  <a:pt x="5601826" y="303438"/>
                  <a:pt x="5593839" y="305553"/>
                </a:cubicBezTo>
                <a:cubicBezTo>
                  <a:pt x="5593133" y="309312"/>
                  <a:pt x="5591195" y="312366"/>
                  <a:pt x="5588023" y="314716"/>
                </a:cubicBezTo>
                <a:cubicBezTo>
                  <a:pt x="5584851" y="317065"/>
                  <a:pt x="5581034" y="318240"/>
                  <a:pt x="5576569" y="318240"/>
                </a:cubicBezTo>
                <a:cubicBezTo>
                  <a:pt x="5572810" y="323409"/>
                  <a:pt x="5568229" y="325993"/>
                  <a:pt x="5562825" y="325993"/>
                </a:cubicBezTo>
                <a:cubicBezTo>
                  <a:pt x="5561180" y="325993"/>
                  <a:pt x="5559888" y="325876"/>
                  <a:pt x="5558948" y="325641"/>
                </a:cubicBezTo>
                <a:cubicBezTo>
                  <a:pt x="5556129" y="328460"/>
                  <a:pt x="5551782" y="329870"/>
                  <a:pt x="5545908" y="329870"/>
                </a:cubicBezTo>
                <a:cubicBezTo>
                  <a:pt x="5541445" y="329870"/>
                  <a:pt x="5537803" y="329165"/>
                  <a:pt x="5534983" y="327756"/>
                </a:cubicBezTo>
                <a:cubicBezTo>
                  <a:pt x="5530754" y="328695"/>
                  <a:pt x="5526995" y="329165"/>
                  <a:pt x="5523706" y="329165"/>
                </a:cubicBezTo>
                <a:cubicBezTo>
                  <a:pt x="5514543" y="329165"/>
                  <a:pt x="5507964" y="326816"/>
                  <a:pt x="5503970" y="322117"/>
                </a:cubicBezTo>
                <a:cubicBezTo>
                  <a:pt x="5503030" y="322352"/>
                  <a:pt x="5501738" y="322469"/>
                  <a:pt x="5500093" y="322469"/>
                </a:cubicBezTo>
                <a:cubicBezTo>
                  <a:pt x="5494689" y="322469"/>
                  <a:pt x="5490578" y="320002"/>
                  <a:pt x="5487758" y="315068"/>
                </a:cubicBezTo>
                <a:cubicBezTo>
                  <a:pt x="5485409" y="315303"/>
                  <a:pt x="5482413" y="314070"/>
                  <a:pt x="5478772" y="311368"/>
                </a:cubicBezTo>
                <a:cubicBezTo>
                  <a:pt x="5475130" y="308666"/>
                  <a:pt x="5473544" y="306023"/>
                  <a:pt x="5474014" y="303438"/>
                </a:cubicBezTo>
                <a:cubicBezTo>
                  <a:pt x="5470255" y="302498"/>
                  <a:pt x="5467142" y="300208"/>
                  <a:pt x="5464674" y="296566"/>
                </a:cubicBezTo>
                <a:cubicBezTo>
                  <a:pt x="5462208" y="292924"/>
                  <a:pt x="5461091" y="288754"/>
                  <a:pt x="5461326" y="284055"/>
                </a:cubicBezTo>
                <a:cubicBezTo>
                  <a:pt x="5458742" y="283115"/>
                  <a:pt x="5456745" y="281235"/>
                  <a:pt x="5455335" y="278416"/>
                </a:cubicBezTo>
                <a:cubicBezTo>
                  <a:pt x="5453926" y="275597"/>
                  <a:pt x="5453221" y="272425"/>
                  <a:pt x="5453221" y="268901"/>
                </a:cubicBezTo>
                <a:cubicBezTo>
                  <a:pt x="5453221" y="265141"/>
                  <a:pt x="5453808" y="262439"/>
                  <a:pt x="5454983" y="260795"/>
                </a:cubicBezTo>
                <a:cubicBezTo>
                  <a:pt x="5452398" y="256801"/>
                  <a:pt x="5451106" y="252219"/>
                  <a:pt x="5451106" y="247050"/>
                </a:cubicBezTo>
                <a:cubicBezTo>
                  <a:pt x="5451106" y="241646"/>
                  <a:pt x="5452751" y="237300"/>
                  <a:pt x="5456040" y="234011"/>
                </a:cubicBezTo>
                <a:cubicBezTo>
                  <a:pt x="5453456" y="232131"/>
                  <a:pt x="5452164" y="229312"/>
                  <a:pt x="5452164" y="225552"/>
                </a:cubicBezTo>
                <a:cubicBezTo>
                  <a:pt x="5452164" y="223203"/>
                  <a:pt x="5452751" y="220853"/>
                  <a:pt x="5453926" y="218504"/>
                </a:cubicBezTo>
                <a:cubicBezTo>
                  <a:pt x="5455101" y="216154"/>
                  <a:pt x="5456628" y="214510"/>
                  <a:pt x="5458507" y="213570"/>
                </a:cubicBezTo>
                <a:cubicBezTo>
                  <a:pt x="5458037" y="210281"/>
                  <a:pt x="5458449" y="207168"/>
                  <a:pt x="5459740" y="204231"/>
                </a:cubicBezTo>
                <a:cubicBezTo>
                  <a:pt x="5461033" y="201294"/>
                  <a:pt x="5462854" y="199120"/>
                  <a:pt x="5465203" y="197711"/>
                </a:cubicBezTo>
                <a:cubicBezTo>
                  <a:pt x="5464733" y="197006"/>
                  <a:pt x="5464498" y="195949"/>
                  <a:pt x="5464498" y="194539"/>
                </a:cubicBezTo>
                <a:cubicBezTo>
                  <a:pt x="5464498" y="192424"/>
                  <a:pt x="5465262" y="190310"/>
                  <a:pt x="5466789" y="188195"/>
                </a:cubicBezTo>
                <a:cubicBezTo>
                  <a:pt x="5468316" y="186081"/>
                  <a:pt x="5470019" y="184789"/>
                  <a:pt x="5471900" y="184319"/>
                </a:cubicBezTo>
                <a:cubicBezTo>
                  <a:pt x="5471664" y="183614"/>
                  <a:pt x="5471547" y="182674"/>
                  <a:pt x="5471547" y="181499"/>
                </a:cubicBezTo>
                <a:cubicBezTo>
                  <a:pt x="5471547" y="176565"/>
                  <a:pt x="5473427" y="172277"/>
                  <a:pt x="5477186" y="168636"/>
                </a:cubicBezTo>
                <a:cubicBezTo>
                  <a:pt x="5480945" y="164994"/>
                  <a:pt x="5484587" y="163408"/>
                  <a:pt x="5488111" y="163878"/>
                </a:cubicBezTo>
                <a:cubicBezTo>
                  <a:pt x="5488111" y="160589"/>
                  <a:pt x="5489579" y="157828"/>
                  <a:pt x="5492516" y="155596"/>
                </a:cubicBezTo>
                <a:cubicBezTo>
                  <a:pt x="5495453" y="153364"/>
                  <a:pt x="5499271" y="152248"/>
                  <a:pt x="5503970" y="152248"/>
                </a:cubicBezTo>
                <a:cubicBezTo>
                  <a:pt x="5506085" y="152248"/>
                  <a:pt x="5507729" y="152365"/>
                  <a:pt x="5508904" y="152600"/>
                </a:cubicBezTo>
                <a:cubicBezTo>
                  <a:pt x="5510548" y="149076"/>
                  <a:pt x="5513368" y="146198"/>
                  <a:pt x="5517362" y="143966"/>
                </a:cubicBezTo>
                <a:cubicBezTo>
                  <a:pt x="5521356" y="141734"/>
                  <a:pt x="5525468" y="140618"/>
                  <a:pt x="5529697" y="140618"/>
                </a:cubicBezTo>
                <a:cubicBezTo>
                  <a:pt x="5532516" y="140618"/>
                  <a:pt x="5534866" y="141205"/>
                  <a:pt x="5536746" y="142380"/>
                </a:cubicBezTo>
                <a:cubicBezTo>
                  <a:pt x="5540035" y="139561"/>
                  <a:pt x="5544146" y="138151"/>
                  <a:pt x="5549080" y="138151"/>
                </a:cubicBezTo>
                <a:close/>
                <a:moveTo>
                  <a:pt x="3453586" y="138151"/>
                </a:moveTo>
                <a:cubicBezTo>
                  <a:pt x="3457580" y="138151"/>
                  <a:pt x="3461163" y="139091"/>
                  <a:pt x="3464335" y="140970"/>
                </a:cubicBezTo>
                <a:cubicBezTo>
                  <a:pt x="3467506" y="142850"/>
                  <a:pt x="3469445" y="145434"/>
                  <a:pt x="3470150" y="148724"/>
                </a:cubicBezTo>
                <a:cubicBezTo>
                  <a:pt x="3473909" y="148724"/>
                  <a:pt x="3477903" y="150075"/>
                  <a:pt x="3482131" y="152777"/>
                </a:cubicBezTo>
                <a:cubicBezTo>
                  <a:pt x="3486361" y="155478"/>
                  <a:pt x="3488828" y="158239"/>
                  <a:pt x="3489533" y="161059"/>
                </a:cubicBezTo>
                <a:cubicBezTo>
                  <a:pt x="3495172" y="162703"/>
                  <a:pt x="3500635" y="166286"/>
                  <a:pt x="3505921" y="171808"/>
                </a:cubicBezTo>
                <a:cubicBezTo>
                  <a:pt x="3511207" y="177329"/>
                  <a:pt x="3513851" y="182909"/>
                  <a:pt x="3513851" y="188548"/>
                </a:cubicBezTo>
                <a:cubicBezTo>
                  <a:pt x="3513851" y="189488"/>
                  <a:pt x="3513616" y="190897"/>
                  <a:pt x="3513146" y="192777"/>
                </a:cubicBezTo>
                <a:cubicBezTo>
                  <a:pt x="3523248" y="194891"/>
                  <a:pt x="3527830" y="205112"/>
                  <a:pt x="3526890" y="223438"/>
                </a:cubicBezTo>
                <a:cubicBezTo>
                  <a:pt x="3529005" y="226962"/>
                  <a:pt x="3530062" y="230721"/>
                  <a:pt x="3530062" y="234715"/>
                </a:cubicBezTo>
                <a:cubicBezTo>
                  <a:pt x="3530062" y="239414"/>
                  <a:pt x="3528535" y="244113"/>
                  <a:pt x="3525480" y="248812"/>
                </a:cubicBezTo>
                <a:cubicBezTo>
                  <a:pt x="3526185" y="250927"/>
                  <a:pt x="3526537" y="252924"/>
                  <a:pt x="3526537" y="254804"/>
                </a:cubicBezTo>
                <a:cubicBezTo>
                  <a:pt x="3526537" y="257623"/>
                  <a:pt x="3525950" y="260325"/>
                  <a:pt x="3524775" y="262909"/>
                </a:cubicBezTo>
                <a:cubicBezTo>
                  <a:pt x="3523600" y="265494"/>
                  <a:pt x="3522074" y="267491"/>
                  <a:pt x="3520194" y="268901"/>
                </a:cubicBezTo>
                <a:cubicBezTo>
                  <a:pt x="3520428" y="272660"/>
                  <a:pt x="3519783" y="275714"/>
                  <a:pt x="3518256" y="278064"/>
                </a:cubicBezTo>
                <a:cubicBezTo>
                  <a:pt x="3516728" y="280413"/>
                  <a:pt x="3513968" y="283585"/>
                  <a:pt x="3509974" y="287579"/>
                </a:cubicBezTo>
                <a:cubicBezTo>
                  <a:pt x="3510209" y="288519"/>
                  <a:pt x="3510326" y="289929"/>
                  <a:pt x="3510326" y="291808"/>
                </a:cubicBezTo>
                <a:cubicBezTo>
                  <a:pt x="3510326" y="298857"/>
                  <a:pt x="3506331" y="303438"/>
                  <a:pt x="3498344" y="305553"/>
                </a:cubicBezTo>
                <a:cubicBezTo>
                  <a:pt x="3497639" y="309312"/>
                  <a:pt x="3495701" y="312366"/>
                  <a:pt x="3492528" y="314716"/>
                </a:cubicBezTo>
                <a:cubicBezTo>
                  <a:pt x="3489356" y="317065"/>
                  <a:pt x="3485539" y="318240"/>
                  <a:pt x="3481075" y="318240"/>
                </a:cubicBezTo>
                <a:cubicBezTo>
                  <a:pt x="3477316" y="323409"/>
                  <a:pt x="3472734" y="325993"/>
                  <a:pt x="3467330" y="325993"/>
                </a:cubicBezTo>
                <a:cubicBezTo>
                  <a:pt x="3465686" y="325993"/>
                  <a:pt x="3464393" y="325876"/>
                  <a:pt x="3463454" y="325641"/>
                </a:cubicBezTo>
                <a:cubicBezTo>
                  <a:pt x="3460634" y="328460"/>
                  <a:pt x="3456288" y="329870"/>
                  <a:pt x="3450413" y="329870"/>
                </a:cubicBezTo>
                <a:cubicBezTo>
                  <a:pt x="3445950" y="329870"/>
                  <a:pt x="3442308" y="329165"/>
                  <a:pt x="3439489" y="327756"/>
                </a:cubicBezTo>
                <a:cubicBezTo>
                  <a:pt x="3435259" y="328695"/>
                  <a:pt x="3431499" y="329165"/>
                  <a:pt x="3428211" y="329165"/>
                </a:cubicBezTo>
                <a:cubicBezTo>
                  <a:pt x="3419048" y="329165"/>
                  <a:pt x="3412470" y="326816"/>
                  <a:pt x="3408475" y="322117"/>
                </a:cubicBezTo>
                <a:cubicBezTo>
                  <a:pt x="3407536" y="322352"/>
                  <a:pt x="3406243" y="322469"/>
                  <a:pt x="3404599" y="322469"/>
                </a:cubicBezTo>
                <a:cubicBezTo>
                  <a:pt x="3399195" y="322469"/>
                  <a:pt x="3395083" y="320002"/>
                  <a:pt x="3392264" y="315068"/>
                </a:cubicBezTo>
                <a:cubicBezTo>
                  <a:pt x="3389914" y="315303"/>
                  <a:pt x="3386919" y="314070"/>
                  <a:pt x="3383277" y="311368"/>
                </a:cubicBezTo>
                <a:cubicBezTo>
                  <a:pt x="3379635" y="308666"/>
                  <a:pt x="3378050" y="306023"/>
                  <a:pt x="3378519" y="303438"/>
                </a:cubicBezTo>
                <a:cubicBezTo>
                  <a:pt x="3374760" y="302498"/>
                  <a:pt x="3371648" y="300208"/>
                  <a:pt x="3369179" y="296566"/>
                </a:cubicBezTo>
                <a:cubicBezTo>
                  <a:pt x="3366712" y="292924"/>
                  <a:pt x="3365597" y="288754"/>
                  <a:pt x="3365832" y="284055"/>
                </a:cubicBezTo>
                <a:cubicBezTo>
                  <a:pt x="3363247" y="283115"/>
                  <a:pt x="3361251" y="281235"/>
                  <a:pt x="3359841" y="278416"/>
                </a:cubicBezTo>
                <a:cubicBezTo>
                  <a:pt x="3358431" y="275597"/>
                  <a:pt x="3357726" y="272425"/>
                  <a:pt x="3357726" y="268901"/>
                </a:cubicBezTo>
                <a:cubicBezTo>
                  <a:pt x="3357726" y="265141"/>
                  <a:pt x="3358313" y="262439"/>
                  <a:pt x="3359488" y="260795"/>
                </a:cubicBezTo>
                <a:cubicBezTo>
                  <a:pt x="3356904" y="256801"/>
                  <a:pt x="3355611" y="252219"/>
                  <a:pt x="3355611" y="247050"/>
                </a:cubicBezTo>
                <a:cubicBezTo>
                  <a:pt x="3355611" y="241646"/>
                  <a:pt x="3357256" y="237300"/>
                  <a:pt x="3360545" y="234011"/>
                </a:cubicBezTo>
                <a:cubicBezTo>
                  <a:pt x="3357961" y="232131"/>
                  <a:pt x="3356669" y="229312"/>
                  <a:pt x="3356669" y="225552"/>
                </a:cubicBezTo>
                <a:cubicBezTo>
                  <a:pt x="3356669" y="223203"/>
                  <a:pt x="3357256" y="220853"/>
                  <a:pt x="3358431" y="218504"/>
                </a:cubicBezTo>
                <a:cubicBezTo>
                  <a:pt x="3359606" y="216154"/>
                  <a:pt x="3361133" y="214510"/>
                  <a:pt x="3363012" y="213570"/>
                </a:cubicBezTo>
                <a:cubicBezTo>
                  <a:pt x="3362542" y="210281"/>
                  <a:pt x="3362954" y="207167"/>
                  <a:pt x="3364246" y="204231"/>
                </a:cubicBezTo>
                <a:cubicBezTo>
                  <a:pt x="3365537" y="201294"/>
                  <a:pt x="3367358" y="199120"/>
                  <a:pt x="3369708" y="197711"/>
                </a:cubicBezTo>
                <a:cubicBezTo>
                  <a:pt x="3369239" y="197006"/>
                  <a:pt x="3369004" y="195949"/>
                  <a:pt x="3369004" y="194539"/>
                </a:cubicBezTo>
                <a:cubicBezTo>
                  <a:pt x="3369004" y="192424"/>
                  <a:pt x="3369767" y="190310"/>
                  <a:pt x="3371294" y="188195"/>
                </a:cubicBezTo>
                <a:cubicBezTo>
                  <a:pt x="3372821" y="186081"/>
                  <a:pt x="3374525" y="184789"/>
                  <a:pt x="3376404" y="184319"/>
                </a:cubicBezTo>
                <a:cubicBezTo>
                  <a:pt x="3376169" y="183614"/>
                  <a:pt x="3376052" y="182674"/>
                  <a:pt x="3376052" y="181499"/>
                </a:cubicBezTo>
                <a:cubicBezTo>
                  <a:pt x="3376052" y="176565"/>
                  <a:pt x="3377932" y="172277"/>
                  <a:pt x="3381691" y="168636"/>
                </a:cubicBezTo>
                <a:cubicBezTo>
                  <a:pt x="3385450" y="164994"/>
                  <a:pt x="3389092" y="163408"/>
                  <a:pt x="3392616" y="163878"/>
                </a:cubicBezTo>
                <a:cubicBezTo>
                  <a:pt x="3392616" y="160589"/>
                  <a:pt x="3394084" y="157828"/>
                  <a:pt x="3397021" y="155596"/>
                </a:cubicBezTo>
                <a:cubicBezTo>
                  <a:pt x="3399959" y="153364"/>
                  <a:pt x="3403776" y="152248"/>
                  <a:pt x="3408475" y="152248"/>
                </a:cubicBezTo>
                <a:cubicBezTo>
                  <a:pt x="3410589" y="152248"/>
                  <a:pt x="3412234" y="152365"/>
                  <a:pt x="3413409" y="152600"/>
                </a:cubicBezTo>
                <a:cubicBezTo>
                  <a:pt x="3415054" y="149076"/>
                  <a:pt x="3417874" y="146198"/>
                  <a:pt x="3421868" y="143966"/>
                </a:cubicBezTo>
                <a:cubicBezTo>
                  <a:pt x="3425862" y="141734"/>
                  <a:pt x="3429973" y="140618"/>
                  <a:pt x="3434202" y="140618"/>
                </a:cubicBezTo>
                <a:cubicBezTo>
                  <a:pt x="3437022" y="140618"/>
                  <a:pt x="3439372" y="141205"/>
                  <a:pt x="3441250" y="142380"/>
                </a:cubicBezTo>
                <a:cubicBezTo>
                  <a:pt x="3444540" y="139561"/>
                  <a:pt x="3448652" y="138151"/>
                  <a:pt x="3453586" y="138151"/>
                </a:cubicBezTo>
                <a:close/>
                <a:moveTo>
                  <a:pt x="7674927" y="137798"/>
                </a:moveTo>
                <a:cubicBezTo>
                  <a:pt x="7676102" y="137798"/>
                  <a:pt x="7677629" y="138033"/>
                  <a:pt x="7679508" y="138503"/>
                </a:cubicBezTo>
                <a:lnTo>
                  <a:pt x="7682680" y="138151"/>
                </a:lnTo>
                <a:cubicBezTo>
                  <a:pt x="7685500" y="138151"/>
                  <a:pt x="7687908" y="138680"/>
                  <a:pt x="7689905" y="139737"/>
                </a:cubicBezTo>
                <a:cubicBezTo>
                  <a:pt x="7691902" y="140794"/>
                  <a:pt x="7692783" y="142028"/>
                  <a:pt x="7692548" y="143437"/>
                </a:cubicBezTo>
                <a:cubicBezTo>
                  <a:pt x="7697717" y="143907"/>
                  <a:pt x="7702064" y="145082"/>
                  <a:pt x="7705588" y="146962"/>
                </a:cubicBezTo>
                <a:cubicBezTo>
                  <a:pt x="7709112" y="148841"/>
                  <a:pt x="7711227" y="152248"/>
                  <a:pt x="7711931" y="157182"/>
                </a:cubicBezTo>
                <a:cubicBezTo>
                  <a:pt x="7714986" y="156477"/>
                  <a:pt x="7718862" y="157241"/>
                  <a:pt x="7723561" y="159473"/>
                </a:cubicBezTo>
                <a:cubicBezTo>
                  <a:pt x="7728261" y="161705"/>
                  <a:pt x="7732313" y="165111"/>
                  <a:pt x="7735720" y="169693"/>
                </a:cubicBezTo>
                <a:cubicBezTo>
                  <a:pt x="7739127" y="174274"/>
                  <a:pt x="7740830" y="179620"/>
                  <a:pt x="7740830" y="185728"/>
                </a:cubicBezTo>
                <a:cubicBezTo>
                  <a:pt x="7740830" y="187138"/>
                  <a:pt x="7740595" y="189253"/>
                  <a:pt x="7740126" y="192072"/>
                </a:cubicBezTo>
                <a:cubicBezTo>
                  <a:pt x="7742710" y="193247"/>
                  <a:pt x="7745118" y="196066"/>
                  <a:pt x="7747350" y="200530"/>
                </a:cubicBezTo>
                <a:cubicBezTo>
                  <a:pt x="7749583" y="204994"/>
                  <a:pt x="7750698" y="209576"/>
                  <a:pt x="7750698" y="214275"/>
                </a:cubicBezTo>
                <a:cubicBezTo>
                  <a:pt x="7750698" y="222263"/>
                  <a:pt x="7747174" y="227667"/>
                  <a:pt x="7740126" y="230486"/>
                </a:cubicBezTo>
                <a:cubicBezTo>
                  <a:pt x="7738246" y="233776"/>
                  <a:pt x="7735720" y="236360"/>
                  <a:pt x="7732549" y="238240"/>
                </a:cubicBezTo>
                <a:cubicBezTo>
                  <a:pt x="7729377" y="240119"/>
                  <a:pt x="7725911" y="241059"/>
                  <a:pt x="7722152" y="241059"/>
                </a:cubicBezTo>
                <a:cubicBezTo>
                  <a:pt x="7719098" y="241059"/>
                  <a:pt x="7715926" y="240354"/>
                  <a:pt x="7712637" y="238944"/>
                </a:cubicBezTo>
                <a:cubicBezTo>
                  <a:pt x="7710757" y="240119"/>
                  <a:pt x="7708172" y="241177"/>
                  <a:pt x="7704883" y="242116"/>
                </a:cubicBezTo>
                <a:cubicBezTo>
                  <a:pt x="7701594" y="243056"/>
                  <a:pt x="7698304" y="243526"/>
                  <a:pt x="7695015" y="243526"/>
                </a:cubicBezTo>
                <a:cubicBezTo>
                  <a:pt x="7689376" y="243526"/>
                  <a:pt x="7685500" y="242351"/>
                  <a:pt x="7683385" y="240002"/>
                </a:cubicBezTo>
                <a:cubicBezTo>
                  <a:pt x="7681036" y="241881"/>
                  <a:pt x="7677277" y="242821"/>
                  <a:pt x="7672108" y="242821"/>
                </a:cubicBezTo>
                <a:cubicBezTo>
                  <a:pt x="7668349" y="242821"/>
                  <a:pt x="7664942" y="242116"/>
                  <a:pt x="7661887" y="240707"/>
                </a:cubicBezTo>
                <a:cubicBezTo>
                  <a:pt x="7658598" y="242351"/>
                  <a:pt x="7654839" y="243174"/>
                  <a:pt x="7650610" y="243174"/>
                </a:cubicBezTo>
                <a:cubicBezTo>
                  <a:pt x="7646616" y="243174"/>
                  <a:pt x="7643326" y="242586"/>
                  <a:pt x="7640742" y="241411"/>
                </a:cubicBezTo>
                <a:cubicBezTo>
                  <a:pt x="7638392" y="243526"/>
                  <a:pt x="7633576" y="244583"/>
                  <a:pt x="7626292" y="244583"/>
                </a:cubicBezTo>
                <a:cubicBezTo>
                  <a:pt x="7622298" y="244583"/>
                  <a:pt x="7619596" y="244231"/>
                  <a:pt x="7618187" y="243526"/>
                </a:cubicBezTo>
                <a:cubicBezTo>
                  <a:pt x="7618892" y="250340"/>
                  <a:pt x="7617952" y="255391"/>
                  <a:pt x="7615367" y="258680"/>
                </a:cubicBezTo>
                <a:cubicBezTo>
                  <a:pt x="7619831" y="263144"/>
                  <a:pt x="7621593" y="267961"/>
                  <a:pt x="7620654" y="273130"/>
                </a:cubicBezTo>
                <a:cubicBezTo>
                  <a:pt x="7620889" y="273365"/>
                  <a:pt x="7622180" y="274304"/>
                  <a:pt x="7624530" y="275949"/>
                </a:cubicBezTo>
                <a:cubicBezTo>
                  <a:pt x="7626880" y="277594"/>
                  <a:pt x="7628524" y="280296"/>
                  <a:pt x="7629464" y="284055"/>
                </a:cubicBezTo>
                <a:cubicBezTo>
                  <a:pt x="7632048" y="284055"/>
                  <a:pt x="7634457" y="285112"/>
                  <a:pt x="7636689" y="287227"/>
                </a:cubicBezTo>
                <a:cubicBezTo>
                  <a:pt x="7638921" y="289341"/>
                  <a:pt x="7640272" y="291456"/>
                  <a:pt x="7640742" y="293570"/>
                </a:cubicBezTo>
                <a:cubicBezTo>
                  <a:pt x="7641682" y="292631"/>
                  <a:pt x="7643561" y="292161"/>
                  <a:pt x="7646381" y="292161"/>
                </a:cubicBezTo>
                <a:cubicBezTo>
                  <a:pt x="7648495" y="292161"/>
                  <a:pt x="7650375" y="292513"/>
                  <a:pt x="7652019" y="293218"/>
                </a:cubicBezTo>
                <a:cubicBezTo>
                  <a:pt x="7653664" y="293923"/>
                  <a:pt x="7654604" y="294745"/>
                  <a:pt x="7654839" y="295685"/>
                </a:cubicBezTo>
                <a:cubicBezTo>
                  <a:pt x="7656484" y="294745"/>
                  <a:pt x="7658363" y="294275"/>
                  <a:pt x="7660478" y="294275"/>
                </a:cubicBezTo>
                <a:cubicBezTo>
                  <a:pt x="7663532" y="294275"/>
                  <a:pt x="7666352" y="295332"/>
                  <a:pt x="7668936" y="297447"/>
                </a:cubicBezTo>
                <a:cubicBezTo>
                  <a:pt x="7671285" y="296977"/>
                  <a:pt x="7673047" y="296742"/>
                  <a:pt x="7674222" y="296742"/>
                </a:cubicBezTo>
                <a:cubicBezTo>
                  <a:pt x="7676572" y="296742"/>
                  <a:pt x="7678569" y="297095"/>
                  <a:pt x="7680214" y="297799"/>
                </a:cubicBezTo>
                <a:cubicBezTo>
                  <a:pt x="7680918" y="295920"/>
                  <a:pt x="7682798" y="294099"/>
                  <a:pt x="7685852" y="292337"/>
                </a:cubicBezTo>
                <a:cubicBezTo>
                  <a:pt x="7688907" y="290575"/>
                  <a:pt x="7692079" y="289811"/>
                  <a:pt x="7695368" y="290046"/>
                </a:cubicBezTo>
                <a:cubicBezTo>
                  <a:pt x="7697247" y="287697"/>
                  <a:pt x="7699832" y="285817"/>
                  <a:pt x="7703121" y="284407"/>
                </a:cubicBezTo>
                <a:cubicBezTo>
                  <a:pt x="7706410" y="282998"/>
                  <a:pt x="7709700" y="282293"/>
                  <a:pt x="7712989" y="282293"/>
                </a:cubicBezTo>
                <a:cubicBezTo>
                  <a:pt x="7719333" y="282293"/>
                  <a:pt x="7723914" y="284877"/>
                  <a:pt x="7726733" y="290046"/>
                </a:cubicBezTo>
                <a:cubicBezTo>
                  <a:pt x="7727673" y="291926"/>
                  <a:pt x="7728143" y="294158"/>
                  <a:pt x="7728143" y="296742"/>
                </a:cubicBezTo>
                <a:cubicBezTo>
                  <a:pt x="7728143" y="302381"/>
                  <a:pt x="7725558" y="306845"/>
                  <a:pt x="7720390" y="310134"/>
                </a:cubicBezTo>
                <a:cubicBezTo>
                  <a:pt x="7719215" y="310839"/>
                  <a:pt x="7717218" y="312073"/>
                  <a:pt x="7714399" y="313835"/>
                </a:cubicBezTo>
                <a:cubicBezTo>
                  <a:pt x="7711579" y="315597"/>
                  <a:pt x="7708995" y="316948"/>
                  <a:pt x="7706645" y="317888"/>
                </a:cubicBezTo>
                <a:cubicBezTo>
                  <a:pt x="7704296" y="318827"/>
                  <a:pt x="7702181" y="319297"/>
                  <a:pt x="7700302" y="319297"/>
                </a:cubicBezTo>
                <a:cubicBezTo>
                  <a:pt x="7696777" y="323526"/>
                  <a:pt x="7691961" y="325641"/>
                  <a:pt x="7685852" y="325641"/>
                </a:cubicBezTo>
                <a:cubicBezTo>
                  <a:pt x="7683033" y="325641"/>
                  <a:pt x="7680918" y="325406"/>
                  <a:pt x="7679508" y="324936"/>
                </a:cubicBezTo>
                <a:cubicBezTo>
                  <a:pt x="7676689" y="327286"/>
                  <a:pt x="7672577" y="328460"/>
                  <a:pt x="7667174" y="328460"/>
                </a:cubicBezTo>
                <a:cubicBezTo>
                  <a:pt x="7662240" y="328460"/>
                  <a:pt x="7658833" y="327521"/>
                  <a:pt x="7656953" y="325641"/>
                </a:cubicBezTo>
                <a:cubicBezTo>
                  <a:pt x="7655309" y="326346"/>
                  <a:pt x="7653664" y="326698"/>
                  <a:pt x="7652019" y="326698"/>
                </a:cubicBezTo>
                <a:cubicBezTo>
                  <a:pt x="7648730" y="326698"/>
                  <a:pt x="7645676" y="325524"/>
                  <a:pt x="7642857" y="323174"/>
                </a:cubicBezTo>
                <a:cubicBezTo>
                  <a:pt x="7630874" y="323879"/>
                  <a:pt x="7622768" y="320120"/>
                  <a:pt x="7618539" y="311896"/>
                </a:cubicBezTo>
                <a:cubicBezTo>
                  <a:pt x="7615250" y="311896"/>
                  <a:pt x="7611549" y="309841"/>
                  <a:pt x="7607438" y="305729"/>
                </a:cubicBezTo>
                <a:cubicBezTo>
                  <a:pt x="7603326" y="301617"/>
                  <a:pt x="7601035" y="298034"/>
                  <a:pt x="7600566" y="294980"/>
                </a:cubicBezTo>
                <a:cubicBezTo>
                  <a:pt x="7595161" y="292866"/>
                  <a:pt x="7591754" y="288989"/>
                  <a:pt x="7590345" y="283350"/>
                </a:cubicBezTo>
                <a:cubicBezTo>
                  <a:pt x="7590110" y="281470"/>
                  <a:pt x="7590110" y="279708"/>
                  <a:pt x="7590345" y="278064"/>
                </a:cubicBezTo>
                <a:cubicBezTo>
                  <a:pt x="7589405" y="277829"/>
                  <a:pt x="7588642" y="276830"/>
                  <a:pt x="7588054" y="275068"/>
                </a:cubicBezTo>
                <a:cubicBezTo>
                  <a:pt x="7587467" y="273306"/>
                  <a:pt x="7587173" y="271485"/>
                  <a:pt x="7587173" y="269605"/>
                </a:cubicBezTo>
                <a:cubicBezTo>
                  <a:pt x="7587173" y="268196"/>
                  <a:pt x="7587291" y="267256"/>
                  <a:pt x="7587526" y="266786"/>
                </a:cubicBezTo>
                <a:cubicBezTo>
                  <a:pt x="7585646" y="261147"/>
                  <a:pt x="7584706" y="255978"/>
                  <a:pt x="7584706" y="251279"/>
                </a:cubicBezTo>
                <a:cubicBezTo>
                  <a:pt x="7584706" y="246580"/>
                  <a:pt x="7585646" y="242351"/>
                  <a:pt x="7587526" y="238592"/>
                </a:cubicBezTo>
                <a:cubicBezTo>
                  <a:pt x="7586116" y="236008"/>
                  <a:pt x="7585411" y="233188"/>
                  <a:pt x="7585411" y="230134"/>
                </a:cubicBezTo>
                <a:cubicBezTo>
                  <a:pt x="7585411" y="226375"/>
                  <a:pt x="7586233" y="222615"/>
                  <a:pt x="7587878" y="218856"/>
                </a:cubicBezTo>
                <a:cubicBezTo>
                  <a:pt x="7589523" y="215097"/>
                  <a:pt x="7591050" y="212630"/>
                  <a:pt x="7592460" y="211455"/>
                </a:cubicBezTo>
                <a:cubicBezTo>
                  <a:pt x="7591990" y="210281"/>
                  <a:pt x="7592342" y="208225"/>
                  <a:pt x="7593517" y="205288"/>
                </a:cubicBezTo>
                <a:cubicBezTo>
                  <a:pt x="7594691" y="202351"/>
                  <a:pt x="7596277" y="199649"/>
                  <a:pt x="7598274" y="197182"/>
                </a:cubicBezTo>
                <a:cubicBezTo>
                  <a:pt x="7600272" y="194715"/>
                  <a:pt x="7602328" y="193247"/>
                  <a:pt x="7604442" y="192777"/>
                </a:cubicBezTo>
                <a:lnTo>
                  <a:pt x="7604090" y="188900"/>
                </a:lnTo>
                <a:cubicBezTo>
                  <a:pt x="7604090" y="179737"/>
                  <a:pt x="7609024" y="173981"/>
                  <a:pt x="7618892" y="171631"/>
                </a:cubicBezTo>
                <a:cubicBezTo>
                  <a:pt x="7618892" y="167637"/>
                  <a:pt x="7621241" y="163760"/>
                  <a:pt x="7625940" y="160001"/>
                </a:cubicBezTo>
                <a:cubicBezTo>
                  <a:pt x="7630639" y="156242"/>
                  <a:pt x="7634751" y="154597"/>
                  <a:pt x="7638275" y="155067"/>
                </a:cubicBezTo>
                <a:cubicBezTo>
                  <a:pt x="7638745" y="152483"/>
                  <a:pt x="7641036" y="150427"/>
                  <a:pt x="7645147" y="148900"/>
                </a:cubicBezTo>
                <a:cubicBezTo>
                  <a:pt x="7649258" y="147373"/>
                  <a:pt x="7652372" y="146962"/>
                  <a:pt x="7654487" y="147666"/>
                </a:cubicBezTo>
                <a:cubicBezTo>
                  <a:pt x="7656366" y="144612"/>
                  <a:pt x="7660125" y="142497"/>
                  <a:pt x="7665764" y="141323"/>
                </a:cubicBezTo>
                <a:cubicBezTo>
                  <a:pt x="7667878" y="138973"/>
                  <a:pt x="7670933" y="137798"/>
                  <a:pt x="7674927" y="137798"/>
                </a:cubicBezTo>
                <a:close/>
                <a:moveTo>
                  <a:pt x="7803400" y="137094"/>
                </a:moveTo>
                <a:cubicBezTo>
                  <a:pt x="7807864" y="137094"/>
                  <a:pt x="7811624" y="138915"/>
                  <a:pt x="7814678" y="142556"/>
                </a:cubicBezTo>
                <a:cubicBezTo>
                  <a:pt x="7817732" y="146198"/>
                  <a:pt x="7819259" y="150486"/>
                  <a:pt x="7819259" y="155420"/>
                </a:cubicBezTo>
                <a:cubicBezTo>
                  <a:pt x="7819259" y="158004"/>
                  <a:pt x="7818672" y="160706"/>
                  <a:pt x="7817497" y="163526"/>
                </a:cubicBezTo>
                <a:cubicBezTo>
                  <a:pt x="7820552" y="166580"/>
                  <a:pt x="7822079" y="170457"/>
                  <a:pt x="7822079" y="175156"/>
                </a:cubicBezTo>
                <a:cubicBezTo>
                  <a:pt x="7822079" y="178445"/>
                  <a:pt x="7821844" y="181147"/>
                  <a:pt x="7821374" y="183261"/>
                </a:cubicBezTo>
                <a:cubicBezTo>
                  <a:pt x="7823254" y="176448"/>
                  <a:pt x="7825955" y="172454"/>
                  <a:pt x="7829479" y="171279"/>
                </a:cubicBezTo>
                <a:cubicBezTo>
                  <a:pt x="7829479" y="166815"/>
                  <a:pt x="7830889" y="162703"/>
                  <a:pt x="7833709" y="158944"/>
                </a:cubicBezTo>
                <a:cubicBezTo>
                  <a:pt x="7836528" y="155185"/>
                  <a:pt x="7839876" y="152365"/>
                  <a:pt x="7843753" y="150486"/>
                </a:cubicBezTo>
                <a:cubicBezTo>
                  <a:pt x="7847630" y="148606"/>
                  <a:pt x="7850860" y="148019"/>
                  <a:pt x="7853444" y="148724"/>
                </a:cubicBezTo>
                <a:cubicBezTo>
                  <a:pt x="7859318" y="142380"/>
                  <a:pt x="7865662" y="139208"/>
                  <a:pt x="7872476" y="139208"/>
                </a:cubicBezTo>
                <a:cubicBezTo>
                  <a:pt x="7875530" y="139208"/>
                  <a:pt x="7878232" y="139796"/>
                  <a:pt x="7880582" y="140970"/>
                </a:cubicBezTo>
                <a:cubicBezTo>
                  <a:pt x="7882696" y="139326"/>
                  <a:pt x="7885868" y="138503"/>
                  <a:pt x="7890097" y="138503"/>
                </a:cubicBezTo>
                <a:cubicBezTo>
                  <a:pt x="7893621" y="138503"/>
                  <a:pt x="7896910" y="139149"/>
                  <a:pt x="7899965" y="140442"/>
                </a:cubicBezTo>
                <a:cubicBezTo>
                  <a:pt x="7903019" y="141734"/>
                  <a:pt x="7905016" y="143672"/>
                  <a:pt x="7905955" y="146257"/>
                </a:cubicBezTo>
                <a:cubicBezTo>
                  <a:pt x="7914413" y="146727"/>
                  <a:pt x="7920405" y="150251"/>
                  <a:pt x="7923929" y="156829"/>
                </a:cubicBezTo>
                <a:cubicBezTo>
                  <a:pt x="7926983" y="157064"/>
                  <a:pt x="7929979" y="158827"/>
                  <a:pt x="7932916" y="162116"/>
                </a:cubicBezTo>
                <a:cubicBezTo>
                  <a:pt x="7935853" y="165405"/>
                  <a:pt x="7937321" y="169164"/>
                  <a:pt x="7937321" y="173393"/>
                </a:cubicBezTo>
                <a:cubicBezTo>
                  <a:pt x="7937321" y="175273"/>
                  <a:pt x="7936735" y="177623"/>
                  <a:pt x="7935559" y="180442"/>
                </a:cubicBezTo>
                <a:cubicBezTo>
                  <a:pt x="7940963" y="182556"/>
                  <a:pt x="7943665" y="186668"/>
                  <a:pt x="7943665" y="192777"/>
                </a:cubicBezTo>
                <a:cubicBezTo>
                  <a:pt x="7943665" y="194891"/>
                  <a:pt x="7943548" y="196419"/>
                  <a:pt x="7943313" y="197358"/>
                </a:cubicBezTo>
                <a:cubicBezTo>
                  <a:pt x="7946367" y="199003"/>
                  <a:pt x="7948541" y="200706"/>
                  <a:pt x="7949833" y="202469"/>
                </a:cubicBezTo>
                <a:cubicBezTo>
                  <a:pt x="7951125" y="204231"/>
                  <a:pt x="7951771" y="206404"/>
                  <a:pt x="7951771" y="208988"/>
                </a:cubicBezTo>
                <a:cubicBezTo>
                  <a:pt x="7951771" y="211808"/>
                  <a:pt x="7951066" y="215567"/>
                  <a:pt x="7949656" y="220266"/>
                </a:cubicBezTo>
                <a:cubicBezTo>
                  <a:pt x="7952476" y="222381"/>
                  <a:pt x="7953885" y="225905"/>
                  <a:pt x="7953885" y="230839"/>
                </a:cubicBezTo>
                <a:cubicBezTo>
                  <a:pt x="7953885" y="236008"/>
                  <a:pt x="7952593" y="239884"/>
                  <a:pt x="7950009" y="242469"/>
                </a:cubicBezTo>
                <a:cubicBezTo>
                  <a:pt x="7952123" y="245993"/>
                  <a:pt x="7953181" y="250340"/>
                  <a:pt x="7953181" y="255508"/>
                </a:cubicBezTo>
                <a:cubicBezTo>
                  <a:pt x="7953181" y="260677"/>
                  <a:pt x="7952006" y="264789"/>
                  <a:pt x="7949656" y="267843"/>
                </a:cubicBezTo>
                <a:cubicBezTo>
                  <a:pt x="7951066" y="274892"/>
                  <a:pt x="7951771" y="279826"/>
                  <a:pt x="7951771" y="282645"/>
                </a:cubicBezTo>
                <a:cubicBezTo>
                  <a:pt x="7951771" y="287579"/>
                  <a:pt x="7950713" y="290986"/>
                  <a:pt x="7948599" y="292866"/>
                </a:cubicBezTo>
                <a:cubicBezTo>
                  <a:pt x="7950479" y="297095"/>
                  <a:pt x="7951419" y="301206"/>
                  <a:pt x="7951419" y="305200"/>
                </a:cubicBezTo>
                <a:cubicBezTo>
                  <a:pt x="7951419" y="310604"/>
                  <a:pt x="7950127" y="314598"/>
                  <a:pt x="7947542" y="317183"/>
                </a:cubicBezTo>
                <a:cubicBezTo>
                  <a:pt x="7947777" y="320942"/>
                  <a:pt x="7946191" y="323996"/>
                  <a:pt x="7942784" y="326346"/>
                </a:cubicBezTo>
                <a:cubicBezTo>
                  <a:pt x="7939377" y="328695"/>
                  <a:pt x="7935559" y="329870"/>
                  <a:pt x="7931330" y="329870"/>
                </a:cubicBezTo>
                <a:cubicBezTo>
                  <a:pt x="7928041" y="329870"/>
                  <a:pt x="7925221" y="329048"/>
                  <a:pt x="7922872" y="327403"/>
                </a:cubicBezTo>
                <a:cubicBezTo>
                  <a:pt x="7920523" y="325759"/>
                  <a:pt x="7919347" y="323409"/>
                  <a:pt x="7919347" y="320355"/>
                </a:cubicBezTo>
                <a:cubicBezTo>
                  <a:pt x="7917468" y="315891"/>
                  <a:pt x="7916529" y="310839"/>
                  <a:pt x="7916529" y="305200"/>
                </a:cubicBezTo>
                <a:cubicBezTo>
                  <a:pt x="7916529" y="296507"/>
                  <a:pt x="7918643" y="290164"/>
                  <a:pt x="7922872" y="286169"/>
                </a:cubicBezTo>
                <a:cubicBezTo>
                  <a:pt x="7921227" y="284055"/>
                  <a:pt x="7919759" y="280589"/>
                  <a:pt x="7918467" y="275773"/>
                </a:cubicBezTo>
                <a:cubicBezTo>
                  <a:pt x="7917175" y="270956"/>
                  <a:pt x="7916529" y="266434"/>
                  <a:pt x="7916529" y="262205"/>
                </a:cubicBezTo>
                <a:cubicBezTo>
                  <a:pt x="7916529" y="256331"/>
                  <a:pt x="7917703" y="252689"/>
                  <a:pt x="7920053" y="251279"/>
                </a:cubicBezTo>
                <a:cubicBezTo>
                  <a:pt x="7918173" y="247755"/>
                  <a:pt x="7917233" y="244113"/>
                  <a:pt x="7917233" y="240354"/>
                </a:cubicBezTo>
                <a:cubicBezTo>
                  <a:pt x="7917233" y="236125"/>
                  <a:pt x="7918525" y="230956"/>
                  <a:pt x="7921109" y="224847"/>
                </a:cubicBezTo>
                <a:cubicBezTo>
                  <a:pt x="7918995" y="223203"/>
                  <a:pt x="7917233" y="220736"/>
                  <a:pt x="7915823" y="217447"/>
                </a:cubicBezTo>
                <a:cubicBezTo>
                  <a:pt x="7914413" y="214157"/>
                  <a:pt x="7913709" y="210985"/>
                  <a:pt x="7913709" y="207931"/>
                </a:cubicBezTo>
                <a:cubicBezTo>
                  <a:pt x="7913709" y="206991"/>
                  <a:pt x="7913944" y="205582"/>
                  <a:pt x="7914413" y="203702"/>
                </a:cubicBezTo>
                <a:cubicBezTo>
                  <a:pt x="7911829" y="201587"/>
                  <a:pt x="7909539" y="198181"/>
                  <a:pt x="7907541" y="193482"/>
                </a:cubicBezTo>
                <a:cubicBezTo>
                  <a:pt x="7905545" y="188783"/>
                  <a:pt x="7904663" y="184554"/>
                  <a:pt x="7904899" y="180794"/>
                </a:cubicBezTo>
                <a:cubicBezTo>
                  <a:pt x="7902784" y="180559"/>
                  <a:pt x="7900669" y="179855"/>
                  <a:pt x="7898555" y="178680"/>
                </a:cubicBezTo>
                <a:cubicBezTo>
                  <a:pt x="7896440" y="177505"/>
                  <a:pt x="7894796" y="175860"/>
                  <a:pt x="7893621" y="173746"/>
                </a:cubicBezTo>
                <a:lnTo>
                  <a:pt x="7889744" y="173746"/>
                </a:lnTo>
                <a:cubicBezTo>
                  <a:pt x="7885750" y="173746"/>
                  <a:pt x="7882931" y="172924"/>
                  <a:pt x="7881286" y="171279"/>
                </a:cubicBezTo>
                <a:cubicBezTo>
                  <a:pt x="7879407" y="173628"/>
                  <a:pt x="7876293" y="175684"/>
                  <a:pt x="7871947" y="177446"/>
                </a:cubicBezTo>
                <a:cubicBezTo>
                  <a:pt x="7867600" y="179208"/>
                  <a:pt x="7863783" y="179737"/>
                  <a:pt x="7860493" y="179032"/>
                </a:cubicBezTo>
                <a:lnTo>
                  <a:pt x="7860140" y="179032"/>
                </a:lnTo>
                <a:cubicBezTo>
                  <a:pt x="7860611" y="181617"/>
                  <a:pt x="7859847" y="183907"/>
                  <a:pt x="7857850" y="185905"/>
                </a:cubicBezTo>
                <a:cubicBezTo>
                  <a:pt x="7855853" y="187902"/>
                  <a:pt x="7853444" y="189018"/>
                  <a:pt x="7850625" y="189253"/>
                </a:cubicBezTo>
                <a:cubicBezTo>
                  <a:pt x="7848981" y="193952"/>
                  <a:pt x="7844634" y="196771"/>
                  <a:pt x="7837585" y="197711"/>
                </a:cubicBezTo>
                <a:cubicBezTo>
                  <a:pt x="7837820" y="201705"/>
                  <a:pt x="7836998" y="205053"/>
                  <a:pt x="7835119" y="207755"/>
                </a:cubicBezTo>
                <a:cubicBezTo>
                  <a:pt x="7833239" y="210457"/>
                  <a:pt x="7831124" y="212043"/>
                  <a:pt x="7828775" y="212513"/>
                </a:cubicBezTo>
                <a:cubicBezTo>
                  <a:pt x="7828775" y="218621"/>
                  <a:pt x="7827482" y="224965"/>
                  <a:pt x="7824898" y="231544"/>
                </a:cubicBezTo>
                <a:cubicBezTo>
                  <a:pt x="7825368" y="233423"/>
                  <a:pt x="7825603" y="235068"/>
                  <a:pt x="7825603" y="236478"/>
                </a:cubicBezTo>
                <a:cubicBezTo>
                  <a:pt x="7825603" y="241177"/>
                  <a:pt x="7824663" y="245406"/>
                  <a:pt x="7822783" y="249165"/>
                </a:cubicBezTo>
                <a:cubicBezTo>
                  <a:pt x="7823958" y="251514"/>
                  <a:pt x="7824545" y="254216"/>
                  <a:pt x="7824545" y="257271"/>
                </a:cubicBezTo>
                <a:cubicBezTo>
                  <a:pt x="7824545" y="261265"/>
                  <a:pt x="7823841" y="265376"/>
                  <a:pt x="7822431" y="269605"/>
                </a:cubicBezTo>
                <a:cubicBezTo>
                  <a:pt x="7824545" y="272425"/>
                  <a:pt x="7825603" y="275597"/>
                  <a:pt x="7825603" y="279121"/>
                </a:cubicBezTo>
                <a:cubicBezTo>
                  <a:pt x="7825603" y="281235"/>
                  <a:pt x="7825016" y="283702"/>
                  <a:pt x="7823841" y="286522"/>
                </a:cubicBezTo>
                <a:cubicBezTo>
                  <a:pt x="7824545" y="287932"/>
                  <a:pt x="7824898" y="290164"/>
                  <a:pt x="7824898" y="293218"/>
                </a:cubicBezTo>
                <a:cubicBezTo>
                  <a:pt x="7824898" y="298387"/>
                  <a:pt x="7823841" y="302146"/>
                  <a:pt x="7821726" y="304496"/>
                </a:cubicBezTo>
                <a:cubicBezTo>
                  <a:pt x="7822666" y="307785"/>
                  <a:pt x="7823136" y="310369"/>
                  <a:pt x="7823136" y="312249"/>
                </a:cubicBezTo>
                <a:cubicBezTo>
                  <a:pt x="7823136" y="314129"/>
                  <a:pt x="7822783" y="315773"/>
                  <a:pt x="7822079" y="317183"/>
                </a:cubicBezTo>
                <a:cubicBezTo>
                  <a:pt x="7822079" y="321177"/>
                  <a:pt x="7820552" y="324290"/>
                  <a:pt x="7817497" y="326522"/>
                </a:cubicBezTo>
                <a:cubicBezTo>
                  <a:pt x="7814443" y="328754"/>
                  <a:pt x="7810801" y="329870"/>
                  <a:pt x="7806572" y="329870"/>
                </a:cubicBezTo>
                <a:cubicBezTo>
                  <a:pt x="7802578" y="329870"/>
                  <a:pt x="7799112" y="328754"/>
                  <a:pt x="7796176" y="326522"/>
                </a:cubicBezTo>
                <a:cubicBezTo>
                  <a:pt x="7793239" y="324290"/>
                  <a:pt x="7791888" y="321177"/>
                  <a:pt x="7792122" y="317183"/>
                </a:cubicBezTo>
                <a:cubicBezTo>
                  <a:pt x="7791418" y="315068"/>
                  <a:pt x="7791066" y="312836"/>
                  <a:pt x="7791066" y="310487"/>
                </a:cubicBezTo>
                <a:cubicBezTo>
                  <a:pt x="7791066" y="305553"/>
                  <a:pt x="7791888" y="300854"/>
                  <a:pt x="7793532" y="296390"/>
                </a:cubicBezTo>
                <a:cubicBezTo>
                  <a:pt x="7791418" y="293570"/>
                  <a:pt x="7790360" y="290516"/>
                  <a:pt x="7790360" y="287227"/>
                </a:cubicBezTo>
                <a:cubicBezTo>
                  <a:pt x="7790360" y="285112"/>
                  <a:pt x="7790948" y="282645"/>
                  <a:pt x="7792122" y="279826"/>
                </a:cubicBezTo>
                <a:cubicBezTo>
                  <a:pt x="7790478" y="277241"/>
                  <a:pt x="7789656" y="274304"/>
                  <a:pt x="7789656" y="271015"/>
                </a:cubicBezTo>
                <a:cubicBezTo>
                  <a:pt x="7789656" y="268666"/>
                  <a:pt x="7790125" y="266551"/>
                  <a:pt x="7791066" y="264672"/>
                </a:cubicBezTo>
                <a:cubicBezTo>
                  <a:pt x="7792005" y="262792"/>
                  <a:pt x="7793180" y="261265"/>
                  <a:pt x="7794590" y="260090"/>
                </a:cubicBezTo>
                <a:cubicBezTo>
                  <a:pt x="7791300" y="256331"/>
                  <a:pt x="7789656" y="251984"/>
                  <a:pt x="7789656" y="247050"/>
                </a:cubicBezTo>
                <a:cubicBezTo>
                  <a:pt x="7789656" y="242351"/>
                  <a:pt x="7791183" y="238357"/>
                  <a:pt x="7794237" y="235068"/>
                </a:cubicBezTo>
                <a:cubicBezTo>
                  <a:pt x="7793297" y="233893"/>
                  <a:pt x="7792475" y="232131"/>
                  <a:pt x="7791770" y="229781"/>
                </a:cubicBezTo>
                <a:cubicBezTo>
                  <a:pt x="7791066" y="227432"/>
                  <a:pt x="7790713" y="225082"/>
                  <a:pt x="7790713" y="222733"/>
                </a:cubicBezTo>
                <a:cubicBezTo>
                  <a:pt x="7790713" y="219679"/>
                  <a:pt x="7791418" y="217447"/>
                  <a:pt x="7792828" y="216037"/>
                </a:cubicBezTo>
                <a:cubicBezTo>
                  <a:pt x="7790948" y="211808"/>
                  <a:pt x="7790008" y="206991"/>
                  <a:pt x="7790008" y="201587"/>
                </a:cubicBezTo>
                <a:cubicBezTo>
                  <a:pt x="7790008" y="196888"/>
                  <a:pt x="7790713" y="193717"/>
                  <a:pt x="7792122" y="192072"/>
                </a:cubicBezTo>
                <a:cubicBezTo>
                  <a:pt x="7790008" y="187373"/>
                  <a:pt x="7788951" y="182909"/>
                  <a:pt x="7788951" y="178680"/>
                </a:cubicBezTo>
                <a:cubicBezTo>
                  <a:pt x="7788951" y="173981"/>
                  <a:pt x="7790008" y="170574"/>
                  <a:pt x="7792122" y="168459"/>
                </a:cubicBezTo>
                <a:cubicBezTo>
                  <a:pt x="7788363" y="163995"/>
                  <a:pt x="7786484" y="159061"/>
                  <a:pt x="7786484" y="153658"/>
                </a:cubicBezTo>
                <a:cubicBezTo>
                  <a:pt x="7786484" y="147079"/>
                  <a:pt x="7789303" y="142263"/>
                  <a:pt x="7794942" y="139208"/>
                </a:cubicBezTo>
                <a:cubicBezTo>
                  <a:pt x="7797762" y="137798"/>
                  <a:pt x="7800581" y="137094"/>
                  <a:pt x="7803400" y="137094"/>
                </a:cubicBezTo>
                <a:close/>
                <a:moveTo>
                  <a:pt x="6841375" y="137094"/>
                </a:moveTo>
                <a:cubicBezTo>
                  <a:pt x="6845839" y="137094"/>
                  <a:pt x="6849599" y="138915"/>
                  <a:pt x="6852653" y="142556"/>
                </a:cubicBezTo>
                <a:cubicBezTo>
                  <a:pt x="6855707" y="146198"/>
                  <a:pt x="6857234" y="150486"/>
                  <a:pt x="6857234" y="155420"/>
                </a:cubicBezTo>
                <a:cubicBezTo>
                  <a:pt x="6857234" y="158004"/>
                  <a:pt x="6856647" y="160706"/>
                  <a:pt x="6855472" y="163526"/>
                </a:cubicBezTo>
                <a:cubicBezTo>
                  <a:pt x="6858527" y="166580"/>
                  <a:pt x="6860054" y="170457"/>
                  <a:pt x="6860054" y="175156"/>
                </a:cubicBezTo>
                <a:cubicBezTo>
                  <a:pt x="6860054" y="178445"/>
                  <a:pt x="6859819" y="181147"/>
                  <a:pt x="6859349" y="183261"/>
                </a:cubicBezTo>
                <a:cubicBezTo>
                  <a:pt x="6861229" y="176448"/>
                  <a:pt x="6863930" y="172454"/>
                  <a:pt x="6867454" y="171279"/>
                </a:cubicBezTo>
                <a:cubicBezTo>
                  <a:pt x="6867454" y="166815"/>
                  <a:pt x="6868864" y="162703"/>
                  <a:pt x="6871684" y="158944"/>
                </a:cubicBezTo>
                <a:cubicBezTo>
                  <a:pt x="6874503" y="155185"/>
                  <a:pt x="6877851" y="152365"/>
                  <a:pt x="6881728" y="150486"/>
                </a:cubicBezTo>
                <a:cubicBezTo>
                  <a:pt x="6885605" y="148606"/>
                  <a:pt x="6888835" y="148019"/>
                  <a:pt x="6891419" y="148724"/>
                </a:cubicBezTo>
                <a:cubicBezTo>
                  <a:pt x="6897293" y="142380"/>
                  <a:pt x="6903637" y="139208"/>
                  <a:pt x="6910451" y="139208"/>
                </a:cubicBezTo>
                <a:cubicBezTo>
                  <a:pt x="6913505" y="139208"/>
                  <a:pt x="6916207" y="139796"/>
                  <a:pt x="6918557" y="140970"/>
                </a:cubicBezTo>
                <a:cubicBezTo>
                  <a:pt x="6920671" y="139326"/>
                  <a:pt x="6923843" y="138503"/>
                  <a:pt x="6928072" y="138503"/>
                </a:cubicBezTo>
                <a:cubicBezTo>
                  <a:pt x="6931596" y="138503"/>
                  <a:pt x="6934885" y="139149"/>
                  <a:pt x="6937940" y="140442"/>
                </a:cubicBezTo>
                <a:cubicBezTo>
                  <a:pt x="6940994" y="141734"/>
                  <a:pt x="6942991" y="143672"/>
                  <a:pt x="6943931" y="146257"/>
                </a:cubicBezTo>
                <a:cubicBezTo>
                  <a:pt x="6952389" y="146727"/>
                  <a:pt x="6958380" y="150251"/>
                  <a:pt x="6961904" y="156829"/>
                </a:cubicBezTo>
                <a:cubicBezTo>
                  <a:pt x="6964959" y="157064"/>
                  <a:pt x="6967955" y="158827"/>
                  <a:pt x="6970891" y="162116"/>
                </a:cubicBezTo>
                <a:cubicBezTo>
                  <a:pt x="6973828" y="165405"/>
                  <a:pt x="6975297" y="169164"/>
                  <a:pt x="6975297" y="173393"/>
                </a:cubicBezTo>
                <a:cubicBezTo>
                  <a:pt x="6975297" y="175273"/>
                  <a:pt x="6974710" y="177623"/>
                  <a:pt x="6973535" y="180442"/>
                </a:cubicBezTo>
                <a:cubicBezTo>
                  <a:pt x="6978938" y="182556"/>
                  <a:pt x="6981641" y="186668"/>
                  <a:pt x="6981641" y="192777"/>
                </a:cubicBezTo>
                <a:cubicBezTo>
                  <a:pt x="6981641" y="194891"/>
                  <a:pt x="6981523" y="196419"/>
                  <a:pt x="6981288" y="197358"/>
                </a:cubicBezTo>
                <a:cubicBezTo>
                  <a:pt x="6984342" y="199003"/>
                  <a:pt x="6986516" y="200706"/>
                  <a:pt x="6987808" y="202468"/>
                </a:cubicBezTo>
                <a:cubicBezTo>
                  <a:pt x="6989100" y="204231"/>
                  <a:pt x="6989746" y="206404"/>
                  <a:pt x="6989746" y="208988"/>
                </a:cubicBezTo>
                <a:cubicBezTo>
                  <a:pt x="6989746" y="211808"/>
                  <a:pt x="6989041" y="215567"/>
                  <a:pt x="6987631" y="220266"/>
                </a:cubicBezTo>
                <a:cubicBezTo>
                  <a:pt x="6990451" y="222381"/>
                  <a:pt x="6991861" y="225905"/>
                  <a:pt x="6991861" y="230839"/>
                </a:cubicBezTo>
                <a:cubicBezTo>
                  <a:pt x="6991861" y="236008"/>
                  <a:pt x="6990568" y="239884"/>
                  <a:pt x="6987984" y="242469"/>
                </a:cubicBezTo>
                <a:cubicBezTo>
                  <a:pt x="6990099" y="245993"/>
                  <a:pt x="6991156" y="250340"/>
                  <a:pt x="6991156" y="255508"/>
                </a:cubicBezTo>
                <a:cubicBezTo>
                  <a:pt x="6991156" y="260677"/>
                  <a:pt x="6989981" y="264789"/>
                  <a:pt x="6987631" y="267843"/>
                </a:cubicBezTo>
                <a:cubicBezTo>
                  <a:pt x="6989041" y="274892"/>
                  <a:pt x="6989746" y="279826"/>
                  <a:pt x="6989746" y="282645"/>
                </a:cubicBezTo>
                <a:cubicBezTo>
                  <a:pt x="6989746" y="287579"/>
                  <a:pt x="6988689" y="290986"/>
                  <a:pt x="6986575" y="292866"/>
                </a:cubicBezTo>
                <a:cubicBezTo>
                  <a:pt x="6988454" y="297095"/>
                  <a:pt x="6989394" y="301206"/>
                  <a:pt x="6989394" y="305200"/>
                </a:cubicBezTo>
                <a:cubicBezTo>
                  <a:pt x="6989394" y="310604"/>
                  <a:pt x="6988102" y="314598"/>
                  <a:pt x="6985517" y="317183"/>
                </a:cubicBezTo>
                <a:cubicBezTo>
                  <a:pt x="6985752" y="320942"/>
                  <a:pt x="6984166" y="323996"/>
                  <a:pt x="6980759" y="326346"/>
                </a:cubicBezTo>
                <a:cubicBezTo>
                  <a:pt x="6977352" y="328695"/>
                  <a:pt x="6973535" y="329870"/>
                  <a:pt x="6969305" y="329870"/>
                </a:cubicBezTo>
                <a:cubicBezTo>
                  <a:pt x="6966016" y="329870"/>
                  <a:pt x="6963197" y="329048"/>
                  <a:pt x="6960847" y="327403"/>
                </a:cubicBezTo>
                <a:cubicBezTo>
                  <a:pt x="6958498" y="325759"/>
                  <a:pt x="6957323" y="323409"/>
                  <a:pt x="6957323" y="320355"/>
                </a:cubicBezTo>
                <a:cubicBezTo>
                  <a:pt x="6955443" y="315891"/>
                  <a:pt x="6954504" y="310839"/>
                  <a:pt x="6954504" y="305200"/>
                </a:cubicBezTo>
                <a:cubicBezTo>
                  <a:pt x="6954504" y="296507"/>
                  <a:pt x="6956618" y="290164"/>
                  <a:pt x="6960847" y="286169"/>
                </a:cubicBezTo>
                <a:cubicBezTo>
                  <a:pt x="6959203" y="284055"/>
                  <a:pt x="6957734" y="280589"/>
                  <a:pt x="6956442" y="275773"/>
                </a:cubicBezTo>
                <a:cubicBezTo>
                  <a:pt x="6955150" y="270956"/>
                  <a:pt x="6954504" y="266434"/>
                  <a:pt x="6954504" y="262205"/>
                </a:cubicBezTo>
                <a:cubicBezTo>
                  <a:pt x="6954504" y="256331"/>
                  <a:pt x="6955678" y="252689"/>
                  <a:pt x="6958028" y="251279"/>
                </a:cubicBezTo>
                <a:cubicBezTo>
                  <a:pt x="6956148" y="247755"/>
                  <a:pt x="6955208" y="244113"/>
                  <a:pt x="6955208" y="240354"/>
                </a:cubicBezTo>
                <a:cubicBezTo>
                  <a:pt x="6955208" y="236125"/>
                  <a:pt x="6956501" y="230956"/>
                  <a:pt x="6959085" y="224847"/>
                </a:cubicBezTo>
                <a:cubicBezTo>
                  <a:pt x="6956970" y="223203"/>
                  <a:pt x="6955208" y="220736"/>
                  <a:pt x="6953799" y="217447"/>
                </a:cubicBezTo>
                <a:cubicBezTo>
                  <a:pt x="6952389" y="214157"/>
                  <a:pt x="6951684" y="210985"/>
                  <a:pt x="6951684" y="207931"/>
                </a:cubicBezTo>
                <a:cubicBezTo>
                  <a:pt x="6951684" y="206991"/>
                  <a:pt x="6951919" y="205582"/>
                  <a:pt x="6952389" y="203702"/>
                </a:cubicBezTo>
                <a:cubicBezTo>
                  <a:pt x="6949805" y="201587"/>
                  <a:pt x="6947514" y="198181"/>
                  <a:pt x="6945517" y="193482"/>
                </a:cubicBezTo>
                <a:cubicBezTo>
                  <a:pt x="6943520" y="188783"/>
                  <a:pt x="6942639" y="184554"/>
                  <a:pt x="6942874" y="180794"/>
                </a:cubicBezTo>
                <a:cubicBezTo>
                  <a:pt x="6940759" y="180559"/>
                  <a:pt x="6938644" y="179855"/>
                  <a:pt x="6936530" y="178680"/>
                </a:cubicBezTo>
                <a:cubicBezTo>
                  <a:pt x="6934415" y="177505"/>
                  <a:pt x="6932771" y="175860"/>
                  <a:pt x="6931596" y="173746"/>
                </a:cubicBezTo>
                <a:lnTo>
                  <a:pt x="6927719" y="173746"/>
                </a:lnTo>
                <a:cubicBezTo>
                  <a:pt x="6923725" y="173746"/>
                  <a:pt x="6920906" y="172924"/>
                  <a:pt x="6919261" y="171279"/>
                </a:cubicBezTo>
                <a:cubicBezTo>
                  <a:pt x="6917382" y="173628"/>
                  <a:pt x="6914268" y="175684"/>
                  <a:pt x="6909922" y="177446"/>
                </a:cubicBezTo>
                <a:cubicBezTo>
                  <a:pt x="6905575" y="179208"/>
                  <a:pt x="6901758" y="179737"/>
                  <a:pt x="6898468" y="179032"/>
                </a:cubicBezTo>
                <a:lnTo>
                  <a:pt x="6898115" y="179032"/>
                </a:lnTo>
                <a:cubicBezTo>
                  <a:pt x="6898586" y="181617"/>
                  <a:pt x="6897822" y="183907"/>
                  <a:pt x="6895825" y="185905"/>
                </a:cubicBezTo>
                <a:cubicBezTo>
                  <a:pt x="6893828" y="187902"/>
                  <a:pt x="6891419" y="189018"/>
                  <a:pt x="6888600" y="189253"/>
                </a:cubicBezTo>
                <a:cubicBezTo>
                  <a:pt x="6886956" y="193952"/>
                  <a:pt x="6882609" y="196771"/>
                  <a:pt x="6875560" y="197711"/>
                </a:cubicBezTo>
                <a:cubicBezTo>
                  <a:pt x="6875795" y="201705"/>
                  <a:pt x="6874973" y="205053"/>
                  <a:pt x="6873094" y="207755"/>
                </a:cubicBezTo>
                <a:cubicBezTo>
                  <a:pt x="6871214" y="210457"/>
                  <a:pt x="6869099" y="212043"/>
                  <a:pt x="6866750" y="212513"/>
                </a:cubicBezTo>
                <a:cubicBezTo>
                  <a:pt x="6866750" y="218621"/>
                  <a:pt x="6865457" y="224965"/>
                  <a:pt x="6862873" y="231544"/>
                </a:cubicBezTo>
                <a:cubicBezTo>
                  <a:pt x="6863343" y="233423"/>
                  <a:pt x="6863578" y="235068"/>
                  <a:pt x="6863578" y="236478"/>
                </a:cubicBezTo>
                <a:cubicBezTo>
                  <a:pt x="6863578" y="241177"/>
                  <a:pt x="6862638" y="245406"/>
                  <a:pt x="6860758" y="249165"/>
                </a:cubicBezTo>
                <a:cubicBezTo>
                  <a:pt x="6861933" y="251514"/>
                  <a:pt x="6862520" y="254216"/>
                  <a:pt x="6862520" y="257271"/>
                </a:cubicBezTo>
                <a:cubicBezTo>
                  <a:pt x="6862520" y="261265"/>
                  <a:pt x="6861816" y="265376"/>
                  <a:pt x="6860406" y="269605"/>
                </a:cubicBezTo>
                <a:cubicBezTo>
                  <a:pt x="6862520" y="272425"/>
                  <a:pt x="6863578" y="275597"/>
                  <a:pt x="6863578" y="279121"/>
                </a:cubicBezTo>
                <a:cubicBezTo>
                  <a:pt x="6863578" y="281235"/>
                  <a:pt x="6862991" y="283702"/>
                  <a:pt x="6861816" y="286522"/>
                </a:cubicBezTo>
                <a:cubicBezTo>
                  <a:pt x="6862520" y="287932"/>
                  <a:pt x="6862873" y="290164"/>
                  <a:pt x="6862873" y="293218"/>
                </a:cubicBezTo>
                <a:cubicBezTo>
                  <a:pt x="6862873" y="298387"/>
                  <a:pt x="6861816" y="302146"/>
                  <a:pt x="6859701" y="304496"/>
                </a:cubicBezTo>
                <a:cubicBezTo>
                  <a:pt x="6860641" y="307785"/>
                  <a:pt x="6861111" y="310369"/>
                  <a:pt x="6861111" y="312249"/>
                </a:cubicBezTo>
                <a:cubicBezTo>
                  <a:pt x="6861111" y="314128"/>
                  <a:pt x="6860758" y="315773"/>
                  <a:pt x="6860054" y="317183"/>
                </a:cubicBezTo>
                <a:cubicBezTo>
                  <a:pt x="6860054" y="321177"/>
                  <a:pt x="6858527" y="324290"/>
                  <a:pt x="6855472" y="326522"/>
                </a:cubicBezTo>
                <a:cubicBezTo>
                  <a:pt x="6852418" y="328754"/>
                  <a:pt x="6848776" y="329870"/>
                  <a:pt x="6844547" y="329870"/>
                </a:cubicBezTo>
                <a:cubicBezTo>
                  <a:pt x="6840553" y="329870"/>
                  <a:pt x="6837087" y="328754"/>
                  <a:pt x="6834151" y="326522"/>
                </a:cubicBezTo>
                <a:cubicBezTo>
                  <a:pt x="6831214" y="324290"/>
                  <a:pt x="6829863" y="321177"/>
                  <a:pt x="6830097" y="317183"/>
                </a:cubicBezTo>
                <a:cubicBezTo>
                  <a:pt x="6829393" y="315068"/>
                  <a:pt x="6829041" y="312836"/>
                  <a:pt x="6829041" y="310487"/>
                </a:cubicBezTo>
                <a:cubicBezTo>
                  <a:pt x="6829041" y="305553"/>
                  <a:pt x="6829863" y="300854"/>
                  <a:pt x="6831507" y="296390"/>
                </a:cubicBezTo>
                <a:cubicBezTo>
                  <a:pt x="6829393" y="293570"/>
                  <a:pt x="6828335" y="290516"/>
                  <a:pt x="6828335" y="287227"/>
                </a:cubicBezTo>
                <a:cubicBezTo>
                  <a:pt x="6828335" y="285112"/>
                  <a:pt x="6828923" y="282645"/>
                  <a:pt x="6830097" y="279826"/>
                </a:cubicBezTo>
                <a:cubicBezTo>
                  <a:pt x="6828453" y="277241"/>
                  <a:pt x="6827631" y="274304"/>
                  <a:pt x="6827631" y="271015"/>
                </a:cubicBezTo>
                <a:cubicBezTo>
                  <a:pt x="6827631" y="268666"/>
                  <a:pt x="6828100" y="266551"/>
                  <a:pt x="6829041" y="264672"/>
                </a:cubicBezTo>
                <a:cubicBezTo>
                  <a:pt x="6829980" y="262792"/>
                  <a:pt x="6831155" y="261265"/>
                  <a:pt x="6832565" y="260090"/>
                </a:cubicBezTo>
                <a:cubicBezTo>
                  <a:pt x="6829275" y="256331"/>
                  <a:pt x="6827631" y="251984"/>
                  <a:pt x="6827631" y="247050"/>
                </a:cubicBezTo>
                <a:cubicBezTo>
                  <a:pt x="6827631" y="242351"/>
                  <a:pt x="6829158" y="238357"/>
                  <a:pt x="6832212" y="235068"/>
                </a:cubicBezTo>
                <a:cubicBezTo>
                  <a:pt x="6831272" y="233893"/>
                  <a:pt x="6830450" y="232131"/>
                  <a:pt x="6829745" y="229781"/>
                </a:cubicBezTo>
                <a:cubicBezTo>
                  <a:pt x="6829041" y="227432"/>
                  <a:pt x="6828688" y="225082"/>
                  <a:pt x="6828688" y="222733"/>
                </a:cubicBezTo>
                <a:cubicBezTo>
                  <a:pt x="6828688" y="219679"/>
                  <a:pt x="6829393" y="217447"/>
                  <a:pt x="6830803" y="216037"/>
                </a:cubicBezTo>
                <a:cubicBezTo>
                  <a:pt x="6828923" y="211808"/>
                  <a:pt x="6827983" y="206991"/>
                  <a:pt x="6827983" y="201587"/>
                </a:cubicBezTo>
                <a:cubicBezTo>
                  <a:pt x="6827983" y="196888"/>
                  <a:pt x="6828688" y="193717"/>
                  <a:pt x="6830097" y="192072"/>
                </a:cubicBezTo>
                <a:cubicBezTo>
                  <a:pt x="6827983" y="187373"/>
                  <a:pt x="6826926" y="182909"/>
                  <a:pt x="6826926" y="178680"/>
                </a:cubicBezTo>
                <a:cubicBezTo>
                  <a:pt x="6826926" y="173981"/>
                  <a:pt x="6827983" y="170574"/>
                  <a:pt x="6830097" y="168459"/>
                </a:cubicBezTo>
                <a:cubicBezTo>
                  <a:pt x="6826338" y="163995"/>
                  <a:pt x="6824459" y="159061"/>
                  <a:pt x="6824459" y="153658"/>
                </a:cubicBezTo>
                <a:cubicBezTo>
                  <a:pt x="6824459" y="147079"/>
                  <a:pt x="6827278" y="142263"/>
                  <a:pt x="6832917" y="139208"/>
                </a:cubicBezTo>
                <a:cubicBezTo>
                  <a:pt x="6835737" y="137798"/>
                  <a:pt x="6838556" y="137094"/>
                  <a:pt x="6841375" y="137094"/>
                </a:cubicBezTo>
                <a:close/>
                <a:moveTo>
                  <a:pt x="6450850" y="137094"/>
                </a:moveTo>
                <a:cubicBezTo>
                  <a:pt x="6455314" y="137094"/>
                  <a:pt x="6459074" y="138915"/>
                  <a:pt x="6462128" y="142556"/>
                </a:cubicBezTo>
                <a:cubicBezTo>
                  <a:pt x="6465182" y="146198"/>
                  <a:pt x="6466709" y="150486"/>
                  <a:pt x="6466709" y="155420"/>
                </a:cubicBezTo>
                <a:cubicBezTo>
                  <a:pt x="6466709" y="158004"/>
                  <a:pt x="6466122" y="160706"/>
                  <a:pt x="6464947" y="163526"/>
                </a:cubicBezTo>
                <a:cubicBezTo>
                  <a:pt x="6468002" y="166580"/>
                  <a:pt x="6469529" y="170457"/>
                  <a:pt x="6469529" y="175156"/>
                </a:cubicBezTo>
                <a:cubicBezTo>
                  <a:pt x="6469529" y="178445"/>
                  <a:pt x="6469294" y="181147"/>
                  <a:pt x="6468824" y="183261"/>
                </a:cubicBezTo>
                <a:cubicBezTo>
                  <a:pt x="6470704" y="176448"/>
                  <a:pt x="6473405" y="172454"/>
                  <a:pt x="6476929" y="171279"/>
                </a:cubicBezTo>
                <a:cubicBezTo>
                  <a:pt x="6476929" y="166815"/>
                  <a:pt x="6478339" y="162703"/>
                  <a:pt x="6481159" y="158944"/>
                </a:cubicBezTo>
                <a:cubicBezTo>
                  <a:pt x="6483978" y="155185"/>
                  <a:pt x="6487326" y="152365"/>
                  <a:pt x="6491203" y="150486"/>
                </a:cubicBezTo>
                <a:cubicBezTo>
                  <a:pt x="6495080" y="148606"/>
                  <a:pt x="6498310" y="148019"/>
                  <a:pt x="6500894" y="148724"/>
                </a:cubicBezTo>
                <a:cubicBezTo>
                  <a:pt x="6506768" y="142380"/>
                  <a:pt x="6513112" y="139208"/>
                  <a:pt x="6519926" y="139208"/>
                </a:cubicBezTo>
                <a:cubicBezTo>
                  <a:pt x="6522980" y="139208"/>
                  <a:pt x="6525682" y="139796"/>
                  <a:pt x="6528031" y="140970"/>
                </a:cubicBezTo>
                <a:cubicBezTo>
                  <a:pt x="6530146" y="139326"/>
                  <a:pt x="6533318" y="138503"/>
                  <a:pt x="6537547" y="138503"/>
                </a:cubicBezTo>
                <a:cubicBezTo>
                  <a:pt x="6541071" y="138503"/>
                  <a:pt x="6544360" y="139149"/>
                  <a:pt x="6547415" y="140442"/>
                </a:cubicBezTo>
                <a:cubicBezTo>
                  <a:pt x="6550469" y="141734"/>
                  <a:pt x="6552466" y="143672"/>
                  <a:pt x="6553406" y="146257"/>
                </a:cubicBezTo>
                <a:cubicBezTo>
                  <a:pt x="6561864" y="146727"/>
                  <a:pt x="6567855" y="150251"/>
                  <a:pt x="6571379" y="156829"/>
                </a:cubicBezTo>
                <a:cubicBezTo>
                  <a:pt x="6574434" y="157064"/>
                  <a:pt x="6577430" y="158827"/>
                  <a:pt x="6580366" y="162116"/>
                </a:cubicBezTo>
                <a:cubicBezTo>
                  <a:pt x="6583303" y="165405"/>
                  <a:pt x="6584772" y="169164"/>
                  <a:pt x="6584772" y="173393"/>
                </a:cubicBezTo>
                <a:cubicBezTo>
                  <a:pt x="6584772" y="175273"/>
                  <a:pt x="6584185" y="177623"/>
                  <a:pt x="6583010" y="180442"/>
                </a:cubicBezTo>
                <a:cubicBezTo>
                  <a:pt x="6588413" y="182556"/>
                  <a:pt x="6591116" y="186668"/>
                  <a:pt x="6591116" y="192777"/>
                </a:cubicBezTo>
                <a:cubicBezTo>
                  <a:pt x="6591116" y="194891"/>
                  <a:pt x="6590998" y="196419"/>
                  <a:pt x="6590763" y="197358"/>
                </a:cubicBezTo>
                <a:cubicBezTo>
                  <a:pt x="6593817" y="199003"/>
                  <a:pt x="6595991" y="200706"/>
                  <a:pt x="6597283" y="202468"/>
                </a:cubicBezTo>
                <a:cubicBezTo>
                  <a:pt x="6598575" y="204231"/>
                  <a:pt x="6599221" y="206404"/>
                  <a:pt x="6599221" y="208988"/>
                </a:cubicBezTo>
                <a:cubicBezTo>
                  <a:pt x="6599221" y="211808"/>
                  <a:pt x="6598516" y="215567"/>
                  <a:pt x="6597106" y="220266"/>
                </a:cubicBezTo>
                <a:cubicBezTo>
                  <a:pt x="6599926" y="222381"/>
                  <a:pt x="6601336" y="225905"/>
                  <a:pt x="6601336" y="230839"/>
                </a:cubicBezTo>
                <a:cubicBezTo>
                  <a:pt x="6601336" y="236008"/>
                  <a:pt x="6600043" y="239884"/>
                  <a:pt x="6597459" y="242469"/>
                </a:cubicBezTo>
                <a:cubicBezTo>
                  <a:pt x="6599574" y="245993"/>
                  <a:pt x="6600631" y="250340"/>
                  <a:pt x="6600631" y="255508"/>
                </a:cubicBezTo>
                <a:cubicBezTo>
                  <a:pt x="6600631" y="260677"/>
                  <a:pt x="6599456" y="264789"/>
                  <a:pt x="6597106" y="267843"/>
                </a:cubicBezTo>
                <a:cubicBezTo>
                  <a:pt x="6598516" y="274892"/>
                  <a:pt x="6599221" y="279826"/>
                  <a:pt x="6599221" y="282645"/>
                </a:cubicBezTo>
                <a:cubicBezTo>
                  <a:pt x="6599221" y="287579"/>
                  <a:pt x="6598164" y="290986"/>
                  <a:pt x="6596050" y="292866"/>
                </a:cubicBezTo>
                <a:cubicBezTo>
                  <a:pt x="6597929" y="297095"/>
                  <a:pt x="6598869" y="301206"/>
                  <a:pt x="6598869" y="305200"/>
                </a:cubicBezTo>
                <a:cubicBezTo>
                  <a:pt x="6598869" y="310604"/>
                  <a:pt x="6597577" y="314598"/>
                  <a:pt x="6594992" y="317183"/>
                </a:cubicBezTo>
                <a:cubicBezTo>
                  <a:pt x="6595227" y="320942"/>
                  <a:pt x="6593641" y="323996"/>
                  <a:pt x="6590234" y="326346"/>
                </a:cubicBezTo>
                <a:cubicBezTo>
                  <a:pt x="6586827" y="328695"/>
                  <a:pt x="6583010" y="329870"/>
                  <a:pt x="6578780" y="329870"/>
                </a:cubicBezTo>
                <a:cubicBezTo>
                  <a:pt x="6575491" y="329870"/>
                  <a:pt x="6572672" y="329048"/>
                  <a:pt x="6570322" y="327403"/>
                </a:cubicBezTo>
                <a:cubicBezTo>
                  <a:pt x="6567973" y="325759"/>
                  <a:pt x="6566798" y="323409"/>
                  <a:pt x="6566798" y="320355"/>
                </a:cubicBezTo>
                <a:cubicBezTo>
                  <a:pt x="6564918" y="315891"/>
                  <a:pt x="6563979" y="310839"/>
                  <a:pt x="6563979" y="305200"/>
                </a:cubicBezTo>
                <a:cubicBezTo>
                  <a:pt x="6563979" y="296507"/>
                  <a:pt x="6566093" y="290164"/>
                  <a:pt x="6570322" y="286169"/>
                </a:cubicBezTo>
                <a:cubicBezTo>
                  <a:pt x="6568678" y="284055"/>
                  <a:pt x="6567209" y="280589"/>
                  <a:pt x="6565917" y="275773"/>
                </a:cubicBezTo>
                <a:cubicBezTo>
                  <a:pt x="6564625" y="270956"/>
                  <a:pt x="6563979" y="266434"/>
                  <a:pt x="6563979" y="262205"/>
                </a:cubicBezTo>
                <a:cubicBezTo>
                  <a:pt x="6563979" y="256331"/>
                  <a:pt x="6565153" y="252689"/>
                  <a:pt x="6567503" y="251279"/>
                </a:cubicBezTo>
                <a:cubicBezTo>
                  <a:pt x="6565623" y="247755"/>
                  <a:pt x="6564683" y="244113"/>
                  <a:pt x="6564683" y="240354"/>
                </a:cubicBezTo>
                <a:cubicBezTo>
                  <a:pt x="6564683" y="236125"/>
                  <a:pt x="6565976" y="230956"/>
                  <a:pt x="6568560" y="224847"/>
                </a:cubicBezTo>
                <a:cubicBezTo>
                  <a:pt x="6566445" y="223203"/>
                  <a:pt x="6564683" y="220736"/>
                  <a:pt x="6563274" y="217447"/>
                </a:cubicBezTo>
                <a:cubicBezTo>
                  <a:pt x="6561864" y="214157"/>
                  <a:pt x="6561159" y="210985"/>
                  <a:pt x="6561159" y="207931"/>
                </a:cubicBezTo>
                <a:cubicBezTo>
                  <a:pt x="6561159" y="206991"/>
                  <a:pt x="6561394" y="205582"/>
                  <a:pt x="6561864" y="203702"/>
                </a:cubicBezTo>
                <a:cubicBezTo>
                  <a:pt x="6559280" y="201587"/>
                  <a:pt x="6556989" y="198181"/>
                  <a:pt x="6554992" y="193482"/>
                </a:cubicBezTo>
                <a:cubicBezTo>
                  <a:pt x="6552995" y="188783"/>
                  <a:pt x="6552114" y="184554"/>
                  <a:pt x="6552349" y="180794"/>
                </a:cubicBezTo>
                <a:cubicBezTo>
                  <a:pt x="6550234" y="180559"/>
                  <a:pt x="6548119" y="179855"/>
                  <a:pt x="6546005" y="178680"/>
                </a:cubicBezTo>
                <a:cubicBezTo>
                  <a:pt x="6543890" y="177505"/>
                  <a:pt x="6542246" y="175860"/>
                  <a:pt x="6541071" y="173746"/>
                </a:cubicBezTo>
                <a:lnTo>
                  <a:pt x="6537194" y="173746"/>
                </a:lnTo>
                <a:cubicBezTo>
                  <a:pt x="6533200" y="173746"/>
                  <a:pt x="6530381" y="172924"/>
                  <a:pt x="6528736" y="171279"/>
                </a:cubicBezTo>
                <a:cubicBezTo>
                  <a:pt x="6526857" y="173628"/>
                  <a:pt x="6523743" y="175684"/>
                  <a:pt x="6519397" y="177446"/>
                </a:cubicBezTo>
                <a:cubicBezTo>
                  <a:pt x="6515050" y="179208"/>
                  <a:pt x="6511233" y="179737"/>
                  <a:pt x="6507943" y="179032"/>
                </a:cubicBezTo>
                <a:lnTo>
                  <a:pt x="6507590" y="179032"/>
                </a:lnTo>
                <a:cubicBezTo>
                  <a:pt x="6508061" y="181617"/>
                  <a:pt x="6507297" y="183907"/>
                  <a:pt x="6505300" y="185905"/>
                </a:cubicBezTo>
                <a:cubicBezTo>
                  <a:pt x="6503303" y="187902"/>
                  <a:pt x="6500894" y="189018"/>
                  <a:pt x="6498075" y="189253"/>
                </a:cubicBezTo>
                <a:cubicBezTo>
                  <a:pt x="6496431" y="193952"/>
                  <a:pt x="6492084" y="196771"/>
                  <a:pt x="6485035" y="197711"/>
                </a:cubicBezTo>
                <a:cubicBezTo>
                  <a:pt x="6485270" y="201705"/>
                  <a:pt x="6484448" y="205053"/>
                  <a:pt x="6482569" y="207755"/>
                </a:cubicBezTo>
                <a:cubicBezTo>
                  <a:pt x="6480689" y="210457"/>
                  <a:pt x="6478574" y="212043"/>
                  <a:pt x="6476225" y="212513"/>
                </a:cubicBezTo>
                <a:cubicBezTo>
                  <a:pt x="6476225" y="218621"/>
                  <a:pt x="6474932" y="224965"/>
                  <a:pt x="6472348" y="231544"/>
                </a:cubicBezTo>
                <a:cubicBezTo>
                  <a:pt x="6472818" y="233423"/>
                  <a:pt x="6473053" y="235068"/>
                  <a:pt x="6473053" y="236478"/>
                </a:cubicBezTo>
                <a:cubicBezTo>
                  <a:pt x="6473053" y="241177"/>
                  <a:pt x="6472113" y="245406"/>
                  <a:pt x="6470233" y="249165"/>
                </a:cubicBezTo>
                <a:cubicBezTo>
                  <a:pt x="6471408" y="251514"/>
                  <a:pt x="6471995" y="254216"/>
                  <a:pt x="6471995" y="257271"/>
                </a:cubicBezTo>
                <a:cubicBezTo>
                  <a:pt x="6471995" y="261265"/>
                  <a:pt x="6471291" y="265376"/>
                  <a:pt x="6469881" y="269605"/>
                </a:cubicBezTo>
                <a:cubicBezTo>
                  <a:pt x="6471995" y="272425"/>
                  <a:pt x="6473053" y="275597"/>
                  <a:pt x="6473053" y="279121"/>
                </a:cubicBezTo>
                <a:cubicBezTo>
                  <a:pt x="6473053" y="281235"/>
                  <a:pt x="6472466" y="283702"/>
                  <a:pt x="6471291" y="286522"/>
                </a:cubicBezTo>
                <a:cubicBezTo>
                  <a:pt x="6471995" y="287932"/>
                  <a:pt x="6472348" y="290164"/>
                  <a:pt x="6472348" y="293218"/>
                </a:cubicBezTo>
                <a:cubicBezTo>
                  <a:pt x="6472348" y="298387"/>
                  <a:pt x="6471291" y="302146"/>
                  <a:pt x="6469176" y="304496"/>
                </a:cubicBezTo>
                <a:cubicBezTo>
                  <a:pt x="6470116" y="307785"/>
                  <a:pt x="6470586" y="310369"/>
                  <a:pt x="6470586" y="312249"/>
                </a:cubicBezTo>
                <a:cubicBezTo>
                  <a:pt x="6470586" y="314129"/>
                  <a:pt x="6470233" y="315773"/>
                  <a:pt x="6469529" y="317183"/>
                </a:cubicBezTo>
                <a:cubicBezTo>
                  <a:pt x="6469529" y="321177"/>
                  <a:pt x="6468002" y="324290"/>
                  <a:pt x="6464947" y="326522"/>
                </a:cubicBezTo>
                <a:cubicBezTo>
                  <a:pt x="6461893" y="328754"/>
                  <a:pt x="6458251" y="329870"/>
                  <a:pt x="6454022" y="329870"/>
                </a:cubicBezTo>
                <a:cubicBezTo>
                  <a:pt x="6450028" y="329870"/>
                  <a:pt x="6446562" y="328754"/>
                  <a:pt x="6443626" y="326522"/>
                </a:cubicBezTo>
                <a:cubicBezTo>
                  <a:pt x="6440689" y="324290"/>
                  <a:pt x="6439338" y="321177"/>
                  <a:pt x="6439572" y="317183"/>
                </a:cubicBezTo>
                <a:cubicBezTo>
                  <a:pt x="6438868" y="315068"/>
                  <a:pt x="6438516" y="312836"/>
                  <a:pt x="6438516" y="310487"/>
                </a:cubicBezTo>
                <a:cubicBezTo>
                  <a:pt x="6438516" y="305553"/>
                  <a:pt x="6439338" y="300854"/>
                  <a:pt x="6440982" y="296390"/>
                </a:cubicBezTo>
                <a:cubicBezTo>
                  <a:pt x="6438868" y="293570"/>
                  <a:pt x="6437810" y="290516"/>
                  <a:pt x="6437810" y="287227"/>
                </a:cubicBezTo>
                <a:cubicBezTo>
                  <a:pt x="6437810" y="285112"/>
                  <a:pt x="6438398" y="282645"/>
                  <a:pt x="6439572" y="279826"/>
                </a:cubicBezTo>
                <a:cubicBezTo>
                  <a:pt x="6437928" y="277241"/>
                  <a:pt x="6437106" y="274304"/>
                  <a:pt x="6437106" y="271015"/>
                </a:cubicBezTo>
                <a:cubicBezTo>
                  <a:pt x="6437106" y="268666"/>
                  <a:pt x="6437575" y="266551"/>
                  <a:pt x="6438516" y="264672"/>
                </a:cubicBezTo>
                <a:cubicBezTo>
                  <a:pt x="6439455" y="262792"/>
                  <a:pt x="6440630" y="261265"/>
                  <a:pt x="6442040" y="260090"/>
                </a:cubicBezTo>
                <a:cubicBezTo>
                  <a:pt x="6438750" y="256331"/>
                  <a:pt x="6437106" y="251984"/>
                  <a:pt x="6437106" y="247050"/>
                </a:cubicBezTo>
                <a:cubicBezTo>
                  <a:pt x="6437106" y="242351"/>
                  <a:pt x="6438633" y="238357"/>
                  <a:pt x="6441687" y="235068"/>
                </a:cubicBezTo>
                <a:cubicBezTo>
                  <a:pt x="6440747" y="233893"/>
                  <a:pt x="6439925" y="232131"/>
                  <a:pt x="6439220" y="229781"/>
                </a:cubicBezTo>
                <a:cubicBezTo>
                  <a:pt x="6438516" y="227432"/>
                  <a:pt x="6438163" y="225082"/>
                  <a:pt x="6438163" y="222733"/>
                </a:cubicBezTo>
                <a:cubicBezTo>
                  <a:pt x="6438163" y="219679"/>
                  <a:pt x="6438868" y="217447"/>
                  <a:pt x="6440278" y="216037"/>
                </a:cubicBezTo>
                <a:cubicBezTo>
                  <a:pt x="6438398" y="211808"/>
                  <a:pt x="6437458" y="206991"/>
                  <a:pt x="6437458" y="201587"/>
                </a:cubicBezTo>
                <a:cubicBezTo>
                  <a:pt x="6437458" y="196888"/>
                  <a:pt x="6438163" y="193717"/>
                  <a:pt x="6439572" y="192072"/>
                </a:cubicBezTo>
                <a:cubicBezTo>
                  <a:pt x="6437458" y="187373"/>
                  <a:pt x="6436401" y="182909"/>
                  <a:pt x="6436401" y="178680"/>
                </a:cubicBezTo>
                <a:cubicBezTo>
                  <a:pt x="6436401" y="173981"/>
                  <a:pt x="6437458" y="170574"/>
                  <a:pt x="6439572" y="168459"/>
                </a:cubicBezTo>
                <a:cubicBezTo>
                  <a:pt x="6435813" y="163995"/>
                  <a:pt x="6433934" y="159061"/>
                  <a:pt x="6433934" y="153658"/>
                </a:cubicBezTo>
                <a:cubicBezTo>
                  <a:pt x="6433934" y="147079"/>
                  <a:pt x="6436753" y="142263"/>
                  <a:pt x="6442392" y="139208"/>
                </a:cubicBezTo>
                <a:cubicBezTo>
                  <a:pt x="6445212" y="137798"/>
                  <a:pt x="6448031" y="137094"/>
                  <a:pt x="6450850" y="137094"/>
                </a:cubicBezTo>
                <a:close/>
                <a:moveTo>
                  <a:pt x="5679325" y="137094"/>
                </a:moveTo>
                <a:cubicBezTo>
                  <a:pt x="5683789" y="137094"/>
                  <a:pt x="5687549" y="138915"/>
                  <a:pt x="5690603" y="142556"/>
                </a:cubicBezTo>
                <a:cubicBezTo>
                  <a:pt x="5693657" y="146198"/>
                  <a:pt x="5695184" y="150486"/>
                  <a:pt x="5695184" y="155420"/>
                </a:cubicBezTo>
                <a:cubicBezTo>
                  <a:pt x="5695184" y="158004"/>
                  <a:pt x="5694597" y="160706"/>
                  <a:pt x="5693422" y="163526"/>
                </a:cubicBezTo>
                <a:cubicBezTo>
                  <a:pt x="5696477" y="166580"/>
                  <a:pt x="5698004" y="170457"/>
                  <a:pt x="5698004" y="175156"/>
                </a:cubicBezTo>
                <a:cubicBezTo>
                  <a:pt x="5698004" y="178445"/>
                  <a:pt x="5697769" y="181147"/>
                  <a:pt x="5697299" y="183261"/>
                </a:cubicBezTo>
                <a:cubicBezTo>
                  <a:pt x="5699179" y="176448"/>
                  <a:pt x="5701880" y="172454"/>
                  <a:pt x="5705404" y="171279"/>
                </a:cubicBezTo>
                <a:cubicBezTo>
                  <a:pt x="5705404" y="166815"/>
                  <a:pt x="5706814" y="162703"/>
                  <a:pt x="5709634" y="158944"/>
                </a:cubicBezTo>
                <a:cubicBezTo>
                  <a:pt x="5712453" y="155185"/>
                  <a:pt x="5715801" y="152365"/>
                  <a:pt x="5719678" y="150486"/>
                </a:cubicBezTo>
                <a:cubicBezTo>
                  <a:pt x="5723555" y="148606"/>
                  <a:pt x="5726785" y="148019"/>
                  <a:pt x="5729370" y="148724"/>
                </a:cubicBezTo>
                <a:cubicBezTo>
                  <a:pt x="5735243" y="142380"/>
                  <a:pt x="5741587" y="139208"/>
                  <a:pt x="5748401" y="139208"/>
                </a:cubicBezTo>
                <a:cubicBezTo>
                  <a:pt x="5751455" y="139208"/>
                  <a:pt x="5754157" y="139796"/>
                  <a:pt x="5756507" y="140970"/>
                </a:cubicBezTo>
                <a:cubicBezTo>
                  <a:pt x="5758621" y="139326"/>
                  <a:pt x="5761793" y="138503"/>
                  <a:pt x="5766022" y="138503"/>
                </a:cubicBezTo>
                <a:cubicBezTo>
                  <a:pt x="5769546" y="138503"/>
                  <a:pt x="5772835" y="139149"/>
                  <a:pt x="5775890" y="140442"/>
                </a:cubicBezTo>
                <a:cubicBezTo>
                  <a:pt x="5778944" y="141734"/>
                  <a:pt x="5780941" y="143672"/>
                  <a:pt x="5781881" y="146257"/>
                </a:cubicBezTo>
                <a:cubicBezTo>
                  <a:pt x="5790339" y="146727"/>
                  <a:pt x="5796330" y="150251"/>
                  <a:pt x="5799854" y="156829"/>
                </a:cubicBezTo>
                <a:cubicBezTo>
                  <a:pt x="5802909" y="157064"/>
                  <a:pt x="5805905" y="158827"/>
                  <a:pt x="5808841" y="162116"/>
                </a:cubicBezTo>
                <a:cubicBezTo>
                  <a:pt x="5811778" y="165405"/>
                  <a:pt x="5813247" y="169164"/>
                  <a:pt x="5813247" y="173393"/>
                </a:cubicBezTo>
                <a:cubicBezTo>
                  <a:pt x="5813247" y="175273"/>
                  <a:pt x="5812660" y="177623"/>
                  <a:pt x="5811485" y="180442"/>
                </a:cubicBezTo>
                <a:cubicBezTo>
                  <a:pt x="5816888" y="182556"/>
                  <a:pt x="5819591" y="186668"/>
                  <a:pt x="5819591" y="192777"/>
                </a:cubicBezTo>
                <a:cubicBezTo>
                  <a:pt x="5819591" y="194891"/>
                  <a:pt x="5819473" y="196419"/>
                  <a:pt x="5819238" y="197358"/>
                </a:cubicBezTo>
                <a:cubicBezTo>
                  <a:pt x="5822292" y="199003"/>
                  <a:pt x="5824466" y="200706"/>
                  <a:pt x="5825758" y="202469"/>
                </a:cubicBezTo>
                <a:cubicBezTo>
                  <a:pt x="5827050" y="204231"/>
                  <a:pt x="5827696" y="206404"/>
                  <a:pt x="5827696" y="208988"/>
                </a:cubicBezTo>
                <a:cubicBezTo>
                  <a:pt x="5827696" y="211808"/>
                  <a:pt x="5826991" y="215567"/>
                  <a:pt x="5825581" y="220266"/>
                </a:cubicBezTo>
                <a:cubicBezTo>
                  <a:pt x="5828401" y="222381"/>
                  <a:pt x="5829811" y="225905"/>
                  <a:pt x="5829811" y="230839"/>
                </a:cubicBezTo>
                <a:cubicBezTo>
                  <a:pt x="5829811" y="236008"/>
                  <a:pt x="5828518" y="239884"/>
                  <a:pt x="5825934" y="242469"/>
                </a:cubicBezTo>
                <a:cubicBezTo>
                  <a:pt x="5828049" y="245993"/>
                  <a:pt x="5829106" y="250340"/>
                  <a:pt x="5829106" y="255508"/>
                </a:cubicBezTo>
                <a:cubicBezTo>
                  <a:pt x="5829106" y="260677"/>
                  <a:pt x="5827931" y="264789"/>
                  <a:pt x="5825581" y="267843"/>
                </a:cubicBezTo>
                <a:cubicBezTo>
                  <a:pt x="5826991" y="274892"/>
                  <a:pt x="5827696" y="279826"/>
                  <a:pt x="5827696" y="282645"/>
                </a:cubicBezTo>
                <a:cubicBezTo>
                  <a:pt x="5827696" y="287579"/>
                  <a:pt x="5826639" y="290986"/>
                  <a:pt x="5824525" y="292866"/>
                </a:cubicBezTo>
                <a:cubicBezTo>
                  <a:pt x="5826404" y="297095"/>
                  <a:pt x="5827344" y="301206"/>
                  <a:pt x="5827344" y="305200"/>
                </a:cubicBezTo>
                <a:cubicBezTo>
                  <a:pt x="5827344" y="310604"/>
                  <a:pt x="5826052" y="314598"/>
                  <a:pt x="5823467" y="317183"/>
                </a:cubicBezTo>
                <a:cubicBezTo>
                  <a:pt x="5823702" y="320942"/>
                  <a:pt x="5822116" y="323996"/>
                  <a:pt x="5818709" y="326346"/>
                </a:cubicBezTo>
                <a:cubicBezTo>
                  <a:pt x="5815302" y="328695"/>
                  <a:pt x="5811485" y="329870"/>
                  <a:pt x="5807255" y="329870"/>
                </a:cubicBezTo>
                <a:cubicBezTo>
                  <a:pt x="5803966" y="329870"/>
                  <a:pt x="5801147" y="329048"/>
                  <a:pt x="5798797" y="327403"/>
                </a:cubicBezTo>
                <a:cubicBezTo>
                  <a:pt x="5796448" y="325759"/>
                  <a:pt x="5795273" y="323409"/>
                  <a:pt x="5795273" y="320355"/>
                </a:cubicBezTo>
                <a:cubicBezTo>
                  <a:pt x="5793393" y="315891"/>
                  <a:pt x="5792454" y="310839"/>
                  <a:pt x="5792454" y="305200"/>
                </a:cubicBezTo>
                <a:cubicBezTo>
                  <a:pt x="5792454" y="296507"/>
                  <a:pt x="5794568" y="290164"/>
                  <a:pt x="5798797" y="286169"/>
                </a:cubicBezTo>
                <a:cubicBezTo>
                  <a:pt x="5797153" y="284055"/>
                  <a:pt x="5795684" y="280589"/>
                  <a:pt x="5794392" y="275773"/>
                </a:cubicBezTo>
                <a:cubicBezTo>
                  <a:pt x="5793100" y="270956"/>
                  <a:pt x="5792454" y="266434"/>
                  <a:pt x="5792454" y="262205"/>
                </a:cubicBezTo>
                <a:cubicBezTo>
                  <a:pt x="5792454" y="256331"/>
                  <a:pt x="5793628" y="252689"/>
                  <a:pt x="5795978" y="251279"/>
                </a:cubicBezTo>
                <a:cubicBezTo>
                  <a:pt x="5794098" y="247755"/>
                  <a:pt x="5793158" y="244113"/>
                  <a:pt x="5793158" y="240354"/>
                </a:cubicBezTo>
                <a:cubicBezTo>
                  <a:pt x="5793158" y="236125"/>
                  <a:pt x="5794451" y="230956"/>
                  <a:pt x="5797035" y="224847"/>
                </a:cubicBezTo>
                <a:cubicBezTo>
                  <a:pt x="5794920" y="223203"/>
                  <a:pt x="5793158" y="220736"/>
                  <a:pt x="5791749" y="217447"/>
                </a:cubicBezTo>
                <a:cubicBezTo>
                  <a:pt x="5790339" y="214157"/>
                  <a:pt x="5789634" y="210985"/>
                  <a:pt x="5789634" y="207931"/>
                </a:cubicBezTo>
                <a:cubicBezTo>
                  <a:pt x="5789634" y="206991"/>
                  <a:pt x="5789869" y="205582"/>
                  <a:pt x="5790339" y="203702"/>
                </a:cubicBezTo>
                <a:cubicBezTo>
                  <a:pt x="5787755" y="201587"/>
                  <a:pt x="5785464" y="198181"/>
                  <a:pt x="5783467" y="193482"/>
                </a:cubicBezTo>
                <a:cubicBezTo>
                  <a:pt x="5781470" y="188783"/>
                  <a:pt x="5780589" y="184554"/>
                  <a:pt x="5780824" y="180794"/>
                </a:cubicBezTo>
                <a:cubicBezTo>
                  <a:pt x="5778709" y="180559"/>
                  <a:pt x="5776594" y="179855"/>
                  <a:pt x="5774480" y="178680"/>
                </a:cubicBezTo>
                <a:cubicBezTo>
                  <a:pt x="5772365" y="177505"/>
                  <a:pt x="5770721" y="175860"/>
                  <a:pt x="5769546" y="173746"/>
                </a:cubicBezTo>
                <a:lnTo>
                  <a:pt x="5765669" y="173746"/>
                </a:lnTo>
                <a:cubicBezTo>
                  <a:pt x="5761675" y="173746"/>
                  <a:pt x="5758856" y="172924"/>
                  <a:pt x="5757211" y="171279"/>
                </a:cubicBezTo>
                <a:cubicBezTo>
                  <a:pt x="5755332" y="173628"/>
                  <a:pt x="5752218" y="175684"/>
                  <a:pt x="5747872" y="177446"/>
                </a:cubicBezTo>
                <a:cubicBezTo>
                  <a:pt x="5743525" y="179208"/>
                  <a:pt x="5739708" y="179737"/>
                  <a:pt x="5736418" y="179032"/>
                </a:cubicBezTo>
                <a:lnTo>
                  <a:pt x="5736065" y="179032"/>
                </a:lnTo>
                <a:cubicBezTo>
                  <a:pt x="5736536" y="181617"/>
                  <a:pt x="5735772" y="183907"/>
                  <a:pt x="5733775" y="185905"/>
                </a:cubicBezTo>
                <a:cubicBezTo>
                  <a:pt x="5731778" y="187902"/>
                  <a:pt x="5729370" y="189018"/>
                  <a:pt x="5726550" y="189253"/>
                </a:cubicBezTo>
                <a:cubicBezTo>
                  <a:pt x="5724906" y="193952"/>
                  <a:pt x="5720559" y="196771"/>
                  <a:pt x="5713510" y="197711"/>
                </a:cubicBezTo>
                <a:cubicBezTo>
                  <a:pt x="5713745" y="201705"/>
                  <a:pt x="5712923" y="205053"/>
                  <a:pt x="5711044" y="207755"/>
                </a:cubicBezTo>
                <a:cubicBezTo>
                  <a:pt x="5709164" y="210457"/>
                  <a:pt x="5707049" y="212043"/>
                  <a:pt x="5704700" y="212513"/>
                </a:cubicBezTo>
                <a:cubicBezTo>
                  <a:pt x="5704700" y="218621"/>
                  <a:pt x="5703407" y="224965"/>
                  <a:pt x="5700823" y="231544"/>
                </a:cubicBezTo>
                <a:cubicBezTo>
                  <a:pt x="5701293" y="233423"/>
                  <a:pt x="5701528" y="235068"/>
                  <a:pt x="5701528" y="236478"/>
                </a:cubicBezTo>
                <a:cubicBezTo>
                  <a:pt x="5701528" y="241177"/>
                  <a:pt x="5700588" y="245406"/>
                  <a:pt x="5698708" y="249165"/>
                </a:cubicBezTo>
                <a:cubicBezTo>
                  <a:pt x="5699883" y="251514"/>
                  <a:pt x="5700470" y="254216"/>
                  <a:pt x="5700470" y="257271"/>
                </a:cubicBezTo>
                <a:cubicBezTo>
                  <a:pt x="5700470" y="261265"/>
                  <a:pt x="5699766" y="265376"/>
                  <a:pt x="5698356" y="269605"/>
                </a:cubicBezTo>
                <a:cubicBezTo>
                  <a:pt x="5700470" y="272425"/>
                  <a:pt x="5701528" y="275597"/>
                  <a:pt x="5701528" y="279121"/>
                </a:cubicBezTo>
                <a:cubicBezTo>
                  <a:pt x="5701528" y="281235"/>
                  <a:pt x="5700941" y="283702"/>
                  <a:pt x="5699766" y="286522"/>
                </a:cubicBezTo>
                <a:cubicBezTo>
                  <a:pt x="5700470" y="287932"/>
                  <a:pt x="5700823" y="290164"/>
                  <a:pt x="5700823" y="293218"/>
                </a:cubicBezTo>
                <a:cubicBezTo>
                  <a:pt x="5700823" y="298387"/>
                  <a:pt x="5699766" y="302146"/>
                  <a:pt x="5697651" y="304496"/>
                </a:cubicBezTo>
                <a:cubicBezTo>
                  <a:pt x="5698591" y="307785"/>
                  <a:pt x="5699061" y="310369"/>
                  <a:pt x="5699061" y="312249"/>
                </a:cubicBezTo>
                <a:cubicBezTo>
                  <a:pt x="5699061" y="314129"/>
                  <a:pt x="5698708" y="315773"/>
                  <a:pt x="5698004" y="317183"/>
                </a:cubicBezTo>
                <a:cubicBezTo>
                  <a:pt x="5698004" y="321177"/>
                  <a:pt x="5696477" y="324290"/>
                  <a:pt x="5693422" y="326522"/>
                </a:cubicBezTo>
                <a:cubicBezTo>
                  <a:pt x="5690368" y="328754"/>
                  <a:pt x="5686726" y="329870"/>
                  <a:pt x="5682497" y="329870"/>
                </a:cubicBezTo>
                <a:cubicBezTo>
                  <a:pt x="5678503" y="329870"/>
                  <a:pt x="5675037" y="328754"/>
                  <a:pt x="5672101" y="326522"/>
                </a:cubicBezTo>
                <a:cubicBezTo>
                  <a:pt x="5669164" y="324290"/>
                  <a:pt x="5667813" y="321177"/>
                  <a:pt x="5668047" y="317183"/>
                </a:cubicBezTo>
                <a:cubicBezTo>
                  <a:pt x="5667343" y="315068"/>
                  <a:pt x="5666991" y="312836"/>
                  <a:pt x="5666991" y="310487"/>
                </a:cubicBezTo>
                <a:cubicBezTo>
                  <a:pt x="5666991" y="305553"/>
                  <a:pt x="5667813" y="300854"/>
                  <a:pt x="5669457" y="296390"/>
                </a:cubicBezTo>
                <a:cubicBezTo>
                  <a:pt x="5667343" y="293570"/>
                  <a:pt x="5666285" y="290516"/>
                  <a:pt x="5666285" y="287227"/>
                </a:cubicBezTo>
                <a:cubicBezTo>
                  <a:pt x="5666285" y="285112"/>
                  <a:pt x="5666873" y="282645"/>
                  <a:pt x="5668047" y="279826"/>
                </a:cubicBezTo>
                <a:cubicBezTo>
                  <a:pt x="5666403" y="277241"/>
                  <a:pt x="5665581" y="274304"/>
                  <a:pt x="5665581" y="271015"/>
                </a:cubicBezTo>
                <a:cubicBezTo>
                  <a:pt x="5665581" y="268666"/>
                  <a:pt x="5666050" y="266551"/>
                  <a:pt x="5666991" y="264672"/>
                </a:cubicBezTo>
                <a:cubicBezTo>
                  <a:pt x="5667930" y="262792"/>
                  <a:pt x="5669105" y="261265"/>
                  <a:pt x="5670515" y="260090"/>
                </a:cubicBezTo>
                <a:cubicBezTo>
                  <a:pt x="5667225" y="256331"/>
                  <a:pt x="5665581" y="251984"/>
                  <a:pt x="5665581" y="247050"/>
                </a:cubicBezTo>
                <a:cubicBezTo>
                  <a:pt x="5665581" y="242351"/>
                  <a:pt x="5667108" y="238357"/>
                  <a:pt x="5670162" y="235068"/>
                </a:cubicBezTo>
                <a:cubicBezTo>
                  <a:pt x="5669222" y="233893"/>
                  <a:pt x="5668400" y="232131"/>
                  <a:pt x="5667695" y="229781"/>
                </a:cubicBezTo>
                <a:cubicBezTo>
                  <a:pt x="5666991" y="227432"/>
                  <a:pt x="5666638" y="225082"/>
                  <a:pt x="5666638" y="222733"/>
                </a:cubicBezTo>
                <a:cubicBezTo>
                  <a:pt x="5666638" y="219679"/>
                  <a:pt x="5667343" y="217447"/>
                  <a:pt x="5668753" y="216037"/>
                </a:cubicBezTo>
                <a:cubicBezTo>
                  <a:pt x="5666873" y="211808"/>
                  <a:pt x="5665933" y="206991"/>
                  <a:pt x="5665933" y="201587"/>
                </a:cubicBezTo>
                <a:cubicBezTo>
                  <a:pt x="5665933" y="196888"/>
                  <a:pt x="5666638" y="193717"/>
                  <a:pt x="5668047" y="192072"/>
                </a:cubicBezTo>
                <a:cubicBezTo>
                  <a:pt x="5665933" y="187373"/>
                  <a:pt x="5664876" y="182909"/>
                  <a:pt x="5664876" y="178680"/>
                </a:cubicBezTo>
                <a:cubicBezTo>
                  <a:pt x="5664876" y="173981"/>
                  <a:pt x="5665933" y="170574"/>
                  <a:pt x="5668047" y="168459"/>
                </a:cubicBezTo>
                <a:cubicBezTo>
                  <a:pt x="5664288" y="163995"/>
                  <a:pt x="5662409" y="159061"/>
                  <a:pt x="5662409" y="153658"/>
                </a:cubicBezTo>
                <a:cubicBezTo>
                  <a:pt x="5662409" y="147079"/>
                  <a:pt x="5665228" y="142263"/>
                  <a:pt x="5670867" y="139208"/>
                </a:cubicBezTo>
                <a:cubicBezTo>
                  <a:pt x="5673687" y="137798"/>
                  <a:pt x="5676506" y="137094"/>
                  <a:pt x="5679325" y="137094"/>
                </a:cubicBezTo>
                <a:close/>
                <a:moveTo>
                  <a:pt x="4250575" y="137094"/>
                </a:moveTo>
                <a:cubicBezTo>
                  <a:pt x="4255039" y="137094"/>
                  <a:pt x="4258799" y="138915"/>
                  <a:pt x="4261853" y="142556"/>
                </a:cubicBezTo>
                <a:cubicBezTo>
                  <a:pt x="4264907" y="146198"/>
                  <a:pt x="4266434" y="150486"/>
                  <a:pt x="4266434" y="155420"/>
                </a:cubicBezTo>
                <a:cubicBezTo>
                  <a:pt x="4266434" y="158004"/>
                  <a:pt x="4265847" y="160706"/>
                  <a:pt x="4264672" y="163526"/>
                </a:cubicBezTo>
                <a:cubicBezTo>
                  <a:pt x="4267727" y="166580"/>
                  <a:pt x="4269254" y="170457"/>
                  <a:pt x="4269254" y="175156"/>
                </a:cubicBezTo>
                <a:cubicBezTo>
                  <a:pt x="4269254" y="178445"/>
                  <a:pt x="4269019" y="181147"/>
                  <a:pt x="4268549" y="183261"/>
                </a:cubicBezTo>
                <a:cubicBezTo>
                  <a:pt x="4270428" y="176448"/>
                  <a:pt x="4273131" y="172454"/>
                  <a:pt x="4276655" y="171279"/>
                </a:cubicBezTo>
                <a:cubicBezTo>
                  <a:pt x="4276655" y="166815"/>
                  <a:pt x="4278064" y="162703"/>
                  <a:pt x="4280884" y="158944"/>
                </a:cubicBezTo>
                <a:cubicBezTo>
                  <a:pt x="4283703" y="155185"/>
                  <a:pt x="4287051" y="152365"/>
                  <a:pt x="4290928" y="150486"/>
                </a:cubicBezTo>
                <a:cubicBezTo>
                  <a:pt x="4294805" y="148606"/>
                  <a:pt x="4298035" y="148019"/>
                  <a:pt x="4300620" y="148724"/>
                </a:cubicBezTo>
                <a:cubicBezTo>
                  <a:pt x="4306493" y="142380"/>
                  <a:pt x="4312837" y="139208"/>
                  <a:pt x="4319650" y="139208"/>
                </a:cubicBezTo>
                <a:cubicBezTo>
                  <a:pt x="4322705" y="139208"/>
                  <a:pt x="4325407" y="139796"/>
                  <a:pt x="4327756" y="140970"/>
                </a:cubicBezTo>
                <a:cubicBezTo>
                  <a:pt x="4329871" y="139326"/>
                  <a:pt x="4333043" y="138503"/>
                  <a:pt x="4337272" y="138503"/>
                </a:cubicBezTo>
                <a:cubicBezTo>
                  <a:pt x="4340796" y="138503"/>
                  <a:pt x="4344085" y="139149"/>
                  <a:pt x="4347140" y="140442"/>
                </a:cubicBezTo>
                <a:cubicBezTo>
                  <a:pt x="4350194" y="141734"/>
                  <a:pt x="4352191" y="143672"/>
                  <a:pt x="4353131" y="146257"/>
                </a:cubicBezTo>
                <a:cubicBezTo>
                  <a:pt x="4361589" y="146727"/>
                  <a:pt x="4367580" y="150251"/>
                  <a:pt x="4371104" y="156829"/>
                </a:cubicBezTo>
                <a:cubicBezTo>
                  <a:pt x="4374159" y="157064"/>
                  <a:pt x="4377154" y="158827"/>
                  <a:pt x="4380091" y="162116"/>
                </a:cubicBezTo>
                <a:cubicBezTo>
                  <a:pt x="4383028" y="165405"/>
                  <a:pt x="4384497" y="169164"/>
                  <a:pt x="4384497" y="173393"/>
                </a:cubicBezTo>
                <a:cubicBezTo>
                  <a:pt x="4384497" y="175273"/>
                  <a:pt x="4383909" y="177623"/>
                  <a:pt x="4382735" y="180442"/>
                </a:cubicBezTo>
                <a:cubicBezTo>
                  <a:pt x="4388138" y="182556"/>
                  <a:pt x="4390840" y="186668"/>
                  <a:pt x="4390840" y="192777"/>
                </a:cubicBezTo>
                <a:cubicBezTo>
                  <a:pt x="4390840" y="194891"/>
                  <a:pt x="4390723" y="196419"/>
                  <a:pt x="4390488" y="197358"/>
                </a:cubicBezTo>
                <a:cubicBezTo>
                  <a:pt x="4393542" y="199003"/>
                  <a:pt x="4395715" y="200706"/>
                  <a:pt x="4397008" y="202469"/>
                </a:cubicBezTo>
                <a:cubicBezTo>
                  <a:pt x="4398300" y="204231"/>
                  <a:pt x="4398946" y="206404"/>
                  <a:pt x="4398946" y="208988"/>
                </a:cubicBezTo>
                <a:cubicBezTo>
                  <a:pt x="4398946" y="211808"/>
                  <a:pt x="4398241" y="215567"/>
                  <a:pt x="4396832" y="220266"/>
                </a:cubicBezTo>
                <a:cubicBezTo>
                  <a:pt x="4399651" y="222381"/>
                  <a:pt x="4401061" y="225905"/>
                  <a:pt x="4401061" y="230839"/>
                </a:cubicBezTo>
                <a:cubicBezTo>
                  <a:pt x="4401061" y="236008"/>
                  <a:pt x="4399768" y="239884"/>
                  <a:pt x="4397184" y="242469"/>
                </a:cubicBezTo>
                <a:cubicBezTo>
                  <a:pt x="4399298" y="245993"/>
                  <a:pt x="4400356" y="250340"/>
                  <a:pt x="4400356" y="255508"/>
                </a:cubicBezTo>
                <a:cubicBezTo>
                  <a:pt x="4400356" y="260677"/>
                  <a:pt x="4399181" y="264789"/>
                  <a:pt x="4396832" y="267843"/>
                </a:cubicBezTo>
                <a:cubicBezTo>
                  <a:pt x="4398241" y="274892"/>
                  <a:pt x="4398946" y="279826"/>
                  <a:pt x="4398946" y="282645"/>
                </a:cubicBezTo>
                <a:cubicBezTo>
                  <a:pt x="4398946" y="287579"/>
                  <a:pt x="4397889" y="290986"/>
                  <a:pt x="4395774" y="292866"/>
                </a:cubicBezTo>
                <a:cubicBezTo>
                  <a:pt x="4397654" y="297095"/>
                  <a:pt x="4398594" y="301206"/>
                  <a:pt x="4398594" y="305200"/>
                </a:cubicBezTo>
                <a:cubicBezTo>
                  <a:pt x="4398594" y="310604"/>
                  <a:pt x="4397301" y="314598"/>
                  <a:pt x="4394717" y="317183"/>
                </a:cubicBezTo>
                <a:cubicBezTo>
                  <a:pt x="4394952" y="320942"/>
                  <a:pt x="4393366" y="323996"/>
                  <a:pt x="4389959" y="326346"/>
                </a:cubicBezTo>
                <a:cubicBezTo>
                  <a:pt x="4386552" y="328695"/>
                  <a:pt x="4382735" y="329870"/>
                  <a:pt x="4378506" y="329870"/>
                </a:cubicBezTo>
                <a:cubicBezTo>
                  <a:pt x="4375216" y="329870"/>
                  <a:pt x="4372397" y="329048"/>
                  <a:pt x="4370047" y="327403"/>
                </a:cubicBezTo>
                <a:cubicBezTo>
                  <a:pt x="4367698" y="325759"/>
                  <a:pt x="4366523" y="323409"/>
                  <a:pt x="4366523" y="320355"/>
                </a:cubicBezTo>
                <a:cubicBezTo>
                  <a:pt x="4364643" y="315891"/>
                  <a:pt x="4363703" y="310839"/>
                  <a:pt x="4363703" y="305200"/>
                </a:cubicBezTo>
                <a:cubicBezTo>
                  <a:pt x="4363703" y="296507"/>
                  <a:pt x="4365818" y="290164"/>
                  <a:pt x="4370047" y="286169"/>
                </a:cubicBezTo>
                <a:cubicBezTo>
                  <a:pt x="4368403" y="284055"/>
                  <a:pt x="4366934" y="280589"/>
                  <a:pt x="4365642" y="275773"/>
                </a:cubicBezTo>
                <a:cubicBezTo>
                  <a:pt x="4364350" y="270956"/>
                  <a:pt x="4363703" y="266434"/>
                  <a:pt x="4363703" y="262205"/>
                </a:cubicBezTo>
                <a:cubicBezTo>
                  <a:pt x="4363703" y="256331"/>
                  <a:pt x="4364878" y="252689"/>
                  <a:pt x="4367228" y="251279"/>
                </a:cubicBezTo>
                <a:cubicBezTo>
                  <a:pt x="4365348" y="247755"/>
                  <a:pt x="4364408" y="244113"/>
                  <a:pt x="4364408" y="240354"/>
                </a:cubicBezTo>
                <a:cubicBezTo>
                  <a:pt x="4364408" y="236125"/>
                  <a:pt x="4365701" y="230956"/>
                  <a:pt x="4368285" y="224847"/>
                </a:cubicBezTo>
                <a:cubicBezTo>
                  <a:pt x="4366170" y="223203"/>
                  <a:pt x="4364408" y="220736"/>
                  <a:pt x="4362999" y="217447"/>
                </a:cubicBezTo>
                <a:cubicBezTo>
                  <a:pt x="4361589" y="214157"/>
                  <a:pt x="4360884" y="210985"/>
                  <a:pt x="4360884" y="207931"/>
                </a:cubicBezTo>
                <a:cubicBezTo>
                  <a:pt x="4360884" y="206991"/>
                  <a:pt x="4361119" y="205582"/>
                  <a:pt x="4361589" y="203702"/>
                </a:cubicBezTo>
                <a:cubicBezTo>
                  <a:pt x="4359005" y="201587"/>
                  <a:pt x="4356714" y="198181"/>
                  <a:pt x="4354717" y="193482"/>
                </a:cubicBezTo>
                <a:cubicBezTo>
                  <a:pt x="4352720" y="188783"/>
                  <a:pt x="4351839" y="184554"/>
                  <a:pt x="4352074" y="180794"/>
                </a:cubicBezTo>
                <a:cubicBezTo>
                  <a:pt x="4349959" y="180559"/>
                  <a:pt x="4347845" y="179855"/>
                  <a:pt x="4345730" y="178680"/>
                </a:cubicBezTo>
                <a:cubicBezTo>
                  <a:pt x="4343615" y="177505"/>
                  <a:pt x="4341971" y="175860"/>
                  <a:pt x="4340796" y="173746"/>
                </a:cubicBezTo>
                <a:lnTo>
                  <a:pt x="4336919" y="173746"/>
                </a:lnTo>
                <a:cubicBezTo>
                  <a:pt x="4332925" y="173746"/>
                  <a:pt x="4330106" y="172924"/>
                  <a:pt x="4328461" y="171279"/>
                </a:cubicBezTo>
                <a:cubicBezTo>
                  <a:pt x="4326582" y="173628"/>
                  <a:pt x="4323468" y="175684"/>
                  <a:pt x="4319122" y="177446"/>
                </a:cubicBezTo>
                <a:cubicBezTo>
                  <a:pt x="4314775" y="179208"/>
                  <a:pt x="4310957" y="179737"/>
                  <a:pt x="4307668" y="179032"/>
                </a:cubicBezTo>
                <a:lnTo>
                  <a:pt x="4307316" y="179032"/>
                </a:lnTo>
                <a:cubicBezTo>
                  <a:pt x="4307785" y="181617"/>
                  <a:pt x="4307022" y="183907"/>
                  <a:pt x="4305025" y="185905"/>
                </a:cubicBezTo>
                <a:cubicBezTo>
                  <a:pt x="4303028" y="187902"/>
                  <a:pt x="4300620" y="189018"/>
                  <a:pt x="4297800" y="189253"/>
                </a:cubicBezTo>
                <a:cubicBezTo>
                  <a:pt x="4296156" y="193952"/>
                  <a:pt x="4291809" y="196771"/>
                  <a:pt x="4284760" y="197711"/>
                </a:cubicBezTo>
                <a:cubicBezTo>
                  <a:pt x="4284996" y="201705"/>
                  <a:pt x="4284173" y="205053"/>
                  <a:pt x="4282293" y="207755"/>
                </a:cubicBezTo>
                <a:cubicBezTo>
                  <a:pt x="4280414" y="210457"/>
                  <a:pt x="4278299" y="212043"/>
                  <a:pt x="4275950" y="212513"/>
                </a:cubicBezTo>
                <a:cubicBezTo>
                  <a:pt x="4275950" y="218621"/>
                  <a:pt x="4274657" y="224965"/>
                  <a:pt x="4272073" y="231544"/>
                </a:cubicBezTo>
                <a:cubicBezTo>
                  <a:pt x="4272543" y="233423"/>
                  <a:pt x="4272778" y="235068"/>
                  <a:pt x="4272778" y="236478"/>
                </a:cubicBezTo>
                <a:cubicBezTo>
                  <a:pt x="4272778" y="241177"/>
                  <a:pt x="4271838" y="245406"/>
                  <a:pt x="4269959" y="249165"/>
                </a:cubicBezTo>
                <a:cubicBezTo>
                  <a:pt x="4271133" y="251514"/>
                  <a:pt x="4271721" y="254216"/>
                  <a:pt x="4271721" y="257271"/>
                </a:cubicBezTo>
                <a:cubicBezTo>
                  <a:pt x="4271721" y="261265"/>
                  <a:pt x="4271016" y="265376"/>
                  <a:pt x="4269606" y="269605"/>
                </a:cubicBezTo>
                <a:cubicBezTo>
                  <a:pt x="4271721" y="272425"/>
                  <a:pt x="4272778" y="275597"/>
                  <a:pt x="4272778" y="279121"/>
                </a:cubicBezTo>
                <a:cubicBezTo>
                  <a:pt x="4272778" y="281235"/>
                  <a:pt x="4272190" y="283702"/>
                  <a:pt x="4271016" y="286522"/>
                </a:cubicBezTo>
                <a:cubicBezTo>
                  <a:pt x="4271721" y="287932"/>
                  <a:pt x="4272073" y="290164"/>
                  <a:pt x="4272073" y="293218"/>
                </a:cubicBezTo>
                <a:cubicBezTo>
                  <a:pt x="4272073" y="298387"/>
                  <a:pt x="4271016" y="302146"/>
                  <a:pt x="4268901" y="304496"/>
                </a:cubicBezTo>
                <a:cubicBezTo>
                  <a:pt x="4269841" y="307785"/>
                  <a:pt x="4270311" y="310369"/>
                  <a:pt x="4270311" y="312249"/>
                </a:cubicBezTo>
                <a:cubicBezTo>
                  <a:pt x="4270311" y="314129"/>
                  <a:pt x="4269959" y="315773"/>
                  <a:pt x="4269254" y="317183"/>
                </a:cubicBezTo>
                <a:cubicBezTo>
                  <a:pt x="4269254" y="321177"/>
                  <a:pt x="4267727" y="324290"/>
                  <a:pt x="4264672" y="326522"/>
                </a:cubicBezTo>
                <a:cubicBezTo>
                  <a:pt x="4261618" y="328754"/>
                  <a:pt x="4257976" y="329870"/>
                  <a:pt x="4253747" y="329870"/>
                </a:cubicBezTo>
                <a:cubicBezTo>
                  <a:pt x="4249753" y="329870"/>
                  <a:pt x="4246287" y="328754"/>
                  <a:pt x="4243350" y="326522"/>
                </a:cubicBezTo>
                <a:cubicBezTo>
                  <a:pt x="4240414" y="324290"/>
                  <a:pt x="4239063" y="321177"/>
                  <a:pt x="4239298" y="317183"/>
                </a:cubicBezTo>
                <a:cubicBezTo>
                  <a:pt x="4238593" y="315068"/>
                  <a:pt x="4238240" y="312836"/>
                  <a:pt x="4238240" y="310487"/>
                </a:cubicBezTo>
                <a:cubicBezTo>
                  <a:pt x="4238240" y="305553"/>
                  <a:pt x="4239063" y="300854"/>
                  <a:pt x="4240707" y="296390"/>
                </a:cubicBezTo>
                <a:cubicBezTo>
                  <a:pt x="4238593" y="293570"/>
                  <a:pt x="4237535" y="290516"/>
                  <a:pt x="4237535" y="287227"/>
                </a:cubicBezTo>
                <a:cubicBezTo>
                  <a:pt x="4237535" y="285112"/>
                  <a:pt x="4238123" y="282645"/>
                  <a:pt x="4239298" y="279826"/>
                </a:cubicBezTo>
                <a:cubicBezTo>
                  <a:pt x="4237653" y="277241"/>
                  <a:pt x="4236831" y="274304"/>
                  <a:pt x="4236831" y="271015"/>
                </a:cubicBezTo>
                <a:cubicBezTo>
                  <a:pt x="4236831" y="268666"/>
                  <a:pt x="4237300" y="266551"/>
                  <a:pt x="4238240" y="264672"/>
                </a:cubicBezTo>
                <a:cubicBezTo>
                  <a:pt x="4239180" y="262792"/>
                  <a:pt x="4240355" y="261265"/>
                  <a:pt x="4241764" y="260090"/>
                </a:cubicBezTo>
                <a:cubicBezTo>
                  <a:pt x="4238475" y="256331"/>
                  <a:pt x="4236831" y="251984"/>
                  <a:pt x="4236831" y="247050"/>
                </a:cubicBezTo>
                <a:cubicBezTo>
                  <a:pt x="4236831" y="242351"/>
                  <a:pt x="4238358" y="238357"/>
                  <a:pt x="4241412" y="235068"/>
                </a:cubicBezTo>
                <a:cubicBezTo>
                  <a:pt x="4240472" y="233893"/>
                  <a:pt x="4239650" y="232131"/>
                  <a:pt x="4238945" y="229781"/>
                </a:cubicBezTo>
                <a:cubicBezTo>
                  <a:pt x="4238240" y="227432"/>
                  <a:pt x="4237888" y="225082"/>
                  <a:pt x="4237888" y="222733"/>
                </a:cubicBezTo>
                <a:cubicBezTo>
                  <a:pt x="4237888" y="219679"/>
                  <a:pt x="4238593" y="217447"/>
                  <a:pt x="4240002" y="216037"/>
                </a:cubicBezTo>
                <a:cubicBezTo>
                  <a:pt x="4238123" y="211808"/>
                  <a:pt x="4237183" y="206991"/>
                  <a:pt x="4237183" y="201587"/>
                </a:cubicBezTo>
                <a:cubicBezTo>
                  <a:pt x="4237183" y="196888"/>
                  <a:pt x="4237888" y="193717"/>
                  <a:pt x="4239298" y="192072"/>
                </a:cubicBezTo>
                <a:cubicBezTo>
                  <a:pt x="4237183" y="187373"/>
                  <a:pt x="4236126" y="182909"/>
                  <a:pt x="4236126" y="178680"/>
                </a:cubicBezTo>
                <a:cubicBezTo>
                  <a:pt x="4236126" y="173981"/>
                  <a:pt x="4237183" y="170574"/>
                  <a:pt x="4239298" y="168459"/>
                </a:cubicBezTo>
                <a:cubicBezTo>
                  <a:pt x="4235538" y="163995"/>
                  <a:pt x="4233659" y="159061"/>
                  <a:pt x="4233659" y="153658"/>
                </a:cubicBezTo>
                <a:cubicBezTo>
                  <a:pt x="4233659" y="147079"/>
                  <a:pt x="4236478" y="142263"/>
                  <a:pt x="4242117" y="139208"/>
                </a:cubicBezTo>
                <a:cubicBezTo>
                  <a:pt x="4244936" y="137798"/>
                  <a:pt x="4247756" y="137094"/>
                  <a:pt x="4250575" y="137094"/>
                </a:cubicBezTo>
                <a:close/>
                <a:moveTo>
                  <a:pt x="2116979" y="137094"/>
                </a:moveTo>
                <a:cubicBezTo>
                  <a:pt x="2121445" y="137094"/>
                  <a:pt x="2125203" y="138915"/>
                  <a:pt x="2128258" y="142556"/>
                </a:cubicBezTo>
                <a:cubicBezTo>
                  <a:pt x="2131312" y="146198"/>
                  <a:pt x="2132840" y="150486"/>
                  <a:pt x="2132840" y="155420"/>
                </a:cubicBezTo>
                <a:cubicBezTo>
                  <a:pt x="2132840" y="158004"/>
                  <a:pt x="2132252" y="160706"/>
                  <a:pt x="2131077" y="163526"/>
                </a:cubicBezTo>
                <a:cubicBezTo>
                  <a:pt x="2134131" y="166580"/>
                  <a:pt x="2135658" y="170457"/>
                  <a:pt x="2135658" y="175156"/>
                </a:cubicBezTo>
                <a:cubicBezTo>
                  <a:pt x="2135658" y="178445"/>
                  <a:pt x="2135423" y="181147"/>
                  <a:pt x="2134954" y="183261"/>
                </a:cubicBezTo>
                <a:cubicBezTo>
                  <a:pt x="2136834" y="176448"/>
                  <a:pt x="2139536" y="172454"/>
                  <a:pt x="2143060" y="171279"/>
                </a:cubicBezTo>
                <a:cubicBezTo>
                  <a:pt x="2143060" y="166815"/>
                  <a:pt x="2144468" y="162703"/>
                  <a:pt x="2147288" y="158944"/>
                </a:cubicBezTo>
                <a:cubicBezTo>
                  <a:pt x="2150108" y="155185"/>
                  <a:pt x="2153455" y="152365"/>
                  <a:pt x="2157333" y="150486"/>
                </a:cubicBezTo>
                <a:cubicBezTo>
                  <a:pt x="2161209" y="148606"/>
                  <a:pt x="2164440" y="148019"/>
                  <a:pt x="2167024" y="148724"/>
                </a:cubicBezTo>
                <a:cubicBezTo>
                  <a:pt x="2172899" y="142380"/>
                  <a:pt x="2179242" y="139208"/>
                  <a:pt x="2186055" y="139208"/>
                </a:cubicBezTo>
                <a:cubicBezTo>
                  <a:pt x="2189111" y="139208"/>
                  <a:pt x="2191812" y="139796"/>
                  <a:pt x="2194161" y="140970"/>
                </a:cubicBezTo>
                <a:cubicBezTo>
                  <a:pt x="2196276" y="139326"/>
                  <a:pt x="2199447" y="138503"/>
                  <a:pt x="2203676" y="138503"/>
                </a:cubicBezTo>
                <a:cubicBezTo>
                  <a:pt x="2207200" y="138503"/>
                  <a:pt x="2210490" y="139149"/>
                  <a:pt x="2213544" y="140442"/>
                </a:cubicBezTo>
                <a:cubicBezTo>
                  <a:pt x="2216599" y="141734"/>
                  <a:pt x="2218595" y="143672"/>
                  <a:pt x="2219536" y="146257"/>
                </a:cubicBezTo>
                <a:cubicBezTo>
                  <a:pt x="2227993" y="146727"/>
                  <a:pt x="2233985" y="150251"/>
                  <a:pt x="2237509" y="156829"/>
                </a:cubicBezTo>
                <a:cubicBezTo>
                  <a:pt x="2240564" y="157064"/>
                  <a:pt x="2243559" y="158827"/>
                  <a:pt x="2246496" y="162116"/>
                </a:cubicBezTo>
                <a:cubicBezTo>
                  <a:pt x="2249432" y="165405"/>
                  <a:pt x="2250901" y="169164"/>
                  <a:pt x="2250901" y="173393"/>
                </a:cubicBezTo>
                <a:cubicBezTo>
                  <a:pt x="2250901" y="175273"/>
                  <a:pt x="2250315" y="177623"/>
                  <a:pt x="2249139" y="180442"/>
                </a:cubicBezTo>
                <a:cubicBezTo>
                  <a:pt x="2254543" y="182556"/>
                  <a:pt x="2257244" y="186668"/>
                  <a:pt x="2257244" y="192777"/>
                </a:cubicBezTo>
                <a:cubicBezTo>
                  <a:pt x="2257244" y="194891"/>
                  <a:pt x="2257128" y="196419"/>
                  <a:pt x="2256893" y="197358"/>
                </a:cubicBezTo>
                <a:cubicBezTo>
                  <a:pt x="2259947" y="199003"/>
                  <a:pt x="2262120" y="200706"/>
                  <a:pt x="2263412" y="202469"/>
                </a:cubicBezTo>
                <a:cubicBezTo>
                  <a:pt x="2264705" y="204231"/>
                  <a:pt x="2265350" y="206404"/>
                  <a:pt x="2265350" y="208988"/>
                </a:cubicBezTo>
                <a:cubicBezTo>
                  <a:pt x="2265350" y="211808"/>
                  <a:pt x="2264646" y="215567"/>
                  <a:pt x="2263236" y="220266"/>
                </a:cubicBezTo>
                <a:cubicBezTo>
                  <a:pt x="2266056" y="222381"/>
                  <a:pt x="2267465" y="225905"/>
                  <a:pt x="2267465" y="230839"/>
                </a:cubicBezTo>
                <a:cubicBezTo>
                  <a:pt x="2267465" y="236008"/>
                  <a:pt x="2266172" y="239884"/>
                  <a:pt x="2263589" y="242469"/>
                </a:cubicBezTo>
                <a:cubicBezTo>
                  <a:pt x="2265704" y="245993"/>
                  <a:pt x="2266761" y="250340"/>
                  <a:pt x="2266761" y="255508"/>
                </a:cubicBezTo>
                <a:cubicBezTo>
                  <a:pt x="2266761" y="260677"/>
                  <a:pt x="2265586" y="264789"/>
                  <a:pt x="2263236" y="267843"/>
                </a:cubicBezTo>
                <a:cubicBezTo>
                  <a:pt x="2264646" y="274892"/>
                  <a:pt x="2265350" y="279826"/>
                  <a:pt x="2265350" y="282645"/>
                </a:cubicBezTo>
                <a:cubicBezTo>
                  <a:pt x="2265350" y="287579"/>
                  <a:pt x="2264294" y="290986"/>
                  <a:pt x="2262178" y="292866"/>
                </a:cubicBezTo>
                <a:cubicBezTo>
                  <a:pt x="2264059" y="297095"/>
                  <a:pt x="2264998" y="301206"/>
                  <a:pt x="2264998" y="305200"/>
                </a:cubicBezTo>
                <a:cubicBezTo>
                  <a:pt x="2264998" y="310604"/>
                  <a:pt x="2263706" y="314598"/>
                  <a:pt x="2261122" y="317183"/>
                </a:cubicBezTo>
                <a:cubicBezTo>
                  <a:pt x="2261357" y="320942"/>
                  <a:pt x="2259771" y="323996"/>
                  <a:pt x="2256364" y="326346"/>
                </a:cubicBezTo>
                <a:cubicBezTo>
                  <a:pt x="2252957" y="328695"/>
                  <a:pt x="2249139" y="329870"/>
                  <a:pt x="2244910" y="329870"/>
                </a:cubicBezTo>
                <a:cubicBezTo>
                  <a:pt x="2241621" y="329870"/>
                  <a:pt x="2238801" y="329048"/>
                  <a:pt x="2236451" y="327403"/>
                </a:cubicBezTo>
                <a:cubicBezTo>
                  <a:pt x="2234103" y="325759"/>
                  <a:pt x="2232927" y="323409"/>
                  <a:pt x="2232927" y="320355"/>
                </a:cubicBezTo>
                <a:cubicBezTo>
                  <a:pt x="2231048" y="315891"/>
                  <a:pt x="2230108" y="310839"/>
                  <a:pt x="2230108" y="305200"/>
                </a:cubicBezTo>
                <a:cubicBezTo>
                  <a:pt x="2230108" y="296507"/>
                  <a:pt x="2232223" y="290164"/>
                  <a:pt x="2236451" y="286169"/>
                </a:cubicBezTo>
                <a:cubicBezTo>
                  <a:pt x="2234807" y="284055"/>
                  <a:pt x="2233338" y="280589"/>
                  <a:pt x="2232046" y="275773"/>
                </a:cubicBezTo>
                <a:cubicBezTo>
                  <a:pt x="2230754" y="270956"/>
                  <a:pt x="2230108" y="266434"/>
                  <a:pt x="2230108" y="262205"/>
                </a:cubicBezTo>
                <a:cubicBezTo>
                  <a:pt x="2230108" y="256331"/>
                  <a:pt x="2231284" y="252689"/>
                  <a:pt x="2233632" y="251279"/>
                </a:cubicBezTo>
                <a:cubicBezTo>
                  <a:pt x="2231752" y="247755"/>
                  <a:pt x="2230813" y="244113"/>
                  <a:pt x="2230813" y="240354"/>
                </a:cubicBezTo>
                <a:cubicBezTo>
                  <a:pt x="2230813" y="236125"/>
                  <a:pt x="2232105" y="230956"/>
                  <a:pt x="2234690" y="224847"/>
                </a:cubicBezTo>
                <a:cubicBezTo>
                  <a:pt x="2232575" y="223203"/>
                  <a:pt x="2230813" y="220736"/>
                  <a:pt x="2229403" y="217447"/>
                </a:cubicBezTo>
                <a:cubicBezTo>
                  <a:pt x="2227993" y="214157"/>
                  <a:pt x="2227289" y="210985"/>
                  <a:pt x="2227289" y="207931"/>
                </a:cubicBezTo>
                <a:cubicBezTo>
                  <a:pt x="2227289" y="206991"/>
                  <a:pt x="2227524" y="205582"/>
                  <a:pt x="2227993" y="203702"/>
                </a:cubicBezTo>
                <a:cubicBezTo>
                  <a:pt x="2225410" y="201587"/>
                  <a:pt x="2223118" y="198181"/>
                  <a:pt x="2221120" y="193482"/>
                </a:cubicBezTo>
                <a:cubicBezTo>
                  <a:pt x="2219124" y="188783"/>
                  <a:pt x="2218243" y="184554"/>
                  <a:pt x="2218478" y="180794"/>
                </a:cubicBezTo>
                <a:cubicBezTo>
                  <a:pt x="2216364" y="180559"/>
                  <a:pt x="2214249" y="179855"/>
                  <a:pt x="2212134" y="178680"/>
                </a:cubicBezTo>
                <a:cubicBezTo>
                  <a:pt x="2210020" y="177505"/>
                  <a:pt x="2208375" y="175860"/>
                  <a:pt x="2207200" y="173746"/>
                </a:cubicBezTo>
                <a:lnTo>
                  <a:pt x="2203324" y="173746"/>
                </a:lnTo>
                <a:cubicBezTo>
                  <a:pt x="2199330" y="173746"/>
                  <a:pt x="2196509" y="172924"/>
                  <a:pt x="2194866" y="171279"/>
                </a:cubicBezTo>
                <a:cubicBezTo>
                  <a:pt x="2192986" y="173628"/>
                  <a:pt x="2189874" y="175684"/>
                  <a:pt x="2185526" y="177446"/>
                </a:cubicBezTo>
                <a:cubicBezTo>
                  <a:pt x="2181180" y="179208"/>
                  <a:pt x="2177361" y="179737"/>
                  <a:pt x="2174073" y="179032"/>
                </a:cubicBezTo>
                <a:lnTo>
                  <a:pt x="2173720" y="179032"/>
                </a:lnTo>
                <a:cubicBezTo>
                  <a:pt x="2174190" y="181617"/>
                  <a:pt x="2173427" y="183907"/>
                  <a:pt x="2171429" y="185905"/>
                </a:cubicBezTo>
                <a:cubicBezTo>
                  <a:pt x="2169432" y="187902"/>
                  <a:pt x="2167024" y="189018"/>
                  <a:pt x="2164204" y="189253"/>
                </a:cubicBezTo>
                <a:cubicBezTo>
                  <a:pt x="2162559" y="193952"/>
                  <a:pt x="2158213" y="196771"/>
                  <a:pt x="2151164" y="197711"/>
                </a:cubicBezTo>
                <a:cubicBezTo>
                  <a:pt x="2151399" y="201705"/>
                  <a:pt x="2150577" y="205053"/>
                  <a:pt x="2148698" y="207755"/>
                </a:cubicBezTo>
                <a:cubicBezTo>
                  <a:pt x="2146818" y="210457"/>
                  <a:pt x="2144703" y="212043"/>
                  <a:pt x="2142354" y="212513"/>
                </a:cubicBezTo>
                <a:cubicBezTo>
                  <a:pt x="2142354" y="218621"/>
                  <a:pt x="2141062" y="224965"/>
                  <a:pt x="2138478" y="231544"/>
                </a:cubicBezTo>
                <a:cubicBezTo>
                  <a:pt x="2138948" y="233423"/>
                  <a:pt x="2139183" y="235068"/>
                  <a:pt x="2139183" y="236478"/>
                </a:cubicBezTo>
                <a:cubicBezTo>
                  <a:pt x="2139183" y="241177"/>
                  <a:pt x="2138243" y="245406"/>
                  <a:pt x="2136363" y="249165"/>
                </a:cubicBezTo>
                <a:cubicBezTo>
                  <a:pt x="2137538" y="251514"/>
                  <a:pt x="2138127" y="254216"/>
                  <a:pt x="2138127" y="257271"/>
                </a:cubicBezTo>
                <a:cubicBezTo>
                  <a:pt x="2138127" y="261265"/>
                  <a:pt x="2137421" y="265376"/>
                  <a:pt x="2136012" y="269605"/>
                </a:cubicBezTo>
                <a:cubicBezTo>
                  <a:pt x="2138127" y="272425"/>
                  <a:pt x="2139183" y="275597"/>
                  <a:pt x="2139183" y="279121"/>
                </a:cubicBezTo>
                <a:cubicBezTo>
                  <a:pt x="2139183" y="281235"/>
                  <a:pt x="2138595" y="283702"/>
                  <a:pt x="2137421" y="286522"/>
                </a:cubicBezTo>
                <a:cubicBezTo>
                  <a:pt x="2138127" y="287932"/>
                  <a:pt x="2138478" y="290164"/>
                  <a:pt x="2138478" y="293218"/>
                </a:cubicBezTo>
                <a:cubicBezTo>
                  <a:pt x="2138478" y="298387"/>
                  <a:pt x="2137421" y="302146"/>
                  <a:pt x="2135306" y="304496"/>
                </a:cubicBezTo>
                <a:cubicBezTo>
                  <a:pt x="2136247" y="307785"/>
                  <a:pt x="2136715" y="310369"/>
                  <a:pt x="2136715" y="312249"/>
                </a:cubicBezTo>
                <a:cubicBezTo>
                  <a:pt x="2136715" y="314128"/>
                  <a:pt x="2136363" y="315773"/>
                  <a:pt x="2135658" y="317183"/>
                </a:cubicBezTo>
                <a:cubicBezTo>
                  <a:pt x="2135658" y="321177"/>
                  <a:pt x="2134131" y="324290"/>
                  <a:pt x="2131077" y="326522"/>
                </a:cubicBezTo>
                <a:cubicBezTo>
                  <a:pt x="2128021" y="328754"/>
                  <a:pt x="2124381" y="329870"/>
                  <a:pt x="2120152" y="329870"/>
                </a:cubicBezTo>
                <a:cubicBezTo>
                  <a:pt x="2116158" y="329870"/>
                  <a:pt x="2112692" y="328754"/>
                  <a:pt x="2109754" y="326522"/>
                </a:cubicBezTo>
                <a:cubicBezTo>
                  <a:pt x="2106818" y="324290"/>
                  <a:pt x="2105466" y="321177"/>
                  <a:pt x="2105702" y="317183"/>
                </a:cubicBezTo>
                <a:cubicBezTo>
                  <a:pt x="2104996" y="315068"/>
                  <a:pt x="2104645" y="312836"/>
                  <a:pt x="2104645" y="310487"/>
                </a:cubicBezTo>
                <a:cubicBezTo>
                  <a:pt x="2104645" y="305553"/>
                  <a:pt x="2105466" y="300854"/>
                  <a:pt x="2107111" y="296390"/>
                </a:cubicBezTo>
                <a:cubicBezTo>
                  <a:pt x="2104996" y="293570"/>
                  <a:pt x="2103940" y="290516"/>
                  <a:pt x="2103940" y="287227"/>
                </a:cubicBezTo>
                <a:cubicBezTo>
                  <a:pt x="2103940" y="285112"/>
                  <a:pt x="2104529" y="282645"/>
                  <a:pt x="2105702" y="279826"/>
                </a:cubicBezTo>
                <a:cubicBezTo>
                  <a:pt x="2104059" y="277241"/>
                  <a:pt x="2103235" y="274304"/>
                  <a:pt x="2103235" y="271015"/>
                </a:cubicBezTo>
                <a:cubicBezTo>
                  <a:pt x="2103235" y="268666"/>
                  <a:pt x="2103705" y="266551"/>
                  <a:pt x="2104645" y="264672"/>
                </a:cubicBezTo>
                <a:cubicBezTo>
                  <a:pt x="2105585" y="262792"/>
                  <a:pt x="2106761" y="261265"/>
                  <a:pt x="2108169" y="260090"/>
                </a:cubicBezTo>
                <a:cubicBezTo>
                  <a:pt x="2104880" y="256331"/>
                  <a:pt x="2103235" y="251984"/>
                  <a:pt x="2103235" y="247050"/>
                </a:cubicBezTo>
                <a:cubicBezTo>
                  <a:pt x="2103235" y="242351"/>
                  <a:pt x="2104761" y="238357"/>
                  <a:pt x="2107816" y="235068"/>
                </a:cubicBezTo>
                <a:cubicBezTo>
                  <a:pt x="2106876" y="233893"/>
                  <a:pt x="2106055" y="232131"/>
                  <a:pt x="2105350" y="229781"/>
                </a:cubicBezTo>
                <a:cubicBezTo>
                  <a:pt x="2104645" y="227432"/>
                  <a:pt x="2104294" y="225082"/>
                  <a:pt x="2104294" y="222733"/>
                </a:cubicBezTo>
                <a:cubicBezTo>
                  <a:pt x="2104294" y="219679"/>
                  <a:pt x="2104996" y="217447"/>
                  <a:pt x="2106407" y="216037"/>
                </a:cubicBezTo>
                <a:cubicBezTo>
                  <a:pt x="2104529" y="211808"/>
                  <a:pt x="2103588" y="206991"/>
                  <a:pt x="2103588" y="201587"/>
                </a:cubicBezTo>
                <a:cubicBezTo>
                  <a:pt x="2103588" y="196888"/>
                  <a:pt x="2104294" y="193717"/>
                  <a:pt x="2105702" y="192072"/>
                </a:cubicBezTo>
                <a:cubicBezTo>
                  <a:pt x="2103588" y="187373"/>
                  <a:pt x="2102531" y="182909"/>
                  <a:pt x="2102531" y="178680"/>
                </a:cubicBezTo>
                <a:cubicBezTo>
                  <a:pt x="2102531" y="173981"/>
                  <a:pt x="2103588" y="170574"/>
                  <a:pt x="2105702" y="168459"/>
                </a:cubicBezTo>
                <a:cubicBezTo>
                  <a:pt x="2101944" y="163995"/>
                  <a:pt x="2100064" y="159061"/>
                  <a:pt x="2100064" y="153658"/>
                </a:cubicBezTo>
                <a:cubicBezTo>
                  <a:pt x="2100064" y="147079"/>
                  <a:pt x="2102883" y="142263"/>
                  <a:pt x="2108522" y="139208"/>
                </a:cubicBezTo>
                <a:cubicBezTo>
                  <a:pt x="2111341" y="137798"/>
                  <a:pt x="2114161" y="137094"/>
                  <a:pt x="2116979" y="137094"/>
                </a:cubicBezTo>
                <a:close/>
                <a:moveTo>
                  <a:pt x="669181" y="137094"/>
                </a:moveTo>
                <a:cubicBezTo>
                  <a:pt x="673645" y="137094"/>
                  <a:pt x="677404" y="138915"/>
                  <a:pt x="680459" y="142556"/>
                </a:cubicBezTo>
                <a:cubicBezTo>
                  <a:pt x="683513" y="146198"/>
                  <a:pt x="685040" y="150486"/>
                  <a:pt x="685040" y="155420"/>
                </a:cubicBezTo>
                <a:cubicBezTo>
                  <a:pt x="685040" y="158004"/>
                  <a:pt x="684453" y="160706"/>
                  <a:pt x="683278" y="163526"/>
                </a:cubicBezTo>
                <a:cubicBezTo>
                  <a:pt x="686332" y="166580"/>
                  <a:pt x="687859" y="170457"/>
                  <a:pt x="687859" y="175156"/>
                </a:cubicBezTo>
                <a:cubicBezTo>
                  <a:pt x="687859" y="178445"/>
                  <a:pt x="687625" y="181147"/>
                  <a:pt x="687154" y="183261"/>
                </a:cubicBezTo>
                <a:cubicBezTo>
                  <a:pt x="689034" y="176448"/>
                  <a:pt x="691736" y="172454"/>
                  <a:pt x="695260" y="171279"/>
                </a:cubicBezTo>
                <a:cubicBezTo>
                  <a:pt x="695260" y="166815"/>
                  <a:pt x="696670" y="162703"/>
                  <a:pt x="699490" y="158944"/>
                </a:cubicBezTo>
                <a:cubicBezTo>
                  <a:pt x="702309" y="155185"/>
                  <a:pt x="705657" y="152365"/>
                  <a:pt x="709533" y="150486"/>
                </a:cubicBezTo>
                <a:cubicBezTo>
                  <a:pt x="713410" y="148606"/>
                  <a:pt x="716641" y="148019"/>
                  <a:pt x="719225" y="148724"/>
                </a:cubicBezTo>
                <a:cubicBezTo>
                  <a:pt x="725099" y="142380"/>
                  <a:pt x="731443" y="139208"/>
                  <a:pt x="738256" y="139208"/>
                </a:cubicBezTo>
                <a:cubicBezTo>
                  <a:pt x="741311" y="139208"/>
                  <a:pt x="744012" y="139796"/>
                  <a:pt x="746362" y="140970"/>
                </a:cubicBezTo>
                <a:cubicBezTo>
                  <a:pt x="748477" y="139326"/>
                  <a:pt x="751648" y="138503"/>
                  <a:pt x="755878" y="138503"/>
                </a:cubicBezTo>
                <a:cubicBezTo>
                  <a:pt x="759402" y="138503"/>
                  <a:pt x="762691" y="139149"/>
                  <a:pt x="765745" y="140442"/>
                </a:cubicBezTo>
                <a:cubicBezTo>
                  <a:pt x="768800" y="141734"/>
                  <a:pt x="770797" y="143672"/>
                  <a:pt x="771736" y="146257"/>
                </a:cubicBezTo>
                <a:cubicBezTo>
                  <a:pt x="780195" y="146727"/>
                  <a:pt x="786186" y="150251"/>
                  <a:pt x="789710" y="156829"/>
                </a:cubicBezTo>
                <a:cubicBezTo>
                  <a:pt x="792764" y="157064"/>
                  <a:pt x="795760" y="158827"/>
                  <a:pt x="798697" y="162116"/>
                </a:cubicBezTo>
                <a:cubicBezTo>
                  <a:pt x="801634" y="165405"/>
                  <a:pt x="803103" y="169164"/>
                  <a:pt x="803103" y="173393"/>
                </a:cubicBezTo>
                <a:cubicBezTo>
                  <a:pt x="803103" y="175273"/>
                  <a:pt x="802515" y="177623"/>
                  <a:pt x="801341" y="180442"/>
                </a:cubicBezTo>
                <a:cubicBezTo>
                  <a:pt x="806744" y="182556"/>
                  <a:pt x="809446" y="186668"/>
                  <a:pt x="809446" y="192777"/>
                </a:cubicBezTo>
                <a:cubicBezTo>
                  <a:pt x="809446" y="194891"/>
                  <a:pt x="809329" y="196419"/>
                  <a:pt x="809094" y="197358"/>
                </a:cubicBezTo>
                <a:cubicBezTo>
                  <a:pt x="812148" y="199003"/>
                  <a:pt x="814321" y="200706"/>
                  <a:pt x="815614" y="202468"/>
                </a:cubicBezTo>
                <a:cubicBezTo>
                  <a:pt x="816906" y="204231"/>
                  <a:pt x="817552" y="206404"/>
                  <a:pt x="817552" y="208988"/>
                </a:cubicBezTo>
                <a:cubicBezTo>
                  <a:pt x="817552" y="211808"/>
                  <a:pt x="816847" y="215567"/>
                  <a:pt x="815437" y="220266"/>
                </a:cubicBezTo>
                <a:cubicBezTo>
                  <a:pt x="818257" y="222381"/>
                  <a:pt x="819666" y="225905"/>
                  <a:pt x="819666" y="230839"/>
                </a:cubicBezTo>
                <a:cubicBezTo>
                  <a:pt x="819666" y="236008"/>
                  <a:pt x="818374" y="239884"/>
                  <a:pt x="815790" y="242469"/>
                </a:cubicBezTo>
                <a:cubicBezTo>
                  <a:pt x="817904" y="245993"/>
                  <a:pt x="818962" y="250340"/>
                  <a:pt x="818962" y="255508"/>
                </a:cubicBezTo>
                <a:cubicBezTo>
                  <a:pt x="818962" y="260677"/>
                  <a:pt x="817787" y="264789"/>
                  <a:pt x="815437" y="267843"/>
                </a:cubicBezTo>
                <a:cubicBezTo>
                  <a:pt x="816847" y="274892"/>
                  <a:pt x="817552" y="279826"/>
                  <a:pt x="817552" y="282645"/>
                </a:cubicBezTo>
                <a:cubicBezTo>
                  <a:pt x="817552" y="287579"/>
                  <a:pt x="816495" y="290986"/>
                  <a:pt x="814380" y="292866"/>
                </a:cubicBezTo>
                <a:cubicBezTo>
                  <a:pt x="816260" y="297095"/>
                  <a:pt x="817200" y="301206"/>
                  <a:pt x="817200" y="305200"/>
                </a:cubicBezTo>
                <a:cubicBezTo>
                  <a:pt x="817200" y="310604"/>
                  <a:pt x="815907" y="314598"/>
                  <a:pt x="813323" y="317183"/>
                </a:cubicBezTo>
                <a:cubicBezTo>
                  <a:pt x="813558" y="320942"/>
                  <a:pt x="811972" y="323996"/>
                  <a:pt x="808565" y="326346"/>
                </a:cubicBezTo>
                <a:cubicBezTo>
                  <a:pt x="805158" y="328695"/>
                  <a:pt x="801341" y="329870"/>
                  <a:pt x="797111" y="329870"/>
                </a:cubicBezTo>
                <a:cubicBezTo>
                  <a:pt x="793822" y="329870"/>
                  <a:pt x="791003" y="329048"/>
                  <a:pt x="788653" y="327403"/>
                </a:cubicBezTo>
                <a:cubicBezTo>
                  <a:pt x="786304" y="325759"/>
                  <a:pt x="785129" y="323409"/>
                  <a:pt x="785129" y="320355"/>
                </a:cubicBezTo>
                <a:cubicBezTo>
                  <a:pt x="783249" y="315891"/>
                  <a:pt x="782309" y="310839"/>
                  <a:pt x="782309" y="305200"/>
                </a:cubicBezTo>
                <a:cubicBezTo>
                  <a:pt x="782309" y="296507"/>
                  <a:pt x="784424" y="290164"/>
                  <a:pt x="788653" y="286169"/>
                </a:cubicBezTo>
                <a:cubicBezTo>
                  <a:pt x="787009" y="284055"/>
                  <a:pt x="785540" y="280589"/>
                  <a:pt x="784248" y="275773"/>
                </a:cubicBezTo>
                <a:cubicBezTo>
                  <a:pt x="782956" y="270956"/>
                  <a:pt x="782309" y="266434"/>
                  <a:pt x="782309" y="262205"/>
                </a:cubicBezTo>
                <a:cubicBezTo>
                  <a:pt x="782309" y="256331"/>
                  <a:pt x="783484" y="252689"/>
                  <a:pt x="785834" y="251279"/>
                </a:cubicBezTo>
                <a:cubicBezTo>
                  <a:pt x="783954" y="247755"/>
                  <a:pt x="783014" y="244113"/>
                  <a:pt x="783014" y="240354"/>
                </a:cubicBezTo>
                <a:cubicBezTo>
                  <a:pt x="783014" y="236125"/>
                  <a:pt x="784307" y="230956"/>
                  <a:pt x="786891" y="224847"/>
                </a:cubicBezTo>
                <a:cubicBezTo>
                  <a:pt x="784776" y="223203"/>
                  <a:pt x="783014" y="220736"/>
                  <a:pt x="781604" y="217447"/>
                </a:cubicBezTo>
                <a:cubicBezTo>
                  <a:pt x="780195" y="214157"/>
                  <a:pt x="779490" y="210985"/>
                  <a:pt x="779490" y="207931"/>
                </a:cubicBezTo>
                <a:cubicBezTo>
                  <a:pt x="779490" y="206991"/>
                  <a:pt x="779725" y="205582"/>
                  <a:pt x="780195" y="203702"/>
                </a:cubicBezTo>
                <a:cubicBezTo>
                  <a:pt x="777610" y="201587"/>
                  <a:pt x="775320" y="198181"/>
                  <a:pt x="773322" y="193482"/>
                </a:cubicBezTo>
                <a:cubicBezTo>
                  <a:pt x="771325" y="188783"/>
                  <a:pt x="770445" y="184554"/>
                  <a:pt x="770679" y="180794"/>
                </a:cubicBezTo>
                <a:cubicBezTo>
                  <a:pt x="768565" y="180559"/>
                  <a:pt x="766450" y="179855"/>
                  <a:pt x="764336" y="178680"/>
                </a:cubicBezTo>
                <a:cubicBezTo>
                  <a:pt x="762221" y="177505"/>
                  <a:pt x="760577" y="175860"/>
                  <a:pt x="759402" y="173746"/>
                </a:cubicBezTo>
                <a:lnTo>
                  <a:pt x="755525" y="173746"/>
                </a:lnTo>
                <a:cubicBezTo>
                  <a:pt x="751531" y="173746"/>
                  <a:pt x="748711" y="172924"/>
                  <a:pt x="747067" y="171279"/>
                </a:cubicBezTo>
                <a:cubicBezTo>
                  <a:pt x="745187" y="173628"/>
                  <a:pt x="742074" y="175684"/>
                  <a:pt x="737728" y="177446"/>
                </a:cubicBezTo>
                <a:cubicBezTo>
                  <a:pt x="733381" y="179208"/>
                  <a:pt x="729563" y="179737"/>
                  <a:pt x="726274" y="179032"/>
                </a:cubicBezTo>
                <a:lnTo>
                  <a:pt x="725921" y="179032"/>
                </a:lnTo>
                <a:cubicBezTo>
                  <a:pt x="726391" y="181617"/>
                  <a:pt x="725628" y="183907"/>
                  <a:pt x="723630" y="185905"/>
                </a:cubicBezTo>
                <a:cubicBezTo>
                  <a:pt x="721633" y="187902"/>
                  <a:pt x="719225" y="189018"/>
                  <a:pt x="716406" y="189253"/>
                </a:cubicBezTo>
                <a:cubicBezTo>
                  <a:pt x="714761" y="193952"/>
                  <a:pt x="710415" y="196771"/>
                  <a:pt x="703366" y="197711"/>
                </a:cubicBezTo>
                <a:cubicBezTo>
                  <a:pt x="703601" y="201705"/>
                  <a:pt x="702779" y="205053"/>
                  <a:pt x="700900" y="207755"/>
                </a:cubicBezTo>
                <a:cubicBezTo>
                  <a:pt x="699020" y="210457"/>
                  <a:pt x="696905" y="212043"/>
                  <a:pt x="694556" y="212513"/>
                </a:cubicBezTo>
                <a:cubicBezTo>
                  <a:pt x="694556" y="218621"/>
                  <a:pt x="693263" y="224965"/>
                  <a:pt x="690679" y="231544"/>
                </a:cubicBezTo>
                <a:cubicBezTo>
                  <a:pt x="691149" y="233423"/>
                  <a:pt x="691384" y="235068"/>
                  <a:pt x="691384" y="236478"/>
                </a:cubicBezTo>
                <a:cubicBezTo>
                  <a:pt x="691384" y="241177"/>
                  <a:pt x="690444" y="245406"/>
                  <a:pt x="688564" y="249165"/>
                </a:cubicBezTo>
                <a:cubicBezTo>
                  <a:pt x="689739" y="251514"/>
                  <a:pt x="690326" y="254216"/>
                  <a:pt x="690326" y="257271"/>
                </a:cubicBezTo>
                <a:cubicBezTo>
                  <a:pt x="690326" y="261265"/>
                  <a:pt x="689621" y="265376"/>
                  <a:pt x="688212" y="269605"/>
                </a:cubicBezTo>
                <a:cubicBezTo>
                  <a:pt x="690326" y="272425"/>
                  <a:pt x="691384" y="275597"/>
                  <a:pt x="691384" y="279121"/>
                </a:cubicBezTo>
                <a:cubicBezTo>
                  <a:pt x="691384" y="281235"/>
                  <a:pt x="690796" y="283702"/>
                  <a:pt x="689621" y="286522"/>
                </a:cubicBezTo>
                <a:cubicBezTo>
                  <a:pt x="690326" y="287932"/>
                  <a:pt x="690679" y="290164"/>
                  <a:pt x="690679" y="293218"/>
                </a:cubicBezTo>
                <a:cubicBezTo>
                  <a:pt x="690679" y="298387"/>
                  <a:pt x="689621" y="302146"/>
                  <a:pt x="687507" y="304496"/>
                </a:cubicBezTo>
                <a:cubicBezTo>
                  <a:pt x="688447" y="307785"/>
                  <a:pt x="688917" y="310369"/>
                  <a:pt x="688917" y="312249"/>
                </a:cubicBezTo>
                <a:cubicBezTo>
                  <a:pt x="688917" y="314129"/>
                  <a:pt x="688564" y="315773"/>
                  <a:pt x="687859" y="317183"/>
                </a:cubicBezTo>
                <a:cubicBezTo>
                  <a:pt x="687859" y="321177"/>
                  <a:pt x="686332" y="324290"/>
                  <a:pt x="683278" y="326522"/>
                </a:cubicBezTo>
                <a:cubicBezTo>
                  <a:pt x="680223" y="328754"/>
                  <a:pt x="676582" y="329870"/>
                  <a:pt x="672352" y="329870"/>
                </a:cubicBezTo>
                <a:cubicBezTo>
                  <a:pt x="668359" y="329870"/>
                  <a:pt x="664893" y="328754"/>
                  <a:pt x="661956" y="326522"/>
                </a:cubicBezTo>
                <a:cubicBezTo>
                  <a:pt x="659019" y="324290"/>
                  <a:pt x="657668" y="321177"/>
                  <a:pt x="657903" y="317183"/>
                </a:cubicBezTo>
                <a:cubicBezTo>
                  <a:pt x="657199" y="315068"/>
                  <a:pt x="656846" y="312836"/>
                  <a:pt x="656846" y="310487"/>
                </a:cubicBezTo>
                <a:cubicBezTo>
                  <a:pt x="656846" y="305553"/>
                  <a:pt x="657668" y="300854"/>
                  <a:pt x="659313" y="296390"/>
                </a:cubicBezTo>
                <a:cubicBezTo>
                  <a:pt x="657199" y="293570"/>
                  <a:pt x="656141" y="290516"/>
                  <a:pt x="656141" y="287227"/>
                </a:cubicBezTo>
                <a:cubicBezTo>
                  <a:pt x="656141" y="285112"/>
                  <a:pt x="656729" y="282645"/>
                  <a:pt x="657903" y="279826"/>
                </a:cubicBezTo>
                <a:cubicBezTo>
                  <a:pt x="656259" y="277241"/>
                  <a:pt x="655436" y="274304"/>
                  <a:pt x="655436" y="271015"/>
                </a:cubicBezTo>
                <a:cubicBezTo>
                  <a:pt x="655436" y="268666"/>
                  <a:pt x="655906" y="266551"/>
                  <a:pt x="656846" y="264672"/>
                </a:cubicBezTo>
                <a:cubicBezTo>
                  <a:pt x="657786" y="262792"/>
                  <a:pt x="658961" y="261265"/>
                  <a:pt x="660370" y="260090"/>
                </a:cubicBezTo>
                <a:cubicBezTo>
                  <a:pt x="657081" y="256331"/>
                  <a:pt x="655436" y="251984"/>
                  <a:pt x="655436" y="247050"/>
                </a:cubicBezTo>
                <a:cubicBezTo>
                  <a:pt x="655436" y="242351"/>
                  <a:pt x="656963" y="238357"/>
                  <a:pt x="660018" y="235068"/>
                </a:cubicBezTo>
                <a:cubicBezTo>
                  <a:pt x="659078" y="233893"/>
                  <a:pt x="658256" y="232131"/>
                  <a:pt x="657551" y="229781"/>
                </a:cubicBezTo>
                <a:cubicBezTo>
                  <a:pt x="656846" y="227432"/>
                  <a:pt x="656494" y="225082"/>
                  <a:pt x="656494" y="222733"/>
                </a:cubicBezTo>
                <a:cubicBezTo>
                  <a:pt x="656494" y="219679"/>
                  <a:pt x="657199" y="217447"/>
                  <a:pt x="658608" y="216037"/>
                </a:cubicBezTo>
                <a:cubicBezTo>
                  <a:pt x="656729" y="211808"/>
                  <a:pt x="655788" y="206991"/>
                  <a:pt x="655788" y="201587"/>
                </a:cubicBezTo>
                <a:cubicBezTo>
                  <a:pt x="655788" y="196888"/>
                  <a:pt x="656494" y="193717"/>
                  <a:pt x="657903" y="192072"/>
                </a:cubicBezTo>
                <a:cubicBezTo>
                  <a:pt x="655788" y="187373"/>
                  <a:pt x="654732" y="182909"/>
                  <a:pt x="654732" y="178680"/>
                </a:cubicBezTo>
                <a:cubicBezTo>
                  <a:pt x="654732" y="173981"/>
                  <a:pt x="655788" y="170574"/>
                  <a:pt x="657903" y="168459"/>
                </a:cubicBezTo>
                <a:cubicBezTo>
                  <a:pt x="654144" y="163995"/>
                  <a:pt x="652264" y="159061"/>
                  <a:pt x="652264" y="153658"/>
                </a:cubicBezTo>
                <a:cubicBezTo>
                  <a:pt x="652264" y="147079"/>
                  <a:pt x="655084" y="142263"/>
                  <a:pt x="660723" y="139208"/>
                </a:cubicBezTo>
                <a:cubicBezTo>
                  <a:pt x="663542" y="137798"/>
                  <a:pt x="666362" y="137094"/>
                  <a:pt x="669181" y="137094"/>
                </a:cubicBezTo>
                <a:close/>
                <a:moveTo>
                  <a:pt x="8054174" y="132865"/>
                </a:moveTo>
                <a:cubicBezTo>
                  <a:pt x="8059578" y="132865"/>
                  <a:pt x="8064688" y="133628"/>
                  <a:pt x="8069505" y="135155"/>
                </a:cubicBezTo>
                <a:cubicBezTo>
                  <a:pt x="8074321" y="136682"/>
                  <a:pt x="8077904" y="138621"/>
                  <a:pt x="8080253" y="140970"/>
                </a:cubicBezTo>
                <a:cubicBezTo>
                  <a:pt x="8082603" y="139091"/>
                  <a:pt x="8086127" y="138151"/>
                  <a:pt x="8090827" y="138151"/>
                </a:cubicBezTo>
                <a:cubicBezTo>
                  <a:pt x="8098110" y="138151"/>
                  <a:pt x="8102574" y="141088"/>
                  <a:pt x="8104218" y="146962"/>
                </a:cubicBezTo>
                <a:cubicBezTo>
                  <a:pt x="8106099" y="146257"/>
                  <a:pt x="8107978" y="145904"/>
                  <a:pt x="8109857" y="145904"/>
                </a:cubicBezTo>
                <a:cubicBezTo>
                  <a:pt x="8113851" y="145904"/>
                  <a:pt x="8117375" y="147373"/>
                  <a:pt x="8120430" y="150310"/>
                </a:cubicBezTo>
                <a:cubicBezTo>
                  <a:pt x="8123485" y="153246"/>
                  <a:pt x="8125011" y="156712"/>
                  <a:pt x="8125011" y="160706"/>
                </a:cubicBezTo>
                <a:cubicBezTo>
                  <a:pt x="8125011" y="162821"/>
                  <a:pt x="8124777" y="164348"/>
                  <a:pt x="8124307" y="165288"/>
                </a:cubicBezTo>
                <a:cubicBezTo>
                  <a:pt x="8126657" y="168577"/>
                  <a:pt x="8128477" y="171631"/>
                  <a:pt x="8129769" y="174451"/>
                </a:cubicBezTo>
                <a:cubicBezTo>
                  <a:pt x="8131061" y="177270"/>
                  <a:pt x="8131473" y="180090"/>
                  <a:pt x="8131003" y="182909"/>
                </a:cubicBezTo>
                <a:cubicBezTo>
                  <a:pt x="8131708" y="185023"/>
                  <a:pt x="8132060" y="186903"/>
                  <a:pt x="8132060" y="188548"/>
                </a:cubicBezTo>
                <a:cubicBezTo>
                  <a:pt x="8132060" y="192307"/>
                  <a:pt x="8131120" y="195126"/>
                  <a:pt x="8129241" y="197006"/>
                </a:cubicBezTo>
                <a:cubicBezTo>
                  <a:pt x="8129475" y="197711"/>
                  <a:pt x="8129593" y="198651"/>
                  <a:pt x="8129593" y="199825"/>
                </a:cubicBezTo>
                <a:cubicBezTo>
                  <a:pt x="8129593" y="202410"/>
                  <a:pt x="8128653" y="205229"/>
                  <a:pt x="8126774" y="208284"/>
                </a:cubicBezTo>
                <a:cubicBezTo>
                  <a:pt x="8128419" y="210633"/>
                  <a:pt x="8129241" y="213217"/>
                  <a:pt x="8129241" y="216037"/>
                </a:cubicBezTo>
                <a:cubicBezTo>
                  <a:pt x="8129241" y="218856"/>
                  <a:pt x="8128419" y="221441"/>
                  <a:pt x="8126774" y="223790"/>
                </a:cubicBezTo>
                <a:cubicBezTo>
                  <a:pt x="8127243" y="228019"/>
                  <a:pt x="8127479" y="230839"/>
                  <a:pt x="8127479" y="232248"/>
                </a:cubicBezTo>
                <a:cubicBezTo>
                  <a:pt x="8128183" y="238122"/>
                  <a:pt x="8128536" y="242116"/>
                  <a:pt x="8128536" y="244231"/>
                </a:cubicBezTo>
                <a:cubicBezTo>
                  <a:pt x="8128536" y="245406"/>
                  <a:pt x="8128301" y="246933"/>
                  <a:pt x="8127831" y="248812"/>
                </a:cubicBezTo>
                <a:cubicBezTo>
                  <a:pt x="8129711" y="251397"/>
                  <a:pt x="8130651" y="255156"/>
                  <a:pt x="8130651" y="260090"/>
                </a:cubicBezTo>
                <a:cubicBezTo>
                  <a:pt x="8130651" y="265024"/>
                  <a:pt x="8129829" y="268783"/>
                  <a:pt x="8128183" y="271368"/>
                </a:cubicBezTo>
                <a:cubicBezTo>
                  <a:pt x="8131708" y="277946"/>
                  <a:pt x="8133470" y="282998"/>
                  <a:pt x="8133470" y="286522"/>
                </a:cubicBezTo>
                <a:cubicBezTo>
                  <a:pt x="8133470" y="289341"/>
                  <a:pt x="8132647" y="291926"/>
                  <a:pt x="8131003" y="294275"/>
                </a:cubicBezTo>
                <a:cubicBezTo>
                  <a:pt x="8131943" y="295920"/>
                  <a:pt x="8132413" y="297799"/>
                  <a:pt x="8132413" y="299914"/>
                </a:cubicBezTo>
                <a:cubicBezTo>
                  <a:pt x="8132413" y="302264"/>
                  <a:pt x="8131708" y="304848"/>
                  <a:pt x="8130298" y="307667"/>
                </a:cubicBezTo>
                <a:cubicBezTo>
                  <a:pt x="8131708" y="309782"/>
                  <a:pt x="8132413" y="313071"/>
                  <a:pt x="8132413" y="317535"/>
                </a:cubicBezTo>
                <a:cubicBezTo>
                  <a:pt x="8132413" y="322469"/>
                  <a:pt x="8131237" y="326816"/>
                  <a:pt x="8128888" y="330575"/>
                </a:cubicBezTo>
                <a:cubicBezTo>
                  <a:pt x="8130063" y="330810"/>
                  <a:pt x="8130298" y="332278"/>
                  <a:pt x="8129593" y="334980"/>
                </a:cubicBezTo>
                <a:cubicBezTo>
                  <a:pt x="8128888" y="337682"/>
                  <a:pt x="8127713" y="340325"/>
                  <a:pt x="8126069" y="342910"/>
                </a:cubicBezTo>
                <a:cubicBezTo>
                  <a:pt x="8127243" y="345259"/>
                  <a:pt x="8127831" y="347374"/>
                  <a:pt x="8127831" y="349254"/>
                </a:cubicBezTo>
                <a:cubicBezTo>
                  <a:pt x="8127831" y="352073"/>
                  <a:pt x="8127009" y="354834"/>
                  <a:pt x="8125364" y="357535"/>
                </a:cubicBezTo>
                <a:cubicBezTo>
                  <a:pt x="8123719" y="360237"/>
                  <a:pt x="8121605" y="362176"/>
                  <a:pt x="8119020" y="363351"/>
                </a:cubicBezTo>
                <a:cubicBezTo>
                  <a:pt x="8115966" y="372044"/>
                  <a:pt x="8111619" y="377095"/>
                  <a:pt x="8105981" y="378505"/>
                </a:cubicBezTo>
                <a:cubicBezTo>
                  <a:pt x="8106216" y="381324"/>
                  <a:pt x="8105159" y="384085"/>
                  <a:pt x="8102809" y="386787"/>
                </a:cubicBezTo>
                <a:cubicBezTo>
                  <a:pt x="8100459" y="389489"/>
                  <a:pt x="8097993" y="391075"/>
                  <a:pt x="8095407" y="391545"/>
                </a:cubicBezTo>
                <a:cubicBezTo>
                  <a:pt x="8094233" y="396713"/>
                  <a:pt x="8089769" y="399298"/>
                  <a:pt x="8082015" y="399298"/>
                </a:cubicBezTo>
                <a:cubicBezTo>
                  <a:pt x="8080371" y="401412"/>
                  <a:pt x="8077728" y="403057"/>
                  <a:pt x="8074087" y="404232"/>
                </a:cubicBezTo>
                <a:cubicBezTo>
                  <a:pt x="8070445" y="405407"/>
                  <a:pt x="8066391" y="405994"/>
                  <a:pt x="8061928" y="405994"/>
                </a:cubicBezTo>
                <a:cubicBezTo>
                  <a:pt x="8053234" y="405994"/>
                  <a:pt x="8046656" y="403762"/>
                  <a:pt x="8042192" y="399298"/>
                </a:cubicBezTo>
                <a:cubicBezTo>
                  <a:pt x="8039137" y="399063"/>
                  <a:pt x="8036201" y="397947"/>
                  <a:pt x="8033381" y="395950"/>
                </a:cubicBezTo>
                <a:cubicBezTo>
                  <a:pt x="8030561" y="393953"/>
                  <a:pt x="8028447" y="391545"/>
                  <a:pt x="8027037" y="388725"/>
                </a:cubicBezTo>
                <a:cubicBezTo>
                  <a:pt x="8023513" y="388490"/>
                  <a:pt x="8020517" y="387080"/>
                  <a:pt x="8018051" y="384496"/>
                </a:cubicBezTo>
                <a:cubicBezTo>
                  <a:pt x="8015583" y="381912"/>
                  <a:pt x="8014233" y="378857"/>
                  <a:pt x="8013997" y="375333"/>
                </a:cubicBezTo>
                <a:cubicBezTo>
                  <a:pt x="8012118" y="372279"/>
                  <a:pt x="8011179" y="369577"/>
                  <a:pt x="8011179" y="367227"/>
                </a:cubicBezTo>
                <a:cubicBezTo>
                  <a:pt x="8011179" y="363233"/>
                  <a:pt x="8012823" y="359885"/>
                  <a:pt x="8016113" y="357183"/>
                </a:cubicBezTo>
                <a:cubicBezTo>
                  <a:pt x="8019401" y="354481"/>
                  <a:pt x="8023161" y="353130"/>
                  <a:pt x="8027390" y="353130"/>
                </a:cubicBezTo>
                <a:cubicBezTo>
                  <a:pt x="8030209" y="353130"/>
                  <a:pt x="8032735" y="353894"/>
                  <a:pt x="8034967" y="355421"/>
                </a:cubicBezTo>
                <a:cubicBezTo>
                  <a:pt x="8037199" y="356948"/>
                  <a:pt x="8038903" y="359239"/>
                  <a:pt x="8040077" y="362293"/>
                </a:cubicBezTo>
                <a:cubicBezTo>
                  <a:pt x="8045011" y="363468"/>
                  <a:pt x="8048300" y="366170"/>
                  <a:pt x="8049945" y="370399"/>
                </a:cubicBezTo>
                <a:cubicBezTo>
                  <a:pt x="8053939" y="370869"/>
                  <a:pt x="8057111" y="372279"/>
                  <a:pt x="8059461" y="374628"/>
                </a:cubicBezTo>
                <a:cubicBezTo>
                  <a:pt x="8060165" y="373453"/>
                  <a:pt x="8061693" y="372572"/>
                  <a:pt x="8064042" y="371985"/>
                </a:cubicBezTo>
                <a:cubicBezTo>
                  <a:pt x="8066391" y="371398"/>
                  <a:pt x="8068859" y="371104"/>
                  <a:pt x="8071443" y="371104"/>
                </a:cubicBezTo>
                <a:cubicBezTo>
                  <a:pt x="8074027" y="371104"/>
                  <a:pt x="8076025" y="371456"/>
                  <a:pt x="8077435" y="372161"/>
                </a:cubicBezTo>
                <a:cubicBezTo>
                  <a:pt x="8077435" y="370282"/>
                  <a:pt x="8078374" y="368461"/>
                  <a:pt x="8080253" y="366699"/>
                </a:cubicBezTo>
                <a:cubicBezTo>
                  <a:pt x="8082133" y="364936"/>
                  <a:pt x="8084131" y="363938"/>
                  <a:pt x="8086245" y="363703"/>
                </a:cubicBezTo>
                <a:cubicBezTo>
                  <a:pt x="8085775" y="361823"/>
                  <a:pt x="8086363" y="359591"/>
                  <a:pt x="8088007" y="357007"/>
                </a:cubicBezTo>
                <a:cubicBezTo>
                  <a:pt x="8089651" y="354422"/>
                  <a:pt x="8091297" y="353013"/>
                  <a:pt x="8092941" y="352778"/>
                </a:cubicBezTo>
                <a:cubicBezTo>
                  <a:pt x="8092471" y="350898"/>
                  <a:pt x="8092236" y="349136"/>
                  <a:pt x="8092236" y="347491"/>
                </a:cubicBezTo>
                <a:cubicBezTo>
                  <a:pt x="8092236" y="344437"/>
                  <a:pt x="8092765" y="341559"/>
                  <a:pt x="8093822" y="338857"/>
                </a:cubicBezTo>
                <a:cubicBezTo>
                  <a:pt x="8094879" y="336155"/>
                  <a:pt x="8096348" y="334099"/>
                  <a:pt x="8098227" y="332690"/>
                </a:cubicBezTo>
                <a:cubicBezTo>
                  <a:pt x="8097993" y="331750"/>
                  <a:pt x="8097875" y="330458"/>
                  <a:pt x="8097875" y="328813"/>
                </a:cubicBezTo>
                <a:cubicBezTo>
                  <a:pt x="8097875" y="325759"/>
                  <a:pt x="8098462" y="322880"/>
                  <a:pt x="8099637" y="320178"/>
                </a:cubicBezTo>
                <a:cubicBezTo>
                  <a:pt x="8100812" y="317477"/>
                  <a:pt x="8102104" y="315656"/>
                  <a:pt x="8103513" y="314716"/>
                </a:cubicBezTo>
                <a:cubicBezTo>
                  <a:pt x="8089417" y="321764"/>
                  <a:pt x="8080607" y="324466"/>
                  <a:pt x="8077081" y="322822"/>
                </a:cubicBezTo>
                <a:cubicBezTo>
                  <a:pt x="8070973" y="324231"/>
                  <a:pt x="8066039" y="324936"/>
                  <a:pt x="8062280" y="324936"/>
                </a:cubicBezTo>
                <a:cubicBezTo>
                  <a:pt x="8057346" y="324936"/>
                  <a:pt x="8053939" y="324114"/>
                  <a:pt x="8052060" y="322469"/>
                </a:cubicBezTo>
                <a:cubicBezTo>
                  <a:pt x="8049945" y="323644"/>
                  <a:pt x="8047126" y="324231"/>
                  <a:pt x="8043601" y="324231"/>
                </a:cubicBezTo>
                <a:cubicBezTo>
                  <a:pt x="8038903" y="324231"/>
                  <a:pt x="8034379" y="323115"/>
                  <a:pt x="8030033" y="320883"/>
                </a:cubicBezTo>
                <a:cubicBezTo>
                  <a:pt x="8025687" y="318651"/>
                  <a:pt x="8022691" y="315773"/>
                  <a:pt x="8021046" y="312249"/>
                </a:cubicBezTo>
                <a:cubicBezTo>
                  <a:pt x="8014703" y="311779"/>
                  <a:pt x="8008829" y="308431"/>
                  <a:pt x="8003425" y="302205"/>
                </a:cubicBezTo>
                <a:cubicBezTo>
                  <a:pt x="7998021" y="295979"/>
                  <a:pt x="7995084" y="288754"/>
                  <a:pt x="7994615" y="280531"/>
                </a:cubicBezTo>
                <a:cubicBezTo>
                  <a:pt x="7990385" y="279121"/>
                  <a:pt x="7987155" y="275890"/>
                  <a:pt x="7984923" y="270839"/>
                </a:cubicBezTo>
                <a:cubicBezTo>
                  <a:pt x="7982691" y="265788"/>
                  <a:pt x="7981575" y="260207"/>
                  <a:pt x="7981575" y="254099"/>
                </a:cubicBezTo>
                <a:cubicBezTo>
                  <a:pt x="7981575" y="247285"/>
                  <a:pt x="7982867" y="242234"/>
                  <a:pt x="7985451" y="238944"/>
                </a:cubicBezTo>
                <a:cubicBezTo>
                  <a:pt x="7983807" y="237770"/>
                  <a:pt x="7982456" y="235009"/>
                  <a:pt x="7981399" y="230663"/>
                </a:cubicBezTo>
                <a:cubicBezTo>
                  <a:pt x="7980341" y="226316"/>
                  <a:pt x="7979813" y="221676"/>
                  <a:pt x="7979813" y="216742"/>
                </a:cubicBezTo>
                <a:cubicBezTo>
                  <a:pt x="7979813" y="205934"/>
                  <a:pt x="7982515" y="198651"/>
                  <a:pt x="7987919" y="194891"/>
                </a:cubicBezTo>
                <a:cubicBezTo>
                  <a:pt x="7987213" y="193717"/>
                  <a:pt x="7987331" y="191308"/>
                  <a:pt x="7988271" y="187667"/>
                </a:cubicBezTo>
                <a:cubicBezTo>
                  <a:pt x="7989211" y="184025"/>
                  <a:pt x="7990738" y="180442"/>
                  <a:pt x="7992853" y="176918"/>
                </a:cubicBezTo>
                <a:cubicBezTo>
                  <a:pt x="7994967" y="173393"/>
                  <a:pt x="7997081" y="171161"/>
                  <a:pt x="7999196" y="170222"/>
                </a:cubicBezTo>
                <a:cubicBezTo>
                  <a:pt x="7998961" y="168107"/>
                  <a:pt x="7999783" y="165758"/>
                  <a:pt x="8001663" y="163173"/>
                </a:cubicBezTo>
                <a:cubicBezTo>
                  <a:pt x="8003543" y="160589"/>
                  <a:pt x="8005775" y="158592"/>
                  <a:pt x="8008359" y="157182"/>
                </a:cubicBezTo>
                <a:cubicBezTo>
                  <a:pt x="8010943" y="155772"/>
                  <a:pt x="8012941" y="155302"/>
                  <a:pt x="8014350" y="155772"/>
                </a:cubicBezTo>
                <a:cubicBezTo>
                  <a:pt x="8015290" y="151778"/>
                  <a:pt x="8017345" y="148959"/>
                  <a:pt x="8020517" y="147314"/>
                </a:cubicBezTo>
                <a:cubicBezTo>
                  <a:pt x="8023689" y="145669"/>
                  <a:pt x="8027507" y="144377"/>
                  <a:pt x="8031971" y="143437"/>
                </a:cubicBezTo>
                <a:cubicBezTo>
                  <a:pt x="8033147" y="139913"/>
                  <a:pt x="8035789" y="137270"/>
                  <a:pt x="8039901" y="135508"/>
                </a:cubicBezTo>
                <a:cubicBezTo>
                  <a:pt x="8044013" y="133746"/>
                  <a:pt x="8048771" y="132865"/>
                  <a:pt x="8054174" y="132865"/>
                </a:cubicBezTo>
                <a:close/>
                <a:moveTo>
                  <a:pt x="5930099" y="132865"/>
                </a:moveTo>
                <a:cubicBezTo>
                  <a:pt x="5935503" y="132865"/>
                  <a:pt x="5940613" y="133628"/>
                  <a:pt x="5945430" y="135155"/>
                </a:cubicBezTo>
                <a:cubicBezTo>
                  <a:pt x="5950246" y="136682"/>
                  <a:pt x="5953829" y="138621"/>
                  <a:pt x="5956179" y="140970"/>
                </a:cubicBezTo>
                <a:cubicBezTo>
                  <a:pt x="5958529" y="139091"/>
                  <a:pt x="5962053" y="138151"/>
                  <a:pt x="5966752" y="138151"/>
                </a:cubicBezTo>
                <a:cubicBezTo>
                  <a:pt x="5974035" y="138151"/>
                  <a:pt x="5978499" y="141088"/>
                  <a:pt x="5980143" y="146962"/>
                </a:cubicBezTo>
                <a:cubicBezTo>
                  <a:pt x="5982024" y="146257"/>
                  <a:pt x="5983903" y="145904"/>
                  <a:pt x="5985783" y="145904"/>
                </a:cubicBezTo>
                <a:cubicBezTo>
                  <a:pt x="5989777" y="145904"/>
                  <a:pt x="5993301" y="147373"/>
                  <a:pt x="5996355" y="150310"/>
                </a:cubicBezTo>
                <a:cubicBezTo>
                  <a:pt x="5999410" y="153246"/>
                  <a:pt x="6000937" y="156712"/>
                  <a:pt x="6000937" y="160706"/>
                </a:cubicBezTo>
                <a:cubicBezTo>
                  <a:pt x="6000937" y="162821"/>
                  <a:pt x="6000702" y="164348"/>
                  <a:pt x="6000232" y="165288"/>
                </a:cubicBezTo>
                <a:cubicBezTo>
                  <a:pt x="6002582" y="168577"/>
                  <a:pt x="6004402" y="171631"/>
                  <a:pt x="6005695" y="174451"/>
                </a:cubicBezTo>
                <a:cubicBezTo>
                  <a:pt x="6006987" y="177270"/>
                  <a:pt x="6007398" y="180089"/>
                  <a:pt x="6006928" y="182909"/>
                </a:cubicBezTo>
                <a:cubicBezTo>
                  <a:pt x="6007633" y="185023"/>
                  <a:pt x="6007985" y="186903"/>
                  <a:pt x="6007985" y="188548"/>
                </a:cubicBezTo>
                <a:cubicBezTo>
                  <a:pt x="6007985" y="192307"/>
                  <a:pt x="6007045" y="195126"/>
                  <a:pt x="6005166" y="197006"/>
                </a:cubicBezTo>
                <a:cubicBezTo>
                  <a:pt x="6005401" y="197711"/>
                  <a:pt x="6005518" y="198651"/>
                  <a:pt x="6005518" y="199825"/>
                </a:cubicBezTo>
                <a:cubicBezTo>
                  <a:pt x="6005518" y="202410"/>
                  <a:pt x="6004579" y="205229"/>
                  <a:pt x="6002699" y="208284"/>
                </a:cubicBezTo>
                <a:cubicBezTo>
                  <a:pt x="6004344" y="210633"/>
                  <a:pt x="6005166" y="213217"/>
                  <a:pt x="6005166" y="216037"/>
                </a:cubicBezTo>
                <a:cubicBezTo>
                  <a:pt x="6005166" y="218856"/>
                  <a:pt x="6004344" y="221441"/>
                  <a:pt x="6002699" y="223790"/>
                </a:cubicBezTo>
                <a:cubicBezTo>
                  <a:pt x="6003169" y="228019"/>
                  <a:pt x="6003404" y="230839"/>
                  <a:pt x="6003404" y="232248"/>
                </a:cubicBezTo>
                <a:cubicBezTo>
                  <a:pt x="6004109" y="238122"/>
                  <a:pt x="6004461" y="242116"/>
                  <a:pt x="6004461" y="244231"/>
                </a:cubicBezTo>
                <a:cubicBezTo>
                  <a:pt x="6004461" y="245406"/>
                  <a:pt x="6004226" y="246933"/>
                  <a:pt x="6003756" y="248812"/>
                </a:cubicBezTo>
                <a:cubicBezTo>
                  <a:pt x="6005636" y="251397"/>
                  <a:pt x="6006576" y="255156"/>
                  <a:pt x="6006576" y="260090"/>
                </a:cubicBezTo>
                <a:cubicBezTo>
                  <a:pt x="6006576" y="265024"/>
                  <a:pt x="6005754" y="268783"/>
                  <a:pt x="6004109" y="271368"/>
                </a:cubicBezTo>
                <a:cubicBezTo>
                  <a:pt x="6007633" y="277946"/>
                  <a:pt x="6009395" y="282998"/>
                  <a:pt x="6009395" y="286522"/>
                </a:cubicBezTo>
                <a:cubicBezTo>
                  <a:pt x="6009395" y="289341"/>
                  <a:pt x="6008573" y="291926"/>
                  <a:pt x="6006928" y="294275"/>
                </a:cubicBezTo>
                <a:cubicBezTo>
                  <a:pt x="6007868" y="295920"/>
                  <a:pt x="6008338" y="297799"/>
                  <a:pt x="6008338" y="299914"/>
                </a:cubicBezTo>
                <a:cubicBezTo>
                  <a:pt x="6008338" y="302264"/>
                  <a:pt x="6007633" y="304848"/>
                  <a:pt x="6006223" y="307667"/>
                </a:cubicBezTo>
                <a:cubicBezTo>
                  <a:pt x="6007633" y="309782"/>
                  <a:pt x="6008338" y="313071"/>
                  <a:pt x="6008338" y="317535"/>
                </a:cubicBezTo>
                <a:cubicBezTo>
                  <a:pt x="6008338" y="322469"/>
                  <a:pt x="6007163" y="326816"/>
                  <a:pt x="6004813" y="330575"/>
                </a:cubicBezTo>
                <a:cubicBezTo>
                  <a:pt x="6005988" y="330810"/>
                  <a:pt x="6006223" y="332278"/>
                  <a:pt x="6005518" y="334980"/>
                </a:cubicBezTo>
                <a:cubicBezTo>
                  <a:pt x="6004813" y="337682"/>
                  <a:pt x="6003639" y="340325"/>
                  <a:pt x="6001994" y="342910"/>
                </a:cubicBezTo>
                <a:cubicBezTo>
                  <a:pt x="6003169" y="345259"/>
                  <a:pt x="6003756" y="347374"/>
                  <a:pt x="6003756" y="349254"/>
                </a:cubicBezTo>
                <a:cubicBezTo>
                  <a:pt x="6003756" y="352073"/>
                  <a:pt x="6002934" y="354834"/>
                  <a:pt x="6001289" y="357535"/>
                </a:cubicBezTo>
                <a:cubicBezTo>
                  <a:pt x="5999645" y="360237"/>
                  <a:pt x="5997530" y="362176"/>
                  <a:pt x="5994945" y="363351"/>
                </a:cubicBezTo>
                <a:cubicBezTo>
                  <a:pt x="5991891" y="372044"/>
                  <a:pt x="5987545" y="377095"/>
                  <a:pt x="5981906" y="378505"/>
                </a:cubicBezTo>
                <a:cubicBezTo>
                  <a:pt x="5982141" y="381324"/>
                  <a:pt x="5981084" y="384085"/>
                  <a:pt x="5978734" y="386787"/>
                </a:cubicBezTo>
                <a:cubicBezTo>
                  <a:pt x="5976384" y="389489"/>
                  <a:pt x="5973918" y="391075"/>
                  <a:pt x="5971333" y="391545"/>
                </a:cubicBezTo>
                <a:cubicBezTo>
                  <a:pt x="5970159" y="396713"/>
                  <a:pt x="5965694" y="399298"/>
                  <a:pt x="5957941" y="399298"/>
                </a:cubicBezTo>
                <a:cubicBezTo>
                  <a:pt x="5956296" y="401412"/>
                  <a:pt x="5953653" y="403057"/>
                  <a:pt x="5950012" y="404232"/>
                </a:cubicBezTo>
                <a:cubicBezTo>
                  <a:pt x="5946370" y="405407"/>
                  <a:pt x="5942317" y="405994"/>
                  <a:pt x="5937852" y="405994"/>
                </a:cubicBezTo>
                <a:cubicBezTo>
                  <a:pt x="5929159" y="405994"/>
                  <a:pt x="5922581" y="403762"/>
                  <a:pt x="5918117" y="399298"/>
                </a:cubicBezTo>
                <a:cubicBezTo>
                  <a:pt x="5915063" y="399063"/>
                  <a:pt x="5912126" y="397947"/>
                  <a:pt x="5909307" y="395950"/>
                </a:cubicBezTo>
                <a:cubicBezTo>
                  <a:pt x="5906487" y="393953"/>
                  <a:pt x="5904373" y="391545"/>
                  <a:pt x="5902963" y="388725"/>
                </a:cubicBezTo>
                <a:cubicBezTo>
                  <a:pt x="5899439" y="388490"/>
                  <a:pt x="5896443" y="387080"/>
                  <a:pt x="5893976" y="384496"/>
                </a:cubicBezTo>
                <a:cubicBezTo>
                  <a:pt x="5891509" y="381912"/>
                  <a:pt x="5890158" y="378857"/>
                  <a:pt x="5889923" y="375333"/>
                </a:cubicBezTo>
                <a:cubicBezTo>
                  <a:pt x="5888043" y="372279"/>
                  <a:pt x="5887104" y="369577"/>
                  <a:pt x="5887104" y="367227"/>
                </a:cubicBezTo>
                <a:cubicBezTo>
                  <a:pt x="5887104" y="363233"/>
                  <a:pt x="5888748" y="359885"/>
                  <a:pt x="5892037" y="357183"/>
                </a:cubicBezTo>
                <a:cubicBezTo>
                  <a:pt x="5895327" y="354481"/>
                  <a:pt x="5899086" y="353130"/>
                  <a:pt x="5903315" y="353130"/>
                </a:cubicBezTo>
                <a:cubicBezTo>
                  <a:pt x="5906135" y="353130"/>
                  <a:pt x="5908660" y="353894"/>
                  <a:pt x="5910892" y="355421"/>
                </a:cubicBezTo>
                <a:cubicBezTo>
                  <a:pt x="5913124" y="356948"/>
                  <a:pt x="5914828" y="359239"/>
                  <a:pt x="5916003" y="362293"/>
                </a:cubicBezTo>
                <a:cubicBezTo>
                  <a:pt x="5920936" y="363468"/>
                  <a:pt x="5924225" y="366170"/>
                  <a:pt x="5925870" y="370399"/>
                </a:cubicBezTo>
                <a:cubicBezTo>
                  <a:pt x="5929865" y="370869"/>
                  <a:pt x="5933036" y="372279"/>
                  <a:pt x="5935386" y="374628"/>
                </a:cubicBezTo>
                <a:cubicBezTo>
                  <a:pt x="5936090" y="373453"/>
                  <a:pt x="5937618" y="372572"/>
                  <a:pt x="5939967" y="371985"/>
                </a:cubicBezTo>
                <a:cubicBezTo>
                  <a:pt x="5942317" y="371398"/>
                  <a:pt x="5944784" y="371104"/>
                  <a:pt x="5947368" y="371104"/>
                </a:cubicBezTo>
                <a:cubicBezTo>
                  <a:pt x="5949953" y="371104"/>
                  <a:pt x="5951950" y="371456"/>
                  <a:pt x="5953360" y="372161"/>
                </a:cubicBezTo>
                <a:cubicBezTo>
                  <a:pt x="5953360" y="370282"/>
                  <a:pt x="5954299" y="368461"/>
                  <a:pt x="5956179" y="366699"/>
                </a:cubicBezTo>
                <a:cubicBezTo>
                  <a:pt x="5958058" y="364936"/>
                  <a:pt x="5960056" y="363938"/>
                  <a:pt x="5962170" y="363703"/>
                </a:cubicBezTo>
                <a:cubicBezTo>
                  <a:pt x="5961700" y="361823"/>
                  <a:pt x="5962288" y="359591"/>
                  <a:pt x="5963932" y="357007"/>
                </a:cubicBezTo>
                <a:cubicBezTo>
                  <a:pt x="5965577" y="354422"/>
                  <a:pt x="5967222" y="353013"/>
                  <a:pt x="5968866" y="352778"/>
                </a:cubicBezTo>
                <a:cubicBezTo>
                  <a:pt x="5968397" y="350898"/>
                  <a:pt x="5968161" y="349136"/>
                  <a:pt x="5968161" y="347491"/>
                </a:cubicBezTo>
                <a:cubicBezTo>
                  <a:pt x="5968161" y="344437"/>
                  <a:pt x="5968690" y="341559"/>
                  <a:pt x="5969747" y="338857"/>
                </a:cubicBezTo>
                <a:cubicBezTo>
                  <a:pt x="5970805" y="336155"/>
                  <a:pt x="5972273" y="334099"/>
                  <a:pt x="5974153" y="332690"/>
                </a:cubicBezTo>
                <a:cubicBezTo>
                  <a:pt x="5973918" y="331750"/>
                  <a:pt x="5973800" y="330458"/>
                  <a:pt x="5973800" y="328813"/>
                </a:cubicBezTo>
                <a:cubicBezTo>
                  <a:pt x="5973800" y="325759"/>
                  <a:pt x="5974387" y="322880"/>
                  <a:pt x="5975562" y="320178"/>
                </a:cubicBezTo>
                <a:cubicBezTo>
                  <a:pt x="5976737" y="317477"/>
                  <a:pt x="5978029" y="315656"/>
                  <a:pt x="5979439" y="314716"/>
                </a:cubicBezTo>
                <a:cubicBezTo>
                  <a:pt x="5965342" y="321764"/>
                  <a:pt x="5956532" y="324466"/>
                  <a:pt x="5953007" y="322822"/>
                </a:cubicBezTo>
                <a:cubicBezTo>
                  <a:pt x="5946898" y="324231"/>
                  <a:pt x="5941964" y="324936"/>
                  <a:pt x="5938205" y="324936"/>
                </a:cubicBezTo>
                <a:cubicBezTo>
                  <a:pt x="5933271" y="324936"/>
                  <a:pt x="5929865" y="324114"/>
                  <a:pt x="5927985" y="322469"/>
                </a:cubicBezTo>
                <a:cubicBezTo>
                  <a:pt x="5925870" y="323644"/>
                  <a:pt x="5923051" y="324231"/>
                  <a:pt x="5919527" y="324231"/>
                </a:cubicBezTo>
                <a:cubicBezTo>
                  <a:pt x="5914828" y="324231"/>
                  <a:pt x="5910305" y="323115"/>
                  <a:pt x="5905958" y="320883"/>
                </a:cubicBezTo>
                <a:cubicBezTo>
                  <a:pt x="5901612" y="318651"/>
                  <a:pt x="5898616" y="315773"/>
                  <a:pt x="5896971" y="312249"/>
                </a:cubicBezTo>
                <a:cubicBezTo>
                  <a:pt x="5890628" y="311779"/>
                  <a:pt x="5884754" y="308431"/>
                  <a:pt x="5879350" y="302205"/>
                </a:cubicBezTo>
                <a:cubicBezTo>
                  <a:pt x="5873946" y="295979"/>
                  <a:pt x="5871009" y="288754"/>
                  <a:pt x="5870540" y="280531"/>
                </a:cubicBezTo>
                <a:cubicBezTo>
                  <a:pt x="5866310" y="279121"/>
                  <a:pt x="5863080" y="275890"/>
                  <a:pt x="5860848" y="270839"/>
                </a:cubicBezTo>
                <a:cubicBezTo>
                  <a:pt x="5858616" y="265788"/>
                  <a:pt x="5857500" y="260207"/>
                  <a:pt x="5857500" y="254099"/>
                </a:cubicBezTo>
                <a:cubicBezTo>
                  <a:pt x="5857500" y="247285"/>
                  <a:pt x="5858792" y="242234"/>
                  <a:pt x="5861376" y="238944"/>
                </a:cubicBezTo>
                <a:cubicBezTo>
                  <a:pt x="5859732" y="237770"/>
                  <a:pt x="5858381" y="235009"/>
                  <a:pt x="5857324" y="230663"/>
                </a:cubicBezTo>
                <a:cubicBezTo>
                  <a:pt x="5856266" y="226316"/>
                  <a:pt x="5855738" y="221676"/>
                  <a:pt x="5855738" y="216742"/>
                </a:cubicBezTo>
                <a:cubicBezTo>
                  <a:pt x="5855738" y="205934"/>
                  <a:pt x="5858440" y="198651"/>
                  <a:pt x="5863844" y="194891"/>
                </a:cubicBezTo>
                <a:cubicBezTo>
                  <a:pt x="5863138" y="193717"/>
                  <a:pt x="5863256" y="191308"/>
                  <a:pt x="5864196" y="187667"/>
                </a:cubicBezTo>
                <a:cubicBezTo>
                  <a:pt x="5865136" y="184025"/>
                  <a:pt x="5866663" y="180442"/>
                  <a:pt x="5868778" y="176918"/>
                </a:cubicBezTo>
                <a:cubicBezTo>
                  <a:pt x="5870892" y="173393"/>
                  <a:pt x="5873006" y="171161"/>
                  <a:pt x="5875121" y="170222"/>
                </a:cubicBezTo>
                <a:cubicBezTo>
                  <a:pt x="5874886" y="168107"/>
                  <a:pt x="5875709" y="165758"/>
                  <a:pt x="5877588" y="163173"/>
                </a:cubicBezTo>
                <a:cubicBezTo>
                  <a:pt x="5879468" y="160589"/>
                  <a:pt x="5881700" y="158592"/>
                  <a:pt x="5884284" y="157182"/>
                </a:cubicBezTo>
                <a:cubicBezTo>
                  <a:pt x="5886868" y="155772"/>
                  <a:pt x="5888866" y="155302"/>
                  <a:pt x="5890275" y="155772"/>
                </a:cubicBezTo>
                <a:cubicBezTo>
                  <a:pt x="5891215" y="151778"/>
                  <a:pt x="5893271" y="148959"/>
                  <a:pt x="5896443" y="147314"/>
                </a:cubicBezTo>
                <a:cubicBezTo>
                  <a:pt x="5899615" y="145669"/>
                  <a:pt x="5903432" y="144377"/>
                  <a:pt x="5907897" y="143437"/>
                </a:cubicBezTo>
                <a:cubicBezTo>
                  <a:pt x="5909072" y="139913"/>
                  <a:pt x="5911715" y="137270"/>
                  <a:pt x="5915826" y="135508"/>
                </a:cubicBezTo>
                <a:cubicBezTo>
                  <a:pt x="5919938" y="133746"/>
                  <a:pt x="5924696" y="132865"/>
                  <a:pt x="5930099" y="132865"/>
                </a:cubicBezTo>
                <a:close/>
                <a:moveTo>
                  <a:pt x="4501349" y="132865"/>
                </a:moveTo>
                <a:cubicBezTo>
                  <a:pt x="4506753" y="132865"/>
                  <a:pt x="4511863" y="133628"/>
                  <a:pt x="4516680" y="135155"/>
                </a:cubicBezTo>
                <a:cubicBezTo>
                  <a:pt x="4521496" y="136682"/>
                  <a:pt x="4525079" y="138621"/>
                  <a:pt x="4527429" y="140970"/>
                </a:cubicBezTo>
                <a:cubicBezTo>
                  <a:pt x="4529778" y="139091"/>
                  <a:pt x="4533303" y="138151"/>
                  <a:pt x="4538002" y="138151"/>
                </a:cubicBezTo>
                <a:cubicBezTo>
                  <a:pt x="4545285" y="138151"/>
                  <a:pt x="4549749" y="141088"/>
                  <a:pt x="4551394" y="146962"/>
                </a:cubicBezTo>
                <a:cubicBezTo>
                  <a:pt x="4553273" y="146257"/>
                  <a:pt x="4555153" y="145904"/>
                  <a:pt x="4557032" y="145904"/>
                </a:cubicBezTo>
                <a:cubicBezTo>
                  <a:pt x="4561027" y="145904"/>
                  <a:pt x="4564551" y="147373"/>
                  <a:pt x="4567605" y="150310"/>
                </a:cubicBezTo>
                <a:cubicBezTo>
                  <a:pt x="4570660" y="153246"/>
                  <a:pt x="4572187" y="156712"/>
                  <a:pt x="4572187" y="160706"/>
                </a:cubicBezTo>
                <a:cubicBezTo>
                  <a:pt x="4572187" y="162821"/>
                  <a:pt x="4571952" y="164348"/>
                  <a:pt x="4571482" y="165288"/>
                </a:cubicBezTo>
                <a:cubicBezTo>
                  <a:pt x="4573831" y="168577"/>
                  <a:pt x="4575652" y="171631"/>
                  <a:pt x="4576945" y="174451"/>
                </a:cubicBezTo>
                <a:cubicBezTo>
                  <a:pt x="4578237" y="177270"/>
                  <a:pt x="4578648" y="180090"/>
                  <a:pt x="4578178" y="182909"/>
                </a:cubicBezTo>
                <a:cubicBezTo>
                  <a:pt x="4578883" y="185023"/>
                  <a:pt x="4579235" y="186903"/>
                  <a:pt x="4579235" y="188548"/>
                </a:cubicBezTo>
                <a:cubicBezTo>
                  <a:pt x="4579235" y="192307"/>
                  <a:pt x="4578296" y="195126"/>
                  <a:pt x="4576416" y="197006"/>
                </a:cubicBezTo>
                <a:cubicBezTo>
                  <a:pt x="4576651" y="197711"/>
                  <a:pt x="4576768" y="198651"/>
                  <a:pt x="4576768" y="199825"/>
                </a:cubicBezTo>
                <a:cubicBezTo>
                  <a:pt x="4576768" y="202410"/>
                  <a:pt x="4575829" y="205229"/>
                  <a:pt x="4573949" y="208284"/>
                </a:cubicBezTo>
                <a:cubicBezTo>
                  <a:pt x="4575594" y="210633"/>
                  <a:pt x="4576416" y="213217"/>
                  <a:pt x="4576416" y="216037"/>
                </a:cubicBezTo>
                <a:cubicBezTo>
                  <a:pt x="4576416" y="218856"/>
                  <a:pt x="4575594" y="221441"/>
                  <a:pt x="4573949" y="223790"/>
                </a:cubicBezTo>
                <a:cubicBezTo>
                  <a:pt x="4574419" y="228019"/>
                  <a:pt x="4574654" y="230839"/>
                  <a:pt x="4574654" y="232248"/>
                </a:cubicBezTo>
                <a:cubicBezTo>
                  <a:pt x="4575359" y="238122"/>
                  <a:pt x="4575711" y="242116"/>
                  <a:pt x="4575711" y="244231"/>
                </a:cubicBezTo>
                <a:cubicBezTo>
                  <a:pt x="4575711" y="245406"/>
                  <a:pt x="4575476" y="246933"/>
                  <a:pt x="4575006" y="248812"/>
                </a:cubicBezTo>
                <a:cubicBezTo>
                  <a:pt x="4576886" y="251397"/>
                  <a:pt x="4577826" y="255156"/>
                  <a:pt x="4577826" y="260090"/>
                </a:cubicBezTo>
                <a:cubicBezTo>
                  <a:pt x="4577826" y="265024"/>
                  <a:pt x="4577003" y="268783"/>
                  <a:pt x="4575359" y="271368"/>
                </a:cubicBezTo>
                <a:cubicBezTo>
                  <a:pt x="4578883" y="277946"/>
                  <a:pt x="4580645" y="282998"/>
                  <a:pt x="4580645" y="286522"/>
                </a:cubicBezTo>
                <a:cubicBezTo>
                  <a:pt x="4580645" y="289341"/>
                  <a:pt x="4579823" y="291926"/>
                  <a:pt x="4578178" y="294275"/>
                </a:cubicBezTo>
                <a:cubicBezTo>
                  <a:pt x="4579118" y="295920"/>
                  <a:pt x="4579588" y="297799"/>
                  <a:pt x="4579588" y="299914"/>
                </a:cubicBezTo>
                <a:cubicBezTo>
                  <a:pt x="4579588" y="302264"/>
                  <a:pt x="4578883" y="304848"/>
                  <a:pt x="4577473" y="307667"/>
                </a:cubicBezTo>
                <a:cubicBezTo>
                  <a:pt x="4578883" y="309782"/>
                  <a:pt x="4579588" y="313071"/>
                  <a:pt x="4579588" y="317535"/>
                </a:cubicBezTo>
                <a:cubicBezTo>
                  <a:pt x="4579588" y="322469"/>
                  <a:pt x="4578413" y="326816"/>
                  <a:pt x="4576063" y="330575"/>
                </a:cubicBezTo>
                <a:cubicBezTo>
                  <a:pt x="4577238" y="330810"/>
                  <a:pt x="4577473" y="332278"/>
                  <a:pt x="4576768" y="334980"/>
                </a:cubicBezTo>
                <a:cubicBezTo>
                  <a:pt x="4576063" y="337682"/>
                  <a:pt x="4574889" y="340325"/>
                  <a:pt x="4573244" y="342910"/>
                </a:cubicBezTo>
                <a:cubicBezTo>
                  <a:pt x="4574419" y="345259"/>
                  <a:pt x="4575006" y="347374"/>
                  <a:pt x="4575006" y="349254"/>
                </a:cubicBezTo>
                <a:cubicBezTo>
                  <a:pt x="4575006" y="352073"/>
                  <a:pt x="4574184" y="354834"/>
                  <a:pt x="4572539" y="357535"/>
                </a:cubicBezTo>
                <a:cubicBezTo>
                  <a:pt x="4570895" y="360237"/>
                  <a:pt x="4568780" y="362176"/>
                  <a:pt x="4566195" y="363351"/>
                </a:cubicBezTo>
                <a:cubicBezTo>
                  <a:pt x="4563141" y="372044"/>
                  <a:pt x="4558795" y="377095"/>
                  <a:pt x="4553156" y="378505"/>
                </a:cubicBezTo>
                <a:cubicBezTo>
                  <a:pt x="4553391" y="381324"/>
                  <a:pt x="4552334" y="384085"/>
                  <a:pt x="4549984" y="386787"/>
                </a:cubicBezTo>
                <a:cubicBezTo>
                  <a:pt x="4547635" y="389489"/>
                  <a:pt x="4545168" y="391075"/>
                  <a:pt x="4542583" y="391545"/>
                </a:cubicBezTo>
                <a:cubicBezTo>
                  <a:pt x="4541408" y="396713"/>
                  <a:pt x="4536944" y="399298"/>
                  <a:pt x="4529191" y="399298"/>
                </a:cubicBezTo>
                <a:cubicBezTo>
                  <a:pt x="4527546" y="401412"/>
                  <a:pt x="4524903" y="403057"/>
                  <a:pt x="4521261" y="404232"/>
                </a:cubicBezTo>
                <a:cubicBezTo>
                  <a:pt x="4517620" y="405407"/>
                  <a:pt x="4513567" y="405994"/>
                  <a:pt x="4509103" y="405994"/>
                </a:cubicBezTo>
                <a:cubicBezTo>
                  <a:pt x="4500410" y="405994"/>
                  <a:pt x="4493831" y="403762"/>
                  <a:pt x="4489367" y="399298"/>
                </a:cubicBezTo>
                <a:cubicBezTo>
                  <a:pt x="4486313" y="399063"/>
                  <a:pt x="4483376" y="397947"/>
                  <a:pt x="4480556" y="395950"/>
                </a:cubicBezTo>
                <a:cubicBezTo>
                  <a:pt x="4477737" y="393953"/>
                  <a:pt x="4475623" y="391545"/>
                  <a:pt x="4474213" y="388725"/>
                </a:cubicBezTo>
                <a:cubicBezTo>
                  <a:pt x="4470689" y="388490"/>
                  <a:pt x="4467693" y="387080"/>
                  <a:pt x="4465226" y="384496"/>
                </a:cubicBezTo>
                <a:cubicBezTo>
                  <a:pt x="4462759" y="381912"/>
                  <a:pt x="4461408" y="378857"/>
                  <a:pt x="4461173" y="375333"/>
                </a:cubicBezTo>
                <a:cubicBezTo>
                  <a:pt x="4459293" y="372279"/>
                  <a:pt x="4458354" y="369577"/>
                  <a:pt x="4458354" y="367227"/>
                </a:cubicBezTo>
                <a:cubicBezTo>
                  <a:pt x="4458354" y="363233"/>
                  <a:pt x="4459998" y="359885"/>
                  <a:pt x="4463288" y="357183"/>
                </a:cubicBezTo>
                <a:cubicBezTo>
                  <a:pt x="4466577" y="354481"/>
                  <a:pt x="4470336" y="353130"/>
                  <a:pt x="4474565" y="353130"/>
                </a:cubicBezTo>
                <a:cubicBezTo>
                  <a:pt x="4477385" y="353130"/>
                  <a:pt x="4479910" y="353894"/>
                  <a:pt x="4482142" y="355421"/>
                </a:cubicBezTo>
                <a:cubicBezTo>
                  <a:pt x="4484374" y="356948"/>
                  <a:pt x="4486078" y="359239"/>
                  <a:pt x="4487252" y="362293"/>
                </a:cubicBezTo>
                <a:cubicBezTo>
                  <a:pt x="4492186" y="363468"/>
                  <a:pt x="4495476" y="366170"/>
                  <a:pt x="4497120" y="370399"/>
                </a:cubicBezTo>
                <a:cubicBezTo>
                  <a:pt x="4501115" y="370869"/>
                  <a:pt x="4504286" y="372279"/>
                  <a:pt x="4506636" y="374628"/>
                </a:cubicBezTo>
                <a:cubicBezTo>
                  <a:pt x="4507341" y="373453"/>
                  <a:pt x="4508868" y="372572"/>
                  <a:pt x="4511217" y="371985"/>
                </a:cubicBezTo>
                <a:cubicBezTo>
                  <a:pt x="4513567" y="371398"/>
                  <a:pt x="4516034" y="371104"/>
                  <a:pt x="4518618" y="371104"/>
                </a:cubicBezTo>
                <a:cubicBezTo>
                  <a:pt x="4521203" y="371104"/>
                  <a:pt x="4523200" y="371456"/>
                  <a:pt x="4524609" y="372161"/>
                </a:cubicBezTo>
                <a:cubicBezTo>
                  <a:pt x="4524609" y="370282"/>
                  <a:pt x="4525549" y="368461"/>
                  <a:pt x="4527429" y="366699"/>
                </a:cubicBezTo>
                <a:cubicBezTo>
                  <a:pt x="4529309" y="364936"/>
                  <a:pt x="4531305" y="363938"/>
                  <a:pt x="4533420" y="363703"/>
                </a:cubicBezTo>
                <a:cubicBezTo>
                  <a:pt x="4532950" y="361823"/>
                  <a:pt x="4533538" y="359591"/>
                  <a:pt x="4535182" y="357007"/>
                </a:cubicBezTo>
                <a:cubicBezTo>
                  <a:pt x="4536827" y="354422"/>
                  <a:pt x="4538472" y="353013"/>
                  <a:pt x="4540116" y="352778"/>
                </a:cubicBezTo>
                <a:cubicBezTo>
                  <a:pt x="4539646" y="350898"/>
                  <a:pt x="4539411" y="349136"/>
                  <a:pt x="4539411" y="347491"/>
                </a:cubicBezTo>
                <a:cubicBezTo>
                  <a:pt x="4539411" y="344437"/>
                  <a:pt x="4539940" y="341559"/>
                  <a:pt x="4540997" y="338857"/>
                </a:cubicBezTo>
                <a:cubicBezTo>
                  <a:pt x="4542055" y="336155"/>
                  <a:pt x="4543523" y="334099"/>
                  <a:pt x="4545403" y="332690"/>
                </a:cubicBezTo>
                <a:cubicBezTo>
                  <a:pt x="4545168" y="331750"/>
                  <a:pt x="4545050" y="330458"/>
                  <a:pt x="4545050" y="328813"/>
                </a:cubicBezTo>
                <a:cubicBezTo>
                  <a:pt x="4545050" y="325759"/>
                  <a:pt x="4545637" y="322880"/>
                  <a:pt x="4546812" y="320178"/>
                </a:cubicBezTo>
                <a:cubicBezTo>
                  <a:pt x="4547987" y="317477"/>
                  <a:pt x="4549279" y="315656"/>
                  <a:pt x="4550689" y="314716"/>
                </a:cubicBezTo>
                <a:cubicBezTo>
                  <a:pt x="4536592" y="321764"/>
                  <a:pt x="4527781" y="324466"/>
                  <a:pt x="4524257" y="322822"/>
                </a:cubicBezTo>
                <a:cubicBezTo>
                  <a:pt x="4518148" y="324231"/>
                  <a:pt x="4513214" y="324936"/>
                  <a:pt x="4509455" y="324936"/>
                </a:cubicBezTo>
                <a:cubicBezTo>
                  <a:pt x="4504521" y="324936"/>
                  <a:pt x="4501115" y="324114"/>
                  <a:pt x="4499235" y="322469"/>
                </a:cubicBezTo>
                <a:cubicBezTo>
                  <a:pt x="4497120" y="323644"/>
                  <a:pt x="4494301" y="324231"/>
                  <a:pt x="4490777" y="324231"/>
                </a:cubicBezTo>
                <a:cubicBezTo>
                  <a:pt x="4486078" y="324231"/>
                  <a:pt x="4481555" y="323115"/>
                  <a:pt x="4477208" y="320883"/>
                </a:cubicBezTo>
                <a:cubicBezTo>
                  <a:pt x="4472862" y="318651"/>
                  <a:pt x="4469866" y="315773"/>
                  <a:pt x="4468222" y="312249"/>
                </a:cubicBezTo>
                <a:cubicBezTo>
                  <a:pt x="4461878" y="311779"/>
                  <a:pt x="4456004" y="308431"/>
                  <a:pt x="4450600" y="302205"/>
                </a:cubicBezTo>
                <a:cubicBezTo>
                  <a:pt x="4445196" y="295979"/>
                  <a:pt x="4442259" y="288754"/>
                  <a:pt x="4441790" y="280531"/>
                </a:cubicBezTo>
                <a:cubicBezTo>
                  <a:pt x="4437561" y="279121"/>
                  <a:pt x="4434330" y="275890"/>
                  <a:pt x="4432098" y="270839"/>
                </a:cubicBezTo>
                <a:cubicBezTo>
                  <a:pt x="4429866" y="265788"/>
                  <a:pt x="4428750" y="260207"/>
                  <a:pt x="4428750" y="254099"/>
                </a:cubicBezTo>
                <a:cubicBezTo>
                  <a:pt x="4428750" y="247285"/>
                  <a:pt x="4430042" y="242234"/>
                  <a:pt x="4432627" y="238944"/>
                </a:cubicBezTo>
                <a:cubicBezTo>
                  <a:pt x="4430982" y="237770"/>
                  <a:pt x="4429631" y="235009"/>
                  <a:pt x="4428574" y="230663"/>
                </a:cubicBezTo>
                <a:cubicBezTo>
                  <a:pt x="4427516" y="226316"/>
                  <a:pt x="4426988" y="221676"/>
                  <a:pt x="4426988" y="216742"/>
                </a:cubicBezTo>
                <a:cubicBezTo>
                  <a:pt x="4426988" y="205934"/>
                  <a:pt x="4429690" y="198651"/>
                  <a:pt x="4435094" y="194891"/>
                </a:cubicBezTo>
                <a:cubicBezTo>
                  <a:pt x="4434389" y="193717"/>
                  <a:pt x="4434506" y="191308"/>
                  <a:pt x="4435446" y="187667"/>
                </a:cubicBezTo>
                <a:cubicBezTo>
                  <a:pt x="4436386" y="184025"/>
                  <a:pt x="4437913" y="180442"/>
                  <a:pt x="4440028" y="176918"/>
                </a:cubicBezTo>
                <a:cubicBezTo>
                  <a:pt x="4442142" y="173393"/>
                  <a:pt x="4444257" y="171161"/>
                  <a:pt x="4446371" y="170222"/>
                </a:cubicBezTo>
                <a:cubicBezTo>
                  <a:pt x="4446136" y="168107"/>
                  <a:pt x="4446959" y="165758"/>
                  <a:pt x="4448838" y="163173"/>
                </a:cubicBezTo>
                <a:cubicBezTo>
                  <a:pt x="4450718" y="160589"/>
                  <a:pt x="4452950" y="158592"/>
                  <a:pt x="4455534" y="157182"/>
                </a:cubicBezTo>
                <a:cubicBezTo>
                  <a:pt x="4458119" y="155772"/>
                  <a:pt x="4460116" y="155302"/>
                  <a:pt x="4461525" y="155772"/>
                </a:cubicBezTo>
                <a:cubicBezTo>
                  <a:pt x="4462465" y="151778"/>
                  <a:pt x="4464521" y="148959"/>
                  <a:pt x="4467693" y="147314"/>
                </a:cubicBezTo>
                <a:cubicBezTo>
                  <a:pt x="4470865" y="145669"/>
                  <a:pt x="4474682" y="144377"/>
                  <a:pt x="4479147" y="143437"/>
                </a:cubicBezTo>
                <a:cubicBezTo>
                  <a:pt x="4480321" y="139913"/>
                  <a:pt x="4482965" y="137270"/>
                  <a:pt x="4487076" y="135508"/>
                </a:cubicBezTo>
                <a:cubicBezTo>
                  <a:pt x="4491188" y="133746"/>
                  <a:pt x="4495945" y="132865"/>
                  <a:pt x="4501349" y="132865"/>
                </a:cubicBezTo>
                <a:close/>
                <a:moveTo>
                  <a:pt x="2367754" y="132865"/>
                </a:moveTo>
                <a:cubicBezTo>
                  <a:pt x="2373158" y="132865"/>
                  <a:pt x="2378268" y="133628"/>
                  <a:pt x="2383085" y="135155"/>
                </a:cubicBezTo>
                <a:cubicBezTo>
                  <a:pt x="2387901" y="136682"/>
                  <a:pt x="2391485" y="138621"/>
                  <a:pt x="2393835" y="140970"/>
                </a:cubicBezTo>
                <a:cubicBezTo>
                  <a:pt x="2396182" y="139091"/>
                  <a:pt x="2399708" y="138151"/>
                  <a:pt x="2404406" y="138151"/>
                </a:cubicBezTo>
                <a:cubicBezTo>
                  <a:pt x="2411691" y="138151"/>
                  <a:pt x="2416154" y="141088"/>
                  <a:pt x="2417798" y="146962"/>
                </a:cubicBezTo>
                <a:cubicBezTo>
                  <a:pt x="2419678" y="146257"/>
                  <a:pt x="2421558" y="145904"/>
                  <a:pt x="2423438" y="145904"/>
                </a:cubicBezTo>
                <a:cubicBezTo>
                  <a:pt x="2427432" y="145904"/>
                  <a:pt x="2430955" y="147373"/>
                  <a:pt x="2434010" y="150310"/>
                </a:cubicBezTo>
                <a:cubicBezTo>
                  <a:pt x="2437064" y="153246"/>
                  <a:pt x="2438590" y="156712"/>
                  <a:pt x="2438590" y="160706"/>
                </a:cubicBezTo>
                <a:cubicBezTo>
                  <a:pt x="2438590" y="162821"/>
                  <a:pt x="2438356" y="164348"/>
                  <a:pt x="2437887" y="165288"/>
                </a:cubicBezTo>
                <a:cubicBezTo>
                  <a:pt x="2440236" y="168577"/>
                  <a:pt x="2442057" y="171631"/>
                  <a:pt x="2443349" y="174451"/>
                </a:cubicBezTo>
                <a:cubicBezTo>
                  <a:pt x="2444642" y="177270"/>
                  <a:pt x="2445053" y="180089"/>
                  <a:pt x="2444583" y="182909"/>
                </a:cubicBezTo>
                <a:cubicBezTo>
                  <a:pt x="2445288" y="185023"/>
                  <a:pt x="2445640" y="186903"/>
                  <a:pt x="2445640" y="188548"/>
                </a:cubicBezTo>
                <a:cubicBezTo>
                  <a:pt x="2445640" y="192307"/>
                  <a:pt x="2444700" y="195126"/>
                  <a:pt x="2442821" y="197006"/>
                </a:cubicBezTo>
                <a:cubicBezTo>
                  <a:pt x="2443056" y="197711"/>
                  <a:pt x="2443173" y="198651"/>
                  <a:pt x="2443173" y="199825"/>
                </a:cubicBezTo>
                <a:cubicBezTo>
                  <a:pt x="2443173" y="202410"/>
                  <a:pt x="2442233" y="205229"/>
                  <a:pt x="2440354" y="208284"/>
                </a:cubicBezTo>
                <a:cubicBezTo>
                  <a:pt x="2441998" y="210633"/>
                  <a:pt x="2442821" y="213217"/>
                  <a:pt x="2442821" y="216037"/>
                </a:cubicBezTo>
                <a:cubicBezTo>
                  <a:pt x="2442821" y="218856"/>
                  <a:pt x="2441998" y="221441"/>
                  <a:pt x="2440354" y="223790"/>
                </a:cubicBezTo>
                <a:cubicBezTo>
                  <a:pt x="2440823" y="228019"/>
                  <a:pt x="2441058" y="230839"/>
                  <a:pt x="2441058" y="232248"/>
                </a:cubicBezTo>
                <a:cubicBezTo>
                  <a:pt x="2441763" y="238122"/>
                  <a:pt x="2442116" y="242116"/>
                  <a:pt x="2442116" y="244231"/>
                </a:cubicBezTo>
                <a:cubicBezTo>
                  <a:pt x="2442116" y="245406"/>
                  <a:pt x="2441881" y="246933"/>
                  <a:pt x="2441411" y="248812"/>
                </a:cubicBezTo>
                <a:cubicBezTo>
                  <a:pt x="2443291" y="251397"/>
                  <a:pt x="2444230" y="255156"/>
                  <a:pt x="2444230" y="260090"/>
                </a:cubicBezTo>
                <a:cubicBezTo>
                  <a:pt x="2444230" y="265024"/>
                  <a:pt x="2443408" y="268783"/>
                  <a:pt x="2441763" y="271368"/>
                </a:cubicBezTo>
                <a:cubicBezTo>
                  <a:pt x="2445288" y="277946"/>
                  <a:pt x="2447050" y="282998"/>
                  <a:pt x="2447050" y="286522"/>
                </a:cubicBezTo>
                <a:cubicBezTo>
                  <a:pt x="2447050" y="289341"/>
                  <a:pt x="2446228" y="291926"/>
                  <a:pt x="2444583" y="294275"/>
                </a:cubicBezTo>
                <a:cubicBezTo>
                  <a:pt x="2445523" y="295920"/>
                  <a:pt x="2445993" y="297799"/>
                  <a:pt x="2445993" y="299914"/>
                </a:cubicBezTo>
                <a:cubicBezTo>
                  <a:pt x="2445993" y="302263"/>
                  <a:pt x="2445288" y="304848"/>
                  <a:pt x="2443878" y="307667"/>
                </a:cubicBezTo>
                <a:cubicBezTo>
                  <a:pt x="2445288" y="309782"/>
                  <a:pt x="2445993" y="313071"/>
                  <a:pt x="2445993" y="317535"/>
                </a:cubicBezTo>
                <a:cubicBezTo>
                  <a:pt x="2445993" y="322469"/>
                  <a:pt x="2444818" y="326816"/>
                  <a:pt x="2442468" y="330575"/>
                </a:cubicBezTo>
                <a:cubicBezTo>
                  <a:pt x="2443643" y="330810"/>
                  <a:pt x="2443878" y="332278"/>
                  <a:pt x="2443173" y="334980"/>
                </a:cubicBezTo>
                <a:cubicBezTo>
                  <a:pt x="2442468" y="337682"/>
                  <a:pt x="2441293" y="340325"/>
                  <a:pt x="2439650" y="342910"/>
                </a:cubicBezTo>
                <a:cubicBezTo>
                  <a:pt x="2440823" y="345259"/>
                  <a:pt x="2441411" y="347374"/>
                  <a:pt x="2441411" y="349254"/>
                </a:cubicBezTo>
                <a:cubicBezTo>
                  <a:pt x="2441411" y="352073"/>
                  <a:pt x="2440590" y="354834"/>
                  <a:pt x="2438944" y="357535"/>
                </a:cubicBezTo>
                <a:cubicBezTo>
                  <a:pt x="2437300" y="360237"/>
                  <a:pt x="2435186" y="362176"/>
                  <a:pt x="2432600" y="363351"/>
                </a:cubicBezTo>
                <a:cubicBezTo>
                  <a:pt x="2429546" y="372044"/>
                  <a:pt x="2425200" y="377095"/>
                  <a:pt x="2419561" y="378505"/>
                </a:cubicBezTo>
                <a:cubicBezTo>
                  <a:pt x="2419796" y="381324"/>
                  <a:pt x="2418738" y="384085"/>
                  <a:pt x="2416389" y="386787"/>
                </a:cubicBezTo>
                <a:cubicBezTo>
                  <a:pt x="2414039" y="389489"/>
                  <a:pt x="2411573" y="391075"/>
                  <a:pt x="2408988" y="391545"/>
                </a:cubicBezTo>
                <a:cubicBezTo>
                  <a:pt x="2407813" y="396713"/>
                  <a:pt x="2403349" y="399298"/>
                  <a:pt x="2395596" y="399298"/>
                </a:cubicBezTo>
                <a:cubicBezTo>
                  <a:pt x="2393952" y="401412"/>
                  <a:pt x="2391309" y="403057"/>
                  <a:pt x="2387667" y="404232"/>
                </a:cubicBezTo>
                <a:cubicBezTo>
                  <a:pt x="2384024" y="405407"/>
                  <a:pt x="2379972" y="405994"/>
                  <a:pt x="2375509" y="405994"/>
                </a:cubicBezTo>
                <a:cubicBezTo>
                  <a:pt x="2366815" y="405994"/>
                  <a:pt x="2360236" y="403762"/>
                  <a:pt x="2355772" y="399298"/>
                </a:cubicBezTo>
                <a:cubicBezTo>
                  <a:pt x="2352718" y="399063"/>
                  <a:pt x="2349780" y="397947"/>
                  <a:pt x="2346961" y="395950"/>
                </a:cubicBezTo>
                <a:cubicBezTo>
                  <a:pt x="2344141" y="393953"/>
                  <a:pt x="2342027" y="391545"/>
                  <a:pt x="2340617" y="388725"/>
                </a:cubicBezTo>
                <a:cubicBezTo>
                  <a:pt x="2337093" y="388490"/>
                  <a:pt x="2334098" y="387080"/>
                  <a:pt x="2331630" y="384496"/>
                </a:cubicBezTo>
                <a:cubicBezTo>
                  <a:pt x="2329164" y="381912"/>
                  <a:pt x="2327813" y="378857"/>
                  <a:pt x="2327578" y="375333"/>
                </a:cubicBezTo>
                <a:cubicBezTo>
                  <a:pt x="2325698" y="372279"/>
                  <a:pt x="2324758" y="369577"/>
                  <a:pt x="2324758" y="367227"/>
                </a:cubicBezTo>
                <a:cubicBezTo>
                  <a:pt x="2324758" y="363233"/>
                  <a:pt x="2326404" y="359885"/>
                  <a:pt x="2329692" y="357183"/>
                </a:cubicBezTo>
                <a:cubicBezTo>
                  <a:pt x="2332982" y="354481"/>
                  <a:pt x="2336741" y="353130"/>
                  <a:pt x="2340970" y="353130"/>
                </a:cubicBezTo>
                <a:cubicBezTo>
                  <a:pt x="2343789" y="353130"/>
                  <a:pt x="2346315" y="353894"/>
                  <a:pt x="2348547" y="355421"/>
                </a:cubicBezTo>
                <a:cubicBezTo>
                  <a:pt x="2350779" y="356948"/>
                  <a:pt x="2352483" y="359239"/>
                  <a:pt x="2353657" y="362293"/>
                </a:cubicBezTo>
                <a:cubicBezTo>
                  <a:pt x="2358591" y="363468"/>
                  <a:pt x="2361880" y="366170"/>
                  <a:pt x="2363525" y="370399"/>
                </a:cubicBezTo>
                <a:cubicBezTo>
                  <a:pt x="2367519" y="370869"/>
                  <a:pt x="2370691" y="372279"/>
                  <a:pt x="2373041" y="374628"/>
                </a:cubicBezTo>
                <a:cubicBezTo>
                  <a:pt x="2373746" y="373453"/>
                  <a:pt x="2375273" y="372572"/>
                  <a:pt x="2377622" y="371985"/>
                </a:cubicBezTo>
                <a:cubicBezTo>
                  <a:pt x="2379972" y="371398"/>
                  <a:pt x="2382438" y="371104"/>
                  <a:pt x="2385023" y="371104"/>
                </a:cubicBezTo>
                <a:cubicBezTo>
                  <a:pt x="2387607" y="371104"/>
                  <a:pt x="2389604" y="371456"/>
                  <a:pt x="2391014" y="372161"/>
                </a:cubicBezTo>
                <a:cubicBezTo>
                  <a:pt x="2391014" y="370282"/>
                  <a:pt x="2391954" y="368461"/>
                  <a:pt x="2393835" y="366699"/>
                </a:cubicBezTo>
                <a:cubicBezTo>
                  <a:pt x="2395713" y="364936"/>
                  <a:pt x="2397710" y="363938"/>
                  <a:pt x="2399825" y="363703"/>
                </a:cubicBezTo>
                <a:cubicBezTo>
                  <a:pt x="2399355" y="361823"/>
                  <a:pt x="2399942" y="359591"/>
                  <a:pt x="2401587" y="357007"/>
                </a:cubicBezTo>
                <a:cubicBezTo>
                  <a:pt x="2403231" y="354422"/>
                  <a:pt x="2404877" y="353013"/>
                  <a:pt x="2406521" y="352778"/>
                </a:cubicBezTo>
                <a:cubicBezTo>
                  <a:pt x="2406051" y="350898"/>
                  <a:pt x="2405816" y="349136"/>
                  <a:pt x="2405816" y="347491"/>
                </a:cubicBezTo>
                <a:cubicBezTo>
                  <a:pt x="2405816" y="344437"/>
                  <a:pt x="2406345" y="341559"/>
                  <a:pt x="2407402" y="338857"/>
                </a:cubicBezTo>
                <a:cubicBezTo>
                  <a:pt x="2408459" y="336155"/>
                  <a:pt x="2409928" y="334099"/>
                  <a:pt x="2411807" y="332690"/>
                </a:cubicBezTo>
                <a:cubicBezTo>
                  <a:pt x="2411573" y="331750"/>
                  <a:pt x="2411456" y="330458"/>
                  <a:pt x="2411456" y="328813"/>
                </a:cubicBezTo>
                <a:cubicBezTo>
                  <a:pt x="2411456" y="325759"/>
                  <a:pt x="2412042" y="322880"/>
                  <a:pt x="2413217" y="320178"/>
                </a:cubicBezTo>
                <a:cubicBezTo>
                  <a:pt x="2414392" y="317477"/>
                  <a:pt x="2415684" y="315656"/>
                  <a:pt x="2417094" y="314716"/>
                </a:cubicBezTo>
                <a:cubicBezTo>
                  <a:pt x="2402997" y="321764"/>
                  <a:pt x="2394187" y="324466"/>
                  <a:pt x="2390662" y="322822"/>
                </a:cubicBezTo>
                <a:cubicBezTo>
                  <a:pt x="2384553" y="324231"/>
                  <a:pt x="2379619" y="324936"/>
                  <a:pt x="2375859" y="324936"/>
                </a:cubicBezTo>
                <a:cubicBezTo>
                  <a:pt x="2370926" y="324936"/>
                  <a:pt x="2367519" y="324114"/>
                  <a:pt x="2365639" y="322469"/>
                </a:cubicBezTo>
                <a:cubicBezTo>
                  <a:pt x="2363525" y="323644"/>
                  <a:pt x="2360706" y="324231"/>
                  <a:pt x="2357182" y="324231"/>
                </a:cubicBezTo>
                <a:cubicBezTo>
                  <a:pt x="2352483" y="324231"/>
                  <a:pt x="2347960" y="323115"/>
                  <a:pt x="2343613" y="320883"/>
                </a:cubicBezTo>
                <a:cubicBezTo>
                  <a:pt x="2339267" y="318651"/>
                  <a:pt x="2336271" y="315773"/>
                  <a:pt x="2334626" y="312249"/>
                </a:cubicBezTo>
                <a:cubicBezTo>
                  <a:pt x="2328282" y="311779"/>
                  <a:pt x="2322408" y="308431"/>
                  <a:pt x="2317005" y="302205"/>
                </a:cubicBezTo>
                <a:cubicBezTo>
                  <a:pt x="2311602" y="295979"/>
                  <a:pt x="2308665" y="288754"/>
                  <a:pt x="2308194" y="280531"/>
                </a:cubicBezTo>
                <a:cubicBezTo>
                  <a:pt x="2303965" y="279121"/>
                  <a:pt x="2300735" y="275890"/>
                  <a:pt x="2298502" y="270839"/>
                </a:cubicBezTo>
                <a:cubicBezTo>
                  <a:pt x="2296270" y="265788"/>
                  <a:pt x="2295154" y="260207"/>
                  <a:pt x="2295154" y="254099"/>
                </a:cubicBezTo>
                <a:cubicBezTo>
                  <a:pt x="2295154" y="247285"/>
                  <a:pt x="2296447" y="242234"/>
                  <a:pt x="2299032" y="238944"/>
                </a:cubicBezTo>
                <a:cubicBezTo>
                  <a:pt x="2297386" y="237770"/>
                  <a:pt x="2296035" y="235009"/>
                  <a:pt x="2294978" y="230663"/>
                </a:cubicBezTo>
                <a:cubicBezTo>
                  <a:pt x="2293920" y="226316"/>
                  <a:pt x="2293393" y="221676"/>
                  <a:pt x="2293393" y="216742"/>
                </a:cubicBezTo>
                <a:cubicBezTo>
                  <a:pt x="2293393" y="205934"/>
                  <a:pt x="2296094" y="198651"/>
                  <a:pt x="2301499" y="194891"/>
                </a:cubicBezTo>
                <a:cubicBezTo>
                  <a:pt x="2300793" y="193717"/>
                  <a:pt x="2300911" y="191308"/>
                  <a:pt x="2301851" y="187667"/>
                </a:cubicBezTo>
                <a:cubicBezTo>
                  <a:pt x="2302790" y="184025"/>
                  <a:pt x="2304318" y="180442"/>
                  <a:pt x="2306432" y="176918"/>
                </a:cubicBezTo>
                <a:cubicBezTo>
                  <a:pt x="2308546" y="173393"/>
                  <a:pt x="2310661" y="171161"/>
                  <a:pt x="2312776" y="170222"/>
                </a:cubicBezTo>
                <a:cubicBezTo>
                  <a:pt x="2312540" y="168107"/>
                  <a:pt x="2313363" y="165758"/>
                  <a:pt x="2315242" y="163173"/>
                </a:cubicBezTo>
                <a:cubicBezTo>
                  <a:pt x="2317123" y="160589"/>
                  <a:pt x="2319354" y="158592"/>
                  <a:pt x="2321940" y="157182"/>
                </a:cubicBezTo>
                <a:cubicBezTo>
                  <a:pt x="2324523" y="155772"/>
                  <a:pt x="2326520" y="155302"/>
                  <a:pt x="2327930" y="155772"/>
                </a:cubicBezTo>
                <a:cubicBezTo>
                  <a:pt x="2328870" y="151778"/>
                  <a:pt x="2330926" y="148959"/>
                  <a:pt x="2334098" y="147314"/>
                </a:cubicBezTo>
                <a:cubicBezTo>
                  <a:pt x="2337270" y="145669"/>
                  <a:pt x="2341088" y="144377"/>
                  <a:pt x="2345552" y="143437"/>
                </a:cubicBezTo>
                <a:cubicBezTo>
                  <a:pt x="2346726" y="139913"/>
                  <a:pt x="2349369" y="137270"/>
                  <a:pt x="2353482" y="135508"/>
                </a:cubicBezTo>
                <a:cubicBezTo>
                  <a:pt x="2357592" y="133746"/>
                  <a:pt x="2362350" y="132865"/>
                  <a:pt x="2367754" y="132865"/>
                </a:cubicBezTo>
                <a:close/>
                <a:moveTo>
                  <a:pt x="919955" y="132865"/>
                </a:moveTo>
                <a:cubicBezTo>
                  <a:pt x="925359" y="132865"/>
                  <a:pt x="930470" y="133628"/>
                  <a:pt x="935286" y="135155"/>
                </a:cubicBezTo>
                <a:cubicBezTo>
                  <a:pt x="940102" y="136682"/>
                  <a:pt x="943685" y="138621"/>
                  <a:pt x="946035" y="140970"/>
                </a:cubicBezTo>
                <a:cubicBezTo>
                  <a:pt x="948384" y="139091"/>
                  <a:pt x="951908" y="138151"/>
                  <a:pt x="956607" y="138151"/>
                </a:cubicBezTo>
                <a:cubicBezTo>
                  <a:pt x="963891" y="138151"/>
                  <a:pt x="968354" y="141088"/>
                  <a:pt x="969999" y="146962"/>
                </a:cubicBezTo>
                <a:cubicBezTo>
                  <a:pt x="971879" y="146257"/>
                  <a:pt x="973759" y="145904"/>
                  <a:pt x="975638" y="145904"/>
                </a:cubicBezTo>
                <a:cubicBezTo>
                  <a:pt x="979632" y="145904"/>
                  <a:pt x="983157" y="147373"/>
                  <a:pt x="986211" y="150310"/>
                </a:cubicBezTo>
                <a:cubicBezTo>
                  <a:pt x="989265" y="153246"/>
                  <a:pt x="990793" y="156712"/>
                  <a:pt x="990793" y="160706"/>
                </a:cubicBezTo>
                <a:cubicBezTo>
                  <a:pt x="990793" y="162821"/>
                  <a:pt x="990558" y="164348"/>
                  <a:pt x="990088" y="165288"/>
                </a:cubicBezTo>
                <a:cubicBezTo>
                  <a:pt x="992437" y="168577"/>
                  <a:pt x="994258" y="171631"/>
                  <a:pt x="995550" y="174451"/>
                </a:cubicBezTo>
                <a:cubicBezTo>
                  <a:pt x="996843" y="177270"/>
                  <a:pt x="997254" y="180090"/>
                  <a:pt x="996784" y="182909"/>
                </a:cubicBezTo>
                <a:cubicBezTo>
                  <a:pt x="997489" y="185023"/>
                  <a:pt x="997841" y="186903"/>
                  <a:pt x="997841" y="188548"/>
                </a:cubicBezTo>
                <a:cubicBezTo>
                  <a:pt x="997841" y="192307"/>
                  <a:pt x="996901" y="195126"/>
                  <a:pt x="995022" y="197006"/>
                </a:cubicBezTo>
                <a:cubicBezTo>
                  <a:pt x="995257" y="197711"/>
                  <a:pt x="995374" y="198651"/>
                  <a:pt x="995374" y="199825"/>
                </a:cubicBezTo>
                <a:cubicBezTo>
                  <a:pt x="995374" y="202410"/>
                  <a:pt x="994434" y="205229"/>
                  <a:pt x="992555" y="208284"/>
                </a:cubicBezTo>
                <a:cubicBezTo>
                  <a:pt x="994199" y="210633"/>
                  <a:pt x="995022" y="213217"/>
                  <a:pt x="995022" y="216037"/>
                </a:cubicBezTo>
                <a:cubicBezTo>
                  <a:pt x="995022" y="218856"/>
                  <a:pt x="994199" y="221441"/>
                  <a:pt x="992555" y="223790"/>
                </a:cubicBezTo>
                <a:cubicBezTo>
                  <a:pt x="993024" y="228019"/>
                  <a:pt x="993259" y="230839"/>
                  <a:pt x="993259" y="232248"/>
                </a:cubicBezTo>
                <a:cubicBezTo>
                  <a:pt x="993964" y="238122"/>
                  <a:pt x="994317" y="242116"/>
                  <a:pt x="994317" y="244231"/>
                </a:cubicBezTo>
                <a:cubicBezTo>
                  <a:pt x="994317" y="245406"/>
                  <a:pt x="994082" y="246933"/>
                  <a:pt x="993612" y="248812"/>
                </a:cubicBezTo>
                <a:cubicBezTo>
                  <a:pt x="995492" y="251397"/>
                  <a:pt x="996431" y="255156"/>
                  <a:pt x="996431" y="260090"/>
                </a:cubicBezTo>
                <a:cubicBezTo>
                  <a:pt x="996431" y="265024"/>
                  <a:pt x="995609" y="268783"/>
                  <a:pt x="993964" y="271368"/>
                </a:cubicBezTo>
                <a:cubicBezTo>
                  <a:pt x="997489" y="277946"/>
                  <a:pt x="999251" y="282998"/>
                  <a:pt x="999251" y="286522"/>
                </a:cubicBezTo>
                <a:cubicBezTo>
                  <a:pt x="999251" y="289341"/>
                  <a:pt x="998429" y="291926"/>
                  <a:pt x="996784" y="294275"/>
                </a:cubicBezTo>
                <a:cubicBezTo>
                  <a:pt x="997724" y="295920"/>
                  <a:pt x="998194" y="297799"/>
                  <a:pt x="998194" y="299914"/>
                </a:cubicBezTo>
                <a:cubicBezTo>
                  <a:pt x="998194" y="302264"/>
                  <a:pt x="997489" y="304848"/>
                  <a:pt x="996079" y="307667"/>
                </a:cubicBezTo>
                <a:cubicBezTo>
                  <a:pt x="997489" y="309782"/>
                  <a:pt x="998194" y="313071"/>
                  <a:pt x="998194" y="317535"/>
                </a:cubicBezTo>
                <a:cubicBezTo>
                  <a:pt x="998194" y="322469"/>
                  <a:pt x="997019" y="326816"/>
                  <a:pt x="994669" y="330575"/>
                </a:cubicBezTo>
                <a:cubicBezTo>
                  <a:pt x="995844" y="330810"/>
                  <a:pt x="996079" y="332278"/>
                  <a:pt x="995374" y="334980"/>
                </a:cubicBezTo>
                <a:cubicBezTo>
                  <a:pt x="994669" y="337682"/>
                  <a:pt x="993495" y="340325"/>
                  <a:pt x="991850" y="342910"/>
                </a:cubicBezTo>
                <a:cubicBezTo>
                  <a:pt x="993024" y="345259"/>
                  <a:pt x="993612" y="347374"/>
                  <a:pt x="993612" y="349254"/>
                </a:cubicBezTo>
                <a:cubicBezTo>
                  <a:pt x="993612" y="352073"/>
                  <a:pt x="992790" y="354834"/>
                  <a:pt x="991145" y="357535"/>
                </a:cubicBezTo>
                <a:cubicBezTo>
                  <a:pt x="989500" y="360237"/>
                  <a:pt x="987386" y="362176"/>
                  <a:pt x="984801" y="363351"/>
                </a:cubicBezTo>
                <a:cubicBezTo>
                  <a:pt x="981747" y="372044"/>
                  <a:pt x="977400" y="377095"/>
                  <a:pt x="971762" y="378505"/>
                </a:cubicBezTo>
                <a:cubicBezTo>
                  <a:pt x="971997" y="381324"/>
                  <a:pt x="970939" y="384085"/>
                  <a:pt x="968590" y="386787"/>
                </a:cubicBezTo>
                <a:cubicBezTo>
                  <a:pt x="966241" y="389489"/>
                  <a:pt x="963773" y="391075"/>
                  <a:pt x="961189" y="391545"/>
                </a:cubicBezTo>
                <a:cubicBezTo>
                  <a:pt x="960014" y="396713"/>
                  <a:pt x="955550" y="399298"/>
                  <a:pt x="947797" y="399298"/>
                </a:cubicBezTo>
                <a:cubicBezTo>
                  <a:pt x="946152" y="401412"/>
                  <a:pt x="943509" y="403057"/>
                  <a:pt x="939867" y="404232"/>
                </a:cubicBezTo>
                <a:cubicBezTo>
                  <a:pt x="936225" y="405407"/>
                  <a:pt x="932173" y="405994"/>
                  <a:pt x="927708" y="405994"/>
                </a:cubicBezTo>
                <a:cubicBezTo>
                  <a:pt x="919015" y="405994"/>
                  <a:pt x="912437" y="403762"/>
                  <a:pt x="907973" y="399298"/>
                </a:cubicBezTo>
                <a:cubicBezTo>
                  <a:pt x="904918" y="399063"/>
                  <a:pt x="901981" y="397947"/>
                  <a:pt x="899162" y="395950"/>
                </a:cubicBezTo>
                <a:cubicBezTo>
                  <a:pt x="896343" y="393953"/>
                  <a:pt x="894228" y="391545"/>
                  <a:pt x="892818" y="388725"/>
                </a:cubicBezTo>
                <a:cubicBezTo>
                  <a:pt x="889294" y="388490"/>
                  <a:pt x="886299" y="387080"/>
                  <a:pt x="883832" y="384496"/>
                </a:cubicBezTo>
                <a:cubicBezTo>
                  <a:pt x="881365" y="381912"/>
                  <a:pt x="880014" y="378857"/>
                  <a:pt x="879779" y="375333"/>
                </a:cubicBezTo>
                <a:cubicBezTo>
                  <a:pt x="877899" y="372279"/>
                  <a:pt x="876959" y="369577"/>
                  <a:pt x="876959" y="367227"/>
                </a:cubicBezTo>
                <a:cubicBezTo>
                  <a:pt x="876959" y="363233"/>
                  <a:pt x="878604" y="359885"/>
                  <a:pt x="881893" y="357183"/>
                </a:cubicBezTo>
                <a:cubicBezTo>
                  <a:pt x="885183" y="354481"/>
                  <a:pt x="888942" y="353130"/>
                  <a:pt x="893171" y="353130"/>
                </a:cubicBezTo>
                <a:cubicBezTo>
                  <a:pt x="895990" y="353130"/>
                  <a:pt x="898516" y="353894"/>
                  <a:pt x="900748" y="355421"/>
                </a:cubicBezTo>
                <a:cubicBezTo>
                  <a:pt x="902980" y="356948"/>
                  <a:pt x="904683" y="359239"/>
                  <a:pt x="905858" y="362293"/>
                </a:cubicBezTo>
                <a:cubicBezTo>
                  <a:pt x="910792" y="363468"/>
                  <a:pt x="914081" y="366170"/>
                  <a:pt x="915726" y="370399"/>
                </a:cubicBezTo>
                <a:cubicBezTo>
                  <a:pt x="919720" y="370869"/>
                  <a:pt x="922892" y="372279"/>
                  <a:pt x="925241" y="374628"/>
                </a:cubicBezTo>
                <a:cubicBezTo>
                  <a:pt x="925946" y="373453"/>
                  <a:pt x="927474" y="372572"/>
                  <a:pt x="929823" y="371985"/>
                </a:cubicBezTo>
                <a:cubicBezTo>
                  <a:pt x="932173" y="371398"/>
                  <a:pt x="934640" y="371104"/>
                  <a:pt x="937224" y="371104"/>
                </a:cubicBezTo>
                <a:cubicBezTo>
                  <a:pt x="939809" y="371104"/>
                  <a:pt x="941806" y="371456"/>
                  <a:pt x="943215" y="372161"/>
                </a:cubicBezTo>
                <a:cubicBezTo>
                  <a:pt x="943215" y="370282"/>
                  <a:pt x="944155" y="368461"/>
                  <a:pt x="946035" y="366699"/>
                </a:cubicBezTo>
                <a:cubicBezTo>
                  <a:pt x="947915" y="364936"/>
                  <a:pt x="949911" y="363938"/>
                  <a:pt x="952026" y="363703"/>
                </a:cubicBezTo>
                <a:cubicBezTo>
                  <a:pt x="951556" y="361823"/>
                  <a:pt x="952143" y="359591"/>
                  <a:pt x="953788" y="357007"/>
                </a:cubicBezTo>
                <a:cubicBezTo>
                  <a:pt x="955432" y="354422"/>
                  <a:pt x="957077" y="353013"/>
                  <a:pt x="958722" y="352778"/>
                </a:cubicBezTo>
                <a:cubicBezTo>
                  <a:pt x="958252" y="350898"/>
                  <a:pt x="958017" y="349136"/>
                  <a:pt x="958017" y="347491"/>
                </a:cubicBezTo>
                <a:cubicBezTo>
                  <a:pt x="958017" y="344437"/>
                  <a:pt x="958546" y="341559"/>
                  <a:pt x="959603" y="338857"/>
                </a:cubicBezTo>
                <a:cubicBezTo>
                  <a:pt x="960660" y="336155"/>
                  <a:pt x="962129" y="334099"/>
                  <a:pt x="964008" y="332690"/>
                </a:cubicBezTo>
                <a:cubicBezTo>
                  <a:pt x="963773" y="331750"/>
                  <a:pt x="963656" y="330458"/>
                  <a:pt x="963656" y="328813"/>
                </a:cubicBezTo>
                <a:cubicBezTo>
                  <a:pt x="963656" y="325759"/>
                  <a:pt x="964243" y="322880"/>
                  <a:pt x="965418" y="320178"/>
                </a:cubicBezTo>
                <a:cubicBezTo>
                  <a:pt x="966593" y="317477"/>
                  <a:pt x="967884" y="315656"/>
                  <a:pt x="969294" y="314716"/>
                </a:cubicBezTo>
                <a:cubicBezTo>
                  <a:pt x="955198" y="321764"/>
                  <a:pt x="946387" y="324466"/>
                  <a:pt x="942863" y="322822"/>
                </a:cubicBezTo>
                <a:cubicBezTo>
                  <a:pt x="936754" y="324231"/>
                  <a:pt x="931820" y="324936"/>
                  <a:pt x="928061" y="324936"/>
                </a:cubicBezTo>
                <a:cubicBezTo>
                  <a:pt x="923127" y="324936"/>
                  <a:pt x="919720" y="324114"/>
                  <a:pt x="917840" y="322469"/>
                </a:cubicBezTo>
                <a:cubicBezTo>
                  <a:pt x="915726" y="323644"/>
                  <a:pt x="912907" y="324231"/>
                  <a:pt x="909382" y="324231"/>
                </a:cubicBezTo>
                <a:cubicBezTo>
                  <a:pt x="904683" y="324231"/>
                  <a:pt x="900160" y="323115"/>
                  <a:pt x="895814" y="320883"/>
                </a:cubicBezTo>
                <a:cubicBezTo>
                  <a:pt x="891467" y="318651"/>
                  <a:pt x="888472" y="315773"/>
                  <a:pt x="886827" y="312249"/>
                </a:cubicBezTo>
                <a:cubicBezTo>
                  <a:pt x="880484" y="311779"/>
                  <a:pt x="874610" y="308431"/>
                  <a:pt x="869206" y="302205"/>
                </a:cubicBezTo>
                <a:cubicBezTo>
                  <a:pt x="863802" y="295979"/>
                  <a:pt x="860865" y="288754"/>
                  <a:pt x="860395" y="280531"/>
                </a:cubicBezTo>
                <a:cubicBezTo>
                  <a:pt x="856166" y="279121"/>
                  <a:pt x="852936" y="275890"/>
                  <a:pt x="850704" y="270839"/>
                </a:cubicBezTo>
                <a:cubicBezTo>
                  <a:pt x="848472" y="265788"/>
                  <a:pt x="847356" y="260207"/>
                  <a:pt x="847356" y="254099"/>
                </a:cubicBezTo>
                <a:cubicBezTo>
                  <a:pt x="847356" y="247285"/>
                  <a:pt x="848648" y="242234"/>
                  <a:pt x="851232" y="238945"/>
                </a:cubicBezTo>
                <a:cubicBezTo>
                  <a:pt x="849588" y="237770"/>
                  <a:pt x="848236" y="235009"/>
                  <a:pt x="847179" y="230663"/>
                </a:cubicBezTo>
                <a:cubicBezTo>
                  <a:pt x="846122" y="226316"/>
                  <a:pt x="845593" y="221676"/>
                  <a:pt x="845593" y="216742"/>
                </a:cubicBezTo>
                <a:cubicBezTo>
                  <a:pt x="845593" y="205934"/>
                  <a:pt x="848295" y="198651"/>
                  <a:pt x="853699" y="194891"/>
                </a:cubicBezTo>
                <a:cubicBezTo>
                  <a:pt x="852995" y="193717"/>
                  <a:pt x="853112" y="191308"/>
                  <a:pt x="854052" y="187667"/>
                </a:cubicBezTo>
                <a:cubicBezTo>
                  <a:pt x="854992" y="184025"/>
                  <a:pt x="856519" y="180442"/>
                  <a:pt x="858633" y="176918"/>
                </a:cubicBezTo>
                <a:cubicBezTo>
                  <a:pt x="860748" y="173393"/>
                  <a:pt x="862862" y="171161"/>
                  <a:pt x="864977" y="170222"/>
                </a:cubicBezTo>
                <a:cubicBezTo>
                  <a:pt x="864742" y="168107"/>
                  <a:pt x="865564" y="165758"/>
                  <a:pt x="867444" y="163173"/>
                </a:cubicBezTo>
                <a:cubicBezTo>
                  <a:pt x="869323" y="160589"/>
                  <a:pt x="871556" y="158592"/>
                  <a:pt x="874140" y="157182"/>
                </a:cubicBezTo>
                <a:cubicBezTo>
                  <a:pt x="876724" y="155772"/>
                  <a:pt x="878721" y="155302"/>
                  <a:pt x="880131" y="155772"/>
                </a:cubicBezTo>
                <a:cubicBezTo>
                  <a:pt x="881071" y="151778"/>
                  <a:pt x="883127" y="148959"/>
                  <a:pt x="886299" y="147314"/>
                </a:cubicBezTo>
                <a:cubicBezTo>
                  <a:pt x="889470" y="145669"/>
                  <a:pt x="893288" y="144377"/>
                  <a:pt x="897752" y="143437"/>
                </a:cubicBezTo>
                <a:cubicBezTo>
                  <a:pt x="898927" y="139913"/>
                  <a:pt x="901570" y="137270"/>
                  <a:pt x="905682" y="135508"/>
                </a:cubicBezTo>
                <a:cubicBezTo>
                  <a:pt x="909793" y="133746"/>
                  <a:pt x="914551" y="132865"/>
                  <a:pt x="919955" y="132865"/>
                </a:cubicBezTo>
                <a:close/>
                <a:moveTo>
                  <a:pt x="5351951" y="130045"/>
                </a:moveTo>
                <a:cubicBezTo>
                  <a:pt x="5355475" y="130045"/>
                  <a:pt x="5358588" y="131749"/>
                  <a:pt x="5361290" y="135155"/>
                </a:cubicBezTo>
                <a:cubicBezTo>
                  <a:pt x="5363992" y="138562"/>
                  <a:pt x="5365343" y="143437"/>
                  <a:pt x="5365343" y="149781"/>
                </a:cubicBezTo>
                <a:cubicBezTo>
                  <a:pt x="5365343" y="152365"/>
                  <a:pt x="5365226" y="154480"/>
                  <a:pt x="5364991" y="156125"/>
                </a:cubicBezTo>
                <a:cubicBezTo>
                  <a:pt x="5365930" y="155655"/>
                  <a:pt x="5366870" y="154891"/>
                  <a:pt x="5367810" y="153834"/>
                </a:cubicBezTo>
                <a:cubicBezTo>
                  <a:pt x="5368750" y="152777"/>
                  <a:pt x="5369925" y="152013"/>
                  <a:pt x="5371334" y="151543"/>
                </a:cubicBezTo>
                <a:cubicBezTo>
                  <a:pt x="5372744" y="151073"/>
                  <a:pt x="5374858" y="150838"/>
                  <a:pt x="5377678" y="150838"/>
                </a:cubicBezTo>
                <a:cubicBezTo>
                  <a:pt x="5378148" y="149663"/>
                  <a:pt x="5379734" y="148489"/>
                  <a:pt x="5382436" y="147314"/>
                </a:cubicBezTo>
                <a:cubicBezTo>
                  <a:pt x="5385137" y="146139"/>
                  <a:pt x="5387781" y="145552"/>
                  <a:pt x="5390366" y="145552"/>
                </a:cubicBezTo>
                <a:cubicBezTo>
                  <a:pt x="5392245" y="145552"/>
                  <a:pt x="5393537" y="145787"/>
                  <a:pt x="5394242" y="146257"/>
                </a:cubicBezTo>
                <a:cubicBezTo>
                  <a:pt x="5396122" y="145317"/>
                  <a:pt x="5398001" y="144847"/>
                  <a:pt x="5399881" y="144847"/>
                </a:cubicBezTo>
                <a:cubicBezTo>
                  <a:pt x="5402700" y="144847"/>
                  <a:pt x="5405755" y="146844"/>
                  <a:pt x="5409044" y="150838"/>
                </a:cubicBezTo>
                <a:cubicBezTo>
                  <a:pt x="5414683" y="150368"/>
                  <a:pt x="5418794" y="151661"/>
                  <a:pt x="5421379" y="154715"/>
                </a:cubicBezTo>
                <a:cubicBezTo>
                  <a:pt x="5425138" y="154480"/>
                  <a:pt x="5428427" y="154950"/>
                  <a:pt x="5431247" y="156125"/>
                </a:cubicBezTo>
                <a:cubicBezTo>
                  <a:pt x="5434066" y="157299"/>
                  <a:pt x="5436298" y="159766"/>
                  <a:pt x="5437943" y="163526"/>
                </a:cubicBezTo>
                <a:cubicBezTo>
                  <a:pt x="5442407" y="166345"/>
                  <a:pt x="5444639" y="170104"/>
                  <a:pt x="5444639" y="174803"/>
                </a:cubicBezTo>
                <a:cubicBezTo>
                  <a:pt x="5444639" y="178797"/>
                  <a:pt x="5442936" y="182498"/>
                  <a:pt x="5439529" y="185905"/>
                </a:cubicBezTo>
                <a:cubicBezTo>
                  <a:pt x="5436122" y="189311"/>
                  <a:pt x="5432421" y="191015"/>
                  <a:pt x="5428427" y="191015"/>
                </a:cubicBezTo>
                <a:cubicBezTo>
                  <a:pt x="5423963" y="191015"/>
                  <a:pt x="5420204" y="188665"/>
                  <a:pt x="5417149" y="183966"/>
                </a:cubicBezTo>
                <a:cubicBezTo>
                  <a:pt x="5414565" y="183966"/>
                  <a:pt x="5412568" y="183731"/>
                  <a:pt x="5411158" y="183261"/>
                </a:cubicBezTo>
                <a:cubicBezTo>
                  <a:pt x="5409749" y="182791"/>
                  <a:pt x="5408339" y="181734"/>
                  <a:pt x="5406929" y="180089"/>
                </a:cubicBezTo>
                <a:cubicBezTo>
                  <a:pt x="5405520" y="180559"/>
                  <a:pt x="5404345" y="180794"/>
                  <a:pt x="5403405" y="180794"/>
                </a:cubicBezTo>
                <a:cubicBezTo>
                  <a:pt x="5401290" y="180794"/>
                  <a:pt x="5399059" y="180207"/>
                  <a:pt x="5396709" y="179032"/>
                </a:cubicBezTo>
                <a:cubicBezTo>
                  <a:pt x="5393419" y="181147"/>
                  <a:pt x="5389895" y="182087"/>
                  <a:pt x="5386136" y="181852"/>
                </a:cubicBezTo>
                <a:cubicBezTo>
                  <a:pt x="5384726" y="185141"/>
                  <a:pt x="5381085" y="186786"/>
                  <a:pt x="5375211" y="186786"/>
                </a:cubicBezTo>
                <a:cubicBezTo>
                  <a:pt x="5375446" y="187490"/>
                  <a:pt x="5375564" y="188665"/>
                  <a:pt x="5375564" y="190310"/>
                </a:cubicBezTo>
                <a:cubicBezTo>
                  <a:pt x="5375564" y="193364"/>
                  <a:pt x="5374917" y="196360"/>
                  <a:pt x="5373625" y="199297"/>
                </a:cubicBezTo>
                <a:cubicBezTo>
                  <a:pt x="5372333" y="202234"/>
                  <a:pt x="5370747" y="204407"/>
                  <a:pt x="5368867" y="205817"/>
                </a:cubicBezTo>
                <a:cubicBezTo>
                  <a:pt x="5370747" y="210281"/>
                  <a:pt x="5371687" y="214745"/>
                  <a:pt x="5371687" y="219209"/>
                </a:cubicBezTo>
                <a:cubicBezTo>
                  <a:pt x="5371687" y="223203"/>
                  <a:pt x="5370747" y="226257"/>
                  <a:pt x="5368867" y="228372"/>
                </a:cubicBezTo>
                <a:cubicBezTo>
                  <a:pt x="5369572" y="229312"/>
                  <a:pt x="5370336" y="230486"/>
                  <a:pt x="5371158" y="231896"/>
                </a:cubicBezTo>
                <a:cubicBezTo>
                  <a:pt x="5371981" y="233306"/>
                  <a:pt x="5372627" y="234598"/>
                  <a:pt x="5373096" y="235773"/>
                </a:cubicBezTo>
                <a:cubicBezTo>
                  <a:pt x="5373567" y="237652"/>
                  <a:pt x="5373801" y="239062"/>
                  <a:pt x="5373801" y="240002"/>
                </a:cubicBezTo>
                <a:cubicBezTo>
                  <a:pt x="5373801" y="241646"/>
                  <a:pt x="5373214" y="243878"/>
                  <a:pt x="5372039" y="246698"/>
                </a:cubicBezTo>
                <a:cubicBezTo>
                  <a:pt x="5373214" y="249517"/>
                  <a:pt x="5373801" y="251632"/>
                  <a:pt x="5373801" y="253041"/>
                </a:cubicBezTo>
                <a:cubicBezTo>
                  <a:pt x="5373801" y="254921"/>
                  <a:pt x="5372979" y="257506"/>
                  <a:pt x="5371334" y="260795"/>
                </a:cubicBezTo>
                <a:cubicBezTo>
                  <a:pt x="5372744" y="263144"/>
                  <a:pt x="5373449" y="265729"/>
                  <a:pt x="5373449" y="268548"/>
                </a:cubicBezTo>
                <a:cubicBezTo>
                  <a:pt x="5373449" y="271837"/>
                  <a:pt x="5372627" y="274657"/>
                  <a:pt x="5370982" y="277006"/>
                </a:cubicBezTo>
                <a:cubicBezTo>
                  <a:pt x="5372627" y="280766"/>
                  <a:pt x="5373449" y="284642"/>
                  <a:pt x="5373449" y="288636"/>
                </a:cubicBezTo>
                <a:cubicBezTo>
                  <a:pt x="5373449" y="291691"/>
                  <a:pt x="5372744" y="294510"/>
                  <a:pt x="5371334" y="297095"/>
                </a:cubicBezTo>
                <a:cubicBezTo>
                  <a:pt x="5372509" y="299444"/>
                  <a:pt x="5373096" y="301794"/>
                  <a:pt x="5373096" y="304143"/>
                </a:cubicBezTo>
                <a:cubicBezTo>
                  <a:pt x="5373096" y="307432"/>
                  <a:pt x="5372039" y="310487"/>
                  <a:pt x="5369925" y="313306"/>
                </a:cubicBezTo>
                <a:cubicBezTo>
                  <a:pt x="5370864" y="318475"/>
                  <a:pt x="5369866" y="322528"/>
                  <a:pt x="5366929" y="325465"/>
                </a:cubicBezTo>
                <a:cubicBezTo>
                  <a:pt x="5363992" y="328402"/>
                  <a:pt x="5360409" y="329870"/>
                  <a:pt x="5356180" y="329870"/>
                </a:cubicBezTo>
                <a:cubicBezTo>
                  <a:pt x="5352421" y="329870"/>
                  <a:pt x="5349131" y="328637"/>
                  <a:pt x="5346312" y="326170"/>
                </a:cubicBezTo>
                <a:cubicBezTo>
                  <a:pt x="5343493" y="323703"/>
                  <a:pt x="5342083" y="320237"/>
                  <a:pt x="5342083" y="315773"/>
                </a:cubicBezTo>
                <a:cubicBezTo>
                  <a:pt x="5342083" y="312954"/>
                  <a:pt x="5342788" y="309782"/>
                  <a:pt x="5344197" y="306258"/>
                </a:cubicBezTo>
                <a:cubicBezTo>
                  <a:pt x="5342788" y="302968"/>
                  <a:pt x="5342083" y="299562"/>
                  <a:pt x="5342083" y="296037"/>
                </a:cubicBezTo>
                <a:cubicBezTo>
                  <a:pt x="5342083" y="293218"/>
                  <a:pt x="5342670" y="290868"/>
                  <a:pt x="5343845" y="288989"/>
                </a:cubicBezTo>
                <a:cubicBezTo>
                  <a:pt x="5342435" y="288049"/>
                  <a:pt x="5341378" y="286639"/>
                  <a:pt x="5340673" y="284760"/>
                </a:cubicBezTo>
                <a:cubicBezTo>
                  <a:pt x="5339969" y="282880"/>
                  <a:pt x="5339616" y="280766"/>
                  <a:pt x="5339616" y="278416"/>
                </a:cubicBezTo>
                <a:cubicBezTo>
                  <a:pt x="5339616" y="276067"/>
                  <a:pt x="5340086" y="273482"/>
                  <a:pt x="5341026" y="270663"/>
                </a:cubicBezTo>
                <a:cubicBezTo>
                  <a:pt x="5338911" y="268078"/>
                  <a:pt x="5337854" y="265024"/>
                  <a:pt x="5337854" y="261500"/>
                </a:cubicBezTo>
                <a:cubicBezTo>
                  <a:pt x="5337854" y="257036"/>
                  <a:pt x="5339499" y="253394"/>
                  <a:pt x="5342788" y="250575"/>
                </a:cubicBezTo>
                <a:cubicBezTo>
                  <a:pt x="5342553" y="249870"/>
                  <a:pt x="5342435" y="248695"/>
                  <a:pt x="5342435" y="247050"/>
                </a:cubicBezTo>
                <a:cubicBezTo>
                  <a:pt x="5342435" y="244701"/>
                  <a:pt x="5342670" y="243056"/>
                  <a:pt x="5343141" y="242116"/>
                </a:cubicBezTo>
                <a:cubicBezTo>
                  <a:pt x="5340556" y="238827"/>
                  <a:pt x="5339263" y="234128"/>
                  <a:pt x="5339263" y="228019"/>
                </a:cubicBezTo>
                <a:cubicBezTo>
                  <a:pt x="5339263" y="223790"/>
                  <a:pt x="5340086" y="220501"/>
                  <a:pt x="5341731" y="218151"/>
                </a:cubicBezTo>
                <a:cubicBezTo>
                  <a:pt x="5340086" y="216742"/>
                  <a:pt x="5338676" y="214803"/>
                  <a:pt x="5337501" y="212336"/>
                </a:cubicBezTo>
                <a:cubicBezTo>
                  <a:pt x="5336327" y="209869"/>
                  <a:pt x="5335739" y="207344"/>
                  <a:pt x="5335739" y="204759"/>
                </a:cubicBezTo>
                <a:cubicBezTo>
                  <a:pt x="5335739" y="201940"/>
                  <a:pt x="5336562" y="199238"/>
                  <a:pt x="5338207" y="196653"/>
                </a:cubicBezTo>
                <a:cubicBezTo>
                  <a:pt x="5337032" y="193834"/>
                  <a:pt x="5336444" y="191367"/>
                  <a:pt x="5336444" y="189253"/>
                </a:cubicBezTo>
                <a:cubicBezTo>
                  <a:pt x="5336444" y="185728"/>
                  <a:pt x="5337501" y="182439"/>
                  <a:pt x="5339616" y="179385"/>
                </a:cubicBezTo>
                <a:cubicBezTo>
                  <a:pt x="5336797" y="176565"/>
                  <a:pt x="5335387" y="173628"/>
                  <a:pt x="5335387" y="170574"/>
                </a:cubicBezTo>
                <a:cubicBezTo>
                  <a:pt x="5335387" y="168225"/>
                  <a:pt x="5336210" y="165053"/>
                  <a:pt x="5337854" y="161059"/>
                </a:cubicBezTo>
                <a:cubicBezTo>
                  <a:pt x="5336210" y="157769"/>
                  <a:pt x="5335387" y="154245"/>
                  <a:pt x="5335387" y="150486"/>
                </a:cubicBezTo>
                <a:cubicBezTo>
                  <a:pt x="5335387" y="145552"/>
                  <a:pt x="5337149" y="142497"/>
                  <a:pt x="5340673" y="141323"/>
                </a:cubicBezTo>
                <a:cubicBezTo>
                  <a:pt x="5340908" y="138033"/>
                  <a:pt x="5342083" y="135332"/>
                  <a:pt x="5344197" y="133217"/>
                </a:cubicBezTo>
                <a:cubicBezTo>
                  <a:pt x="5346312" y="131102"/>
                  <a:pt x="5348897" y="130045"/>
                  <a:pt x="5351951" y="130045"/>
                </a:cubicBezTo>
                <a:close/>
                <a:moveTo>
                  <a:pt x="4875701" y="130045"/>
                </a:moveTo>
                <a:cubicBezTo>
                  <a:pt x="4879225" y="130045"/>
                  <a:pt x="4882338" y="131749"/>
                  <a:pt x="4885040" y="135155"/>
                </a:cubicBezTo>
                <a:cubicBezTo>
                  <a:pt x="4887742" y="138562"/>
                  <a:pt x="4889093" y="143437"/>
                  <a:pt x="4889093" y="149781"/>
                </a:cubicBezTo>
                <a:cubicBezTo>
                  <a:pt x="4889093" y="152365"/>
                  <a:pt x="4888976" y="154480"/>
                  <a:pt x="4888741" y="156125"/>
                </a:cubicBezTo>
                <a:cubicBezTo>
                  <a:pt x="4889680" y="155655"/>
                  <a:pt x="4890620" y="154891"/>
                  <a:pt x="4891560" y="153834"/>
                </a:cubicBezTo>
                <a:cubicBezTo>
                  <a:pt x="4892500" y="152777"/>
                  <a:pt x="4893674" y="152013"/>
                  <a:pt x="4895084" y="151543"/>
                </a:cubicBezTo>
                <a:cubicBezTo>
                  <a:pt x="4896494" y="151073"/>
                  <a:pt x="4898608" y="150838"/>
                  <a:pt x="4901428" y="150838"/>
                </a:cubicBezTo>
                <a:cubicBezTo>
                  <a:pt x="4901898" y="149663"/>
                  <a:pt x="4903484" y="148489"/>
                  <a:pt x="4906186" y="147314"/>
                </a:cubicBezTo>
                <a:cubicBezTo>
                  <a:pt x="4908887" y="146139"/>
                  <a:pt x="4911531" y="145552"/>
                  <a:pt x="4914116" y="145552"/>
                </a:cubicBezTo>
                <a:cubicBezTo>
                  <a:pt x="4915995" y="145552"/>
                  <a:pt x="4917287" y="145787"/>
                  <a:pt x="4917992" y="146257"/>
                </a:cubicBezTo>
                <a:cubicBezTo>
                  <a:pt x="4919872" y="145317"/>
                  <a:pt x="4921751" y="144847"/>
                  <a:pt x="4923631" y="144847"/>
                </a:cubicBezTo>
                <a:cubicBezTo>
                  <a:pt x="4926450" y="144847"/>
                  <a:pt x="4929505" y="146844"/>
                  <a:pt x="4932794" y="150838"/>
                </a:cubicBezTo>
                <a:cubicBezTo>
                  <a:pt x="4938433" y="150368"/>
                  <a:pt x="4942544" y="151661"/>
                  <a:pt x="4945129" y="154715"/>
                </a:cubicBezTo>
                <a:cubicBezTo>
                  <a:pt x="4948888" y="154480"/>
                  <a:pt x="4952177" y="154950"/>
                  <a:pt x="4954997" y="156125"/>
                </a:cubicBezTo>
                <a:cubicBezTo>
                  <a:pt x="4957816" y="157299"/>
                  <a:pt x="4960048" y="159766"/>
                  <a:pt x="4961693" y="163526"/>
                </a:cubicBezTo>
                <a:cubicBezTo>
                  <a:pt x="4966157" y="166345"/>
                  <a:pt x="4968389" y="170104"/>
                  <a:pt x="4968389" y="174803"/>
                </a:cubicBezTo>
                <a:cubicBezTo>
                  <a:pt x="4968389" y="178797"/>
                  <a:pt x="4966686" y="182498"/>
                  <a:pt x="4963279" y="185905"/>
                </a:cubicBezTo>
                <a:cubicBezTo>
                  <a:pt x="4959872" y="189311"/>
                  <a:pt x="4956171" y="191015"/>
                  <a:pt x="4952177" y="191015"/>
                </a:cubicBezTo>
                <a:cubicBezTo>
                  <a:pt x="4947713" y="191015"/>
                  <a:pt x="4943954" y="188665"/>
                  <a:pt x="4940899" y="183966"/>
                </a:cubicBezTo>
                <a:cubicBezTo>
                  <a:pt x="4938315" y="183966"/>
                  <a:pt x="4936318" y="183731"/>
                  <a:pt x="4934908" y="183261"/>
                </a:cubicBezTo>
                <a:cubicBezTo>
                  <a:pt x="4933499" y="182791"/>
                  <a:pt x="4932089" y="181734"/>
                  <a:pt x="4930679" y="180090"/>
                </a:cubicBezTo>
                <a:cubicBezTo>
                  <a:pt x="4929269" y="180559"/>
                  <a:pt x="4928095" y="180794"/>
                  <a:pt x="4927155" y="180794"/>
                </a:cubicBezTo>
                <a:cubicBezTo>
                  <a:pt x="4925040" y="180794"/>
                  <a:pt x="4922809" y="180207"/>
                  <a:pt x="4920459" y="179032"/>
                </a:cubicBezTo>
                <a:cubicBezTo>
                  <a:pt x="4917169" y="181147"/>
                  <a:pt x="4913645" y="182087"/>
                  <a:pt x="4909886" y="181852"/>
                </a:cubicBezTo>
                <a:cubicBezTo>
                  <a:pt x="4908476" y="185141"/>
                  <a:pt x="4904835" y="186786"/>
                  <a:pt x="4898961" y="186786"/>
                </a:cubicBezTo>
                <a:cubicBezTo>
                  <a:pt x="4899196" y="187490"/>
                  <a:pt x="4899314" y="188665"/>
                  <a:pt x="4899314" y="190310"/>
                </a:cubicBezTo>
                <a:cubicBezTo>
                  <a:pt x="4899314" y="193364"/>
                  <a:pt x="4898667" y="196360"/>
                  <a:pt x="4897375" y="199297"/>
                </a:cubicBezTo>
                <a:cubicBezTo>
                  <a:pt x="4896083" y="202234"/>
                  <a:pt x="4894497" y="204407"/>
                  <a:pt x="4892617" y="205817"/>
                </a:cubicBezTo>
                <a:cubicBezTo>
                  <a:pt x="4894497" y="210281"/>
                  <a:pt x="4895437" y="214745"/>
                  <a:pt x="4895437" y="219209"/>
                </a:cubicBezTo>
                <a:cubicBezTo>
                  <a:pt x="4895437" y="223203"/>
                  <a:pt x="4894497" y="226257"/>
                  <a:pt x="4892617" y="228372"/>
                </a:cubicBezTo>
                <a:cubicBezTo>
                  <a:pt x="4893322" y="229312"/>
                  <a:pt x="4894086" y="230486"/>
                  <a:pt x="4894908" y="231896"/>
                </a:cubicBezTo>
                <a:cubicBezTo>
                  <a:pt x="4895731" y="233306"/>
                  <a:pt x="4896377" y="234598"/>
                  <a:pt x="4896846" y="235773"/>
                </a:cubicBezTo>
                <a:cubicBezTo>
                  <a:pt x="4897317" y="237652"/>
                  <a:pt x="4897551" y="239062"/>
                  <a:pt x="4897551" y="240002"/>
                </a:cubicBezTo>
                <a:cubicBezTo>
                  <a:pt x="4897551" y="241646"/>
                  <a:pt x="4896964" y="243878"/>
                  <a:pt x="4895789" y="246698"/>
                </a:cubicBezTo>
                <a:cubicBezTo>
                  <a:pt x="4896964" y="249517"/>
                  <a:pt x="4897551" y="251632"/>
                  <a:pt x="4897551" y="253041"/>
                </a:cubicBezTo>
                <a:cubicBezTo>
                  <a:pt x="4897551" y="254921"/>
                  <a:pt x="4896729" y="257506"/>
                  <a:pt x="4895084" y="260795"/>
                </a:cubicBezTo>
                <a:cubicBezTo>
                  <a:pt x="4896494" y="263144"/>
                  <a:pt x="4897199" y="265729"/>
                  <a:pt x="4897199" y="268548"/>
                </a:cubicBezTo>
                <a:cubicBezTo>
                  <a:pt x="4897199" y="271837"/>
                  <a:pt x="4896377" y="274657"/>
                  <a:pt x="4894732" y="277006"/>
                </a:cubicBezTo>
                <a:cubicBezTo>
                  <a:pt x="4896377" y="280766"/>
                  <a:pt x="4897199" y="284642"/>
                  <a:pt x="4897199" y="288636"/>
                </a:cubicBezTo>
                <a:cubicBezTo>
                  <a:pt x="4897199" y="291691"/>
                  <a:pt x="4896494" y="294510"/>
                  <a:pt x="4895084" y="297095"/>
                </a:cubicBezTo>
                <a:cubicBezTo>
                  <a:pt x="4896259" y="299444"/>
                  <a:pt x="4896846" y="301794"/>
                  <a:pt x="4896846" y="304143"/>
                </a:cubicBezTo>
                <a:cubicBezTo>
                  <a:pt x="4896846" y="307432"/>
                  <a:pt x="4895789" y="310487"/>
                  <a:pt x="4893674" y="313306"/>
                </a:cubicBezTo>
                <a:cubicBezTo>
                  <a:pt x="4894614" y="318475"/>
                  <a:pt x="4893616" y="322528"/>
                  <a:pt x="4890679" y="325465"/>
                </a:cubicBezTo>
                <a:cubicBezTo>
                  <a:pt x="4887742" y="328402"/>
                  <a:pt x="4884159" y="329870"/>
                  <a:pt x="4879930" y="329870"/>
                </a:cubicBezTo>
                <a:cubicBezTo>
                  <a:pt x="4876171" y="329870"/>
                  <a:pt x="4872881" y="328637"/>
                  <a:pt x="4870062" y="326170"/>
                </a:cubicBezTo>
                <a:cubicBezTo>
                  <a:pt x="4867243" y="323703"/>
                  <a:pt x="4865833" y="320237"/>
                  <a:pt x="4865833" y="315773"/>
                </a:cubicBezTo>
                <a:cubicBezTo>
                  <a:pt x="4865833" y="312954"/>
                  <a:pt x="4866538" y="309782"/>
                  <a:pt x="4867947" y="306258"/>
                </a:cubicBezTo>
                <a:cubicBezTo>
                  <a:pt x="4866538" y="302968"/>
                  <a:pt x="4865833" y="299562"/>
                  <a:pt x="4865833" y="296037"/>
                </a:cubicBezTo>
                <a:cubicBezTo>
                  <a:pt x="4865833" y="293218"/>
                  <a:pt x="4866420" y="290868"/>
                  <a:pt x="4867595" y="288989"/>
                </a:cubicBezTo>
                <a:cubicBezTo>
                  <a:pt x="4866185" y="288049"/>
                  <a:pt x="4865128" y="286639"/>
                  <a:pt x="4864423" y="284760"/>
                </a:cubicBezTo>
                <a:cubicBezTo>
                  <a:pt x="4863719" y="282880"/>
                  <a:pt x="4863366" y="280766"/>
                  <a:pt x="4863366" y="278416"/>
                </a:cubicBezTo>
                <a:cubicBezTo>
                  <a:pt x="4863366" y="276067"/>
                  <a:pt x="4863836" y="273482"/>
                  <a:pt x="4864776" y="270663"/>
                </a:cubicBezTo>
                <a:cubicBezTo>
                  <a:pt x="4862661" y="268078"/>
                  <a:pt x="4861604" y="265024"/>
                  <a:pt x="4861604" y="261500"/>
                </a:cubicBezTo>
                <a:cubicBezTo>
                  <a:pt x="4861604" y="257036"/>
                  <a:pt x="4863249" y="253394"/>
                  <a:pt x="4866538" y="250575"/>
                </a:cubicBezTo>
                <a:cubicBezTo>
                  <a:pt x="4866303" y="249870"/>
                  <a:pt x="4866185" y="248695"/>
                  <a:pt x="4866185" y="247050"/>
                </a:cubicBezTo>
                <a:cubicBezTo>
                  <a:pt x="4866185" y="244701"/>
                  <a:pt x="4866420" y="243056"/>
                  <a:pt x="4866891" y="242116"/>
                </a:cubicBezTo>
                <a:cubicBezTo>
                  <a:pt x="4864306" y="238827"/>
                  <a:pt x="4863013" y="234128"/>
                  <a:pt x="4863013" y="228019"/>
                </a:cubicBezTo>
                <a:cubicBezTo>
                  <a:pt x="4863013" y="223790"/>
                  <a:pt x="4863836" y="220501"/>
                  <a:pt x="4865481" y="218151"/>
                </a:cubicBezTo>
                <a:cubicBezTo>
                  <a:pt x="4863836" y="216742"/>
                  <a:pt x="4862426" y="214803"/>
                  <a:pt x="4861251" y="212336"/>
                </a:cubicBezTo>
                <a:cubicBezTo>
                  <a:pt x="4860077" y="209869"/>
                  <a:pt x="4859489" y="207344"/>
                  <a:pt x="4859489" y="204759"/>
                </a:cubicBezTo>
                <a:cubicBezTo>
                  <a:pt x="4859489" y="201940"/>
                  <a:pt x="4860312" y="199238"/>
                  <a:pt x="4861957" y="196653"/>
                </a:cubicBezTo>
                <a:cubicBezTo>
                  <a:pt x="4860782" y="193834"/>
                  <a:pt x="4860194" y="191367"/>
                  <a:pt x="4860194" y="189253"/>
                </a:cubicBezTo>
                <a:cubicBezTo>
                  <a:pt x="4860194" y="185728"/>
                  <a:pt x="4861251" y="182439"/>
                  <a:pt x="4863366" y="179385"/>
                </a:cubicBezTo>
                <a:cubicBezTo>
                  <a:pt x="4860547" y="176565"/>
                  <a:pt x="4859137" y="173628"/>
                  <a:pt x="4859137" y="170574"/>
                </a:cubicBezTo>
                <a:cubicBezTo>
                  <a:pt x="4859137" y="168225"/>
                  <a:pt x="4859960" y="165053"/>
                  <a:pt x="4861604" y="161059"/>
                </a:cubicBezTo>
                <a:cubicBezTo>
                  <a:pt x="4859960" y="157769"/>
                  <a:pt x="4859137" y="154245"/>
                  <a:pt x="4859137" y="150486"/>
                </a:cubicBezTo>
                <a:cubicBezTo>
                  <a:pt x="4859137" y="145552"/>
                  <a:pt x="4860899" y="142497"/>
                  <a:pt x="4864423" y="141323"/>
                </a:cubicBezTo>
                <a:cubicBezTo>
                  <a:pt x="4864658" y="138033"/>
                  <a:pt x="4865833" y="135332"/>
                  <a:pt x="4867947" y="133217"/>
                </a:cubicBezTo>
                <a:cubicBezTo>
                  <a:pt x="4870062" y="131102"/>
                  <a:pt x="4872647" y="130045"/>
                  <a:pt x="4875701" y="130045"/>
                </a:cubicBezTo>
                <a:close/>
                <a:moveTo>
                  <a:pt x="3961301" y="130045"/>
                </a:moveTo>
                <a:cubicBezTo>
                  <a:pt x="3964825" y="130045"/>
                  <a:pt x="3967938" y="131749"/>
                  <a:pt x="3970640" y="135155"/>
                </a:cubicBezTo>
                <a:cubicBezTo>
                  <a:pt x="3973342" y="138562"/>
                  <a:pt x="3974693" y="143437"/>
                  <a:pt x="3974693" y="149781"/>
                </a:cubicBezTo>
                <a:cubicBezTo>
                  <a:pt x="3974693" y="152365"/>
                  <a:pt x="3974575" y="154480"/>
                  <a:pt x="3974341" y="156125"/>
                </a:cubicBezTo>
                <a:cubicBezTo>
                  <a:pt x="3975280" y="155655"/>
                  <a:pt x="3976220" y="154891"/>
                  <a:pt x="3977160" y="153834"/>
                </a:cubicBezTo>
                <a:cubicBezTo>
                  <a:pt x="3978100" y="152777"/>
                  <a:pt x="3979275" y="152013"/>
                  <a:pt x="3980684" y="151543"/>
                </a:cubicBezTo>
                <a:cubicBezTo>
                  <a:pt x="3982094" y="151073"/>
                  <a:pt x="3984209" y="150838"/>
                  <a:pt x="3987028" y="150838"/>
                </a:cubicBezTo>
                <a:cubicBezTo>
                  <a:pt x="3987498" y="149663"/>
                  <a:pt x="3989084" y="148489"/>
                  <a:pt x="3991786" y="147314"/>
                </a:cubicBezTo>
                <a:cubicBezTo>
                  <a:pt x="3994488" y="146139"/>
                  <a:pt x="3997131" y="145552"/>
                  <a:pt x="3999715" y="145552"/>
                </a:cubicBezTo>
                <a:cubicBezTo>
                  <a:pt x="4001595" y="145552"/>
                  <a:pt x="4002887" y="145787"/>
                  <a:pt x="4003592" y="146257"/>
                </a:cubicBezTo>
                <a:cubicBezTo>
                  <a:pt x="4005471" y="145317"/>
                  <a:pt x="4007351" y="144847"/>
                  <a:pt x="4009231" y="144847"/>
                </a:cubicBezTo>
                <a:cubicBezTo>
                  <a:pt x="4012050" y="144847"/>
                  <a:pt x="4015104" y="146844"/>
                  <a:pt x="4018394" y="150838"/>
                </a:cubicBezTo>
                <a:cubicBezTo>
                  <a:pt x="4024033" y="150368"/>
                  <a:pt x="4028144" y="151661"/>
                  <a:pt x="4030729" y="154715"/>
                </a:cubicBezTo>
                <a:cubicBezTo>
                  <a:pt x="4034488" y="154480"/>
                  <a:pt x="4037777" y="154950"/>
                  <a:pt x="4040596" y="156125"/>
                </a:cubicBezTo>
                <a:cubicBezTo>
                  <a:pt x="4043416" y="157299"/>
                  <a:pt x="4045648" y="159766"/>
                  <a:pt x="4047292" y="163526"/>
                </a:cubicBezTo>
                <a:cubicBezTo>
                  <a:pt x="4051757" y="166345"/>
                  <a:pt x="4053989" y="170104"/>
                  <a:pt x="4053989" y="174803"/>
                </a:cubicBezTo>
                <a:cubicBezTo>
                  <a:pt x="4053989" y="178797"/>
                  <a:pt x="4052285" y="182498"/>
                  <a:pt x="4048878" y="185905"/>
                </a:cubicBezTo>
                <a:cubicBezTo>
                  <a:pt x="4045472" y="189311"/>
                  <a:pt x="4041771" y="191015"/>
                  <a:pt x="4037777" y="191015"/>
                </a:cubicBezTo>
                <a:cubicBezTo>
                  <a:pt x="4033313" y="191015"/>
                  <a:pt x="4029554" y="188665"/>
                  <a:pt x="4026500" y="183966"/>
                </a:cubicBezTo>
                <a:cubicBezTo>
                  <a:pt x="4023915" y="183966"/>
                  <a:pt x="4021918" y="183731"/>
                  <a:pt x="4020508" y="183261"/>
                </a:cubicBezTo>
                <a:cubicBezTo>
                  <a:pt x="4019099" y="182791"/>
                  <a:pt x="4017689" y="181734"/>
                  <a:pt x="4016279" y="180090"/>
                </a:cubicBezTo>
                <a:cubicBezTo>
                  <a:pt x="4014869" y="180559"/>
                  <a:pt x="4013695" y="180794"/>
                  <a:pt x="4012755" y="180794"/>
                </a:cubicBezTo>
                <a:cubicBezTo>
                  <a:pt x="4010640" y="180794"/>
                  <a:pt x="4008408" y="180207"/>
                  <a:pt x="4006059" y="179032"/>
                </a:cubicBezTo>
                <a:cubicBezTo>
                  <a:pt x="4002770" y="181147"/>
                  <a:pt x="3999245" y="182087"/>
                  <a:pt x="3995486" y="181852"/>
                </a:cubicBezTo>
                <a:cubicBezTo>
                  <a:pt x="3994076" y="185141"/>
                  <a:pt x="3990435" y="186786"/>
                  <a:pt x="3984561" y="186786"/>
                </a:cubicBezTo>
                <a:cubicBezTo>
                  <a:pt x="3984796" y="187490"/>
                  <a:pt x="3984913" y="188665"/>
                  <a:pt x="3984913" y="190310"/>
                </a:cubicBezTo>
                <a:cubicBezTo>
                  <a:pt x="3984913" y="193364"/>
                  <a:pt x="3984267" y="196360"/>
                  <a:pt x="3982975" y="199297"/>
                </a:cubicBezTo>
                <a:cubicBezTo>
                  <a:pt x="3981683" y="202234"/>
                  <a:pt x="3980097" y="204407"/>
                  <a:pt x="3978217" y="205817"/>
                </a:cubicBezTo>
                <a:cubicBezTo>
                  <a:pt x="3980097" y="210281"/>
                  <a:pt x="3981037" y="214745"/>
                  <a:pt x="3981037" y="219209"/>
                </a:cubicBezTo>
                <a:cubicBezTo>
                  <a:pt x="3981037" y="223203"/>
                  <a:pt x="3980097" y="226257"/>
                  <a:pt x="3978217" y="228372"/>
                </a:cubicBezTo>
                <a:cubicBezTo>
                  <a:pt x="3978922" y="229312"/>
                  <a:pt x="3979686" y="230486"/>
                  <a:pt x="3980508" y="231896"/>
                </a:cubicBezTo>
                <a:cubicBezTo>
                  <a:pt x="3981330" y="233306"/>
                  <a:pt x="3981976" y="234598"/>
                  <a:pt x="3982446" y="235773"/>
                </a:cubicBezTo>
                <a:cubicBezTo>
                  <a:pt x="3982916" y="237652"/>
                  <a:pt x="3983151" y="239062"/>
                  <a:pt x="3983151" y="240002"/>
                </a:cubicBezTo>
                <a:cubicBezTo>
                  <a:pt x="3983151" y="241646"/>
                  <a:pt x="3982564" y="243878"/>
                  <a:pt x="3981389" y="246698"/>
                </a:cubicBezTo>
                <a:cubicBezTo>
                  <a:pt x="3982564" y="249517"/>
                  <a:pt x="3983151" y="251632"/>
                  <a:pt x="3983151" y="253041"/>
                </a:cubicBezTo>
                <a:cubicBezTo>
                  <a:pt x="3983151" y="254921"/>
                  <a:pt x="3982329" y="257506"/>
                  <a:pt x="3980684" y="260795"/>
                </a:cubicBezTo>
                <a:cubicBezTo>
                  <a:pt x="3982094" y="263144"/>
                  <a:pt x="3982799" y="265729"/>
                  <a:pt x="3982799" y="268548"/>
                </a:cubicBezTo>
                <a:cubicBezTo>
                  <a:pt x="3982799" y="271837"/>
                  <a:pt x="3981976" y="274657"/>
                  <a:pt x="3980332" y="277006"/>
                </a:cubicBezTo>
                <a:cubicBezTo>
                  <a:pt x="3981976" y="280766"/>
                  <a:pt x="3982799" y="284642"/>
                  <a:pt x="3982799" y="288636"/>
                </a:cubicBezTo>
                <a:cubicBezTo>
                  <a:pt x="3982799" y="291691"/>
                  <a:pt x="3982094" y="294510"/>
                  <a:pt x="3980684" y="297095"/>
                </a:cubicBezTo>
                <a:cubicBezTo>
                  <a:pt x="3981859" y="299444"/>
                  <a:pt x="3982446" y="301794"/>
                  <a:pt x="3982446" y="304143"/>
                </a:cubicBezTo>
                <a:cubicBezTo>
                  <a:pt x="3982446" y="307432"/>
                  <a:pt x="3981389" y="310487"/>
                  <a:pt x="3979275" y="313306"/>
                </a:cubicBezTo>
                <a:cubicBezTo>
                  <a:pt x="3980214" y="318475"/>
                  <a:pt x="3979216" y="322528"/>
                  <a:pt x="3976279" y="325465"/>
                </a:cubicBezTo>
                <a:cubicBezTo>
                  <a:pt x="3973342" y="328402"/>
                  <a:pt x="3969759" y="329870"/>
                  <a:pt x="3965530" y="329870"/>
                </a:cubicBezTo>
                <a:cubicBezTo>
                  <a:pt x="3961771" y="329870"/>
                  <a:pt x="3958481" y="328637"/>
                  <a:pt x="3955662" y="326170"/>
                </a:cubicBezTo>
                <a:cubicBezTo>
                  <a:pt x="3952843" y="323703"/>
                  <a:pt x="3951433" y="320237"/>
                  <a:pt x="3951433" y="315773"/>
                </a:cubicBezTo>
                <a:cubicBezTo>
                  <a:pt x="3951433" y="312954"/>
                  <a:pt x="3952138" y="309782"/>
                  <a:pt x="3953548" y="306258"/>
                </a:cubicBezTo>
                <a:cubicBezTo>
                  <a:pt x="3952138" y="302968"/>
                  <a:pt x="3951433" y="299562"/>
                  <a:pt x="3951433" y="296037"/>
                </a:cubicBezTo>
                <a:cubicBezTo>
                  <a:pt x="3951433" y="293218"/>
                  <a:pt x="3952020" y="290868"/>
                  <a:pt x="3953195" y="288989"/>
                </a:cubicBezTo>
                <a:cubicBezTo>
                  <a:pt x="3951785" y="288049"/>
                  <a:pt x="3950728" y="286639"/>
                  <a:pt x="3950023" y="284760"/>
                </a:cubicBezTo>
                <a:cubicBezTo>
                  <a:pt x="3949318" y="282880"/>
                  <a:pt x="3948966" y="280766"/>
                  <a:pt x="3948966" y="278416"/>
                </a:cubicBezTo>
                <a:cubicBezTo>
                  <a:pt x="3948966" y="276067"/>
                  <a:pt x="3949436" y="273482"/>
                  <a:pt x="3950376" y="270663"/>
                </a:cubicBezTo>
                <a:cubicBezTo>
                  <a:pt x="3948261" y="268078"/>
                  <a:pt x="3947204" y="265024"/>
                  <a:pt x="3947204" y="261500"/>
                </a:cubicBezTo>
                <a:cubicBezTo>
                  <a:pt x="3947204" y="257036"/>
                  <a:pt x="3948848" y="253394"/>
                  <a:pt x="3952138" y="250575"/>
                </a:cubicBezTo>
                <a:cubicBezTo>
                  <a:pt x="3951903" y="249870"/>
                  <a:pt x="3951785" y="248695"/>
                  <a:pt x="3951785" y="247050"/>
                </a:cubicBezTo>
                <a:cubicBezTo>
                  <a:pt x="3951785" y="244701"/>
                  <a:pt x="3952020" y="243056"/>
                  <a:pt x="3952490" y="242116"/>
                </a:cubicBezTo>
                <a:cubicBezTo>
                  <a:pt x="3949906" y="238827"/>
                  <a:pt x="3948614" y="234128"/>
                  <a:pt x="3948614" y="228019"/>
                </a:cubicBezTo>
                <a:cubicBezTo>
                  <a:pt x="3948614" y="223790"/>
                  <a:pt x="3949436" y="220501"/>
                  <a:pt x="3951081" y="218151"/>
                </a:cubicBezTo>
                <a:cubicBezTo>
                  <a:pt x="3949436" y="216742"/>
                  <a:pt x="3948026" y="214803"/>
                  <a:pt x="3946851" y="212336"/>
                </a:cubicBezTo>
                <a:cubicBezTo>
                  <a:pt x="3945677" y="209869"/>
                  <a:pt x="3945089" y="207344"/>
                  <a:pt x="3945089" y="204759"/>
                </a:cubicBezTo>
                <a:cubicBezTo>
                  <a:pt x="3945089" y="201940"/>
                  <a:pt x="3945912" y="199238"/>
                  <a:pt x="3947556" y="196653"/>
                </a:cubicBezTo>
                <a:cubicBezTo>
                  <a:pt x="3946381" y="193834"/>
                  <a:pt x="3945794" y="191367"/>
                  <a:pt x="3945794" y="189253"/>
                </a:cubicBezTo>
                <a:cubicBezTo>
                  <a:pt x="3945794" y="185728"/>
                  <a:pt x="3946851" y="182439"/>
                  <a:pt x="3948966" y="179385"/>
                </a:cubicBezTo>
                <a:cubicBezTo>
                  <a:pt x="3946147" y="176565"/>
                  <a:pt x="3944737" y="173628"/>
                  <a:pt x="3944737" y="170574"/>
                </a:cubicBezTo>
                <a:cubicBezTo>
                  <a:pt x="3944737" y="168225"/>
                  <a:pt x="3945559" y="165053"/>
                  <a:pt x="3947204" y="161059"/>
                </a:cubicBezTo>
                <a:cubicBezTo>
                  <a:pt x="3945559" y="157769"/>
                  <a:pt x="3944737" y="154245"/>
                  <a:pt x="3944737" y="150486"/>
                </a:cubicBezTo>
                <a:cubicBezTo>
                  <a:pt x="3944737" y="145552"/>
                  <a:pt x="3946499" y="142497"/>
                  <a:pt x="3950023" y="141323"/>
                </a:cubicBezTo>
                <a:cubicBezTo>
                  <a:pt x="3950258" y="138033"/>
                  <a:pt x="3951433" y="135332"/>
                  <a:pt x="3953548" y="133217"/>
                </a:cubicBezTo>
                <a:cubicBezTo>
                  <a:pt x="3955662" y="131102"/>
                  <a:pt x="3958246" y="130045"/>
                  <a:pt x="3961301" y="130045"/>
                </a:cubicBezTo>
                <a:close/>
                <a:moveTo>
                  <a:pt x="1770556" y="130045"/>
                </a:moveTo>
                <a:cubicBezTo>
                  <a:pt x="1774080" y="130045"/>
                  <a:pt x="1777193" y="131749"/>
                  <a:pt x="1779895" y="135155"/>
                </a:cubicBezTo>
                <a:cubicBezTo>
                  <a:pt x="1782598" y="138562"/>
                  <a:pt x="1783948" y="143437"/>
                  <a:pt x="1783948" y="149781"/>
                </a:cubicBezTo>
                <a:cubicBezTo>
                  <a:pt x="1783948" y="152365"/>
                  <a:pt x="1783831" y="154480"/>
                  <a:pt x="1783596" y="156125"/>
                </a:cubicBezTo>
                <a:cubicBezTo>
                  <a:pt x="1784536" y="155655"/>
                  <a:pt x="1785475" y="154891"/>
                  <a:pt x="1786415" y="153834"/>
                </a:cubicBezTo>
                <a:cubicBezTo>
                  <a:pt x="1787354" y="152777"/>
                  <a:pt x="1788530" y="152013"/>
                  <a:pt x="1789940" y="151543"/>
                </a:cubicBezTo>
                <a:cubicBezTo>
                  <a:pt x="1791349" y="151073"/>
                  <a:pt x="1793464" y="150838"/>
                  <a:pt x="1796284" y="150838"/>
                </a:cubicBezTo>
                <a:cubicBezTo>
                  <a:pt x="1796753" y="149663"/>
                  <a:pt x="1798339" y="148489"/>
                  <a:pt x="1801041" y="147314"/>
                </a:cubicBezTo>
                <a:cubicBezTo>
                  <a:pt x="1803744" y="146139"/>
                  <a:pt x="1806386" y="145552"/>
                  <a:pt x="1808970" y="145552"/>
                </a:cubicBezTo>
                <a:cubicBezTo>
                  <a:pt x="1810850" y="145552"/>
                  <a:pt x="1812142" y="145787"/>
                  <a:pt x="1812846" y="146257"/>
                </a:cubicBezTo>
                <a:cubicBezTo>
                  <a:pt x="1814727" y="145317"/>
                  <a:pt x="1816606" y="144847"/>
                  <a:pt x="1818486" y="144847"/>
                </a:cubicBezTo>
                <a:cubicBezTo>
                  <a:pt x="1821305" y="144847"/>
                  <a:pt x="1824360" y="146844"/>
                  <a:pt x="1827649" y="150838"/>
                </a:cubicBezTo>
                <a:cubicBezTo>
                  <a:pt x="1833288" y="150368"/>
                  <a:pt x="1837399" y="151661"/>
                  <a:pt x="1839984" y="154715"/>
                </a:cubicBezTo>
                <a:cubicBezTo>
                  <a:pt x="1843744" y="154480"/>
                  <a:pt x="1847032" y="154950"/>
                  <a:pt x="1849852" y="156125"/>
                </a:cubicBezTo>
                <a:cubicBezTo>
                  <a:pt x="1852672" y="157299"/>
                  <a:pt x="1854903" y="159766"/>
                  <a:pt x="1856548" y="163526"/>
                </a:cubicBezTo>
                <a:cubicBezTo>
                  <a:pt x="1861011" y="166345"/>
                  <a:pt x="1863244" y="170104"/>
                  <a:pt x="1863244" y="174803"/>
                </a:cubicBezTo>
                <a:cubicBezTo>
                  <a:pt x="1863244" y="178797"/>
                  <a:pt x="1861540" y="182498"/>
                  <a:pt x="1858134" y="185905"/>
                </a:cubicBezTo>
                <a:cubicBezTo>
                  <a:pt x="1854726" y="189311"/>
                  <a:pt x="1851026" y="191015"/>
                  <a:pt x="1847032" y="191015"/>
                </a:cubicBezTo>
                <a:cubicBezTo>
                  <a:pt x="1842568" y="191015"/>
                  <a:pt x="1838810" y="188665"/>
                  <a:pt x="1835754" y="183966"/>
                </a:cubicBezTo>
                <a:cubicBezTo>
                  <a:pt x="1833171" y="183966"/>
                  <a:pt x="1831173" y="183731"/>
                  <a:pt x="1829763" y="183261"/>
                </a:cubicBezTo>
                <a:cubicBezTo>
                  <a:pt x="1828354" y="182791"/>
                  <a:pt x="1826944" y="181734"/>
                  <a:pt x="1825535" y="180089"/>
                </a:cubicBezTo>
                <a:cubicBezTo>
                  <a:pt x="1824124" y="180559"/>
                  <a:pt x="1822950" y="180794"/>
                  <a:pt x="1822010" y="180794"/>
                </a:cubicBezTo>
                <a:cubicBezTo>
                  <a:pt x="1819896" y="180794"/>
                  <a:pt x="1817664" y="180207"/>
                  <a:pt x="1815314" y="179032"/>
                </a:cubicBezTo>
                <a:cubicBezTo>
                  <a:pt x="1812024" y="181147"/>
                  <a:pt x="1808501" y="182087"/>
                  <a:pt x="1804742" y="181852"/>
                </a:cubicBezTo>
                <a:cubicBezTo>
                  <a:pt x="1803333" y="185141"/>
                  <a:pt x="1799690" y="186786"/>
                  <a:pt x="1793817" y="186786"/>
                </a:cubicBezTo>
                <a:cubicBezTo>
                  <a:pt x="1794052" y="187490"/>
                  <a:pt x="1794168" y="188665"/>
                  <a:pt x="1794168" y="190310"/>
                </a:cubicBezTo>
                <a:cubicBezTo>
                  <a:pt x="1794168" y="193364"/>
                  <a:pt x="1793523" y="196360"/>
                  <a:pt x="1792231" y="199297"/>
                </a:cubicBezTo>
                <a:cubicBezTo>
                  <a:pt x="1790938" y="202234"/>
                  <a:pt x="1789352" y="204407"/>
                  <a:pt x="1787473" y="205817"/>
                </a:cubicBezTo>
                <a:cubicBezTo>
                  <a:pt x="1789352" y="210281"/>
                  <a:pt x="1790293" y="214745"/>
                  <a:pt x="1790293" y="219209"/>
                </a:cubicBezTo>
                <a:cubicBezTo>
                  <a:pt x="1790293" y="223203"/>
                  <a:pt x="1789352" y="226257"/>
                  <a:pt x="1787473" y="228372"/>
                </a:cubicBezTo>
                <a:cubicBezTo>
                  <a:pt x="1788177" y="229312"/>
                  <a:pt x="1788940" y="230486"/>
                  <a:pt x="1789763" y="231896"/>
                </a:cubicBezTo>
                <a:cubicBezTo>
                  <a:pt x="1790585" y="233306"/>
                  <a:pt x="1791231" y="234598"/>
                  <a:pt x="1791701" y="235773"/>
                </a:cubicBezTo>
                <a:cubicBezTo>
                  <a:pt x="1792171" y="237652"/>
                  <a:pt x="1792406" y="239062"/>
                  <a:pt x="1792406" y="240002"/>
                </a:cubicBezTo>
                <a:cubicBezTo>
                  <a:pt x="1792406" y="241646"/>
                  <a:pt x="1791819" y="243878"/>
                  <a:pt x="1790645" y="246698"/>
                </a:cubicBezTo>
                <a:cubicBezTo>
                  <a:pt x="1791819" y="249517"/>
                  <a:pt x="1792406" y="251632"/>
                  <a:pt x="1792406" y="253041"/>
                </a:cubicBezTo>
                <a:cubicBezTo>
                  <a:pt x="1792406" y="254921"/>
                  <a:pt x="1791585" y="257506"/>
                  <a:pt x="1789940" y="260795"/>
                </a:cubicBezTo>
                <a:cubicBezTo>
                  <a:pt x="1791349" y="263144"/>
                  <a:pt x="1792054" y="265729"/>
                  <a:pt x="1792054" y="268548"/>
                </a:cubicBezTo>
                <a:cubicBezTo>
                  <a:pt x="1792054" y="271837"/>
                  <a:pt x="1791231" y="274657"/>
                  <a:pt x="1789586" y="277006"/>
                </a:cubicBezTo>
                <a:cubicBezTo>
                  <a:pt x="1791231" y="280766"/>
                  <a:pt x="1792054" y="284642"/>
                  <a:pt x="1792054" y="288636"/>
                </a:cubicBezTo>
                <a:cubicBezTo>
                  <a:pt x="1792054" y="291691"/>
                  <a:pt x="1791349" y="294510"/>
                  <a:pt x="1789940" y="297095"/>
                </a:cubicBezTo>
                <a:cubicBezTo>
                  <a:pt x="1791115" y="299444"/>
                  <a:pt x="1791701" y="301794"/>
                  <a:pt x="1791701" y="304143"/>
                </a:cubicBezTo>
                <a:cubicBezTo>
                  <a:pt x="1791701" y="307432"/>
                  <a:pt x="1790645" y="310487"/>
                  <a:pt x="1788530" y="313306"/>
                </a:cubicBezTo>
                <a:cubicBezTo>
                  <a:pt x="1789470" y="318475"/>
                  <a:pt x="1788470" y="322528"/>
                  <a:pt x="1785535" y="325465"/>
                </a:cubicBezTo>
                <a:cubicBezTo>
                  <a:pt x="1782598" y="328402"/>
                  <a:pt x="1779013" y="329870"/>
                  <a:pt x="1774785" y="329870"/>
                </a:cubicBezTo>
                <a:cubicBezTo>
                  <a:pt x="1771026" y="329870"/>
                  <a:pt x="1767736" y="328637"/>
                  <a:pt x="1764917" y="326170"/>
                </a:cubicBezTo>
                <a:cubicBezTo>
                  <a:pt x="1762099" y="323703"/>
                  <a:pt x="1760688" y="320237"/>
                  <a:pt x="1760688" y="315773"/>
                </a:cubicBezTo>
                <a:cubicBezTo>
                  <a:pt x="1760688" y="312954"/>
                  <a:pt x="1761393" y="309782"/>
                  <a:pt x="1762803" y="306258"/>
                </a:cubicBezTo>
                <a:cubicBezTo>
                  <a:pt x="1761393" y="302968"/>
                  <a:pt x="1760688" y="299562"/>
                  <a:pt x="1760688" y="296037"/>
                </a:cubicBezTo>
                <a:cubicBezTo>
                  <a:pt x="1760688" y="293218"/>
                  <a:pt x="1761276" y="290868"/>
                  <a:pt x="1762450" y="288989"/>
                </a:cubicBezTo>
                <a:cubicBezTo>
                  <a:pt x="1761041" y="288049"/>
                  <a:pt x="1759983" y="286639"/>
                  <a:pt x="1759278" y="284760"/>
                </a:cubicBezTo>
                <a:cubicBezTo>
                  <a:pt x="1758573" y="282880"/>
                  <a:pt x="1758220" y="280766"/>
                  <a:pt x="1758220" y="278416"/>
                </a:cubicBezTo>
                <a:cubicBezTo>
                  <a:pt x="1758220" y="276067"/>
                  <a:pt x="1758691" y="273482"/>
                  <a:pt x="1759630" y="270663"/>
                </a:cubicBezTo>
                <a:cubicBezTo>
                  <a:pt x="1757516" y="268078"/>
                  <a:pt x="1756458" y="265024"/>
                  <a:pt x="1756458" y="261500"/>
                </a:cubicBezTo>
                <a:cubicBezTo>
                  <a:pt x="1756458" y="257036"/>
                  <a:pt x="1758103" y="253394"/>
                  <a:pt x="1761393" y="250575"/>
                </a:cubicBezTo>
                <a:cubicBezTo>
                  <a:pt x="1761158" y="249870"/>
                  <a:pt x="1761041" y="248695"/>
                  <a:pt x="1761041" y="247050"/>
                </a:cubicBezTo>
                <a:cubicBezTo>
                  <a:pt x="1761041" y="244701"/>
                  <a:pt x="1761276" y="243056"/>
                  <a:pt x="1761746" y="242116"/>
                </a:cubicBezTo>
                <a:cubicBezTo>
                  <a:pt x="1759161" y="238827"/>
                  <a:pt x="1757869" y="234128"/>
                  <a:pt x="1757869" y="228019"/>
                </a:cubicBezTo>
                <a:cubicBezTo>
                  <a:pt x="1757869" y="223790"/>
                  <a:pt x="1758691" y="220501"/>
                  <a:pt x="1760336" y="218151"/>
                </a:cubicBezTo>
                <a:cubicBezTo>
                  <a:pt x="1758691" y="216742"/>
                  <a:pt x="1757281" y="214803"/>
                  <a:pt x="1756106" y="212336"/>
                </a:cubicBezTo>
                <a:cubicBezTo>
                  <a:pt x="1754932" y="209869"/>
                  <a:pt x="1754344" y="207344"/>
                  <a:pt x="1754344" y="204759"/>
                </a:cubicBezTo>
                <a:cubicBezTo>
                  <a:pt x="1754344" y="201940"/>
                  <a:pt x="1755167" y="199238"/>
                  <a:pt x="1756810" y="196653"/>
                </a:cubicBezTo>
                <a:cubicBezTo>
                  <a:pt x="1755637" y="193834"/>
                  <a:pt x="1755050" y="191367"/>
                  <a:pt x="1755050" y="189253"/>
                </a:cubicBezTo>
                <a:cubicBezTo>
                  <a:pt x="1755050" y="185728"/>
                  <a:pt x="1756106" y="182439"/>
                  <a:pt x="1758220" y="179385"/>
                </a:cubicBezTo>
                <a:cubicBezTo>
                  <a:pt x="1755401" y="176565"/>
                  <a:pt x="1753992" y="173628"/>
                  <a:pt x="1753992" y="170574"/>
                </a:cubicBezTo>
                <a:cubicBezTo>
                  <a:pt x="1753992" y="168225"/>
                  <a:pt x="1754814" y="165053"/>
                  <a:pt x="1756458" y="161059"/>
                </a:cubicBezTo>
                <a:cubicBezTo>
                  <a:pt x="1754814" y="157769"/>
                  <a:pt x="1753992" y="154245"/>
                  <a:pt x="1753992" y="150486"/>
                </a:cubicBezTo>
                <a:cubicBezTo>
                  <a:pt x="1753992" y="145552"/>
                  <a:pt x="1755754" y="142497"/>
                  <a:pt x="1759278" y="141323"/>
                </a:cubicBezTo>
                <a:cubicBezTo>
                  <a:pt x="1759513" y="138033"/>
                  <a:pt x="1760688" y="135332"/>
                  <a:pt x="1762803" y="133217"/>
                </a:cubicBezTo>
                <a:cubicBezTo>
                  <a:pt x="1764917" y="131102"/>
                  <a:pt x="1767501" y="130045"/>
                  <a:pt x="1770556" y="130045"/>
                </a:cubicBezTo>
                <a:close/>
                <a:moveTo>
                  <a:pt x="1294307" y="130045"/>
                </a:moveTo>
                <a:cubicBezTo>
                  <a:pt x="1297831" y="130045"/>
                  <a:pt x="1300944" y="131749"/>
                  <a:pt x="1303646" y="135155"/>
                </a:cubicBezTo>
                <a:cubicBezTo>
                  <a:pt x="1306348" y="138562"/>
                  <a:pt x="1307699" y="143437"/>
                  <a:pt x="1307699" y="149781"/>
                </a:cubicBezTo>
                <a:cubicBezTo>
                  <a:pt x="1307699" y="152365"/>
                  <a:pt x="1307581" y="154480"/>
                  <a:pt x="1307346" y="156125"/>
                </a:cubicBezTo>
                <a:cubicBezTo>
                  <a:pt x="1308286" y="155655"/>
                  <a:pt x="1309226" y="154891"/>
                  <a:pt x="1310165" y="153834"/>
                </a:cubicBezTo>
                <a:cubicBezTo>
                  <a:pt x="1311106" y="152777"/>
                  <a:pt x="1312281" y="152013"/>
                  <a:pt x="1313690" y="151543"/>
                </a:cubicBezTo>
                <a:cubicBezTo>
                  <a:pt x="1315100" y="151073"/>
                  <a:pt x="1317214" y="150838"/>
                  <a:pt x="1320034" y="150838"/>
                </a:cubicBezTo>
                <a:cubicBezTo>
                  <a:pt x="1320504" y="149663"/>
                  <a:pt x="1322090" y="148489"/>
                  <a:pt x="1324792" y="147314"/>
                </a:cubicBezTo>
                <a:cubicBezTo>
                  <a:pt x="1327493" y="146139"/>
                  <a:pt x="1330137" y="145552"/>
                  <a:pt x="1332721" y="145552"/>
                </a:cubicBezTo>
                <a:cubicBezTo>
                  <a:pt x="1334601" y="145552"/>
                  <a:pt x="1335893" y="145787"/>
                  <a:pt x="1336597" y="146257"/>
                </a:cubicBezTo>
                <a:cubicBezTo>
                  <a:pt x="1338477" y="145317"/>
                  <a:pt x="1340357" y="144847"/>
                  <a:pt x="1342237" y="144847"/>
                </a:cubicBezTo>
                <a:cubicBezTo>
                  <a:pt x="1345056" y="144847"/>
                  <a:pt x="1348110" y="146844"/>
                  <a:pt x="1351399" y="150838"/>
                </a:cubicBezTo>
                <a:cubicBezTo>
                  <a:pt x="1357038" y="150368"/>
                  <a:pt x="1361150" y="151661"/>
                  <a:pt x="1363734" y="154715"/>
                </a:cubicBezTo>
                <a:cubicBezTo>
                  <a:pt x="1367494" y="154480"/>
                  <a:pt x="1370783" y="154950"/>
                  <a:pt x="1373602" y="156125"/>
                </a:cubicBezTo>
                <a:cubicBezTo>
                  <a:pt x="1376421" y="157299"/>
                  <a:pt x="1378654" y="159766"/>
                  <a:pt x="1380298" y="163526"/>
                </a:cubicBezTo>
                <a:cubicBezTo>
                  <a:pt x="1384762" y="166345"/>
                  <a:pt x="1386994" y="170104"/>
                  <a:pt x="1386994" y="174803"/>
                </a:cubicBezTo>
                <a:cubicBezTo>
                  <a:pt x="1386994" y="178797"/>
                  <a:pt x="1385291" y="182498"/>
                  <a:pt x="1381884" y="185905"/>
                </a:cubicBezTo>
                <a:cubicBezTo>
                  <a:pt x="1378477" y="189311"/>
                  <a:pt x="1374777" y="191015"/>
                  <a:pt x="1370783" y="191015"/>
                </a:cubicBezTo>
                <a:cubicBezTo>
                  <a:pt x="1366319" y="191015"/>
                  <a:pt x="1362560" y="188665"/>
                  <a:pt x="1359505" y="183966"/>
                </a:cubicBezTo>
                <a:cubicBezTo>
                  <a:pt x="1356921" y="183966"/>
                  <a:pt x="1354924" y="183731"/>
                  <a:pt x="1353514" y="183261"/>
                </a:cubicBezTo>
                <a:cubicBezTo>
                  <a:pt x="1352104" y="182791"/>
                  <a:pt x="1350695" y="181734"/>
                  <a:pt x="1349285" y="180090"/>
                </a:cubicBezTo>
                <a:cubicBezTo>
                  <a:pt x="1347875" y="180559"/>
                  <a:pt x="1346700" y="180794"/>
                  <a:pt x="1345761" y="180794"/>
                </a:cubicBezTo>
                <a:cubicBezTo>
                  <a:pt x="1343646" y="180794"/>
                  <a:pt x="1341415" y="180207"/>
                  <a:pt x="1339065" y="179032"/>
                </a:cubicBezTo>
                <a:cubicBezTo>
                  <a:pt x="1335775" y="181147"/>
                  <a:pt x="1332251" y="182087"/>
                  <a:pt x="1328492" y="181852"/>
                </a:cubicBezTo>
                <a:cubicBezTo>
                  <a:pt x="1327082" y="185141"/>
                  <a:pt x="1323441" y="186786"/>
                  <a:pt x="1317567" y="186786"/>
                </a:cubicBezTo>
                <a:cubicBezTo>
                  <a:pt x="1317802" y="187490"/>
                  <a:pt x="1317919" y="188665"/>
                  <a:pt x="1317919" y="190310"/>
                </a:cubicBezTo>
                <a:cubicBezTo>
                  <a:pt x="1317919" y="193364"/>
                  <a:pt x="1317273" y="196360"/>
                  <a:pt x="1315981" y="199297"/>
                </a:cubicBezTo>
                <a:cubicBezTo>
                  <a:pt x="1314689" y="202234"/>
                  <a:pt x="1313103" y="204407"/>
                  <a:pt x="1311223" y="205817"/>
                </a:cubicBezTo>
                <a:cubicBezTo>
                  <a:pt x="1313103" y="210281"/>
                  <a:pt x="1314043" y="214745"/>
                  <a:pt x="1314043" y="219209"/>
                </a:cubicBezTo>
                <a:cubicBezTo>
                  <a:pt x="1314043" y="223203"/>
                  <a:pt x="1313103" y="226257"/>
                  <a:pt x="1311223" y="228372"/>
                </a:cubicBezTo>
                <a:cubicBezTo>
                  <a:pt x="1311928" y="229312"/>
                  <a:pt x="1312691" y="230486"/>
                  <a:pt x="1313514" y="231896"/>
                </a:cubicBezTo>
                <a:cubicBezTo>
                  <a:pt x="1314336" y="233306"/>
                  <a:pt x="1314982" y="234598"/>
                  <a:pt x="1315452" y="235773"/>
                </a:cubicBezTo>
                <a:cubicBezTo>
                  <a:pt x="1315922" y="237652"/>
                  <a:pt x="1316157" y="239062"/>
                  <a:pt x="1316157" y="240002"/>
                </a:cubicBezTo>
                <a:cubicBezTo>
                  <a:pt x="1316157" y="241646"/>
                  <a:pt x="1315570" y="243878"/>
                  <a:pt x="1314395" y="246698"/>
                </a:cubicBezTo>
                <a:cubicBezTo>
                  <a:pt x="1315570" y="249517"/>
                  <a:pt x="1316157" y="251632"/>
                  <a:pt x="1316157" y="253041"/>
                </a:cubicBezTo>
                <a:cubicBezTo>
                  <a:pt x="1316157" y="254921"/>
                  <a:pt x="1315335" y="257506"/>
                  <a:pt x="1313690" y="260795"/>
                </a:cubicBezTo>
                <a:cubicBezTo>
                  <a:pt x="1315100" y="263144"/>
                  <a:pt x="1315805" y="265729"/>
                  <a:pt x="1315805" y="268548"/>
                </a:cubicBezTo>
                <a:cubicBezTo>
                  <a:pt x="1315805" y="271837"/>
                  <a:pt x="1314982" y="274657"/>
                  <a:pt x="1313338" y="277006"/>
                </a:cubicBezTo>
                <a:cubicBezTo>
                  <a:pt x="1314982" y="280766"/>
                  <a:pt x="1315805" y="284642"/>
                  <a:pt x="1315805" y="288636"/>
                </a:cubicBezTo>
                <a:cubicBezTo>
                  <a:pt x="1315805" y="291691"/>
                  <a:pt x="1315100" y="294510"/>
                  <a:pt x="1313690" y="297095"/>
                </a:cubicBezTo>
                <a:cubicBezTo>
                  <a:pt x="1314865" y="299444"/>
                  <a:pt x="1315452" y="301794"/>
                  <a:pt x="1315452" y="304143"/>
                </a:cubicBezTo>
                <a:cubicBezTo>
                  <a:pt x="1315452" y="307432"/>
                  <a:pt x="1314395" y="310487"/>
                  <a:pt x="1312281" y="313306"/>
                </a:cubicBezTo>
                <a:cubicBezTo>
                  <a:pt x="1313220" y="318475"/>
                  <a:pt x="1312221" y="322528"/>
                  <a:pt x="1309285" y="325465"/>
                </a:cubicBezTo>
                <a:cubicBezTo>
                  <a:pt x="1306348" y="328402"/>
                  <a:pt x="1302765" y="329870"/>
                  <a:pt x="1298535" y="329870"/>
                </a:cubicBezTo>
                <a:cubicBezTo>
                  <a:pt x="1294777" y="329870"/>
                  <a:pt x="1291487" y="328637"/>
                  <a:pt x="1288668" y="326170"/>
                </a:cubicBezTo>
                <a:cubicBezTo>
                  <a:pt x="1285848" y="323703"/>
                  <a:pt x="1284439" y="320237"/>
                  <a:pt x="1284439" y="315773"/>
                </a:cubicBezTo>
                <a:cubicBezTo>
                  <a:pt x="1284439" y="312954"/>
                  <a:pt x="1285144" y="309782"/>
                  <a:pt x="1286553" y="306258"/>
                </a:cubicBezTo>
                <a:cubicBezTo>
                  <a:pt x="1285144" y="302968"/>
                  <a:pt x="1284439" y="299562"/>
                  <a:pt x="1284439" y="296037"/>
                </a:cubicBezTo>
                <a:cubicBezTo>
                  <a:pt x="1284439" y="293218"/>
                  <a:pt x="1285026" y="290868"/>
                  <a:pt x="1286201" y="288989"/>
                </a:cubicBezTo>
                <a:cubicBezTo>
                  <a:pt x="1284791" y="288049"/>
                  <a:pt x="1283734" y="286639"/>
                  <a:pt x="1283029" y="284760"/>
                </a:cubicBezTo>
                <a:cubicBezTo>
                  <a:pt x="1282324" y="282880"/>
                  <a:pt x="1281972" y="280766"/>
                  <a:pt x="1281972" y="278416"/>
                </a:cubicBezTo>
                <a:cubicBezTo>
                  <a:pt x="1281972" y="276067"/>
                  <a:pt x="1282441" y="273482"/>
                  <a:pt x="1283382" y="270663"/>
                </a:cubicBezTo>
                <a:cubicBezTo>
                  <a:pt x="1281267" y="268078"/>
                  <a:pt x="1280210" y="265024"/>
                  <a:pt x="1280210" y="261500"/>
                </a:cubicBezTo>
                <a:cubicBezTo>
                  <a:pt x="1280210" y="257036"/>
                  <a:pt x="1281854" y="253394"/>
                  <a:pt x="1285144" y="250575"/>
                </a:cubicBezTo>
                <a:cubicBezTo>
                  <a:pt x="1284908" y="249870"/>
                  <a:pt x="1284791" y="248695"/>
                  <a:pt x="1284791" y="247050"/>
                </a:cubicBezTo>
                <a:cubicBezTo>
                  <a:pt x="1284791" y="244701"/>
                  <a:pt x="1285026" y="243056"/>
                  <a:pt x="1285496" y="242116"/>
                </a:cubicBezTo>
                <a:cubicBezTo>
                  <a:pt x="1282912" y="238827"/>
                  <a:pt x="1281619" y="234128"/>
                  <a:pt x="1281619" y="228019"/>
                </a:cubicBezTo>
                <a:cubicBezTo>
                  <a:pt x="1281619" y="223790"/>
                  <a:pt x="1282441" y="220501"/>
                  <a:pt x="1284086" y="218151"/>
                </a:cubicBezTo>
                <a:cubicBezTo>
                  <a:pt x="1282441" y="216742"/>
                  <a:pt x="1281032" y="214803"/>
                  <a:pt x="1279857" y="212336"/>
                </a:cubicBezTo>
                <a:cubicBezTo>
                  <a:pt x="1278683" y="209869"/>
                  <a:pt x="1278095" y="207344"/>
                  <a:pt x="1278095" y="204759"/>
                </a:cubicBezTo>
                <a:cubicBezTo>
                  <a:pt x="1278095" y="201940"/>
                  <a:pt x="1278917" y="199238"/>
                  <a:pt x="1280562" y="196653"/>
                </a:cubicBezTo>
                <a:cubicBezTo>
                  <a:pt x="1279388" y="193834"/>
                  <a:pt x="1278800" y="191367"/>
                  <a:pt x="1278800" y="189253"/>
                </a:cubicBezTo>
                <a:cubicBezTo>
                  <a:pt x="1278800" y="185728"/>
                  <a:pt x="1279857" y="182439"/>
                  <a:pt x="1281972" y="179385"/>
                </a:cubicBezTo>
                <a:cubicBezTo>
                  <a:pt x="1279152" y="176565"/>
                  <a:pt x="1277743" y="173628"/>
                  <a:pt x="1277743" y="170574"/>
                </a:cubicBezTo>
                <a:cubicBezTo>
                  <a:pt x="1277743" y="168225"/>
                  <a:pt x="1278565" y="165053"/>
                  <a:pt x="1280210" y="161059"/>
                </a:cubicBezTo>
                <a:cubicBezTo>
                  <a:pt x="1278565" y="157769"/>
                  <a:pt x="1277743" y="154245"/>
                  <a:pt x="1277743" y="150486"/>
                </a:cubicBezTo>
                <a:cubicBezTo>
                  <a:pt x="1277743" y="145552"/>
                  <a:pt x="1279505" y="142497"/>
                  <a:pt x="1283029" y="141323"/>
                </a:cubicBezTo>
                <a:cubicBezTo>
                  <a:pt x="1283264" y="138033"/>
                  <a:pt x="1284439" y="135332"/>
                  <a:pt x="1286553" y="133217"/>
                </a:cubicBezTo>
                <a:cubicBezTo>
                  <a:pt x="1288668" y="131102"/>
                  <a:pt x="1291253" y="130045"/>
                  <a:pt x="1294307" y="130045"/>
                </a:cubicBezTo>
                <a:close/>
                <a:moveTo>
                  <a:pt x="379906" y="130045"/>
                </a:moveTo>
                <a:cubicBezTo>
                  <a:pt x="383430" y="130045"/>
                  <a:pt x="386544" y="131749"/>
                  <a:pt x="389245" y="135155"/>
                </a:cubicBezTo>
                <a:cubicBezTo>
                  <a:pt x="391947" y="138562"/>
                  <a:pt x="393298" y="143437"/>
                  <a:pt x="393298" y="149781"/>
                </a:cubicBezTo>
                <a:cubicBezTo>
                  <a:pt x="393298" y="152365"/>
                  <a:pt x="393181" y="154480"/>
                  <a:pt x="392946" y="156125"/>
                </a:cubicBezTo>
                <a:cubicBezTo>
                  <a:pt x="393886" y="155655"/>
                  <a:pt x="394826" y="154891"/>
                  <a:pt x="395765" y="153834"/>
                </a:cubicBezTo>
                <a:cubicBezTo>
                  <a:pt x="396705" y="152777"/>
                  <a:pt x="397880" y="152013"/>
                  <a:pt x="399290" y="151543"/>
                </a:cubicBezTo>
                <a:cubicBezTo>
                  <a:pt x="400699" y="151073"/>
                  <a:pt x="402814" y="150838"/>
                  <a:pt x="405633" y="150838"/>
                </a:cubicBezTo>
                <a:cubicBezTo>
                  <a:pt x="406103" y="149663"/>
                  <a:pt x="407689" y="148489"/>
                  <a:pt x="410391" y="147314"/>
                </a:cubicBezTo>
                <a:cubicBezTo>
                  <a:pt x="413093" y="146139"/>
                  <a:pt x="415736" y="145552"/>
                  <a:pt x="418321" y="145552"/>
                </a:cubicBezTo>
                <a:cubicBezTo>
                  <a:pt x="420200" y="145552"/>
                  <a:pt x="421492" y="145787"/>
                  <a:pt x="422197" y="146257"/>
                </a:cubicBezTo>
                <a:cubicBezTo>
                  <a:pt x="424077" y="145317"/>
                  <a:pt x="425956" y="144847"/>
                  <a:pt x="427836" y="144847"/>
                </a:cubicBezTo>
                <a:cubicBezTo>
                  <a:pt x="430655" y="144847"/>
                  <a:pt x="433710" y="146844"/>
                  <a:pt x="436999" y="150838"/>
                </a:cubicBezTo>
                <a:cubicBezTo>
                  <a:pt x="442637" y="150368"/>
                  <a:pt x="446749" y="151661"/>
                  <a:pt x="449334" y="154715"/>
                </a:cubicBezTo>
                <a:cubicBezTo>
                  <a:pt x="453093" y="154480"/>
                  <a:pt x="456382" y="154950"/>
                  <a:pt x="459202" y="156125"/>
                </a:cubicBezTo>
                <a:cubicBezTo>
                  <a:pt x="462021" y="157299"/>
                  <a:pt x="464253" y="159766"/>
                  <a:pt x="465898" y="163526"/>
                </a:cubicBezTo>
                <a:cubicBezTo>
                  <a:pt x="470362" y="166345"/>
                  <a:pt x="472594" y="170104"/>
                  <a:pt x="472594" y="174803"/>
                </a:cubicBezTo>
                <a:cubicBezTo>
                  <a:pt x="472594" y="178797"/>
                  <a:pt x="470890" y="182498"/>
                  <a:pt x="467484" y="185905"/>
                </a:cubicBezTo>
                <a:cubicBezTo>
                  <a:pt x="464077" y="189311"/>
                  <a:pt x="460376" y="191015"/>
                  <a:pt x="456382" y="191015"/>
                </a:cubicBezTo>
                <a:cubicBezTo>
                  <a:pt x="451918" y="191015"/>
                  <a:pt x="448159" y="188665"/>
                  <a:pt x="445105" y="183966"/>
                </a:cubicBezTo>
                <a:cubicBezTo>
                  <a:pt x="442520" y="183966"/>
                  <a:pt x="440523" y="183731"/>
                  <a:pt x="439113" y="183261"/>
                </a:cubicBezTo>
                <a:cubicBezTo>
                  <a:pt x="437704" y="182791"/>
                  <a:pt x="436294" y="181734"/>
                  <a:pt x="434884" y="180090"/>
                </a:cubicBezTo>
                <a:cubicBezTo>
                  <a:pt x="433475" y="180559"/>
                  <a:pt x="432300" y="180794"/>
                  <a:pt x="431360" y="180794"/>
                </a:cubicBezTo>
                <a:cubicBezTo>
                  <a:pt x="429246" y="180794"/>
                  <a:pt x="427014" y="180207"/>
                  <a:pt x="424664" y="179032"/>
                </a:cubicBezTo>
                <a:cubicBezTo>
                  <a:pt x="421375" y="181147"/>
                  <a:pt x="417851" y="182087"/>
                  <a:pt x="414091" y="181852"/>
                </a:cubicBezTo>
                <a:cubicBezTo>
                  <a:pt x="412682" y="185141"/>
                  <a:pt x="409040" y="186786"/>
                  <a:pt x="403166" y="186786"/>
                </a:cubicBezTo>
                <a:cubicBezTo>
                  <a:pt x="403401" y="187490"/>
                  <a:pt x="403519" y="188665"/>
                  <a:pt x="403519" y="190310"/>
                </a:cubicBezTo>
                <a:cubicBezTo>
                  <a:pt x="403519" y="193364"/>
                  <a:pt x="402873" y="196360"/>
                  <a:pt x="401580" y="199297"/>
                </a:cubicBezTo>
                <a:cubicBezTo>
                  <a:pt x="400288" y="202234"/>
                  <a:pt x="398702" y="204407"/>
                  <a:pt x="396823" y="205817"/>
                </a:cubicBezTo>
                <a:cubicBezTo>
                  <a:pt x="398702" y="210281"/>
                  <a:pt x="399642" y="214745"/>
                  <a:pt x="399642" y="219209"/>
                </a:cubicBezTo>
                <a:cubicBezTo>
                  <a:pt x="399642" y="223203"/>
                  <a:pt x="398702" y="226257"/>
                  <a:pt x="396823" y="228372"/>
                </a:cubicBezTo>
                <a:cubicBezTo>
                  <a:pt x="397528" y="229312"/>
                  <a:pt x="398291" y="230486"/>
                  <a:pt x="399113" y="231896"/>
                </a:cubicBezTo>
                <a:cubicBezTo>
                  <a:pt x="399936" y="233306"/>
                  <a:pt x="400582" y="234598"/>
                  <a:pt x="401052" y="235773"/>
                </a:cubicBezTo>
                <a:cubicBezTo>
                  <a:pt x="401521" y="237652"/>
                  <a:pt x="401756" y="239062"/>
                  <a:pt x="401756" y="240002"/>
                </a:cubicBezTo>
                <a:cubicBezTo>
                  <a:pt x="401756" y="241646"/>
                  <a:pt x="401169" y="243878"/>
                  <a:pt x="399994" y="246698"/>
                </a:cubicBezTo>
                <a:cubicBezTo>
                  <a:pt x="401169" y="249517"/>
                  <a:pt x="401756" y="251632"/>
                  <a:pt x="401756" y="253041"/>
                </a:cubicBezTo>
                <a:cubicBezTo>
                  <a:pt x="401756" y="254921"/>
                  <a:pt x="400934" y="257506"/>
                  <a:pt x="399290" y="260795"/>
                </a:cubicBezTo>
                <a:cubicBezTo>
                  <a:pt x="400699" y="263144"/>
                  <a:pt x="401404" y="265729"/>
                  <a:pt x="401404" y="268548"/>
                </a:cubicBezTo>
                <a:cubicBezTo>
                  <a:pt x="401404" y="271837"/>
                  <a:pt x="400582" y="274657"/>
                  <a:pt x="398937" y="277006"/>
                </a:cubicBezTo>
                <a:cubicBezTo>
                  <a:pt x="400582" y="280766"/>
                  <a:pt x="401404" y="284642"/>
                  <a:pt x="401404" y="288636"/>
                </a:cubicBezTo>
                <a:cubicBezTo>
                  <a:pt x="401404" y="291691"/>
                  <a:pt x="400699" y="294510"/>
                  <a:pt x="399290" y="297095"/>
                </a:cubicBezTo>
                <a:cubicBezTo>
                  <a:pt x="400464" y="299444"/>
                  <a:pt x="401052" y="301794"/>
                  <a:pt x="401052" y="304143"/>
                </a:cubicBezTo>
                <a:cubicBezTo>
                  <a:pt x="401052" y="307432"/>
                  <a:pt x="399994" y="310487"/>
                  <a:pt x="397880" y="313306"/>
                </a:cubicBezTo>
                <a:cubicBezTo>
                  <a:pt x="398820" y="318475"/>
                  <a:pt x="397821" y="322528"/>
                  <a:pt x="394884" y="325465"/>
                </a:cubicBezTo>
                <a:cubicBezTo>
                  <a:pt x="391947" y="328402"/>
                  <a:pt x="388364" y="329870"/>
                  <a:pt x="384135" y="329870"/>
                </a:cubicBezTo>
                <a:cubicBezTo>
                  <a:pt x="380376" y="329870"/>
                  <a:pt x="377087" y="328637"/>
                  <a:pt x="374267" y="326170"/>
                </a:cubicBezTo>
                <a:cubicBezTo>
                  <a:pt x="371448" y="323703"/>
                  <a:pt x="370039" y="320237"/>
                  <a:pt x="370039" y="315773"/>
                </a:cubicBezTo>
                <a:cubicBezTo>
                  <a:pt x="370039" y="312954"/>
                  <a:pt x="370743" y="309782"/>
                  <a:pt x="372153" y="306258"/>
                </a:cubicBezTo>
                <a:cubicBezTo>
                  <a:pt x="370743" y="302968"/>
                  <a:pt x="370039" y="299562"/>
                  <a:pt x="370039" y="296037"/>
                </a:cubicBezTo>
                <a:cubicBezTo>
                  <a:pt x="370039" y="293218"/>
                  <a:pt x="370626" y="290868"/>
                  <a:pt x="371800" y="288989"/>
                </a:cubicBezTo>
                <a:cubicBezTo>
                  <a:pt x="370391" y="288049"/>
                  <a:pt x="369333" y="286639"/>
                  <a:pt x="368629" y="284760"/>
                </a:cubicBezTo>
                <a:cubicBezTo>
                  <a:pt x="367924" y="282880"/>
                  <a:pt x="367571" y="280766"/>
                  <a:pt x="367571" y="278416"/>
                </a:cubicBezTo>
                <a:cubicBezTo>
                  <a:pt x="367571" y="276067"/>
                  <a:pt x="368041" y="273482"/>
                  <a:pt x="368981" y="270663"/>
                </a:cubicBezTo>
                <a:cubicBezTo>
                  <a:pt x="366866" y="268078"/>
                  <a:pt x="365809" y="265024"/>
                  <a:pt x="365809" y="261500"/>
                </a:cubicBezTo>
                <a:cubicBezTo>
                  <a:pt x="365809" y="257036"/>
                  <a:pt x="367454" y="253394"/>
                  <a:pt x="370743" y="250575"/>
                </a:cubicBezTo>
                <a:cubicBezTo>
                  <a:pt x="370508" y="249870"/>
                  <a:pt x="370391" y="248695"/>
                  <a:pt x="370391" y="247050"/>
                </a:cubicBezTo>
                <a:cubicBezTo>
                  <a:pt x="370391" y="244701"/>
                  <a:pt x="370626" y="243056"/>
                  <a:pt x="371096" y="242116"/>
                </a:cubicBezTo>
                <a:cubicBezTo>
                  <a:pt x="368511" y="238827"/>
                  <a:pt x="367219" y="234128"/>
                  <a:pt x="367219" y="228019"/>
                </a:cubicBezTo>
                <a:cubicBezTo>
                  <a:pt x="367219" y="223790"/>
                  <a:pt x="368041" y="220501"/>
                  <a:pt x="369686" y="218151"/>
                </a:cubicBezTo>
                <a:cubicBezTo>
                  <a:pt x="368041" y="216742"/>
                  <a:pt x="366632" y="214803"/>
                  <a:pt x="365457" y="212336"/>
                </a:cubicBezTo>
                <a:cubicBezTo>
                  <a:pt x="364282" y="209869"/>
                  <a:pt x="363695" y="207344"/>
                  <a:pt x="363695" y="204759"/>
                </a:cubicBezTo>
                <a:cubicBezTo>
                  <a:pt x="363695" y="201940"/>
                  <a:pt x="364517" y="199238"/>
                  <a:pt x="366162" y="196653"/>
                </a:cubicBezTo>
                <a:cubicBezTo>
                  <a:pt x="364987" y="193834"/>
                  <a:pt x="364400" y="191367"/>
                  <a:pt x="364400" y="189253"/>
                </a:cubicBezTo>
                <a:cubicBezTo>
                  <a:pt x="364400" y="185728"/>
                  <a:pt x="365457" y="182439"/>
                  <a:pt x="367571" y="179385"/>
                </a:cubicBezTo>
                <a:cubicBezTo>
                  <a:pt x="364752" y="176565"/>
                  <a:pt x="363342" y="173628"/>
                  <a:pt x="363342" y="170574"/>
                </a:cubicBezTo>
                <a:cubicBezTo>
                  <a:pt x="363342" y="168225"/>
                  <a:pt x="364165" y="165053"/>
                  <a:pt x="365809" y="161059"/>
                </a:cubicBezTo>
                <a:cubicBezTo>
                  <a:pt x="364165" y="157769"/>
                  <a:pt x="363342" y="154245"/>
                  <a:pt x="363342" y="150486"/>
                </a:cubicBezTo>
                <a:cubicBezTo>
                  <a:pt x="363342" y="145552"/>
                  <a:pt x="365105" y="142497"/>
                  <a:pt x="368629" y="141323"/>
                </a:cubicBezTo>
                <a:cubicBezTo>
                  <a:pt x="368863" y="138033"/>
                  <a:pt x="370039" y="135332"/>
                  <a:pt x="372153" y="133217"/>
                </a:cubicBezTo>
                <a:cubicBezTo>
                  <a:pt x="374267" y="131102"/>
                  <a:pt x="376852" y="130045"/>
                  <a:pt x="379906" y="130045"/>
                </a:cubicBezTo>
                <a:close/>
                <a:moveTo>
                  <a:pt x="2051562" y="108547"/>
                </a:moveTo>
                <a:cubicBezTo>
                  <a:pt x="2053913" y="108547"/>
                  <a:pt x="2055968" y="109135"/>
                  <a:pt x="2057729" y="110309"/>
                </a:cubicBezTo>
                <a:cubicBezTo>
                  <a:pt x="2059491" y="111484"/>
                  <a:pt x="2060608" y="113246"/>
                  <a:pt x="2061079" y="115596"/>
                </a:cubicBezTo>
                <a:cubicBezTo>
                  <a:pt x="2063898" y="117710"/>
                  <a:pt x="2065308" y="120530"/>
                  <a:pt x="2065308" y="124054"/>
                </a:cubicBezTo>
                <a:cubicBezTo>
                  <a:pt x="2065308" y="126403"/>
                  <a:pt x="2064720" y="128929"/>
                  <a:pt x="2063545" y="131631"/>
                </a:cubicBezTo>
                <a:cubicBezTo>
                  <a:pt x="2062370" y="134333"/>
                  <a:pt x="2060961" y="136741"/>
                  <a:pt x="2059316" y="138856"/>
                </a:cubicBezTo>
                <a:cubicBezTo>
                  <a:pt x="2061430" y="140265"/>
                  <a:pt x="2062488" y="142850"/>
                  <a:pt x="2062488" y="146609"/>
                </a:cubicBezTo>
                <a:cubicBezTo>
                  <a:pt x="2062488" y="150368"/>
                  <a:pt x="2061314" y="153951"/>
                  <a:pt x="2058963" y="157358"/>
                </a:cubicBezTo>
                <a:cubicBezTo>
                  <a:pt x="2056613" y="160765"/>
                  <a:pt x="2053559" y="162821"/>
                  <a:pt x="2049801" y="163526"/>
                </a:cubicBezTo>
                <a:cubicBezTo>
                  <a:pt x="2048155" y="169164"/>
                  <a:pt x="2044280" y="172689"/>
                  <a:pt x="2038170" y="174098"/>
                </a:cubicBezTo>
                <a:cubicBezTo>
                  <a:pt x="2034881" y="177388"/>
                  <a:pt x="2031123" y="179032"/>
                  <a:pt x="2026892" y="179032"/>
                </a:cubicBezTo>
                <a:cubicBezTo>
                  <a:pt x="2024310" y="179032"/>
                  <a:pt x="2022077" y="178445"/>
                  <a:pt x="2020199" y="177270"/>
                </a:cubicBezTo>
                <a:cubicBezTo>
                  <a:pt x="2020667" y="183614"/>
                  <a:pt x="2019375" y="187960"/>
                  <a:pt x="2016321" y="190310"/>
                </a:cubicBezTo>
                <a:cubicBezTo>
                  <a:pt x="2020550" y="195479"/>
                  <a:pt x="2022664" y="200530"/>
                  <a:pt x="2022664" y="205464"/>
                </a:cubicBezTo>
                <a:cubicBezTo>
                  <a:pt x="2022664" y="208753"/>
                  <a:pt x="2021725" y="211455"/>
                  <a:pt x="2019844" y="213570"/>
                </a:cubicBezTo>
                <a:cubicBezTo>
                  <a:pt x="2021725" y="216154"/>
                  <a:pt x="2022664" y="218974"/>
                  <a:pt x="2022664" y="222028"/>
                </a:cubicBezTo>
                <a:cubicBezTo>
                  <a:pt x="2022664" y="225082"/>
                  <a:pt x="2021842" y="228254"/>
                  <a:pt x="2020199" y="231544"/>
                </a:cubicBezTo>
                <a:cubicBezTo>
                  <a:pt x="2021607" y="233658"/>
                  <a:pt x="2022312" y="236008"/>
                  <a:pt x="2022312" y="238592"/>
                </a:cubicBezTo>
                <a:cubicBezTo>
                  <a:pt x="2022312" y="242821"/>
                  <a:pt x="2020550" y="246463"/>
                  <a:pt x="2017027" y="249517"/>
                </a:cubicBezTo>
                <a:cubicBezTo>
                  <a:pt x="2019375" y="252102"/>
                  <a:pt x="2020550" y="255156"/>
                  <a:pt x="2020550" y="258680"/>
                </a:cubicBezTo>
                <a:cubicBezTo>
                  <a:pt x="2020550" y="262439"/>
                  <a:pt x="2019023" y="266669"/>
                  <a:pt x="2015969" y="271368"/>
                </a:cubicBezTo>
                <a:cubicBezTo>
                  <a:pt x="2018316" y="272777"/>
                  <a:pt x="2019493" y="275714"/>
                  <a:pt x="2019493" y="280178"/>
                </a:cubicBezTo>
                <a:cubicBezTo>
                  <a:pt x="2019493" y="284642"/>
                  <a:pt x="2018553" y="289224"/>
                  <a:pt x="2016672" y="293923"/>
                </a:cubicBezTo>
                <a:cubicBezTo>
                  <a:pt x="2018553" y="296507"/>
                  <a:pt x="2019493" y="299914"/>
                  <a:pt x="2019493" y="304143"/>
                </a:cubicBezTo>
                <a:cubicBezTo>
                  <a:pt x="2019493" y="306728"/>
                  <a:pt x="2019023" y="308842"/>
                  <a:pt x="2018082" y="310487"/>
                </a:cubicBezTo>
                <a:cubicBezTo>
                  <a:pt x="2018553" y="312836"/>
                  <a:pt x="2018788" y="314598"/>
                  <a:pt x="2018788" y="315773"/>
                </a:cubicBezTo>
                <a:cubicBezTo>
                  <a:pt x="2018788" y="320237"/>
                  <a:pt x="2017437" y="323703"/>
                  <a:pt x="2014735" y="326170"/>
                </a:cubicBezTo>
                <a:cubicBezTo>
                  <a:pt x="2012033" y="328637"/>
                  <a:pt x="2008802" y="329870"/>
                  <a:pt x="2005044" y="329870"/>
                </a:cubicBezTo>
                <a:cubicBezTo>
                  <a:pt x="2001754" y="329870"/>
                  <a:pt x="1998817" y="328754"/>
                  <a:pt x="1996232" y="326522"/>
                </a:cubicBezTo>
                <a:cubicBezTo>
                  <a:pt x="1993648" y="324290"/>
                  <a:pt x="1992122" y="321060"/>
                  <a:pt x="1991651" y="316830"/>
                </a:cubicBezTo>
                <a:cubicBezTo>
                  <a:pt x="1991416" y="316595"/>
                  <a:pt x="1991123" y="316184"/>
                  <a:pt x="1990769" y="315597"/>
                </a:cubicBezTo>
                <a:cubicBezTo>
                  <a:pt x="1990419" y="315010"/>
                  <a:pt x="1990124" y="314481"/>
                  <a:pt x="1989888" y="314011"/>
                </a:cubicBezTo>
                <a:cubicBezTo>
                  <a:pt x="1985894" y="316361"/>
                  <a:pt x="1982252" y="317535"/>
                  <a:pt x="1978964" y="317535"/>
                </a:cubicBezTo>
                <a:cubicBezTo>
                  <a:pt x="1977790" y="317535"/>
                  <a:pt x="1976849" y="317418"/>
                  <a:pt x="1976145" y="317183"/>
                </a:cubicBezTo>
                <a:cubicBezTo>
                  <a:pt x="1973090" y="319297"/>
                  <a:pt x="1970153" y="320355"/>
                  <a:pt x="1967334" y="320355"/>
                </a:cubicBezTo>
                <a:cubicBezTo>
                  <a:pt x="1964984" y="320355"/>
                  <a:pt x="1962753" y="319885"/>
                  <a:pt x="1960637" y="318945"/>
                </a:cubicBezTo>
                <a:cubicBezTo>
                  <a:pt x="1959698" y="320590"/>
                  <a:pt x="1958229" y="321882"/>
                  <a:pt x="1956233" y="322822"/>
                </a:cubicBezTo>
                <a:cubicBezTo>
                  <a:pt x="1954236" y="323761"/>
                  <a:pt x="1952061" y="324231"/>
                  <a:pt x="1949713" y="324231"/>
                </a:cubicBezTo>
                <a:cubicBezTo>
                  <a:pt x="1948302" y="324231"/>
                  <a:pt x="1947246" y="324114"/>
                  <a:pt x="1946540" y="323879"/>
                </a:cubicBezTo>
                <a:cubicBezTo>
                  <a:pt x="1943955" y="324819"/>
                  <a:pt x="1941489" y="325289"/>
                  <a:pt x="1939138" y="325289"/>
                </a:cubicBezTo>
                <a:cubicBezTo>
                  <a:pt x="1935851" y="325289"/>
                  <a:pt x="1933149" y="324114"/>
                  <a:pt x="1931033" y="321764"/>
                </a:cubicBezTo>
                <a:cubicBezTo>
                  <a:pt x="1928449" y="321999"/>
                  <a:pt x="1925572" y="320883"/>
                  <a:pt x="1922399" y="318416"/>
                </a:cubicBezTo>
                <a:cubicBezTo>
                  <a:pt x="1919227" y="315949"/>
                  <a:pt x="1917289" y="313541"/>
                  <a:pt x="1916584" y="311192"/>
                </a:cubicBezTo>
                <a:cubicBezTo>
                  <a:pt x="1913765" y="310487"/>
                  <a:pt x="1911240" y="308901"/>
                  <a:pt x="1909007" y="306434"/>
                </a:cubicBezTo>
                <a:cubicBezTo>
                  <a:pt x="1906775" y="303967"/>
                  <a:pt x="1905306" y="300854"/>
                  <a:pt x="1904601" y="297095"/>
                </a:cubicBezTo>
                <a:cubicBezTo>
                  <a:pt x="1901782" y="296390"/>
                  <a:pt x="1899492" y="294451"/>
                  <a:pt x="1897730" y="291280"/>
                </a:cubicBezTo>
                <a:cubicBezTo>
                  <a:pt x="1895968" y="288108"/>
                  <a:pt x="1895086" y="284407"/>
                  <a:pt x="1895086" y="280178"/>
                </a:cubicBezTo>
                <a:cubicBezTo>
                  <a:pt x="1895086" y="277594"/>
                  <a:pt x="1895439" y="275127"/>
                  <a:pt x="1896144" y="272777"/>
                </a:cubicBezTo>
                <a:cubicBezTo>
                  <a:pt x="1894499" y="270193"/>
                  <a:pt x="1893911" y="266904"/>
                  <a:pt x="1894382" y="262909"/>
                </a:cubicBezTo>
                <a:cubicBezTo>
                  <a:pt x="1891092" y="260090"/>
                  <a:pt x="1889447" y="256801"/>
                  <a:pt x="1889447" y="253041"/>
                </a:cubicBezTo>
                <a:cubicBezTo>
                  <a:pt x="1889447" y="251162"/>
                  <a:pt x="1889800" y="249400"/>
                  <a:pt x="1890505" y="247755"/>
                </a:cubicBezTo>
                <a:cubicBezTo>
                  <a:pt x="1889096" y="245641"/>
                  <a:pt x="1888390" y="243174"/>
                  <a:pt x="1888390" y="240354"/>
                </a:cubicBezTo>
                <a:cubicBezTo>
                  <a:pt x="1888390" y="236830"/>
                  <a:pt x="1889447" y="233658"/>
                  <a:pt x="1891563" y="230839"/>
                </a:cubicBezTo>
                <a:cubicBezTo>
                  <a:pt x="1888273" y="228019"/>
                  <a:pt x="1886628" y="224495"/>
                  <a:pt x="1886628" y="220266"/>
                </a:cubicBezTo>
                <a:cubicBezTo>
                  <a:pt x="1886628" y="217682"/>
                  <a:pt x="1887333" y="215449"/>
                  <a:pt x="1888744" y="213570"/>
                </a:cubicBezTo>
                <a:cubicBezTo>
                  <a:pt x="1886628" y="210516"/>
                  <a:pt x="1885571" y="206874"/>
                  <a:pt x="1885571" y="202645"/>
                </a:cubicBezTo>
                <a:cubicBezTo>
                  <a:pt x="1885571" y="199355"/>
                  <a:pt x="1886275" y="196888"/>
                  <a:pt x="1887685" y="195244"/>
                </a:cubicBezTo>
                <a:cubicBezTo>
                  <a:pt x="1885336" y="193364"/>
                  <a:pt x="1884160" y="190545"/>
                  <a:pt x="1884160" y="186786"/>
                </a:cubicBezTo>
                <a:cubicBezTo>
                  <a:pt x="1884160" y="184436"/>
                  <a:pt x="1884866" y="181852"/>
                  <a:pt x="1886275" y="179032"/>
                </a:cubicBezTo>
                <a:cubicBezTo>
                  <a:pt x="1885101" y="177153"/>
                  <a:pt x="1884513" y="174451"/>
                  <a:pt x="1884513" y="170926"/>
                </a:cubicBezTo>
                <a:cubicBezTo>
                  <a:pt x="1884513" y="165758"/>
                  <a:pt x="1885923" y="161763"/>
                  <a:pt x="1888744" y="158944"/>
                </a:cubicBezTo>
                <a:cubicBezTo>
                  <a:pt x="1888038" y="156829"/>
                  <a:pt x="1887685" y="154832"/>
                  <a:pt x="1887685" y="152953"/>
                </a:cubicBezTo>
                <a:cubicBezTo>
                  <a:pt x="1887685" y="148724"/>
                  <a:pt x="1889155" y="145376"/>
                  <a:pt x="1892090" y="142909"/>
                </a:cubicBezTo>
                <a:cubicBezTo>
                  <a:pt x="1895026" y="140442"/>
                  <a:pt x="1898492" y="139208"/>
                  <a:pt x="1902488" y="139208"/>
                </a:cubicBezTo>
                <a:cubicBezTo>
                  <a:pt x="1906482" y="139208"/>
                  <a:pt x="1909947" y="140500"/>
                  <a:pt x="1912884" y="143085"/>
                </a:cubicBezTo>
                <a:cubicBezTo>
                  <a:pt x="1915821" y="145669"/>
                  <a:pt x="1917289" y="149429"/>
                  <a:pt x="1917289" y="154362"/>
                </a:cubicBezTo>
                <a:cubicBezTo>
                  <a:pt x="1917289" y="158122"/>
                  <a:pt x="1916467" y="162116"/>
                  <a:pt x="1914822" y="166345"/>
                </a:cubicBezTo>
                <a:cubicBezTo>
                  <a:pt x="1918112" y="169164"/>
                  <a:pt x="1919755" y="172806"/>
                  <a:pt x="1919755" y="177270"/>
                </a:cubicBezTo>
                <a:cubicBezTo>
                  <a:pt x="1919755" y="180559"/>
                  <a:pt x="1918698" y="183496"/>
                  <a:pt x="1916584" y="186081"/>
                </a:cubicBezTo>
                <a:cubicBezTo>
                  <a:pt x="1917993" y="188665"/>
                  <a:pt x="1918698" y="192072"/>
                  <a:pt x="1918698" y="196301"/>
                </a:cubicBezTo>
                <a:cubicBezTo>
                  <a:pt x="1918698" y="200765"/>
                  <a:pt x="1917993" y="204407"/>
                  <a:pt x="1916584" y="207226"/>
                </a:cubicBezTo>
                <a:cubicBezTo>
                  <a:pt x="1918698" y="210046"/>
                  <a:pt x="1919755" y="214392"/>
                  <a:pt x="1919755" y="220266"/>
                </a:cubicBezTo>
                <a:cubicBezTo>
                  <a:pt x="1919755" y="224260"/>
                  <a:pt x="1919521" y="226962"/>
                  <a:pt x="1919051" y="228372"/>
                </a:cubicBezTo>
                <a:cubicBezTo>
                  <a:pt x="1920931" y="230486"/>
                  <a:pt x="1921870" y="233188"/>
                  <a:pt x="1921870" y="236478"/>
                </a:cubicBezTo>
                <a:cubicBezTo>
                  <a:pt x="1921870" y="238357"/>
                  <a:pt x="1921401" y="240472"/>
                  <a:pt x="1920461" y="242821"/>
                </a:cubicBezTo>
                <a:cubicBezTo>
                  <a:pt x="1922810" y="245406"/>
                  <a:pt x="1923986" y="248930"/>
                  <a:pt x="1923986" y="253394"/>
                </a:cubicBezTo>
                <a:cubicBezTo>
                  <a:pt x="1923986" y="254804"/>
                  <a:pt x="1923751" y="256213"/>
                  <a:pt x="1923281" y="257623"/>
                </a:cubicBezTo>
                <a:cubicBezTo>
                  <a:pt x="1924221" y="258328"/>
                  <a:pt x="1925042" y="259561"/>
                  <a:pt x="1925747" y="261323"/>
                </a:cubicBezTo>
                <a:cubicBezTo>
                  <a:pt x="1926452" y="263086"/>
                  <a:pt x="1926804" y="264906"/>
                  <a:pt x="1926804" y="266786"/>
                </a:cubicBezTo>
                <a:cubicBezTo>
                  <a:pt x="1926804" y="269136"/>
                  <a:pt x="1926217" y="271133"/>
                  <a:pt x="1925042" y="272777"/>
                </a:cubicBezTo>
                <a:cubicBezTo>
                  <a:pt x="1926923" y="273012"/>
                  <a:pt x="1928213" y="274246"/>
                  <a:pt x="1928919" y="276478"/>
                </a:cubicBezTo>
                <a:cubicBezTo>
                  <a:pt x="1929624" y="278710"/>
                  <a:pt x="1929741" y="280883"/>
                  <a:pt x="1929271" y="282998"/>
                </a:cubicBezTo>
                <a:lnTo>
                  <a:pt x="1929624" y="282998"/>
                </a:lnTo>
                <a:cubicBezTo>
                  <a:pt x="1931269" y="282998"/>
                  <a:pt x="1932737" y="283879"/>
                  <a:pt x="1934029" y="285641"/>
                </a:cubicBezTo>
                <a:cubicBezTo>
                  <a:pt x="1935321" y="287403"/>
                  <a:pt x="1935733" y="288989"/>
                  <a:pt x="1935263" y="290399"/>
                </a:cubicBezTo>
                <a:cubicBezTo>
                  <a:pt x="1935968" y="289929"/>
                  <a:pt x="1937025" y="289694"/>
                  <a:pt x="1938435" y="289694"/>
                </a:cubicBezTo>
                <a:cubicBezTo>
                  <a:pt x="1940315" y="289694"/>
                  <a:pt x="1942017" y="290105"/>
                  <a:pt x="1943545" y="290927"/>
                </a:cubicBezTo>
                <a:cubicBezTo>
                  <a:pt x="1945071" y="291749"/>
                  <a:pt x="1946188" y="292748"/>
                  <a:pt x="1946892" y="293923"/>
                </a:cubicBezTo>
                <a:cubicBezTo>
                  <a:pt x="1951592" y="291338"/>
                  <a:pt x="1956056" y="290046"/>
                  <a:pt x="1960285" y="290046"/>
                </a:cubicBezTo>
                <a:cubicBezTo>
                  <a:pt x="1962399" y="290046"/>
                  <a:pt x="1964279" y="290399"/>
                  <a:pt x="1965924" y="291103"/>
                </a:cubicBezTo>
                <a:cubicBezTo>
                  <a:pt x="1968039" y="289459"/>
                  <a:pt x="1970798" y="287990"/>
                  <a:pt x="1974205" y="286698"/>
                </a:cubicBezTo>
                <a:cubicBezTo>
                  <a:pt x="1977612" y="285406"/>
                  <a:pt x="1980609" y="284760"/>
                  <a:pt x="1983193" y="284760"/>
                </a:cubicBezTo>
                <a:cubicBezTo>
                  <a:pt x="1984366" y="284760"/>
                  <a:pt x="1985425" y="284995"/>
                  <a:pt x="1986364" y="285465"/>
                </a:cubicBezTo>
                <a:cubicBezTo>
                  <a:pt x="1984721" y="282880"/>
                  <a:pt x="1983896" y="279591"/>
                  <a:pt x="1983896" y="275597"/>
                </a:cubicBezTo>
                <a:cubicBezTo>
                  <a:pt x="1983896" y="271133"/>
                  <a:pt x="1985307" y="268313"/>
                  <a:pt x="1988126" y="267138"/>
                </a:cubicBezTo>
                <a:cubicBezTo>
                  <a:pt x="1986482" y="265259"/>
                  <a:pt x="1985661" y="261265"/>
                  <a:pt x="1985661" y="255156"/>
                </a:cubicBezTo>
                <a:cubicBezTo>
                  <a:pt x="1985661" y="247873"/>
                  <a:pt x="1987186" y="242704"/>
                  <a:pt x="1990242" y="239649"/>
                </a:cubicBezTo>
                <a:cubicBezTo>
                  <a:pt x="1988126" y="236125"/>
                  <a:pt x="1987069" y="232248"/>
                  <a:pt x="1987069" y="228019"/>
                </a:cubicBezTo>
                <a:cubicBezTo>
                  <a:pt x="1987069" y="224260"/>
                  <a:pt x="1987774" y="221676"/>
                  <a:pt x="1989184" y="220266"/>
                </a:cubicBezTo>
                <a:cubicBezTo>
                  <a:pt x="1987774" y="218386"/>
                  <a:pt x="1987069" y="216037"/>
                  <a:pt x="1987069" y="213217"/>
                </a:cubicBezTo>
                <a:cubicBezTo>
                  <a:pt x="1987069" y="210398"/>
                  <a:pt x="1987597" y="207402"/>
                  <a:pt x="1988656" y="204231"/>
                </a:cubicBezTo>
                <a:cubicBezTo>
                  <a:pt x="1989712" y="201059"/>
                  <a:pt x="1991064" y="198533"/>
                  <a:pt x="1992709" y="196653"/>
                </a:cubicBezTo>
                <a:cubicBezTo>
                  <a:pt x="1989653" y="194539"/>
                  <a:pt x="1988126" y="189957"/>
                  <a:pt x="1988126" y="182909"/>
                </a:cubicBezTo>
                <a:cubicBezTo>
                  <a:pt x="1988126" y="178445"/>
                  <a:pt x="1988479" y="174803"/>
                  <a:pt x="1989184" y="171984"/>
                </a:cubicBezTo>
                <a:cubicBezTo>
                  <a:pt x="1987069" y="167285"/>
                  <a:pt x="1986013" y="163408"/>
                  <a:pt x="1986013" y="160354"/>
                </a:cubicBezTo>
                <a:cubicBezTo>
                  <a:pt x="1986013" y="155890"/>
                  <a:pt x="1987423" y="152365"/>
                  <a:pt x="1990242" y="149781"/>
                </a:cubicBezTo>
                <a:cubicBezTo>
                  <a:pt x="1993060" y="147197"/>
                  <a:pt x="1996350" y="145904"/>
                  <a:pt x="2000109" y="145904"/>
                </a:cubicBezTo>
                <a:cubicBezTo>
                  <a:pt x="2004339" y="145904"/>
                  <a:pt x="2007981" y="147549"/>
                  <a:pt x="2011034" y="150838"/>
                </a:cubicBezTo>
                <a:cubicBezTo>
                  <a:pt x="2014089" y="154128"/>
                  <a:pt x="2015734" y="158709"/>
                  <a:pt x="2015969" y="164583"/>
                </a:cubicBezTo>
                <a:cubicBezTo>
                  <a:pt x="2016907" y="161998"/>
                  <a:pt x="2018493" y="159766"/>
                  <a:pt x="2020725" y="157887"/>
                </a:cubicBezTo>
                <a:cubicBezTo>
                  <a:pt x="2022958" y="156007"/>
                  <a:pt x="2025719" y="154832"/>
                  <a:pt x="2029007" y="154362"/>
                </a:cubicBezTo>
                <a:cubicBezTo>
                  <a:pt x="2028773" y="151778"/>
                  <a:pt x="2029361" y="149370"/>
                  <a:pt x="2030770" y="147138"/>
                </a:cubicBezTo>
                <a:cubicBezTo>
                  <a:pt x="2032180" y="144906"/>
                  <a:pt x="2034177" y="143437"/>
                  <a:pt x="2036761" y="142732"/>
                </a:cubicBezTo>
                <a:cubicBezTo>
                  <a:pt x="2035117" y="140383"/>
                  <a:pt x="2034293" y="137446"/>
                  <a:pt x="2034293" y="133922"/>
                </a:cubicBezTo>
                <a:cubicBezTo>
                  <a:pt x="2034293" y="127813"/>
                  <a:pt x="2036173" y="122879"/>
                  <a:pt x="2039934" y="119120"/>
                </a:cubicBezTo>
                <a:cubicBezTo>
                  <a:pt x="2039698" y="116066"/>
                  <a:pt x="2040755" y="113540"/>
                  <a:pt x="2043104" y="111543"/>
                </a:cubicBezTo>
                <a:cubicBezTo>
                  <a:pt x="2045454" y="109546"/>
                  <a:pt x="2048274" y="108547"/>
                  <a:pt x="2051562" y="108547"/>
                </a:cubicBezTo>
                <a:close/>
                <a:moveTo>
                  <a:pt x="6406245" y="106785"/>
                </a:moveTo>
                <a:cubicBezTo>
                  <a:pt x="6408594" y="106785"/>
                  <a:pt x="6410650" y="107372"/>
                  <a:pt x="6412412" y="108547"/>
                </a:cubicBezTo>
                <a:cubicBezTo>
                  <a:pt x="6414174" y="109722"/>
                  <a:pt x="6415290" y="111484"/>
                  <a:pt x="6415760" y="113834"/>
                </a:cubicBezTo>
                <a:cubicBezTo>
                  <a:pt x="6418580" y="115948"/>
                  <a:pt x="6419989" y="118768"/>
                  <a:pt x="6419989" y="122292"/>
                </a:cubicBezTo>
                <a:cubicBezTo>
                  <a:pt x="6419989" y="124641"/>
                  <a:pt x="6419402" y="127167"/>
                  <a:pt x="6418227" y="129869"/>
                </a:cubicBezTo>
                <a:cubicBezTo>
                  <a:pt x="6417052" y="132571"/>
                  <a:pt x="6415642" y="134979"/>
                  <a:pt x="6413998" y="137094"/>
                </a:cubicBezTo>
                <a:cubicBezTo>
                  <a:pt x="6416112" y="138503"/>
                  <a:pt x="6417170" y="141088"/>
                  <a:pt x="6417170" y="144847"/>
                </a:cubicBezTo>
                <a:cubicBezTo>
                  <a:pt x="6417170" y="148606"/>
                  <a:pt x="6415995" y="152189"/>
                  <a:pt x="6413646" y="155596"/>
                </a:cubicBezTo>
                <a:cubicBezTo>
                  <a:pt x="6411296" y="159003"/>
                  <a:pt x="6408242" y="161059"/>
                  <a:pt x="6404483" y="161763"/>
                </a:cubicBezTo>
                <a:cubicBezTo>
                  <a:pt x="6402838" y="167402"/>
                  <a:pt x="6398961" y="170926"/>
                  <a:pt x="6392853" y="172336"/>
                </a:cubicBezTo>
                <a:cubicBezTo>
                  <a:pt x="6389563" y="175625"/>
                  <a:pt x="6385687" y="177270"/>
                  <a:pt x="6381223" y="177270"/>
                </a:cubicBezTo>
                <a:cubicBezTo>
                  <a:pt x="6380048" y="177270"/>
                  <a:pt x="6378520" y="177035"/>
                  <a:pt x="6376641" y="176565"/>
                </a:cubicBezTo>
                <a:cubicBezTo>
                  <a:pt x="6379460" y="180559"/>
                  <a:pt x="6380870" y="184554"/>
                  <a:pt x="6380870" y="188548"/>
                </a:cubicBezTo>
                <a:cubicBezTo>
                  <a:pt x="6380870" y="189488"/>
                  <a:pt x="6380635" y="190897"/>
                  <a:pt x="6380165" y="192777"/>
                </a:cubicBezTo>
                <a:cubicBezTo>
                  <a:pt x="6390268" y="194891"/>
                  <a:pt x="6394850" y="205112"/>
                  <a:pt x="6393910" y="223438"/>
                </a:cubicBezTo>
                <a:cubicBezTo>
                  <a:pt x="6396025" y="226962"/>
                  <a:pt x="6397081" y="230721"/>
                  <a:pt x="6397081" y="234715"/>
                </a:cubicBezTo>
                <a:cubicBezTo>
                  <a:pt x="6397081" y="239414"/>
                  <a:pt x="6395554" y="244113"/>
                  <a:pt x="6392500" y="248812"/>
                </a:cubicBezTo>
                <a:cubicBezTo>
                  <a:pt x="6393205" y="250927"/>
                  <a:pt x="6393557" y="252924"/>
                  <a:pt x="6393557" y="254804"/>
                </a:cubicBezTo>
                <a:cubicBezTo>
                  <a:pt x="6393557" y="257623"/>
                  <a:pt x="6392970" y="260325"/>
                  <a:pt x="6391795" y="262909"/>
                </a:cubicBezTo>
                <a:cubicBezTo>
                  <a:pt x="6390620" y="265494"/>
                  <a:pt x="6389094" y="267491"/>
                  <a:pt x="6387213" y="268901"/>
                </a:cubicBezTo>
                <a:cubicBezTo>
                  <a:pt x="6387449" y="272660"/>
                  <a:pt x="6386802" y="275714"/>
                  <a:pt x="6385275" y="278064"/>
                </a:cubicBezTo>
                <a:cubicBezTo>
                  <a:pt x="6383748" y="280413"/>
                  <a:pt x="6380988" y="283585"/>
                  <a:pt x="6376993" y="287579"/>
                </a:cubicBezTo>
                <a:cubicBezTo>
                  <a:pt x="6377229" y="288519"/>
                  <a:pt x="6377346" y="289929"/>
                  <a:pt x="6377346" y="291808"/>
                </a:cubicBezTo>
                <a:cubicBezTo>
                  <a:pt x="6377346" y="298857"/>
                  <a:pt x="6373351" y="303438"/>
                  <a:pt x="6365364" y="305553"/>
                </a:cubicBezTo>
                <a:cubicBezTo>
                  <a:pt x="6364658" y="309312"/>
                  <a:pt x="6362720" y="312366"/>
                  <a:pt x="6359548" y="314716"/>
                </a:cubicBezTo>
                <a:cubicBezTo>
                  <a:pt x="6356376" y="317065"/>
                  <a:pt x="6352559" y="318240"/>
                  <a:pt x="6348094" y="318240"/>
                </a:cubicBezTo>
                <a:cubicBezTo>
                  <a:pt x="6344335" y="323409"/>
                  <a:pt x="6339754" y="325993"/>
                  <a:pt x="6334350" y="325993"/>
                </a:cubicBezTo>
                <a:cubicBezTo>
                  <a:pt x="6332705" y="325993"/>
                  <a:pt x="6331413" y="325876"/>
                  <a:pt x="6330473" y="325641"/>
                </a:cubicBezTo>
                <a:cubicBezTo>
                  <a:pt x="6327654" y="328460"/>
                  <a:pt x="6323307" y="329870"/>
                  <a:pt x="6317433" y="329870"/>
                </a:cubicBezTo>
                <a:cubicBezTo>
                  <a:pt x="6312970" y="329870"/>
                  <a:pt x="6309328" y="329165"/>
                  <a:pt x="6306508" y="327756"/>
                </a:cubicBezTo>
                <a:cubicBezTo>
                  <a:pt x="6302279" y="328695"/>
                  <a:pt x="6298520" y="329165"/>
                  <a:pt x="6295231" y="329165"/>
                </a:cubicBezTo>
                <a:cubicBezTo>
                  <a:pt x="6286068" y="329165"/>
                  <a:pt x="6279489" y="326816"/>
                  <a:pt x="6275495" y="322117"/>
                </a:cubicBezTo>
                <a:cubicBezTo>
                  <a:pt x="6274555" y="322352"/>
                  <a:pt x="6273263" y="322469"/>
                  <a:pt x="6271618" y="322469"/>
                </a:cubicBezTo>
                <a:cubicBezTo>
                  <a:pt x="6266214" y="322469"/>
                  <a:pt x="6262103" y="320002"/>
                  <a:pt x="6259283" y="315068"/>
                </a:cubicBezTo>
                <a:cubicBezTo>
                  <a:pt x="6256934" y="315303"/>
                  <a:pt x="6253938" y="314070"/>
                  <a:pt x="6250297" y="311368"/>
                </a:cubicBezTo>
                <a:cubicBezTo>
                  <a:pt x="6246655" y="308666"/>
                  <a:pt x="6245069" y="306023"/>
                  <a:pt x="6245539" y="303438"/>
                </a:cubicBezTo>
                <a:cubicBezTo>
                  <a:pt x="6241780" y="302498"/>
                  <a:pt x="6238667" y="300208"/>
                  <a:pt x="6236199" y="296566"/>
                </a:cubicBezTo>
                <a:cubicBezTo>
                  <a:pt x="6233733" y="292924"/>
                  <a:pt x="6232616" y="288754"/>
                  <a:pt x="6232851" y="284055"/>
                </a:cubicBezTo>
                <a:cubicBezTo>
                  <a:pt x="6230267" y="283115"/>
                  <a:pt x="6228270" y="281235"/>
                  <a:pt x="6226860" y="278416"/>
                </a:cubicBezTo>
                <a:cubicBezTo>
                  <a:pt x="6225451" y="275597"/>
                  <a:pt x="6224746" y="272425"/>
                  <a:pt x="6224746" y="268901"/>
                </a:cubicBezTo>
                <a:cubicBezTo>
                  <a:pt x="6224746" y="265141"/>
                  <a:pt x="6225333" y="262439"/>
                  <a:pt x="6226508" y="260795"/>
                </a:cubicBezTo>
                <a:cubicBezTo>
                  <a:pt x="6223923" y="256801"/>
                  <a:pt x="6222631" y="252219"/>
                  <a:pt x="6222631" y="247050"/>
                </a:cubicBezTo>
                <a:cubicBezTo>
                  <a:pt x="6222631" y="241646"/>
                  <a:pt x="6224276" y="237300"/>
                  <a:pt x="6227565" y="234011"/>
                </a:cubicBezTo>
                <a:cubicBezTo>
                  <a:pt x="6224981" y="232131"/>
                  <a:pt x="6223689" y="229312"/>
                  <a:pt x="6223689" y="225552"/>
                </a:cubicBezTo>
                <a:cubicBezTo>
                  <a:pt x="6223689" y="223203"/>
                  <a:pt x="6224276" y="220853"/>
                  <a:pt x="6225451" y="218504"/>
                </a:cubicBezTo>
                <a:cubicBezTo>
                  <a:pt x="6226626" y="216154"/>
                  <a:pt x="6228153" y="214510"/>
                  <a:pt x="6230032" y="213570"/>
                </a:cubicBezTo>
                <a:cubicBezTo>
                  <a:pt x="6229562" y="210281"/>
                  <a:pt x="6229974" y="207167"/>
                  <a:pt x="6231265" y="204231"/>
                </a:cubicBezTo>
                <a:cubicBezTo>
                  <a:pt x="6232558" y="201294"/>
                  <a:pt x="6234379" y="199120"/>
                  <a:pt x="6236728" y="197711"/>
                </a:cubicBezTo>
                <a:cubicBezTo>
                  <a:pt x="6236258" y="197006"/>
                  <a:pt x="6236023" y="195949"/>
                  <a:pt x="6236023" y="194539"/>
                </a:cubicBezTo>
                <a:cubicBezTo>
                  <a:pt x="6236023" y="192424"/>
                  <a:pt x="6236787" y="190310"/>
                  <a:pt x="6238314" y="188195"/>
                </a:cubicBezTo>
                <a:cubicBezTo>
                  <a:pt x="6239841" y="186081"/>
                  <a:pt x="6241544" y="184789"/>
                  <a:pt x="6243425" y="184319"/>
                </a:cubicBezTo>
                <a:cubicBezTo>
                  <a:pt x="6243189" y="183614"/>
                  <a:pt x="6243072" y="182674"/>
                  <a:pt x="6243072" y="181499"/>
                </a:cubicBezTo>
                <a:cubicBezTo>
                  <a:pt x="6243072" y="176565"/>
                  <a:pt x="6244951" y="172277"/>
                  <a:pt x="6248711" y="168636"/>
                </a:cubicBezTo>
                <a:cubicBezTo>
                  <a:pt x="6252470" y="164994"/>
                  <a:pt x="6256112" y="163408"/>
                  <a:pt x="6259636" y="163878"/>
                </a:cubicBezTo>
                <a:cubicBezTo>
                  <a:pt x="6259636" y="160589"/>
                  <a:pt x="6261104" y="157828"/>
                  <a:pt x="6264041" y="155596"/>
                </a:cubicBezTo>
                <a:cubicBezTo>
                  <a:pt x="6266978" y="153364"/>
                  <a:pt x="6270796" y="152248"/>
                  <a:pt x="6275495" y="152248"/>
                </a:cubicBezTo>
                <a:cubicBezTo>
                  <a:pt x="6277610" y="152248"/>
                  <a:pt x="6279254" y="152365"/>
                  <a:pt x="6280429" y="152600"/>
                </a:cubicBezTo>
                <a:cubicBezTo>
                  <a:pt x="6282073" y="149076"/>
                  <a:pt x="6284893" y="146198"/>
                  <a:pt x="6288887" y="143966"/>
                </a:cubicBezTo>
                <a:cubicBezTo>
                  <a:pt x="6292881" y="141734"/>
                  <a:pt x="6296993" y="140618"/>
                  <a:pt x="6301222" y="140618"/>
                </a:cubicBezTo>
                <a:cubicBezTo>
                  <a:pt x="6304041" y="140618"/>
                  <a:pt x="6306391" y="141205"/>
                  <a:pt x="6308271" y="142380"/>
                </a:cubicBezTo>
                <a:cubicBezTo>
                  <a:pt x="6311560" y="139561"/>
                  <a:pt x="6315671" y="138151"/>
                  <a:pt x="6320605" y="138151"/>
                </a:cubicBezTo>
                <a:cubicBezTo>
                  <a:pt x="6324600" y="138151"/>
                  <a:pt x="6328183" y="139091"/>
                  <a:pt x="6331354" y="140970"/>
                </a:cubicBezTo>
                <a:cubicBezTo>
                  <a:pt x="6334526" y="142850"/>
                  <a:pt x="6336464" y="145434"/>
                  <a:pt x="6337169" y="148724"/>
                </a:cubicBezTo>
                <a:cubicBezTo>
                  <a:pt x="6340928" y="148724"/>
                  <a:pt x="6344922" y="150075"/>
                  <a:pt x="6349152" y="152777"/>
                </a:cubicBezTo>
                <a:cubicBezTo>
                  <a:pt x="6353381" y="155478"/>
                  <a:pt x="6355848" y="158239"/>
                  <a:pt x="6356552" y="161059"/>
                </a:cubicBezTo>
                <a:cubicBezTo>
                  <a:pt x="6360782" y="162468"/>
                  <a:pt x="6365128" y="165053"/>
                  <a:pt x="6369592" y="168812"/>
                </a:cubicBezTo>
                <a:cubicBezTo>
                  <a:pt x="6369358" y="165288"/>
                  <a:pt x="6370532" y="161881"/>
                  <a:pt x="6373117" y="158592"/>
                </a:cubicBezTo>
                <a:cubicBezTo>
                  <a:pt x="6375701" y="155302"/>
                  <a:pt x="6379226" y="153305"/>
                  <a:pt x="6383689" y="152600"/>
                </a:cubicBezTo>
                <a:cubicBezTo>
                  <a:pt x="6383454" y="150016"/>
                  <a:pt x="6384042" y="147608"/>
                  <a:pt x="6385451" y="145376"/>
                </a:cubicBezTo>
                <a:cubicBezTo>
                  <a:pt x="6386861" y="143144"/>
                  <a:pt x="6388858" y="141675"/>
                  <a:pt x="6391443" y="140970"/>
                </a:cubicBezTo>
                <a:cubicBezTo>
                  <a:pt x="6389798" y="138621"/>
                  <a:pt x="6388976" y="135684"/>
                  <a:pt x="6388976" y="132160"/>
                </a:cubicBezTo>
                <a:cubicBezTo>
                  <a:pt x="6388976" y="126051"/>
                  <a:pt x="6390856" y="121117"/>
                  <a:pt x="6394615" y="117358"/>
                </a:cubicBezTo>
                <a:cubicBezTo>
                  <a:pt x="6394380" y="114303"/>
                  <a:pt x="6395437" y="111778"/>
                  <a:pt x="6397787" y="109781"/>
                </a:cubicBezTo>
                <a:cubicBezTo>
                  <a:pt x="6400136" y="107784"/>
                  <a:pt x="6402955" y="106785"/>
                  <a:pt x="6406245" y="106785"/>
                </a:cubicBezTo>
                <a:close/>
                <a:moveTo>
                  <a:pt x="2583268" y="81411"/>
                </a:moveTo>
                <a:cubicBezTo>
                  <a:pt x="2587261" y="81645"/>
                  <a:pt x="2590609" y="83231"/>
                  <a:pt x="2593310" y="86168"/>
                </a:cubicBezTo>
                <a:cubicBezTo>
                  <a:pt x="2596013" y="89105"/>
                  <a:pt x="2597364" y="92571"/>
                  <a:pt x="2597364" y="96565"/>
                </a:cubicBezTo>
                <a:cubicBezTo>
                  <a:pt x="2597364" y="99384"/>
                  <a:pt x="2596423" y="102086"/>
                  <a:pt x="2594545" y="104671"/>
                </a:cubicBezTo>
                <a:cubicBezTo>
                  <a:pt x="2595249" y="106315"/>
                  <a:pt x="2595602" y="108077"/>
                  <a:pt x="2595602" y="109957"/>
                </a:cubicBezTo>
                <a:cubicBezTo>
                  <a:pt x="2595602" y="112776"/>
                  <a:pt x="2594897" y="115243"/>
                  <a:pt x="2593487" y="117358"/>
                </a:cubicBezTo>
                <a:cubicBezTo>
                  <a:pt x="2594897" y="120177"/>
                  <a:pt x="2595602" y="122997"/>
                  <a:pt x="2595602" y="125816"/>
                </a:cubicBezTo>
                <a:cubicBezTo>
                  <a:pt x="2595602" y="130280"/>
                  <a:pt x="2593957" y="134509"/>
                  <a:pt x="2590668" y="138503"/>
                </a:cubicBezTo>
                <a:cubicBezTo>
                  <a:pt x="2590903" y="141323"/>
                  <a:pt x="2590022" y="144142"/>
                  <a:pt x="2588024" y="146962"/>
                </a:cubicBezTo>
                <a:cubicBezTo>
                  <a:pt x="2586028" y="149781"/>
                  <a:pt x="2583619" y="152248"/>
                  <a:pt x="2580799" y="154362"/>
                </a:cubicBezTo>
                <a:cubicBezTo>
                  <a:pt x="2580799" y="158827"/>
                  <a:pt x="2579391" y="162292"/>
                  <a:pt x="2576570" y="164759"/>
                </a:cubicBezTo>
                <a:cubicBezTo>
                  <a:pt x="2573752" y="167226"/>
                  <a:pt x="2570462" y="168459"/>
                  <a:pt x="2566704" y="168459"/>
                </a:cubicBezTo>
                <a:cubicBezTo>
                  <a:pt x="2562474" y="168459"/>
                  <a:pt x="2558833" y="167226"/>
                  <a:pt x="2555778" y="164759"/>
                </a:cubicBezTo>
                <a:cubicBezTo>
                  <a:pt x="2552725" y="162292"/>
                  <a:pt x="2551196" y="158944"/>
                  <a:pt x="2551196" y="154715"/>
                </a:cubicBezTo>
                <a:cubicBezTo>
                  <a:pt x="2551196" y="153775"/>
                  <a:pt x="2551432" y="152365"/>
                  <a:pt x="2551901" y="150486"/>
                </a:cubicBezTo>
                <a:cubicBezTo>
                  <a:pt x="2551432" y="149546"/>
                  <a:pt x="2551196" y="147901"/>
                  <a:pt x="2551196" y="145552"/>
                </a:cubicBezTo>
                <a:cubicBezTo>
                  <a:pt x="2551196" y="142497"/>
                  <a:pt x="2552136" y="139561"/>
                  <a:pt x="2554016" y="136741"/>
                </a:cubicBezTo>
                <a:cubicBezTo>
                  <a:pt x="2555896" y="133922"/>
                  <a:pt x="2558363" y="132042"/>
                  <a:pt x="2561417" y="131102"/>
                </a:cubicBezTo>
                <a:cubicBezTo>
                  <a:pt x="2561886" y="128988"/>
                  <a:pt x="2563061" y="127108"/>
                  <a:pt x="2564941" y="125464"/>
                </a:cubicBezTo>
                <a:cubicBezTo>
                  <a:pt x="2563296" y="122879"/>
                  <a:pt x="2562474" y="120060"/>
                  <a:pt x="2562474" y="117005"/>
                </a:cubicBezTo>
                <a:cubicBezTo>
                  <a:pt x="2562474" y="113951"/>
                  <a:pt x="2563296" y="111249"/>
                  <a:pt x="2564941" y="108900"/>
                </a:cubicBezTo>
                <a:cubicBezTo>
                  <a:pt x="2564001" y="107020"/>
                  <a:pt x="2563531" y="105023"/>
                  <a:pt x="2563531" y="102908"/>
                </a:cubicBezTo>
                <a:cubicBezTo>
                  <a:pt x="2563531" y="98444"/>
                  <a:pt x="2565293" y="94803"/>
                  <a:pt x="2568817" y="91983"/>
                </a:cubicBezTo>
                <a:cubicBezTo>
                  <a:pt x="2569756" y="88929"/>
                  <a:pt x="2571579" y="86403"/>
                  <a:pt x="2574281" y="84406"/>
                </a:cubicBezTo>
                <a:cubicBezTo>
                  <a:pt x="2576981" y="82409"/>
                  <a:pt x="2579977" y="81411"/>
                  <a:pt x="2583268" y="81411"/>
                </a:cubicBezTo>
                <a:close/>
                <a:moveTo>
                  <a:pt x="114188" y="81058"/>
                </a:moveTo>
                <a:cubicBezTo>
                  <a:pt x="117947" y="81058"/>
                  <a:pt x="121295" y="82057"/>
                  <a:pt x="124231" y="84054"/>
                </a:cubicBezTo>
                <a:cubicBezTo>
                  <a:pt x="127168" y="86051"/>
                  <a:pt x="128637" y="88694"/>
                  <a:pt x="128637" y="91983"/>
                </a:cubicBezTo>
                <a:cubicBezTo>
                  <a:pt x="128637" y="94333"/>
                  <a:pt x="127814" y="96800"/>
                  <a:pt x="126170" y="99384"/>
                </a:cubicBezTo>
                <a:cubicBezTo>
                  <a:pt x="126170" y="101734"/>
                  <a:pt x="125758" y="103672"/>
                  <a:pt x="124936" y="105199"/>
                </a:cubicBezTo>
                <a:cubicBezTo>
                  <a:pt x="124114" y="106726"/>
                  <a:pt x="122176" y="108312"/>
                  <a:pt x="119121" y="109957"/>
                </a:cubicBezTo>
                <a:cubicBezTo>
                  <a:pt x="118182" y="116301"/>
                  <a:pt x="117183" y="120706"/>
                  <a:pt x="116125" y="123173"/>
                </a:cubicBezTo>
                <a:cubicBezTo>
                  <a:pt x="115069" y="125640"/>
                  <a:pt x="113248" y="127696"/>
                  <a:pt x="110663" y="129340"/>
                </a:cubicBezTo>
                <a:lnTo>
                  <a:pt x="111368" y="133569"/>
                </a:lnTo>
                <a:cubicBezTo>
                  <a:pt x="111368" y="135214"/>
                  <a:pt x="110898" y="136859"/>
                  <a:pt x="109958" y="138503"/>
                </a:cubicBezTo>
                <a:cubicBezTo>
                  <a:pt x="109019" y="140148"/>
                  <a:pt x="107256" y="142263"/>
                  <a:pt x="104672" y="144847"/>
                </a:cubicBezTo>
                <a:cubicBezTo>
                  <a:pt x="106082" y="147431"/>
                  <a:pt x="104965" y="149957"/>
                  <a:pt x="101324" y="152424"/>
                </a:cubicBezTo>
                <a:cubicBezTo>
                  <a:pt x="97682" y="154891"/>
                  <a:pt x="93864" y="156125"/>
                  <a:pt x="89870" y="156125"/>
                </a:cubicBezTo>
                <a:cubicBezTo>
                  <a:pt x="87991" y="156125"/>
                  <a:pt x="86346" y="155772"/>
                  <a:pt x="84936" y="155067"/>
                </a:cubicBezTo>
                <a:cubicBezTo>
                  <a:pt x="81412" y="153188"/>
                  <a:pt x="78710" y="151367"/>
                  <a:pt x="76830" y="149605"/>
                </a:cubicBezTo>
                <a:cubicBezTo>
                  <a:pt x="74951" y="147843"/>
                  <a:pt x="74011" y="145552"/>
                  <a:pt x="74011" y="142732"/>
                </a:cubicBezTo>
                <a:cubicBezTo>
                  <a:pt x="74011" y="141088"/>
                  <a:pt x="74598" y="138856"/>
                  <a:pt x="75773" y="136036"/>
                </a:cubicBezTo>
                <a:cubicBezTo>
                  <a:pt x="75068" y="132277"/>
                  <a:pt x="75891" y="127461"/>
                  <a:pt x="78240" y="121587"/>
                </a:cubicBezTo>
                <a:cubicBezTo>
                  <a:pt x="80589" y="115713"/>
                  <a:pt x="83409" y="111954"/>
                  <a:pt x="86698" y="110309"/>
                </a:cubicBezTo>
                <a:cubicBezTo>
                  <a:pt x="86698" y="107020"/>
                  <a:pt x="88578" y="102908"/>
                  <a:pt x="92337" y="97974"/>
                </a:cubicBezTo>
                <a:cubicBezTo>
                  <a:pt x="96096" y="93041"/>
                  <a:pt x="98916" y="90574"/>
                  <a:pt x="100795" y="90574"/>
                </a:cubicBezTo>
                <a:cubicBezTo>
                  <a:pt x="101735" y="87284"/>
                  <a:pt x="103380" y="84876"/>
                  <a:pt x="105729" y="83349"/>
                </a:cubicBezTo>
                <a:cubicBezTo>
                  <a:pt x="108079" y="81822"/>
                  <a:pt x="110898" y="81058"/>
                  <a:pt x="114188" y="81058"/>
                </a:cubicBezTo>
                <a:close/>
                <a:moveTo>
                  <a:pt x="193978" y="79296"/>
                </a:moveTo>
                <a:cubicBezTo>
                  <a:pt x="198442" y="79296"/>
                  <a:pt x="201849" y="80118"/>
                  <a:pt x="204198" y="81763"/>
                </a:cubicBezTo>
                <a:cubicBezTo>
                  <a:pt x="206078" y="80118"/>
                  <a:pt x="209368" y="79296"/>
                  <a:pt x="214067" y="79296"/>
                </a:cubicBezTo>
                <a:cubicBezTo>
                  <a:pt x="217121" y="79296"/>
                  <a:pt x="220116" y="79648"/>
                  <a:pt x="223053" y="80353"/>
                </a:cubicBezTo>
                <a:cubicBezTo>
                  <a:pt x="225990" y="81058"/>
                  <a:pt x="228164" y="81998"/>
                  <a:pt x="229573" y="83173"/>
                </a:cubicBezTo>
                <a:cubicBezTo>
                  <a:pt x="231218" y="80823"/>
                  <a:pt x="235564" y="79648"/>
                  <a:pt x="242613" y="79648"/>
                </a:cubicBezTo>
                <a:cubicBezTo>
                  <a:pt x="248957" y="79648"/>
                  <a:pt x="252951" y="80706"/>
                  <a:pt x="254595" y="82820"/>
                </a:cubicBezTo>
                <a:cubicBezTo>
                  <a:pt x="256475" y="80941"/>
                  <a:pt x="259764" y="80001"/>
                  <a:pt x="264463" y="80001"/>
                </a:cubicBezTo>
                <a:cubicBezTo>
                  <a:pt x="268927" y="80001"/>
                  <a:pt x="271747" y="81058"/>
                  <a:pt x="272922" y="83173"/>
                </a:cubicBezTo>
                <a:cubicBezTo>
                  <a:pt x="275741" y="81058"/>
                  <a:pt x="279853" y="80001"/>
                  <a:pt x="285256" y="80001"/>
                </a:cubicBezTo>
                <a:cubicBezTo>
                  <a:pt x="291365" y="80001"/>
                  <a:pt x="296064" y="81293"/>
                  <a:pt x="299353" y="83877"/>
                </a:cubicBezTo>
                <a:cubicBezTo>
                  <a:pt x="302643" y="81763"/>
                  <a:pt x="306402" y="80706"/>
                  <a:pt x="310631" y="80706"/>
                </a:cubicBezTo>
                <a:cubicBezTo>
                  <a:pt x="313920" y="80706"/>
                  <a:pt x="316622" y="81411"/>
                  <a:pt x="318737" y="82820"/>
                </a:cubicBezTo>
                <a:cubicBezTo>
                  <a:pt x="323436" y="81880"/>
                  <a:pt x="327371" y="82996"/>
                  <a:pt x="330543" y="86168"/>
                </a:cubicBezTo>
                <a:cubicBezTo>
                  <a:pt x="333715" y="89340"/>
                  <a:pt x="335301" y="93041"/>
                  <a:pt x="335301" y="97270"/>
                </a:cubicBezTo>
                <a:cubicBezTo>
                  <a:pt x="335301" y="100794"/>
                  <a:pt x="334067" y="103731"/>
                  <a:pt x="331600" y="106080"/>
                </a:cubicBezTo>
                <a:cubicBezTo>
                  <a:pt x="329133" y="108430"/>
                  <a:pt x="325550" y="109605"/>
                  <a:pt x="320851" y="109605"/>
                </a:cubicBezTo>
                <a:cubicBezTo>
                  <a:pt x="317797" y="109605"/>
                  <a:pt x="315447" y="109370"/>
                  <a:pt x="313803" y="108900"/>
                </a:cubicBezTo>
                <a:cubicBezTo>
                  <a:pt x="311218" y="111014"/>
                  <a:pt x="307577" y="112071"/>
                  <a:pt x="302878" y="112071"/>
                </a:cubicBezTo>
                <a:cubicBezTo>
                  <a:pt x="297709" y="112071"/>
                  <a:pt x="293010" y="111014"/>
                  <a:pt x="288781" y="108900"/>
                </a:cubicBezTo>
                <a:cubicBezTo>
                  <a:pt x="287371" y="109839"/>
                  <a:pt x="284787" y="110662"/>
                  <a:pt x="281027" y="111367"/>
                </a:cubicBezTo>
                <a:cubicBezTo>
                  <a:pt x="277268" y="112071"/>
                  <a:pt x="273626" y="112424"/>
                  <a:pt x="270102" y="112424"/>
                </a:cubicBezTo>
                <a:cubicBezTo>
                  <a:pt x="267753" y="112424"/>
                  <a:pt x="265638" y="112189"/>
                  <a:pt x="263758" y="111719"/>
                </a:cubicBezTo>
                <a:cubicBezTo>
                  <a:pt x="265638" y="114773"/>
                  <a:pt x="266578" y="118650"/>
                  <a:pt x="266578" y="123349"/>
                </a:cubicBezTo>
                <a:cubicBezTo>
                  <a:pt x="266578" y="128283"/>
                  <a:pt x="265520" y="131690"/>
                  <a:pt x="263406" y="133569"/>
                </a:cubicBezTo>
                <a:cubicBezTo>
                  <a:pt x="266930" y="137798"/>
                  <a:pt x="268692" y="143320"/>
                  <a:pt x="268692" y="150133"/>
                </a:cubicBezTo>
                <a:cubicBezTo>
                  <a:pt x="268692" y="154597"/>
                  <a:pt x="267753" y="158709"/>
                  <a:pt x="265873" y="162468"/>
                </a:cubicBezTo>
                <a:cubicBezTo>
                  <a:pt x="268222" y="168812"/>
                  <a:pt x="269397" y="175038"/>
                  <a:pt x="269397" y="181147"/>
                </a:cubicBezTo>
                <a:cubicBezTo>
                  <a:pt x="269397" y="185141"/>
                  <a:pt x="268927" y="188665"/>
                  <a:pt x="267988" y="191720"/>
                </a:cubicBezTo>
                <a:cubicBezTo>
                  <a:pt x="269162" y="193129"/>
                  <a:pt x="270161" y="195361"/>
                  <a:pt x="270983" y="198416"/>
                </a:cubicBezTo>
                <a:cubicBezTo>
                  <a:pt x="271805" y="201470"/>
                  <a:pt x="272217" y="204524"/>
                  <a:pt x="272217" y="207579"/>
                </a:cubicBezTo>
                <a:cubicBezTo>
                  <a:pt x="272217" y="211103"/>
                  <a:pt x="271512" y="214157"/>
                  <a:pt x="270102" y="216742"/>
                </a:cubicBezTo>
                <a:cubicBezTo>
                  <a:pt x="273626" y="220031"/>
                  <a:pt x="275388" y="225200"/>
                  <a:pt x="275388" y="232248"/>
                </a:cubicBezTo>
                <a:cubicBezTo>
                  <a:pt x="275388" y="236947"/>
                  <a:pt x="274801" y="240707"/>
                  <a:pt x="273626" y="243526"/>
                </a:cubicBezTo>
                <a:cubicBezTo>
                  <a:pt x="275741" y="246815"/>
                  <a:pt x="276798" y="251044"/>
                  <a:pt x="276798" y="256213"/>
                </a:cubicBezTo>
                <a:cubicBezTo>
                  <a:pt x="276798" y="259268"/>
                  <a:pt x="276211" y="261970"/>
                  <a:pt x="275036" y="264319"/>
                </a:cubicBezTo>
                <a:cubicBezTo>
                  <a:pt x="276211" y="266434"/>
                  <a:pt x="276798" y="269371"/>
                  <a:pt x="276798" y="273130"/>
                </a:cubicBezTo>
                <a:cubicBezTo>
                  <a:pt x="276798" y="276654"/>
                  <a:pt x="276328" y="279356"/>
                  <a:pt x="275388" y="281235"/>
                </a:cubicBezTo>
                <a:cubicBezTo>
                  <a:pt x="277738" y="283585"/>
                  <a:pt x="278913" y="287344"/>
                  <a:pt x="278913" y="292513"/>
                </a:cubicBezTo>
                <a:cubicBezTo>
                  <a:pt x="278913" y="294628"/>
                  <a:pt x="278560" y="296625"/>
                  <a:pt x="277855" y="298504"/>
                </a:cubicBezTo>
                <a:cubicBezTo>
                  <a:pt x="280910" y="302029"/>
                  <a:pt x="282202" y="305553"/>
                  <a:pt x="281732" y="309077"/>
                </a:cubicBezTo>
                <a:cubicBezTo>
                  <a:pt x="282907" y="311896"/>
                  <a:pt x="283494" y="314246"/>
                  <a:pt x="283494" y="316126"/>
                </a:cubicBezTo>
                <a:cubicBezTo>
                  <a:pt x="283494" y="320120"/>
                  <a:pt x="281967" y="323409"/>
                  <a:pt x="278913" y="325993"/>
                </a:cubicBezTo>
                <a:cubicBezTo>
                  <a:pt x="275858" y="328578"/>
                  <a:pt x="272334" y="329870"/>
                  <a:pt x="268340" y="329870"/>
                </a:cubicBezTo>
                <a:cubicBezTo>
                  <a:pt x="265286" y="329870"/>
                  <a:pt x="262643" y="328989"/>
                  <a:pt x="260410" y="327227"/>
                </a:cubicBezTo>
                <a:cubicBezTo>
                  <a:pt x="258178" y="325465"/>
                  <a:pt x="256710" y="322704"/>
                  <a:pt x="256005" y="318945"/>
                </a:cubicBezTo>
                <a:cubicBezTo>
                  <a:pt x="254360" y="317300"/>
                  <a:pt x="253068" y="314951"/>
                  <a:pt x="252128" y="311896"/>
                </a:cubicBezTo>
                <a:cubicBezTo>
                  <a:pt x="251189" y="308842"/>
                  <a:pt x="250719" y="305905"/>
                  <a:pt x="250719" y="303086"/>
                </a:cubicBezTo>
                <a:cubicBezTo>
                  <a:pt x="250719" y="301441"/>
                  <a:pt x="250954" y="299679"/>
                  <a:pt x="251424" y="297799"/>
                </a:cubicBezTo>
                <a:cubicBezTo>
                  <a:pt x="248839" y="295215"/>
                  <a:pt x="247547" y="290634"/>
                  <a:pt x="247547" y="284055"/>
                </a:cubicBezTo>
                <a:cubicBezTo>
                  <a:pt x="247547" y="281001"/>
                  <a:pt x="247782" y="278886"/>
                  <a:pt x="248252" y="277711"/>
                </a:cubicBezTo>
                <a:cubicBezTo>
                  <a:pt x="246137" y="274422"/>
                  <a:pt x="245080" y="271603"/>
                  <a:pt x="245080" y="269253"/>
                </a:cubicBezTo>
                <a:cubicBezTo>
                  <a:pt x="245080" y="265964"/>
                  <a:pt x="246372" y="263027"/>
                  <a:pt x="248957" y="260442"/>
                </a:cubicBezTo>
                <a:cubicBezTo>
                  <a:pt x="245667" y="258093"/>
                  <a:pt x="244023" y="254451"/>
                  <a:pt x="244023" y="249517"/>
                </a:cubicBezTo>
                <a:cubicBezTo>
                  <a:pt x="244023" y="245523"/>
                  <a:pt x="244962" y="242469"/>
                  <a:pt x="246842" y="240354"/>
                </a:cubicBezTo>
                <a:cubicBezTo>
                  <a:pt x="243553" y="238475"/>
                  <a:pt x="241908" y="233541"/>
                  <a:pt x="241908" y="225552"/>
                </a:cubicBezTo>
                <a:cubicBezTo>
                  <a:pt x="241908" y="221088"/>
                  <a:pt x="242378" y="217564"/>
                  <a:pt x="243318" y="214980"/>
                </a:cubicBezTo>
                <a:cubicBezTo>
                  <a:pt x="242143" y="213570"/>
                  <a:pt x="241145" y="211397"/>
                  <a:pt x="240322" y="208460"/>
                </a:cubicBezTo>
                <a:cubicBezTo>
                  <a:pt x="239500" y="205523"/>
                  <a:pt x="239089" y="202527"/>
                  <a:pt x="239089" y="199473"/>
                </a:cubicBezTo>
                <a:cubicBezTo>
                  <a:pt x="239089" y="196184"/>
                  <a:pt x="239559" y="193717"/>
                  <a:pt x="240498" y="192072"/>
                </a:cubicBezTo>
                <a:cubicBezTo>
                  <a:pt x="238384" y="187843"/>
                  <a:pt x="237327" y="182791"/>
                  <a:pt x="237327" y="176918"/>
                </a:cubicBezTo>
                <a:cubicBezTo>
                  <a:pt x="237327" y="173393"/>
                  <a:pt x="237797" y="168342"/>
                  <a:pt x="238736" y="161763"/>
                </a:cubicBezTo>
                <a:cubicBezTo>
                  <a:pt x="237092" y="157299"/>
                  <a:pt x="236269" y="152483"/>
                  <a:pt x="236269" y="147314"/>
                </a:cubicBezTo>
                <a:cubicBezTo>
                  <a:pt x="236269" y="142615"/>
                  <a:pt x="236974" y="138738"/>
                  <a:pt x="238384" y="135684"/>
                </a:cubicBezTo>
                <a:cubicBezTo>
                  <a:pt x="235564" y="132865"/>
                  <a:pt x="234155" y="127696"/>
                  <a:pt x="234155" y="120177"/>
                </a:cubicBezTo>
                <a:cubicBezTo>
                  <a:pt x="234155" y="116653"/>
                  <a:pt x="234507" y="113481"/>
                  <a:pt x="235212" y="110662"/>
                </a:cubicBezTo>
                <a:cubicBezTo>
                  <a:pt x="232628" y="112071"/>
                  <a:pt x="230043" y="112776"/>
                  <a:pt x="227459" y="112776"/>
                </a:cubicBezTo>
                <a:cubicBezTo>
                  <a:pt x="224874" y="112776"/>
                  <a:pt x="222407" y="112189"/>
                  <a:pt x="220058" y="111014"/>
                </a:cubicBezTo>
                <a:cubicBezTo>
                  <a:pt x="218413" y="111954"/>
                  <a:pt x="216181" y="112424"/>
                  <a:pt x="213362" y="112424"/>
                </a:cubicBezTo>
                <a:cubicBezTo>
                  <a:pt x="208663" y="112424"/>
                  <a:pt x="205373" y="111367"/>
                  <a:pt x="203494" y="109252"/>
                </a:cubicBezTo>
                <a:cubicBezTo>
                  <a:pt x="202319" y="110427"/>
                  <a:pt x="200557" y="111367"/>
                  <a:pt x="198207" y="112071"/>
                </a:cubicBezTo>
                <a:cubicBezTo>
                  <a:pt x="195858" y="112776"/>
                  <a:pt x="193391" y="113129"/>
                  <a:pt x="190806" y="113129"/>
                </a:cubicBezTo>
                <a:cubicBezTo>
                  <a:pt x="184933" y="113129"/>
                  <a:pt x="180939" y="111719"/>
                  <a:pt x="178824" y="108900"/>
                </a:cubicBezTo>
                <a:cubicBezTo>
                  <a:pt x="177414" y="109135"/>
                  <a:pt x="175535" y="109252"/>
                  <a:pt x="173185" y="109252"/>
                </a:cubicBezTo>
                <a:cubicBezTo>
                  <a:pt x="167312" y="109252"/>
                  <a:pt x="162965" y="108195"/>
                  <a:pt x="160146" y="106080"/>
                </a:cubicBezTo>
                <a:cubicBezTo>
                  <a:pt x="157326" y="103966"/>
                  <a:pt x="155917" y="101146"/>
                  <a:pt x="155917" y="97622"/>
                </a:cubicBezTo>
                <a:cubicBezTo>
                  <a:pt x="155917" y="93628"/>
                  <a:pt x="157796" y="89810"/>
                  <a:pt x="161555" y="86168"/>
                </a:cubicBezTo>
                <a:cubicBezTo>
                  <a:pt x="165314" y="82527"/>
                  <a:pt x="169779" y="80706"/>
                  <a:pt x="174948" y="80706"/>
                </a:cubicBezTo>
                <a:cubicBezTo>
                  <a:pt x="177297" y="80706"/>
                  <a:pt x="179999" y="81293"/>
                  <a:pt x="183053" y="82468"/>
                </a:cubicBezTo>
                <a:cubicBezTo>
                  <a:pt x="184933" y="80353"/>
                  <a:pt x="188574" y="79296"/>
                  <a:pt x="193978" y="79296"/>
                </a:cubicBezTo>
                <a:close/>
                <a:moveTo>
                  <a:pt x="58064" y="78195"/>
                </a:moveTo>
                <a:cubicBezTo>
                  <a:pt x="59885" y="77754"/>
                  <a:pt x="61558" y="77769"/>
                  <a:pt x="63086" y="78239"/>
                </a:cubicBezTo>
                <a:cubicBezTo>
                  <a:pt x="66845" y="79648"/>
                  <a:pt x="69958" y="81528"/>
                  <a:pt x="72425" y="83877"/>
                </a:cubicBezTo>
                <a:cubicBezTo>
                  <a:pt x="74892" y="86227"/>
                  <a:pt x="76125" y="88929"/>
                  <a:pt x="76125" y="91983"/>
                </a:cubicBezTo>
                <a:cubicBezTo>
                  <a:pt x="76125" y="95273"/>
                  <a:pt x="74598" y="98444"/>
                  <a:pt x="71544" y="101499"/>
                </a:cubicBezTo>
                <a:cubicBezTo>
                  <a:pt x="71544" y="103848"/>
                  <a:pt x="69958" y="107255"/>
                  <a:pt x="66786" y="111719"/>
                </a:cubicBezTo>
                <a:cubicBezTo>
                  <a:pt x="63614" y="116183"/>
                  <a:pt x="60501" y="118415"/>
                  <a:pt x="57447" y="118415"/>
                </a:cubicBezTo>
                <a:cubicBezTo>
                  <a:pt x="56977" y="123584"/>
                  <a:pt x="55920" y="129105"/>
                  <a:pt x="54275" y="134979"/>
                </a:cubicBezTo>
                <a:cubicBezTo>
                  <a:pt x="52631" y="140853"/>
                  <a:pt x="50399" y="145317"/>
                  <a:pt x="47579" y="148371"/>
                </a:cubicBezTo>
                <a:cubicBezTo>
                  <a:pt x="47579" y="150251"/>
                  <a:pt x="46522" y="151778"/>
                  <a:pt x="44407" y="152953"/>
                </a:cubicBezTo>
                <a:cubicBezTo>
                  <a:pt x="42293" y="154128"/>
                  <a:pt x="39708" y="154715"/>
                  <a:pt x="36654" y="154715"/>
                </a:cubicBezTo>
                <a:cubicBezTo>
                  <a:pt x="31485" y="154715"/>
                  <a:pt x="27491" y="153305"/>
                  <a:pt x="24672" y="150486"/>
                </a:cubicBezTo>
                <a:cubicBezTo>
                  <a:pt x="23027" y="147431"/>
                  <a:pt x="22205" y="143555"/>
                  <a:pt x="22205" y="138856"/>
                </a:cubicBezTo>
                <a:cubicBezTo>
                  <a:pt x="22205" y="134157"/>
                  <a:pt x="23027" y="130750"/>
                  <a:pt x="24672" y="128635"/>
                </a:cubicBezTo>
                <a:cubicBezTo>
                  <a:pt x="23732" y="126521"/>
                  <a:pt x="24437" y="122820"/>
                  <a:pt x="26786" y="117534"/>
                </a:cubicBezTo>
                <a:cubicBezTo>
                  <a:pt x="29135" y="112248"/>
                  <a:pt x="31602" y="109017"/>
                  <a:pt x="34187" y="107842"/>
                </a:cubicBezTo>
                <a:cubicBezTo>
                  <a:pt x="34187" y="105728"/>
                  <a:pt x="35362" y="102615"/>
                  <a:pt x="37711" y="98503"/>
                </a:cubicBezTo>
                <a:cubicBezTo>
                  <a:pt x="40061" y="94391"/>
                  <a:pt x="42763" y="91513"/>
                  <a:pt x="45817" y="89869"/>
                </a:cubicBezTo>
                <a:cubicBezTo>
                  <a:pt x="45817" y="86579"/>
                  <a:pt x="47932" y="83584"/>
                  <a:pt x="52161" y="80882"/>
                </a:cubicBezTo>
                <a:cubicBezTo>
                  <a:pt x="54275" y="79531"/>
                  <a:pt x="56243" y="78635"/>
                  <a:pt x="58064" y="78195"/>
                </a:cubicBezTo>
                <a:close/>
                <a:moveTo>
                  <a:pt x="7435773" y="77886"/>
                </a:moveTo>
                <a:cubicBezTo>
                  <a:pt x="7439063" y="77886"/>
                  <a:pt x="7442117" y="79002"/>
                  <a:pt x="7444937" y="81234"/>
                </a:cubicBezTo>
                <a:cubicBezTo>
                  <a:pt x="7447756" y="83466"/>
                  <a:pt x="7449165" y="86344"/>
                  <a:pt x="7449165" y="89869"/>
                </a:cubicBezTo>
                <a:cubicBezTo>
                  <a:pt x="7449165" y="92218"/>
                  <a:pt x="7448225" y="94920"/>
                  <a:pt x="7446346" y="97974"/>
                </a:cubicBezTo>
                <a:cubicBezTo>
                  <a:pt x="7448696" y="100089"/>
                  <a:pt x="7449870" y="103613"/>
                  <a:pt x="7449870" y="108547"/>
                </a:cubicBezTo>
                <a:cubicBezTo>
                  <a:pt x="7449870" y="110662"/>
                  <a:pt x="7449576" y="112835"/>
                  <a:pt x="7448989" y="115067"/>
                </a:cubicBezTo>
                <a:cubicBezTo>
                  <a:pt x="7448402" y="117299"/>
                  <a:pt x="7447638" y="119003"/>
                  <a:pt x="7446699" y="120177"/>
                </a:cubicBezTo>
                <a:cubicBezTo>
                  <a:pt x="7448108" y="121117"/>
                  <a:pt x="7448813" y="122997"/>
                  <a:pt x="7448813" y="125816"/>
                </a:cubicBezTo>
                <a:cubicBezTo>
                  <a:pt x="7448813" y="128166"/>
                  <a:pt x="7448225" y="131337"/>
                  <a:pt x="7447051" y="135332"/>
                </a:cubicBezTo>
                <a:cubicBezTo>
                  <a:pt x="7449165" y="134627"/>
                  <a:pt x="7451397" y="134274"/>
                  <a:pt x="7453747" y="134274"/>
                </a:cubicBezTo>
                <a:cubicBezTo>
                  <a:pt x="7457271" y="134274"/>
                  <a:pt x="7459973" y="135097"/>
                  <a:pt x="7461852" y="136741"/>
                </a:cubicBezTo>
                <a:cubicBezTo>
                  <a:pt x="7464202" y="135566"/>
                  <a:pt x="7466082" y="134979"/>
                  <a:pt x="7467492" y="134979"/>
                </a:cubicBezTo>
                <a:cubicBezTo>
                  <a:pt x="7469841" y="134979"/>
                  <a:pt x="7471720" y="135919"/>
                  <a:pt x="7473130" y="137798"/>
                </a:cubicBezTo>
                <a:cubicBezTo>
                  <a:pt x="7474775" y="136624"/>
                  <a:pt x="7476772" y="136036"/>
                  <a:pt x="7479122" y="136036"/>
                </a:cubicBezTo>
                <a:cubicBezTo>
                  <a:pt x="7482411" y="136036"/>
                  <a:pt x="7484995" y="137329"/>
                  <a:pt x="7486875" y="139913"/>
                </a:cubicBezTo>
                <a:cubicBezTo>
                  <a:pt x="7491339" y="139913"/>
                  <a:pt x="7494687" y="140912"/>
                  <a:pt x="7496919" y="142909"/>
                </a:cubicBezTo>
                <a:cubicBezTo>
                  <a:pt x="7499151" y="144906"/>
                  <a:pt x="7500267" y="147431"/>
                  <a:pt x="7500267" y="150486"/>
                </a:cubicBezTo>
                <a:cubicBezTo>
                  <a:pt x="7500267" y="154245"/>
                  <a:pt x="7498798" y="157828"/>
                  <a:pt x="7495862" y="161235"/>
                </a:cubicBezTo>
                <a:cubicBezTo>
                  <a:pt x="7492925" y="164642"/>
                  <a:pt x="7489577" y="166345"/>
                  <a:pt x="7485818" y="166345"/>
                </a:cubicBezTo>
                <a:cubicBezTo>
                  <a:pt x="7483703" y="166345"/>
                  <a:pt x="7481588" y="165640"/>
                  <a:pt x="7479474" y="164230"/>
                </a:cubicBezTo>
                <a:cubicBezTo>
                  <a:pt x="7477125" y="166110"/>
                  <a:pt x="7474070" y="167050"/>
                  <a:pt x="7470311" y="167050"/>
                </a:cubicBezTo>
                <a:cubicBezTo>
                  <a:pt x="7466786" y="167050"/>
                  <a:pt x="7463850" y="166227"/>
                  <a:pt x="7461500" y="164583"/>
                </a:cubicBezTo>
                <a:cubicBezTo>
                  <a:pt x="7458446" y="165758"/>
                  <a:pt x="7456214" y="166345"/>
                  <a:pt x="7454804" y="166345"/>
                </a:cubicBezTo>
                <a:cubicBezTo>
                  <a:pt x="7452925" y="166345"/>
                  <a:pt x="7450693" y="165523"/>
                  <a:pt x="7448108" y="163878"/>
                </a:cubicBezTo>
                <a:cubicBezTo>
                  <a:pt x="7450223" y="166697"/>
                  <a:pt x="7451280" y="169752"/>
                  <a:pt x="7451280" y="173041"/>
                </a:cubicBezTo>
                <a:cubicBezTo>
                  <a:pt x="7451280" y="176565"/>
                  <a:pt x="7449870" y="179737"/>
                  <a:pt x="7447051" y="182556"/>
                </a:cubicBezTo>
                <a:cubicBezTo>
                  <a:pt x="7449165" y="185376"/>
                  <a:pt x="7450223" y="188900"/>
                  <a:pt x="7450223" y="193129"/>
                </a:cubicBezTo>
                <a:cubicBezTo>
                  <a:pt x="7450223" y="196888"/>
                  <a:pt x="7449165" y="200413"/>
                  <a:pt x="7447051" y="203702"/>
                </a:cubicBezTo>
                <a:cubicBezTo>
                  <a:pt x="7449870" y="205582"/>
                  <a:pt x="7451280" y="208636"/>
                  <a:pt x="7451280" y="212865"/>
                </a:cubicBezTo>
                <a:cubicBezTo>
                  <a:pt x="7451280" y="216389"/>
                  <a:pt x="7450223" y="219444"/>
                  <a:pt x="7448108" y="222028"/>
                </a:cubicBezTo>
                <a:cubicBezTo>
                  <a:pt x="7450458" y="224613"/>
                  <a:pt x="7451632" y="229194"/>
                  <a:pt x="7451632" y="235773"/>
                </a:cubicBezTo>
                <a:cubicBezTo>
                  <a:pt x="7451632" y="238592"/>
                  <a:pt x="7451280" y="240942"/>
                  <a:pt x="7450575" y="242821"/>
                </a:cubicBezTo>
                <a:cubicBezTo>
                  <a:pt x="7452220" y="245171"/>
                  <a:pt x="7453042" y="247638"/>
                  <a:pt x="7453042" y="250222"/>
                </a:cubicBezTo>
                <a:cubicBezTo>
                  <a:pt x="7453042" y="251632"/>
                  <a:pt x="7452748" y="253453"/>
                  <a:pt x="7452161" y="255685"/>
                </a:cubicBezTo>
                <a:cubicBezTo>
                  <a:pt x="7451573" y="257917"/>
                  <a:pt x="7451162" y="259738"/>
                  <a:pt x="7450928" y="261147"/>
                </a:cubicBezTo>
                <a:cubicBezTo>
                  <a:pt x="7453747" y="264437"/>
                  <a:pt x="7455157" y="267608"/>
                  <a:pt x="7455157" y="270663"/>
                </a:cubicBezTo>
                <a:cubicBezTo>
                  <a:pt x="7459151" y="273717"/>
                  <a:pt x="7461148" y="277359"/>
                  <a:pt x="7461148" y="281588"/>
                </a:cubicBezTo>
                <a:cubicBezTo>
                  <a:pt x="7465847" y="284172"/>
                  <a:pt x="7468196" y="288519"/>
                  <a:pt x="7468196" y="294628"/>
                </a:cubicBezTo>
                <a:cubicBezTo>
                  <a:pt x="7468667" y="295332"/>
                  <a:pt x="7469136" y="295802"/>
                  <a:pt x="7469606" y="296037"/>
                </a:cubicBezTo>
                <a:cubicBezTo>
                  <a:pt x="7470076" y="296272"/>
                  <a:pt x="7470429" y="296507"/>
                  <a:pt x="7470664" y="296742"/>
                </a:cubicBezTo>
                <a:lnTo>
                  <a:pt x="7473130" y="296390"/>
                </a:lnTo>
                <a:cubicBezTo>
                  <a:pt x="7476654" y="296390"/>
                  <a:pt x="7479474" y="297447"/>
                  <a:pt x="7481588" y="299562"/>
                </a:cubicBezTo>
                <a:cubicBezTo>
                  <a:pt x="7483468" y="299092"/>
                  <a:pt x="7484995" y="298857"/>
                  <a:pt x="7486170" y="298857"/>
                </a:cubicBezTo>
                <a:cubicBezTo>
                  <a:pt x="7486875" y="298857"/>
                  <a:pt x="7488167" y="299092"/>
                  <a:pt x="7490047" y="299562"/>
                </a:cubicBezTo>
                <a:cubicBezTo>
                  <a:pt x="7490282" y="298387"/>
                  <a:pt x="7490928" y="297565"/>
                  <a:pt x="7491985" y="297095"/>
                </a:cubicBezTo>
                <a:cubicBezTo>
                  <a:pt x="7493042" y="296625"/>
                  <a:pt x="7494276" y="296272"/>
                  <a:pt x="7495685" y="296037"/>
                </a:cubicBezTo>
                <a:cubicBezTo>
                  <a:pt x="7496625" y="295802"/>
                  <a:pt x="7497800" y="295685"/>
                  <a:pt x="7499210" y="295685"/>
                </a:cubicBezTo>
                <a:cubicBezTo>
                  <a:pt x="7503204" y="295685"/>
                  <a:pt x="7506435" y="297153"/>
                  <a:pt x="7508901" y="300090"/>
                </a:cubicBezTo>
                <a:cubicBezTo>
                  <a:pt x="7511369" y="303027"/>
                  <a:pt x="7512602" y="306493"/>
                  <a:pt x="7512602" y="310487"/>
                </a:cubicBezTo>
                <a:cubicBezTo>
                  <a:pt x="7512602" y="313541"/>
                  <a:pt x="7511780" y="316184"/>
                  <a:pt x="7510135" y="318416"/>
                </a:cubicBezTo>
                <a:cubicBezTo>
                  <a:pt x="7508490" y="320648"/>
                  <a:pt x="7506024" y="322234"/>
                  <a:pt x="7502734" y="323174"/>
                </a:cubicBezTo>
                <a:cubicBezTo>
                  <a:pt x="7497800" y="327403"/>
                  <a:pt x="7491926" y="329165"/>
                  <a:pt x="7485113" y="328460"/>
                </a:cubicBezTo>
                <a:cubicBezTo>
                  <a:pt x="7483233" y="330105"/>
                  <a:pt x="7480766" y="330927"/>
                  <a:pt x="7477712" y="330927"/>
                </a:cubicBezTo>
                <a:cubicBezTo>
                  <a:pt x="7473483" y="330927"/>
                  <a:pt x="7469606" y="329400"/>
                  <a:pt x="7466082" y="326346"/>
                </a:cubicBezTo>
                <a:cubicBezTo>
                  <a:pt x="7463733" y="325876"/>
                  <a:pt x="7460913" y="324643"/>
                  <a:pt x="7457624" y="322645"/>
                </a:cubicBezTo>
                <a:cubicBezTo>
                  <a:pt x="7454334" y="320648"/>
                  <a:pt x="7452690" y="318827"/>
                  <a:pt x="7452690" y="317183"/>
                </a:cubicBezTo>
                <a:cubicBezTo>
                  <a:pt x="7449400" y="316713"/>
                  <a:pt x="7446052" y="314833"/>
                  <a:pt x="7442646" y="311544"/>
                </a:cubicBezTo>
                <a:cubicBezTo>
                  <a:pt x="7439239" y="308255"/>
                  <a:pt x="7438005" y="304261"/>
                  <a:pt x="7438945" y="299562"/>
                </a:cubicBezTo>
                <a:cubicBezTo>
                  <a:pt x="7436360" y="296742"/>
                  <a:pt x="7434834" y="293805"/>
                  <a:pt x="7434363" y="290751"/>
                </a:cubicBezTo>
                <a:cubicBezTo>
                  <a:pt x="7431544" y="289341"/>
                  <a:pt x="7429488" y="287227"/>
                  <a:pt x="7428196" y="284407"/>
                </a:cubicBezTo>
                <a:cubicBezTo>
                  <a:pt x="7426904" y="281588"/>
                  <a:pt x="7426493" y="278651"/>
                  <a:pt x="7426963" y="275597"/>
                </a:cubicBezTo>
                <a:cubicBezTo>
                  <a:pt x="7423908" y="272777"/>
                  <a:pt x="7422381" y="268548"/>
                  <a:pt x="7422381" y="262909"/>
                </a:cubicBezTo>
                <a:cubicBezTo>
                  <a:pt x="7422381" y="260795"/>
                  <a:pt x="7422616" y="258093"/>
                  <a:pt x="7423086" y="254804"/>
                </a:cubicBezTo>
                <a:cubicBezTo>
                  <a:pt x="7419797" y="252219"/>
                  <a:pt x="7418152" y="248695"/>
                  <a:pt x="7418152" y="244231"/>
                </a:cubicBezTo>
                <a:cubicBezTo>
                  <a:pt x="7418152" y="240237"/>
                  <a:pt x="7419444" y="236947"/>
                  <a:pt x="7422029" y="234363"/>
                </a:cubicBezTo>
                <a:cubicBezTo>
                  <a:pt x="7419209" y="231544"/>
                  <a:pt x="7417800" y="227902"/>
                  <a:pt x="7417800" y="223438"/>
                </a:cubicBezTo>
                <a:cubicBezTo>
                  <a:pt x="7417800" y="221793"/>
                  <a:pt x="7418270" y="219796"/>
                  <a:pt x="7419209" y="217447"/>
                </a:cubicBezTo>
                <a:cubicBezTo>
                  <a:pt x="7417800" y="214627"/>
                  <a:pt x="7417095" y="211808"/>
                  <a:pt x="7417095" y="208988"/>
                </a:cubicBezTo>
                <a:cubicBezTo>
                  <a:pt x="7417095" y="205229"/>
                  <a:pt x="7418152" y="202292"/>
                  <a:pt x="7420267" y="200178"/>
                </a:cubicBezTo>
                <a:cubicBezTo>
                  <a:pt x="7418857" y="197358"/>
                  <a:pt x="7418152" y="194304"/>
                  <a:pt x="7418152" y="191015"/>
                </a:cubicBezTo>
                <a:cubicBezTo>
                  <a:pt x="7418152" y="188195"/>
                  <a:pt x="7418563" y="185670"/>
                  <a:pt x="7419385" y="183438"/>
                </a:cubicBezTo>
                <a:cubicBezTo>
                  <a:pt x="7420208" y="181206"/>
                  <a:pt x="7421207" y="179502"/>
                  <a:pt x="7422381" y="178327"/>
                </a:cubicBezTo>
                <a:cubicBezTo>
                  <a:pt x="7419797" y="175273"/>
                  <a:pt x="7418505" y="171984"/>
                  <a:pt x="7418505" y="168459"/>
                </a:cubicBezTo>
                <a:cubicBezTo>
                  <a:pt x="7418505" y="166580"/>
                  <a:pt x="7418857" y="164583"/>
                  <a:pt x="7419562" y="162468"/>
                </a:cubicBezTo>
                <a:cubicBezTo>
                  <a:pt x="7417447" y="163173"/>
                  <a:pt x="7415098" y="163526"/>
                  <a:pt x="7412513" y="163526"/>
                </a:cubicBezTo>
                <a:cubicBezTo>
                  <a:pt x="7408519" y="163526"/>
                  <a:pt x="7405582" y="162703"/>
                  <a:pt x="7403703" y="161059"/>
                </a:cubicBezTo>
                <a:cubicBezTo>
                  <a:pt x="7400884" y="161763"/>
                  <a:pt x="7398416" y="162116"/>
                  <a:pt x="7396302" y="162116"/>
                </a:cubicBezTo>
                <a:cubicBezTo>
                  <a:pt x="7392072" y="162116"/>
                  <a:pt x="7387726" y="160824"/>
                  <a:pt x="7383262" y="158239"/>
                </a:cubicBezTo>
                <a:cubicBezTo>
                  <a:pt x="7380913" y="159649"/>
                  <a:pt x="7378445" y="160354"/>
                  <a:pt x="7375861" y="160354"/>
                </a:cubicBezTo>
                <a:cubicBezTo>
                  <a:pt x="7372102" y="160354"/>
                  <a:pt x="7368989" y="158768"/>
                  <a:pt x="7366522" y="155596"/>
                </a:cubicBezTo>
                <a:cubicBezTo>
                  <a:pt x="7364055" y="152424"/>
                  <a:pt x="7362821" y="148841"/>
                  <a:pt x="7362821" y="144847"/>
                </a:cubicBezTo>
                <a:cubicBezTo>
                  <a:pt x="7362821" y="141323"/>
                  <a:pt x="7363938" y="138327"/>
                  <a:pt x="7366169" y="135860"/>
                </a:cubicBezTo>
                <a:cubicBezTo>
                  <a:pt x="7368401" y="133393"/>
                  <a:pt x="7371632" y="132042"/>
                  <a:pt x="7375861" y="131807"/>
                </a:cubicBezTo>
                <a:cubicBezTo>
                  <a:pt x="7378680" y="130633"/>
                  <a:pt x="7381265" y="130045"/>
                  <a:pt x="7383614" y="130045"/>
                </a:cubicBezTo>
                <a:cubicBezTo>
                  <a:pt x="7388313" y="130045"/>
                  <a:pt x="7392425" y="131220"/>
                  <a:pt x="7395950" y="133569"/>
                </a:cubicBezTo>
                <a:cubicBezTo>
                  <a:pt x="7399003" y="132395"/>
                  <a:pt x="7402410" y="131807"/>
                  <a:pt x="7406170" y="131807"/>
                </a:cubicBezTo>
                <a:cubicBezTo>
                  <a:pt x="7409459" y="131807"/>
                  <a:pt x="7412043" y="132395"/>
                  <a:pt x="7413923" y="133569"/>
                </a:cubicBezTo>
                <a:cubicBezTo>
                  <a:pt x="7414158" y="132630"/>
                  <a:pt x="7415156" y="131749"/>
                  <a:pt x="7416919" y="130926"/>
                </a:cubicBezTo>
                <a:cubicBezTo>
                  <a:pt x="7418681" y="130104"/>
                  <a:pt x="7420149" y="129810"/>
                  <a:pt x="7421324" y="130045"/>
                </a:cubicBezTo>
                <a:cubicBezTo>
                  <a:pt x="7420384" y="127931"/>
                  <a:pt x="7419914" y="125111"/>
                  <a:pt x="7419914" y="121587"/>
                </a:cubicBezTo>
                <a:cubicBezTo>
                  <a:pt x="7419914" y="117358"/>
                  <a:pt x="7420854" y="115126"/>
                  <a:pt x="7422733" y="114891"/>
                </a:cubicBezTo>
                <a:cubicBezTo>
                  <a:pt x="7421089" y="112541"/>
                  <a:pt x="7420267" y="109135"/>
                  <a:pt x="7420267" y="104671"/>
                </a:cubicBezTo>
                <a:cubicBezTo>
                  <a:pt x="7420267" y="98562"/>
                  <a:pt x="7421794" y="94333"/>
                  <a:pt x="7424848" y="91983"/>
                </a:cubicBezTo>
                <a:cubicBezTo>
                  <a:pt x="7424613" y="87284"/>
                  <a:pt x="7425553" y="83760"/>
                  <a:pt x="7427667" y="81411"/>
                </a:cubicBezTo>
                <a:cubicBezTo>
                  <a:pt x="7429782" y="79061"/>
                  <a:pt x="7432484" y="77886"/>
                  <a:pt x="7435773" y="77886"/>
                </a:cubicBezTo>
                <a:close/>
                <a:moveTo>
                  <a:pt x="4768773" y="77886"/>
                </a:moveTo>
                <a:cubicBezTo>
                  <a:pt x="4772063" y="77886"/>
                  <a:pt x="4775117" y="79002"/>
                  <a:pt x="4777936" y="81234"/>
                </a:cubicBezTo>
                <a:cubicBezTo>
                  <a:pt x="4780756" y="83466"/>
                  <a:pt x="4782165" y="86344"/>
                  <a:pt x="4782165" y="89869"/>
                </a:cubicBezTo>
                <a:cubicBezTo>
                  <a:pt x="4782165" y="92218"/>
                  <a:pt x="4781226" y="94920"/>
                  <a:pt x="4779346" y="97974"/>
                </a:cubicBezTo>
                <a:cubicBezTo>
                  <a:pt x="4781695" y="100089"/>
                  <a:pt x="4782870" y="103613"/>
                  <a:pt x="4782870" y="108547"/>
                </a:cubicBezTo>
                <a:cubicBezTo>
                  <a:pt x="4782870" y="110662"/>
                  <a:pt x="4782577" y="112835"/>
                  <a:pt x="4781989" y="115067"/>
                </a:cubicBezTo>
                <a:cubicBezTo>
                  <a:pt x="4781402" y="117299"/>
                  <a:pt x="4780638" y="119003"/>
                  <a:pt x="4779698" y="120177"/>
                </a:cubicBezTo>
                <a:cubicBezTo>
                  <a:pt x="4781108" y="121117"/>
                  <a:pt x="4781813" y="122997"/>
                  <a:pt x="4781813" y="125816"/>
                </a:cubicBezTo>
                <a:cubicBezTo>
                  <a:pt x="4781813" y="128166"/>
                  <a:pt x="4781226" y="131337"/>
                  <a:pt x="4780051" y="135332"/>
                </a:cubicBezTo>
                <a:cubicBezTo>
                  <a:pt x="4782165" y="134627"/>
                  <a:pt x="4784398" y="134274"/>
                  <a:pt x="4786747" y="134274"/>
                </a:cubicBezTo>
                <a:cubicBezTo>
                  <a:pt x="4790271" y="134274"/>
                  <a:pt x="4792973" y="135097"/>
                  <a:pt x="4794852" y="136741"/>
                </a:cubicBezTo>
                <a:cubicBezTo>
                  <a:pt x="4797202" y="135566"/>
                  <a:pt x="4799082" y="134979"/>
                  <a:pt x="4800492" y="134979"/>
                </a:cubicBezTo>
                <a:cubicBezTo>
                  <a:pt x="4802841" y="134979"/>
                  <a:pt x="4804720" y="135919"/>
                  <a:pt x="4806130" y="137798"/>
                </a:cubicBezTo>
                <a:cubicBezTo>
                  <a:pt x="4807775" y="136624"/>
                  <a:pt x="4809772" y="136036"/>
                  <a:pt x="4812122" y="136036"/>
                </a:cubicBezTo>
                <a:cubicBezTo>
                  <a:pt x="4815411" y="136036"/>
                  <a:pt x="4817995" y="137329"/>
                  <a:pt x="4819875" y="139913"/>
                </a:cubicBezTo>
                <a:cubicBezTo>
                  <a:pt x="4824339" y="139913"/>
                  <a:pt x="4827687" y="140912"/>
                  <a:pt x="4829919" y="142909"/>
                </a:cubicBezTo>
                <a:cubicBezTo>
                  <a:pt x="4832151" y="144906"/>
                  <a:pt x="4833267" y="147431"/>
                  <a:pt x="4833267" y="150486"/>
                </a:cubicBezTo>
                <a:cubicBezTo>
                  <a:pt x="4833267" y="154245"/>
                  <a:pt x="4831798" y="157828"/>
                  <a:pt x="4828862" y="161235"/>
                </a:cubicBezTo>
                <a:cubicBezTo>
                  <a:pt x="4825925" y="164642"/>
                  <a:pt x="4822577" y="166345"/>
                  <a:pt x="4818818" y="166345"/>
                </a:cubicBezTo>
                <a:cubicBezTo>
                  <a:pt x="4816703" y="166345"/>
                  <a:pt x="4814588" y="165640"/>
                  <a:pt x="4812474" y="164230"/>
                </a:cubicBezTo>
                <a:cubicBezTo>
                  <a:pt x="4810125" y="166110"/>
                  <a:pt x="4807070" y="167050"/>
                  <a:pt x="4803311" y="167050"/>
                </a:cubicBezTo>
                <a:cubicBezTo>
                  <a:pt x="4799786" y="167050"/>
                  <a:pt x="4796850" y="166227"/>
                  <a:pt x="4794500" y="164583"/>
                </a:cubicBezTo>
                <a:cubicBezTo>
                  <a:pt x="4791446" y="165758"/>
                  <a:pt x="4789214" y="166345"/>
                  <a:pt x="4787804" y="166345"/>
                </a:cubicBezTo>
                <a:cubicBezTo>
                  <a:pt x="4785925" y="166345"/>
                  <a:pt x="4783693" y="165523"/>
                  <a:pt x="4781108" y="163878"/>
                </a:cubicBezTo>
                <a:cubicBezTo>
                  <a:pt x="4783223" y="166697"/>
                  <a:pt x="4784280" y="169752"/>
                  <a:pt x="4784280" y="173041"/>
                </a:cubicBezTo>
                <a:cubicBezTo>
                  <a:pt x="4784280" y="176565"/>
                  <a:pt x="4782870" y="179737"/>
                  <a:pt x="4780051" y="182556"/>
                </a:cubicBezTo>
                <a:cubicBezTo>
                  <a:pt x="4782165" y="185376"/>
                  <a:pt x="4783223" y="188900"/>
                  <a:pt x="4783223" y="193129"/>
                </a:cubicBezTo>
                <a:cubicBezTo>
                  <a:pt x="4783223" y="196888"/>
                  <a:pt x="4782165" y="200413"/>
                  <a:pt x="4780051" y="203702"/>
                </a:cubicBezTo>
                <a:cubicBezTo>
                  <a:pt x="4782870" y="205582"/>
                  <a:pt x="4784280" y="208636"/>
                  <a:pt x="4784280" y="212865"/>
                </a:cubicBezTo>
                <a:cubicBezTo>
                  <a:pt x="4784280" y="216389"/>
                  <a:pt x="4783223" y="219444"/>
                  <a:pt x="4781108" y="222028"/>
                </a:cubicBezTo>
                <a:cubicBezTo>
                  <a:pt x="4783458" y="224613"/>
                  <a:pt x="4784632" y="229194"/>
                  <a:pt x="4784632" y="235773"/>
                </a:cubicBezTo>
                <a:cubicBezTo>
                  <a:pt x="4784632" y="238592"/>
                  <a:pt x="4784280" y="240942"/>
                  <a:pt x="4783575" y="242821"/>
                </a:cubicBezTo>
                <a:cubicBezTo>
                  <a:pt x="4785220" y="245171"/>
                  <a:pt x="4786042" y="247638"/>
                  <a:pt x="4786042" y="250222"/>
                </a:cubicBezTo>
                <a:cubicBezTo>
                  <a:pt x="4786042" y="251632"/>
                  <a:pt x="4785748" y="253453"/>
                  <a:pt x="4785161" y="255685"/>
                </a:cubicBezTo>
                <a:cubicBezTo>
                  <a:pt x="4784574" y="257917"/>
                  <a:pt x="4784162" y="259738"/>
                  <a:pt x="4783928" y="261147"/>
                </a:cubicBezTo>
                <a:cubicBezTo>
                  <a:pt x="4786747" y="264437"/>
                  <a:pt x="4788157" y="267608"/>
                  <a:pt x="4788157" y="270663"/>
                </a:cubicBezTo>
                <a:cubicBezTo>
                  <a:pt x="4792151" y="273717"/>
                  <a:pt x="4794148" y="277359"/>
                  <a:pt x="4794148" y="281588"/>
                </a:cubicBezTo>
                <a:cubicBezTo>
                  <a:pt x="4798847" y="284172"/>
                  <a:pt x="4801196" y="288519"/>
                  <a:pt x="4801196" y="294628"/>
                </a:cubicBezTo>
                <a:cubicBezTo>
                  <a:pt x="4801667" y="295332"/>
                  <a:pt x="4802136" y="295802"/>
                  <a:pt x="4802606" y="296037"/>
                </a:cubicBezTo>
                <a:cubicBezTo>
                  <a:pt x="4803076" y="296272"/>
                  <a:pt x="4803429" y="296507"/>
                  <a:pt x="4803664" y="296742"/>
                </a:cubicBezTo>
                <a:lnTo>
                  <a:pt x="4806130" y="296390"/>
                </a:lnTo>
                <a:cubicBezTo>
                  <a:pt x="4809654" y="296390"/>
                  <a:pt x="4812474" y="297447"/>
                  <a:pt x="4814588" y="299562"/>
                </a:cubicBezTo>
                <a:cubicBezTo>
                  <a:pt x="4816468" y="299092"/>
                  <a:pt x="4817995" y="298857"/>
                  <a:pt x="4819170" y="298857"/>
                </a:cubicBezTo>
                <a:cubicBezTo>
                  <a:pt x="4819875" y="298857"/>
                  <a:pt x="4821167" y="299092"/>
                  <a:pt x="4823047" y="299562"/>
                </a:cubicBezTo>
                <a:cubicBezTo>
                  <a:pt x="4823282" y="298387"/>
                  <a:pt x="4823928" y="297565"/>
                  <a:pt x="4824985" y="297095"/>
                </a:cubicBezTo>
                <a:cubicBezTo>
                  <a:pt x="4826042" y="296625"/>
                  <a:pt x="4827276" y="296272"/>
                  <a:pt x="4828685" y="296037"/>
                </a:cubicBezTo>
                <a:cubicBezTo>
                  <a:pt x="4829625" y="295802"/>
                  <a:pt x="4830800" y="295685"/>
                  <a:pt x="4832210" y="295685"/>
                </a:cubicBezTo>
                <a:cubicBezTo>
                  <a:pt x="4836204" y="295685"/>
                  <a:pt x="4839435" y="297153"/>
                  <a:pt x="4841901" y="300090"/>
                </a:cubicBezTo>
                <a:cubicBezTo>
                  <a:pt x="4844369" y="303027"/>
                  <a:pt x="4845602" y="306493"/>
                  <a:pt x="4845602" y="310487"/>
                </a:cubicBezTo>
                <a:cubicBezTo>
                  <a:pt x="4845602" y="313541"/>
                  <a:pt x="4844780" y="316184"/>
                  <a:pt x="4843135" y="318416"/>
                </a:cubicBezTo>
                <a:cubicBezTo>
                  <a:pt x="4841490" y="320648"/>
                  <a:pt x="4839024" y="322234"/>
                  <a:pt x="4835734" y="323174"/>
                </a:cubicBezTo>
                <a:cubicBezTo>
                  <a:pt x="4830800" y="327403"/>
                  <a:pt x="4824926" y="329165"/>
                  <a:pt x="4818113" y="328460"/>
                </a:cubicBezTo>
                <a:cubicBezTo>
                  <a:pt x="4816233" y="330105"/>
                  <a:pt x="4813766" y="330927"/>
                  <a:pt x="4810712" y="330927"/>
                </a:cubicBezTo>
                <a:cubicBezTo>
                  <a:pt x="4806483" y="330927"/>
                  <a:pt x="4802606" y="329400"/>
                  <a:pt x="4799082" y="326346"/>
                </a:cubicBezTo>
                <a:cubicBezTo>
                  <a:pt x="4796733" y="325876"/>
                  <a:pt x="4793913" y="324643"/>
                  <a:pt x="4790624" y="322645"/>
                </a:cubicBezTo>
                <a:cubicBezTo>
                  <a:pt x="4787334" y="320648"/>
                  <a:pt x="4785690" y="318827"/>
                  <a:pt x="4785690" y="317183"/>
                </a:cubicBezTo>
                <a:cubicBezTo>
                  <a:pt x="4782400" y="316713"/>
                  <a:pt x="4779052" y="314833"/>
                  <a:pt x="4775646" y="311544"/>
                </a:cubicBezTo>
                <a:cubicBezTo>
                  <a:pt x="4772239" y="308255"/>
                  <a:pt x="4771005" y="304261"/>
                  <a:pt x="4771945" y="299562"/>
                </a:cubicBezTo>
                <a:cubicBezTo>
                  <a:pt x="4769361" y="296742"/>
                  <a:pt x="4767833" y="293805"/>
                  <a:pt x="4767364" y="290751"/>
                </a:cubicBezTo>
                <a:cubicBezTo>
                  <a:pt x="4764544" y="289341"/>
                  <a:pt x="4762488" y="287227"/>
                  <a:pt x="4761196" y="284407"/>
                </a:cubicBezTo>
                <a:cubicBezTo>
                  <a:pt x="4759904" y="281588"/>
                  <a:pt x="4759493" y="278651"/>
                  <a:pt x="4759963" y="275597"/>
                </a:cubicBezTo>
                <a:cubicBezTo>
                  <a:pt x="4756908" y="272777"/>
                  <a:pt x="4755381" y="268548"/>
                  <a:pt x="4755381" y="262909"/>
                </a:cubicBezTo>
                <a:cubicBezTo>
                  <a:pt x="4755381" y="260795"/>
                  <a:pt x="4755616" y="258093"/>
                  <a:pt x="4756086" y="254804"/>
                </a:cubicBezTo>
                <a:cubicBezTo>
                  <a:pt x="4752797" y="252219"/>
                  <a:pt x="4751152" y="248695"/>
                  <a:pt x="4751152" y="244231"/>
                </a:cubicBezTo>
                <a:cubicBezTo>
                  <a:pt x="4751152" y="240237"/>
                  <a:pt x="4752444" y="236947"/>
                  <a:pt x="4755029" y="234363"/>
                </a:cubicBezTo>
                <a:cubicBezTo>
                  <a:pt x="4752209" y="231544"/>
                  <a:pt x="4750800" y="227902"/>
                  <a:pt x="4750800" y="223438"/>
                </a:cubicBezTo>
                <a:cubicBezTo>
                  <a:pt x="4750800" y="221793"/>
                  <a:pt x="4751270" y="219796"/>
                  <a:pt x="4752209" y="217447"/>
                </a:cubicBezTo>
                <a:cubicBezTo>
                  <a:pt x="4750800" y="214627"/>
                  <a:pt x="4750095" y="211808"/>
                  <a:pt x="4750095" y="208988"/>
                </a:cubicBezTo>
                <a:cubicBezTo>
                  <a:pt x="4750095" y="205229"/>
                  <a:pt x="4751152" y="202292"/>
                  <a:pt x="4753267" y="200178"/>
                </a:cubicBezTo>
                <a:cubicBezTo>
                  <a:pt x="4751857" y="197358"/>
                  <a:pt x="4751152" y="194304"/>
                  <a:pt x="4751152" y="191015"/>
                </a:cubicBezTo>
                <a:cubicBezTo>
                  <a:pt x="4751152" y="188195"/>
                  <a:pt x="4751563" y="185670"/>
                  <a:pt x="4752386" y="183438"/>
                </a:cubicBezTo>
                <a:cubicBezTo>
                  <a:pt x="4753208" y="181206"/>
                  <a:pt x="4754206" y="179502"/>
                  <a:pt x="4755381" y="178327"/>
                </a:cubicBezTo>
                <a:cubicBezTo>
                  <a:pt x="4752797" y="175273"/>
                  <a:pt x="4751505" y="171984"/>
                  <a:pt x="4751505" y="168459"/>
                </a:cubicBezTo>
                <a:cubicBezTo>
                  <a:pt x="4751505" y="166580"/>
                  <a:pt x="4751857" y="164583"/>
                  <a:pt x="4752562" y="162468"/>
                </a:cubicBezTo>
                <a:cubicBezTo>
                  <a:pt x="4750447" y="163173"/>
                  <a:pt x="4748098" y="163526"/>
                  <a:pt x="4745513" y="163526"/>
                </a:cubicBezTo>
                <a:cubicBezTo>
                  <a:pt x="4741519" y="163526"/>
                  <a:pt x="4738582" y="162703"/>
                  <a:pt x="4736703" y="161059"/>
                </a:cubicBezTo>
                <a:cubicBezTo>
                  <a:pt x="4733883" y="161763"/>
                  <a:pt x="4731416" y="162116"/>
                  <a:pt x="4729302" y="162116"/>
                </a:cubicBezTo>
                <a:cubicBezTo>
                  <a:pt x="4725073" y="162116"/>
                  <a:pt x="4720726" y="160824"/>
                  <a:pt x="4716262" y="158239"/>
                </a:cubicBezTo>
                <a:cubicBezTo>
                  <a:pt x="4713912" y="159649"/>
                  <a:pt x="4711446" y="160354"/>
                  <a:pt x="4708861" y="160354"/>
                </a:cubicBezTo>
                <a:cubicBezTo>
                  <a:pt x="4705102" y="160354"/>
                  <a:pt x="4701989" y="158768"/>
                  <a:pt x="4699522" y="155596"/>
                </a:cubicBezTo>
                <a:cubicBezTo>
                  <a:pt x="4697055" y="152424"/>
                  <a:pt x="4695821" y="148841"/>
                  <a:pt x="4695821" y="144847"/>
                </a:cubicBezTo>
                <a:cubicBezTo>
                  <a:pt x="4695821" y="141323"/>
                  <a:pt x="4696937" y="138327"/>
                  <a:pt x="4699169" y="135860"/>
                </a:cubicBezTo>
                <a:cubicBezTo>
                  <a:pt x="4701401" y="133393"/>
                  <a:pt x="4704632" y="132042"/>
                  <a:pt x="4708861" y="131807"/>
                </a:cubicBezTo>
                <a:cubicBezTo>
                  <a:pt x="4711681" y="130633"/>
                  <a:pt x="4714265" y="130045"/>
                  <a:pt x="4716615" y="130045"/>
                </a:cubicBezTo>
                <a:cubicBezTo>
                  <a:pt x="4721313" y="130045"/>
                  <a:pt x="4725425" y="131220"/>
                  <a:pt x="4728949" y="133569"/>
                </a:cubicBezTo>
                <a:cubicBezTo>
                  <a:pt x="4732004" y="132395"/>
                  <a:pt x="4735410" y="131807"/>
                  <a:pt x="4739170" y="131807"/>
                </a:cubicBezTo>
                <a:cubicBezTo>
                  <a:pt x="4742459" y="131807"/>
                  <a:pt x="4745043" y="132395"/>
                  <a:pt x="4746923" y="133569"/>
                </a:cubicBezTo>
                <a:cubicBezTo>
                  <a:pt x="4747158" y="132630"/>
                  <a:pt x="4748156" y="131749"/>
                  <a:pt x="4749919" y="130926"/>
                </a:cubicBezTo>
                <a:cubicBezTo>
                  <a:pt x="4751681" y="130104"/>
                  <a:pt x="4753149" y="129810"/>
                  <a:pt x="4754324" y="130045"/>
                </a:cubicBezTo>
                <a:cubicBezTo>
                  <a:pt x="4753384" y="127931"/>
                  <a:pt x="4752914" y="125111"/>
                  <a:pt x="4752914" y="121587"/>
                </a:cubicBezTo>
                <a:cubicBezTo>
                  <a:pt x="4752914" y="117358"/>
                  <a:pt x="4753854" y="115126"/>
                  <a:pt x="4755734" y="114891"/>
                </a:cubicBezTo>
                <a:cubicBezTo>
                  <a:pt x="4754089" y="112541"/>
                  <a:pt x="4753267" y="109135"/>
                  <a:pt x="4753267" y="104671"/>
                </a:cubicBezTo>
                <a:cubicBezTo>
                  <a:pt x="4753267" y="98562"/>
                  <a:pt x="4754794" y="94333"/>
                  <a:pt x="4757848" y="91983"/>
                </a:cubicBezTo>
                <a:cubicBezTo>
                  <a:pt x="4757613" y="87284"/>
                  <a:pt x="4758553" y="83760"/>
                  <a:pt x="4760668" y="81411"/>
                </a:cubicBezTo>
                <a:cubicBezTo>
                  <a:pt x="4762782" y="79061"/>
                  <a:pt x="4765484" y="77886"/>
                  <a:pt x="4768773" y="77886"/>
                </a:cubicBezTo>
                <a:close/>
                <a:moveTo>
                  <a:pt x="3854373" y="77886"/>
                </a:moveTo>
                <a:cubicBezTo>
                  <a:pt x="3857662" y="77886"/>
                  <a:pt x="3860717" y="79002"/>
                  <a:pt x="3863536" y="81234"/>
                </a:cubicBezTo>
                <a:cubicBezTo>
                  <a:pt x="3866356" y="83466"/>
                  <a:pt x="3867765" y="86344"/>
                  <a:pt x="3867765" y="89869"/>
                </a:cubicBezTo>
                <a:cubicBezTo>
                  <a:pt x="3867765" y="92218"/>
                  <a:pt x="3866826" y="94920"/>
                  <a:pt x="3864946" y="97974"/>
                </a:cubicBezTo>
                <a:cubicBezTo>
                  <a:pt x="3867295" y="100089"/>
                  <a:pt x="3868470" y="103613"/>
                  <a:pt x="3868470" y="108547"/>
                </a:cubicBezTo>
                <a:cubicBezTo>
                  <a:pt x="3868470" y="110662"/>
                  <a:pt x="3868177" y="112835"/>
                  <a:pt x="3867589" y="115067"/>
                </a:cubicBezTo>
                <a:cubicBezTo>
                  <a:pt x="3867002" y="117299"/>
                  <a:pt x="3866238" y="119003"/>
                  <a:pt x="3865298" y="120177"/>
                </a:cubicBezTo>
                <a:cubicBezTo>
                  <a:pt x="3866708" y="121117"/>
                  <a:pt x="3867413" y="122997"/>
                  <a:pt x="3867413" y="125816"/>
                </a:cubicBezTo>
                <a:cubicBezTo>
                  <a:pt x="3867413" y="128166"/>
                  <a:pt x="3866826" y="131337"/>
                  <a:pt x="3865651" y="135332"/>
                </a:cubicBezTo>
                <a:cubicBezTo>
                  <a:pt x="3867765" y="134627"/>
                  <a:pt x="3869997" y="134274"/>
                  <a:pt x="3872347" y="134274"/>
                </a:cubicBezTo>
                <a:cubicBezTo>
                  <a:pt x="3875871" y="134274"/>
                  <a:pt x="3878573" y="135097"/>
                  <a:pt x="3880453" y="136741"/>
                </a:cubicBezTo>
                <a:cubicBezTo>
                  <a:pt x="3882802" y="135566"/>
                  <a:pt x="3884682" y="134979"/>
                  <a:pt x="3886092" y="134979"/>
                </a:cubicBezTo>
                <a:cubicBezTo>
                  <a:pt x="3888441" y="134979"/>
                  <a:pt x="3890321" y="135919"/>
                  <a:pt x="3891730" y="137798"/>
                </a:cubicBezTo>
                <a:cubicBezTo>
                  <a:pt x="3893375" y="136624"/>
                  <a:pt x="3895372" y="136036"/>
                  <a:pt x="3897721" y="136036"/>
                </a:cubicBezTo>
                <a:cubicBezTo>
                  <a:pt x="3901011" y="136036"/>
                  <a:pt x="3903595" y="137329"/>
                  <a:pt x="3905475" y="139913"/>
                </a:cubicBezTo>
                <a:cubicBezTo>
                  <a:pt x="3909939" y="139913"/>
                  <a:pt x="3913287" y="140912"/>
                  <a:pt x="3915519" y="142909"/>
                </a:cubicBezTo>
                <a:cubicBezTo>
                  <a:pt x="3917751" y="144906"/>
                  <a:pt x="3918867" y="147431"/>
                  <a:pt x="3918867" y="150486"/>
                </a:cubicBezTo>
                <a:cubicBezTo>
                  <a:pt x="3918867" y="154245"/>
                  <a:pt x="3917399" y="157828"/>
                  <a:pt x="3914462" y="161235"/>
                </a:cubicBezTo>
                <a:cubicBezTo>
                  <a:pt x="3911525" y="164642"/>
                  <a:pt x="3908177" y="166345"/>
                  <a:pt x="3904417" y="166345"/>
                </a:cubicBezTo>
                <a:cubicBezTo>
                  <a:pt x="3902303" y="166345"/>
                  <a:pt x="3900188" y="165640"/>
                  <a:pt x="3898074" y="164230"/>
                </a:cubicBezTo>
                <a:cubicBezTo>
                  <a:pt x="3895724" y="166110"/>
                  <a:pt x="3892670" y="167050"/>
                  <a:pt x="3888911" y="167050"/>
                </a:cubicBezTo>
                <a:cubicBezTo>
                  <a:pt x="3885387" y="167050"/>
                  <a:pt x="3882450" y="166227"/>
                  <a:pt x="3880100" y="164583"/>
                </a:cubicBezTo>
                <a:cubicBezTo>
                  <a:pt x="3877046" y="165758"/>
                  <a:pt x="3874814" y="166345"/>
                  <a:pt x="3873404" y="166345"/>
                </a:cubicBezTo>
                <a:cubicBezTo>
                  <a:pt x="3871524" y="166345"/>
                  <a:pt x="3869293" y="165523"/>
                  <a:pt x="3866708" y="163878"/>
                </a:cubicBezTo>
                <a:cubicBezTo>
                  <a:pt x="3868823" y="166697"/>
                  <a:pt x="3869880" y="169752"/>
                  <a:pt x="3869880" y="173041"/>
                </a:cubicBezTo>
                <a:cubicBezTo>
                  <a:pt x="3869880" y="176565"/>
                  <a:pt x="3868470" y="179737"/>
                  <a:pt x="3865651" y="182556"/>
                </a:cubicBezTo>
                <a:cubicBezTo>
                  <a:pt x="3867765" y="185376"/>
                  <a:pt x="3868823" y="188900"/>
                  <a:pt x="3868823" y="193129"/>
                </a:cubicBezTo>
                <a:cubicBezTo>
                  <a:pt x="3868823" y="196888"/>
                  <a:pt x="3867765" y="200413"/>
                  <a:pt x="3865651" y="203702"/>
                </a:cubicBezTo>
                <a:cubicBezTo>
                  <a:pt x="3868470" y="205582"/>
                  <a:pt x="3869880" y="208636"/>
                  <a:pt x="3869880" y="212865"/>
                </a:cubicBezTo>
                <a:cubicBezTo>
                  <a:pt x="3869880" y="216389"/>
                  <a:pt x="3868823" y="219444"/>
                  <a:pt x="3866708" y="222028"/>
                </a:cubicBezTo>
                <a:cubicBezTo>
                  <a:pt x="3869058" y="224613"/>
                  <a:pt x="3870232" y="229194"/>
                  <a:pt x="3870232" y="235773"/>
                </a:cubicBezTo>
                <a:cubicBezTo>
                  <a:pt x="3870232" y="238592"/>
                  <a:pt x="3869880" y="240942"/>
                  <a:pt x="3869175" y="242821"/>
                </a:cubicBezTo>
                <a:cubicBezTo>
                  <a:pt x="3870820" y="245171"/>
                  <a:pt x="3871642" y="247638"/>
                  <a:pt x="3871642" y="250222"/>
                </a:cubicBezTo>
                <a:cubicBezTo>
                  <a:pt x="3871642" y="251632"/>
                  <a:pt x="3871348" y="253453"/>
                  <a:pt x="3870761" y="255685"/>
                </a:cubicBezTo>
                <a:cubicBezTo>
                  <a:pt x="3870174" y="257917"/>
                  <a:pt x="3869762" y="259738"/>
                  <a:pt x="3869527" y="261147"/>
                </a:cubicBezTo>
                <a:cubicBezTo>
                  <a:pt x="3872347" y="264437"/>
                  <a:pt x="3873757" y="267608"/>
                  <a:pt x="3873757" y="270663"/>
                </a:cubicBezTo>
                <a:cubicBezTo>
                  <a:pt x="3877751" y="273717"/>
                  <a:pt x="3879748" y="277359"/>
                  <a:pt x="3879748" y="281588"/>
                </a:cubicBezTo>
                <a:cubicBezTo>
                  <a:pt x="3884447" y="284172"/>
                  <a:pt x="3886796" y="288519"/>
                  <a:pt x="3886796" y="294628"/>
                </a:cubicBezTo>
                <a:cubicBezTo>
                  <a:pt x="3887266" y="295332"/>
                  <a:pt x="3887736" y="295802"/>
                  <a:pt x="3888206" y="296037"/>
                </a:cubicBezTo>
                <a:cubicBezTo>
                  <a:pt x="3888676" y="296272"/>
                  <a:pt x="3889028" y="296507"/>
                  <a:pt x="3889263" y="296742"/>
                </a:cubicBezTo>
                <a:lnTo>
                  <a:pt x="3891730" y="296390"/>
                </a:lnTo>
                <a:cubicBezTo>
                  <a:pt x="3895254" y="296390"/>
                  <a:pt x="3898074" y="297447"/>
                  <a:pt x="3900188" y="299562"/>
                </a:cubicBezTo>
                <a:cubicBezTo>
                  <a:pt x="3902068" y="299092"/>
                  <a:pt x="3903595" y="298857"/>
                  <a:pt x="3904770" y="298857"/>
                </a:cubicBezTo>
                <a:cubicBezTo>
                  <a:pt x="3905475" y="298857"/>
                  <a:pt x="3906767" y="299092"/>
                  <a:pt x="3908647" y="299562"/>
                </a:cubicBezTo>
                <a:cubicBezTo>
                  <a:pt x="3908882" y="298387"/>
                  <a:pt x="3909528" y="297565"/>
                  <a:pt x="3910585" y="297095"/>
                </a:cubicBezTo>
                <a:cubicBezTo>
                  <a:pt x="3911642" y="296625"/>
                  <a:pt x="3912876" y="296272"/>
                  <a:pt x="3914285" y="296037"/>
                </a:cubicBezTo>
                <a:cubicBezTo>
                  <a:pt x="3915225" y="295802"/>
                  <a:pt x="3916400" y="295685"/>
                  <a:pt x="3917810" y="295685"/>
                </a:cubicBezTo>
                <a:cubicBezTo>
                  <a:pt x="3921804" y="295685"/>
                  <a:pt x="3925035" y="297153"/>
                  <a:pt x="3927502" y="300090"/>
                </a:cubicBezTo>
                <a:cubicBezTo>
                  <a:pt x="3929968" y="303027"/>
                  <a:pt x="3931202" y="306493"/>
                  <a:pt x="3931202" y="310487"/>
                </a:cubicBezTo>
                <a:cubicBezTo>
                  <a:pt x="3931202" y="313541"/>
                  <a:pt x="3930380" y="316184"/>
                  <a:pt x="3928735" y="318416"/>
                </a:cubicBezTo>
                <a:cubicBezTo>
                  <a:pt x="3927090" y="320648"/>
                  <a:pt x="3924623" y="322234"/>
                  <a:pt x="3921334" y="323174"/>
                </a:cubicBezTo>
                <a:cubicBezTo>
                  <a:pt x="3916400" y="327403"/>
                  <a:pt x="3910526" y="329165"/>
                  <a:pt x="3903713" y="328460"/>
                </a:cubicBezTo>
                <a:cubicBezTo>
                  <a:pt x="3901833" y="330105"/>
                  <a:pt x="3899366" y="330927"/>
                  <a:pt x="3896312" y="330927"/>
                </a:cubicBezTo>
                <a:cubicBezTo>
                  <a:pt x="3892083" y="330927"/>
                  <a:pt x="3888206" y="329400"/>
                  <a:pt x="3884682" y="326346"/>
                </a:cubicBezTo>
                <a:cubicBezTo>
                  <a:pt x="3882332" y="325876"/>
                  <a:pt x="3879513" y="324643"/>
                  <a:pt x="3876224" y="322645"/>
                </a:cubicBezTo>
                <a:cubicBezTo>
                  <a:pt x="3872934" y="320648"/>
                  <a:pt x="3871290" y="318827"/>
                  <a:pt x="3871290" y="317183"/>
                </a:cubicBezTo>
                <a:cubicBezTo>
                  <a:pt x="3868000" y="316713"/>
                  <a:pt x="3864652" y="314833"/>
                  <a:pt x="3861245" y="311544"/>
                </a:cubicBezTo>
                <a:cubicBezTo>
                  <a:pt x="3857839" y="308255"/>
                  <a:pt x="3856605" y="304261"/>
                  <a:pt x="3857545" y="299562"/>
                </a:cubicBezTo>
                <a:cubicBezTo>
                  <a:pt x="3854961" y="296742"/>
                  <a:pt x="3853433" y="293805"/>
                  <a:pt x="3852964" y="290751"/>
                </a:cubicBezTo>
                <a:cubicBezTo>
                  <a:pt x="3850144" y="289341"/>
                  <a:pt x="3848088" y="287227"/>
                  <a:pt x="3846796" y="284407"/>
                </a:cubicBezTo>
                <a:cubicBezTo>
                  <a:pt x="3845504" y="281588"/>
                  <a:pt x="3845093" y="278651"/>
                  <a:pt x="3845563" y="275597"/>
                </a:cubicBezTo>
                <a:cubicBezTo>
                  <a:pt x="3842508" y="272777"/>
                  <a:pt x="3840981" y="268548"/>
                  <a:pt x="3840981" y="262909"/>
                </a:cubicBezTo>
                <a:cubicBezTo>
                  <a:pt x="3840981" y="260795"/>
                  <a:pt x="3841216" y="258093"/>
                  <a:pt x="3841686" y="254804"/>
                </a:cubicBezTo>
                <a:cubicBezTo>
                  <a:pt x="3838396" y="252219"/>
                  <a:pt x="3836752" y="248695"/>
                  <a:pt x="3836752" y="244231"/>
                </a:cubicBezTo>
                <a:cubicBezTo>
                  <a:pt x="3836752" y="240237"/>
                  <a:pt x="3838044" y="236947"/>
                  <a:pt x="3840629" y="234363"/>
                </a:cubicBezTo>
                <a:cubicBezTo>
                  <a:pt x="3837809" y="231544"/>
                  <a:pt x="3836400" y="227902"/>
                  <a:pt x="3836400" y="223438"/>
                </a:cubicBezTo>
                <a:cubicBezTo>
                  <a:pt x="3836400" y="221793"/>
                  <a:pt x="3836870" y="219796"/>
                  <a:pt x="3837809" y="217447"/>
                </a:cubicBezTo>
                <a:cubicBezTo>
                  <a:pt x="3836400" y="214627"/>
                  <a:pt x="3835695" y="211808"/>
                  <a:pt x="3835695" y="208988"/>
                </a:cubicBezTo>
                <a:cubicBezTo>
                  <a:pt x="3835695" y="205229"/>
                  <a:pt x="3836752" y="202292"/>
                  <a:pt x="3838867" y="200178"/>
                </a:cubicBezTo>
                <a:cubicBezTo>
                  <a:pt x="3837457" y="197358"/>
                  <a:pt x="3836752" y="194304"/>
                  <a:pt x="3836752" y="191015"/>
                </a:cubicBezTo>
                <a:cubicBezTo>
                  <a:pt x="3836752" y="188195"/>
                  <a:pt x="3837163" y="185670"/>
                  <a:pt x="3837985" y="183438"/>
                </a:cubicBezTo>
                <a:cubicBezTo>
                  <a:pt x="3838808" y="181206"/>
                  <a:pt x="3839806" y="179502"/>
                  <a:pt x="3840981" y="178327"/>
                </a:cubicBezTo>
                <a:cubicBezTo>
                  <a:pt x="3838396" y="175273"/>
                  <a:pt x="3837104" y="171984"/>
                  <a:pt x="3837104" y="168459"/>
                </a:cubicBezTo>
                <a:cubicBezTo>
                  <a:pt x="3837104" y="166580"/>
                  <a:pt x="3837457" y="164583"/>
                  <a:pt x="3838162" y="162468"/>
                </a:cubicBezTo>
                <a:cubicBezTo>
                  <a:pt x="3836047" y="163173"/>
                  <a:pt x="3833698" y="163526"/>
                  <a:pt x="3831113" y="163526"/>
                </a:cubicBezTo>
                <a:cubicBezTo>
                  <a:pt x="3827119" y="163526"/>
                  <a:pt x="3824182" y="162703"/>
                  <a:pt x="3822302" y="161059"/>
                </a:cubicBezTo>
                <a:cubicBezTo>
                  <a:pt x="3819483" y="161763"/>
                  <a:pt x="3817016" y="162116"/>
                  <a:pt x="3814902" y="162116"/>
                </a:cubicBezTo>
                <a:cubicBezTo>
                  <a:pt x="3810673" y="162116"/>
                  <a:pt x="3806326" y="160824"/>
                  <a:pt x="3801862" y="158239"/>
                </a:cubicBezTo>
                <a:cubicBezTo>
                  <a:pt x="3799512" y="159649"/>
                  <a:pt x="3797046" y="160354"/>
                  <a:pt x="3794461" y="160354"/>
                </a:cubicBezTo>
                <a:cubicBezTo>
                  <a:pt x="3790702" y="160354"/>
                  <a:pt x="3787589" y="158768"/>
                  <a:pt x="3785122" y="155596"/>
                </a:cubicBezTo>
                <a:cubicBezTo>
                  <a:pt x="3782655" y="152424"/>
                  <a:pt x="3781421" y="148841"/>
                  <a:pt x="3781421" y="144847"/>
                </a:cubicBezTo>
                <a:cubicBezTo>
                  <a:pt x="3781421" y="141323"/>
                  <a:pt x="3782537" y="138327"/>
                  <a:pt x="3784769" y="135860"/>
                </a:cubicBezTo>
                <a:cubicBezTo>
                  <a:pt x="3787001" y="133393"/>
                  <a:pt x="3790232" y="132042"/>
                  <a:pt x="3794461" y="131807"/>
                </a:cubicBezTo>
                <a:cubicBezTo>
                  <a:pt x="3797280" y="130633"/>
                  <a:pt x="3799865" y="130045"/>
                  <a:pt x="3802214" y="130045"/>
                </a:cubicBezTo>
                <a:cubicBezTo>
                  <a:pt x="3806913" y="130045"/>
                  <a:pt x="3811025" y="131220"/>
                  <a:pt x="3814549" y="133569"/>
                </a:cubicBezTo>
                <a:cubicBezTo>
                  <a:pt x="3817604" y="132395"/>
                  <a:pt x="3821010" y="131807"/>
                  <a:pt x="3824769" y="131807"/>
                </a:cubicBezTo>
                <a:cubicBezTo>
                  <a:pt x="3828059" y="131807"/>
                  <a:pt x="3830643" y="132395"/>
                  <a:pt x="3832523" y="133569"/>
                </a:cubicBezTo>
                <a:cubicBezTo>
                  <a:pt x="3832758" y="132630"/>
                  <a:pt x="3833756" y="131749"/>
                  <a:pt x="3835518" y="130926"/>
                </a:cubicBezTo>
                <a:cubicBezTo>
                  <a:pt x="3837281" y="130104"/>
                  <a:pt x="3838749" y="129810"/>
                  <a:pt x="3839924" y="130045"/>
                </a:cubicBezTo>
                <a:cubicBezTo>
                  <a:pt x="3838984" y="127931"/>
                  <a:pt x="3838514" y="125111"/>
                  <a:pt x="3838514" y="121587"/>
                </a:cubicBezTo>
                <a:cubicBezTo>
                  <a:pt x="3838514" y="117358"/>
                  <a:pt x="3839454" y="115126"/>
                  <a:pt x="3841334" y="114891"/>
                </a:cubicBezTo>
                <a:cubicBezTo>
                  <a:pt x="3839689" y="112541"/>
                  <a:pt x="3838867" y="109135"/>
                  <a:pt x="3838867" y="104671"/>
                </a:cubicBezTo>
                <a:cubicBezTo>
                  <a:pt x="3838867" y="98562"/>
                  <a:pt x="3840394" y="94333"/>
                  <a:pt x="3843448" y="91983"/>
                </a:cubicBezTo>
                <a:cubicBezTo>
                  <a:pt x="3843213" y="87284"/>
                  <a:pt x="3844153" y="83760"/>
                  <a:pt x="3846268" y="81411"/>
                </a:cubicBezTo>
                <a:cubicBezTo>
                  <a:pt x="3848382" y="79061"/>
                  <a:pt x="3851084" y="77886"/>
                  <a:pt x="3854373" y="77886"/>
                </a:cubicBezTo>
                <a:close/>
                <a:moveTo>
                  <a:pt x="3606729" y="77886"/>
                </a:moveTo>
                <a:cubicBezTo>
                  <a:pt x="3610018" y="77886"/>
                  <a:pt x="3613072" y="79002"/>
                  <a:pt x="3615892" y="81234"/>
                </a:cubicBezTo>
                <a:cubicBezTo>
                  <a:pt x="3618711" y="83466"/>
                  <a:pt x="3620121" y="86344"/>
                  <a:pt x="3620121" y="89869"/>
                </a:cubicBezTo>
                <a:cubicBezTo>
                  <a:pt x="3620121" y="92218"/>
                  <a:pt x="3619181" y="94920"/>
                  <a:pt x="3617302" y="97974"/>
                </a:cubicBezTo>
                <a:cubicBezTo>
                  <a:pt x="3619651" y="100089"/>
                  <a:pt x="3620825" y="103613"/>
                  <a:pt x="3620825" y="108547"/>
                </a:cubicBezTo>
                <a:cubicBezTo>
                  <a:pt x="3620825" y="110662"/>
                  <a:pt x="3620532" y="112835"/>
                  <a:pt x="3619945" y="115067"/>
                </a:cubicBezTo>
                <a:cubicBezTo>
                  <a:pt x="3619357" y="117299"/>
                  <a:pt x="3618593" y="119003"/>
                  <a:pt x="3617653" y="120177"/>
                </a:cubicBezTo>
                <a:cubicBezTo>
                  <a:pt x="3619064" y="121117"/>
                  <a:pt x="3619769" y="122997"/>
                  <a:pt x="3619769" y="125816"/>
                </a:cubicBezTo>
                <a:cubicBezTo>
                  <a:pt x="3619769" y="128166"/>
                  <a:pt x="3619181" y="131337"/>
                  <a:pt x="3618007" y="135332"/>
                </a:cubicBezTo>
                <a:cubicBezTo>
                  <a:pt x="3620121" y="134627"/>
                  <a:pt x="3622353" y="134274"/>
                  <a:pt x="3624702" y="134274"/>
                </a:cubicBezTo>
                <a:cubicBezTo>
                  <a:pt x="3628226" y="134274"/>
                  <a:pt x="3630929" y="135097"/>
                  <a:pt x="3632808" y="136741"/>
                </a:cubicBezTo>
                <a:cubicBezTo>
                  <a:pt x="3635159" y="135566"/>
                  <a:pt x="3637036" y="134979"/>
                  <a:pt x="3638447" y="134979"/>
                </a:cubicBezTo>
                <a:cubicBezTo>
                  <a:pt x="3640796" y="134979"/>
                  <a:pt x="3642676" y="135919"/>
                  <a:pt x="3644084" y="137798"/>
                </a:cubicBezTo>
                <a:cubicBezTo>
                  <a:pt x="3645730" y="136624"/>
                  <a:pt x="3647728" y="136036"/>
                  <a:pt x="3650077" y="136036"/>
                </a:cubicBezTo>
                <a:cubicBezTo>
                  <a:pt x="3653366" y="136036"/>
                  <a:pt x="3655950" y="137329"/>
                  <a:pt x="3657829" y="139913"/>
                </a:cubicBezTo>
                <a:cubicBezTo>
                  <a:pt x="3662294" y="139913"/>
                  <a:pt x="3665642" y="140912"/>
                  <a:pt x="3667875" y="142909"/>
                </a:cubicBezTo>
                <a:cubicBezTo>
                  <a:pt x="3670106" y="144906"/>
                  <a:pt x="3671222" y="147431"/>
                  <a:pt x="3671222" y="150486"/>
                </a:cubicBezTo>
                <a:cubicBezTo>
                  <a:pt x="3671222" y="154245"/>
                  <a:pt x="3669754" y="157828"/>
                  <a:pt x="3666817" y="161235"/>
                </a:cubicBezTo>
                <a:cubicBezTo>
                  <a:pt x="3663880" y="164642"/>
                  <a:pt x="3660532" y="166345"/>
                  <a:pt x="3656773" y="166345"/>
                </a:cubicBezTo>
                <a:cubicBezTo>
                  <a:pt x="3654659" y="166345"/>
                  <a:pt x="3652543" y="165640"/>
                  <a:pt x="3650429" y="164230"/>
                </a:cubicBezTo>
                <a:cubicBezTo>
                  <a:pt x="3648079" y="166110"/>
                  <a:pt x="3645025" y="167050"/>
                  <a:pt x="3641265" y="167050"/>
                </a:cubicBezTo>
                <a:cubicBezTo>
                  <a:pt x="3637742" y="167050"/>
                  <a:pt x="3634805" y="166227"/>
                  <a:pt x="3632456" y="164583"/>
                </a:cubicBezTo>
                <a:cubicBezTo>
                  <a:pt x="3629401" y="165758"/>
                  <a:pt x="3627169" y="166345"/>
                  <a:pt x="3625760" y="166345"/>
                </a:cubicBezTo>
                <a:cubicBezTo>
                  <a:pt x="3623880" y="166345"/>
                  <a:pt x="3621649" y="165523"/>
                  <a:pt x="3619064" y="163878"/>
                </a:cubicBezTo>
                <a:cubicBezTo>
                  <a:pt x="3621179" y="166697"/>
                  <a:pt x="3622235" y="169752"/>
                  <a:pt x="3622235" y="173041"/>
                </a:cubicBezTo>
                <a:cubicBezTo>
                  <a:pt x="3622235" y="176565"/>
                  <a:pt x="3620825" y="179737"/>
                  <a:pt x="3618007" y="182556"/>
                </a:cubicBezTo>
                <a:cubicBezTo>
                  <a:pt x="3620121" y="185376"/>
                  <a:pt x="3621179" y="188900"/>
                  <a:pt x="3621179" y="193129"/>
                </a:cubicBezTo>
                <a:cubicBezTo>
                  <a:pt x="3621179" y="196888"/>
                  <a:pt x="3620121" y="200413"/>
                  <a:pt x="3618007" y="203702"/>
                </a:cubicBezTo>
                <a:cubicBezTo>
                  <a:pt x="3620825" y="205582"/>
                  <a:pt x="3622235" y="208636"/>
                  <a:pt x="3622235" y="212865"/>
                </a:cubicBezTo>
                <a:cubicBezTo>
                  <a:pt x="3622235" y="216389"/>
                  <a:pt x="3621179" y="219444"/>
                  <a:pt x="3619064" y="222028"/>
                </a:cubicBezTo>
                <a:cubicBezTo>
                  <a:pt x="3621413" y="224613"/>
                  <a:pt x="3622587" y="229194"/>
                  <a:pt x="3622587" y="235773"/>
                </a:cubicBezTo>
                <a:cubicBezTo>
                  <a:pt x="3622587" y="238592"/>
                  <a:pt x="3622235" y="240942"/>
                  <a:pt x="3621531" y="242821"/>
                </a:cubicBezTo>
                <a:cubicBezTo>
                  <a:pt x="3623174" y="245171"/>
                  <a:pt x="3623998" y="247638"/>
                  <a:pt x="3623998" y="250222"/>
                </a:cubicBezTo>
                <a:cubicBezTo>
                  <a:pt x="3623998" y="251632"/>
                  <a:pt x="3623702" y="253453"/>
                  <a:pt x="3623117" y="255685"/>
                </a:cubicBezTo>
                <a:cubicBezTo>
                  <a:pt x="3622529" y="257917"/>
                  <a:pt x="3622118" y="259738"/>
                  <a:pt x="3621883" y="261147"/>
                </a:cubicBezTo>
                <a:cubicBezTo>
                  <a:pt x="3624702" y="264437"/>
                  <a:pt x="3626111" y="267608"/>
                  <a:pt x="3626111" y="270663"/>
                </a:cubicBezTo>
                <a:cubicBezTo>
                  <a:pt x="3630107" y="273717"/>
                  <a:pt x="3632103" y="277359"/>
                  <a:pt x="3632103" y="281588"/>
                </a:cubicBezTo>
                <a:cubicBezTo>
                  <a:pt x="3636802" y="284172"/>
                  <a:pt x="3639152" y="288519"/>
                  <a:pt x="3639152" y="294628"/>
                </a:cubicBezTo>
                <a:cubicBezTo>
                  <a:pt x="3639622" y="295332"/>
                  <a:pt x="3640092" y="295802"/>
                  <a:pt x="3640562" y="296037"/>
                </a:cubicBezTo>
                <a:cubicBezTo>
                  <a:pt x="3641032" y="296272"/>
                  <a:pt x="3641383" y="296507"/>
                  <a:pt x="3641619" y="296742"/>
                </a:cubicBezTo>
                <a:lnTo>
                  <a:pt x="3644084" y="296390"/>
                </a:lnTo>
                <a:cubicBezTo>
                  <a:pt x="3647610" y="296390"/>
                  <a:pt x="3650429" y="297447"/>
                  <a:pt x="3652543" y="299562"/>
                </a:cubicBezTo>
                <a:cubicBezTo>
                  <a:pt x="3654423" y="299092"/>
                  <a:pt x="3655950" y="298857"/>
                  <a:pt x="3657125" y="298857"/>
                </a:cubicBezTo>
                <a:cubicBezTo>
                  <a:pt x="3657829" y="298857"/>
                  <a:pt x="3659122" y="299092"/>
                  <a:pt x="3661002" y="299562"/>
                </a:cubicBezTo>
                <a:cubicBezTo>
                  <a:pt x="3661237" y="298387"/>
                  <a:pt x="3661883" y="297565"/>
                  <a:pt x="3662940" y="297095"/>
                </a:cubicBezTo>
                <a:cubicBezTo>
                  <a:pt x="3663997" y="296625"/>
                  <a:pt x="3665231" y="296272"/>
                  <a:pt x="3666641" y="296037"/>
                </a:cubicBezTo>
                <a:cubicBezTo>
                  <a:pt x="3667579" y="295802"/>
                  <a:pt x="3668755" y="295685"/>
                  <a:pt x="3670165" y="295685"/>
                </a:cubicBezTo>
                <a:cubicBezTo>
                  <a:pt x="3674159" y="295685"/>
                  <a:pt x="3677389" y="297153"/>
                  <a:pt x="3679856" y="300090"/>
                </a:cubicBezTo>
                <a:cubicBezTo>
                  <a:pt x="3682324" y="303027"/>
                  <a:pt x="3683557" y="306493"/>
                  <a:pt x="3683557" y="310487"/>
                </a:cubicBezTo>
                <a:cubicBezTo>
                  <a:pt x="3683557" y="313541"/>
                  <a:pt x="3682735" y="316184"/>
                  <a:pt x="3681089" y="318416"/>
                </a:cubicBezTo>
                <a:cubicBezTo>
                  <a:pt x="3679446" y="320648"/>
                  <a:pt x="3676978" y="322234"/>
                  <a:pt x="3673689" y="323174"/>
                </a:cubicBezTo>
                <a:cubicBezTo>
                  <a:pt x="3668755" y="327403"/>
                  <a:pt x="3662881" y="329165"/>
                  <a:pt x="3656068" y="328460"/>
                </a:cubicBezTo>
                <a:cubicBezTo>
                  <a:pt x="3654189" y="330105"/>
                  <a:pt x="3651720" y="330927"/>
                  <a:pt x="3648667" y="330927"/>
                </a:cubicBezTo>
                <a:cubicBezTo>
                  <a:pt x="3644438" y="330927"/>
                  <a:pt x="3640562" y="329400"/>
                  <a:pt x="3637036" y="326346"/>
                </a:cubicBezTo>
                <a:cubicBezTo>
                  <a:pt x="3634687" y="325876"/>
                  <a:pt x="3631868" y="324643"/>
                  <a:pt x="3628579" y="322645"/>
                </a:cubicBezTo>
                <a:cubicBezTo>
                  <a:pt x="3625289" y="320648"/>
                  <a:pt x="3623645" y="318827"/>
                  <a:pt x="3623645" y="317183"/>
                </a:cubicBezTo>
                <a:cubicBezTo>
                  <a:pt x="3620355" y="316713"/>
                  <a:pt x="3617008" y="314833"/>
                  <a:pt x="3613601" y="311544"/>
                </a:cubicBezTo>
                <a:cubicBezTo>
                  <a:pt x="3610194" y="308255"/>
                  <a:pt x="3608960" y="304261"/>
                  <a:pt x="3609901" y="299562"/>
                </a:cubicBezTo>
                <a:cubicBezTo>
                  <a:pt x="3607316" y="296742"/>
                  <a:pt x="3605788" y="293805"/>
                  <a:pt x="3605318" y="290751"/>
                </a:cubicBezTo>
                <a:cubicBezTo>
                  <a:pt x="3602499" y="289341"/>
                  <a:pt x="3600443" y="287227"/>
                  <a:pt x="3599152" y="284407"/>
                </a:cubicBezTo>
                <a:cubicBezTo>
                  <a:pt x="3597859" y="281588"/>
                  <a:pt x="3597448" y="278651"/>
                  <a:pt x="3597918" y="275597"/>
                </a:cubicBezTo>
                <a:cubicBezTo>
                  <a:pt x="3594864" y="272777"/>
                  <a:pt x="3593336" y="268548"/>
                  <a:pt x="3593336" y="262909"/>
                </a:cubicBezTo>
                <a:cubicBezTo>
                  <a:pt x="3593336" y="260795"/>
                  <a:pt x="3593571" y="258093"/>
                  <a:pt x="3594041" y="254804"/>
                </a:cubicBezTo>
                <a:cubicBezTo>
                  <a:pt x="3590752" y="252219"/>
                  <a:pt x="3589107" y="248695"/>
                  <a:pt x="3589107" y="244231"/>
                </a:cubicBezTo>
                <a:cubicBezTo>
                  <a:pt x="3589107" y="240237"/>
                  <a:pt x="3590400" y="236947"/>
                  <a:pt x="3592984" y="234363"/>
                </a:cubicBezTo>
                <a:cubicBezTo>
                  <a:pt x="3590165" y="231544"/>
                  <a:pt x="3588756" y="227902"/>
                  <a:pt x="3588756" y="223438"/>
                </a:cubicBezTo>
                <a:cubicBezTo>
                  <a:pt x="3588756" y="221793"/>
                  <a:pt x="3589226" y="219796"/>
                  <a:pt x="3590165" y="217447"/>
                </a:cubicBezTo>
                <a:cubicBezTo>
                  <a:pt x="3588756" y="214627"/>
                  <a:pt x="3588050" y="211808"/>
                  <a:pt x="3588050" y="208988"/>
                </a:cubicBezTo>
                <a:cubicBezTo>
                  <a:pt x="3588050" y="205229"/>
                  <a:pt x="3589107" y="202292"/>
                  <a:pt x="3591222" y="200178"/>
                </a:cubicBezTo>
                <a:cubicBezTo>
                  <a:pt x="3589812" y="197358"/>
                  <a:pt x="3589107" y="194304"/>
                  <a:pt x="3589107" y="191015"/>
                </a:cubicBezTo>
                <a:cubicBezTo>
                  <a:pt x="3589107" y="188195"/>
                  <a:pt x="3589518" y="185670"/>
                  <a:pt x="3590341" y="183438"/>
                </a:cubicBezTo>
                <a:cubicBezTo>
                  <a:pt x="3591163" y="181206"/>
                  <a:pt x="3592162" y="179502"/>
                  <a:pt x="3593336" y="178327"/>
                </a:cubicBezTo>
                <a:cubicBezTo>
                  <a:pt x="3590752" y="175273"/>
                  <a:pt x="3589460" y="171984"/>
                  <a:pt x="3589460" y="168459"/>
                </a:cubicBezTo>
                <a:cubicBezTo>
                  <a:pt x="3589460" y="166580"/>
                  <a:pt x="3589812" y="164583"/>
                  <a:pt x="3590517" y="162468"/>
                </a:cubicBezTo>
                <a:cubicBezTo>
                  <a:pt x="3588402" y="163173"/>
                  <a:pt x="3586054" y="163526"/>
                  <a:pt x="3583469" y="163526"/>
                </a:cubicBezTo>
                <a:cubicBezTo>
                  <a:pt x="3579474" y="163526"/>
                  <a:pt x="3576538" y="162703"/>
                  <a:pt x="3574658" y="161059"/>
                </a:cubicBezTo>
                <a:cubicBezTo>
                  <a:pt x="3571839" y="161763"/>
                  <a:pt x="3569372" y="162116"/>
                  <a:pt x="3567257" y="162116"/>
                </a:cubicBezTo>
                <a:cubicBezTo>
                  <a:pt x="3563028" y="162116"/>
                  <a:pt x="3558682" y="160824"/>
                  <a:pt x="3554217" y="158239"/>
                </a:cubicBezTo>
                <a:cubicBezTo>
                  <a:pt x="3551868" y="159649"/>
                  <a:pt x="3549401" y="160354"/>
                  <a:pt x="3546816" y="160354"/>
                </a:cubicBezTo>
                <a:cubicBezTo>
                  <a:pt x="3543057" y="160354"/>
                  <a:pt x="3539944" y="158768"/>
                  <a:pt x="3537477" y="155596"/>
                </a:cubicBezTo>
                <a:cubicBezTo>
                  <a:pt x="3535010" y="152424"/>
                  <a:pt x="3533777" y="148841"/>
                  <a:pt x="3533777" y="144847"/>
                </a:cubicBezTo>
                <a:cubicBezTo>
                  <a:pt x="3533777" y="141323"/>
                  <a:pt x="3534893" y="138327"/>
                  <a:pt x="3537125" y="135860"/>
                </a:cubicBezTo>
                <a:cubicBezTo>
                  <a:pt x="3539357" y="133393"/>
                  <a:pt x="3542586" y="132042"/>
                  <a:pt x="3546816" y="131807"/>
                </a:cubicBezTo>
                <a:cubicBezTo>
                  <a:pt x="3549635" y="130633"/>
                  <a:pt x="3552220" y="130045"/>
                  <a:pt x="3554570" y="130045"/>
                </a:cubicBezTo>
                <a:cubicBezTo>
                  <a:pt x="3559268" y="130045"/>
                  <a:pt x="3563380" y="131220"/>
                  <a:pt x="3566904" y="133569"/>
                </a:cubicBezTo>
                <a:cubicBezTo>
                  <a:pt x="3569959" y="132395"/>
                  <a:pt x="3573366" y="131807"/>
                  <a:pt x="3577125" y="131807"/>
                </a:cubicBezTo>
                <a:cubicBezTo>
                  <a:pt x="3580413" y="131807"/>
                  <a:pt x="3582998" y="132395"/>
                  <a:pt x="3584878" y="133569"/>
                </a:cubicBezTo>
                <a:cubicBezTo>
                  <a:pt x="3585114" y="132630"/>
                  <a:pt x="3586111" y="131749"/>
                  <a:pt x="3587874" y="130926"/>
                </a:cubicBezTo>
                <a:cubicBezTo>
                  <a:pt x="3589636" y="130104"/>
                  <a:pt x="3591104" y="129810"/>
                  <a:pt x="3592279" y="130045"/>
                </a:cubicBezTo>
                <a:cubicBezTo>
                  <a:pt x="3591340" y="127931"/>
                  <a:pt x="3590869" y="125111"/>
                  <a:pt x="3590869" y="121587"/>
                </a:cubicBezTo>
                <a:cubicBezTo>
                  <a:pt x="3590869" y="117358"/>
                  <a:pt x="3591810" y="115126"/>
                  <a:pt x="3593689" y="114891"/>
                </a:cubicBezTo>
                <a:cubicBezTo>
                  <a:pt x="3592044" y="112541"/>
                  <a:pt x="3591222" y="109135"/>
                  <a:pt x="3591222" y="104671"/>
                </a:cubicBezTo>
                <a:cubicBezTo>
                  <a:pt x="3591222" y="98562"/>
                  <a:pt x="3592749" y="94333"/>
                  <a:pt x="3595804" y="91983"/>
                </a:cubicBezTo>
                <a:cubicBezTo>
                  <a:pt x="3595569" y="87284"/>
                  <a:pt x="3596508" y="83760"/>
                  <a:pt x="3598623" y="81411"/>
                </a:cubicBezTo>
                <a:cubicBezTo>
                  <a:pt x="3600737" y="79061"/>
                  <a:pt x="3603439" y="77886"/>
                  <a:pt x="3606729" y="77886"/>
                </a:cubicBezTo>
                <a:close/>
                <a:moveTo>
                  <a:pt x="1187379" y="77886"/>
                </a:moveTo>
                <a:cubicBezTo>
                  <a:pt x="1190669" y="77886"/>
                  <a:pt x="1193722" y="79002"/>
                  <a:pt x="1196542" y="81234"/>
                </a:cubicBezTo>
                <a:cubicBezTo>
                  <a:pt x="1199362" y="83466"/>
                  <a:pt x="1200771" y="86344"/>
                  <a:pt x="1200771" y="89869"/>
                </a:cubicBezTo>
                <a:cubicBezTo>
                  <a:pt x="1200771" y="92218"/>
                  <a:pt x="1199831" y="94920"/>
                  <a:pt x="1197952" y="97974"/>
                </a:cubicBezTo>
                <a:cubicBezTo>
                  <a:pt x="1200302" y="100089"/>
                  <a:pt x="1201476" y="103613"/>
                  <a:pt x="1201476" y="108547"/>
                </a:cubicBezTo>
                <a:cubicBezTo>
                  <a:pt x="1201476" y="110662"/>
                  <a:pt x="1201182" y="112835"/>
                  <a:pt x="1200595" y="115067"/>
                </a:cubicBezTo>
                <a:cubicBezTo>
                  <a:pt x="1200008" y="117299"/>
                  <a:pt x="1199244" y="119003"/>
                  <a:pt x="1198304" y="120177"/>
                </a:cubicBezTo>
                <a:cubicBezTo>
                  <a:pt x="1199714" y="121117"/>
                  <a:pt x="1200419" y="122997"/>
                  <a:pt x="1200419" y="125816"/>
                </a:cubicBezTo>
                <a:cubicBezTo>
                  <a:pt x="1200419" y="128166"/>
                  <a:pt x="1199831" y="131337"/>
                  <a:pt x="1198656" y="135332"/>
                </a:cubicBezTo>
                <a:cubicBezTo>
                  <a:pt x="1200771" y="134627"/>
                  <a:pt x="1203003" y="134274"/>
                  <a:pt x="1205353" y="134274"/>
                </a:cubicBezTo>
                <a:cubicBezTo>
                  <a:pt x="1208877" y="134274"/>
                  <a:pt x="1211579" y="135097"/>
                  <a:pt x="1213458" y="136741"/>
                </a:cubicBezTo>
                <a:cubicBezTo>
                  <a:pt x="1215808" y="135566"/>
                  <a:pt x="1217688" y="134979"/>
                  <a:pt x="1219097" y="134979"/>
                </a:cubicBezTo>
                <a:cubicBezTo>
                  <a:pt x="1221447" y="134979"/>
                  <a:pt x="1223326" y="135919"/>
                  <a:pt x="1224736" y="137798"/>
                </a:cubicBezTo>
                <a:cubicBezTo>
                  <a:pt x="1226381" y="136624"/>
                  <a:pt x="1228378" y="136036"/>
                  <a:pt x="1230728" y="136036"/>
                </a:cubicBezTo>
                <a:cubicBezTo>
                  <a:pt x="1234017" y="136036"/>
                  <a:pt x="1236601" y="137329"/>
                  <a:pt x="1238481" y="139913"/>
                </a:cubicBezTo>
                <a:cubicBezTo>
                  <a:pt x="1242945" y="139913"/>
                  <a:pt x="1246293" y="140912"/>
                  <a:pt x="1248525" y="142909"/>
                </a:cubicBezTo>
                <a:cubicBezTo>
                  <a:pt x="1250757" y="144906"/>
                  <a:pt x="1251873" y="147431"/>
                  <a:pt x="1251873" y="150486"/>
                </a:cubicBezTo>
                <a:cubicBezTo>
                  <a:pt x="1251873" y="154245"/>
                  <a:pt x="1250405" y="157828"/>
                  <a:pt x="1247467" y="161235"/>
                </a:cubicBezTo>
                <a:cubicBezTo>
                  <a:pt x="1244531" y="164642"/>
                  <a:pt x="1241183" y="166345"/>
                  <a:pt x="1237424" y="166345"/>
                </a:cubicBezTo>
                <a:cubicBezTo>
                  <a:pt x="1235309" y="166345"/>
                  <a:pt x="1233194" y="165640"/>
                  <a:pt x="1231080" y="164230"/>
                </a:cubicBezTo>
                <a:cubicBezTo>
                  <a:pt x="1228730" y="166110"/>
                  <a:pt x="1225676" y="167050"/>
                  <a:pt x="1221917" y="167050"/>
                </a:cubicBezTo>
                <a:cubicBezTo>
                  <a:pt x="1218392" y="167050"/>
                  <a:pt x="1215456" y="166227"/>
                  <a:pt x="1213106" y="164583"/>
                </a:cubicBezTo>
                <a:cubicBezTo>
                  <a:pt x="1210052" y="165758"/>
                  <a:pt x="1207820" y="166345"/>
                  <a:pt x="1206410" y="166345"/>
                </a:cubicBezTo>
                <a:cubicBezTo>
                  <a:pt x="1204531" y="166345"/>
                  <a:pt x="1202298" y="165523"/>
                  <a:pt x="1199714" y="163878"/>
                </a:cubicBezTo>
                <a:cubicBezTo>
                  <a:pt x="1201828" y="166697"/>
                  <a:pt x="1202886" y="169752"/>
                  <a:pt x="1202886" y="173041"/>
                </a:cubicBezTo>
                <a:cubicBezTo>
                  <a:pt x="1202886" y="176565"/>
                  <a:pt x="1201476" y="179737"/>
                  <a:pt x="1198656" y="182556"/>
                </a:cubicBezTo>
                <a:cubicBezTo>
                  <a:pt x="1200771" y="185376"/>
                  <a:pt x="1201828" y="188900"/>
                  <a:pt x="1201828" y="193129"/>
                </a:cubicBezTo>
                <a:cubicBezTo>
                  <a:pt x="1201828" y="196888"/>
                  <a:pt x="1200771" y="200413"/>
                  <a:pt x="1198656" y="203702"/>
                </a:cubicBezTo>
                <a:cubicBezTo>
                  <a:pt x="1201476" y="205582"/>
                  <a:pt x="1202886" y="208636"/>
                  <a:pt x="1202886" y="212865"/>
                </a:cubicBezTo>
                <a:cubicBezTo>
                  <a:pt x="1202886" y="216389"/>
                  <a:pt x="1201828" y="219444"/>
                  <a:pt x="1199714" y="222028"/>
                </a:cubicBezTo>
                <a:cubicBezTo>
                  <a:pt x="1202063" y="224613"/>
                  <a:pt x="1203238" y="229194"/>
                  <a:pt x="1203238" y="235773"/>
                </a:cubicBezTo>
                <a:cubicBezTo>
                  <a:pt x="1203238" y="238592"/>
                  <a:pt x="1202886" y="240942"/>
                  <a:pt x="1202181" y="242821"/>
                </a:cubicBezTo>
                <a:cubicBezTo>
                  <a:pt x="1203825" y="245171"/>
                  <a:pt x="1204648" y="247638"/>
                  <a:pt x="1204648" y="250222"/>
                </a:cubicBezTo>
                <a:cubicBezTo>
                  <a:pt x="1204648" y="251632"/>
                  <a:pt x="1204354" y="253453"/>
                  <a:pt x="1203767" y="255685"/>
                </a:cubicBezTo>
                <a:cubicBezTo>
                  <a:pt x="1203180" y="257917"/>
                  <a:pt x="1202768" y="259738"/>
                  <a:pt x="1202533" y="261147"/>
                </a:cubicBezTo>
                <a:cubicBezTo>
                  <a:pt x="1205353" y="264437"/>
                  <a:pt x="1206762" y="267608"/>
                  <a:pt x="1206762" y="270663"/>
                </a:cubicBezTo>
                <a:cubicBezTo>
                  <a:pt x="1210757" y="273717"/>
                  <a:pt x="1212754" y="277359"/>
                  <a:pt x="1212754" y="281588"/>
                </a:cubicBezTo>
                <a:cubicBezTo>
                  <a:pt x="1217453" y="284172"/>
                  <a:pt x="1219802" y="288519"/>
                  <a:pt x="1219802" y="294628"/>
                </a:cubicBezTo>
                <a:cubicBezTo>
                  <a:pt x="1220272" y="295332"/>
                  <a:pt x="1220742" y="295802"/>
                  <a:pt x="1221212" y="296037"/>
                </a:cubicBezTo>
                <a:cubicBezTo>
                  <a:pt x="1221682" y="296272"/>
                  <a:pt x="1222034" y="296507"/>
                  <a:pt x="1222269" y="296742"/>
                </a:cubicBezTo>
                <a:lnTo>
                  <a:pt x="1224736" y="296390"/>
                </a:lnTo>
                <a:cubicBezTo>
                  <a:pt x="1228261" y="296390"/>
                  <a:pt x="1231080" y="297447"/>
                  <a:pt x="1233194" y="299562"/>
                </a:cubicBezTo>
                <a:cubicBezTo>
                  <a:pt x="1235074" y="299092"/>
                  <a:pt x="1236601" y="298857"/>
                  <a:pt x="1237776" y="298857"/>
                </a:cubicBezTo>
                <a:cubicBezTo>
                  <a:pt x="1238481" y="298857"/>
                  <a:pt x="1239773" y="299092"/>
                  <a:pt x="1241653" y="299562"/>
                </a:cubicBezTo>
                <a:cubicBezTo>
                  <a:pt x="1241887" y="298387"/>
                  <a:pt x="1242533" y="297565"/>
                  <a:pt x="1243591" y="297095"/>
                </a:cubicBezTo>
                <a:cubicBezTo>
                  <a:pt x="1244648" y="296625"/>
                  <a:pt x="1245882" y="296272"/>
                  <a:pt x="1247292" y="296037"/>
                </a:cubicBezTo>
                <a:cubicBezTo>
                  <a:pt x="1248231" y="295802"/>
                  <a:pt x="1249406" y="295685"/>
                  <a:pt x="1250815" y="295685"/>
                </a:cubicBezTo>
                <a:cubicBezTo>
                  <a:pt x="1254810" y="295685"/>
                  <a:pt x="1258040" y="297153"/>
                  <a:pt x="1260507" y="300090"/>
                </a:cubicBezTo>
                <a:cubicBezTo>
                  <a:pt x="1262974" y="303027"/>
                  <a:pt x="1264207" y="306493"/>
                  <a:pt x="1264207" y="310487"/>
                </a:cubicBezTo>
                <a:cubicBezTo>
                  <a:pt x="1264207" y="313541"/>
                  <a:pt x="1263385" y="316184"/>
                  <a:pt x="1261741" y="318416"/>
                </a:cubicBezTo>
                <a:cubicBezTo>
                  <a:pt x="1260096" y="320648"/>
                  <a:pt x="1257629" y="322234"/>
                  <a:pt x="1254340" y="323174"/>
                </a:cubicBezTo>
                <a:cubicBezTo>
                  <a:pt x="1249406" y="327403"/>
                  <a:pt x="1243532" y="329165"/>
                  <a:pt x="1236719" y="328460"/>
                </a:cubicBezTo>
                <a:cubicBezTo>
                  <a:pt x="1234839" y="330105"/>
                  <a:pt x="1232372" y="330927"/>
                  <a:pt x="1229318" y="330927"/>
                </a:cubicBezTo>
                <a:cubicBezTo>
                  <a:pt x="1225088" y="330927"/>
                  <a:pt x="1221212" y="329400"/>
                  <a:pt x="1217688" y="326346"/>
                </a:cubicBezTo>
                <a:cubicBezTo>
                  <a:pt x="1215338" y="325876"/>
                  <a:pt x="1212519" y="324643"/>
                  <a:pt x="1209230" y="322645"/>
                </a:cubicBezTo>
                <a:cubicBezTo>
                  <a:pt x="1205940" y="320648"/>
                  <a:pt x="1204295" y="318827"/>
                  <a:pt x="1204295" y="317183"/>
                </a:cubicBezTo>
                <a:cubicBezTo>
                  <a:pt x="1201007" y="316713"/>
                  <a:pt x="1197658" y="314833"/>
                  <a:pt x="1194251" y="311544"/>
                </a:cubicBezTo>
                <a:cubicBezTo>
                  <a:pt x="1190845" y="308255"/>
                  <a:pt x="1189611" y="304261"/>
                  <a:pt x="1190551" y="299562"/>
                </a:cubicBezTo>
                <a:cubicBezTo>
                  <a:pt x="1187966" y="296742"/>
                  <a:pt x="1186439" y="293805"/>
                  <a:pt x="1185969" y="290751"/>
                </a:cubicBezTo>
                <a:cubicBezTo>
                  <a:pt x="1183150" y="289341"/>
                  <a:pt x="1181094" y="287227"/>
                  <a:pt x="1179802" y="284407"/>
                </a:cubicBezTo>
                <a:cubicBezTo>
                  <a:pt x="1178509" y="281588"/>
                  <a:pt x="1178098" y="278651"/>
                  <a:pt x="1178569" y="275597"/>
                </a:cubicBezTo>
                <a:cubicBezTo>
                  <a:pt x="1175514" y="272777"/>
                  <a:pt x="1173987" y="268548"/>
                  <a:pt x="1173987" y="262909"/>
                </a:cubicBezTo>
                <a:cubicBezTo>
                  <a:pt x="1173987" y="260795"/>
                  <a:pt x="1174222" y="258093"/>
                  <a:pt x="1174692" y="254804"/>
                </a:cubicBezTo>
                <a:cubicBezTo>
                  <a:pt x="1171403" y="252219"/>
                  <a:pt x="1169758" y="248695"/>
                  <a:pt x="1169758" y="244231"/>
                </a:cubicBezTo>
                <a:cubicBezTo>
                  <a:pt x="1169758" y="240237"/>
                  <a:pt x="1171050" y="236947"/>
                  <a:pt x="1173635" y="234363"/>
                </a:cubicBezTo>
                <a:cubicBezTo>
                  <a:pt x="1170815" y="231544"/>
                  <a:pt x="1169405" y="227902"/>
                  <a:pt x="1169405" y="223438"/>
                </a:cubicBezTo>
                <a:cubicBezTo>
                  <a:pt x="1169405" y="221793"/>
                  <a:pt x="1169875" y="219796"/>
                  <a:pt x="1170815" y="217447"/>
                </a:cubicBezTo>
                <a:cubicBezTo>
                  <a:pt x="1169405" y="214627"/>
                  <a:pt x="1168701" y="211808"/>
                  <a:pt x="1168701" y="208988"/>
                </a:cubicBezTo>
                <a:cubicBezTo>
                  <a:pt x="1168701" y="205229"/>
                  <a:pt x="1169758" y="202292"/>
                  <a:pt x="1171872" y="200178"/>
                </a:cubicBezTo>
                <a:cubicBezTo>
                  <a:pt x="1170463" y="197358"/>
                  <a:pt x="1169758" y="194304"/>
                  <a:pt x="1169758" y="191015"/>
                </a:cubicBezTo>
                <a:cubicBezTo>
                  <a:pt x="1169758" y="188195"/>
                  <a:pt x="1170169" y="185670"/>
                  <a:pt x="1170991" y="183438"/>
                </a:cubicBezTo>
                <a:cubicBezTo>
                  <a:pt x="1171814" y="181206"/>
                  <a:pt x="1172812" y="179502"/>
                  <a:pt x="1173987" y="178327"/>
                </a:cubicBezTo>
                <a:cubicBezTo>
                  <a:pt x="1171403" y="175273"/>
                  <a:pt x="1170110" y="171984"/>
                  <a:pt x="1170110" y="168459"/>
                </a:cubicBezTo>
                <a:cubicBezTo>
                  <a:pt x="1170110" y="166580"/>
                  <a:pt x="1170463" y="164583"/>
                  <a:pt x="1171168" y="162468"/>
                </a:cubicBezTo>
                <a:cubicBezTo>
                  <a:pt x="1169053" y="163173"/>
                  <a:pt x="1166704" y="163526"/>
                  <a:pt x="1164119" y="163526"/>
                </a:cubicBezTo>
                <a:cubicBezTo>
                  <a:pt x="1160125" y="163526"/>
                  <a:pt x="1157188" y="162703"/>
                  <a:pt x="1155308" y="161059"/>
                </a:cubicBezTo>
                <a:cubicBezTo>
                  <a:pt x="1152489" y="161763"/>
                  <a:pt x="1150022" y="162116"/>
                  <a:pt x="1147908" y="162116"/>
                </a:cubicBezTo>
                <a:cubicBezTo>
                  <a:pt x="1143679" y="162116"/>
                  <a:pt x="1139332" y="160824"/>
                  <a:pt x="1134868" y="158239"/>
                </a:cubicBezTo>
                <a:cubicBezTo>
                  <a:pt x="1132518" y="159649"/>
                  <a:pt x="1130051" y="160354"/>
                  <a:pt x="1127467" y="160354"/>
                </a:cubicBezTo>
                <a:cubicBezTo>
                  <a:pt x="1123707" y="160354"/>
                  <a:pt x="1120595" y="158768"/>
                  <a:pt x="1118127" y="155596"/>
                </a:cubicBezTo>
                <a:cubicBezTo>
                  <a:pt x="1115661" y="152424"/>
                  <a:pt x="1114427" y="148841"/>
                  <a:pt x="1114427" y="144847"/>
                </a:cubicBezTo>
                <a:cubicBezTo>
                  <a:pt x="1114427" y="141323"/>
                  <a:pt x="1115543" y="138327"/>
                  <a:pt x="1117775" y="135860"/>
                </a:cubicBezTo>
                <a:cubicBezTo>
                  <a:pt x="1120007" y="133393"/>
                  <a:pt x="1123238" y="132042"/>
                  <a:pt x="1127467" y="131807"/>
                </a:cubicBezTo>
                <a:cubicBezTo>
                  <a:pt x="1130286" y="130633"/>
                  <a:pt x="1132871" y="130045"/>
                  <a:pt x="1135220" y="130045"/>
                </a:cubicBezTo>
                <a:cubicBezTo>
                  <a:pt x="1139919" y="130045"/>
                  <a:pt x="1144031" y="131220"/>
                  <a:pt x="1147555" y="133569"/>
                </a:cubicBezTo>
                <a:cubicBezTo>
                  <a:pt x="1150609" y="132395"/>
                  <a:pt x="1154016" y="131807"/>
                  <a:pt x="1157775" y="131807"/>
                </a:cubicBezTo>
                <a:cubicBezTo>
                  <a:pt x="1161064" y="131807"/>
                  <a:pt x="1163649" y="132395"/>
                  <a:pt x="1165529" y="133569"/>
                </a:cubicBezTo>
                <a:cubicBezTo>
                  <a:pt x="1165764" y="132630"/>
                  <a:pt x="1166762" y="131749"/>
                  <a:pt x="1168525" y="130926"/>
                </a:cubicBezTo>
                <a:cubicBezTo>
                  <a:pt x="1170286" y="130104"/>
                  <a:pt x="1171755" y="129810"/>
                  <a:pt x="1172930" y="130045"/>
                </a:cubicBezTo>
                <a:cubicBezTo>
                  <a:pt x="1171990" y="127931"/>
                  <a:pt x="1171520" y="125111"/>
                  <a:pt x="1171520" y="121587"/>
                </a:cubicBezTo>
                <a:cubicBezTo>
                  <a:pt x="1171520" y="117358"/>
                  <a:pt x="1172460" y="115126"/>
                  <a:pt x="1174339" y="114891"/>
                </a:cubicBezTo>
                <a:cubicBezTo>
                  <a:pt x="1172695" y="112541"/>
                  <a:pt x="1171872" y="109135"/>
                  <a:pt x="1171872" y="104671"/>
                </a:cubicBezTo>
                <a:cubicBezTo>
                  <a:pt x="1171872" y="98562"/>
                  <a:pt x="1173399" y="94333"/>
                  <a:pt x="1176454" y="91983"/>
                </a:cubicBezTo>
                <a:cubicBezTo>
                  <a:pt x="1176219" y="87284"/>
                  <a:pt x="1177159" y="83760"/>
                  <a:pt x="1179273" y="81411"/>
                </a:cubicBezTo>
                <a:cubicBezTo>
                  <a:pt x="1181388" y="79061"/>
                  <a:pt x="1184090" y="77886"/>
                  <a:pt x="1187379" y="77886"/>
                </a:cubicBezTo>
                <a:close/>
                <a:moveTo>
                  <a:pt x="2513134" y="77534"/>
                </a:moveTo>
                <a:cubicBezTo>
                  <a:pt x="2518069" y="76829"/>
                  <a:pt x="2522356" y="78239"/>
                  <a:pt x="2525998" y="81763"/>
                </a:cubicBezTo>
                <a:cubicBezTo>
                  <a:pt x="2529640" y="85287"/>
                  <a:pt x="2531109" y="89399"/>
                  <a:pt x="2530404" y="94098"/>
                </a:cubicBezTo>
                <a:cubicBezTo>
                  <a:pt x="2531577" y="96212"/>
                  <a:pt x="2532166" y="99032"/>
                  <a:pt x="2532166" y="102556"/>
                </a:cubicBezTo>
                <a:cubicBezTo>
                  <a:pt x="2532166" y="105845"/>
                  <a:pt x="2531696" y="108900"/>
                  <a:pt x="2530756" y="111719"/>
                </a:cubicBezTo>
                <a:cubicBezTo>
                  <a:pt x="2529815" y="114538"/>
                  <a:pt x="2528524" y="116536"/>
                  <a:pt x="2526878" y="117710"/>
                </a:cubicBezTo>
                <a:cubicBezTo>
                  <a:pt x="2527349" y="121000"/>
                  <a:pt x="2527584" y="123232"/>
                  <a:pt x="2527584" y="124406"/>
                </a:cubicBezTo>
                <a:cubicBezTo>
                  <a:pt x="2527584" y="128401"/>
                  <a:pt x="2526761" y="131749"/>
                  <a:pt x="2525117" y="134450"/>
                </a:cubicBezTo>
                <a:cubicBezTo>
                  <a:pt x="2523472" y="137152"/>
                  <a:pt x="2520888" y="139796"/>
                  <a:pt x="2517363" y="142380"/>
                </a:cubicBezTo>
                <a:cubicBezTo>
                  <a:pt x="2517833" y="150133"/>
                  <a:pt x="2514897" y="155772"/>
                  <a:pt x="2508553" y="159296"/>
                </a:cubicBezTo>
                <a:cubicBezTo>
                  <a:pt x="2506203" y="160471"/>
                  <a:pt x="2503972" y="161059"/>
                  <a:pt x="2501857" y="161059"/>
                </a:cubicBezTo>
                <a:cubicBezTo>
                  <a:pt x="2497157" y="161059"/>
                  <a:pt x="2493398" y="159296"/>
                  <a:pt x="2490580" y="155772"/>
                </a:cubicBezTo>
                <a:cubicBezTo>
                  <a:pt x="2488230" y="153423"/>
                  <a:pt x="2487056" y="149781"/>
                  <a:pt x="2487056" y="144847"/>
                </a:cubicBezTo>
                <a:cubicBezTo>
                  <a:pt x="2487056" y="140148"/>
                  <a:pt x="2488112" y="135449"/>
                  <a:pt x="2490227" y="130750"/>
                </a:cubicBezTo>
                <a:cubicBezTo>
                  <a:pt x="2492341" y="126051"/>
                  <a:pt x="2494926" y="122762"/>
                  <a:pt x="2497981" y="120882"/>
                </a:cubicBezTo>
                <a:cubicBezTo>
                  <a:pt x="2497981" y="118063"/>
                  <a:pt x="2498685" y="114656"/>
                  <a:pt x="2500094" y="110662"/>
                </a:cubicBezTo>
                <a:cubicBezTo>
                  <a:pt x="2501504" y="106668"/>
                  <a:pt x="2503032" y="103613"/>
                  <a:pt x="2504676" y="101499"/>
                </a:cubicBezTo>
                <a:cubicBezTo>
                  <a:pt x="2503501" y="97505"/>
                  <a:pt x="2502914" y="93863"/>
                  <a:pt x="2502914" y="90574"/>
                </a:cubicBezTo>
                <a:cubicBezTo>
                  <a:pt x="2502914" y="83055"/>
                  <a:pt x="2506321" y="78709"/>
                  <a:pt x="2513134" y="77534"/>
                </a:cubicBezTo>
                <a:close/>
                <a:moveTo>
                  <a:pt x="7545873" y="74010"/>
                </a:moveTo>
                <a:cubicBezTo>
                  <a:pt x="7549867" y="74010"/>
                  <a:pt x="7553332" y="75361"/>
                  <a:pt x="7556269" y="78062"/>
                </a:cubicBezTo>
                <a:cubicBezTo>
                  <a:pt x="7559206" y="80764"/>
                  <a:pt x="7560557" y="84465"/>
                  <a:pt x="7560322" y="89164"/>
                </a:cubicBezTo>
                <a:cubicBezTo>
                  <a:pt x="7563142" y="93628"/>
                  <a:pt x="7564551" y="97622"/>
                  <a:pt x="7564551" y="101146"/>
                </a:cubicBezTo>
                <a:cubicBezTo>
                  <a:pt x="7564551" y="106550"/>
                  <a:pt x="7561262" y="111014"/>
                  <a:pt x="7554683" y="114538"/>
                </a:cubicBezTo>
                <a:cubicBezTo>
                  <a:pt x="7552334" y="116183"/>
                  <a:pt x="7549632" y="117005"/>
                  <a:pt x="7546578" y="117005"/>
                </a:cubicBezTo>
                <a:cubicBezTo>
                  <a:pt x="7542114" y="117005"/>
                  <a:pt x="7538002" y="115596"/>
                  <a:pt x="7534243" y="112776"/>
                </a:cubicBezTo>
                <a:cubicBezTo>
                  <a:pt x="7530484" y="109957"/>
                  <a:pt x="7528839" y="107020"/>
                  <a:pt x="7529309" y="103966"/>
                </a:cubicBezTo>
                <a:cubicBezTo>
                  <a:pt x="7526254" y="100207"/>
                  <a:pt x="7524727" y="96447"/>
                  <a:pt x="7524727" y="92688"/>
                </a:cubicBezTo>
                <a:cubicBezTo>
                  <a:pt x="7524727" y="89869"/>
                  <a:pt x="7525667" y="87167"/>
                  <a:pt x="7527547" y="84582"/>
                </a:cubicBezTo>
                <a:cubicBezTo>
                  <a:pt x="7529426" y="81998"/>
                  <a:pt x="7531894" y="80001"/>
                  <a:pt x="7534947" y="78591"/>
                </a:cubicBezTo>
                <a:cubicBezTo>
                  <a:pt x="7537767" y="75537"/>
                  <a:pt x="7541409" y="74010"/>
                  <a:pt x="7545873" y="74010"/>
                </a:cubicBezTo>
                <a:close/>
                <a:moveTo>
                  <a:pt x="7231548" y="74010"/>
                </a:moveTo>
                <a:cubicBezTo>
                  <a:pt x="7235542" y="74010"/>
                  <a:pt x="7239007" y="75361"/>
                  <a:pt x="7241944" y="78062"/>
                </a:cubicBezTo>
                <a:cubicBezTo>
                  <a:pt x="7244881" y="80764"/>
                  <a:pt x="7246232" y="84465"/>
                  <a:pt x="7245997" y="89164"/>
                </a:cubicBezTo>
                <a:cubicBezTo>
                  <a:pt x="7248817" y="93628"/>
                  <a:pt x="7250226" y="97622"/>
                  <a:pt x="7250226" y="101146"/>
                </a:cubicBezTo>
                <a:cubicBezTo>
                  <a:pt x="7250226" y="106550"/>
                  <a:pt x="7246937" y="111014"/>
                  <a:pt x="7240358" y="114538"/>
                </a:cubicBezTo>
                <a:cubicBezTo>
                  <a:pt x="7238009" y="116183"/>
                  <a:pt x="7235307" y="117005"/>
                  <a:pt x="7232253" y="117005"/>
                </a:cubicBezTo>
                <a:cubicBezTo>
                  <a:pt x="7227789" y="117005"/>
                  <a:pt x="7223677" y="115596"/>
                  <a:pt x="7219918" y="112776"/>
                </a:cubicBezTo>
                <a:cubicBezTo>
                  <a:pt x="7216159" y="109957"/>
                  <a:pt x="7214514" y="107020"/>
                  <a:pt x="7214984" y="103966"/>
                </a:cubicBezTo>
                <a:cubicBezTo>
                  <a:pt x="7211929" y="100207"/>
                  <a:pt x="7210402" y="96447"/>
                  <a:pt x="7210402" y="92688"/>
                </a:cubicBezTo>
                <a:cubicBezTo>
                  <a:pt x="7210402" y="89869"/>
                  <a:pt x="7211342" y="87167"/>
                  <a:pt x="7213222" y="84582"/>
                </a:cubicBezTo>
                <a:cubicBezTo>
                  <a:pt x="7215101" y="81998"/>
                  <a:pt x="7217568" y="80001"/>
                  <a:pt x="7220622" y="78591"/>
                </a:cubicBezTo>
                <a:cubicBezTo>
                  <a:pt x="7223442" y="75537"/>
                  <a:pt x="7227084" y="74010"/>
                  <a:pt x="7231548" y="74010"/>
                </a:cubicBezTo>
                <a:close/>
                <a:moveTo>
                  <a:pt x="5183673" y="74010"/>
                </a:moveTo>
                <a:cubicBezTo>
                  <a:pt x="5187667" y="74010"/>
                  <a:pt x="5191132" y="75361"/>
                  <a:pt x="5194069" y="78062"/>
                </a:cubicBezTo>
                <a:cubicBezTo>
                  <a:pt x="5197006" y="80764"/>
                  <a:pt x="5198357" y="84465"/>
                  <a:pt x="5198122" y="89164"/>
                </a:cubicBezTo>
                <a:cubicBezTo>
                  <a:pt x="5200942" y="93628"/>
                  <a:pt x="5202351" y="97622"/>
                  <a:pt x="5202351" y="101146"/>
                </a:cubicBezTo>
                <a:cubicBezTo>
                  <a:pt x="5202351" y="106550"/>
                  <a:pt x="5199062" y="111014"/>
                  <a:pt x="5192483" y="114538"/>
                </a:cubicBezTo>
                <a:cubicBezTo>
                  <a:pt x="5190134" y="116183"/>
                  <a:pt x="5187432" y="117005"/>
                  <a:pt x="5184378" y="117005"/>
                </a:cubicBezTo>
                <a:cubicBezTo>
                  <a:pt x="5179914" y="117005"/>
                  <a:pt x="5175802" y="115596"/>
                  <a:pt x="5172043" y="112776"/>
                </a:cubicBezTo>
                <a:cubicBezTo>
                  <a:pt x="5168284" y="109957"/>
                  <a:pt x="5166639" y="107020"/>
                  <a:pt x="5167109" y="103966"/>
                </a:cubicBezTo>
                <a:cubicBezTo>
                  <a:pt x="5164054" y="100207"/>
                  <a:pt x="5162527" y="96447"/>
                  <a:pt x="5162527" y="92688"/>
                </a:cubicBezTo>
                <a:cubicBezTo>
                  <a:pt x="5162527" y="89869"/>
                  <a:pt x="5163467" y="87167"/>
                  <a:pt x="5165347" y="84582"/>
                </a:cubicBezTo>
                <a:cubicBezTo>
                  <a:pt x="5167226" y="81998"/>
                  <a:pt x="5169694" y="80001"/>
                  <a:pt x="5172747" y="78591"/>
                </a:cubicBezTo>
                <a:cubicBezTo>
                  <a:pt x="5175567" y="75537"/>
                  <a:pt x="5179209" y="74010"/>
                  <a:pt x="5183673" y="74010"/>
                </a:cubicBezTo>
                <a:close/>
                <a:moveTo>
                  <a:pt x="1602279" y="74010"/>
                </a:moveTo>
                <a:cubicBezTo>
                  <a:pt x="1606273" y="74010"/>
                  <a:pt x="1609738" y="75361"/>
                  <a:pt x="1612674" y="78062"/>
                </a:cubicBezTo>
                <a:cubicBezTo>
                  <a:pt x="1615610" y="80764"/>
                  <a:pt x="1616963" y="84465"/>
                  <a:pt x="1616728" y="89164"/>
                </a:cubicBezTo>
                <a:cubicBezTo>
                  <a:pt x="1619546" y="93628"/>
                  <a:pt x="1620956" y="97622"/>
                  <a:pt x="1620956" y="101146"/>
                </a:cubicBezTo>
                <a:cubicBezTo>
                  <a:pt x="1620956" y="106550"/>
                  <a:pt x="1617667" y="111014"/>
                  <a:pt x="1611089" y="114538"/>
                </a:cubicBezTo>
                <a:cubicBezTo>
                  <a:pt x="1608740" y="116183"/>
                  <a:pt x="1606038" y="117005"/>
                  <a:pt x="1602983" y="117005"/>
                </a:cubicBezTo>
                <a:cubicBezTo>
                  <a:pt x="1598519" y="117005"/>
                  <a:pt x="1594408" y="115596"/>
                  <a:pt x="1590648" y="112776"/>
                </a:cubicBezTo>
                <a:cubicBezTo>
                  <a:pt x="1586889" y="109957"/>
                  <a:pt x="1585245" y="107020"/>
                  <a:pt x="1585714" y="103966"/>
                </a:cubicBezTo>
                <a:cubicBezTo>
                  <a:pt x="1582660" y="100207"/>
                  <a:pt x="1581133" y="96447"/>
                  <a:pt x="1581133" y="92688"/>
                </a:cubicBezTo>
                <a:cubicBezTo>
                  <a:pt x="1581133" y="89869"/>
                  <a:pt x="1582073" y="87167"/>
                  <a:pt x="1583953" y="84582"/>
                </a:cubicBezTo>
                <a:cubicBezTo>
                  <a:pt x="1585832" y="81998"/>
                  <a:pt x="1588299" y="80001"/>
                  <a:pt x="1591353" y="78591"/>
                </a:cubicBezTo>
                <a:cubicBezTo>
                  <a:pt x="1594173" y="75537"/>
                  <a:pt x="1597814" y="74010"/>
                  <a:pt x="1602279" y="74010"/>
                </a:cubicBezTo>
                <a:close/>
                <a:moveTo>
                  <a:pt x="6168624" y="70133"/>
                </a:moveTo>
                <a:cubicBezTo>
                  <a:pt x="6171444" y="70133"/>
                  <a:pt x="6174028" y="71014"/>
                  <a:pt x="6176378" y="72776"/>
                </a:cubicBezTo>
                <a:cubicBezTo>
                  <a:pt x="6178727" y="74538"/>
                  <a:pt x="6180372" y="77181"/>
                  <a:pt x="6181312" y="80706"/>
                </a:cubicBezTo>
                <a:cubicBezTo>
                  <a:pt x="6184836" y="83055"/>
                  <a:pt x="6186598" y="86697"/>
                  <a:pt x="6186598" y="91631"/>
                </a:cubicBezTo>
                <a:cubicBezTo>
                  <a:pt x="6186598" y="92571"/>
                  <a:pt x="6186363" y="93980"/>
                  <a:pt x="6185893" y="95860"/>
                </a:cubicBezTo>
                <a:cubicBezTo>
                  <a:pt x="6188713" y="98679"/>
                  <a:pt x="6190123" y="102321"/>
                  <a:pt x="6190123" y="106785"/>
                </a:cubicBezTo>
                <a:cubicBezTo>
                  <a:pt x="6190123" y="110544"/>
                  <a:pt x="6188948" y="113481"/>
                  <a:pt x="6186598" y="115596"/>
                </a:cubicBezTo>
                <a:cubicBezTo>
                  <a:pt x="6187773" y="116536"/>
                  <a:pt x="6188830" y="118121"/>
                  <a:pt x="6189770" y="120353"/>
                </a:cubicBezTo>
                <a:cubicBezTo>
                  <a:pt x="6190710" y="122585"/>
                  <a:pt x="6191179" y="124994"/>
                  <a:pt x="6191179" y="127578"/>
                </a:cubicBezTo>
                <a:cubicBezTo>
                  <a:pt x="6191179" y="131807"/>
                  <a:pt x="6189652" y="135332"/>
                  <a:pt x="6186598" y="138151"/>
                </a:cubicBezTo>
                <a:cubicBezTo>
                  <a:pt x="6188478" y="140735"/>
                  <a:pt x="6189417" y="143907"/>
                  <a:pt x="6189417" y="147666"/>
                </a:cubicBezTo>
                <a:cubicBezTo>
                  <a:pt x="6189417" y="151426"/>
                  <a:pt x="6188713" y="154480"/>
                  <a:pt x="6187303" y="156829"/>
                </a:cubicBezTo>
                <a:cubicBezTo>
                  <a:pt x="6188243" y="157769"/>
                  <a:pt x="6188713" y="160119"/>
                  <a:pt x="6188713" y="163878"/>
                </a:cubicBezTo>
                <a:cubicBezTo>
                  <a:pt x="6188713" y="165993"/>
                  <a:pt x="6188478" y="168225"/>
                  <a:pt x="6188008" y="170574"/>
                </a:cubicBezTo>
                <a:cubicBezTo>
                  <a:pt x="6187538" y="172924"/>
                  <a:pt x="6186833" y="174568"/>
                  <a:pt x="6185893" y="175508"/>
                </a:cubicBezTo>
                <a:cubicBezTo>
                  <a:pt x="6189417" y="178562"/>
                  <a:pt x="6191179" y="182439"/>
                  <a:pt x="6191179" y="187138"/>
                </a:cubicBezTo>
                <a:cubicBezTo>
                  <a:pt x="6191179" y="189722"/>
                  <a:pt x="6190710" y="191954"/>
                  <a:pt x="6189770" y="193834"/>
                </a:cubicBezTo>
                <a:cubicBezTo>
                  <a:pt x="6191179" y="195949"/>
                  <a:pt x="6191885" y="199120"/>
                  <a:pt x="6191885" y="203350"/>
                </a:cubicBezTo>
                <a:cubicBezTo>
                  <a:pt x="6191885" y="208753"/>
                  <a:pt x="6190945" y="213100"/>
                  <a:pt x="6189065" y="216389"/>
                </a:cubicBezTo>
                <a:cubicBezTo>
                  <a:pt x="6190710" y="219679"/>
                  <a:pt x="6191532" y="224025"/>
                  <a:pt x="6191532" y="229429"/>
                </a:cubicBezTo>
                <a:cubicBezTo>
                  <a:pt x="6191532" y="236008"/>
                  <a:pt x="6190475" y="240707"/>
                  <a:pt x="6188360" y="243526"/>
                </a:cubicBezTo>
                <a:cubicBezTo>
                  <a:pt x="6190005" y="245876"/>
                  <a:pt x="6190827" y="248812"/>
                  <a:pt x="6190827" y="252337"/>
                </a:cubicBezTo>
                <a:cubicBezTo>
                  <a:pt x="6190827" y="255391"/>
                  <a:pt x="6190123" y="259033"/>
                  <a:pt x="6188713" y="263262"/>
                </a:cubicBezTo>
                <a:cubicBezTo>
                  <a:pt x="6190827" y="265611"/>
                  <a:pt x="6191885" y="269253"/>
                  <a:pt x="6191885" y="274187"/>
                </a:cubicBezTo>
                <a:cubicBezTo>
                  <a:pt x="6191885" y="278416"/>
                  <a:pt x="6191179" y="282293"/>
                  <a:pt x="6189770" y="285817"/>
                </a:cubicBezTo>
                <a:cubicBezTo>
                  <a:pt x="6192120" y="288401"/>
                  <a:pt x="6193294" y="292396"/>
                  <a:pt x="6193294" y="297799"/>
                </a:cubicBezTo>
                <a:cubicBezTo>
                  <a:pt x="6193294" y="301324"/>
                  <a:pt x="6192765" y="304672"/>
                  <a:pt x="6191708" y="307844"/>
                </a:cubicBezTo>
                <a:cubicBezTo>
                  <a:pt x="6190651" y="311015"/>
                  <a:pt x="6189300" y="313306"/>
                  <a:pt x="6187655" y="314716"/>
                </a:cubicBezTo>
                <a:cubicBezTo>
                  <a:pt x="6188360" y="319180"/>
                  <a:pt x="6187186" y="322822"/>
                  <a:pt x="6184131" y="325641"/>
                </a:cubicBezTo>
                <a:cubicBezTo>
                  <a:pt x="6181077" y="328460"/>
                  <a:pt x="6177435" y="329870"/>
                  <a:pt x="6173206" y="329870"/>
                </a:cubicBezTo>
                <a:cubicBezTo>
                  <a:pt x="6170387" y="329870"/>
                  <a:pt x="6167684" y="329165"/>
                  <a:pt x="6165100" y="327756"/>
                </a:cubicBezTo>
                <a:cubicBezTo>
                  <a:pt x="6162516" y="326346"/>
                  <a:pt x="6160636" y="323996"/>
                  <a:pt x="6159462" y="320707"/>
                </a:cubicBezTo>
                <a:cubicBezTo>
                  <a:pt x="6158287" y="317418"/>
                  <a:pt x="6157700" y="313894"/>
                  <a:pt x="6157700" y="310134"/>
                </a:cubicBezTo>
                <a:cubicBezTo>
                  <a:pt x="6157700" y="304965"/>
                  <a:pt x="6158522" y="300854"/>
                  <a:pt x="6160166" y="297799"/>
                </a:cubicBezTo>
                <a:cubicBezTo>
                  <a:pt x="6158991" y="295685"/>
                  <a:pt x="6158404" y="292631"/>
                  <a:pt x="6158404" y="288636"/>
                </a:cubicBezTo>
                <a:cubicBezTo>
                  <a:pt x="6158404" y="284172"/>
                  <a:pt x="6159109" y="279591"/>
                  <a:pt x="6160519" y="274892"/>
                </a:cubicBezTo>
                <a:cubicBezTo>
                  <a:pt x="6158874" y="273012"/>
                  <a:pt x="6158052" y="269605"/>
                  <a:pt x="6158052" y="264672"/>
                </a:cubicBezTo>
                <a:cubicBezTo>
                  <a:pt x="6158052" y="258328"/>
                  <a:pt x="6158991" y="253629"/>
                  <a:pt x="6160871" y="250575"/>
                </a:cubicBezTo>
                <a:cubicBezTo>
                  <a:pt x="6159462" y="247285"/>
                  <a:pt x="6158756" y="244113"/>
                  <a:pt x="6158756" y="241059"/>
                </a:cubicBezTo>
                <a:cubicBezTo>
                  <a:pt x="6158756" y="236830"/>
                  <a:pt x="6159814" y="232601"/>
                  <a:pt x="6161928" y="228372"/>
                </a:cubicBezTo>
                <a:cubicBezTo>
                  <a:pt x="6160049" y="223438"/>
                  <a:pt x="6159109" y="218974"/>
                  <a:pt x="6159109" y="214980"/>
                </a:cubicBezTo>
                <a:cubicBezTo>
                  <a:pt x="6159109" y="211690"/>
                  <a:pt x="6159814" y="207931"/>
                  <a:pt x="6161224" y="203702"/>
                </a:cubicBezTo>
                <a:cubicBezTo>
                  <a:pt x="6158874" y="201118"/>
                  <a:pt x="6157700" y="197828"/>
                  <a:pt x="6157700" y="193834"/>
                </a:cubicBezTo>
                <a:cubicBezTo>
                  <a:pt x="6157700" y="192189"/>
                  <a:pt x="6157817" y="191015"/>
                  <a:pt x="6158052" y="190310"/>
                </a:cubicBezTo>
                <a:cubicBezTo>
                  <a:pt x="6155467" y="187255"/>
                  <a:pt x="6154175" y="183731"/>
                  <a:pt x="6154175" y="179737"/>
                </a:cubicBezTo>
                <a:cubicBezTo>
                  <a:pt x="6154175" y="177153"/>
                  <a:pt x="6154880" y="174686"/>
                  <a:pt x="6156290" y="172336"/>
                </a:cubicBezTo>
                <a:cubicBezTo>
                  <a:pt x="6154645" y="168577"/>
                  <a:pt x="6153822" y="164935"/>
                  <a:pt x="6153822" y="161411"/>
                </a:cubicBezTo>
                <a:cubicBezTo>
                  <a:pt x="6153822" y="155772"/>
                  <a:pt x="6155232" y="151543"/>
                  <a:pt x="6158052" y="148724"/>
                </a:cubicBezTo>
                <a:cubicBezTo>
                  <a:pt x="6156642" y="145434"/>
                  <a:pt x="6155937" y="141440"/>
                  <a:pt x="6155937" y="136741"/>
                </a:cubicBezTo>
                <a:cubicBezTo>
                  <a:pt x="6155937" y="132982"/>
                  <a:pt x="6156525" y="130280"/>
                  <a:pt x="6157700" y="128635"/>
                </a:cubicBezTo>
                <a:cubicBezTo>
                  <a:pt x="6156525" y="127931"/>
                  <a:pt x="6155585" y="126638"/>
                  <a:pt x="6154880" y="124759"/>
                </a:cubicBezTo>
                <a:cubicBezTo>
                  <a:pt x="6154175" y="122879"/>
                  <a:pt x="6153822" y="120765"/>
                  <a:pt x="6153822" y="118415"/>
                </a:cubicBezTo>
                <a:cubicBezTo>
                  <a:pt x="6153822" y="114421"/>
                  <a:pt x="6154762" y="111132"/>
                  <a:pt x="6156642" y="108547"/>
                </a:cubicBezTo>
                <a:cubicBezTo>
                  <a:pt x="6155937" y="106668"/>
                  <a:pt x="6155585" y="104201"/>
                  <a:pt x="6155585" y="101146"/>
                </a:cubicBezTo>
                <a:cubicBezTo>
                  <a:pt x="6155585" y="98797"/>
                  <a:pt x="6155819" y="96682"/>
                  <a:pt x="6156290" y="94803"/>
                </a:cubicBezTo>
                <a:cubicBezTo>
                  <a:pt x="6153470" y="91983"/>
                  <a:pt x="6152060" y="88694"/>
                  <a:pt x="6152060" y="84935"/>
                </a:cubicBezTo>
                <a:cubicBezTo>
                  <a:pt x="6152060" y="80941"/>
                  <a:pt x="6153764" y="77475"/>
                  <a:pt x="6157170" y="74538"/>
                </a:cubicBezTo>
                <a:cubicBezTo>
                  <a:pt x="6160577" y="71601"/>
                  <a:pt x="6164396" y="70133"/>
                  <a:pt x="6168624" y="70133"/>
                </a:cubicBezTo>
                <a:close/>
                <a:moveTo>
                  <a:pt x="7688319" y="65904"/>
                </a:moveTo>
                <a:cubicBezTo>
                  <a:pt x="7690669" y="65904"/>
                  <a:pt x="7692666" y="66726"/>
                  <a:pt x="7694310" y="68371"/>
                </a:cubicBezTo>
                <a:cubicBezTo>
                  <a:pt x="7696895" y="68136"/>
                  <a:pt x="7699127" y="69252"/>
                  <a:pt x="7701006" y="71719"/>
                </a:cubicBezTo>
                <a:cubicBezTo>
                  <a:pt x="7702886" y="74186"/>
                  <a:pt x="7703826" y="76829"/>
                  <a:pt x="7703826" y="79648"/>
                </a:cubicBezTo>
                <a:cubicBezTo>
                  <a:pt x="7705706" y="79648"/>
                  <a:pt x="7708172" y="81234"/>
                  <a:pt x="7711227" y="84406"/>
                </a:cubicBezTo>
                <a:cubicBezTo>
                  <a:pt x="7714281" y="87578"/>
                  <a:pt x="7715926" y="90456"/>
                  <a:pt x="7716161" y="93041"/>
                </a:cubicBezTo>
                <a:cubicBezTo>
                  <a:pt x="7718980" y="94215"/>
                  <a:pt x="7721330" y="96389"/>
                  <a:pt x="7723209" y="99560"/>
                </a:cubicBezTo>
                <a:cubicBezTo>
                  <a:pt x="7725089" y="102732"/>
                  <a:pt x="7726264" y="105610"/>
                  <a:pt x="7726733" y="108195"/>
                </a:cubicBezTo>
                <a:cubicBezTo>
                  <a:pt x="7730963" y="110779"/>
                  <a:pt x="7733077" y="113951"/>
                  <a:pt x="7733077" y="117710"/>
                </a:cubicBezTo>
                <a:cubicBezTo>
                  <a:pt x="7733077" y="120530"/>
                  <a:pt x="7731315" y="122997"/>
                  <a:pt x="7727791" y="125111"/>
                </a:cubicBezTo>
                <a:cubicBezTo>
                  <a:pt x="7726381" y="125816"/>
                  <a:pt x="7724854" y="126168"/>
                  <a:pt x="7723209" y="126168"/>
                </a:cubicBezTo>
                <a:cubicBezTo>
                  <a:pt x="7720390" y="126168"/>
                  <a:pt x="7717923" y="125170"/>
                  <a:pt x="7715808" y="123173"/>
                </a:cubicBezTo>
                <a:cubicBezTo>
                  <a:pt x="7713693" y="121176"/>
                  <a:pt x="7712402" y="118885"/>
                  <a:pt x="7711931" y="116301"/>
                </a:cubicBezTo>
                <a:cubicBezTo>
                  <a:pt x="7709817" y="115361"/>
                  <a:pt x="7707585" y="113422"/>
                  <a:pt x="7705235" y="110486"/>
                </a:cubicBezTo>
                <a:cubicBezTo>
                  <a:pt x="7702886" y="107549"/>
                  <a:pt x="7701476" y="105023"/>
                  <a:pt x="7701006" y="102908"/>
                </a:cubicBezTo>
                <a:cubicBezTo>
                  <a:pt x="7698892" y="103143"/>
                  <a:pt x="7696307" y="102086"/>
                  <a:pt x="7693253" y="99737"/>
                </a:cubicBezTo>
                <a:cubicBezTo>
                  <a:pt x="7690199" y="97387"/>
                  <a:pt x="7688437" y="95155"/>
                  <a:pt x="7687967" y="93041"/>
                </a:cubicBezTo>
                <a:cubicBezTo>
                  <a:pt x="7687262" y="95625"/>
                  <a:pt x="7685500" y="98444"/>
                  <a:pt x="7682680" y="101499"/>
                </a:cubicBezTo>
                <a:cubicBezTo>
                  <a:pt x="7679861" y="104553"/>
                  <a:pt x="7677511" y="106198"/>
                  <a:pt x="7675632" y="106433"/>
                </a:cubicBezTo>
                <a:cubicBezTo>
                  <a:pt x="7674927" y="108547"/>
                  <a:pt x="7673635" y="110779"/>
                  <a:pt x="7671755" y="113129"/>
                </a:cubicBezTo>
                <a:cubicBezTo>
                  <a:pt x="7669876" y="115478"/>
                  <a:pt x="7667996" y="116888"/>
                  <a:pt x="7666116" y="117358"/>
                </a:cubicBezTo>
                <a:cubicBezTo>
                  <a:pt x="7665177" y="120177"/>
                  <a:pt x="7663591" y="122703"/>
                  <a:pt x="7661359" y="124935"/>
                </a:cubicBezTo>
                <a:cubicBezTo>
                  <a:pt x="7659126" y="127167"/>
                  <a:pt x="7656601" y="128283"/>
                  <a:pt x="7653781" y="128283"/>
                </a:cubicBezTo>
                <a:cubicBezTo>
                  <a:pt x="7651902" y="128283"/>
                  <a:pt x="7649670" y="127578"/>
                  <a:pt x="7647085" y="126168"/>
                </a:cubicBezTo>
                <a:cubicBezTo>
                  <a:pt x="7645910" y="125229"/>
                  <a:pt x="7644912" y="123936"/>
                  <a:pt x="7644090" y="122292"/>
                </a:cubicBezTo>
                <a:cubicBezTo>
                  <a:pt x="7643268" y="120647"/>
                  <a:pt x="7642857" y="119003"/>
                  <a:pt x="7642857" y="117358"/>
                </a:cubicBezTo>
                <a:cubicBezTo>
                  <a:pt x="7642857" y="113599"/>
                  <a:pt x="7644266" y="110544"/>
                  <a:pt x="7647085" y="108195"/>
                </a:cubicBezTo>
                <a:cubicBezTo>
                  <a:pt x="7647555" y="105610"/>
                  <a:pt x="7648613" y="103085"/>
                  <a:pt x="7650257" y="100618"/>
                </a:cubicBezTo>
                <a:cubicBezTo>
                  <a:pt x="7651902" y="98151"/>
                  <a:pt x="7653899" y="96330"/>
                  <a:pt x="7656249" y="95155"/>
                </a:cubicBezTo>
                <a:cubicBezTo>
                  <a:pt x="7656484" y="92806"/>
                  <a:pt x="7657482" y="90750"/>
                  <a:pt x="7659244" y="88988"/>
                </a:cubicBezTo>
                <a:cubicBezTo>
                  <a:pt x="7661006" y="87226"/>
                  <a:pt x="7663180" y="86110"/>
                  <a:pt x="7665764" y="85640"/>
                </a:cubicBezTo>
                <a:cubicBezTo>
                  <a:pt x="7666704" y="82585"/>
                  <a:pt x="7668349" y="80588"/>
                  <a:pt x="7670698" y="79648"/>
                </a:cubicBezTo>
                <a:cubicBezTo>
                  <a:pt x="7670933" y="78474"/>
                  <a:pt x="7671814" y="77358"/>
                  <a:pt x="7673341" y="76300"/>
                </a:cubicBezTo>
                <a:cubicBezTo>
                  <a:pt x="7674869" y="75243"/>
                  <a:pt x="7676336" y="74479"/>
                  <a:pt x="7677746" y="74010"/>
                </a:cubicBezTo>
                <a:cubicBezTo>
                  <a:pt x="7678451" y="71895"/>
                  <a:pt x="7679861" y="70015"/>
                  <a:pt x="7681976" y="68371"/>
                </a:cubicBezTo>
                <a:cubicBezTo>
                  <a:pt x="7684090" y="66726"/>
                  <a:pt x="7686204" y="65904"/>
                  <a:pt x="7688319" y="65904"/>
                </a:cubicBezTo>
                <a:close/>
                <a:moveTo>
                  <a:pt x="7112238" y="64494"/>
                </a:moveTo>
                <a:cubicBezTo>
                  <a:pt x="7114587" y="64494"/>
                  <a:pt x="7116584" y="65316"/>
                  <a:pt x="7118229" y="66961"/>
                </a:cubicBezTo>
                <a:cubicBezTo>
                  <a:pt x="7120813" y="66726"/>
                  <a:pt x="7123045" y="67842"/>
                  <a:pt x="7124925" y="70309"/>
                </a:cubicBezTo>
                <a:cubicBezTo>
                  <a:pt x="7126804" y="72776"/>
                  <a:pt x="7127744" y="75419"/>
                  <a:pt x="7127744" y="78239"/>
                </a:cubicBezTo>
                <a:cubicBezTo>
                  <a:pt x="7129624" y="78239"/>
                  <a:pt x="7132091" y="79825"/>
                  <a:pt x="7135145" y="82996"/>
                </a:cubicBezTo>
                <a:cubicBezTo>
                  <a:pt x="7138200" y="86168"/>
                  <a:pt x="7139844" y="89046"/>
                  <a:pt x="7140079" y="91631"/>
                </a:cubicBezTo>
                <a:cubicBezTo>
                  <a:pt x="7142899" y="92806"/>
                  <a:pt x="7145248" y="94979"/>
                  <a:pt x="7147127" y="98151"/>
                </a:cubicBezTo>
                <a:cubicBezTo>
                  <a:pt x="7149007" y="101323"/>
                  <a:pt x="7150182" y="104201"/>
                  <a:pt x="7150652" y="106785"/>
                </a:cubicBezTo>
                <a:cubicBezTo>
                  <a:pt x="7154881" y="109370"/>
                  <a:pt x="7156995" y="112541"/>
                  <a:pt x="7156995" y="116301"/>
                </a:cubicBezTo>
                <a:cubicBezTo>
                  <a:pt x="7156995" y="119120"/>
                  <a:pt x="7155233" y="121587"/>
                  <a:pt x="7151709" y="123701"/>
                </a:cubicBezTo>
                <a:cubicBezTo>
                  <a:pt x="7150299" y="124406"/>
                  <a:pt x="7148772" y="124759"/>
                  <a:pt x="7147127" y="124759"/>
                </a:cubicBezTo>
                <a:cubicBezTo>
                  <a:pt x="7144308" y="124759"/>
                  <a:pt x="7141841" y="123760"/>
                  <a:pt x="7139727" y="121763"/>
                </a:cubicBezTo>
                <a:cubicBezTo>
                  <a:pt x="7137612" y="119766"/>
                  <a:pt x="7136320" y="117475"/>
                  <a:pt x="7135850" y="114891"/>
                </a:cubicBezTo>
                <a:cubicBezTo>
                  <a:pt x="7133735" y="113951"/>
                  <a:pt x="7131503" y="112013"/>
                  <a:pt x="7129154" y="109076"/>
                </a:cubicBezTo>
                <a:cubicBezTo>
                  <a:pt x="7126804" y="106139"/>
                  <a:pt x="7125395" y="103613"/>
                  <a:pt x="7124925" y="101499"/>
                </a:cubicBezTo>
                <a:cubicBezTo>
                  <a:pt x="7122810" y="101734"/>
                  <a:pt x="7120226" y="100676"/>
                  <a:pt x="7117172" y="98327"/>
                </a:cubicBezTo>
                <a:cubicBezTo>
                  <a:pt x="7114117" y="95977"/>
                  <a:pt x="7112355" y="93745"/>
                  <a:pt x="7111885" y="91631"/>
                </a:cubicBezTo>
                <a:cubicBezTo>
                  <a:pt x="7111180" y="94215"/>
                  <a:pt x="7109418" y="97035"/>
                  <a:pt x="7106599" y="100089"/>
                </a:cubicBezTo>
                <a:cubicBezTo>
                  <a:pt x="7103780" y="103143"/>
                  <a:pt x="7101430" y="104788"/>
                  <a:pt x="7099550" y="105023"/>
                </a:cubicBezTo>
                <a:cubicBezTo>
                  <a:pt x="7098846" y="107138"/>
                  <a:pt x="7097553" y="109370"/>
                  <a:pt x="7095674" y="111719"/>
                </a:cubicBezTo>
                <a:cubicBezTo>
                  <a:pt x="7093794" y="114069"/>
                  <a:pt x="7091915" y="115478"/>
                  <a:pt x="7090035" y="115948"/>
                </a:cubicBezTo>
                <a:cubicBezTo>
                  <a:pt x="7089095" y="118768"/>
                  <a:pt x="7087509" y="121293"/>
                  <a:pt x="7085277" y="123525"/>
                </a:cubicBezTo>
                <a:cubicBezTo>
                  <a:pt x="7083045" y="125757"/>
                  <a:pt x="7080519" y="126873"/>
                  <a:pt x="7077700" y="126873"/>
                </a:cubicBezTo>
                <a:cubicBezTo>
                  <a:pt x="7075820" y="126873"/>
                  <a:pt x="7073588" y="126168"/>
                  <a:pt x="7071004" y="124759"/>
                </a:cubicBezTo>
                <a:cubicBezTo>
                  <a:pt x="7069829" y="123819"/>
                  <a:pt x="7068831" y="122527"/>
                  <a:pt x="7068008" y="120882"/>
                </a:cubicBezTo>
                <a:cubicBezTo>
                  <a:pt x="7067186" y="119237"/>
                  <a:pt x="7066775" y="117593"/>
                  <a:pt x="7066775" y="115948"/>
                </a:cubicBezTo>
                <a:cubicBezTo>
                  <a:pt x="7066775" y="112189"/>
                  <a:pt x="7068185" y="109135"/>
                  <a:pt x="7071004" y="106785"/>
                </a:cubicBezTo>
                <a:cubicBezTo>
                  <a:pt x="7071474" y="104201"/>
                  <a:pt x="7072531" y="101675"/>
                  <a:pt x="7074176" y="99208"/>
                </a:cubicBezTo>
                <a:cubicBezTo>
                  <a:pt x="7075820" y="96741"/>
                  <a:pt x="7077817" y="94920"/>
                  <a:pt x="7080167" y="93745"/>
                </a:cubicBezTo>
                <a:cubicBezTo>
                  <a:pt x="7080402" y="91396"/>
                  <a:pt x="7081401" y="89340"/>
                  <a:pt x="7083163" y="87578"/>
                </a:cubicBezTo>
                <a:cubicBezTo>
                  <a:pt x="7084925" y="85816"/>
                  <a:pt x="7087098" y="84700"/>
                  <a:pt x="7089682" y="84230"/>
                </a:cubicBezTo>
                <a:cubicBezTo>
                  <a:pt x="7090622" y="81176"/>
                  <a:pt x="7092267" y="79178"/>
                  <a:pt x="7094616" y="78239"/>
                </a:cubicBezTo>
                <a:cubicBezTo>
                  <a:pt x="7094852" y="77064"/>
                  <a:pt x="7095732" y="75948"/>
                  <a:pt x="7097260" y="74891"/>
                </a:cubicBezTo>
                <a:cubicBezTo>
                  <a:pt x="7098787" y="73833"/>
                  <a:pt x="7100255" y="73070"/>
                  <a:pt x="7101665" y="72600"/>
                </a:cubicBezTo>
                <a:cubicBezTo>
                  <a:pt x="7102370" y="70485"/>
                  <a:pt x="7103780" y="68606"/>
                  <a:pt x="7105894" y="66961"/>
                </a:cubicBezTo>
                <a:cubicBezTo>
                  <a:pt x="7108008" y="65316"/>
                  <a:pt x="7110123" y="64494"/>
                  <a:pt x="7112238" y="64494"/>
                </a:cubicBezTo>
                <a:close/>
                <a:moveTo>
                  <a:pt x="5544851" y="58150"/>
                </a:moveTo>
                <a:cubicBezTo>
                  <a:pt x="5547201" y="58150"/>
                  <a:pt x="5549198" y="58973"/>
                  <a:pt x="5550842" y="60617"/>
                </a:cubicBezTo>
                <a:cubicBezTo>
                  <a:pt x="5553427" y="60382"/>
                  <a:pt x="5555659" y="61498"/>
                  <a:pt x="5557538" y="63965"/>
                </a:cubicBezTo>
                <a:cubicBezTo>
                  <a:pt x="5559418" y="66432"/>
                  <a:pt x="5560358" y="69076"/>
                  <a:pt x="5560358" y="71895"/>
                </a:cubicBezTo>
                <a:cubicBezTo>
                  <a:pt x="5562238" y="71895"/>
                  <a:pt x="5564704" y="73481"/>
                  <a:pt x="5567759" y="76653"/>
                </a:cubicBezTo>
                <a:cubicBezTo>
                  <a:pt x="5570813" y="79825"/>
                  <a:pt x="5572458" y="82703"/>
                  <a:pt x="5572693" y="85287"/>
                </a:cubicBezTo>
                <a:cubicBezTo>
                  <a:pt x="5575512" y="86462"/>
                  <a:pt x="5577862" y="88635"/>
                  <a:pt x="5579741" y="91807"/>
                </a:cubicBezTo>
                <a:cubicBezTo>
                  <a:pt x="5581621" y="94979"/>
                  <a:pt x="5582796" y="97857"/>
                  <a:pt x="5583265" y="100441"/>
                </a:cubicBezTo>
                <a:cubicBezTo>
                  <a:pt x="5587495" y="103026"/>
                  <a:pt x="5589609" y="106198"/>
                  <a:pt x="5589609" y="109957"/>
                </a:cubicBezTo>
                <a:cubicBezTo>
                  <a:pt x="5589609" y="112776"/>
                  <a:pt x="5587847" y="115243"/>
                  <a:pt x="5584323" y="117358"/>
                </a:cubicBezTo>
                <a:cubicBezTo>
                  <a:pt x="5582913" y="118063"/>
                  <a:pt x="5581386" y="118415"/>
                  <a:pt x="5579741" y="118415"/>
                </a:cubicBezTo>
                <a:cubicBezTo>
                  <a:pt x="5576922" y="118415"/>
                  <a:pt x="5574455" y="117417"/>
                  <a:pt x="5572340" y="115420"/>
                </a:cubicBezTo>
                <a:cubicBezTo>
                  <a:pt x="5570226" y="113422"/>
                  <a:pt x="5568934" y="111132"/>
                  <a:pt x="5568464" y="108547"/>
                </a:cubicBezTo>
                <a:cubicBezTo>
                  <a:pt x="5566349" y="107607"/>
                  <a:pt x="5564117" y="105669"/>
                  <a:pt x="5561768" y="102732"/>
                </a:cubicBezTo>
                <a:cubicBezTo>
                  <a:pt x="5559418" y="99795"/>
                  <a:pt x="5558008" y="97270"/>
                  <a:pt x="5557538" y="95155"/>
                </a:cubicBezTo>
                <a:cubicBezTo>
                  <a:pt x="5555424" y="95390"/>
                  <a:pt x="5552839" y="94333"/>
                  <a:pt x="5549785" y="91983"/>
                </a:cubicBezTo>
                <a:cubicBezTo>
                  <a:pt x="5546731" y="89634"/>
                  <a:pt x="5544969" y="87402"/>
                  <a:pt x="5544499" y="85287"/>
                </a:cubicBezTo>
                <a:cubicBezTo>
                  <a:pt x="5543794" y="87872"/>
                  <a:pt x="5542032" y="90691"/>
                  <a:pt x="5539212" y="93745"/>
                </a:cubicBezTo>
                <a:cubicBezTo>
                  <a:pt x="5536393" y="96800"/>
                  <a:pt x="5534043" y="98444"/>
                  <a:pt x="5532164" y="98679"/>
                </a:cubicBezTo>
                <a:cubicBezTo>
                  <a:pt x="5531459" y="100794"/>
                  <a:pt x="5530167" y="103026"/>
                  <a:pt x="5528287" y="105375"/>
                </a:cubicBezTo>
                <a:cubicBezTo>
                  <a:pt x="5526408" y="107725"/>
                  <a:pt x="5524528" y="109135"/>
                  <a:pt x="5522649" y="109605"/>
                </a:cubicBezTo>
                <a:cubicBezTo>
                  <a:pt x="5521709" y="112424"/>
                  <a:pt x="5520123" y="114950"/>
                  <a:pt x="5517891" y="117182"/>
                </a:cubicBezTo>
                <a:cubicBezTo>
                  <a:pt x="5515658" y="119414"/>
                  <a:pt x="5513133" y="120530"/>
                  <a:pt x="5510313" y="120530"/>
                </a:cubicBezTo>
                <a:cubicBezTo>
                  <a:pt x="5508434" y="120530"/>
                  <a:pt x="5506202" y="119825"/>
                  <a:pt x="5503617" y="118415"/>
                </a:cubicBezTo>
                <a:cubicBezTo>
                  <a:pt x="5502443" y="117475"/>
                  <a:pt x="5501444" y="116183"/>
                  <a:pt x="5500622" y="114538"/>
                </a:cubicBezTo>
                <a:cubicBezTo>
                  <a:pt x="5499800" y="112894"/>
                  <a:pt x="5499389" y="111249"/>
                  <a:pt x="5499389" y="109605"/>
                </a:cubicBezTo>
                <a:cubicBezTo>
                  <a:pt x="5499389" y="105845"/>
                  <a:pt x="5500798" y="102791"/>
                  <a:pt x="5503617" y="100441"/>
                </a:cubicBezTo>
                <a:cubicBezTo>
                  <a:pt x="5504088" y="97857"/>
                  <a:pt x="5505145" y="95331"/>
                  <a:pt x="5506789" y="92864"/>
                </a:cubicBezTo>
                <a:cubicBezTo>
                  <a:pt x="5508434" y="90397"/>
                  <a:pt x="5510431" y="88576"/>
                  <a:pt x="5512781" y="87402"/>
                </a:cubicBezTo>
                <a:cubicBezTo>
                  <a:pt x="5513016" y="85052"/>
                  <a:pt x="5514014" y="82996"/>
                  <a:pt x="5515776" y="81234"/>
                </a:cubicBezTo>
                <a:cubicBezTo>
                  <a:pt x="5517539" y="79472"/>
                  <a:pt x="5519712" y="78356"/>
                  <a:pt x="5522296" y="77886"/>
                </a:cubicBezTo>
                <a:cubicBezTo>
                  <a:pt x="5523236" y="74832"/>
                  <a:pt x="5524881" y="72835"/>
                  <a:pt x="5527230" y="71895"/>
                </a:cubicBezTo>
                <a:cubicBezTo>
                  <a:pt x="5527465" y="70720"/>
                  <a:pt x="5528346" y="69604"/>
                  <a:pt x="5529873" y="68547"/>
                </a:cubicBezTo>
                <a:cubicBezTo>
                  <a:pt x="5531401" y="67490"/>
                  <a:pt x="5532869" y="66726"/>
                  <a:pt x="5534278" y="66256"/>
                </a:cubicBezTo>
                <a:cubicBezTo>
                  <a:pt x="5534983" y="64142"/>
                  <a:pt x="5536393" y="62262"/>
                  <a:pt x="5538508" y="60617"/>
                </a:cubicBezTo>
                <a:cubicBezTo>
                  <a:pt x="5540622" y="58973"/>
                  <a:pt x="5542736" y="58150"/>
                  <a:pt x="5544851" y="58150"/>
                </a:cubicBezTo>
                <a:close/>
                <a:moveTo>
                  <a:pt x="3449357" y="58150"/>
                </a:moveTo>
                <a:cubicBezTo>
                  <a:pt x="3451706" y="58150"/>
                  <a:pt x="3453703" y="58973"/>
                  <a:pt x="3455347" y="60617"/>
                </a:cubicBezTo>
                <a:cubicBezTo>
                  <a:pt x="3457932" y="60382"/>
                  <a:pt x="3460164" y="61498"/>
                  <a:pt x="3462044" y="63965"/>
                </a:cubicBezTo>
                <a:cubicBezTo>
                  <a:pt x="3463923" y="66432"/>
                  <a:pt x="3464863" y="69076"/>
                  <a:pt x="3464863" y="71895"/>
                </a:cubicBezTo>
                <a:cubicBezTo>
                  <a:pt x="3466742" y="71895"/>
                  <a:pt x="3469209" y="73481"/>
                  <a:pt x="3472264" y="76653"/>
                </a:cubicBezTo>
                <a:cubicBezTo>
                  <a:pt x="3475319" y="79825"/>
                  <a:pt x="3476963" y="82703"/>
                  <a:pt x="3477198" y="85287"/>
                </a:cubicBezTo>
                <a:cubicBezTo>
                  <a:pt x="3480017" y="86462"/>
                  <a:pt x="3482367" y="88635"/>
                  <a:pt x="3484247" y="91807"/>
                </a:cubicBezTo>
                <a:cubicBezTo>
                  <a:pt x="3486126" y="94979"/>
                  <a:pt x="3487301" y="97857"/>
                  <a:pt x="3487771" y="100441"/>
                </a:cubicBezTo>
                <a:cubicBezTo>
                  <a:pt x="3492000" y="103026"/>
                  <a:pt x="3494114" y="106198"/>
                  <a:pt x="3494114" y="109957"/>
                </a:cubicBezTo>
                <a:cubicBezTo>
                  <a:pt x="3494114" y="112776"/>
                  <a:pt x="3492352" y="115243"/>
                  <a:pt x="3488828" y="117358"/>
                </a:cubicBezTo>
                <a:cubicBezTo>
                  <a:pt x="3487419" y="118063"/>
                  <a:pt x="3485891" y="118415"/>
                  <a:pt x="3484247" y="118415"/>
                </a:cubicBezTo>
                <a:cubicBezTo>
                  <a:pt x="3481427" y="118415"/>
                  <a:pt x="3478960" y="117417"/>
                  <a:pt x="3476845" y="115420"/>
                </a:cubicBezTo>
                <a:cubicBezTo>
                  <a:pt x="3474730" y="113422"/>
                  <a:pt x="3473439" y="111132"/>
                  <a:pt x="3472968" y="108547"/>
                </a:cubicBezTo>
                <a:cubicBezTo>
                  <a:pt x="3470854" y="107607"/>
                  <a:pt x="3468622" y="105669"/>
                  <a:pt x="3466273" y="102732"/>
                </a:cubicBezTo>
                <a:cubicBezTo>
                  <a:pt x="3463923" y="99795"/>
                  <a:pt x="3462515" y="97270"/>
                  <a:pt x="3462044" y="95155"/>
                </a:cubicBezTo>
                <a:cubicBezTo>
                  <a:pt x="3459929" y="95390"/>
                  <a:pt x="3457345" y="94333"/>
                  <a:pt x="3454291" y="91983"/>
                </a:cubicBezTo>
                <a:cubicBezTo>
                  <a:pt x="3451237" y="89634"/>
                  <a:pt x="3449474" y="87402"/>
                  <a:pt x="3449004" y="85287"/>
                </a:cubicBezTo>
                <a:cubicBezTo>
                  <a:pt x="3448298" y="87872"/>
                  <a:pt x="3446537" y="90691"/>
                  <a:pt x="3443717" y="93745"/>
                </a:cubicBezTo>
                <a:cubicBezTo>
                  <a:pt x="3440899" y="96800"/>
                  <a:pt x="3438549" y="98444"/>
                  <a:pt x="3436669" y="98679"/>
                </a:cubicBezTo>
                <a:cubicBezTo>
                  <a:pt x="3435964" y="100794"/>
                  <a:pt x="3434672" y="103026"/>
                  <a:pt x="3432792" y="105375"/>
                </a:cubicBezTo>
                <a:cubicBezTo>
                  <a:pt x="3430913" y="107725"/>
                  <a:pt x="3429033" y="109135"/>
                  <a:pt x="3427153" y="109605"/>
                </a:cubicBezTo>
                <a:cubicBezTo>
                  <a:pt x="3426214" y="112424"/>
                  <a:pt x="3424628" y="114950"/>
                  <a:pt x="3422396" y="117182"/>
                </a:cubicBezTo>
                <a:cubicBezTo>
                  <a:pt x="3420164" y="119414"/>
                  <a:pt x="3417638" y="120530"/>
                  <a:pt x="3414819" y="120530"/>
                </a:cubicBezTo>
                <a:cubicBezTo>
                  <a:pt x="3412939" y="120530"/>
                  <a:pt x="3410707" y="119825"/>
                  <a:pt x="3408123" y="118415"/>
                </a:cubicBezTo>
                <a:cubicBezTo>
                  <a:pt x="3406948" y="117475"/>
                  <a:pt x="3405949" y="116183"/>
                  <a:pt x="3405127" y="114538"/>
                </a:cubicBezTo>
                <a:cubicBezTo>
                  <a:pt x="3404305" y="112894"/>
                  <a:pt x="3403894" y="111249"/>
                  <a:pt x="3403894" y="109605"/>
                </a:cubicBezTo>
                <a:cubicBezTo>
                  <a:pt x="3403894" y="105845"/>
                  <a:pt x="3405303" y="102791"/>
                  <a:pt x="3408123" y="100441"/>
                </a:cubicBezTo>
                <a:cubicBezTo>
                  <a:pt x="3408593" y="97857"/>
                  <a:pt x="3409650" y="95331"/>
                  <a:pt x="3411294" y="92864"/>
                </a:cubicBezTo>
                <a:cubicBezTo>
                  <a:pt x="3412939" y="90397"/>
                  <a:pt x="3414936" y="88576"/>
                  <a:pt x="3417285" y="87402"/>
                </a:cubicBezTo>
                <a:cubicBezTo>
                  <a:pt x="3417520" y="85052"/>
                  <a:pt x="3418519" y="82996"/>
                  <a:pt x="3420281" y="81234"/>
                </a:cubicBezTo>
                <a:cubicBezTo>
                  <a:pt x="3422043" y="79472"/>
                  <a:pt x="3424217" y="78356"/>
                  <a:pt x="3426801" y="77886"/>
                </a:cubicBezTo>
                <a:cubicBezTo>
                  <a:pt x="3427741" y="74832"/>
                  <a:pt x="3429385" y="72835"/>
                  <a:pt x="3431735" y="71895"/>
                </a:cubicBezTo>
                <a:cubicBezTo>
                  <a:pt x="3431969" y="70720"/>
                  <a:pt x="3432851" y="69604"/>
                  <a:pt x="3434379" y="68547"/>
                </a:cubicBezTo>
                <a:cubicBezTo>
                  <a:pt x="3435905" y="67490"/>
                  <a:pt x="3437373" y="66726"/>
                  <a:pt x="3438785" y="66256"/>
                </a:cubicBezTo>
                <a:cubicBezTo>
                  <a:pt x="3439489" y="64142"/>
                  <a:pt x="3440899" y="62262"/>
                  <a:pt x="3443013" y="60617"/>
                </a:cubicBezTo>
                <a:cubicBezTo>
                  <a:pt x="3445127" y="58973"/>
                  <a:pt x="3447242" y="58150"/>
                  <a:pt x="3449357" y="58150"/>
                </a:cubicBezTo>
                <a:close/>
                <a:moveTo>
                  <a:pt x="1937377" y="57798"/>
                </a:moveTo>
                <a:cubicBezTo>
                  <a:pt x="1940197" y="57798"/>
                  <a:pt x="1942899" y="58973"/>
                  <a:pt x="1945483" y="61322"/>
                </a:cubicBezTo>
                <a:cubicBezTo>
                  <a:pt x="1953237" y="62262"/>
                  <a:pt x="1957113" y="66139"/>
                  <a:pt x="1957113" y="72952"/>
                </a:cubicBezTo>
                <a:lnTo>
                  <a:pt x="1956761" y="75772"/>
                </a:lnTo>
                <a:cubicBezTo>
                  <a:pt x="1959110" y="78121"/>
                  <a:pt x="1960872" y="80647"/>
                  <a:pt x="1962047" y="83349"/>
                </a:cubicBezTo>
                <a:cubicBezTo>
                  <a:pt x="1963222" y="86051"/>
                  <a:pt x="1964279" y="89634"/>
                  <a:pt x="1965219" y="94098"/>
                </a:cubicBezTo>
                <a:cubicBezTo>
                  <a:pt x="1968509" y="95273"/>
                  <a:pt x="1971268" y="97563"/>
                  <a:pt x="1973500" y="100970"/>
                </a:cubicBezTo>
                <a:cubicBezTo>
                  <a:pt x="1975733" y="104377"/>
                  <a:pt x="1976849" y="107842"/>
                  <a:pt x="1976849" y="111367"/>
                </a:cubicBezTo>
                <a:cubicBezTo>
                  <a:pt x="1976849" y="116066"/>
                  <a:pt x="1975204" y="119355"/>
                  <a:pt x="1971915" y="121235"/>
                </a:cubicBezTo>
                <a:cubicBezTo>
                  <a:pt x="1970036" y="122409"/>
                  <a:pt x="1968039" y="122997"/>
                  <a:pt x="1965924" y="122997"/>
                </a:cubicBezTo>
                <a:cubicBezTo>
                  <a:pt x="1963339" y="122997"/>
                  <a:pt x="1960050" y="121587"/>
                  <a:pt x="1956056" y="118768"/>
                </a:cubicBezTo>
                <a:cubicBezTo>
                  <a:pt x="1951592" y="117828"/>
                  <a:pt x="1947597" y="115126"/>
                  <a:pt x="1944074" y="110662"/>
                </a:cubicBezTo>
                <a:cubicBezTo>
                  <a:pt x="1940783" y="106433"/>
                  <a:pt x="1939374" y="101264"/>
                  <a:pt x="1939844" y="95155"/>
                </a:cubicBezTo>
                <a:cubicBezTo>
                  <a:pt x="1935851" y="91866"/>
                  <a:pt x="1933384" y="87637"/>
                  <a:pt x="1932443" y="82468"/>
                </a:cubicBezTo>
                <a:cubicBezTo>
                  <a:pt x="1927273" y="80588"/>
                  <a:pt x="1924690" y="77064"/>
                  <a:pt x="1924690" y="71895"/>
                </a:cubicBezTo>
                <a:cubicBezTo>
                  <a:pt x="1924690" y="68371"/>
                  <a:pt x="1925924" y="65140"/>
                  <a:pt x="1928390" y="62203"/>
                </a:cubicBezTo>
                <a:cubicBezTo>
                  <a:pt x="1930857" y="59266"/>
                  <a:pt x="1933854" y="57798"/>
                  <a:pt x="1937377" y="57798"/>
                </a:cubicBezTo>
                <a:close/>
                <a:moveTo>
                  <a:pt x="6347390" y="37710"/>
                </a:moveTo>
                <a:cubicBezTo>
                  <a:pt x="6349974" y="37710"/>
                  <a:pt x="6352148" y="38532"/>
                  <a:pt x="6353910" y="40177"/>
                </a:cubicBezTo>
                <a:cubicBezTo>
                  <a:pt x="6355672" y="41821"/>
                  <a:pt x="6356552" y="44171"/>
                  <a:pt x="6356552" y="47225"/>
                </a:cubicBezTo>
                <a:lnTo>
                  <a:pt x="6356200" y="50045"/>
                </a:lnTo>
                <a:cubicBezTo>
                  <a:pt x="6357610" y="52864"/>
                  <a:pt x="6358315" y="55918"/>
                  <a:pt x="6358315" y="59208"/>
                </a:cubicBezTo>
                <a:cubicBezTo>
                  <a:pt x="6358315" y="63437"/>
                  <a:pt x="6357023" y="66726"/>
                  <a:pt x="6354438" y="69076"/>
                </a:cubicBezTo>
                <a:cubicBezTo>
                  <a:pt x="6353263" y="77769"/>
                  <a:pt x="6348094" y="83760"/>
                  <a:pt x="6338931" y="87049"/>
                </a:cubicBezTo>
                <a:cubicBezTo>
                  <a:pt x="6337522" y="89869"/>
                  <a:pt x="6335525" y="92042"/>
                  <a:pt x="6332940" y="93569"/>
                </a:cubicBezTo>
                <a:cubicBezTo>
                  <a:pt x="6330356" y="95096"/>
                  <a:pt x="6327889" y="95860"/>
                  <a:pt x="6325539" y="95860"/>
                </a:cubicBezTo>
                <a:cubicBezTo>
                  <a:pt x="6322720" y="95860"/>
                  <a:pt x="6320488" y="94920"/>
                  <a:pt x="6318843" y="93041"/>
                </a:cubicBezTo>
                <a:cubicBezTo>
                  <a:pt x="6317199" y="91161"/>
                  <a:pt x="6316611" y="88459"/>
                  <a:pt x="6317081" y="84935"/>
                </a:cubicBezTo>
                <a:cubicBezTo>
                  <a:pt x="6316611" y="83055"/>
                  <a:pt x="6316376" y="81763"/>
                  <a:pt x="6316376" y="81058"/>
                </a:cubicBezTo>
                <a:cubicBezTo>
                  <a:pt x="6316376" y="78944"/>
                  <a:pt x="6317081" y="76829"/>
                  <a:pt x="6318491" y="74714"/>
                </a:cubicBezTo>
                <a:cubicBezTo>
                  <a:pt x="6319901" y="72600"/>
                  <a:pt x="6321663" y="70955"/>
                  <a:pt x="6323777" y="69780"/>
                </a:cubicBezTo>
                <a:cubicBezTo>
                  <a:pt x="6324482" y="65786"/>
                  <a:pt x="6327889" y="62027"/>
                  <a:pt x="6333997" y="58503"/>
                </a:cubicBezTo>
                <a:cubicBezTo>
                  <a:pt x="6333057" y="56388"/>
                  <a:pt x="6332588" y="54156"/>
                  <a:pt x="6332588" y="51807"/>
                </a:cubicBezTo>
                <a:cubicBezTo>
                  <a:pt x="6332588" y="47813"/>
                  <a:pt x="6334174" y="44465"/>
                  <a:pt x="6337346" y="41763"/>
                </a:cubicBezTo>
                <a:cubicBezTo>
                  <a:pt x="6340517" y="39061"/>
                  <a:pt x="6343865" y="37710"/>
                  <a:pt x="6347390" y="37710"/>
                </a:cubicBezTo>
                <a:close/>
                <a:moveTo>
                  <a:pt x="7758804" y="15507"/>
                </a:moveTo>
                <a:cubicBezTo>
                  <a:pt x="7761389" y="15507"/>
                  <a:pt x="7763562" y="16329"/>
                  <a:pt x="7765324" y="17974"/>
                </a:cubicBezTo>
                <a:cubicBezTo>
                  <a:pt x="7767086" y="19619"/>
                  <a:pt x="7767967" y="21968"/>
                  <a:pt x="7767967" y="25022"/>
                </a:cubicBezTo>
                <a:lnTo>
                  <a:pt x="7767615" y="27842"/>
                </a:lnTo>
                <a:cubicBezTo>
                  <a:pt x="7769024" y="30661"/>
                  <a:pt x="7769730" y="33716"/>
                  <a:pt x="7769730" y="37005"/>
                </a:cubicBezTo>
                <a:cubicBezTo>
                  <a:pt x="7769730" y="41234"/>
                  <a:pt x="7768437" y="44523"/>
                  <a:pt x="7765853" y="46873"/>
                </a:cubicBezTo>
                <a:cubicBezTo>
                  <a:pt x="7764678" y="55566"/>
                  <a:pt x="7759509" y="61557"/>
                  <a:pt x="7750346" y="64847"/>
                </a:cubicBezTo>
                <a:cubicBezTo>
                  <a:pt x="7748936" y="67666"/>
                  <a:pt x="7746939" y="69839"/>
                  <a:pt x="7744355" y="71366"/>
                </a:cubicBezTo>
                <a:cubicBezTo>
                  <a:pt x="7741770" y="72894"/>
                  <a:pt x="7739304" y="73657"/>
                  <a:pt x="7736954" y="73657"/>
                </a:cubicBezTo>
                <a:cubicBezTo>
                  <a:pt x="7734135" y="73657"/>
                  <a:pt x="7731902" y="72717"/>
                  <a:pt x="7730258" y="70838"/>
                </a:cubicBezTo>
                <a:cubicBezTo>
                  <a:pt x="7728613" y="68958"/>
                  <a:pt x="7728026" y="66256"/>
                  <a:pt x="7728495" y="62732"/>
                </a:cubicBezTo>
                <a:cubicBezTo>
                  <a:pt x="7728026" y="60852"/>
                  <a:pt x="7727791" y="59560"/>
                  <a:pt x="7727791" y="58855"/>
                </a:cubicBezTo>
                <a:cubicBezTo>
                  <a:pt x="7727791" y="56741"/>
                  <a:pt x="7728495" y="54626"/>
                  <a:pt x="7729905" y="52512"/>
                </a:cubicBezTo>
                <a:cubicBezTo>
                  <a:pt x="7731315" y="50397"/>
                  <a:pt x="7733077" y="48752"/>
                  <a:pt x="7735192" y="47578"/>
                </a:cubicBezTo>
                <a:cubicBezTo>
                  <a:pt x="7735897" y="43584"/>
                  <a:pt x="7739304" y="39824"/>
                  <a:pt x="7745412" y="36300"/>
                </a:cubicBezTo>
                <a:cubicBezTo>
                  <a:pt x="7744472" y="34186"/>
                  <a:pt x="7744002" y="31954"/>
                  <a:pt x="7744002" y="29604"/>
                </a:cubicBezTo>
                <a:cubicBezTo>
                  <a:pt x="7744002" y="25610"/>
                  <a:pt x="7745588" y="22262"/>
                  <a:pt x="7748760" y="19560"/>
                </a:cubicBezTo>
                <a:cubicBezTo>
                  <a:pt x="7751932" y="16858"/>
                  <a:pt x="7755280" y="15507"/>
                  <a:pt x="7758804" y="15507"/>
                </a:cubicBezTo>
                <a:close/>
                <a:moveTo>
                  <a:pt x="7138669" y="0"/>
                </a:moveTo>
                <a:cubicBezTo>
                  <a:pt x="7141959" y="0"/>
                  <a:pt x="7144308" y="940"/>
                  <a:pt x="7145718" y="2820"/>
                </a:cubicBezTo>
                <a:cubicBezTo>
                  <a:pt x="7149712" y="2820"/>
                  <a:pt x="7153589" y="4876"/>
                  <a:pt x="7157348" y="8987"/>
                </a:cubicBezTo>
                <a:cubicBezTo>
                  <a:pt x="7161107" y="13099"/>
                  <a:pt x="7162635" y="17739"/>
                  <a:pt x="7161929" y="22908"/>
                </a:cubicBezTo>
                <a:cubicBezTo>
                  <a:pt x="7163104" y="24083"/>
                  <a:pt x="7164044" y="25727"/>
                  <a:pt x="7164749" y="27842"/>
                </a:cubicBezTo>
                <a:cubicBezTo>
                  <a:pt x="7165454" y="29956"/>
                  <a:pt x="7165806" y="32071"/>
                  <a:pt x="7165806" y="34186"/>
                </a:cubicBezTo>
                <a:cubicBezTo>
                  <a:pt x="7165806" y="38415"/>
                  <a:pt x="7164279" y="41469"/>
                  <a:pt x="7161225" y="43349"/>
                </a:cubicBezTo>
                <a:cubicBezTo>
                  <a:pt x="7162164" y="46403"/>
                  <a:pt x="7161401" y="49634"/>
                  <a:pt x="7158934" y="53040"/>
                </a:cubicBezTo>
                <a:cubicBezTo>
                  <a:pt x="7156467" y="56447"/>
                  <a:pt x="7153706" y="58033"/>
                  <a:pt x="7150652" y="57798"/>
                </a:cubicBezTo>
                <a:cubicBezTo>
                  <a:pt x="7148302" y="61322"/>
                  <a:pt x="7145131" y="63084"/>
                  <a:pt x="7141137" y="63084"/>
                </a:cubicBezTo>
                <a:cubicBezTo>
                  <a:pt x="7137847" y="63084"/>
                  <a:pt x="7134793" y="62027"/>
                  <a:pt x="7131973" y="59913"/>
                </a:cubicBezTo>
                <a:cubicBezTo>
                  <a:pt x="7129154" y="57798"/>
                  <a:pt x="7127744" y="55331"/>
                  <a:pt x="7127744" y="52512"/>
                </a:cubicBezTo>
                <a:cubicBezTo>
                  <a:pt x="7127744" y="50397"/>
                  <a:pt x="7128566" y="48518"/>
                  <a:pt x="7130211" y="46873"/>
                </a:cubicBezTo>
                <a:cubicBezTo>
                  <a:pt x="7130447" y="44523"/>
                  <a:pt x="7131327" y="42526"/>
                  <a:pt x="7132855" y="40882"/>
                </a:cubicBezTo>
                <a:cubicBezTo>
                  <a:pt x="7134382" y="39237"/>
                  <a:pt x="7136203" y="38180"/>
                  <a:pt x="7138317" y="37710"/>
                </a:cubicBezTo>
                <a:lnTo>
                  <a:pt x="7140079" y="35595"/>
                </a:lnTo>
                <a:cubicBezTo>
                  <a:pt x="7138434" y="33951"/>
                  <a:pt x="7137378" y="31366"/>
                  <a:pt x="7136907" y="27842"/>
                </a:cubicBezTo>
                <a:cubicBezTo>
                  <a:pt x="7134323" y="27137"/>
                  <a:pt x="7132209" y="25962"/>
                  <a:pt x="7130564" y="24318"/>
                </a:cubicBezTo>
                <a:lnTo>
                  <a:pt x="7128802" y="24318"/>
                </a:lnTo>
                <a:cubicBezTo>
                  <a:pt x="7127157" y="24318"/>
                  <a:pt x="7125747" y="23965"/>
                  <a:pt x="7124572" y="23260"/>
                </a:cubicBezTo>
                <a:cubicBezTo>
                  <a:pt x="7121048" y="21381"/>
                  <a:pt x="7119286" y="18444"/>
                  <a:pt x="7119286" y="14450"/>
                </a:cubicBezTo>
                <a:cubicBezTo>
                  <a:pt x="7119286" y="11160"/>
                  <a:pt x="7120520" y="8165"/>
                  <a:pt x="7122987" y="5463"/>
                </a:cubicBezTo>
                <a:cubicBezTo>
                  <a:pt x="7125454" y="2761"/>
                  <a:pt x="7128449" y="1527"/>
                  <a:pt x="7131973" y="1762"/>
                </a:cubicBezTo>
                <a:cubicBezTo>
                  <a:pt x="7134323" y="588"/>
                  <a:pt x="7136555" y="0"/>
                  <a:pt x="7138669"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4193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7"/>
                                        </p:tgtEl>
                                        <p:attrNameLst>
                                          <p:attrName>style.visibility</p:attrName>
                                        </p:attrNameLst>
                                      </p:cBhvr>
                                      <p:to>
                                        <p:strVal val="visible"/>
                                      </p:to>
                                    </p:set>
                                    <p:animEffect transition="in" filter="fade">
                                      <p:cBhvr>
                                        <p:cTn id="12" dur="500"/>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6"/>
          <p:cNvSpPr/>
          <p:nvPr/>
        </p:nvSpPr>
        <p:spPr>
          <a:xfrm>
            <a:off x="2032593" y="1049664"/>
            <a:ext cx="508838" cy="779137"/>
          </a:xfrm>
          <a:custGeom>
            <a:avLst/>
            <a:gdLst/>
            <a:ahLst/>
            <a:cxnLst/>
            <a:rect l="l" t="t" r="r" b="b"/>
            <a:pathLst>
              <a:path w="364845" h="540410">
                <a:moveTo>
                  <a:pt x="201625" y="37033"/>
                </a:moveTo>
                <a:lnTo>
                  <a:pt x="349758" y="37033"/>
                </a:lnTo>
                <a:cubicBezTo>
                  <a:pt x="359816" y="96012"/>
                  <a:pt x="364845" y="143103"/>
                  <a:pt x="364845" y="178308"/>
                </a:cubicBezTo>
                <a:cubicBezTo>
                  <a:pt x="364845" y="214426"/>
                  <a:pt x="359702" y="246659"/>
                  <a:pt x="349415" y="275005"/>
                </a:cubicBezTo>
                <a:cubicBezTo>
                  <a:pt x="339128" y="303352"/>
                  <a:pt x="322097" y="333527"/>
                  <a:pt x="298323" y="365531"/>
                </a:cubicBezTo>
                <a:cubicBezTo>
                  <a:pt x="280492" y="389306"/>
                  <a:pt x="250088" y="425196"/>
                  <a:pt x="207111" y="473202"/>
                </a:cubicBezTo>
                <a:lnTo>
                  <a:pt x="338785" y="478688"/>
                </a:lnTo>
                <a:lnTo>
                  <a:pt x="338785" y="540410"/>
                </a:lnTo>
                <a:lnTo>
                  <a:pt x="0" y="540410"/>
                </a:lnTo>
                <a:cubicBezTo>
                  <a:pt x="38404" y="493319"/>
                  <a:pt x="76581" y="445998"/>
                  <a:pt x="114528" y="398449"/>
                </a:cubicBezTo>
                <a:cubicBezTo>
                  <a:pt x="152476" y="350901"/>
                  <a:pt x="179222" y="311353"/>
                  <a:pt x="194767" y="279806"/>
                </a:cubicBezTo>
                <a:cubicBezTo>
                  <a:pt x="213969" y="240030"/>
                  <a:pt x="223570" y="199796"/>
                  <a:pt x="223570" y="159105"/>
                </a:cubicBezTo>
                <a:cubicBezTo>
                  <a:pt x="223570" y="139446"/>
                  <a:pt x="221970" y="120015"/>
                  <a:pt x="218770" y="100812"/>
                </a:cubicBezTo>
                <a:cubicBezTo>
                  <a:pt x="215569" y="81610"/>
                  <a:pt x="209854" y="60350"/>
                  <a:pt x="201625" y="37033"/>
                </a:cubicBezTo>
                <a:close/>
                <a:moveTo>
                  <a:pt x="76809" y="0"/>
                </a:moveTo>
                <a:lnTo>
                  <a:pt x="207111" y="0"/>
                </a:lnTo>
                <a:lnTo>
                  <a:pt x="163220" y="218084"/>
                </a:lnTo>
                <a:lnTo>
                  <a:pt x="46634" y="218084"/>
                </a:lnTo>
                <a:close/>
              </a:path>
            </a:pathLst>
          </a:custGeom>
          <a:solidFill>
            <a:srgbClr val="4E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10"/>
          <p:cNvSpPr/>
          <p:nvPr/>
        </p:nvSpPr>
        <p:spPr>
          <a:xfrm>
            <a:off x="2934993" y="1125939"/>
            <a:ext cx="6733489" cy="1475766"/>
          </a:xfrm>
          <a:custGeom>
            <a:avLst/>
            <a:gdLst/>
            <a:ahLst/>
            <a:cxnLst/>
            <a:rect l="l" t="t" r="r" b="b"/>
            <a:pathLst>
              <a:path w="6733489" h="1475766">
                <a:moveTo>
                  <a:pt x="2317318" y="1431417"/>
                </a:moveTo>
                <a:cubicBezTo>
                  <a:pt x="2318537" y="1431417"/>
                  <a:pt x="2320061" y="1431722"/>
                  <a:pt x="2321890" y="1432332"/>
                </a:cubicBezTo>
                <a:cubicBezTo>
                  <a:pt x="2323109" y="1432027"/>
                  <a:pt x="2324938" y="1431875"/>
                  <a:pt x="2327376" y="1431875"/>
                </a:cubicBezTo>
                <a:cubicBezTo>
                  <a:pt x="2332558" y="1431875"/>
                  <a:pt x="2336520" y="1433551"/>
                  <a:pt x="2339264" y="1436904"/>
                </a:cubicBezTo>
                <a:cubicBezTo>
                  <a:pt x="2342007" y="1440257"/>
                  <a:pt x="2343379" y="1444371"/>
                  <a:pt x="2343379" y="1449248"/>
                </a:cubicBezTo>
                <a:cubicBezTo>
                  <a:pt x="2343379" y="1454735"/>
                  <a:pt x="2341778" y="1459535"/>
                  <a:pt x="2338577" y="1463650"/>
                </a:cubicBezTo>
                <a:cubicBezTo>
                  <a:pt x="2335377" y="1467765"/>
                  <a:pt x="2331034" y="1469670"/>
                  <a:pt x="2325547" y="1469365"/>
                </a:cubicBezTo>
                <a:cubicBezTo>
                  <a:pt x="2318232" y="1469975"/>
                  <a:pt x="2312136" y="1468679"/>
                  <a:pt x="2307260" y="1465479"/>
                </a:cubicBezTo>
                <a:cubicBezTo>
                  <a:pt x="2302383" y="1462278"/>
                  <a:pt x="2299944" y="1457325"/>
                  <a:pt x="2299944" y="1450620"/>
                </a:cubicBezTo>
                <a:cubicBezTo>
                  <a:pt x="2299944" y="1445743"/>
                  <a:pt x="2301773" y="1441323"/>
                  <a:pt x="2305431" y="1437361"/>
                </a:cubicBezTo>
                <a:cubicBezTo>
                  <a:pt x="2309088" y="1433399"/>
                  <a:pt x="2313051" y="1431417"/>
                  <a:pt x="2317318" y="1431417"/>
                </a:cubicBezTo>
                <a:close/>
                <a:moveTo>
                  <a:pt x="1926412" y="1348664"/>
                </a:moveTo>
                <a:cubicBezTo>
                  <a:pt x="1923669" y="1351407"/>
                  <a:pt x="1919859" y="1352779"/>
                  <a:pt x="1914982" y="1352779"/>
                </a:cubicBezTo>
                <a:cubicBezTo>
                  <a:pt x="1911934" y="1352779"/>
                  <a:pt x="1908886" y="1352017"/>
                  <a:pt x="1905838" y="1350493"/>
                </a:cubicBezTo>
                <a:cubicBezTo>
                  <a:pt x="1902485" y="1353846"/>
                  <a:pt x="1898370" y="1355522"/>
                  <a:pt x="1893493" y="1355522"/>
                </a:cubicBezTo>
                <a:cubicBezTo>
                  <a:pt x="1891969" y="1355522"/>
                  <a:pt x="1889683" y="1354913"/>
                  <a:pt x="1886635" y="1353693"/>
                </a:cubicBezTo>
                <a:cubicBezTo>
                  <a:pt x="1882064" y="1358265"/>
                  <a:pt x="1877949" y="1359637"/>
                  <a:pt x="1874291" y="1357808"/>
                </a:cubicBezTo>
                <a:cubicBezTo>
                  <a:pt x="1872462" y="1362075"/>
                  <a:pt x="1870100" y="1364971"/>
                  <a:pt x="1867204" y="1366495"/>
                </a:cubicBezTo>
                <a:cubicBezTo>
                  <a:pt x="1864309" y="1368019"/>
                  <a:pt x="1860271" y="1368781"/>
                  <a:pt x="1855089" y="1368781"/>
                </a:cubicBezTo>
                <a:cubicBezTo>
                  <a:pt x="1853869" y="1372134"/>
                  <a:pt x="1851812" y="1374877"/>
                  <a:pt x="1848917" y="1377011"/>
                </a:cubicBezTo>
                <a:cubicBezTo>
                  <a:pt x="1846021" y="1379144"/>
                  <a:pt x="1843049" y="1379906"/>
                  <a:pt x="1840001" y="1379297"/>
                </a:cubicBezTo>
                <a:cubicBezTo>
                  <a:pt x="1841525" y="1381430"/>
                  <a:pt x="1842287" y="1383869"/>
                  <a:pt x="1842287" y="1386612"/>
                </a:cubicBezTo>
                <a:cubicBezTo>
                  <a:pt x="1842287" y="1391184"/>
                  <a:pt x="1840915" y="1395299"/>
                  <a:pt x="1838172" y="1398956"/>
                </a:cubicBezTo>
                <a:cubicBezTo>
                  <a:pt x="1841830" y="1402614"/>
                  <a:pt x="1843659" y="1406119"/>
                  <a:pt x="1843659" y="1409472"/>
                </a:cubicBezTo>
                <a:cubicBezTo>
                  <a:pt x="1843659" y="1411910"/>
                  <a:pt x="1843049" y="1414958"/>
                  <a:pt x="1841830" y="1418616"/>
                </a:cubicBezTo>
                <a:cubicBezTo>
                  <a:pt x="1843049" y="1418616"/>
                  <a:pt x="1844802" y="1419302"/>
                  <a:pt x="1847088" y="1420673"/>
                </a:cubicBezTo>
                <a:cubicBezTo>
                  <a:pt x="1849374" y="1422045"/>
                  <a:pt x="1850669" y="1423493"/>
                  <a:pt x="1850974" y="1425017"/>
                </a:cubicBezTo>
                <a:cubicBezTo>
                  <a:pt x="1853412" y="1424102"/>
                  <a:pt x="1856461" y="1423645"/>
                  <a:pt x="1860118" y="1423645"/>
                </a:cubicBezTo>
                <a:cubicBezTo>
                  <a:pt x="1866824" y="1423645"/>
                  <a:pt x="1871243" y="1425169"/>
                  <a:pt x="1873377" y="1428217"/>
                </a:cubicBezTo>
                <a:cubicBezTo>
                  <a:pt x="1876730" y="1426998"/>
                  <a:pt x="1880235" y="1426388"/>
                  <a:pt x="1883892" y="1426388"/>
                </a:cubicBezTo>
                <a:cubicBezTo>
                  <a:pt x="1889683" y="1426388"/>
                  <a:pt x="1894256" y="1428065"/>
                  <a:pt x="1897608" y="1431417"/>
                </a:cubicBezTo>
                <a:cubicBezTo>
                  <a:pt x="1900047" y="1428979"/>
                  <a:pt x="1904085" y="1426998"/>
                  <a:pt x="1909724" y="1425474"/>
                </a:cubicBezTo>
                <a:cubicBezTo>
                  <a:pt x="1915363" y="1423950"/>
                  <a:pt x="1920468" y="1423188"/>
                  <a:pt x="1925040" y="1423188"/>
                </a:cubicBezTo>
                <a:cubicBezTo>
                  <a:pt x="1927783" y="1417701"/>
                  <a:pt x="1932660" y="1414501"/>
                  <a:pt x="1939671" y="1413587"/>
                </a:cubicBezTo>
                <a:cubicBezTo>
                  <a:pt x="1940281" y="1411453"/>
                  <a:pt x="1941957" y="1408710"/>
                  <a:pt x="1944700" y="1405357"/>
                </a:cubicBezTo>
                <a:cubicBezTo>
                  <a:pt x="1943481" y="1403528"/>
                  <a:pt x="1942414" y="1401090"/>
                  <a:pt x="1941500" y="1398042"/>
                </a:cubicBezTo>
                <a:cubicBezTo>
                  <a:pt x="1940585" y="1394994"/>
                  <a:pt x="1940128" y="1391946"/>
                  <a:pt x="1940128" y="1388898"/>
                </a:cubicBezTo>
                <a:cubicBezTo>
                  <a:pt x="1940128" y="1382497"/>
                  <a:pt x="1941652" y="1377773"/>
                  <a:pt x="1944700" y="1374725"/>
                </a:cubicBezTo>
                <a:cubicBezTo>
                  <a:pt x="1941347" y="1370457"/>
                  <a:pt x="1939671" y="1365428"/>
                  <a:pt x="1939671" y="1359637"/>
                </a:cubicBezTo>
                <a:cubicBezTo>
                  <a:pt x="1939671" y="1355675"/>
                  <a:pt x="1940281" y="1352322"/>
                  <a:pt x="1941500" y="1349579"/>
                </a:cubicBezTo>
                <a:cubicBezTo>
                  <a:pt x="1939061" y="1351103"/>
                  <a:pt x="1936318" y="1351865"/>
                  <a:pt x="1933270" y="1351865"/>
                </a:cubicBezTo>
                <a:cubicBezTo>
                  <a:pt x="1930527" y="1351865"/>
                  <a:pt x="1928241" y="1350798"/>
                  <a:pt x="1926412" y="1348664"/>
                </a:cubicBezTo>
                <a:close/>
                <a:moveTo>
                  <a:pt x="1327175" y="1265454"/>
                </a:moveTo>
                <a:cubicBezTo>
                  <a:pt x="1325956" y="1266978"/>
                  <a:pt x="1323365" y="1268273"/>
                  <a:pt x="1319403" y="1269340"/>
                </a:cubicBezTo>
                <a:cubicBezTo>
                  <a:pt x="1315440" y="1270407"/>
                  <a:pt x="1312392" y="1270788"/>
                  <a:pt x="1310259" y="1270483"/>
                </a:cubicBezTo>
                <a:cubicBezTo>
                  <a:pt x="1309344" y="1272007"/>
                  <a:pt x="1307211" y="1273531"/>
                  <a:pt x="1303858" y="1275055"/>
                </a:cubicBezTo>
                <a:cubicBezTo>
                  <a:pt x="1300506" y="1276579"/>
                  <a:pt x="1297000" y="1277036"/>
                  <a:pt x="1293342" y="1276427"/>
                </a:cubicBezTo>
                <a:cubicBezTo>
                  <a:pt x="1290294" y="1282218"/>
                  <a:pt x="1287094" y="1286942"/>
                  <a:pt x="1283741" y="1290600"/>
                </a:cubicBezTo>
                <a:cubicBezTo>
                  <a:pt x="1280388" y="1294257"/>
                  <a:pt x="1276121" y="1297001"/>
                  <a:pt x="1270940" y="1298829"/>
                </a:cubicBezTo>
                <a:cubicBezTo>
                  <a:pt x="1270330" y="1303097"/>
                  <a:pt x="1268425" y="1307821"/>
                  <a:pt x="1265224" y="1313003"/>
                </a:cubicBezTo>
                <a:cubicBezTo>
                  <a:pt x="1262024" y="1318184"/>
                  <a:pt x="1258748" y="1322147"/>
                  <a:pt x="1255395" y="1324890"/>
                </a:cubicBezTo>
                <a:lnTo>
                  <a:pt x="1257223" y="1325347"/>
                </a:lnTo>
                <a:cubicBezTo>
                  <a:pt x="1261491" y="1322299"/>
                  <a:pt x="1267282" y="1320775"/>
                  <a:pt x="1274597" y="1320775"/>
                </a:cubicBezTo>
                <a:cubicBezTo>
                  <a:pt x="1278864" y="1320775"/>
                  <a:pt x="1282903" y="1321232"/>
                  <a:pt x="1286713" y="1322147"/>
                </a:cubicBezTo>
                <a:cubicBezTo>
                  <a:pt x="1290523" y="1323061"/>
                  <a:pt x="1293190" y="1324128"/>
                  <a:pt x="1294714" y="1325347"/>
                </a:cubicBezTo>
                <a:cubicBezTo>
                  <a:pt x="1302029" y="1320775"/>
                  <a:pt x="1310106" y="1318489"/>
                  <a:pt x="1318945" y="1318489"/>
                </a:cubicBezTo>
                <a:cubicBezTo>
                  <a:pt x="1326261" y="1318489"/>
                  <a:pt x="1332661" y="1320775"/>
                  <a:pt x="1338148" y="1325347"/>
                </a:cubicBezTo>
                <a:cubicBezTo>
                  <a:pt x="1341196" y="1321080"/>
                  <a:pt x="1348664" y="1318946"/>
                  <a:pt x="1360551" y="1318946"/>
                </a:cubicBezTo>
                <a:cubicBezTo>
                  <a:pt x="1367256" y="1318946"/>
                  <a:pt x="1372438" y="1319556"/>
                  <a:pt x="1376095" y="1320775"/>
                </a:cubicBezTo>
                <a:cubicBezTo>
                  <a:pt x="1373657" y="1319556"/>
                  <a:pt x="1371447" y="1316889"/>
                  <a:pt x="1369466" y="1312774"/>
                </a:cubicBezTo>
                <a:cubicBezTo>
                  <a:pt x="1367485" y="1308659"/>
                  <a:pt x="1366494" y="1304773"/>
                  <a:pt x="1366494" y="1301115"/>
                </a:cubicBezTo>
                <a:cubicBezTo>
                  <a:pt x="1366494" y="1298677"/>
                  <a:pt x="1366952" y="1296848"/>
                  <a:pt x="1367866" y="1295629"/>
                </a:cubicBezTo>
                <a:cubicBezTo>
                  <a:pt x="1363599" y="1295934"/>
                  <a:pt x="1360017" y="1294791"/>
                  <a:pt x="1357122" y="1292200"/>
                </a:cubicBezTo>
                <a:cubicBezTo>
                  <a:pt x="1354226" y="1289609"/>
                  <a:pt x="1351635" y="1286637"/>
                  <a:pt x="1349349" y="1283285"/>
                </a:cubicBezTo>
                <a:cubicBezTo>
                  <a:pt x="1347063" y="1279932"/>
                  <a:pt x="1345311" y="1277493"/>
                  <a:pt x="1344091" y="1275969"/>
                </a:cubicBezTo>
                <a:cubicBezTo>
                  <a:pt x="1342567" y="1276884"/>
                  <a:pt x="1339443" y="1276046"/>
                  <a:pt x="1334719" y="1273455"/>
                </a:cubicBezTo>
                <a:cubicBezTo>
                  <a:pt x="1329995" y="1270864"/>
                  <a:pt x="1327480" y="1268197"/>
                  <a:pt x="1327175" y="1265454"/>
                </a:cubicBezTo>
                <a:close/>
                <a:moveTo>
                  <a:pt x="2117217" y="1263625"/>
                </a:moveTo>
                <a:cubicBezTo>
                  <a:pt x="2113864" y="1266978"/>
                  <a:pt x="2109521" y="1269645"/>
                  <a:pt x="2104187" y="1271626"/>
                </a:cubicBezTo>
                <a:cubicBezTo>
                  <a:pt x="2098853" y="1273607"/>
                  <a:pt x="2094204" y="1274293"/>
                  <a:pt x="2090242" y="1273683"/>
                </a:cubicBezTo>
                <a:cubicBezTo>
                  <a:pt x="2089937" y="1276731"/>
                  <a:pt x="2087270" y="1280313"/>
                  <a:pt x="2082241" y="1284428"/>
                </a:cubicBezTo>
                <a:cubicBezTo>
                  <a:pt x="2077212" y="1288542"/>
                  <a:pt x="2072716" y="1291209"/>
                  <a:pt x="2068753" y="1292429"/>
                </a:cubicBezTo>
                <a:cubicBezTo>
                  <a:pt x="2069668" y="1294257"/>
                  <a:pt x="2070125" y="1296391"/>
                  <a:pt x="2070125" y="1298829"/>
                </a:cubicBezTo>
                <a:cubicBezTo>
                  <a:pt x="2070125" y="1301877"/>
                  <a:pt x="2069363" y="1304925"/>
                  <a:pt x="2067839" y="1307973"/>
                </a:cubicBezTo>
                <a:cubicBezTo>
                  <a:pt x="2066315" y="1311021"/>
                  <a:pt x="2064182" y="1313612"/>
                  <a:pt x="2061438" y="1315746"/>
                </a:cubicBezTo>
                <a:cubicBezTo>
                  <a:pt x="2061743" y="1320013"/>
                  <a:pt x="2060753" y="1324128"/>
                  <a:pt x="2058466" y="1328090"/>
                </a:cubicBezTo>
                <a:cubicBezTo>
                  <a:pt x="2056181" y="1332053"/>
                  <a:pt x="2053056" y="1334796"/>
                  <a:pt x="2049094" y="1336320"/>
                </a:cubicBezTo>
                <a:cubicBezTo>
                  <a:pt x="2049704" y="1338758"/>
                  <a:pt x="2050008" y="1340739"/>
                  <a:pt x="2050008" y="1342263"/>
                </a:cubicBezTo>
                <a:cubicBezTo>
                  <a:pt x="2050008" y="1346531"/>
                  <a:pt x="2048941" y="1349883"/>
                  <a:pt x="2046808" y="1352322"/>
                </a:cubicBezTo>
                <a:cubicBezTo>
                  <a:pt x="2047722" y="1354455"/>
                  <a:pt x="2048180" y="1356589"/>
                  <a:pt x="2048180" y="1358723"/>
                </a:cubicBezTo>
                <a:cubicBezTo>
                  <a:pt x="2048180" y="1362075"/>
                  <a:pt x="2046503" y="1365733"/>
                  <a:pt x="2043150" y="1369695"/>
                </a:cubicBezTo>
                <a:cubicBezTo>
                  <a:pt x="2050770" y="1374877"/>
                  <a:pt x="2054581" y="1382345"/>
                  <a:pt x="2054581" y="1392098"/>
                </a:cubicBezTo>
                <a:cubicBezTo>
                  <a:pt x="2054581" y="1397280"/>
                  <a:pt x="2053666" y="1401699"/>
                  <a:pt x="2051837" y="1405357"/>
                </a:cubicBezTo>
                <a:cubicBezTo>
                  <a:pt x="2054885" y="1405662"/>
                  <a:pt x="2057019" y="1406576"/>
                  <a:pt x="2058238" y="1408100"/>
                </a:cubicBezTo>
                <a:cubicBezTo>
                  <a:pt x="2059457" y="1409624"/>
                  <a:pt x="2060524" y="1412063"/>
                  <a:pt x="2061438" y="1415415"/>
                </a:cubicBezTo>
                <a:cubicBezTo>
                  <a:pt x="2069058" y="1416330"/>
                  <a:pt x="2074697" y="1419987"/>
                  <a:pt x="2078355" y="1426388"/>
                </a:cubicBezTo>
                <a:cubicBezTo>
                  <a:pt x="2081708" y="1426388"/>
                  <a:pt x="2085899" y="1427455"/>
                  <a:pt x="2090928" y="1429589"/>
                </a:cubicBezTo>
                <a:cubicBezTo>
                  <a:pt x="2095957" y="1431722"/>
                  <a:pt x="2099234" y="1434161"/>
                  <a:pt x="2100758" y="1436904"/>
                </a:cubicBezTo>
                <a:cubicBezTo>
                  <a:pt x="2103196" y="1434770"/>
                  <a:pt x="2107311" y="1433703"/>
                  <a:pt x="2113102" y="1433703"/>
                </a:cubicBezTo>
                <a:cubicBezTo>
                  <a:pt x="2117369" y="1433703"/>
                  <a:pt x="2119655" y="1434313"/>
                  <a:pt x="2119960" y="1435532"/>
                </a:cubicBezTo>
                <a:cubicBezTo>
                  <a:pt x="2122398" y="1432789"/>
                  <a:pt x="2125446" y="1430655"/>
                  <a:pt x="2129104" y="1429131"/>
                </a:cubicBezTo>
                <a:cubicBezTo>
                  <a:pt x="2132761" y="1427607"/>
                  <a:pt x="2136114" y="1426998"/>
                  <a:pt x="2139162" y="1427303"/>
                </a:cubicBezTo>
                <a:cubicBezTo>
                  <a:pt x="2144344" y="1422121"/>
                  <a:pt x="2149983" y="1419530"/>
                  <a:pt x="2156079" y="1419530"/>
                </a:cubicBezTo>
                <a:cubicBezTo>
                  <a:pt x="2158212" y="1419530"/>
                  <a:pt x="2159737" y="1419683"/>
                  <a:pt x="2160651" y="1419987"/>
                </a:cubicBezTo>
                <a:cubicBezTo>
                  <a:pt x="2160346" y="1417244"/>
                  <a:pt x="2161108" y="1414577"/>
                  <a:pt x="2162937" y="1411986"/>
                </a:cubicBezTo>
                <a:cubicBezTo>
                  <a:pt x="2164765" y="1409396"/>
                  <a:pt x="2166899" y="1407643"/>
                  <a:pt x="2169338" y="1406729"/>
                </a:cubicBezTo>
                <a:cubicBezTo>
                  <a:pt x="2169338" y="1402766"/>
                  <a:pt x="2170328" y="1399337"/>
                  <a:pt x="2172309" y="1396442"/>
                </a:cubicBezTo>
                <a:cubicBezTo>
                  <a:pt x="2174290" y="1393546"/>
                  <a:pt x="2176805" y="1391336"/>
                  <a:pt x="2179853" y="1389812"/>
                </a:cubicBezTo>
                <a:cubicBezTo>
                  <a:pt x="2179853" y="1383716"/>
                  <a:pt x="2181072" y="1378839"/>
                  <a:pt x="2183511" y="1375182"/>
                </a:cubicBezTo>
                <a:cubicBezTo>
                  <a:pt x="2182596" y="1372743"/>
                  <a:pt x="2182139" y="1370305"/>
                  <a:pt x="2182139" y="1367867"/>
                </a:cubicBezTo>
                <a:cubicBezTo>
                  <a:pt x="2182139" y="1364514"/>
                  <a:pt x="2182901" y="1361237"/>
                  <a:pt x="2184425" y="1358037"/>
                </a:cubicBezTo>
                <a:cubicBezTo>
                  <a:pt x="2185949" y="1354836"/>
                  <a:pt x="2188083" y="1352169"/>
                  <a:pt x="2190826" y="1350036"/>
                </a:cubicBezTo>
                <a:cubicBezTo>
                  <a:pt x="2187778" y="1347293"/>
                  <a:pt x="2186254" y="1343940"/>
                  <a:pt x="2186254" y="1339977"/>
                </a:cubicBezTo>
                <a:cubicBezTo>
                  <a:pt x="2186254" y="1336320"/>
                  <a:pt x="2187320" y="1332662"/>
                  <a:pt x="2189454" y="1329005"/>
                </a:cubicBezTo>
                <a:cubicBezTo>
                  <a:pt x="2183358" y="1325347"/>
                  <a:pt x="2179320" y="1321766"/>
                  <a:pt x="2177338" y="1318260"/>
                </a:cubicBezTo>
                <a:cubicBezTo>
                  <a:pt x="2175357" y="1314755"/>
                  <a:pt x="2174367" y="1308278"/>
                  <a:pt x="2174367" y="1298829"/>
                </a:cubicBezTo>
                <a:cubicBezTo>
                  <a:pt x="2171623" y="1299134"/>
                  <a:pt x="2168804" y="1297610"/>
                  <a:pt x="2165909" y="1294257"/>
                </a:cubicBezTo>
                <a:cubicBezTo>
                  <a:pt x="2163013" y="1290905"/>
                  <a:pt x="2161260" y="1287095"/>
                  <a:pt x="2160651" y="1282827"/>
                </a:cubicBezTo>
                <a:cubicBezTo>
                  <a:pt x="2157298" y="1283742"/>
                  <a:pt x="2153259" y="1282751"/>
                  <a:pt x="2148535" y="1279856"/>
                </a:cubicBezTo>
                <a:cubicBezTo>
                  <a:pt x="2143811" y="1276960"/>
                  <a:pt x="2141448" y="1273226"/>
                  <a:pt x="2141448" y="1268654"/>
                </a:cubicBezTo>
                <a:cubicBezTo>
                  <a:pt x="2139010" y="1269873"/>
                  <a:pt x="2136114" y="1270483"/>
                  <a:pt x="2132761" y="1270483"/>
                </a:cubicBezTo>
                <a:cubicBezTo>
                  <a:pt x="2126361" y="1270483"/>
                  <a:pt x="2121179" y="1268197"/>
                  <a:pt x="2117217" y="1263625"/>
                </a:cubicBezTo>
                <a:close/>
                <a:moveTo>
                  <a:pt x="1916354" y="1227963"/>
                </a:moveTo>
                <a:cubicBezTo>
                  <a:pt x="1923973" y="1227963"/>
                  <a:pt x="1930756" y="1229792"/>
                  <a:pt x="1936699" y="1233450"/>
                </a:cubicBezTo>
                <a:cubicBezTo>
                  <a:pt x="1942642" y="1237107"/>
                  <a:pt x="1946071" y="1241984"/>
                  <a:pt x="1946986" y="1248080"/>
                </a:cubicBezTo>
                <a:cubicBezTo>
                  <a:pt x="1952472" y="1249909"/>
                  <a:pt x="1956663" y="1252728"/>
                  <a:pt x="1959559" y="1256538"/>
                </a:cubicBezTo>
                <a:cubicBezTo>
                  <a:pt x="1962454" y="1260348"/>
                  <a:pt x="1964207" y="1265606"/>
                  <a:pt x="1964817" y="1272312"/>
                </a:cubicBezTo>
                <a:cubicBezTo>
                  <a:pt x="1968779" y="1276274"/>
                  <a:pt x="1971675" y="1280922"/>
                  <a:pt x="1973504" y="1286256"/>
                </a:cubicBezTo>
                <a:cubicBezTo>
                  <a:pt x="1975332" y="1291590"/>
                  <a:pt x="1976247" y="1297001"/>
                  <a:pt x="1976247" y="1302487"/>
                </a:cubicBezTo>
                <a:cubicBezTo>
                  <a:pt x="1976247" y="1309497"/>
                  <a:pt x="1975028" y="1315136"/>
                  <a:pt x="1972589" y="1319403"/>
                </a:cubicBezTo>
                <a:cubicBezTo>
                  <a:pt x="1974723" y="1322451"/>
                  <a:pt x="1976551" y="1327023"/>
                  <a:pt x="1978075" y="1333119"/>
                </a:cubicBezTo>
                <a:cubicBezTo>
                  <a:pt x="1979600" y="1339215"/>
                  <a:pt x="1980361" y="1345159"/>
                  <a:pt x="1980361" y="1350950"/>
                </a:cubicBezTo>
                <a:cubicBezTo>
                  <a:pt x="1980361" y="1353389"/>
                  <a:pt x="1980057" y="1356437"/>
                  <a:pt x="1979447" y="1360094"/>
                </a:cubicBezTo>
                <a:cubicBezTo>
                  <a:pt x="1981581" y="1364666"/>
                  <a:pt x="1982648" y="1367714"/>
                  <a:pt x="1982648" y="1369238"/>
                </a:cubicBezTo>
                <a:cubicBezTo>
                  <a:pt x="1982648" y="1370153"/>
                  <a:pt x="1982190" y="1372286"/>
                  <a:pt x="1981276" y="1375639"/>
                </a:cubicBezTo>
                <a:cubicBezTo>
                  <a:pt x="1981581" y="1376858"/>
                  <a:pt x="1981886" y="1378306"/>
                  <a:pt x="1982190" y="1379982"/>
                </a:cubicBezTo>
                <a:cubicBezTo>
                  <a:pt x="1982495" y="1381659"/>
                  <a:pt x="1982648" y="1383716"/>
                  <a:pt x="1982648" y="1386155"/>
                </a:cubicBezTo>
                <a:cubicBezTo>
                  <a:pt x="1982648" y="1390727"/>
                  <a:pt x="1980971" y="1394841"/>
                  <a:pt x="1977618" y="1398499"/>
                </a:cubicBezTo>
                <a:cubicBezTo>
                  <a:pt x="1978837" y="1401852"/>
                  <a:pt x="1979447" y="1405967"/>
                  <a:pt x="1979447" y="1410843"/>
                </a:cubicBezTo>
                <a:cubicBezTo>
                  <a:pt x="1979447" y="1417244"/>
                  <a:pt x="1977923" y="1422426"/>
                  <a:pt x="1974875" y="1426388"/>
                </a:cubicBezTo>
                <a:cubicBezTo>
                  <a:pt x="1975485" y="1427607"/>
                  <a:pt x="1975790" y="1429589"/>
                  <a:pt x="1975790" y="1432332"/>
                </a:cubicBezTo>
                <a:cubicBezTo>
                  <a:pt x="1975790" y="1438733"/>
                  <a:pt x="1973199" y="1444067"/>
                  <a:pt x="1968017" y="1448334"/>
                </a:cubicBezTo>
                <a:cubicBezTo>
                  <a:pt x="1966798" y="1452601"/>
                  <a:pt x="1964512" y="1455878"/>
                  <a:pt x="1961159" y="1458164"/>
                </a:cubicBezTo>
                <a:cubicBezTo>
                  <a:pt x="1957806" y="1460450"/>
                  <a:pt x="1954149" y="1461593"/>
                  <a:pt x="1950186" y="1461593"/>
                </a:cubicBezTo>
                <a:cubicBezTo>
                  <a:pt x="1946224" y="1461593"/>
                  <a:pt x="1943024" y="1460373"/>
                  <a:pt x="1940585" y="1457935"/>
                </a:cubicBezTo>
                <a:cubicBezTo>
                  <a:pt x="1932660" y="1461288"/>
                  <a:pt x="1926260" y="1462964"/>
                  <a:pt x="1921383" y="1462964"/>
                </a:cubicBezTo>
                <a:cubicBezTo>
                  <a:pt x="1918944" y="1462964"/>
                  <a:pt x="1917115" y="1462812"/>
                  <a:pt x="1915896" y="1462507"/>
                </a:cubicBezTo>
                <a:cubicBezTo>
                  <a:pt x="1907971" y="1464945"/>
                  <a:pt x="1901266" y="1466165"/>
                  <a:pt x="1895779" y="1466165"/>
                </a:cubicBezTo>
                <a:cubicBezTo>
                  <a:pt x="1891817" y="1466165"/>
                  <a:pt x="1886331" y="1465403"/>
                  <a:pt x="1879320" y="1463879"/>
                </a:cubicBezTo>
                <a:cubicBezTo>
                  <a:pt x="1875053" y="1466317"/>
                  <a:pt x="1870939" y="1467536"/>
                  <a:pt x="1866976" y="1467536"/>
                </a:cubicBezTo>
                <a:cubicBezTo>
                  <a:pt x="1863318" y="1467536"/>
                  <a:pt x="1859966" y="1466469"/>
                  <a:pt x="1856917" y="1464336"/>
                </a:cubicBezTo>
                <a:cubicBezTo>
                  <a:pt x="1855394" y="1464641"/>
                  <a:pt x="1853108" y="1464793"/>
                  <a:pt x="1850059" y="1464793"/>
                </a:cubicBezTo>
                <a:cubicBezTo>
                  <a:pt x="1838172" y="1464793"/>
                  <a:pt x="1829028" y="1459459"/>
                  <a:pt x="1822627" y="1448791"/>
                </a:cubicBezTo>
                <a:cubicBezTo>
                  <a:pt x="1811045" y="1442085"/>
                  <a:pt x="1805254" y="1432027"/>
                  <a:pt x="1805254" y="1418616"/>
                </a:cubicBezTo>
                <a:cubicBezTo>
                  <a:pt x="1805254" y="1415263"/>
                  <a:pt x="1805406" y="1412672"/>
                  <a:pt x="1805711" y="1410843"/>
                </a:cubicBezTo>
                <a:cubicBezTo>
                  <a:pt x="1802968" y="1409015"/>
                  <a:pt x="1801596" y="1405205"/>
                  <a:pt x="1801596" y="1399413"/>
                </a:cubicBezTo>
                <a:cubicBezTo>
                  <a:pt x="1801596" y="1395451"/>
                  <a:pt x="1802358" y="1391946"/>
                  <a:pt x="1803883" y="1388898"/>
                </a:cubicBezTo>
                <a:cubicBezTo>
                  <a:pt x="1802663" y="1383411"/>
                  <a:pt x="1802054" y="1379906"/>
                  <a:pt x="1802054" y="1378382"/>
                </a:cubicBezTo>
                <a:cubicBezTo>
                  <a:pt x="1802054" y="1369543"/>
                  <a:pt x="1806321" y="1361618"/>
                  <a:pt x="1814855" y="1354608"/>
                </a:cubicBezTo>
                <a:cubicBezTo>
                  <a:pt x="1818208" y="1347597"/>
                  <a:pt x="1822094" y="1342873"/>
                  <a:pt x="1826514" y="1340435"/>
                </a:cubicBezTo>
                <a:cubicBezTo>
                  <a:pt x="1830933" y="1337996"/>
                  <a:pt x="1836496" y="1336167"/>
                  <a:pt x="1843201" y="1334948"/>
                </a:cubicBezTo>
                <a:cubicBezTo>
                  <a:pt x="1845030" y="1329767"/>
                  <a:pt x="1849298" y="1326261"/>
                  <a:pt x="1856003" y="1324433"/>
                </a:cubicBezTo>
                <a:cubicBezTo>
                  <a:pt x="1862709" y="1322604"/>
                  <a:pt x="1869262" y="1321994"/>
                  <a:pt x="1875663" y="1322604"/>
                </a:cubicBezTo>
                <a:cubicBezTo>
                  <a:pt x="1877492" y="1321385"/>
                  <a:pt x="1880082" y="1320242"/>
                  <a:pt x="1883435" y="1319175"/>
                </a:cubicBezTo>
                <a:cubicBezTo>
                  <a:pt x="1886788" y="1318108"/>
                  <a:pt x="1890141" y="1317575"/>
                  <a:pt x="1893493" y="1317575"/>
                </a:cubicBezTo>
                <a:cubicBezTo>
                  <a:pt x="1897151" y="1317575"/>
                  <a:pt x="1900351" y="1318184"/>
                  <a:pt x="1903095" y="1319403"/>
                </a:cubicBezTo>
                <a:cubicBezTo>
                  <a:pt x="1903704" y="1318794"/>
                  <a:pt x="1905228" y="1318489"/>
                  <a:pt x="1907667" y="1318489"/>
                </a:cubicBezTo>
                <a:cubicBezTo>
                  <a:pt x="1909495" y="1318489"/>
                  <a:pt x="1911324" y="1318641"/>
                  <a:pt x="1913153" y="1318946"/>
                </a:cubicBezTo>
                <a:cubicBezTo>
                  <a:pt x="1914982" y="1319251"/>
                  <a:pt x="1916201" y="1319708"/>
                  <a:pt x="1916811" y="1320318"/>
                </a:cubicBezTo>
                <a:cubicBezTo>
                  <a:pt x="1921078" y="1314831"/>
                  <a:pt x="1926107" y="1312088"/>
                  <a:pt x="1931898" y="1312088"/>
                </a:cubicBezTo>
                <a:cubicBezTo>
                  <a:pt x="1933727" y="1312088"/>
                  <a:pt x="1935556" y="1312545"/>
                  <a:pt x="1937385" y="1313460"/>
                </a:cubicBezTo>
                <a:lnTo>
                  <a:pt x="1937385" y="1312088"/>
                </a:lnTo>
                <a:cubicBezTo>
                  <a:pt x="1937385" y="1306907"/>
                  <a:pt x="1938452" y="1303249"/>
                  <a:pt x="1940585" y="1301115"/>
                </a:cubicBezTo>
                <a:cubicBezTo>
                  <a:pt x="1937537" y="1300201"/>
                  <a:pt x="1934261" y="1297534"/>
                  <a:pt x="1930756" y="1293114"/>
                </a:cubicBezTo>
                <a:cubicBezTo>
                  <a:pt x="1927250" y="1288695"/>
                  <a:pt x="1925193" y="1284656"/>
                  <a:pt x="1924583" y="1280999"/>
                </a:cubicBezTo>
                <a:cubicBezTo>
                  <a:pt x="1919707" y="1278865"/>
                  <a:pt x="1916354" y="1275360"/>
                  <a:pt x="1914525" y="1270483"/>
                </a:cubicBezTo>
                <a:cubicBezTo>
                  <a:pt x="1910867" y="1273226"/>
                  <a:pt x="1906600" y="1274598"/>
                  <a:pt x="1901723" y="1274598"/>
                </a:cubicBezTo>
                <a:cubicBezTo>
                  <a:pt x="1898370" y="1274598"/>
                  <a:pt x="1895170" y="1273683"/>
                  <a:pt x="1892122" y="1271855"/>
                </a:cubicBezTo>
                <a:cubicBezTo>
                  <a:pt x="1886940" y="1273379"/>
                  <a:pt x="1883588" y="1273988"/>
                  <a:pt x="1882064" y="1273683"/>
                </a:cubicBezTo>
                <a:cubicBezTo>
                  <a:pt x="1877796" y="1276731"/>
                  <a:pt x="1873072" y="1278255"/>
                  <a:pt x="1867890" y="1278255"/>
                </a:cubicBezTo>
                <a:cubicBezTo>
                  <a:pt x="1863318" y="1284351"/>
                  <a:pt x="1857984" y="1287095"/>
                  <a:pt x="1851888" y="1286485"/>
                </a:cubicBezTo>
                <a:cubicBezTo>
                  <a:pt x="1849145" y="1291362"/>
                  <a:pt x="1845411" y="1295629"/>
                  <a:pt x="1840687" y="1299287"/>
                </a:cubicBezTo>
                <a:cubicBezTo>
                  <a:pt x="1835962" y="1302944"/>
                  <a:pt x="1831162" y="1304773"/>
                  <a:pt x="1826286" y="1304773"/>
                </a:cubicBezTo>
                <a:cubicBezTo>
                  <a:pt x="1820799" y="1304773"/>
                  <a:pt x="1816379" y="1302182"/>
                  <a:pt x="1813026" y="1297001"/>
                </a:cubicBezTo>
                <a:cubicBezTo>
                  <a:pt x="1810588" y="1293038"/>
                  <a:pt x="1809369" y="1289228"/>
                  <a:pt x="1809369" y="1285571"/>
                </a:cubicBezTo>
                <a:cubicBezTo>
                  <a:pt x="1809369" y="1280084"/>
                  <a:pt x="1811197" y="1275512"/>
                  <a:pt x="1814855" y="1271855"/>
                </a:cubicBezTo>
                <a:cubicBezTo>
                  <a:pt x="1815769" y="1267283"/>
                  <a:pt x="1817903" y="1262939"/>
                  <a:pt x="1821256" y="1258824"/>
                </a:cubicBezTo>
                <a:cubicBezTo>
                  <a:pt x="1824609" y="1254710"/>
                  <a:pt x="1828342" y="1251509"/>
                  <a:pt x="1832457" y="1249223"/>
                </a:cubicBezTo>
                <a:cubicBezTo>
                  <a:pt x="1836572" y="1246937"/>
                  <a:pt x="1839849" y="1246099"/>
                  <a:pt x="1842287" y="1246709"/>
                </a:cubicBezTo>
                <a:cubicBezTo>
                  <a:pt x="1844421" y="1243356"/>
                  <a:pt x="1848688" y="1240232"/>
                  <a:pt x="1855089" y="1237336"/>
                </a:cubicBezTo>
                <a:cubicBezTo>
                  <a:pt x="1861489" y="1234440"/>
                  <a:pt x="1867433" y="1232993"/>
                  <a:pt x="1872920" y="1232993"/>
                </a:cubicBezTo>
                <a:cubicBezTo>
                  <a:pt x="1874139" y="1232993"/>
                  <a:pt x="1875967" y="1233297"/>
                  <a:pt x="1878406" y="1233907"/>
                </a:cubicBezTo>
                <a:cubicBezTo>
                  <a:pt x="1881759" y="1230249"/>
                  <a:pt x="1886178" y="1228421"/>
                  <a:pt x="1891665" y="1228421"/>
                </a:cubicBezTo>
                <a:cubicBezTo>
                  <a:pt x="1895932" y="1228421"/>
                  <a:pt x="1898980" y="1229640"/>
                  <a:pt x="1900809" y="1232078"/>
                </a:cubicBezTo>
                <a:cubicBezTo>
                  <a:pt x="1904771" y="1229335"/>
                  <a:pt x="1909953" y="1227963"/>
                  <a:pt x="1916354" y="1227963"/>
                </a:cubicBezTo>
                <a:close/>
                <a:moveTo>
                  <a:pt x="2130933" y="1225677"/>
                </a:moveTo>
                <a:cubicBezTo>
                  <a:pt x="2136114" y="1225677"/>
                  <a:pt x="2140763" y="1226897"/>
                  <a:pt x="2144877" y="1229335"/>
                </a:cubicBezTo>
                <a:cubicBezTo>
                  <a:pt x="2148992" y="1231773"/>
                  <a:pt x="2151507" y="1235126"/>
                  <a:pt x="2152421" y="1239393"/>
                </a:cubicBezTo>
                <a:cubicBezTo>
                  <a:pt x="2157298" y="1239393"/>
                  <a:pt x="2162480" y="1241146"/>
                  <a:pt x="2167966" y="1244651"/>
                </a:cubicBezTo>
                <a:cubicBezTo>
                  <a:pt x="2173453" y="1248156"/>
                  <a:pt x="2176653" y="1251738"/>
                  <a:pt x="2177567" y="1255395"/>
                </a:cubicBezTo>
                <a:cubicBezTo>
                  <a:pt x="2184883" y="1257529"/>
                  <a:pt x="2191969" y="1262177"/>
                  <a:pt x="2198827" y="1269340"/>
                </a:cubicBezTo>
                <a:cubicBezTo>
                  <a:pt x="2205685" y="1276503"/>
                  <a:pt x="2209114" y="1283742"/>
                  <a:pt x="2209114" y="1291057"/>
                </a:cubicBezTo>
                <a:cubicBezTo>
                  <a:pt x="2209114" y="1292276"/>
                  <a:pt x="2208809" y="1294105"/>
                  <a:pt x="2208200" y="1296543"/>
                </a:cubicBezTo>
                <a:cubicBezTo>
                  <a:pt x="2221306" y="1299287"/>
                  <a:pt x="2227249" y="1312545"/>
                  <a:pt x="2226031" y="1336320"/>
                </a:cubicBezTo>
                <a:cubicBezTo>
                  <a:pt x="2228774" y="1340892"/>
                  <a:pt x="2230145" y="1345769"/>
                  <a:pt x="2230145" y="1350950"/>
                </a:cubicBezTo>
                <a:cubicBezTo>
                  <a:pt x="2230145" y="1357046"/>
                  <a:pt x="2228164" y="1363142"/>
                  <a:pt x="2224202" y="1369238"/>
                </a:cubicBezTo>
                <a:cubicBezTo>
                  <a:pt x="2225116" y="1371981"/>
                  <a:pt x="2225573" y="1374572"/>
                  <a:pt x="2225573" y="1377011"/>
                </a:cubicBezTo>
                <a:cubicBezTo>
                  <a:pt x="2225573" y="1380668"/>
                  <a:pt x="2224811" y="1384173"/>
                  <a:pt x="2223287" y="1387526"/>
                </a:cubicBezTo>
                <a:cubicBezTo>
                  <a:pt x="2221763" y="1390879"/>
                  <a:pt x="2219782" y="1393470"/>
                  <a:pt x="2217344" y="1395299"/>
                </a:cubicBezTo>
                <a:cubicBezTo>
                  <a:pt x="2217648" y="1400175"/>
                  <a:pt x="2216810" y="1404138"/>
                  <a:pt x="2214829" y="1407186"/>
                </a:cubicBezTo>
                <a:cubicBezTo>
                  <a:pt x="2212848" y="1410234"/>
                  <a:pt x="2209266" y="1414349"/>
                  <a:pt x="2204085" y="1419530"/>
                </a:cubicBezTo>
                <a:cubicBezTo>
                  <a:pt x="2204390" y="1420749"/>
                  <a:pt x="2204542" y="1422578"/>
                  <a:pt x="2204542" y="1425017"/>
                </a:cubicBezTo>
                <a:cubicBezTo>
                  <a:pt x="2204542" y="1434161"/>
                  <a:pt x="2199360" y="1440104"/>
                  <a:pt x="2188997" y="1442847"/>
                </a:cubicBezTo>
                <a:cubicBezTo>
                  <a:pt x="2188083" y="1447724"/>
                  <a:pt x="2185568" y="1451687"/>
                  <a:pt x="2181454" y="1454735"/>
                </a:cubicBezTo>
                <a:cubicBezTo>
                  <a:pt x="2177338" y="1457783"/>
                  <a:pt x="2172385" y="1459307"/>
                  <a:pt x="2166595" y="1459307"/>
                </a:cubicBezTo>
                <a:cubicBezTo>
                  <a:pt x="2161717" y="1466012"/>
                  <a:pt x="2155774" y="1469365"/>
                  <a:pt x="2148764" y="1469365"/>
                </a:cubicBezTo>
                <a:cubicBezTo>
                  <a:pt x="2146630" y="1469365"/>
                  <a:pt x="2144954" y="1469213"/>
                  <a:pt x="2143734" y="1468908"/>
                </a:cubicBezTo>
                <a:cubicBezTo>
                  <a:pt x="2140077" y="1472565"/>
                  <a:pt x="2134438" y="1474394"/>
                  <a:pt x="2126818" y="1474394"/>
                </a:cubicBezTo>
                <a:cubicBezTo>
                  <a:pt x="2121027" y="1474394"/>
                  <a:pt x="2116302" y="1473480"/>
                  <a:pt x="2112645" y="1471651"/>
                </a:cubicBezTo>
                <a:cubicBezTo>
                  <a:pt x="2107158" y="1472870"/>
                  <a:pt x="2102282" y="1473480"/>
                  <a:pt x="2098014" y="1473480"/>
                </a:cubicBezTo>
                <a:cubicBezTo>
                  <a:pt x="2086127" y="1473480"/>
                  <a:pt x="2077592" y="1470432"/>
                  <a:pt x="2072412" y="1464336"/>
                </a:cubicBezTo>
                <a:cubicBezTo>
                  <a:pt x="2071192" y="1464641"/>
                  <a:pt x="2069515" y="1464793"/>
                  <a:pt x="2067382" y="1464793"/>
                </a:cubicBezTo>
                <a:cubicBezTo>
                  <a:pt x="2060372" y="1464793"/>
                  <a:pt x="2055037" y="1461593"/>
                  <a:pt x="2051380" y="1455192"/>
                </a:cubicBezTo>
                <a:cubicBezTo>
                  <a:pt x="2048332" y="1455497"/>
                  <a:pt x="2044445" y="1453896"/>
                  <a:pt x="2039721" y="1450391"/>
                </a:cubicBezTo>
                <a:cubicBezTo>
                  <a:pt x="2034997" y="1446886"/>
                  <a:pt x="2032939" y="1443457"/>
                  <a:pt x="2033549" y="1440104"/>
                </a:cubicBezTo>
                <a:cubicBezTo>
                  <a:pt x="2028672" y="1438885"/>
                  <a:pt x="2024634" y="1435913"/>
                  <a:pt x="2021433" y="1431189"/>
                </a:cubicBezTo>
                <a:cubicBezTo>
                  <a:pt x="2018233" y="1426464"/>
                  <a:pt x="2016785" y="1421054"/>
                  <a:pt x="2017090" y="1414958"/>
                </a:cubicBezTo>
                <a:cubicBezTo>
                  <a:pt x="2013737" y="1413739"/>
                  <a:pt x="2011146" y="1411301"/>
                  <a:pt x="2009317" y="1407643"/>
                </a:cubicBezTo>
                <a:cubicBezTo>
                  <a:pt x="2007489" y="1403985"/>
                  <a:pt x="2006574" y="1399871"/>
                  <a:pt x="2006574" y="1395299"/>
                </a:cubicBezTo>
                <a:cubicBezTo>
                  <a:pt x="2006574" y="1390422"/>
                  <a:pt x="2007336" y="1386917"/>
                  <a:pt x="2008861" y="1384783"/>
                </a:cubicBezTo>
                <a:cubicBezTo>
                  <a:pt x="2005507" y="1379601"/>
                  <a:pt x="2003831" y="1373658"/>
                  <a:pt x="2003831" y="1366952"/>
                </a:cubicBezTo>
                <a:cubicBezTo>
                  <a:pt x="2003831" y="1359942"/>
                  <a:pt x="2005965" y="1354303"/>
                  <a:pt x="2010232" y="1350036"/>
                </a:cubicBezTo>
                <a:cubicBezTo>
                  <a:pt x="2006879" y="1347597"/>
                  <a:pt x="2005203" y="1343940"/>
                  <a:pt x="2005203" y="1339063"/>
                </a:cubicBezTo>
                <a:cubicBezTo>
                  <a:pt x="2005203" y="1336015"/>
                  <a:pt x="2005965" y="1332967"/>
                  <a:pt x="2007489" y="1329919"/>
                </a:cubicBezTo>
                <a:cubicBezTo>
                  <a:pt x="2009012" y="1326871"/>
                  <a:pt x="2010994" y="1324737"/>
                  <a:pt x="2013432" y="1323518"/>
                </a:cubicBezTo>
                <a:cubicBezTo>
                  <a:pt x="2012823" y="1319251"/>
                  <a:pt x="2013356" y="1315212"/>
                  <a:pt x="2015032" y="1311402"/>
                </a:cubicBezTo>
                <a:cubicBezTo>
                  <a:pt x="2016709" y="1307592"/>
                  <a:pt x="2019071" y="1304773"/>
                  <a:pt x="2022119" y="1302944"/>
                </a:cubicBezTo>
                <a:cubicBezTo>
                  <a:pt x="2021510" y="1302030"/>
                  <a:pt x="2021205" y="1300658"/>
                  <a:pt x="2021205" y="1298829"/>
                </a:cubicBezTo>
                <a:cubicBezTo>
                  <a:pt x="2021205" y="1296086"/>
                  <a:pt x="2022195" y="1293343"/>
                  <a:pt x="2024177" y="1290600"/>
                </a:cubicBezTo>
                <a:cubicBezTo>
                  <a:pt x="2026157" y="1287857"/>
                  <a:pt x="2028368" y="1286180"/>
                  <a:pt x="2030806" y="1285571"/>
                </a:cubicBezTo>
                <a:cubicBezTo>
                  <a:pt x="2030501" y="1284656"/>
                  <a:pt x="2030349" y="1283437"/>
                  <a:pt x="2030349" y="1281913"/>
                </a:cubicBezTo>
                <a:cubicBezTo>
                  <a:pt x="2030349" y="1275512"/>
                  <a:pt x="2032787" y="1269950"/>
                  <a:pt x="2037664" y="1265225"/>
                </a:cubicBezTo>
                <a:cubicBezTo>
                  <a:pt x="2042541" y="1260501"/>
                  <a:pt x="2047265" y="1258443"/>
                  <a:pt x="2051837" y="1259053"/>
                </a:cubicBezTo>
                <a:cubicBezTo>
                  <a:pt x="2051837" y="1254786"/>
                  <a:pt x="2053742" y="1251204"/>
                  <a:pt x="2057552" y="1248309"/>
                </a:cubicBezTo>
                <a:cubicBezTo>
                  <a:pt x="2061362" y="1245413"/>
                  <a:pt x="2066315" y="1243965"/>
                  <a:pt x="2072412" y="1243965"/>
                </a:cubicBezTo>
                <a:cubicBezTo>
                  <a:pt x="2075155" y="1243965"/>
                  <a:pt x="2077288" y="1244118"/>
                  <a:pt x="2078812" y="1244423"/>
                </a:cubicBezTo>
                <a:cubicBezTo>
                  <a:pt x="2080946" y="1239851"/>
                  <a:pt x="2084603" y="1236117"/>
                  <a:pt x="2089785" y="1233221"/>
                </a:cubicBezTo>
                <a:cubicBezTo>
                  <a:pt x="2094966" y="1230326"/>
                  <a:pt x="2100301" y="1228878"/>
                  <a:pt x="2105787" y="1228878"/>
                </a:cubicBezTo>
                <a:cubicBezTo>
                  <a:pt x="2109444" y="1228878"/>
                  <a:pt x="2112492" y="1229640"/>
                  <a:pt x="2114931" y="1231164"/>
                </a:cubicBezTo>
                <a:cubicBezTo>
                  <a:pt x="2119198" y="1227506"/>
                  <a:pt x="2124532" y="1225677"/>
                  <a:pt x="2130933" y="1225677"/>
                </a:cubicBezTo>
                <a:close/>
                <a:moveTo>
                  <a:pt x="1320774" y="1225220"/>
                </a:moveTo>
                <a:cubicBezTo>
                  <a:pt x="1322298" y="1225220"/>
                  <a:pt x="1324279" y="1225525"/>
                  <a:pt x="1326718" y="1226135"/>
                </a:cubicBezTo>
                <a:lnTo>
                  <a:pt x="1330833" y="1225677"/>
                </a:lnTo>
                <a:cubicBezTo>
                  <a:pt x="1334491" y="1225677"/>
                  <a:pt x="1337615" y="1226363"/>
                  <a:pt x="1340205" y="1227735"/>
                </a:cubicBezTo>
                <a:cubicBezTo>
                  <a:pt x="1342796" y="1229106"/>
                  <a:pt x="1343939" y="1230707"/>
                  <a:pt x="1343634" y="1232535"/>
                </a:cubicBezTo>
                <a:cubicBezTo>
                  <a:pt x="1350340" y="1233145"/>
                  <a:pt x="1355979" y="1234669"/>
                  <a:pt x="1360551" y="1237107"/>
                </a:cubicBezTo>
                <a:cubicBezTo>
                  <a:pt x="1365123" y="1239546"/>
                  <a:pt x="1367866" y="1243965"/>
                  <a:pt x="1368780" y="1250366"/>
                </a:cubicBezTo>
                <a:cubicBezTo>
                  <a:pt x="1372743" y="1249452"/>
                  <a:pt x="1377772" y="1250442"/>
                  <a:pt x="1383868" y="1253338"/>
                </a:cubicBezTo>
                <a:cubicBezTo>
                  <a:pt x="1389964" y="1256234"/>
                  <a:pt x="1395222" y="1260653"/>
                  <a:pt x="1399641" y="1266597"/>
                </a:cubicBezTo>
                <a:cubicBezTo>
                  <a:pt x="1404061" y="1272540"/>
                  <a:pt x="1406271" y="1279475"/>
                  <a:pt x="1406271" y="1287399"/>
                </a:cubicBezTo>
                <a:cubicBezTo>
                  <a:pt x="1406271" y="1289228"/>
                  <a:pt x="1405966" y="1291971"/>
                  <a:pt x="1405356" y="1295629"/>
                </a:cubicBezTo>
                <a:cubicBezTo>
                  <a:pt x="1408709" y="1297153"/>
                  <a:pt x="1411833" y="1300811"/>
                  <a:pt x="1414729" y="1306602"/>
                </a:cubicBezTo>
                <a:cubicBezTo>
                  <a:pt x="1417625" y="1312393"/>
                  <a:pt x="1419073" y="1318337"/>
                  <a:pt x="1419073" y="1324433"/>
                </a:cubicBezTo>
                <a:cubicBezTo>
                  <a:pt x="1419073" y="1334796"/>
                  <a:pt x="1414500" y="1341806"/>
                  <a:pt x="1405356" y="1345464"/>
                </a:cubicBezTo>
                <a:cubicBezTo>
                  <a:pt x="1402918" y="1349731"/>
                  <a:pt x="1399641" y="1353084"/>
                  <a:pt x="1395526" y="1355522"/>
                </a:cubicBezTo>
                <a:cubicBezTo>
                  <a:pt x="1391412" y="1357961"/>
                  <a:pt x="1386916" y="1359180"/>
                  <a:pt x="1382040" y="1359180"/>
                </a:cubicBezTo>
                <a:cubicBezTo>
                  <a:pt x="1378077" y="1359180"/>
                  <a:pt x="1373962" y="1358265"/>
                  <a:pt x="1369695" y="1356437"/>
                </a:cubicBezTo>
                <a:cubicBezTo>
                  <a:pt x="1367256" y="1357961"/>
                  <a:pt x="1363904" y="1359332"/>
                  <a:pt x="1359637" y="1360551"/>
                </a:cubicBezTo>
                <a:cubicBezTo>
                  <a:pt x="1355369" y="1361771"/>
                  <a:pt x="1351102" y="1362380"/>
                  <a:pt x="1346835" y="1362380"/>
                </a:cubicBezTo>
                <a:cubicBezTo>
                  <a:pt x="1339519" y="1362380"/>
                  <a:pt x="1334491" y="1360856"/>
                  <a:pt x="1331747" y="1357808"/>
                </a:cubicBezTo>
                <a:cubicBezTo>
                  <a:pt x="1328699" y="1360247"/>
                  <a:pt x="1323822" y="1361466"/>
                  <a:pt x="1317117" y="1361466"/>
                </a:cubicBezTo>
                <a:cubicBezTo>
                  <a:pt x="1312240" y="1361466"/>
                  <a:pt x="1307820" y="1360551"/>
                  <a:pt x="1303858" y="1358723"/>
                </a:cubicBezTo>
                <a:cubicBezTo>
                  <a:pt x="1299591" y="1360856"/>
                  <a:pt x="1294714" y="1361923"/>
                  <a:pt x="1289228" y="1361923"/>
                </a:cubicBezTo>
                <a:cubicBezTo>
                  <a:pt x="1284046" y="1361923"/>
                  <a:pt x="1279779" y="1361161"/>
                  <a:pt x="1276426" y="1359637"/>
                </a:cubicBezTo>
                <a:cubicBezTo>
                  <a:pt x="1273378" y="1362380"/>
                  <a:pt x="1267130" y="1363752"/>
                  <a:pt x="1257681" y="1363752"/>
                </a:cubicBezTo>
                <a:cubicBezTo>
                  <a:pt x="1252499" y="1363752"/>
                  <a:pt x="1248994" y="1363295"/>
                  <a:pt x="1247165" y="1362380"/>
                </a:cubicBezTo>
                <a:cubicBezTo>
                  <a:pt x="1248079" y="1371219"/>
                  <a:pt x="1246860" y="1377773"/>
                  <a:pt x="1243507" y="1382040"/>
                </a:cubicBezTo>
                <a:cubicBezTo>
                  <a:pt x="1249299" y="1387831"/>
                  <a:pt x="1251585" y="1394079"/>
                  <a:pt x="1250365" y="1400785"/>
                </a:cubicBezTo>
                <a:cubicBezTo>
                  <a:pt x="1250670" y="1401090"/>
                  <a:pt x="1252347" y="1402309"/>
                  <a:pt x="1255395" y="1404443"/>
                </a:cubicBezTo>
                <a:cubicBezTo>
                  <a:pt x="1258443" y="1406576"/>
                  <a:pt x="1260576" y="1410081"/>
                  <a:pt x="1261795" y="1414958"/>
                </a:cubicBezTo>
                <a:cubicBezTo>
                  <a:pt x="1265148" y="1414958"/>
                  <a:pt x="1268272" y="1416330"/>
                  <a:pt x="1271168" y="1419073"/>
                </a:cubicBezTo>
                <a:cubicBezTo>
                  <a:pt x="1274064" y="1421816"/>
                  <a:pt x="1275816" y="1424559"/>
                  <a:pt x="1276426" y="1427303"/>
                </a:cubicBezTo>
                <a:cubicBezTo>
                  <a:pt x="1277645" y="1426083"/>
                  <a:pt x="1280084" y="1425474"/>
                  <a:pt x="1283741" y="1425474"/>
                </a:cubicBezTo>
                <a:cubicBezTo>
                  <a:pt x="1286484" y="1425474"/>
                  <a:pt x="1288923" y="1425931"/>
                  <a:pt x="1291056" y="1426845"/>
                </a:cubicBezTo>
                <a:cubicBezTo>
                  <a:pt x="1293190" y="1427760"/>
                  <a:pt x="1294409" y="1428827"/>
                  <a:pt x="1294714" y="1430046"/>
                </a:cubicBezTo>
                <a:cubicBezTo>
                  <a:pt x="1296847" y="1428827"/>
                  <a:pt x="1299286" y="1428217"/>
                  <a:pt x="1302029" y="1428217"/>
                </a:cubicBezTo>
                <a:cubicBezTo>
                  <a:pt x="1305992" y="1428217"/>
                  <a:pt x="1309649" y="1429589"/>
                  <a:pt x="1313002" y="1432332"/>
                </a:cubicBezTo>
                <a:cubicBezTo>
                  <a:pt x="1316050" y="1431722"/>
                  <a:pt x="1318336" y="1431417"/>
                  <a:pt x="1319860" y="1431417"/>
                </a:cubicBezTo>
                <a:cubicBezTo>
                  <a:pt x="1322908" y="1431417"/>
                  <a:pt x="1325499" y="1431875"/>
                  <a:pt x="1327632" y="1432789"/>
                </a:cubicBezTo>
                <a:cubicBezTo>
                  <a:pt x="1328547" y="1430351"/>
                  <a:pt x="1330985" y="1427988"/>
                  <a:pt x="1334947" y="1425702"/>
                </a:cubicBezTo>
                <a:cubicBezTo>
                  <a:pt x="1338910" y="1423416"/>
                  <a:pt x="1343025" y="1422426"/>
                  <a:pt x="1347292" y="1422731"/>
                </a:cubicBezTo>
                <a:cubicBezTo>
                  <a:pt x="1349730" y="1419683"/>
                  <a:pt x="1353084" y="1417244"/>
                  <a:pt x="1357350" y="1415415"/>
                </a:cubicBezTo>
                <a:cubicBezTo>
                  <a:pt x="1361618" y="1413587"/>
                  <a:pt x="1365885" y="1412672"/>
                  <a:pt x="1370152" y="1412672"/>
                </a:cubicBezTo>
                <a:cubicBezTo>
                  <a:pt x="1378381" y="1412672"/>
                  <a:pt x="1384325" y="1416025"/>
                  <a:pt x="1387983" y="1422731"/>
                </a:cubicBezTo>
                <a:cubicBezTo>
                  <a:pt x="1389202" y="1425169"/>
                  <a:pt x="1389811" y="1428065"/>
                  <a:pt x="1389811" y="1431417"/>
                </a:cubicBezTo>
                <a:cubicBezTo>
                  <a:pt x="1389811" y="1438733"/>
                  <a:pt x="1386459" y="1444524"/>
                  <a:pt x="1379753" y="1448791"/>
                </a:cubicBezTo>
                <a:cubicBezTo>
                  <a:pt x="1378230" y="1449705"/>
                  <a:pt x="1375638" y="1451306"/>
                  <a:pt x="1371981" y="1453592"/>
                </a:cubicBezTo>
                <a:cubicBezTo>
                  <a:pt x="1368323" y="1455878"/>
                  <a:pt x="1364970" y="1457630"/>
                  <a:pt x="1361922" y="1458849"/>
                </a:cubicBezTo>
                <a:cubicBezTo>
                  <a:pt x="1358874" y="1460069"/>
                  <a:pt x="1356131" y="1460678"/>
                  <a:pt x="1353693" y="1460678"/>
                </a:cubicBezTo>
                <a:cubicBezTo>
                  <a:pt x="1349121" y="1466165"/>
                  <a:pt x="1342872" y="1468908"/>
                  <a:pt x="1334947" y="1468908"/>
                </a:cubicBezTo>
                <a:cubicBezTo>
                  <a:pt x="1331290" y="1468908"/>
                  <a:pt x="1328547" y="1468603"/>
                  <a:pt x="1326718" y="1467993"/>
                </a:cubicBezTo>
                <a:cubicBezTo>
                  <a:pt x="1323060" y="1471041"/>
                  <a:pt x="1317726" y="1472565"/>
                  <a:pt x="1310716" y="1472565"/>
                </a:cubicBezTo>
                <a:cubicBezTo>
                  <a:pt x="1304315" y="1472565"/>
                  <a:pt x="1299895" y="1471346"/>
                  <a:pt x="1297457" y="1468908"/>
                </a:cubicBezTo>
                <a:cubicBezTo>
                  <a:pt x="1295324" y="1469822"/>
                  <a:pt x="1293190" y="1470279"/>
                  <a:pt x="1291056" y="1470279"/>
                </a:cubicBezTo>
                <a:cubicBezTo>
                  <a:pt x="1286789" y="1470279"/>
                  <a:pt x="1282827" y="1468755"/>
                  <a:pt x="1279170" y="1465707"/>
                </a:cubicBezTo>
                <a:cubicBezTo>
                  <a:pt x="1263624" y="1466622"/>
                  <a:pt x="1253109" y="1461745"/>
                  <a:pt x="1247622" y="1451077"/>
                </a:cubicBezTo>
                <a:cubicBezTo>
                  <a:pt x="1243355" y="1451077"/>
                  <a:pt x="1238555" y="1448410"/>
                  <a:pt x="1233220" y="1443076"/>
                </a:cubicBezTo>
                <a:cubicBezTo>
                  <a:pt x="1227887" y="1437742"/>
                  <a:pt x="1224915" y="1433094"/>
                  <a:pt x="1224305" y="1429131"/>
                </a:cubicBezTo>
                <a:cubicBezTo>
                  <a:pt x="1217295" y="1426388"/>
                  <a:pt x="1212875" y="1421359"/>
                  <a:pt x="1211046" y="1414044"/>
                </a:cubicBezTo>
                <a:cubicBezTo>
                  <a:pt x="1210742" y="1411605"/>
                  <a:pt x="1210742" y="1409319"/>
                  <a:pt x="1211046" y="1407186"/>
                </a:cubicBezTo>
                <a:cubicBezTo>
                  <a:pt x="1209827" y="1406881"/>
                  <a:pt x="1208836" y="1405586"/>
                  <a:pt x="1208074" y="1403300"/>
                </a:cubicBezTo>
                <a:cubicBezTo>
                  <a:pt x="1207313" y="1401014"/>
                  <a:pt x="1206932" y="1398651"/>
                  <a:pt x="1206932" y="1396213"/>
                </a:cubicBezTo>
                <a:cubicBezTo>
                  <a:pt x="1206932" y="1394384"/>
                  <a:pt x="1207084" y="1393165"/>
                  <a:pt x="1207389" y="1392555"/>
                </a:cubicBezTo>
                <a:cubicBezTo>
                  <a:pt x="1204950" y="1385240"/>
                  <a:pt x="1203731" y="1378535"/>
                  <a:pt x="1203731" y="1372439"/>
                </a:cubicBezTo>
                <a:cubicBezTo>
                  <a:pt x="1203731" y="1366343"/>
                  <a:pt x="1204950" y="1360856"/>
                  <a:pt x="1207389" y="1355979"/>
                </a:cubicBezTo>
                <a:cubicBezTo>
                  <a:pt x="1205560" y="1352627"/>
                  <a:pt x="1204645" y="1348969"/>
                  <a:pt x="1204645" y="1345007"/>
                </a:cubicBezTo>
                <a:cubicBezTo>
                  <a:pt x="1204645" y="1340130"/>
                  <a:pt x="1205712" y="1335253"/>
                  <a:pt x="1207846" y="1330376"/>
                </a:cubicBezTo>
                <a:cubicBezTo>
                  <a:pt x="1209980" y="1325499"/>
                  <a:pt x="1211961" y="1322299"/>
                  <a:pt x="1213790" y="1320775"/>
                </a:cubicBezTo>
                <a:cubicBezTo>
                  <a:pt x="1213180" y="1319251"/>
                  <a:pt x="1213637" y="1316584"/>
                  <a:pt x="1215161" y="1312774"/>
                </a:cubicBezTo>
                <a:cubicBezTo>
                  <a:pt x="1216685" y="1308964"/>
                  <a:pt x="1218743" y="1305459"/>
                  <a:pt x="1221333" y="1302258"/>
                </a:cubicBezTo>
                <a:cubicBezTo>
                  <a:pt x="1223924" y="1299058"/>
                  <a:pt x="1226591" y="1297153"/>
                  <a:pt x="1229335" y="1296543"/>
                </a:cubicBezTo>
                <a:lnTo>
                  <a:pt x="1228877" y="1291514"/>
                </a:lnTo>
                <a:cubicBezTo>
                  <a:pt x="1228877" y="1279627"/>
                  <a:pt x="1235278" y="1272159"/>
                  <a:pt x="1248079" y="1269111"/>
                </a:cubicBezTo>
                <a:cubicBezTo>
                  <a:pt x="1248079" y="1263930"/>
                  <a:pt x="1251127" y="1258901"/>
                  <a:pt x="1257223" y="1254024"/>
                </a:cubicBezTo>
                <a:cubicBezTo>
                  <a:pt x="1263320" y="1249147"/>
                  <a:pt x="1268653" y="1247013"/>
                  <a:pt x="1273226" y="1247623"/>
                </a:cubicBezTo>
                <a:cubicBezTo>
                  <a:pt x="1273835" y="1244270"/>
                  <a:pt x="1276807" y="1241603"/>
                  <a:pt x="1282141" y="1239622"/>
                </a:cubicBezTo>
                <a:cubicBezTo>
                  <a:pt x="1287475" y="1237641"/>
                  <a:pt x="1291514" y="1237107"/>
                  <a:pt x="1294257" y="1238022"/>
                </a:cubicBezTo>
                <a:cubicBezTo>
                  <a:pt x="1296695" y="1234059"/>
                  <a:pt x="1301572" y="1231316"/>
                  <a:pt x="1308887" y="1229792"/>
                </a:cubicBezTo>
                <a:cubicBezTo>
                  <a:pt x="1311630" y="1226744"/>
                  <a:pt x="1315593" y="1225220"/>
                  <a:pt x="1320774" y="1225220"/>
                </a:cubicBezTo>
                <a:close/>
                <a:moveTo>
                  <a:pt x="1573682" y="1224306"/>
                </a:moveTo>
                <a:cubicBezTo>
                  <a:pt x="1579473" y="1224306"/>
                  <a:pt x="1584350" y="1226668"/>
                  <a:pt x="1588313" y="1231392"/>
                </a:cubicBezTo>
                <a:cubicBezTo>
                  <a:pt x="1592275" y="1236117"/>
                  <a:pt x="1594256" y="1241679"/>
                  <a:pt x="1594256" y="1248080"/>
                </a:cubicBezTo>
                <a:cubicBezTo>
                  <a:pt x="1594256" y="1251433"/>
                  <a:pt x="1593495" y="1254938"/>
                  <a:pt x="1591970" y="1258596"/>
                </a:cubicBezTo>
                <a:cubicBezTo>
                  <a:pt x="1595933" y="1262558"/>
                  <a:pt x="1597914" y="1267587"/>
                  <a:pt x="1597914" y="1273683"/>
                </a:cubicBezTo>
                <a:cubicBezTo>
                  <a:pt x="1597914" y="1277951"/>
                  <a:pt x="1597609" y="1281456"/>
                  <a:pt x="1596999" y="1284199"/>
                </a:cubicBezTo>
                <a:cubicBezTo>
                  <a:pt x="1599438" y="1275360"/>
                  <a:pt x="1602943" y="1270178"/>
                  <a:pt x="1607515" y="1268654"/>
                </a:cubicBezTo>
                <a:cubicBezTo>
                  <a:pt x="1607515" y="1262863"/>
                  <a:pt x="1609344" y="1257529"/>
                  <a:pt x="1613001" y="1252652"/>
                </a:cubicBezTo>
                <a:cubicBezTo>
                  <a:pt x="1616659" y="1247775"/>
                  <a:pt x="1621002" y="1244118"/>
                  <a:pt x="1626031" y="1241679"/>
                </a:cubicBezTo>
                <a:cubicBezTo>
                  <a:pt x="1631061" y="1239241"/>
                  <a:pt x="1635252" y="1238479"/>
                  <a:pt x="1638604" y="1239393"/>
                </a:cubicBezTo>
                <a:cubicBezTo>
                  <a:pt x="1646225" y="1231164"/>
                  <a:pt x="1654454" y="1227049"/>
                  <a:pt x="1663294" y="1227049"/>
                </a:cubicBezTo>
                <a:cubicBezTo>
                  <a:pt x="1667256" y="1227049"/>
                  <a:pt x="1670761" y="1227811"/>
                  <a:pt x="1673809" y="1229335"/>
                </a:cubicBezTo>
                <a:cubicBezTo>
                  <a:pt x="1676552" y="1227201"/>
                  <a:pt x="1680667" y="1226135"/>
                  <a:pt x="1686153" y="1226135"/>
                </a:cubicBezTo>
                <a:cubicBezTo>
                  <a:pt x="1690725" y="1226135"/>
                  <a:pt x="1694992" y="1226973"/>
                  <a:pt x="1698955" y="1228649"/>
                </a:cubicBezTo>
                <a:cubicBezTo>
                  <a:pt x="1702917" y="1230326"/>
                  <a:pt x="1705508" y="1232840"/>
                  <a:pt x="1706727" y="1236193"/>
                </a:cubicBezTo>
                <a:cubicBezTo>
                  <a:pt x="1717700" y="1236803"/>
                  <a:pt x="1725473" y="1241375"/>
                  <a:pt x="1730045" y="1249909"/>
                </a:cubicBezTo>
                <a:cubicBezTo>
                  <a:pt x="1734007" y="1250214"/>
                  <a:pt x="1737894" y="1252500"/>
                  <a:pt x="1741703" y="1256767"/>
                </a:cubicBezTo>
                <a:cubicBezTo>
                  <a:pt x="1745513" y="1261034"/>
                  <a:pt x="1747418" y="1265911"/>
                  <a:pt x="1747418" y="1271397"/>
                </a:cubicBezTo>
                <a:cubicBezTo>
                  <a:pt x="1747418" y="1273836"/>
                  <a:pt x="1746656" y="1276884"/>
                  <a:pt x="1745132" y="1280541"/>
                </a:cubicBezTo>
                <a:cubicBezTo>
                  <a:pt x="1752142" y="1283285"/>
                  <a:pt x="1755648" y="1288619"/>
                  <a:pt x="1755648" y="1296543"/>
                </a:cubicBezTo>
                <a:cubicBezTo>
                  <a:pt x="1755648" y="1299287"/>
                  <a:pt x="1755495" y="1301268"/>
                  <a:pt x="1755190" y="1302487"/>
                </a:cubicBezTo>
                <a:cubicBezTo>
                  <a:pt x="1759153" y="1304621"/>
                  <a:pt x="1761972" y="1306830"/>
                  <a:pt x="1763649" y="1309116"/>
                </a:cubicBezTo>
                <a:cubicBezTo>
                  <a:pt x="1765325" y="1311402"/>
                  <a:pt x="1766163" y="1314222"/>
                  <a:pt x="1766163" y="1317575"/>
                </a:cubicBezTo>
                <a:cubicBezTo>
                  <a:pt x="1766163" y="1321232"/>
                  <a:pt x="1765249" y="1326109"/>
                  <a:pt x="1763420" y="1332205"/>
                </a:cubicBezTo>
                <a:cubicBezTo>
                  <a:pt x="1767078" y="1334948"/>
                  <a:pt x="1768906" y="1339520"/>
                  <a:pt x="1768906" y="1345921"/>
                </a:cubicBezTo>
                <a:cubicBezTo>
                  <a:pt x="1768906" y="1352627"/>
                  <a:pt x="1767230" y="1357656"/>
                  <a:pt x="1763877" y="1361009"/>
                </a:cubicBezTo>
                <a:cubicBezTo>
                  <a:pt x="1766620" y="1365581"/>
                  <a:pt x="1767992" y="1371219"/>
                  <a:pt x="1767992" y="1377925"/>
                </a:cubicBezTo>
                <a:cubicBezTo>
                  <a:pt x="1767992" y="1384631"/>
                  <a:pt x="1766468" y="1389965"/>
                  <a:pt x="1763420" y="1393927"/>
                </a:cubicBezTo>
                <a:cubicBezTo>
                  <a:pt x="1765249" y="1403071"/>
                  <a:pt x="1766163" y="1409472"/>
                  <a:pt x="1766163" y="1413129"/>
                </a:cubicBezTo>
                <a:cubicBezTo>
                  <a:pt x="1766163" y="1419530"/>
                  <a:pt x="1764792" y="1423950"/>
                  <a:pt x="1762048" y="1426388"/>
                </a:cubicBezTo>
                <a:cubicBezTo>
                  <a:pt x="1764487" y="1431875"/>
                  <a:pt x="1765706" y="1437209"/>
                  <a:pt x="1765706" y="1442390"/>
                </a:cubicBezTo>
                <a:cubicBezTo>
                  <a:pt x="1765706" y="1449401"/>
                  <a:pt x="1764030" y="1454582"/>
                  <a:pt x="1760677" y="1457935"/>
                </a:cubicBezTo>
                <a:cubicBezTo>
                  <a:pt x="1760982" y="1462812"/>
                  <a:pt x="1758924" y="1466774"/>
                  <a:pt x="1754505" y="1469822"/>
                </a:cubicBezTo>
                <a:cubicBezTo>
                  <a:pt x="1750085" y="1472870"/>
                  <a:pt x="1745132" y="1474394"/>
                  <a:pt x="1739646" y="1474394"/>
                </a:cubicBezTo>
                <a:cubicBezTo>
                  <a:pt x="1735379" y="1474394"/>
                  <a:pt x="1731721" y="1473327"/>
                  <a:pt x="1728673" y="1471194"/>
                </a:cubicBezTo>
                <a:cubicBezTo>
                  <a:pt x="1725625" y="1469060"/>
                  <a:pt x="1724101" y="1466012"/>
                  <a:pt x="1724101" y="1462050"/>
                </a:cubicBezTo>
                <a:cubicBezTo>
                  <a:pt x="1721663" y="1456259"/>
                  <a:pt x="1720443" y="1449705"/>
                  <a:pt x="1720443" y="1442390"/>
                </a:cubicBezTo>
                <a:cubicBezTo>
                  <a:pt x="1720443" y="1431113"/>
                  <a:pt x="1723186" y="1422883"/>
                  <a:pt x="1728673" y="1417701"/>
                </a:cubicBezTo>
                <a:cubicBezTo>
                  <a:pt x="1726540" y="1414958"/>
                  <a:pt x="1724634" y="1410462"/>
                  <a:pt x="1722958" y="1404214"/>
                </a:cubicBezTo>
                <a:cubicBezTo>
                  <a:pt x="1721282" y="1397966"/>
                  <a:pt x="1720443" y="1392098"/>
                  <a:pt x="1720443" y="1386612"/>
                </a:cubicBezTo>
                <a:cubicBezTo>
                  <a:pt x="1720443" y="1378992"/>
                  <a:pt x="1721967" y="1374267"/>
                  <a:pt x="1725015" y="1372439"/>
                </a:cubicBezTo>
                <a:cubicBezTo>
                  <a:pt x="1722577" y="1367867"/>
                  <a:pt x="1721358" y="1363142"/>
                  <a:pt x="1721358" y="1358265"/>
                </a:cubicBezTo>
                <a:cubicBezTo>
                  <a:pt x="1721358" y="1352779"/>
                  <a:pt x="1723034" y="1346073"/>
                  <a:pt x="1726387" y="1338149"/>
                </a:cubicBezTo>
                <a:cubicBezTo>
                  <a:pt x="1723644" y="1336015"/>
                  <a:pt x="1721358" y="1332815"/>
                  <a:pt x="1719529" y="1328547"/>
                </a:cubicBezTo>
                <a:cubicBezTo>
                  <a:pt x="1717700" y="1324280"/>
                  <a:pt x="1716786" y="1320165"/>
                  <a:pt x="1716786" y="1316203"/>
                </a:cubicBezTo>
                <a:cubicBezTo>
                  <a:pt x="1716786" y="1314984"/>
                  <a:pt x="1717091" y="1313155"/>
                  <a:pt x="1717700" y="1310717"/>
                </a:cubicBezTo>
                <a:cubicBezTo>
                  <a:pt x="1714347" y="1307973"/>
                  <a:pt x="1711376" y="1303554"/>
                  <a:pt x="1708785" y="1297458"/>
                </a:cubicBezTo>
                <a:cubicBezTo>
                  <a:pt x="1706194" y="1291362"/>
                  <a:pt x="1705051" y="1285875"/>
                  <a:pt x="1705356" y="1280999"/>
                </a:cubicBezTo>
                <a:cubicBezTo>
                  <a:pt x="1702612" y="1280694"/>
                  <a:pt x="1699869" y="1279779"/>
                  <a:pt x="1697126" y="1278255"/>
                </a:cubicBezTo>
                <a:cubicBezTo>
                  <a:pt x="1694383" y="1276731"/>
                  <a:pt x="1692249" y="1274598"/>
                  <a:pt x="1690725" y="1271855"/>
                </a:cubicBezTo>
                <a:lnTo>
                  <a:pt x="1685696" y="1271855"/>
                </a:lnTo>
                <a:cubicBezTo>
                  <a:pt x="1680514" y="1271855"/>
                  <a:pt x="1676857" y="1270788"/>
                  <a:pt x="1674723" y="1268654"/>
                </a:cubicBezTo>
                <a:cubicBezTo>
                  <a:pt x="1672285" y="1271702"/>
                  <a:pt x="1668246" y="1274369"/>
                  <a:pt x="1662608" y="1276655"/>
                </a:cubicBezTo>
                <a:cubicBezTo>
                  <a:pt x="1656969" y="1278941"/>
                  <a:pt x="1652016" y="1279627"/>
                  <a:pt x="1647749" y="1278713"/>
                </a:cubicBezTo>
                <a:lnTo>
                  <a:pt x="1647291" y="1278713"/>
                </a:lnTo>
                <a:cubicBezTo>
                  <a:pt x="1647901" y="1282065"/>
                  <a:pt x="1646910" y="1285037"/>
                  <a:pt x="1644320" y="1287628"/>
                </a:cubicBezTo>
                <a:cubicBezTo>
                  <a:pt x="1641729" y="1290219"/>
                  <a:pt x="1638604" y="1291667"/>
                  <a:pt x="1634947" y="1291971"/>
                </a:cubicBezTo>
                <a:cubicBezTo>
                  <a:pt x="1632813" y="1298067"/>
                  <a:pt x="1627175" y="1301725"/>
                  <a:pt x="1618031" y="1302944"/>
                </a:cubicBezTo>
                <a:cubicBezTo>
                  <a:pt x="1618335" y="1308126"/>
                  <a:pt x="1617268" y="1312469"/>
                  <a:pt x="1614830" y="1315974"/>
                </a:cubicBezTo>
                <a:cubicBezTo>
                  <a:pt x="1612392" y="1319480"/>
                  <a:pt x="1609649" y="1321537"/>
                  <a:pt x="1606600" y="1322147"/>
                </a:cubicBezTo>
                <a:cubicBezTo>
                  <a:pt x="1606600" y="1330071"/>
                  <a:pt x="1604924" y="1338301"/>
                  <a:pt x="1601571" y="1346835"/>
                </a:cubicBezTo>
                <a:cubicBezTo>
                  <a:pt x="1602181" y="1349274"/>
                  <a:pt x="1602486" y="1351407"/>
                  <a:pt x="1602486" y="1353236"/>
                </a:cubicBezTo>
                <a:cubicBezTo>
                  <a:pt x="1602486" y="1359332"/>
                  <a:pt x="1601266" y="1364819"/>
                  <a:pt x="1598828" y="1369695"/>
                </a:cubicBezTo>
                <a:cubicBezTo>
                  <a:pt x="1600352" y="1372743"/>
                  <a:pt x="1601114" y="1376249"/>
                  <a:pt x="1601114" y="1380211"/>
                </a:cubicBezTo>
                <a:cubicBezTo>
                  <a:pt x="1601114" y="1385393"/>
                  <a:pt x="1600200" y="1390727"/>
                  <a:pt x="1598371" y="1396213"/>
                </a:cubicBezTo>
                <a:cubicBezTo>
                  <a:pt x="1601114" y="1399871"/>
                  <a:pt x="1602486" y="1403985"/>
                  <a:pt x="1602486" y="1408557"/>
                </a:cubicBezTo>
                <a:cubicBezTo>
                  <a:pt x="1602486" y="1411301"/>
                  <a:pt x="1601724" y="1414501"/>
                  <a:pt x="1600200" y="1418159"/>
                </a:cubicBezTo>
                <a:cubicBezTo>
                  <a:pt x="1601114" y="1419987"/>
                  <a:pt x="1601571" y="1422883"/>
                  <a:pt x="1601571" y="1426845"/>
                </a:cubicBezTo>
                <a:cubicBezTo>
                  <a:pt x="1601571" y="1433551"/>
                  <a:pt x="1600200" y="1438428"/>
                  <a:pt x="1597456" y="1441476"/>
                </a:cubicBezTo>
                <a:cubicBezTo>
                  <a:pt x="1598676" y="1445743"/>
                  <a:pt x="1599285" y="1449096"/>
                  <a:pt x="1599285" y="1451534"/>
                </a:cubicBezTo>
                <a:cubicBezTo>
                  <a:pt x="1599285" y="1453973"/>
                  <a:pt x="1598828" y="1456106"/>
                  <a:pt x="1597914" y="1457935"/>
                </a:cubicBezTo>
                <a:cubicBezTo>
                  <a:pt x="1597914" y="1463117"/>
                  <a:pt x="1595933" y="1467155"/>
                  <a:pt x="1591970" y="1470051"/>
                </a:cubicBezTo>
                <a:cubicBezTo>
                  <a:pt x="1588008" y="1472946"/>
                  <a:pt x="1583283" y="1474394"/>
                  <a:pt x="1577797" y="1474394"/>
                </a:cubicBezTo>
                <a:cubicBezTo>
                  <a:pt x="1572615" y="1474394"/>
                  <a:pt x="1568119" y="1472946"/>
                  <a:pt x="1564309" y="1470051"/>
                </a:cubicBezTo>
                <a:cubicBezTo>
                  <a:pt x="1560500" y="1467155"/>
                  <a:pt x="1558747" y="1463117"/>
                  <a:pt x="1559052" y="1457935"/>
                </a:cubicBezTo>
                <a:cubicBezTo>
                  <a:pt x="1558137" y="1455192"/>
                  <a:pt x="1557680" y="1452296"/>
                  <a:pt x="1557680" y="1449248"/>
                </a:cubicBezTo>
                <a:cubicBezTo>
                  <a:pt x="1557680" y="1442847"/>
                  <a:pt x="1558747" y="1436751"/>
                  <a:pt x="1560880" y="1430960"/>
                </a:cubicBezTo>
                <a:cubicBezTo>
                  <a:pt x="1558137" y="1427303"/>
                  <a:pt x="1556766" y="1423340"/>
                  <a:pt x="1556766" y="1419073"/>
                </a:cubicBezTo>
                <a:cubicBezTo>
                  <a:pt x="1556766" y="1416330"/>
                  <a:pt x="1557528" y="1413129"/>
                  <a:pt x="1559052" y="1409472"/>
                </a:cubicBezTo>
                <a:cubicBezTo>
                  <a:pt x="1556918" y="1406119"/>
                  <a:pt x="1555851" y="1402309"/>
                  <a:pt x="1555851" y="1398042"/>
                </a:cubicBezTo>
                <a:cubicBezTo>
                  <a:pt x="1555851" y="1394994"/>
                  <a:pt x="1556461" y="1392251"/>
                  <a:pt x="1557680" y="1389812"/>
                </a:cubicBezTo>
                <a:cubicBezTo>
                  <a:pt x="1558899" y="1387374"/>
                  <a:pt x="1560423" y="1385393"/>
                  <a:pt x="1562252" y="1383869"/>
                </a:cubicBezTo>
                <a:cubicBezTo>
                  <a:pt x="1557985" y="1378992"/>
                  <a:pt x="1555851" y="1373353"/>
                  <a:pt x="1555851" y="1366952"/>
                </a:cubicBezTo>
                <a:cubicBezTo>
                  <a:pt x="1555851" y="1360856"/>
                  <a:pt x="1557832" y="1355675"/>
                  <a:pt x="1561795" y="1351407"/>
                </a:cubicBezTo>
                <a:cubicBezTo>
                  <a:pt x="1560576" y="1349883"/>
                  <a:pt x="1559509" y="1347597"/>
                  <a:pt x="1558595" y="1344549"/>
                </a:cubicBezTo>
                <a:cubicBezTo>
                  <a:pt x="1557680" y="1341501"/>
                  <a:pt x="1557223" y="1338453"/>
                  <a:pt x="1557223" y="1335405"/>
                </a:cubicBezTo>
                <a:cubicBezTo>
                  <a:pt x="1557223" y="1331443"/>
                  <a:pt x="1558137" y="1328547"/>
                  <a:pt x="1559966" y="1326719"/>
                </a:cubicBezTo>
                <a:cubicBezTo>
                  <a:pt x="1557528" y="1321232"/>
                  <a:pt x="1556309" y="1314984"/>
                  <a:pt x="1556309" y="1307973"/>
                </a:cubicBezTo>
                <a:cubicBezTo>
                  <a:pt x="1556309" y="1301877"/>
                  <a:pt x="1557223" y="1297763"/>
                  <a:pt x="1559052" y="1295629"/>
                </a:cubicBezTo>
                <a:cubicBezTo>
                  <a:pt x="1556309" y="1289533"/>
                  <a:pt x="1554937" y="1283742"/>
                  <a:pt x="1554937" y="1278255"/>
                </a:cubicBezTo>
                <a:cubicBezTo>
                  <a:pt x="1554937" y="1272159"/>
                  <a:pt x="1556309" y="1267740"/>
                  <a:pt x="1559052" y="1264997"/>
                </a:cubicBezTo>
                <a:cubicBezTo>
                  <a:pt x="1554175" y="1259205"/>
                  <a:pt x="1551736" y="1252805"/>
                  <a:pt x="1551736" y="1245794"/>
                </a:cubicBezTo>
                <a:cubicBezTo>
                  <a:pt x="1551736" y="1237260"/>
                  <a:pt x="1555394" y="1231011"/>
                  <a:pt x="1562709" y="1227049"/>
                </a:cubicBezTo>
                <a:cubicBezTo>
                  <a:pt x="1566367" y="1225220"/>
                  <a:pt x="1570025" y="1224306"/>
                  <a:pt x="1573682" y="1224306"/>
                </a:cubicBezTo>
                <a:close/>
                <a:moveTo>
                  <a:pt x="30632" y="1224306"/>
                </a:moveTo>
                <a:cubicBezTo>
                  <a:pt x="36423" y="1224306"/>
                  <a:pt x="41300" y="1226668"/>
                  <a:pt x="45262" y="1231392"/>
                </a:cubicBezTo>
                <a:cubicBezTo>
                  <a:pt x="49225" y="1236117"/>
                  <a:pt x="51206" y="1241679"/>
                  <a:pt x="51206" y="1248080"/>
                </a:cubicBezTo>
                <a:cubicBezTo>
                  <a:pt x="51206" y="1251433"/>
                  <a:pt x="50444" y="1254938"/>
                  <a:pt x="48920" y="1258596"/>
                </a:cubicBezTo>
                <a:cubicBezTo>
                  <a:pt x="52883" y="1262558"/>
                  <a:pt x="54864" y="1267587"/>
                  <a:pt x="54864" y="1273683"/>
                </a:cubicBezTo>
                <a:cubicBezTo>
                  <a:pt x="54864" y="1277951"/>
                  <a:pt x="54559" y="1281456"/>
                  <a:pt x="53949" y="1284199"/>
                </a:cubicBezTo>
                <a:cubicBezTo>
                  <a:pt x="56388" y="1275360"/>
                  <a:pt x="59893" y="1270178"/>
                  <a:pt x="64465" y="1268654"/>
                </a:cubicBezTo>
                <a:cubicBezTo>
                  <a:pt x="64465" y="1262863"/>
                  <a:pt x="66294" y="1257529"/>
                  <a:pt x="69951" y="1252652"/>
                </a:cubicBezTo>
                <a:cubicBezTo>
                  <a:pt x="73609" y="1247775"/>
                  <a:pt x="77952" y="1244118"/>
                  <a:pt x="82982" y="1241679"/>
                </a:cubicBezTo>
                <a:cubicBezTo>
                  <a:pt x="88011" y="1239241"/>
                  <a:pt x="92202" y="1238479"/>
                  <a:pt x="95555" y="1239393"/>
                </a:cubicBezTo>
                <a:cubicBezTo>
                  <a:pt x="103175" y="1231164"/>
                  <a:pt x="111404" y="1227049"/>
                  <a:pt x="120243" y="1227049"/>
                </a:cubicBezTo>
                <a:cubicBezTo>
                  <a:pt x="124206" y="1227049"/>
                  <a:pt x="127711" y="1227811"/>
                  <a:pt x="130759" y="1229335"/>
                </a:cubicBezTo>
                <a:cubicBezTo>
                  <a:pt x="133502" y="1227201"/>
                  <a:pt x="137617" y="1226135"/>
                  <a:pt x="143103" y="1226135"/>
                </a:cubicBezTo>
                <a:cubicBezTo>
                  <a:pt x="147675" y="1226135"/>
                  <a:pt x="151943" y="1226973"/>
                  <a:pt x="155905" y="1228649"/>
                </a:cubicBezTo>
                <a:cubicBezTo>
                  <a:pt x="159867" y="1230326"/>
                  <a:pt x="162458" y="1232840"/>
                  <a:pt x="163677" y="1236193"/>
                </a:cubicBezTo>
                <a:cubicBezTo>
                  <a:pt x="174650" y="1236803"/>
                  <a:pt x="182423" y="1241375"/>
                  <a:pt x="186995" y="1249909"/>
                </a:cubicBezTo>
                <a:cubicBezTo>
                  <a:pt x="190957" y="1250214"/>
                  <a:pt x="194843" y="1252500"/>
                  <a:pt x="198653" y="1256767"/>
                </a:cubicBezTo>
                <a:cubicBezTo>
                  <a:pt x="202463" y="1261034"/>
                  <a:pt x="204368" y="1265911"/>
                  <a:pt x="204368" y="1271397"/>
                </a:cubicBezTo>
                <a:cubicBezTo>
                  <a:pt x="204368" y="1273836"/>
                  <a:pt x="203606" y="1276884"/>
                  <a:pt x="202082" y="1280541"/>
                </a:cubicBezTo>
                <a:cubicBezTo>
                  <a:pt x="209093" y="1283285"/>
                  <a:pt x="212598" y="1288619"/>
                  <a:pt x="212598" y="1296543"/>
                </a:cubicBezTo>
                <a:cubicBezTo>
                  <a:pt x="212598" y="1299287"/>
                  <a:pt x="212445" y="1301268"/>
                  <a:pt x="212140" y="1302487"/>
                </a:cubicBezTo>
                <a:cubicBezTo>
                  <a:pt x="216103" y="1304621"/>
                  <a:pt x="218922" y="1306830"/>
                  <a:pt x="220599" y="1309116"/>
                </a:cubicBezTo>
                <a:cubicBezTo>
                  <a:pt x="222275" y="1311402"/>
                  <a:pt x="223113" y="1314222"/>
                  <a:pt x="223113" y="1317575"/>
                </a:cubicBezTo>
                <a:cubicBezTo>
                  <a:pt x="223113" y="1321232"/>
                  <a:pt x="222199" y="1326109"/>
                  <a:pt x="220370" y="1332205"/>
                </a:cubicBezTo>
                <a:cubicBezTo>
                  <a:pt x="224028" y="1334948"/>
                  <a:pt x="225857" y="1339520"/>
                  <a:pt x="225857" y="1345921"/>
                </a:cubicBezTo>
                <a:cubicBezTo>
                  <a:pt x="225857" y="1352627"/>
                  <a:pt x="224180" y="1357656"/>
                  <a:pt x="220827" y="1361009"/>
                </a:cubicBezTo>
                <a:cubicBezTo>
                  <a:pt x="223571" y="1365581"/>
                  <a:pt x="224942" y="1371219"/>
                  <a:pt x="224942" y="1377925"/>
                </a:cubicBezTo>
                <a:cubicBezTo>
                  <a:pt x="224942" y="1384631"/>
                  <a:pt x="223418" y="1389965"/>
                  <a:pt x="220370" y="1393927"/>
                </a:cubicBezTo>
                <a:cubicBezTo>
                  <a:pt x="222199" y="1403071"/>
                  <a:pt x="223113" y="1409472"/>
                  <a:pt x="223113" y="1413129"/>
                </a:cubicBezTo>
                <a:cubicBezTo>
                  <a:pt x="223113" y="1419530"/>
                  <a:pt x="221742" y="1423950"/>
                  <a:pt x="218999" y="1426388"/>
                </a:cubicBezTo>
                <a:cubicBezTo>
                  <a:pt x="221437" y="1431875"/>
                  <a:pt x="222656" y="1437209"/>
                  <a:pt x="222656" y="1442390"/>
                </a:cubicBezTo>
                <a:cubicBezTo>
                  <a:pt x="222656" y="1449401"/>
                  <a:pt x="220980" y="1454582"/>
                  <a:pt x="217627" y="1457935"/>
                </a:cubicBezTo>
                <a:cubicBezTo>
                  <a:pt x="217932" y="1462812"/>
                  <a:pt x="215874" y="1466774"/>
                  <a:pt x="211455" y="1469822"/>
                </a:cubicBezTo>
                <a:cubicBezTo>
                  <a:pt x="207035" y="1472870"/>
                  <a:pt x="202082" y="1474394"/>
                  <a:pt x="196596" y="1474394"/>
                </a:cubicBezTo>
                <a:cubicBezTo>
                  <a:pt x="192328" y="1474394"/>
                  <a:pt x="188671" y="1473327"/>
                  <a:pt x="185623" y="1471194"/>
                </a:cubicBezTo>
                <a:cubicBezTo>
                  <a:pt x="182575" y="1469060"/>
                  <a:pt x="181051" y="1466012"/>
                  <a:pt x="181051" y="1462050"/>
                </a:cubicBezTo>
                <a:cubicBezTo>
                  <a:pt x="178613" y="1456259"/>
                  <a:pt x="177393" y="1449705"/>
                  <a:pt x="177393" y="1442390"/>
                </a:cubicBezTo>
                <a:cubicBezTo>
                  <a:pt x="177393" y="1431113"/>
                  <a:pt x="180137" y="1422883"/>
                  <a:pt x="185623" y="1417701"/>
                </a:cubicBezTo>
                <a:cubicBezTo>
                  <a:pt x="183489" y="1414958"/>
                  <a:pt x="181584" y="1410462"/>
                  <a:pt x="179908" y="1404214"/>
                </a:cubicBezTo>
                <a:cubicBezTo>
                  <a:pt x="178232" y="1397966"/>
                  <a:pt x="177393" y="1392098"/>
                  <a:pt x="177393" y="1386612"/>
                </a:cubicBezTo>
                <a:cubicBezTo>
                  <a:pt x="177393" y="1378992"/>
                  <a:pt x="178917" y="1374267"/>
                  <a:pt x="181965" y="1372439"/>
                </a:cubicBezTo>
                <a:cubicBezTo>
                  <a:pt x="179527" y="1367867"/>
                  <a:pt x="178308" y="1363142"/>
                  <a:pt x="178308" y="1358265"/>
                </a:cubicBezTo>
                <a:cubicBezTo>
                  <a:pt x="178308" y="1352779"/>
                  <a:pt x="179984" y="1346073"/>
                  <a:pt x="183337" y="1338149"/>
                </a:cubicBezTo>
                <a:cubicBezTo>
                  <a:pt x="180594" y="1336015"/>
                  <a:pt x="178308" y="1332815"/>
                  <a:pt x="176479" y="1328547"/>
                </a:cubicBezTo>
                <a:cubicBezTo>
                  <a:pt x="174650" y="1324280"/>
                  <a:pt x="173736" y="1320165"/>
                  <a:pt x="173736" y="1316203"/>
                </a:cubicBezTo>
                <a:cubicBezTo>
                  <a:pt x="173736" y="1314984"/>
                  <a:pt x="174041" y="1313155"/>
                  <a:pt x="174650" y="1310717"/>
                </a:cubicBezTo>
                <a:cubicBezTo>
                  <a:pt x="171297" y="1307973"/>
                  <a:pt x="168326" y="1303554"/>
                  <a:pt x="165735" y="1297458"/>
                </a:cubicBezTo>
                <a:cubicBezTo>
                  <a:pt x="163144" y="1291362"/>
                  <a:pt x="162001" y="1285875"/>
                  <a:pt x="162306" y="1280999"/>
                </a:cubicBezTo>
                <a:cubicBezTo>
                  <a:pt x="159563" y="1280694"/>
                  <a:pt x="156819" y="1279779"/>
                  <a:pt x="154076" y="1278255"/>
                </a:cubicBezTo>
                <a:cubicBezTo>
                  <a:pt x="151333" y="1276731"/>
                  <a:pt x="149199" y="1274598"/>
                  <a:pt x="147675" y="1271855"/>
                </a:cubicBezTo>
                <a:lnTo>
                  <a:pt x="142646" y="1271855"/>
                </a:lnTo>
                <a:cubicBezTo>
                  <a:pt x="137465" y="1271855"/>
                  <a:pt x="133807" y="1270788"/>
                  <a:pt x="131673" y="1268654"/>
                </a:cubicBezTo>
                <a:cubicBezTo>
                  <a:pt x="129235" y="1271702"/>
                  <a:pt x="125196" y="1274369"/>
                  <a:pt x="119558" y="1276655"/>
                </a:cubicBezTo>
                <a:cubicBezTo>
                  <a:pt x="113919" y="1278941"/>
                  <a:pt x="108966" y="1279627"/>
                  <a:pt x="104699" y="1278713"/>
                </a:cubicBezTo>
                <a:lnTo>
                  <a:pt x="104241" y="1278713"/>
                </a:lnTo>
                <a:cubicBezTo>
                  <a:pt x="104851" y="1282065"/>
                  <a:pt x="103860" y="1285037"/>
                  <a:pt x="101270" y="1287628"/>
                </a:cubicBezTo>
                <a:cubicBezTo>
                  <a:pt x="98679" y="1290219"/>
                  <a:pt x="95555" y="1291667"/>
                  <a:pt x="91897" y="1291971"/>
                </a:cubicBezTo>
                <a:cubicBezTo>
                  <a:pt x="89763" y="1298067"/>
                  <a:pt x="84125" y="1301725"/>
                  <a:pt x="74981" y="1302944"/>
                </a:cubicBezTo>
                <a:cubicBezTo>
                  <a:pt x="75285" y="1308126"/>
                  <a:pt x="74219" y="1312469"/>
                  <a:pt x="71780" y="1315974"/>
                </a:cubicBezTo>
                <a:cubicBezTo>
                  <a:pt x="69342" y="1319480"/>
                  <a:pt x="66599" y="1321537"/>
                  <a:pt x="63551" y="1322147"/>
                </a:cubicBezTo>
                <a:cubicBezTo>
                  <a:pt x="63551" y="1330071"/>
                  <a:pt x="61874" y="1338301"/>
                  <a:pt x="58521" y="1346835"/>
                </a:cubicBezTo>
                <a:cubicBezTo>
                  <a:pt x="59131" y="1349274"/>
                  <a:pt x="59436" y="1351407"/>
                  <a:pt x="59436" y="1353236"/>
                </a:cubicBezTo>
                <a:cubicBezTo>
                  <a:pt x="59436" y="1359332"/>
                  <a:pt x="58217" y="1364819"/>
                  <a:pt x="55778" y="1369695"/>
                </a:cubicBezTo>
                <a:cubicBezTo>
                  <a:pt x="57302" y="1372743"/>
                  <a:pt x="58064" y="1376249"/>
                  <a:pt x="58064" y="1380211"/>
                </a:cubicBezTo>
                <a:cubicBezTo>
                  <a:pt x="58064" y="1385393"/>
                  <a:pt x="57150" y="1390727"/>
                  <a:pt x="55321" y="1396213"/>
                </a:cubicBezTo>
                <a:cubicBezTo>
                  <a:pt x="58064" y="1399871"/>
                  <a:pt x="59436" y="1403985"/>
                  <a:pt x="59436" y="1408557"/>
                </a:cubicBezTo>
                <a:cubicBezTo>
                  <a:pt x="59436" y="1411301"/>
                  <a:pt x="58674" y="1414501"/>
                  <a:pt x="57150" y="1418159"/>
                </a:cubicBezTo>
                <a:cubicBezTo>
                  <a:pt x="58064" y="1419987"/>
                  <a:pt x="58521" y="1422883"/>
                  <a:pt x="58521" y="1426845"/>
                </a:cubicBezTo>
                <a:cubicBezTo>
                  <a:pt x="58521" y="1433551"/>
                  <a:pt x="57150" y="1438428"/>
                  <a:pt x="54407" y="1441476"/>
                </a:cubicBezTo>
                <a:cubicBezTo>
                  <a:pt x="55626" y="1445743"/>
                  <a:pt x="56235" y="1449096"/>
                  <a:pt x="56235" y="1451534"/>
                </a:cubicBezTo>
                <a:cubicBezTo>
                  <a:pt x="56235" y="1453973"/>
                  <a:pt x="55778" y="1456106"/>
                  <a:pt x="54864" y="1457935"/>
                </a:cubicBezTo>
                <a:cubicBezTo>
                  <a:pt x="54864" y="1463117"/>
                  <a:pt x="52883" y="1467155"/>
                  <a:pt x="48920" y="1470051"/>
                </a:cubicBezTo>
                <a:cubicBezTo>
                  <a:pt x="44958" y="1472946"/>
                  <a:pt x="40233" y="1474394"/>
                  <a:pt x="34747" y="1474394"/>
                </a:cubicBezTo>
                <a:cubicBezTo>
                  <a:pt x="29565" y="1474394"/>
                  <a:pt x="25070" y="1472946"/>
                  <a:pt x="21260" y="1470051"/>
                </a:cubicBezTo>
                <a:cubicBezTo>
                  <a:pt x="17450" y="1467155"/>
                  <a:pt x="15697" y="1463117"/>
                  <a:pt x="16002" y="1457935"/>
                </a:cubicBezTo>
                <a:cubicBezTo>
                  <a:pt x="15087" y="1455192"/>
                  <a:pt x="14630" y="1452296"/>
                  <a:pt x="14630" y="1449248"/>
                </a:cubicBezTo>
                <a:cubicBezTo>
                  <a:pt x="14630" y="1442847"/>
                  <a:pt x="15697" y="1436751"/>
                  <a:pt x="17831" y="1430960"/>
                </a:cubicBezTo>
                <a:cubicBezTo>
                  <a:pt x="15087" y="1427303"/>
                  <a:pt x="13716" y="1423340"/>
                  <a:pt x="13716" y="1419073"/>
                </a:cubicBezTo>
                <a:cubicBezTo>
                  <a:pt x="13716" y="1416330"/>
                  <a:pt x="14478" y="1413129"/>
                  <a:pt x="16002" y="1409472"/>
                </a:cubicBezTo>
                <a:cubicBezTo>
                  <a:pt x="13868" y="1406119"/>
                  <a:pt x="12801" y="1402309"/>
                  <a:pt x="12801" y="1398042"/>
                </a:cubicBezTo>
                <a:cubicBezTo>
                  <a:pt x="12801" y="1394994"/>
                  <a:pt x="13411" y="1392251"/>
                  <a:pt x="14630" y="1389812"/>
                </a:cubicBezTo>
                <a:cubicBezTo>
                  <a:pt x="15849" y="1387374"/>
                  <a:pt x="17373" y="1385393"/>
                  <a:pt x="19202" y="1383869"/>
                </a:cubicBezTo>
                <a:cubicBezTo>
                  <a:pt x="14935" y="1378992"/>
                  <a:pt x="12801" y="1373353"/>
                  <a:pt x="12801" y="1366952"/>
                </a:cubicBezTo>
                <a:cubicBezTo>
                  <a:pt x="12801" y="1360856"/>
                  <a:pt x="14783" y="1355675"/>
                  <a:pt x="18745" y="1351407"/>
                </a:cubicBezTo>
                <a:cubicBezTo>
                  <a:pt x="17526" y="1349883"/>
                  <a:pt x="16459" y="1347597"/>
                  <a:pt x="15545" y="1344549"/>
                </a:cubicBezTo>
                <a:cubicBezTo>
                  <a:pt x="14630" y="1341501"/>
                  <a:pt x="14173" y="1338453"/>
                  <a:pt x="14173" y="1335405"/>
                </a:cubicBezTo>
                <a:cubicBezTo>
                  <a:pt x="14173" y="1331443"/>
                  <a:pt x="15087" y="1328547"/>
                  <a:pt x="16916" y="1326719"/>
                </a:cubicBezTo>
                <a:cubicBezTo>
                  <a:pt x="14478" y="1321232"/>
                  <a:pt x="13259" y="1314984"/>
                  <a:pt x="13259" y="1307973"/>
                </a:cubicBezTo>
                <a:cubicBezTo>
                  <a:pt x="13259" y="1301877"/>
                  <a:pt x="14173" y="1297763"/>
                  <a:pt x="16002" y="1295629"/>
                </a:cubicBezTo>
                <a:cubicBezTo>
                  <a:pt x="13259" y="1289533"/>
                  <a:pt x="11887" y="1283742"/>
                  <a:pt x="11887" y="1278255"/>
                </a:cubicBezTo>
                <a:cubicBezTo>
                  <a:pt x="11887" y="1272159"/>
                  <a:pt x="13259" y="1267740"/>
                  <a:pt x="16002" y="1264997"/>
                </a:cubicBezTo>
                <a:cubicBezTo>
                  <a:pt x="11125" y="1259205"/>
                  <a:pt x="8687" y="1252805"/>
                  <a:pt x="8687" y="1245794"/>
                </a:cubicBezTo>
                <a:cubicBezTo>
                  <a:pt x="8687" y="1237260"/>
                  <a:pt x="12344" y="1231011"/>
                  <a:pt x="19659" y="1227049"/>
                </a:cubicBezTo>
                <a:cubicBezTo>
                  <a:pt x="23317" y="1225220"/>
                  <a:pt x="26975" y="1224306"/>
                  <a:pt x="30632" y="1224306"/>
                </a:cubicBezTo>
                <a:close/>
                <a:moveTo>
                  <a:pt x="706221" y="1187273"/>
                </a:moveTo>
                <a:cubicBezTo>
                  <a:pt x="709269" y="1187273"/>
                  <a:pt x="711936" y="1188035"/>
                  <a:pt x="714222" y="1189559"/>
                </a:cubicBezTo>
                <a:cubicBezTo>
                  <a:pt x="716508" y="1191083"/>
                  <a:pt x="717956" y="1193369"/>
                  <a:pt x="718566" y="1196417"/>
                </a:cubicBezTo>
                <a:cubicBezTo>
                  <a:pt x="722223" y="1199160"/>
                  <a:pt x="724052" y="1202817"/>
                  <a:pt x="724052" y="1207389"/>
                </a:cubicBezTo>
                <a:cubicBezTo>
                  <a:pt x="724052" y="1210437"/>
                  <a:pt x="723290" y="1213714"/>
                  <a:pt x="721766" y="1217219"/>
                </a:cubicBezTo>
                <a:cubicBezTo>
                  <a:pt x="720242" y="1220724"/>
                  <a:pt x="718414" y="1223849"/>
                  <a:pt x="716280" y="1226592"/>
                </a:cubicBezTo>
                <a:cubicBezTo>
                  <a:pt x="719023" y="1228421"/>
                  <a:pt x="720395" y="1231773"/>
                  <a:pt x="720395" y="1236650"/>
                </a:cubicBezTo>
                <a:cubicBezTo>
                  <a:pt x="720395" y="1241527"/>
                  <a:pt x="718870" y="1246175"/>
                  <a:pt x="715822" y="1250595"/>
                </a:cubicBezTo>
                <a:cubicBezTo>
                  <a:pt x="712775" y="1255014"/>
                  <a:pt x="708812" y="1257681"/>
                  <a:pt x="703936" y="1258596"/>
                </a:cubicBezTo>
                <a:cubicBezTo>
                  <a:pt x="701802" y="1265911"/>
                  <a:pt x="696773" y="1270483"/>
                  <a:pt x="688848" y="1272312"/>
                </a:cubicBezTo>
                <a:cubicBezTo>
                  <a:pt x="684581" y="1276579"/>
                  <a:pt x="679704" y="1278713"/>
                  <a:pt x="674217" y="1278713"/>
                </a:cubicBezTo>
                <a:cubicBezTo>
                  <a:pt x="670865" y="1278713"/>
                  <a:pt x="667969" y="1277951"/>
                  <a:pt x="665530" y="1276427"/>
                </a:cubicBezTo>
                <a:cubicBezTo>
                  <a:pt x="666140" y="1284656"/>
                  <a:pt x="664464" y="1290295"/>
                  <a:pt x="660501" y="1293343"/>
                </a:cubicBezTo>
                <a:cubicBezTo>
                  <a:pt x="665988" y="1300049"/>
                  <a:pt x="668731" y="1306602"/>
                  <a:pt x="668731" y="1313003"/>
                </a:cubicBezTo>
                <a:cubicBezTo>
                  <a:pt x="668731" y="1317270"/>
                  <a:pt x="667512" y="1320775"/>
                  <a:pt x="665073" y="1323518"/>
                </a:cubicBezTo>
                <a:cubicBezTo>
                  <a:pt x="667512" y="1326871"/>
                  <a:pt x="668731" y="1330529"/>
                  <a:pt x="668731" y="1334491"/>
                </a:cubicBezTo>
                <a:cubicBezTo>
                  <a:pt x="668731" y="1338453"/>
                  <a:pt x="667664" y="1342568"/>
                  <a:pt x="665530" y="1346835"/>
                </a:cubicBezTo>
                <a:cubicBezTo>
                  <a:pt x="667359" y="1349579"/>
                  <a:pt x="668274" y="1352627"/>
                  <a:pt x="668274" y="1355979"/>
                </a:cubicBezTo>
                <a:cubicBezTo>
                  <a:pt x="668274" y="1361466"/>
                  <a:pt x="665988" y="1366190"/>
                  <a:pt x="661416" y="1370153"/>
                </a:cubicBezTo>
                <a:cubicBezTo>
                  <a:pt x="664464" y="1373505"/>
                  <a:pt x="665988" y="1377468"/>
                  <a:pt x="665988" y="1382040"/>
                </a:cubicBezTo>
                <a:cubicBezTo>
                  <a:pt x="665988" y="1386917"/>
                  <a:pt x="664007" y="1392403"/>
                  <a:pt x="660044" y="1398499"/>
                </a:cubicBezTo>
                <a:cubicBezTo>
                  <a:pt x="663092" y="1400328"/>
                  <a:pt x="664616" y="1404138"/>
                  <a:pt x="664616" y="1409929"/>
                </a:cubicBezTo>
                <a:cubicBezTo>
                  <a:pt x="664616" y="1415720"/>
                  <a:pt x="663397" y="1421664"/>
                  <a:pt x="660958" y="1427760"/>
                </a:cubicBezTo>
                <a:cubicBezTo>
                  <a:pt x="663397" y="1431113"/>
                  <a:pt x="664616" y="1435532"/>
                  <a:pt x="664616" y="1441019"/>
                </a:cubicBezTo>
                <a:cubicBezTo>
                  <a:pt x="664616" y="1444371"/>
                  <a:pt x="664007" y="1447115"/>
                  <a:pt x="662787" y="1449248"/>
                </a:cubicBezTo>
                <a:cubicBezTo>
                  <a:pt x="663397" y="1452296"/>
                  <a:pt x="663702" y="1454582"/>
                  <a:pt x="663702" y="1456106"/>
                </a:cubicBezTo>
                <a:cubicBezTo>
                  <a:pt x="663702" y="1461897"/>
                  <a:pt x="661949" y="1466393"/>
                  <a:pt x="658444" y="1469594"/>
                </a:cubicBezTo>
                <a:cubicBezTo>
                  <a:pt x="654939" y="1472794"/>
                  <a:pt x="650748" y="1474394"/>
                  <a:pt x="645871" y="1474394"/>
                </a:cubicBezTo>
                <a:cubicBezTo>
                  <a:pt x="641604" y="1474394"/>
                  <a:pt x="637794" y="1472946"/>
                  <a:pt x="634441" y="1470051"/>
                </a:cubicBezTo>
                <a:cubicBezTo>
                  <a:pt x="631088" y="1467155"/>
                  <a:pt x="629107" y="1462964"/>
                  <a:pt x="628497" y="1457478"/>
                </a:cubicBezTo>
                <a:cubicBezTo>
                  <a:pt x="628193" y="1457173"/>
                  <a:pt x="627812" y="1456640"/>
                  <a:pt x="627354" y="1455878"/>
                </a:cubicBezTo>
                <a:cubicBezTo>
                  <a:pt x="626897" y="1455116"/>
                  <a:pt x="626516" y="1454430"/>
                  <a:pt x="626211" y="1453820"/>
                </a:cubicBezTo>
                <a:cubicBezTo>
                  <a:pt x="621030" y="1456868"/>
                  <a:pt x="616305" y="1458392"/>
                  <a:pt x="612038" y="1458392"/>
                </a:cubicBezTo>
                <a:cubicBezTo>
                  <a:pt x="610514" y="1458392"/>
                  <a:pt x="609295" y="1458240"/>
                  <a:pt x="608381" y="1457935"/>
                </a:cubicBezTo>
                <a:cubicBezTo>
                  <a:pt x="604418" y="1460678"/>
                  <a:pt x="600608" y="1462050"/>
                  <a:pt x="596950" y="1462050"/>
                </a:cubicBezTo>
                <a:cubicBezTo>
                  <a:pt x="593903" y="1462050"/>
                  <a:pt x="591007" y="1461440"/>
                  <a:pt x="588264" y="1460221"/>
                </a:cubicBezTo>
                <a:cubicBezTo>
                  <a:pt x="587045" y="1462355"/>
                  <a:pt x="585140" y="1464031"/>
                  <a:pt x="582549" y="1465250"/>
                </a:cubicBezTo>
                <a:cubicBezTo>
                  <a:pt x="579958" y="1466469"/>
                  <a:pt x="577138" y="1467079"/>
                  <a:pt x="574090" y="1467079"/>
                </a:cubicBezTo>
                <a:cubicBezTo>
                  <a:pt x="572262" y="1467079"/>
                  <a:pt x="570890" y="1466927"/>
                  <a:pt x="569976" y="1466622"/>
                </a:cubicBezTo>
                <a:cubicBezTo>
                  <a:pt x="566623" y="1467841"/>
                  <a:pt x="563422" y="1468451"/>
                  <a:pt x="560375" y="1468451"/>
                </a:cubicBezTo>
                <a:cubicBezTo>
                  <a:pt x="556107" y="1468451"/>
                  <a:pt x="552602" y="1466927"/>
                  <a:pt x="549859" y="1463879"/>
                </a:cubicBezTo>
                <a:cubicBezTo>
                  <a:pt x="546506" y="1464183"/>
                  <a:pt x="542772" y="1462736"/>
                  <a:pt x="538657" y="1459535"/>
                </a:cubicBezTo>
                <a:cubicBezTo>
                  <a:pt x="534543" y="1456335"/>
                  <a:pt x="532028" y="1453211"/>
                  <a:pt x="531114" y="1450163"/>
                </a:cubicBezTo>
                <a:cubicBezTo>
                  <a:pt x="527456" y="1449248"/>
                  <a:pt x="524180" y="1447191"/>
                  <a:pt x="521284" y="1443990"/>
                </a:cubicBezTo>
                <a:cubicBezTo>
                  <a:pt x="518388" y="1440790"/>
                  <a:pt x="516483" y="1436751"/>
                  <a:pt x="515569" y="1431875"/>
                </a:cubicBezTo>
                <a:cubicBezTo>
                  <a:pt x="511911" y="1430960"/>
                  <a:pt x="508940" y="1428446"/>
                  <a:pt x="506653" y="1424331"/>
                </a:cubicBezTo>
                <a:cubicBezTo>
                  <a:pt x="504368" y="1420216"/>
                  <a:pt x="503225" y="1415415"/>
                  <a:pt x="503225" y="1409929"/>
                </a:cubicBezTo>
                <a:cubicBezTo>
                  <a:pt x="503225" y="1406576"/>
                  <a:pt x="503682" y="1403376"/>
                  <a:pt x="504596" y="1400328"/>
                </a:cubicBezTo>
                <a:cubicBezTo>
                  <a:pt x="502463" y="1396975"/>
                  <a:pt x="501701" y="1392708"/>
                  <a:pt x="502310" y="1387526"/>
                </a:cubicBezTo>
                <a:cubicBezTo>
                  <a:pt x="498043" y="1383869"/>
                  <a:pt x="495909" y="1379601"/>
                  <a:pt x="495909" y="1374725"/>
                </a:cubicBezTo>
                <a:cubicBezTo>
                  <a:pt x="495909" y="1372286"/>
                  <a:pt x="496366" y="1370000"/>
                  <a:pt x="497281" y="1367867"/>
                </a:cubicBezTo>
                <a:cubicBezTo>
                  <a:pt x="495452" y="1365123"/>
                  <a:pt x="494538" y="1361923"/>
                  <a:pt x="494538" y="1358265"/>
                </a:cubicBezTo>
                <a:cubicBezTo>
                  <a:pt x="494538" y="1353693"/>
                  <a:pt x="495909" y="1349579"/>
                  <a:pt x="498653" y="1345921"/>
                </a:cubicBezTo>
                <a:cubicBezTo>
                  <a:pt x="494385" y="1342263"/>
                  <a:pt x="492252" y="1337691"/>
                  <a:pt x="492252" y="1332205"/>
                </a:cubicBezTo>
                <a:cubicBezTo>
                  <a:pt x="492252" y="1328852"/>
                  <a:pt x="493166" y="1325957"/>
                  <a:pt x="494995" y="1323518"/>
                </a:cubicBezTo>
                <a:cubicBezTo>
                  <a:pt x="492252" y="1319556"/>
                  <a:pt x="490880" y="1314831"/>
                  <a:pt x="490880" y="1309345"/>
                </a:cubicBezTo>
                <a:cubicBezTo>
                  <a:pt x="490880" y="1305078"/>
                  <a:pt x="491795" y="1301877"/>
                  <a:pt x="493623" y="1299744"/>
                </a:cubicBezTo>
                <a:cubicBezTo>
                  <a:pt x="490575" y="1297305"/>
                  <a:pt x="489051" y="1293648"/>
                  <a:pt x="489051" y="1288771"/>
                </a:cubicBezTo>
                <a:cubicBezTo>
                  <a:pt x="489051" y="1285723"/>
                  <a:pt x="489966" y="1282370"/>
                  <a:pt x="491795" y="1278713"/>
                </a:cubicBezTo>
                <a:cubicBezTo>
                  <a:pt x="490271" y="1276274"/>
                  <a:pt x="489509" y="1272769"/>
                  <a:pt x="489509" y="1268197"/>
                </a:cubicBezTo>
                <a:cubicBezTo>
                  <a:pt x="489509" y="1261491"/>
                  <a:pt x="491337" y="1256310"/>
                  <a:pt x="494995" y="1252652"/>
                </a:cubicBezTo>
                <a:cubicBezTo>
                  <a:pt x="494080" y="1249909"/>
                  <a:pt x="493623" y="1247318"/>
                  <a:pt x="493623" y="1244880"/>
                </a:cubicBezTo>
                <a:cubicBezTo>
                  <a:pt x="493623" y="1239393"/>
                  <a:pt x="495528" y="1235050"/>
                  <a:pt x="499338" y="1231850"/>
                </a:cubicBezTo>
                <a:cubicBezTo>
                  <a:pt x="503148" y="1228649"/>
                  <a:pt x="507644" y="1227049"/>
                  <a:pt x="512826" y="1227049"/>
                </a:cubicBezTo>
                <a:cubicBezTo>
                  <a:pt x="518007" y="1227049"/>
                  <a:pt x="522503" y="1228725"/>
                  <a:pt x="526313" y="1232078"/>
                </a:cubicBezTo>
                <a:cubicBezTo>
                  <a:pt x="530123" y="1235431"/>
                  <a:pt x="532028" y="1240308"/>
                  <a:pt x="532028" y="1246709"/>
                </a:cubicBezTo>
                <a:cubicBezTo>
                  <a:pt x="532028" y="1251585"/>
                  <a:pt x="530961" y="1256767"/>
                  <a:pt x="528828" y="1262253"/>
                </a:cubicBezTo>
                <a:cubicBezTo>
                  <a:pt x="533095" y="1265911"/>
                  <a:pt x="535228" y="1270635"/>
                  <a:pt x="535228" y="1276427"/>
                </a:cubicBezTo>
                <a:cubicBezTo>
                  <a:pt x="535228" y="1280694"/>
                  <a:pt x="533857" y="1284504"/>
                  <a:pt x="531114" y="1287857"/>
                </a:cubicBezTo>
                <a:cubicBezTo>
                  <a:pt x="532943" y="1291209"/>
                  <a:pt x="533857" y="1295629"/>
                  <a:pt x="533857" y="1301115"/>
                </a:cubicBezTo>
                <a:cubicBezTo>
                  <a:pt x="533857" y="1306907"/>
                  <a:pt x="532943" y="1311631"/>
                  <a:pt x="531114" y="1315289"/>
                </a:cubicBezTo>
                <a:cubicBezTo>
                  <a:pt x="533857" y="1318946"/>
                  <a:pt x="535228" y="1324585"/>
                  <a:pt x="535228" y="1332205"/>
                </a:cubicBezTo>
                <a:cubicBezTo>
                  <a:pt x="535228" y="1337387"/>
                  <a:pt x="534924" y="1340892"/>
                  <a:pt x="534314" y="1342721"/>
                </a:cubicBezTo>
                <a:cubicBezTo>
                  <a:pt x="536753" y="1345464"/>
                  <a:pt x="537972" y="1348969"/>
                  <a:pt x="537972" y="1353236"/>
                </a:cubicBezTo>
                <a:cubicBezTo>
                  <a:pt x="537972" y="1355675"/>
                  <a:pt x="537362" y="1358418"/>
                  <a:pt x="536143" y="1361466"/>
                </a:cubicBezTo>
                <a:cubicBezTo>
                  <a:pt x="539191" y="1364819"/>
                  <a:pt x="540715" y="1369391"/>
                  <a:pt x="540715" y="1375182"/>
                </a:cubicBezTo>
                <a:cubicBezTo>
                  <a:pt x="540715" y="1377011"/>
                  <a:pt x="540410" y="1378839"/>
                  <a:pt x="539801" y="1380668"/>
                </a:cubicBezTo>
                <a:cubicBezTo>
                  <a:pt x="541020" y="1381583"/>
                  <a:pt x="542086" y="1383183"/>
                  <a:pt x="543001" y="1385469"/>
                </a:cubicBezTo>
                <a:cubicBezTo>
                  <a:pt x="543915" y="1387755"/>
                  <a:pt x="544373" y="1390117"/>
                  <a:pt x="544373" y="1392555"/>
                </a:cubicBezTo>
                <a:cubicBezTo>
                  <a:pt x="544373" y="1395603"/>
                  <a:pt x="543611" y="1398194"/>
                  <a:pt x="542086" y="1400328"/>
                </a:cubicBezTo>
                <a:cubicBezTo>
                  <a:pt x="544525" y="1400633"/>
                  <a:pt x="546201" y="1402233"/>
                  <a:pt x="547116" y="1405128"/>
                </a:cubicBezTo>
                <a:cubicBezTo>
                  <a:pt x="548030" y="1408024"/>
                  <a:pt x="548182" y="1410843"/>
                  <a:pt x="547573" y="1413587"/>
                </a:cubicBezTo>
                <a:lnTo>
                  <a:pt x="548030" y="1413587"/>
                </a:lnTo>
                <a:cubicBezTo>
                  <a:pt x="550164" y="1413587"/>
                  <a:pt x="552069" y="1414730"/>
                  <a:pt x="553745" y="1417016"/>
                </a:cubicBezTo>
                <a:cubicBezTo>
                  <a:pt x="555421" y="1419302"/>
                  <a:pt x="555955" y="1421359"/>
                  <a:pt x="555345" y="1423188"/>
                </a:cubicBezTo>
                <a:cubicBezTo>
                  <a:pt x="556260" y="1422578"/>
                  <a:pt x="557631" y="1422273"/>
                  <a:pt x="559460" y="1422273"/>
                </a:cubicBezTo>
                <a:cubicBezTo>
                  <a:pt x="561899" y="1422273"/>
                  <a:pt x="564108" y="1422807"/>
                  <a:pt x="566090" y="1423874"/>
                </a:cubicBezTo>
                <a:cubicBezTo>
                  <a:pt x="568071" y="1424940"/>
                  <a:pt x="569519" y="1426236"/>
                  <a:pt x="570433" y="1427760"/>
                </a:cubicBezTo>
                <a:cubicBezTo>
                  <a:pt x="576529" y="1424407"/>
                  <a:pt x="582320" y="1422731"/>
                  <a:pt x="587807" y="1422731"/>
                </a:cubicBezTo>
                <a:cubicBezTo>
                  <a:pt x="590550" y="1422731"/>
                  <a:pt x="592988" y="1423188"/>
                  <a:pt x="595122" y="1424102"/>
                </a:cubicBezTo>
                <a:cubicBezTo>
                  <a:pt x="597865" y="1421969"/>
                  <a:pt x="601446" y="1420064"/>
                  <a:pt x="605866" y="1418387"/>
                </a:cubicBezTo>
                <a:cubicBezTo>
                  <a:pt x="610286" y="1416711"/>
                  <a:pt x="614172" y="1415873"/>
                  <a:pt x="617525" y="1415873"/>
                </a:cubicBezTo>
                <a:cubicBezTo>
                  <a:pt x="619049" y="1415873"/>
                  <a:pt x="620420" y="1416177"/>
                  <a:pt x="621639" y="1416787"/>
                </a:cubicBezTo>
                <a:cubicBezTo>
                  <a:pt x="619506" y="1413434"/>
                  <a:pt x="618439" y="1409167"/>
                  <a:pt x="618439" y="1403985"/>
                </a:cubicBezTo>
                <a:cubicBezTo>
                  <a:pt x="618439" y="1398194"/>
                  <a:pt x="620268" y="1394537"/>
                  <a:pt x="623925" y="1393013"/>
                </a:cubicBezTo>
                <a:cubicBezTo>
                  <a:pt x="621792" y="1390574"/>
                  <a:pt x="620725" y="1385393"/>
                  <a:pt x="620725" y="1377468"/>
                </a:cubicBezTo>
                <a:cubicBezTo>
                  <a:pt x="620725" y="1368019"/>
                  <a:pt x="622706" y="1361313"/>
                  <a:pt x="626669" y="1357351"/>
                </a:cubicBezTo>
                <a:cubicBezTo>
                  <a:pt x="623925" y="1352779"/>
                  <a:pt x="622554" y="1347750"/>
                  <a:pt x="622554" y="1342263"/>
                </a:cubicBezTo>
                <a:cubicBezTo>
                  <a:pt x="622554" y="1337387"/>
                  <a:pt x="623468" y="1334034"/>
                  <a:pt x="625297" y="1332205"/>
                </a:cubicBezTo>
                <a:cubicBezTo>
                  <a:pt x="623468" y="1329767"/>
                  <a:pt x="622554" y="1326719"/>
                  <a:pt x="622554" y="1323061"/>
                </a:cubicBezTo>
                <a:cubicBezTo>
                  <a:pt x="622554" y="1319403"/>
                  <a:pt x="623239" y="1315517"/>
                  <a:pt x="624611" y="1311402"/>
                </a:cubicBezTo>
                <a:cubicBezTo>
                  <a:pt x="625983" y="1307288"/>
                  <a:pt x="627735" y="1304011"/>
                  <a:pt x="629869" y="1301573"/>
                </a:cubicBezTo>
                <a:cubicBezTo>
                  <a:pt x="625906" y="1298829"/>
                  <a:pt x="623925" y="1292886"/>
                  <a:pt x="623925" y="1283742"/>
                </a:cubicBezTo>
                <a:cubicBezTo>
                  <a:pt x="623925" y="1277951"/>
                  <a:pt x="624383" y="1273226"/>
                  <a:pt x="625297" y="1269569"/>
                </a:cubicBezTo>
                <a:cubicBezTo>
                  <a:pt x="622554" y="1263473"/>
                  <a:pt x="621182" y="1258443"/>
                  <a:pt x="621182" y="1254481"/>
                </a:cubicBezTo>
                <a:cubicBezTo>
                  <a:pt x="621182" y="1248690"/>
                  <a:pt x="623011" y="1244118"/>
                  <a:pt x="626669" y="1240765"/>
                </a:cubicBezTo>
                <a:cubicBezTo>
                  <a:pt x="630326" y="1237412"/>
                  <a:pt x="634593" y="1235736"/>
                  <a:pt x="639470" y="1235736"/>
                </a:cubicBezTo>
                <a:cubicBezTo>
                  <a:pt x="644956" y="1235736"/>
                  <a:pt x="649681" y="1237869"/>
                  <a:pt x="653643" y="1242137"/>
                </a:cubicBezTo>
                <a:cubicBezTo>
                  <a:pt x="657606" y="1246404"/>
                  <a:pt x="659739" y="1252347"/>
                  <a:pt x="660044" y="1259967"/>
                </a:cubicBezTo>
                <a:cubicBezTo>
                  <a:pt x="661263" y="1256615"/>
                  <a:pt x="663321" y="1253719"/>
                  <a:pt x="666216" y="1251281"/>
                </a:cubicBezTo>
                <a:cubicBezTo>
                  <a:pt x="669112" y="1248842"/>
                  <a:pt x="672693" y="1247318"/>
                  <a:pt x="676961" y="1246709"/>
                </a:cubicBezTo>
                <a:cubicBezTo>
                  <a:pt x="676656" y="1243356"/>
                  <a:pt x="677418" y="1240232"/>
                  <a:pt x="679247" y="1237336"/>
                </a:cubicBezTo>
                <a:cubicBezTo>
                  <a:pt x="681075" y="1234440"/>
                  <a:pt x="683666" y="1232535"/>
                  <a:pt x="687019" y="1231621"/>
                </a:cubicBezTo>
                <a:cubicBezTo>
                  <a:pt x="684885" y="1228573"/>
                  <a:pt x="683819" y="1224763"/>
                  <a:pt x="683819" y="1220191"/>
                </a:cubicBezTo>
                <a:cubicBezTo>
                  <a:pt x="683819" y="1212266"/>
                  <a:pt x="686257" y="1205865"/>
                  <a:pt x="691134" y="1200989"/>
                </a:cubicBezTo>
                <a:cubicBezTo>
                  <a:pt x="690829" y="1197026"/>
                  <a:pt x="692201" y="1193750"/>
                  <a:pt x="695248" y="1191159"/>
                </a:cubicBezTo>
                <a:cubicBezTo>
                  <a:pt x="698297" y="1188568"/>
                  <a:pt x="701954" y="1187273"/>
                  <a:pt x="706221" y="1187273"/>
                </a:cubicBezTo>
                <a:close/>
                <a:moveTo>
                  <a:pt x="882320" y="1147496"/>
                </a:moveTo>
                <a:cubicBezTo>
                  <a:pt x="886587" y="1147496"/>
                  <a:pt x="890549" y="1148944"/>
                  <a:pt x="894207" y="1151840"/>
                </a:cubicBezTo>
                <a:cubicBezTo>
                  <a:pt x="897864" y="1154735"/>
                  <a:pt x="899693" y="1158469"/>
                  <a:pt x="899693" y="1163041"/>
                </a:cubicBezTo>
                <a:cubicBezTo>
                  <a:pt x="899693" y="1166089"/>
                  <a:pt x="898474" y="1169594"/>
                  <a:pt x="896035" y="1173557"/>
                </a:cubicBezTo>
                <a:cubicBezTo>
                  <a:pt x="899084" y="1176300"/>
                  <a:pt x="900608" y="1180872"/>
                  <a:pt x="900608" y="1187273"/>
                </a:cubicBezTo>
                <a:cubicBezTo>
                  <a:pt x="900608" y="1190016"/>
                  <a:pt x="900227" y="1192835"/>
                  <a:pt x="899464" y="1195731"/>
                </a:cubicBezTo>
                <a:cubicBezTo>
                  <a:pt x="898702" y="1198626"/>
                  <a:pt x="897712" y="1200836"/>
                  <a:pt x="896493" y="1202360"/>
                </a:cubicBezTo>
                <a:cubicBezTo>
                  <a:pt x="898321" y="1203579"/>
                  <a:pt x="899236" y="1206018"/>
                  <a:pt x="899236" y="1209675"/>
                </a:cubicBezTo>
                <a:cubicBezTo>
                  <a:pt x="899236" y="1212723"/>
                  <a:pt x="898474" y="1216838"/>
                  <a:pt x="896950" y="1222020"/>
                </a:cubicBezTo>
                <a:cubicBezTo>
                  <a:pt x="899693" y="1221105"/>
                  <a:pt x="902589" y="1220648"/>
                  <a:pt x="905637" y="1220648"/>
                </a:cubicBezTo>
                <a:cubicBezTo>
                  <a:pt x="910209" y="1220648"/>
                  <a:pt x="913714" y="1221715"/>
                  <a:pt x="916152" y="1223849"/>
                </a:cubicBezTo>
                <a:cubicBezTo>
                  <a:pt x="919200" y="1222325"/>
                  <a:pt x="921639" y="1221563"/>
                  <a:pt x="923467" y="1221563"/>
                </a:cubicBezTo>
                <a:cubicBezTo>
                  <a:pt x="926515" y="1221563"/>
                  <a:pt x="928954" y="1222782"/>
                  <a:pt x="930783" y="1225220"/>
                </a:cubicBezTo>
                <a:cubicBezTo>
                  <a:pt x="932916" y="1223696"/>
                  <a:pt x="935507" y="1222934"/>
                  <a:pt x="938555" y="1222934"/>
                </a:cubicBezTo>
                <a:cubicBezTo>
                  <a:pt x="942822" y="1222934"/>
                  <a:pt x="946175" y="1224611"/>
                  <a:pt x="948613" y="1227963"/>
                </a:cubicBezTo>
                <a:cubicBezTo>
                  <a:pt x="954405" y="1227963"/>
                  <a:pt x="958748" y="1229259"/>
                  <a:pt x="961644" y="1231850"/>
                </a:cubicBezTo>
                <a:cubicBezTo>
                  <a:pt x="964539" y="1234440"/>
                  <a:pt x="965987" y="1237717"/>
                  <a:pt x="965987" y="1241679"/>
                </a:cubicBezTo>
                <a:cubicBezTo>
                  <a:pt x="965987" y="1246556"/>
                  <a:pt x="964082" y="1251204"/>
                  <a:pt x="960272" y="1255624"/>
                </a:cubicBezTo>
                <a:cubicBezTo>
                  <a:pt x="956462" y="1260044"/>
                  <a:pt x="952119" y="1262253"/>
                  <a:pt x="947242" y="1262253"/>
                </a:cubicBezTo>
                <a:cubicBezTo>
                  <a:pt x="944499" y="1262253"/>
                  <a:pt x="941755" y="1261339"/>
                  <a:pt x="939012" y="1259510"/>
                </a:cubicBezTo>
                <a:cubicBezTo>
                  <a:pt x="935964" y="1261949"/>
                  <a:pt x="932002" y="1263168"/>
                  <a:pt x="927125" y="1263168"/>
                </a:cubicBezTo>
                <a:cubicBezTo>
                  <a:pt x="922553" y="1263168"/>
                  <a:pt x="918743" y="1262101"/>
                  <a:pt x="915695" y="1259967"/>
                </a:cubicBezTo>
                <a:cubicBezTo>
                  <a:pt x="911733" y="1261491"/>
                  <a:pt x="908837" y="1262253"/>
                  <a:pt x="907008" y="1262253"/>
                </a:cubicBezTo>
                <a:cubicBezTo>
                  <a:pt x="904570" y="1262253"/>
                  <a:pt x="901674" y="1261187"/>
                  <a:pt x="898321" y="1259053"/>
                </a:cubicBezTo>
                <a:cubicBezTo>
                  <a:pt x="901065" y="1262711"/>
                  <a:pt x="902436" y="1266673"/>
                  <a:pt x="902436" y="1270940"/>
                </a:cubicBezTo>
                <a:cubicBezTo>
                  <a:pt x="902436" y="1275512"/>
                  <a:pt x="900608" y="1279627"/>
                  <a:pt x="896950" y="1283285"/>
                </a:cubicBezTo>
                <a:cubicBezTo>
                  <a:pt x="899693" y="1286942"/>
                  <a:pt x="901065" y="1291514"/>
                  <a:pt x="901065" y="1297001"/>
                </a:cubicBezTo>
                <a:cubicBezTo>
                  <a:pt x="901065" y="1301877"/>
                  <a:pt x="899693" y="1306449"/>
                  <a:pt x="896950" y="1310717"/>
                </a:cubicBezTo>
                <a:cubicBezTo>
                  <a:pt x="900608" y="1313155"/>
                  <a:pt x="902436" y="1317117"/>
                  <a:pt x="902436" y="1322604"/>
                </a:cubicBezTo>
                <a:cubicBezTo>
                  <a:pt x="902436" y="1327176"/>
                  <a:pt x="901065" y="1331138"/>
                  <a:pt x="898321" y="1334491"/>
                </a:cubicBezTo>
                <a:cubicBezTo>
                  <a:pt x="901369" y="1337844"/>
                  <a:pt x="902894" y="1343787"/>
                  <a:pt x="902894" y="1352322"/>
                </a:cubicBezTo>
                <a:cubicBezTo>
                  <a:pt x="902894" y="1355979"/>
                  <a:pt x="902436" y="1359027"/>
                  <a:pt x="901522" y="1361466"/>
                </a:cubicBezTo>
                <a:cubicBezTo>
                  <a:pt x="903656" y="1364514"/>
                  <a:pt x="904722" y="1367714"/>
                  <a:pt x="904722" y="1371067"/>
                </a:cubicBezTo>
                <a:cubicBezTo>
                  <a:pt x="904722" y="1372896"/>
                  <a:pt x="904341" y="1375258"/>
                  <a:pt x="903579" y="1378154"/>
                </a:cubicBezTo>
                <a:cubicBezTo>
                  <a:pt x="902817" y="1381049"/>
                  <a:pt x="902284" y="1383411"/>
                  <a:pt x="901979" y="1385240"/>
                </a:cubicBezTo>
                <a:cubicBezTo>
                  <a:pt x="905637" y="1389507"/>
                  <a:pt x="907466" y="1393622"/>
                  <a:pt x="907466" y="1397585"/>
                </a:cubicBezTo>
                <a:cubicBezTo>
                  <a:pt x="912647" y="1401547"/>
                  <a:pt x="915238" y="1406271"/>
                  <a:pt x="915238" y="1411758"/>
                </a:cubicBezTo>
                <a:cubicBezTo>
                  <a:pt x="921334" y="1415111"/>
                  <a:pt x="924382" y="1420749"/>
                  <a:pt x="924382" y="1428674"/>
                </a:cubicBezTo>
                <a:cubicBezTo>
                  <a:pt x="924992" y="1429589"/>
                  <a:pt x="925601" y="1430198"/>
                  <a:pt x="926211" y="1430503"/>
                </a:cubicBezTo>
                <a:cubicBezTo>
                  <a:pt x="926820" y="1430808"/>
                  <a:pt x="927277" y="1431113"/>
                  <a:pt x="927582" y="1431417"/>
                </a:cubicBezTo>
                <a:lnTo>
                  <a:pt x="930783" y="1430960"/>
                </a:lnTo>
                <a:cubicBezTo>
                  <a:pt x="935355" y="1430960"/>
                  <a:pt x="939012" y="1432332"/>
                  <a:pt x="941755" y="1435075"/>
                </a:cubicBezTo>
                <a:cubicBezTo>
                  <a:pt x="944194" y="1434465"/>
                  <a:pt x="946175" y="1434161"/>
                  <a:pt x="947699" y="1434161"/>
                </a:cubicBezTo>
                <a:cubicBezTo>
                  <a:pt x="948613" y="1434161"/>
                  <a:pt x="950290" y="1434465"/>
                  <a:pt x="952728" y="1435075"/>
                </a:cubicBezTo>
                <a:cubicBezTo>
                  <a:pt x="953033" y="1433551"/>
                  <a:pt x="953871" y="1432484"/>
                  <a:pt x="955243" y="1431875"/>
                </a:cubicBezTo>
                <a:cubicBezTo>
                  <a:pt x="956615" y="1431265"/>
                  <a:pt x="958215" y="1430808"/>
                  <a:pt x="960043" y="1430503"/>
                </a:cubicBezTo>
                <a:cubicBezTo>
                  <a:pt x="961263" y="1430198"/>
                  <a:pt x="962787" y="1430046"/>
                  <a:pt x="964615" y="1430046"/>
                </a:cubicBezTo>
                <a:cubicBezTo>
                  <a:pt x="969797" y="1430046"/>
                  <a:pt x="973988" y="1431951"/>
                  <a:pt x="977188" y="1435761"/>
                </a:cubicBezTo>
                <a:cubicBezTo>
                  <a:pt x="980389" y="1439571"/>
                  <a:pt x="981989" y="1444067"/>
                  <a:pt x="981989" y="1449248"/>
                </a:cubicBezTo>
                <a:cubicBezTo>
                  <a:pt x="981989" y="1453211"/>
                  <a:pt x="980922" y="1456640"/>
                  <a:pt x="978789" y="1459535"/>
                </a:cubicBezTo>
                <a:cubicBezTo>
                  <a:pt x="976655" y="1462431"/>
                  <a:pt x="973455" y="1464488"/>
                  <a:pt x="969187" y="1465707"/>
                </a:cubicBezTo>
                <a:cubicBezTo>
                  <a:pt x="962787" y="1471194"/>
                  <a:pt x="955167" y="1473480"/>
                  <a:pt x="946327" y="1472565"/>
                </a:cubicBezTo>
                <a:cubicBezTo>
                  <a:pt x="943889" y="1474699"/>
                  <a:pt x="940689" y="1475766"/>
                  <a:pt x="936727" y="1475766"/>
                </a:cubicBezTo>
                <a:cubicBezTo>
                  <a:pt x="931240" y="1475766"/>
                  <a:pt x="926211" y="1473785"/>
                  <a:pt x="921639" y="1469822"/>
                </a:cubicBezTo>
                <a:cubicBezTo>
                  <a:pt x="918591" y="1469213"/>
                  <a:pt x="914933" y="1467612"/>
                  <a:pt x="910666" y="1465022"/>
                </a:cubicBezTo>
                <a:cubicBezTo>
                  <a:pt x="906399" y="1462431"/>
                  <a:pt x="904265" y="1460069"/>
                  <a:pt x="904265" y="1457935"/>
                </a:cubicBezTo>
                <a:cubicBezTo>
                  <a:pt x="899998" y="1457325"/>
                  <a:pt x="895655" y="1454887"/>
                  <a:pt x="891235" y="1450620"/>
                </a:cubicBezTo>
                <a:cubicBezTo>
                  <a:pt x="886815" y="1446353"/>
                  <a:pt x="885215" y="1441171"/>
                  <a:pt x="886434" y="1435075"/>
                </a:cubicBezTo>
                <a:cubicBezTo>
                  <a:pt x="883082" y="1431417"/>
                  <a:pt x="881100" y="1427607"/>
                  <a:pt x="880491" y="1423645"/>
                </a:cubicBezTo>
                <a:cubicBezTo>
                  <a:pt x="876833" y="1421816"/>
                  <a:pt x="874166" y="1419073"/>
                  <a:pt x="872490" y="1415415"/>
                </a:cubicBezTo>
                <a:cubicBezTo>
                  <a:pt x="870813" y="1411758"/>
                  <a:pt x="870280" y="1407948"/>
                  <a:pt x="870889" y="1403985"/>
                </a:cubicBezTo>
                <a:cubicBezTo>
                  <a:pt x="866927" y="1400328"/>
                  <a:pt x="864946" y="1394841"/>
                  <a:pt x="864946" y="1387526"/>
                </a:cubicBezTo>
                <a:cubicBezTo>
                  <a:pt x="864946" y="1384783"/>
                  <a:pt x="865251" y="1381278"/>
                  <a:pt x="865860" y="1377011"/>
                </a:cubicBezTo>
                <a:cubicBezTo>
                  <a:pt x="861593" y="1373658"/>
                  <a:pt x="859460" y="1369086"/>
                  <a:pt x="859460" y="1363295"/>
                </a:cubicBezTo>
                <a:cubicBezTo>
                  <a:pt x="859460" y="1358113"/>
                  <a:pt x="861136" y="1353846"/>
                  <a:pt x="864489" y="1350493"/>
                </a:cubicBezTo>
                <a:cubicBezTo>
                  <a:pt x="860831" y="1346835"/>
                  <a:pt x="859003" y="1342111"/>
                  <a:pt x="859003" y="1336320"/>
                </a:cubicBezTo>
                <a:cubicBezTo>
                  <a:pt x="859003" y="1334186"/>
                  <a:pt x="859612" y="1331595"/>
                  <a:pt x="860831" y="1328547"/>
                </a:cubicBezTo>
                <a:cubicBezTo>
                  <a:pt x="859003" y="1324890"/>
                  <a:pt x="858088" y="1321232"/>
                  <a:pt x="858088" y="1317575"/>
                </a:cubicBezTo>
                <a:cubicBezTo>
                  <a:pt x="858088" y="1312698"/>
                  <a:pt x="859460" y="1308888"/>
                  <a:pt x="862203" y="1306145"/>
                </a:cubicBezTo>
                <a:cubicBezTo>
                  <a:pt x="860374" y="1302487"/>
                  <a:pt x="859460" y="1298525"/>
                  <a:pt x="859460" y="1294257"/>
                </a:cubicBezTo>
                <a:cubicBezTo>
                  <a:pt x="859460" y="1290600"/>
                  <a:pt x="859993" y="1287323"/>
                  <a:pt x="861060" y="1284428"/>
                </a:cubicBezTo>
                <a:cubicBezTo>
                  <a:pt x="862127" y="1281532"/>
                  <a:pt x="863422" y="1279322"/>
                  <a:pt x="864946" y="1277798"/>
                </a:cubicBezTo>
                <a:cubicBezTo>
                  <a:pt x="861593" y="1273836"/>
                  <a:pt x="859917" y="1269569"/>
                  <a:pt x="859917" y="1264997"/>
                </a:cubicBezTo>
                <a:cubicBezTo>
                  <a:pt x="859917" y="1262558"/>
                  <a:pt x="860374" y="1259967"/>
                  <a:pt x="861288" y="1257224"/>
                </a:cubicBezTo>
                <a:cubicBezTo>
                  <a:pt x="858545" y="1258139"/>
                  <a:pt x="855497" y="1258596"/>
                  <a:pt x="852144" y="1258596"/>
                </a:cubicBezTo>
                <a:cubicBezTo>
                  <a:pt x="846963" y="1258596"/>
                  <a:pt x="843153" y="1257529"/>
                  <a:pt x="840714" y="1255395"/>
                </a:cubicBezTo>
                <a:cubicBezTo>
                  <a:pt x="837057" y="1256310"/>
                  <a:pt x="833857" y="1256767"/>
                  <a:pt x="831113" y="1256767"/>
                </a:cubicBezTo>
                <a:cubicBezTo>
                  <a:pt x="825627" y="1256767"/>
                  <a:pt x="819988" y="1255091"/>
                  <a:pt x="814197" y="1251738"/>
                </a:cubicBezTo>
                <a:cubicBezTo>
                  <a:pt x="811149" y="1253567"/>
                  <a:pt x="807948" y="1254481"/>
                  <a:pt x="804595" y="1254481"/>
                </a:cubicBezTo>
                <a:cubicBezTo>
                  <a:pt x="799719" y="1254481"/>
                  <a:pt x="795680" y="1252424"/>
                  <a:pt x="792480" y="1248309"/>
                </a:cubicBezTo>
                <a:cubicBezTo>
                  <a:pt x="789279" y="1244194"/>
                  <a:pt x="787679" y="1239546"/>
                  <a:pt x="787679" y="1234364"/>
                </a:cubicBezTo>
                <a:cubicBezTo>
                  <a:pt x="787679" y="1229792"/>
                  <a:pt x="789127" y="1225906"/>
                  <a:pt x="792022" y="1222706"/>
                </a:cubicBezTo>
                <a:cubicBezTo>
                  <a:pt x="794918" y="1219505"/>
                  <a:pt x="799109" y="1217753"/>
                  <a:pt x="804595" y="1217448"/>
                </a:cubicBezTo>
                <a:cubicBezTo>
                  <a:pt x="808253" y="1215924"/>
                  <a:pt x="811606" y="1215162"/>
                  <a:pt x="814654" y="1215162"/>
                </a:cubicBezTo>
                <a:cubicBezTo>
                  <a:pt x="820750" y="1215162"/>
                  <a:pt x="826084" y="1216686"/>
                  <a:pt x="830656" y="1219734"/>
                </a:cubicBezTo>
                <a:cubicBezTo>
                  <a:pt x="834618" y="1218210"/>
                  <a:pt x="839038" y="1217448"/>
                  <a:pt x="843915" y="1217448"/>
                </a:cubicBezTo>
                <a:cubicBezTo>
                  <a:pt x="848182" y="1217448"/>
                  <a:pt x="851535" y="1218210"/>
                  <a:pt x="853973" y="1219734"/>
                </a:cubicBezTo>
                <a:cubicBezTo>
                  <a:pt x="854278" y="1218515"/>
                  <a:pt x="855574" y="1217372"/>
                  <a:pt x="857859" y="1216305"/>
                </a:cubicBezTo>
                <a:cubicBezTo>
                  <a:pt x="860145" y="1215238"/>
                  <a:pt x="862050" y="1214857"/>
                  <a:pt x="863574" y="1215162"/>
                </a:cubicBezTo>
                <a:cubicBezTo>
                  <a:pt x="862355" y="1212419"/>
                  <a:pt x="861746" y="1208761"/>
                  <a:pt x="861746" y="1204189"/>
                </a:cubicBezTo>
                <a:cubicBezTo>
                  <a:pt x="861746" y="1198703"/>
                  <a:pt x="862965" y="1195807"/>
                  <a:pt x="865403" y="1195502"/>
                </a:cubicBezTo>
                <a:cubicBezTo>
                  <a:pt x="863269" y="1192454"/>
                  <a:pt x="862203" y="1188035"/>
                  <a:pt x="862203" y="1182243"/>
                </a:cubicBezTo>
                <a:cubicBezTo>
                  <a:pt x="862203" y="1174319"/>
                  <a:pt x="864184" y="1168832"/>
                  <a:pt x="868146" y="1165784"/>
                </a:cubicBezTo>
                <a:cubicBezTo>
                  <a:pt x="867841" y="1159688"/>
                  <a:pt x="869061" y="1155116"/>
                  <a:pt x="871804" y="1152068"/>
                </a:cubicBezTo>
                <a:cubicBezTo>
                  <a:pt x="874547" y="1149020"/>
                  <a:pt x="878052" y="1147496"/>
                  <a:pt x="882320" y="1147496"/>
                </a:cubicBezTo>
                <a:close/>
                <a:moveTo>
                  <a:pt x="2338349" y="1142924"/>
                </a:moveTo>
                <a:cubicBezTo>
                  <a:pt x="2340788" y="1142924"/>
                  <a:pt x="2343226" y="1143534"/>
                  <a:pt x="2345664" y="1144753"/>
                </a:cubicBezTo>
                <a:cubicBezTo>
                  <a:pt x="2347798" y="1143534"/>
                  <a:pt x="2350541" y="1142924"/>
                  <a:pt x="2353894" y="1142924"/>
                </a:cubicBezTo>
                <a:cubicBezTo>
                  <a:pt x="2358161" y="1142924"/>
                  <a:pt x="2362505" y="1144067"/>
                  <a:pt x="2366924" y="1146353"/>
                </a:cubicBezTo>
                <a:cubicBezTo>
                  <a:pt x="2371343" y="1148639"/>
                  <a:pt x="2374620" y="1151763"/>
                  <a:pt x="2376754" y="1155726"/>
                </a:cubicBezTo>
                <a:cubicBezTo>
                  <a:pt x="2382850" y="1156031"/>
                  <a:pt x="2387574" y="1158012"/>
                  <a:pt x="2390927" y="1161669"/>
                </a:cubicBezTo>
                <a:cubicBezTo>
                  <a:pt x="2394280" y="1165327"/>
                  <a:pt x="2396413" y="1169594"/>
                  <a:pt x="2397328" y="1174471"/>
                </a:cubicBezTo>
                <a:cubicBezTo>
                  <a:pt x="2406167" y="1179043"/>
                  <a:pt x="2410587" y="1184987"/>
                  <a:pt x="2410587" y="1192302"/>
                </a:cubicBezTo>
                <a:cubicBezTo>
                  <a:pt x="2410587" y="1193521"/>
                  <a:pt x="2410282" y="1195655"/>
                  <a:pt x="2409672" y="1198703"/>
                </a:cubicBezTo>
                <a:cubicBezTo>
                  <a:pt x="2412720" y="1201751"/>
                  <a:pt x="2414244" y="1205865"/>
                  <a:pt x="2414244" y="1211047"/>
                </a:cubicBezTo>
                <a:cubicBezTo>
                  <a:pt x="2414244" y="1213485"/>
                  <a:pt x="2413787" y="1215924"/>
                  <a:pt x="2412873" y="1218362"/>
                </a:cubicBezTo>
                <a:cubicBezTo>
                  <a:pt x="2416226" y="1221715"/>
                  <a:pt x="2417902" y="1226592"/>
                  <a:pt x="2417902" y="1232993"/>
                </a:cubicBezTo>
                <a:cubicBezTo>
                  <a:pt x="2417902" y="1237565"/>
                  <a:pt x="2416912" y="1242060"/>
                  <a:pt x="2414930" y="1246480"/>
                </a:cubicBezTo>
                <a:cubicBezTo>
                  <a:pt x="2412949" y="1250900"/>
                  <a:pt x="2410282" y="1254329"/>
                  <a:pt x="2406929" y="1256767"/>
                </a:cubicBezTo>
                <a:cubicBezTo>
                  <a:pt x="2407843" y="1258901"/>
                  <a:pt x="2408301" y="1261034"/>
                  <a:pt x="2408301" y="1263168"/>
                </a:cubicBezTo>
                <a:cubicBezTo>
                  <a:pt x="2408301" y="1265301"/>
                  <a:pt x="2407539" y="1267740"/>
                  <a:pt x="2406015" y="1270483"/>
                </a:cubicBezTo>
                <a:cubicBezTo>
                  <a:pt x="2405405" y="1274445"/>
                  <a:pt x="2404186" y="1277493"/>
                  <a:pt x="2402357" y="1279627"/>
                </a:cubicBezTo>
                <a:cubicBezTo>
                  <a:pt x="2400528" y="1281761"/>
                  <a:pt x="2397937" y="1283589"/>
                  <a:pt x="2394585" y="1285113"/>
                </a:cubicBezTo>
                <a:cubicBezTo>
                  <a:pt x="2391842" y="1289990"/>
                  <a:pt x="2388870" y="1294105"/>
                  <a:pt x="2385669" y="1297458"/>
                </a:cubicBezTo>
                <a:cubicBezTo>
                  <a:pt x="2382469" y="1300811"/>
                  <a:pt x="2378582" y="1303706"/>
                  <a:pt x="2374010" y="1306145"/>
                </a:cubicBezTo>
                <a:cubicBezTo>
                  <a:pt x="2374620" y="1308583"/>
                  <a:pt x="2374925" y="1310564"/>
                  <a:pt x="2374925" y="1312088"/>
                </a:cubicBezTo>
                <a:cubicBezTo>
                  <a:pt x="2374925" y="1315746"/>
                  <a:pt x="2373935" y="1319175"/>
                  <a:pt x="2371954" y="1322375"/>
                </a:cubicBezTo>
                <a:cubicBezTo>
                  <a:pt x="2369972" y="1325576"/>
                  <a:pt x="2367305" y="1327785"/>
                  <a:pt x="2363952" y="1329005"/>
                </a:cubicBezTo>
                <a:cubicBezTo>
                  <a:pt x="2363648" y="1333272"/>
                  <a:pt x="2362581" y="1336472"/>
                  <a:pt x="2360752" y="1338606"/>
                </a:cubicBezTo>
                <a:cubicBezTo>
                  <a:pt x="2358923" y="1340739"/>
                  <a:pt x="2356180" y="1342568"/>
                  <a:pt x="2352522" y="1344092"/>
                </a:cubicBezTo>
                <a:cubicBezTo>
                  <a:pt x="2352522" y="1345921"/>
                  <a:pt x="2352065" y="1347597"/>
                  <a:pt x="2351151" y="1349121"/>
                </a:cubicBezTo>
                <a:cubicBezTo>
                  <a:pt x="2354503" y="1353389"/>
                  <a:pt x="2356180" y="1357656"/>
                  <a:pt x="2356180" y="1361923"/>
                </a:cubicBezTo>
                <a:cubicBezTo>
                  <a:pt x="2356180" y="1368629"/>
                  <a:pt x="2352675" y="1374115"/>
                  <a:pt x="2345664" y="1378382"/>
                </a:cubicBezTo>
                <a:cubicBezTo>
                  <a:pt x="2345360" y="1383564"/>
                  <a:pt x="2343226" y="1387831"/>
                  <a:pt x="2339264" y="1391184"/>
                </a:cubicBezTo>
                <a:cubicBezTo>
                  <a:pt x="2335301" y="1394537"/>
                  <a:pt x="2330881" y="1396213"/>
                  <a:pt x="2326005" y="1396213"/>
                </a:cubicBezTo>
                <a:cubicBezTo>
                  <a:pt x="2322347" y="1396213"/>
                  <a:pt x="2318995" y="1395146"/>
                  <a:pt x="2315946" y="1393013"/>
                </a:cubicBezTo>
                <a:cubicBezTo>
                  <a:pt x="2310765" y="1389050"/>
                  <a:pt x="2308174" y="1383411"/>
                  <a:pt x="2308174" y="1376096"/>
                </a:cubicBezTo>
                <a:cubicBezTo>
                  <a:pt x="2308174" y="1368781"/>
                  <a:pt x="2310155" y="1362685"/>
                  <a:pt x="2314118" y="1357808"/>
                </a:cubicBezTo>
                <a:cubicBezTo>
                  <a:pt x="2313508" y="1356284"/>
                  <a:pt x="2313203" y="1353846"/>
                  <a:pt x="2313203" y="1350493"/>
                </a:cubicBezTo>
                <a:cubicBezTo>
                  <a:pt x="2313203" y="1344092"/>
                  <a:pt x="2314727" y="1337387"/>
                  <a:pt x="2317775" y="1330376"/>
                </a:cubicBezTo>
                <a:cubicBezTo>
                  <a:pt x="2320823" y="1323366"/>
                  <a:pt x="2324328" y="1318641"/>
                  <a:pt x="2328291" y="1316203"/>
                </a:cubicBezTo>
                <a:cubicBezTo>
                  <a:pt x="2328900" y="1309497"/>
                  <a:pt x="2331796" y="1304468"/>
                  <a:pt x="2336977" y="1301115"/>
                </a:cubicBezTo>
                <a:cubicBezTo>
                  <a:pt x="2337282" y="1294410"/>
                  <a:pt x="2340025" y="1288009"/>
                  <a:pt x="2345207" y="1281913"/>
                </a:cubicBezTo>
                <a:cubicBezTo>
                  <a:pt x="2350389" y="1275817"/>
                  <a:pt x="2357704" y="1268502"/>
                  <a:pt x="2367153" y="1259967"/>
                </a:cubicBezTo>
                <a:cubicBezTo>
                  <a:pt x="2366848" y="1254786"/>
                  <a:pt x="2367686" y="1249757"/>
                  <a:pt x="2369667" y="1244880"/>
                </a:cubicBezTo>
                <a:cubicBezTo>
                  <a:pt x="2371649" y="1240003"/>
                  <a:pt x="2374468" y="1236041"/>
                  <a:pt x="2378125" y="1232993"/>
                </a:cubicBezTo>
                <a:cubicBezTo>
                  <a:pt x="2375382" y="1229640"/>
                  <a:pt x="2374010" y="1225525"/>
                  <a:pt x="2374010" y="1220648"/>
                </a:cubicBezTo>
                <a:cubicBezTo>
                  <a:pt x="2374010" y="1218515"/>
                  <a:pt x="2374163" y="1216991"/>
                  <a:pt x="2374468" y="1216076"/>
                </a:cubicBezTo>
                <a:cubicBezTo>
                  <a:pt x="2370810" y="1211809"/>
                  <a:pt x="2369439" y="1206780"/>
                  <a:pt x="2370353" y="1200989"/>
                </a:cubicBezTo>
                <a:cubicBezTo>
                  <a:pt x="2368524" y="1199769"/>
                  <a:pt x="2367153" y="1198093"/>
                  <a:pt x="2366238" y="1195959"/>
                </a:cubicBezTo>
                <a:cubicBezTo>
                  <a:pt x="2361666" y="1196264"/>
                  <a:pt x="2357475" y="1195121"/>
                  <a:pt x="2353665" y="1192530"/>
                </a:cubicBezTo>
                <a:cubicBezTo>
                  <a:pt x="2349855" y="1189940"/>
                  <a:pt x="2347341" y="1186511"/>
                  <a:pt x="2346122" y="1182243"/>
                </a:cubicBezTo>
                <a:lnTo>
                  <a:pt x="2342007" y="1182243"/>
                </a:lnTo>
                <a:cubicBezTo>
                  <a:pt x="2334692" y="1188949"/>
                  <a:pt x="2327681" y="1192302"/>
                  <a:pt x="2320976" y="1192302"/>
                </a:cubicBezTo>
                <a:cubicBezTo>
                  <a:pt x="2320061" y="1192302"/>
                  <a:pt x="2318385" y="1191997"/>
                  <a:pt x="2315946" y="1191387"/>
                </a:cubicBezTo>
                <a:cubicBezTo>
                  <a:pt x="2317166" y="1194740"/>
                  <a:pt x="2316175" y="1198245"/>
                  <a:pt x="2312974" y="1201903"/>
                </a:cubicBezTo>
                <a:cubicBezTo>
                  <a:pt x="2309774" y="1205561"/>
                  <a:pt x="2306345" y="1207694"/>
                  <a:pt x="2302688" y="1208304"/>
                </a:cubicBezTo>
                <a:cubicBezTo>
                  <a:pt x="2303297" y="1211961"/>
                  <a:pt x="2302459" y="1215695"/>
                  <a:pt x="2300173" y="1219505"/>
                </a:cubicBezTo>
                <a:cubicBezTo>
                  <a:pt x="2297887" y="1223315"/>
                  <a:pt x="2294915" y="1225830"/>
                  <a:pt x="2291257" y="1227049"/>
                </a:cubicBezTo>
                <a:cubicBezTo>
                  <a:pt x="2290648" y="1227354"/>
                  <a:pt x="2289276" y="1228421"/>
                  <a:pt x="2287143" y="1230249"/>
                </a:cubicBezTo>
                <a:cubicBezTo>
                  <a:pt x="2285009" y="1232078"/>
                  <a:pt x="2282800" y="1233526"/>
                  <a:pt x="2280513" y="1234593"/>
                </a:cubicBezTo>
                <a:cubicBezTo>
                  <a:pt x="2278227" y="1235660"/>
                  <a:pt x="2276017" y="1236193"/>
                  <a:pt x="2273884" y="1236193"/>
                </a:cubicBezTo>
                <a:cubicBezTo>
                  <a:pt x="2271446" y="1236193"/>
                  <a:pt x="2269159" y="1235583"/>
                  <a:pt x="2267026" y="1234364"/>
                </a:cubicBezTo>
                <a:cubicBezTo>
                  <a:pt x="2263978" y="1232535"/>
                  <a:pt x="2261616" y="1230173"/>
                  <a:pt x="2259939" y="1227278"/>
                </a:cubicBezTo>
                <a:cubicBezTo>
                  <a:pt x="2258263" y="1224382"/>
                  <a:pt x="2257425" y="1221258"/>
                  <a:pt x="2257425" y="1217905"/>
                </a:cubicBezTo>
                <a:cubicBezTo>
                  <a:pt x="2257425" y="1213943"/>
                  <a:pt x="2258491" y="1210285"/>
                  <a:pt x="2260625" y="1206932"/>
                </a:cubicBezTo>
                <a:cubicBezTo>
                  <a:pt x="2262758" y="1203579"/>
                  <a:pt x="2265807" y="1201293"/>
                  <a:pt x="2269769" y="1200074"/>
                </a:cubicBezTo>
                <a:cubicBezTo>
                  <a:pt x="2270683" y="1195197"/>
                  <a:pt x="2273884" y="1189559"/>
                  <a:pt x="2279371" y="1183158"/>
                </a:cubicBezTo>
                <a:cubicBezTo>
                  <a:pt x="2279066" y="1182243"/>
                  <a:pt x="2278913" y="1180719"/>
                  <a:pt x="2278913" y="1178586"/>
                </a:cubicBezTo>
                <a:cubicBezTo>
                  <a:pt x="2278913" y="1172185"/>
                  <a:pt x="2282495" y="1166546"/>
                  <a:pt x="2289657" y="1161669"/>
                </a:cubicBezTo>
                <a:cubicBezTo>
                  <a:pt x="2296820" y="1156793"/>
                  <a:pt x="2304059" y="1154354"/>
                  <a:pt x="2311374" y="1154354"/>
                </a:cubicBezTo>
                <a:cubicBezTo>
                  <a:pt x="2313813" y="1154354"/>
                  <a:pt x="2315489" y="1154507"/>
                  <a:pt x="2316403" y="1154811"/>
                </a:cubicBezTo>
                <a:cubicBezTo>
                  <a:pt x="2317623" y="1151459"/>
                  <a:pt x="2320442" y="1148639"/>
                  <a:pt x="2324862" y="1146353"/>
                </a:cubicBezTo>
                <a:cubicBezTo>
                  <a:pt x="2329281" y="1144067"/>
                  <a:pt x="2333777" y="1142924"/>
                  <a:pt x="2338349" y="1142924"/>
                </a:cubicBezTo>
                <a:close/>
                <a:moveTo>
                  <a:pt x="1017117" y="1136523"/>
                </a:moveTo>
                <a:cubicBezTo>
                  <a:pt x="1019556" y="1136523"/>
                  <a:pt x="1022604" y="1137285"/>
                  <a:pt x="1026261" y="1138809"/>
                </a:cubicBezTo>
                <a:cubicBezTo>
                  <a:pt x="1029614" y="1140638"/>
                  <a:pt x="1032281" y="1143991"/>
                  <a:pt x="1034262" y="1148868"/>
                </a:cubicBezTo>
                <a:cubicBezTo>
                  <a:pt x="1036244" y="1153745"/>
                  <a:pt x="1037234" y="1158926"/>
                  <a:pt x="1037234" y="1164413"/>
                </a:cubicBezTo>
                <a:cubicBezTo>
                  <a:pt x="1037234" y="1169899"/>
                  <a:pt x="1036167" y="1174776"/>
                  <a:pt x="1034034" y="1179043"/>
                </a:cubicBezTo>
                <a:cubicBezTo>
                  <a:pt x="1036167" y="1183005"/>
                  <a:pt x="1037234" y="1187273"/>
                  <a:pt x="1037234" y="1191845"/>
                </a:cubicBezTo>
                <a:cubicBezTo>
                  <a:pt x="1037234" y="1197026"/>
                  <a:pt x="1035710" y="1202970"/>
                  <a:pt x="1032662" y="1209675"/>
                </a:cubicBezTo>
                <a:cubicBezTo>
                  <a:pt x="1035405" y="1214552"/>
                  <a:pt x="1036777" y="1219734"/>
                  <a:pt x="1036777" y="1225220"/>
                </a:cubicBezTo>
                <a:cubicBezTo>
                  <a:pt x="1036777" y="1228573"/>
                  <a:pt x="1036167" y="1231316"/>
                  <a:pt x="1034948" y="1233450"/>
                </a:cubicBezTo>
                <a:cubicBezTo>
                  <a:pt x="1038301" y="1235888"/>
                  <a:pt x="1039977" y="1239546"/>
                  <a:pt x="1039977" y="1244423"/>
                </a:cubicBezTo>
                <a:cubicBezTo>
                  <a:pt x="1039977" y="1247166"/>
                  <a:pt x="1039063" y="1250214"/>
                  <a:pt x="1037234" y="1253567"/>
                </a:cubicBezTo>
                <a:cubicBezTo>
                  <a:pt x="1039063" y="1254176"/>
                  <a:pt x="1040206" y="1256462"/>
                  <a:pt x="1040663" y="1260425"/>
                </a:cubicBezTo>
                <a:cubicBezTo>
                  <a:pt x="1041120" y="1264387"/>
                  <a:pt x="1041349" y="1266673"/>
                  <a:pt x="1041349" y="1267283"/>
                </a:cubicBezTo>
                <a:cubicBezTo>
                  <a:pt x="1042873" y="1263320"/>
                  <a:pt x="1045616" y="1260196"/>
                  <a:pt x="1049578" y="1257910"/>
                </a:cubicBezTo>
                <a:cubicBezTo>
                  <a:pt x="1053541" y="1255624"/>
                  <a:pt x="1057046" y="1254786"/>
                  <a:pt x="1060094" y="1255395"/>
                </a:cubicBezTo>
                <a:cubicBezTo>
                  <a:pt x="1061313" y="1251738"/>
                  <a:pt x="1063599" y="1248918"/>
                  <a:pt x="1066952" y="1246937"/>
                </a:cubicBezTo>
                <a:cubicBezTo>
                  <a:pt x="1070305" y="1244956"/>
                  <a:pt x="1073810" y="1243965"/>
                  <a:pt x="1077468" y="1243965"/>
                </a:cubicBezTo>
                <a:cubicBezTo>
                  <a:pt x="1078992" y="1243965"/>
                  <a:pt x="1080973" y="1244270"/>
                  <a:pt x="1083411" y="1244880"/>
                </a:cubicBezTo>
                <a:cubicBezTo>
                  <a:pt x="1085850" y="1242441"/>
                  <a:pt x="1089507" y="1241222"/>
                  <a:pt x="1094384" y="1241222"/>
                </a:cubicBezTo>
                <a:cubicBezTo>
                  <a:pt x="1097737" y="1241222"/>
                  <a:pt x="1100480" y="1241832"/>
                  <a:pt x="1102614" y="1243051"/>
                </a:cubicBezTo>
                <a:cubicBezTo>
                  <a:pt x="1104138" y="1242137"/>
                  <a:pt x="1106119" y="1241679"/>
                  <a:pt x="1108557" y="1241679"/>
                </a:cubicBezTo>
                <a:cubicBezTo>
                  <a:pt x="1111605" y="1241679"/>
                  <a:pt x="1114653" y="1242441"/>
                  <a:pt x="1117701" y="1243965"/>
                </a:cubicBezTo>
                <a:cubicBezTo>
                  <a:pt x="1120140" y="1243051"/>
                  <a:pt x="1122426" y="1242594"/>
                  <a:pt x="1124559" y="1242594"/>
                </a:cubicBezTo>
                <a:cubicBezTo>
                  <a:pt x="1128522" y="1242594"/>
                  <a:pt x="1131875" y="1243965"/>
                  <a:pt x="1134618" y="1246709"/>
                </a:cubicBezTo>
                <a:cubicBezTo>
                  <a:pt x="1137361" y="1246099"/>
                  <a:pt x="1141019" y="1247318"/>
                  <a:pt x="1145591" y="1250366"/>
                </a:cubicBezTo>
                <a:cubicBezTo>
                  <a:pt x="1150163" y="1253414"/>
                  <a:pt x="1152601" y="1256919"/>
                  <a:pt x="1152906" y="1260882"/>
                </a:cubicBezTo>
                <a:cubicBezTo>
                  <a:pt x="1158392" y="1265454"/>
                  <a:pt x="1161135" y="1270331"/>
                  <a:pt x="1161135" y="1275512"/>
                </a:cubicBezTo>
                <a:cubicBezTo>
                  <a:pt x="1161135" y="1277341"/>
                  <a:pt x="1160678" y="1279017"/>
                  <a:pt x="1159764" y="1280541"/>
                </a:cubicBezTo>
                <a:cubicBezTo>
                  <a:pt x="1161593" y="1281761"/>
                  <a:pt x="1163116" y="1283742"/>
                  <a:pt x="1164336" y="1286485"/>
                </a:cubicBezTo>
                <a:cubicBezTo>
                  <a:pt x="1165555" y="1289228"/>
                  <a:pt x="1166164" y="1292124"/>
                  <a:pt x="1166164" y="1295172"/>
                </a:cubicBezTo>
                <a:cubicBezTo>
                  <a:pt x="1166164" y="1297305"/>
                  <a:pt x="1166012" y="1298982"/>
                  <a:pt x="1165707" y="1300201"/>
                </a:cubicBezTo>
                <a:cubicBezTo>
                  <a:pt x="1169365" y="1302944"/>
                  <a:pt x="1171194" y="1307211"/>
                  <a:pt x="1171194" y="1313003"/>
                </a:cubicBezTo>
                <a:cubicBezTo>
                  <a:pt x="1171194" y="1317270"/>
                  <a:pt x="1170127" y="1321232"/>
                  <a:pt x="1167993" y="1324890"/>
                </a:cubicBezTo>
                <a:cubicBezTo>
                  <a:pt x="1170736" y="1329157"/>
                  <a:pt x="1172108" y="1333119"/>
                  <a:pt x="1172108" y="1336777"/>
                </a:cubicBezTo>
                <a:cubicBezTo>
                  <a:pt x="1172108" y="1338911"/>
                  <a:pt x="1171651" y="1341197"/>
                  <a:pt x="1170736" y="1343635"/>
                </a:cubicBezTo>
                <a:cubicBezTo>
                  <a:pt x="1172261" y="1347597"/>
                  <a:pt x="1173022" y="1352169"/>
                  <a:pt x="1173022" y="1357351"/>
                </a:cubicBezTo>
                <a:cubicBezTo>
                  <a:pt x="1173022" y="1363447"/>
                  <a:pt x="1171956" y="1368476"/>
                  <a:pt x="1169822" y="1372439"/>
                </a:cubicBezTo>
                <a:cubicBezTo>
                  <a:pt x="1170736" y="1374572"/>
                  <a:pt x="1171194" y="1379144"/>
                  <a:pt x="1171194" y="1386155"/>
                </a:cubicBezTo>
                <a:cubicBezTo>
                  <a:pt x="1171194" y="1394994"/>
                  <a:pt x="1170584" y="1400785"/>
                  <a:pt x="1169365" y="1403528"/>
                </a:cubicBezTo>
                <a:cubicBezTo>
                  <a:pt x="1171499" y="1406576"/>
                  <a:pt x="1172565" y="1411301"/>
                  <a:pt x="1172565" y="1417701"/>
                </a:cubicBezTo>
                <a:cubicBezTo>
                  <a:pt x="1172565" y="1425017"/>
                  <a:pt x="1171194" y="1430351"/>
                  <a:pt x="1168451" y="1433703"/>
                </a:cubicBezTo>
                <a:cubicBezTo>
                  <a:pt x="1170279" y="1436447"/>
                  <a:pt x="1171194" y="1440409"/>
                  <a:pt x="1171194" y="1445591"/>
                </a:cubicBezTo>
                <a:cubicBezTo>
                  <a:pt x="1171194" y="1451687"/>
                  <a:pt x="1170127" y="1456868"/>
                  <a:pt x="1167993" y="1461135"/>
                </a:cubicBezTo>
                <a:cubicBezTo>
                  <a:pt x="1168298" y="1464488"/>
                  <a:pt x="1166393" y="1467384"/>
                  <a:pt x="1162278" y="1469822"/>
                </a:cubicBezTo>
                <a:cubicBezTo>
                  <a:pt x="1158164" y="1472261"/>
                  <a:pt x="1153668" y="1473480"/>
                  <a:pt x="1148791" y="1473480"/>
                </a:cubicBezTo>
                <a:cubicBezTo>
                  <a:pt x="1144524" y="1473480"/>
                  <a:pt x="1141095" y="1472413"/>
                  <a:pt x="1138504" y="1470279"/>
                </a:cubicBezTo>
                <a:cubicBezTo>
                  <a:pt x="1135913" y="1468146"/>
                  <a:pt x="1134770" y="1465098"/>
                  <a:pt x="1135075" y="1461135"/>
                </a:cubicBezTo>
                <a:cubicBezTo>
                  <a:pt x="1131722" y="1455954"/>
                  <a:pt x="1130046" y="1450163"/>
                  <a:pt x="1130046" y="1443762"/>
                </a:cubicBezTo>
                <a:cubicBezTo>
                  <a:pt x="1130046" y="1438275"/>
                  <a:pt x="1130961" y="1433094"/>
                  <a:pt x="1132789" y="1428217"/>
                </a:cubicBezTo>
                <a:cubicBezTo>
                  <a:pt x="1131265" y="1423645"/>
                  <a:pt x="1130503" y="1418159"/>
                  <a:pt x="1130503" y="1411758"/>
                </a:cubicBezTo>
                <a:cubicBezTo>
                  <a:pt x="1130503" y="1405052"/>
                  <a:pt x="1131265" y="1400175"/>
                  <a:pt x="1132789" y="1397127"/>
                </a:cubicBezTo>
                <a:cubicBezTo>
                  <a:pt x="1131570" y="1395299"/>
                  <a:pt x="1130961" y="1392403"/>
                  <a:pt x="1130961" y="1388441"/>
                </a:cubicBezTo>
                <a:cubicBezTo>
                  <a:pt x="1130961" y="1383869"/>
                  <a:pt x="1131722" y="1380363"/>
                  <a:pt x="1133246" y="1377925"/>
                </a:cubicBezTo>
                <a:cubicBezTo>
                  <a:pt x="1131112" y="1374572"/>
                  <a:pt x="1130046" y="1370610"/>
                  <a:pt x="1130046" y="1366038"/>
                </a:cubicBezTo>
                <a:cubicBezTo>
                  <a:pt x="1130046" y="1362685"/>
                  <a:pt x="1130808" y="1360247"/>
                  <a:pt x="1132332" y="1358723"/>
                </a:cubicBezTo>
                <a:cubicBezTo>
                  <a:pt x="1129589" y="1354455"/>
                  <a:pt x="1128217" y="1349883"/>
                  <a:pt x="1128217" y="1345007"/>
                </a:cubicBezTo>
                <a:cubicBezTo>
                  <a:pt x="1128217" y="1341654"/>
                  <a:pt x="1128826" y="1339215"/>
                  <a:pt x="1130046" y="1337691"/>
                </a:cubicBezTo>
                <a:cubicBezTo>
                  <a:pt x="1126693" y="1335253"/>
                  <a:pt x="1125017" y="1330986"/>
                  <a:pt x="1125017" y="1324890"/>
                </a:cubicBezTo>
                <a:cubicBezTo>
                  <a:pt x="1125017" y="1320013"/>
                  <a:pt x="1126083" y="1316508"/>
                  <a:pt x="1128217" y="1314374"/>
                </a:cubicBezTo>
                <a:cubicBezTo>
                  <a:pt x="1122731" y="1309802"/>
                  <a:pt x="1119987" y="1304773"/>
                  <a:pt x="1119987" y="1299287"/>
                </a:cubicBezTo>
                <a:cubicBezTo>
                  <a:pt x="1119987" y="1296239"/>
                  <a:pt x="1120597" y="1293495"/>
                  <a:pt x="1121816" y="1291057"/>
                </a:cubicBezTo>
                <a:cubicBezTo>
                  <a:pt x="1119682" y="1291667"/>
                  <a:pt x="1117244" y="1290981"/>
                  <a:pt x="1114501" y="1289000"/>
                </a:cubicBezTo>
                <a:cubicBezTo>
                  <a:pt x="1111758" y="1287018"/>
                  <a:pt x="1109929" y="1284809"/>
                  <a:pt x="1109015" y="1282370"/>
                </a:cubicBezTo>
                <a:cubicBezTo>
                  <a:pt x="1105966" y="1283894"/>
                  <a:pt x="1102156" y="1284656"/>
                  <a:pt x="1097585" y="1284656"/>
                </a:cubicBezTo>
                <a:cubicBezTo>
                  <a:pt x="1095756" y="1284656"/>
                  <a:pt x="1094537" y="1284504"/>
                  <a:pt x="1093927" y="1284199"/>
                </a:cubicBezTo>
                <a:cubicBezTo>
                  <a:pt x="1092708" y="1286028"/>
                  <a:pt x="1090346" y="1287628"/>
                  <a:pt x="1086840" y="1289000"/>
                </a:cubicBezTo>
                <a:cubicBezTo>
                  <a:pt x="1083335" y="1290371"/>
                  <a:pt x="1080668" y="1290752"/>
                  <a:pt x="1078839" y="1290143"/>
                </a:cubicBezTo>
                <a:cubicBezTo>
                  <a:pt x="1076401" y="1292581"/>
                  <a:pt x="1073353" y="1295019"/>
                  <a:pt x="1069695" y="1297458"/>
                </a:cubicBezTo>
                <a:cubicBezTo>
                  <a:pt x="1066038" y="1299896"/>
                  <a:pt x="1063447" y="1300963"/>
                  <a:pt x="1061923" y="1300658"/>
                </a:cubicBezTo>
                <a:cubicBezTo>
                  <a:pt x="1061313" y="1303401"/>
                  <a:pt x="1059332" y="1306678"/>
                  <a:pt x="1055980" y="1310488"/>
                </a:cubicBezTo>
                <a:cubicBezTo>
                  <a:pt x="1052626" y="1314298"/>
                  <a:pt x="1049426" y="1316203"/>
                  <a:pt x="1046378" y="1316203"/>
                </a:cubicBezTo>
                <a:cubicBezTo>
                  <a:pt x="1046988" y="1318641"/>
                  <a:pt x="1047293" y="1320623"/>
                  <a:pt x="1047293" y="1322147"/>
                </a:cubicBezTo>
                <a:cubicBezTo>
                  <a:pt x="1047293" y="1326109"/>
                  <a:pt x="1045921" y="1331900"/>
                  <a:pt x="1043178" y="1339520"/>
                </a:cubicBezTo>
                <a:cubicBezTo>
                  <a:pt x="1045616" y="1342873"/>
                  <a:pt x="1046835" y="1346378"/>
                  <a:pt x="1046835" y="1350036"/>
                </a:cubicBezTo>
                <a:cubicBezTo>
                  <a:pt x="1046835" y="1353389"/>
                  <a:pt x="1045768" y="1356894"/>
                  <a:pt x="1043635" y="1360551"/>
                </a:cubicBezTo>
                <a:cubicBezTo>
                  <a:pt x="1044244" y="1361771"/>
                  <a:pt x="1044549" y="1363752"/>
                  <a:pt x="1044549" y="1366495"/>
                </a:cubicBezTo>
                <a:cubicBezTo>
                  <a:pt x="1044549" y="1369238"/>
                  <a:pt x="1043940" y="1372439"/>
                  <a:pt x="1042720" y="1376096"/>
                </a:cubicBezTo>
                <a:cubicBezTo>
                  <a:pt x="1043330" y="1378230"/>
                  <a:pt x="1043635" y="1380668"/>
                  <a:pt x="1043635" y="1383411"/>
                </a:cubicBezTo>
                <a:cubicBezTo>
                  <a:pt x="1043635" y="1386459"/>
                  <a:pt x="1042416" y="1389965"/>
                  <a:pt x="1039977" y="1393927"/>
                </a:cubicBezTo>
                <a:cubicBezTo>
                  <a:pt x="1043330" y="1395451"/>
                  <a:pt x="1045007" y="1399871"/>
                  <a:pt x="1045007" y="1407186"/>
                </a:cubicBezTo>
                <a:cubicBezTo>
                  <a:pt x="1045007" y="1410843"/>
                  <a:pt x="1044549" y="1414653"/>
                  <a:pt x="1043635" y="1418616"/>
                </a:cubicBezTo>
                <a:cubicBezTo>
                  <a:pt x="1042720" y="1422578"/>
                  <a:pt x="1041501" y="1425779"/>
                  <a:pt x="1039977" y="1428217"/>
                </a:cubicBezTo>
                <a:cubicBezTo>
                  <a:pt x="1041806" y="1431265"/>
                  <a:pt x="1042720" y="1434770"/>
                  <a:pt x="1042720" y="1438733"/>
                </a:cubicBezTo>
                <a:cubicBezTo>
                  <a:pt x="1042720" y="1442695"/>
                  <a:pt x="1041197" y="1446048"/>
                  <a:pt x="1038149" y="1448791"/>
                </a:cubicBezTo>
                <a:cubicBezTo>
                  <a:pt x="1039672" y="1453363"/>
                  <a:pt x="1040435" y="1456868"/>
                  <a:pt x="1040435" y="1459307"/>
                </a:cubicBezTo>
                <a:cubicBezTo>
                  <a:pt x="1040435" y="1464488"/>
                  <a:pt x="1038530" y="1468298"/>
                  <a:pt x="1034720" y="1470737"/>
                </a:cubicBezTo>
                <a:cubicBezTo>
                  <a:pt x="1030909" y="1473175"/>
                  <a:pt x="1025804" y="1474394"/>
                  <a:pt x="1019403" y="1474394"/>
                </a:cubicBezTo>
                <a:cubicBezTo>
                  <a:pt x="1012698" y="1474394"/>
                  <a:pt x="1007592" y="1472184"/>
                  <a:pt x="1004087" y="1467765"/>
                </a:cubicBezTo>
                <a:cubicBezTo>
                  <a:pt x="1000582" y="1463345"/>
                  <a:pt x="998829" y="1458087"/>
                  <a:pt x="998829" y="1451991"/>
                </a:cubicBezTo>
                <a:cubicBezTo>
                  <a:pt x="998829" y="1446810"/>
                  <a:pt x="1000048" y="1442695"/>
                  <a:pt x="1002487" y="1439647"/>
                </a:cubicBezTo>
                <a:cubicBezTo>
                  <a:pt x="998829" y="1435989"/>
                  <a:pt x="997000" y="1430503"/>
                  <a:pt x="997000" y="1423188"/>
                </a:cubicBezTo>
                <a:cubicBezTo>
                  <a:pt x="997000" y="1415263"/>
                  <a:pt x="999439" y="1409015"/>
                  <a:pt x="1004316" y="1404443"/>
                </a:cubicBezTo>
                <a:cubicBezTo>
                  <a:pt x="1000353" y="1400480"/>
                  <a:pt x="998372" y="1395299"/>
                  <a:pt x="998372" y="1388898"/>
                </a:cubicBezTo>
                <a:cubicBezTo>
                  <a:pt x="998372" y="1382497"/>
                  <a:pt x="1000201" y="1376401"/>
                  <a:pt x="1003859" y="1370610"/>
                </a:cubicBezTo>
                <a:cubicBezTo>
                  <a:pt x="1002944" y="1367867"/>
                  <a:pt x="1002487" y="1364666"/>
                  <a:pt x="1002487" y="1361009"/>
                </a:cubicBezTo>
                <a:cubicBezTo>
                  <a:pt x="1002487" y="1356437"/>
                  <a:pt x="1002944" y="1352627"/>
                  <a:pt x="1003859" y="1349579"/>
                </a:cubicBezTo>
                <a:cubicBezTo>
                  <a:pt x="1001115" y="1346226"/>
                  <a:pt x="999744" y="1342568"/>
                  <a:pt x="999744" y="1338606"/>
                </a:cubicBezTo>
                <a:cubicBezTo>
                  <a:pt x="999744" y="1334948"/>
                  <a:pt x="1000659" y="1331748"/>
                  <a:pt x="1002487" y="1329005"/>
                </a:cubicBezTo>
                <a:cubicBezTo>
                  <a:pt x="1001268" y="1326871"/>
                  <a:pt x="1000659" y="1324433"/>
                  <a:pt x="1000659" y="1321689"/>
                </a:cubicBezTo>
                <a:cubicBezTo>
                  <a:pt x="1000659" y="1319251"/>
                  <a:pt x="1001115" y="1316965"/>
                  <a:pt x="1002030" y="1314831"/>
                </a:cubicBezTo>
                <a:cubicBezTo>
                  <a:pt x="998677" y="1310564"/>
                  <a:pt x="997000" y="1305535"/>
                  <a:pt x="997000" y="1299744"/>
                </a:cubicBezTo>
                <a:cubicBezTo>
                  <a:pt x="997000" y="1295172"/>
                  <a:pt x="998220" y="1290905"/>
                  <a:pt x="1000659" y="1286942"/>
                </a:cubicBezTo>
                <a:cubicBezTo>
                  <a:pt x="999744" y="1284504"/>
                  <a:pt x="999287" y="1282065"/>
                  <a:pt x="999287" y="1279627"/>
                </a:cubicBezTo>
                <a:cubicBezTo>
                  <a:pt x="999287" y="1278103"/>
                  <a:pt x="999591" y="1276122"/>
                  <a:pt x="1000201" y="1273683"/>
                </a:cubicBezTo>
                <a:cubicBezTo>
                  <a:pt x="998067" y="1270635"/>
                  <a:pt x="997000" y="1266216"/>
                  <a:pt x="997000" y="1260425"/>
                </a:cubicBezTo>
                <a:cubicBezTo>
                  <a:pt x="997000" y="1254938"/>
                  <a:pt x="998067" y="1250671"/>
                  <a:pt x="1000201" y="1247623"/>
                </a:cubicBezTo>
                <a:cubicBezTo>
                  <a:pt x="998372" y="1243965"/>
                  <a:pt x="997458" y="1239851"/>
                  <a:pt x="997458" y="1235279"/>
                </a:cubicBezTo>
                <a:cubicBezTo>
                  <a:pt x="997458" y="1231011"/>
                  <a:pt x="998524" y="1227201"/>
                  <a:pt x="1000659" y="1223849"/>
                </a:cubicBezTo>
                <a:cubicBezTo>
                  <a:pt x="998220" y="1218972"/>
                  <a:pt x="997000" y="1214400"/>
                  <a:pt x="997000" y="1210133"/>
                </a:cubicBezTo>
                <a:cubicBezTo>
                  <a:pt x="997000" y="1204951"/>
                  <a:pt x="998220" y="1200379"/>
                  <a:pt x="1000659" y="1196417"/>
                </a:cubicBezTo>
                <a:cubicBezTo>
                  <a:pt x="998524" y="1193978"/>
                  <a:pt x="997458" y="1190321"/>
                  <a:pt x="997458" y="1185444"/>
                </a:cubicBezTo>
                <a:cubicBezTo>
                  <a:pt x="997458" y="1181786"/>
                  <a:pt x="998067" y="1177824"/>
                  <a:pt x="999287" y="1173557"/>
                </a:cubicBezTo>
                <a:cubicBezTo>
                  <a:pt x="998067" y="1169289"/>
                  <a:pt x="997458" y="1165784"/>
                  <a:pt x="997458" y="1163041"/>
                </a:cubicBezTo>
                <a:cubicBezTo>
                  <a:pt x="997458" y="1159383"/>
                  <a:pt x="998372" y="1156488"/>
                  <a:pt x="1000201" y="1154354"/>
                </a:cubicBezTo>
                <a:cubicBezTo>
                  <a:pt x="999896" y="1149173"/>
                  <a:pt x="1001420" y="1144905"/>
                  <a:pt x="1004773" y="1141553"/>
                </a:cubicBezTo>
                <a:cubicBezTo>
                  <a:pt x="1008126" y="1138200"/>
                  <a:pt x="1012240" y="1136523"/>
                  <a:pt x="1017117" y="1136523"/>
                </a:cubicBezTo>
                <a:close/>
                <a:moveTo>
                  <a:pt x="283692" y="1136523"/>
                </a:moveTo>
                <a:cubicBezTo>
                  <a:pt x="286131" y="1136523"/>
                  <a:pt x="289179" y="1137285"/>
                  <a:pt x="292836" y="1138809"/>
                </a:cubicBezTo>
                <a:cubicBezTo>
                  <a:pt x="296189" y="1140638"/>
                  <a:pt x="298856" y="1143991"/>
                  <a:pt x="300837" y="1148868"/>
                </a:cubicBezTo>
                <a:cubicBezTo>
                  <a:pt x="302819" y="1153745"/>
                  <a:pt x="303809" y="1158926"/>
                  <a:pt x="303809" y="1164413"/>
                </a:cubicBezTo>
                <a:cubicBezTo>
                  <a:pt x="303809" y="1169899"/>
                  <a:pt x="302742" y="1174776"/>
                  <a:pt x="300609" y="1179043"/>
                </a:cubicBezTo>
                <a:cubicBezTo>
                  <a:pt x="302742" y="1183005"/>
                  <a:pt x="303809" y="1187273"/>
                  <a:pt x="303809" y="1191845"/>
                </a:cubicBezTo>
                <a:cubicBezTo>
                  <a:pt x="303809" y="1197026"/>
                  <a:pt x="302285" y="1202970"/>
                  <a:pt x="299237" y="1209675"/>
                </a:cubicBezTo>
                <a:cubicBezTo>
                  <a:pt x="301980" y="1214552"/>
                  <a:pt x="303352" y="1219734"/>
                  <a:pt x="303352" y="1225220"/>
                </a:cubicBezTo>
                <a:cubicBezTo>
                  <a:pt x="303352" y="1228573"/>
                  <a:pt x="302742" y="1231316"/>
                  <a:pt x="301523" y="1233450"/>
                </a:cubicBezTo>
                <a:cubicBezTo>
                  <a:pt x="304876" y="1235888"/>
                  <a:pt x="306552" y="1239546"/>
                  <a:pt x="306552" y="1244423"/>
                </a:cubicBezTo>
                <a:cubicBezTo>
                  <a:pt x="306552" y="1247166"/>
                  <a:pt x="305638" y="1250214"/>
                  <a:pt x="303809" y="1253567"/>
                </a:cubicBezTo>
                <a:cubicBezTo>
                  <a:pt x="305638" y="1254176"/>
                  <a:pt x="306781" y="1256462"/>
                  <a:pt x="307238" y="1260425"/>
                </a:cubicBezTo>
                <a:cubicBezTo>
                  <a:pt x="307695" y="1264387"/>
                  <a:pt x="307924" y="1266673"/>
                  <a:pt x="307924" y="1267283"/>
                </a:cubicBezTo>
                <a:cubicBezTo>
                  <a:pt x="309448" y="1263320"/>
                  <a:pt x="312191" y="1260196"/>
                  <a:pt x="316154" y="1257910"/>
                </a:cubicBezTo>
                <a:cubicBezTo>
                  <a:pt x="320116" y="1255624"/>
                  <a:pt x="323621" y="1254786"/>
                  <a:pt x="326669" y="1255395"/>
                </a:cubicBezTo>
                <a:cubicBezTo>
                  <a:pt x="327888" y="1251738"/>
                  <a:pt x="330174" y="1248918"/>
                  <a:pt x="333527" y="1246937"/>
                </a:cubicBezTo>
                <a:cubicBezTo>
                  <a:pt x="336880" y="1244956"/>
                  <a:pt x="340385" y="1243965"/>
                  <a:pt x="344043" y="1243965"/>
                </a:cubicBezTo>
                <a:cubicBezTo>
                  <a:pt x="345567" y="1243965"/>
                  <a:pt x="347548" y="1244270"/>
                  <a:pt x="349986" y="1244880"/>
                </a:cubicBezTo>
                <a:cubicBezTo>
                  <a:pt x="352425" y="1242441"/>
                  <a:pt x="356082" y="1241222"/>
                  <a:pt x="360959" y="1241222"/>
                </a:cubicBezTo>
                <a:cubicBezTo>
                  <a:pt x="364312" y="1241222"/>
                  <a:pt x="367055" y="1241832"/>
                  <a:pt x="369189" y="1243051"/>
                </a:cubicBezTo>
                <a:cubicBezTo>
                  <a:pt x="370713" y="1242137"/>
                  <a:pt x="372694" y="1241679"/>
                  <a:pt x="375132" y="1241679"/>
                </a:cubicBezTo>
                <a:cubicBezTo>
                  <a:pt x="378180" y="1241679"/>
                  <a:pt x="381228" y="1242441"/>
                  <a:pt x="384276" y="1243965"/>
                </a:cubicBezTo>
                <a:cubicBezTo>
                  <a:pt x="386715" y="1243051"/>
                  <a:pt x="389001" y="1242594"/>
                  <a:pt x="391134" y="1242594"/>
                </a:cubicBezTo>
                <a:cubicBezTo>
                  <a:pt x="395097" y="1242594"/>
                  <a:pt x="398450" y="1243965"/>
                  <a:pt x="401193" y="1246709"/>
                </a:cubicBezTo>
                <a:cubicBezTo>
                  <a:pt x="403936" y="1246099"/>
                  <a:pt x="407594" y="1247318"/>
                  <a:pt x="412166" y="1250366"/>
                </a:cubicBezTo>
                <a:cubicBezTo>
                  <a:pt x="416738" y="1253414"/>
                  <a:pt x="419176" y="1256919"/>
                  <a:pt x="419481" y="1260882"/>
                </a:cubicBezTo>
                <a:cubicBezTo>
                  <a:pt x="424967" y="1265454"/>
                  <a:pt x="427710" y="1270331"/>
                  <a:pt x="427710" y="1275512"/>
                </a:cubicBezTo>
                <a:cubicBezTo>
                  <a:pt x="427710" y="1277341"/>
                  <a:pt x="427253" y="1279017"/>
                  <a:pt x="426339" y="1280541"/>
                </a:cubicBezTo>
                <a:cubicBezTo>
                  <a:pt x="428168" y="1281761"/>
                  <a:pt x="429692" y="1283742"/>
                  <a:pt x="430911" y="1286485"/>
                </a:cubicBezTo>
                <a:cubicBezTo>
                  <a:pt x="432130" y="1289228"/>
                  <a:pt x="432740" y="1292124"/>
                  <a:pt x="432740" y="1295172"/>
                </a:cubicBezTo>
                <a:cubicBezTo>
                  <a:pt x="432740" y="1297305"/>
                  <a:pt x="432587" y="1298982"/>
                  <a:pt x="432282" y="1300201"/>
                </a:cubicBezTo>
                <a:cubicBezTo>
                  <a:pt x="435940" y="1302944"/>
                  <a:pt x="437769" y="1307211"/>
                  <a:pt x="437769" y="1313003"/>
                </a:cubicBezTo>
                <a:cubicBezTo>
                  <a:pt x="437769" y="1317270"/>
                  <a:pt x="436702" y="1321232"/>
                  <a:pt x="434568" y="1324890"/>
                </a:cubicBezTo>
                <a:cubicBezTo>
                  <a:pt x="437312" y="1329157"/>
                  <a:pt x="438683" y="1333119"/>
                  <a:pt x="438683" y="1336777"/>
                </a:cubicBezTo>
                <a:cubicBezTo>
                  <a:pt x="438683" y="1338911"/>
                  <a:pt x="438226" y="1341197"/>
                  <a:pt x="437312" y="1343635"/>
                </a:cubicBezTo>
                <a:cubicBezTo>
                  <a:pt x="438836" y="1347597"/>
                  <a:pt x="439598" y="1352169"/>
                  <a:pt x="439598" y="1357351"/>
                </a:cubicBezTo>
                <a:cubicBezTo>
                  <a:pt x="439598" y="1363447"/>
                  <a:pt x="438531" y="1368476"/>
                  <a:pt x="436397" y="1372439"/>
                </a:cubicBezTo>
                <a:cubicBezTo>
                  <a:pt x="437312" y="1374572"/>
                  <a:pt x="437769" y="1379144"/>
                  <a:pt x="437769" y="1386155"/>
                </a:cubicBezTo>
                <a:cubicBezTo>
                  <a:pt x="437769" y="1394994"/>
                  <a:pt x="437159" y="1400785"/>
                  <a:pt x="435940" y="1403528"/>
                </a:cubicBezTo>
                <a:cubicBezTo>
                  <a:pt x="438073" y="1406576"/>
                  <a:pt x="439140" y="1411301"/>
                  <a:pt x="439140" y="1417701"/>
                </a:cubicBezTo>
                <a:cubicBezTo>
                  <a:pt x="439140" y="1425017"/>
                  <a:pt x="437769" y="1430351"/>
                  <a:pt x="435026" y="1433703"/>
                </a:cubicBezTo>
                <a:cubicBezTo>
                  <a:pt x="436854" y="1436447"/>
                  <a:pt x="437769" y="1440409"/>
                  <a:pt x="437769" y="1445591"/>
                </a:cubicBezTo>
                <a:cubicBezTo>
                  <a:pt x="437769" y="1451687"/>
                  <a:pt x="436702" y="1456868"/>
                  <a:pt x="434568" y="1461135"/>
                </a:cubicBezTo>
                <a:cubicBezTo>
                  <a:pt x="434873" y="1464488"/>
                  <a:pt x="432968" y="1467384"/>
                  <a:pt x="428853" y="1469822"/>
                </a:cubicBezTo>
                <a:cubicBezTo>
                  <a:pt x="424739" y="1472261"/>
                  <a:pt x="420243" y="1473480"/>
                  <a:pt x="415366" y="1473480"/>
                </a:cubicBezTo>
                <a:cubicBezTo>
                  <a:pt x="411099" y="1473480"/>
                  <a:pt x="407670" y="1472413"/>
                  <a:pt x="405079" y="1470279"/>
                </a:cubicBezTo>
                <a:cubicBezTo>
                  <a:pt x="402488" y="1468146"/>
                  <a:pt x="401345" y="1465098"/>
                  <a:pt x="401650" y="1461135"/>
                </a:cubicBezTo>
                <a:cubicBezTo>
                  <a:pt x="398297" y="1455954"/>
                  <a:pt x="396621" y="1450163"/>
                  <a:pt x="396621" y="1443762"/>
                </a:cubicBezTo>
                <a:cubicBezTo>
                  <a:pt x="396621" y="1438275"/>
                  <a:pt x="397535" y="1433094"/>
                  <a:pt x="399364" y="1428217"/>
                </a:cubicBezTo>
                <a:cubicBezTo>
                  <a:pt x="397840" y="1423645"/>
                  <a:pt x="397078" y="1418159"/>
                  <a:pt x="397078" y="1411758"/>
                </a:cubicBezTo>
                <a:cubicBezTo>
                  <a:pt x="397078" y="1405052"/>
                  <a:pt x="397840" y="1400175"/>
                  <a:pt x="399364" y="1397127"/>
                </a:cubicBezTo>
                <a:cubicBezTo>
                  <a:pt x="398145" y="1395299"/>
                  <a:pt x="397535" y="1392403"/>
                  <a:pt x="397535" y="1388441"/>
                </a:cubicBezTo>
                <a:cubicBezTo>
                  <a:pt x="397535" y="1383869"/>
                  <a:pt x="398297" y="1380363"/>
                  <a:pt x="399821" y="1377925"/>
                </a:cubicBezTo>
                <a:cubicBezTo>
                  <a:pt x="397687" y="1374572"/>
                  <a:pt x="396621" y="1370610"/>
                  <a:pt x="396621" y="1366038"/>
                </a:cubicBezTo>
                <a:cubicBezTo>
                  <a:pt x="396621" y="1362685"/>
                  <a:pt x="397383" y="1360247"/>
                  <a:pt x="398907" y="1358723"/>
                </a:cubicBezTo>
                <a:cubicBezTo>
                  <a:pt x="396164" y="1354455"/>
                  <a:pt x="394792" y="1349883"/>
                  <a:pt x="394792" y="1345007"/>
                </a:cubicBezTo>
                <a:cubicBezTo>
                  <a:pt x="394792" y="1341654"/>
                  <a:pt x="395402" y="1339215"/>
                  <a:pt x="396621" y="1337691"/>
                </a:cubicBezTo>
                <a:cubicBezTo>
                  <a:pt x="393268" y="1335253"/>
                  <a:pt x="391592" y="1330986"/>
                  <a:pt x="391592" y="1324890"/>
                </a:cubicBezTo>
                <a:cubicBezTo>
                  <a:pt x="391592" y="1320013"/>
                  <a:pt x="392658" y="1316508"/>
                  <a:pt x="394792" y="1314374"/>
                </a:cubicBezTo>
                <a:cubicBezTo>
                  <a:pt x="389305" y="1309802"/>
                  <a:pt x="386562" y="1304773"/>
                  <a:pt x="386562" y="1299287"/>
                </a:cubicBezTo>
                <a:cubicBezTo>
                  <a:pt x="386562" y="1296239"/>
                  <a:pt x="387172" y="1293495"/>
                  <a:pt x="388391" y="1291057"/>
                </a:cubicBezTo>
                <a:cubicBezTo>
                  <a:pt x="386258" y="1291667"/>
                  <a:pt x="383819" y="1290981"/>
                  <a:pt x="381076" y="1289000"/>
                </a:cubicBezTo>
                <a:cubicBezTo>
                  <a:pt x="378333" y="1287018"/>
                  <a:pt x="376504" y="1284809"/>
                  <a:pt x="375590" y="1282370"/>
                </a:cubicBezTo>
                <a:cubicBezTo>
                  <a:pt x="372542" y="1283894"/>
                  <a:pt x="368732" y="1284656"/>
                  <a:pt x="364160" y="1284656"/>
                </a:cubicBezTo>
                <a:cubicBezTo>
                  <a:pt x="362331" y="1284656"/>
                  <a:pt x="361112" y="1284504"/>
                  <a:pt x="360502" y="1284199"/>
                </a:cubicBezTo>
                <a:cubicBezTo>
                  <a:pt x="359283" y="1286028"/>
                  <a:pt x="356921" y="1287628"/>
                  <a:pt x="353415" y="1289000"/>
                </a:cubicBezTo>
                <a:cubicBezTo>
                  <a:pt x="349910" y="1290371"/>
                  <a:pt x="347243" y="1290752"/>
                  <a:pt x="345414" y="1290143"/>
                </a:cubicBezTo>
                <a:cubicBezTo>
                  <a:pt x="342976" y="1292581"/>
                  <a:pt x="339928" y="1295019"/>
                  <a:pt x="336270" y="1297458"/>
                </a:cubicBezTo>
                <a:cubicBezTo>
                  <a:pt x="332613" y="1299896"/>
                  <a:pt x="330022" y="1300963"/>
                  <a:pt x="328498" y="1300658"/>
                </a:cubicBezTo>
                <a:cubicBezTo>
                  <a:pt x="327888" y="1303401"/>
                  <a:pt x="325907" y="1306678"/>
                  <a:pt x="322554" y="1310488"/>
                </a:cubicBezTo>
                <a:cubicBezTo>
                  <a:pt x="319202" y="1314298"/>
                  <a:pt x="316001" y="1316203"/>
                  <a:pt x="312953" y="1316203"/>
                </a:cubicBezTo>
                <a:cubicBezTo>
                  <a:pt x="313563" y="1318641"/>
                  <a:pt x="313868" y="1320623"/>
                  <a:pt x="313868" y="1322147"/>
                </a:cubicBezTo>
                <a:cubicBezTo>
                  <a:pt x="313868" y="1326109"/>
                  <a:pt x="312496" y="1331900"/>
                  <a:pt x="309753" y="1339520"/>
                </a:cubicBezTo>
                <a:cubicBezTo>
                  <a:pt x="312191" y="1342873"/>
                  <a:pt x="313410" y="1346378"/>
                  <a:pt x="313410" y="1350036"/>
                </a:cubicBezTo>
                <a:cubicBezTo>
                  <a:pt x="313410" y="1353389"/>
                  <a:pt x="312344" y="1356894"/>
                  <a:pt x="310210" y="1360551"/>
                </a:cubicBezTo>
                <a:cubicBezTo>
                  <a:pt x="310820" y="1361771"/>
                  <a:pt x="311124" y="1363752"/>
                  <a:pt x="311124" y="1366495"/>
                </a:cubicBezTo>
                <a:cubicBezTo>
                  <a:pt x="311124" y="1369238"/>
                  <a:pt x="310515" y="1372439"/>
                  <a:pt x="309296" y="1376096"/>
                </a:cubicBezTo>
                <a:cubicBezTo>
                  <a:pt x="309905" y="1378230"/>
                  <a:pt x="310210" y="1380668"/>
                  <a:pt x="310210" y="1383411"/>
                </a:cubicBezTo>
                <a:cubicBezTo>
                  <a:pt x="310210" y="1386459"/>
                  <a:pt x="308991" y="1389965"/>
                  <a:pt x="306552" y="1393927"/>
                </a:cubicBezTo>
                <a:cubicBezTo>
                  <a:pt x="309905" y="1395451"/>
                  <a:pt x="311581" y="1399871"/>
                  <a:pt x="311581" y="1407186"/>
                </a:cubicBezTo>
                <a:cubicBezTo>
                  <a:pt x="311581" y="1410843"/>
                  <a:pt x="311124" y="1414653"/>
                  <a:pt x="310210" y="1418616"/>
                </a:cubicBezTo>
                <a:cubicBezTo>
                  <a:pt x="309296" y="1422578"/>
                  <a:pt x="308076" y="1425779"/>
                  <a:pt x="306552" y="1428217"/>
                </a:cubicBezTo>
                <a:cubicBezTo>
                  <a:pt x="308381" y="1431265"/>
                  <a:pt x="309296" y="1434770"/>
                  <a:pt x="309296" y="1438733"/>
                </a:cubicBezTo>
                <a:cubicBezTo>
                  <a:pt x="309296" y="1442695"/>
                  <a:pt x="307772" y="1446048"/>
                  <a:pt x="304724" y="1448791"/>
                </a:cubicBezTo>
                <a:cubicBezTo>
                  <a:pt x="306248" y="1453363"/>
                  <a:pt x="307010" y="1456868"/>
                  <a:pt x="307010" y="1459307"/>
                </a:cubicBezTo>
                <a:cubicBezTo>
                  <a:pt x="307010" y="1464488"/>
                  <a:pt x="305105" y="1468298"/>
                  <a:pt x="301295" y="1470737"/>
                </a:cubicBezTo>
                <a:cubicBezTo>
                  <a:pt x="297485" y="1473175"/>
                  <a:pt x="292379" y="1474394"/>
                  <a:pt x="285978" y="1474394"/>
                </a:cubicBezTo>
                <a:cubicBezTo>
                  <a:pt x="279273" y="1474394"/>
                  <a:pt x="274167" y="1472184"/>
                  <a:pt x="270662" y="1467765"/>
                </a:cubicBezTo>
                <a:cubicBezTo>
                  <a:pt x="267157" y="1463345"/>
                  <a:pt x="265404" y="1458087"/>
                  <a:pt x="265404" y="1451991"/>
                </a:cubicBezTo>
                <a:cubicBezTo>
                  <a:pt x="265404" y="1446810"/>
                  <a:pt x="266624" y="1442695"/>
                  <a:pt x="269062" y="1439647"/>
                </a:cubicBezTo>
                <a:cubicBezTo>
                  <a:pt x="265404" y="1435989"/>
                  <a:pt x="263576" y="1430503"/>
                  <a:pt x="263576" y="1423188"/>
                </a:cubicBezTo>
                <a:cubicBezTo>
                  <a:pt x="263576" y="1415263"/>
                  <a:pt x="266014" y="1409015"/>
                  <a:pt x="270891" y="1404443"/>
                </a:cubicBezTo>
                <a:cubicBezTo>
                  <a:pt x="266928" y="1400480"/>
                  <a:pt x="264947" y="1395299"/>
                  <a:pt x="264947" y="1388898"/>
                </a:cubicBezTo>
                <a:cubicBezTo>
                  <a:pt x="264947" y="1382497"/>
                  <a:pt x="266776" y="1376401"/>
                  <a:pt x="270434" y="1370610"/>
                </a:cubicBezTo>
                <a:cubicBezTo>
                  <a:pt x="269519" y="1367867"/>
                  <a:pt x="269062" y="1364666"/>
                  <a:pt x="269062" y="1361009"/>
                </a:cubicBezTo>
                <a:cubicBezTo>
                  <a:pt x="269062" y="1356437"/>
                  <a:pt x="269519" y="1352627"/>
                  <a:pt x="270434" y="1349579"/>
                </a:cubicBezTo>
                <a:cubicBezTo>
                  <a:pt x="267690" y="1346226"/>
                  <a:pt x="266319" y="1342568"/>
                  <a:pt x="266319" y="1338606"/>
                </a:cubicBezTo>
                <a:cubicBezTo>
                  <a:pt x="266319" y="1334948"/>
                  <a:pt x="267233" y="1331748"/>
                  <a:pt x="269062" y="1329005"/>
                </a:cubicBezTo>
                <a:cubicBezTo>
                  <a:pt x="267843" y="1326871"/>
                  <a:pt x="267233" y="1324433"/>
                  <a:pt x="267233" y="1321689"/>
                </a:cubicBezTo>
                <a:cubicBezTo>
                  <a:pt x="267233" y="1319251"/>
                  <a:pt x="267690" y="1316965"/>
                  <a:pt x="268605" y="1314831"/>
                </a:cubicBezTo>
                <a:cubicBezTo>
                  <a:pt x="265252" y="1310564"/>
                  <a:pt x="263576" y="1305535"/>
                  <a:pt x="263576" y="1299744"/>
                </a:cubicBezTo>
                <a:cubicBezTo>
                  <a:pt x="263576" y="1295172"/>
                  <a:pt x="264795" y="1290905"/>
                  <a:pt x="267233" y="1286942"/>
                </a:cubicBezTo>
                <a:cubicBezTo>
                  <a:pt x="266319" y="1284504"/>
                  <a:pt x="265862" y="1282065"/>
                  <a:pt x="265862" y="1279627"/>
                </a:cubicBezTo>
                <a:cubicBezTo>
                  <a:pt x="265862" y="1278103"/>
                  <a:pt x="266166" y="1276122"/>
                  <a:pt x="266776" y="1273683"/>
                </a:cubicBezTo>
                <a:cubicBezTo>
                  <a:pt x="264642" y="1270635"/>
                  <a:pt x="263576" y="1266216"/>
                  <a:pt x="263576" y="1260425"/>
                </a:cubicBezTo>
                <a:cubicBezTo>
                  <a:pt x="263576" y="1254938"/>
                  <a:pt x="264642" y="1250671"/>
                  <a:pt x="266776" y="1247623"/>
                </a:cubicBezTo>
                <a:cubicBezTo>
                  <a:pt x="264947" y="1243965"/>
                  <a:pt x="264033" y="1239851"/>
                  <a:pt x="264033" y="1235279"/>
                </a:cubicBezTo>
                <a:cubicBezTo>
                  <a:pt x="264033" y="1231011"/>
                  <a:pt x="265100" y="1227201"/>
                  <a:pt x="267233" y="1223849"/>
                </a:cubicBezTo>
                <a:cubicBezTo>
                  <a:pt x="264795" y="1218972"/>
                  <a:pt x="263576" y="1214400"/>
                  <a:pt x="263576" y="1210133"/>
                </a:cubicBezTo>
                <a:cubicBezTo>
                  <a:pt x="263576" y="1204951"/>
                  <a:pt x="264795" y="1200379"/>
                  <a:pt x="267233" y="1196417"/>
                </a:cubicBezTo>
                <a:cubicBezTo>
                  <a:pt x="265100" y="1193978"/>
                  <a:pt x="264033" y="1190321"/>
                  <a:pt x="264033" y="1185444"/>
                </a:cubicBezTo>
                <a:cubicBezTo>
                  <a:pt x="264033" y="1181786"/>
                  <a:pt x="264642" y="1177824"/>
                  <a:pt x="265862" y="1173557"/>
                </a:cubicBezTo>
                <a:cubicBezTo>
                  <a:pt x="264642" y="1169289"/>
                  <a:pt x="264033" y="1165784"/>
                  <a:pt x="264033" y="1163041"/>
                </a:cubicBezTo>
                <a:cubicBezTo>
                  <a:pt x="264033" y="1159383"/>
                  <a:pt x="264947" y="1156488"/>
                  <a:pt x="266776" y="1154354"/>
                </a:cubicBezTo>
                <a:cubicBezTo>
                  <a:pt x="266471" y="1149173"/>
                  <a:pt x="267995" y="1144905"/>
                  <a:pt x="271348" y="1141553"/>
                </a:cubicBezTo>
                <a:cubicBezTo>
                  <a:pt x="274701" y="1138200"/>
                  <a:pt x="278816" y="1136523"/>
                  <a:pt x="283692" y="1136523"/>
                </a:cubicBezTo>
                <a:close/>
                <a:moveTo>
                  <a:pt x="1338148" y="1131951"/>
                </a:moveTo>
                <a:cubicBezTo>
                  <a:pt x="1341196" y="1131951"/>
                  <a:pt x="1343787" y="1133018"/>
                  <a:pt x="1345920" y="1135152"/>
                </a:cubicBezTo>
                <a:cubicBezTo>
                  <a:pt x="1349273" y="1134847"/>
                  <a:pt x="1352169" y="1136295"/>
                  <a:pt x="1354607" y="1139495"/>
                </a:cubicBezTo>
                <a:cubicBezTo>
                  <a:pt x="1357045" y="1142696"/>
                  <a:pt x="1358265" y="1146125"/>
                  <a:pt x="1358265" y="1149782"/>
                </a:cubicBezTo>
                <a:cubicBezTo>
                  <a:pt x="1360703" y="1149782"/>
                  <a:pt x="1363904" y="1151840"/>
                  <a:pt x="1367866" y="1155954"/>
                </a:cubicBezTo>
                <a:cubicBezTo>
                  <a:pt x="1371828" y="1160069"/>
                  <a:pt x="1373962" y="1163803"/>
                  <a:pt x="1374267" y="1167156"/>
                </a:cubicBezTo>
                <a:cubicBezTo>
                  <a:pt x="1377924" y="1168680"/>
                  <a:pt x="1380972" y="1171499"/>
                  <a:pt x="1383411" y="1175614"/>
                </a:cubicBezTo>
                <a:cubicBezTo>
                  <a:pt x="1385850" y="1179729"/>
                  <a:pt x="1387373" y="1183463"/>
                  <a:pt x="1387983" y="1186815"/>
                </a:cubicBezTo>
                <a:cubicBezTo>
                  <a:pt x="1393469" y="1190168"/>
                  <a:pt x="1396212" y="1194283"/>
                  <a:pt x="1396212" y="1199160"/>
                </a:cubicBezTo>
                <a:cubicBezTo>
                  <a:pt x="1396212" y="1202817"/>
                  <a:pt x="1393926" y="1206018"/>
                  <a:pt x="1389354" y="1208761"/>
                </a:cubicBezTo>
                <a:cubicBezTo>
                  <a:pt x="1387526" y="1209675"/>
                  <a:pt x="1385544" y="1210133"/>
                  <a:pt x="1383411" y="1210133"/>
                </a:cubicBezTo>
                <a:cubicBezTo>
                  <a:pt x="1379753" y="1210133"/>
                  <a:pt x="1376553" y="1208837"/>
                  <a:pt x="1373809" y="1206246"/>
                </a:cubicBezTo>
                <a:cubicBezTo>
                  <a:pt x="1371066" y="1203656"/>
                  <a:pt x="1369390" y="1200684"/>
                  <a:pt x="1368780" y="1197331"/>
                </a:cubicBezTo>
                <a:cubicBezTo>
                  <a:pt x="1366037" y="1196112"/>
                  <a:pt x="1363141" y="1193597"/>
                  <a:pt x="1360093" y="1189787"/>
                </a:cubicBezTo>
                <a:cubicBezTo>
                  <a:pt x="1357045" y="1185977"/>
                  <a:pt x="1355217" y="1182701"/>
                  <a:pt x="1354607" y="1179957"/>
                </a:cubicBezTo>
                <a:cubicBezTo>
                  <a:pt x="1351864" y="1180262"/>
                  <a:pt x="1348511" y="1178891"/>
                  <a:pt x="1344549" y="1175843"/>
                </a:cubicBezTo>
                <a:cubicBezTo>
                  <a:pt x="1340586" y="1172795"/>
                  <a:pt x="1338300" y="1169899"/>
                  <a:pt x="1337691" y="1167156"/>
                </a:cubicBezTo>
                <a:cubicBezTo>
                  <a:pt x="1336776" y="1170509"/>
                  <a:pt x="1334491" y="1174166"/>
                  <a:pt x="1330833" y="1178129"/>
                </a:cubicBezTo>
                <a:cubicBezTo>
                  <a:pt x="1327175" y="1182091"/>
                  <a:pt x="1324127" y="1184225"/>
                  <a:pt x="1321689" y="1184529"/>
                </a:cubicBezTo>
                <a:cubicBezTo>
                  <a:pt x="1320774" y="1187273"/>
                  <a:pt x="1319098" y="1190168"/>
                  <a:pt x="1316660" y="1193216"/>
                </a:cubicBezTo>
                <a:cubicBezTo>
                  <a:pt x="1314221" y="1196264"/>
                  <a:pt x="1311783" y="1198093"/>
                  <a:pt x="1309344" y="1198703"/>
                </a:cubicBezTo>
                <a:cubicBezTo>
                  <a:pt x="1308126" y="1202360"/>
                  <a:pt x="1306068" y="1205637"/>
                  <a:pt x="1303172" y="1208532"/>
                </a:cubicBezTo>
                <a:cubicBezTo>
                  <a:pt x="1300277" y="1211428"/>
                  <a:pt x="1297000" y="1212876"/>
                  <a:pt x="1293342" y="1212876"/>
                </a:cubicBezTo>
                <a:cubicBezTo>
                  <a:pt x="1290904" y="1212876"/>
                  <a:pt x="1288008" y="1211961"/>
                  <a:pt x="1284656" y="1210133"/>
                </a:cubicBezTo>
                <a:cubicBezTo>
                  <a:pt x="1283131" y="1208913"/>
                  <a:pt x="1281836" y="1207237"/>
                  <a:pt x="1280769" y="1205103"/>
                </a:cubicBezTo>
                <a:cubicBezTo>
                  <a:pt x="1279702" y="1202970"/>
                  <a:pt x="1279170" y="1200836"/>
                  <a:pt x="1279170" y="1198703"/>
                </a:cubicBezTo>
                <a:cubicBezTo>
                  <a:pt x="1279170" y="1193826"/>
                  <a:pt x="1280998" y="1189863"/>
                  <a:pt x="1284656" y="1186815"/>
                </a:cubicBezTo>
                <a:cubicBezTo>
                  <a:pt x="1285265" y="1183463"/>
                  <a:pt x="1286637" y="1180186"/>
                  <a:pt x="1288770" y="1176986"/>
                </a:cubicBezTo>
                <a:cubicBezTo>
                  <a:pt x="1290904" y="1173785"/>
                  <a:pt x="1293495" y="1171423"/>
                  <a:pt x="1296543" y="1169899"/>
                </a:cubicBezTo>
                <a:cubicBezTo>
                  <a:pt x="1296847" y="1166851"/>
                  <a:pt x="1298143" y="1164184"/>
                  <a:pt x="1300429" y="1161898"/>
                </a:cubicBezTo>
                <a:cubicBezTo>
                  <a:pt x="1302715" y="1159612"/>
                  <a:pt x="1305534" y="1158164"/>
                  <a:pt x="1308887" y="1157555"/>
                </a:cubicBezTo>
                <a:cubicBezTo>
                  <a:pt x="1310106" y="1153592"/>
                  <a:pt x="1312240" y="1151001"/>
                  <a:pt x="1315288" y="1149782"/>
                </a:cubicBezTo>
                <a:cubicBezTo>
                  <a:pt x="1315593" y="1148258"/>
                  <a:pt x="1316736" y="1146810"/>
                  <a:pt x="1318717" y="1145439"/>
                </a:cubicBezTo>
                <a:cubicBezTo>
                  <a:pt x="1320698" y="1144067"/>
                  <a:pt x="1322603" y="1143077"/>
                  <a:pt x="1324432" y="1142467"/>
                </a:cubicBezTo>
                <a:cubicBezTo>
                  <a:pt x="1325346" y="1139724"/>
                  <a:pt x="1327175" y="1137285"/>
                  <a:pt x="1329918" y="1135152"/>
                </a:cubicBezTo>
                <a:cubicBezTo>
                  <a:pt x="1332661" y="1133018"/>
                  <a:pt x="1335405" y="1131951"/>
                  <a:pt x="1338148" y="1131951"/>
                </a:cubicBezTo>
                <a:close/>
                <a:moveTo>
                  <a:pt x="1869262" y="1126922"/>
                </a:moveTo>
                <a:cubicBezTo>
                  <a:pt x="1875663" y="1126922"/>
                  <a:pt x="1882674" y="1131342"/>
                  <a:pt x="1890293" y="1140181"/>
                </a:cubicBezTo>
                <a:cubicBezTo>
                  <a:pt x="1893951" y="1141400"/>
                  <a:pt x="1897913" y="1144067"/>
                  <a:pt x="1902180" y="1148182"/>
                </a:cubicBezTo>
                <a:cubicBezTo>
                  <a:pt x="1906448" y="1152297"/>
                  <a:pt x="1909495" y="1156335"/>
                  <a:pt x="1911324" y="1160298"/>
                </a:cubicBezTo>
                <a:cubicBezTo>
                  <a:pt x="1914982" y="1161212"/>
                  <a:pt x="1918716" y="1162965"/>
                  <a:pt x="1922526" y="1165556"/>
                </a:cubicBezTo>
                <a:cubicBezTo>
                  <a:pt x="1926336" y="1168146"/>
                  <a:pt x="1928850" y="1170966"/>
                  <a:pt x="1930070" y="1174014"/>
                </a:cubicBezTo>
                <a:cubicBezTo>
                  <a:pt x="1934337" y="1179195"/>
                  <a:pt x="1936470" y="1183920"/>
                  <a:pt x="1936470" y="1188187"/>
                </a:cubicBezTo>
                <a:cubicBezTo>
                  <a:pt x="1936470" y="1192149"/>
                  <a:pt x="1934337" y="1195655"/>
                  <a:pt x="1930070" y="1198703"/>
                </a:cubicBezTo>
                <a:cubicBezTo>
                  <a:pt x="1926717" y="1201141"/>
                  <a:pt x="1923517" y="1202360"/>
                  <a:pt x="1920468" y="1202360"/>
                </a:cubicBezTo>
                <a:cubicBezTo>
                  <a:pt x="1918030" y="1202360"/>
                  <a:pt x="1915439" y="1201598"/>
                  <a:pt x="1912696" y="1200074"/>
                </a:cubicBezTo>
                <a:cubicBezTo>
                  <a:pt x="1909953" y="1198550"/>
                  <a:pt x="1907210" y="1196874"/>
                  <a:pt x="1904466" y="1195045"/>
                </a:cubicBezTo>
                <a:cubicBezTo>
                  <a:pt x="1899590" y="1195045"/>
                  <a:pt x="1894713" y="1193902"/>
                  <a:pt x="1889836" y="1191616"/>
                </a:cubicBezTo>
                <a:cubicBezTo>
                  <a:pt x="1884959" y="1189330"/>
                  <a:pt x="1882064" y="1185749"/>
                  <a:pt x="1881149" y="1180872"/>
                </a:cubicBezTo>
                <a:cubicBezTo>
                  <a:pt x="1875967" y="1179348"/>
                  <a:pt x="1872386" y="1176986"/>
                  <a:pt x="1870405" y="1173785"/>
                </a:cubicBezTo>
                <a:cubicBezTo>
                  <a:pt x="1868424" y="1170585"/>
                  <a:pt x="1867129" y="1166546"/>
                  <a:pt x="1866519" y="1161669"/>
                </a:cubicBezTo>
                <a:cubicBezTo>
                  <a:pt x="1860118" y="1155269"/>
                  <a:pt x="1856917" y="1148411"/>
                  <a:pt x="1856917" y="1141095"/>
                </a:cubicBezTo>
                <a:cubicBezTo>
                  <a:pt x="1856917" y="1136828"/>
                  <a:pt x="1858060" y="1133399"/>
                  <a:pt x="1860347" y="1130808"/>
                </a:cubicBezTo>
                <a:cubicBezTo>
                  <a:pt x="1862633" y="1128218"/>
                  <a:pt x="1865604" y="1126922"/>
                  <a:pt x="1869262" y="1126922"/>
                </a:cubicBezTo>
                <a:close/>
                <a:moveTo>
                  <a:pt x="1429588" y="1066572"/>
                </a:moveTo>
                <a:cubicBezTo>
                  <a:pt x="1432941" y="1066572"/>
                  <a:pt x="1435760" y="1067639"/>
                  <a:pt x="1438047" y="1069772"/>
                </a:cubicBezTo>
                <a:cubicBezTo>
                  <a:pt x="1440332" y="1071906"/>
                  <a:pt x="1441475" y="1074954"/>
                  <a:pt x="1441475" y="1078916"/>
                </a:cubicBezTo>
                <a:lnTo>
                  <a:pt x="1441018" y="1082574"/>
                </a:lnTo>
                <a:cubicBezTo>
                  <a:pt x="1442847" y="1086231"/>
                  <a:pt x="1443761" y="1090194"/>
                  <a:pt x="1443761" y="1094461"/>
                </a:cubicBezTo>
                <a:cubicBezTo>
                  <a:pt x="1443761" y="1099947"/>
                  <a:pt x="1442085" y="1104215"/>
                  <a:pt x="1438732" y="1107263"/>
                </a:cubicBezTo>
                <a:cubicBezTo>
                  <a:pt x="1437208" y="1118540"/>
                  <a:pt x="1430502" y="1126313"/>
                  <a:pt x="1418615" y="1130580"/>
                </a:cubicBezTo>
                <a:cubicBezTo>
                  <a:pt x="1416786" y="1134237"/>
                  <a:pt x="1414196" y="1137057"/>
                  <a:pt x="1410843" y="1139038"/>
                </a:cubicBezTo>
                <a:cubicBezTo>
                  <a:pt x="1407490" y="1141019"/>
                  <a:pt x="1404290" y="1142010"/>
                  <a:pt x="1401241" y="1142010"/>
                </a:cubicBezTo>
                <a:cubicBezTo>
                  <a:pt x="1397584" y="1142010"/>
                  <a:pt x="1394688" y="1140791"/>
                  <a:pt x="1392555" y="1138352"/>
                </a:cubicBezTo>
                <a:cubicBezTo>
                  <a:pt x="1390421" y="1135914"/>
                  <a:pt x="1389659" y="1132409"/>
                  <a:pt x="1390269" y="1127837"/>
                </a:cubicBezTo>
                <a:cubicBezTo>
                  <a:pt x="1389659" y="1125398"/>
                  <a:pt x="1389354" y="1123722"/>
                  <a:pt x="1389354" y="1122807"/>
                </a:cubicBezTo>
                <a:cubicBezTo>
                  <a:pt x="1389354" y="1120064"/>
                  <a:pt x="1390269" y="1117321"/>
                  <a:pt x="1392098" y="1114578"/>
                </a:cubicBezTo>
                <a:cubicBezTo>
                  <a:pt x="1393926" y="1111835"/>
                  <a:pt x="1396212" y="1109701"/>
                  <a:pt x="1398955" y="1108177"/>
                </a:cubicBezTo>
                <a:cubicBezTo>
                  <a:pt x="1399870" y="1102995"/>
                  <a:pt x="1404290" y="1098119"/>
                  <a:pt x="1412215" y="1093547"/>
                </a:cubicBezTo>
                <a:cubicBezTo>
                  <a:pt x="1410995" y="1090803"/>
                  <a:pt x="1410386" y="1087908"/>
                  <a:pt x="1410386" y="1084860"/>
                </a:cubicBezTo>
                <a:cubicBezTo>
                  <a:pt x="1410386" y="1079678"/>
                  <a:pt x="1412443" y="1075335"/>
                  <a:pt x="1416558" y="1071830"/>
                </a:cubicBezTo>
                <a:cubicBezTo>
                  <a:pt x="1420672" y="1068324"/>
                  <a:pt x="1425016" y="1066572"/>
                  <a:pt x="1429588" y="1066572"/>
                </a:cubicBezTo>
                <a:close/>
                <a:moveTo>
                  <a:pt x="6156731" y="969874"/>
                </a:moveTo>
                <a:cubicBezTo>
                  <a:pt x="6160693" y="969874"/>
                  <a:pt x="6163436" y="970484"/>
                  <a:pt x="6164961" y="971703"/>
                </a:cubicBezTo>
                <a:cubicBezTo>
                  <a:pt x="6171666" y="974751"/>
                  <a:pt x="6175019" y="979932"/>
                  <a:pt x="6175019" y="987248"/>
                </a:cubicBezTo>
                <a:cubicBezTo>
                  <a:pt x="6175019" y="990600"/>
                  <a:pt x="6174028" y="993801"/>
                  <a:pt x="6172047" y="996849"/>
                </a:cubicBezTo>
                <a:cubicBezTo>
                  <a:pt x="6170065" y="999897"/>
                  <a:pt x="6167399" y="1002183"/>
                  <a:pt x="6164046" y="1003707"/>
                </a:cubicBezTo>
                <a:cubicBezTo>
                  <a:pt x="6160693" y="1007060"/>
                  <a:pt x="6156731" y="1008736"/>
                  <a:pt x="6152159" y="1008736"/>
                </a:cubicBezTo>
                <a:cubicBezTo>
                  <a:pt x="6150330" y="1008736"/>
                  <a:pt x="6147891" y="1008126"/>
                  <a:pt x="6144844" y="1006907"/>
                </a:cubicBezTo>
                <a:cubicBezTo>
                  <a:pt x="6139967" y="1006602"/>
                  <a:pt x="6136309" y="1004850"/>
                  <a:pt x="6133871" y="1001649"/>
                </a:cubicBezTo>
                <a:cubicBezTo>
                  <a:pt x="6131432" y="998449"/>
                  <a:pt x="6130213" y="994563"/>
                  <a:pt x="6130213" y="989991"/>
                </a:cubicBezTo>
                <a:cubicBezTo>
                  <a:pt x="6130213" y="985724"/>
                  <a:pt x="6131432" y="981990"/>
                  <a:pt x="6133871" y="978789"/>
                </a:cubicBezTo>
                <a:cubicBezTo>
                  <a:pt x="6136309" y="975589"/>
                  <a:pt x="6139814" y="973836"/>
                  <a:pt x="6144387" y="973532"/>
                </a:cubicBezTo>
                <a:cubicBezTo>
                  <a:pt x="6147130" y="971093"/>
                  <a:pt x="6151244" y="969874"/>
                  <a:pt x="6156731" y="969874"/>
                </a:cubicBezTo>
                <a:close/>
                <a:moveTo>
                  <a:pt x="6174562" y="805739"/>
                </a:moveTo>
                <a:cubicBezTo>
                  <a:pt x="6171819" y="808482"/>
                  <a:pt x="6168008" y="809854"/>
                  <a:pt x="6163132" y="809854"/>
                </a:cubicBezTo>
                <a:cubicBezTo>
                  <a:pt x="6160083" y="809854"/>
                  <a:pt x="6157035" y="809092"/>
                  <a:pt x="6153988" y="807568"/>
                </a:cubicBezTo>
                <a:cubicBezTo>
                  <a:pt x="6150635" y="810921"/>
                  <a:pt x="6146520" y="812597"/>
                  <a:pt x="6141643" y="812597"/>
                </a:cubicBezTo>
                <a:cubicBezTo>
                  <a:pt x="6140119" y="812597"/>
                  <a:pt x="6137833" y="811987"/>
                  <a:pt x="6134786" y="810768"/>
                </a:cubicBezTo>
                <a:cubicBezTo>
                  <a:pt x="6130213" y="815340"/>
                  <a:pt x="6126098" y="816712"/>
                  <a:pt x="6122441" y="814883"/>
                </a:cubicBezTo>
                <a:cubicBezTo>
                  <a:pt x="6120612" y="819150"/>
                  <a:pt x="6118250" y="822046"/>
                  <a:pt x="6115354" y="823570"/>
                </a:cubicBezTo>
                <a:cubicBezTo>
                  <a:pt x="6112458" y="825094"/>
                  <a:pt x="6108420" y="825856"/>
                  <a:pt x="6103239" y="825856"/>
                </a:cubicBezTo>
                <a:cubicBezTo>
                  <a:pt x="6102019" y="829209"/>
                  <a:pt x="6099962" y="831952"/>
                  <a:pt x="6097066" y="834085"/>
                </a:cubicBezTo>
                <a:cubicBezTo>
                  <a:pt x="6094171" y="836219"/>
                  <a:pt x="6091199" y="836981"/>
                  <a:pt x="6088151" y="836372"/>
                </a:cubicBezTo>
                <a:cubicBezTo>
                  <a:pt x="6089675" y="838505"/>
                  <a:pt x="6090437" y="840943"/>
                  <a:pt x="6090437" y="843687"/>
                </a:cubicBezTo>
                <a:cubicBezTo>
                  <a:pt x="6090437" y="848259"/>
                  <a:pt x="6089065" y="852374"/>
                  <a:pt x="6086322" y="856031"/>
                </a:cubicBezTo>
                <a:cubicBezTo>
                  <a:pt x="6089980" y="859689"/>
                  <a:pt x="6091809" y="863194"/>
                  <a:pt x="6091809" y="866547"/>
                </a:cubicBezTo>
                <a:cubicBezTo>
                  <a:pt x="6091809" y="868985"/>
                  <a:pt x="6091199" y="872033"/>
                  <a:pt x="6089980" y="875691"/>
                </a:cubicBezTo>
                <a:cubicBezTo>
                  <a:pt x="6091199" y="875691"/>
                  <a:pt x="6092952" y="876376"/>
                  <a:pt x="6095237" y="877748"/>
                </a:cubicBezTo>
                <a:cubicBezTo>
                  <a:pt x="6097523" y="879120"/>
                  <a:pt x="6098819" y="880568"/>
                  <a:pt x="6099124" y="882091"/>
                </a:cubicBezTo>
                <a:cubicBezTo>
                  <a:pt x="6101562" y="881177"/>
                  <a:pt x="6104610" y="880720"/>
                  <a:pt x="6108268" y="880720"/>
                </a:cubicBezTo>
                <a:cubicBezTo>
                  <a:pt x="6114973" y="880720"/>
                  <a:pt x="6119393" y="882244"/>
                  <a:pt x="6121527" y="885292"/>
                </a:cubicBezTo>
                <a:cubicBezTo>
                  <a:pt x="6124879" y="884073"/>
                  <a:pt x="6128385" y="883463"/>
                  <a:pt x="6132042" y="883463"/>
                </a:cubicBezTo>
                <a:cubicBezTo>
                  <a:pt x="6137833" y="883463"/>
                  <a:pt x="6142405" y="885139"/>
                  <a:pt x="6145758" y="888492"/>
                </a:cubicBezTo>
                <a:cubicBezTo>
                  <a:pt x="6148196" y="886054"/>
                  <a:pt x="6152235" y="884073"/>
                  <a:pt x="6157874" y="882549"/>
                </a:cubicBezTo>
                <a:cubicBezTo>
                  <a:pt x="6163512" y="881025"/>
                  <a:pt x="6168618" y="880263"/>
                  <a:pt x="6173190" y="880263"/>
                </a:cubicBezTo>
                <a:cubicBezTo>
                  <a:pt x="6175933" y="874776"/>
                  <a:pt x="6180810" y="871576"/>
                  <a:pt x="6187821" y="870661"/>
                </a:cubicBezTo>
                <a:cubicBezTo>
                  <a:pt x="6188430" y="868528"/>
                  <a:pt x="6190107" y="865785"/>
                  <a:pt x="6192850" y="862432"/>
                </a:cubicBezTo>
                <a:cubicBezTo>
                  <a:pt x="6191630" y="860603"/>
                  <a:pt x="6190564" y="858165"/>
                  <a:pt x="6189649" y="855117"/>
                </a:cubicBezTo>
                <a:cubicBezTo>
                  <a:pt x="6188735" y="852069"/>
                  <a:pt x="6188278" y="849021"/>
                  <a:pt x="6188278" y="845973"/>
                </a:cubicBezTo>
                <a:cubicBezTo>
                  <a:pt x="6188278" y="839572"/>
                  <a:pt x="6189801" y="834847"/>
                  <a:pt x="6192850" y="831799"/>
                </a:cubicBezTo>
                <a:cubicBezTo>
                  <a:pt x="6189497" y="827532"/>
                  <a:pt x="6187821" y="822503"/>
                  <a:pt x="6187821" y="816712"/>
                </a:cubicBezTo>
                <a:cubicBezTo>
                  <a:pt x="6187821" y="812749"/>
                  <a:pt x="6188430" y="809397"/>
                  <a:pt x="6189649" y="806653"/>
                </a:cubicBezTo>
                <a:cubicBezTo>
                  <a:pt x="6187211" y="808178"/>
                  <a:pt x="6184467" y="808939"/>
                  <a:pt x="6181420" y="808939"/>
                </a:cubicBezTo>
                <a:cubicBezTo>
                  <a:pt x="6178677" y="808939"/>
                  <a:pt x="6176391" y="807873"/>
                  <a:pt x="6174562" y="805739"/>
                </a:cubicBezTo>
                <a:close/>
                <a:moveTo>
                  <a:pt x="4421962" y="805739"/>
                </a:moveTo>
                <a:cubicBezTo>
                  <a:pt x="4419219" y="808482"/>
                  <a:pt x="4415409" y="809854"/>
                  <a:pt x="4410532" y="809854"/>
                </a:cubicBezTo>
                <a:cubicBezTo>
                  <a:pt x="4407484" y="809854"/>
                  <a:pt x="4404436" y="809092"/>
                  <a:pt x="4401388" y="807568"/>
                </a:cubicBezTo>
                <a:cubicBezTo>
                  <a:pt x="4398035" y="810921"/>
                  <a:pt x="4393920" y="812597"/>
                  <a:pt x="4389043" y="812597"/>
                </a:cubicBezTo>
                <a:cubicBezTo>
                  <a:pt x="4387520" y="812597"/>
                  <a:pt x="4385233" y="811987"/>
                  <a:pt x="4382185" y="810768"/>
                </a:cubicBezTo>
                <a:cubicBezTo>
                  <a:pt x="4377613" y="815340"/>
                  <a:pt x="4373499" y="816712"/>
                  <a:pt x="4369841" y="814883"/>
                </a:cubicBezTo>
                <a:cubicBezTo>
                  <a:pt x="4368012" y="819150"/>
                  <a:pt x="4365650" y="822046"/>
                  <a:pt x="4362754" y="823570"/>
                </a:cubicBezTo>
                <a:cubicBezTo>
                  <a:pt x="4359859" y="825094"/>
                  <a:pt x="4355820" y="825856"/>
                  <a:pt x="4350638" y="825856"/>
                </a:cubicBezTo>
                <a:cubicBezTo>
                  <a:pt x="4349420" y="829209"/>
                  <a:pt x="4347362" y="831952"/>
                  <a:pt x="4344466" y="834085"/>
                </a:cubicBezTo>
                <a:cubicBezTo>
                  <a:pt x="4341571" y="836219"/>
                  <a:pt x="4338599" y="836981"/>
                  <a:pt x="4335551" y="836372"/>
                </a:cubicBezTo>
                <a:cubicBezTo>
                  <a:pt x="4337075" y="838505"/>
                  <a:pt x="4337837" y="840943"/>
                  <a:pt x="4337837" y="843687"/>
                </a:cubicBezTo>
                <a:cubicBezTo>
                  <a:pt x="4337837" y="848259"/>
                  <a:pt x="4336465" y="852374"/>
                  <a:pt x="4333722" y="856031"/>
                </a:cubicBezTo>
                <a:cubicBezTo>
                  <a:pt x="4337380" y="859689"/>
                  <a:pt x="4339209" y="863194"/>
                  <a:pt x="4339209" y="866547"/>
                </a:cubicBezTo>
                <a:cubicBezTo>
                  <a:pt x="4339209" y="868985"/>
                  <a:pt x="4338599" y="872033"/>
                  <a:pt x="4337380" y="875691"/>
                </a:cubicBezTo>
                <a:cubicBezTo>
                  <a:pt x="4338599" y="875691"/>
                  <a:pt x="4340352" y="876376"/>
                  <a:pt x="4342637" y="877748"/>
                </a:cubicBezTo>
                <a:cubicBezTo>
                  <a:pt x="4344924" y="879120"/>
                  <a:pt x="4346219" y="880568"/>
                  <a:pt x="4346524" y="882091"/>
                </a:cubicBezTo>
                <a:cubicBezTo>
                  <a:pt x="4348962" y="881177"/>
                  <a:pt x="4352010" y="880720"/>
                  <a:pt x="4355668" y="880720"/>
                </a:cubicBezTo>
                <a:cubicBezTo>
                  <a:pt x="4362373" y="880720"/>
                  <a:pt x="4366793" y="882244"/>
                  <a:pt x="4368927" y="885292"/>
                </a:cubicBezTo>
                <a:cubicBezTo>
                  <a:pt x="4372280" y="884073"/>
                  <a:pt x="4375785" y="883463"/>
                  <a:pt x="4379442" y="883463"/>
                </a:cubicBezTo>
                <a:cubicBezTo>
                  <a:pt x="4385233" y="883463"/>
                  <a:pt x="4389806" y="885139"/>
                  <a:pt x="4393158" y="888492"/>
                </a:cubicBezTo>
                <a:cubicBezTo>
                  <a:pt x="4395597" y="886054"/>
                  <a:pt x="4399635" y="884073"/>
                  <a:pt x="4405274" y="882549"/>
                </a:cubicBezTo>
                <a:cubicBezTo>
                  <a:pt x="4410913" y="881025"/>
                  <a:pt x="4416018" y="880263"/>
                  <a:pt x="4420590" y="880263"/>
                </a:cubicBezTo>
                <a:cubicBezTo>
                  <a:pt x="4423333" y="874776"/>
                  <a:pt x="4428210" y="871576"/>
                  <a:pt x="4435220" y="870661"/>
                </a:cubicBezTo>
                <a:cubicBezTo>
                  <a:pt x="4435831" y="868528"/>
                  <a:pt x="4437507" y="865785"/>
                  <a:pt x="4440250" y="862432"/>
                </a:cubicBezTo>
                <a:cubicBezTo>
                  <a:pt x="4439031" y="860603"/>
                  <a:pt x="4437964" y="858165"/>
                  <a:pt x="4437049" y="855117"/>
                </a:cubicBezTo>
                <a:cubicBezTo>
                  <a:pt x="4436135" y="852069"/>
                  <a:pt x="4435678" y="849021"/>
                  <a:pt x="4435678" y="845973"/>
                </a:cubicBezTo>
                <a:cubicBezTo>
                  <a:pt x="4435678" y="839572"/>
                  <a:pt x="4437202" y="834847"/>
                  <a:pt x="4440250" y="831799"/>
                </a:cubicBezTo>
                <a:cubicBezTo>
                  <a:pt x="4436897" y="827532"/>
                  <a:pt x="4435220" y="822503"/>
                  <a:pt x="4435220" y="816712"/>
                </a:cubicBezTo>
                <a:cubicBezTo>
                  <a:pt x="4435220" y="812749"/>
                  <a:pt x="4435831" y="809397"/>
                  <a:pt x="4437049" y="806653"/>
                </a:cubicBezTo>
                <a:cubicBezTo>
                  <a:pt x="4434611" y="808178"/>
                  <a:pt x="4431868" y="808939"/>
                  <a:pt x="4428820" y="808939"/>
                </a:cubicBezTo>
                <a:cubicBezTo>
                  <a:pt x="4426077" y="808939"/>
                  <a:pt x="4423791" y="807873"/>
                  <a:pt x="4421962" y="805739"/>
                </a:cubicBezTo>
                <a:close/>
                <a:moveTo>
                  <a:pt x="3126562" y="805739"/>
                </a:moveTo>
                <a:cubicBezTo>
                  <a:pt x="3123819" y="808482"/>
                  <a:pt x="3120008" y="809854"/>
                  <a:pt x="3115132" y="809854"/>
                </a:cubicBezTo>
                <a:cubicBezTo>
                  <a:pt x="3112084" y="809854"/>
                  <a:pt x="3109036" y="809092"/>
                  <a:pt x="3105988" y="807568"/>
                </a:cubicBezTo>
                <a:cubicBezTo>
                  <a:pt x="3102635" y="810921"/>
                  <a:pt x="3098520" y="812597"/>
                  <a:pt x="3093644" y="812597"/>
                </a:cubicBezTo>
                <a:cubicBezTo>
                  <a:pt x="3092119" y="812597"/>
                  <a:pt x="3089833" y="811987"/>
                  <a:pt x="3086785" y="810768"/>
                </a:cubicBezTo>
                <a:cubicBezTo>
                  <a:pt x="3082213" y="815340"/>
                  <a:pt x="3078099" y="816712"/>
                  <a:pt x="3074441" y="814883"/>
                </a:cubicBezTo>
                <a:cubicBezTo>
                  <a:pt x="3072612" y="819150"/>
                  <a:pt x="3070250" y="822046"/>
                  <a:pt x="3067354" y="823570"/>
                </a:cubicBezTo>
                <a:cubicBezTo>
                  <a:pt x="3064459" y="825094"/>
                  <a:pt x="3060420" y="825856"/>
                  <a:pt x="3055239" y="825856"/>
                </a:cubicBezTo>
                <a:cubicBezTo>
                  <a:pt x="3054019" y="829209"/>
                  <a:pt x="3051962" y="831952"/>
                  <a:pt x="3049066" y="834085"/>
                </a:cubicBezTo>
                <a:cubicBezTo>
                  <a:pt x="3046171" y="836219"/>
                  <a:pt x="3043199" y="836981"/>
                  <a:pt x="3040151" y="836372"/>
                </a:cubicBezTo>
                <a:cubicBezTo>
                  <a:pt x="3041675" y="838505"/>
                  <a:pt x="3042437" y="840943"/>
                  <a:pt x="3042437" y="843687"/>
                </a:cubicBezTo>
                <a:cubicBezTo>
                  <a:pt x="3042437" y="848259"/>
                  <a:pt x="3041065" y="852374"/>
                  <a:pt x="3038322" y="856031"/>
                </a:cubicBezTo>
                <a:cubicBezTo>
                  <a:pt x="3041980" y="859689"/>
                  <a:pt x="3043808" y="863194"/>
                  <a:pt x="3043808" y="866547"/>
                </a:cubicBezTo>
                <a:cubicBezTo>
                  <a:pt x="3043808" y="868985"/>
                  <a:pt x="3043199" y="872033"/>
                  <a:pt x="3041980" y="875691"/>
                </a:cubicBezTo>
                <a:cubicBezTo>
                  <a:pt x="3043199" y="875691"/>
                  <a:pt x="3044952" y="876376"/>
                  <a:pt x="3047238" y="877748"/>
                </a:cubicBezTo>
                <a:cubicBezTo>
                  <a:pt x="3049524" y="879120"/>
                  <a:pt x="3050819" y="880568"/>
                  <a:pt x="3051124" y="882091"/>
                </a:cubicBezTo>
                <a:cubicBezTo>
                  <a:pt x="3053562" y="881177"/>
                  <a:pt x="3056610" y="880720"/>
                  <a:pt x="3060268" y="880720"/>
                </a:cubicBezTo>
                <a:cubicBezTo>
                  <a:pt x="3066973" y="880720"/>
                  <a:pt x="3071393" y="882244"/>
                  <a:pt x="3073527" y="885292"/>
                </a:cubicBezTo>
                <a:cubicBezTo>
                  <a:pt x="3076879" y="884073"/>
                  <a:pt x="3080385" y="883463"/>
                  <a:pt x="3084042" y="883463"/>
                </a:cubicBezTo>
                <a:cubicBezTo>
                  <a:pt x="3089833" y="883463"/>
                  <a:pt x="3094405" y="885139"/>
                  <a:pt x="3097758" y="888492"/>
                </a:cubicBezTo>
                <a:cubicBezTo>
                  <a:pt x="3100197" y="886054"/>
                  <a:pt x="3104235" y="884073"/>
                  <a:pt x="3109874" y="882549"/>
                </a:cubicBezTo>
                <a:cubicBezTo>
                  <a:pt x="3115513" y="881025"/>
                  <a:pt x="3120618" y="880263"/>
                  <a:pt x="3125190" y="880263"/>
                </a:cubicBezTo>
                <a:cubicBezTo>
                  <a:pt x="3127933" y="874776"/>
                  <a:pt x="3132810" y="871576"/>
                  <a:pt x="3139821" y="870661"/>
                </a:cubicBezTo>
                <a:cubicBezTo>
                  <a:pt x="3140430" y="868528"/>
                  <a:pt x="3142107" y="865785"/>
                  <a:pt x="3144850" y="862432"/>
                </a:cubicBezTo>
                <a:cubicBezTo>
                  <a:pt x="3143631" y="860603"/>
                  <a:pt x="3142564" y="858165"/>
                  <a:pt x="3141649" y="855117"/>
                </a:cubicBezTo>
                <a:cubicBezTo>
                  <a:pt x="3140735" y="852069"/>
                  <a:pt x="3140278" y="849021"/>
                  <a:pt x="3140278" y="845973"/>
                </a:cubicBezTo>
                <a:cubicBezTo>
                  <a:pt x="3140278" y="839572"/>
                  <a:pt x="3141802" y="834847"/>
                  <a:pt x="3144850" y="831799"/>
                </a:cubicBezTo>
                <a:cubicBezTo>
                  <a:pt x="3141497" y="827532"/>
                  <a:pt x="3139821" y="822503"/>
                  <a:pt x="3139821" y="816712"/>
                </a:cubicBezTo>
                <a:cubicBezTo>
                  <a:pt x="3139821" y="812749"/>
                  <a:pt x="3140430" y="809397"/>
                  <a:pt x="3141649" y="806653"/>
                </a:cubicBezTo>
                <a:cubicBezTo>
                  <a:pt x="3139211" y="808178"/>
                  <a:pt x="3136468" y="808939"/>
                  <a:pt x="3133420" y="808939"/>
                </a:cubicBezTo>
                <a:cubicBezTo>
                  <a:pt x="3130677" y="808939"/>
                  <a:pt x="3128391" y="807873"/>
                  <a:pt x="3126562" y="805739"/>
                </a:cubicBezTo>
                <a:close/>
                <a:moveTo>
                  <a:pt x="1063981" y="729387"/>
                </a:moveTo>
                <a:cubicBezTo>
                  <a:pt x="1059104" y="731520"/>
                  <a:pt x="1054379" y="732587"/>
                  <a:pt x="1049807" y="732587"/>
                </a:cubicBezTo>
                <a:cubicBezTo>
                  <a:pt x="1048588" y="732587"/>
                  <a:pt x="1046760" y="732282"/>
                  <a:pt x="1044321" y="731673"/>
                </a:cubicBezTo>
                <a:cubicBezTo>
                  <a:pt x="1040358" y="735940"/>
                  <a:pt x="1037310" y="738988"/>
                  <a:pt x="1035177" y="740817"/>
                </a:cubicBezTo>
                <a:cubicBezTo>
                  <a:pt x="1033043" y="742645"/>
                  <a:pt x="1030148" y="743712"/>
                  <a:pt x="1026490" y="744017"/>
                </a:cubicBezTo>
                <a:cubicBezTo>
                  <a:pt x="1025576" y="746151"/>
                  <a:pt x="1024661" y="748665"/>
                  <a:pt x="1023747" y="751561"/>
                </a:cubicBezTo>
                <a:cubicBezTo>
                  <a:pt x="1022832" y="754457"/>
                  <a:pt x="1021766" y="756819"/>
                  <a:pt x="1020546" y="758647"/>
                </a:cubicBezTo>
                <a:cubicBezTo>
                  <a:pt x="1019327" y="760476"/>
                  <a:pt x="1017194" y="762000"/>
                  <a:pt x="1014146" y="763220"/>
                </a:cubicBezTo>
                <a:cubicBezTo>
                  <a:pt x="1013536" y="767182"/>
                  <a:pt x="1012012" y="770382"/>
                  <a:pt x="1009574" y="772821"/>
                </a:cubicBezTo>
                <a:cubicBezTo>
                  <a:pt x="1009879" y="774040"/>
                  <a:pt x="1010031" y="775716"/>
                  <a:pt x="1010031" y="777850"/>
                </a:cubicBezTo>
                <a:cubicBezTo>
                  <a:pt x="1010031" y="780898"/>
                  <a:pt x="1009269" y="784251"/>
                  <a:pt x="1007745" y="787908"/>
                </a:cubicBezTo>
                <a:cubicBezTo>
                  <a:pt x="1008660" y="790042"/>
                  <a:pt x="1009116" y="794766"/>
                  <a:pt x="1009116" y="802082"/>
                </a:cubicBezTo>
                <a:cubicBezTo>
                  <a:pt x="1009116" y="816102"/>
                  <a:pt x="1007898" y="824484"/>
                  <a:pt x="1005459" y="827228"/>
                </a:cubicBezTo>
                <a:cubicBezTo>
                  <a:pt x="1005764" y="828447"/>
                  <a:pt x="1006830" y="831342"/>
                  <a:pt x="1008660" y="835914"/>
                </a:cubicBezTo>
                <a:cubicBezTo>
                  <a:pt x="1010488" y="840486"/>
                  <a:pt x="1011402" y="844906"/>
                  <a:pt x="1011402" y="849173"/>
                </a:cubicBezTo>
                <a:cubicBezTo>
                  <a:pt x="1011402" y="852526"/>
                  <a:pt x="1010793" y="855574"/>
                  <a:pt x="1009574" y="858317"/>
                </a:cubicBezTo>
                <a:cubicBezTo>
                  <a:pt x="1015670" y="860755"/>
                  <a:pt x="1019479" y="865023"/>
                  <a:pt x="1021004" y="871119"/>
                </a:cubicBezTo>
                <a:cubicBezTo>
                  <a:pt x="1024052" y="872033"/>
                  <a:pt x="1026948" y="874014"/>
                  <a:pt x="1029691" y="877062"/>
                </a:cubicBezTo>
                <a:cubicBezTo>
                  <a:pt x="1037006" y="876757"/>
                  <a:pt x="1043254" y="879958"/>
                  <a:pt x="1048436" y="886664"/>
                </a:cubicBezTo>
                <a:cubicBezTo>
                  <a:pt x="1049350" y="884530"/>
                  <a:pt x="1052094" y="883463"/>
                  <a:pt x="1056665" y="883463"/>
                </a:cubicBezTo>
                <a:cubicBezTo>
                  <a:pt x="1058799" y="883463"/>
                  <a:pt x="1060628" y="883616"/>
                  <a:pt x="1062152" y="883920"/>
                </a:cubicBezTo>
                <a:cubicBezTo>
                  <a:pt x="1063676" y="884225"/>
                  <a:pt x="1064895" y="884378"/>
                  <a:pt x="1065809" y="884378"/>
                </a:cubicBezTo>
                <a:cubicBezTo>
                  <a:pt x="1066114" y="882244"/>
                  <a:pt x="1068019" y="880339"/>
                  <a:pt x="1071524" y="878662"/>
                </a:cubicBezTo>
                <a:cubicBezTo>
                  <a:pt x="1075030" y="876986"/>
                  <a:pt x="1078459" y="876148"/>
                  <a:pt x="1081811" y="876148"/>
                </a:cubicBezTo>
                <a:cubicBezTo>
                  <a:pt x="1083945" y="876148"/>
                  <a:pt x="1085774" y="876605"/>
                  <a:pt x="1087298" y="877520"/>
                </a:cubicBezTo>
                <a:cubicBezTo>
                  <a:pt x="1086993" y="874472"/>
                  <a:pt x="1087603" y="872033"/>
                  <a:pt x="1089126" y="870204"/>
                </a:cubicBezTo>
                <a:cubicBezTo>
                  <a:pt x="1090650" y="868376"/>
                  <a:pt x="1092708" y="866623"/>
                  <a:pt x="1095298" y="864947"/>
                </a:cubicBezTo>
                <a:cubicBezTo>
                  <a:pt x="1097889" y="863270"/>
                  <a:pt x="1099794" y="861975"/>
                  <a:pt x="1101014" y="861060"/>
                </a:cubicBezTo>
                <a:cubicBezTo>
                  <a:pt x="1100404" y="859841"/>
                  <a:pt x="1100100" y="857098"/>
                  <a:pt x="1100100" y="852831"/>
                </a:cubicBezTo>
                <a:cubicBezTo>
                  <a:pt x="1100100" y="843687"/>
                  <a:pt x="1101166" y="838048"/>
                  <a:pt x="1103300" y="835914"/>
                </a:cubicBezTo>
                <a:cubicBezTo>
                  <a:pt x="1101166" y="833781"/>
                  <a:pt x="1100100" y="829514"/>
                  <a:pt x="1100100" y="823113"/>
                </a:cubicBezTo>
                <a:cubicBezTo>
                  <a:pt x="1100100" y="815797"/>
                  <a:pt x="1101166" y="809397"/>
                  <a:pt x="1103300" y="803910"/>
                </a:cubicBezTo>
                <a:cubicBezTo>
                  <a:pt x="1101471" y="799948"/>
                  <a:pt x="1100556" y="793242"/>
                  <a:pt x="1100556" y="783793"/>
                </a:cubicBezTo>
                <a:cubicBezTo>
                  <a:pt x="1100556" y="774649"/>
                  <a:pt x="1101166" y="768553"/>
                  <a:pt x="1102385" y="765505"/>
                </a:cubicBezTo>
                <a:cubicBezTo>
                  <a:pt x="1099642" y="760019"/>
                  <a:pt x="1098271" y="753771"/>
                  <a:pt x="1098271" y="746760"/>
                </a:cubicBezTo>
                <a:cubicBezTo>
                  <a:pt x="1098271" y="741274"/>
                  <a:pt x="1098880" y="737311"/>
                  <a:pt x="1100100" y="734873"/>
                </a:cubicBezTo>
                <a:cubicBezTo>
                  <a:pt x="1098271" y="736092"/>
                  <a:pt x="1095604" y="736169"/>
                  <a:pt x="1092099" y="735102"/>
                </a:cubicBezTo>
                <a:cubicBezTo>
                  <a:pt x="1088593" y="734035"/>
                  <a:pt x="1085774" y="732435"/>
                  <a:pt x="1083640" y="730301"/>
                </a:cubicBezTo>
                <a:cubicBezTo>
                  <a:pt x="1082421" y="732130"/>
                  <a:pt x="1079982" y="733044"/>
                  <a:pt x="1076325" y="733044"/>
                </a:cubicBezTo>
                <a:cubicBezTo>
                  <a:pt x="1073886" y="733044"/>
                  <a:pt x="1071448" y="732663"/>
                  <a:pt x="1069010" y="731901"/>
                </a:cubicBezTo>
                <a:cubicBezTo>
                  <a:pt x="1066572" y="731139"/>
                  <a:pt x="1064895" y="730301"/>
                  <a:pt x="1063981" y="729387"/>
                </a:cubicBezTo>
                <a:close/>
                <a:moveTo>
                  <a:pt x="2193950" y="722529"/>
                </a:moveTo>
                <a:cubicBezTo>
                  <a:pt x="2192731" y="724053"/>
                  <a:pt x="2190140" y="725348"/>
                  <a:pt x="2186178" y="726415"/>
                </a:cubicBezTo>
                <a:cubicBezTo>
                  <a:pt x="2182215" y="727482"/>
                  <a:pt x="2179168" y="727863"/>
                  <a:pt x="2177034" y="727558"/>
                </a:cubicBezTo>
                <a:cubicBezTo>
                  <a:pt x="2176119" y="729082"/>
                  <a:pt x="2173986" y="730606"/>
                  <a:pt x="2170633" y="732130"/>
                </a:cubicBezTo>
                <a:cubicBezTo>
                  <a:pt x="2167281" y="733654"/>
                  <a:pt x="2163775" y="734111"/>
                  <a:pt x="2160118" y="733501"/>
                </a:cubicBezTo>
                <a:cubicBezTo>
                  <a:pt x="2157070" y="739293"/>
                  <a:pt x="2153869" y="744017"/>
                  <a:pt x="2150516" y="747675"/>
                </a:cubicBezTo>
                <a:cubicBezTo>
                  <a:pt x="2147163" y="751332"/>
                  <a:pt x="2142896" y="754076"/>
                  <a:pt x="2137715" y="755904"/>
                </a:cubicBezTo>
                <a:cubicBezTo>
                  <a:pt x="2137105" y="760172"/>
                  <a:pt x="2135200" y="764896"/>
                  <a:pt x="2131999" y="770078"/>
                </a:cubicBezTo>
                <a:cubicBezTo>
                  <a:pt x="2128799" y="775259"/>
                  <a:pt x="2125522" y="779222"/>
                  <a:pt x="2122170" y="781965"/>
                </a:cubicBezTo>
                <a:lnTo>
                  <a:pt x="2123999" y="782422"/>
                </a:lnTo>
                <a:cubicBezTo>
                  <a:pt x="2128266" y="779374"/>
                  <a:pt x="2134057" y="777850"/>
                  <a:pt x="2141372" y="777850"/>
                </a:cubicBezTo>
                <a:cubicBezTo>
                  <a:pt x="2145640" y="777850"/>
                  <a:pt x="2149678" y="778307"/>
                  <a:pt x="2153488" y="779222"/>
                </a:cubicBezTo>
                <a:cubicBezTo>
                  <a:pt x="2157298" y="780136"/>
                  <a:pt x="2159965" y="781203"/>
                  <a:pt x="2161489" y="782422"/>
                </a:cubicBezTo>
                <a:cubicBezTo>
                  <a:pt x="2168804" y="777850"/>
                  <a:pt x="2176881" y="775564"/>
                  <a:pt x="2185720" y="775564"/>
                </a:cubicBezTo>
                <a:cubicBezTo>
                  <a:pt x="2193036" y="775564"/>
                  <a:pt x="2199437" y="777850"/>
                  <a:pt x="2204923" y="782422"/>
                </a:cubicBezTo>
                <a:cubicBezTo>
                  <a:pt x="2207971" y="778155"/>
                  <a:pt x="2215439" y="776021"/>
                  <a:pt x="2227326" y="776021"/>
                </a:cubicBezTo>
                <a:cubicBezTo>
                  <a:pt x="2234032" y="776021"/>
                  <a:pt x="2239213" y="776631"/>
                  <a:pt x="2242871" y="777850"/>
                </a:cubicBezTo>
                <a:cubicBezTo>
                  <a:pt x="2240432" y="776631"/>
                  <a:pt x="2238222" y="773964"/>
                  <a:pt x="2236241" y="769849"/>
                </a:cubicBezTo>
                <a:cubicBezTo>
                  <a:pt x="2234260" y="765734"/>
                  <a:pt x="2233270" y="761848"/>
                  <a:pt x="2233270" y="758190"/>
                </a:cubicBezTo>
                <a:cubicBezTo>
                  <a:pt x="2233270" y="755752"/>
                  <a:pt x="2233727" y="753923"/>
                  <a:pt x="2234641" y="752704"/>
                </a:cubicBezTo>
                <a:cubicBezTo>
                  <a:pt x="2230374" y="753009"/>
                  <a:pt x="2226793" y="751866"/>
                  <a:pt x="2223897" y="749275"/>
                </a:cubicBezTo>
                <a:cubicBezTo>
                  <a:pt x="2221002" y="746684"/>
                  <a:pt x="2218410" y="743712"/>
                  <a:pt x="2216125" y="740359"/>
                </a:cubicBezTo>
                <a:cubicBezTo>
                  <a:pt x="2213838" y="737007"/>
                  <a:pt x="2212086" y="734568"/>
                  <a:pt x="2210867" y="733044"/>
                </a:cubicBezTo>
                <a:cubicBezTo>
                  <a:pt x="2209343" y="733959"/>
                  <a:pt x="2206219" y="733120"/>
                  <a:pt x="2201494" y="730530"/>
                </a:cubicBezTo>
                <a:cubicBezTo>
                  <a:pt x="2196770" y="727939"/>
                  <a:pt x="2194255" y="725272"/>
                  <a:pt x="2193950" y="722529"/>
                </a:cubicBezTo>
                <a:close/>
                <a:moveTo>
                  <a:pt x="508025" y="722529"/>
                </a:moveTo>
                <a:cubicBezTo>
                  <a:pt x="506806" y="724053"/>
                  <a:pt x="504215" y="725348"/>
                  <a:pt x="500253" y="726415"/>
                </a:cubicBezTo>
                <a:cubicBezTo>
                  <a:pt x="496290" y="727482"/>
                  <a:pt x="493243" y="727863"/>
                  <a:pt x="491109" y="727558"/>
                </a:cubicBezTo>
                <a:cubicBezTo>
                  <a:pt x="490194" y="729082"/>
                  <a:pt x="488061" y="730606"/>
                  <a:pt x="484708" y="732130"/>
                </a:cubicBezTo>
                <a:cubicBezTo>
                  <a:pt x="481355" y="733654"/>
                  <a:pt x="477850" y="734111"/>
                  <a:pt x="474192" y="733501"/>
                </a:cubicBezTo>
                <a:cubicBezTo>
                  <a:pt x="471144" y="739293"/>
                  <a:pt x="467944" y="744017"/>
                  <a:pt x="464591" y="747675"/>
                </a:cubicBezTo>
                <a:cubicBezTo>
                  <a:pt x="461239" y="751332"/>
                  <a:pt x="456971" y="754076"/>
                  <a:pt x="451790" y="755904"/>
                </a:cubicBezTo>
                <a:cubicBezTo>
                  <a:pt x="451180" y="760172"/>
                  <a:pt x="449275" y="764896"/>
                  <a:pt x="446075" y="770078"/>
                </a:cubicBezTo>
                <a:cubicBezTo>
                  <a:pt x="442874" y="775259"/>
                  <a:pt x="439598" y="779222"/>
                  <a:pt x="436245" y="781965"/>
                </a:cubicBezTo>
                <a:lnTo>
                  <a:pt x="438074" y="782422"/>
                </a:lnTo>
                <a:cubicBezTo>
                  <a:pt x="442341" y="779374"/>
                  <a:pt x="448132" y="777850"/>
                  <a:pt x="455447" y="777850"/>
                </a:cubicBezTo>
                <a:cubicBezTo>
                  <a:pt x="459714" y="777850"/>
                  <a:pt x="463753" y="778307"/>
                  <a:pt x="467563" y="779222"/>
                </a:cubicBezTo>
                <a:cubicBezTo>
                  <a:pt x="471373" y="780136"/>
                  <a:pt x="474040" y="781203"/>
                  <a:pt x="475564" y="782422"/>
                </a:cubicBezTo>
                <a:cubicBezTo>
                  <a:pt x="482879" y="777850"/>
                  <a:pt x="490956" y="775564"/>
                  <a:pt x="499796" y="775564"/>
                </a:cubicBezTo>
                <a:cubicBezTo>
                  <a:pt x="507111" y="775564"/>
                  <a:pt x="513512" y="777850"/>
                  <a:pt x="518998" y="782422"/>
                </a:cubicBezTo>
                <a:cubicBezTo>
                  <a:pt x="522046" y="778155"/>
                  <a:pt x="529514" y="776021"/>
                  <a:pt x="541401" y="776021"/>
                </a:cubicBezTo>
                <a:cubicBezTo>
                  <a:pt x="548107" y="776021"/>
                  <a:pt x="553288" y="776631"/>
                  <a:pt x="556946" y="777850"/>
                </a:cubicBezTo>
                <a:cubicBezTo>
                  <a:pt x="554507" y="776631"/>
                  <a:pt x="552297" y="773964"/>
                  <a:pt x="550316" y="769849"/>
                </a:cubicBezTo>
                <a:cubicBezTo>
                  <a:pt x="548335" y="765734"/>
                  <a:pt x="547344" y="761848"/>
                  <a:pt x="547344" y="758190"/>
                </a:cubicBezTo>
                <a:cubicBezTo>
                  <a:pt x="547344" y="755752"/>
                  <a:pt x="547802" y="753923"/>
                  <a:pt x="548716" y="752704"/>
                </a:cubicBezTo>
                <a:cubicBezTo>
                  <a:pt x="544449" y="753009"/>
                  <a:pt x="540867" y="751866"/>
                  <a:pt x="537972" y="749275"/>
                </a:cubicBezTo>
                <a:cubicBezTo>
                  <a:pt x="535076" y="746684"/>
                  <a:pt x="532485" y="743712"/>
                  <a:pt x="530199" y="740359"/>
                </a:cubicBezTo>
                <a:cubicBezTo>
                  <a:pt x="527914" y="737007"/>
                  <a:pt x="526161" y="734568"/>
                  <a:pt x="524942" y="733044"/>
                </a:cubicBezTo>
                <a:cubicBezTo>
                  <a:pt x="523418" y="733959"/>
                  <a:pt x="520293" y="733120"/>
                  <a:pt x="515569" y="730530"/>
                </a:cubicBezTo>
                <a:cubicBezTo>
                  <a:pt x="510845" y="727939"/>
                  <a:pt x="508330" y="725272"/>
                  <a:pt x="508025" y="722529"/>
                </a:cubicBezTo>
                <a:close/>
                <a:moveTo>
                  <a:pt x="4612767" y="720700"/>
                </a:moveTo>
                <a:cubicBezTo>
                  <a:pt x="4609414" y="724053"/>
                  <a:pt x="4605070" y="726720"/>
                  <a:pt x="4599737" y="728701"/>
                </a:cubicBezTo>
                <a:cubicBezTo>
                  <a:pt x="4594403" y="730682"/>
                  <a:pt x="4589754" y="731368"/>
                  <a:pt x="4585792" y="730758"/>
                </a:cubicBezTo>
                <a:cubicBezTo>
                  <a:pt x="4585487" y="733806"/>
                  <a:pt x="4582820" y="737388"/>
                  <a:pt x="4577791" y="741503"/>
                </a:cubicBezTo>
                <a:cubicBezTo>
                  <a:pt x="4572762" y="745617"/>
                  <a:pt x="4568266" y="748284"/>
                  <a:pt x="4564304" y="749503"/>
                </a:cubicBezTo>
                <a:cubicBezTo>
                  <a:pt x="4565218" y="751332"/>
                  <a:pt x="4565675" y="753466"/>
                  <a:pt x="4565675" y="755904"/>
                </a:cubicBezTo>
                <a:cubicBezTo>
                  <a:pt x="4565675" y="758952"/>
                  <a:pt x="4564913" y="762000"/>
                  <a:pt x="4563389" y="765048"/>
                </a:cubicBezTo>
                <a:cubicBezTo>
                  <a:pt x="4561865" y="768096"/>
                  <a:pt x="4559732" y="770687"/>
                  <a:pt x="4556988" y="772821"/>
                </a:cubicBezTo>
                <a:cubicBezTo>
                  <a:pt x="4557293" y="777088"/>
                  <a:pt x="4556303" y="781203"/>
                  <a:pt x="4554017" y="785165"/>
                </a:cubicBezTo>
                <a:cubicBezTo>
                  <a:pt x="4551731" y="789128"/>
                  <a:pt x="4548606" y="791871"/>
                  <a:pt x="4544644" y="793395"/>
                </a:cubicBezTo>
                <a:cubicBezTo>
                  <a:pt x="4545254" y="795833"/>
                  <a:pt x="4545558" y="797814"/>
                  <a:pt x="4545558" y="799338"/>
                </a:cubicBezTo>
                <a:cubicBezTo>
                  <a:pt x="4545558" y="803605"/>
                  <a:pt x="4544491" y="806958"/>
                  <a:pt x="4542358" y="809397"/>
                </a:cubicBezTo>
                <a:cubicBezTo>
                  <a:pt x="4543273" y="811530"/>
                  <a:pt x="4543730" y="813664"/>
                  <a:pt x="4543730" y="815797"/>
                </a:cubicBezTo>
                <a:cubicBezTo>
                  <a:pt x="4543730" y="819150"/>
                  <a:pt x="4542053" y="822808"/>
                  <a:pt x="4538700" y="826770"/>
                </a:cubicBezTo>
                <a:cubicBezTo>
                  <a:pt x="4546320" y="831952"/>
                  <a:pt x="4550131" y="839420"/>
                  <a:pt x="4550131" y="849173"/>
                </a:cubicBezTo>
                <a:cubicBezTo>
                  <a:pt x="4550131" y="854355"/>
                  <a:pt x="4549216" y="858774"/>
                  <a:pt x="4547387" y="862432"/>
                </a:cubicBezTo>
                <a:cubicBezTo>
                  <a:pt x="4550435" y="862737"/>
                  <a:pt x="4552569" y="863651"/>
                  <a:pt x="4553788" y="865175"/>
                </a:cubicBezTo>
                <a:cubicBezTo>
                  <a:pt x="4555007" y="866699"/>
                  <a:pt x="4556074" y="869137"/>
                  <a:pt x="4556988" y="872490"/>
                </a:cubicBezTo>
                <a:cubicBezTo>
                  <a:pt x="4564608" y="873405"/>
                  <a:pt x="4570247" y="877062"/>
                  <a:pt x="4573905" y="883463"/>
                </a:cubicBezTo>
                <a:cubicBezTo>
                  <a:pt x="4577257" y="883463"/>
                  <a:pt x="4581449" y="884530"/>
                  <a:pt x="4586478" y="886664"/>
                </a:cubicBezTo>
                <a:cubicBezTo>
                  <a:pt x="4591507" y="888797"/>
                  <a:pt x="4594783" y="891235"/>
                  <a:pt x="4596308" y="893979"/>
                </a:cubicBezTo>
                <a:cubicBezTo>
                  <a:pt x="4598746" y="891845"/>
                  <a:pt x="4602861" y="890778"/>
                  <a:pt x="4608652" y="890778"/>
                </a:cubicBezTo>
                <a:cubicBezTo>
                  <a:pt x="4612919" y="890778"/>
                  <a:pt x="4615205" y="891388"/>
                  <a:pt x="4615510" y="892607"/>
                </a:cubicBezTo>
                <a:cubicBezTo>
                  <a:pt x="4617948" y="889864"/>
                  <a:pt x="4620996" y="887730"/>
                  <a:pt x="4624654" y="886206"/>
                </a:cubicBezTo>
                <a:cubicBezTo>
                  <a:pt x="4628312" y="884682"/>
                  <a:pt x="4631664" y="884073"/>
                  <a:pt x="4634712" y="884378"/>
                </a:cubicBezTo>
                <a:cubicBezTo>
                  <a:pt x="4639894" y="879196"/>
                  <a:pt x="4645533" y="876605"/>
                  <a:pt x="4651629" y="876605"/>
                </a:cubicBezTo>
                <a:cubicBezTo>
                  <a:pt x="4653762" y="876605"/>
                  <a:pt x="4655286" y="876757"/>
                  <a:pt x="4656201" y="877062"/>
                </a:cubicBezTo>
                <a:cubicBezTo>
                  <a:pt x="4655896" y="874319"/>
                  <a:pt x="4656658" y="871652"/>
                  <a:pt x="4658487" y="869061"/>
                </a:cubicBezTo>
                <a:cubicBezTo>
                  <a:pt x="4660316" y="866470"/>
                  <a:pt x="4662449" y="864718"/>
                  <a:pt x="4664888" y="863803"/>
                </a:cubicBezTo>
                <a:cubicBezTo>
                  <a:pt x="4664888" y="859841"/>
                  <a:pt x="4665878" y="856412"/>
                  <a:pt x="4667859" y="853516"/>
                </a:cubicBezTo>
                <a:cubicBezTo>
                  <a:pt x="4669840" y="850621"/>
                  <a:pt x="4672355" y="848411"/>
                  <a:pt x="4675403" y="846887"/>
                </a:cubicBezTo>
                <a:cubicBezTo>
                  <a:pt x="4675403" y="840791"/>
                  <a:pt x="4676622" y="835914"/>
                  <a:pt x="4679061" y="832257"/>
                </a:cubicBezTo>
                <a:cubicBezTo>
                  <a:pt x="4678146" y="829818"/>
                  <a:pt x="4677689" y="827380"/>
                  <a:pt x="4677689" y="824941"/>
                </a:cubicBezTo>
                <a:cubicBezTo>
                  <a:pt x="4677689" y="821589"/>
                  <a:pt x="4678451" y="818312"/>
                  <a:pt x="4679975" y="815112"/>
                </a:cubicBezTo>
                <a:cubicBezTo>
                  <a:pt x="4681499" y="811911"/>
                  <a:pt x="4683633" y="809244"/>
                  <a:pt x="4686376" y="807111"/>
                </a:cubicBezTo>
                <a:cubicBezTo>
                  <a:pt x="4683328" y="804368"/>
                  <a:pt x="4681804" y="801015"/>
                  <a:pt x="4681804" y="797052"/>
                </a:cubicBezTo>
                <a:cubicBezTo>
                  <a:pt x="4681804" y="793395"/>
                  <a:pt x="4682871" y="789737"/>
                  <a:pt x="4685004" y="786080"/>
                </a:cubicBezTo>
                <a:cubicBezTo>
                  <a:pt x="4678908" y="782422"/>
                  <a:pt x="4674870" y="778841"/>
                  <a:pt x="4672889" y="775335"/>
                </a:cubicBezTo>
                <a:cubicBezTo>
                  <a:pt x="4670907" y="771830"/>
                  <a:pt x="4669917" y="765353"/>
                  <a:pt x="4669917" y="755904"/>
                </a:cubicBezTo>
                <a:cubicBezTo>
                  <a:pt x="4667174" y="756209"/>
                  <a:pt x="4664354" y="754685"/>
                  <a:pt x="4661459" y="751332"/>
                </a:cubicBezTo>
                <a:cubicBezTo>
                  <a:pt x="4658563" y="747980"/>
                  <a:pt x="4656810" y="744170"/>
                  <a:pt x="4656201" y="739902"/>
                </a:cubicBezTo>
                <a:cubicBezTo>
                  <a:pt x="4652848" y="740817"/>
                  <a:pt x="4648809" y="739826"/>
                  <a:pt x="4644085" y="736930"/>
                </a:cubicBezTo>
                <a:cubicBezTo>
                  <a:pt x="4639360" y="734035"/>
                  <a:pt x="4636999" y="730301"/>
                  <a:pt x="4636999" y="725729"/>
                </a:cubicBezTo>
                <a:cubicBezTo>
                  <a:pt x="4634560" y="726948"/>
                  <a:pt x="4631664" y="727558"/>
                  <a:pt x="4628312" y="727558"/>
                </a:cubicBezTo>
                <a:cubicBezTo>
                  <a:pt x="4621911" y="727558"/>
                  <a:pt x="4616729" y="725272"/>
                  <a:pt x="4612767" y="720700"/>
                </a:cubicBezTo>
                <a:close/>
                <a:moveTo>
                  <a:pt x="3765041" y="720700"/>
                </a:moveTo>
                <a:cubicBezTo>
                  <a:pt x="3761689" y="724053"/>
                  <a:pt x="3757345" y="726720"/>
                  <a:pt x="3752011" y="728701"/>
                </a:cubicBezTo>
                <a:cubicBezTo>
                  <a:pt x="3746677" y="730682"/>
                  <a:pt x="3742029" y="731368"/>
                  <a:pt x="3738067" y="730758"/>
                </a:cubicBezTo>
                <a:cubicBezTo>
                  <a:pt x="3737762" y="733806"/>
                  <a:pt x="3735095" y="737388"/>
                  <a:pt x="3730066" y="741503"/>
                </a:cubicBezTo>
                <a:cubicBezTo>
                  <a:pt x="3725037" y="745617"/>
                  <a:pt x="3720541" y="748284"/>
                  <a:pt x="3716578" y="749503"/>
                </a:cubicBezTo>
                <a:cubicBezTo>
                  <a:pt x="3717493" y="751332"/>
                  <a:pt x="3717950" y="753466"/>
                  <a:pt x="3717950" y="755904"/>
                </a:cubicBezTo>
                <a:cubicBezTo>
                  <a:pt x="3717950" y="758952"/>
                  <a:pt x="3717188" y="762000"/>
                  <a:pt x="3715664" y="765048"/>
                </a:cubicBezTo>
                <a:cubicBezTo>
                  <a:pt x="3714140" y="768096"/>
                  <a:pt x="3712006" y="770687"/>
                  <a:pt x="3709263" y="772821"/>
                </a:cubicBezTo>
                <a:cubicBezTo>
                  <a:pt x="3709568" y="777088"/>
                  <a:pt x="3708577" y="781203"/>
                  <a:pt x="3706291" y="785165"/>
                </a:cubicBezTo>
                <a:cubicBezTo>
                  <a:pt x="3704005" y="789128"/>
                  <a:pt x="3700881" y="791871"/>
                  <a:pt x="3696919" y="793395"/>
                </a:cubicBezTo>
                <a:cubicBezTo>
                  <a:pt x="3697528" y="795833"/>
                  <a:pt x="3697833" y="797814"/>
                  <a:pt x="3697833" y="799338"/>
                </a:cubicBezTo>
                <a:cubicBezTo>
                  <a:pt x="3697833" y="803605"/>
                  <a:pt x="3696766" y="806958"/>
                  <a:pt x="3694633" y="809397"/>
                </a:cubicBezTo>
                <a:cubicBezTo>
                  <a:pt x="3695547" y="811530"/>
                  <a:pt x="3696004" y="813664"/>
                  <a:pt x="3696004" y="815797"/>
                </a:cubicBezTo>
                <a:cubicBezTo>
                  <a:pt x="3696004" y="819150"/>
                  <a:pt x="3694328" y="822808"/>
                  <a:pt x="3690975" y="826770"/>
                </a:cubicBezTo>
                <a:cubicBezTo>
                  <a:pt x="3698595" y="831952"/>
                  <a:pt x="3702405" y="839420"/>
                  <a:pt x="3702405" y="849173"/>
                </a:cubicBezTo>
                <a:cubicBezTo>
                  <a:pt x="3702405" y="854355"/>
                  <a:pt x="3701491" y="858774"/>
                  <a:pt x="3699662" y="862432"/>
                </a:cubicBezTo>
                <a:cubicBezTo>
                  <a:pt x="3702710" y="862737"/>
                  <a:pt x="3704844" y="863651"/>
                  <a:pt x="3706063" y="865175"/>
                </a:cubicBezTo>
                <a:cubicBezTo>
                  <a:pt x="3707282" y="866699"/>
                  <a:pt x="3708349" y="869137"/>
                  <a:pt x="3709263" y="872490"/>
                </a:cubicBezTo>
                <a:cubicBezTo>
                  <a:pt x="3716883" y="873405"/>
                  <a:pt x="3722522" y="877062"/>
                  <a:pt x="3726180" y="883463"/>
                </a:cubicBezTo>
                <a:cubicBezTo>
                  <a:pt x="3729533" y="883463"/>
                  <a:pt x="3733723" y="884530"/>
                  <a:pt x="3738753" y="886664"/>
                </a:cubicBezTo>
                <a:cubicBezTo>
                  <a:pt x="3743782" y="888797"/>
                  <a:pt x="3747059" y="891235"/>
                  <a:pt x="3748582" y="893979"/>
                </a:cubicBezTo>
                <a:cubicBezTo>
                  <a:pt x="3751021" y="891845"/>
                  <a:pt x="3755135" y="890778"/>
                  <a:pt x="3760927" y="890778"/>
                </a:cubicBezTo>
                <a:cubicBezTo>
                  <a:pt x="3765194" y="890778"/>
                  <a:pt x="3767480" y="891388"/>
                  <a:pt x="3767785" y="892607"/>
                </a:cubicBezTo>
                <a:cubicBezTo>
                  <a:pt x="3770223" y="889864"/>
                  <a:pt x="3773271" y="887730"/>
                  <a:pt x="3776929" y="886206"/>
                </a:cubicBezTo>
                <a:cubicBezTo>
                  <a:pt x="3780586" y="884682"/>
                  <a:pt x="3783939" y="884073"/>
                  <a:pt x="3786987" y="884378"/>
                </a:cubicBezTo>
                <a:cubicBezTo>
                  <a:pt x="3792169" y="879196"/>
                  <a:pt x="3797808" y="876605"/>
                  <a:pt x="3803904" y="876605"/>
                </a:cubicBezTo>
                <a:cubicBezTo>
                  <a:pt x="3806037" y="876605"/>
                  <a:pt x="3807561" y="876757"/>
                  <a:pt x="3808475" y="877062"/>
                </a:cubicBezTo>
                <a:cubicBezTo>
                  <a:pt x="3808171" y="874319"/>
                  <a:pt x="3808933" y="871652"/>
                  <a:pt x="3810762" y="869061"/>
                </a:cubicBezTo>
                <a:cubicBezTo>
                  <a:pt x="3812590" y="866470"/>
                  <a:pt x="3814724" y="864718"/>
                  <a:pt x="3817162" y="863803"/>
                </a:cubicBezTo>
                <a:cubicBezTo>
                  <a:pt x="3817162" y="859841"/>
                  <a:pt x="3818153" y="856412"/>
                  <a:pt x="3820134" y="853516"/>
                </a:cubicBezTo>
                <a:cubicBezTo>
                  <a:pt x="3822115" y="850621"/>
                  <a:pt x="3824630" y="848411"/>
                  <a:pt x="3827678" y="846887"/>
                </a:cubicBezTo>
                <a:cubicBezTo>
                  <a:pt x="3827678" y="840791"/>
                  <a:pt x="3828897" y="835914"/>
                  <a:pt x="3831336" y="832257"/>
                </a:cubicBezTo>
                <a:cubicBezTo>
                  <a:pt x="3830421" y="829818"/>
                  <a:pt x="3829964" y="827380"/>
                  <a:pt x="3829964" y="824941"/>
                </a:cubicBezTo>
                <a:cubicBezTo>
                  <a:pt x="3829964" y="821589"/>
                  <a:pt x="3830726" y="818312"/>
                  <a:pt x="3832250" y="815112"/>
                </a:cubicBezTo>
                <a:cubicBezTo>
                  <a:pt x="3833774" y="811911"/>
                  <a:pt x="3835907" y="809244"/>
                  <a:pt x="3838651" y="807111"/>
                </a:cubicBezTo>
                <a:cubicBezTo>
                  <a:pt x="3835603" y="804368"/>
                  <a:pt x="3834079" y="801015"/>
                  <a:pt x="3834079" y="797052"/>
                </a:cubicBezTo>
                <a:cubicBezTo>
                  <a:pt x="3834079" y="793395"/>
                  <a:pt x="3835145" y="789737"/>
                  <a:pt x="3837279" y="786080"/>
                </a:cubicBezTo>
                <a:cubicBezTo>
                  <a:pt x="3831183" y="782422"/>
                  <a:pt x="3827144" y="778841"/>
                  <a:pt x="3825163" y="775335"/>
                </a:cubicBezTo>
                <a:cubicBezTo>
                  <a:pt x="3823182" y="771830"/>
                  <a:pt x="3822191" y="765353"/>
                  <a:pt x="3822191" y="755904"/>
                </a:cubicBezTo>
                <a:cubicBezTo>
                  <a:pt x="3819448" y="756209"/>
                  <a:pt x="3816629" y="754685"/>
                  <a:pt x="3813733" y="751332"/>
                </a:cubicBezTo>
                <a:cubicBezTo>
                  <a:pt x="3810838" y="747980"/>
                  <a:pt x="3809085" y="744170"/>
                  <a:pt x="3808475" y="739902"/>
                </a:cubicBezTo>
                <a:cubicBezTo>
                  <a:pt x="3805123" y="740817"/>
                  <a:pt x="3801084" y="739826"/>
                  <a:pt x="3796360" y="736930"/>
                </a:cubicBezTo>
                <a:cubicBezTo>
                  <a:pt x="3791635" y="734035"/>
                  <a:pt x="3789273" y="730301"/>
                  <a:pt x="3789273" y="725729"/>
                </a:cubicBezTo>
                <a:cubicBezTo>
                  <a:pt x="3786835" y="726948"/>
                  <a:pt x="3783939" y="727558"/>
                  <a:pt x="3780586" y="727558"/>
                </a:cubicBezTo>
                <a:cubicBezTo>
                  <a:pt x="3774186" y="727558"/>
                  <a:pt x="3769004" y="725272"/>
                  <a:pt x="3765041" y="720700"/>
                </a:cubicBezTo>
                <a:close/>
                <a:moveTo>
                  <a:pt x="1345692" y="720700"/>
                </a:moveTo>
                <a:cubicBezTo>
                  <a:pt x="1342339" y="724053"/>
                  <a:pt x="1337996" y="726720"/>
                  <a:pt x="1332662" y="728701"/>
                </a:cubicBezTo>
                <a:cubicBezTo>
                  <a:pt x="1327328" y="730682"/>
                  <a:pt x="1322680" y="731368"/>
                  <a:pt x="1318718" y="730758"/>
                </a:cubicBezTo>
                <a:cubicBezTo>
                  <a:pt x="1318412" y="733806"/>
                  <a:pt x="1315745" y="737388"/>
                  <a:pt x="1310716" y="741503"/>
                </a:cubicBezTo>
                <a:cubicBezTo>
                  <a:pt x="1305687" y="745617"/>
                  <a:pt x="1301191" y="748284"/>
                  <a:pt x="1297229" y="749503"/>
                </a:cubicBezTo>
                <a:cubicBezTo>
                  <a:pt x="1298143" y="751332"/>
                  <a:pt x="1298600" y="753466"/>
                  <a:pt x="1298600" y="755904"/>
                </a:cubicBezTo>
                <a:cubicBezTo>
                  <a:pt x="1298600" y="758952"/>
                  <a:pt x="1297839" y="762000"/>
                  <a:pt x="1296315" y="765048"/>
                </a:cubicBezTo>
                <a:cubicBezTo>
                  <a:pt x="1294790" y="768096"/>
                  <a:pt x="1292657" y="770687"/>
                  <a:pt x="1289914" y="772821"/>
                </a:cubicBezTo>
                <a:cubicBezTo>
                  <a:pt x="1290218" y="777088"/>
                  <a:pt x="1289228" y="781203"/>
                  <a:pt x="1286941" y="785165"/>
                </a:cubicBezTo>
                <a:cubicBezTo>
                  <a:pt x="1284656" y="789128"/>
                  <a:pt x="1281531" y="791871"/>
                  <a:pt x="1277569" y="793395"/>
                </a:cubicBezTo>
                <a:cubicBezTo>
                  <a:pt x="1278179" y="795833"/>
                  <a:pt x="1278484" y="797814"/>
                  <a:pt x="1278484" y="799338"/>
                </a:cubicBezTo>
                <a:cubicBezTo>
                  <a:pt x="1278484" y="803605"/>
                  <a:pt x="1277417" y="806958"/>
                  <a:pt x="1275283" y="809397"/>
                </a:cubicBezTo>
                <a:cubicBezTo>
                  <a:pt x="1276197" y="811530"/>
                  <a:pt x="1276655" y="813664"/>
                  <a:pt x="1276655" y="815797"/>
                </a:cubicBezTo>
                <a:cubicBezTo>
                  <a:pt x="1276655" y="819150"/>
                  <a:pt x="1274978" y="822808"/>
                  <a:pt x="1271625" y="826770"/>
                </a:cubicBezTo>
                <a:cubicBezTo>
                  <a:pt x="1279246" y="831952"/>
                  <a:pt x="1283055" y="839420"/>
                  <a:pt x="1283055" y="849173"/>
                </a:cubicBezTo>
                <a:cubicBezTo>
                  <a:pt x="1283055" y="854355"/>
                  <a:pt x="1282141" y="858774"/>
                  <a:pt x="1280312" y="862432"/>
                </a:cubicBezTo>
                <a:cubicBezTo>
                  <a:pt x="1283361" y="862737"/>
                  <a:pt x="1285494" y="863651"/>
                  <a:pt x="1286713" y="865175"/>
                </a:cubicBezTo>
                <a:cubicBezTo>
                  <a:pt x="1287932" y="866699"/>
                  <a:pt x="1288999" y="869137"/>
                  <a:pt x="1289914" y="872490"/>
                </a:cubicBezTo>
                <a:cubicBezTo>
                  <a:pt x="1297533" y="873405"/>
                  <a:pt x="1303172" y="877062"/>
                  <a:pt x="1306830" y="883463"/>
                </a:cubicBezTo>
                <a:cubicBezTo>
                  <a:pt x="1310183" y="883463"/>
                  <a:pt x="1314374" y="884530"/>
                  <a:pt x="1319403" y="886664"/>
                </a:cubicBezTo>
                <a:cubicBezTo>
                  <a:pt x="1324432" y="888797"/>
                  <a:pt x="1327709" y="891235"/>
                  <a:pt x="1329233" y="893979"/>
                </a:cubicBezTo>
                <a:cubicBezTo>
                  <a:pt x="1331671" y="891845"/>
                  <a:pt x="1335786" y="890778"/>
                  <a:pt x="1341577" y="890778"/>
                </a:cubicBezTo>
                <a:cubicBezTo>
                  <a:pt x="1345844" y="890778"/>
                  <a:pt x="1348130" y="891388"/>
                  <a:pt x="1348435" y="892607"/>
                </a:cubicBezTo>
                <a:cubicBezTo>
                  <a:pt x="1350873" y="889864"/>
                  <a:pt x="1353921" y="887730"/>
                  <a:pt x="1357580" y="886206"/>
                </a:cubicBezTo>
                <a:cubicBezTo>
                  <a:pt x="1361236" y="884682"/>
                  <a:pt x="1364589" y="884073"/>
                  <a:pt x="1367638" y="884378"/>
                </a:cubicBezTo>
                <a:cubicBezTo>
                  <a:pt x="1372819" y="879196"/>
                  <a:pt x="1378458" y="876605"/>
                  <a:pt x="1384554" y="876605"/>
                </a:cubicBezTo>
                <a:cubicBezTo>
                  <a:pt x="1386688" y="876605"/>
                  <a:pt x="1388211" y="876757"/>
                  <a:pt x="1389126" y="877062"/>
                </a:cubicBezTo>
                <a:cubicBezTo>
                  <a:pt x="1388821" y="874319"/>
                  <a:pt x="1389583" y="871652"/>
                  <a:pt x="1391412" y="869061"/>
                </a:cubicBezTo>
                <a:cubicBezTo>
                  <a:pt x="1393241" y="866470"/>
                  <a:pt x="1395375" y="864718"/>
                  <a:pt x="1397813" y="863803"/>
                </a:cubicBezTo>
                <a:cubicBezTo>
                  <a:pt x="1397813" y="859841"/>
                  <a:pt x="1398803" y="856412"/>
                  <a:pt x="1400784" y="853516"/>
                </a:cubicBezTo>
                <a:cubicBezTo>
                  <a:pt x="1402766" y="850621"/>
                  <a:pt x="1405280" y="848411"/>
                  <a:pt x="1408329" y="846887"/>
                </a:cubicBezTo>
                <a:cubicBezTo>
                  <a:pt x="1408329" y="840791"/>
                  <a:pt x="1409548" y="835914"/>
                  <a:pt x="1411986" y="832257"/>
                </a:cubicBezTo>
                <a:cubicBezTo>
                  <a:pt x="1411072" y="829818"/>
                  <a:pt x="1410614" y="827380"/>
                  <a:pt x="1410614" y="824941"/>
                </a:cubicBezTo>
                <a:cubicBezTo>
                  <a:pt x="1410614" y="821589"/>
                  <a:pt x="1411376" y="818312"/>
                  <a:pt x="1412900" y="815112"/>
                </a:cubicBezTo>
                <a:cubicBezTo>
                  <a:pt x="1414424" y="811911"/>
                  <a:pt x="1416558" y="809244"/>
                  <a:pt x="1419301" y="807111"/>
                </a:cubicBezTo>
                <a:cubicBezTo>
                  <a:pt x="1416254" y="804368"/>
                  <a:pt x="1414729" y="801015"/>
                  <a:pt x="1414729" y="797052"/>
                </a:cubicBezTo>
                <a:cubicBezTo>
                  <a:pt x="1414729" y="793395"/>
                  <a:pt x="1415796" y="789737"/>
                  <a:pt x="1417929" y="786080"/>
                </a:cubicBezTo>
                <a:cubicBezTo>
                  <a:pt x="1411834" y="782422"/>
                  <a:pt x="1407795" y="778841"/>
                  <a:pt x="1405814" y="775335"/>
                </a:cubicBezTo>
                <a:cubicBezTo>
                  <a:pt x="1403833" y="771830"/>
                  <a:pt x="1402842" y="765353"/>
                  <a:pt x="1402842" y="755904"/>
                </a:cubicBezTo>
                <a:cubicBezTo>
                  <a:pt x="1400099" y="756209"/>
                  <a:pt x="1397280" y="754685"/>
                  <a:pt x="1394384" y="751332"/>
                </a:cubicBezTo>
                <a:cubicBezTo>
                  <a:pt x="1391488" y="747980"/>
                  <a:pt x="1389735" y="744170"/>
                  <a:pt x="1389126" y="739902"/>
                </a:cubicBezTo>
                <a:cubicBezTo>
                  <a:pt x="1385773" y="740817"/>
                  <a:pt x="1381734" y="739826"/>
                  <a:pt x="1377010" y="736930"/>
                </a:cubicBezTo>
                <a:cubicBezTo>
                  <a:pt x="1372286" y="734035"/>
                  <a:pt x="1369923" y="730301"/>
                  <a:pt x="1369923" y="725729"/>
                </a:cubicBezTo>
                <a:cubicBezTo>
                  <a:pt x="1367485" y="726948"/>
                  <a:pt x="1364589" y="727558"/>
                  <a:pt x="1361236" y="727558"/>
                </a:cubicBezTo>
                <a:cubicBezTo>
                  <a:pt x="1354836" y="727558"/>
                  <a:pt x="1349655" y="725272"/>
                  <a:pt x="1345692" y="720700"/>
                </a:cubicBezTo>
                <a:close/>
                <a:moveTo>
                  <a:pt x="6630619" y="714756"/>
                </a:moveTo>
                <a:cubicBezTo>
                  <a:pt x="6629400" y="717195"/>
                  <a:pt x="6626199" y="719938"/>
                  <a:pt x="6621018" y="722986"/>
                </a:cubicBezTo>
                <a:cubicBezTo>
                  <a:pt x="6615836" y="726034"/>
                  <a:pt x="6611416" y="727863"/>
                  <a:pt x="6607758" y="728472"/>
                </a:cubicBezTo>
                <a:cubicBezTo>
                  <a:pt x="6607454" y="731520"/>
                  <a:pt x="6606006" y="734264"/>
                  <a:pt x="6603415" y="736702"/>
                </a:cubicBezTo>
                <a:cubicBezTo>
                  <a:pt x="6600825" y="739140"/>
                  <a:pt x="6597547" y="740969"/>
                  <a:pt x="6593586" y="742188"/>
                </a:cubicBezTo>
                <a:cubicBezTo>
                  <a:pt x="6593586" y="744932"/>
                  <a:pt x="6592443" y="748589"/>
                  <a:pt x="6590157" y="753161"/>
                </a:cubicBezTo>
                <a:cubicBezTo>
                  <a:pt x="6587871" y="757733"/>
                  <a:pt x="6585508" y="760934"/>
                  <a:pt x="6583070" y="762762"/>
                </a:cubicBezTo>
                <a:lnTo>
                  <a:pt x="6583527" y="769620"/>
                </a:lnTo>
                <a:cubicBezTo>
                  <a:pt x="6583527" y="775411"/>
                  <a:pt x="6582841" y="780745"/>
                  <a:pt x="6581470" y="785622"/>
                </a:cubicBezTo>
                <a:cubicBezTo>
                  <a:pt x="6580098" y="790499"/>
                  <a:pt x="6577888" y="793395"/>
                  <a:pt x="6574840" y="794309"/>
                </a:cubicBezTo>
                <a:cubicBezTo>
                  <a:pt x="6576974" y="796138"/>
                  <a:pt x="6578650" y="798957"/>
                  <a:pt x="6579869" y="802767"/>
                </a:cubicBezTo>
                <a:cubicBezTo>
                  <a:pt x="6581089" y="806577"/>
                  <a:pt x="6581698" y="810616"/>
                  <a:pt x="6581698" y="814883"/>
                </a:cubicBezTo>
                <a:cubicBezTo>
                  <a:pt x="6581698" y="821589"/>
                  <a:pt x="6580631" y="826923"/>
                  <a:pt x="6578498" y="830885"/>
                </a:cubicBezTo>
                <a:cubicBezTo>
                  <a:pt x="6580936" y="832104"/>
                  <a:pt x="6583375" y="834466"/>
                  <a:pt x="6585813" y="837972"/>
                </a:cubicBezTo>
                <a:cubicBezTo>
                  <a:pt x="6588252" y="841477"/>
                  <a:pt x="6589471" y="845363"/>
                  <a:pt x="6589471" y="849630"/>
                </a:cubicBezTo>
                <a:cubicBezTo>
                  <a:pt x="6589471" y="851764"/>
                  <a:pt x="6589014" y="854202"/>
                  <a:pt x="6588099" y="856945"/>
                </a:cubicBezTo>
                <a:cubicBezTo>
                  <a:pt x="6589623" y="857860"/>
                  <a:pt x="6591604" y="860755"/>
                  <a:pt x="6594043" y="865632"/>
                </a:cubicBezTo>
                <a:cubicBezTo>
                  <a:pt x="6596481" y="870509"/>
                  <a:pt x="6597853" y="873709"/>
                  <a:pt x="6598157" y="875234"/>
                </a:cubicBezTo>
                <a:cubicBezTo>
                  <a:pt x="6602730" y="875538"/>
                  <a:pt x="6607225" y="876453"/>
                  <a:pt x="6611645" y="877977"/>
                </a:cubicBezTo>
                <a:cubicBezTo>
                  <a:pt x="6616064" y="879501"/>
                  <a:pt x="6619189" y="881787"/>
                  <a:pt x="6621018" y="884835"/>
                </a:cubicBezTo>
                <a:cubicBezTo>
                  <a:pt x="6625589" y="882091"/>
                  <a:pt x="6630009" y="880720"/>
                  <a:pt x="6634277" y="880720"/>
                </a:cubicBezTo>
                <a:cubicBezTo>
                  <a:pt x="6640067" y="880720"/>
                  <a:pt x="6645706" y="882853"/>
                  <a:pt x="6651193" y="887121"/>
                </a:cubicBezTo>
                <a:cubicBezTo>
                  <a:pt x="6653936" y="883768"/>
                  <a:pt x="6658051" y="882091"/>
                  <a:pt x="6663537" y="882091"/>
                </a:cubicBezTo>
                <a:cubicBezTo>
                  <a:pt x="6668109" y="882091"/>
                  <a:pt x="6671310" y="882701"/>
                  <a:pt x="6673138" y="883920"/>
                </a:cubicBezTo>
                <a:cubicBezTo>
                  <a:pt x="6674053" y="882701"/>
                  <a:pt x="6676415" y="880796"/>
                  <a:pt x="6680225" y="878205"/>
                </a:cubicBezTo>
                <a:cubicBezTo>
                  <a:pt x="6684035" y="875614"/>
                  <a:pt x="6687921" y="873709"/>
                  <a:pt x="6691884" y="872490"/>
                </a:cubicBezTo>
                <a:cubicBezTo>
                  <a:pt x="6688226" y="868833"/>
                  <a:pt x="6686397" y="861975"/>
                  <a:pt x="6686397" y="851916"/>
                </a:cubicBezTo>
                <a:cubicBezTo>
                  <a:pt x="6686397" y="845211"/>
                  <a:pt x="6687312" y="839115"/>
                  <a:pt x="6689140" y="833628"/>
                </a:cubicBezTo>
                <a:cubicBezTo>
                  <a:pt x="6686702" y="828751"/>
                  <a:pt x="6685483" y="824180"/>
                  <a:pt x="6685483" y="819912"/>
                </a:cubicBezTo>
                <a:cubicBezTo>
                  <a:pt x="6685483" y="815950"/>
                  <a:pt x="6686244" y="812749"/>
                  <a:pt x="6687769" y="810311"/>
                </a:cubicBezTo>
                <a:cubicBezTo>
                  <a:pt x="6686550" y="808178"/>
                  <a:pt x="6685940" y="805282"/>
                  <a:pt x="6685940" y="801624"/>
                </a:cubicBezTo>
                <a:cubicBezTo>
                  <a:pt x="6685940" y="796443"/>
                  <a:pt x="6687007" y="791871"/>
                  <a:pt x="6689140" y="787908"/>
                </a:cubicBezTo>
                <a:cubicBezTo>
                  <a:pt x="6687312" y="784555"/>
                  <a:pt x="6686397" y="780441"/>
                  <a:pt x="6686397" y="775564"/>
                </a:cubicBezTo>
                <a:cubicBezTo>
                  <a:pt x="6686397" y="773430"/>
                  <a:pt x="6686702" y="771144"/>
                  <a:pt x="6687312" y="768706"/>
                </a:cubicBezTo>
                <a:cubicBezTo>
                  <a:pt x="6684568" y="765048"/>
                  <a:pt x="6683197" y="759867"/>
                  <a:pt x="6683197" y="753161"/>
                </a:cubicBezTo>
                <a:cubicBezTo>
                  <a:pt x="6683197" y="748589"/>
                  <a:pt x="6683958" y="744474"/>
                  <a:pt x="6685483" y="740817"/>
                </a:cubicBezTo>
                <a:cubicBezTo>
                  <a:pt x="6683654" y="739597"/>
                  <a:pt x="6682130" y="737388"/>
                  <a:pt x="6680911" y="734187"/>
                </a:cubicBezTo>
                <a:cubicBezTo>
                  <a:pt x="6679691" y="730987"/>
                  <a:pt x="6678929" y="728015"/>
                  <a:pt x="6678625" y="725272"/>
                </a:cubicBezTo>
                <a:cubicBezTo>
                  <a:pt x="6674967" y="725577"/>
                  <a:pt x="6671310" y="725043"/>
                  <a:pt x="6667652" y="723672"/>
                </a:cubicBezTo>
                <a:cubicBezTo>
                  <a:pt x="6663995" y="722300"/>
                  <a:pt x="6661556" y="720395"/>
                  <a:pt x="6660337" y="717957"/>
                </a:cubicBezTo>
                <a:cubicBezTo>
                  <a:pt x="6656374" y="720090"/>
                  <a:pt x="6652412" y="721157"/>
                  <a:pt x="6648450" y="721157"/>
                </a:cubicBezTo>
                <a:cubicBezTo>
                  <a:pt x="6642658" y="721157"/>
                  <a:pt x="6636715" y="719024"/>
                  <a:pt x="6630619" y="714756"/>
                </a:cubicBezTo>
                <a:close/>
                <a:moveTo>
                  <a:pt x="6164504" y="685038"/>
                </a:moveTo>
                <a:cubicBezTo>
                  <a:pt x="6172123" y="685038"/>
                  <a:pt x="6178905" y="686867"/>
                  <a:pt x="6184849" y="690525"/>
                </a:cubicBezTo>
                <a:cubicBezTo>
                  <a:pt x="6190792" y="694182"/>
                  <a:pt x="6194222" y="699059"/>
                  <a:pt x="6195136" y="705155"/>
                </a:cubicBezTo>
                <a:cubicBezTo>
                  <a:pt x="6200622" y="706984"/>
                  <a:pt x="6204813" y="709803"/>
                  <a:pt x="6207708" y="713613"/>
                </a:cubicBezTo>
                <a:cubicBezTo>
                  <a:pt x="6210604" y="717423"/>
                  <a:pt x="6212356" y="722681"/>
                  <a:pt x="6212966" y="729387"/>
                </a:cubicBezTo>
                <a:cubicBezTo>
                  <a:pt x="6216929" y="733349"/>
                  <a:pt x="6219825" y="737997"/>
                  <a:pt x="6221654" y="743331"/>
                </a:cubicBezTo>
                <a:cubicBezTo>
                  <a:pt x="6223482" y="748665"/>
                  <a:pt x="6224396" y="754076"/>
                  <a:pt x="6224396" y="759562"/>
                </a:cubicBezTo>
                <a:cubicBezTo>
                  <a:pt x="6224396" y="766572"/>
                  <a:pt x="6223177" y="772211"/>
                  <a:pt x="6220739" y="776478"/>
                </a:cubicBezTo>
                <a:cubicBezTo>
                  <a:pt x="6222872" y="779526"/>
                  <a:pt x="6224701" y="784098"/>
                  <a:pt x="6226225" y="790194"/>
                </a:cubicBezTo>
                <a:cubicBezTo>
                  <a:pt x="6227749" y="796290"/>
                  <a:pt x="6228511" y="802234"/>
                  <a:pt x="6228511" y="808025"/>
                </a:cubicBezTo>
                <a:cubicBezTo>
                  <a:pt x="6228511" y="810464"/>
                  <a:pt x="6228207" y="813511"/>
                  <a:pt x="6227597" y="817169"/>
                </a:cubicBezTo>
                <a:cubicBezTo>
                  <a:pt x="6229730" y="821741"/>
                  <a:pt x="6230797" y="824789"/>
                  <a:pt x="6230797" y="826313"/>
                </a:cubicBezTo>
                <a:cubicBezTo>
                  <a:pt x="6230797" y="827228"/>
                  <a:pt x="6230340" y="829361"/>
                  <a:pt x="6229426" y="832714"/>
                </a:cubicBezTo>
                <a:cubicBezTo>
                  <a:pt x="6229730" y="833933"/>
                  <a:pt x="6230035" y="835381"/>
                  <a:pt x="6230340" y="837057"/>
                </a:cubicBezTo>
                <a:cubicBezTo>
                  <a:pt x="6230645" y="838734"/>
                  <a:pt x="6230797" y="840791"/>
                  <a:pt x="6230797" y="843230"/>
                </a:cubicBezTo>
                <a:cubicBezTo>
                  <a:pt x="6230797" y="847801"/>
                  <a:pt x="6229121" y="851916"/>
                  <a:pt x="6225768" y="855574"/>
                </a:cubicBezTo>
                <a:cubicBezTo>
                  <a:pt x="6226987" y="858927"/>
                  <a:pt x="6227597" y="863041"/>
                  <a:pt x="6227597" y="867918"/>
                </a:cubicBezTo>
                <a:cubicBezTo>
                  <a:pt x="6227597" y="874319"/>
                  <a:pt x="6226072" y="879501"/>
                  <a:pt x="6223025" y="883463"/>
                </a:cubicBezTo>
                <a:cubicBezTo>
                  <a:pt x="6223634" y="884682"/>
                  <a:pt x="6223939" y="886664"/>
                  <a:pt x="6223939" y="889407"/>
                </a:cubicBezTo>
                <a:cubicBezTo>
                  <a:pt x="6223939" y="895807"/>
                  <a:pt x="6221348" y="901141"/>
                  <a:pt x="6216167" y="905409"/>
                </a:cubicBezTo>
                <a:cubicBezTo>
                  <a:pt x="6214948" y="909676"/>
                  <a:pt x="6212662" y="912953"/>
                  <a:pt x="6209309" y="915239"/>
                </a:cubicBezTo>
                <a:cubicBezTo>
                  <a:pt x="6205956" y="917524"/>
                  <a:pt x="6202298" y="918668"/>
                  <a:pt x="6198336" y="918668"/>
                </a:cubicBezTo>
                <a:cubicBezTo>
                  <a:pt x="6194374" y="918668"/>
                  <a:pt x="6191173" y="917448"/>
                  <a:pt x="6188735" y="915010"/>
                </a:cubicBezTo>
                <a:cubicBezTo>
                  <a:pt x="6180810" y="918363"/>
                  <a:pt x="6174409" y="920039"/>
                  <a:pt x="6169532" y="920039"/>
                </a:cubicBezTo>
                <a:cubicBezTo>
                  <a:pt x="6167094" y="920039"/>
                  <a:pt x="6165265" y="919887"/>
                  <a:pt x="6164046" y="919582"/>
                </a:cubicBezTo>
                <a:cubicBezTo>
                  <a:pt x="6156121" y="922020"/>
                  <a:pt x="6149416" y="923239"/>
                  <a:pt x="6143929" y="923239"/>
                </a:cubicBezTo>
                <a:cubicBezTo>
                  <a:pt x="6139967" y="923239"/>
                  <a:pt x="6134480" y="922478"/>
                  <a:pt x="6127470" y="920953"/>
                </a:cubicBezTo>
                <a:cubicBezTo>
                  <a:pt x="6123203" y="923392"/>
                  <a:pt x="6119088" y="924611"/>
                  <a:pt x="6115126" y="924611"/>
                </a:cubicBezTo>
                <a:cubicBezTo>
                  <a:pt x="6111468" y="924611"/>
                  <a:pt x="6108115" y="923544"/>
                  <a:pt x="6105067" y="921411"/>
                </a:cubicBezTo>
                <a:cubicBezTo>
                  <a:pt x="6103543" y="921716"/>
                  <a:pt x="6101257" y="921868"/>
                  <a:pt x="6098209" y="921868"/>
                </a:cubicBezTo>
                <a:cubicBezTo>
                  <a:pt x="6086322" y="921868"/>
                  <a:pt x="6077178" y="916534"/>
                  <a:pt x="6070777" y="905866"/>
                </a:cubicBezTo>
                <a:cubicBezTo>
                  <a:pt x="6059195" y="899160"/>
                  <a:pt x="6053404" y="889102"/>
                  <a:pt x="6053404" y="875691"/>
                </a:cubicBezTo>
                <a:cubicBezTo>
                  <a:pt x="6053404" y="872338"/>
                  <a:pt x="6053556" y="869747"/>
                  <a:pt x="6053861" y="867918"/>
                </a:cubicBezTo>
                <a:cubicBezTo>
                  <a:pt x="6051118" y="866089"/>
                  <a:pt x="6049746" y="862280"/>
                  <a:pt x="6049746" y="856488"/>
                </a:cubicBezTo>
                <a:cubicBezTo>
                  <a:pt x="6049746" y="852526"/>
                  <a:pt x="6050508" y="849021"/>
                  <a:pt x="6052032" y="845973"/>
                </a:cubicBezTo>
                <a:cubicBezTo>
                  <a:pt x="6050813" y="840486"/>
                  <a:pt x="6050204" y="836981"/>
                  <a:pt x="6050204" y="835457"/>
                </a:cubicBezTo>
                <a:cubicBezTo>
                  <a:pt x="6050204" y="826618"/>
                  <a:pt x="6054470" y="818693"/>
                  <a:pt x="6063005" y="811683"/>
                </a:cubicBezTo>
                <a:cubicBezTo>
                  <a:pt x="6066358" y="804672"/>
                  <a:pt x="6070244" y="799948"/>
                  <a:pt x="6074664" y="797509"/>
                </a:cubicBezTo>
                <a:cubicBezTo>
                  <a:pt x="6079083" y="795071"/>
                  <a:pt x="6084646" y="793242"/>
                  <a:pt x="6091352" y="792023"/>
                </a:cubicBezTo>
                <a:cubicBezTo>
                  <a:pt x="6093180" y="786841"/>
                  <a:pt x="6097447" y="783336"/>
                  <a:pt x="6104153" y="781507"/>
                </a:cubicBezTo>
                <a:cubicBezTo>
                  <a:pt x="6110858" y="779679"/>
                  <a:pt x="6117412" y="779069"/>
                  <a:pt x="6123812" y="779679"/>
                </a:cubicBezTo>
                <a:cubicBezTo>
                  <a:pt x="6125641" y="778459"/>
                  <a:pt x="6128232" y="777316"/>
                  <a:pt x="6131585" y="776250"/>
                </a:cubicBezTo>
                <a:cubicBezTo>
                  <a:pt x="6134937" y="775183"/>
                  <a:pt x="6138290" y="774649"/>
                  <a:pt x="6141643" y="774649"/>
                </a:cubicBezTo>
                <a:cubicBezTo>
                  <a:pt x="6145301" y="774649"/>
                  <a:pt x="6148502" y="775259"/>
                  <a:pt x="6151244" y="776478"/>
                </a:cubicBezTo>
                <a:cubicBezTo>
                  <a:pt x="6151854" y="775869"/>
                  <a:pt x="6153378" y="775564"/>
                  <a:pt x="6155816" y="775564"/>
                </a:cubicBezTo>
                <a:cubicBezTo>
                  <a:pt x="6157645" y="775564"/>
                  <a:pt x="6159474" y="775716"/>
                  <a:pt x="6161303" y="776021"/>
                </a:cubicBezTo>
                <a:cubicBezTo>
                  <a:pt x="6163132" y="776326"/>
                  <a:pt x="6164351" y="776783"/>
                  <a:pt x="6164961" y="777393"/>
                </a:cubicBezTo>
                <a:cubicBezTo>
                  <a:pt x="6169228" y="771906"/>
                  <a:pt x="6174257" y="769163"/>
                  <a:pt x="6180048" y="769163"/>
                </a:cubicBezTo>
                <a:cubicBezTo>
                  <a:pt x="6181877" y="769163"/>
                  <a:pt x="6183706" y="769620"/>
                  <a:pt x="6185535" y="770535"/>
                </a:cubicBezTo>
                <a:lnTo>
                  <a:pt x="6185535" y="769163"/>
                </a:lnTo>
                <a:cubicBezTo>
                  <a:pt x="6185535" y="763982"/>
                  <a:pt x="6186601" y="760324"/>
                  <a:pt x="6188735" y="758190"/>
                </a:cubicBezTo>
                <a:cubicBezTo>
                  <a:pt x="6185687" y="757276"/>
                  <a:pt x="6182410" y="754609"/>
                  <a:pt x="6178905" y="750189"/>
                </a:cubicBezTo>
                <a:cubicBezTo>
                  <a:pt x="6175400" y="745770"/>
                  <a:pt x="6173343" y="741731"/>
                  <a:pt x="6172733" y="738074"/>
                </a:cubicBezTo>
                <a:cubicBezTo>
                  <a:pt x="6167856" y="735940"/>
                  <a:pt x="6164504" y="732435"/>
                  <a:pt x="6162675" y="727558"/>
                </a:cubicBezTo>
                <a:cubicBezTo>
                  <a:pt x="6159017" y="730301"/>
                  <a:pt x="6154750" y="731673"/>
                  <a:pt x="6149873" y="731673"/>
                </a:cubicBezTo>
                <a:cubicBezTo>
                  <a:pt x="6146520" y="731673"/>
                  <a:pt x="6143319" y="730758"/>
                  <a:pt x="6140272" y="728930"/>
                </a:cubicBezTo>
                <a:cubicBezTo>
                  <a:pt x="6135090" y="730453"/>
                  <a:pt x="6131737" y="731063"/>
                  <a:pt x="6130213" y="730758"/>
                </a:cubicBezTo>
                <a:cubicBezTo>
                  <a:pt x="6125946" y="733806"/>
                  <a:pt x="6121221" y="735330"/>
                  <a:pt x="6116040" y="735330"/>
                </a:cubicBezTo>
                <a:cubicBezTo>
                  <a:pt x="6111468" y="741426"/>
                  <a:pt x="6106134" y="744170"/>
                  <a:pt x="6100038" y="743560"/>
                </a:cubicBezTo>
                <a:cubicBezTo>
                  <a:pt x="6097295" y="748437"/>
                  <a:pt x="6093561" y="752704"/>
                  <a:pt x="6088837" y="756361"/>
                </a:cubicBezTo>
                <a:cubicBezTo>
                  <a:pt x="6084112" y="760019"/>
                  <a:pt x="6079312" y="761848"/>
                  <a:pt x="6074435" y="761848"/>
                </a:cubicBezTo>
                <a:cubicBezTo>
                  <a:pt x="6068948" y="761848"/>
                  <a:pt x="6064529" y="759257"/>
                  <a:pt x="6061176" y="754076"/>
                </a:cubicBezTo>
                <a:cubicBezTo>
                  <a:pt x="6058737" y="750113"/>
                  <a:pt x="6057519" y="746303"/>
                  <a:pt x="6057519" y="742645"/>
                </a:cubicBezTo>
                <a:cubicBezTo>
                  <a:pt x="6057519" y="737159"/>
                  <a:pt x="6059347" y="732587"/>
                  <a:pt x="6063005" y="728930"/>
                </a:cubicBezTo>
                <a:cubicBezTo>
                  <a:pt x="6063920" y="724357"/>
                  <a:pt x="6066053" y="720014"/>
                  <a:pt x="6069406" y="715899"/>
                </a:cubicBezTo>
                <a:cubicBezTo>
                  <a:pt x="6072759" y="711784"/>
                  <a:pt x="6076492" y="708584"/>
                  <a:pt x="6080607" y="706298"/>
                </a:cubicBezTo>
                <a:cubicBezTo>
                  <a:pt x="6084722" y="704012"/>
                  <a:pt x="6087998" y="703174"/>
                  <a:pt x="6090437" y="703784"/>
                </a:cubicBezTo>
                <a:cubicBezTo>
                  <a:pt x="6092570" y="700431"/>
                  <a:pt x="6096838" y="697307"/>
                  <a:pt x="6103239" y="694411"/>
                </a:cubicBezTo>
                <a:cubicBezTo>
                  <a:pt x="6109639" y="691515"/>
                  <a:pt x="6115583" y="690068"/>
                  <a:pt x="6121070" y="690068"/>
                </a:cubicBezTo>
                <a:cubicBezTo>
                  <a:pt x="6122288" y="690068"/>
                  <a:pt x="6124117" y="690372"/>
                  <a:pt x="6126556" y="690982"/>
                </a:cubicBezTo>
                <a:cubicBezTo>
                  <a:pt x="6129909" y="687324"/>
                  <a:pt x="6134328" y="685496"/>
                  <a:pt x="6139814" y="685496"/>
                </a:cubicBezTo>
                <a:cubicBezTo>
                  <a:pt x="6144082" y="685496"/>
                  <a:pt x="6147130" y="686715"/>
                  <a:pt x="6148959" y="689153"/>
                </a:cubicBezTo>
                <a:cubicBezTo>
                  <a:pt x="6152921" y="686410"/>
                  <a:pt x="6158103" y="685038"/>
                  <a:pt x="6164504" y="685038"/>
                </a:cubicBezTo>
                <a:close/>
                <a:moveTo>
                  <a:pt x="4411903" y="685038"/>
                </a:moveTo>
                <a:cubicBezTo>
                  <a:pt x="4419523" y="685038"/>
                  <a:pt x="4426305" y="686867"/>
                  <a:pt x="4432249" y="690525"/>
                </a:cubicBezTo>
                <a:cubicBezTo>
                  <a:pt x="4438192" y="694182"/>
                  <a:pt x="4441621" y="699059"/>
                  <a:pt x="4442536" y="705155"/>
                </a:cubicBezTo>
                <a:cubicBezTo>
                  <a:pt x="4448022" y="706984"/>
                  <a:pt x="4452213" y="709803"/>
                  <a:pt x="4455109" y="713613"/>
                </a:cubicBezTo>
                <a:cubicBezTo>
                  <a:pt x="4458005" y="717423"/>
                  <a:pt x="4459757" y="722681"/>
                  <a:pt x="4460367" y="729387"/>
                </a:cubicBezTo>
                <a:cubicBezTo>
                  <a:pt x="4464329" y="733349"/>
                  <a:pt x="4467225" y="737997"/>
                  <a:pt x="4469053" y="743331"/>
                </a:cubicBezTo>
                <a:cubicBezTo>
                  <a:pt x="4470882" y="748665"/>
                  <a:pt x="4471796" y="754076"/>
                  <a:pt x="4471796" y="759562"/>
                </a:cubicBezTo>
                <a:cubicBezTo>
                  <a:pt x="4471796" y="766572"/>
                  <a:pt x="4470578" y="772211"/>
                  <a:pt x="4468139" y="776478"/>
                </a:cubicBezTo>
                <a:cubicBezTo>
                  <a:pt x="4470273" y="779526"/>
                  <a:pt x="4472102" y="784098"/>
                  <a:pt x="4473625" y="790194"/>
                </a:cubicBezTo>
                <a:cubicBezTo>
                  <a:pt x="4475150" y="796290"/>
                  <a:pt x="4475911" y="802234"/>
                  <a:pt x="4475911" y="808025"/>
                </a:cubicBezTo>
                <a:cubicBezTo>
                  <a:pt x="4475911" y="810464"/>
                  <a:pt x="4475607" y="813511"/>
                  <a:pt x="4474997" y="817169"/>
                </a:cubicBezTo>
                <a:cubicBezTo>
                  <a:pt x="4477131" y="821741"/>
                  <a:pt x="4478197" y="824789"/>
                  <a:pt x="4478197" y="826313"/>
                </a:cubicBezTo>
                <a:cubicBezTo>
                  <a:pt x="4478197" y="827228"/>
                  <a:pt x="4477740" y="829361"/>
                  <a:pt x="4476826" y="832714"/>
                </a:cubicBezTo>
                <a:cubicBezTo>
                  <a:pt x="4477131" y="833933"/>
                  <a:pt x="4477436" y="835381"/>
                  <a:pt x="4477740" y="837057"/>
                </a:cubicBezTo>
                <a:cubicBezTo>
                  <a:pt x="4478045" y="838734"/>
                  <a:pt x="4478197" y="840791"/>
                  <a:pt x="4478197" y="843230"/>
                </a:cubicBezTo>
                <a:cubicBezTo>
                  <a:pt x="4478197" y="847801"/>
                  <a:pt x="4476521" y="851916"/>
                  <a:pt x="4473168" y="855574"/>
                </a:cubicBezTo>
                <a:cubicBezTo>
                  <a:pt x="4474388" y="858927"/>
                  <a:pt x="4474997" y="863041"/>
                  <a:pt x="4474997" y="867918"/>
                </a:cubicBezTo>
                <a:cubicBezTo>
                  <a:pt x="4474997" y="874319"/>
                  <a:pt x="4473473" y="879501"/>
                  <a:pt x="4470425" y="883463"/>
                </a:cubicBezTo>
                <a:cubicBezTo>
                  <a:pt x="4471035" y="884682"/>
                  <a:pt x="4471339" y="886664"/>
                  <a:pt x="4471339" y="889407"/>
                </a:cubicBezTo>
                <a:cubicBezTo>
                  <a:pt x="4471339" y="895807"/>
                  <a:pt x="4468749" y="901141"/>
                  <a:pt x="4463567" y="905409"/>
                </a:cubicBezTo>
                <a:cubicBezTo>
                  <a:pt x="4462348" y="909676"/>
                  <a:pt x="4460062" y="912953"/>
                  <a:pt x="4456709" y="915239"/>
                </a:cubicBezTo>
                <a:cubicBezTo>
                  <a:pt x="4453356" y="917524"/>
                  <a:pt x="4449699" y="918668"/>
                  <a:pt x="4445736" y="918668"/>
                </a:cubicBezTo>
                <a:cubicBezTo>
                  <a:pt x="4441774" y="918668"/>
                  <a:pt x="4438574" y="917448"/>
                  <a:pt x="4436135" y="915010"/>
                </a:cubicBezTo>
                <a:cubicBezTo>
                  <a:pt x="4428210" y="918363"/>
                  <a:pt x="4421810" y="920039"/>
                  <a:pt x="4416933" y="920039"/>
                </a:cubicBezTo>
                <a:cubicBezTo>
                  <a:pt x="4414494" y="920039"/>
                  <a:pt x="4412665" y="919887"/>
                  <a:pt x="4411446" y="919582"/>
                </a:cubicBezTo>
                <a:cubicBezTo>
                  <a:pt x="4403522" y="922020"/>
                  <a:pt x="4396816" y="923239"/>
                  <a:pt x="4391329" y="923239"/>
                </a:cubicBezTo>
                <a:cubicBezTo>
                  <a:pt x="4387367" y="923239"/>
                  <a:pt x="4381881" y="922478"/>
                  <a:pt x="4374870" y="920953"/>
                </a:cubicBezTo>
                <a:cubicBezTo>
                  <a:pt x="4370603" y="923392"/>
                  <a:pt x="4366488" y="924611"/>
                  <a:pt x="4362526" y="924611"/>
                </a:cubicBezTo>
                <a:cubicBezTo>
                  <a:pt x="4358868" y="924611"/>
                  <a:pt x="4355515" y="923544"/>
                  <a:pt x="4352467" y="921411"/>
                </a:cubicBezTo>
                <a:cubicBezTo>
                  <a:pt x="4350944" y="921716"/>
                  <a:pt x="4348657" y="921868"/>
                  <a:pt x="4345609" y="921868"/>
                </a:cubicBezTo>
                <a:cubicBezTo>
                  <a:pt x="4333722" y="921868"/>
                  <a:pt x="4324578" y="916534"/>
                  <a:pt x="4318177" y="905866"/>
                </a:cubicBezTo>
                <a:cubicBezTo>
                  <a:pt x="4306595" y="899160"/>
                  <a:pt x="4300804" y="889102"/>
                  <a:pt x="4300804" y="875691"/>
                </a:cubicBezTo>
                <a:cubicBezTo>
                  <a:pt x="4300804" y="872338"/>
                  <a:pt x="4300957" y="869747"/>
                  <a:pt x="4301261" y="867918"/>
                </a:cubicBezTo>
                <a:cubicBezTo>
                  <a:pt x="4298518" y="866089"/>
                  <a:pt x="4297146" y="862280"/>
                  <a:pt x="4297146" y="856488"/>
                </a:cubicBezTo>
                <a:cubicBezTo>
                  <a:pt x="4297146" y="852526"/>
                  <a:pt x="4297908" y="849021"/>
                  <a:pt x="4299432" y="845973"/>
                </a:cubicBezTo>
                <a:cubicBezTo>
                  <a:pt x="4298213" y="840486"/>
                  <a:pt x="4297603" y="836981"/>
                  <a:pt x="4297603" y="835457"/>
                </a:cubicBezTo>
                <a:cubicBezTo>
                  <a:pt x="4297603" y="826618"/>
                  <a:pt x="4301871" y="818693"/>
                  <a:pt x="4310405" y="811683"/>
                </a:cubicBezTo>
                <a:cubicBezTo>
                  <a:pt x="4313758" y="804672"/>
                  <a:pt x="4317644" y="799948"/>
                  <a:pt x="4322063" y="797509"/>
                </a:cubicBezTo>
                <a:cubicBezTo>
                  <a:pt x="4326483" y="795071"/>
                  <a:pt x="4332046" y="793242"/>
                  <a:pt x="4338751" y="792023"/>
                </a:cubicBezTo>
                <a:cubicBezTo>
                  <a:pt x="4340580" y="786841"/>
                  <a:pt x="4344848" y="783336"/>
                  <a:pt x="4351553" y="781507"/>
                </a:cubicBezTo>
                <a:cubicBezTo>
                  <a:pt x="4358259" y="779679"/>
                  <a:pt x="4364812" y="779069"/>
                  <a:pt x="4371212" y="779679"/>
                </a:cubicBezTo>
                <a:cubicBezTo>
                  <a:pt x="4373041" y="778459"/>
                  <a:pt x="4375632" y="777316"/>
                  <a:pt x="4378985" y="776250"/>
                </a:cubicBezTo>
                <a:cubicBezTo>
                  <a:pt x="4382338" y="775183"/>
                  <a:pt x="4385691" y="774649"/>
                  <a:pt x="4389043" y="774649"/>
                </a:cubicBezTo>
                <a:cubicBezTo>
                  <a:pt x="4392701" y="774649"/>
                  <a:pt x="4395901" y="775259"/>
                  <a:pt x="4398644" y="776478"/>
                </a:cubicBezTo>
                <a:cubicBezTo>
                  <a:pt x="4399254" y="775869"/>
                  <a:pt x="4400778" y="775564"/>
                  <a:pt x="4403217" y="775564"/>
                </a:cubicBezTo>
                <a:cubicBezTo>
                  <a:pt x="4405045" y="775564"/>
                  <a:pt x="4406874" y="775716"/>
                  <a:pt x="4408703" y="776021"/>
                </a:cubicBezTo>
                <a:cubicBezTo>
                  <a:pt x="4410532" y="776326"/>
                  <a:pt x="4411751" y="776783"/>
                  <a:pt x="4412361" y="777393"/>
                </a:cubicBezTo>
                <a:cubicBezTo>
                  <a:pt x="4416628" y="771906"/>
                  <a:pt x="4421657" y="769163"/>
                  <a:pt x="4427448" y="769163"/>
                </a:cubicBezTo>
                <a:cubicBezTo>
                  <a:pt x="4429277" y="769163"/>
                  <a:pt x="4431106" y="769620"/>
                  <a:pt x="4432935" y="770535"/>
                </a:cubicBezTo>
                <a:lnTo>
                  <a:pt x="4432935" y="769163"/>
                </a:lnTo>
                <a:cubicBezTo>
                  <a:pt x="4432935" y="763982"/>
                  <a:pt x="4434002" y="760324"/>
                  <a:pt x="4436135" y="758190"/>
                </a:cubicBezTo>
                <a:cubicBezTo>
                  <a:pt x="4433087" y="757276"/>
                  <a:pt x="4429811" y="754609"/>
                  <a:pt x="4426305" y="750189"/>
                </a:cubicBezTo>
                <a:cubicBezTo>
                  <a:pt x="4422800" y="745770"/>
                  <a:pt x="4420743" y="741731"/>
                  <a:pt x="4420133" y="738074"/>
                </a:cubicBezTo>
                <a:cubicBezTo>
                  <a:pt x="4415257" y="735940"/>
                  <a:pt x="4411903" y="732435"/>
                  <a:pt x="4410075" y="727558"/>
                </a:cubicBezTo>
                <a:cubicBezTo>
                  <a:pt x="4406417" y="730301"/>
                  <a:pt x="4402150" y="731673"/>
                  <a:pt x="4397273" y="731673"/>
                </a:cubicBezTo>
                <a:cubicBezTo>
                  <a:pt x="4393920" y="731673"/>
                  <a:pt x="4390720" y="730758"/>
                  <a:pt x="4387672" y="728930"/>
                </a:cubicBezTo>
                <a:cubicBezTo>
                  <a:pt x="4382490" y="730453"/>
                  <a:pt x="4379138" y="731063"/>
                  <a:pt x="4377613" y="730758"/>
                </a:cubicBezTo>
                <a:cubicBezTo>
                  <a:pt x="4373346" y="733806"/>
                  <a:pt x="4368622" y="735330"/>
                  <a:pt x="4363440" y="735330"/>
                </a:cubicBezTo>
                <a:cubicBezTo>
                  <a:pt x="4358868" y="741426"/>
                  <a:pt x="4353534" y="744170"/>
                  <a:pt x="4347438" y="743560"/>
                </a:cubicBezTo>
                <a:cubicBezTo>
                  <a:pt x="4344695" y="748437"/>
                  <a:pt x="4340961" y="752704"/>
                  <a:pt x="4336237" y="756361"/>
                </a:cubicBezTo>
                <a:cubicBezTo>
                  <a:pt x="4331513" y="760019"/>
                  <a:pt x="4326712" y="761848"/>
                  <a:pt x="4321835" y="761848"/>
                </a:cubicBezTo>
                <a:cubicBezTo>
                  <a:pt x="4316349" y="761848"/>
                  <a:pt x="4311929" y="759257"/>
                  <a:pt x="4308576" y="754076"/>
                </a:cubicBezTo>
                <a:cubicBezTo>
                  <a:pt x="4306138" y="750113"/>
                  <a:pt x="4304919" y="746303"/>
                  <a:pt x="4304919" y="742645"/>
                </a:cubicBezTo>
                <a:cubicBezTo>
                  <a:pt x="4304919" y="737159"/>
                  <a:pt x="4306747" y="732587"/>
                  <a:pt x="4310405" y="728930"/>
                </a:cubicBezTo>
                <a:cubicBezTo>
                  <a:pt x="4311319" y="724357"/>
                  <a:pt x="4313453" y="720014"/>
                  <a:pt x="4316806" y="715899"/>
                </a:cubicBezTo>
                <a:cubicBezTo>
                  <a:pt x="4320159" y="711784"/>
                  <a:pt x="4323892" y="708584"/>
                  <a:pt x="4328007" y="706298"/>
                </a:cubicBezTo>
                <a:cubicBezTo>
                  <a:pt x="4332122" y="704012"/>
                  <a:pt x="4335399" y="703174"/>
                  <a:pt x="4337837" y="703784"/>
                </a:cubicBezTo>
                <a:cubicBezTo>
                  <a:pt x="4339971" y="700431"/>
                  <a:pt x="4344238" y="697307"/>
                  <a:pt x="4350638" y="694411"/>
                </a:cubicBezTo>
                <a:cubicBezTo>
                  <a:pt x="4357039" y="691515"/>
                  <a:pt x="4362983" y="690068"/>
                  <a:pt x="4368469" y="690068"/>
                </a:cubicBezTo>
                <a:cubicBezTo>
                  <a:pt x="4369689" y="690068"/>
                  <a:pt x="4371517" y="690372"/>
                  <a:pt x="4373956" y="690982"/>
                </a:cubicBezTo>
                <a:cubicBezTo>
                  <a:pt x="4377309" y="687324"/>
                  <a:pt x="4381728" y="685496"/>
                  <a:pt x="4387215" y="685496"/>
                </a:cubicBezTo>
                <a:cubicBezTo>
                  <a:pt x="4391482" y="685496"/>
                  <a:pt x="4394530" y="686715"/>
                  <a:pt x="4396359" y="689153"/>
                </a:cubicBezTo>
                <a:cubicBezTo>
                  <a:pt x="4400321" y="686410"/>
                  <a:pt x="4405503" y="685038"/>
                  <a:pt x="4411903" y="685038"/>
                </a:cubicBezTo>
                <a:close/>
                <a:moveTo>
                  <a:pt x="4242587" y="685038"/>
                </a:moveTo>
                <a:cubicBezTo>
                  <a:pt x="4247464" y="685038"/>
                  <a:pt x="4251960" y="686791"/>
                  <a:pt x="4256074" y="690296"/>
                </a:cubicBezTo>
                <a:cubicBezTo>
                  <a:pt x="4260189" y="693801"/>
                  <a:pt x="4262247" y="698145"/>
                  <a:pt x="4262247" y="703326"/>
                </a:cubicBezTo>
                <a:cubicBezTo>
                  <a:pt x="4262247" y="706374"/>
                  <a:pt x="4261485" y="709270"/>
                  <a:pt x="4259961" y="712013"/>
                </a:cubicBezTo>
                <a:cubicBezTo>
                  <a:pt x="4261180" y="714147"/>
                  <a:pt x="4261789" y="716738"/>
                  <a:pt x="4261789" y="719786"/>
                </a:cubicBezTo>
                <a:cubicBezTo>
                  <a:pt x="4261789" y="724053"/>
                  <a:pt x="4260875" y="728244"/>
                  <a:pt x="4259046" y="732359"/>
                </a:cubicBezTo>
                <a:cubicBezTo>
                  <a:pt x="4257217" y="736473"/>
                  <a:pt x="4254779" y="739597"/>
                  <a:pt x="4251731" y="741731"/>
                </a:cubicBezTo>
                <a:cubicBezTo>
                  <a:pt x="4252036" y="743865"/>
                  <a:pt x="4252188" y="746913"/>
                  <a:pt x="4252188" y="750875"/>
                </a:cubicBezTo>
                <a:cubicBezTo>
                  <a:pt x="4252188" y="757886"/>
                  <a:pt x="4250512" y="763829"/>
                  <a:pt x="4247159" y="768706"/>
                </a:cubicBezTo>
                <a:cubicBezTo>
                  <a:pt x="4247769" y="771144"/>
                  <a:pt x="4248073" y="773888"/>
                  <a:pt x="4248073" y="776935"/>
                </a:cubicBezTo>
                <a:cubicBezTo>
                  <a:pt x="4248073" y="781812"/>
                  <a:pt x="4247311" y="786537"/>
                  <a:pt x="4245788" y="791109"/>
                </a:cubicBezTo>
                <a:cubicBezTo>
                  <a:pt x="4244264" y="795681"/>
                  <a:pt x="4241673" y="799186"/>
                  <a:pt x="4238015" y="801624"/>
                </a:cubicBezTo>
                <a:cubicBezTo>
                  <a:pt x="4238930" y="804368"/>
                  <a:pt x="4239387" y="807568"/>
                  <a:pt x="4239387" y="811226"/>
                </a:cubicBezTo>
                <a:cubicBezTo>
                  <a:pt x="4239387" y="819760"/>
                  <a:pt x="4237253" y="826008"/>
                  <a:pt x="4232986" y="829971"/>
                </a:cubicBezTo>
                <a:cubicBezTo>
                  <a:pt x="4233291" y="830885"/>
                  <a:pt x="4233443" y="832257"/>
                  <a:pt x="4233443" y="834085"/>
                </a:cubicBezTo>
                <a:cubicBezTo>
                  <a:pt x="4233443" y="837743"/>
                  <a:pt x="4232834" y="841324"/>
                  <a:pt x="4231614" y="844830"/>
                </a:cubicBezTo>
                <a:cubicBezTo>
                  <a:pt x="4230395" y="848335"/>
                  <a:pt x="4228719" y="851307"/>
                  <a:pt x="4226585" y="853745"/>
                </a:cubicBezTo>
                <a:cubicBezTo>
                  <a:pt x="4227194" y="856793"/>
                  <a:pt x="4227499" y="858927"/>
                  <a:pt x="4227499" y="860146"/>
                </a:cubicBezTo>
                <a:cubicBezTo>
                  <a:pt x="4227499" y="862889"/>
                  <a:pt x="4226966" y="865099"/>
                  <a:pt x="4225899" y="866775"/>
                </a:cubicBezTo>
                <a:cubicBezTo>
                  <a:pt x="4224833" y="868452"/>
                  <a:pt x="4223613" y="869976"/>
                  <a:pt x="4222242" y="871347"/>
                </a:cubicBezTo>
                <a:cubicBezTo>
                  <a:pt x="4220870" y="872719"/>
                  <a:pt x="4220032" y="873557"/>
                  <a:pt x="4219727" y="873862"/>
                </a:cubicBezTo>
                <a:cubicBezTo>
                  <a:pt x="4220336" y="876910"/>
                  <a:pt x="4220641" y="879501"/>
                  <a:pt x="4220641" y="881634"/>
                </a:cubicBezTo>
                <a:cubicBezTo>
                  <a:pt x="4220641" y="887730"/>
                  <a:pt x="4219346" y="893674"/>
                  <a:pt x="4216755" y="899465"/>
                </a:cubicBezTo>
                <a:cubicBezTo>
                  <a:pt x="4214164" y="905256"/>
                  <a:pt x="4211345" y="908914"/>
                  <a:pt x="4208297" y="910438"/>
                </a:cubicBezTo>
                <a:cubicBezTo>
                  <a:pt x="4206468" y="917448"/>
                  <a:pt x="4203725" y="922706"/>
                  <a:pt x="4200067" y="926211"/>
                </a:cubicBezTo>
                <a:cubicBezTo>
                  <a:pt x="4196410" y="929716"/>
                  <a:pt x="4192295" y="931469"/>
                  <a:pt x="4187723" y="931469"/>
                </a:cubicBezTo>
                <a:cubicBezTo>
                  <a:pt x="4181627" y="931469"/>
                  <a:pt x="4176293" y="928726"/>
                  <a:pt x="4171721" y="923239"/>
                </a:cubicBezTo>
                <a:cubicBezTo>
                  <a:pt x="4165625" y="921106"/>
                  <a:pt x="4162577" y="916991"/>
                  <a:pt x="4162577" y="910895"/>
                </a:cubicBezTo>
                <a:cubicBezTo>
                  <a:pt x="4162577" y="908152"/>
                  <a:pt x="4163034" y="905714"/>
                  <a:pt x="4163949" y="903580"/>
                </a:cubicBezTo>
                <a:cubicBezTo>
                  <a:pt x="4161815" y="903580"/>
                  <a:pt x="4159300" y="901751"/>
                  <a:pt x="4156405" y="898093"/>
                </a:cubicBezTo>
                <a:cubicBezTo>
                  <a:pt x="4153509" y="894436"/>
                  <a:pt x="4152062" y="890626"/>
                  <a:pt x="4152062" y="886664"/>
                </a:cubicBezTo>
                <a:cubicBezTo>
                  <a:pt x="4152062" y="884835"/>
                  <a:pt x="4152519" y="883006"/>
                  <a:pt x="4153433" y="881177"/>
                </a:cubicBezTo>
                <a:cubicBezTo>
                  <a:pt x="4152519" y="879653"/>
                  <a:pt x="4150995" y="877596"/>
                  <a:pt x="4148861" y="875005"/>
                </a:cubicBezTo>
                <a:cubicBezTo>
                  <a:pt x="4146727" y="872414"/>
                  <a:pt x="4145508" y="869595"/>
                  <a:pt x="4145204" y="866547"/>
                </a:cubicBezTo>
                <a:cubicBezTo>
                  <a:pt x="4141851" y="865328"/>
                  <a:pt x="4139260" y="863270"/>
                  <a:pt x="4137431" y="860374"/>
                </a:cubicBezTo>
                <a:cubicBezTo>
                  <a:pt x="4135602" y="857479"/>
                  <a:pt x="4134688" y="854202"/>
                  <a:pt x="4134688" y="850545"/>
                </a:cubicBezTo>
                <a:cubicBezTo>
                  <a:pt x="4134688" y="847801"/>
                  <a:pt x="4134993" y="845668"/>
                  <a:pt x="4135602" y="844144"/>
                </a:cubicBezTo>
                <a:cubicBezTo>
                  <a:pt x="4132554" y="841096"/>
                  <a:pt x="4129964" y="836600"/>
                  <a:pt x="4127830" y="830657"/>
                </a:cubicBezTo>
                <a:cubicBezTo>
                  <a:pt x="4125696" y="824713"/>
                  <a:pt x="4124782" y="819607"/>
                  <a:pt x="4125087" y="815340"/>
                </a:cubicBezTo>
                <a:cubicBezTo>
                  <a:pt x="4122649" y="813511"/>
                  <a:pt x="4120743" y="811226"/>
                  <a:pt x="4119372" y="808482"/>
                </a:cubicBezTo>
                <a:cubicBezTo>
                  <a:pt x="4118000" y="805739"/>
                  <a:pt x="4117314" y="802996"/>
                  <a:pt x="4117314" y="800253"/>
                </a:cubicBezTo>
                <a:cubicBezTo>
                  <a:pt x="4117314" y="798424"/>
                  <a:pt x="4117467" y="797052"/>
                  <a:pt x="4117772" y="796138"/>
                </a:cubicBezTo>
                <a:cubicBezTo>
                  <a:pt x="4113199" y="794919"/>
                  <a:pt x="4109085" y="791795"/>
                  <a:pt x="4105427" y="786765"/>
                </a:cubicBezTo>
                <a:cubicBezTo>
                  <a:pt x="4101770" y="781736"/>
                  <a:pt x="4100093" y="775716"/>
                  <a:pt x="4100398" y="768706"/>
                </a:cubicBezTo>
                <a:cubicBezTo>
                  <a:pt x="4097045" y="766572"/>
                  <a:pt x="4094835" y="764820"/>
                  <a:pt x="4093769" y="763448"/>
                </a:cubicBezTo>
                <a:cubicBezTo>
                  <a:pt x="4092702" y="762076"/>
                  <a:pt x="4092168" y="760324"/>
                  <a:pt x="4092168" y="758190"/>
                </a:cubicBezTo>
                <a:lnTo>
                  <a:pt x="4092625" y="750875"/>
                </a:lnTo>
                <a:cubicBezTo>
                  <a:pt x="4088053" y="747218"/>
                  <a:pt x="4084396" y="743331"/>
                  <a:pt x="4081653" y="739217"/>
                </a:cubicBezTo>
                <a:cubicBezTo>
                  <a:pt x="4078910" y="735102"/>
                  <a:pt x="4077690" y="729692"/>
                  <a:pt x="4077995" y="722986"/>
                </a:cubicBezTo>
                <a:cubicBezTo>
                  <a:pt x="4074337" y="716585"/>
                  <a:pt x="4072508" y="711251"/>
                  <a:pt x="4072508" y="706984"/>
                </a:cubicBezTo>
                <a:cubicBezTo>
                  <a:pt x="4072508" y="701802"/>
                  <a:pt x="4074947" y="696926"/>
                  <a:pt x="4079824" y="692353"/>
                </a:cubicBezTo>
                <a:cubicBezTo>
                  <a:pt x="4083786" y="688696"/>
                  <a:pt x="4088053" y="686867"/>
                  <a:pt x="4092625" y="686867"/>
                </a:cubicBezTo>
                <a:cubicBezTo>
                  <a:pt x="4098112" y="686867"/>
                  <a:pt x="4102760" y="689077"/>
                  <a:pt x="4106570" y="693497"/>
                </a:cubicBezTo>
                <a:cubicBezTo>
                  <a:pt x="4110380" y="697916"/>
                  <a:pt x="4111980" y="702412"/>
                  <a:pt x="4111371" y="706984"/>
                </a:cubicBezTo>
                <a:cubicBezTo>
                  <a:pt x="4114723" y="706984"/>
                  <a:pt x="4117314" y="708660"/>
                  <a:pt x="4119143" y="712013"/>
                </a:cubicBezTo>
                <a:cubicBezTo>
                  <a:pt x="4120972" y="715366"/>
                  <a:pt x="4121886" y="719024"/>
                  <a:pt x="4121886" y="722986"/>
                </a:cubicBezTo>
                <a:cubicBezTo>
                  <a:pt x="4121886" y="724815"/>
                  <a:pt x="4121734" y="726186"/>
                  <a:pt x="4121429" y="727101"/>
                </a:cubicBezTo>
                <a:cubicBezTo>
                  <a:pt x="4126611" y="732282"/>
                  <a:pt x="4129202" y="737769"/>
                  <a:pt x="4129202" y="743560"/>
                </a:cubicBezTo>
                <a:cubicBezTo>
                  <a:pt x="4129202" y="745694"/>
                  <a:pt x="4128744" y="747675"/>
                  <a:pt x="4127830" y="749503"/>
                </a:cubicBezTo>
                <a:cubicBezTo>
                  <a:pt x="4133621" y="750418"/>
                  <a:pt x="4137736" y="753314"/>
                  <a:pt x="4140174" y="758190"/>
                </a:cubicBezTo>
                <a:cubicBezTo>
                  <a:pt x="4142612" y="763067"/>
                  <a:pt x="4143375" y="768249"/>
                  <a:pt x="4142460" y="773735"/>
                </a:cubicBezTo>
                <a:cubicBezTo>
                  <a:pt x="4150995" y="777697"/>
                  <a:pt x="4154652" y="784098"/>
                  <a:pt x="4153433" y="792937"/>
                </a:cubicBezTo>
                <a:cubicBezTo>
                  <a:pt x="4157396" y="795985"/>
                  <a:pt x="4159834" y="799338"/>
                  <a:pt x="4160748" y="802996"/>
                </a:cubicBezTo>
                <a:cubicBezTo>
                  <a:pt x="4161663" y="806653"/>
                  <a:pt x="4162272" y="811530"/>
                  <a:pt x="4162577" y="817626"/>
                </a:cubicBezTo>
                <a:cubicBezTo>
                  <a:pt x="4165930" y="820065"/>
                  <a:pt x="4168978" y="823418"/>
                  <a:pt x="4171721" y="827685"/>
                </a:cubicBezTo>
                <a:cubicBezTo>
                  <a:pt x="4174464" y="831952"/>
                  <a:pt x="4175379" y="836676"/>
                  <a:pt x="4174464" y="841858"/>
                </a:cubicBezTo>
                <a:cubicBezTo>
                  <a:pt x="4179036" y="846430"/>
                  <a:pt x="4181017" y="851459"/>
                  <a:pt x="4180408" y="856945"/>
                </a:cubicBezTo>
                <a:cubicBezTo>
                  <a:pt x="4181322" y="857555"/>
                  <a:pt x="4182389" y="858774"/>
                  <a:pt x="4183608" y="860603"/>
                </a:cubicBezTo>
                <a:cubicBezTo>
                  <a:pt x="4183913" y="855726"/>
                  <a:pt x="4184828" y="851916"/>
                  <a:pt x="4186352" y="849173"/>
                </a:cubicBezTo>
                <a:cubicBezTo>
                  <a:pt x="4187875" y="846430"/>
                  <a:pt x="4189857" y="843534"/>
                  <a:pt x="4192295" y="840486"/>
                </a:cubicBezTo>
                <a:cubicBezTo>
                  <a:pt x="4191686" y="838657"/>
                  <a:pt x="4191990" y="836372"/>
                  <a:pt x="4193210" y="833628"/>
                </a:cubicBezTo>
                <a:cubicBezTo>
                  <a:pt x="4194429" y="830885"/>
                  <a:pt x="4196258" y="828447"/>
                  <a:pt x="4198696" y="826313"/>
                </a:cubicBezTo>
                <a:cubicBezTo>
                  <a:pt x="4197477" y="824180"/>
                  <a:pt x="4196867" y="821741"/>
                  <a:pt x="4196867" y="818998"/>
                </a:cubicBezTo>
                <a:cubicBezTo>
                  <a:pt x="4196867" y="813816"/>
                  <a:pt x="4198696" y="810159"/>
                  <a:pt x="4202354" y="808025"/>
                </a:cubicBezTo>
                <a:cubicBezTo>
                  <a:pt x="4201439" y="806196"/>
                  <a:pt x="4200982" y="803605"/>
                  <a:pt x="4200982" y="800253"/>
                </a:cubicBezTo>
                <a:cubicBezTo>
                  <a:pt x="4200982" y="796900"/>
                  <a:pt x="4201591" y="793395"/>
                  <a:pt x="4202811" y="789737"/>
                </a:cubicBezTo>
                <a:cubicBezTo>
                  <a:pt x="4204030" y="786080"/>
                  <a:pt x="4205859" y="782879"/>
                  <a:pt x="4208297" y="780136"/>
                </a:cubicBezTo>
                <a:cubicBezTo>
                  <a:pt x="4207992" y="778917"/>
                  <a:pt x="4207840" y="777088"/>
                  <a:pt x="4207840" y="774649"/>
                </a:cubicBezTo>
                <a:cubicBezTo>
                  <a:pt x="4207840" y="767334"/>
                  <a:pt x="4210126" y="761391"/>
                  <a:pt x="4214698" y="756819"/>
                </a:cubicBezTo>
                <a:cubicBezTo>
                  <a:pt x="4213783" y="754990"/>
                  <a:pt x="4213326" y="752399"/>
                  <a:pt x="4213326" y="749046"/>
                </a:cubicBezTo>
                <a:cubicBezTo>
                  <a:pt x="4213326" y="742645"/>
                  <a:pt x="4215460" y="737464"/>
                  <a:pt x="4219727" y="733501"/>
                </a:cubicBezTo>
                <a:cubicBezTo>
                  <a:pt x="4218508" y="730149"/>
                  <a:pt x="4217898" y="726644"/>
                  <a:pt x="4217898" y="722986"/>
                </a:cubicBezTo>
                <a:cubicBezTo>
                  <a:pt x="4217898" y="717804"/>
                  <a:pt x="4218813" y="712775"/>
                  <a:pt x="4220641" y="707898"/>
                </a:cubicBezTo>
                <a:cubicBezTo>
                  <a:pt x="4222470" y="703022"/>
                  <a:pt x="4224451" y="699516"/>
                  <a:pt x="4226585" y="697383"/>
                </a:cubicBezTo>
                <a:cubicBezTo>
                  <a:pt x="4227804" y="693420"/>
                  <a:pt x="4229938" y="690372"/>
                  <a:pt x="4232986" y="688239"/>
                </a:cubicBezTo>
                <a:cubicBezTo>
                  <a:pt x="4236034" y="686105"/>
                  <a:pt x="4239234" y="685038"/>
                  <a:pt x="4242587" y="685038"/>
                </a:cubicBezTo>
                <a:close/>
                <a:moveTo>
                  <a:pt x="3116503" y="685038"/>
                </a:moveTo>
                <a:cubicBezTo>
                  <a:pt x="3124123" y="685038"/>
                  <a:pt x="3130905" y="686867"/>
                  <a:pt x="3136849" y="690525"/>
                </a:cubicBezTo>
                <a:cubicBezTo>
                  <a:pt x="3142792" y="694182"/>
                  <a:pt x="3146221" y="699059"/>
                  <a:pt x="3147136" y="705155"/>
                </a:cubicBezTo>
                <a:cubicBezTo>
                  <a:pt x="3152622" y="706984"/>
                  <a:pt x="3156813" y="709803"/>
                  <a:pt x="3159709" y="713613"/>
                </a:cubicBezTo>
                <a:cubicBezTo>
                  <a:pt x="3162604" y="717423"/>
                  <a:pt x="3164357" y="722681"/>
                  <a:pt x="3164966" y="729387"/>
                </a:cubicBezTo>
                <a:cubicBezTo>
                  <a:pt x="3168929" y="733349"/>
                  <a:pt x="3171824" y="737997"/>
                  <a:pt x="3173653" y="743331"/>
                </a:cubicBezTo>
                <a:cubicBezTo>
                  <a:pt x="3175482" y="748665"/>
                  <a:pt x="3176397" y="754076"/>
                  <a:pt x="3176397" y="759562"/>
                </a:cubicBezTo>
                <a:cubicBezTo>
                  <a:pt x="3176397" y="766572"/>
                  <a:pt x="3175177" y="772211"/>
                  <a:pt x="3172739" y="776478"/>
                </a:cubicBezTo>
                <a:cubicBezTo>
                  <a:pt x="3174873" y="779526"/>
                  <a:pt x="3176701" y="784098"/>
                  <a:pt x="3178225" y="790194"/>
                </a:cubicBezTo>
                <a:cubicBezTo>
                  <a:pt x="3179750" y="796290"/>
                  <a:pt x="3180511" y="802234"/>
                  <a:pt x="3180511" y="808025"/>
                </a:cubicBezTo>
                <a:cubicBezTo>
                  <a:pt x="3180511" y="810464"/>
                  <a:pt x="3180207" y="813511"/>
                  <a:pt x="3179597" y="817169"/>
                </a:cubicBezTo>
                <a:cubicBezTo>
                  <a:pt x="3181731" y="821741"/>
                  <a:pt x="3182797" y="824789"/>
                  <a:pt x="3182797" y="826313"/>
                </a:cubicBezTo>
                <a:cubicBezTo>
                  <a:pt x="3182797" y="827228"/>
                  <a:pt x="3182340" y="829361"/>
                  <a:pt x="3181426" y="832714"/>
                </a:cubicBezTo>
                <a:cubicBezTo>
                  <a:pt x="3181731" y="833933"/>
                  <a:pt x="3182035" y="835381"/>
                  <a:pt x="3182340" y="837057"/>
                </a:cubicBezTo>
                <a:cubicBezTo>
                  <a:pt x="3182645" y="838734"/>
                  <a:pt x="3182797" y="840791"/>
                  <a:pt x="3182797" y="843230"/>
                </a:cubicBezTo>
                <a:cubicBezTo>
                  <a:pt x="3182797" y="847801"/>
                  <a:pt x="3181121" y="851916"/>
                  <a:pt x="3177768" y="855574"/>
                </a:cubicBezTo>
                <a:cubicBezTo>
                  <a:pt x="3178987" y="858927"/>
                  <a:pt x="3179597" y="863041"/>
                  <a:pt x="3179597" y="867918"/>
                </a:cubicBezTo>
                <a:cubicBezTo>
                  <a:pt x="3179597" y="874319"/>
                  <a:pt x="3178073" y="879501"/>
                  <a:pt x="3175025" y="883463"/>
                </a:cubicBezTo>
                <a:cubicBezTo>
                  <a:pt x="3175635" y="884682"/>
                  <a:pt x="3175939" y="886664"/>
                  <a:pt x="3175939" y="889407"/>
                </a:cubicBezTo>
                <a:cubicBezTo>
                  <a:pt x="3175939" y="895807"/>
                  <a:pt x="3173349" y="901141"/>
                  <a:pt x="3168167" y="905409"/>
                </a:cubicBezTo>
                <a:cubicBezTo>
                  <a:pt x="3166948" y="909676"/>
                  <a:pt x="3164662" y="912953"/>
                  <a:pt x="3161309" y="915239"/>
                </a:cubicBezTo>
                <a:cubicBezTo>
                  <a:pt x="3157956" y="917524"/>
                  <a:pt x="3154299" y="918668"/>
                  <a:pt x="3150336" y="918668"/>
                </a:cubicBezTo>
                <a:cubicBezTo>
                  <a:pt x="3146374" y="918668"/>
                  <a:pt x="3143173" y="917448"/>
                  <a:pt x="3140735" y="915010"/>
                </a:cubicBezTo>
                <a:cubicBezTo>
                  <a:pt x="3132810" y="918363"/>
                  <a:pt x="3126409" y="920039"/>
                  <a:pt x="3121532" y="920039"/>
                </a:cubicBezTo>
                <a:cubicBezTo>
                  <a:pt x="3119094" y="920039"/>
                  <a:pt x="3117265" y="919887"/>
                  <a:pt x="3116046" y="919582"/>
                </a:cubicBezTo>
                <a:cubicBezTo>
                  <a:pt x="3108121" y="922020"/>
                  <a:pt x="3101416" y="923239"/>
                  <a:pt x="3095929" y="923239"/>
                </a:cubicBezTo>
                <a:cubicBezTo>
                  <a:pt x="3091967" y="923239"/>
                  <a:pt x="3086481" y="922478"/>
                  <a:pt x="3079470" y="920953"/>
                </a:cubicBezTo>
                <a:cubicBezTo>
                  <a:pt x="3075203" y="923392"/>
                  <a:pt x="3071088" y="924611"/>
                  <a:pt x="3067126" y="924611"/>
                </a:cubicBezTo>
                <a:cubicBezTo>
                  <a:pt x="3063468" y="924611"/>
                  <a:pt x="3060115" y="923544"/>
                  <a:pt x="3057067" y="921411"/>
                </a:cubicBezTo>
                <a:cubicBezTo>
                  <a:pt x="3055543" y="921716"/>
                  <a:pt x="3053257" y="921868"/>
                  <a:pt x="3050210" y="921868"/>
                </a:cubicBezTo>
                <a:cubicBezTo>
                  <a:pt x="3038322" y="921868"/>
                  <a:pt x="3029178" y="916534"/>
                  <a:pt x="3022777" y="905866"/>
                </a:cubicBezTo>
                <a:cubicBezTo>
                  <a:pt x="3011195" y="899160"/>
                  <a:pt x="3005404" y="889102"/>
                  <a:pt x="3005404" y="875691"/>
                </a:cubicBezTo>
                <a:cubicBezTo>
                  <a:pt x="3005404" y="872338"/>
                  <a:pt x="3005556" y="869747"/>
                  <a:pt x="3005861" y="867918"/>
                </a:cubicBezTo>
                <a:cubicBezTo>
                  <a:pt x="3003118" y="866089"/>
                  <a:pt x="3001746" y="862280"/>
                  <a:pt x="3001746" y="856488"/>
                </a:cubicBezTo>
                <a:cubicBezTo>
                  <a:pt x="3001746" y="852526"/>
                  <a:pt x="3002508" y="849021"/>
                  <a:pt x="3004032" y="845973"/>
                </a:cubicBezTo>
                <a:cubicBezTo>
                  <a:pt x="3002813" y="840486"/>
                  <a:pt x="3002203" y="836981"/>
                  <a:pt x="3002203" y="835457"/>
                </a:cubicBezTo>
                <a:cubicBezTo>
                  <a:pt x="3002203" y="826618"/>
                  <a:pt x="3006471" y="818693"/>
                  <a:pt x="3015005" y="811683"/>
                </a:cubicBezTo>
                <a:cubicBezTo>
                  <a:pt x="3018358" y="804672"/>
                  <a:pt x="3022244" y="799948"/>
                  <a:pt x="3026664" y="797509"/>
                </a:cubicBezTo>
                <a:cubicBezTo>
                  <a:pt x="3031083" y="795071"/>
                  <a:pt x="3036646" y="793242"/>
                  <a:pt x="3043352" y="792023"/>
                </a:cubicBezTo>
                <a:cubicBezTo>
                  <a:pt x="3045180" y="786841"/>
                  <a:pt x="3049447" y="783336"/>
                  <a:pt x="3056153" y="781507"/>
                </a:cubicBezTo>
                <a:cubicBezTo>
                  <a:pt x="3062858" y="779679"/>
                  <a:pt x="3069412" y="779069"/>
                  <a:pt x="3075813" y="779679"/>
                </a:cubicBezTo>
                <a:cubicBezTo>
                  <a:pt x="3077641" y="778459"/>
                  <a:pt x="3080232" y="777316"/>
                  <a:pt x="3083585" y="776250"/>
                </a:cubicBezTo>
                <a:cubicBezTo>
                  <a:pt x="3086938" y="775183"/>
                  <a:pt x="3090291" y="774649"/>
                  <a:pt x="3093644" y="774649"/>
                </a:cubicBezTo>
                <a:cubicBezTo>
                  <a:pt x="3097301" y="774649"/>
                  <a:pt x="3100502" y="775259"/>
                  <a:pt x="3103245" y="776478"/>
                </a:cubicBezTo>
                <a:cubicBezTo>
                  <a:pt x="3103854" y="775869"/>
                  <a:pt x="3105378" y="775564"/>
                  <a:pt x="3107816" y="775564"/>
                </a:cubicBezTo>
                <a:cubicBezTo>
                  <a:pt x="3109645" y="775564"/>
                  <a:pt x="3111474" y="775716"/>
                  <a:pt x="3113303" y="776021"/>
                </a:cubicBezTo>
                <a:cubicBezTo>
                  <a:pt x="3115132" y="776326"/>
                  <a:pt x="3116351" y="776783"/>
                  <a:pt x="3116961" y="777393"/>
                </a:cubicBezTo>
                <a:cubicBezTo>
                  <a:pt x="3121228" y="771906"/>
                  <a:pt x="3126257" y="769163"/>
                  <a:pt x="3132048" y="769163"/>
                </a:cubicBezTo>
                <a:cubicBezTo>
                  <a:pt x="3133877" y="769163"/>
                  <a:pt x="3135706" y="769620"/>
                  <a:pt x="3137535" y="770535"/>
                </a:cubicBezTo>
                <a:lnTo>
                  <a:pt x="3137535" y="769163"/>
                </a:lnTo>
                <a:cubicBezTo>
                  <a:pt x="3137535" y="763982"/>
                  <a:pt x="3138602" y="760324"/>
                  <a:pt x="3140735" y="758190"/>
                </a:cubicBezTo>
                <a:cubicBezTo>
                  <a:pt x="3137687" y="757276"/>
                  <a:pt x="3134410" y="754609"/>
                  <a:pt x="3130905" y="750189"/>
                </a:cubicBezTo>
                <a:cubicBezTo>
                  <a:pt x="3127400" y="745770"/>
                  <a:pt x="3125343" y="741731"/>
                  <a:pt x="3124733" y="738074"/>
                </a:cubicBezTo>
                <a:cubicBezTo>
                  <a:pt x="3119856" y="735940"/>
                  <a:pt x="3116503" y="732435"/>
                  <a:pt x="3114674" y="727558"/>
                </a:cubicBezTo>
                <a:cubicBezTo>
                  <a:pt x="3111017" y="730301"/>
                  <a:pt x="3106750" y="731673"/>
                  <a:pt x="3101873" y="731673"/>
                </a:cubicBezTo>
                <a:cubicBezTo>
                  <a:pt x="3098520" y="731673"/>
                  <a:pt x="3095320" y="730758"/>
                  <a:pt x="3092272" y="728930"/>
                </a:cubicBezTo>
                <a:cubicBezTo>
                  <a:pt x="3087090" y="730453"/>
                  <a:pt x="3083737" y="731063"/>
                  <a:pt x="3082213" y="730758"/>
                </a:cubicBezTo>
                <a:cubicBezTo>
                  <a:pt x="3077946" y="733806"/>
                  <a:pt x="3073222" y="735330"/>
                  <a:pt x="3068040" y="735330"/>
                </a:cubicBezTo>
                <a:cubicBezTo>
                  <a:pt x="3063468" y="741426"/>
                  <a:pt x="3058135" y="744170"/>
                  <a:pt x="3052038" y="743560"/>
                </a:cubicBezTo>
                <a:cubicBezTo>
                  <a:pt x="3049295" y="748437"/>
                  <a:pt x="3045561" y="752704"/>
                  <a:pt x="3040837" y="756361"/>
                </a:cubicBezTo>
                <a:cubicBezTo>
                  <a:pt x="3036112" y="760019"/>
                  <a:pt x="3031312" y="761848"/>
                  <a:pt x="3026435" y="761848"/>
                </a:cubicBezTo>
                <a:cubicBezTo>
                  <a:pt x="3020949" y="761848"/>
                  <a:pt x="3016529" y="759257"/>
                  <a:pt x="3013177" y="754076"/>
                </a:cubicBezTo>
                <a:cubicBezTo>
                  <a:pt x="3010738" y="750113"/>
                  <a:pt x="3009519" y="746303"/>
                  <a:pt x="3009519" y="742645"/>
                </a:cubicBezTo>
                <a:cubicBezTo>
                  <a:pt x="3009519" y="737159"/>
                  <a:pt x="3011347" y="732587"/>
                  <a:pt x="3015005" y="728930"/>
                </a:cubicBezTo>
                <a:cubicBezTo>
                  <a:pt x="3015919" y="724357"/>
                  <a:pt x="3018053" y="720014"/>
                  <a:pt x="3021406" y="715899"/>
                </a:cubicBezTo>
                <a:cubicBezTo>
                  <a:pt x="3024759" y="711784"/>
                  <a:pt x="3028492" y="708584"/>
                  <a:pt x="3032607" y="706298"/>
                </a:cubicBezTo>
                <a:cubicBezTo>
                  <a:pt x="3036722" y="704012"/>
                  <a:pt x="3039999" y="703174"/>
                  <a:pt x="3042437" y="703784"/>
                </a:cubicBezTo>
                <a:cubicBezTo>
                  <a:pt x="3044571" y="700431"/>
                  <a:pt x="3048838" y="697307"/>
                  <a:pt x="3055239" y="694411"/>
                </a:cubicBezTo>
                <a:cubicBezTo>
                  <a:pt x="3061639" y="691515"/>
                  <a:pt x="3067583" y="690068"/>
                  <a:pt x="3073070" y="690068"/>
                </a:cubicBezTo>
                <a:cubicBezTo>
                  <a:pt x="3074289" y="690068"/>
                  <a:pt x="3076117" y="690372"/>
                  <a:pt x="3078556" y="690982"/>
                </a:cubicBezTo>
                <a:cubicBezTo>
                  <a:pt x="3081909" y="687324"/>
                  <a:pt x="3086328" y="685496"/>
                  <a:pt x="3091815" y="685496"/>
                </a:cubicBezTo>
                <a:cubicBezTo>
                  <a:pt x="3096082" y="685496"/>
                  <a:pt x="3099130" y="686715"/>
                  <a:pt x="3100958" y="689153"/>
                </a:cubicBezTo>
                <a:cubicBezTo>
                  <a:pt x="3104921" y="686410"/>
                  <a:pt x="3110103" y="685038"/>
                  <a:pt x="3116503" y="685038"/>
                </a:cubicBezTo>
                <a:close/>
                <a:moveTo>
                  <a:pt x="665226" y="684124"/>
                </a:moveTo>
                <a:cubicBezTo>
                  <a:pt x="670408" y="684124"/>
                  <a:pt x="674903" y="685800"/>
                  <a:pt x="678713" y="689153"/>
                </a:cubicBezTo>
                <a:cubicBezTo>
                  <a:pt x="682523" y="692506"/>
                  <a:pt x="684428" y="697383"/>
                  <a:pt x="684428" y="703784"/>
                </a:cubicBezTo>
                <a:cubicBezTo>
                  <a:pt x="684428" y="708660"/>
                  <a:pt x="683362" y="713842"/>
                  <a:pt x="681228" y="719328"/>
                </a:cubicBezTo>
                <a:cubicBezTo>
                  <a:pt x="685495" y="722986"/>
                  <a:pt x="687629" y="727710"/>
                  <a:pt x="687629" y="733501"/>
                </a:cubicBezTo>
                <a:cubicBezTo>
                  <a:pt x="687629" y="737769"/>
                  <a:pt x="686257" y="741579"/>
                  <a:pt x="683514" y="744932"/>
                </a:cubicBezTo>
                <a:cubicBezTo>
                  <a:pt x="685343" y="748284"/>
                  <a:pt x="686257" y="752704"/>
                  <a:pt x="686257" y="758190"/>
                </a:cubicBezTo>
                <a:cubicBezTo>
                  <a:pt x="686257" y="763982"/>
                  <a:pt x="685343" y="768706"/>
                  <a:pt x="683514" y="772364"/>
                </a:cubicBezTo>
                <a:cubicBezTo>
                  <a:pt x="686257" y="776021"/>
                  <a:pt x="687629" y="781660"/>
                  <a:pt x="687629" y="789280"/>
                </a:cubicBezTo>
                <a:cubicBezTo>
                  <a:pt x="687629" y="794461"/>
                  <a:pt x="687324" y="797967"/>
                  <a:pt x="686714" y="799795"/>
                </a:cubicBezTo>
                <a:cubicBezTo>
                  <a:pt x="689153" y="802539"/>
                  <a:pt x="690372" y="806044"/>
                  <a:pt x="690372" y="810311"/>
                </a:cubicBezTo>
                <a:cubicBezTo>
                  <a:pt x="690372" y="812749"/>
                  <a:pt x="689762" y="815493"/>
                  <a:pt x="688543" y="818541"/>
                </a:cubicBezTo>
                <a:cubicBezTo>
                  <a:pt x="691591" y="821893"/>
                  <a:pt x="693115" y="826466"/>
                  <a:pt x="693115" y="832257"/>
                </a:cubicBezTo>
                <a:cubicBezTo>
                  <a:pt x="693115" y="834085"/>
                  <a:pt x="692810" y="835914"/>
                  <a:pt x="692201" y="837743"/>
                </a:cubicBezTo>
                <a:cubicBezTo>
                  <a:pt x="693420" y="838657"/>
                  <a:pt x="694486" y="840258"/>
                  <a:pt x="695401" y="842544"/>
                </a:cubicBezTo>
                <a:cubicBezTo>
                  <a:pt x="696315" y="844830"/>
                  <a:pt x="696773" y="847192"/>
                  <a:pt x="696773" y="849630"/>
                </a:cubicBezTo>
                <a:cubicBezTo>
                  <a:pt x="696773" y="852678"/>
                  <a:pt x="696011" y="855269"/>
                  <a:pt x="694486" y="857403"/>
                </a:cubicBezTo>
                <a:cubicBezTo>
                  <a:pt x="696925" y="857707"/>
                  <a:pt x="698601" y="859308"/>
                  <a:pt x="699516" y="862203"/>
                </a:cubicBezTo>
                <a:cubicBezTo>
                  <a:pt x="700430" y="865099"/>
                  <a:pt x="700582" y="867918"/>
                  <a:pt x="699973" y="870661"/>
                </a:cubicBezTo>
                <a:lnTo>
                  <a:pt x="700430" y="870661"/>
                </a:lnTo>
                <a:cubicBezTo>
                  <a:pt x="702564" y="870661"/>
                  <a:pt x="704469" y="871805"/>
                  <a:pt x="706145" y="874091"/>
                </a:cubicBezTo>
                <a:cubicBezTo>
                  <a:pt x="707822" y="876376"/>
                  <a:pt x="708355" y="878434"/>
                  <a:pt x="707745" y="880263"/>
                </a:cubicBezTo>
                <a:cubicBezTo>
                  <a:pt x="708660" y="879653"/>
                  <a:pt x="710032" y="879348"/>
                  <a:pt x="711861" y="879348"/>
                </a:cubicBezTo>
                <a:cubicBezTo>
                  <a:pt x="714298" y="879348"/>
                  <a:pt x="716508" y="879882"/>
                  <a:pt x="718490" y="880949"/>
                </a:cubicBezTo>
                <a:cubicBezTo>
                  <a:pt x="720471" y="882015"/>
                  <a:pt x="721919" y="883311"/>
                  <a:pt x="722833" y="884835"/>
                </a:cubicBezTo>
                <a:cubicBezTo>
                  <a:pt x="728929" y="881482"/>
                  <a:pt x="734720" y="879805"/>
                  <a:pt x="740207" y="879805"/>
                </a:cubicBezTo>
                <a:cubicBezTo>
                  <a:pt x="742950" y="879805"/>
                  <a:pt x="745388" y="880263"/>
                  <a:pt x="747522" y="881177"/>
                </a:cubicBezTo>
                <a:cubicBezTo>
                  <a:pt x="750265" y="879043"/>
                  <a:pt x="753846" y="877139"/>
                  <a:pt x="758266" y="875462"/>
                </a:cubicBezTo>
                <a:cubicBezTo>
                  <a:pt x="762686" y="873786"/>
                  <a:pt x="766572" y="872947"/>
                  <a:pt x="769925" y="872947"/>
                </a:cubicBezTo>
                <a:cubicBezTo>
                  <a:pt x="771449" y="872947"/>
                  <a:pt x="772820" y="873252"/>
                  <a:pt x="774040" y="873862"/>
                </a:cubicBezTo>
                <a:cubicBezTo>
                  <a:pt x="771906" y="870509"/>
                  <a:pt x="770839" y="866242"/>
                  <a:pt x="770839" y="861060"/>
                </a:cubicBezTo>
                <a:cubicBezTo>
                  <a:pt x="770839" y="855269"/>
                  <a:pt x="772668" y="851611"/>
                  <a:pt x="776325" y="850087"/>
                </a:cubicBezTo>
                <a:cubicBezTo>
                  <a:pt x="774192" y="847649"/>
                  <a:pt x="773125" y="842468"/>
                  <a:pt x="773125" y="834543"/>
                </a:cubicBezTo>
                <a:cubicBezTo>
                  <a:pt x="773125" y="825094"/>
                  <a:pt x="775107" y="818388"/>
                  <a:pt x="779068" y="814426"/>
                </a:cubicBezTo>
                <a:cubicBezTo>
                  <a:pt x="776325" y="809854"/>
                  <a:pt x="774954" y="804825"/>
                  <a:pt x="774954" y="799338"/>
                </a:cubicBezTo>
                <a:cubicBezTo>
                  <a:pt x="774954" y="794461"/>
                  <a:pt x="775869" y="791109"/>
                  <a:pt x="777697" y="789280"/>
                </a:cubicBezTo>
                <a:cubicBezTo>
                  <a:pt x="775869" y="786841"/>
                  <a:pt x="774954" y="783793"/>
                  <a:pt x="774954" y="780136"/>
                </a:cubicBezTo>
                <a:cubicBezTo>
                  <a:pt x="774954" y="776478"/>
                  <a:pt x="775639" y="772592"/>
                  <a:pt x="777011" y="768477"/>
                </a:cubicBezTo>
                <a:cubicBezTo>
                  <a:pt x="778383" y="764363"/>
                  <a:pt x="780135" y="761086"/>
                  <a:pt x="782269" y="758647"/>
                </a:cubicBezTo>
                <a:cubicBezTo>
                  <a:pt x="778306" y="755904"/>
                  <a:pt x="776325" y="749961"/>
                  <a:pt x="776325" y="740817"/>
                </a:cubicBezTo>
                <a:cubicBezTo>
                  <a:pt x="776325" y="735026"/>
                  <a:pt x="776783" y="730301"/>
                  <a:pt x="777697" y="726644"/>
                </a:cubicBezTo>
                <a:cubicBezTo>
                  <a:pt x="774954" y="720547"/>
                  <a:pt x="773582" y="715366"/>
                  <a:pt x="773582" y="711099"/>
                </a:cubicBezTo>
                <a:cubicBezTo>
                  <a:pt x="773582" y="705612"/>
                  <a:pt x="775411" y="701193"/>
                  <a:pt x="779068" y="697840"/>
                </a:cubicBezTo>
                <a:cubicBezTo>
                  <a:pt x="782727" y="694487"/>
                  <a:pt x="786993" y="692811"/>
                  <a:pt x="791870" y="692811"/>
                </a:cubicBezTo>
                <a:cubicBezTo>
                  <a:pt x="797661" y="692811"/>
                  <a:pt x="802614" y="695097"/>
                  <a:pt x="806729" y="699669"/>
                </a:cubicBezTo>
                <a:cubicBezTo>
                  <a:pt x="810844" y="704241"/>
                  <a:pt x="812749" y="710794"/>
                  <a:pt x="812444" y="719328"/>
                </a:cubicBezTo>
                <a:cubicBezTo>
                  <a:pt x="813968" y="720852"/>
                  <a:pt x="815263" y="723215"/>
                  <a:pt x="816331" y="726415"/>
                </a:cubicBezTo>
                <a:cubicBezTo>
                  <a:pt x="817398" y="729615"/>
                  <a:pt x="817931" y="732892"/>
                  <a:pt x="817931" y="736245"/>
                </a:cubicBezTo>
                <a:cubicBezTo>
                  <a:pt x="817931" y="742950"/>
                  <a:pt x="816254" y="747675"/>
                  <a:pt x="812902" y="750418"/>
                </a:cubicBezTo>
                <a:cubicBezTo>
                  <a:pt x="818388" y="757124"/>
                  <a:pt x="821131" y="763677"/>
                  <a:pt x="821131" y="770078"/>
                </a:cubicBezTo>
                <a:cubicBezTo>
                  <a:pt x="821131" y="774345"/>
                  <a:pt x="819912" y="777850"/>
                  <a:pt x="817473" y="780593"/>
                </a:cubicBezTo>
                <a:cubicBezTo>
                  <a:pt x="819912" y="783946"/>
                  <a:pt x="821131" y="787603"/>
                  <a:pt x="821131" y="791566"/>
                </a:cubicBezTo>
                <a:cubicBezTo>
                  <a:pt x="821131" y="795528"/>
                  <a:pt x="820064" y="799643"/>
                  <a:pt x="817931" y="803910"/>
                </a:cubicBezTo>
                <a:cubicBezTo>
                  <a:pt x="819759" y="806653"/>
                  <a:pt x="820674" y="809701"/>
                  <a:pt x="820674" y="813054"/>
                </a:cubicBezTo>
                <a:cubicBezTo>
                  <a:pt x="820674" y="818541"/>
                  <a:pt x="818388" y="823265"/>
                  <a:pt x="813816" y="827228"/>
                </a:cubicBezTo>
                <a:cubicBezTo>
                  <a:pt x="816864" y="830580"/>
                  <a:pt x="818388" y="834543"/>
                  <a:pt x="818388" y="839115"/>
                </a:cubicBezTo>
                <a:cubicBezTo>
                  <a:pt x="818388" y="843991"/>
                  <a:pt x="816407" y="849478"/>
                  <a:pt x="812444" y="855574"/>
                </a:cubicBezTo>
                <a:cubicBezTo>
                  <a:pt x="815492" y="857403"/>
                  <a:pt x="817016" y="861213"/>
                  <a:pt x="817016" y="867004"/>
                </a:cubicBezTo>
                <a:cubicBezTo>
                  <a:pt x="817016" y="872795"/>
                  <a:pt x="815797" y="878739"/>
                  <a:pt x="813358" y="884835"/>
                </a:cubicBezTo>
                <a:cubicBezTo>
                  <a:pt x="815797" y="888187"/>
                  <a:pt x="817016" y="892607"/>
                  <a:pt x="817016" y="898093"/>
                </a:cubicBezTo>
                <a:cubicBezTo>
                  <a:pt x="817016" y="901446"/>
                  <a:pt x="816407" y="904189"/>
                  <a:pt x="815187" y="906323"/>
                </a:cubicBezTo>
                <a:cubicBezTo>
                  <a:pt x="815797" y="909371"/>
                  <a:pt x="816102" y="911657"/>
                  <a:pt x="816102" y="913181"/>
                </a:cubicBezTo>
                <a:cubicBezTo>
                  <a:pt x="816102" y="918972"/>
                  <a:pt x="814349" y="923468"/>
                  <a:pt x="810844" y="926668"/>
                </a:cubicBezTo>
                <a:cubicBezTo>
                  <a:pt x="807339" y="929869"/>
                  <a:pt x="803148" y="931469"/>
                  <a:pt x="798271" y="931469"/>
                </a:cubicBezTo>
                <a:cubicBezTo>
                  <a:pt x="794004" y="931469"/>
                  <a:pt x="790194" y="930021"/>
                  <a:pt x="786841" y="927126"/>
                </a:cubicBezTo>
                <a:cubicBezTo>
                  <a:pt x="783488" y="924230"/>
                  <a:pt x="781507" y="920039"/>
                  <a:pt x="780897" y="914553"/>
                </a:cubicBezTo>
                <a:cubicBezTo>
                  <a:pt x="780593" y="914248"/>
                  <a:pt x="780212" y="913714"/>
                  <a:pt x="779754" y="912953"/>
                </a:cubicBezTo>
                <a:cubicBezTo>
                  <a:pt x="779298" y="912191"/>
                  <a:pt x="778916" y="911505"/>
                  <a:pt x="778612" y="910895"/>
                </a:cubicBezTo>
                <a:cubicBezTo>
                  <a:pt x="773430" y="913943"/>
                  <a:pt x="768705" y="915467"/>
                  <a:pt x="764438" y="915467"/>
                </a:cubicBezTo>
                <a:cubicBezTo>
                  <a:pt x="762914" y="915467"/>
                  <a:pt x="761695" y="915315"/>
                  <a:pt x="760781" y="915010"/>
                </a:cubicBezTo>
                <a:cubicBezTo>
                  <a:pt x="756818" y="917753"/>
                  <a:pt x="753008" y="919125"/>
                  <a:pt x="749351" y="919125"/>
                </a:cubicBezTo>
                <a:cubicBezTo>
                  <a:pt x="746303" y="919125"/>
                  <a:pt x="743407" y="918515"/>
                  <a:pt x="740664" y="917296"/>
                </a:cubicBezTo>
                <a:cubicBezTo>
                  <a:pt x="739444" y="919430"/>
                  <a:pt x="737539" y="921106"/>
                  <a:pt x="734949" y="922325"/>
                </a:cubicBezTo>
                <a:cubicBezTo>
                  <a:pt x="732358" y="923544"/>
                  <a:pt x="729538" y="924154"/>
                  <a:pt x="726491" y="924154"/>
                </a:cubicBezTo>
                <a:cubicBezTo>
                  <a:pt x="724662" y="924154"/>
                  <a:pt x="723291" y="924001"/>
                  <a:pt x="722376" y="923697"/>
                </a:cubicBezTo>
                <a:cubicBezTo>
                  <a:pt x="719023" y="924916"/>
                  <a:pt x="715822" y="925526"/>
                  <a:pt x="712775" y="925526"/>
                </a:cubicBezTo>
                <a:cubicBezTo>
                  <a:pt x="708507" y="925526"/>
                  <a:pt x="705002" y="924001"/>
                  <a:pt x="702259" y="920953"/>
                </a:cubicBezTo>
                <a:cubicBezTo>
                  <a:pt x="698906" y="921258"/>
                  <a:pt x="695172" y="919810"/>
                  <a:pt x="691058" y="916610"/>
                </a:cubicBezTo>
                <a:cubicBezTo>
                  <a:pt x="686943" y="913410"/>
                  <a:pt x="684428" y="910285"/>
                  <a:pt x="683514" y="907237"/>
                </a:cubicBezTo>
                <a:cubicBezTo>
                  <a:pt x="679856" y="906323"/>
                  <a:pt x="676580" y="904266"/>
                  <a:pt x="673684" y="901065"/>
                </a:cubicBezTo>
                <a:cubicBezTo>
                  <a:pt x="670789" y="897865"/>
                  <a:pt x="668883" y="893826"/>
                  <a:pt x="667969" y="888949"/>
                </a:cubicBezTo>
                <a:cubicBezTo>
                  <a:pt x="664311" y="888035"/>
                  <a:pt x="661340" y="885520"/>
                  <a:pt x="659054" y="881406"/>
                </a:cubicBezTo>
                <a:cubicBezTo>
                  <a:pt x="656768" y="877291"/>
                  <a:pt x="655625" y="872490"/>
                  <a:pt x="655625" y="867004"/>
                </a:cubicBezTo>
                <a:cubicBezTo>
                  <a:pt x="655625" y="863651"/>
                  <a:pt x="656082" y="860451"/>
                  <a:pt x="656996" y="857403"/>
                </a:cubicBezTo>
                <a:cubicBezTo>
                  <a:pt x="654863" y="854050"/>
                  <a:pt x="654101" y="849783"/>
                  <a:pt x="654710" y="844601"/>
                </a:cubicBezTo>
                <a:cubicBezTo>
                  <a:pt x="650443" y="840943"/>
                  <a:pt x="648309" y="836676"/>
                  <a:pt x="648309" y="831799"/>
                </a:cubicBezTo>
                <a:cubicBezTo>
                  <a:pt x="648309" y="829361"/>
                  <a:pt x="648767" y="827075"/>
                  <a:pt x="649681" y="824941"/>
                </a:cubicBezTo>
                <a:cubicBezTo>
                  <a:pt x="647852" y="822198"/>
                  <a:pt x="646938" y="818998"/>
                  <a:pt x="646938" y="815340"/>
                </a:cubicBezTo>
                <a:cubicBezTo>
                  <a:pt x="646938" y="810768"/>
                  <a:pt x="648309" y="806653"/>
                  <a:pt x="651053" y="802996"/>
                </a:cubicBezTo>
                <a:cubicBezTo>
                  <a:pt x="646785" y="799338"/>
                  <a:pt x="644652" y="794766"/>
                  <a:pt x="644652" y="789280"/>
                </a:cubicBezTo>
                <a:cubicBezTo>
                  <a:pt x="644652" y="785927"/>
                  <a:pt x="645566" y="783032"/>
                  <a:pt x="647395" y="780593"/>
                </a:cubicBezTo>
                <a:cubicBezTo>
                  <a:pt x="644652" y="776631"/>
                  <a:pt x="643280" y="771906"/>
                  <a:pt x="643280" y="766420"/>
                </a:cubicBezTo>
                <a:cubicBezTo>
                  <a:pt x="643280" y="762153"/>
                  <a:pt x="644195" y="758952"/>
                  <a:pt x="646023" y="756819"/>
                </a:cubicBezTo>
                <a:cubicBezTo>
                  <a:pt x="642976" y="754380"/>
                  <a:pt x="641451" y="750723"/>
                  <a:pt x="641451" y="745846"/>
                </a:cubicBezTo>
                <a:cubicBezTo>
                  <a:pt x="641451" y="742798"/>
                  <a:pt x="642366" y="739445"/>
                  <a:pt x="644195" y="735788"/>
                </a:cubicBezTo>
                <a:cubicBezTo>
                  <a:pt x="642671" y="733349"/>
                  <a:pt x="641909" y="729844"/>
                  <a:pt x="641909" y="725272"/>
                </a:cubicBezTo>
                <a:cubicBezTo>
                  <a:pt x="641909" y="718566"/>
                  <a:pt x="643738" y="713385"/>
                  <a:pt x="647395" y="709727"/>
                </a:cubicBezTo>
                <a:cubicBezTo>
                  <a:pt x="646481" y="706984"/>
                  <a:pt x="646023" y="704393"/>
                  <a:pt x="646023" y="701955"/>
                </a:cubicBezTo>
                <a:cubicBezTo>
                  <a:pt x="646023" y="696468"/>
                  <a:pt x="647928" y="692125"/>
                  <a:pt x="651738" y="688924"/>
                </a:cubicBezTo>
                <a:cubicBezTo>
                  <a:pt x="655549" y="685724"/>
                  <a:pt x="660044" y="684124"/>
                  <a:pt x="665226" y="684124"/>
                </a:cubicBezTo>
                <a:close/>
                <a:moveTo>
                  <a:pt x="3927652" y="683209"/>
                </a:moveTo>
                <a:cubicBezTo>
                  <a:pt x="3941673" y="683209"/>
                  <a:pt x="3948684" y="691744"/>
                  <a:pt x="3948684" y="708813"/>
                </a:cubicBezTo>
                <a:cubicBezTo>
                  <a:pt x="3951427" y="710642"/>
                  <a:pt x="3953484" y="713156"/>
                  <a:pt x="3954856" y="716357"/>
                </a:cubicBezTo>
                <a:cubicBezTo>
                  <a:pt x="3956227" y="719557"/>
                  <a:pt x="3956913" y="723138"/>
                  <a:pt x="3956913" y="727101"/>
                </a:cubicBezTo>
                <a:cubicBezTo>
                  <a:pt x="3956913" y="733501"/>
                  <a:pt x="3955389" y="738988"/>
                  <a:pt x="3952341" y="743560"/>
                </a:cubicBezTo>
                <a:cubicBezTo>
                  <a:pt x="3953560" y="745389"/>
                  <a:pt x="3954551" y="748132"/>
                  <a:pt x="3955313" y="751790"/>
                </a:cubicBezTo>
                <a:cubicBezTo>
                  <a:pt x="3956075" y="755447"/>
                  <a:pt x="3956456" y="759105"/>
                  <a:pt x="3956456" y="762762"/>
                </a:cubicBezTo>
                <a:cubicBezTo>
                  <a:pt x="3956456" y="767639"/>
                  <a:pt x="3955694" y="770992"/>
                  <a:pt x="3954170" y="772821"/>
                </a:cubicBezTo>
                <a:cubicBezTo>
                  <a:pt x="3955389" y="774345"/>
                  <a:pt x="3955999" y="777545"/>
                  <a:pt x="3955999" y="782422"/>
                </a:cubicBezTo>
                <a:cubicBezTo>
                  <a:pt x="3955999" y="786994"/>
                  <a:pt x="3955465" y="791871"/>
                  <a:pt x="3954399" y="797052"/>
                </a:cubicBezTo>
                <a:cubicBezTo>
                  <a:pt x="3953332" y="802234"/>
                  <a:pt x="3952189" y="805739"/>
                  <a:pt x="3950970" y="807568"/>
                </a:cubicBezTo>
                <a:cubicBezTo>
                  <a:pt x="3953408" y="808482"/>
                  <a:pt x="3955313" y="811378"/>
                  <a:pt x="3956685" y="816255"/>
                </a:cubicBezTo>
                <a:cubicBezTo>
                  <a:pt x="3958056" y="821132"/>
                  <a:pt x="3958742" y="826466"/>
                  <a:pt x="3958742" y="832257"/>
                </a:cubicBezTo>
                <a:cubicBezTo>
                  <a:pt x="3958742" y="838962"/>
                  <a:pt x="3957675" y="843382"/>
                  <a:pt x="3955542" y="845516"/>
                </a:cubicBezTo>
                <a:cubicBezTo>
                  <a:pt x="3957370" y="850087"/>
                  <a:pt x="3958285" y="854507"/>
                  <a:pt x="3958285" y="858774"/>
                </a:cubicBezTo>
                <a:cubicBezTo>
                  <a:pt x="3958285" y="864261"/>
                  <a:pt x="3956913" y="868833"/>
                  <a:pt x="3954170" y="872490"/>
                </a:cubicBezTo>
                <a:cubicBezTo>
                  <a:pt x="3956303" y="877672"/>
                  <a:pt x="3957370" y="883768"/>
                  <a:pt x="3957370" y="890778"/>
                </a:cubicBezTo>
                <a:cubicBezTo>
                  <a:pt x="3957370" y="896570"/>
                  <a:pt x="3956456" y="901294"/>
                  <a:pt x="3954627" y="904951"/>
                </a:cubicBezTo>
                <a:cubicBezTo>
                  <a:pt x="3955542" y="907695"/>
                  <a:pt x="3955999" y="910285"/>
                  <a:pt x="3955999" y="912724"/>
                </a:cubicBezTo>
                <a:cubicBezTo>
                  <a:pt x="3955999" y="918210"/>
                  <a:pt x="3954017" y="922554"/>
                  <a:pt x="3950055" y="925754"/>
                </a:cubicBezTo>
                <a:cubicBezTo>
                  <a:pt x="3946093" y="928955"/>
                  <a:pt x="3941369" y="930555"/>
                  <a:pt x="3935882" y="930555"/>
                </a:cubicBezTo>
                <a:cubicBezTo>
                  <a:pt x="3930700" y="930555"/>
                  <a:pt x="3926281" y="928955"/>
                  <a:pt x="3922623" y="925754"/>
                </a:cubicBezTo>
                <a:cubicBezTo>
                  <a:pt x="3918966" y="922554"/>
                  <a:pt x="3917289" y="918210"/>
                  <a:pt x="3917594" y="912724"/>
                </a:cubicBezTo>
                <a:cubicBezTo>
                  <a:pt x="3916070" y="910895"/>
                  <a:pt x="3914851" y="907999"/>
                  <a:pt x="3913936" y="904037"/>
                </a:cubicBezTo>
                <a:cubicBezTo>
                  <a:pt x="3913022" y="900075"/>
                  <a:pt x="3912565" y="895960"/>
                  <a:pt x="3912565" y="891693"/>
                </a:cubicBezTo>
                <a:cubicBezTo>
                  <a:pt x="3912565" y="883768"/>
                  <a:pt x="3914241" y="878586"/>
                  <a:pt x="3917594" y="876148"/>
                </a:cubicBezTo>
                <a:cubicBezTo>
                  <a:pt x="3915156" y="872185"/>
                  <a:pt x="3913936" y="866242"/>
                  <a:pt x="3913936" y="858317"/>
                </a:cubicBezTo>
                <a:cubicBezTo>
                  <a:pt x="3913936" y="850392"/>
                  <a:pt x="3915003" y="844601"/>
                  <a:pt x="3917137" y="840943"/>
                </a:cubicBezTo>
                <a:cubicBezTo>
                  <a:pt x="3915917" y="839724"/>
                  <a:pt x="3915003" y="836829"/>
                  <a:pt x="3914394" y="832257"/>
                </a:cubicBezTo>
                <a:cubicBezTo>
                  <a:pt x="3913784" y="827685"/>
                  <a:pt x="3913479" y="822655"/>
                  <a:pt x="3913479" y="817169"/>
                </a:cubicBezTo>
                <a:cubicBezTo>
                  <a:pt x="3913479" y="811987"/>
                  <a:pt x="3913784" y="807339"/>
                  <a:pt x="3914394" y="803224"/>
                </a:cubicBezTo>
                <a:cubicBezTo>
                  <a:pt x="3915003" y="799110"/>
                  <a:pt x="3915917" y="796443"/>
                  <a:pt x="3917137" y="795224"/>
                </a:cubicBezTo>
                <a:cubicBezTo>
                  <a:pt x="3915308" y="793395"/>
                  <a:pt x="3914394" y="788366"/>
                  <a:pt x="3914394" y="780136"/>
                </a:cubicBezTo>
                <a:cubicBezTo>
                  <a:pt x="3914394" y="770687"/>
                  <a:pt x="3915460" y="763829"/>
                  <a:pt x="3917594" y="759562"/>
                </a:cubicBezTo>
                <a:cubicBezTo>
                  <a:pt x="3916070" y="757124"/>
                  <a:pt x="3914698" y="753923"/>
                  <a:pt x="3913479" y="749961"/>
                </a:cubicBezTo>
                <a:cubicBezTo>
                  <a:pt x="3912260" y="745998"/>
                  <a:pt x="3911651" y="742341"/>
                  <a:pt x="3911651" y="738988"/>
                </a:cubicBezTo>
                <a:cubicBezTo>
                  <a:pt x="3911651" y="735940"/>
                  <a:pt x="3911955" y="733806"/>
                  <a:pt x="3912565" y="732587"/>
                </a:cubicBezTo>
                <a:cubicBezTo>
                  <a:pt x="3910126" y="724662"/>
                  <a:pt x="3908907" y="718261"/>
                  <a:pt x="3908907" y="713385"/>
                </a:cubicBezTo>
                <a:cubicBezTo>
                  <a:pt x="3908907" y="708203"/>
                  <a:pt x="3910126" y="702869"/>
                  <a:pt x="3912565" y="697383"/>
                </a:cubicBezTo>
                <a:cubicBezTo>
                  <a:pt x="3911955" y="692811"/>
                  <a:pt x="3913022" y="689305"/>
                  <a:pt x="3915765" y="686867"/>
                </a:cubicBezTo>
                <a:cubicBezTo>
                  <a:pt x="3918509" y="684429"/>
                  <a:pt x="3922471" y="683209"/>
                  <a:pt x="3927652" y="683209"/>
                </a:cubicBezTo>
                <a:close/>
                <a:moveTo>
                  <a:pt x="2013128" y="683209"/>
                </a:moveTo>
                <a:cubicBezTo>
                  <a:pt x="2027149" y="683209"/>
                  <a:pt x="2034159" y="691744"/>
                  <a:pt x="2034159" y="708813"/>
                </a:cubicBezTo>
                <a:cubicBezTo>
                  <a:pt x="2036902" y="710642"/>
                  <a:pt x="2038959" y="713156"/>
                  <a:pt x="2040331" y="716357"/>
                </a:cubicBezTo>
                <a:cubicBezTo>
                  <a:pt x="2041702" y="719557"/>
                  <a:pt x="2042388" y="723138"/>
                  <a:pt x="2042388" y="727101"/>
                </a:cubicBezTo>
                <a:cubicBezTo>
                  <a:pt x="2042388" y="733501"/>
                  <a:pt x="2040865" y="738988"/>
                  <a:pt x="2037816" y="743560"/>
                </a:cubicBezTo>
                <a:cubicBezTo>
                  <a:pt x="2039036" y="745389"/>
                  <a:pt x="2040026" y="748132"/>
                  <a:pt x="2040789" y="751790"/>
                </a:cubicBezTo>
                <a:cubicBezTo>
                  <a:pt x="2041551" y="755447"/>
                  <a:pt x="2041931" y="759105"/>
                  <a:pt x="2041931" y="762762"/>
                </a:cubicBezTo>
                <a:cubicBezTo>
                  <a:pt x="2041931" y="767639"/>
                  <a:pt x="2041169" y="770992"/>
                  <a:pt x="2039645" y="772821"/>
                </a:cubicBezTo>
                <a:cubicBezTo>
                  <a:pt x="2040865" y="774345"/>
                  <a:pt x="2041474" y="777545"/>
                  <a:pt x="2041474" y="782422"/>
                </a:cubicBezTo>
                <a:cubicBezTo>
                  <a:pt x="2041474" y="786994"/>
                  <a:pt x="2040941" y="791871"/>
                  <a:pt x="2039874" y="797052"/>
                </a:cubicBezTo>
                <a:cubicBezTo>
                  <a:pt x="2038808" y="802234"/>
                  <a:pt x="2037664" y="805739"/>
                  <a:pt x="2036445" y="807568"/>
                </a:cubicBezTo>
                <a:cubicBezTo>
                  <a:pt x="2038884" y="808482"/>
                  <a:pt x="2040789" y="811378"/>
                  <a:pt x="2042160" y="816255"/>
                </a:cubicBezTo>
                <a:cubicBezTo>
                  <a:pt x="2043532" y="821132"/>
                  <a:pt x="2044218" y="826466"/>
                  <a:pt x="2044218" y="832257"/>
                </a:cubicBezTo>
                <a:cubicBezTo>
                  <a:pt x="2044218" y="838962"/>
                  <a:pt x="2043151" y="843382"/>
                  <a:pt x="2041017" y="845516"/>
                </a:cubicBezTo>
                <a:cubicBezTo>
                  <a:pt x="2042846" y="850087"/>
                  <a:pt x="2043760" y="854507"/>
                  <a:pt x="2043760" y="858774"/>
                </a:cubicBezTo>
                <a:cubicBezTo>
                  <a:pt x="2043760" y="864261"/>
                  <a:pt x="2042388" y="868833"/>
                  <a:pt x="2039645" y="872490"/>
                </a:cubicBezTo>
                <a:cubicBezTo>
                  <a:pt x="2041779" y="877672"/>
                  <a:pt x="2042846" y="883768"/>
                  <a:pt x="2042846" y="890778"/>
                </a:cubicBezTo>
                <a:cubicBezTo>
                  <a:pt x="2042846" y="896570"/>
                  <a:pt x="2041931" y="901294"/>
                  <a:pt x="2040103" y="904951"/>
                </a:cubicBezTo>
                <a:cubicBezTo>
                  <a:pt x="2041017" y="907695"/>
                  <a:pt x="2041474" y="910285"/>
                  <a:pt x="2041474" y="912724"/>
                </a:cubicBezTo>
                <a:cubicBezTo>
                  <a:pt x="2041474" y="918210"/>
                  <a:pt x="2039493" y="922554"/>
                  <a:pt x="2035530" y="925754"/>
                </a:cubicBezTo>
                <a:cubicBezTo>
                  <a:pt x="2031569" y="928955"/>
                  <a:pt x="2026844" y="930555"/>
                  <a:pt x="2021357" y="930555"/>
                </a:cubicBezTo>
                <a:cubicBezTo>
                  <a:pt x="2016175" y="930555"/>
                  <a:pt x="2011756" y="928955"/>
                  <a:pt x="2008099" y="925754"/>
                </a:cubicBezTo>
                <a:cubicBezTo>
                  <a:pt x="2004441" y="922554"/>
                  <a:pt x="2002764" y="918210"/>
                  <a:pt x="2003069" y="912724"/>
                </a:cubicBezTo>
                <a:cubicBezTo>
                  <a:pt x="2001545" y="910895"/>
                  <a:pt x="2000326" y="907999"/>
                  <a:pt x="1999412" y="904037"/>
                </a:cubicBezTo>
                <a:cubicBezTo>
                  <a:pt x="1998497" y="900075"/>
                  <a:pt x="1998040" y="895960"/>
                  <a:pt x="1998040" y="891693"/>
                </a:cubicBezTo>
                <a:cubicBezTo>
                  <a:pt x="1998040" y="883768"/>
                  <a:pt x="1999716" y="878586"/>
                  <a:pt x="2003069" y="876148"/>
                </a:cubicBezTo>
                <a:cubicBezTo>
                  <a:pt x="2000631" y="872185"/>
                  <a:pt x="1999412" y="866242"/>
                  <a:pt x="1999412" y="858317"/>
                </a:cubicBezTo>
                <a:cubicBezTo>
                  <a:pt x="1999412" y="850392"/>
                  <a:pt x="2000478" y="844601"/>
                  <a:pt x="2002613" y="840943"/>
                </a:cubicBezTo>
                <a:cubicBezTo>
                  <a:pt x="2001393" y="839724"/>
                  <a:pt x="2000478" y="836829"/>
                  <a:pt x="1999869" y="832257"/>
                </a:cubicBezTo>
                <a:cubicBezTo>
                  <a:pt x="1999260" y="827685"/>
                  <a:pt x="1998954" y="822655"/>
                  <a:pt x="1998954" y="817169"/>
                </a:cubicBezTo>
                <a:cubicBezTo>
                  <a:pt x="1998954" y="811987"/>
                  <a:pt x="1999260" y="807339"/>
                  <a:pt x="1999869" y="803224"/>
                </a:cubicBezTo>
                <a:cubicBezTo>
                  <a:pt x="2000478" y="799110"/>
                  <a:pt x="2001393" y="796443"/>
                  <a:pt x="2002613" y="795224"/>
                </a:cubicBezTo>
                <a:cubicBezTo>
                  <a:pt x="2000783" y="793395"/>
                  <a:pt x="1999869" y="788366"/>
                  <a:pt x="1999869" y="780136"/>
                </a:cubicBezTo>
                <a:cubicBezTo>
                  <a:pt x="1999869" y="770687"/>
                  <a:pt x="2000935" y="763829"/>
                  <a:pt x="2003069" y="759562"/>
                </a:cubicBezTo>
                <a:cubicBezTo>
                  <a:pt x="2001545" y="757124"/>
                  <a:pt x="2000174" y="753923"/>
                  <a:pt x="1998954" y="749961"/>
                </a:cubicBezTo>
                <a:cubicBezTo>
                  <a:pt x="1997735" y="745998"/>
                  <a:pt x="1997126" y="742341"/>
                  <a:pt x="1997126" y="738988"/>
                </a:cubicBezTo>
                <a:cubicBezTo>
                  <a:pt x="1997126" y="735940"/>
                  <a:pt x="1997431" y="733806"/>
                  <a:pt x="1998040" y="732587"/>
                </a:cubicBezTo>
                <a:cubicBezTo>
                  <a:pt x="1995602" y="724662"/>
                  <a:pt x="1994383" y="718261"/>
                  <a:pt x="1994383" y="713385"/>
                </a:cubicBezTo>
                <a:cubicBezTo>
                  <a:pt x="1994383" y="708203"/>
                  <a:pt x="1995602" y="702869"/>
                  <a:pt x="1998040" y="697383"/>
                </a:cubicBezTo>
                <a:cubicBezTo>
                  <a:pt x="1997431" y="692811"/>
                  <a:pt x="1998497" y="689305"/>
                  <a:pt x="2001241" y="686867"/>
                </a:cubicBezTo>
                <a:cubicBezTo>
                  <a:pt x="2003984" y="684429"/>
                  <a:pt x="2007946" y="683209"/>
                  <a:pt x="2013128" y="683209"/>
                </a:cubicBezTo>
                <a:close/>
                <a:moveTo>
                  <a:pt x="327203" y="683209"/>
                </a:moveTo>
                <a:cubicBezTo>
                  <a:pt x="341223" y="683209"/>
                  <a:pt x="348234" y="691744"/>
                  <a:pt x="348234" y="708813"/>
                </a:cubicBezTo>
                <a:cubicBezTo>
                  <a:pt x="350977" y="710642"/>
                  <a:pt x="353034" y="713156"/>
                  <a:pt x="354406" y="716357"/>
                </a:cubicBezTo>
                <a:cubicBezTo>
                  <a:pt x="355778" y="719557"/>
                  <a:pt x="356463" y="723138"/>
                  <a:pt x="356463" y="727101"/>
                </a:cubicBezTo>
                <a:cubicBezTo>
                  <a:pt x="356463" y="733501"/>
                  <a:pt x="354939" y="738988"/>
                  <a:pt x="351891" y="743560"/>
                </a:cubicBezTo>
                <a:cubicBezTo>
                  <a:pt x="353111" y="745389"/>
                  <a:pt x="354101" y="748132"/>
                  <a:pt x="354863" y="751790"/>
                </a:cubicBezTo>
                <a:cubicBezTo>
                  <a:pt x="355625" y="755447"/>
                  <a:pt x="356006" y="759105"/>
                  <a:pt x="356006" y="762762"/>
                </a:cubicBezTo>
                <a:cubicBezTo>
                  <a:pt x="356006" y="767639"/>
                  <a:pt x="355244" y="770992"/>
                  <a:pt x="353720" y="772821"/>
                </a:cubicBezTo>
                <a:cubicBezTo>
                  <a:pt x="354939" y="774345"/>
                  <a:pt x="355549" y="777545"/>
                  <a:pt x="355549" y="782422"/>
                </a:cubicBezTo>
                <a:cubicBezTo>
                  <a:pt x="355549" y="786994"/>
                  <a:pt x="355016" y="791871"/>
                  <a:pt x="353949" y="797052"/>
                </a:cubicBezTo>
                <a:cubicBezTo>
                  <a:pt x="352882" y="802234"/>
                  <a:pt x="351739" y="805739"/>
                  <a:pt x="350520" y="807568"/>
                </a:cubicBezTo>
                <a:cubicBezTo>
                  <a:pt x="352958" y="808482"/>
                  <a:pt x="354863" y="811378"/>
                  <a:pt x="356235" y="816255"/>
                </a:cubicBezTo>
                <a:cubicBezTo>
                  <a:pt x="357607" y="821132"/>
                  <a:pt x="358292" y="826466"/>
                  <a:pt x="358292" y="832257"/>
                </a:cubicBezTo>
                <a:cubicBezTo>
                  <a:pt x="358292" y="838962"/>
                  <a:pt x="357225" y="843382"/>
                  <a:pt x="355092" y="845516"/>
                </a:cubicBezTo>
                <a:cubicBezTo>
                  <a:pt x="356921" y="850087"/>
                  <a:pt x="357835" y="854507"/>
                  <a:pt x="357835" y="858774"/>
                </a:cubicBezTo>
                <a:cubicBezTo>
                  <a:pt x="357835" y="864261"/>
                  <a:pt x="356463" y="868833"/>
                  <a:pt x="353720" y="872490"/>
                </a:cubicBezTo>
                <a:cubicBezTo>
                  <a:pt x="355854" y="877672"/>
                  <a:pt x="356921" y="883768"/>
                  <a:pt x="356921" y="890778"/>
                </a:cubicBezTo>
                <a:cubicBezTo>
                  <a:pt x="356921" y="896570"/>
                  <a:pt x="356006" y="901294"/>
                  <a:pt x="354178" y="904951"/>
                </a:cubicBezTo>
                <a:cubicBezTo>
                  <a:pt x="355092" y="907695"/>
                  <a:pt x="355549" y="910285"/>
                  <a:pt x="355549" y="912724"/>
                </a:cubicBezTo>
                <a:cubicBezTo>
                  <a:pt x="355549" y="918210"/>
                  <a:pt x="353568" y="922554"/>
                  <a:pt x="349605" y="925754"/>
                </a:cubicBezTo>
                <a:cubicBezTo>
                  <a:pt x="345643" y="928955"/>
                  <a:pt x="340919" y="930555"/>
                  <a:pt x="335432" y="930555"/>
                </a:cubicBezTo>
                <a:cubicBezTo>
                  <a:pt x="330251" y="930555"/>
                  <a:pt x="325831" y="928955"/>
                  <a:pt x="322174" y="925754"/>
                </a:cubicBezTo>
                <a:cubicBezTo>
                  <a:pt x="318516" y="922554"/>
                  <a:pt x="316839" y="918210"/>
                  <a:pt x="317144" y="912724"/>
                </a:cubicBezTo>
                <a:cubicBezTo>
                  <a:pt x="315620" y="910895"/>
                  <a:pt x="314401" y="907999"/>
                  <a:pt x="313487" y="904037"/>
                </a:cubicBezTo>
                <a:cubicBezTo>
                  <a:pt x="312572" y="900075"/>
                  <a:pt x="312115" y="895960"/>
                  <a:pt x="312115" y="891693"/>
                </a:cubicBezTo>
                <a:cubicBezTo>
                  <a:pt x="312115" y="883768"/>
                  <a:pt x="313791" y="878586"/>
                  <a:pt x="317144" y="876148"/>
                </a:cubicBezTo>
                <a:cubicBezTo>
                  <a:pt x="314706" y="872185"/>
                  <a:pt x="313487" y="866242"/>
                  <a:pt x="313487" y="858317"/>
                </a:cubicBezTo>
                <a:cubicBezTo>
                  <a:pt x="313487" y="850392"/>
                  <a:pt x="314554" y="844601"/>
                  <a:pt x="316687" y="840943"/>
                </a:cubicBezTo>
                <a:cubicBezTo>
                  <a:pt x="315468" y="839724"/>
                  <a:pt x="314554" y="836829"/>
                  <a:pt x="313944" y="832257"/>
                </a:cubicBezTo>
                <a:cubicBezTo>
                  <a:pt x="313334" y="827685"/>
                  <a:pt x="313030" y="822655"/>
                  <a:pt x="313030" y="817169"/>
                </a:cubicBezTo>
                <a:cubicBezTo>
                  <a:pt x="313030" y="811987"/>
                  <a:pt x="313334" y="807339"/>
                  <a:pt x="313944" y="803224"/>
                </a:cubicBezTo>
                <a:cubicBezTo>
                  <a:pt x="314554" y="799110"/>
                  <a:pt x="315468" y="796443"/>
                  <a:pt x="316687" y="795224"/>
                </a:cubicBezTo>
                <a:cubicBezTo>
                  <a:pt x="314858" y="793395"/>
                  <a:pt x="313944" y="788366"/>
                  <a:pt x="313944" y="780136"/>
                </a:cubicBezTo>
                <a:cubicBezTo>
                  <a:pt x="313944" y="770687"/>
                  <a:pt x="315011" y="763829"/>
                  <a:pt x="317144" y="759562"/>
                </a:cubicBezTo>
                <a:cubicBezTo>
                  <a:pt x="315620" y="757124"/>
                  <a:pt x="314249" y="753923"/>
                  <a:pt x="313030" y="749961"/>
                </a:cubicBezTo>
                <a:cubicBezTo>
                  <a:pt x="311810" y="745998"/>
                  <a:pt x="311201" y="742341"/>
                  <a:pt x="311201" y="738988"/>
                </a:cubicBezTo>
                <a:cubicBezTo>
                  <a:pt x="311201" y="735940"/>
                  <a:pt x="311505" y="733806"/>
                  <a:pt x="312115" y="732587"/>
                </a:cubicBezTo>
                <a:cubicBezTo>
                  <a:pt x="309677" y="724662"/>
                  <a:pt x="308457" y="718261"/>
                  <a:pt x="308457" y="713385"/>
                </a:cubicBezTo>
                <a:cubicBezTo>
                  <a:pt x="308457" y="708203"/>
                  <a:pt x="309677" y="702869"/>
                  <a:pt x="312115" y="697383"/>
                </a:cubicBezTo>
                <a:cubicBezTo>
                  <a:pt x="311505" y="692811"/>
                  <a:pt x="312572" y="689305"/>
                  <a:pt x="315315" y="686867"/>
                </a:cubicBezTo>
                <a:cubicBezTo>
                  <a:pt x="318059" y="684429"/>
                  <a:pt x="322021" y="683209"/>
                  <a:pt x="327203" y="683209"/>
                </a:cubicBezTo>
                <a:close/>
                <a:moveTo>
                  <a:pt x="4626483" y="682752"/>
                </a:moveTo>
                <a:cubicBezTo>
                  <a:pt x="4631664" y="682752"/>
                  <a:pt x="4636313" y="683972"/>
                  <a:pt x="4640427" y="686410"/>
                </a:cubicBezTo>
                <a:cubicBezTo>
                  <a:pt x="4644542" y="688848"/>
                  <a:pt x="4647057" y="692201"/>
                  <a:pt x="4647971" y="696468"/>
                </a:cubicBezTo>
                <a:cubicBezTo>
                  <a:pt x="4652848" y="696468"/>
                  <a:pt x="4658030" y="698221"/>
                  <a:pt x="4663516" y="701726"/>
                </a:cubicBezTo>
                <a:cubicBezTo>
                  <a:pt x="4669002" y="705231"/>
                  <a:pt x="4672203" y="708813"/>
                  <a:pt x="4673117" y="712470"/>
                </a:cubicBezTo>
                <a:cubicBezTo>
                  <a:pt x="4680433" y="714604"/>
                  <a:pt x="4687519" y="719252"/>
                  <a:pt x="4694377" y="726415"/>
                </a:cubicBezTo>
                <a:cubicBezTo>
                  <a:pt x="4701235" y="733578"/>
                  <a:pt x="4704664" y="740817"/>
                  <a:pt x="4704664" y="748132"/>
                </a:cubicBezTo>
                <a:cubicBezTo>
                  <a:pt x="4704664" y="749351"/>
                  <a:pt x="4704359" y="751180"/>
                  <a:pt x="4703750" y="753618"/>
                </a:cubicBezTo>
                <a:cubicBezTo>
                  <a:pt x="4716856" y="756361"/>
                  <a:pt x="4722799" y="769620"/>
                  <a:pt x="4721581" y="793395"/>
                </a:cubicBezTo>
                <a:cubicBezTo>
                  <a:pt x="4724324" y="797967"/>
                  <a:pt x="4725695" y="802843"/>
                  <a:pt x="4725695" y="808025"/>
                </a:cubicBezTo>
                <a:cubicBezTo>
                  <a:pt x="4725695" y="814121"/>
                  <a:pt x="4723714" y="820217"/>
                  <a:pt x="4719752" y="826313"/>
                </a:cubicBezTo>
                <a:cubicBezTo>
                  <a:pt x="4720666" y="829056"/>
                  <a:pt x="4721123" y="831647"/>
                  <a:pt x="4721123" y="834085"/>
                </a:cubicBezTo>
                <a:cubicBezTo>
                  <a:pt x="4721123" y="837743"/>
                  <a:pt x="4720361" y="841248"/>
                  <a:pt x="4718837" y="844601"/>
                </a:cubicBezTo>
                <a:cubicBezTo>
                  <a:pt x="4717313" y="847954"/>
                  <a:pt x="4715332" y="850545"/>
                  <a:pt x="4712894" y="852374"/>
                </a:cubicBezTo>
                <a:cubicBezTo>
                  <a:pt x="4713198" y="857250"/>
                  <a:pt x="4712360" y="861213"/>
                  <a:pt x="4710379" y="864261"/>
                </a:cubicBezTo>
                <a:cubicBezTo>
                  <a:pt x="4708398" y="867309"/>
                  <a:pt x="4704816" y="871424"/>
                  <a:pt x="4699635" y="876605"/>
                </a:cubicBezTo>
                <a:cubicBezTo>
                  <a:pt x="4699939" y="877824"/>
                  <a:pt x="4700092" y="879653"/>
                  <a:pt x="4700092" y="882091"/>
                </a:cubicBezTo>
                <a:cubicBezTo>
                  <a:pt x="4700092" y="891235"/>
                  <a:pt x="4694910" y="897179"/>
                  <a:pt x="4684547" y="899922"/>
                </a:cubicBezTo>
                <a:cubicBezTo>
                  <a:pt x="4683633" y="904799"/>
                  <a:pt x="4681118" y="908761"/>
                  <a:pt x="4677003" y="911809"/>
                </a:cubicBezTo>
                <a:cubicBezTo>
                  <a:pt x="4672889" y="914857"/>
                  <a:pt x="4667935" y="916382"/>
                  <a:pt x="4662144" y="916382"/>
                </a:cubicBezTo>
                <a:cubicBezTo>
                  <a:pt x="4657267" y="923087"/>
                  <a:pt x="4651324" y="926440"/>
                  <a:pt x="4644314" y="926440"/>
                </a:cubicBezTo>
                <a:cubicBezTo>
                  <a:pt x="4642180" y="926440"/>
                  <a:pt x="4640503" y="926287"/>
                  <a:pt x="4639284" y="925983"/>
                </a:cubicBezTo>
                <a:cubicBezTo>
                  <a:pt x="4635627" y="929640"/>
                  <a:pt x="4629988" y="931469"/>
                  <a:pt x="4622368" y="931469"/>
                </a:cubicBezTo>
                <a:cubicBezTo>
                  <a:pt x="4616577" y="931469"/>
                  <a:pt x="4611852" y="930555"/>
                  <a:pt x="4608195" y="928726"/>
                </a:cubicBezTo>
                <a:cubicBezTo>
                  <a:pt x="4602708" y="929945"/>
                  <a:pt x="4597831" y="930555"/>
                  <a:pt x="4593565" y="930555"/>
                </a:cubicBezTo>
                <a:cubicBezTo>
                  <a:pt x="4581677" y="930555"/>
                  <a:pt x="4573143" y="927507"/>
                  <a:pt x="4567961" y="921411"/>
                </a:cubicBezTo>
                <a:cubicBezTo>
                  <a:pt x="4566742" y="921716"/>
                  <a:pt x="4565065" y="921868"/>
                  <a:pt x="4562932" y="921868"/>
                </a:cubicBezTo>
                <a:cubicBezTo>
                  <a:pt x="4555921" y="921868"/>
                  <a:pt x="4550588" y="918668"/>
                  <a:pt x="4546930" y="912267"/>
                </a:cubicBezTo>
                <a:cubicBezTo>
                  <a:pt x="4543882" y="912572"/>
                  <a:pt x="4539996" y="910971"/>
                  <a:pt x="4535271" y="907466"/>
                </a:cubicBezTo>
                <a:cubicBezTo>
                  <a:pt x="4530547" y="903961"/>
                  <a:pt x="4528489" y="900532"/>
                  <a:pt x="4529099" y="897179"/>
                </a:cubicBezTo>
                <a:cubicBezTo>
                  <a:pt x="4524222" y="895960"/>
                  <a:pt x="4520184" y="892988"/>
                  <a:pt x="4516983" y="888264"/>
                </a:cubicBezTo>
                <a:cubicBezTo>
                  <a:pt x="4513783" y="883539"/>
                  <a:pt x="4512335" y="878129"/>
                  <a:pt x="4512640" y="872033"/>
                </a:cubicBezTo>
                <a:cubicBezTo>
                  <a:pt x="4509287" y="870814"/>
                  <a:pt x="4506696" y="868376"/>
                  <a:pt x="4504868" y="864718"/>
                </a:cubicBezTo>
                <a:cubicBezTo>
                  <a:pt x="4503039" y="861060"/>
                  <a:pt x="4502125" y="856945"/>
                  <a:pt x="4502125" y="852374"/>
                </a:cubicBezTo>
                <a:cubicBezTo>
                  <a:pt x="4502125" y="847497"/>
                  <a:pt x="4502886" y="843991"/>
                  <a:pt x="4504410" y="841858"/>
                </a:cubicBezTo>
                <a:cubicBezTo>
                  <a:pt x="4501057" y="836676"/>
                  <a:pt x="4499381" y="830733"/>
                  <a:pt x="4499381" y="824027"/>
                </a:cubicBezTo>
                <a:cubicBezTo>
                  <a:pt x="4499381" y="817017"/>
                  <a:pt x="4501515" y="811378"/>
                  <a:pt x="4505782" y="807111"/>
                </a:cubicBezTo>
                <a:cubicBezTo>
                  <a:pt x="4502429" y="804672"/>
                  <a:pt x="4500753" y="801015"/>
                  <a:pt x="4500753" y="796138"/>
                </a:cubicBezTo>
                <a:cubicBezTo>
                  <a:pt x="4500753" y="793090"/>
                  <a:pt x="4501515" y="790042"/>
                  <a:pt x="4503039" y="786994"/>
                </a:cubicBezTo>
                <a:cubicBezTo>
                  <a:pt x="4504563" y="783946"/>
                  <a:pt x="4506544" y="781812"/>
                  <a:pt x="4508983" y="780593"/>
                </a:cubicBezTo>
                <a:cubicBezTo>
                  <a:pt x="4508373" y="776326"/>
                  <a:pt x="4508906" y="772287"/>
                  <a:pt x="4510583" y="768477"/>
                </a:cubicBezTo>
                <a:cubicBezTo>
                  <a:pt x="4512259" y="764667"/>
                  <a:pt x="4514621" y="761848"/>
                  <a:pt x="4517669" y="760019"/>
                </a:cubicBezTo>
                <a:cubicBezTo>
                  <a:pt x="4517059" y="759105"/>
                  <a:pt x="4516755" y="757733"/>
                  <a:pt x="4516755" y="755904"/>
                </a:cubicBezTo>
                <a:cubicBezTo>
                  <a:pt x="4516755" y="753161"/>
                  <a:pt x="4517745" y="750418"/>
                  <a:pt x="4519727" y="747675"/>
                </a:cubicBezTo>
                <a:cubicBezTo>
                  <a:pt x="4521708" y="744932"/>
                  <a:pt x="4523917" y="743255"/>
                  <a:pt x="4526356" y="742645"/>
                </a:cubicBezTo>
                <a:cubicBezTo>
                  <a:pt x="4526051" y="741731"/>
                  <a:pt x="4525899" y="740512"/>
                  <a:pt x="4525899" y="738988"/>
                </a:cubicBezTo>
                <a:cubicBezTo>
                  <a:pt x="4525899" y="732587"/>
                  <a:pt x="4528337" y="727024"/>
                  <a:pt x="4533214" y="722300"/>
                </a:cubicBezTo>
                <a:cubicBezTo>
                  <a:pt x="4538091" y="717576"/>
                  <a:pt x="4542815" y="715518"/>
                  <a:pt x="4547387" y="716128"/>
                </a:cubicBezTo>
                <a:cubicBezTo>
                  <a:pt x="4547387" y="711861"/>
                  <a:pt x="4549292" y="708279"/>
                  <a:pt x="4553102" y="705384"/>
                </a:cubicBezTo>
                <a:cubicBezTo>
                  <a:pt x="4556912" y="702488"/>
                  <a:pt x="4561865" y="701040"/>
                  <a:pt x="4567961" y="701040"/>
                </a:cubicBezTo>
                <a:cubicBezTo>
                  <a:pt x="4570704" y="701040"/>
                  <a:pt x="4572838" y="701193"/>
                  <a:pt x="4574362" y="701498"/>
                </a:cubicBezTo>
                <a:cubicBezTo>
                  <a:pt x="4576495" y="696926"/>
                  <a:pt x="4580153" y="693192"/>
                  <a:pt x="4585335" y="690296"/>
                </a:cubicBezTo>
                <a:cubicBezTo>
                  <a:pt x="4590516" y="687401"/>
                  <a:pt x="4595850" y="685953"/>
                  <a:pt x="4601337" y="685953"/>
                </a:cubicBezTo>
                <a:cubicBezTo>
                  <a:pt x="4604994" y="685953"/>
                  <a:pt x="4608042" y="686715"/>
                  <a:pt x="4610481" y="688239"/>
                </a:cubicBezTo>
                <a:cubicBezTo>
                  <a:pt x="4614748" y="684581"/>
                  <a:pt x="4620082" y="682752"/>
                  <a:pt x="4626483" y="682752"/>
                </a:cubicBezTo>
                <a:close/>
                <a:moveTo>
                  <a:pt x="1359408" y="682752"/>
                </a:moveTo>
                <a:cubicBezTo>
                  <a:pt x="1364589" y="682752"/>
                  <a:pt x="1369237" y="683972"/>
                  <a:pt x="1373353" y="686410"/>
                </a:cubicBezTo>
                <a:cubicBezTo>
                  <a:pt x="1377468" y="688848"/>
                  <a:pt x="1379982" y="692201"/>
                  <a:pt x="1380896" y="696468"/>
                </a:cubicBezTo>
                <a:cubicBezTo>
                  <a:pt x="1385773" y="696468"/>
                  <a:pt x="1390955" y="698221"/>
                  <a:pt x="1396441" y="701726"/>
                </a:cubicBezTo>
                <a:cubicBezTo>
                  <a:pt x="1401928" y="705231"/>
                  <a:pt x="1405128" y="708813"/>
                  <a:pt x="1406042" y="712470"/>
                </a:cubicBezTo>
                <a:cubicBezTo>
                  <a:pt x="1413357" y="714604"/>
                  <a:pt x="1420444" y="719252"/>
                  <a:pt x="1427302" y="726415"/>
                </a:cubicBezTo>
                <a:cubicBezTo>
                  <a:pt x="1434160" y="733578"/>
                  <a:pt x="1437589" y="740817"/>
                  <a:pt x="1437589" y="748132"/>
                </a:cubicBezTo>
                <a:cubicBezTo>
                  <a:pt x="1437589" y="749351"/>
                  <a:pt x="1437285" y="751180"/>
                  <a:pt x="1436675" y="753618"/>
                </a:cubicBezTo>
                <a:cubicBezTo>
                  <a:pt x="1449782" y="756361"/>
                  <a:pt x="1455725" y="769620"/>
                  <a:pt x="1454506" y="793395"/>
                </a:cubicBezTo>
                <a:cubicBezTo>
                  <a:pt x="1457249" y="797967"/>
                  <a:pt x="1458620" y="802843"/>
                  <a:pt x="1458620" y="808025"/>
                </a:cubicBezTo>
                <a:cubicBezTo>
                  <a:pt x="1458620" y="814121"/>
                  <a:pt x="1456639" y="820217"/>
                  <a:pt x="1452677" y="826313"/>
                </a:cubicBezTo>
                <a:cubicBezTo>
                  <a:pt x="1453591" y="829056"/>
                  <a:pt x="1454048" y="831647"/>
                  <a:pt x="1454048" y="834085"/>
                </a:cubicBezTo>
                <a:cubicBezTo>
                  <a:pt x="1454048" y="837743"/>
                  <a:pt x="1453287" y="841248"/>
                  <a:pt x="1451762" y="844601"/>
                </a:cubicBezTo>
                <a:cubicBezTo>
                  <a:pt x="1450238" y="847954"/>
                  <a:pt x="1448257" y="850545"/>
                  <a:pt x="1445819" y="852374"/>
                </a:cubicBezTo>
                <a:cubicBezTo>
                  <a:pt x="1446123" y="857250"/>
                  <a:pt x="1445286" y="861213"/>
                  <a:pt x="1443304" y="864261"/>
                </a:cubicBezTo>
                <a:cubicBezTo>
                  <a:pt x="1441323" y="867309"/>
                  <a:pt x="1437741" y="871424"/>
                  <a:pt x="1432560" y="876605"/>
                </a:cubicBezTo>
                <a:cubicBezTo>
                  <a:pt x="1432865" y="877824"/>
                  <a:pt x="1433017" y="879653"/>
                  <a:pt x="1433017" y="882091"/>
                </a:cubicBezTo>
                <a:cubicBezTo>
                  <a:pt x="1433017" y="891235"/>
                  <a:pt x="1427835" y="897179"/>
                  <a:pt x="1417473" y="899922"/>
                </a:cubicBezTo>
                <a:cubicBezTo>
                  <a:pt x="1416558" y="904799"/>
                  <a:pt x="1414043" y="908761"/>
                  <a:pt x="1409928" y="911809"/>
                </a:cubicBezTo>
                <a:cubicBezTo>
                  <a:pt x="1405814" y="914857"/>
                  <a:pt x="1400861" y="916382"/>
                  <a:pt x="1395070" y="916382"/>
                </a:cubicBezTo>
                <a:cubicBezTo>
                  <a:pt x="1390193" y="923087"/>
                  <a:pt x="1384249" y="926440"/>
                  <a:pt x="1377239" y="926440"/>
                </a:cubicBezTo>
                <a:cubicBezTo>
                  <a:pt x="1375105" y="926440"/>
                  <a:pt x="1373429" y="926287"/>
                  <a:pt x="1372210" y="925983"/>
                </a:cubicBezTo>
                <a:cubicBezTo>
                  <a:pt x="1368552" y="929640"/>
                  <a:pt x="1362913" y="931469"/>
                  <a:pt x="1355293" y="931469"/>
                </a:cubicBezTo>
                <a:cubicBezTo>
                  <a:pt x="1349502" y="931469"/>
                  <a:pt x="1344777" y="930555"/>
                  <a:pt x="1341120" y="928726"/>
                </a:cubicBezTo>
                <a:cubicBezTo>
                  <a:pt x="1335633" y="929945"/>
                  <a:pt x="1330757" y="930555"/>
                  <a:pt x="1326489" y="930555"/>
                </a:cubicBezTo>
                <a:cubicBezTo>
                  <a:pt x="1314602" y="930555"/>
                  <a:pt x="1306068" y="927507"/>
                  <a:pt x="1300887" y="921411"/>
                </a:cubicBezTo>
                <a:cubicBezTo>
                  <a:pt x="1299667" y="921716"/>
                  <a:pt x="1297990" y="921868"/>
                  <a:pt x="1295857" y="921868"/>
                </a:cubicBezTo>
                <a:cubicBezTo>
                  <a:pt x="1288847" y="921868"/>
                  <a:pt x="1283512" y="918668"/>
                  <a:pt x="1279855" y="912267"/>
                </a:cubicBezTo>
                <a:cubicBezTo>
                  <a:pt x="1276807" y="912572"/>
                  <a:pt x="1272921" y="910971"/>
                  <a:pt x="1268197" y="907466"/>
                </a:cubicBezTo>
                <a:cubicBezTo>
                  <a:pt x="1263472" y="903961"/>
                  <a:pt x="1261415" y="900532"/>
                  <a:pt x="1262025" y="897179"/>
                </a:cubicBezTo>
                <a:cubicBezTo>
                  <a:pt x="1257148" y="895960"/>
                  <a:pt x="1253109" y="892988"/>
                  <a:pt x="1249908" y="888264"/>
                </a:cubicBezTo>
                <a:cubicBezTo>
                  <a:pt x="1246708" y="883539"/>
                  <a:pt x="1245260" y="878129"/>
                  <a:pt x="1245565" y="872033"/>
                </a:cubicBezTo>
                <a:cubicBezTo>
                  <a:pt x="1242212" y="870814"/>
                  <a:pt x="1239622" y="868376"/>
                  <a:pt x="1237793" y="864718"/>
                </a:cubicBezTo>
                <a:cubicBezTo>
                  <a:pt x="1235964" y="861060"/>
                  <a:pt x="1235049" y="856945"/>
                  <a:pt x="1235049" y="852374"/>
                </a:cubicBezTo>
                <a:cubicBezTo>
                  <a:pt x="1235049" y="847497"/>
                  <a:pt x="1235812" y="843991"/>
                  <a:pt x="1237335" y="841858"/>
                </a:cubicBezTo>
                <a:cubicBezTo>
                  <a:pt x="1233983" y="836676"/>
                  <a:pt x="1232306" y="830733"/>
                  <a:pt x="1232306" y="824027"/>
                </a:cubicBezTo>
                <a:cubicBezTo>
                  <a:pt x="1232306" y="817017"/>
                  <a:pt x="1234440" y="811378"/>
                  <a:pt x="1238707" y="807111"/>
                </a:cubicBezTo>
                <a:cubicBezTo>
                  <a:pt x="1235354" y="804672"/>
                  <a:pt x="1233678" y="801015"/>
                  <a:pt x="1233678" y="796138"/>
                </a:cubicBezTo>
                <a:cubicBezTo>
                  <a:pt x="1233678" y="793090"/>
                  <a:pt x="1234440" y="790042"/>
                  <a:pt x="1235964" y="786994"/>
                </a:cubicBezTo>
                <a:cubicBezTo>
                  <a:pt x="1237488" y="783946"/>
                  <a:pt x="1239469" y="781812"/>
                  <a:pt x="1241907" y="780593"/>
                </a:cubicBezTo>
                <a:cubicBezTo>
                  <a:pt x="1241298" y="776326"/>
                  <a:pt x="1241832" y="772287"/>
                  <a:pt x="1243508" y="768477"/>
                </a:cubicBezTo>
                <a:cubicBezTo>
                  <a:pt x="1245184" y="764667"/>
                  <a:pt x="1247547" y="761848"/>
                  <a:pt x="1250594" y="760019"/>
                </a:cubicBezTo>
                <a:cubicBezTo>
                  <a:pt x="1249985" y="759105"/>
                  <a:pt x="1249680" y="757733"/>
                  <a:pt x="1249680" y="755904"/>
                </a:cubicBezTo>
                <a:cubicBezTo>
                  <a:pt x="1249680" y="753161"/>
                  <a:pt x="1250671" y="750418"/>
                  <a:pt x="1252652" y="747675"/>
                </a:cubicBezTo>
                <a:cubicBezTo>
                  <a:pt x="1254633" y="744932"/>
                  <a:pt x="1256843" y="743255"/>
                  <a:pt x="1259281" y="742645"/>
                </a:cubicBezTo>
                <a:cubicBezTo>
                  <a:pt x="1258977" y="741731"/>
                  <a:pt x="1258824" y="740512"/>
                  <a:pt x="1258824" y="738988"/>
                </a:cubicBezTo>
                <a:cubicBezTo>
                  <a:pt x="1258824" y="732587"/>
                  <a:pt x="1261262" y="727024"/>
                  <a:pt x="1266139" y="722300"/>
                </a:cubicBezTo>
                <a:cubicBezTo>
                  <a:pt x="1271016" y="717576"/>
                  <a:pt x="1275740" y="715518"/>
                  <a:pt x="1280312" y="716128"/>
                </a:cubicBezTo>
                <a:cubicBezTo>
                  <a:pt x="1280312" y="711861"/>
                  <a:pt x="1282217" y="708279"/>
                  <a:pt x="1286028" y="705384"/>
                </a:cubicBezTo>
                <a:cubicBezTo>
                  <a:pt x="1289838" y="702488"/>
                  <a:pt x="1294790" y="701040"/>
                  <a:pt x="1300887" y="701040"/>
                </a:cubicBezTo>
                <a:cubicBezTo>
                  <a:pt x="1303630" y="701040"/>
                  <a:pt x="1305763" y="701193"/>
                  <a:pt x="1307287" y="701498"/>
                </a:cubicBezTo>
                <a:cubicBezTo>
                  <a:pt x="1309421" y="696926"/>
                  <a:pt x="1313078" y="693192"/>
                  <a:pt x="1318260" y="690296"/>
                </a:cubicBezTo>
                <a:cubicBezTo>
                  <a:pt x="1323442" y="687401"/>
                  <a:pt x="1328776" y="685953"/>
                  <a:pt x="1334262" y="685953"/>
                </a:cubicBezTo>
                <a:cubicBezTo>
                  <a:pt x="1337919" y="685953"/>
                  <a:pt x="1340967" y="686715"/>
                  <a:pt x="1343406" y="688239"/>
                </a:cubicBezTo>
                <a:cubicBezTo>
                  <a:pt x="1347673" y="684581"/>
                  <a:pt x="1353007" y="682752"/>
                  <a:pt x="1359408" y="682752"/>
                </a:cubicBezTo>
                <a:close/>
                <a:moveTo>
                  <a:pt x="2187549" y="682295"/>
                </a:moveTo>
                <a:cubicBezTo>
                  <a:pt x="2189074" y="682295"/>
                  <a:pt x="2191055" y="682600"/>
                  <a:pt x="2193493" y="683209"/>
                </a:cubicBezTo>
                <a:lnTo>
                  <a:pt x="2197608" y="682752"/>
                </a:lnTo>
                <a:cubicBezTo>
                  <a:pt x="2201265" y="682752"/>
                  <a:pt x="2204390" y="683438"/>
                  <a:pt x="2206980" y="684810"/>
                </a:cubicBezTo>
                <a:cubicBezTo>
                  <a:pt x="2209571" y="686181"/>
                  <a:pt x="2210715" y="687782"/>
                  <a:pt x="2210409" y="689610"/>
                </a:cubicBezTo>
                <a:cubicBezTo>
                  <a:pt x="2217115" y="690220"/>
                  <a:pt x="2222754" y="691744"/>
                  <a:pt x="2227326" y="694182"/>
                </a:cubicBezTo>
                <a:cubicBezTo>
                  <a:pt x="2231898" y="696621"/>
                  <a:pt x="2234641" y="701040"/>
                  <a:pt x="2235555" y="707441"/>
                </a:cubicBezTo>
                <a:cubicBezTo>
                  <a:pt x="2239518" y="706527"/>
                  <a:pt x="2244547" y="707517"/>
                  <a:pt x="2250643" y="710413"/>
                </a:cubicBezTo>
                <a:cubicBezTo>
                  <a:pt x="2256739" y="713309"/>
                  <a:pt x="2261997" y="717728"/>
                  <a:pt x="2266416" y="723672"/>
                </a:cubicBezTo>
                <a:cubicBezTo>
                  <a:pt x="2270836" y="729615"/>
                  <a:pt x="2273046" y="736549"/>
                  <a:pt x="2273046" y="744474"/>
                </a:cubicBezTo>
                <a:cubicBezTo>
                  <a:pt x="2273046" y="746303"/>
                  <a:pt x="2272741" y="749046"/>
                  <a:pt x="2272132" y="752704"/>
                </a:cubicBezTo>
                <a:cubicBezTo>
                  <a:pt x="2275484" y="754228"/>
                  <a:pt x="2278608" y="757886"/>
                  <a:pt x="2281504" y="763677"/>
                </a:cubicBezTo>
                <a:cubicBezTo>
                  <a:pt x="2284400" y="769468"/>
                  <a:pt x="2285847" y="775411"/>
                  <a:pt x="2285847" y="781507"/>
                </a:cubicBezTo>
                <a:cubicBezTo>
                  <a:pt x="2285847" y="791871"/>
                  <a:pt x="2281275" y="798881"/>
                  <a:pt x="2272132" y="802539"/>
                </a:cubicBezTo>
                <a:cubicBezTo>
                  <a:pt x="2269693" y="806806"/>
                  <a:pt x="2266416" y="810159"/>
                  <a:pt x="2262302" y="812597"/>
                </a:cubicBezTo>
                <a:cubicBezTo>
                  <a:pt x="2258187" y="815035"/>
                  <a:pt x="2253692" y="816255"/>
                  <a:pt x="2248815" y="816255"/>
                </a:cubicBezTo>
                <a:cubicBezTo>
                  <a:pt x="2244852" y="816255"/>
                  <a:pt x="2240737" y="815340"/>
                  <a:pt x="2236470" y="813511"/>
                </a:cubicBezTo>
                <a:cubicBezTo>
                  <a:pt x="2234032" y="815035"/>
                  <a:pt x="2230679" y="816407"/>
                  <a:pt x="2226412" y="817626"/>
                </a:cubicBezTo>
                <a:cubicBezTo>
                  <a:pt x="2222144" y="818845"/>
                  <a:pt x="2217877" y="819455"/>
                  <a:pt x="2213610" y="819455"/>
                </a:cubicBezTo>
                <a:cubicBezTo>
                  <a:pt x="2206294" y="819455"/>
                  <a:pt x="2201265" y="817931"/>
                  <a:pt x="2198522" y="814883"/>
                </a:cubicBezTo>
                <a:cubicBezTo>
                  <a:pt x="2195474" y="817322"/>
                  <a:pt x="2190597" y="818541"/>
                  <a:pt x="2183891" y="818541"/>
                </a:cubicBezTo>
                <a:cubicBezTo>
                  <a:pt x="2179015" y="818541"/>
                  <a:pt x="2174596" y="817626"/>
                  <a:pt x="2170633" y="815797"/>
                </a:cubicBezTo>
                <a:cubicBezTo>
                  <a:pt x="2166366" y="817931"/>
                  <a:pt x="2161489" y="818998"/>
                  <a:pt x="2156003" y="818998"/>
                </a:cubicBezTo>
                <a:cubicBezTo>
                  <a:pt x="2150822" y="818998"/>
                  <a:pt x="2146554" y="818236"/>
                  <a:pt x="2143201" y="816712"/>
                </a:cubicBezTo>
                <a:cubicBezTo>
                  <a:pt x="2140153" y="819455"/>
                  <a:pt x="2133905" y="820827"/>
                  <a:pt x="2124456" y="820827"/>
                </a:cubicBezTo>
                <a:cubicBezTo>
                  <a:pt x="2119274" y="820827"/>
                  <a:pt x="2115769" y="820370"/>
                  <a:pt x="2113940" y="819455"/>
                </a:cubicBezTo>
                <a:cubicBezTo>
                  <a:pt x="2114855" y="828294"/>
                  <a:pt x="2113635" y="834847"/>
                  <a:pt x="2110282" y="839115"/>
                </a:cubicBezTo>
                <a:cubicBezTo>
                  <a:pt x="2116074" y="844906"/>
                  <a:pt x="2118360" y="851154"/>
                  <a:pt x="2117141" y="857860"/>
                </a:cubicBezTo>
                <a:cubicBezTo>
                  <a:pt x="2117445" y="858165"/>
                  <a:pt x="2119122" y="859384"/>
                  <a:pt x="2122170" y="861518"/>
                </a:cubicBezTo>
                <a:cubicBezTo>
                  <a:pt x="2125218" y="863651"/>
                  <a:pt x="2127351" y="867156"/>
                  <a:pt x="2128570" y="872033"/>
                </a:cubicBezTo>
                <a:cubicBezTo>
                  <a:pt x="2131923" y="872033"/>
                  <a:pt x="2135048" y="873405"/>
                  <a:pt x="2137943" y="876148"/>
                </a:cubicBezTo>
                <a:cubicBezTo>
                  <a:pt x="2140839" y="878891"/>
                  <a:pt x="2142592" y="881634"/>
                  <a:pt x="2143201" y="884378"/>
                </a:cubicBezTo>
                <a:cubicBezTo>
                  <a:pt x="2144420" y="883158"/>
                  <a:pt x="2146859" y="882549"/>
                  <a:pt x="2150516" y="882549"/>
                </a:cubicBezTo>
                <a:cubicBezTo>
                  <a:pt x="2153259" y="882549"/>
                  <a:pt x="2155698" y="883006"/>
                  <a:pt x="2157831" y="883920"/>
                </a:cubicBezTo>
                <a:cubicBezTo>
                  <a:pt x="2159965" y="884835"/>
                  <a:pt x="2161184" y="885901"/>
                  <a:pt x="2161489" y="887121"/>
                </a:cubicBezTo>
                <a:cubicBezTo>
                  <a:pt x="2163623" y="885901"/>
                  <a:pt x="2166061" y="885292"/>
                  <a:pt x="2168804" y="885292"/>
                </a:cubicBezTo>
                <a:cubicBezTo>
                  <a:pt x="2172767" y="885292"/>
                  <a:pt x="2176424" y="886664"/>
                  <a:pt x="2179777" y="889407"/>
                </a:cubicBezTo>
                <a:cubicBezTo>
                  <a:pt x="2182825" y="888797"/>
                  <a:pt x="2185111" y="888492"/>
                  <a:pt x="2186635" y="888492"/>
                </a:cubicBezTo>
                <a:cubicBezTo>
                  <a:pt x="2189683" y="888492"/>
                  <a:pt x="2192274" y="888949"/>
                  <a:pt x="2194408" y="889864"/>
                </a:cubicBezTo>
                <a:cubicBezTo>
                  <a:pt x="2195321" y="887426"/>
                  <a:pt x="2197760" y="885063"/>
                  <a:pt x="2201723" y="882777"/>
                </a:cubicBezTo>
                <a:cubicBezTo>
                  <a:pt x="2205685" y="880491"/>
                  <a:pt x="2209800" y="879501"/>
                  <a:pt x="2214067" y="879805"/>
                </a:cubicBezTo>
                <a:cubicBezTo>
                  <a:pt x="2216506" y="876757"/>
                  <a:pt x="2219858" y="874319"/>
                  <a:pt x="2224125" y="872490"/>
                </a:cubicBezTo>
                <a:cubicBezTo>
                  <a:pt x="2228393" y="870661"/>
                  <a:pt x="2232660" y="869747"/>
                  <a:pt x="2236927" y="869747"/>
                </a:cubicBezTo>
                <a:cubicBezTo>
                  <a:pt x="2245157" y="869747"/>
                  <a:pt x="2251100" y="873100"/>
                  <a:pt x="2254758" y="879805"/>
                </a:cubicBezTo>
                <a:cubicBezTo>
                  <a:pt x="2255977" y="882244"/>
                  <a:pt x="2256586" y="885139"/>
                  <a:pt x="2256586" y="888492"/>
                </a:cubicBezTo>
                <a:cubicBezTo>
                  <a:pt x="2256586" y="895807"/>
                  <a:pt x="2253234" y="901599"/>
                  <a:pt x="2246528" y="905866"/>
                </a:cubicBezTo>
                <a:cubicBezTo>
                  <a:pt x="2245005" y="906780"/>
                  <a:pt x="2242414" y="908380"/>
                  <a:pt x="2238756" y="910666"/>
                </a:cubicBezTo>
                <a:cubicBezTo>
                  <a:pt x="2235098" y="912953"/>
                  <a:pt x="2231745" y="914705"/>
                  <a:pt x="2228697" y="915924"/>
                </a:cubicBezTo>
                <a:cubicBezTo>
                  <a:pt x="2225649" y="917143"/>
                  <a:pt x="2222906" y="917753"/>
                  <a:pt x="2220468" y="917753"/>
                </a:cubicBezTo>
                <a:cubicBezTo>
                  <a:pt x="2215896" y="923239"/>
                  <a:pt x="2209648" y="925983"/>
                  <a:pt x="2201723" y="925983"/>
                </a:cubicBezTo>
                <a:cubicBezTo>
                  <a:pt x="2198065" y="925983"/>
                  <a:pt x="2195321" y="925678"/>
                  <a:pt x="2193493" y="925068"/>
                </a:cubicBezTo>
                <a:cubicBezTo>
                  <a:pt x="2189836" y="928116"/>
                  <a:pt x="2184502" y="929640"/>
                  <a:pt x="2177491" y="929640"/>
                </a:cubicBezTo>
                <a:cubicBezTo>
                  <a:pt x="2171091" y="929640"/>
                  <a:pt x="2166671" y="928421"/>
                  <a:pt x="2164233" y="925983"/>
                </a:cubicBezTo>
                <a:cubicBezTo>
                  <a:pt x="2162099" y="926897"/>
                  <a:pt x="2159965" y="927354"/>
                  <a:pt x="2157831" y="927354"/>
                </a:cubicBezTo>
                <a:cubicBezTo>
                  <a:pt x="2153565" y="927354"/>
                  <a:pt x="2149602" y="925830"/>
                  <a:pt x="2145944" y="922782"/>
                </a:cubicBezTo>
                <a:cubicBezTo>
                  <a:pt x="2130400" y="923697"/>
                  <a:pt x="2119884" y="918820"/>
                  <a:pt x="2114398" y="908152"/>
                </a:cubicBezTo>
                <a:cubicBezTo>
                  <a:pt x="2110130" y="908152"/>
                  <a:pt x="2105330" y="905485"/>
                  <a:pt x="2099996" y="900151"/>
                </a:cubicBezTo>
                <a:cubicBezTo>
                  <a:pt x="2094662" y="894817"/>
                  <a:pt x="2091690" y="890169"/>
                  <a:pt x="2091080" y="886206"/>
                </a:cubicBezTo>
                <a:cubicBezTo>
                  <a:pt x="2084070" y="883463"/>
                  <a:pt x="2079650" y="878434"/>
                  <a:pt x="2077822" y="871119"/>
                </a:cubicBezTo>
                <a:cubicBezTo>
                  <a:pt x="2077517" y="868680"/>
                  <a:pt x="2077517" y="866394"/>
                  <a:pt x="2077822" y="864261"/>
                </a:cubicBezTo>
                <a:cubicBezTo>
                  <a:pt x="2076602" y="863956"/>
                  <a:pt x="2075612" y="862660"/>
                  <a:pt x="2074850" y="860374"/>
                </a:cubicBezTo>
                <a:cubicBezTo>
                  <a:pt x="2074088" y="858089"/>
                  <a:pt x="2073706" y="855726"/>
                  <a:pt x="2073706" y="853288"/>
                </a:cubicBezTo>
                <a:cubicBezTo>
                  <a:pt x="2073706" y="851459"/>
                  <a:pt x="2073859" y="850240"/>
                  <a:pt x="2074164" y="849630"/>
                </a:cubicBezTo>
                <a:cubicBezTo>
                  <a:pt x="2071726" y="842315"/>
                  <a:pt x="2070506" y="835609"/>
                  <a:pt x="2070506" y="829514"/>
                </a:cubicBezTo>
                <a:cubicBezTo>
                  <a:pt x="2070506" y="823418"/>
                  <a:pt x="2071726" y="817931"/>
                  <a:pt x="2074164" y="813054"/>
                </a:cubicBezTo>
                <a:cubicBezTo>
                  <a:pt x="2072335" y="809701"/>
                  <a:pt x="2071421" y="806044"/>
                  <a:pt x="2071421" y="802082"/>
                </a:cubicBezTo>
                <a:cubicBezTo>
                  <a:pt x="2071421" y="797205"/>
                  <a:pt x="2072488" y="792328"/>
                  <a:pt x="2074621" y="787451"/>
                </a:cubicBezTo>
                <a:cubicBezTo>
                  <a:pt x="2076755" y="782574"/>
                  <a:pt x="2078736" y="779374"/>
                  <a:pt x="2080565" y="777850"/>
                </a:cubicBezTo>
                <a:cubicBezTo>
                  <a:pt x="2079955" y="776326"/>
                  <a:pt x="2080413" y="773659"/>
                  <a:pt x="2081936" y="769849"/>
                </a:cubicBezTo>
                <a:cubicBezTo>
                  <a:pt x="2083460" y="766039"/>
                  <a:pt x="2085518" y="762534"/>
                  <a:pt x="2088108" y="759333"/>
                </a:cubicBezTo>
                <a:cubicBezTo>
                  <a:pt x="2090699" y="756133"/>
                  <a:pt x="2093367" y="754228"/>
                  <a:pt x="2096110" y="753618"/>
                </a:cubicBezTo>
                <a:lnTo>
                  <a:pt x="2095652" y="748589"/>
                </a:lnTo>
                <a:cubicBezTo>
                  <a:pt x="2095652" y="736702"/>
                  <a:pt x="2102054" y="729234"/>
                  <a:pt x="2114855" y="726186"/>
                </a:cubicBezTo>
                <a:cubicBezTo>
                  <a:pt x="2114855" y="721005"/>
                  <a:pt x="2117903" y="715976"/>
                  <a:pt x="2123999" y="711099"/>
                </a:cubicBezTo>
                <a:cubicBezTo>
                  <a:pt x="2130094" y="706222"/>
                  <a:pt x="2135428" y="704088"/>
                  <a:pt x="2140000" y="704698"/>
                </a:cubicBezTo>
                <a:cubicBezTo>
                  <a:pt x="2140610" y="701345"/>
                  <a:pt x="2143583" y="698678"/>
                  <a:pt x="2148916" y="696697"/>
                </a:cubicBezTo>
                <a:cubicBezTo>
                  <a:pt x="2154250" y="694716"/>
                  <a:pt x="2158288" y="694182"/>
                  <a:pt x="2161032" y="695097"/>
                </a:cubicBezTo>
                <a:cubicBezTo>
                  <a:pt x="2163470" y="691134"/>
                  <a:pt x="2168347" y="688391"/>
                  <a:pt x="2175662" y="686867"/>
                </a:cubicBezTo>
                <a:cubicBezTo>
                  <a:pt x="2178405" y="683819"/>
                  <a:pt x="2182368" y="682295"/>
                  <a:pt x="2187549" y="682295"/>
                </a:cubicBezTo>
                <a:close/>
                <a:moveTo>
                  <a:pt x="501624" y="682295"/>
                </a:moveTo>
                <a:cubicBezTo>
                  <a:pt x="503148" y="682295"/>
                  <a:pt x="505130" y="682600"/>
                  <a:pt x="507568" y="683209"/>
                </a:cubicBezTo>
                <a:lnTo>
                  <a:pt x="511683" y="682752"/>
                </a:lnTo>
                <a:cubicBezTo>
                  <a:pt x="515341" y="682752"/>
                  <a:pt x="518465" y="683438"/>
                  <a:pt x="521055" y="684810"/>
                </a:cubicBezTo>
                <a:cubicBezTo>
                  <a:pt x="523646" y="686181"/>
                  <a:pt x="524789" y="687782"/>
                  <a:pt x="524485" y="689610"/>
                </a:cubicBezTo>
                <a:cubicBezTo>
                  <a:pt x="531190" y="690220"/>
                  <a:pt x="536829" y="691744"/>
                  <a:pt x="541401" y="694182"/>
                </a:cubicBezTo>
                <a:cubicBezTo>
                  <a:pt x="545973" y="696621"/>
                  <a:pt x="548716" y="701040"/>
                  <a:pt x="549630" y="707441"/>
                </a:cubicBezTo>
                <a:cubicBezTo>
                  <a:pt x="553593" y="706527"/>
                  <a:pt x="558622" y="707517"/>
                  <a:pt x="564718" y="710413"/>
                </a:cubicBezTo>
                <a:cubicBezTo>
                  <a:pt x="570814" y="713309"/>
                  <a:pt x="576072" y="717728"/>
                  <a:pt x="580492" y="723672"/>
                </a:cubicBezTo>
                <a:cubicBezTo>
                  <a:pt x="584911" y="729615"/>
                  <a:pt x="587121" y="736549"/>
                  <a:pt x="587121" y="744474"/>
                </a:cubicBezTo>
                <a:cubicBezTo>
                  <a:pt x="587121" y="746303"/>
                  <a:pt x="586816" y="749046"/>
                  <a:pt x="586206" y="752704"/>
                </a:cubicBezTo>
                <a:cubicBezTo>
                  <a:pt x="589559" y="754228"/>
                  <a:pt x="592684" y="757886"/>
                  <a:pt x="595579" y="763677"/>
                </a:cubicBezTo>
                <a:cubicBezTo>
                  <a:pt x="598475" y="769468"/>
                  <a:pt x="599922" y="775411"/>
                  <a:pt x="599922" y="781507"/>
                </a:cubicBezTo>
                <a:cubicBezTo>
                  <a:pt x="599922" y="791871"/>
                  <a:pt x="595350" y="798881"/>
                  <a:pt x="586206" y="802539"/>
                </a:cubicBezTo>
                <a:cubicBezTo>
                  <a:pt x="583768" y="806806"/>
                  <a:pt x="580492" y="810159"/>
                  <a:pt x="576377" y="812597"/>
                </a:cubicBezTo>
                <a:cubicBezTo>
                  <a:pt x="572262" y="815035"/>
                  <a:pt x="567766" y="816255"/>
                  <a:pt x="562889" y="816255"/>
                </a:cubicBezTo>
                <a:cubicBezTo>
                  <a:pt x="558927" y="816255"/>
                  <a:pt x="554812" y="815340"/>
                  <a:pt x="550545" y="813511"/>
                </a:cubicBezTo>
                <a:cubicBezTo>
                  <a:pt x="548107" y="815035"/>
                  <a:pt x="544754" y="816407"/>
                  <a:pt x="540486" y="817626"/>
                </a:cubicBezTo>
                <a:cubicBezTo>
                  <a:pt x="536219" y="818845"/>
                  <a:pt x="531952" y="819455"/>
                  <a:pt x="527685" y="819455"/>
                </a:cubicBezTo>
                <a:cubicBezTo>
                  <a:pt x="520370" y="819455"/>
                  <a:pt x="515341" y="817931"/>
                  <a:pt x="512597" y="814883"/>
                </a:cubicBezTo>
                <a:cubicBezTo>
                  <a:pt x="509549" y="817322"/>
                  <a:pt x="504672" y="818541"/>
                  <a:pt x="497967" y="818541"/>
                </a:cubicBezTo>
                <a:cubicBezTo>
                  <a:pt x="493090" y="818541"/>
                  <a:pt x="488670" y="817626"/>
                  <a:pt x="484708" y="815797"/>
                </a:cubicBezTo>
                <a:cubicBezTo>
                  <a:pt x="480441" y="817931"/>
                  <a:pt x="475564" y="818998"/>
                  <a:pt x="470078" y="818998"/>
                </a:cubicBezTo>
                <a:cubicBezTo>
                  <a:pt x="464896" y="818998"/>
                  <a:pt x="460629" y="818236"/>
                  <a:pt x="457276" y="816712"/>
                </a:cubicBezTo>
                <a:cubicBezTo>
                  <a:pt x="454228" y="819455"/>
                  <a:pt x="447980" y="820827"/>
                  <a:pt x="438531" y="820827"/>
                </a:cubicBezTo>
                <a:cubicBezTo>
                  <a:pt x="433349" y="820827"/>
                  <a:pt x="429844" y="820370"/>
                  <a:pt x="428015" y="819455"/>
                </a:cubicBezTo>
                <a:cubicBezTo>
                  <a:pt x="428930" y="828294"/>
                  <a:pt x="427710" y="834847"/>
                  <a:pt x="424358" y="839115"/>
                </a:cubicBezTo>
                <a:cubicBezTo>
                  <a:pt x="430149" y="844906"/>
                  <a:pt x="432435" y="851154"/>
                  <a:pt x="431216" y="857860"/>
                </a:cubicBezTo>
                <a:cubicBezTo>
                  <a:pt x="431520" y="858165"/>
                  <a:pt x="433197" y="859384"/>
                  <a:pt x="436245" y="861518"/>
                </a:cubicBezTo>
                <a:cubicBezTo>
                  <a:pt x="439293" y="863651"/>
                  <a:pt x="441426" y="867156"/>
                  <a:pt x="442646" y="872033"/>
                </a:cubicBezTo>
                <a:cubicBezTo>
                  <a:pt x="445998" y="872033"/>
                  <a:pt x="449123" y="873405"/>
                  <a:pt x="452018" y="876148"/>
                </a:cubicBezTo>
                <a:cubicBezTo>
                  <a:pt x="454914" y="878891"/>
                  <a:pt x="456667" y="881634"/>
                  <a:pt x="457276" y="884378"/>
                </a:cubicBezTo>
                <a:cubicBezTo>
                  <a:pt x="458495" y="883158"/>
                  <a:pt x="460934" y="882549"/>
                  <a:pt x="464591" y="882549"/>
                </a:cubicBezTo>
                <a:cubicBezTo>
                  <a:pt x="467334" y="882549"/>
                  <a:pt x="469773" y="883006"/>
                  <a:pt x="471906" y="883920"/>
                </a:cubicBezTo>
                <a:cubicBezTo>
                  <a:pt x="474040" y="884835"/>
                  <a:pt x="475259" y="885901"/>
                  <a:pt x="475564" y="887121"/>
                </a:cubicBezTo>
                <a:cubicBezTo>
                  <a:pt x="477698" y="885901"/>
                  <a:pt x="480136" y="885292"/>
                  <a:pt x="482879" y="885292"/>
                </a:cubicBezTo>
                <a:cubicBezTo>
                  <a:pt x="486842" y="885292"/>
                  <a:pt x="490499" y="886664"/>
                  <a:pt x="493852" y="889407"/>
                </a:cubicBezTo>
                <a:cubicBezTo>
                  <a:pt x="496900" y="888797"/>
                  <a:pt x="499186" y="888492"/>
                  <a:pt x="500710" y="888492"/>
                </a:cubicBezTo>
                <a:cubicBezTo>
                  <a:pt x="503758" y="888492"/>
                  <a:pt x="506349" y="888949"/>
                  <a:pt x="508482" y="889864"/>
                </a:cubicBezTo>
                <a:cubicBezTo>
                  <a:pt x="509397" y="887426"/>
                  <a:pt x="511835" y="885063"/>
                  <a:pt x="515798" y="882777"/>
                </a:cubicBezTo>
                <a:cubicBezTo>
                  <a:pt x="519760" y="880491"/>
                  <a:pt x="523875" y="879501"/>
                  <a:pt x="528142" y="879805"/>
                </a:cubicBezTo>
                <a:cubicBezTo>
                  <a:pt x="530580" y="876757"/>
                  <a:pt x="533933" y="874319"/>
                  <a:pt x="538200" y="872490"/>
                </a:cubicBezTo>
                <a:cubicBezTo>
                  <a:pt x="542468" y="870661"/>
                  <a:pt x="546735" y="869747"/>
                  <a:pt x="551002" y="869747"/>
                </a:cubicBezTo>
                <a:cubicBezTo>
                  <a:pt x="559232" y="869747"/>
                  <a:pt x="565175" y="873100"/>
                  <a:pt x="568833" y="879805"/>
                </a:cubicBezTo>
                <a:cubicBezTo>
                  <a:pt x="570052" y="882244"/>
                  <a:pt x="570662" y="885139"/>
                  <a:pt x="570662" y="888492"/>
                </a:cubicBezTo>
                <a:cubicBezTo>
                  <a:pt x="570662" y="895807"/>
                  <a:pt x="567309" y="901599"/>
                  <a:pt x="560603" y="905866"/>
                </a:cubicBezTo>
                <a:cubicBezTo>
                  <a:pt x="559079" y="906780"/>
                  <a:pt x="556488" y="908380"/>
                  <a:pt x="552831" y="910666"/>
                </a:cubicBezTo>
                <a:cubicBezTo>
                  <a:pt x="549173" y="912953"/>
                  <a:pt x="545821" y="914705"/>
                  <a:pt x="542772" y="915924"/>
                </a:cubicBezTo>
                <a:cubicBezTo>
                  <a:pt x="539724" y="917143"/>
                  <a:pt x="536981" y="917753"/>
                  <a:pt x="534543" y="917753"/>
                </a:cubicBezTo>
                <a:cubicBezTo>
                  <a:pt x="529971" y="923239"/>
                  <a:pt x="523722" y="925983"/>
                  <a:pt x="515798" y="925983"/>
                </a:cubicBezTo>
                <a:cubicBezTo>
                  <a:pt x="512140" y="925983"/>
                  <a:pt x="509397" y="925678"/>
                  <a:pt x="507568" y="925068"/>
                </a:cubicBezTo>
                <a:cubicBezTo>
                  <a:pt x="503910" y="928116"/>
                  <a:pt x="498576" y="929640"/>
                  <a:pt x="491566" y="929640"/>
                </a:cubicBezTo>
                <a:cubicBezTo>
                  <a:pt x="485165" y="929640"/>
                  <a:pt x="480746" y="928421"/>
                  <a:pt x="478307" y="925983"/>
                </a:cubicBezTo>
                <a:cubicBezTo>
                  <a:pt x="476174" y="926897"/>
                  <a:pt x="474040" y="927354"/>
                  <a:pt x="471906" y="927354"/>
                </a:cubicBezTo>
                <a:cubicBezTo>
                  <a:pt x="467639" y="927354"/>
                  <a:pt x="463677" y="925830"/>
                  <a:pt x="460019" y="922782"/>
                </a:cubicBezTo>
                <a:cubicBezTo>
                  <a:pt x="444474" y="923697"/>
                  <a:pt x="433959" y="918820"/>
                  <a:pt x="428473" y="908152"/>
                </a:cubicBezTo>
                <a:cubicBezTo>
                  <a:pt x="424205" y="908152"/>
                  <a:pt x="419405" y="905485"/>
                  <a:pt x="414071" y="900151"/>
                </a:cubicBezTo>
                <a:cubicBezTo>
                  <a:pt x="408737" y="894817"/>
                  <a:pt x="405765" y="890169"/>
                  <a:pt x="405155" y="886206"/>
                </a:cubicBezTo>
                <a:cubicBezTo>
                  <a:pt x="398145" y="883463"/>
                  <a:pt x="393725" y="878434"/>
                  <a:pt x="391897" y="871119"/>
                </a:cubicBezTo>
                <a:cubicBezTo>
                  <a:pt x="391592" y="868680"/>
                  <a:pt x="391592" y="866394"/>
                  <a:pt x="391897" y="864261"/>
                </a:cubicBezTo>
                <a:cubicBezTo>
                  <a:pt x="390677" y="863956"/>
                  <a:pt x="389687" y="862660"/>
                  <a:pt x="388925" y="860374"/>
                </a:cubicBezTo>
                <a:cubicBezTo>
                  <a:pt x="388163" y="858089"/>
                  <a:pt x="387782" y="855726"/>
                  <a:pt x="387782" y="853288"/>
                </a:cubicBezTo>
                <a:cubicBezTo>
                  <a:pt x="387782" y="851459"/>
                  <a:pt x="387934" y="850240"/>
                  <a:pt x="388239" y="849630"/>
                </a:cubicBezTo>
                <a:cubicBezTo>
                  <a:pt x="385800" y="842315"/>
                  <a:pt x="384581" y="835609"/>
                  <a:pt x="384581" y="829514"/>
                </a:cubicBezTo>
                <a:cubicBezTo>
                  <a:pt x="384581" y="823418"/>
                  <a:pt x="385800" y="817931"/>
                  <a:pt x="388239" y="813054"/>
                </a:cubicBezTo>
                <a:cubicBezTo>
                  <a:pt x="386410" y="809701"/>
                  <a:pt x="385496" y="806044"/>
                  <a:pt x="385496" y="802082"/>
                </a:cubicBezTo>
                <a:cubicBezTo>
                  <a:pt x="385496" y="797205"/>
                  <a:pt x="386563" y="792328"/>
                  <a:pt x="388696" y="787451"/>
                </a:cubicBezTo>
                <a:cubicBezTo>
                  <a:pt x="390830" y="782574"/>
                  <a:pt x="392811" y="779374"/>
                  <a:pt x="394640" y="777850"/>
                </a:cubicBezTo>
                <a:cubicBezTo>
                  <a:pt x="394030" y="776326"/>
                  <a:pt x="394487" y="773659"/>
                  <a:pt x="396011" y="769849"/>
                </a:cubicBezTo>
                <a:cubicBezTo>
                  <a:pt x="397535" y="766039"/>
                  <a:pt x="399593" y="762534"/>
                  <a:pt x="402183" y="759333"/>
                </a:cubicBezTo>
                <a:cubicBezTo>
                  <a:pt x="404774" y="756133"/>
                  <a:pt x="407441" y="754228"/>
                  <a:pt x="410185" y="753618"/>
                </a:cubicBezTo>
                <a:lnTo>
                  <a:pt x="409727" y="748589"/>
                </a:lnTo>
                <a:cubicBezTo>
                  <a:pt x="409727" y="736702"/>
                  <a:pt x="416128" y="729234"/>
                  <a:pt x="428930" y="726186"/>
                </a:cubicBezTo>
                <a:cubicBezTo>
                  <a:pt x="428930" y="721005"/>
                  <a:pt x="431978" y="715976"/>
                  <a:pt x="438074" y="711099"/>
                </a:cubicBezTo>
                <a:cubicBezTo>
                  <a:pt x="444170" y="706222"/>
                  <a:pt x="449504" y="704088"/>
                  <a:pt x="454076" y="704698"/>
                </a:cubicBezTo>
                <a:cubicBezTo>
                  <a:pt x="454685" y="701345"/>
                  <a:pt x="457657" y="698678"/>
                  <a:pt x="462991" y="696697"/>
                </a:cubicBezTo>
                <a:cubicBezTo>
                  <a:pt x="468325" y="694716"/>
                  <a:pt x="472364" y="694182"/>
                  <a:pt x="475107" y="695097"/>
                </a:cubicBezTo>
                <a:cubicBezTo>
                  <a:pt x="477545" y="691134"/>
                  <a:pt x="482422" y="688391"/>
                  <a:pt x="489737" y="686867"/>
                </a:cubicBezTo>
                <a:cubicBezTo>
                  <a:pt x="492480" y="683819"/>
                  <a:pt x="496443" y="682295"/>
                  <a:pt x="501624" y="682295"/>
                </a:cubicBezTo>
                <a:close/>
                <a:moveTo>
                  <a:pt x="6307607" y="681381"/>
                </a:moveTo>
                <a:cubicBezTo>
                  <a:pt x="6313398" y="681381"/>
                  <a:pt x="6318275" y="683743"/>
                  <a:pt x="6322238" y="688467"/>
                </a:cubicBezTo>
                <a:cubicBezTo>
                  <a:pt x="6326200" y="693192"/>
                  <a:pt x="6328181" y="698754"/>
                  <a:pt x="6328181" y="705155"/>
                </a:cubicBezTo>
                <a:cubicBezTo>
                  <a:pt x="6328181" y="708508"/>
                  <a:pt x="6327419" y="712013"/>
                  <a:pt x="6325895" y="715671"/>
                </a:cubicBezTo>
                <a:cubicBezTo>
                  <a:pt x="6329857" y="719633"/>
                  <a:pt x="6331839" y="724662"/>
                  <a:pt x="6331839" y="730758"/>
                </a:cubicBezTo>
                <a:cubicBezTo>
                  <a:pt x="6331839" y="735026"/>
                  <a:pt x="6331533" y="738531"/>
                  <a:pt x="6330924" y="741274"/>
                </a:cubicBezTo>
                <a:cubicBezTo>
                  <a:pt x="6333362" y="732435"/>
                  <a:pt x="6336868" y="727253"/>
                  <a:pt x="6341440" y="725729"/>
                </a:cubicBezTo>
                <a:cubicBezTo>
                  <a:pt x="6341440" y="719938"/>
                  <a:pt x="6343269" y="714604"/>
                  <a:pt x="6346926" y="709727"/>
                </a:cubicBezTo>
                <a:cubicBezTo>
                  <a:pt x="6350583" y="704850"/>
                  <a:pt x="6354927" y="701193"/>
                  <a:pt x="6359956" y="698754"/>
                </a:cubicBezTo>
                <a:cubicBezTo>
                  <a:pt x="6364986" y="696316"/>
                  <a:pt x="6369177" y="695554"/>
                  <a:pt x="6372529" y="696468"/>
                </a:cubicBezTo>
                <a:cubicBezTo>
                  <a:pt x="6380149" y="688239"/>
                  <a:pt x="6388379" y="684124"/>
                  <a:pt x="6397218" y="684124"/>
                </a:cubicBezTo>
                <a:cubicBezTo>
                  <a:pt x="6401180" y="684124"/>
                  <a:pt x="6404685" y="684886"/>
                  <a:pt x="6407733" y="686410"/>
                </a:cubicBezTo>
                <a:cubicBezTo>
                  <a:pt x="6410477" y="684276"/>
                  <a:pt x="6414592" y="683209"/>
                  <a:pt x="6420078" y="683209"/>
                </a:cubicBezTo>
                <a:cubicBezTo>
                  <a:pt x="6424650" y="683209"/>
                  <a:pt x="6428917" y="684048"/>
                  <a:pt x="6432880" y="685724"/>
                </a:cubicBezTo>
                <a:cubicBezTo>
                  <a:pt x="6436842" y="687401"/>
                  <a:pt x="6439433" y="689915"/>
                  <a:pt x="6440652" y="693268"/>
                </a:cubicBezTo>
                <a:cubicBezTo>
                  <a:pt x="6451625" y="693878"/>
                  <a:pt x="6459397" y="698449"/>
                  <a:pt x="6463970" y="706984"/>
                </a:cubicBezTo>
                <a:cubicBezTo>
                  <a:pt x="6467932" y="707289"/>
                  <a:pt x="6471818" y="709575"/>
                  <a:pt x="6475628" y="713842"/>
                </a:cubicBezTo>
                <a:cubicBezTo>
                  <a:pt x="6479438" y="718109"/>
                  <a:pt x="6481343" y="722986"/>
                  <a:pt x="6481343" y="728472"/>
                </a:cubicBezTo>
                <a:cubicBezTo>
                  <a:pt x="6481343" y="730911"/>
                  <a:pt x="6480581" y="733959"/>
                  <a:pt x="6479057" y="737616"/>
                </a:cubicBezTo>
                <a:cubicBezTo>
                  <a:pt x="6486067" y="740359"/>
                  <a:pt x="6489573" y="745694"/>
                  <a:pt x="6489573" y="753618"/>
                </a:cubicBezTo>
                <a:cubicBezTo>
                  <a:pt x="6489573" y="756361"/>
                  <a:pt x="6489420" y="758343"/>
                  <a:pt x="6489115" y="759562"/>
                </a:cubicBezTo>
                <a:cubicBezTo>
                  <a:pt x="6493078" y="761695"/>
                  <a:pt x="6495897" y="763905"/>
                  <a:pt x="6497573" y="766191"/>
                </a:cubicBezTo>
                <a:cubicBezTo>
                  <a:pt x="6499249" y="768477"/>
                  <a:pt x="6500088" y="771297"/>
                  <a:pt x="6500088" y="774649"/>
                </a:cubicBezTo>
                <a:cubicBezTo>
                  <a:pt x="6500088" y="778307"/>
                  <a:pt x="6499174" y="783184"/>
                  <a:pt x="6497345" y="789280"/>
                </a:cubicBezTo>
                <a:cubicBezTo>
                  <a:pt x="6501003" y="792023"/>
                  <a:pt x="6502831" y="796595"/>
                  <a:pt x="6502831" y="802996"/>
                </a:cubicBezTo>
                <a:cubicBezTo>
                  <a:pt x="6502831" y="809701"/>
                  <a:pt x="6501155" y="814731"/>
                  <a:pt x="6497802" y="818083"/>
                </a:cubicBezTo>
                <a:cubicBezTo>
                  <a:pt x="6500545" y="822655"/>
                  <a:pt x="6501917" y="828294"/>
                  <a:pt x="6501917" y="835000"/>
                </a:cubicBezTo>
                <a:cubicBezTo>
                  <a:pt x="6501917" y="841705"/>
                  <a:pt x="6500393" y="847039"/>
                  <a:pt x="6497345" y="851002"/>
                </a:cubicBezTo>
                <a:cubicBezTo>
                  <a:pt x="6499174" y="860146"/>
                  <a:pt x="6500088" y="866547"/>
                  <a:pt x="6500088" y="870204"/>
                </a:cubicBezTo>
                <a:cubicBezTo>
                  <a:pt x="6500088" y="876605"/>
                  <a:pt x="6498716" y="881025"/>
                  <a:pt x="6495973" y="883463"/>
                </a:cubicBezTo>
                <a:cubicBezTo>
                  <a:pt x="6498412" y="888949"/>
                  <a:pt x="6499631" y="894283"/>
                  <a:pt x="6499631" y="899465"/>
                </a:cubicBezTo>
                <a:cubicBezTo>
                  <a:pt x="6499631" y="906476"/>
                  <a:pt x="6497954" y="911657"/>
                  <a:pt x="6494602" y="915010"/>
                </a:cubicBezTo>
                <a:cubicBezTo>
                  <a:pt x="6494906" y="919887"/>
                  <a:pt x="6492849" y="923849"/>
                  <a:pt x="6488430" y="926897"/>
                </a:cubicBezTo>
                <a:cubicBezTo>
                  <a:pt x="6484010" y="929945"/>
                  <a:pt x="6479057" y="931469"/>
                  <a:pt x="6473571" y="931469"/>
                </a:cubicBezTo>
                <a:cubicBezTo>
                  <a:pt x="6469303" y="931469"/>
                  <a:pt x="6465646" y="930402"/>
                  <a:pt x="6462598" y="928269"/>
                </a:cubicBezTo>
                <a:cubicBezTo>
                  <a:pt x="6459550" y="926135"/>
                  <a:pt x="6458026" y="923087"/>
                  <a:pt x="6458026" y="919125"/>
                </a:cubicBezTo>
                <a:cubicBezTo>
                  <a:pt x="6455587" y="913333"/>
                  <a:pt x="6454368" y="906780"/>
                  <a:pt x="6454368" y="899465"/>
                </a:cubicBezTo>
                <a:cubicBezTo>
                  <a:pt x="6454368" y="888187"/>
                  <a:pt x="6457111" y="879958"/>
                  <a:pt x="6462598" y="874776"/>
                </a:cubicBezTo>
                <a:cubicBezTo>
                  <a:pt x="6460464" y="872033"/>
                  <a:pt x="6458559" y="867537"/>
                  <a:pt x="6456883" y="861289"/>
                </a:cubicBezTo>
                <a:cubicBezTo>
                  <a:pt x="6455206" y="855041"/>
                  <a:pt x="6454368" y="849173"/>
                  <a:pt x="6454368" y="843687"/>
                </a:cubicBezTo>
                <a:cubicBezTo>
                  <a:pt x="6454368" y="836067"/>
                  <a:pt x="6455892" y="831342"/>
                  <a:pt x="6458940" y="829514"/>
                </a:cubicBezTo>
                <a:cubicBezTo>
                  <a:pt x="6456501" y="824941"/>
                  <a:pt x="6455282" y="820217"/>
                  <a:pt x="6455282" y="815340"/>
                </a:cubicBezTo>
                <a:cubicBezTo>
                  <a:pt x="6455282" y="809854"/>
                  <a:pt x="6456958" y="803148"/>
                  <a:pt x="6460312" y="795224"/>
                </a:cubicBezTo>
                <a:cubicBezTo>
                  <a:pt x="6457569" y="793090"/>
                  <a:pt x="6455282" y="789889"/>
                  <a:pt x="6453454" y="785622"/>
                </a:cubicBezTo>
                <a:cubicBezTo>
                  <a:pt x="6451625" y="781355"/>
                  <a:pt x="6450711" y="777240"/>
                  <a:pt x="6450711" y="773278"/>
                </a:cubicBezTo>
                <a:cubicBezTo>
                  <a:pt x="6450711" y="772059"/>
                  <a:pt x="6451015" y="770230"/>
                  <a:pt x="6451625" y="767792"/>
                </a:cubicBezTo>
                <a:cubicBezTo>
                  <a:pt x="6448272" y="765048"/>
                  <a:pt x="6445300" y="760629"/>
                  <a:pt x="6442710" y="754533"/>
                </a:cubicBezTo>
                <a:cubicBezTo>
                  <a:pt x="6440119" y="748437"/>
                  <a:pt x="6438976" y="742950"/>
                  <a:pt x="6439280" y="738074"/>
                </a:cubicBezTo>
                <a:cubicBezTo>
                  <a:pt x="6436538" y="737769"/>
                  <a:pt x="6433794" y="736854"/>
                  <a:pt x="6431051" y="735330"/>
                </a:cubicBezTo>
                <a:cubicBezTo>
                  <a:pt x="6428308" y="733806"/>
                  <a:pt x="6426174" y="731673"/>
                  <a:pt x="6424650" y="728930"/>
                </a:cubicBezTo>
                <a:lnTo>
                  <a:pt x="6419621" y="728930"/>
                </a:lnTo>
                <a:cubicBezTo>
                  <a:pt x="6414439" y="728930"/>
                  <a:pt x="6410782" y="727863"/>
                  <a:pt x="6408648" y="725729"/>
                </a:cubicBezTo>
                <a:cubicBezTo>
                  <a:pt x="6406210" y="728777"/>
                  <a:pt x="6402171" y="731444"/>
                  <a:pt x="6396532" y="733730"/>
                </a:cubicBezTo>
                <a:cubicBezTo>
                  <a:pt x="6390893" y="736016"/>
                  <a:pt x="6385941" y="736702"/>
                  <a:pt x="6381673" y="735788"/>
                </a:cubicBezTo>
                <a:lnTo>
                  <a:pt x="6381216" y="735788"/>
                </a:lnTo>
                <a:cubicBezTo>
                  <a:pt x="6381826" y="739140"/>
                  <a:pt x="6380835" y="742112"/>
                  <a:pt x="6378245" y="744703"/>
                </a:cubicBezTo>
                <a:cubicBezTo>
                  <a:pt x="6375653" y="747294"/>
                  <a:pt x="6372529" y="748742"/>
                  <a:pt x="6368872" y="749046"/>
                </a:cubicBezTo>
                <a:cubicBezTo>
                  <a:pt x="6366738" y="755142"/>
                  <a:pt x="6361099" y="758800"/>
                  <a:pt x="6351956" y="760019"/>
                </a:cubicBezTo>
                <a:cubicBezTo>
                  <a:pt x="6352260" y="765201"/>
                  <a:pt x="6351193" y="769544"/>
                  <a:pt x="6348755" y="773049"/>
                </a:cubicBezTo>
                <a:cubicBezTo>
                  <a:pt x="6346316" y="776555"/>
                  <a:pt x="6343573" y="778612"/>
                  <a:pt x="6340525" y="779222"/>
                </a:cubicBezTo>
                <a:cubicBezTo>
                  <a:pt x="6340525" y="787146"/>
                  <a:pt x="6338849" y="795376"/>
                  <a:pt x="6335496" y="803910"/>
                </a:cubicBezTo>
                <a:cubicBezTo>
                  <a:pt x="6336106" y="806349"/>
                  <a:pt x="6336411" y="808482"/>
                  <a:pt x="6336411" y="810311"/>
                </a:cubicBezTo>
                <a:cubicBezTo>
                  <a:pt x="6336411" y="816407"/>
                  <a:pt x="6335191" y="821893"/>
                  <a:pt x="6332753" y="826770"/>
                </a:cubicBezTo>
                <a:cubicBezTo>
                  <a:pt x="6334277" y="829818"/>
                  <a:pt x="6335039" y="833324"/>
                  <a:pt x="6335039" y="837286"/>
                </a:cubicBezTo>
                <a:cubicBezTo>
                  <a:pt x="6335039" y="842468"/>
                  <a:pt x="6334125" y="847801"/>
                  <a:pt x="6332296" y="853288"/>
                </a:cubicBezTo>
                <a:cubicBezTo>
                  <a:pt x="6335039" y="856945"/>
                  <a:pt x="6336411" y="861060"/>
                  <a:pt x="6336411" y="865632"/>
                </a:cubicBezTo>
                <a:cubicBezTo>
                  <a:pt x="6336411" y="868376"/>
                  <a:pt x="6335648" y="871576"/>
                  <a:pt x="6334125" y="875234"/>
                </a:cubicBezTo>
                <a:cubicBezTo>
                  <a:pt x="6335039" y="877062"/>
                  <a:pt x="6335496" y="879958"/>
                  <a:pt x="6335496" y="883920"/>
                </a:cubicBezTo>
                <a:cubicBezTo>
                  <a:pt x="6335496" y="890626"/>
                  <a:pt x="6334125" y="895503"/>
                  <a:pt x="6331381" y="898551"/>
                </a:cubicBezTo>
                <a:cubicBezTo>
                  <a:pt x="6332600" y="902818"/>
                  <a:pt x="6333210" y="906171"/>
                  <a:pt x="6333210" y="908609"/>
                </a:cubicBezTo>
                <a:cubicBezTo>
                  <a:pt x="6333210" y="911047"/>
                  <a:pt x="6332753" y="913181"/>
                  <a:pt x="6331839" y="915010"/>
                </a:cubicBezTo>
                <a:cubicBezTo>
                  <a:pt x="6331839" y="920191"/>
                  <a:pt x="6329857" y="924230"/>
                  <a:pt x="6325895" y="927126"/>
                </a:cubicBezTo>
                <a:cubicBezTo>
                  <a:pt x="6321932" y="930021"/>
                  <a:pt x="6317208" y="931469"/>
                  <a:pt x="6311722" y="931469"/>
                </a:cubicBezTo>
                <a:cubicBezTo>
                  <a:pt x="6306540" y="931469"/>
                  <a:pt x="6302044" y="930021"/>
                  <a:pt x="6298234" y="927126"/>
                </a:cubicBezTo>
                <a:cubicBezTo>
                  <a:pt x="6294424" y="924230"/>
                  <a:pt x="6292671" y="920191"/>
                  <a:pt x="6292977" y="915010"/>
                </a:cubicBezTo>
                <a:cubicBezTo>
                  <a:pt x="6292062" y="912267"/>
                  <a:pt x="6291605" y="909371"/>
                  <a:pt x="6291605" y="906323"/>
                </a:cubicBezTo>
                <a:cubicBezTo>
                  <a:pt x="6291605" y="899922"/>
                  <a:pt x="6292671" y="893826"/>
                  <a:pt x="6294806" y="888035"/>
                </a:cubicBezTo>
                <a:cubicBezTo>
                  <a:pt x="6292062" y="884378"/>
                  <a:pt x="6290691" y="880415"/>
                  <a:pt x="6290691" y="876148"/>
                </a:cubicBezTo>
                <a:cubicBezTo>
                  <a:pt x="6290691" y="873405"/>
                  <a:pt x="6291452" y="870204"/>
                  <a:pt x="6292977" y="866547"/>
                </a:cubicBezTo>
                <a:cubicBezTo>
                  <a:pt x="6290843" y="863194"/>
                  <a:pt x="6289776" y="859384"/>
                  <a:pt x="6289776" y="855117"/>
                </a:cubicBezTo>
                <a:cubicBezTo>
                  <a:pt x="6289776" y="852069"/>
                  <a:pt x="6290385" y="849326"/>
                  <a:pt x="6291605" y="846887"/>
                </a:cubicBezTo>
                <a:cubicBezTo>
                  <a:pt x="6292824" y="844449"/>
                  <a:pt x="6294348" y="842468"/>
                  <a:pt x="6296177" y="840943"/>
                </a:cubicBezTo>
                <a:cubicBezTo>
                  <a:pt x="6291910" y="836067"/>
                  <a:pt x="6289776" y="830428"/>
                  <a:pt x="6289776" y="824027"/>
                </a:cubicBezTo>
                <a:cubicBezTo>
                  <a:pt x="6289776" y="817931"/>
                  <a:pt x="6291757" y="812749"/>
                  <a:pt x="6295720" y="808482"/>
                </a:cubicBezTo>
                <a:cubicBezTo>
                  <a:pt x="6294500" y="806958"/>
                  <a:pt x="6293433" y="804672"/>
                  <a:pt x="6292520" y="801624"/>
                </a:cubicBezTo>
                <a:cubicBezTo>
                  <a:pt x="6291605" y="798576"/>
                  <a:pt x="6291148" y="795528"/>
                  <a:pt x="6291148" y="792480"/>
                </a:cubicBezTo>
                <a:cubicBezTo>
                  <a:pt x="6291148" y="788518"/>
                  <a:pt x="6292062" y="785622"/>
                  <a:pt x="6293891" y="783793"/>
                </a:cubicBezTo>
                <a:cubicBezTo>
                  <a:pt x="6291452" y="778307"/>
                  <a:pt x="6290233" y="772059"/>
                  <a:pt x="6290233" y="765048"/>
                </a:cubicBezTo>
                <a:cubicBezTo>
                  <a:pt x="6290233" y="758952"/>
                  <a:pt x="6291148" y="754838"/>
                  <a:pt x="6292977" y="752704"/>
                </a:cubicBezTo>
                <a:cubicBezTo>
                  <a:pt x="6290233" y="746608"/>
                  <a:pt x="6288862" y="740817"/>
                  <a:pt x="6288862" y="735330"/>
                </a:cubicBezTo>
                <a:cubicBezTo>
                  <a:pt x="6288862" y="729234"/>
                  <a:pt x="6290233" y="724815"/>
                  <a:pt x="6292977" y="722072"/>
                </a:cubicBezTo>
                <a:cubicBezTo>
                  <a:pt x="6288100" y="716280"/>
                  <a:pt x="6285661" y="709880"/>
                  <a:pt x="6285661" y="702869"/>
                </a:cubicBezTo>
                <a:cubicBezTo>
                  <a:pt x="6285661" y="694335"/>
                  <a:pt x="6289319" y="688086"/>
                  <a:pt x="6296634" y="684124"/>
                </a:cubicBezTo>
                <a:cubicBezTo>
                  <a:pt x="6300292" y="682295"/>
                  <a:pt x="6303949" y="681381"/>
                  <a:pt x="6307607" y="681381"/>
                </a:cubicBezTo>
                <a:close/>
                <a:moveTo>
                  <a:pt x="5164607" y="681381"/>
                </a:moveTo>
                <a:cubicBezTo>
                  <a:pt x="5170398" y="681381"/>
                  <a:pt x="5175275" y="683743"/>
                  <a:pt x="5179238" y="688467"/>
                </a:cubicBezTo>
                <a:cubicBezTo>
                  <a:pt x="5183200" y="693192"/>
                  <a:pt x="5185181" y="698754"/>
                  <a:pt x="5185181" y="705155"/>
                </a:cubicBezTo>
                <a:cubicBezTo>
                  <a:pt x="5185181" y="708508"/>
                  <a:pt x="5184419" y="712013"/>
                  <a:pt x="5182895" y="715671"/>
                </a:cubicBezTo>
                <a:cubicBezTo>
                  <a:pt x="5186857" y="719633"/>
                  <a:pt x="5188839" y="724662"/>
                  <a:pt x="5188839" y="730758"/>
                </a:cubicBezTo>
                <a:cubicBezTo>
                  <a:pt x="5188839" y="735026"/>
                  <a:pt x="5188533" y="738531"/>
                  <a:pt x="5187924" y="741274"/>
                </a:cubicBezTo>
                <a:cubicBezTo>
                  <a:pt x="5190362" y="732435"/>
                  <a:pt x="5193868" y="727253"/>
                  <a:pt x="5198440" y="725729"/>
                </a:cubicBezTo>
                <a:cubicBezTo>
                  <a:pt x="5198440" y="719938"/>
                  <a:pt x="5200269" y="714604"/>
                  <a:pt x="5203926" y="709727"/>
                </a:cubicBezTo>
                <a:cubicBezTo>
                  <a:pt x="5207583" y="704850"/>
                  <a:pt x="5211927" y="701193"/>
                  <a:pt x="5216956" y="698754"/>
                </a:cubicBezTo>
                <a:cubicBezTo>
                  <a:pt x="5221986" y="696316"/>
                  <a:pt x="5226177" y="695554"/>
                  <a:pt x="5229529" y="696468"/>
                </a:cubicBezTo>
                <a:cubicBezTo>
                  <a:pt x="5237149" y="688239"/>
                  <a:pt x="5245379" y="684124"/>
                  <a:pt x="5254218" y="684124"/>
                </a:cubicBezTo>
                <a:cubicBezTo>
                  <a:pt x="5258180" y="684124"/>
                  <a:pt x="5261685" y="684886"/>
                  <a:pt x="5264733" y="686410"/>
                </a:cubicBezTo>
                <a:cubicBezTo>
                  <a:pt x="5267477" y="684276"/>
                  <a:pt x="5271592" y="683209"/>
                  <a:pt x="5277078" y="683209"/>
                </a:cubicBezTo>
                <a:cubicBezTo>
                  <a:pt x="5281650" y="683209"/>
                  <a:pt x="5285917" y="684048"/>
                  <a:pt x="5289880" y="685724"/>
                </a:cubicBezTo>
                <a:cubicBezTo>
                  <a:pt x="5293842" y="687401"/>
                  <a:pt x="5296433" y="689915"/>
                  <a:pt x="5297652" y="693268"/>
                </a:cubicBezTo>
                <a:cubicBezTo>
                  <a:pt x="5308625" y="693878"/>
                  <a:pt x="5316397" y="698449"/>
                  <a:pt x="5320970" y="706984"/>
                </a:cubicBezTo>
                <a:cubicBezTo>
                  <a:pt x="5324932" y="707289"/>
                  <a:pt x="5328818" y="709575"/>
                  <a:pt x="5332628" y="713842"/>
                </a:cubicBezTo>
                <a:cubicBezTo>
                  <a:pt x="5336438" y="718109"/>
                  <a:pt x="5338343" y="722986"/>
                  <a:pt x="5338343" y="728472"/>
                </a:cubicBezTo>
                <a:cubicBezTo>
                  <a:pt x="5338343" y="730911"/>
                  <a:pt x="5337581" y="733959"/>
                  <a:pt x="5336057" y="737616"/>
                </a:cubicBezTo>
                <a:cubicBezTo>
                  <a:pt x="5343067" y="740359"/>
                  <a:pt x="5346573" y="745694"/>
                  <a:pt x="5346573" y="753618"/>
                </a:cubicBezTo>
                <a:cubicBezTo>
                  <a:pt x="5346573" y="756361"/>
                  <a:pt x="5346420" y="758343"/>
                  <a:pt x="5346115" y="759562"/>
                </a:cubicBezTo>
                <a:cubicBezTo>
                  <a:pt x="5350078" y="761695"/>
                  <a:pt x="5352897" y="763905"/>
                  <a:pt x="5354573" y="766191"/>
                </a:cubicBezTo>
                <a:cubicBezTo>
                  <a:pt x="5356249" y="768477"/>
                  <a:pt x="5357088" y="771297"/>
                  <a:pt x="5357088" y="774649"/>
                </a:cubicBezTo>
                <a:cubicBezTo>
                  <a:pt x="5357088" y="778307"/>
                  <a:pt x="5356174" y="783184"/>
                  <a:pt x="5354345" y="789280"/>
                </a:cubicBezTo>
                <a:cubicBezTo>
                  <a:pt x="5358003" y="792023"/>
                  <a:pt x="5359831" y="796595"/>
                  <a:pt x="5359831" y="802996"/>
                </a:cubicBezTo>
                <a:cubicBezTo>
                  <a:pt x="5359831" y="809701"/>
                  <a:pt x="5358155" y="814731"/>
                  <a:pt x="5354802" y="818083"/>
                </a:cubicBezTo>
                <a:cubicBezTo>
                  <a:pt x="5357545" y="822655"/>
                  <a:pt x="5358917" y="828294"/>
                  <a:pt x="5358917" y="835000"/>
                </a:cubicBezTo>
                <a:cubicBezTo>
                  <a:pt x="5358917" y="841705"/>
                  <a:pt x="5357393" y="847039"/>
                  <a:pt x="5354345" y="851002"/>
                </a:cubicBezTo>
                <a:cubicBezTo>
                  <a:pt x="5356174" y="860146"/>
                  <a:pt x="5357088" y="866547"/>
                  <a:pt x="5357088" y="870204"/>
                </a:cubicBezTo>
                <a:cubicBezTo>
                  <a:pt x="5357088" y="876605"/>
                  <a:pt x="5355716" y="881025"/>
                  <a:pt x="5352973" y="883463"/>
                </a:cubicBezTo>
                <a:cubicBezTo>
                  <a:pt x="5355412" y="888949"/>
                  <a:pt x="5356631" y="894283"/>
                  <a:pt x="5356631" y="899465"/>
                </a:cubicBezTo>
                <a:cubicBezTo>
                  <a:pt x="5356631" y="906476"/>
                  <a:pt x="5354954" y="911657"/>
                  <a:pt x="5351602" y="915010"/>
                </a:cubicBezTo>
                <a:cubicBezTo>
                  <a:pt x="5351906" y="919887"/>
                  <a:pt x="5349849" y="923849"/>
                  <a:pt x="5345430" y="926897"/>
                </a:cubicBezTo>
                <a:cubicBezTo>
                  <a:pt x="5341010" y="929945"/>
                  <a:pt x="5336057" y="931469"/>
                  <a:pt x="5330571" y="931469"/>
                </a:cubicBezTo>
                <a:cubicBezTo>
                  <a:pt x="5326303" y="931469"/>
                  <a:pt x="5322646" y="930402"/>
                  <a:pt x="5319598" y="928269"/>
                </a:cubicBezTo>
                <a:cubicBezTo>
                  <a:pt x="5316550" y="926135"/>
                  <a:pt x="5315026" y="923087"/>
                  <a:pt x="5315026" y="919125"/>
                </a:cubicBezTo>
                <a:cubicBezTo>
                  <a:pt x="5312587" y="913333"/>
                  <a:pt x="5311368" y="906780"/>
                  <a:pt x="5311368" y="899465"/>
                </a:cubicBezTo>
                <a:cubicBezTo>
                  <a:pt x="5311368" y="888187"/>
                  <a:pt x="5314111" y="879958"/>
                  <a:pt x="5319598" y="874776"/>
                </a:cubicBezTo>
                <a:cubicBezTo>
                  <a:pt x="5317464" y="872033"/>
                  <a:pt x="5315559" y="867537"/>
                  <a:pt x="5313883" y="861289"/>
                </a:cubicBezTo>
                <a:cubicBezTo>
                  <a:pt x="5312206" y="855041"/>
                  <a:pt x="5311368" y="849173"/>
                  <a:pt x="5311368" y="843687"/>
                </a:cubicBezTo>
                <a:cubicBezTo>
                  <a:pt x="5311368" y="836067"/>
                  <a:pt x="5312892" y="831342"/>
                  <a:pt x="5315940" y="829514"/>
                </a:cubicBezTo>
                <a:cubicBezTo>
                  <a:pt x="5313501" y="824941"/>
                  <a:pt x="5312282" y="820217"/>
                  <a:pt x="5312282" y="815340"/>
                </a:cubicBezTo>
                <a:cubicBezTo>
                  <a:pt x="5312282" y="809854"/>
                  <a:pt x="5313958" y="803148"/>
                  <a:pt x="5317312" y="795224"/>
                </a:cubicBezTo>
                <a:cubicBezTo>
                  <a:pt x="5314569" y="793090"/>
                  <a:pt x="5312282" y="789889"/>
                  <a:pt x="5310454" y="785622"/>
                </a:cubicBezTo>
                <a:cubicBezTo>
                  <a:pt x="5308625" y="781355"/>
                  <a:pt x="5307711" y="777240"/>
                  <a:pt x="5307711" y="773278"/>
                </a:cubicBezTo>
                <a:cubicBezTo>
                  <a:pt x="5307711" y="772059"/>
                  <a:pt x="5308015" y="770230"/>
                  <a:pt x="5308625" y="767792"/>
                </a:cubicBezTo>
                <a:cubicBezTo>
                  <a:pt x="5305272" y="765048"/>
                  <a:pt x="5302300" y="760629"/>
                  <a:pt x="5299710" y="754533"/>
                </a:cubicBezTo>
                <a:cubicBezTo>
                  <a:pt x="5297119" y="748437"/>
                  <a:pt x="5295976" y="742950"/>
                  <a:pt x="5296280" y="738074"/>
                </a:cubicBezTo>
                <a:cubicBezTo>
                  <a:pt x="5293538" y="737769"/>
                  <a:pt x="5290794" y="736854"/>
                  <a:pt x="5288051" y="735330"/>
                </a:cubicBezTo>
                <a:cubicBezTo>
                  <a:pt x="5285308" y="733806"/>
                  <a:pt x="5283174" y="731673"/>
                  <a:pt x="5281650" y="728930"/>
                </a:cubicBezTo>
                <a:lnTo>
                  <a:pt x="5276621" y="728930"/>
                </a:lnTo>
                <a:cubicBezTo>
                  <a:pt x="5271439" y="728930"/>
                  <a:pt x="5267782" y="727863"/>
                  <a:pt x="5265648" y="725729"/>
                </a:cubicBezTo>
                <a:cubicBezTo>
                  <a:pt x="5263210" y="728777"/>
                  <a:pt x="5259171" y="731444"/>
                  <a:pt x="5253532" y="733730"/>
                </a:cubicBezTo>
                <a:cubicBezTo>
                  <a:pt x="5247893" y="736016"/>
                  <a:pt x="5242941" y="736702"/>
                  <a:pt x="5238673" y="735788"/>
                </a:cubicBezTo>
                <a:lnTo>
                  <a:pt x="5238216" y="735788"/>
                </a:lnTo>
                <a:cubicBezTo>
                  <a:pt x="5238826" y="739140"/>
                  <a:pt x="5237835" y="742112"/>
                  <a:pt x="5235245" y="744703"/>
                </a:cubicBezTo>
                <a:cubicBezTo>
                  <a:pt x="5232653" y="747294"/>
                  <a:pt x="5229529" y="748742"/>
                  <a:pt x="5225872" y="749046"/>
                </a:cubicBezTo>
                <a:cubicBezTo>
                  <a:pt x="5223738" y="755142"/>
                  <a:pt x="5218099" y="758800"/>
                  <a:pt x="5208956" y="760019"/>
                </a:cubicBezTo>
                <a:cubicBezTo>
                  <a:pt x="5209260" y="765201"/>
                  <a:pt x="5208193" y="769544"/>
                  <a:pt x="5205755" y="773049"/>
                </a:cubicBezTo>
                <a:cubicBezTo>
                  <a:pt x="5203316" y="776555"/>
                  <a:pt x="5200573" y="778612"/>
                  <a:pt x="5197525" y="779222"/>
                </a:cubicBezTo>
                <a:cubicBezTo>
                  <a:pt x="5197525" y="787146"/>
                  <a:pt x="5195849" y="795376"/>
                  <a:pt x="5192496" y="803910"/>
                </a:cubicBezTo>
                <a:cubicBezTo>
                  <a:pt x="5193106" y="806349"/>
                  <a:pt x="5193411" y="808482"/>
                  <a:pt x="5193411" y="810311"/>
                </a:cubicBezTo>
                <a:cubicBezTo>
                  <a:pt x="5193411" y="816407"/>
                  <a:pt x="5192191" y="821893"/>
                  <a:pt x="5189753" y="826770"/>
                </a:cubicBezTo>
                <a:cubicBezTo>
                  <a:pt x="5191277" y="829818"/>
                  <a:pt x="5192039" y="833324"/>
                  <a:pt x="5192039" y="837286"/>
                </a:cubicBezTo>
                <a:cubicBezTo>
                  <a:pt x="5192039" y="842468"/>
                  <a:pt x="5191125" y="847801"/>
                  <a:pt x="5189296" y="853288"/>
                </a:cubicBezTo>
                <a:cubicBezTo>
                  <a:pt x="5192039" y="856945"/>
                  <a:pt x="5193411" y="861060"/>
                  <a:pt x="5193411" y="865632"/>
                </a:cubicBezTo>
                <a:cubicBezTo>
                  <a:pt x="5193411" y="868376"/>
                  <a:pt x="5192648" y="871576"/>
                  <a:pt x="5191125" y="875234"/>
                </a:cubicBezTo>
                <a:cubicBezTo>
                  <a:pt x="5192039" y="877062"/>
                  <a:pt x="5192496" y="879958"/>
                  <a:pt x="5192496" y="883920"/>
                </a:cubicBezTo>
                <a:cubicBezTo>
                  <a:pt x="5192496" y="890626"/>
                  <a:pt x="5191125" y="895503"/>
                  <a:pt x="5188381" y="898551"/>
                </a:cubicBezTo>
                <a:cubicBezTo>
                  <a:pt x="5189600" y="902818"/>
                  <a:pt x="5190210" y="906171"/>
                  <a:pt x="5190210" y="908609"/>
                </a:cubicBezTo>
                <a:cubicBezTo>
                  <a:pt x="5190210" y="911047"/>
                  <a:pt x="5189753" y="913181"/>
                  <a:pt x="5188839" y="915010"/>
                </a:cubicBezTo>
                <a:cubicBezTo>
                  <a:pt x="5188839" y="920191"/>
                  <a:pt x="5186857" y="924230"/>
                  <a:pt x="5182895" y="927126"/>
                </a:cubicBezTo>
                <a:cubicBezTo>
                  <a:pt x="5178932" y="930021"/>
                  <a:pt x="5174208" y="931469"/>
                  <a:pt x="5168722" y="931469"/>
                </a:cubicBezTo>
                <a:cubicBezTo>
                  <a:pt x="5163540" y="931469"/>
                  <a:pt x="5159044" y="930021"/>
                  <a:pt x="5155234" y="927126"/>
                </a:cubicBezTo>
                <a:cubicBezTo>
                  <a:pt x="5151424" y="924230"/>
                  <a:pt x="5149671" y="920191"/>
                  <a:pt x="5149977" y="915010"/>
                </a:cubicBezTo>
                <a:cubicBezTo>
                  <a:pt x="5149062" y="912267"/>
                  <a:pt x="5148605" y="909371"/>
                  <a:pt x="5148605" y="906323"/>
                </a:cubicBezTo>
                <a:cubicBezTo>
                  <a:pt x="5148605" y="899922"/>
                  <a:pt x="5149671" y="893826"/>
                  <a:pt x="5151806" y="888035"/>
                </a:cubicBezTo>
                <a:cubicBezTo>
                  <a:pt x="5149062" y="884378"/>
                  <a:pt x="5147691" y="880415"/>
                  <a:pt x="5147691" y="876148"/>
                </a:cubicBezTo>
                <a:cubicBezTo>
                  <a:pt x="5147691" y="873405"/>
                  <a:pt x="5148452" y="870204"/>
                  <a:pt x="5149977" y="866547"/>
                </a:cubicBezTo>
                <a:cubicBezTo>
                  <a:pt x="5147843" y="863194"/>
                  <a:pt x="5146776" y="859384"/>
                  <a:pt x="5146776" y="855117"/>
                </a:cubicBezTo>
                <a:cubicBezTo>
                  <a:pt x="5146776" y="852069"/>
                  <a:pt x="5147385" y="849326"/>
                  <a:pt x="5148605" y="846887"/>
                </a:cubicBezTo>
                <a:cubicBezTo>
                  <a:pt x="5149824" y="844449"/>
                  <a:pt x="5151348" y="842468"/>
                  <a:pt x="5153177" y="840943"/>
                </a:cubicBezTo>
                <a:cubicBezTo>
                  <a:pt x="5148910" y="836067"/>
                  <a:pt x="5146776" y="830428"/>
                  <a:pt x="5146776" y="824027"/>
                </a:cubicBezTo>
                <a:cubicBezTo>
                  <a:pt x="5146776" y="817931"/>
                  <a:pt x="5148757" y="812749"/>
                  <a:pt x="5152720" y="808482"/>
                </a:cubicBezTo>
                <a:cubicBezTo>
                  <a:pt x="5151500" y="806958"/>
                  <a:pt x="5150433" y="804672"/>
                  <a:pt x="5149520" y="801624"/>
                </a:cubicBezTo>
                <a:cubicBezTo>
                  <a:pt x="5148605" y="798576"/>
                  <a:pt x="5148148" y="795528"/>
                  <a:pt x="5148148" y="792480"/>
                </a:cubicBezTo>
                <a:cubicBezTo>
                  <a:pt x="5148148" y="788518"/>
                  <a:pt x="5149062" y="785622"/>
                  <a:pt x="5150891" y="783793"/>
                </a:cubicBezTo>
                <a:cubicBezTo>
                  <a:pt x="5148452" y="778307"/>
                  <a:pt x="5147233" y="772059"/>
                  <a:pt x="5147233" y="765048"/>
                </a:cubicBezTo>
                <a:cubicBezTo>
                  <a:pt x="5147233" y="758952"/>
                  <a:pt x="5148148" y="754838"/>
                  <a:pt x="5149977" y="752704"/>
                </a:cubicBezTo>
                <a:cubicBezTo>
                  <a:pt x="5147233" y="746608"/>
                  <a:pt x="5145862" y="740817"/>
                  <a:pt x="5145862" y="735330"/>
                </a:cubicBezTo>
                <a:cubicBezTo>
                  <a:pt x="5145862" y="729234"/>
                  <a:pt x="5147233" y="724815"/>
                  <a:pt x="5149977" y="722072"/>
                </a:cubicBezTo>
                <a:cubicBezTo>
                  <a:pt x="5145100" y="716280"/>
                  <a:pt x="5142661" y="709880"/>
                  <a:pt x="5142661" y="702869"/>
                </a:cubicBezTo>
                <a:cubicBezTo>
                  <a:pt x="5142661" y="694335"/>
                  <a:pt x="5146319" y="688086"/>
                  <a:pt x="5153634" y="684124"/>
                </a:cubicBezTo>
                <a:cubicBezTo>
                  <a:pt x="5157292" y="682295"/>
                  <a:pt x="5160949" y="681381"/>
                  <a:pt x="5164607" y="681381"/>
                </a:cubicBezTo>
                <a:close/>
                <a:moveTo>
                  <a:pt x="2345207" y="681381"/>
                </a:moveTo>
                <a:cubicBezTo>
                  <a:pt x="2350998" y="681381"/>
                  <a:pt x="2355875" y="683743"/>
                  <a:pt x="2359838" y="688467"/>
                </a:cubicBezTo>
                <a:cubicBezTo>
                  <a:pt x="2363800" y="693192"/>
                  <a:pt x="2365781" y="698754"/>
                  <a:pt x="2365781" y="705155"/>
                </a:cubicBezTo>
                <a:cubicBezTo>
                  <a:pt x="2365781" y="708508"/>
                  <a:pt x="2365020" y="712013"/>
                  <a:pt x="2363495" y="715671"/>
                </a:cubicBezTo>
                <a:cubicBezTo>
                  <a:pt x="2367458" y="719633"/>
                  <a:pt x="2369439" y="724662"/>
                  <a:pt x="2369439" y="730758"/>
                </a:cubicBezTo>
                <a:cubicBezTo>
                  <a:pt x="2369439" y="735026"/>
                  <a:pt x="2369134" y="738531"/>
                  <a:pt x="2368524" y="741274"/>
                </a:cubicBezTo>
                <a:cubicBezTo>
                  <a:pt x="2370963" y="732435"/>
                  <a:pt x="2374468" y="727253"/>
                  <a:pt x="2379040" y="725729"/>
                </a:cubicBezTo>
                <a:cubicBezTo>
                  <a:pt x="2379040" y="719938"/>
                  <a:pt x="2380869" y="714604"/>
                  <a:pt x="2384526" y="709727"/>
                </a:cubicBezTo>
                <a:cubicBezTo>
                  <a:pt x="2388184" y="704850"/>
                  <a:pt x="2392528" y="701193"/>
                  <a:pt x="2397556" y="698754"/>
                </a:cubicBezTo>
                <a:cubicBezTo>
                  <a:pt x="2402586" y="696316"/>
                  <a:pt x="2406777" y="695554"/>
                  <a:pt x="2410129" y="696468"/>
                </a:cubicBezTo>
                <a:cubicBezTo>
                  <a:pt x="2417749" y="688239"/>
                  <a:pt x="2425979" y="684124"/>
                  <a:pt x="2434819" y="684124"/>
                </a:cubicBezTo>
                <a:cubicBezTo>
                  <a:pt x="2438781" y="684124"/>
                  <a:pt x="2442286" y="684886"/>
                  <a:pt x="2445334" y="686410"/>
                </a:cubicBezTo>
                <a:cubicBezTo>
                  <a:pt x="2448077" y="684276"/>
                  <a:pt x="2452192" y="683209"/>
                  <a:pt x="2457678" y="683209"/>
                </a:cubicBezTo>
                <a:cubicBezTo>
                  <a:pt x="2462250" y="683209"/>
                  <a:pt x="2466518" y="684048"/>
                  <a:pt x="2470480" y="685724"/>
                </a:cubicBezTo>
                <a:cubicBezTo>
                  <a:pt x="2474442" y="687401"/>
                  <a:pt x="2477033" y="689915"/>
                  <a:pt x="2478253" y="693268"/>
                </a:cubicBezTo>
                <a:cubicBezTo>
                  <a:pt x="2489225" y="693878"/>
                  <a:pt x="2496998" y="698449"/>
                  <a:pt x="2501570" y="706984"/>
                </a:cubicBezTo>
                <a:cubicBezTo>
                  <a:pt x="2505532" y="707289"/>
                  <a:pt x="2509418" y="709575"/>
                  <a:pt x="2513229" y="713842"/>
                </a:cubicBezTo>
                <a:cubicBezTo>
                  <a:pt x="2517038" y="718109"/>
                  <a:pt x="2518943" y="722986"/>
                  <a:pt x="2518943" y="728472"/>
                </a:cubicBezTo>
                <a:cubicBezTo>
                  <a:pt x="2518943" y="730911"/>
                  <a:pt x="2518181" y="733959"/>
                  <a:pt x="2516658" y="737616"/>
                </a:cubicBezTo>
                <a:cubicBezTo>
                  <a:pt x="2523668" y="740359"/>
                  <a:pt x="2527173" y="745694"/>
                  <a:pt x="2527173" y="753618"/>
                </a:cubicBezTo>
                <a:cubicBezTo>
                  <a:pt x="2527173" y="756361"/>
                  <a:pt x="2527020" y="758343"/>
                  <a:pt x="2526716" y="759562"/>
                </a:cubicBezTo>
                <a:cubicBezTo>
                  <a:pt x="2530678" y="761695"/>
                  <a:pt x="2533498" y="763905"/>
                  <a:pt x="2535174" y="766191"/>
                </a:cubicBezTo>
                <a:cubicBezTo>
                  <a:pt x="2536850" y="768477"/>
                  <a:pt x="2537688" y="771297"/>
                  <a:pt x="2537688" y="774649"/>
                </a:cubicBezTo>
                <a:cubicBezTo>
                  <a:pt x="2537688" y="778307"/>
                  <a:pt x="2536774" y="783184"/>
                  <a:pt x="2534946" y="789280"/>
                </a:cubicBezTo>
                <a:cubicBezTo>
                  <a:pt x="2538603" y="792023"/>
                  <a:pt x="2540431" y="796595"/>
                  <a:pt x="2540431" y="802996"/>
                </a:cubicBezTo>
                <a:cubicBezTo>
                  <a:pt x="2540431" y="809701"/>
                  <a:pt x="2538755" y="814731"/>
                  <a:pt x="2535402" y="818083"/>
                </a:cubicBezTo>
                <a:cubicBezTo>
                  <a:pt x="2538145" y="822655"/>
                  <a:pt x="2539517" y="828294"/>
                  <a:pt x="2539517" y="835000"/>
                </a:cubicBezTo>
                <a:cubicBezTo>
                  <a:pt x="2539517" y="841705"/>
                  <a:pt x="2537993" y="847039"/>
                  <a:pt x="2534946" y="851002"/>
                </a:cubicBezTo>
                <a:cubicBezTo>
                  <a:pt x="2536774" y="860146"/>
                  <a:pt x="2537688" y="866547"/>
                  <a:pt x="2537688" y="870204"/>
                </a:cubicBezTo>
                <a:cubicBezTo>
                  <a:pt x="2537688" y="876605"/>
                  <a:pt x="2536316" y="881025"/>
                  <a:pt x="2533574" y="883463"/>
                </a:cubicBezTo>
                <a:cubicBezTo>
                  <a:pt x="2536012" y="888949"/>
                  <a:pt x="2537231" y="894283"/>
                  <a:pt x="2537231" y="899465"/>
                </a:cubicBezTo>
                <a:cubicBezTo>
                  <a:pt x="2537231" y="906476"/>
                  <a:pt x="2535555" y="911657"/>
                  <a:pt x="2532202" y="915010"/>
                </a:cubicBezTo>
                <a:cubicBezTo>
                  <a:pt x="2532507" y="919887"/>
                  <a:pt x="2530450" y="923849"/>
                  <a:pt x="2526030" y="926897"/>
                </a:cubicBezTo>
                <a:cubicBezTo>
                  <a:pt x="2521610" y="929945"/>
                  <a:pt x="2516658" y="931469"/>
                  <a:pt x="2511171" y="931469"/>
                </a:cubicBezTo>
                <a:cubicBezTo>
                  <a:pt x="2506904" y="931469"/>
                  <a:pt x="2503246" y="930402"/>
                  <a:pt x="2500198" y="928269"/>
                </a:cubicBezTo>
                <a:cubicBezTo>
                  <a:pt x="2497150" y="926135"/>
                  <a:pt x="2495626" y="923087"/>
                  <a:pt x="2495626" y="919125"/>
                </a:cubicBezTo>
                <a:cubicBezTo>
                  <a:pt x="2493187" y="913333"/>
                  <a:pt x="2491968" y="906780"/>
                  <a:pt x="2491968" y="899465"/>
                </a:cubicBezTo>
                <a:cubicBezTo>
                  <a:pt x="2491968" y="888187"/>
                  <a:pt x="2494711" y="879958"/>
                  <a:pt x="2500198" y="874776"/>
                </a:cubicBezTo>
                <a:cubicBezTo>
                  <a:pt x="2498065" y="872033"/>
                  <a:pt x="2496159" y="867537"/>
                  <a:pt x="2494483" y="861289"/>
                </a:cubicBezTo>
                <a:cubicBezTo>
                  <a:pt x="2492807" y="855041"/>
                  <a:pt x="2491968" y="849173"/>
                  <a:pt x="2491968" y="843687"/>
                </a:cubicBezTo>
                <a:cubicBezTo>
                  <a:pt x="2491968" y="836067"/>
                  <a:pt x="2493493" y="831342"/>
                  <a:pt x="2496540" y="829514"/>
                </a:cubicBezTo>
                <a:cubicBezTo>
                  <a:pt x="2494102" y="824941"/>
                  <a:pt x="2492883" y="820217"/>
                  <a:pt x="2492883" y="815340"/>
                </a:cubicBezTo>
                <a:cubicBezTo>
                  <a:pt x="2492883" y="809854"/>
                  <a:pt x="2494559" y="803148"/>
                  <a:pt x="2497912" y="795224"/>
                </a:cubicBezTo>
                <a:cubicBezTo>
                  <a:pt x="2495169" y="793090"/>
                  <a:pt x="2492883" y="789889"/>
                  <a:pt x="2491054" y="785622"/>
                </a:cubicBezTo>
                <a:cubicBezTo>
                  <a:pt x="2489225" y="781355"/>
                  <a:pt x="2488311" y="777240"/>
                  <a:pt x="2488311" y="773278"/>
                </a:cubicBezTo>
                <a:cubicBezTo>
                  <a:pt x="2488311" y="772059"/>
                  <a:pt x="2488616" y="770230"/>
                  <a:pt x="2489225" y="767792"/>
                </a:cubicBezTo>
                <a:cubicBezTo>
                  <a:pt x="2485872" y="765048"/>
                  <a:pt x="2482901" y="760629"/>
                  <a:pt x="2480310" y="754533"/>
                </a:cubicBezTo>
                <a:cubicBezTo>
                  <a:pt x="2477719" y="748437"/>
                  <a:pt x="2476576" y="742950"/>
                  <a:pt x="2476881" y="738074"/>
                </a:cubicBezTo>
                <a:cubicBezTo>
                  <a:pt x="2474138" y="737769"/>
                  <a:pt x="2471394" y="736854"/>
                  <a:pt x="2468651" y="735330"/>
                </a:cubicBezTo>
                <a:cubicBezTo>
                  <a:pt x="2465908" y="733806"/>
                  <a:pt x="2463775" y="731673"/>
                  <a:pt x="2462250" y="728930"/>
                </a:cubicBezTo>
                <a:lnTo>
                  <a:pt x="2457222" y="728930"/>
                </a:lnTo>
                <a:cubicBezTo>
                  <a:pt x="2452040" y="728930"/>
                  <a:pt x="2448382" y="727863"/>
                  <a:pt x="2446248" y="725729"/>
                </a:cubicBezTo>
                <a:cubicBezTo>
                  <a:pt x="2443810" y="728777"/>
                  <a:pt x="2439771" y="731444"/>
                  <a:pt x="2434133" y="733730"/>
                </a:cubicBezTo>
                <a:cubicBezTo>
                  <a:pt x="2428494" y="736016"/>
                  <a:pt x="2423541" y="736702"/>
                  <a:pt x="2419274" y="735788"/>
                </a:cubicBezTo>
                <a:lnTo>
                  <a:pt x="2418817" y="735788"/>
                </a:lnTo>
                <a:cubicBezTo>
                  <a:pt x="2419426" y="739140"/>
                  <a:pt x="2418435" y="742112"/>
                  <a:pt x="2415845" y="744703"/>
                </a:cubicBezTo>
                <a:cubicBezTo>
                  <a:pt x="2413254" y="747294"/>
                  <a:pt x="2410129" y="748742"/>
                  <a:pt x="2406472" y="749046"/>
                </a:cubicBezTo>
                <a:cubicBezTo>
                  <a:pt x="2404338" y="755142"/>
                  <a:pt x="2398700" y="758800"/>
                  <a:pt x="2389556" y="760019"/>
                </a:cubicBezTo>
                <a:cubicBezTo>
                  <a:pt x="2389861" y="765201"/>
                  <a:pt x="2388794" y="769544"/>
                  <a:pt x="2386355" y="773049"/>
                </a:cubicBezTo>
                <a:cubicBezTo>
                  <a:pt x="2383917" y="776555"/>
                  <a:pt x="2381174" y="778612"/>
                  <a:pt x="2378126" y="779222"/>
                </a:cubicBezTo>
                <a:cubicBezTo>
                  <a:pt x="2378126" y="787146"/>
                  <a:pt x="2376449" y="795376"/>
                  <a:pt x="2373096" y="803910"/>
                </a:cubicBezTo>
                <a:cubicBezTo>
                  <a:pt x="2373706" y="806349"/>
                  <a:pt x="2374011" y="808482"/>
                  <a:pt x="2374011" y="810311"/>
                </a:cubicBezTo>
                <a:cubicBezTo>
                  <a:pt x="2374011" y="816407"/>
                  <a:pt x="2372792" y="821893"/>
                  <a:pt x="2370353" y="826770"/>
                </a:cubicBezTo>
                <a:cubicBezTo>
                  <a:pt x="2371877" y="829818"/>
                  <a:pt x="2372639" y="833324"/>
                  <a:pt x="2372639" y="837286"/>
                </a:cubicBezTo>
                <a:cubicBezTo>
                  <a:pt x="2372639" y="842468"/>
                  <a:pt x="2371725" y="847801"/>
                  <a:pt x="2369896" y="853288"/>
                </a:cubicBezTo>
                <a:cubicBezTo>
                  <a:pt x="2372639" y="856945"/>
                  <a:pt x="2374011" y="861060"/>
                  <a:pt x="2374011" y="865632"/>
                </a:cubicBezTo>
                <a:cubicBezTo>
                  <a:pt x="2374011" y="868376"/>
                  <a:pt x="2373249" y="871576"/>
                  <a:pt x="2371725" y="875234"/>
                </a:cubicBezTo>
                <a:cubicBezTo>
                  <a:pt x="2372639" y="877062"/>
                  <a:pt x="2373096" y="879958"/>
                  <a:pt x="2373096" y="883920"/>
                </a:cubicBezTo>
                <a:cubicBezTo>
                  <a:pt x="2373096" y="890626"/>
                  <a:pt x="2371725" y="895503"/>
                  <a:pt x="2368982" y="898551"/>
                </a:cubicBezTo>
                <a:cubicBezTo>
                  <a:pt x="2370201" y="902818"/>
                  <a:pt x="2370810" y="906171"/>
                  <a:pt x="2370810" y="908609"/>
                </a:cubicBezTo>
                <a:cubicBezTo>
                  <a:pt x="2370810" y="911047"/>
                  <a:pt x="2370353" y="913181"/>
                  <a:pt x="2369439" y="915010"/>
                </a:cubicBezTo>
                <a:cubicBezTo>
                  <a:pt x="2369439" y="920191"/>
                  <a:pt x="2367458" y="924230"/>
                  <a:pt x="2363495" y="927126"/>
                </a:cubicBezTo>
                <a:cubicBezTo>
                  <a:pt x="2359533" y="930021"/>
                  <a:pt x="2354808" y="931469"/>
                  <a:pt x="2349322" y="931469"/>
                </a:cubicBezTo>
                <a:cubicBezTo>
                  <a:pt x="2344140" y="931469"/>
                  <a:pt x="2339644" y="930021"/>
                  <a:pt x="2335835" y="927126"/>
                </a:cubicBezTo>
                <a:cubicBezTo>
                  <a:pt x="2332025" y="924230"/>
                  <a:pt x="2330272" y="920191"/>
                  <a:pt x="2330577" y="915010"/>
                </a:cubicBezTo>
                <a:cubicBezTo>
                  <a:pt x="2329663" y="912267"/>
                  <a:pt x="2329205" y="909371"/>
                  <a:pt x="2329205" y="906323"/>
                </a:cubicBezTo>
                <a:cubicBezTo>
                  <a:pt x="2329205" y="899922"/>
                  <a:pt x="2330272" y="893826"/>
                  <a:pt x="2332406" y="888035"/>
                </a:cubicBezTo>
                <a:cubicBezTo>
                  <a:pt x="2329663" y="884378"/>
                  <a:pt x="2328291" y="880415"/>
                  <a:pt x="2328291" y="876148"/>
                </a:cubicBezTo>
                <a:cubicBezTo>
                  <a:pt x="2328291" y="873405"/>
                  <a:pt x="2329053" y="870204"/>
                  <a:pt x="2330577" y="866547"/>
                </a:cubicBezTo>
                <a:cubicBezTo>
                  <a:pt x="2328443" y="863194"/>
                  <a:pt x="2327376" y="859384"/>
                  <a:pt x="2327376" y="855117"/>
                </a:cubicBezTo>
                <a:cubicBezTo>
                  <a:pt x="2327376" y="852069"/>
                  <a:pt x="2327986" y="849326"/>
                  <a:pt x="2329205" y="846887"/>
                </a:cubicBezTo>
                <a:cubicBezTo>
                  <a:pt x="2330424" y="844449"/>
                  <a:pt x="2331949" y="842468"/>
                  <a:pt x="2333778" y="840943"/>
                </a:cubicBezTo>
                <a:cubicBezTo>
                  <a:pt x="2329510" y="836067"/>
                  <a:pt x="2327376" y="830428"/>
                  <a:pt x="2327376" y="824027"/>
                </a:cubicBezTo>
                <a:cubicBezTo>
                  <a:pt x="2327376" y="817931"/>
                  <a:pt x="2329358" y="812749"/>
                  <a:pt x="2333320" y="808482"/>
                </a:cubicBezTo>
                <a:cubicBezTo>
                  <a:pt x="2332101" y="806958"/>
                  <a:pt x="2331034" y="804672"/>
                  <a:pt x="2330120" y="801624"/>
                </a:cubicBezTo>
                <a:cubicBezTo>
                  <a:pt x="2329205" y="798576"/>
                  <a:pt x="2328748" y="795528"/>
                  <a:pt x="2328748" y="792480"/>
                </a:cubicBezTo>
                <a:cubicBezTo>
                  <a:pt x="2328748" y="788518"/>
                  <a:pt x="2329663" y="785622"/>
                  <a:pt x="2331491" y="783793"/>
                </a:cubicBezTo>
                <a:cubicBezTo>
                  <a:pt x="2329053" y="778307"/>
                  <a:pt x="2327834" y="772059"/>
                  <a:pt x="2327834" y="765048"/>
                </a:cubicBezTo>
                <a:cubicBezTo>
                  <a:pt x="2327834" y="758952"/>
                  <a:pt x="2328748" y="754838"/>
                  <a:pt x="2330577" y="752704"/>
                </a:cubicBezTo>
                <a:cubicBezTo>
                  <a:pt x="2327834" y="746608"/>
                  <a:pt x="2326462" y="740817"/>
                  <a:pt x="2326462" y="735330"/>
                </a:cubicBezTo>
                <a:cubicBezTo>
                  <a:pt x="2326462" y="729234"/>
                  <a:pt x="2327834" y="724815"/>
                  <a:pt x="2330577" y="722072"/>
                </a:cubicBezTo>
                <a:cubicBezTo>
                  <a:pt x="2325700" y="716280"/>
                  <a:pt x="2323261" y="709880"/>
                  <a:pt x="2323261" y="702869"/>
                </a:cubicBezTo>
                <a:cubicBezTo>
                  <a:pt x="2323261" y="694335"/>
                  <a:pt x="2326920" y="688086"/>
                  <a:pt x="2334235" y="684124"/>
                </a:cubicBezTo>
                <a:cubicBezTo>
                  <a:pt x="2337892" y="682295"/>
                  <a:pt x="2341550" y="681381"/>
                  <a:pt x="2345207" y="681381"/>
                </a:cubicBezTo>
                <a:close/>
                <a:moveTo>
                  <a:pt x="6630619" y="675894"/>
                </a:moveTo>
                <a:cubicBezTo>
                  <a:pt x="6637629" y="675894"/>
                  <a:pt x="6644259" y="676885"/>
                  <a:pt x="6650507" y="678866"/>
                </a:cubicBezTo>
                <a:cubicBezTo>
                  <a:pt x="6656755" y="680847"/>
                  <a:pt x="6661403" y="683362"/>
                  <a:pt x="6664452" y="686410"/>
                </a:cubicBezTo>
                <a:cubicBezTo>
                  <a:pt x="6667499" y="683972"/>
                  <a:pt x="6672071" y="682752"/>
                  <a:pt x="6678168" y="682752"/>
                </a:cubicBezTo>
                <a:cubicBezTo>
                  <a:pt x="6687616" y="682752"/>
                  <a:pt x="6693407" y="686562"/>
                  <a:pt x="6695541" y="694182"/>
                </a:cubicBezTo>
                <a:cubicBezTo>
                  <a:pt x="6697979" y="693268"/>
                  <a:pt x="6700418" y="692811"/>
                  <a:pt x="6702856" y="692811"/>
                </a:cubicBezTo>
                <a:cubicBezTo>
                  <a:pt x="6708038" y="692811"/>
                  <a:pt x="6712610" y="694716"/>
                  <a:pt x="6716572" y="698526"/>
                </a:cubicBezTo>
                <a:cubicBezTo>
                  <a:pt x="6720535" y="702336"/>
                  <a:pt x="6722516" y="706832"/>
                  <a:pt x="6722516" y="712013"/>
                </a:cubicBezTo>
                <a:cubicBezTo>
                  <a:pt x="6722516" y="714756"/>
                  <a:pt x="6722211" y="716738"/>
                  <a:pt x="6721602" y="717957"/>
                </a:cubicBezTo>
                <a:cubicBezTo>
                  <a:pt x="6724649" y="722224"/>
                  <a:pt x="6727012" y="726186"/>
                  <a:pt x="6728688" y="729844"/>
                </a:cubicBezTo>
                <a:cubicBezTo>
                  <a:pt x="6730364" y="733501"/>
                  <a:pt x="6730898" y="737159"/>
                  <a:pt x="6730288" y="740817"/>
                </a:cubicBezTo>
                <a:cubicBezTo>
                  <a:pt x="6731203" y="743560"/>
                  <a:pt x="6731660" y="745998"/>
                  <a:pt x="6731660" y="748132"/>
                </a:cubicBezTo>
                <a:cubicBezTo>
                  <a:pt x="6731660" y="753009"/>
                  <a:pt x="6730441" y="756666"/>
                  <a:pt x="6728002" y="759105"/>
                </a:cubicBezTo>
                <a:cubicBezTo>
                  <a:pt x="6728307" y="760019"/>
                  <a:pt x="6728460" y="761238"/>
                  <a:pt x="6728460" y="762762"/>
                </a:cubicBezTo>
                <a:cubicBezTo>
                  <a:pt x="6728460" y="766115"/>
                  <a:pt x="6727240" y="769773"/>
                  <a:pt x="6724802" y="773735"/>
                </a:cubicBezTo>
                <a:cubicBezTo>
                  <a:pt x="6726936" y="776783"/>
                  <a:pt x="6728002" y="780136"/>
                  <a:pt x="6728002" y="783793"/>
                </a:cubicBezTo>
                <a:cubicBezTo>
                  <a:pt x="6728002" y="787451"/>
                  <a:pt x="6726936" y="790804"/>
                  <a:pt x="6724802" y="793852"/>
                </a:cubicBezTo>
                <a:cubicBezTo>
                  <a:pt x="6725411" y="799338"/>
                  <a:pt x="6725716" y="802996"/>
                  <a:pt x="6725716" y="804825"/>
                </a:cubicBezTo>
                <a:cubicBezTo>
                  <a:pt x="6726631" y="812445"/>
                  <a:pt x="6727088" y="817626"/>
                  <a:pt x="6727088" y="820370"/>
                </a:cubicBezTo>
                <a:cubicBezTo>
                  <a:pt x="6727088" y="821893"/>
                  <a:pt x="6726783" y="823875"/>
                  <a:pt x="6726173" y="826313"/>
                </a:cubicBezTo>
                <a:cubicBezTo>
                  <a:pt x="6728612" y="829666"/>
                  <a:pt x="6729831" y="834543"/>
                  <a:pt x="6729831" y="840943"/>
                </a:cubicBezTo>
                <a:cubicBezTo>
                  <a:pt x="6729831" y="847344"/>
                  <a:pt x="6728764" y="852221"/>
                  <a:pt x="6726631" y="855574"/>
                </a:cubicBezTo>
                <a:cubicBezTo>
                  <a:pt x="6731203" y="864108"/>
                  <a:pt x="6733489" y="870661"/>
                  <a:pt x="6733489" y="875234"/>
                </a:cubicBezTo>
                <a:cubicBezTo>
                  <a:pt x="6733489" y="878891"/>
                  <a:pt x="6732422" y="882244"/>
                  <a:pt x="6730288" y="885292"/>
                </a:cubicBezTo>
                <a:cubicBezTo>
                  <a:pt x="6731507" y="887426"/>
                  <a:pt x="6732117" y="889864"/>
                  <a:pt x="6732117" y="892607"/>
                </a:cubicBezTo>
                <a:cubicBezTo>
                  <a:pt x="6732117" y="895655"/>
                  <a:pt x="6731203" y="899008"/>
                  <a:pt x="6729374" y="902666"/>
                </a:cubicBezTo>
                <a:cubicBezTo>
                  <a:pt x="6731203" y="905409"/>
                  <a:pt x="6732117" y="909676"/>
                  <a:pt x="6732117" y="915467"/>
                </a:cubicBezTo>
                <a:cubicBezTo>
                  <a:pt x="6732117" y="921868"/>
                  <a:pt x="6730593" y="927507"/>
                  <a:pt x="6727545" y="932383"/>
                </a:cubicBezTo>
                <a:cubicBezTo>
                  <a:pt x="6729069" y="932688"/>
                  <a:pt x="6729374" y="934593"/>
                  <a:pt x="6728460" y="938099"/>
                </a:cubicBezTo>
                <a:cubicBezTo>
                  <a:pt x="6727545" y="941604"/>
                  <a:pt x="6726021" y="945033"/>
                  <a:pt x="6723887" y="948385"/>
                </a:cubicBezTo>
                <a:cubicBezTo>
                  <a:pt x="6725411" y="951433"/>
                  <a:pt x="6726173" y="954177"/>
                  <a:pt x="6726173" y="956615"/>
                </a:cubicBezTo>
                <a:cubicBezTo>
                  <a:pt x="6726173" y="960273"/>
                  <a:pt x="6725107" y="963854"/>
                  <a:pt x="6722973" y="967359"/>
                </a:cubicBezTo>
                <a:cubicBezTo>
                  <a:pt x="6720839" y="970864"/>
                  <a:pt x="6718096" y="973379"/>
                  <a:pt x="6714744" y="974903"/>
                </a:cubicBezTo>
                <a:cubicBezTo>
                  <a:pt x="6710781" y="986181"/>
                  <a:pt x="6705142" y="992734"/>
                  <a:pt x="6697827" y="994563"/>
                </a:cubicBezTo>
                <a:cubicBezTo>
                  <a:pt x="6698131" y="998220"/>
                  <a:pt x="6696760" y="1001802"/>
                  <a:pt x="6693713" y="1005307"/>
                </a:cubicBezTo>
                <a:cubicBezTo>
                  <a:pt x="6690664" y="1008812"/>
                  <a:pt x="6687464" y="1010870"/>
                  <a:pt x="6684111" y="1011479"/>
                </a:cubicBezTo>
                <a:cubicBezTo>
                  <a:pt x="6682587" y="1018185"/>
                  <a:pt x="6676796" y="1021538"/>
                  <a:pt x="6666737" y="1021538"/>
                </a:cubicBezTo>
                <a:cubicBezTo>
                  <a:pt x="6664604" y="1024281"/>
                  <a:pt x="6661175" y="1026414"/>
                  <a:pt x="6656450" y="1027938"/>
                </a:cubicBezTo>
                <a:cubicBezTo>
                  <a:pt x="6651726" y="1029462"/>
                  <a:pt x="6646468" y="1030224"/>
                  <a:pt x="6640677" y="1030224"/>
                </a:cubicBezTo>
                <a:cubicBezTo>
                  <a:pt x="6629400" y="1030224"/>
                  <a:pt x="6620865" y="1027329"/>
                  <a:pt x="6615074" y="1021538"/>
                </a:cubicBezTo>
                <a:cubicBezTo>
                  <a:pt x="6611111" y="1021233"/>
                  <a:pt x="6607302" y="1019785"/>
                  <a:pt x="6603644" y="1017194"/>
                </a:cubicBezTo>
                <a:cubicBezTo>
                  <a:pt x="6599986" y="1014603"/>
                  <a:pt x="6597243" y="1011479"/>
                  <a:pt x="6595414" y="1007822"/>
                </a:cubicBezTo>
                <a:cubicBezTo>
                  <a:pt x="6590842" y="1007517"/>
                  <a:pt x="6586956" y="1005688"/>
                  <a:pt x="6583756" y="1002335"/>
                </a:cubicBezTo>
                <a:cubicBezTo>
                  <a:pt x="6580556" y="998982"/>
                  <a:pt x="6578803" y="995020"/>
                  <a:pt x="6578498" y="990448"/>
                </a:cubicBezTo>
                <a:cubicBezTo>
                  <a:pt x="6576059" y="986486"/>
                  <a:pt x="6574840" y="982980"/>
                  <a:pt x="6574840" y="979932"/>
                </a:cubicBezTo>
                <a:cubicBezTo>
                  <a:pt x="6574840" y="974751"/>
                  <a:pt x="6576974" y="970407"/>
                  <a:pt x="6581241" y="966902"/>
                </a:cubicBezTo>
                <a:cubicBezTo>
                  <a:pt x="6585508" y="963397"/>
                  <a:pt x="6590385" y="961644"/>
                  <a:pt x="6595871" y="961644"/>
                </a:cubicBezTo>
                <a:cubicBezTo>
                  <a:pt x="6599529" y="961644"/>
                  <a:pt x="6602805" y="962635"/>
                  <a:pt x="6605702" y="964616"/>
                </a:cubicBezTo>
                <a:cubicBezTo>
                  <a:pt x="6608597" y="966597"/>
                  <a:pt x="6610807" y="969569"/>
                  <a:pt x="6612331" y="973532"/>
                </a:cubicBezTo>
                <a:cubicBezTo>
                  <a:pt x="6618732" y="975056"/>
                  <a:pt x="6622999" y="978561"/>
                  <a:pt x="6625132" y="984047"/>
                </a:cubicBezTo>
                <a:cubicBezTo>
                  <a:pt x="6630314" y="984657"/>
                  <a:pt x="6634428" y="986486"/>
                  <a:pt x="6637477" y="989534"/>
                </a:cubicBezTo>
                <a:cubicBezTo>
                  <a:pt x="6638391" y="988010"/>
                  <a:pt x="6640372" y="986867"/>
                  <a:pt x="6643420" y="986105"/>
                </a:cubicBezTo>
                <a:cubicBezTo>
                  <a:pt x="6646468" y="985343"/>
                  <a:pt x="6649669" y="984962"/>
                  <a:pt x="6653021" y="984962"/>
                </a:cubicBezTo>
                <a:cubicBezTo>
                  <a:pt x="6656374" y="984962"/>
                  <a:pt x="6658965" y="985419"/>
                  <a:pt x="6660794" y="986333"/>
                </a:cubicBezTo>
                <a:cubicBezTo>
                  <a:pt x="6660794" y="983895"/>
                  <a:pt x="6662013" y="981533"/>
                  <a:pt x="6664452" y="979247"/>
                </a:cubicBezTo>
                <a:cubicBezTo>
                  <a:pt x="6666890" y="976961"/>
                  <a:pt x="6669481" y="975665"/>
                  <a:pt x="6672224" y="975360"/>
                </a:cubicBezTo>
                <a:cubicBezTo>
                  <a:pt x="6671614" y="972922"/>
                  <a:pt x="6672376" y="970026"/>
                  <a:pt x="6674510" y="966674"/>
                </a:cubicBezTo>
                <a:cubicBezTo>
                  <a:pt x="6676643" y="963321"/>
                  <a:pt x="6678777" y="961492"/>
                  <a:pt x="6680911" y="961187"/>
                </a:cubicBezTo>
                <a:cubicBezTo>
                  <a:pt x="6680301" y="958749"/>
                  <a:pt x="6679997" y="956463"/>
                  <a:pt x="6679997" y="954329"/>
                </a:cubicBezTo>
                <a:cubicBezTo>
                  <a:pt x="6679997" y="950367"/>
                  <a:pt x="6680682" y="946633"/>
                  <a:pt x="6682054" y="943128"/>
                </a:cubicBezTo>
                <a:cubicBezTo>
                  <a:pt x="6683425" y="939622"/>
                  <a:pt x="6685330" y="936955"/>
                  <a:pt x="6687769" y="935127"/>
                </a:cubicBezTo>
                <a:cubicBezTo>
                  <a:pt x="6687464" y="933907"/>
                  <a:pt x="6687312" y="932231"/>
                  <a:pt x="6687312" y="930097"/>
                </a:cubicBezTo>
                <a:cubicBezTo>
                  <a:pt x="6687312" y="926135"/>
                  <a:pt x="6688073" y="922401"/>
                  <a:pt x="6689598" y="918896"/>
                </a:cubicBezTo>
                <a:cubicBezTo>
                  <a:pt x="6691121" y="915391"/>
                  <a:pt x="6692798" y="913029"/>
                  <a:pt x="6694627" y="911809"/>
                </a:cubicBezTo>
                <a:cubicBezTo>
                  <a:pt x="6676339" y="920953"/>
                  <a:pt x="6664908" y="924459"/>
                  <a:pt x="6660337" y="922325"/>
                </a:cubicBezTo>
                <a:cubicBezTo>
                  <a:pt x="6652412" y="924154"/>
                  <a:pt x="6646011" y="925068"/>
                  <a:pt x="6641134" y="925068"/>
                </a:cubicBezTo>
                <a:cubicBezTo>
                  <a:pt x="6634734" y="925068"/>
                  <a:pt x="6630314" y="924001"/>
                  <a:pt x="6627875" y="921868"/>
                </a:cubicBezTo>
                <a:cubicBezTo>
                  <a:pt x="6625132" y="923392"/>
                  <a:pt x="6621475" y="924154"/>
                  <a:pt x="6616903" y="924154"/>
                </a:cubicBezTo>
                <a:cubicBezTo>
                  <a:pt x="6610807" y="924154"/>
                  <a:pt x="6604939" y="922706"/>
                  <a:pt x="6599300" y="919810"/>
                </a:cubicBezTo>
                <a:cubicBezTo>
                  <a:pt x="6593662" y="916915"/>
                  <a:pt x="6589775" y="913181"/>
                  <a:pt x="6587642" y="908609"/>
                </a:cubicBezTo>
                <a:cubicBezTo>
                  <a:pt x="6579413" y="907999"/>
                  <a:pt x="6571792" y="903656"/>
                  <a:pt x="6564782" y="895579"/>
                </a:cubicBezTo>
                <a:cubicBezTo>
                  <a:pt x="6557771" y="887502"/>
                  <a:pt x="6553961" y="878129"/>
                  <a:pt x="6553352" y="867461"/>
                </a:cubicBezTo>
                <a:cubicBezTo>
                  <a:pt x="6547866" y="865632"/>
                  <a:pt x="6543675" y="861441"/>
                  <a:pt x="6540779" y="854888"/>
                </a:cubicBezTo>
                <a:cubicBezTo>
                  <a:pt x="6537883" y="848335"/>
                  <a:pt x="6536436" y="841096"/>
                  <a:pt x="6536436" y="833171"/>
                </a:cubicBezTo>
                <a:cubicBezTo>
                  <a:pt x="6536436" y="824332"/>
                  <a:pt x="6538112" y="817779"/>
                  <a:pt x="6541465" y="813511"/>
                </a:cubicBezTo>
                <a:cubicBezTo>
                  <a:pt x="6539331" y="811987"/>
                  <a:pt x="6537578" y="808406"/>
                  <a:pt x="6536207" y="802767"/>
                </a:cubicBezTo>
                <a:cubicBezTo>
                  <a:pt x="6534836" y="797128"/>
                  <a:pt x="6534150" y="791109"/>
                  <a:pt x="6534150" y="784708"/>
                </a:cubicBezTo>
                <a:cubicBezTo>
                  <a:pt x="6534150" y="770687"/>
                  <a:pt x="6537655" y="761238"/>
                  <a:pt x="6544665" y="756361"/>
                </a:cubicBezTo>
                <a:cubicBezTo>
                  <a:pt x="6543751" y="754838"/>
                  <a:pt x="6543903" y="751713"/>
                  <a:pt x="6545122" y="746989"/>
                </a:cubicBezTo>
                <a:cubicBezTo>
                  <a:pt x="6546341" y="742265"/>
                  <a:pt x="6548323" y="737616"/>
                  <a:pt x="6551066" y="733044"/>
                </a:cubicBezTo>
                <a:cubicBezTo>
                  <a:pt x="6553809" y="728472"/>
                  <a:pt x="6556552" y="725577"/>
                  <a:pt x="6559296" y="724357"/>
                </a:cubicBezTo>
                <a:cubicBezTo>
                  <a:pt x="6558991" y="721614"/>
                  <a:pt x="6560057" y="718566"/>
                  <a:pt x="6562496" y="715214"/>
                </a:cubicBezTo>
                <a:cubicBezTo>
                  <a:pt x="6564934" y="711861"/>
                  <a:pt x="6567830" y="709270"/>
                  <a:pt x="6571183" y="707441"/>
                </a:cubicBezTo>
                <a:cubicBezTo>
                  <a:pt x="6574536" y="705612"/>
                  <a:pt x="6577127" y="705003"/>
                  <a:pt x="6578955" y="705612"/>
                </a:cubicBezTo>
                <a:cubicBezTo>
                  <a:pt x="6580174" y="700431"/>
                  <a:pt x="6582841" y="696773"/>
                  <a:pt x="6586956" y="694640"/>
                </a:cubicBezTo>
                <a:cubicBezTo>
                  <a:pt x="6591071" y="692506"/>
                  <a:pt x="6596024" y="690830"/>
                  <a:pt x="6601815" y="689610"/>
                </a:cubicBezTo>
                <a:cubicBezTo>
                  <a:pt x="6603339" y="685038"/>
                  <a:pt x="6606768" y="681609"/>
                  <a:pt x="6612102" y="679323"/>
                </a:cubicBezTo>
                <a:cubicBezTo>
                  <a:pt x="6617436" y="677037"/>
                  <a:pt x="6623608" y="675894"/>
                  <a:pt x="6630619" y="675894"/>
                </a:cubicBezTo>
                <a:close/>
                <a:moveTo>
                  <a:pt x="5085435" y="674980"/>
                </a:moveTo>
                <a:cubicBezTo>
                  <a:pt x="5090007" y="674980"/>
                  <a:pt x="5093436" y="676732"/>
                  <a:pt x="5095722" y="680238"/>
                </a:cubicBezTo>
                <a:cubicBezTo>
                  <a:pt x="5098008" y="683743"/>
                  <a:pt x="5099151" y="688086"/>
                  <a:pt x="5099151" y="693268"/>
                </a:cubicBezTo>
                <a:cubicBezTo>
                  <a:pt x="5099151" y="698754"/>
                  <a:pt x="5097931" y="703936"/>
                  <a:pt x="5095493" y="708813"/>
                </a:cubicBezTo>
                <a:cubicBezTo>
                  <a:pt x="5098237" y="710642"/>
                  <a:pt x="5100294" y="713156"/>
                  <a:pt x="5101666" y="716357"/>
                </a:cubicBezTo>
                <a:cubicBezTo>
                  <a:pt x="5103037" y="719557"/>
                  <a:pt x="5103723" y="723138"/>
                  <a:pt x="5103723" y="727101"/>
                </a:cubicBezTo>
                <a:cubicBezTo>
                  <a:pt x="5103723" y="733501"/>
                  <a:pt x="5102199" y="738988"/>
                  <a:pt x="5099151" y="743560"/>
                </a:cubicBezTo>
                <a:cubicBezTo>
                  <a:pt x="5101894" y="747827"/>
                  <a:pt x="5103266" y="752094"/>
                  <a:pt x="5103266" y="756361"/>
                </a:cubicBezTo>
                <a:cubicBezTo>
                  <a:pt x="5103266" y="759409"/>
                  <a:pt x="5102504" y="761848"/>
                  <a:pt x="5100980" y="763677"/>
                </a:cubicBezTo>
                <a:cubicBezTo>
                  <a:pt x="5102199" y="765201"/>
                  <a:pt x="5102808" y="769163"/>
                  <a:pt x="5102808" y="775564"/>
                </a:cubicBezTo>
                <a:cubicBezTo>
                  <a:pt x="5102808" y="781355"/>
                  <a:pt x="5102275" y="787680"/>
                  <a:pt x="5101209" y="794538"/>
                </a:cubicBezTo>
                <a:cubicBezTo>
                  <a:pt x="5100142" y="801396"/>
                  <a:pt x="5098999" y="805739"/>
                  <a:pt x="5097779" y="807568"/>
                </a:cubicBezTo>
                <a:cubicBezTo>
                  <a:pt x="5100218" y="808482"/>
                  <a:pt x="5102123" y="811378"/>
                  <a:pt x="5103494" y="816255"/>
                </a:cubicBezTo>
                <a:cubicBezTo>
                  <a:pt x="5104866" y="821132"/>
                  <a:pt x="5105552" y="826466"/>
                  <a:pt x="5105552" y="832257"/>
                </a:cubicBezTo>
                <a:cubicBezTo>
                  <a:pt x="5105552" y="838962"/>
                  <a:pt x="5104485" y="843382"/>
                  <a:pt x="5102352" y="845516"/>
                </a:cubicBezTo>
                <a:cubicBezTo>
                  <a:pt x="5104181" y="850087"/>
                  <a:pt x="5105094" y="854507"/>
                  <a:pt x="5105094" y="858774"/>
                </a:cubicBezTo>
                <a:cubicBezTo>
                  <a:pt x="5105094" y="864261"/>
                  <a:pt x="5103723" y="868833"/>
                  <a:pt x="5100980" y="872490"/>
                </a:cubicBezTo>
                <a:cubicBezTo>
                  <a:pt x="5102504" y="875843"/>
                  <a:pt x="5103266" y="880110"/>
                  <a:pt x="5103266" y="885292"/>
                </a:cubicBezTo>
                <a:cubicBezTo>
                  <a:pt x="5103266" y="893217"/>
                  <a:pt x="5100828" y="899770"/>
                  <a:pt x="5095951" y="904951"/>
                </a:cubicBezTo>
                <a:cubicBezTo>
                  <a:pt x="5096865" y="907695"/>
                  <a:pt x="5097322" y="910438"/>
                  <a:pt x="5097322" y="913181"/>
                </a:cubicBezTo>
                <a:cubicBezTo>
                  <a:pt x="5097322" y="918668"/>
                  <a:pt x="5095570" y="923087"/>
                  <a:pt x="5092064" y="926440"/>
                </a:cubicBezTo>
                <a:cubicBezTo>
                  <a:pt x="5088559" y="929793"/>
                  <a:pt x="5084521" y="931469"/>
                  <a:pt x="5079949" y="931469"/>
                </a:cubicBezTo>
                <a:cubicBezTo>
                  <a:pt x="5074157" y="931469"/>
                  <a:pt x="5069281" y="928878"/>
                  <a:pt x="5065318" y="923697"/>
                </a:cubicBezTo>
                <a:cubicBezTo>
                  <a:pt x="5061356" y="918515"/>
                  <a:pt x="5059527" y="910895"/>
                  <a:pt x="5059832" y="900837"/>
                </a:cubicBezTo>
                <a:cubicBezTo>
                  <a:pt x="5058308" y="899008"/>
                  <a:pt x="5057089" y="896189"/>
                  <a:pt x="5056174" y="892378"/>
                </a:cubicBezTo>
                <a:cubicBezTo>
                  <a:pt x="5055260" y="888568"/>
                  <a:pt x="5054803" y="884835"/>
                  <a:pt x="5054803" y="881177"/>
                </a:cubicBezTo>
                <a:cubicBezTo>
                  <a:pt x="5054803" y="873557"/>
                  <a:pt x="5056479" y="868528"/>
                  <a:pt x="5059832" y="866089"/>
                </a:cubicBezTo>
                <a:cubicBezTo>
                  <a:pt x="5057394" y="862127"/>
                  <a:pt x="5056174" y="857860"/>
                  <a:pt x="5056174" y="853288"/>
                </a:cubicBezTo>
                <a:cubicBezTo>
                  <a:pt x="5056174" y="848716"/>
                  <a:pt x="5057241" y="844601"/>
                  <a:pt x="5059375" y="840943"/>
                </a:cubicBezTo>
                <a:cubicBezTo>
                  <a:pt x="5058155" y="839724"/>
                  <a:pt x="5057241" y="836829"/>
                  <a:pt x="5056632" y="832257"/>
                </a:cubicBezTo>
                <a:cubicBezTo>
                  <a:pt x="5056022" y="827685"/>
                  <a:pt x="5055717" y="822655"/>
                  <a:pt x="5055717" y="817169"/>
                </a:cubicBezTo>
                <a:cubicBezTo>
                  <a:pt x="5055717" y="811987"/>
                  <a:pt x="5056022" y="807339"/>
                  <a:pt x="5056632" y="803224"/>
                </a:cubicBezTo>
                <a:cubicBezTo>
                  <a:pt x="5057241" y="799110"/>
                  <a:pt x="5058155" y="796443"/>
                  <a:pt x="5059375" y="795224"/>
                </a:cubicBezTo>
                <a:cubicBezTo>
                  <a:pt x="5057546" y="793395"/>
                  <a:pt x="5056632" y="788366"/>
                  <a:pt x="5056632" y="780136"/>
                </a:cubicBezTo>
                <a:cubicBezTo>
                  <a:pt x="5056632" y="770687"/>
                  <a:pt x="5057698" y="763829"/>
                  <a:pt x="5059832" y="759562"/>
                </a:cubicBezTo>
                <a:cubicBezTo>
                  <a:pt x="5058308" y="757124"/>
                  <a:pt x="5056936" y="753923"/>
                  <a:pt x="5055717" y="749961"/>
                </a:cubicBezTo>
                <a:cubicBezTo>
                  <a:pt x="5054497" y="745998"/>
                  <a:pt x="5053888" y="742341"/>
                  <a:pt x="5053888" y="738988"/>
                </a:cubicBezTo>
                <a:cubicBezTo>
                  <a:pt x="5053888" y="735940"/>
                  <a:pt x="5054193" y="733806"/>
                  <a:pt x="5054803" y="732587"/>
                </a:cubicBezTo>
                <a:cubicBezTo>
                  <a:pt x="5052364" y="724662"/>
                  <a:pt x="5051145" y="718261"/>
                  <a:pt x="5051145" y="713385"/>
                </a:cubicBezTo>
                <a:cubicBezTo>
                  <a:pt x="5051145" y="708203"/>
                  <a:pt x="5052364" y="702869"/>
                  <a:pt x="5054803" y="697383"/>
                </a:cubicBezTo>
                <a:cubicBezTo>
                  <a:pt x="5054193" y="692811"/>
                  <a:pt x="5055489" y="688163"/>
                  <a:pt x="5058689" y="683438"/>
                </a:cubicBezTo>
                <a:cubicBezTo>
                  <a:pt x="5061889" y="678714"/>
                  <a:pt x="5066081" y="676351"/>
                  <a:pt x="5071262" y="676351"/>
                </a:cubicBezTo>
                <a:cubicBezTo>
                  <a:pt x="5072176" y="676351"/>
                  <a:pt x="5073853" y="676656"/>
                  <a:pt x="5076291" y="677266"/>
                </a:cubicBezTo>
                <a:cubicBezTo>
                  <a:pt x="5079949" y="675742"/>
                  <a:pt x="5082997" y="674980"/>
                  <a:pt x="5085435" y="674980"/>
                </a:cubicBezTo>
                <a:close/>
                <a:moveTo>
                  <a:pt x="5912510" y="672237"/>
                </a:moveTo>
                <a:cubicBezTo>
                  <a:pt x="5917082" y="672237"/>
                  <a:pt x="5921120" y="674447"/>
                  <a:pt x="5924626" y="678866"/>
                </a:cubicBezTo>
                <a:cubicBezTo>
                  <a:pt x="5928131" y="683286"/>
                  <a:pt x="5929884" y="689610"/>
                  <a:pt x="5929884" y="697840"/>
                </a:cubicBezTo>
                <a:cubicBezTo>
                  <a:pt x="5929884" y="701193"/>
                  <a:pt x="5929731" y="703936"/>
                  <a:pt x="5929426" y="706070"/>
                </a:cubicBezTo>
                <a:cubicBezTo>
                  <a:pt x="5930646" y="705460"/>
                  <a:pt x="5931864" y="704469"/>
                  <a:pt x="5933084" y="703098"/>
                </a:cubicBezTo>
                <a:cubicBezTo>
                  <a:pt x="5934303" y="701726"/>
                  <a:pt x="5935827" y="700736"/>
                  <a:pt x="5937656" y="700126"/>
                </a:cubicBezTo>
                <a:cubicBezTo>
                  <a:pt x="5939485" y="699516"/>
                  <a:pt x="5942228" y="699211"/>
                  <a:pt x="5945886" y="699211"/>
                </a:cubicBezTo>
                <a:cubicBezTo>
                  <a:pt x="5946495" y="697688"/>
                  <a:pt x="5948552" y="696164"/>
                  <a:pt x="5952058" y="694640"/>
                </a:cubicBezTo>
                <a:cubicBezTo>
                  <a:pt x="5955563" y="693116"/>
                  <a:pt x="5958992" y="692353"/>
                  <a:pt x="5962344" y="692353"/>
                </a:cubicBezTo>
                <a:cubicBezTo>
                  <a:pt x="5964783" y="692353"/>
                  <a:pt x="5966459" y="692658"/>
                  <a:pt x="5967374" y="693268"/>
                </a:cubicBezTo>
                <a:cubicBezTo>
                  <a:pt x="5969812" y="692049"/>
                  <a:pt x="5972251" y="691439"/>
                  <a:pt x="5974689" y="691439"/>
                </a:cubicBezTo>
                <a:cubicBezTo>
                  <a:pt x="5978346" y="691439"/>
                  <a:pt x="5982309" y="694030"/>
                  <a:pt x="5986576" y="699211"/>
                </a:cubicBezTo>
                <a:cubicBezTo>
                  <a:pt x="5993891" y="698602"/>
                  <a:pt x="5999225" y="700278"/>
                  <a:pt x="6002578" y="704241"/>
                </a:cubicBezTo>
                <a:cubicBezTo>
                  <a:pt x="6007455" y="703936"/>
                  <a:pt x="6011722" y="704545"/>
                  <a:pt x="6015380" y="706070"/>
                </a:cubicBezTo>
                <a:cubicBezTo>
                  <a:pt x="6019037" y="707594"/>
                  <a:pt x="6021933" y="710794"/>
                  <a:pt x="6024067" y="715671"/>
                </a:cubicBezTo>
                <a:cubicBezTo>
                  <a:pt x="6029858" y="719328"/>
                  <a:pt x="6032753" y="724205"/>
                  <a:pt x="6032753" y="730301"/>
                </a:cubicBezTo>
                <a:cubicBezTo>
                  <a:pt x="6032753" y="735483"/>
                  <a:pt x="6030544" y="740283"/>
                  <a:pt x="6026124" y="744703"/>
                </a:cubicBezTo>
                <a:cubicBezTo>
                  <a:pt x="6021704" y="749122"/>
                  <a:pt x="6016904" y="751332"/>
                  <a:pt x="6011722" y="751332"/>
                </a:cubicBezTo>
                <a:cubicBezTo>
                  <a:pt x="6005931" y="751332"/>
                  <a:pt x="6001054" y="748284"/>
                  <a:pt x="5997092" y="742188"/>
                </a:cubicBezTo>
                <a:cubicBezTo>
                  <a:pt x="5993739" y="742188"/>
                  <a:pt x="5991148" y="741884"/>
                  <a:pt x="5989319" y="741274"/>
                </a:cubicBezTo>
                <a:cubicBezTo>
                  <a:pt x="5987491" y="740664"/>
                  <a:pt x="5985662" y="739293"/>
                  <a:pt x="5983833" y="737159"/>
                </a:cubicBezTo>
                <a:cubicBezTo>
                  <a:pt x="5982004" y="737769"/>
                  <a:pt x="5980481" y="738074"/>
                  <a:pt x="5979261" y="738074"/>
                </a:cubicBezTo>
                <a:cubicBezTo>
                  <a:pt x="5976518" y="738074"/>
                  <a:pt x="5973622" y="737311"/>
                  <a:pt x="5970574" y="735788"/>
                </a:cubicBezTo>
                <a:cubicBezTo>
                  <a:pt x="5966307" y="738531"/>
                  <a:pt x="5961735" y="739750"/>
                  <a:pt x="5956858" y="739445"/>
                </a:cubicBezTo>
                <a:cubicBezTo>
                  <a:pt x="5955029" y="743712"/>
                  <a:pt x="5950305" y="745846"/>
                  <a:pt x="5942685" y="745846"/>
                </a:cubicBezTo>
                <a:cubicBezTo>
                  <a:pt x="5942990" y="746760"/>
                  <a:pt x="5943142" y="748284"/>
                  <a:pt x="5943142" y="750418"/>
                </a:cubicBezTo>
                <a:cubicBezTo>
                  <a:pt x="5943142" y="754380"/>
                  <a:pt x="5942304" y="758267"/>
                  <a:pt x="5940628" y="762076"/>
                </a:cubicBezTo>
                <a:cubicBezTo>
                  <a:pt x="5938951" y="765886"/>
                  <a:pt x="5936894" y="768706"/>
                  <a:pt x="5934455" y="770535"/>
                </a:cubicBezTo>
                <a:cubicBezTo>
                  <a:pt x="5936894" y="776326"/>
                  <a:pt x="5938113" y="782117"/>
                  <a:pt x="5938113" y="787908"/>
                </a:cubicBezTo>
                <a:cubicBezTo>
                  <a:pt x="5938113" y="793090"/>
                  <a:pt x="5936894" y="797052"/>
                  <a:pt x="5934455" y="799795"/>
                </a:cubicBezTo>
                <a:cubicBezTo>
                  <a:pt x="5935370" y="801015"/>
                  <a:pt x="5936361" y="802539"/>
                  <a:pt x="5937427" y="804368"/>
                </a:cubicBezTo>
                <a:cubicBezTo>
                  <a:pt x="5938494" y="806196"/>
                  <a:pt x="5939332" y="807873"/>
                  <a:pt x="5939942" y="809397"/>
                </a:cubicBezTo>
                <a:cubicBezTo>
                  <a:pt x="5940552" y="811835"/>
                  <a:pt x="5940856" y="813664"/>
                  <a:pt x="5940856" y="814883"/>
                </a:cubicBezTo>
                <a:cubicBezTo>
                  <a:pt x="5940856" y="817017"/>
                  <a:pt x="5940094" y="819912"/>
                  <a:pt x="5938570" y="823570"/>
                </a:cubicBezTo>
                <a:cubicBezTo>
                  <a:pt x="5940094" y="827228"/>
                  <a:pt x="5940856" y="829971"/>
                  <a:pt x="5940856" y="831799"/>
                </a:cubicBezTo>
                <a:cubicBezTo>
                  <a:pt x="5940856" y="834238"/>
                  <a:pt x="5939789" y="837591"/>
                  <a:pt x="5937656" y="841858"/>
                </a:cubicBezTo>
                <a:cubicBezTo>
                  <a:pt x="5939485" y="844906"/>
                  <a:pt x="5940399" y="848259"/>
                  <a:pt x="5940399" y="851916"/>
                </a:cubicBezTo>
                <a:cubicBezTo>
                  <a:pt x="5940399" y="856183"/>
                  <a:pt x="5939332" y="859841"/>
                  <a:pt x="5937199" y="862889"/>
                </a:cubicBezTo>
                <a:cubicBezTo>
                  <a:pt x="5939332" y="867766"/>
                  <a:pt x="5940399" y="872795"/>
                  <a:pt x="5940399" y="877977"/>
                </a:cubicBezTo>
                <a:cubicBezTo>
                  <a:pt x="5940399" y="881939"/>
                  <a:pt x="5939485" y="885597"/>
                  <a:pt x="5937656" y="888949"/>
                </a:cubicBezTo>
                <a:cubicBezTo>
                  <a:pt x="5939180" y="891997"/>
                  <a:pt x="5939942" y="895045"/>
                  <a:pt x="5939942" y="898093"/>
                </a:cubicBezTo>
                <a:cubicBezTo>
                  <a:pt x="5939942" y="902361"/>
                  <a:pt x="5938570" y="906323"/>
                  <a:pt x="5935827" y="909981"/>
                </a:cubicBezTo>
                <a:cubicBezTo>
                  <a:pt x="5937047" y="916686"/>
                  <a:pt x="5935751" y="921944"/>
                  <a:pt x="5931941" y="925754"/>
                </a:cubicBezTo>
                <a:cubicBezTo>
                  <a:pt x="5928131" y="929564"/>
                  <a:pt x="5923483" y="931469"/>
                  <a:pt x="5917996" y="931469"/>
                </a:cubicBezTo>
                <a:cubicBezTo>
                  <a:pt x="5913119" y="931469"/>
                  <a:pt x="5908852" y="929869"/>
                  <a:pt x="5905194" y="926668"/>
                </a:cubicBezTo>
                <a:cubicBezTo>
                  <a:pt x="5901537" y="923468"/>
                  <a:pt x="5899708" y="918972"/>
                  <a:pt x="5899708" y="913181"/>
                </a:cubicBezTo>
                <a:cubicBezTo>
                  <a:pt x="5899708" y="909524"/>
                  <a:pt x="5900623" y="905409"/>
                  <a:pt x="5902452" y="900837"/>
                </a:cubicBezTo>
                <a:cubicBezTo>
                  <a:pt x="5900623" y="896570"/>
                  <a:pt x="5899708" y="892150"/>
                  <a:pt x="5899708" y="887578"/>
                </a:cubicBezTo>
                <a:cubicBezTo>
                  <a:pt x="5899708" y="883920"/>
                  <a:pt x="5900470" y="880872"/>
                  <a:pt x="5901994" y="878434"/>
                </a:cubicBezTo>
                <a:cubicBezTo>
                  <a:pt x="5900166" y="877215"/>
                  <a:pt x="5898794" y="875386"/>
                  <a:pt x="5897879" y="872947"/>
                </a:cubicBezTo>
                <a:cubicBezTo>
                  <a:pt x="5896965" y="870509"/>
                  <a:pt x="5896508" y="867766"/>
                  <a:pt x="5896508" y="864718"/>
                </a:cubicBezTo>
                <a:cubicBezTo>
                  <a:pt x="5896508" y="861670"/>
                  <a:pt x="5897117" y="858317"/>
                  <a:pt x="5898337" y="854659"/>
                </a:cubicBezTo>
                <a:cubicBezTo>
                  <a:pt x="5895593" y="851307"/>
                  <a:pt x="5894222" y="847344"/>
                  <a:pt x="5894222" y="842772"/>
                </a:cubicBezTo>
                <a:cubicBezTo>
                  <a:pt x="5894222" y="836981"/>
                  <a:pt x="5896355" y="832257"/>
                  <a:pt x="5900623" y="828599"/>
                </a:cubicBezTo>
                <a:cubicBezTo>
                  <a:pt x="5900318" y="827685"/>
                  <a:pt x="5900166" y="826161"/>
                  <a:pt x="5900166" y="824027"/>
                </a:cubicBezTo>
                <a:cubicBezTo>
                  <a:pt x="5900166" y="820979"/>
                  <a:pt x="5900470" y="818845"/>
                  <a:pt x="5901080" y="817626"/>
                </a:cubicBezTo>
                <a:cubicBezTo>
                  <a:pt x="5897727" y="813359"/>
                  <a:pt x="5896051" y="807263"/>
                  <a:pt x="5896051" y="799338"/>
                </a:cubicBezTo>
                <a:cubicBezTo>
                  <a:pt x="5896051" y="793852"/>
                  <a:pt x="5897117" y="789585"/>
                  <a:pt x="5899251" y="786537"/>
                </a:cubicBezTo>
                <a:cubicBezTo>
                  <a:pt x="5897117" y="784708"/>
                  <a:pt x="5895289" y="782193"/>
                  <a:pt x="5893765" y="778993"/>
                </a:cubicBezTo>
                <a:cubicBezTo>
                  <a:pt x="5892241" y="775793"/>
                  <a:pt x="5891478" y="772516"/>
                  <a:pt x="5891478" y="769163"/>
                </a:cubicBezTo>
                <a:cubicBezTo>
                  <a:pt x="5891478" y="765505"/>
                  <a:pt x="5892545" y="762000"/>
                  <a:pt x="5894679" y="758647"/>
                </a:cubicBezTo>
                <a:cubicBezTo>
                  <a:pt x="5893155" y="754990"/>
                  <a:pt x="5892393" y="751790"/>
                  <a:pt x="5892393" y="749046"/>
                </a:cubicBezTo>
                <a:cubicBezTo>
                  <a:pt x="5892393" y="744474"/>
                  <a:pt x="5893765" y="740207"/>
                  <a:pt x="5896508" y="736245"/>
                </a:cubicBezTo>
                <a:cubicBezTo>
                  <a:pt x="5892850" y="732587"/>
                  <a:pt x="5891021" y="728777"/>
                  <a:pt x="5891021" y="724815"/>
                </a:cubicBezTo>
                <a:cubicBezTo>
                  <a:pt x="5891021" y="721767"/>
                  <a:pt x="5892088" y="717652"/>
                  <a:pt x="5894222" y="712470"/>
                </a:cubicBezTo>
                <a:cubicBezTo>
                  <a:pt x="5892088" y="708203"/>
                  <a:pt x="5891021" y="703631"/>
                  <a:pt x="5891021" y="698754"/>
                </a:cubicBezTo>
                <a:cubicBezTo>
                  <a:pt x="5891021" y="692353"/>
                  <a:pt x="5893307" y="688391"/>
                  <a:pt x="5897879" y="686867"/>
                </a:cubicBezTo>
                <a:cubicBezTo>
                  <a:pt x="5898184" y="682600"/>
                  <a:pt x="5899708" y="679095"/>
                  <a:pt x="5902452" y="676351"/>
                </a:cubicBezTo>
                <a:cubicBezTo>
                  <a:pt x="5905194" y="673608"/>
                  <a:pt x="5908547" y="672237"/>
                  <a:pt x="5912510" y="672237"/>
                </a:cubicBezTo>
                <a:close/>
                <a:moveTo>
                  <a:pt x="3521735" y="672237"/>
                </a:moveTo>
                <a:cubicBezTo>
                  <a:pt x="3526307" y="672237"/>
                  <a:pt x="3530346" y="674447"/>
                  <a:pt x="3533851" y="678866"/>
                </a:cubicBezTo>
                <a:cubicBezTo>
                  <a:pt x="3537356" y="683286"/>
                  <a:pt x="3539109" y="689610"/>
                  <a:pt x="3539109" y="697840"/>
                </a:cubicBezTo>
                <a:cubicBezTo>
                  <a:pt x="3539109" y="701193"/>
                  <a:pt x="3538956" y="703936"/>
                  <a:pt x="3538652" y="706070"/>
                </a:cubicBezTo>
                <a:cubicBezTo>
                  <a:pt x="3539871" y="705460"/>
                  <a:pt x="3541090" y="704469"/>
                  <a:pt x="3542309" y="703098"/>
                </a:cubicBezTo>
                <a:cubicBezTo>
                  <a:pt x="3543528" y="701726"/>
                  <a:pt x="3545052" y="700736"/>
                  <a:pt x="3546881" y="700126"/>
                </a:cubicBezTo>
                <a:cubicBezTo>
                  <a:pt x="3548710" y="699516"/>
                  <a:pt x="3551453" y="699211"/>
                  <a:pt x="3555111" y="699211"/>
                </a:cubicBezTo>
                <a:cubicBezTo>
                  <a:pt x="3555720" y="697688"/>
                  <a:pt x="3557777" y="696164"/>
                  <a:pt x="3561283" y="694640"/>
                </a:cubicBezTo>
                <a:cubicBezTo>
                  <a:pt x="3564788" y="693116"/>
                  <a:pt x="3568217" y="692353"/>
                  <a:pt x="3571570" y="692353"/>
                </a:cubicBezTo>
                <a:cubicBezTo>
                  <a:pt x="3574008" y="692353"/>
                  <a:pt x="3575685" y="692658"/>
                  <a:pt x="3576599" y="693268"/>
                </a:cubicBezTo>
                <a:cubicBezTo>
                  <a:pt x="3579037" y="692049"/>
                  <a:pt x="3581476" y="691439"/>
                  <a:pt x="3583914" y="691439"/>
                </a:cubicBezTo>
                <a:cubicBezTo>
                  <a:pt x="3587572" y="691439"/>
                  <a:pt x="3591534" y="694030"/>
                  <a:pt x="3595802" y="699211"/>
                </a:cubicBezTo>
                <a:cubicBezTo>
                  <a:pt x="3603117" y="698602"/>
                  <a:pt x="3608450" y="700278"/>
                  <a:pt x="3611803" y="704241"/>
                </a:cubicBezTo>
                <a:cubicBezTo>
                  <a:pt x="3616680" y="703936"/>
                  <a:pt x="3620947" y="704545"/>
                  <a:pt x="3624605" y="706070"/>
                </a:cubicBezTo>
                <a:cubicBezTo>
                  <a:pt x="3628263" y="707594"/>
                  <a:pt x="3631158" y="710794"/>
                  <a:pt x="3633292" y="715671"/>
                </a:cubicBezTo>
                <a:cubicBezTo>
                  <a:pt x="3639083" y="719328"/>
                  <a:pt x="3641979" y="724205"/>
                  <a:pt x="3641979" y="730301"/>
                </a:cubicBezTo>
                <a:cubicBezTo>
                  <a:pt x="3641979" y="735483"/>
                  <a:pt x="3639769" y="740283"/>
                  <a:pt x="3635349" y="744703"/>
                </a:cubicBezTo>
                <a:cubicBezTo>
                  <a:pt x="3630930" y="749122"/>
                  <a:pt x="3626129" y="751332"/>
                  <a:pt x="3620947" y="751332"/>
                </a:cubicBezTo>
                <a:cubicBezTo>
                  <a:pt x="3615156" y="751332"/>
                  <a:pt x="3610279" y="748284"/>
                  <a:pt x="3606317" y="742188"/>
                </a:cubicBezTo>
                <a:cubicBezTo>
                  <a:pt x="3602964" y="742188"/>
                  <a:pt x="3600373" y="741884"/>
                  <a:pt x="3598545" y="741274"/>
                </a:cubicBezTo>
                <a:cubicBezTo>
                  <a:pt x="3596716" y="740664"/>
                  <a:pt x="3594887" y="739293"/>
                  <a:pt x="3593058" y="737159"/>
                </a:cubicBezTo>
                <a:cubicBezTo>
                  <a:pt x="3591229" y="737769"/>
                  <a:pt x="3589705" y="738074"/>
                  <a:pt x="3588486" y="738074"/>
                </a:cubicBezTo>
                <a:cubicBezTo>
                  <a:pt x="3585743" y="738074"/>
                  <a:pt x="3582847" y="737311"/>
                  <a:pt x="3579800" y="735788"/>
                </a:cubicBezTo>
                <a:cubicBezTo>
                  <a:pt x="3575532" y="738531"/>
                  <a:pt x="3570960" y="739750"/>
                  <a:pt x="3566084" y="739445"/>
                </a:cubicBezTo>
                <a:cubicBezTo>
                  <a:pt x="3564255" y="743712"/>
                  <a:pt x="3559530" y="745846"/>
                  <a:pt x="3551910" y="745846"/>
                </a:cubicBezTo>
                <a:cubicBezTo>
                  <a:pt x="3552215" y="746760"/>
                  <a:pt x="3552368" y="748284"/>
                  <a:pt x="3552368" y="750418"/>
                </a:cubicBezTo>
                <a:cubicBezTo>
                  <a:pt x="3552368" y="754380"/>
                  <a:pt x="3551529" y="758267"/>
                  <a:pt x="3549853" y="762076"/>
                </a:cubicBezTo>
                <a:cubicBezTo>
                  <a:pt x="3548176" y="765886"/>
                  <a:pt x="3546119" y="768706"/>
                  <a:pt x="3543681" y="770535"/>
                </a:cubicBezTo>
                <a:cubicBezTo>
                  <a:pt x="3546119" y="776326"/>
                  <a:pt x="3547338" y="782117"/>
                  <a:pt x="3547338" y="787908"/>
                </a:cubicBezTo>
                <a:cubicBezTo>
                  <a:pt x="3547338" y="793090"/>
                  <a:pt x="3546119" y="797052"/>
                  <a:pt x="3543681" y="799795"/>
                </a:cubicBezTo>
                <a:cubicBezTo>
                  <a:pt x="3544595" y="801015"/>
                  <a:pt x="3545586" y="802539"/>
                  <a:pt x="3546652" y="804368"/>
                </a:cubicBezTo>
                <a:cubicBezTo>
                  <a:pt x="3547719" y="806196"/>
                  <a:pt x="3548557" y="807873"/>
                  <a:pt x="3549167" y="809397"/>
                </a:cubicBezTo>
                <a:cubicBezTo>
                  <a:pt x="3549776" y="811835"/>
                  <a:pt x="3550081" y="813664"/>
                  <a:pt x="3550081" y="814883"/>
                </a:cubicBezTo>
                <a:cubicBezTo>
                  <a:pt x="3550081" y="817017"/>
                  <a:pt x="3549319" y="819912"/>
                  <a:pt x="3547795" y="823570"/>
                </a:cubicBezTo>
                <a:cubicBezTo>
                  <a:pt x="3549319" y="827228"/>
                  <a:pt x="3550081" y="829971"/>
                  <a:pt x="3550081" y="831799"/>
                </a:cubicBezTo>
                <a:cubicBezTo>
                  <a:pt x="3550081" y="834238"/>
                  <a:pt x="3549015" y="837591"/>
                  <a:pt x="3546881" y="841858"/>
                </a:cubicBezTo>
                <a:cubicBezTo>
                  <a:pt x="3548710" y="844906"/>
                  <a:pt x="3549624" y="848259"/>
                  <a:pt x="3549624" y="851916"/>
                </a:cubicBezTo>
                <a:cubicBezTo>
                  <a:pt x="3549624" y="856183"/>
                  <a:pt x="3548557" y="859841"/>
                  <a:pt x="3546424" y="862889"/>
                </a:cubicBezTo>
                <a:cubicBezTo>
                  <a:pt x="3548557" y="867766"/>
                  <a:pt x="3549624" y="872795"/>
                  <a:pt x="3549624" y="877977"/>
                </a:cubicBezTo>
                <a:cubicBezTo>
                  <a:pt x="3549624" y="881939"/>
                  <a:pt x="3548710" y="885597"/>
                  <a:pt x="3546881" y="888949"/>
                </a:cubicBezTo>
                <a:cubicBezTo>
                  <a:pt x="3548405" y="891997"/>
                  <a:pt x="3549167" y="895045"/>
                  <a:pt x="3549167" y="898093"/>
                </a:cubicBezTo>
                <a:cubicBezTo>
                  <a:pt x="3549167" y="902361"/>
                  <a:pt x="3547795" y="906323"/>
                  <a:pt x="3545052" y="909981"/>
                </a:cubicBezTo>
                <a:cubicBezTo>
                  <a:pt x="3546271" y="916686"/>
                  <a:pt x="3544976" y="921944"/>
                  <a:pt x="3541166" y="925754"/>
                </a:cubicBezTo>
                <a:cubicBezTo>
                  <a:pt x="3537356" y="929564"/>
                  <a:pt x="3532708" y="931469"/>
                  <a:pt x="3527221" y="931469"/>
                </a:cubicBezTo>
                <a:cubicBezTo>
                  <a:pt x="3522344" y="931469"/>
                  <a:pt x="3518077" y="929869"/>
                  <a:pt x="3514420" y="926668"/>
                </a:cubicBezTo>
                <a:cubicBezTo>
                  <a:pt x="3510762" y="923468"/>
                  <a:pt x="3508934" y="918972"/>
                  <a:pt x="3508934" y="913181"/>
                </a:cubicBezTo>
                <a:cubicBezTo>
                  <a:pt x="3508934" y="909524"/>
                  <a:pt x="3509848" y="905409"/>
                  <a:pt x="3511677" y="900837"/>
                </a:cubicBezTo>
                <a:cubicBezTo>
                  <a:pt x="3509848" y="896570"/>
                  <a:pt x="3508934" y="892150"/>
                  <a:pt x="3508934" y="887578"/>
                </a:cubicBezTo>
                <a:cubicBezTo>
                  <a:pt x="3508934" y="883920"/>
                  <a:pt x="3509695" y="880872"/>
                  <a:pt x="3511219" y="878434"/>
                </a:cubicBezTo>
                <a:cubicBezTo>
                  <a:pt x="3509391" y="877215"/>
                  <a:pt x="3508019" y="875386"/>
                  <a:pt x="3507105" y="872947"/>
                </a:cubicBezTo>
                <a:cubicBezTo>
                  <a:pt x="3506190" y="870509"/>
                  <a:pt x="3505733" y="867766"/>
                  <a:pt x="3505733" y="864718"/>
                </a:cubicBezTo>
                <a:cubicBezTo>
                  <a:pt x="3505733" y="861670"/>
                  <a:pt x="3506342" y="858317"/>
                  <a:pt x="3507562" y="854659"/>
                </a:cubicBezTo>
                <a:cubicBezTo>
                  <a:pt x="3504819" y="851307"/>
                  <a:pt x="3503447" y="847344"/>
                  <a:pt x="3503447" y="842772"/>
                </a:cubicBezTo>
                <a:cubicBezTo>
                  <a:pt x="3503447" y="836981"/>
                  <a:pt x="3505581" y="832257"/>
                  <a:pt x="3509848" y="828599"/>
                </a:cubicBezTo>
                <a:cubicBezTo>
                  <a:pt x="3509543" y="827685"/>
                  <a:pt x="3509391" y="826161"/>
                  <a:pt x="3509391" y="824027"/>
                </a:cubicBezTo>
                <a:cubicBezTo>
                  <a:pt x="3509391" y="820979"/>
                  <a:pt x="3509695" y="818845"/>
                  <a:pt x="3510305" y="817626"/>
                </a:cubicBezTo>
                <a:cubicBezTo>
                  <a:pt x="3506952" y="813359"/>
                  <a:pt x="3505276" y="807263"/>
                  <a:pt x="3505276" y="799338"/>
                </a:cubicBezTo>
                <a:cubicBezTo>
                  <a:pt x="3505276" y="793852"/>
                  <a:pt x="3506342" y="789585"/>
                  <a:pt x="3508476" y="786537"/>
                </a:cubicBezTo>
                <a:cubicBezTo>
                  <a:pt x="3506342" y="784708"/>
                  <a:pt x="3504514" y="782193"/>
                  <a:pt x="3502990" y="778993"/>
                </a:cubicBezTo>
                <a:cubicBezTo>
                  <a:pt x="3501466" y="775793"/>
                  <a:pt x="3500704" y="772516"/>
                  <a:pt x="3500704" y="769163"/>
                </a:cubicBezTo>
                <a:cubicBezTo>
                  <a:pt x="3500704" y="765505"/>
                  <a:pt x="3501771" y="762000"/>
                  <a:pt x="3503904" y="758647"/>
                </a:cubicBezTo>
                <a:cubicBezTo>
                  <a:pt x="3502380" y="754990"/>
                  <a:pt x="3501618" y="751790"/>
                  <a:pt x="3501618" y="749046"/>
                </a:cubicBezTo>
                <a:cubicBezTo>
                  <a:pt x="3501618" y="744474"/>
                  <a:pt x="3502990" y="740207"/>
                  <a:pt x="3505733" y="736245"/>
                </a:cubicBezTo>
                <a:cubicBezTo>
                  <a:pt x="3502076" y="732587"/>
                  <a:pt x="3500247" y="728777"/>
                  <a:pt x="3500247" y="724815"/>
                </a:cubicBezTo>
                <a:cubicBezTo>
                  <a:pt x="3500247" y="721767"/>
                  <a:pt x="3501313" y="717652"/>
                  <a:pt x="3503447" y="712470"/>
                </a:cubicBezTo>
                <a:cubicBezTo>
                  <a:pt x="3501313" y="708203"/>
                  <a:pt x="3500247" y="703631"/>
                  <a:pt x="3500247" y="698754"/>
                </a:cubicBezTo>
                <a:cubicBezTo>
                  <a:pt x="3500247" y="692353"/>
                  <a:pt x="3502533" y="688391"/>
                  <a:pt x="3507105" y="686867"/>
                </a:cubicBezTo>
                <a:cubicBezTo>
                  <a:pt x="3507410" y="682600"/>
                  <a:pt x="3508934" y="679095"/>
                  <a:pt x="3511677" y="676351"/>
                </a:cubicBezTo>
                <a:cubicBezTo>
                  <a:pt x="3514420" y="673608"/>
                  <a:pt x="3517773" y="672237"/>
                  <a:pt x="3521735" y="672237"/>
                </a:cubicBezTo>
                <a:close/>
                <a:moveTo>
                  <a:pt x="82753" y="645262"/>
                </a:moveTo>
                <a:cubicBezTo>
                  <a:pt x="80924" y="646176"/>
                  <a:pt x="78791" y="646634"/>
                  <a:pt x="76352" y="646634"/>
                </a:cubicBezTo>
                <a:cubicBezTo>
                  <a:pt x="76048" y="646634"/>
                  <a:pt x="75895" y="646710"/>
                  <a:pt x="75895" y="646862"/>
                </a:cubicBezTo>
                <a:cubicBezTo>
                  <a:pt x="75895" y="647015"/>
                  <a:pt x="75895" y="647091"/>
                  <a:pt x="75895" y="647091"/>
                </a:cubicBezTo>
                <a:cubicBezTo>
                  <a:pt x="77114" y="648310"/>
                  <a:pt x="78105" y="650825"/>
                  <a:pt x="78867" y="654634"/>
                </a:cubicBezTo>
                <a:cubicBezTo>
                  <a:pt x="79629" y="658445"/>
                  <a:pt x="80010" y="662788"/>
                  <a:pt x="80010" y="667665"/>
                </a:cubicBezTo>
                <a:cubicBezTo>
                  <a:pt x="80010" y="679857"/>
                  <a:pt x="78486" y="687629"/>
                  <a:pt x="75438" y="690982"/>
                </a:cubicBezTo>
                <a:cubicBezTo>
                  <a:pt x="76962" y="693420"/>
                  <a:pt x="78410" y="697916"/>
                  <a:pt x="79781" y="704469"/>
                </a:cubicBezTo>
                <a:cubicBezTo>
                  <a:pt x="81153" y="711023"/>
                  <a:pt x="81839" y="717652"/>
                  <a:pt x="81839" y="724357"/>
                </a:cubicBezTo>
                <a:cubicBezTo>
                  <a:pt x="81839" y="730453"/>
                  <a:pt x="81077" y="736092"/>
                  <a:pt x="79553" y="741274"/>
                </a:cubicBezTo>
                <a:lnTo>
                  <a:pt x="80924" y="741731"/>
                </a:lnTo>
                <a:cubicBezTo>
                  <a:pt x="83363" y="740207"/>
                  <a:pt x="86258" y="739445"/>
                  <a:pt x="89611" y="739445"/>
                </a:cubicBezTo>
                <a:cubicBezTo>
                  <a:pt x="92964" y="739445"/>
                  <a:pt x="96622" y="740207"/>
                  <a:pt x="100584" y="741731"/>
                </a:cubicBezTo>
                <a:cubicBezTo>
                  <a:pt x="107899" y="741426"/>
                  <a:pt x="113386" y="742569"/>
                  <a:pt x="117043" y="745160"/>
                </a:cubicBezTo>
                <a:cubicBezTo>
                  <a:pt x="120701" y="747751"/>
                  <a:pt x="122529" y="750875"/>
                  <a:pt x="122529" y="754533"/>
                </a:cubicBezTo>
                <a:cubicBezTo>
                  <a:pt x="122529" y="758800"/>
                  <a:pt x="120548" y="762839"/>
                  <a:pt x="116586" y="766649"/>
                </a:cubicBezTo>
                <a:cubicBezTo>
                  <a:pt x="112623" y="770459"/>
                  <a:pt x="107747" y="772516"/>
                  <a:pt x="101956" y="772821"/>
                </a:cubicBezTo>
                <a:cubicBezTo>
                  <a:pt x="96774" y="775564"/>
                  <a:pt x="92202" y="776935"/>
                  <a:pt x="88239" y="776935"/>
                </a:cubicBezTo>
                <a:cubicBezTo>
                  <a:pt x="85192" y="776935"/>
                  <a:pt x="82296" y="776478"/>
                  <a:pt x="79553" y="775564"/>
                </a:cubicBezTo>
                <a:cubicBezTo>
                  <a:pt x="78333" y="778917"/>
                  <a:pt x="77114" y="781050"/>
                  <a:pt x="75895" y="781965"/>
                </a:cubicBezTo>
                <a:cubicBezTo>
                  <a:pt x="78029" y="788061"/>
                  <a:pt x="79400" y="796443"/>
                  <a:pt x="80010" y="807111"/>
                </a:cubicBezTo>
                <a:lnTo>
                  <a:pt x="80924" y="817626"/>
                </a:lnTo>
                <a:cubicBezTo>
                  <a:pt x="81229" y="820370"/>
                  <a:pt x="81077" y="823722"/>
                  <a:pt x="80467" y="827685"/>
                </a:cubicBezTo>
                <a:cubicBezTo>
                  <a:pt x="79858" y="831647"/>
                  <a:pt x="79553" y="835152"/>
                  <a:pt x="79553" y="838200"/>
                </a:cubicBezTo>
                <a:cubicBezTo>
                  <a:pt x="79553" y="841248"/>
                  <a:pt x="80010" y="844449"/>
                  <a:pt x="80924" y="847801"/>
                </a:cubicBezTo>
                <a:cubicBezTo>
                  <a:pt x="81534" y="852069"/>
                  <a:pt x="81839" y="855269"/>
                  <a:pt x="81839" y="857403"/>
                </a:cubicBezTo>
                <a:cubicBezTo>
                  <a:pt x="81839" y="860146"/>
                  <a:pt x="81381" y="862737"/>
                  <a:pt x="80467" y="865175"/>
                </a:cubicBezTo>
                <a:cubicBezTo>
                  <a:pt x="81686" y="866699"/>
                  <a:pt x="82906" y="869290"/>
                  <a:pt x="84125" y="872947"/>
                </a:cubicBezTo>
                <a:cubicBezTo>
                  <a:pt x="85344" y="876605"/>
                  <a:pt x="85496" y="879653"/>
                  <a:pt x="84582" y="882091"/>
                </a:cubicBezTo>
                <a:cubicBezTo>
                  <a:pt x="87935" y="880263"/>
                  <a:pt x="91287" y="879348"/>
                  <a:pt x="94640" y="879348"/>
                </a:cubicBezTo>
                <a:cubicBezTo>
                  <a:pt x="99822" y="879348"/>
                  <a:pt x="103632" y="880872"/>
                  <a:pt x="106070" y="883920"/>
                </a:cubicBezTo>
                <a:cubicBezTo>
                  <a:pt x="107899" y="881177"/>
                  <a:pt x="111328" y="879043"/>
                  <a:pt x="116357" y="877520"/>
                </a:cubicBezTo>
                <a:cubicBezTo>
                  <a:pt x="121387" y="875995"/>
                  <a:pt x="126187" y="875234"/>
                  <a:pt x="130759" y="875234"/>
                </a:cubicBezTo>
                <a:cubicBezTo>
                  <a:pt x="134721" y="869442"/>
                  <a:pt x="139294" y="866547"/>
                  <a:pt x="144475" y="866547"/>
                </a:cubicBezTo>
                <a:cubicBezTo>
                  <a:pt x="144475" y="862280"/>
                  <a:pt x="146228" y="858851"/>
                  <a:pt x="149733" y="856260"/>
                </a:cubicBezTo>
                <a:cubicBezTo>
                  <a:pt x="153238" y="853669"/>
                  <a:pt x="158039" y="851154"/>
                  <a:pt x="164135" y="848716"/>
                </a:cubicBezTo>
                <a:cubicBezTo>
                  <a:pt x="164744" y="843534"/>
                  <a:pt x="167030" y="839039"/>
                  <a:pt x="170993" y="835228"/>
                </a:cubicBezTo>
                <a:cubicBezTo>
                  <a:pt x="174955" y="831418"/>
                  <a:pt x="178918" y="829666"/>
                  <a:pt x="182880" y="829971"/>
                </a:cubicBezTo>
                <a:cubicBezTo>
                  <a:pt x="185318" y="826618"/>
                  <a:pt x="188519" y="824180"/>
                  <a:pt x="192481" y="822655"/>
                </a:cubicBezTo>
                <a:cubicBezTo>
                  <a:pt x="194615" y="817169"/>
                  <a:pt x="197967" y="813359"/>
                  <a:pt x="202540" y="811226"/>
                </a:cubicBezTo>
                <a:cubicBezTo>
                  <a:pt x="203454" y="805434"/>
                  <a:pt x="206350" y="801167"/>
                  <a:pt x="211226" y="798424"/>
                </a:cubicBezTo>
                <a:cubicBezTo>
                  <a:pt x="211836" y="794461"/>
                  <a:pt x="213055" y="790575"/>
                  <a:pt x="214884" y="786765"/>
                </a:cubicBezTo>
                <a:cubicBezTo>
                  <a:pt x="216713" y="782955"/>
                  <a:pt x="218694" y="780441"/>
                  <a:pt x="220828" y="779222"/>
                </a:cubicBezTo>
                <a:cubicBezTo>
                  <a:pt x="221437" y="773735"/>
                  <a:pt x="222656" y="768325"/>
                  <a:pt x="224485" y="762991"/>
                </a:cubicBezTo>
                <a:cubicBezTo>
                  <a:pt x="226314" y="757657"/>
                  <a:pt x="228752" y="754533"/>
                  <a:pt x="231800" y="753618"/>
                </a:cubicBezTo>
                <a:cubicBezTo>
                  <a:pt x="230886" y="751180"/>
                  <a:pt x="230429" y="748742"/>
                  <a:pt x="230429" y="746303"/>
                </a:cubicBezTo>
                <a:cubicBezTo>
                  <a:pt x="230429" y="744779"/>
                  <a:pt x="230733" y="742493"/>
                  <a:pt x="231343" y="739445"/>
                </a:cubicBezTo>
                <a:cubicBezTo>
                  <a:pt x="229209" y="736397"/>
                  <a:pt x="228143" y="729692"/>
                  <a:pt x="228143" y="719328"/>
                </a:cubicBezTo>
                <a:cubicBezTo>
                  <a:pt x="228143" y="713842"/>
                  <a:pt x="228600" y="709727"/>
                  <a:pt x="229514" y="706984"/>
                </a:cubicBezTo>
                <a:cubicBezTo>
                  <a:pt x="229209" y="706374"/>
                  <a:pt x="228219" y="705155"/>
                  <a:pt x="226542" y="703326"/>
                </a:cubicBezTo>
                <a:cubicBezTo>
                  <a:pt x="224866" y="701498"/>
                  <a:pt x="224028" y="699516"/>
                  <a:pt x="224028" y="697383"/>
                </a:cubicBezTo>
                <a:cubicBezTo>
                  <a:pt x="221894" y="696773"/>
                  <a:pt x="220218" y="695554"/>
                  <a:pt x="218999" y="693725"/>
                </a:cubicBezTo>
                <a:cubicBezTo>
                  <a:pt x="217779" y="691896"/>
                  <a:pt x="216865" y="690677"/>
                  <a:pt x="216255" y="690068"/>
                </a:cubicBezTo>
                <a:cubicBezTo>
                  <a:pt x="211683" y="690068"/>
                  <a:pt x="207721" y="688391"/>
                  <a:pt x="204368" y="685038"/>
                </a:cubicBezTo>
                <a:cubicBezTo>
                  <a:pt x="201016" y="681686"/>
                  <a:pt x="199034" y="677571"/>
                  <a:pt x="198425" y="672694"/>
                </a:cubicBezTo>
                <a:cubicBezTo>
                  <a:pt x="195986" y="672999"/>
                  <a:pt x="193014" y="672465"/>
                  <a:pt x="189509" y="671094"/>
                </a:cubicBezTo>
                <a:cubicBezTo>
                  <a:pt x="186004" y="669722"/>
                  <a:pt x="183337" y="667817"/>
                  <a:pt x="181508" y="665379"/>
                </a:cubicBezTo>
                <a:cubicBezTo>
                  <a:pt x="177851" y="666293"/>
                  <a:pt x="173202" y="665607"/>
                  <a:pt x="167564" y="663321"/>
                </a:cubicBezTo>
                <a:cubicBezTo>
                  <a:pt x="161925" y="661035"/>
                  <a:pt x="158496" y="657454"/>
                  <a:pt x="157277" y="652577"/>
                </a:cubicBezTo>
                <a:cubicBezTo>
                  <a:pt x="156362" y="652882"/>
                  <a:pt x="154686" y="653034"/>
                  <a:pt x="152248" y="653034"/>
                </a:cubicBezTo>
                <a:cubicBezTo>
                  <a:pt x="147980" y="653034"/>
                  <a:pt x="144323" y="651968"/>
                  <a:pt x="141275" y="649834"/>
                </a:cubicBezTo>
                <a:cubicBezTo>
                  <a:pt x="138531" y="651053"/>
                  <a:pt x="135331" y="651663"/>
                  <a:pt x="131673" y="651663"/>
                </a:cubicBezTo>
                <a:cubicBezTo>
                  <a:pt x="125578" y="651663"/>
                  <a:pt x="119786" y="649986"/>
                  <a:pt x="114300" y="646634"/>
                </a:cubicBezTo>
                <a:cubicBezTo>
                  <a:pt x="108814" y="648767"/>
                  <a:pt x="103480" y="649834"/>
                  <a:pt x="98298" y="649834"/>
                </a:cubicBezTo>
                <a:cubicBezTo>
                  <a:pt x="92202" y="649834"/>
                  <a:pt x="87020" y="648310"/>
                  <a:pt x="82753" y="645262"/>
                </a:cubicBezTo>
                <a:close/>
                <a:moveTo>
                  <a:pt x="3889857" y="642061"/>
                </a:moveTo>
                <a:cubicBezTo>
                  <a:pt x="3892905" y="642061"/>
                  <a:pt x="3895572" y="642824"/>
                  <a:pt x="3897858" y="644348"/>
                </a:cubicBezTo>
                <a:cubicBezTo>
                  <a:pt x="3900144" y="645872"/>
                  <a:pt x="3901592" y="648157"/>
                  <a:pt x="3902202" y="651205"/>
                </a:cubicBezTo>
                <a:cubicBezTo>
                  <a:pt x="3905859" y="653949"/>
                  <a:pt x="3907688" y="657606"/>
                  <a:pt x="3907688" y="662178"/>
                </a:cubicBezTo>
                <a:cubicBezTo>
                  <a:pt x="3907688" y="665226"/>
                  <a:pt x="3906926" y="668503"/>
                  <a:pt x="3905402" y="672008"/>
                </a:cubicBezTo>
                <a:cubicBezTo>
                  <a:pt x="3903878" y="675513"/>
                  <a:pt x="3902049" y="678638"/>
                  <a:pt x="3899916" y="681381"/>
                </a:cubicBezTo>
                <a:cubicBezTo>
                  <a:pt x="3902659" y="683209"/>
                  <a:pt x="3904030" y="686562"/>
                  <a:pt x="3904030" y="691439"/>
                </a:cubicBezTo>
                <a:cubicBezTo>
                  <a:pt x="3904030" y="696316"/>
                  <a:pt x="3902507" y="700964"/>
                  <a:pt x="3899458" y="705384"/>
                </a:cubicBezTo>
                <a:cubicBezTo>
                  <a:pt x="3896410" y="709803"/>
                  <a:pt x="3892448" y="712470"/>
                  <a:pt x="3887571" y="713385"/>
                </a:cubicBezTo>
                <a:cubicBezTo>
                  <a:pt x="3885437" y="720700"/>
                  <a:pt x="3880408" y="725272"/>
                  <a:pt x="3872483" y="727101"/>
                </a:cubicBezTo>
                <a:cubicBezTo>
                  <a:pt x="3868217" y="731368"/>
                  <a:pt x="3863187" y="733501"/>
                  <a:pt x="3857396" y="733501"/>
                </a:cubicBezTo>
                <a:cubicBezTo>
                  <a:pt x="3855872" y="733501"/>
                  <a:pt x="3853891" y="733197"/>
                  <a:pt x="3851452" y="732587"/>
                </a:cubicBezTo>
                <a:cubicBezTo>
                  <a:pt x="3855110" y="737769"/>
                  <a:pt x="3856939" y="742950"/>
                  <a:pt x="3856939" y="748132"/>
                </a:cubicBezTo>
                <a:cubicBezTo>
                  <a:pt x="3856939" y="749351"/>
                  <a:pt x="3856634" y="751180"/>
                  <a:pt x="3856024" y="753618"/>
                </a:cubicBezTo>
                <a:cubicBezTo>
                  <a:pt x="3869131" y="756361"/>
                  <a:pt x="3875075" y="769620"/>
                  <a:pt x="3873855" y="793395"/>
                </a:cubicBezTo>
                <a:cubicBezTo>
                  <a:pt x="3876598" y="797967"/>
                  <a:pt x="3877970" y="802843"/>
                  <a:pt x="3877970" y="808025"/>
                </a:cubicBezTo>
                <a:cubicBezTo>
                  <a:pt x="3877970" y="814121"/>
                  <a:pt x="3875989" y="820217"/>
                  <a:pt x="3872027" y="826313"/>
                </a:cubicBezTo>
                <a:cubicBezTo>
                  <a:pt x="3872941" y="829056"/>
                  <a:pt x="3873398" y="831647"/>
                  <a:pt x="3873398" y="834085"/>
                </a:cubicBezTo>
                <a:cubicBezTo>
                  <a:pt x="3873398" y="837743"/>
                  <a:pt x="3872636" y="841248"/>
                  <a:pt x="3871112" y="844601"/>
                </a:cubicBezTo>
                <a:cubicBezTo>
                  <a:pt x="3869588" y="847954"/>
                  <a:pt x="3867607" y="850545"/>
                  <a:pt x="3865169" y="852374"/>
                </a:cubicBezTo>
                <a:cubicBezTo>
                  <a:pt x="3865473" y="857250"/>
                  <a:pt x="3864635" y="861213"/>
                  <a:pt x="3862654" y="864261"/>
                </a:cubicBezTo>
                <a:cubicBezTo>
                  <a:pt x="3860673" y="867309"/>
                  <a:pt x="3857091" y="871424"/>
                  <a:pt x="3851910" y="876605"/>
                </a:cubicBezTo>
                <a:cubicBezTo>
                  <a:pt x="3852215" y="877824"/>
                  <a:pt x="3852367" y="879653"/>
                  <a:pt x="3852367" y="882091"/>
                </a:cubicBezTo>
                <a:cubicBezTo>
                  <a:pt x="3852367" y="891235"/>
                  <a:pt x="3847185" y="897179"/>
                  <a:pt x="3836822" y="899922"/>
                </a:cubicBezTo>
                <a:cubicBezTo>
                  <a:pt x="3835907" y="904799"/>
                  <a:pt x="3833393" y="908761"/>
                  <a:pt x="3829278" y="911809"/>
                </a:cubicBezTo>
                <a:cubicBezTo>
                  <a:pt x="3825163" y="914857"/>
                  <a:pt x="3820210" y="916382"/>
                  <a:pt x="3814419" y="916382"/>
                </a:cubicBezTo>
                <a:cubicBezTo>
                  <a:pt x="3809542" y="923087"/>
                  <a:pt x="3803599" y="926440"/>
                  <a:pt x="3796588" y="926440"/>
                </a:cubicBezTo>
                <a:cubicBezTo>
                  <a:pt x="3794455" y="926440"/>
                  <a:pt x="3792778" y="926287"/>
                  <a:pt x="3791559" y="925983"/>
                </a:cubicBezTo>
                <a:cubicBezTo>
                  <a:pt x="3787902" y="929640"/>
                  <a:pt x="3782263" y="931469"/>
                  <a:pt x="3774643" y="931469"/>
                </a:cubicBezTo>
                <a:cubicBezTo>
                  <a:pt x="3768851" y="931469"/>
                  <a:pt x="3764127" y="930555"/>
                  <a:pt x="3760470" y="928726"/>
                </a:cubicBezTo>
                <a:cubicBezTo>
                  <a:pt x="3754983" y="929945"/>
                  <a:pt x="3750106" y="930555"/>
                  <a:pt x="3745839" y="930555"/>
                </a:cubicBezTo>
                <a:cubicBezTo>
                  <a:pt x="3733952" y="930555"/>
                  <a:pt x="3725418" y="927507"/>
                  <a:pt x="3720236" y="921411"/>
                </a:cubicBezTo>
                <a:cubicBezTo>
                  <a:pt x="3719017" y="921716"/>
                  <a:pt x="3717340" y="921868"/>
                  <a:pt x="3715207" y="921868"/>
                </a:cubicBezTo>
                <a:cubicBezTo>
                  <a:pt x="3708196" y="921868"/>
                  <a:pt x="3702862" y="918668"/>
                  <a:pt x="3699205" y="912267"/>
                </a:cubicBezTo>
                <a:cubicBezTo>
                  <a:pt x="3696157" y="912572"/>
                  <a:pt x="3692271" y="910971"/>
                  <a:pt x="3687546" y="907466"/>
                </a:cubicBezTo>
                <a:cubicBezTo>
                  <a:pt x="3682822" y="903961"/>
                  <a:pt x="3680764" y="900532"/>
                  <a:pt x="3681374" y="897179"/>
                </a:cubicBezTo>
                <a:cubicBezTo>
                  <a:pt x="3676497" y="895960"/>
                  <a:pt x="3672458" y="892988"/>
                  <a:pt x="3669258" y="888264"/>
                </a:cubicBezTo>
                <a:cubicBezTo>
                  <a:pt x="3666058" y="883539"/>
                  <a:pt x="3664610" y="878129"/>
                  <a:pt x="3664915" y="872033"/>
                </a:cubicBezTo>
                <a:cubicBezTo>
                  <a:pt x="3661562" y="870814"/>
                  <a:pt x="3658971" y="868376"/>
                  <a:pt x="3657142" y="864718"/>
                </a:cubicBezTo>
                <a:cubicBezTo>
                  <a:pt x="3655314" y="861060"/>
                  <a:pt x="3654399" y="856945"/>
                  <a:pt x="3654399" y="852374"/>
                </a:cubicBezTo>
                <a:cubicBezTo>
                  <a:pt x="3654399" y="847497"/>
                  <a:pt x="3655161" y="843991"/>
                  <a:pt x="3656685" y="841858"/>
                </a:cubicBezTo>
                <a:cubicBezTo>
                  <a:pt x="3653332" y="836676"/>
                  <a:pt x="3651656" y="830733"/>
                  <a:pt x="3651656" y="824027"/>
                </a:cubicBezTo>
                <a:cubicBezTo>
                  <a:pt x="3651656" y="817017"/>
                  <a:pt x="3653790" y="811378"/>
                  <a:pt x="3658057" y="807111"/>
                </a:cubicBezTo>
                <a:cubicBezTo>
                  <a:pt x="3654704" y="804672"/>
                  <a:pt x="3653028" y="801015"/>
                  <a:pt x="3653028" y="796138"/>
                </a:cubicBezTo>
                <a:cubicBezTo>
                  <a:pt x="3653028" y="793090"/>
                  <a:pt x="3653790" y="790042"/>
                  <a:pt x="3655314" y="786994"/>
                </a:cubicBezTo>
                <a:cubicBezTo>
                  <a:pt x="3656838" y="783946"/>
                  <a:pt x="3658819" y="781812"/>
                  <a:pt x="3661257" y="780593"/>
                </a:cubicBezTo>
                <a:cubicBezTo>
                  <a:pt x="3660648" y="776326"/>
                  <a:pt x="3661181" y="772287"/>
                  <a:pt x="3662857" y="768477"/>
                </a:cubicBezTo>
                <a:cubicBezTo>
                  <a:pt x="3664534" y="764667"/>
                  <a:pt x="3666896" y="761848"/>
                  <a:pt x="3669944" y="760019"/>
                </a:cubicBezTo>
                <a:cubicBezTo>
                  <a:pt x="3669334" y="759105"/>
                  <a:pt x="3669030" y="757733"/>
                  <a:pt x="3669030" y="755904"/>
                </a:cubicBezTo>
                <a:cubicBezTo>
                  <a:pt x="3669030" y="753161"/>
                  <a:pt x="3670020" y="750418"/>
                  <a:pt x="3672002" y="747675"/>
                </a:cubicBezTo>
                <a:cubicBezTo>
                  <a:pt x="3673983" y="744932"/>
                  <a:pt x="3676192" y="743255"/>
                  <a:pt x="3678631" y="742645"/>
                </a:cubicBezTo>
                <a:cubicBezTo>
                  <a:pt x="3678326" y="741731"/>
                  <a:pt x="3678174" y="740512"/>
                  <a:pt x="3678174" y="738988"/>
                </a:cubicBezTo>
                <a:cubicBezTo>
                  <a:pt x="3678174" y="732587"/>
                  <a:pt x="3680612" y="727024"/>
                  <a:pt x="3685489" y="722300"/>
                </a:cubicBezTo>
                <a:cubicBezTo>
                  <a:pt x="3690366" y="717576"/>
                  <a:pt x="3695090" y="715518"/>
                  <a:pt x="3699662" y="716128"/>
                </a:cubicBezTo>
                <a:cubicBezTo>
                  <a:pt x="3699662" y="711861"/>
                  <a:pt x="3701567" y="708279"/>
                  <a:pt x="3705377" y="705384"/>
                </a:cubicBezTo>
                <a:cubicBezTo>
                  <a:pt x="3709187" y="702488"/>
                  <a:pt x="3714140" y="701040"/>
                  <a:pt x="3720236" y="701040"/>
                </a:cubicBezTo>
                <a:cubicBezTo>
                  <a:pt x="3722979" y="701040"/>
                  <a:pt x="3725113" y="701193"/>
                  <a:pt x="3726637" y="701498"/>
                </a:cubicBezTo>
                <a:cubicBezTo>
                  <a:pt x="3728770" y="696926"/>
                  <a:pt x="3732428" y="693192"/>
                  <a:pt x="3737610" y="690296"/>
                </a:cubicBezTo>
                <a:cubicBezTo>
                  <a:pt x="3742791" y="687401"/>
                  <a:pt x="3748125" y="685953"/>
                  <a:pt x="3753612" y="685953"/>
                </a:cubicBezTo>
                <a:cubicBezTo>
                  <a:pt x="3757269" y="685953"/>
                  <a:pt x="3760317" y="686715"/>
                  <a:pt x="3762756" y="688239"/>
                </a:cubicBezTo>
                <a:cubicBezTo>
                  <a:pt x="3767023" y="684581"/>
                  <a:pt x="3772357" y="682752"/>
                  <a:pt x="3778757" y="682752"/>
                </a:cubicBezTo>
                <a:cubicBezTo>
                  <a:pt x="3783939" y="682752"/>
                  <a:pt x="3788587" y="683972"/>
                  <a:pt x="3792702" y="686410"/>
                </a:cubicBezTo>
                <a:cubicBezTo>
                  <a:pt x="3796817" y="688848"/>
                  <a:pt x="3799332" y="692201"/>
                  <a:pt x="3800246" y="696468"/>
                </a:cubicBezTo>
                <a:cubicBezTo>
                  <a:pt x="3805123" y="696468"/>
                  <a:pt x="3810304" y="698221"/>
                  <a:pt x="3815791" y="701726"/>
                </a:cubicBezTo>
                <a:cubicBezTo>
                  <a:pt x="3821277" y="705231"/>
                  <a:pt x="3824478" y="708813"/>
                  <a:pt x="3825392" y="712470"/>
                </a:cubicBezTo>
                <a:cubicBezTo>
                  <a:pt x="3830878" y="714299"/>
                  <a:pt x="3836517" y="717652"/>
                  <a:pt x="3842308" y="722529"/>
                </a:cubicBezTo>
                <a:cubicBezTo>
                  <a:pt x="3842003" y="717957"/>
                  <a:pt x="3843528" y="713537"/>
                  <a:pt x="3846880" y="709270"/>
                </a:cubicBezTo>
                <a:cubicBezTo>
                  <a:pt x="3850233" y="705003"/>
                  <a:pt x="3854805" y="702412"/>
                  <a:pt x="3860596" y="701498"/>
                </a:cubicBezTo>
                <a:cubicBezTo>
                  <a:pt x="3860291" y="698145"/>
                  <a:pt x="3861054" y="695020"/>
                  <a:pt x="3862882" y="692125"/>
                </a:cubicBezTo>
                <a:cubicBezTo>
                  <a:pt x="3864711" y="689229"/>
                  <a:pt x="3867302" y="687324"/>
                  <a:pt x="3870655" y="686410"/>
                </a:cubicBezTo>
                <a:cubicBezTo>
                  <a:pt x="3868521" y="683362"/>
                  <a:pt x="3867454" y="679552"/>
                  <a:pt x="3867454" y="674980"/>
                </a:cubicBezTo>
                <a:cubicBezTo>
                  <a:pt x="3867454" y="667055"/>
                  <a:pt x="3869893" y="660654"/>
                  <a:pt x="3874770" y="655778"/>
                </a:cubicBezTo>
                <a:cubicBezTo>
                  <a:pt x="3874465" y="651815"/>
                  <a:pt x="3875836" y="648539"/>
                  <a:pt x="3878885" y="645948"/>
                </a:cubicBezTo>
                <a:cubicBezTo>
                  <a:pt x="3881933" y="643357"/>
                  <a:pt x="3885590" y="642061"/>
                  <a:pt x="3889857" y="642061"/>
                </a:cubicBezTo>
                <a:close/>
                <a:moveTo>
                  <a:pt x="2937662" y="608229"/>
                </a:moveTo>
                <a:cubicBezTo>
                  <a:pt x="2943758" y="608229"/>
                  <a:pt x="2948254" y="610896"/>
                  <a:pt x="2951150" y="616230"/>
                </a:cubicBezTo>
                <a:cubicBezTo>
                  <a:pt x="2954045" y="621564"/>
                  <a:pt x="2955493" y="626364"/>
                  <a:pt x="2955493" y="630632"/>
                </a:cubicBezTo>
                <a:cubicBezTo>
                  <a:pt x="2958236" y="640080"/>
                  <a:pt x="2959608" y="647243"/>
                  <a:pt x="2959608" y="652120"/>
                </a:cubicBezTo>
                <a:cubicBezTo>
                  <a:pt x="2959608" y="656692"/>
                  <a:pt x="2958236" y="663855"/>
                  <a:pt x="2955493" y="673608"/>
                </a:cubicBezTo>
                <a:cubicBezTo>
                  <a:pt x="2958236" y="676656"/>
                  <a:pt x="2959608" y="681076"/>
                  <a:pt x="2959608" y="686867"/>
                </a:cubicBezTo>
                <a:cubicBezTo>
                  <a:pt x="2959608" y="692353"/>
                  <a:pt x="2958236" y="698297"/>
                  <a:pt x="2955493" y="704698"/>
                </a:cubicBezTo>
                <a:cubicBezTo>
                  <a:pt x="2958236" y="707746"/>
                  <a:pt x="2959608" y="712775"/>
                  <a:pt x="2959608" y="719786"/>
                </a:cubicBezTo>
                <a:cubicBezTo>
                  <a:pt x="2959608" y="727101"/>
                  <a:pt x="2958083" y="732587"/>
                  <a:pt x="2955036" y="736245"/>
                </a:cubicBezTo>
                <a:cubicBezTo>
                  <a:pt x="2958998" y="741426"/>
                  <a:pt x="2960979" y="747980"/>
                  <a:pt x="2960979" y="755904"/>
                </a:cubicBezTo>
                <a:cubicBezTo>
                  <a:pt x="2960979" y="763829"/>
                  <a:pt x="2959151" y="770535"/>
                  <a:pt x="2955493" y="776021"/>
                </a:cubicBezTo>
                <a:cubicBezTo>
                  <a:pt x="2956712" y="779374"/>
                  <a:pt x="2957322" y="783184"/>
                  <a:pt x="2957322" y="787451"/>
                </a:cubicBezTo>
                <a:cubicBezTo>
                  <a:pt x="2957322" y="792328"/>
                  <a:pt x="2956636" y="797128"/>
                  <a:pt x="2955264" y="801853"/>
                </a:cubicBezTo>
                <a:cubicBezTo>
                  <a:pt x="2953893" y="806577"/>
                  <a:pt x="2952140" y="810159"/>
                  <a:pt x="2950006" y="812597"/>
                </a:cubicBezTo>
                <a:cubicBezTo>
                  <a:pt x="2952750" y="815340"/>
                  <a:pt x="2954121" y="821436"/>
                  <a:pt x="2954121" y="830885"/>
                </a:cubicBezTo>
                <a:cubicBezTo>
                  <a:pt x="2954121" y="840029"/>
                  <a:pt x="2952750" y="846430"/>
                  <a:pt x="2950006" y="850087"/>
                </a:cubicBezTo>
                <a:cubicBezTo>
                  <a:pt x="2951530" y="851611"/>
                  <a:pt x="2952750" y="854355"/>
                  <a:pt x="2953664" y="858317"/>
                </a:cubicBezTo>
                <a:cubicBezTo>
                  <a:pt x="2954578" y="862280"/>
                  <a:pt x="2955036" y="866699"/>
                  <a:pt x="2955036" y="871576"/>
                </a:cubicBezTo>
                <a:cubicBezTo>
                  <a:pt x="2955036" y="880720"/>
                  <a:pt x="2953359" y="887883"/>
                  <a:pt x="2950006" y="893064"/>
                </a:cubicBezTo>
                <a:cubicBezTo>
                  <a:pt x="2951835" y="898855"/>
                  <a:pt x="2952750" y="904037"/>
                  <a:pt x="2952750" y="908609"/>
                </a:cubicBezTo>
                <a:cubicBezTo>
                  <a:pt x="2952750" y="915620"/>
                  <a:pt x="2950921" y="920953"/>
                  <a:pt x="2947263" y="924611"/>
                </a:cubicBezTo>
                <a:cubicBezTo>
                  <a:pt x="2943606" y="928269"/>
                  <a:pt x="2939338" y="930097"/>
                  <a:pt x="2934462" y="930097"/>
                </a:cubicBezTo>
                <a:cubicBezTo>
                  <a:pt x="2930195" y="930097"/>
                  <a:pt x="2926384" y="928574"/>
                  <a:pt x="2923032" y="925526"/>
                </a:cubicBezTo>
                <a:cubicBezTo>
                  <a:pt x="2919679" y="922478"/>
                  <a:pt x="2918002" y="918363"/>
                  <a:pt x="2918002" y="913181"/>
                </a:cubicBezTo>
                <a:cubicBezTo>
                  <a:pt x="2918002" y="910438"/>
                  <a:pt x="2918460" y="907695"/>
                  <a:pt x="2919374" y="904951"/>
                </a:cubicBezTo>
                <a:cubicBezTo>
                  <a:pt x="2915412" y="897941"/>
                  <a:pt x="2913430" y="890016"/>
                  <a:pt x="2913430" y="881177"/>
                </a:cubicBezTo>
                <a:cubicBezTo>
                  <a:pt x="2913430" y="872338"/>
                  <a:pt x="2915412" y="865937"/>
                  <a:pt x="2919374" y="861975"/>
                </a:cubicBezTo>
                <a:cubicBezTo>
                  <a:pt x="2916326" y="858927"/>
                  <a:pt x="2914802" y="854659"/>
                  <a:pt x="2914802" y="849173"/>
                </a:cubicBezTo>
                <a:cubicBezTo>
                  <a:pt x="2914802" y="843991"/>
                  <a:pt x="2916326" y="839877"/>
                  <a:pt x="2919374" y="836829"/>
                </a:cubicBezTo>
                <a:cubicBezTo>
                  <a:pt x="2916326" y="830733"/>
                  <a:pt x="2914802" y="823875"/>
                  <a:pt x="2914802" y="816255"/>
                </a:cubicBezTo>
                <a:cubicBezTo>
                  <a:pt x="2914802" y="808635"/>
                  <a:pt x="2916326" y="803453"/>
                  <a:pt x="2919374" y="800710"/>
                </a:cubicBezTo>
                <a:cubicBezTo>
                  <a:pt x="2916326" y="794614"/>
                  <a:pt x="2914802" y="786537"/>
                  <a:pt x="2914802" y="776478"/>
                </a:cubicBezTo>
                <a:cubicBezTo>
                  <a:pt x="2914802" y="766420"/>
                  <a:pt x="2916326" y="760019"/>
                  <a:pt x="2919374" y="757276"/>
                </a:cubicBezTo>
                <a:cubicBezTo>
                  <a:pt x="2915107" y="751485"/>
                  <a:pt x="2912973" y="744627"/>
                  <a:pt x="2912973" y="736702"/>
                </a:cubicBezTo>
                <a:cubicBezTo>
                  <a:pt x="2912973" y="729692"/>
                  <a:pt x="2915107" y="724205"/>
                  <a:pt x="2919374" y="720243"/>
                </a:cubicBezTo>
                <a:cubicBezTo>
                  <a:pt x="2918155" y="718719"/>
                  <a:pt x="2917545" y="716585"/>
                  <a:pt x="2917545" y="713842"/>
                </a:cubicBezTo>
                <a:cubicBezTo>
                  <a:pt x="2917545" y="711708"/>
                  <a:pt x="2917850" y="708889"/>
                  <a:pt x="2918460" y="705384"/>
                </a:cubicBezTo>
                <a:cubicBezTo>
                  <a:pt x="2919069" y="701878"/>
                  <a:pt x="2919374" y="698602"/>
                  <a:pt x="2919374" y="695554"/>
                </a:cubicBezTo>
                <a:cubicBezTo>
                  <a:pt x="2919374" y="703479"/>
                  <a:pt x="2917545" y="713766"/>
                  <a:pt x="2913888" y="726415"/>
                </a:cubicBezTo>
                <a:cubicBezTo>
                  <a:pt x="2910230" y="739064"/>
                  <a:pt x="2905201" y="747675"/>
                  <a:pt x="2898800" y="752247"/>
                </a:cubicBezTo>
                <a:cubicBezTo>
                  <a:pt x="2898800" y="772364"/>
                  <a:pt x="2894990" y="784098"/>
                  <a:pt x="2887370" y="787451"/>
                </a:cubicBezTo>
                <a:cubicBezTo>
                  <a:pt x="2887370" y="794157"/>
                  <a:pt x="2886151" y="802005"/>
                  <a:pt x="2883712" y="810997"/>
                </a:cubicBezTo>
                <a:cubicBezTo>
                  <a:pt x="2881274" y="819989"/>
                  <a:pt x="2878835" y="824484"/>
                  <a:pt x="2876397" y="824484"/>
                </a:cubicBezTo>
                <a:cubicBezTo>
                  <a:pt x="2876397" y="828142"/>
                  <a:pt x="2874949" y="832180"/>
                  <a:pt x="2872054" y="836600"/>
                </a:cubicBezTo>
                <a:cubicBezTo>
                  <a:pt x="2869158" y="841020"/>
                  <a:pt x="2866339" y="843230"/>
                  <a:pt x="2863596" y="843230"/>
                </a:cubicBezTo>
                <a:cubicBezTo>
                  <a:pt x="2864510" y="846278"/>
                  <a:pt x="2864967" y="849630"/>
                  <a:pt x="2864967" y="853288"/>
                </a:cubicBezTo>
                <a:cubicBezTo>
                  <a:pt x="2864967" y="857555"/>
                  <a:pt x="2864281" y="861594"/>
                  <a:pt x="2862910" y="865404"/>
                </a:cubicBezTo>
                <a:cubicBezTo>
                  <a:pt x="2861538" y="869214"/>
                  <a:pt x="2859786" y="872185"/>
                  <a:pt x="2857652" y="874319"/>
                </a:cubicBezTo>
                <a:cubicBezTo>
                  <a:pt x="2857652" y="879805"/>
                  <a:pt x="2856585" y="884378"/>
                  <a:pt x="2854452" y="888035"/>
                </a:cubicBezTo>
                <a:cubicBezTo>
                  <a:pt x="2852318" y="891693"/>
                  <a:pt x="2849422" y="895198"/>
                  <a:pt x="2845765" y="898551"/>
                </a:cubicBezTo>
                <a:cubicBezTo>
                  <a:pt x="2845765" y="904342"/>
                  <a:pt x="2843783" y="908914"/>
                  <a:pt x="2839821" y="912267"/>
                </a:cubicBezTo>
                <a:cubicBezTo>
                  <a:pt x="2835859" y="915620"/>
                  <a:pt x="2831287" y="917296"/>
                  <a:pt x="2826105" y="917296"/>
                </a:cubicBezTo>
                <a:cubicBezTo>
                  <a:pt x="2821228" y="917296"/>
                  <a:pt x="2816961" y="915696"/>
                  <a:pt x="2813304" y="912495"/>
                </a:cubicBezTo>
                <a:cubicBezTo>
                  <a:pt x="2809646" y="909295"/>
                  <a:pt x="2807817" y="904799"/>
                  <a:pt x="2807817" y="899008"/>
                </a:cubicBezTo>
                <a:cubicBezTo>
                  <a:pt x="2807817" y="896265"/>
                  <a:pt x="2807969" y="894283"/>
                  <a:pt x="2808275" y="893064"/>
                </a:cubicBezTo>
                <a:cubicBezTo>
                  <a:pt x="2805226" y="893064"/>
                  <a:pt x="2802407" y="890397"/>
                  <a:pt x="2799816" y="885063"/>
                </a:cubicBezTo>
                <a:cubicBezTo>
                  <a:pt x="2797225" y="879729"/>
                  <a:pt x="2795930" y="874014"/>
                  <a:pt x="2795930" y="867918"/>
                </a:cubicBezTo>
                <a:cubicBezTo>
                  <a:pt x="2793187" y="867918"/>
                  <a:pt x="2790291" y="865556"/>
                  <a:pt x="2787243" y="860832"/>
                </a:cubicBezTo>
                <a:cubicBezTo>
                  <a:pt x="2784195" y="856107"/>
                  <a:pt x="2781757" y="850773"/>
                  <a:pt x="2779928" y="844830"/>
                </a:cubicBezTo>
                <a:cubicBezTo>
                  <a:pt x="2778099" y="838886"/>
                  <a:pt x="2777642" y="834390"/>
                  <a:pt x="2778556" y="831342"/>
                </a:cubicBezTo>
                <a:cubicBezTo>
                  <a:pt x="2776118" y="829514"/>
                  <a:pt x="2773756" y="826008"/>
                  <a:pt x="2771470" y="820827"/>
                </a:cubicBezTo>
                <a:cubicBezTo>
                  <a:pt x="2769184" y="815645"/>
                  <a:pt x="2768041" y="810159"/>
                  <a:pt x="2768041" y="804368"/>
                </a:cubicBezTo>
                <a:cubicBezTo>
                  <a:pt x="2768041" y="798272"/>
                  <a:pt x="2769260" y="792937"/>
                  <a:pt x="2771698" y="788366"/>
                </a:cubicBezTo>
                <a:cubicBezTo>
                  <a:pt x="2767736" y="788061"/>
                  <a:pt x="2764307" y="785241"/>
                  <a:pt x="2761412" y="779907"/>
                </a:cubicBezTo>
                <a:cubicBezTo>
                  <a:pt x="2758516" y="774573"/>
                  <a:pt x="2757069" y="769316"/>
                  <a:pt x="2757069" y="764134"/>
                </a:cubicBezTo>
                <a:cubicBezTo>
                  <a:pt x="2757069" y="761086"/>
                  <a:pt x="2757830" y="758800"/>
                  <a:pt x="2759354" y="757276"/>
                </a:cubicBezTo>
                <a:cubicBezTo>
                  <a:pt x="2756306" y="754838"/>
                  <a:pt x="2753487" y="750875"/>
                  <a:pt x="2750896" y="745389"/>
                </a:cubicBezTo>
                <a:cubicBezTo>
                  <a:pt x="2748305" y="739902"/>
                  <a:pt x="2747010" y="735483"/>
                  <a:pt x="2747010" y="732130"/>
                </a:cubicBezTo>
                <a:cubicBezTo>
                  <a:pt x="2743047" y="728168"/>
                  <a:pt x="2741066" y="720090"/>
                  <a:pt x="2741066" y="707898"/>
                </a:cubicBezTo>
                <a:cubicBezTo>
                  <a:pt x="2736799" y="707898"/>
                  <a:pt x="2733141" y="704088"/>
                  <a:pt x="2730094" y="696468"/>
                </a:cubicBezTo>
                <a:cubicBezTo>
                  <a:pt x="2730703" y="702259"/>
                  <a:pt x="2730170" y="707974"/>
                  <a:pt x="2728493" y="713613"/>
                </a:cubicBezTo>
                <a:cubicBezTo>
                  <a:pt x="2726817" y="719252"/>
                  <a:pt x="2724607" y="723443"/>
                  <a:pt x="2721864" y="726186"/>
                </a:cubicBezTo>
                <a:cubicBezTo>
                  <a:pt x="2724607" y="728625"/>
                  <a:pt x="2726741" y="733273"/>
                  <a:pt x="2728264" y="740131"/>
                </a:cubicBezTo>
                <a:cubicBezTo>
                  <a:pt x="2729789" y="746989"/>
                  <a:pt x="2730551" y="753923"/>
                  <a:pt x="2730551" y="760934"/>
                </a:cubicBezTo>
                <a:cubicBezTo>
                  <a:pt x="2730551" y="767334"/>
                  <a:pt x="2729941" y="771906"/>
                  <a:pt x="2728722" y="774649"/>
                </a:cubicBezTo>
                <a:cubicBezTo>
                  <a:pt x="2731770" y="779526"/>
                  <a:pt x="2733294" y="786994"/>
                  <a:pt x="2733294" y="797052"/>
                </a:cubicBezTo>
                <a:cubicBezTo>
                  <a:pt x="2733294" y="808330"/>
                  <a:pt x="2731770" y="817474"/>
                  <a:pt x="2728722" y="824484"/>
                </a:cubicBezTo>
                <a:cubicBezTo>
                  <a:pt x="2731160" y="829666"/>
                  <a:pt x="2732379" y="834847"/>
                  <a:pt x="2732379" y="840029"/>
                </a:cubicBezTo>
                <a:cubicBezTo>
                  <a:pt x="2732379" y="844601"/>
                  <a:pt x="2731160" y="849783"/>
                  <a:pt x="2728722" y="855574"/>
                </a:cubicBezTo>
                <a:cubicBezTo>
                  <a:pt x="2729941" y="856793"/>
                  <a:pt x="2731008" y="859765"/>
                  <a:pt x="2731922" y="864489"/>
                </a:cubicBezTo>
                <a:cubicBezTo>
                  <a:pt x="2732837" y="869214"/>
                  <a:pt x="2733294" y="874319"/>
                  <a:pt x="2733294" y="879805"/>
                </a:cubicBezTo>
                <a:cubicBezTo>
                  <a:pt x="2733294" y="890169"/>
                  <a:pt x="2731770" y="896417"/>
                  <a:pt x="2728722" y="898551"/>
                </a:cubicBezTo>
                <a:cubicBezTo>
                  <a:pt x="2729027" y="900380"/>
                  <a:pt x="2729179" y="902818"/>
                  <a:pt x="2729179" y="905866"/>
                </a:cubicBezTo>
                <a:cubicBezTo>
                  <a:pt x="2729179" y="913791"/>
                  <a:pt x="2727274" y="919887"/>
                  <a:pt x="2723464" y="924154"/>
                </a:cubicBezTo>
                <a:cubicBezTo>
                  <a:pt x="2719654" y="928421"/>
                  <a:pt x="2715006" y="930555"/>
                  <a:pt x="2709520" y="930555"/>
                </a:cubicBezTo>
                <a:cubicBezTo>
                  <a:pt x="2704033" y="930555"/>
                  <a:pt x="2699156" y="928421"/>
                  <a:pt x="2694889" y="924154"/>
                </a:cubicBezTo>
                <a:cubicBezTo>
                  <a:pt x="2690622" y="919887"/>
                  <a:pt x="2688488" y="914248"/>
                  <a:pt x="2688488" y="907237"/>
                </a:cubicBezTo>
                <a:cubicBezTo>
                  <a:pt x="2688488" y="902056"/>
                  <a:pt x="2689860" y="896265"/>
                  <a:pt x="2692603" y="889864"/>
                </a:cubicBezTo>
                <a:cubicBezTo>
                  <a:pt x="2688946" y="877367"/>
                  <a:pt x="2687117" y="865632"/>
                  <a:pt x="2687117" y="854659"/>
                </a:cubicBezTo>
                <a:cubicBezTo>
                  <a:pt x="2687117" y="844601"/>
                  <a:pt x="2688488" y="836829"/>
                  <a:pt x="2691231" y="831342"/>
                </a:cubicBezTo>
                <a:cubicBezTo>
                  <a:pt x="2688183" y="827380"/>
                  <a:pt x="2686660" y="821132"/>
                  <a:pt x="2686660" y="812597"/>
                </a:cubicBezTo>
                <a:cubicBezTo>
                  <a:pt x="2686660" y="808635"/>
                  <a:pt x="2687117" y="804901"/>
                  <a:pt x="2688031" y="801396"/>
                </a:cubicBezTo>
                <a:cubicBezTo>
                  <a:pt x="2688946" y="797891"/>
                  <a:pt x="2690013" y="795376"/>
                  <a:pt x="2691231" y="793852"/>
                </a:cubicBezTo>
                <a:cubicBezTo>
                  <a:pt x="2688183" y="786841"/>
                  <a:pt x="2686660" y="779831"/>
                  <a:pt x="2686660" y="772821"/>
                </a:cubicBezTo>
                <a:cubicBezTo>
                  <a:pt x="2686660" y="765505"/>
                  <a:pt x="2688183" y="760324"/>
                  <a:pt x="2691231" y="757276"/>
                </a:cubicBezTo>
                <a:cubicBezTo>
                  <a:pt x="2689707" y="755142"/>
                  <a:pt x="2688488" y="752399"/>
                  <a:pt x="2687574" y="749046"/>
                </a:cubicBezTo>
                <a:cubicBezTo>
                  <a:pt x="2686660" y="745694"/>
                  <a:pt x="2686203" y="742188"/>
                  <a:pt x="2686203" y="738531"/>
                </a:cubicBezTo>
                <a:cubicBezTo>
                  <a:pt x="2686203" y="733044"/>
                  <a:pt x="2687117" y="728930"/>
                  <a:pt x="2688946" y="726186"/>
                </a:cubicBezTo>
                <a:cubicBezTo>
                  <a:pt x="2685897" y="721005"/>
                  <a:pt x="2684373" y="714299"/>
                  <a:pt x="2684373" y="706070"/>
                </a:cubicBezTo>
                <a:cubicBezTo>
                  <a:pt x="2684373" y="695401"/>
                  <a:pt x="2686660" y="687782"/>
                  <a:pt x="2691231" y="683209"/>
                </a:cubicBezTo>
                <a:cubicBezTo>
                  <a:pt x="2686964" y="678942"/>
                  <a:pt x="2684830" y="670255"/>
                  <a:pt x="2684830" y="657149"/>
                </a:cubicBezTo>
                <a:cubicBezTo>
                  <a:pt x="2684830" y="651053"/>
                  <a:pt x="2685440" y="645186"/>
                  <a:pt x="2686660" y="639547"/>
                </a:cubicBezTo>
                <a:cubicBezTo>
                  <a:pt x="2687879" y="633908"/>
                  <a:pt x="2689403" y="630174"/>
                  <a:pt x="2691231" y="628346"/>
                </a:cubicBezTo>
                <a:cubicBezTo>
                  <a:pt x="2691231" y="622554"/>
                  <a:pt x="2693365" y="617830"/>
                  <a:pt x="2697632" y="614172"/>
                </a:cubicBezTo>
                <a:cubicBezTo>
                  <a:pt x="2701899" y="610515"/>
                  <a:pt x="2706776" y="608686"/>
                  <a:pt x="2712263" y="608686"/>
                </a:cubicBezTo>
                <a:cubicBezTo>
                  <a:pt x="2718663" y="608686"/>
                  <a:pt x="2724150" y="610972"/>
                  <a:pt x="2728722" y="615544"/>
                </a:cubicBezTo>
                <a:cubicBezTo>
                  <a:pt x="2734817" y="615544"/>
                  <a:pt x="2740380" y="618287"/>
                  <a:pt x="2745410" y="623774"/>
                </a:cubicBezTo>
                <a:cubicBezTo>
                  <a:pt x="2750439" y="629260"/>
                  <a:pt x="2752954" y="634899"/>
                  <a:pt x="2752954" y="640690"/>
                </a:cubicBezTo>
                <a:cubicBezTo>
                  <a:pt x="2755087" y="642519"/>
                  <a:pt x="2756916" y="645033"/>
                  <a:pt x="2758440" y="648234"/>
                </a:cubicBezTo>
                <a:cubicBezTo>
                  <a:pt x="2759964" y="651434"/>
                  <a:pt x="2760726" y="654711"/>
                  <a:pt x="2760726" y="658064"/>
                </a:cubicBezTo>
                <a:cubicBezTo>
                  <a:pt x="2760726" y="660502"/>
                  <a:pt x="2760269" y="662940"/>
                  <a:pt x="2759354" y="665379"/>
                </a:cubicBezTo>
                <a:cubicBezTo>
                  <a:pt x="2763012" y="665684"/>
                  <a:pt x="2765984" y="667817"/>
                  <a:pt x="2768270" y="671780"/>
                </a:cubicBezTo>
                <a:cubicBezTo>
                  <a:pt x="2770556" y="675742"/>
                  <a:pt x="2771698" y="679552"/>
                  <a:pt x="2771698" y="683209"/>
                </a:cubicBezTo>
                <a:cubicBezTo>
                  <a:pt x="2774137" y="685343"/>
                  <a:pt x="2776194" y="688315"/>
                  <a:pt x="2777871" y="692125"/>
                </a:cubicBezTo>
                <a:cubicBezTo>
                  <a:pt x="2779548" y="695935"/>
                  <a:pt x="2780386" y="699821"/>
                  <a:pt x="2780386" y="703784"/>
                </a:cubicBezTo>
                <a:cubicBezTo>
                  <a:pt x="2780386" y="707441"/>
                  <a:pt x="2779775" y="710946"/>
                  <a:pt x="2778556" y="714299"/>
                </a:cubicBezTo>
                <a:cubicBezTo>
                  <a:pt x="2780081" y="714299"/>
                  <a:pt x="2781528" y="715595"/>
                  <a:pt x="2782900" y="718185"/>
                </a:cubicBezTo>
                <a:cubicBezTo>
                  <a:pt x="2784271" y="720776"/>
                  <a:pt x="2784957" y="723596"/>
                  <a:pt x="2784957" y="726644"/>
                </a:cubicBezTo>
                <a:cubicBezTo>
                  <a:pt x="2784957" y="729082"/>
                  <a:pt x="2784348" y="730911"/>
                  <a:pt x="2783129" y="732130"/>
                </a:cubicBezTo>
                <a:cubicBezTo>
                  <a:pt x="2786481" y="733959"/>
                  <a:pt x="2789453" y="737693"/>
                  <a:pt x="2792044" y="743331"/>
                </a:cubicBezTo>
                <a:cubicBezTo>
                  <a:pt x="2794635" y="748970"/>
                  <a:pt x="2795930" y="753618"/>
                  <a:pt x="2795930" y="757276"/>
                </a:cubicBezTo>
                <a:cubicBezTo>
                  <a:pt x="2798064" y="759409"/>
                  <a:pt x="2799816" y="762915"/>
                  <a:pt x="2801188" y="767792"/>
                </a:cubicBezTo>
                <a:cubicBezTo>
                  <a:pt x="2802560" y="772668"/>
                  <a:pt x="2803245" y="777697"/>
                  <a:pt x="2803245" y="782879"/>
                </a:cubicBezTo>
                <a:cubicBezTo>
                  <a:pt x="2803245" y="786841"/>
                  <a:pt x="2802788" y="790499"/>
                  <a:pt x="2801874" y="793852"/>
                </a:cubicBezTo>
                <a:cubicBezTo>
                  <a:pt x="2804922" y="795985"/>
                  <a:pt x="2807817" y="800329"/>
                  <a:pt x="2810560" y="806882"/>
                </a:cubicBezTo>
                <a:cubicBezTo>
                  <a:pt x="2813304" y="813435"/>
                  <a:pt x="2814675" y="819760"/>
                  <a:pt x="2814675" y="825856"/>
                </a:cubicBezTo>
                <a:cubicBezTo>
                  <a:pt x="2814675" y="828294"/>
                  <a:pt x="2814523" y="830123"/>
                  <a:pt x="2814218" y="831342"/>
                </a:cubicBezTo>
                <a:cubicBezTo>
                  <a:pt x="2817876" y="834085"/>
                  <a:pt x="2820542" y="836676"/>
                  <a:pt x="2822219" y="839115"/>
                </a:cubicBezTo>
                <a:cubicBezTo>
                  <a:pt x="2823895" y="841553"/>
                  <a:pt x="2825343" y="845211"/>
                  <a:pt x="2826562" y="850087"/>
                </a:cubicBezTo>
                <a:cubicBezTo>
                  <a:pt x="2827172" y="836676"/>
                  <a:pt x="2830067" y="828599"/>
                  <a:pt x="2835249" y="825856"/>
                </a:cubicBezTo>
                <a:cubicBezTo>
                  <a:pt x="2834640" y="823418"/>
                  <a:pt x="2834335" y="821589"/>
                  <a:pt x="2834335" y="820370"/>
                </a:cubicBezTo>
                <a:cubicBezTo>
                  <a:pt x="2834335" y="815797"/>
                  <a:pt x="2835478" y="811378"/>
                  <a:pt x="2837764" y="807111"/>
                </a:cubicBezTo>
                <a:cubicBezTo>
                  <a:pt x="2840050" y="802843"/>
                  <a:pt x="2842717" y="800710"/>
                  <a:pt x="2845765" y="800710"/>
                </a:cubicBezTo>
                <a:cubicBezTo>
                  <a:pt x="2844241" y="797662"/>
                  <a:pt x="2843479" y="795071"/>
                  <a:pt x="2843479" y="792937"/>
                </a:cubicBezTo>
                <a:cubicBezTo>
                  <a:pt x="2843479" y="786232"/>
                  <a:pt x="2848203" y="777697"/>
                  <a:pt x="2857652" y="767334"/>
                </a:cubicBezTo>
                <a:cubicBezTo>
                  <a:pt x="2856738" y="765505"/>
                  <a:pt x="2856280" y="763067"/>
                  <a:pt x="2856280" y="760019"/>
                </a:cubicBezTo>
                <a:cubicBezTo>
                  <a:pt x="2856280" y="754838"/>
                  <a:pt x="2857423" y="749503"/>
                  <a:pt x="2859710" y="744017"/>
                </a:cubicBezTo>
                <a:cubicBezTo>
                  <a:pt x="2861995" y="738531"/>
                  <a:pt x="2865272" y="734568"/>
                  <a:pt x="2869539" y="732130"/>
                </a:cubicBezTo>
                <a:cubicBezTo>
                  <a:pt x="2869539" y="722986"/>
                  <a:pt x="2870225" y="715290"/>
                  <a:pt x="2871597" y="709041"/>
                </a:cubicBezTo>
                <a:cubicBezTo>
                  <a:pt x="2872968" y="702793"/>
                  <a:pt x="2876397" y="698297"/>
                  <a:pt x="2881884" y="695554"/>
                </a:cubicBezTo>
                <a:cubicBezTo>
                  <a:pt x="2881884" y="690068"/>
                  <a:pt x="2883179" y="685572"/>
                  <a:pt x="2885770" y="682067"/>
                </a:cubicBezTo>
                <a:cubicBezTo>
                  <a:pt x="2888361" y="678561"/>
                  <a:pt x="2891485" y="676809"/>
                  <a:pt x="2895143" y="676809"/>
                </a:cubicBezTo>
                <a:cubicBezTo>
                  <a:pt x="2893619" y="674370"/>
                  <a:pt x="2892856" y="671170"/>
                  <a:pt x="2892856" y="667207"/>
                </a:cubicBezTo>
                <a:cubicBezTo>
                  <a:pt x="2892856" y="660807"/>
                  <a:pt x="2894304" y="654254"/>
                  <a:pt x="2897200" y="647548"/>
                </a:cubicBezTo>
                <a:cubicBezTo>
                  <a:pt x="2900096" y="640842"/>
                  <a:pt x="2903524" y="636270"/>
                  <a:pt x="2907487" y="633832"/>
                </a:cubicBezTo>
                <a:cubicBezTo>
                  <a:pt x="2907487" y="627126"/>
                  <a:pt x="2909392" y="621335"/>
                  <a:pt x="2913202" y="616458"/>
                </a:cubicBezTo>
                <a:cubicBezTo>
                  <a:pt x="2917012" y="611582"/>
                  <a:pt x="2923032" y="609143"/>
                  <a:pt x="2931261" y="609143"/>
                </a:cubicBezTo>
                <a:cubicBezTo>
                  <a:pt x="2932785" y="608534"/>
                  <a:pt x="2934919" y="608229"/>
                  <a:pt x="2937662" y="608229"/>
                </a:cubicBezTo>
                <a:close/>
                <a:moveTo>
                  <a:pt x="83667" y="607314"/>
                </a:moveTo>
                <a:cubicBezTo>
                  <a:pt x="87325" y="607314"/>
                  <a:pt x="90526" y="607772"/>
                  <a:pt x="93269" y="608686"/>
                </a:cubicBezTo>
                <a:cubicBezTo>
                  <a:pt x="96012" y="609600"/>
                  <a:pt x="97536" y="610820"/>
                  <a:pt x="97841" y="612343"/>
                </a:cubicBezTo>
                <a:cubicBezTo>
                  <a:pt x="103937" y="610820"/>
                  <a:pt x="109880" y="610057"/>
                  <a:pt x="115672" y="610057"/>
                </a:cubicBezTo>
                <a:cubicBezTo>
                  <a:pt x="123596" y="610057"/>
                  <a:pt x="129997" y="611277"/>
                  <a:pt x="134874" y="613715"/>
                </a:cubicBezTo>
                <a:cubicBezTo>
                  <a:pt x="137617" y="611886"/>
                  <a:pt x="140818" y="610972"/>
                  <a:pt x="144475" y="610972"/>
                </a:cubicBezTo>
                <a:cubicBezTo>
                  <a:pt x="150266" y="610972"/>
                  <a:pt x="154686" y="612801"/>
                  <a:pt x="157734" y="616458"/>
                </a:cubicBezTo>
                <a:cubicBezTo>
                  <a:pt x="160172" y="615849"/>
                  <a:pt x="162153" y="615544"/>
                  <a:pt x="163677" y="615544"/>
                </a:cubicBezTo>
                <a:cubicBezTo>
                  <a:pt x="168554" y="615544"/>
                  <a:pt x="173202" y="617068"/>
                  <a:pt x="177622" y="620116"/>
                </a:cubicBezTo>
                <a:cubicBezTo>
                  <a:pt x="182042" y="623164"/>
                  <a:pt x="184861" y="626974"/>
                  <a:pt x="186080" y="631546"/>
                </a:cubicBezTo>
                <a:cubicBezTo>
                  <a:pt x="189128" y="630022"/>
                  <a:pt x="192024" y="629260"/>
                  <a:pt x="194767" y="629260"/>
                </a:cubicBezTo>
                <a:cubicBezTo>
                  <a:pt x="198730" y="629260"/>
                  <a:pt x="202463" y="630327"/>
                  <a:pt x="205969" y="632460"/>
                </a:cubicBezTo>
                <a:cubicBezTo>
                  <a:pt x="209474" y="634594"/>
                  <a:pt x="212141" y="637032"/>
                  <a:pt x="213969" y="639776"/>
                </a:cubicBezTo>
                <a:cubicBezTo>
                  <a:pt x="217932" y="639776"/>
                  <a:pt x="221513" y="641223"/>
                  <a:pt x="224714" y="644119"/>
                </a:cubicBezTo>
                <a:cubicBezTo>
                  <a:pt x="227914" y="647015"/>
                  <a:pt x="229972" y="650901"/>
                  <a:pt x="230886" y="655778"/>
                </a:cubicBezTo>
                <a:cubicBezTo>
                  <a:pt x="236982" y="657301"/>
                  <a:pt x="242849" y="660807"/>
                  <a:pt x="248488" y="666293"/>
                </a:cubicBezTo>
                <a:cubicBezTo>
                  <a:pt x="254127" y="671780"/>
                  <a:pt x="256794" y="677114"/>
                  <a:pt x="256489" y="682295"/>
                </a:cubicBezTo>
                <a:cubicBezTo>
                  <a:pt x="260147" y="684429"/>
                  <a:pt x="263347" y="688163"/>
                  <a:pt x="266090" y="693497"/>
                </a:cubicBezTo>
                <a:cubicBezTo>
                  <a:pt x="268833" y="698830"/>
                  <a:pt x="270205" y="703936"/>
                  <a:pt x="270205" y="708813"/>
                </a:cubicBezTo>
                <a:cubicBezTo>
                  <a:pt x="270205" y="712470"/>
                  <a:pt x="269291" y="715518"/>
                  <a:pt x="267462" y="717957"/>
                </a:cubicBezTo>
                <a:cubicBezTo>
                  <a:pt x="268681" y="721614"/>
                  <a:pt x="269291" y="725882"/>
                  <a:pt x="269291" y="730758"/>
                </a:cubicBezTo>
                <a:cubicBezTo>
                  <a:pt x="269291" y="735635"/>
                  <a:pt x="268529" y="740359"/>
                  <a:pt x="267005" y="744932"/>
                </a:cubicBezTo>
                <a:cubicBezTo>
                  <a:pt x="269138" y="749199"/>
                  <a:pt x="270205" y="754380"/>
                  <a:pt x="270205" y="760476"/>
                </a:cubicBezTo>
                <a:cubicBezTo>
                  <a:pt x="270205" y="766268"/>
                  <a:pt x="269062" y="771601"/>
                  <a:pt x="266776" y="776478"/>
                </a:cubicBezTo>
                <a:cubicBezTo>
                  <a:pt x="264490" y="781355"/>
                  <a:pt x="261213" y="784708"/>
                  <a:pt x="256946" y="786537"/>
                </a:cubicBezTo>
                <a:cubicBezTo>
                  <a:pt x="256642" y="789585"/>
                  <a:pt x="255422" y="793090"/>
                  <a:pt x="253288" y="797052"/>
                </a:cubicBezTo>
                <a:cubicBezTo>
                  <a:pt x="251155" y="801015"/>
                  <a:pt x="249174" y="803910"/>
                  <a:pt x="247345" y="805739"/>
                </a:cubicBezTo>
                <a:lnTo>
                  <a:pt x="247802" y="809854"/>
                </a:lnTo>
                <a:cubicBezTo>
                  <a:pt x="247802" y="815340"/>
                  <a:pt x="246126" y="819607"/>
                  <a:pt x="242773" y="822655"/>
                </a:cubicBezTo>
                <a:cubicBezTo>
                  <a:pt x="240030" y="825399"/>
                  <a:pt x="237744" y="827075"/>
                  <a:pt x="235915" y="827685"/>
                </a:cubicBezTo>
                <a:cubicBezTo>
                  <a:pt x="236220" y="830733"/>
                  <a:pt x="235153" y="833400"/>
                  <a:pt x="232715" y="835686"/>
                </a:cubicBezTo>
                <a:cubicBezTo>
                  <a:pt x="230276" y="837972"/>
                  <a:pt x="227076" y="839724"/>
                  <a:pt x="223113" y="840943"/>
                </a:cubicBezTo>
                <a:cubicBezTo>
                  <a:pt x="222504" y="844601"/>
                  <a:pt x="221285" y="847344"/>
                  <a:pt x="219456" y="849173"/>
                </a:cubicBezTo>
                <a:cubicBezTo>
                  <a:pt x="217627" y="851002"/>
                  <a:pt x="214731" y="852526"/>
                  <a:pt x="210769" y="853745"/>
                </a:cubicBezTo>
                <a:cubicBezTo>
                  <a:pt x="209855" y="856793"/>
                  <a:pt x="208102" y="859460"/>
                  <a:pt x="205511" y="861746"/>
                </a:cubicBezTo>
                <a:cubicBezTo>
                  <a:pt x="202920" y="864032"/>
                  <a:pt x="199949" y="865480"/>
                  <a:pt x="196596" y="866089"/>
                </a:cubicBezTo>
                <a:cubicBezTo>
                  <a:pt x="194767" y="870966"/>
                  <a:pt x="192557" y="874243"/>
                  <a:pt x="189967" y="875919"/>
                </a:cubicBezTo>
                <a:cubicBezTo>
                  <a:pt x="187376" y="877596"/>
                  <a:pt x="183489" y="878434"/>
                  <a:pt x="178308" y="878434"/>
                </a:cubicBezTo>
                <a:cubicBezTo>
                  <a:pt x="177394" y="888492"/>
                  <a:pt x="170993" y="895655"/>
                  <a:pt x="159106" y="899922"/>
                </a:cubicBezTo>
                <a:cubicBezTo>
                  <a:pt x="157277" y="902970"/>
                  <a:pt x="155067" y="905104"/>
                  <a:pt x="152476" y="906323"/>
                </a:cubicBezTo>
                <a:cubicBezTo>
                  <a:pt x="149885" y="907542"/>
                  <a:pt x="147142" y="908457"/>
                  <a:pt x="144246" y="909066"/>
                </a:cubicBezTo>
                <a:cubicBezTo>
                  <a:pt x="141351" y="909676"/>
                  <a:pt x="139294" y="910133"/>
                  <a:pt x="138074" y="910438"/>
                </a:cubicBezTo>
                <a:cubicBezTo>
                  <a:pt x="134112" y="913791"/>
                  <a:pt x="128930" y="916915"/>
                  <a:pt x="122529" y="919810"/>
                </a:cubicBezTo>
                <a:cubicBezTo>
                  <a:pt x="116129" y="922706"/>
                  <a:pt x="109880" y="924154"/>
                  <a:pt x="103784" y="924154"/>
                </a:cubicBezTo>
                <a:cubicBezTo>
                  <a:pt x="100736" y="924154"/>
                  <a:pt x="97841" y="923697"/>
                  <a:pt x="95097" y="922782"/>
                </a:cubicBezTo>
                <a:cubicBezTo>
                  <a:pt x="93269" y="925526"/>
                  <a:pt x="90449" y="927811"/>
                  <a:pt x="86639" y="929640"/>
                </a:cubicBezTo>
                <a:cubicBezTo>
                  <a:pt x="82829" y="931469"/>
                  <a:pt x="78943" y="932383"/>
                  <a:pt x="74981" y="932383"/>
                </a:cubicBezTo>
                <a:cubicBezTo>
                  <a:pt x="71018" y="932383"/>
                  <a:pt x="67513" y="931317"/>
                  <a:pt x="64465" y="929183"/>
                </a:cubicBezTo>
                <a:cubicBezTo>
                  <a:pt x="53187" y="929183"/>
                  <a:pt x="47549" y="922630"/>
                  <a:pt x="47549" y="909524"/>
                </a:cubicBezTo>
                <a:cubicBezTo>
                  <a:pt x="47549" y="907390"/>
                  <a:pt x="47854" y="904189"/>
                  <a:pt x="48463" y="899922"/>
                </a:cubicBezTo>
                <a:cubicBezTo>
                  <a:pt x="43586" y="895655"/>
                  <a:pt x="41148" y="890626"/>
                  <a:pt x="41148" y="884835"/>
                </a:cubicBezTo>
                <a:cubicBezTo>
                  <a:pt x="41148" y="880872"/>
                  <a:pt x="42215" y="877367"/>
                  <a:pt x="44348" y="874319"/>
                </a:cubicBezTo>
                <a:cubicBezTo>
                  <a:pt x="42824" y="870661"/>
                  <a:pt x="42062" y="867918"/>
                  <a:pt x="42062" y="866089"/>
                </a:cubicBezTo>
                <a:cubicBezTo>
                  <a:pt x="42062" y="863956"/>
                  <a:pt x="43129" y="861060"/>
                  <a:pt x="45263" y="857403"/>
                </a:cubicBezTo>
                <a:cubicBezTo>
                  <a:pt x="41300" y="850392"/>
                  <a:pt x="39319" y="842468"/>
                  <a:pt x="39319" y="833628"/>
                </a:cubicBezTo>
                <a:cubicBezTo>
                  <a:pt x="39319" y="826008"/>
                  <a:pt x="40995" y="819760"/>
                  <a:pt x="44348" y="814883"/>
                </a:cubicBezTo>
                <a:cubicBezTo>
                  <a:pt x="41300" y="808482"/>
                  <a:pt x="39776" y="801472"/>
                  <a:pt x="39776" y="793852"/>
                </a:cubicBezTo>
                <a:cubicBezTo>
                  <a:pt x="39776" y="788975"/>
                  <a:pt x="40538" y="783793"/>
                  <a:pt x="42062" y="778307"/>
                </a:cubicBezTo>
                <a:cubicBezTo>
                  <a:pt x="39319" y="778002"/>
                  <a:pt x="35509" y="777088"/>
                  <a:pt x="30632" y="775564"/>
                </a:cubicBezTo>
                <a:cubicBezTo>
                  <a:pt x="30327" y="775869"/>
                  <a:pt x="29489" y="776478"/>
                  <a:pt x="28118" y="777393"/>
                </a:cubicBezTo>
                <a:cubicBezTo>
                  <a:pt x="26746" y="778307"/>
                  <a:pt x="24232" y="778764"/>
                  <a:pt x="20574" y="778764"/>
                </a:cubicBezTo>
                <a:cubicBezTo>
                  <a:pt x="14478" y="778764"/>
                  <a:pt x="9525" y="776935"/>
                  <a:pt x="5715" y="773278"/>
                </a:cubicBezTo>
                <a:cubicBezTo>
                  <a:pt x="1905" y="769620"/>
                  <a:pt x="0" y="765505"/>
                  <a:pt x="0" y="760934"/>
                </a:cubicBezTo>
                <a:cubicBezTo>
                  <a:pt x="0" y="756666"/>
                  <a:pt x="1600" y="753009"/>
                  <a:pt x="4800" y="749961"/>
                </a:cubicBezTo>
                <a:cubicBezTo>
                  <a:pt x="8001" y="746913"/>
                  <a:pt x="12649" y="745236"/>
                  <a:pt x="18745" y="744932"/>
                </a:cubicBezTo>
                <a:cubicBezTo>
                  <a:pt x="22098" y="742188"/>
                  <a:pt x="25908" y="740817"/>
                  <a:pt x="30175" y="740817"/>
                </a:cubicBezTo>
                <a:cubicBezTo>
                  <a:pt x="32309" y="740817"/>
                  <a:pt x="35509" y="741426"/>
                  <a:pt x="39776" y="742645"/>
                </a:cubicBezTo>
                <a:cubicBezTo>
                  <a:pt x="39167" y="733501"/>
                  <a:pt x="40691" y="726491"/>
                  <a:pt x="44348" y="721614"/>
                </a:cubicBezTo>
                <a:cubicBezTo>
                  <a:pt x="42215" y="718871"/>
                  <a:pt x="40462" y="715214"/>
                  <a:pt x="39090" y="710642"/>
                </a:cubicBezTo>
                <a:cubicBezTo>
                  <a:pt x="37719" y="706070"/>
                  <a:pt x="37033" y="701498"/>
                  <a:pt x="37033" y="696926"/>
                </a:cubicBezTo>
                <a:cubicBezTo>
                  <a:pt x="37033" y="690830"/>
                  <a:pt x="38252" y="686105"/>
                  <a:pt x="40691" y="682752"/>
                </a:cubicBezTo>
                <a:cubicBezTo>
                  <a:pt x="40386" y="681838"/>
                  <a:pt x="40234" y="680466"/>
                  <a:pt x="40234" y="678638"/>
                </a:cubicBezTo>
                <a:cubicBezTo>
                  <a:pt x="40234" y="674980"/>
                  <a:pt x="40995" y="671932"/>
                  <a:pt x="42519" y="669494"/>
                </a:cubicBezTo>
                <a:cubicBezTo>
                  <a:pt x="40386" y="664922"/>
                  <a:pt x="39624" y="658521"/>
                  <a:pt x="40234" y="650291"/>
                </a:cubicBezTo>
                <a:cubicBezTo>
                  <a:pt x="34442" y="646634"/>
                  <a:pt x="31547" y="641452"/>
                  <a:pt x="31547" y="634746"/>
                </a:cubicBezTo>
                <a:cubicBezTo>
                  <a:pt x="31547" y="631394"/>
                  <a:pt x="32461" y="628193"/>
                  <a:pt x="34290" y="625145"/>
                </a:cubicBezTo>
                <a:cubicBezTo>
                  <a:pt x="36119" y="622097"/>
                  <a:pt x="38710" y="619811"/>
                  <a:pt x="42062" y="618287"/>
                </a:cubicBezTo>
                <a:cubicBezTo>
                  <a:pt x="43282" y="615239"/>
                  <a:pt x="45415" y="612801"/>
                  <a:pt x="48463" y="610972"/>
                </a:cubicBezTo>
                <a:cubicBezTo>
                  <a:pt x="51511" y="609143"/>
                  <a:pt x="54711" y="608229"/>
                  <a:pt x="58064" y="608229"/>
                </a:cubicBezTo>
                <a:cubicBezTo>
                  <a:pt x="62332" y="608229"/>
                  <a:pt x="66141" y="609448"/>
                  <a:pt x="69494" y="611886"/>
                </a:cubicBezTo>
                <a:cubicBezTo>
                  <a:pt x="71628" y="608838"/>
                  <a:pt x="76352" y="607314"/>
                  <a:pt x="83667" y="607314"/>
                </a:cubicBezTo>
                <a:close/>
                <a:moveTo>
                  <a:pt x="5778170" y="604571"/>
                </a:moveTo>
                <a:cubicBezTo>
                  <a:pt x="5782436" y="604571"/>
                  <a:pt x="5786399" y="606019"/>
                  <a:pt x="5790057" y="608915"/>
                </a:cubicBezTo>
                <a:cubicBezTo>
                  <a:pt x="5793714" y="611810"/>
                  <a:pt x="5795543" y="615544"/>
                  <a:pt x="5795543" y="620116"/>
                </a:cubicBezTo>
                <a:cubicBezTo>
                  <a:pt x="5795543" y="623164"/>
                  <a:pt x="5794324" y="626669"/>
                  <a:pt x="5791886" y="630632"/>
                </a:cubicBezTo>
                <a:cubicBezTo>
                  <a:pt x="5794933" y="633375"/>
                  <a:pt x="5796457" y="637947"/>
                  <a:pt x="5796457" y="644348"/>
                </a:cubicBezTo>
                <a:cubicBezTo>
                  <a:pt x="5796457" y="647091"/>
                  <a:pt x="5796076" y="649910"/>
                  <a:pt x="5795314" y="652806"/>
                </a:cubicBezTo>
                <a:cubicBezTo>
                  <a:pt x="5794552" y="655701"/>
                  <a:pt x="5793562" y="657911"/>
                  <a:pt x="5792343" y="659435"/>
                </a:cubicBezTo>
                <a:cubicBezTo>
                  <a:pt x="5794172" y="660654"/>
                  <a:pt x="5795086" y="663093"/>
                  <a:pt x="5795086" y="666750"/>
                </a:cubicBezTo>
                <a:cubicBezTo>
                  <a:pt x="5795086" y="669798"/>
                  <a:pt x="5794324" y="673913"/>
                  <a:pt x="5792800" y="679095"/>
                </a:cubicBezTo>
                <a:cubicBezTo>
                  <a:pt x="5795543" y="678180"/>
                  <a:pt x="5798439" y="677723"/>
                  <a:pt x="5801487" y="677723"/>
                </a:cubicBezTo>
                <a:cubicBezTo>
                  <a:pt x="5806059" y="677723"/>
                  <a:pt x="5809564" y="678790"/>
                  <a:pt x="5812002" y="680924"/>
                </a:cubicBezTo>
                <a:cubicBezTo>
                  <a:pt x="5815050" y="679400"/>
                  <a:pt x="5817489" y="678638"/>
                  <a:pt x="5819317" y="678638"/>
                </a:cubicBezTo>
                <a:cubicBezTo>
                  <a:pt x="5822365" y="678638"/>
                  <a:pt x="5824804" y="679857"/>
                  <a:pt x="5826632" y="682295"/>
                </a:cubicBezTo>
                <a:cubicBezTo>
                  <a:pt x="5828766" y="680771"/>
                  <a:pt x="5831357" y="680009"/>
                  <a:pt x="5834405" y="680009"/>
                </a:cubicBezTo>
                <a:cubicBezTo>
                  <a:pt x="5838672" y="680009"/>
                  <a:pt x="5842024" y="681686"/>
                  <a:pt x="5844463" y="685038"/>
                </a:cubicBezTo>
                <a:cubicBezTo>
                  <a:pt x="5850254" y="685038"/>
                  <a:pt x="5854597" y="686334"/>
                  <a:pt x="5857494" y="688924"/>
                </a:cubicBezTo>
                <a:cubicBezTo>
                  <a:pt x="5860389" y="691515"/>
                  <a:pt x="5861837" y="694792"/>
                  <a:pt x="5861837" y="698754"/>
                </a:cubicBezTo>
                <a:cubicBezTo>
                  <a:pt x="5861837" y="703631"/>
                  <a:pt x="5859932" y="708279"/>
                  <a:pt x="5856122" y="712699"/>
                </a:cubicBezTo>
                <a:cubicBezTo>
                  <a:pt x="5852312" y="717119"/>
                  <a:pt x="5847968" y="719328"/>
                  <a:pt x="5843092" y="719328"/>
                </a:cubicBezTo>
                <a:cubicBezTo>
                  <a:pt x="5840348" y="719328"/>
                  <a:pt x="5837606" y="718414"/>
                  <a:pt x="5834862" y="716585"/>
                </a:cubicBezTo>
                <a:cubicBezTo>
                  <a:pt x="5831814" y="719024"/>
                  <a:pt x="5827851" y="720243"/>
                  <a:pt x="5822975" y="720243"/>
                </a:cubicBezTo>
                <a:cubicBezTo>
                  <a:pt x="5818403" y="720243"/>
                  <a:pt x="5814593" y="719176"/>
                  <a:pt x="5811545" y="717042"/>
                </a:cubicBezTo>
                <a:cubicBezTo>
                  <a:pt x="5807582" y="718566"/>
                  <a:pt x="5804687" y="719328"/>
                  <a:pt x="5802858" y="719328"/>
                </a:cubicBezTo>
                <a:cubicBezTo>
                  <a:pt x="5800419" y="719328"/>
                  <a:pt x="5797524" y="718261"/>
                  <a:pt x="5794172" y="716128"/>
                </a:cubicBezTo>
                <a:cubicBezTo>
                  <a:pt x="5796914" y="719786"/>
                  <a:pt x="5798286" y="723748"/>
                  <a:pt x="5798286" y="728015"/>
                </a:cubicBezTo>
                <a:cubicBezTo>
                  <a:pt x="5798286" y="732587"/>
                  <a:pt x="5796457" y="736702"/>
                  <a:pt x="5792800" y="740359"/>
                </a:cubicBezTo>
                <a:cubicBezTo>
                  <a:pt x="5795543" y="744017"/>
                  <a:pt x="5796914" y="748589"/>
                  <a:pt x="5796914" y="754076"/>
                </a:cubicBezTo>
                <a:cubicBezTo>
                  <a:pt x="5796914" y="758952"/>
                  <a:pt x="5795543" y="763524"/>
                  <a:pt x="5792800" y="767792"/>
                </a:cubicBezTo>
                <a:cubicBezTo>
                  <a:pt x="5796457" y="770230"/>
                  <a:pt x="5798286" y="774192"/>
                  <a:pt x="5798286" y="779679"/>
                </a:cubicBezTo>
                <a:cubicBezTo>
                  <a:pt x="5798286" y="784251"/>
                  <a:pt x="5796914" y="788213"/>
                  <a:pt x="5794172" y="791566"/>
                </a:cubicBezTo>
                <a:cubicBezTo>
                  <a:pt x="5797219" y="794919"/>
                  <a:pt x="5798743" y="800862"/>
                  <a:pt x="5798743" y="809397"/>
                </a:cubicBezTo>
                <a:cubicBezTo>
                  <a:pt x="5798743" y="813054"/>
                  <a:pt x="5798286" y="816102"/>
                  <a:pt x="5797372" y="818541"/>
                </a:cubicBezTo>
                <a:cubicBezTo>
                  <a:pt x="5799505" y="821589"/>
                  <a:pt x="5800572" y="824789"/>
                  <a:pt x="5800572" y="828142"/>
                </a:cubicBezTo>
                <a:cubicBezTo>
                  <a:pt x="5800572" y="829971"/>
                  <a:pt x="5800191" y="832333"/>
                  <a:pt x="5799429" y="835228"/>
                </a:cubicBezTo>
                <a:cubicBezTo>
                  <a:pt x="5798667" y="838124"/>
                  <a:pt x="5798133" y="840486"/>
                  <a:pt x="5797829" y="842315"/>
                </a:cubicBezTo>
                <a:cubicBezTo>
                  <a:pt x="5801487" y="846582"/>
                  <a:pt x="5803315" y="850697"/>
                  <a:pt x="5803315" y="854659"/>
                </a:cubicBezTo>
                <a:cubicBezTo>
                  <a:pt x="5808497" y="858622"/>
                  <a:pt x="5811088" y="863346"/>
                  <a:pt x="5811088" y="868833"/>
                </a:cubicBezTo>
                <a:cubicBezTo>
                  <a:pt x="5817183" y="872185"/>
                  <a:pt x="5820232" y="877824"/>
                  <a:pt x="5820232" y="885749"/>
                </a:cubicBezTo>
                <a:cubicBezTo>
                  <a:pt x="5820841" y="886664"/>
                  <a:pt x="5821451" y="887273"/>
                  <a:pt x="5822061" y="887578"/>
                </a:cubicBezTo>
                <a:cubicBezTo>
                  <a:pt x="5822670" y="887883"/>
                  <a:pt x="5823127" y="888187"/>
                  <a:pt x="5823432" y="888492"/>
                </a:cubicBezTo>
                <a:lnTo>
                  <a:pt x="5826632" y="888035"/>
                </a:lnTo>
                <a:cubicBezTo>
                  <a:pt x="5831205" y="888035"/>
                  <a:pt x="5834862" y="889407"/>
                  <a:pt x="5837606" y="892150"/>
                </a:cubicBezTo>
                <a:cubicBezTo>
                  <a:pt x="5840044" y="891540"/>
                  <a:pt x="5842024" y="891235"/>
                  <a:pt x="5843549" y="891235"/>
                </a:cubicBezTo>
                <a:cubicBezTo>
                  <a:pt x="5844463" y="891235"/>
                  <a:pt x="5846139" y="891540"/>
                  <a:pt x="5848578" y="892150"/>
                </a:cubicBezTo>
                <a:cubicBezTo>
                  <a:pt x="5848883" y="890626"/>
                  <a:pt x="5849721" y="889559"/>
                  <a:pt x="5851093" y="888949"/>
                </a:cubicBezTo>
                <a:cubicBezTo>
                  <a:pt x="5852464" y="888340"/>
                  <a:pt x="5854064" y="887883"/>
                  <a:pt x="5855893" y="887578"/>
                </a:cubicBezTo>
                <a:cubicBezTo>
                  <a:pt x="5857112" y="887273"/>
                  <a:pt x="5858637" y="887121"/>
                  <a:pt x="5860465" y="887121"/>
                </a:cubicBezTo>
                <a:cubicBezTo>
                  <a:pt x="5865647" y="887121"/>
                  <a:pt x="5869838" y="889026"/>
                  <a:pt x="5873038" y="892836"/>
                </a:cubicBezTo>
                <a:cubicBezTo>
                  <a:pt x="5876239" y="896646"/>
                  <a:pt x="5877839" y="901141"/>
                  <a:pt x="5877839" y="906323"/>
                </a:cubicBezTo>
                <a:cubicBezTo>
                  <a:pt x="5877839" y="910285"/>
                  <a:pt x="5876772" y="913714"/>
                  <a:pt x="5874639" y="916610"/>
                </a:cubicBezTo>
                <a:cubicBezTo>
                  <a:pt x="5872505" y="919506"/>
                  <a:pt x="5869304" y="921563"/>
                  <a:pt x="5865038" y="922782"/>
                </a:cubicBezTo>
                <a:cubicBezTo>
                  <a:pt x="5858637" y="928269"/>
                  <a:pt x="5851016" y="930555"/>
                  <a:pt x="5842177" y="929640"/>
                </a:cubicBezTo>
                <a:cubicBezTo>
                  <a:pt x="5839739" y="931774"/>
                  <a:pt x="5836538" y="932841"/>
                  <a:pt x="5832576" y="932841"/>
                </a:cubicBezTo>
                <a:cubicBezTo>
                  <a:pt x="5827090" y="932841"/>
                  <a:pt x="5822061" y="930859"/>
                  <a:pt x="5817489" y="926897"/>
                </a:cubicBezTo>
                <a:cubicBezTo>
                  <a:pt x="5814441" y="926287"/>
                  <a:pt x="5810783" y="924687"/>
                  <a:pt x="5806516" y="922097"/>
                </a:cubicBezTo>
                <a:cubicBezTo>
                  <a:pt x="5802248" y="919506"/>
                  <a:pt x="5800115" y="917143"/>
                  <a:pt x="5800115" y="915010"/>
                </a:cubicBezTo>
                <a:cubicBezTo>
                  <a:pt x="5795848" y="914400"/>
                  <a:pt x="5791504" y="911962"/>
                  <a:pt x="5787085" y="907695"/>
                </a:cubicBezTo>
                <a:cubicBezTo>
                  <a:pt x="5782665" y="903428"/>
                  <a:pt x="5781065" y="898246"/>
                  <a:pt x="5782284" y="892150"/>
                </a:cubicBezTo>
                <a:cubicBezTo>
                  <a:pt x="5778931" y="888492"/>
                  <a:pt x="5776950" y="884682"/>
                  <a:pt x="5776341" y="880720"/>
                </a:cubicBezTo>
                <a:cubicBezTo>
                  <a:pt x="5772683" y="878891"/>
                  <a:pt x="5770015" y="876148"/>
                  <a:pt x="5768339" y="872490"/>
                </a:cubicBezTo>
                <a:cubicBezTo>
                  <a:pt x="5766663" y="868833"/>
                  <a:pt x="5766130" y="865023"/>
                  <a:pt x="5766739" y="861060"/>
                </a:cubicBezTo>
                <a:cubicBezTo>
                  <a:pt x="5762777" y="857403"/>
                  <a:pt x="5760796" y="851916"/>
                  <a:pt x="5760796" y="844601"/>
                </a:cubicBezTo>
                <a:cubicBezTo>
                  <a:pt x="5760796" y="841858"/>
                  <a:pt x="5761100" y="838353"/>
                  <a:pt x="5761710" y="834085"/>
                </a:cubicBezTo>
                <a:cubicBezTo>
                  <a:pt x="5757443" y="830733"/>
                  <a:pt x="5755309" y="826161"/>
                  <a:pt x="5755309" y="820370"/>
                </a:cubicBezTo>
                <a:cubicBezTo>
                  <a:pt x="5755309" y="815188"/>
                  <a:pt x="5756985" y="810921"/>
                  <a:pt x="5760339" y="807568"/>
                </a:cubicBezTo>
                <a:cubicBezTo>
                  <a:pt x="5756681" y="803910"/>
                  <a:pt x="5754852" y="799186"/>
                  <a:pt x="5754852" y="793395"/>
                </a:cubicBezTo>
                <a:cubicBezTo>
                  <a:pt x="5754852" y="791261"/>
                  <a:pt x="5755462" y="788670"/>
                  <a:pt x="5756681" y="785622"/>
                </a:cubicBezTo>
                <a:cubicBezTo>
                  <a:pt x="5754852" y="781965"/>
                  <a:pt x="5753938" y="778307"/>
                  <a:pt x="5753938" y="774649"/>
                </a:cubicBezTo>
                <a:cubicBezTo>
                  <a:pt x="5753938" y="769773"/>
                  <a:pt x="5755309" y="765963"/>
                  <a:pt x="5758053" y="763220"/>
                </a:cubicBezTo>
                <a:cubicBezTo>
                  <a:pt x="5756224" y="759562"/>
                  <a:pt x="5755309" y="755599"/>
                  <a:pt x="5755309" y="751332"/>
                </a:cubicBezTo>
                <a:cubicBezTo>
                  <a:pt x="5755309" y="747675"/>
                  <a:pt x="5755842" y="744398"/>
                  <a:pt x="5756910" y="741503"/>
                </a:cubicBezTo>
                <a:cubicBezTo>
                  <a:pt x="5757976" y="738607"/>
                  <a:pt x="5759271" y="736397"/>
                  <a:pt x="5760796" y="734873"/>
                </a:cubicBezTo>
                <a:cubicBezTo>
                  <a:pt x="5757443" y="730911"/>
                  <a:pt x="5755766" y="726644"/>
                  <a:pt x="5755766" y="722072"/>
                </a:cubicBezTo>
                <a:cubicBezTo>
                  <a:pt x="5755766" y="719633"/>
                  <a:pt x="5756224" y="717042"/>
                  <a:pt x="5757138" y="714299"/>
                </a:cubicBezTo>
                <a:cubicBezTo>
                  <a:pt x="5754395" y="715214"/>
                  <a:pt x="5751347" y="715671"/>
                  <a:pt x="5747994" y="715671"/>
                </a:cubicBezTo>
                <a:cubicBezTo>
                  <a:pt x="5742812" y="715671"/>
                  <a:pt x="5739002" y="714604"/>
                  <a:pt x="5736564" y="712470"/>
                </a:cubicBezTo>
                <a:cubicBezTo>
                  <a:pt x="5732907" y="713385"/>
                  <a:pt x="5729706" y="713842"/>
                  <a:pt x="5726963" y="713842"/>
                </a:cubicBezTo>
                <a:cubicBezTo>
                  <a:pt x="5721477" y="713842"/>
                  <a:pt x="5715837" y="712166"/>
                  <a:pt x="5710046" y="708813"/>
                </a:cubicBezTo>
                <a:cubicBezTo>
                  <a:pt x="5706998" y="710642"/>
                  <a:pt x="5703798" y="711556"/>
                  <a:pt x="5700445" y="711556"/>
                </a:cubicBezTo>
                <a:cubicBezTo>
                  <a:pt x="5695568" y="711556"/>
                  <a:pt x="5691530" y="709499"/>
                  <a:pt x="5688330" y="705384"/>
                </a:cubicBezTo>
                <a:cubicBezTo>
                  <a:pt x="5685129" y="701269"/>
                  <a:pt x="5683529" y="696621"/>
                  <a:pt x="5683529" y="691439"/>
                </a:cubicBezTo>
                <a:cubicBezTo>
                  <a:pt x="5683529" y="686867"/>
                  <a:pt x="5684976" y="682981"/>
                  <a:pt x="5687872" y="679780"/>
                </a:cubicBezTo>
                <a:cubicBezTo>
                  <a:pt x="5690768" y="676580"/>
                  <a:pt x="5694959" y="674828"/>
                  <a:pt x="5700445" y="674523"/>
                </a:cubicBezTo>
                <a:cubicBezTo>
                  <a:pt x="5704103" y="672999"/>
                  <a:pt x="5707456" y="672237"/>
                  <a:pt x="5710504" y="672237"/>
                </a:cubicBezTo>
                <a:cubicBezTo>
                  <a:pt x="5716600" y="672237"/>
                  <a:pt x="5721933" y="673761"/>
                  <a:pt x="5726506" y="676809"/>
                </a:cubicBezTo>
                <a:cubicBezTo>
                  <a:pt x="5730468" y="675285"/>
                  <a:pt x="5734887" y="674523"/>
                  <a:pt x="5739764" y="674523"/>
                </a:cubicBezTo>
                <a:cubicBezTo>
                  <a:pt x="5744032" y="674523"/>
                  <a:pt x="5747384" y="675285"/>
                  <a:pt x="5749823" y="676809"/>
                </a:cubicBezTo>
                <a:cubicBezTo>
                  <a:pt x="5750128" y="675590"/>
                  <a:pt x="5751423" y="674447"/>
                  <a:pt x="5753709" y="673380"/>
                </a:cubicBezTo>
                <a:cubicBezTo>
                  <a:pt x="5755995" y="672313"/>
                  <a:pt x="5757900" y="671932"/>
                  <a:pt x="5759424" y="672237"/>
                </a:cubicBezTo>
                <a:cubicBezTo>
                  <a:pt x="5758205" y="669494"/>
                  <a:pt x="5757595" y="665836"/>
                  <a:pt x="5757595" y="661264"/>
                </a:cubicBezTo>
                <a:cubicBezTo>
                  <a:pt x="5757595" y="655778"/>
                  <a:pt x="5758814" y="652882"/>
                  <a:pt x="5761253" y="652577"/>
                </a:cubicBezTo>
                <a:cubicBezTo>
                  <a:pt x="5759119" y="649529"/>
                  <a:pt x="5758053" y="645109"/>
                  <a:pt x="5758053" y="639318"/>
                </a:cubicBezTo>
                <a:cubicBezTo>
                  <a:pt x="5758053" y="631394"/>
                  <a:pt x="5760033" y="625907"/>
                  <a:pt x="5763996" y="622859"/>
                </a:cubicBezTo>
                <a:cubicBezTo>
                  <a:pt x="5763691" y="616763"/>
                  <a:pt x="5764911" y="612191"/>
                  <a:pt x="5767654" y="609143"/>
                </a:cubicBezTo>
                <a:cubicBezTo>
                  <a:pt x="5770397" y="606095"/>
                  <a:pt x="5773902" y="604571"/>
                  <a:pt x="5778170" y="604571"/>
                </a:cubicBezTo>
                <a:close/>
                <a:moveTo>
                  <a:pt x="4920920" y="604571"/>
                </a:moveTo>
                <a:cubicBezTo>
                  <a:pt x="4925186" y="604571"/>
                  <a:pt x="4929149" y="606019"/>
                  <a:pt x="4932807" y="608915"/>
                </a:cubicBezTo>
                <a:cubicBezTo>
                  <a:pt x="4936464" y="611810"/>
                  <a:pt x="4938293" y="615544"/>
                  <a:pt x="4938293" y="620116"/>
                </a:cubicBezTo>
                <a:cubicBezTo>
                  <a:pt x="4938293" y="623164"/>
                  <a:pt x="4937074" y="626669"/>
                  <a:pt x="4934636" y="630632"/>
                </a:cubicBezTo>
                <a:cubicBezTo>
                  <a:pt x="4937683" y="633375"/>
                  <a:pt x="4939207" y="637947"/>
                  <a:pt x="4939207" y="644348"/>
                </a:cubicBezTo>
                <a:cubicBezTo>
                  <a:pt x="4939207" y="647091"/>
                  <a:pt x="4938826" y="649910"/>
                  <a:pt x="4938064" y="652806"/>
                </a:cubicBezTo>
                <a:cubicBezTo>
                  <a:pt x="4937302" y="655701"/>
                  <a:pt x="4936312" y="657911"/>
                  <a:pt x="4935093" y="659435"/>
                </a:cubicBezTo>
                <a:cubicBezTo>
                  <a:pt x="4936922" y="660654"/>
                  <a:pt x="4937836" y="663093"/>
                  <a:pt x="4937836" y="666750"/>
                </a:cubicBezTo>
                <a:cubicBezTo>
                  <a:pt x="4937836" y="669798"/>
                  <a:pt x="4937074" y="673913"/>
                  <a:pt x="4935550" y="679095"/>
                </a:cubicBezTo>
                <a:cubicBezTo>
                  <a:pt x="4938293" y="678180"/>
                  <a:pt x="4941189" y="677723"/>
                  <a:pt x="4944237" y="677723"/>
                </a:cubicBezTo>
                <a:cubicBezTo>
                  <a:pt x="4948809" y="677723"/>
                  <a:pt x="4952314" y="678790"/>
                  <a:pt x="4954752" y="680924"/>
                </a:cubicBezTo>
                <a:cubicBezTo>
                  <a:pt x="4957800" y="679400"/>
                  <a:pt x="4960239" y="678638"/>
                  <a:pt x="4962067" y="678638"/>
                </a:cubicBezTo>
                <a:cubicBezTo>
                  <a:pt x="4965115" y="678638"/>
                  <a:pt x="4967554" y="679857"/>
                  <a:pt x="4969382" y="682295"/>
                </a:cubicBezTo>
                <a:cubicBezTo>
                  <a:pt x="4971516" y="680771"/>
                  <a:pt x="4974107" y="680009"/>
                  <a:pt x="4977155" y="680009"/>
                </a:cubicBezTo>
                <a:cubicBezTo>
                  <a:pt x="4981422" y="680009"/>
                  <a:pt x="4984774" y="681686"/>
                  <a:pt x="4987213" y="685038"/>
                </a:cubicBezTo>
                <a:cubicBezTo>
                  <a:pt x="4993004" y="685038"/>
                  <a:pt x="4997347" y="686334"/>
                  <a:pt x="5000244" y="688924"/>
                </a:cubicBezTo>
                <a:cubicBezTo>
                  <a:pt x="5003139" y="691515"/>
                  <a:pt x="5004587" y="694792"/>
                  <a:pt x="5004587" y="698754"/>
                </a:cubicBezTo>
                <a:cubicBezTo>
                  <a:pt x="5004587" y="703631"/>
                  <a:pt x="5002682" y="708279"/>
                  <a:pt x="4998872" y="712699"/>
                </a:cubicBezTo>
                <a:cubicBezTo>
                  <a:pt x="4995062" y="717119"/>
                  <a:pt x="4990718" y="719328"/>
                  <a:pt x="4985842" y="719328"/>
                </a:cubicBezTo>
                <a:cubicBezTo>
                  <a:pt x="4983098" y="719328"/>
                  <a:pt x="4980356" y="718414"/>
                  <a:pt x="4977612" y="716585"/>
                </a:cubicBezTo>
                <a:cubicBezTo>
                  <a:pt x="4974564" y="719024"/>
                  <a:pt x="4970601" y="720243"/>
                  <a:pt x="4965725" y="720243"/>
                </a:cubicBezTo>
                <a:cubicBezTo>
                  <a:pt x="4961153" y="720243"/>
                  <a:pt x="4957343" y="719176"/>
                  <a:pt x="4954295" y="717042"/>
                </a:cubicBezTo>
                <a:cubicBezTo>
                  <a:pt x="4950332" y="718566"/>
                  <a:pt x="4947437" y="719328"/>
                  <a:pt x="4945608" y="719328"/>
                </a:cubicBezTo>
                <a:cubicBezTo>
                  <a:pt x="4943169" y="719328"/>
                  <a:pt x="4940274" y="718261"/>
                  <a:pt x="4936922" y="716128"/>
                </a:cubicBezTo>
                <a:cubicBezTo>
                  <a:pt x="4939664" y="719786"/>
                  <a:pt x="4941036" y="723748"/>
                  <a:pt x="4941036" y="728015"/>
                </a:cubicBezTo>
                <a:cubicBezTo>
                  <a:pt x="4941036" y="732587"/>
                  <a:pt x="4939207" y="736702"/>
                  <a:pt x="4935550" y="740359"/>
                </a:cubicBezTo>
                <a:cubicBezTo>
                  <a:pt x="4938293" y="744017"/>
                  <a:pt x="4939664" y="748589"/>
                  <a:pt x="4939664" y="754076"/>
                </a:cubicBezTo>
                <a:cubicBezTo>
                  <a:pt x="4939664" y="758952"/>
                  <a:pt x="4938293" y="763524"/>
                  <a:pt x="4935550" y="767792"/>
                </a:cubicBezTo>
                <a:cubicBezTo>
                  <a:pt x="4939207" y="770230"/>
                  <a:pt x="4941036" y="774192"/>
                  <a:pt x="4941036" y="779679"/>
                </a:cubicBezTo>
                <a:cubicBezTo>
                  <a:pt x="4941036" y="784251"/>
                  <a:pt x="4939664" y="788213"/>
                  <a:pt x="4936922" y="791566"/>
                </a:cubicBezTo>
                <a:cubicBezTo>
                  <a:pt x="4939969" y="794919"/>
                  <a:pt x="4941493" y="800862"/>
                  <a:pt x="4941493" y="809397"/>
                </a:cubicBezTo>
                <a:cubicBezTo>
                  <a:pt x="4941493" y="813054"/>
                  <a:pt x="4941036" y="816102"/>
                  <a:pt x="4940122" y="818541"/>
                </a:cubicBezTo>
                <a:cubicBezTo>
                  <a:pt x="4942255" y="821589"/>
                  <a:pt x="4943322" y="824789"/>
                  <a:pt x="4943322" y="828142"/>
                </a:cubicBezTo>
                <a:cubicBezTo>
                  <a:pt x="4943322" y="829971"/>
                  <a:pt x="4942941" y="832333"/>
                  <a:pt x="4942179" y="835228"/>
                </a:cubicBezTo>
                <a:cubicBezTo>
                  <a:pt x="4941417" y="838124"/>
                  <a:pt x="4940883" y="840486"/>
                  <a:pt x="4940579" y="842315"/>
                </a:cubicBezTo>
                <a:cubicBezTo>
                  <a:pt x="4944237" y="846582"/>
                  <a:pt x="4946065" y="850697"/>
                  <a:pt x="4946065" y="854659"/>
                </a:cubicBezTo>
                <a:cubicBezTo>
                  <a:pt x="4951247" y="858622"/>
                  <a:pt x="4953838" y="863346"/>
                  <a:pt x="4953838" y="868833"/>
                </a:cubicBezTo>
                <a:cubicBezTo>
                  <a:pt x="4959933" y="872185"/>
                  <a:pt x="4962982" y="877824"/>
                  <a:pt x="4962982" y="885749"/>
                </a:cubicBezTo>
                <a:cubicBezTo>
                  <a:pt x="4963591" y="886664"/>
                  <a:pt x="4964201" y="887273"/>
                  <a:pt x="4964811" y="887578"/>
                </a:cubicBezTo>
                <a:cubicBezTo>
                  <a:pt x="4965420" y="887883"/>
                  <a:pt x="4965877" y="888187"/>
                  <a:pt x="4966182" y="888492"/>
                </a:cubicBezTo>
                <a:lnTo>
                  <a:pt x="4969382" y="888035"/>
                </a:lnTo>
                <a:cubicBezTo>
                  <a:pt x="4973955" y="888035"/>
                  <a:pt x="4977612" y="889407"/>
                  <a:pt x="4980356" y="892150"/>
                </a:cubicBezTo>
                <a:cubicBezTo>
                  <a:pt x="4982794" y="891540"/>
                  <a:pt x="4984774" y="891235"/>
                  <a:pt x="4986299" y="891235"/>
                </a:cubicBezTo>
                <a:cubicBezTo>
                  <a:pt x="4987213" y="891235"/>
                  <a:pt x="4988889" y="891540"/>
                  <a:pt x="4991328" y="892150"/>
                </a:cubicBezTo>
                <a:cubicBezTo>
                  <a:pt x="4991633" y="890626"/>
                  <a:pt x="4992471" y="889559"/>
                  <a:pt x="4993843" y="888949"/>
                </a:cubicBezTo>
                <a:cubicBezTo>
                  <a:pt x="4995214" y="888340"/>
                  <a:pt x="4996814" y="887883"/>
                  <a:pt x="4998643" y="887578"/>
                </a:cubicBezTo>
                <a:cubicBezTo>
                  <a:pt x="4999862" y="887273"/>
                  <a:pt x="5001387" y="887121"/>
                  <a:pt x="5003215" y="887121"/>
                </a:cubicBezTo>
                <a:cubicBezTo>
                  <a:pt x="5008397" y="887121"/>
                  <a:pt x="5012588" y="889026"/>
                  <a:pt x="5015788" y="892836"/>
                </a:cubicBezTo>
                <a:cubicBezTo>
                  <a:pt x="5018989" y="896646"/>
                  <a:pt x="5020589" y="901141"/>
                  <a:pt x="5020589" y="906323"/>
                </a:cubicBezTo>
                <a:cubicBezTo>
                  <a:pt x="5020589" y="910285"/>
                  <a:pt x="5019522" y="913714"/>
                  <a:pt x="5017389" y="916610"/>
                </a:cubicBezTo>
                <a:cubicBezTo>
                  <a:pt x="5015255" y="919506"/>
                  <a:pt x="5012054" y="921563"/>
                  <a:pt x="5007788" y="922782"/>
                </a:cubicBezTo>
                <a:cubicBezTo>
                  <a:pt x="5001387" y="928269"/>
                  <a:pt x="4993766" y="930555"/>
                  <a:pt x="4984927" y="929640"/>
                </a:cubicBezTo>
                <a:cubicBezTo>
                  <a:pt x="4982489" y="931774"/>
                  <a:pt x="4979288" y="932841"/>
                  <a:pt x="4975326" y="932841"/>
                </a:cubicBezTo>
                <a:cubicBezTo>
                  <a:pt x="4969840" y="932841"/>
                  <a:pt x="4964811" y="930859"/>
                  <a:pt x="4960239" y="926897"/>
                </a:cubicBezTo>
                <a:cubicBezTo>
                  <a:pt x="4957191" y="926287"/>
                  <a:pt x="4953533" y="924687"/>
                  <a:pt x="4949266" y="922097"/>
                </a:cubicBezTo>
                <a:cubicBezTo>
                  <a:pt x="4944998" y="919506"/>
                  <a:pt x="4942865" y="917143"/>
                  <a:pt x="4942865" y="915010"/>
                </a:cubicBezTo>
                <a:cubicBezTo>
                  <a:pt x="4938598" y="914400"/>
                  <a:pt x="4934254" y="911962"/>
                  <a:pt x="4929835" y="907695"/>
                </a:cubicBezTo>
                <a:cubicBezTo>
                  <a:pt x="4925415" y="903428"/>
                  <a:pt x="4923815" y="898246"/>
                  <a:pt x="4925034" y="892150"/>
                </a:cubicBezTo>
                <a:cubicBezTo>
                  <a:pt x="4921681" y="888492"/>
                  <a:pt x="4919700" y="884682"/>
                  <a:pt x="4919091" y="880720"/>
                </a:cubicBezTo>
                <a:cubicBezTo>
                  <a:pt x="4915433" y="878891"/>
                  <a:pt x="4912765" y="876148"/>
                  <a:pt x="4911089" y="872490"/>
                </a:cubicBezTo>
                <a:cubicBezTo>
                  <a:pt x="4909413" y="868833"/>
                  <a:pt x="4908880" y="865023"/>
                  <a:pt x="4909489" y="861060"/>
                </a:cubicBezTo>
                <a:cubicBezTo>
                  <a:pt x="4905527" y="857403"/>
                  <a:pt x="4903546" y="851916"/>
                  <a:pt x="4903546" y="844601"/>
                </a:cubicBezTo>
                <a:cubicBezTo>
                  <a:pt x="4903546" y="841858"/>
                  <a:pt x="4903850" y="838353"/>
                  <a:pt x="4904460" y="834085"/>
                </a:cubicBezTo>
                <a:cubicBezTo>
                  <a:pt x="4900193" y="830733"/>
                  <a:pt x="4898059" y="826161"/>
                  <a:pt x="4898059" y="820370"/>
                </a:cubicBezTo>
                <a:cubicBezTo>
                  <a:pt x="4898059" y="815188"/>
                  <a:pt x="4899735" y="810921"/>
                  <a:pt x="4903089" y="807568"/>
                </a:cubicBezTo>
                <a:cubicBezTo>
                  <a:pt x="4899431" y="803910"/>
                  <a:pt x="4897602" y="799186"/>
                  <a:pt x="4897602" y="793395"/>
                </a:cubicBezTo>
                <a:cubicBezTo>
                  <a:pt x="4897602" y="791261"/>
                  <a:pt x="4898212" y="788670"/>
                  <a:pt x="4899431" y="785622"/>
                </a:cubicBezTo>
                <a:cubicBezTo>
                  <a:pt x="4897602" y="781965"/>
                  <a:pt x="4896688" y="778307"/>
                  <a:pt x="4896688" y="774649"/>
                </a:cubicBezTo>
                <a:cubicBezTo>
                  <a:pt x="4896688" y="769773"/>
                  <a:pt x="4898059" y="765963"/>
                  <a:pt x="4900803" y="763220"/>
                </a:cubicBezTo>
                <a:cubicBezTo>
                  <a:pt x="4898974" y="759562"/>
                  <a:pt x="4898059" y="755599"/>
                  <a:pt x="4898059" y="751332"/>
                </a:cubicBezTo>
                <a:cubicBezTo>
                  <a:pt x="4898059" y="747675"/>
                  <a:pt x="4898592" y="744398"/>
                  <a:pt x="4899660" y="741503"/>
                </a:cubicBezTo>
                <a:cubicBezTo>
                  <a:pt x="4900726" y="738607"/>
                  <a:pt x="4902021" y="736397"/>
                  <a:pt x="4903546" y="734873"/>
                </a:cubicBezTo>
                <a:cubicBezTo>
                  <a:pt x="4900193" y="730911"/>
                  <a:pt x="4898516" y="726644"/>
                  <a:pt x="4898516" y="722072"/>
                </a:cubicBezTo>
                <a:cubicBezTo>
                  <a:pt x="4898516" y="719633"/>
                  <a:pt x="4898974" y="717042"/>
                  <a:pt x="4899888" y="714299"/>
                </a:cubicBezTo>
                <a:cubicBezTo>
                  <a:pt x="4897145" y="715214"/>
                  <a:pt x="4894097" y="715671"/>
                  <a:pt x="4890744" y="715671"/>
                </a:cubicBezTo>
                <a:cubicBezTo>
                  <a:pt x="4885562" y="715671"/>
                  <a:pt x="4881752" y="714604"/>
                  <a:pt x="4879314" y="712470"/>
                </a:cubicBezTo>
                <a:cubicBezTo>
                  <a:pt x="4875657" y="713385"/>
                  <a:pt x="4872456" y="713842"/>
                  <a:pt x="4869713" y="713842"/>
                </a:cubicBezTo>
                <a:cubicBezTo>
                  <a:pt x="4864227" y="713842"/>
                  <a:pt x="4858587" y="712166"/>
                  <a:pt x="4852796" y="708813"/>
                </a:cubicBezTo>
                <a:cubicBezTo>
                  <a:pt x="4849748" y="710642"/>
                  <a:pt x="4846548" y="711556"/>
                  <a:pt x="4843195" y="711556"/>
                </a:cubicBezTo>
                <a:cubicBezTo>
                  <a:pt x="4838319" y="711556"/>
                  <a:pt x="4834280" y="709499"/>
                  <a:pt x="4831080" y="705384"/>
                </a:cubicBezTo>
                <a:cubicBezTo>
                  <a:pt x="4827879" y="701269"/>
                  <a:pt x="4826279" y="696621"/>
                  <a:pt x="4826279" y="691439"/>
                </a:cubicBezTo>
                <a:cubicBezTo>
                  <a:pt x="4826279" y="686867"/>
                  <a:pt x="4827726" y="682981"/>
                  <a:pt x="4830623" y="679780"/>
                </a:cubicBezTo>
                <a:cubicBezTo>
                  <a:pt x="4833518" y="676580"/>
                  <a:pt x="4837709" y="674828"/>
                  <a:pt x="4843195" y="674523"/>
                </a:cubicBezTo>
                <a:cubicBezTo>
                  <a:pt x="4846853" y="672999"/>
                  <a:pt x="4850206" y="672237"/>
                  <a:pt x="4853254" y="672237"/>
                </a:cubicBezTo>
                <a:cubicBezTo>
                  <a:pt x="4859350" y="672237"/>
                  <a:pt x="4864683" y="673761"/>
                  <a:pt x="4869256" y="676809"/>
                </a:cubicBezTo>
                <a:cubicBezTo>
                  <a:pt x="4873218" y="675285"/>
                  <a:pt x="4877637" y="674523"/>
                  <a:pt x="4882514" y="674523"/>
                </a:cubicBezTo>
                <a:cubicBezTo>
                  <a:pt x="4886782" y="674523"/>
                  <a:pt x="4890134" y="675285"/>
                  <a:pt x="4892573" y="676809"/>
                </a:cubicBezTo>
                <a:cubicBezTo>
                  <a:pt x="4892878" y="675590"/>
                  <a:pt x="4894173" y="674447"/>
                  <a:pt x="4896459" y="673380"/>
                </a:cubicBezTo>
                <a:cubicBezTo>
                  <a:pt x="4898745" y="672313"/>
                  <a:pt x="4900650" y="671932"/>
                  <a:pt x="4902174" y="672237"/>
                </a:cubicBezTo>
                <a:cubicBezTo>
                  <a:pt x="4900955" y="669494"/>
                  <a:pt x="4900345" y="665836"/>
                  <a:pt x="4900345" y="661264"/>
                </a:cubicBezTo>
                <a:cubicBezTo>
                  <a:pt x="4900345" y="655778"/>
                  <a:pt x="4901564" y="652882"/>
                  <a:pt x="4904003" y="652577"/>
                </a:cubicBezTo>
                <a:cubicBezTo>
                  <a:pt x="4901869" y="649529"/>
                  <a:pt x="4900803" y="645109"/>
                  <a:pt x="4900803" y="639318"/>
                </a:cubicBezTo>
                <a:cubicBezTo>
                  <a:pt x="4900803" y="631394"/>
                  <a:pt x="4902783" y="625907"/>
                  <a:pt x="4906746" y="622859"/>
                </a:cubicBezTo>
                <a:cubicBezTo>
                  <a:pt x="4906441" y="616763"/>
                  <a:pt x="4907661" y="612191"/>
                  <a:pt x="4910404" y="609143"/>
                </a:cubicBezTo>
                <a:cubicBezTo>
                  <a:pt x="4913147" y="606095"/>
                  <a:pt x="4916652" y="604571"/>
                  <a:pt x="4920920" y="604571"/>
                </a:cubicBezTo>
                <a:close/>
                <a:moveTo>
                  <a:pt x="3282619" y="604571"/>
                </a:moveTo>
                <a:cubicBezTo>
                  <a:pt x="3286887" y="604571"/>
                  <a:pt x="3290849" y="606019"/>
                  <a:pt x="3294507" y="608915"/>
                </a:cubicBezTo>
                <a:cubicBezTo>
                  <a:pt x="3298164" y="611810"/>
                  <a:pt x="3299993" y="615544"/>
                  <a:pt x="3299993" y="620116"/>
                </a:cubicBezTo>
                <a:cubicBezTo>
                  <a:pt x="3299993" y="623164"/>
                  <a:pt x="3298774" y="626669"/>
                  <a:pt x="3296335" y="630632"/>
                </a:cubicBezTo>
                <a:cubicBezTo>
                  <a:pt x="3299383" y="633375"/>
                  <a:pt x="3300908" y="637947"/>
                  <a:pt x="3300908" y="644348"/>
                </a:cubicBezTo>
                <a:cubicBezTo>
                  <a:pt x="3300908" y="647091"/>
                  <a:pt x="3300527" y="649910"/>
                  <a:pt x="3299764" y="652806"/>
                </a:cubicBezTo>
                <a:cubicBezTo>
                  <a:pt x="3299002" y="655701"/>
                  <a:pt x="3298012" y="657911"/>
                  <a:pt x="3296793" y="659435"/>
                </a:cubicBezTo>
                <a:cubicBezTo>
                  <a:pt x="3298621" y="660654"/>
                  <a:pt x="3299536" y="663093"/>
                  <a:pt x="3299536" y="666750"/>
                </a:cubicBezTo>
                <a:cubicBezTo>
                  <a:pt x="3299536" y="669798"/>
                  <a:pt x="3298774" y="673913"/>
                  <a:pt x="3297250" y="679095"/>
                </a:cubicBezTo>
                <a:cubicBezTo>
                  <a:pt x="3299993" y="678180"/>
                  <a:pt x="3302889" y="677723"/>
                  <a:pt x="3305937" y="677723"/>
                </a:cubicBezTo>
                <a:cubicBezTo>
                  <a:pt x="3310509" y="677723"/>
                  <a:pt x="3314014" y="678790"/>
                  <a:pt x="3316452" y="680924"/>
                </a:cubicBezTo>
                <a:cubicBezTo>
                  <a:pt x="3319500" y="679400"/>
                  <a:pt x="3321939" y="678638"/>
                  <a:pt x="3323768" y="678638"/>
                </a:cubicBezTo>
                <a:cubicBezTo>
                  <a:pt x="3326815" y="678638"/>
                  <a:pt x="3329254" y="679857"/>
                  <a:pt x="3331083" y="682295"/>
                </a:cubicBezTo>
                <a:cubicBezTo>
                  <a:pt x="3333216" y="680771"/>
                  <a:pt x="3335807" y="680009"/>
                  <a:pt x="3338855" y="680009"/>
                </a:cubicBezTo>
                <a:cubicBezTo>
                  <a:pt x="3343122" y="680009"/>
                  <a:pt x="3346475" y="681686"/>
                  <a:pt x="3348913" y="685038"/>
                </a:cubicBezTo>
                <a:cubicBezTo>
                  <a:pt x="3354705" y="685038"/>
                  <a:pt x="3359048" y="686334"/>
                  <a:pt x="3361944" y="688924"/>
                </a:cubicBezTo>
                <a:cubicBezTo>
                  <a:pt x="3364839" y="691515"/>
                  <a:pt x="3366287" y="694792"/>
                  <a:pt x="3366287" y="698754"/>
                </a:cubicBezTo>
                <a:cubicBezTo>
                  <a:pt x="3366287" y="703631"/>
                  <a:pt x="3364382" y="708279"/>
                  <a:pt x="3360572" y="712699"/>
                </a:cubicBezTo>
                <a:cubicBezTo>
                  <a:pt x="3356762" y="717119"/>
                  <a:pt x="3352419" y="719328"/>
                  <a:pt x="3347542" y="719328"/>
                </a:cubicBezTo>
                <a:cubicBezTo>
                  <a:pt x="3344799" y="719328"/>
                  <a:pt x="3342055" y="718414"/>
                  <a:pt x="3339312" y="716585"/>
                </a:cubicBezTo>
                <a:cubicBezTo>
                  <a:pt x="3336264" y="719024"/>
                  <a:pt x="3332302" y="720243"/>
                  <a:pt x="3327425" y="720243"/>
                </a:cubicBezTo>
                <a:cubicBezTo>
                  <a:pt x="3322853" y="720243"/>
                  <a:pt x="3319043" y="719176"/>
                  <a:pt x="3315995" y="717042"/>
                </a:cubicBezTo>
                <a:cubicBezTo>
                  <a:pt x="3312032" y="718566"/>
                  <a:pt x="3309137" y="719328"/>
                  <a:pt x="3307308" y="719328"/>
                </a:cubicBezTo>
                <a:cubicBezTo>
                  <a:pt x="3304870" y="719328"/>
                  <a:pt x="3301974" y="718261"/>
                  <a:pt x="3298621" y="716128"/>
                </a:cubicBezTo>
                <a:cubicBezTo>
                  <a:pt x="3301365" y="719786"/>
                  <a:pt x="3302736" y="723748"/>
                  <a:pt x="3302736" y="728015"/>
                </a:cubicBezTo>
                <a:cubicBezTo>
                  <a:pt x="3302736" y="732587"/>
                  <a:pt x="3300908" y="736702"/>
                  <a:pt x="3297250" y="740359"/>
                </a:cubicBezTo>
                <a:cubicBezTo>
                  <a:pt x="3299993" y="744017"/>
                  <a:pt x="3301365" y="748589"/>
                  <a:pt x="3301365" y="754076"/>
                </a:cubicBezTo>
                <a:cubicBezTo>
                  <a:pt x="3301365" y="758952"/>
                  <a:pt x="3299993" y="763524"/>
                  <a:pt x="3297250" y="767792"/>
                </a:cubicBezTo>
                <a:cubicBezTo>
                  <a:pt x="3300908" y="770230"/>
                  <a:pt x="3302736" y="774192"/>
                  <a:pt x="3302736" y="779679"/>
                </a:cubicBezTo>
                <a:cubicBezTo>
                  <a:pt x="3302736" y="784251"/>
                  <a:pt x="3301365" y="788213"/>
                  <a:pt x="3298621" y="791566"/>
                </a:cubicBezTo>
                <a:cubicBezTo>
                  <a:pt x="3301669" y="794919"/>
                  <a:pt x="3303194" y="800862"/>
                  <a:pt x="3303194" y="809397"/>
                </a:cubicBezTo>
                <a:cubicBezTo>
                  <a:pt x="3303194" y="813054"/>
                  <a:pt x="3302736" y="816102"/>
                  <a:pt x="3301822" y="818541"/>
                </a:cubicBezTo>
                <a:cubicBezTo>
                  <a:pt x="3303955" y="821589"/>
                  <a:pt x="3305022" y="824789"/>
                  <a:pt x="3305022" y="828142"/>
                </a:cubicBezTo>
                <a:cubicBezTo>
                  <a:pt x="3305022" y="829971"/>
                  <a:pt x="3304641" y="832333"/>
                  <a:pt x="3303879" y="835228"/>
                </a:cubicBezTo>
                <a:cubicBezTo>
                  <a:pt x="3303117" y="838124"/>
                  <a:pt x="3302584" y="840486"/>
                  <a:pt x="3302279" y="842315"/>
                </a:cubicBezTo>
                <a:cubicBezTo>
                  <a:pt x="3305937" y="846582"/>
                  <a:pt x="3307765" y="850697"/>
                  <a:pt x="3307765" y="854659"/>
                </a:cubicBezTo>
                <a:cubicBezTo>
                  <a:pt x="3312947" y="858622"/>
                  <a:pt x="3315538" y="863346"/>
                  <a:pt x="3315538" y="868833"/>
                </a:cubicBezTo>
                <a:cubicBezTo>
                  <a:pt x="3321634" y="872185"/>
                  <a:pt x="3324682" y="877824"/>
                  <a:pt x="3324682" y="885749"/>
                </a:cubicBezTo>
                <a:cubicBezTo>
                  <a:pt x="3325291" y="886664"/>
                  <a:pt x="3325901" y="887273"/>
                  <a:pt x="3326511" y="887578"/>
                </a:cubicBezTo>
                <a:cubicBezTo>
                  <a:pt x="3327120" y="887883"/>
                  <a:pt x="3327577" y="888187"/>
                  <a:pt x="3327882" y="888492"/>
                </a:cubicBezTo>
                <a:lnTo>
                  <a:pt x="3331083" y="888035"/>
                </a:lnTo>
                <a:cubicBezTo>
                  <a:pt x="3335655" y="888035"/>
                  <a:pt x="3339312" y="889407"/>
                  <a:pt x="3342055" y="892150"/>
                </a:cubicBezTo>
                <a:cubicBezTo>
                  <a:pt x="3344494" y="891540"/>
                  <a:pt x="3346475" y="891235"/>
                  <a:pt x="3347999" y="891235"/>
                </a:cubicBezTo>
                <a:cubicBezTo>
                  <a:pt x="3348913" y="891235"/>
                  <a:pt x="3350590" y="891540"/>
                  <a:pt x="3353028" y="892150"/>
                </a:cubicBezTo>
                <a:cubicBezTo>
                  <a:pt x="3353333" y="890626"/>
                  <a:pt x="3354171" y="889559"/>
                  <a:pt x="3355543" y="888949"/>
                </a:cubicBezTo>
                <a:cubicBezTo>
                  <a:pt x="3356914" y="888340"/>
                  <a:pt x="3358515" y="887883"/>
                  <a:pt x="3360344" y="887578"/>
                </a:cubicBezTo>
                <a:cubicBezTo>
                  <a:pt x="3361563" y="887273"/>
                  <a:pt x="3363087" y="887121"/>
                  <a:pt x="3364915" y="887121"/>
                </a:cubicBezTo>
                <a:cubicBezTo>
                  <a:pt x="3370097" y="887121"/>
                  <a:pt x="3374288" y="889026"/>
                  <a:pt x="3377488" y="892836"/>
                </a:cubicBezTo>
                <a:cubicBezTo>
                  <a:pt x="3380689" y="896646"/>
                  <a:pt x="3382289" y="901141"/>
                  <a:pt x="3382289" y="906323"/>
                </a:cubicBezTo>
                <a:cubicBezTo>
                  <a:pt x="3382289" y="910285"/>
                  <a:pt x="3381222" y="913714"/>
                  <a:pt x="3379089" y="916610"/>
                </a:cubicBezTo>
                <a:cubicBezTo>
                  <a:pt x="3376955" y="919506"/>
                  <a:pt x="3373755" y="921563"/>
                  <a:pt x="3369487" y="922782"/>
                </a:cubicBezTo>
                <a:cubicBezTo>
                  <a:pt x="3363087" y="928269"/>
                  <a:pt x="3355466" y="930555"/>
                  <a:pt x="3346627" y="929640"/>
                </a:cubicBezTo>
                <a:cubicBezTo>
                  <a:pt x="3344189" y="931774"/>
                  <a:pt x="3340989" y="932841"/>
                  <a:pt x="3337026" y="932841"/>
                </a:cubicBezTo>
                <a:cubicBezTo>
                  <a:pt x="3331540" y="932841"/>
                  <a:pt x="3326511" y="930859"/>
                  <a:pt x="3321939" y="926897"/>
                </a:cubicBezTo>
                <a:cubicBezTo>
                  <a:pt x="3318891" y="926287"/>
                  <a:pt x="3315233" y="924687"/>
                  <a:pt x="3310966" y="922097"/>
                </a:cubicBezTo>
                <a:cubicBezTo>
                  <a:pt x="3306699" y="919506"/>
                  <a:pt x="3304565" y="917143"/>
                  <a:pt x="3304565" y="915010"/>
                </a:cubicBezTo>
                <a:cubicBezTo>
                  <a:pt x="3300298" y="914400"/>
                  <a:pt x="3295954" y="911962"/>
                  <a:pt x="3291535" y="907695"/>
                </a:cubicBezTo>
                <a:cubicBezTo>
                  <a:pt x="3287115" y="903428"/>
                  <a:pt x="3285515" y="898246"/>
                  <a:pt x="3286734" y="892150"/>
                </a:cubicBezTo>
                <a:cubicBezTo>
                  <a:pt x="3283381" y="888492"/>
                  <a:pt x="3281400" y="884682"/>
                  <a:pt x="3280791" y="880720"/>
                </a:cubicBezTo>
                <a:cubicBezTo>
                  <a:pt x="3277133" y="878891"/>
                  <a:pt x="3274466" y="876148"/>
                  <a:pt x="3272790" y="872490"/>
                </a:cubicBezTo>
                <a:cubicBezTo>
                  <a:pt x="3271113" y="868833"/>
                  <a:pt x="3270580" y="865023"/>
                  <a:pt x="3271189" y="861060"/>
                </a:cubicBezTo>
                <a:cubicBezTo>
                  <a:pt x="3267227" y="857403"/>
                  <a:pt x="3265246" y="851916"/>
                  <a:pt x="3265246" y="844601"/>
                </a:cubicBezTo>
                <a:cubicBezTo>
                  <a:pt x="3265246" y="841858"/>
                  <a:pt x="3265550" y="838353"/>
                  <a:pt x="3266160" y="834085"/>
                </a:cubicBezTo>
                <a:cubicBezTo>
                  <a:pt x="3261893" y="830733"/>
                  <a:pt x="3259760" y="826161"/>
                  <a:pt x="3259760" y="820370"/>
                </a:cubicBezTo>
                <a:cubicBezTo>
                  <a:pt x="3259760" y="815188"/>
                  <a:pt x="3261436" y="810921"/>
                  <a:pt x="3264789" y="807568"/>
                </a:cubicBezTo>
                <a:cubicBezTo>
                  <a:pt x="3261131" y="803910"/>
                  <a:pt x="3259302" y="799186"/>
                  <a:pt x="3259302" y="793395"/>
                </a:cubicBezTo>
                <a:cubicBezTo>
                  <a:pt x="3259302" y="791261"/>
                  <a:pt x="3259912" y="788670"/>
                  <a:pt x="3261131" y="785622"/>
                </a:cubicBezTo>
                <a:cubicBezTo>
                  <a:pt x="3259302" y="781965"/>
                  <a:pt x="3258388" y="778307"/>
                  <a:pt x="3258388" y="774649"/>
                </a:cubicBezTo>
                <a:cubicBezTo>
                  <a:pt x="3258388" y="769773"/>
                  <a:pt x="3259760" y="765963"/>
                  <a:pt x="3262503" y="763220"/>
                </a:cubicBezTo>
                <a:cubicBezTo>
                  <a:pt x="3260674" y="759562"/>
                  <a:pt x="3259760" y="755599"/>
                  <a:pt x="3259760" y="751332"/>
                </a:cubicBezTo>
                <a:cubicBezTo>
                  <a:pt x="3259760" y="747675"/>
                  <a:pt x="3260293" y="744398"/>
                  <a:pt x="3261360" y="741503"/>
                </a:cubicBezTo>
                <a:cubicBezTo>
                  <a:pt x="3262426" y="738607"/>
                  <a:pt x="3263722" y="736397"/>
                  <a:pt x="3265246" y="734873"/>
                </a:cubicBezTo>
                <a:cubicBezTo>
                  <a:pt x="3261893" y="730911"/>
                  <a:pt x="3260217" y="726644"/>
                  <a:pt x="3260217" y="722072"/>
                </a:cubicBezTo>
                <a:cubicBezTo>
                  <a:pt x="3260217" y="719633"/>
                  <a:pt x="3260674" y="717042"/>
                  <a:pt x="3261588" y="714299"/>
                </a:cubicBezTo>
                <a:cubicBezTo>
                  <a:pt x="3258845" y="715214"/>
                  <a:pt x="3255797" y="715671"/>
                  <a:pt x="3252444" y="715671"/>
                </a:cubicBezTo>
                <a:cubicBezTo>
                  <a:pt x="3247263" y="715671"/>
                  <a:pt x="3243452" y="714604"/>
                  <a:pt x="3241014" y="712470"/>
                </a:cubicBezTo>
                <a:cubicBezTo>
                  <a:pt x="3237357" y="713385"/>
                  <a:pt x="3234156" y="713842"/>
                  <a:pt x="3231413" y="713842"/>
                </a:cubicBezTo>
                <a:cubicBezTo>
                  <a:pt x="3225927" y="713842"/>
                  <a:pt x="3220288" y="712166"/>
                  <a:pt x="3214497" y="708813"/>
                </a:cubicBezTo>
                <a:cubicBezTo>
                  <a:pt x="3211449" y="710642"/>
                  <a:pt x="3208248" y="711556"/>
                  <a:pt x="3204895" y="711556"/>
                </a:cubicBezTo>
                <a:cubicBezTo>
                  <a:pt x="3200019" y="711556"/>
                  <a:pt x="3195980" y="709499"/>
                  <a:pt x="3192780" y="705384"/>
                </a:cubicBezTo>
                <a:cubicBezTo>
                  <a:pt x="3189579" y="701269"/>
                  <a:pt x="3187979" y="696621"/>
                  <a:pt x="3187979" y="691439"/>
                </a:cubicBezTo>
                <a:cubicBezTo>
                  <a:pt x="3187979" y="686867"/>
                  <a:pt x="3189427" y="682981"/>
                  <a:pt x="3192322" y="679780"/>
                </a:cubicBezTo>
                <a:cubicBezTo>
                  <a:pt x="3195218" y="676580"/>
                  <a:pt x="3199409" y="674828"/>
                  <a:pt x="3204895" y="674523"/>
                </a:cubicBezTo>
                <a:cubicBezTo>
                  <a:pt x="3208553" y="672999"/>
                  <a:pt x="3211906" y="672237"/>
                  <a:pt x="3214954" y="672237"/>
                </a:cubicBezTo>
                <a:cubicBezTo>
                  <a:pt x="3221050" y="672237"/>
                  <a:pt x="3226384" y="673761"/>
                  <a:pt x="3230956" y="676809"/>
                </a:cubicBezTo>
                <a:cubicBezTo>
                  <a:pt x="3234918" y="675285"/>
                  <a:pt x="3239338" y="674523"/>
                  <a:pt x="3244215" y="674523"/>
                </a:cubicBezTo>
                <a:cubicBezTo>
                  <a:pt x="3248482" y="674523"/>
                  <a:pt x="3251835" y="675285"/>
                  <a:pt x="3254273" y="676809"/>
                </a:cubicBezTo>
                <a:cubicBezTo>
                  <a:pt x="3254578" y="675590"/>
                  <a:pt x="3255873" y="674447"/>
                  <a:pt x="3258159" y="673380"/>
                </a:cubicBezTo>
                <a:cubicBezTo>
                  <a:pt x="3260445" y="672313"/>
                  <a:pt x="3262350" y="671932"/>
                  <a:pt x="3263874" y="672237"/>
                </a:cubicBezTo>
                <a:cubicBezTo>
                  <a:pt x="3262655" y="669494"/>
                  <a:pt x="3262045" y="665836"/>
                  <a:pt x="3262045" y="661264"/>
                </a:cubicBezTo>
                <a:cubicBezTo>
                  <a:pt x="3262045" y="655778"/>
                  <a:pt x="3263265" y="652882"/>
                  <a:pt x="3265703" y="652577"/>
                </a:cubicBezTo>
                <a:cubicBezTo>
                  <a:pt x="3263569" y="649529"/>
                  <a:pt x="3262503" y="645109"/>
                  <a:pt x="3262503" y="639318"/>
                </a:cubicBezTo>
                <a:cubicBezTo>
                  <a:pt x="3262503" y="631394"/>
                  <a:pt x="3264484" y="625907"/>
                  <a:pt x="3268446" y="622859"/>
                </a:cubicBezTo>
                <a:cubicBezTo>
                  <a:pt x="3268142" y="616763"/>
                  <a:pt x="3269361" y="612191"/>
                  <a:pt x="3272104" y="609143"/>
                </a:cubicBezTo>
                <a:cubicBezTo>
                  <a:pt x="3274847" y="606095"/>
                  <a:pt x="3278352" y="604571"/>
                  <a:pt x="3282619" y="604571"/>
                </a:cubicBezTo>
                <a:close/>
                <a:moveTo>
                  <a:pt x="3935425" y="599542"/>
                </a:moveTo>
                <a:cubicBezTo>
                  <a:pt x="3940606" y="599542"/>
                  <a:pt x="3945102" y="601295"/>
                  <a:pt x="3948912" y="604800"/>
                </a:cubicBezTo>
                <a:cubicBezTo>
                  <a:pt x="3952722" y="608305"/>
                  <a:pt x="3954475" y="613105"/>
                  <a:pt x="3954170" y="619201"/>
                </a:cubicBezTo>
                <a:cubicBezTo>
                  <a:pt x="3957828" y="624993"/>
                  <a:pt x="3959657" y="630174"/>
                  <a:pt x="3959657" y="634746"/>
                </a:cubicBezTo>
                <a:cubicBezTo>
                  <a:pt x="3959657" y="641757"/>
                  <a:pt x="3955389" y="647548"/>
                  <a:pt x="3946855" y="652120"/>
                </a:cubicBezTo>
                <a:cubicBezTo>
                  <a:pt x="3943807" y="654254"/>
                  <a:pt x="3940301" y="655320"/>
                  <a:pt x="3936339" y="655320"/>
                </a:cubicBezTo>
                <a:cubicBezTo>
                  <a:pt x="3930548" y="655320"/>
                  <a:pt x="3925214" y="653492"/>
                  <a:pt x="3920337" y="649834"/>
                </a:cubicBezTo>
                <a:cubicBezTo>
                  <a:pt x="3915460" y="646176"/>
                  <a:pt x="3913327" y="642366"/>
                  <a:pt x="3913936" y="638404"/>
                </a:cubicBezTo>
                <a:cubicBezTo>
                  <a:pt x="3909974" y="633527"/>
                  <a:pt x="3907993" y="628650"/>
                  <a:pt x="3907993" y="623774"/>
                </a:cubicBezTo>
                <a:cubicBezTo>
                  <a:pt x="3907993" y="620116"/>
                  <a:pt x="3909212" y="616611"/>
                  <a:pt x="3911651" y="613258"/>
                </a:cubicBezTo>
                <a:cubicBezTo>
                  <a:pt x="3914089" y="609905"/>
                  <a:pt x="3917289" y="607314"/>
                  <a:pt x="3921252" y="605486"/>
                </a:cubicBezTo>
                <a:cubicBezTo>
                  <a:pt x="3924909" y="601523"/>
                  <a:pt x="3929633" y="599542"/>
                  <a:pt x="3935425" y="599542"/>
                </a:cubicBezTo>
                <a:close/>
                <a:moveTo>
                  <a:pt x="2020900" y="599542"/>
                </a:moveTo>
                <a:cubicBezTo>
                  <a:pt x="2026081" y="599542"/>
                  <a:pt x="2030577" y="601295"/>
                  <a:pt x="2034387" y="604800"/>
                </a:cubicBezTo>
                <a:cubicBezTo>
                  <a:pt x="2038198" y="608305"/>
                  <a:pt x="2039950" y="613105"/>
                  <a:pt x="2039645" y="619201"/>
                </a:cubicBezTo>
                <a:cubicBezTo>
                  <a:pt x="2043303" y="624993"/>
                  <a:pt x="2045131" y="630174"/>
                  <a:pt x="2045131" y="634746"/>
                </a:cubicBezTo>
                <a:cubicBezTo>
                  <a:pt x="2045131" y="641757"/>
                  <a:pt x="2040865" y="647548"/>
                  <a:pt x="2032330" y="652120"/>
                </a:cubicBezTo>
                <a:cubicBezTo>
                  <a:pt x="2029282" y="654254"/>
                  <a:pt x="2025777" y="655320"/>
                  <a:pt x="2021815" y="655320"/>
                </a:cubicBezTo>
                <a:cubicBezTo>
                  <a:pt x="2016024" y="655320"/>
                  <a:pt x="2010689" y="653492"/>
                  <a:pt x="2005812" y="649834"/>
                </a:cubicBezTo>
                <a:cubicBezTo>
                  <a:pt x="2000935" y="646176"/>
                  <a:pt x="1998802" y="642366"/>
                  <a:pt x="1999412" y="638404"/>
                </a:cubicBezTo>
                <a:cubicBezTo>
                  <a:pt x="1995450" y="633527"/>
                  <a:pt x="1993468" y="628650"/>
                  <a:pt x="1993468" y="623774"/>
                </a:cubicBezTo>
                <a:cubicBezTo>
                  <a:pt x="1993468" y="620116"/>
                  <a:pt x="1994688" y="616611"/>
                  <a:pt x="1997126" y="613258"/>
                </a:cubicBezTo>
                <a:cubicBezTo>
                  <a:pt x="1999564" y="609905"/>
                  <a:pt x="2002764" y="607314"/>
                  <a:pt x="2006727" y="605486"/>
                </a:cubicBezTo>
                <a:cubicBezTo>
                  <a:pt x="2010384" y="601523"/>
                  <a:pt x="2015109" y="599542"/>
                  <a:pt x="2020900" y="599542"/>
                </a:cubicBezTo>
                <a:close/>
                <a:moveTo>
                  <a:pt x="334975" y="599542"/>
                </a:moveTo>
                <a:cubicBezTo>
                  <a:pt x="340157" y="599542"/>
                  <a:pt x="344652" y="601295"/>
                  <a:pt x="348462" y="604800"/>
                </a:cubicBezTo>
                <a:cubicBezTo>
                  <a:pt x="352273" y="608305"/>
                  <a:pt x="354025" y="613105"/>
                  <a:pt x="353720" y="619201"/>
                </a:cubicBezTo>
                <a:cubicBezTo>
                  <a:pt x="357378" y="624993"/>
                  <a:pt x="359207" y="630174"/>
                  <a:pt x="359207" y="634746"/>
                </a:cubicBezTo>
                <a:cubicBezTo>
                  <a:pt x="359207" y="641757"/>
                  <a:pt x="354939" y="647548"/>
                  <a:pt x="346405" y="652120"/>
                </a:cubicBezTo>
                <a:cubicBezTo>
                  <a:pt x="343357" y="654254"/>
                  <a:pt x="339852" y="655320"/>
                  <a:pt x="335890" y="655320"/>
                </a:cubicBezTo>
                <a:cubicBezTo>
                  <a:pt x="330098" y="655320"/>
                  <a:pt x="324764" y="653492"/>
                  <a:pt x="319888" y="649834"/>
                </a:cubicBezTo>
                <a:cubicBezTo>
                  <a:pt x="315011" y="646176"/>
                  <a:pt x="312877" y="642366"/>
                  <a:pt x="313487" y="638404"/>
                </a:cubicBezTo>
                <a:cubicBezTo>
                  <a:pt x="309524" y="633527"/>
                  <a:pt x="307543" y="628650"/>
                  <a:pt x="307543" y="623774"/>
                </a:cubicBezTo>
                <a:cubicBezTo>
                  <a:pt x="307543" y="620116"/>
                  <a:pt x="308762" y="616611"/>
                  <a:pt x="311201" y="613258"/>
                </a:cubicBezTo>
                <a:cubicBezTo>
                  <a:pt x="313639" y="609905"/>
                  <a:pt x="316839" y="607314"/>
                  <a:pt x="320802" y="605486"/>
                </a:cubicBezTo>
                <a:cubicBezTo>
                  <a:pt x="324459" y="601523"/>
                  <a:pt x="329184" y="599542"/>
                  <a:pt x="334975" y="599542"/>
                </a:cubicBezTo>
                <a:close/>
                <a:moveTo>
                  <a:pt x="1598066" y="594513"/>
                </a:moveTo>
                <a:cubicBezTo>
                  <a:pt x="1600505" y="595427"/>
                  <a:pt x="1603248" y="598018"/>
                  <a:pt x="1606296" y="602285"/>
                </a:cubicBezTo>
                <a:cubicBezTo>
                  <a:pt x="1609344" y="606552"/>
                  <a:pt x="1610868" y="611124"/>
                  <a:pt x="1610868" y="616001"/>
                </a:cubicBezTo>
                <a:lnTo>
                  <a:pt x="1610410" y="619659"/>
                </a:lnTo>
                <a:cubicBezTo>
                  <a:pt x="1615288" y="623316"/>
                  <a:pt x="1617726" y="628193"/>
                  <a:pt x="1617726" y="634289"/>
                </a:cubicBezTo>
                <a:cubicBezTo>
                  <a:pt x="1617726" y="638556"/>
                  <a:pt x="1616354" y="642366"/>
                  <a:pt x="1613611" y="645719"/>
                </a:cubicBezTo>
                <a:cubicBezTo>
                  <a:pt x="1618183" y="651205"/>
                  <a:pt x="1620469" y="656844"/>
                  <a:pt x="1620469" y="662636"/>
                </a:cubicBezTo>
                <a:cubicBezTo>
                  <a:pt x="1620469" y="667817"/>
                  <a:pt x="1618793" y="672237"/>
                  <a:pt x="1615440" y="675894"/>
                </a:cubicBezTo>
                <a:cubicBezTo>
                  <a:pt x="1618488" y="680161"/>
                  <a:pt x="1620012" y="685343"/>
                  <a:pt x="1620012" y="691439"/>
                </a:cubicBezTo>
                <a:cubicBezTo>
                  <a:pt x="1620012" y="696926"/>
                  <a:pt x="1619098" y="701802"/>
                  <a:pt x="1617269" y="706070"/>
                </a:cubicBezTo>
                <a:cubicBezTo>
                  <a:pt x="1619402" y="707289"/>
                  <a:pt x="1621155" y="709651"/>
                  <a:pt x="1622527" y="713156"/>
                </a:cubicBezTo>
                <a:cubicBezTo>
                  <a:pt x="1623898" y="716661"/>
                  <a:pt x="1624584" y="720547"/>
                  <a:pt x="1624584" y="724815"/>
                </a:cubicBezTo>
                <a:cubicBezTo>
                  <a:pt x="1624584" y="732435"/>
                  <a:pt x="1622603" y="738226"/>
                  <a:pt x="1618640" y="742188"/>
                </a:cubicBezTo>
                <a:cubicBezTo>
                  <a:pt x="1621689" y="745236"/>
                  <a:pt x="1623213" y="748894"/>
                  <a:pt x="1623213" y="753161"/>
                </a:cubicBezTo>
                <a:cubicBezTo>
                  <a:pt x="1623213" y="756209"/>
                  <a:pt x="1622679" y="759333"/>
                  <a:pt x="1621612" y="762534"/>
                </a:cubicBezTo>
                <a:cubicBezTo>
                  <a:pt x="1620545" y="765734"/>
                  <a:pt x="1619860" y="767639"/>
                  <a:pt x="1619555" y="768249"/>
                </a:cubicBezTo>
                <a:cubicBezTo>
                  <a:pt x="1621689" y="770382"/>
                  <a:pt x="1623365" y="776021"/>
                  <a:pt x="1624584" y="785165"/>
                </a:cubicBezTo>
                <a:lnTo>
                  <a:pt x="1625041" y="785622"/>
                </a:lnTo>
                <a:cubicBezTo>
                  <a:pt x="1626260" y="781355"/>
                  <a:pt x="1629003" y="777316"/>
                  <a:pt x="1633271" y="773507"/>
                </a:cubicBezTo>
                <a:cubicBezTo>
                  <a:pt x="1637538" y="769697"/>
                  <a:pt x="1640891" y="767792"/>
                  <a:pt x="1643329" y="767792"/>
                </a:cubicBezTo>
                <a:cubicBezTo>
                  <a:pt x="1644244" y="763829"/>
                  <a:pt x="1647291" y="759105"/>
                  <a:pt x="1652473" y="753618"/>
                </a:cubicBezTo>
                <a:cubicBezTo>
                  <a:pt x="1657655" y="748132"/>
                  <a:pt x="1662227" y="745389"/>
                  <a:pt x="1666189" y="745389"/>
                </a:cubicBezTo>
                <a:cubicBezTo>
                  <a:pt x="1666494" y="742645"/>
                  <a:pt x="1668704" y="739597"/>
                  <a:pt x="1672818" y="736245"/>
                </a:cubicBezTo>
                <a:cubicBezTo>
                  <a:pt x="1676933" y="732892"/>
                  <a:pt x="1680362" y="731216"/>
                  <a:pt x="1683106" y="731216"/>
                </a:cubicBezTo>
                <a:cubicBezTo>
                  <a:pt x="1684935" y="726644"/>
                  <a:pt x="1688059" y="722453"/>
                  <a:pt x="1692478" y="718643"/>
                </a:cubicBezTo>
                <a:cubicBezTo>
                  <a:pt x="1696898" y="714832"/>
                  <a:pt x="1700479" y="713537"/>
                  <a:pt x="1703222" y="714756"/>
                </a:cubicBezTo>
                <a:cubicBezTo>
                  <a:pt x="1703222" y="709575"/>
                  <a:pt x="1704670" y="705689"/>
                  <a:pt x="1707566" y="703098"/>
                </a:cubicBezTo>
                <a:cubicBezTo>
                  <a:pt x="1710461" y="700507"/>
                  <a:pt x="1714195" y="699211"/>
                  <a:pt x="1718767" y="699211"/>
                </a:cubicBezTo>
                <a:cubicBezTo>
                  <a:pt x="1723949" y="699211"/>
                  <a:pt x="1728597" y="700736"/>
                  <a:pt x="1732712" y="703784"/>
                </a:cubicBezTo>
                <a:cubicBezTo>
                  <a:pt x="1736827" y="706832"/>
                  <a:pt x="1738884" y="710642"/>
                  <a:pt x="1738884" y="715214"/>
                </a:cubicBezTo>
                <a:cubicBezTo>
                  <a:pt x="1738884" y="718261"/>
                  <a:pt x="1737817" y="721462"/>
                  <a:pt x="1735683" y="724815"/>
                </a:cubicBezTo>
                <a:cubicBezTo>
                  <a:pt x="1733855" y="731520"/>
                  <a:pt x="1731264" y="736169"/>
                  <a:pt x="1727912" y="738759"/>
                </a:cubicBezTo>
                <a:cubicBezTo>
                  <a:pt x="1724559" y="741350"/>
                  <a:pt x="1720443" y="742950"/>
                  <a:pt x="1715567" y="743560"/>
                </a:cubicBezTo>
                <a:cubicBezTo>
                  <a:pt x="1716177" y="747827"/>
                  <a:pt x="1714500" y="752399"/>
                  <a:pt x="1710537" y="757276"/>
                </a:cubicBezTo>
                <a:cubicBezTo>
                  <a:pt x="1706575" y="762153"/>
                  <a:pt x="1702003" y="764439"/>
                  <a:pt x="1696821" y="764134"/>
                </a:cubicBezTo>
                <a:cubicBezTo>
                  <a:pt x="1696212" y="768706"/>
                  <a:pt x="1693545" y="773278"/>
                  <a:pt x="1688820" y="777850"/>
                </a:cubicBezTo>
                <a:cubicBezTo>
                  <a:pt x="1684096" y="782422"/>
                  <a:pt x="1679295" y="784555"/>
                  <a:pt x="1674419" y="784251"/>
                </a:cubicBezTo>
                <a:cubicBezTo>
                  <a:pt x="1682343" y="788518"/>
                  <a:pt x="1686306" y="794461"/>
                  <a:pt x="1686306" y="802082"/>
                </a:cubicBezTo>
                <a:cubicBezTo>
                  <a:pt x="1686306" y="804825"/>
                  <a:pt x="1685849" y="807873"/>
                  <a:pt x="1684935" y="811226"/>
                </a:cubicBezTo>
                <a:cubicBezTo>
                  <a:pt x="1687982" y="811835"/>
                  <a:pt x="1690726" y="813588"/>
                  <a:pt x="1693164" y="816483"/>
                </a:cubicBezTo>
                <a:cubicBezTo>
                  <a:pt x="1695603" y="819379"/>
                  <a:pt x="1696517" y="822503"/>
                  <a:pt x="1695907" y="825856"/>
                </a:cubicBezTo>
                <a:cubicBezTo>
                  <a:pt x="1700174" y="827685"/>
                  <a:pt x="1703984" y="831266"/>
                  <a:pt x="1707337" y="836600"/>
                </a:cubicBezTo>
                <a:cubicBezTo>
                  <a:pt x="1710690" y="841934"/>
                  <a:pt x="1712672" y="847039"/>
                  <a:pt x="1713281" y="851916"/>
                </a:cubicBezTo>
                <a:cubicBezTo>
                  <a:pt x="1716329" y="853135"/>
                  <a:pt x="1718615" y="855193"/>
                  <a:pt x="1720139" y="858089"/>
                </a:cubicBezTo>
                <a:cubicBezTo>
                  <a:pt x="1721663" y="860984"/>
                  <a:pt x="1722425" y="864261"/>
                  <a:pt x="1722425" y="867918"/>
                </a:cubicBezTo>
                <a:cubicBezTo>
                  <a:pt x="1722425" y="870052"/>
                  <a:pt x="1722272" y="871728"/>
                  <a:pt x="1721968" y="872947"/>
                </a:cubicBezTo>
                <a:cubicBezTo>
                  <a:pt x="1726844" y="874167"/>
                  <a:pt x="1730883" y="877291"/>
                  <a:pt x="1734083" y="882320"/>
                </a:cubicBezTo>
                <a:cubicBezTo>
                  <a:pt x="1737284" y="887349"/>
                  <a:pt x="1739341" y="892455"/>
                  <a:pt x="1740256" y="897636"/>
                </a:cubicBezTo>
                <a:cubicBezTo>
                  <a:pt x="1743303" y="897941"/>
                  <a:pt x="1746199" y="900303"/>
                  <a:pt x="1748943" y="904723"/>
                </a:cubicBezTo>
                <a:cubicBezTo>
                  <a:pt x="1751685" y="909143"/>
                  <a:pt x="1752448" y="912572"/>
                  <a:pt x="1751228" y="915010"/>
                </a:cubicBezTo>
                <a:cubicBezTo>
                  <a:pt x="1752448" y="917143"/>
                  <a:pt x="1753058" y="919125"/>
                  <a:pt x="1753058" y="920953"/>
                </a:cubicBezTo>
                <a:cubicBezTo>
                  <a:pt x="1753058" y="925221"/>
                  <a:pt x="1751000" y="928955"/>
                  <a:pt x="1746885" y="932155"/>
                </a:cubicBezTo>
                <a:cubicBezTo>
                  <a:pt x="1742770" y="935355"/>
                  <a:pt x="1738122" y="936955"/>
                  <a:pt x="1732940" y="936955"/>
                </a:cubicBezTo>
                <a:cubicBezTo>
                  <a:pt x="1729893" y="936955"/>
                  <a:pt x="1726920" y="936117"/>
                  <a:pt x="1724025" y="934441"/>
                </a:cubicBezTo>
                <a:cubicBezTo>
                  <a:pt x="1721129" y="932764"/>
                  <a:pt x="1718920" y="930250"/>
                  <a:pt x="1717395" y="926897"/>
                </a:cubicBezTo>
                <a:cubicBezTo>
                  <a:pt x="1714043" y="925373"/>
                  <a:pt x="1710995" y="922097"/>
                  <a:pt x="1708252" y="917067"/>
                </a:cubicBezTo>
                <a:cubicBezTo>
                  <a:pt x="1705508" y="912038"/>
                  <a:pt x="1704289" y="907695"/>
                  <a:pt x="1704594" y="904037"/>
                </a:cubicBezTo>
                <a:cubicBezTo>
                  <a:pt x="1699107" y="902818"/>
                  <a:pt x="1695221" y="900380"/>
                  <a:pt x="1692935" y="896722"/>
                </a:cubicBezTo>
                <a:cubicBezTo>
                  <a:pt x="1690649" y="893064"/>
                  <a:pt x="1689354" y="887730"/>
                  <a:pt x="1689049" y="880720"/>
                </a:cubicBezTo>
                <a:cubicBezTo>
                  <a:pt x="1684782" y="878282"/>
                  <a:pt x="1681201" y="875157"/>
                  <a:pt x="1678305" y="871347"/>
                </a:cubicBezTo>
                <a:cubicBezTo>
                  <a:pt x="1675409" y="867537"/>
                  <a:pt x="1674419" y="863651"/>
                  <a:pt x="1675334" y="859689"/>
                </a:cubicBezTo>
                <a:cubicBezTo>
                  <a:pt x="1670761" y="858774"/>
                  <a:pt x="1666723" y="855803"/>
                  <a:pt x="1663218" y="850773"/>
                </a:cubicBezTo>
                <a:cubicBezTo>
                  <a:pt x="1659712" y="845744"/>
                  <a:pt x="1658112" y="840791"/>
                  <a:pt x="1658416" y="835914"/>
                </a:cubicBezTo>
                <a:cubicBezTo>
                  <a:pt x="1652321" y="834390"/>
                  <a:pt x="1648206" y="826618"/>
                  <a:pt x="1646072" y="812597"/>
                </a:cubicBezTo>
                <a:cubicBezTo>
                  <a:pt x="1645768" y="814731"/>
                  <a:pt x="1644624" y="816788"/>
                  <a:pt x="1642643" y="818769"/>
                </a:cubicBezTo>
                <a:cubicBezTo>
                  <a:pt x="1640662" y="820751"/>
                  <a:pt x="1638757" y="821741"/>
                  <a:pt x="1636928" y="821741"/>
                </a:cubicBezTo>
                <a:cubicBezTo>
                  <a:pt x="1636319" y="824789"/>
                  <a:pt x="1635252" y="827380"/>
                  <a:pt x="1633728" y="829514"/>
                </a:cubicBezTo>
                <a:cubicBezTo>
                  <a:pt x="1632204" y="831647"/>
                  <a:pt x="1630375" y="832714"/>
                  <a:pt x="1628241" y="832714"/>
                </a:cubicBezTo>
                <a:cubicBezTo>
                  <a:pt x="1628547" y="836067"/>
                  <a:pt x="1628089" y="839343"/>
                  <a:pt x="1626870" y="842544"/>
                </a:cubicBezTo>
                <a:cubicBezTo>
                  <a:pt x="1625650" y="845744"/>
                  <a:pt x="1623822" y="848411"/>
                  <a:pt x="1621383" y="850545"/>
                </a:cubicBezTo>
                <a:cubicBezTo>
                  <a:pt x="1622298" y="852374"/>
                  <a:pt x="1622755" y="854964"/>
                  <a:pt x="1622755" y="858317"/>
                </a:cubicBezTo>
                <a:cubicBezTo>
                  <a:pt x="1622755" y="862889"/>
                  <a:pt x="1622145" y="865785"/>
                  <a:pt x="1620926" y="867004"/>
                </a:cubicBezTo>
                <a:cubicBezTo>
                  <a:pt x="1624584" y="870966"/>
                  <a:pt x="1626413" y="874776"/>
                  <a:pt x="1626413" y="878434"/>
                </a:cubicBezTo>
                <a:cubicBezTo>
                  <a:pt x="1626413" y="880568"/>
                  <a:pt x="1625346" y="883311"/>
                  <a:pt x="1623213" y="886664"/>
                </a:cubicBezTo>
                <a:cubicBezTo>
                  <a:pt x="1625346" y="890626"/>
                  <a:pt x="1626413" y="894131"/>
                  <a:pt x="1626413" y="897179"/>
                </a:cubicBezTo>
                <a:cubicBezTo>
                  <a:pt x="1626413" y="900227"/>
                  <a:pt x="1626108" y="902666"/>
                  <a:pt x="1625498" y="904494"/>
                </a:cubicBezTo>
                <a:cubicBezTo>
                  <a:pt x="1626717" y="907237"/>
                  <a:pt x="1627327" y="910285"/>
                  <a:pt x="1627327" y="913638"/>
                </a:cubicBezTo>
                <a:cubicBezTo>
                  <a:pt x="1627327" y="919125"/>
                  <a:pt x="1625193" y="923773"/>
                  <a:pt x="1620926" y="927583"/>
                </a:cubicBezTo>
                <a:cubicBezTo>
                  <a:pt x="1616660" y="931393"/>
                  <a:pt x="1611935" y="933298"/>
                  <a:pt x="1606753" y="933298"/>
                </a:cubicBezTo>
                <a:cubicBezTo>
                  <a:pt x="1598219" y="933298"/>
                  <a:pt x="1592885" y="928574"/>
                  <a:pt x="1590751" y="919125"/>
                </a:cubicBezTo>
                <a:cubicBezTo>
                  <a:pt x="1587704" y="915467"/>
                  <a:pt x="1586179" y="911047"/>
                  <a:pt x="1586179" y="905866"/>
                </a:cubicBezTo>
                <a:cubicBezTo>
                  <a:pt x="1586179" y="903428"/>
                  <a:pt x="1586636" y="901141"/>
                  <a:pt x="1587551" y="899008"/>
                </a:cubicBezTo>
                <a:cubicBezTo>
                  <a:pt x="1585112" y="895045"/>
                  <a:pt x="1583893" y="890169"/>
                  <a:pt x="1583893" y="884378"/>
                </a:cubicBezTo>
                <a:cubicBezTo>
                  <a:pt x="1583893" y="879501"/>
                  <a:pt x="1584655" y="875234"/>
                  <a:pt x="1586179" y="871576"/>
                </a:cubicBezTo>
                <a:cubicBezTo>
                  <a:pt x="1584045" y="868528"/>
                  <a:pt x="1582979" y="863194"/>
                  <a:pt x="1582979" y="855574"/>
                </a:cubicBezTo>
                <a:cubicBezTo>
                  <a:pt x="1582979" y="846125"/>
                  <a:pt x="1584045" y="838505"/>
                  <a:pt x="1586179" y="832714"/>
                </a:cubicBezTo>
                <a:cubicBezTo>
                  <a:pt x="1583741" y="829666"/>
                  <a:pt x="1582522" y="826313"/>
                  <a:pt x="1582522" y="822655"/>
                </a:cubicBezTo>
                <a:cubicBezTo>
                  <a:pt x="1582522" y="817779"/>
                  <a:pt x="1584045" y="813816"/>
                  <a:pt x="1587093" y="810768"/>
                </a:cubicBezTo>
                <a:cubicBezTo>
                  <a:pt x="1583436" y="807111"/>
                  <a:pt x="1581607" y="802539"/>
                  <a:pt x="1581607" y="797052"/>
                </a:cubicBezTo>
                <a:cubicBezTo>
                  <a:pt x="1581607" y="794309"/>
                  <a:pt x="1582369" y="791414"/>
                  <a:pt x="1583893" y="788366"/>
                </a:cubicBezTo>
                <a:cubicBezTo>
                  <a:pt x="1581760" y="785013"/>
                  <a:pt x="1580693" y="781660"/>
                  <a:pt x="1580693" y="778307"/>
                </a:cubicBezTo>
                <a:cubicBezTo>
                  <a:pt x="1580693" y="775259"/>
                  <a:pt x="1581455" y="772516"/>
                  <a:pt x="1582979" y="770078"/>
                </a:cubicBezTo>
                <a:cubicBezTo>
                  <a:pt x="1581760" y="768553"/>
                  <a:pt x="1581150" y="765048"/>
                  <a:pt x="1581150" y="759562"/>
                </a:cubicBezTo>
                <a:cubicBezTo>
                  <a:pt x="1581150" y="753771"/>
                  <a:pt x="1581760" y="749503"/>
                  <a:pt x="1582979" y="746760"/>
                </a:cubicBezTo>
                <a:cubicBezTo>
                  <a:pt x="1581760" y="740664"/>
                  <a:pt x="1581150" y="737311"/>
                  <a:pt x="1581150" y="736702"/>
                </a:cubicBezTo>
                <a:cubicBezTo>
                  <a:pt x="1581150" y="734568"/>
                  <a:pt x="1582369" y="730758"/>
                  <a:pt x="1584808" y="725272"/>
                </a:cubicBezTo>
                <a:cubicBezTo>
                  <a:pt x="1580235" y="719176"/>
                  <a:pt x="1577949" y="713232"/>
                  <a:pt x="1577949" y="707441"/>
                </a:cubicBezTo>
                <a:cubicBezTo>
                  <a:pt x="1577949" y="703784"/>
                  <a:pt x="1578559" y="700583"/>
                  <a:pt x="1579778" y="697840"/>
                </a:cubicBezTo>
                <a:cubicBezTo>
                  <a:pt x="1577645" y="694792"/>
                  <a:pt x="1576578" y="691134"/>
                  <a:pt x="1576578" y="686867"/>
                </a:cubicBezTo>
                <a:cubicBezTo>
                  <a:pt x="1576578" y="684734"/>
                  <a:pt x="1576883" y="682143"/>
                  <a:pt x="1577492" y="679095"/>
                </a:cubicBezTo>
                <a:cubicBezTo>
                  <a:pt x="1575664" y="676351"/>
                  <a:pt x="1574749" y="672846"/>
                  <a:pt x="1574749" y="668579"/>
                </a:cubicBezTo>
                <a:cubicBezTo>
                  <a:pt x="1574749" y="664007"/>
                  <a:pt x="1575816" y="659892"/>
                  <a:pt x="1577949" y="656235"/>
                </a:cubicBezTo>
                <a:cubicBezTo>
                  <a:pt x="1574902" y="650748"/>
                  <a:pt x="1573377" y="645872"/>
                  <a:pt x="1573377" y="641604"/>
                </a:cubicBezTo>
                <a:cubicBezTo>
                  <a:pt x="1573377" y="637947"/>
                  <a:pt x="1574445" y="634441"/>
                  <a:pt x="1576578" y="631089"/>
                </a:cubicBezTo>
                <a:cubicBezTo>
                  <a:pt x="1575054" y="628041"/>
                  <a:pt x="1574292" y="624231"/>
                  <a:pt x="1574292" y="619659"/>
                </a:cubicBezTo>
                <a:cubicBezTo>
                  <a:pt x="1574292" y="612343"/>
                  <a:pt x="1576502" y="606019"/>
                  <a:pt x="1580921" y="600685"/>
                </a:cubicBezTo>
                <a:cubicBezTo>
                  <a:pt x="1585341" y="595351"/>
                  <a:pt x="1591056" y="593293"/>
                  <a:pt x="1598066" y="594513"/>
                </a:cubicBezTo>
                <a:close/>
                <a:moveTo>
                  <a:pt x="5417667" y="593598"/>
                </a:moveTo>
                <a:cubicBezTo>
                  <a:pt x="5420105" y="593598"/>
                  <a:pt x="5423153" y="594360"/>
                  <a:pt x="5426811" y="595884"/>
                </a:cubicBezTo>
                <a:cubicBezTo>
                  <a:pt x="5430164" y="597713"/>
                  <a:pt x="5432831" y="601066"/>
                  <a:pt x="5434812" y="605943"/>
                </a:cubicBezTo>
                <a:cubicBezTo>
                  <a:pt x="5436793" y="610820"/>
                  <a:pt x="5437784" y="616001"/>
                  <a:pt x="5437784" y="621488"/>
                </a:cubicBezTo>
                <a:cubicBezTo>
                  <a:pt x="5437784" y="626974"/>
                  <a:pt x="5436717" y="631851"/>
                  <a:pt x="5434584" y="636118"/>
                </a:cubicBezTo>
                <a:cubicBezTo>
                  <a:pt x="5436717" y="640080"/>
                  <a:pt x="5437784" y="644348"/>
                  <a:pt x="5437784" y="648920"/>
                </a:cubicBezTo>
                <a:cubicBezTo>
                  <a:pt x="5437784" y="654101"/>
                  <a:pt x="5436260" y="660045"/>
                  <a:pt x="5433212" y="666750"/>
                </a:cubicBezTo>
                <a:cubicBezTo>
                  <a:pt x="5435955" y="671627"/>
                  <a:pt x="5437327" y="676809"/>
                  <a:pt x="5437327" y="682295"/>
                </a:cubicBezTo>
                <a:cubicBezTo>
                  <a:pt x="5437327" y="685648"/>
                  <a:pt x="5436717" y="688391"/>
                  <a:pt x="5435498" y="690525"/>
                </a:cubicBezTo>
                <a:cubicBezTo>
                  <a:pt x="5438851" y="692963"/>
                  <a:pt x="5440527" y="696621"/>
                  <a:pt x="5440527" y="701498"/>
                </a:cubicBezTo>
                <a:cubicBezTo>
                  <a:pt x="5440527" y="704241"/>
                  <a:pt x="5439613" y="707289"/>
                  <a:pt x="5437784" y="710642"/>
                </a:cubicBezTo>
                <a:cubicBezTo>
                  <a:pt x="5439613" y="711251"/>
                  <a:pt x="5440756" y="713537"/>
                  <a:pt x="5441213" y="717499"/>
                </a:cubicBezTo>
                <a:cubicBezTo>
                  <a:pt x="5441670" y="721462"/>
                  <a:pt x="5441899" y="723748"/>
                  <a:pt x="5441899" y="724357"/>
                </a:cubicBezTo>
                <a:cubicBezTo>
                  <a:pt x="5443423" y="720395"/>
                  <a:pt x="5446166" y="717271"/>
                  <a:pt x="5450129" y="714985"/>
                </a:cubicBezTo>
                <a:cubicBezTo>
                  <a:pt x="5454091" y="712699"/>
                  <a:pt x="5457596" y="711861"/>
                  <a:pt x="5460644" y="712470"/>
                </a:cubicBezTo>
                <a:cubicBezTo>
                  <a:pt x="5461863" y="708813"/>
                  <a:pt x="5464149" y="705993"/>
                  <a:pt x="5467502" y="704012"/>
                </a:cubicBezTo>
                <a:cubicBezTo>
                  <a:pt x="5470855" y="702031"/>
                  <a:pt x="5474360" y="701040"/>
                  <a:pt x="5478018" y="701040"/>
                </a:cubicBezTo>
                <a:cubicBezTo>
                  <a:pt x="5479541" y="701040"/>
                  <a:pt x="5481523" y="701345"/>
                  <a:pt x="5483961" y="701955"/>
                </a:cubicBezTo>
                <a:cubicBezTo>
                  <a:pt x="5486400" y="699516"/>
                  <a:pt x="5490057" y="698297"/>
                  <a:pt x="5494934" y="698297"/>
                </a:cubicBezTo>
                <a:cubicBezTo>
                  <a:pt x="5498287" y="698297"/>
                  <a:pt x="5501030" y="698907"/>
                  <a:pt x="5503164" y="700126"/>
                </a:cubicBezTo>
                <a:cubicBezTo>
                  <a:pt x="5504687" y="699211"/>
                  <a:pt x="5506669" y="698754"/>
                  <a:pt x="5509107" y="698754"/>
                </a:cubicBezTo>
                <a:cubicBezTo>
                  <a:pt x="5512155" y="698754"/>
                  <a:pt x="5515203" y="699516"/>
                  <a:pt x="5518251" y="701040"/>
                </a:cubicBezTo>
                <a:cubicBezTo>
                  <a:pt x="5520689" y="700126"/>
                  <a:pt x="5522975" y="699669"/>
                  <a:pt x="5525109" y="699669"/>
                </a:cubicBezTo>
                <a:cubicBezTo>
                  <a:pt x="5529071" y="699669"/>
                  <a:pt x="5532424" y="701040"/>
                  <a:pt x="5535168" y="703784"/>
                </a:cubicBezTo>
                <a:cubicBezTo>
                  <a:pt x="5537911" y="703174"/>
                  <a:pt x="5541568" y="704393"/>
                  <a:pt x="5546140" y="707441"/>
                </a:cubicBezTo>
                <a:cubicBezTo>
                  <a:pt x="5550713" y="710489"/>
                  <a:pt x="5553151" y="713994"/>
                  <a:pt x="5553455" y="717957"/>
                </a:cubicBezTo>
                <a:cubicBezTo>
                  <a:pt x="5558942" y="722529"/>
                  <a:pt x="5561685" y="727405"/>
                  <a:pt x="5561685" y="732587"/>
                </a:cubicBezTo>
                <a:cubicBezTo>
                  <a:pt x="5561685" y="734416"/>
                  <a:pt x="5561228" y="736092"/>
                  <a:pt x="5560314" y="737616"/>
                </a:cubicBezTo>
                <a:cubicBezTo>
                  <a:pt x="5562142" y="738836"/>
                  <a:pt x="5563666" y="740817"/>
                  <a:pt x="5564886" y="743560"/>
                </a:cubicBezTo>
                <a:cubicBezTo>
                  <a:pt x="5566105" y="746303"/>
                  <a:pt x="5566714" y="749199"/>
                  <a:pt x="5566714" y="752247"/>
                </a:cubicBezTo>
                <a:cubicBezTo>
                  <a:pt x="5566714" y="754380"/>
                  <a:pt x="5566562" y="756057"/>
                  <a:pt x="5566257" y="757276"/>
                </a:cubicBezTo>
                <a:cubicBezTo>
                  <a:pt x="5569915" y="760019"/>
                  <a:pt x="5571744" y="764286"/>
                  <a:pt x="5571744" y="770078"/>
                </a:cubicBezTo>
                <a:cubicBezTo>
                  <a:pt x="5571744" y="774345"/>
                  <a:pt x="5570676" y="778307"/>
                  <a:pt x="5568543" y="781965"/>
                </a:cubicBezTo>
                <a:cubicBezTo>
                  <a:pt x="5571286" y="786232"/>
                  <a:pt x="5572658" y="790194"/>
                  <a:pt x="5572658" y="793852"/>
                </a:cubicBezTo>
                <a:cubicBezTo>
                  <a:pt x="5572658" y="795985"/>
                  <a:pt x="5572201" y="798272"/>
                  <a:pt x="5571286" y="800710"/>
                </a:cubicBezTo>
                <a:cubicBezTo>
                  <a:pt x="5572810" y="804672"/>
                  <a:pt x="5573572" y="809244"/>
                  <a:pt x="5573572" y="814426"/>
                </a:cubicBezTo>
                <a:cubicBezTo>
                  <a:pt x="5573572" y="820522"/>
                  <a:pt x="5572505" y="825551"/>
                  <a:pt x="5570372" y="829514"/>
                </a:cubicBezTo>
                <a:cubicBezTo>
                  <a:pt x="5571286" y="831647"/>
                  <a:pt x="5571744" y="836219"/>
                  <a:pt x="5571744" y="843230"/>
                </a:cubicBezTo>
                <a:cubicBezTo>
                  <a:pt x="5571744" y="852069"/>
                  <a:pt x="5571133" y="857860"/>
                  <a:pt x="5569915" y="860603"/>
                </a:cubicBezTo>
                <a:cubicBezTo>
                  <a:pt x="5572048" y="863651"/>
                  <a:pt x="5573115" y="868376"/>
                  <a:pt x="5573115" y="874776"/>
                </a:cubicBezTo>
                <a:cubicBezTo>
                  <a:pt x="5573115" y="882091"/>
                  <a:pt x="5571744" y="887426"/>
                  <a:pt x="5569000" y="890778"/>
                </a:cubicBezTo>
                <a:cubicBezTo>
                  <a:pt x="5570829" y="893522"/>
                  <a:pt x="5571744" y="897484"/>
                  <a:pt x="5571744" y="902666"/>
                </a:cubicBezTo>
                <a:cubicBezTo>
                  <a:pt x="5571744" y="908761"/>
                  <a:pt x="5570676" y="913943"/>
                  <a:pt x="5568543" y="918210"/>
                </a:cubicBezTo>
                <a:cubicBezTo>
                  <a:pt x="5568847" y="921563"/>
                  <a:pt x="5566943" y="924459"/>
                  <a:pt x="5562828" y="926897"/>
                </a:cubicBezTo>
                <a:cubicBezTo>
                  <a:pt x="5558713" y="929335"/>
                  <a:pt x="5554217" y="930555"/>
                  <a:pt x="5549341" y="930555"/>
                </a:cubicBezTo>
                <a:cubicBezTo>
                  <a:pt x="5545073" y="930555"/>
                  <a:pt x="5541644" y="929488"/>
                  <a:pt x="5539054" y="927354"/>
                </a:cubicBezTo>
                <a:cubicBezTo>
                  <a:pt x="5536463" y="925221"/>
                  <a:pt x="5535320" y="922173"/>
                  <a:pt x="5535625" y="918210"/>
                </a:cubicBezTo>
                <a:cubicBezTo>
                  <a:pt x="5532272" y="913029"/>
                  <a:pt x="5530596" y="907237"/>
                  <a:pt x="5530596" y="900837"/>
                </a:cubicBezTo>
                <a:cubicBezTo>
                  <a:pt x="5530596" y="895350"/>
                  <a:pt x="5531510" y="890169"/>
                  <a:pt x="5533339" y="885292"/>
                </a:cubicBezTo>
                <a:cubicBezTo>
                  <a:pt x="5531814" y="880720"/>
                  <a:pt x="5531053" y="875234"/>
                  <a:pt x="5531053" y="868833"/>
                </a:cubicBezTo>
                <a:cubicBezTo>
                  <a:pt x="5531053" y="862127"/>
                  <a:pt x="5531814" y="857250"/>
                  <a:pt x="5533339" y="854202"/>
                </a:cubicBezTo>
                <a:cubicBezTo>
                  <a:pt x="5532119" y="852374"/>
                  <a:pt x="5531510" y="849478"/>
                  <a:pt x="5531510" y="845516"/>
                </a:cubicBezTo>
                <a:cubicBezTo>
                  <a:pt x="5531510" y="840943"/>
                  <a:pt x="5532272" y="837438"/>
                  <a:pt x="5533796" y="835000"/>
                </a:cubicBezTo>
                <a:cubicBezTo>
                  <a:pt x="5531662" y="831647"/>
                  <a:pt x="5530596" y="827685"/>
                  <a:pt x="5530596" y="823113"/>
                </a:cubicBezTo>
                <a:cubicBezTo>
                  <a:pt x="5530596" y="819760"/>
                  <a:pt x="5531357" y="817322"/>
                  <a:pt x="5532882" y="815797"/>
                </a:cubicBezTo>
                <a:cubicBezTo>
                  <a:pt x="5530138" y="811530"/>
                  <a:pt x="5528767" y="806958"/>
                  <a:pt x="5528767" y="802082"/>
                </a:cubicBezTo>
                <a:cubicBezTo>
                  <a:pt x="5528767" y="798729"/>
                  <a:pt x="5529376" y="796290"/>
                  <a:pt x="5530596" y="794766"/>
                </a:cubicBezTo>
                <a:cubicBezTo>
                  <a:pt x="5527242" y="792328"/>
                  <a:pt x="5525566" y="788061"/>
                  <a:pt x="5525566" y="781965"/>
                </a:cubicBezTo>
                <a:cubicBezTo>
                  <a:pt x="5525566" y="777088"/>
                  <a:pt x="5526633" y="773583"/>
                  <a:pt x="5528767" y="771449"/>
                </a:cubicBezTo>
                <a:cubicBezTo>
                  <a:pt x="5523281" y="766877"/>
                  <a:pt x="5520537" y="761848"/>
                  <a:pt x="5520537" y="756361"/>
                </a:cubicBezTo>
                <a:cubicBezTo>
                  <a:pt x="5520537" y="753314"/>
                  <a:pt x="5521146" y="750570"/>
                  <a:pt x="5522366" y="748132"/>
                </a:cubicBezTo>
                <a:cubicBezTo>
                  <a:pt x="5520232" y="748742"/>
                  <a:pt x="5517794" y="748056"/>
                  <a:pt x="5515051" y="746074"/>
                </a:cubicBezTo>
                <a:cubicBezTo>
                  <a:pt x="5512307" y="744093"/>
                  <a:pt x="5510479" y="741884"/>
                  <a:pt x="5509564" y="739445"/>
                </a:cubicBezTo>
                <a:cubicBezTo>
                  <a:pt x="5506516" y="740969"/>
                  <a:pt x="5502706" y="741731"/>
                  <a:pt x="5498134" y="741731"/>
                </a:cubicBezTo>
                <a:cubicBezTo>
                  <a:pt x="5496305" y="741731"/>
                  <a:pt x="5495086" y="741579"/>
                  <a:pt x="5494477" y="741274"/>
                </a:cubicBezTo>
                <a:cubicBezTo>
                  <a:pt x="5493257" y="743103"/>
                  <a:pt x="5490895" y="744703"/>
                  <a:pt x="5487390" y="746074"/>
                </a:cubicBezTo>
                <a:cubicBezTo>
                  <a:pt x="5483885" y="747446"/>
                  <a:pt x="5481218" y="747827"/>
                  <a:pt x="5479389" y="747218"/>
                </a:cubicBezTo>
                <a:cubicBezTo>
                  <a:pt x="5476950" y="749656"/>
                  <a:pt x="5473903" y="752094"/>
                  <a:pt x="5470245" y="754533"/>
                </a:cubicBezTo>
                <a:cubicBezTo>
                  <a:pt x="5466587" y="756971"/>
                  <a:pt x="5463996" y="758038"/>
                  <a:pt x="5462473" y="757733"/>
                </a:cubicBezTo>
                <a:cubicBezTo>
                  <a:pt x="5461863" y="760476"/>
                  <a:pt x="5459882" y="763753"/>
                  <a:pt x="5456529" y="767563"/>
                </a:cubicBezTo>
                <a:cubicBezTo>
                  <a:pt x="5453176" y="771373"/>
                  <a:pt x="5449976" y="773278"/>
                  <a:pt x="5446928" y="773278"/>
                </a:cubicBezTo>
                <a:cubicBezTo>
                  <a:pt x="5447537" y="775716"/>
                  <a:pt x="5447842" y="777697"/>
                  <a:pt x="5447842" y="779222"/>
                </a:cubicBezTo>
                <a:cubicBezTo>
                  <a:pt x="5447842" y="783184"/>
                  <a:pt x="5446471" y="788975"/>
                  <a:pt x="5443728" y="796595"/>
                </a:cubicBezTo>
                <a:cubicBezTo>
                  <a:pt x="5446166" y="799948"/>
                  <a:pt x="5447385" y="803453"/>
                  <a:pt x="5447385" y="807111"/>
                </a:cubicBezTo>
                <a:cubicBezTo>
                  <a:pt x="5447385" y="810464"/>
                  <a:pt x="5446318" y="813969"/>
                  <a:pt x="5444185" y="817626"/>
                </a:cubicBezTo>
                <a:cubicBezTo>
                  <a:pt x="5444794" y="818845"/>
                  <a:pt x="5445099" y="820827"/>
                  <a:pt x="5445099" y="823570"/>
                </a:cubicBezTo>
                <a:cubicBezTo>
                  <a:pt x="5445099" y="826313"/>
                  <a:pt x="5444489" y="829514"/>
                  <a:pt x="5443270" y="833171"/>
                </a:cubicBezTo>
                <a:cubicBezTo>
                  <a:pt x="5443880" y="835305"/>
                  <a:pt x="5444185" y="837743"/>
                  <a:pt x="5444185" y="840486"/>
                </a:cubicBezTo>
                <a:cubicBezTo>
                  <a:pt x="5444185" y="843534"/>
                  <a:pt x="5442966" y="847039"/>
                  <a:pt x="5440527" y="851002"/>
                </a:cubicBezTo>
                <a:cubicBezTo>
                  <a:pt x="5443880" y="852526"/>
                  <a:pt x="5445556" y="856945"/>
                  <a:pt x="5445556" y="864261"/>
                </a:cubicBezTo>
                <a:cubicBezTo>
                  <a:pt x="5445556" y="867918"/>
                  <a:pt x="5445099" y="871728"/>
                  <a:pt x="5444185" y="875691"/>
                </a:cubicBezTo>
                <a:cubicBezTo>
                  <a:pt x="5443270" y="879653"/>
                  <a:pt x="5442051" y="882853"/>
                  <a:pt x="5440527" y="885292"/>
                </a:cubicBezTo>
                <a:cubicBezTo>
                  <a:pt x="5442356" y="888340"/>
                  <a:pt x="5443270" y="891845"/>
                  <a:pt x="5443270" y="895807"/>
                </a:cubicBezTo>
                <a:cubicBezTo>
                  <a:pt x="5443270" y="899770"/>
                  <a:pt x="5441746" y="903123"/>
                  <a:pt x="5438698" y="905866"/>
                </a:cubicBezTo>
                <a:cubicBezTo>
                  <a:pt x="5440222" y="910438"/>
                  <a:pt x="5440984" y="913943"/>
                  <a:pt x="5440984" y="916382"/>
                </a:cubicBezTo>
                <a:cubicBezTo>
                  <a:pt x="5440984" y="921563"/>
                  <a:pt x="5439079" y="925373"/>
                  <a:pt x="5435270" y="927811"/>
                </a:cubicBezTo>
                <a:cubicBezTo>
                  <a:pt x="5431459" y="930250"/>
                  <a:pt x="5426354" y="931469"/>
                  <a:pt x="5419953" y="931469"/>
                </a:cubicBezTo>
                <a:cubicBezTo>
                  <a:pt x="5413248" y="931469"/>
                  <a:pt x="5408142" y="929259"/>
                  <a:pt x="5404637" y="924840"/>
                </a:cubicBezTo>
                <a:cubicBezTo>
                  <a:pt x="5401132" y="920420"/>
                  <a:pt x="5399379" y="915162"/>
                  <a:pt x="5399379" y="909066"/>
                </a:cubicBezTo>
                <a:cubicBezTo>
                  <a:pt x="5399379" y="903885"/>
                  <a:pt x="5400598" y="899770"/>
                  <a:pt x="5403037" y="896722"/>
                </a:cubicBezTo>
                <a:cubicBezTo>
                  <a:pt x="5399379" y="893064"/>
                  <a:pt x="5397550" y="887578"/>
                  <a:pt x="5397550" y="880263"/>
                </a:cubicBezTo>
                <a:cubicBezTo>
                  <a:pt x="5397550" y="872338"/>
                  <a:pt x="5399989" y="866089"/>
                  <a:pt x="5404866" y="861518"/>
                </a:cubicBezTo>
                <a:cubicBezTo>
                  <a:pt x="5400903" y="857555"/>
                  <a:pt x="5398922" y="852374"/>
                  <a:pt x="5398922" y="845973"/>
                </a:cubicBezTo>
                <a:cubicBezTo>
                  <a:pt x="5398922" y="839572"/>
                  <a:pt x="5400751" y="833476"/>
                  <a:pt x="5404408" y="827685"/>
                </a:cubicBezTo>
                <a:cubicBezTo>
                  <a:pt x="5403494" y="824941"/>
                  <a:pt x="5403037" y="821741"/>
                  <a:pt x="5403037" y="818083"/>
                </a:cubicBezTo>
                <a:cubicBezTo>
                  <a:pt x="5403037" y="813511"/>
                  <a:pt x="5403494" y="809701"/>
                  <a:pt x="5404408" y="806653"/>
                </a:cubicBezTo>
                <a:cubicBezTo>
                  <a:pt x="5401665" y="803301"/>
                  <a:pt x="5400294" y="799643"/>
                  <a:pt x="5400294" y="795681"/>
                </a:cubicBezTo>
                <a:cubicBezTo>
                  <a:pt x="5400294" y="792023"/>
                  <a:pt x="5401208" y="788823"/>
                  <a:pt x="5403037" y="786080"/>
                </a:cubicBezTo>
                <a:cubicBezTo>
                  <a:pt x="5401818" y="783946"/>
                  <a:pt x="5401208" y="781507"/>
                  <a:pt x="5401208" y="778764"/>
                </a:cubicBezTo>
                <a:cubicBezTo>
                  <a:pt x="5401208" y="776326"/>
                  <a:pt x="5401665" y="774040"/>
                  <a:pt x="5402580" y="771906"/>
                </a:cubicBezTo>
                <a:cubicBezTo>
                  <a:pt x="5399226" y="767639"/>
                  <a:pt x="5397550" y="762610"/>
                  <a:pt x="5397550" y="756819"/>
                </a:cubicBezTo>
                <a:cubicBezTo>
                  <a:pt x="5397550" y="752247"/>
                  <a:pt x="5398769" y="747980"/>
                  <a:pt x="5401208" y="744017"/>
                </a:cubicBezTo>
                <a:cubicBezTo>
                  <a:pt x="5400294" y="741579"/>
                  <a:pt x="5399836" y="739140"/>
                  <a:pt x="5399836" y="736702"/>
                </a:cubicBezTo>
                <a:cubicBezTo>
                  <a:pt x="5399836" y="735178"/>
                  <a:pt x="5400141" y="733197"/>
                  <a:pt x="5400751" y="730758"/>
                </a:cubicBezTo>
                <a:cubicBezTo>
                  <a:pt x="5398617" y="727710"/>
                  <a:pt x="5397550" y="723291"/>
                  <a:pt x="5397550" y="717499"/>
                </a:cubicBezTo>
                <a:cubicBezTo>
                  <a:pt x="5397550" y="712013"/>
                  <a:pt x="5398617" y="707746"/>
                  <a:pt x="5400751" y="704698"/>
                </a:cubicBezTo>
                <a:cubicBezTo>
                  <a:pt x="5398922" y="701040"/>
                  <a:pt x="5398007" y="696926"/>
                  <a:pt x="5398007" y="692353"/>
                </a:cubicBezTo>
                <a:cubicBezTo>
                  <a:pt x="5398007" y="688086"/>
                  <a:pt x="5399074" y="684276"/>
                  <a:pt x="5401208" y="680924"/>
                </a:cubicBezTo>
                <a:cubicBezTo>
                  <a:pt x="5398769" y="676047"/>
                  <a:pt x="5397550" y="671475"/>
                  <a:pt x="5397550" y="667207"/>
                </a:cubicBezTo>
                <a:cubicBezTo>
                  <a:pt x="5397550" y="662026"/>
                  <a:pt x="5398769" y="657454"/>
                  <a:pt x="5401208" y="653492"/>
                </a:cubicBezTo>
                <a:cubicBezTo>
                  <a:pt x="5399074" y="651053"/>
                  <a:pt x="5398007" y="647396"/>
                  <a:pt x="5398007" y="642519"/>
                </a:cubicBezTo>
                <a:cubicBezTo>
                  <a:pt x="5398007" y="638861"/>
                  <a:pt x="5398617" y="634899"/>
                  <a:pt x="5399836" y="630632"/>
                </a:cubicBezTo>
                <a:cubicBezTo>
                  <a:pt x="5398617" y="626364"/>
                  <a:pt x="5398007" y="622859"/>
                  <a:pt x="5398007" y="620116"/>
                </a:cubicBezTo>
                <a:cubicBezTo>
                  <a:pt x="5398007" y="616458"/>
                  <a:pt x="5398922" y="613563"/>
                  <a:pt x="5400751" y="611429"/>
                </a:cubicBezTo>
                <a:cubicBezTo>
                  <a:pt x="5400446" y="606248"/>
                  <a:pt x="5401970" y="601980"/>
                  <a:pt x="5405323" y="598628"/>
                </a:cubicBezTo>
                <a:cubicBezTo>
                  <a:pt x="5408675" y="595275"/>
                  <a:pt x="5412790" y="593598"/>
                  <a:pt x="5417667" y="593598"/>
                </a:cubicBezTo>
                <a:close/>
                <a:moveTo>
                  <a:pt x="1798167" y="593598"/>
                </a:moveTo>
                <a:cubicBezTo>
                  <a:pt x="1800606" y="593598"/>
                  <a:pt x="1803654" y="594360"/>
                  <a:pt x="1807311" y="595884"/>
                </a:cubicBezTo>
                <a:cubicBezTo>
                  <a:pt x="1810664" y="597713"/>
                  <a:pt x="1813331" y="601066"/>
                  <a:pt x="1815313" y="605943"/>
                </a:cubicBezTo>
                <a:cubicBezTo>
                  <a:pt x="1817294" y="610820"/>
                  <a:pt x="1818284" y="616001"/>
                  <a:pt x="1818284" y="621488"/>
                </a:cubicBezTo>
                <a:cubicBezTo>
                  <a:pt x="1818284" y="626974"/>
                  <a:pt x="1817217" y="631851"/>
                  <a:pt x="1815084" y="636118"/>
                </a:cubicBezTo>
                <a:cubicBezTo>
                  <a:pt x="1817217" y="640080"/>
                  <a:pt x="1818284" y="644348"/>
                  <a:pt x="1818284" y="648920"/>
                </a:cubicBezTo>
                <a:cubicBezTo>
                  <a:pt x="1818284" y="654101"/>
                  <a:pt x="1816761" y="660045"/>
                  <a:pt x="1813712" y="666750"/>
                </a:cubicBezTo>
                <a:cubicBezTo>
                  <a:pt x="1816455" y="671627"/>
                  <a:pt x="1817827" y="676809"/>
                  <a:pt x="1817827" y="682295"/>
                </a:cubicBezTo>
                <a:cubicBezTo>
                  <a:pt x="1817827" y="685648"/>
                  <a:pt x="1817217" y="688391"/>
                  <a:pt x="1815998" y="690525"/>
                </a:cubicBezTo>
                <a:cubicBezTo>
                  <a:pt x="1819351" y="692963"/>
                  <a:pt x="1821027" y="696621"/>
                  <a:pt x="1821027" y="701498"/>
                </a:cubicBezTo>
                <a:cubicBezTo>
                  <a:pt x="1821027" y="704241"/>
                  <a:pt x="1820114" y="707289"/>
                  <a:pt x="1818284" y="710642"/>
                </a:cubicBezTo>
                <a:cubicBezTo>
                  <a:pt x="1820114" y="711251"/>
                  <a:pt x="1821256" y="713537"/>
                  <a:pt x="1821713" y="717499"/>
                </a:cubicBezTo>
                <a:cubicBezTo>
                  <a:pt x="1822171" y="721462"/>
                  <a:pt x="1822399" y="723748"/>
                  <a:pt x="1822399" y="724357"/>
                </a:cubicBezTo>
                <a:cubicBezTo>
                  <a:pt x="1823923" y="720395"/>
                  <a:pt x="1826666" y="717271"/>
                  <a:pt x="1830629" y="714985"/>
                </a:cubicBezTo>
                <a:cubicBezTo>
                  <a:pt x="1834591" y="712699"/>
                  <a:pt x="1838096" y="711861"/>
                  <a:pt x="1841144" y="712470"/>
                </a:cubicBezTo>
                <a:cubicBezTo>
                  <a:pt x="1842364" y="708813"/>
                  <a:pt x="1844650" y="705993"/>
                  <a:pt x="1848002" y="704012"/>
                </a:cubicBezTo>
                <a:cubicBezTo>
                  <a:pt x="1851355" y="702031"/>
                  <a:pt x="1854860" y="701040"/>
                  <a:pt x="1858518" y="701040"/>
                </a:cubicBezTo>
                <a:cubicBezTo>
                  <a:pt x="1860042" y="701040"/>
                  <a:pt x="1862023" y="701345"/>
                  <a:pt x="1864461" y="701955"/>
                </a:cubicBezTo>
                <a:cubicBezTo>
                  <a:pt x="1866900" y="699516"/>
                  <a:pt x="1870558" y="698297"/>
                  <a:pt x="1875435" y="698297"/>
                </a:cubicBezTo>
                <a:cubicBezTo>
                  <a:pt x="1878788" y="698297"/>
                  <a:pt x="1881530" y="698907"/>
                  <a:pt x="1883664" y="700126"/>
                </a:cubicBezTo>
                <a:cubicBezTo>
                  <a:pt x="1885188" y="699211"/>
                  <a:pt x="1887169" y="698754"/>
                  <a:pt x="1889607" y="698754"/>
                </a:cubicBezTo>
                <a:cubicBezTo>
                  <a:pt x="1892655" y="698754"/>
                  <a:pt x="1895704" y="699516"/>
                  <a:pt x="1898752" y="701040"/>
                </a:cubicBezTo>
                <a:cubicBezTo>
                  <a:pt x="1901190" y="700126"/>
                  <a:pt x="1903476" y="699669"/>
                  <a:pt x="1905610" y="699669"/>
                </a:cubicBezTo>
                <a:cubicBezTo>
                  <a:pt x="1909572" y="699669"/>
                  <a:pt x="1912925" y="701040"/>
                  <a:pt x="1915668" y="703784"/>
                </a:cubicBezTo>
                <a:cubicBezTo>
                  <a:pt x="1918411" y="703174"/>
                  <a:pt x="1922069" y="704393"/>
                  <a:pt x="1926641" y="707441"/>
                </a:cubicBezTo>
                <a:cubicBezTo>
                  <a:pt x="1931213" y="710489"/>
                  <a:pt x="1933651" y="713994"/>
                  <a:pt x="1933956" y="717957"/>
                </a:cubicBezTo>
                <a:cubicBezTo>
                  <a:pt x="1939443" y="722529"/>
                  <a:pt x="1942185" y="727405"/>
                  <a:pt x="1942185" y="732587"/>
                </a:cubicBezTo>
                <a:cubicBezTo>
                  <a:pt x="1942185" y="734416"/>
                  <a:pt x="1941728" y="736092"/>
                  <a:pt x="1940814" y="737616"/>
                </a:cubicBezTo>
                <a:cubicBezTo>
                  <a:pt x="1942643" y="738836"/>
                  <a:pt x="1944167" y="740817"/>
                  <a:pt x="1945386" y="743560"/>
                </a:cubicBezTo>
                <a:cubicBezTo>
                  <a:pt x="1946605" y="746303"/>
                  <a:pt x="1947215" y="749199"/>
                  <a:pt x="1947215" y="752247"/>
                </a:cubicBezTo>
                <a:cubicBezTo>
                  <a:pt x="1947215" y="754380"/>
                  <a:pt x="1947062" y="756057"/>
                  <a:pt x="1946757" y="757276"/>
                </a:cubicBezTo>
                <a:cubicBezTo>
                  <a:pt x="1950415" y="760019"/>
                  <a:pt x="1952244" y="764286"/>
                  <a:pt x="1952244" y="770078"/>
                </a:cubicBezTo>
                <a:cubicBezTo>
                  <a:pt x="1952244" y="774345"/>
                  <a:pt x="1951177" y="778307"/>
                  <a:pt x="1949043" y="781965"/>
                </a:cubicBezTo>
                <a:cubicBezTo>
                  <a:pt x="1951787" y="786232"/>
                  <a:pt x="1953159" y="790194"/>
                  <a:pt x="1953159" y="793852"/>
                </a:cubicBezTo>
                <a:cubicBezTo>
                  <a:pt x="1953159" y="795985"/>
                  <a:pt x="1952701" y="798272"/>
                  <a:pt x="1951787" y="800710"/>
                </a:cubicBezTo>
                <a:cubicBezTo>
                  <a:pt x="1953311" y="804672"/>
                  <a:pt x="1954073" y="809244"/>
                  <a:pt x="1954073" y="814426"/>
                </a:cubicBezTo>
                <a:cubicBezTo>
                  <a:pt x="1954073" y="820522"/>
                  <a:pt x="1953006" y="825551"/>
                  <a:pt x="1950872" y="829514"/>
                </a:cubicBezTo>
                <a:cubicBezTo>
                  <a:pt x="1951787" y="831647"/>
                  <a:pt x="1952244" y="836219"/>
                  <a:pt x="1952244" y="843230"/>
                </a:cubicBezTo>
                <a:cubicBezTo>
                  <a:pt x="1952244" y="852069"/>
                  <a:pt x="1951634" y="857860"/>
                  <a:pt x="1950415" y="860603"/>
                </a:cubicBezTo>
                <a:cubicBezTo>
                  <a:pt x="1952549" y="863651"/>
                  <a:pt x="1953615" y="868376"/>
                  <a:pt x="1953615" y="874776"/>
                </a:cubicBezTo>
                <a:cubicBezTo>
                  <a:pt x="1953615" y="882091"/>
                  <a:pt x="1952244" y="887426"/>
                  <a:pt x="1949501" y="890778"/>
                </a:cubicBezTo>
                <a:cubicBezTo>
                  <a:pt x="1951330" y="893522"/>
                  <a:pt x="1952244" y="897484"/>
                  <a:pt x="1952244" y="902666"/>
                </a:cubicBezTo>
                <a:cubicBezTo>
                  <a:pt x="1952244" y="908761"/>
                  <a:pt x="1951177" y="913943"/>
                  <a:pt x="1949043" y="918210"/>
                </a:cubicBezTo>
                <a:cubicBezTo>
                  <a:pt x="1949349" y="921563"/>
                  <a:pt x="1947443" y="924459"/>
                  <a:pt x="1943329" y="926897"/>
                </a:cubicBezTo>
                <a:cubicBezTo>
                  <a:pt x="1939214" y="929335"/>
                  <a:pt x="1934718" y="930555"/>
                  <a:pt x="1929841" y="930555"/>
                </a:cubicBezTo>
                <a:cubicBezTo>
                  <a:pt x="1925574" y="930555"/>
                  <a:pt x="1922145" y="929488"/>
                  <a:pt x="1919554" y="927354"/>
                </a:cubicBezTo>
                <a:cubicBezTo>
                  <a:pt x="1916963" y="925221"/>
                  <a:pt x="1915820" y="922173"/>
                  <a:pt x="1916125" y="918210"/>
                </a:cubicBezTo>
                <a:cubicBezTo>
                  <a:pt x="1912772" y="913029"/>
                  <a:pt x="1911096" y="907237"/>
                  <a:pt x="1911096" y="900837"/>
                </a:cubicBezTo>
                <a:cubicBezTo>
                  <a:pt x="1911096" y="895350"/>
                  <a:pt x="1912010" y="890169"/>
                  <a:pt x="1913839" y="885292"/>
                </a:cubicBezTo>
                <a:cubicBezTo>
                  <a:pt x="1912315" y="880720"/>
                  <a:pt x="1911553" y="875234"/>
                  <a:pt x="1911553" y="868833"/>
                </a:cubicBezTo>
                <a:cubicBezTo>
                  <a:pt x="1911553" y="862127"/>
                  <a:pt x="1912315" y="857250"/>
                  <a:pt x="1913839" y="854202"/>
                </a:cubicBezTo>
                <a:cubicBezTo>
                  <a:pt x="1912620" y="852374"/>
                  <a:pt x="1912010" y="849478"/>
                  <a:pt x="1912010" y="845516"/>
                </a:cubicBezTo>
                <a:cubicBezTo>
                  <a:pt x="1912010" y="840943"/>
                  <a:pt x="1912772" y="837438"/>
                  <a:pt x="1914297" y="835000"/>
                </a:cubicBezTo>
                <a:cubicBezTo>
                  <a:pt x="1912163" y="831647"/>
                  <a:pt x="1911096" y="827685"/>
                  <a:pt x="1911096" y="823113"/>
                </a:cubicBezTo>
                <a:cubicBezTo>
                  <a:pt x="1911096" y="819760"/>
                  <a:pt x="1911858" y="817322"/>
                  <a:pt x="1913382" y="815797"/>
                </a:cubicBezTo>
                <a:cubicBezTo>
                  <a:pt x="1910639" y="811530"/>
                  <a:pt x="1909267" y="806958"/>
                  <a:pt x="1909267" y="802082"/>
                </a:cubicBezTo>
                <a:cubicBezTo>
                  <a:pt x="1909267" y="798729"/>
                  <a:pt x="1909877" y="796290"/>
                  <a:pt x="1911096" y="794766"/>
                </a:cubicBezTo>
                <a:cubicBezTo>
                  <a:pt x="1907743" y="792328"/>
                  <a:pt x="1906067" y="788061"/>
                  <a:pt x="1906067" y="781965"/>
                </a:cubicBezTo>
                <a:cubicBezTo>
                  <a:pt x="1906067" y="777088"/>
                  <a:pt x="1907134" y="773583"/>
                  <a:pt x="1909267" y="771449"/>
                </a:cubicBezTo>
                <a:cubicBezTo>
                  <a:pt x="1903781" y="766877"/>
                  <a:pt x="1901037" y="761848"/>
                  <a:pt x="1901037" y="756361"/>
                </a:cubicBezTo>
                <a:cubicBezTo>
                  <a:pt x="1901037" y="753314"/>
                  <a:pt x="1901647" y="750570"/>
                  <a:pt x="1902866" y="748132"/>
                </a:cubicBezTo>
                <a:cubicBezTo>
                  <a:pt x="1900733" y="748742"/>
                  <a:pt x="1898294" y="748056"/>
                  <a:pt x="1895551" y="746074"/>
                </a:cubicBezTo>
                <a:cubicBezTo>
                  <a:pt x="1892808" y="744093"/>
                  <a:pt x="1890979" y="741884"/>
                  <a:pt x="1890065" y="739445"/>
                </a:cubicBezTo>
                <a:cubicBezTo>
                  <a:pt x="1887017" y="740969"/>
                  <a:pt x="1883207" y="741731"/>
                  <a:pt x="1878635" y="741731"/>
                </a:cubicBezTo>
                <a:cubicBezTo>
                  <a:pt x="1876806" y="741731"/>
                  <a:pt x="1875587" y="741579"/>
                  <a:pt x="1874977" y="741274"/>
                </a:cubicBezTo>
                <a:cubicBezTo>
                  <a:pt x="1873758" y="743103"/>
                  <a:pt x="1871395" y="744703"/>
                  <a:pt x="1867890" y="746074"/>
                </a:cubicBezTo>
                <a:cubicBezTo>
                  <a:pt x="1864386" y="747446"/>
                  <a:pt x="1861719" y="747827"/>
                  <a:pt x="1859890" y="747218"/>
                </a:cubicBezTo>
                <a:cubicBezTo>
                  <a:pt x="1857451" y="749656"/>
                  <a:pt x="1854403" y="752094"/>
                  <a:pt x="1850745" y="754533"/>
                </a:cubicBezTo>
                <a:cubicBezTo>
                  <a:pt x="1847088" y="756971"/>
                  <a:pt x="1844497" y="758038"/>
                  <a:pt x="1842973" y="757733"/>
                </a:cubicBezTo>
                <a:cubicBezTo>
                  <a:pt x="1842364" y="760476"/>
                  <a:pt x="1840383" y="763753"/>
                  <a:pt x="1837029" y="767563"/>
                </a:cubicBezTo>
                <a:cubicBezTo>
                  <a:pt x="1833677" y="771373"/>
                  <a:pt x="1830476" y="773278"/>
                  <a:pt x="1827428" y="773278"/>
                </a:cubicBezTo>
                <a:cubicBezTo>
                  <a:pt x="1828038" y="775716"/>
                  <a:pt x="1828342" y="777697"/>
                  <a:pt x="1828342" y="779222"/>
                </a:cubicBezTo>
                <a:cubicBezTo>
                  <a:pt x="1828342" y="783184"/>
                  <a:pt x="1826971" y="788975"/>
                  <a:pt x="1824228" y="796595"/>
                </a:cubicBezTo>
                <a:cubicBezTo>
                  <a:pt x="1826666" y="799948"/>
                  <a:pt x="1827885" y="803453"/>
                  <a:pt x="1827885" y="807111"/>
                </a:cubicBezTo>
                <a:cubicBezTo>
                  <a:pt x="1827885" y="810464"/>
                  <a:pt x="1826819" y="813969"/>
                  <a:pt x="1824685" y="817626"/>
                </a:cubicBezTo>
                <a:cubicBezTo>
                  <a:pt x="1825295" y="818845"/>
                  <a:pt x="1825599" y="820827"/>
                  <a:pt x="1825599" y="823570"/>
                </a:cubicBezTo>
                <a:cubicBezTo>
                  <a:pt x="1825599" y="826313"/>
                  <a:pt x="1824990" y="829514"/>
                  <a:pt x="1823771" y="833171"/>
                </a:cubicBezTo>
                <a:cubicBezTo>
                  <a:pt x="1824380" y="835305"/>
                  <a:pt x="1824685" y="837743"/>
                  <a:pt x="1824685" y="840486"/>
                </a:cubicBezTo>
                <a:cubicBezTo>
                  <a:pt x="1824685" y="843534"/>
                  <a:pt x="1823466" y="847039"/>
                  <a:pt x="1821027" y="851002"/>
                </a:cubicBezTo>
                <a:cubicBezTo>
                  <a:pt x="1824380" y="852526"/>
                  <a:pt x="1826057" y="856945"/>
                  <a:pt x="1826057" y="864261"/>
                </a:cubicBezTo>
                <a:cubicBezTo>
                  <a:pt x="1826057" y="867918"/>
                  <a:pt x="1825599" y="871728"/>
                  <a:pt x="1824685" y="875691"/>
                </a:cubicBezTo>
                <a:cubicBezTo>
                  <a:pt x="1823771" y="879653"/>
                  <a:pt x="1822551" y="882853"/>
                  <a:pt x="1821027" y="885292"/>
                </a:cubicBezTo>
                <a:cubicBezTo>
                  <a:pt x="1822857" y="888340"/>
                  <a:pt x="1823771" y="891845"/>
                  <a:pt x="1823771" y="895807"/>
                </a:cubicBezTo>
                <a:cubicBezTo>
                  <a:pt x="1823771" y="899770"/>
                  <a:pt x="1822247" y="903123"/>
                  <a:pt x="1819199" y="905866"/>
                </a:cubicBezTo>
                <a:cubicBezTo>
                  <a:pt x="1820723" y="910438"/>
                  <a:pt x="1821485" y="913943"/>
                  <a:pt x="1821485" y="916382"/>
                </a:cubicBezTo>
                <a:cubicBezTo>
                  <a:pt x="1821485" y="921563"/>
                  <a:pt x="1819580" y="925373"/>
                  <a:pt x="1815770" y="927811"/>
                </a:cubicBezTo>
                <a:cubicBezTo>
                  <a:pt x="1811960" y="930250"/>
                  <a:pt x="1806854" y="931469"/>
                  <a:pt x="1800454" y="931469"/>
                </a:cubicBezTo>
                <a:cubicBezTo>
                  <a:pt x="1793748" y="931469"/>
                  <a:pt x="1788643" y="929259"/>
                  <a:pt x="1785137" y="924840"/>
                </a:cubicBezTo>
                <a:cubicBezTo>
                  <a:pt x="1781632" y="920420"/>
                  <a:pt x="1779880" y="915162"/>
                  <a:pt x="1779880" y="909066"/>
                </a:cubicBezTo>
                <a:cubicBezTo>
                  <a:pt x="1779880" y="903885"/>
                  <a:pt x="1781099" y="899770"/>
                  <a:pt x="1783537" y="896722"/>
                </a:cubicBezTo>
                <a:cubicBezTo>
                  <a:pt x="1779880" y="893064"/>
                  <a:pt x="1778051" y="887578"/>
                  <a:pt x="1778051" y="880263"/>
                </a:cubicBezTo>
                <a:cubicBezTo>
                  <a:pt x="1778051" y="872338"/>
                  <a:pt x="1780489" y="866089"/>
                  <a:pt x="1785366" y="861518"/>
                </a:cubicBezTo>
                <a:cubicBezTo>
                  <a:pt x="1781404" y="857555"/>
                  <a:pt x="1779422" y="852374"/>
                  <a:pt x="1779422" y="845973"/>
                </a:cubicBezTo>
                <a:cubicBezTo>
                  <a:pt x="1779422" y="839572"/>
                  <a:pt x="1781251" y="833476"/>
                  <a:pt x="1784909" y="827685"/>
                </a:cubicBezTo>
                <a:cubicBezTo>
                  <a:pt x="1783995" y="824941"/>
                  <a:pt x="1783537" y="821741"/>
                  <a:pt x="1783537" y="818083"/>
                </a:cubicBezTo>
                <a:cubicBezTo>
                  <a:pt x="1783537" y="813511"/>
                  <a:pt x="1783995" y="809701"/>
                  <a:pt x="1784909" y="806653"/>
                </a:cubicBezTo>
                <a:cubicBezTo>
                  <a:pt x="1782166" y="803301"/>
                  <a:pt x="1780794" y="799643"/>
                  <a:pt x="1780794" y="795681"/>
                </a:cubicBezTo>
                <a:cubicBezTo>
                  <a:pt x="1780794" y="792023"/>
                  <a:pt x="1781708" y="788823"/>
                  <a:pt x="1783537" y="786080"/>
                </a:cubicBezTo>
                <a:cubicBezTo>
                  <a:pt x="1782318" y="783946"/>
                  <a:pt x="1781708" y="781507"/>
                  <a:pt x="1781708" y="778764"/>
                </a:cubicBezTo>
                <a:cubicBezTo>
                  <a:pt x="1781708" y="776326"/>
                  <a:pt x="1782166" y="774040"/>
                  <a:pt x="1783080" y="771906"/>
                </a:cubicBezTo>
                <a:cubicBezTo>
                  <a:pt x="1779727" y="767639"/>
                  <a:pt x="1778051" y="762610"/>
                  <a:pt x="1778051" y="756819"/>
                </a:cubicBezTo>
                <a:cubicBezTo>
                  <a:pt x="1778051" y="752247"/>
                  <a:pt x="1779270" y="747980"/>
                  <a:pt x="1781708" y="744017"/>
                </a:cubicBezTo>
                <a:cubicBezTo>
                  <a:pt x="1780794" y="741579"/>
                  <a:pt x="1780337" y="739140"/>
                  <a:pt x="1780337" y="736702"/>
                </a:cubicBezTo>
                <a:cubicBezTo>
                  <a:pt x="1780337" y="735178"/>
                  <a:pt x="1780642" y="733197"/>
                  <a:pt x="1781251" y="730758"/>
                </a:cubicBezTo>
                <a:cubicBezTo>
                  <a:pt x="1779118" y="727710"/>
                  <a:pt x="1778051" y="723291"/>
                  <a:pt x="1778051" y="717499"/>
                </a:cubicBezTo>
                <a:cubicBezTo>
                  <a:pt x="1778051" y="712013"/>
                  <a:pt x="1779118" y="707746"/>
                  <a:pt x="1781251" y="704698"/>
                </a:cubicBezTo>
                <a:cubicBezTo>
                  <a:pt x="1779422" y="701040"/>
                  <a:pt x="1778508" y="696926"/>
                  <a:pt x="1778508" y="692353"/>
                </a:cubicBezTo>
                <a:cubicBezTo>
                  <a:pt x="1778508" y="688086"/>
                  <a:pt x="1779574" y="684276"/>
                  <a:pt x="1781708" y="680924"/>
                </a:cubicBezTo>
                <a:cubicBezTo>
                  <a:pt x="1779270" y="676047"/>
                  <a:pt x="1778051" y="671475"/>
                  <a:pt x="1778051" y="667207"/>
                </a:cubicBezTo>
                <a:cubicBezTo>
                  <a:pt x="1778051" y="662026"/>
                  <a:pt x="1779270" y="657454"/>
                  <a:pt x="1781708" y="653492"/>
                </a:cubicBezTo>
                <a:cubicBezTo>
                  <a:pt x="1779574" y="651053"/>
                  <a:pt x="1778508" y="647396"/>
                  <a:pt x="1778508" y="642519"/>
                </a:cubicBezTo>
                <a:cubicBezTo>
                  <a:pt x="1778508" y="638861"/>
                  <a:pt x="1779118" y="634899"/>
                  <a:pt x="1780337" y="630632"/>
                </a:cubicBezTo>
                <a:cubicBezTo>
                  <a:pt x="1779118" y="626364"/>
                  <a:pt x="1778508" y="622859"/>
                  <a:pt x="1778508" y="620116"/>
                </a:cubicBezTo>
                <a:cubicBezTo>
                  <a:pt x="1778508" y="616458"/>
                  <a:pt x="1779422" y="613563"/>
                  <a:pt x="1781251" y="611429"/>
                </a:cubicBezTo>
                <a:cubicBezTo>
                  <a:pt x="1780946" y="606248"/>
                  <a:pt x="1782470" y="601980"/>
                  <a:pt x="1785823" y="598628"/>
                </a:cubicBezTo>
                <a:cubicBezTo>
                  <a:pt x="1789176" y="595275"/>
                  <a:pt x="1793291" y="593598"/>
                  <a:pt x="1798167" y="593598"/>
                </a:cubicBezTo>
                <a:close/>
                <a:moveTo>
                  <a:pt x="1117473" y="592684"/>
                </a:moveTo>
                <a:cubicBezTo>
                  <a:pt x="1122654" y="592684"/>
                  <a:pt x="1127150" y="594589"/>
                  <a:pt x="1130961" y="598399"/>
                </a:cubicBezTo>
                <a:cubicBezTo>
                  <a:pt x="1134770" y="602209"/>
                  <a:pt x="1136675" y="606552"/>
                  <a:pt x="1136675" y="611429"/>
                </a:cubicBezTo>
                <a:cubicBezTo>
                  <a:pt x="1136675" y="613258"/>
                  <a:pt x="1136523" y="614630"/>
                  <a:pt x="1136218" y="615544"/>
                </a:cubicBezTo>
                <a:cubicBezTo>
                  <a:pt x="1140790" y="619201"/>
                  <a:pt x="1143076" y="624231"/>
                  <a:pt x="1143076" y="630632"/>
                </a:cubicBezTo>
                <a:cubicBezTo>
                  <a:pt x="1143076" y="633984"/>
                  <a:pt x="1142009" y="637490"/>
                  <a:pt x="1139876" y="641147"/>
                </a:cubicBezTo>
                <a:lnTo>
                  <a:pt x="1140333" y="642061"/>
                </a:lnTo>
                <a:cubicBezTo>
                  <a:pt x="1145210" y="642671"/>
                  <a:pt x="1149630" y="643890"/>
                  <a:pt x="1153592" y="645719"/>
                </a:cubicBezTo>
                <a:cubicBezTo>
                  <a:pt x="1156030" y="644195"/>
                  <a:pt x="1159231" y="643433"/>
                  <a:pt x="1163193" y="643433"/>
                </a:cubicBezTo>
                <a:cubicBezTo>
                  <a:pt x="1167156" y="643433"/>
                  <a:pt x="1170355" y="644500"/>
                  <a:pt x="1172794" y="646634"/>
                </a:cubicBezTo>
                <a:cubicBezTo>
                  <a:pt x="1176452" y="645414"/>
                  <a:pt x="1180262" y="644805"/>
                  <a:pt x="1184224" y="644805"/>
                </a:cubicBezTo>
                <a:cubicBezTo>
                  <a:pt x="1190625" y="644805"/>
                  <a:pt x="1195578" y="646634"/>
                  <a:pt x="1199083" y="650291"/>
                </a:cubicBezTo>
                <a:cubicBezTo>
                  <a:pt x="1202588" y="653949"/>
                  <a:pt x="1204341" y="658368"/>
                  <a:pt x="1204341" y="663550"/>
                </a:cubicBezTo>
                <a:cubicBezTo>
                  <a:pt x="1204341" y="668427"/>
                  <a:pt x="1202741" y="672618"/>
                  <a:pt x="1199540" y="676123"/>
                </a:cubicBezTo>
                <a:cubicBezTo>
                  <a:pt x="1196340" y="679628"/>
                  <a:pt x="1191996" y="681381"/>
                  <a:pt x="1186510" y="681381"/>
                </a:cubicBezTo>
                <a:cubicBezTo>
                  <a:pt x="1184377" y="681381"/>
                  <a:pt x="1182700" y="681228"/>
                  <a:pt x="1181481" y="680924"/>
                </a:cubicBezTo>
                <a:cubicBezTo>
                  <a:pt x="1176604" y="683057"/>
                  <a:pt x="1172642" y="684124"/>
                  <a:pt x="1169594" y="684124"/>
                </a:cubicBezTo>
                <a:cubicBezTo>
                  <a:pt x="1167156" y="684124"/>
                  <a:pt x="1165174" y="683362"/>
                  <a:pt x="1163650" y="681838"/>
                </a:cubicBezTo>
                <a:cubicBezTo>
                  <a:pt x="1160297" y="683667"/>
                  <a:pt x="1156944" y="684581"/>
                  <a:pt x="1153592" y="684581"/>
                </a:cubicBezTo>
                <a:cubicBezTo>
                  <a:pt x="1148715" y="684581"/>
                  <a:pt x="1144448" y="682752"/>
                  <a:pt x="1140790" y="679095"/>
                </a:cubicBezTo>
                <a:lnTo>
                  <a:pt x="1139876" y="680009"/>
                </a:lnTo>
                <a:cubicBezTo>
                  <a:pt x="1141705" y="682752"/>
                  <a:pt x="1142619" y="685648"/>
                  <a:pt x="1142619" y="688696"/>
                </a:cubicBezTo>
                <a:cubicBezTo>
                  <a:pt x="1142619" y="691744"/>
                  <a:pt x="1141705" y="694335"/>
                  <a:pt x="1139876" y="696468"/>
                </a:cubicBezTo>
                <a:cubicBezTo>
                  <a:pt x="1140790" y="698297"/>
                  <a:pt x="1141247" y="700583"/>
                  <a:pt x="1141247" y="703326"/>
                </a:cubicBezTo>
                <a:cubicBezTo>
                  <a:pt x="1141247" y="705460"/>
                  <a:pt x="1140790" y="707746"/>
                  <a:pt x="1139876" y="710184"/>
                </a:cubicBezTo>
                <a:cubicBezTo>
                  <a:pt x="1142314" y="713537"/>
                  <a:pt x="1143533" y="717195"/>
                  <a:pt x="1143533" y="721157"/>
                </a:cubicBezTo>
                <a:cubicBezTo>
                  <a:pt x="1143533" y="724205"/>
                  <a:pt x="1142772" y="727253"/>
                  <a:pt x="1141247" y="730301"/>
                </a:cubicBezTo>
                <a:cubicBezTo>
                  <a:pt x="1143076" y="733349"/>
                  <a:pt x="1143990" y="737007"/>
                  <a:pt x="1143990" y="741274"/>
                </a:cubicBezTo>
                <a:cubicBezTo>
                  <a:pt x="1143990" y="748284"/>
                  <a:pt x="1142314" y="753161"/>
                  <a:pt x="1138962" y="755904"/>
                </a:cubicBezTo>
                <a:cubicBezTo>
                  <a:pt x="1142009" y="759562"/>
                  <a:pt x="1143533" y="765048"/>
                  <a:pt x="1143533" y="772364"/>
                </a:cubicBezTo>
                <a:cubicBezTo>
                  <a:pt x="1143533" y="776631"/>
                  <a:pt x="1143000" y="780898"/>
                  <a:pt x="1141933" y="785165"/>
                </a:cubicBezTo>
                <a:cubicBezTo>
                  <a:pt x="1140867" y="789432"/>
                  <a:pt x="1139876" y="792480"/>
                  <a:pt x="1138962" y="794309"/>
                </a:cubicBezTo>
                <a:cubicBezTo>
                  <a:pt x="1142009" y="798881"/>
                  <a:pt x="1143533" y="804672"/>
                  <a:pt x="1143533" y="811683"/>
                </a:cubicBezTo>
                <a:cubicBezTo>
                  <a:pt x="1143533" y="815035"/>
                  <a:pt x="1142772" y="818236"/>
                  <a:pt x="1141247" y="821284"/>
                </a:cubicBezTo>
                <a:cubicBezTo>
                  <a:pt x="1144600" y="824637"/>
                  <a:pt x="1146277" y="829666"/>
                  <a:pt x="1146277" y="836372"/>
                </a:cubicBezTo>
                <a:cubicBezTo>
                  <a:pt x="1146277" y="843687"/>
                  <a:pt x="1144753" y="849630"/>
                  <a:pt x="1141705" y="854202"/>
                </a:cubicBezTo>
                <a:cubicBezTo>
                  <a:pt x="1144753" y="858165"/>
                  <a:pt x="1146277" y="863803"/>
                  <a:pt x="1146277" y="871119"/>
                </a:cubicBezTo>
                <a:cubicBezTo>
                  <a:pt x="1146277" y="875995"/>
                  <a:pt x="1145591" y="880339"/>
                  <a:pt x="1144219" y="884149"/>
                </a:cubicBezTo>
                <a:cubicBezTo>
                  <a:pt x="1142848" y="887959"/>
                  <a:pt x="1141095" y="890474"/>
                  <a:pt x="1138962" y="891693"/>
                </a:cubicBezTo>
                <a:cubicBezTo>
                  <a:pt x="1139266" y="893826"/>
                  <a:pt x="1140028" y="897027"/>
                  <a:pt x="1141247" y="901294"/>
                </a:cubicBezTo>
                <a:cubicBezTo>
                  <a:pt x="1142772" y="907999"/>
                  <a:pt x="1143533" y="912267"/>
                  <a:pt x="1143533" y="914095"/>
                </a:cubicBezTo>
                <a:cubicBezTo>
                  <a:pt x="1143533" y="918972"/>
                  <a:pt x="1142009" y="922935"/>
                  <a:pt x="1138962" y="925983"/>
                </a:cubicBezTo>
                <a:cubicBezTo>
                  <a:pt x="1135304" y="929640"/>
                  <a:pt x="1131037" y="931469"/>
                  <a:pt x="1126160" y="931469"/>
                </a:cubicBezTo>
                <a:cubicBezTo>
                  <a:pt x="1122197" y="931469"/>
                  <a:pt x="1118616" y="930021"/>
                  <a:pt x="1115415" y="927126"/>
                </a:cubicBezTo>
                <a:cubicBezTo>
                  <a:pt x="1112215" y="924230"/>
                  <a:pt x="1110310" y="920344"/>
                  <a:pt x="1109700" y="915467"/>
                </a:cubicBezTo>
                <a:cubicBezTo>
                  <a:pt x="1108176" y="913943"/>
                  <a:pt x="1107109" y="911886"/>
                  <a:pt x="1106500" y="909295"/>
                </a:cubicBezTo>
                <a:cubicBezTo>
                  <a:pt x="1105891" y="906704"/>
                  <a:pt x="1105585" y="905104"/>
                  <a:pt x="1105585" y="904494"/>
                </a:cubicBezTo>
                <a:cubicBezTo>
                  <a:pt x="1104976" y="907237"/>
                  <a:pt x="1102690" y="909524"/>
                  <a:pt x="1098728" y="911352"/>
                </a:cubicBezTo>
                <a:cubicBezTo>
                  <a:pt x="1094765" y="913181"/>
                  <a:pt x="1090498" y="914095"/>
                  <a:pt x="1085926" y="914095"/>
                </a:cubicBezTo>
                <a:cubicBezTo>
                  <a:pt x="1083792" y="914095"/>
                  <a:pt x="1082269" y="913943"/>
                  <a:pt x="1081354" y="913638"/>
                </a:cubicBezTo>
                <a:cubicBezTo>
                  <a:pt x="1079830" y="916077"/>
                  <a:pt x="1076630" y="918515"/>
                  <a:pt x="1071753" y="920953"/>
                </a:cubicBezTo>
                <a:cubicBezTo>
                  <a:pt x="1066876" y="923392"/>
                  <a:pt x="1062609" y="924611"/>
                  <a:pt x="1058951" y="924611"/>
                </a:cubicBezTo>
                <a:cubicBezTo>
                  <a:pt x="1057122" y="924611"/>
                  <a:pt x="1055446" y="924154"/>
                  <a:pt x="1053922" y="923239"/>
                </a:cubicBezTo>
                <a:cubicBezTo>
                  <a:pt x="1050874" y="923849"/>
                  <a:pt x="1048283" y="924154"/>
                  <a:pt x="1046150" y="924154"/>
                </a:cubicBezTo>
                <a:cubicBezTo>
                  <a:pt x="1041882" y="924154"/>
                  <a:pt x="1037691" y="923392"/>
                  <a:pt x="1033577" y="921868"/>
                </a:cubicBezTo>
                <a:cubicBezTo>
                  <a:pt x="1029462" y="920344"/>
                  <a:pt x="1026338" y="918363"/>
                  <a:pt x="1024204" y="915924"/>
                </a:cubicBezTo>
                <a:cubicBezTo>
                  <a:pt x="1019023" y="916534"/>
                  <a:pt x="1014222" y="915848"/>
                  <a:pt x="1009802" y="913867"/>
                </a:cubicBezTo>
                <a:cubicBezTo>
                  <a:pt x="1005382" y="911886"/>
                  <a:pt x="1002868" y="909219"/>
                  <a:pt x="1002258" y="905866"/>
                </a:cubicBezTo>
                <a:cubicBezTo>
                  <a:pt x="998906" y="906476"/>
                  <a:pt x="995172" y="905104"/>
                  <a:pt x="991057" y="901751"/>
                </a:cubicBezTo>
                <a:cubicBezTo>
                  <a:pt x="986943" y="898398"/>
                  <a:pt x="984733" y="893826"/>
                  <a:pt x="984428" y="888035"/>
                </a:cubicBezTo>
                <a:cubicBezTo>
                  <a:pt x="979856" y="885597"/>
                  <a:pt x="976503" y="881939"/>
                  <a:pt x="974370" y="877062"/>
                </a:cubicBezTo>
                <a:cubicBezTo>
                  <a:pt x="972236" y="872185"/>
                  <a:pt x="971169" y="867004"/>
                  <a:pt x="971169" y="861518"/>
                </a:cubicBezTo>
                <a:cubicBezTo>
                  <a:pt x="971169" y="857555"/>
                  <a:pt x="971626" y="854507"/>
                  <a:pt x="972540" y="852374"/>
                </a:cubicBezTo>
                <a:cubicBezTo>
                  <a:pt x="970102" y="850240"/>
                  <a:pt x="968121" y="845744"/>
                  <a:pt x="966597" y="838886"/>
                </a:cubicBezTo>
                <a:cubicBezTo>
                  <a:pt x="965073" y="832028"/>
                  <a:pt x="964311" y="824789"/>
                  <a:pt x="964311" y="817169"/>
                </a:cubicBezTo>
                <a:cubicBezTo>
                  <a:pt x="964311" y="808025"/>
                  <a:pt x="965377" y="801320"/>
                  <a:pt x="967511" y="797052"/>
                </a:cubicBezTo>
                <a:cubicBezTo>
                  <a:pt x="965987" y="794004"/>
                  <a:pt x="965225" y="790499"/>
                  <a:pt x="965225" y="786537"/>
                </a:cubicBezTo>
                <a:cubicBezTo>
                  <a:pt x="965225" y="783184"/>
                  <a:pt x="965759" y="779983"/>
                  <a:pt x="966825" y="776935"/>
                </a:cubicBezTo>
                <a:cubicBezTo>
                  <a:pt x="967892" y="773888"/>
                  <a:pt x="969492" y="771449"/>
                  <a:pt x="971626" y="769620"/>
                </a:cubicBezTo>
                <a:cubicBezTo>
                  <a:pt x="970712" y="768096"/>
                  <a:pt x="970255" y="766725"/>
                  <a:pt x="970255" y="765505"/>
                </a:cubicBezTo>
                <a:cubicBezTo>
                  <a:pt x="970255" y="763372"/>
                  <a:pt x="971016" y="761086"/>
                  <a:pt x="972540" y="758647"/>
                </a:cubicBezTo>
                <a:cubicBezTo>
                  <a:pt x="974064" y="756209"/>
                  <a:pt x="975741" y="754380"/>
                  <a:pt x="977570" y="753161"/>
                </a:cubicBezTo>
                <a:cubicBezTo>
                  <a:pt x="977265" y="748284"/>
                  <a:pt x="978560" y="743789"/>
                  <a:pt x="981456" y="739674"/>
                </a:cubicBezTo>
                <a:cubicBezTo>
                  <a:pt x="984351" y="735559"/>
                  <a:pt x="987324" y="733044"/>
                  <a:pt x="990371" y="732130"/>
                </a:cubicBezTo>
                <a:cubicBezTo>
                  <a:pt x="990067" y="729082"/>
                  <a:pt x="991133" y="725424"/>
                  <a:pt x="993572" y="721157"/>
                </a:cubicBezTo>
                <a:cubicBezTo>
                  <a:pt x="996010" y="716890"/>
                  <a:pt x="999287" y="713385"/>
                  <a:pt x="1003401" y="710642"/>
                </a:cubicBezTo>
                <a:cubicBezTo>
                  <a:pt x="1007516" y="707898"/>
                  <a:pt x="1011708" y="706679"/>
                  <a:pt x="1015974" y="706984"/>
                </a:cubicBezTo>
                <a:cubicBezTo>
                  <a:pt x="1022070" y="698449"/>
                  <a:pt x="1030452" y="694182"/>
                  <a:pt x="1041120" y="694182"/>
                </a:cubicBezTo>
                <a:cubicBezTo>
                  <a:pt x="1045692" y="694182"/>
                  <a:pt x="1049198" y="694792"/>
                  <a:pt x="1051636" y="696011"/>
                </a:cubicBezTo>
                <a:cubicBezTo>
                  <a:pt x="1054989" y="694487"/>
                  <a:pt x="1059104" y="693725"/>
                  <a:pt x="1063981" y="693725"/>
                </a:cubicBezTo>
                <a:cubicBezTo>
                  <a:pt x="1068857" y="693725"/>
                  <a:pt x="1074191" y="694944"/>
                  <a:pt x="1079982" y="697383"/>
                </a:cubicBezTo>
                <a:cubicBezTo>
                  <a:pt x="1081811" y="696468"/>
                  <a:pt x="1084097" y="696011"/>
                  <a:pt x="1086840" y="696011"/>
                </a:cubicBezTo>
                <a:cubicBezTo>
                  <a:pt x="1089888" y="696011"/>
                  <a:pt x="1092861" y="696545"/>
                  <a:pt x="1095756" y="697611"/>
                </a:cubicBezTo>
                <a:cubicBezTo>
                  <a:pt x="1098652" y="698678"/>
                  <a:pt x="1100556" y="700126"/>
                  <a:pt x="1101471" y="701955"/>
                </a:cubicBezTo>
                <a:cubicBezTo>
                  <a:pt x="1101166" y="700736"/>
                  <a:pt x="1101014" y="698907"/>
                  <a:pt x="1101014" y="696468"/>
                </a:cubicBezTo>
                <a:cubicBezTo>
                  <a:pt x="1101014" y="691896"/>
                  <a:pt x="1102233" y="687782"/>
                  <a:pt x="1104672" y="684124"/>
                </a:cubicBezTo>
                <a:cubicBezTo>
                  <a:pt x="1101014" y="684124"/>
                  <a:pt x="1097661" y="683362"/>
                  <a:pt x="1094613" y="681838"/>
                </a:cubicBezTo>
                <a:cubicBezTo>
                  <a:pt x="1091565" y="683362"/>
                  <a:pt x="1088365" y="684124"/>
                  <a:pt x="1085012" y="684124"/>
                </a:cubicBezTo>
                <a:cubicBezTo>
                  <a:pt x="1081050" y="684124"/>
                  <a:pt x="1077697" y="683209"/>
                  <a:pt x="1074954" y="681381"/>
                </a:cubicBezTo>
                <a:cubicBezTo>
                  <a:pt x="1073125" y="681686"/>
                  <a:pt x="1070686" y="681838"/>
                  <a:pt x="1067638" y="681838"/>
                </a:cubicBezTo>
                <a:cubicBezTo>
                  <a:pt x="1060018" y="681838"/>
                  <a:pt x="1054303" y="680314"/>
                  <a:pt x="1050493" y="677266"/>
                </a:cubicBezTo>
                <a:cubicBezTo>
                  <a:pt x="1046683" y="674218"/>
                  <a:pt x="1044779" y="670560"/>
                  <a:pt x="1044779" y="666293"/>
                </a:cubicBezTo>
                <a:cubicBezTo>
                  <a:pt x="1044779" y="661721"/>
                  <a:pt x="1046760" y="657606"/>
                  <a:pt x="1050722" y="653949"/>
                </a:cubicBezTo>
                <a:cubicBezTo>
                  <a:pt x="1054684" y="650291"/>
                  <a:pt x="1059713" y="648310"/>
                  <a:pt x="1065809" y="648005"/>
                </a:cubicBezTo>
                <a:cubicBezTo>
                  <a:pt x="1069467" y="646481"/>
                  <a:pt x="1072667" y="645719"/>
                  <a:pt x="1075410" y="645719"/>
                </a:cubicBezTo>
                <a:cubicBezTo>
                  <a:pt x="1078763" y="645719"/>
                  <a:pt x="1081659" y="646481"/>
                  <a:pt x="1084097" y="648005"/>
                </a:cubicBezTo>
                <a:cubicBezTo>
                  <a:pt x="1087145" y="645872"/>
                  <a:pt x="1090650" y="644805"/>
                  <a:pt x="1094613" y="644805"/>
                </a:cubicBezTo>
                <a:cubicBezTo>
                  <a:pt x="1096747" y="644805"/>
                  <a:pt x="1098271" y="644957"/>
                  <a:pt x="1099185" y="645262"/>
                </a:cubicBezTo>
                <a:cubicBezTo>
                  <a:pt x="1098575" y="644043"/>
                  <a:pt x="1098271" y="642061"/>
                  <a:pt x="1098271" y="639318"/>
                </a:cubicBezTo>
                <a:cubicBezTo>
                  <a:pt x="1098271" y="635966"/>
                  <a:pt x="1099185" y="632765"/>
                  <a:pt x="1101014" y="629717"/>
                </a:cubicBezTo>
                <a:cubicBezTo>
                  <a:pt x="1098880" y="625450"/>
                  <a:pt x="1097813" y="621030"/>
                  <a:pt x="1097813" y="616458"/>
                </a:cubicBezTo>
                <a:cubicBezTo>
                  <a:pt x="1097813" y="610362"/>
                  <a:pt x="1099566" y="604876"/>
                  <a:pt x="1103071" y="599999"/>
                </a:cubicBezTo>
                <a:cubicBezTo>
                  <a:pt x="1106577" y="595122"/>
                  <a:pt x="1111377" y="592684"/>
                  <a:pt x="1117473" y="592684"/>
                </a:cubicBezTo>
                <a:close/>
                <a:moveTo>
                  <a:pt x="2204923" y="589026"/>
                </a:moveTo>
                <a:cubicBezTo>
                  <a:pt x="2207971" y="589026"/>
                  <a:pt x="2210562" y="590093"/>
                  <a:pt x="2212695" y="592227"/>
                </a:cubicBezTo>
                <a:cubicBezTo>
                  <a:pt x="2216049" y="591922"/>
                  <a:pt x="2218944" y="593370"/>
                  <a:pt x="2221383" y="596570"/>
                </a:cubicBezTo>
                <a:cubicBezTo>
                  <a:pt x="2223821" y="599770"/>
                  <a:pt x="2225040" y="603199"/>
                  <a:pt x="2225040" y="606857"/>
                </a:cubicBezTo>
                <a:cubicBezTo>
                  <a:pt x="2227479" y="606857"/>
                  <a:pt x="2230679" y="608915"/>
                  <a:pt x="2234641" y="613029"/>
                </a:cubicBezTo>
                <a:cubicBezTo>
                  <a:pt x="2238604" y="617144"/>
                  <a:pt x="2240737" y="620878"/>
                  <a:pt x="2241042" y="624231"/>
                </a:cubicBezTo>
                <a:cubicBezTo>
                  <a:pt x="2244700" y="625755"/>
                  <a:pt x="2247748" y="628574"/>
                  <a:pt x="2250186" y="632689"/>
                </a:cubicBezTo>
                <a:cubicBezTo>
                  <a:pt x="2252624" y="636804"/>
                  <a:pt x="2254148" y="640538"/>
                  <a:pt x="2254758" y="643890"/>
                </a:cubicBezTo>
                <a:cubicBezTo>
                  <a:pt x="2260244" y="647243"/>
                  <a:pt x="2262987" y="651358"/>
                  <a:pt x="2262987" y="656235"/>
                </a:cubicBezTo>
                <a:cubicBezTo>
                  <a:pt x="2262987" y="659892"/>
                  <a:pt x="2260701" y="663093"/>
                  <a:pt x="2256129" y="665836"/>
                </a:cubicBezTo>
                <a:cubicBezTo>
                  <a:pt x="2254301" y="666750"/>
                  <a:pt x="2252320" y="667207"/>
                  <a:pt x="2250186" y="667207"/>
                </a:cubicBezTo>
                <a:cubicBezTo>
                  <a:pt x="2246528" y="667207"/>
                  <a:pt x="2243328" y="665912"/>
                  <a:pt x="2240585" y="663321"/>
                </a:cubicBezTo>
                <a:cubicBezTo>
                  <a:pt x="2237842" y="660730"/>
                  <a:pt x="2236165" y="657759"/>
                  <a:pt x="2235555" y="654406"/>
                </a:cubicBezTo>
                <a:cubicBezTo>
                  <a:pt x="2232812" y="653187"/>
                  <a:pt x="2229917" y="650672"/>
                  <a:pt x="2226869" y="646862"/>
                </a:cubicBezTo>
                <a:cubicBezTo>
                  <a:pt x="2223821" y="643052"/>
                  <a:pt x="2221992" y="639776"/>
                  <a:pt x="2221383" y="637032"/>
                </a:cubicBezTo>
                <a:cubicBezTo>
                  <a:pt x="2218639" y="637337"/>
                  <a:pt x="2215286" y="635966"/>
                  <a:pt x="2211324" y="632918"/>
                </a:cubicBezTo>
                <a:cubicBezTo>
                  <a:pt x="2207362" y="629870"/>
                  <a:pt x="2205075" y="626974"/>
                  <a:pt x="2204466" y="624231"/>
                </a:cubicBezTo>
                <a:cubicBezTo>
                  <a:pt x="2203551" y="627584"/>
                  <a:pt x="2201265" y="631241"/>
                  <a:pt x="2197608" y="635203"/>
                </a:cubicBezTo>
                <a:cubicBezTo>
                  <a:pt x="2193950" y="639166"/>
                  <a:pt x="2190902" y="641299"/>
                  <a:pt x="2188464" y="641604"/>
                </a:cubicBezTo>
                <a:cubicBezTo>
                  <a:pt x="2187549" y="644348"/>
                  <a:pt x="2185873" y="647243"/>
                  <a:pt x="2183435" y="650291"/>
                </a:cubicBezTo>
                <a:cubicBezTo>
                  <a:pt x="2180996" y="653339"/>
                  <a:pt x="2178558" y="655168"/>
                  <a:pt x="2176119" y="655778"/>
                </a:cubicBezTo>
                <a:cubicBezTo>
                  <a:pt x="2174900" y="659435"/>
                  <a:pt x="2172843" y="662712"/>
                  <a:pt x="2169947" y="665607"/>
                </a:cubicBezTo>
                <a:cubicBezTo>
                  <a:pt x="2167052" y="668503"/>
                  <a:pt x="2163775" y="669951"/>
                  <a:pt x="2160118" y="669951"/>
                </a:cubicBezTo>
                <a:cubicBezTo>
                  <a:pt x="2157679" y="669951"/>
                  <a:pt x="2154784" y="669036"/>
                  <a:pt x="2151431" y="667207"/>
                </a:cubicBezTo>
                <a:cubicBezTo>
                  <a:pt x="2149907" y="665988"/>
                  <a:pt x="2148611" y="664312"/>
                  <a:pt x="2147545" y="662178"/>
                </a:cubicBezTo>
                <a:cubicBezTo>
                  <a:pt x="2146478" y="660045"/>
                  <a:pt x="2145944" y="657911"/>
                  <a:pt x="2145944" y="655778"/>
                </a:cubicBezTo>
                <a:cubicBezTo>
                  <a:pt x="2145944" y="650901"/>
                  <a:pt x="2147773" y="646938"/>
                  <a:pt x="2151431" y="643890"/>
                </a:cubicBezTo>
                <a:cubicBezTo>
                  <a:pt x="2152040" y="640538"/>
                  <a:pt x="2153412" y="637261"/>
                  <a:pt x="2155546" y="634061"/>
                </a:cubicBezTo>
                <a:cubicBezTo>
                  <a:pt x="2157679" y="630860"/>
                  <a:pt x="2160270" y="628498"/>
                  <a:pt x="2163318" y="626974"/>
                </a:cubicBezTo>
                <a:cubicBezTo>
                  <a:pt x="2163623" y="623926"/>
                  <a:pt x="2164918" y="621259"/>
                  <a:pt x="2167204" y="618973"/>
                </a:cubicBezTo>
                <a:cubicBezTo>
                  <a:pt x="2169490" y="616687"/>
                  <a:pt x="2172309" y="615239"/>
                  <a:pt x="2175662" y="614630"/>
                </a:cubicBezTo>
                <a:cubicBezTo>
                  <a:pt x="2176881" y="610667"/>
                  <a:pt x="2179015" y="608076"/>
                  <a:pt x="2182063" y="606857"/>
                </a:cubicBezTo>
                <a:cubicBezTo>
                  <a:pt x="2182368" y="605333"/>
                  <a:pt x="2183511" y="603885"/>
                  <a:pt x="2185492" y="602514"/>
                </a:cubicBezTo>
                <a:cubicBezTo>
                  <a:pt x="2187473" y="601142"/>
                  <a:pt x="2189378" y="600151"/>
                  <a:pt x="2191207" y="599542"/>
                </a:cubicBezTo>
                <a:cubicBezTo>
                  <a:pt x="2192122" y="596799"/>
                  <a:pt x="2193950" y="594360"/>
                  <a:pt x="2196693" y="592227"/>
                </a:cubicBezTo>
                <a:cubicBezTo>
                  <a:pt x="2199437" y="590093"/>
                  <a:pt x="2202180" y="589026"/>
                  <a:pt x="2204923" y="589026"/>
                </a:cubicBezTo>
                <a:close/>
                <a:moveTo>
                  <a:pt x="513512" y="584454"/>
                </a:moveTo>
                <a:cubicBezTo>
                  <a:pt x="516560" y="584454"/>
                  <a:pt x="519150" y="585521"/>
                  <a:pt x="521284" y="587655"/>
                </a:cubicBezTo>
                <a:cubicBezTo>
                  <a:pt x="524637" y="587350"/>
                  <a:pt x="527533" y="588798"/>
                  <a:pt x="529971" y="591998"/>
                </a:cubicBezTo>
                <a:cubicBezTo>
                  <a:pt x="532409" y="595199"/>
                  <a:pt x="533629" y="598628"/>
                  <a:pt x="533629" y="602285"/>
                </a:cubicBezTo>
                <a:cubicBezTo>
                  <a:pt x="536067" y="602285"/>
                  <a:pt x="539267" y="604343"/>
                  <a:pt x="543230" y="608457"/>
                </a:cubicBezTo>
                <a:cubicBezTo>
                  <a:pt x="547192" y="612572"/>
                  <a:pt x="549326" y="616306"/>
                  <a:pt x="549630" y="619659"/>
                </a:cubicBezTo>
                <a:cubicBezTo>
                  <a:pt x="553288" y="621183"/>
                  <a:pt x="556336" y="624002"/>
                  <a:pt x="558775" y="628117"/>
                </a:cubicBezTo>
                <a:cubicBezTo>
                  <a:pt x="561213" y="632232"/>
                  <a:pt x="562737" y="635966"/>
                  <a:pt x="563346" y="639318"/>
                </a:cubicBezTo>
                <a:cubicBezTo>
                  <a:pt x="568833" y="642671"/>
                  <a:pt x="571576" y="646786"/>
                  <a:pt x="571576" y="651663"/>
                </a:cubicBezTo>
                <a:cubicBezTo>
                  <a:pt x="571576" y="655320"/>
                  <a:pt x="569290" y="658521"/>
                  <a:pt x="564718" y="661264"/>
                </a:cubicBezTo>
                <a:cubicBezTo>
                  <a:pt x="562889" y="662178"/>
                  <a:pt x="560908" y="662636"/>
                  <a:pt x="558775" y="662636"/>
                </a:cubicBezTo>
                <a:cubicBezTo>
                  <a:pt x="555117" y="662636"/>
                  <a:pt x="551916" y="661340"/>
                  <a:pt x="549173" y="658749"/>
                </a:cubicBezTo>
                <a:cubicBezTo>
                  <a:pt x="546430" y="656159"/>
                  <a:pt x="544754" y="653187"/>
                  <a:pt x="544144" y="649834"/>
                </a:cubicBezTo>
                <a:cubicBezTo>
                  <a:pt x="541401" y="648615"/>
                  <a:pt x="538505" y="646100"/>
                  <a:pt x="535457" y="642290"/>
                </a:cubicBezTo>
                <a:cubicBezTo>
                  <a:pt x="532409" y="638480"/>
                  <a:pt x="530580" y="635203"/>
                  <a:pt x="529971" y="632460"/>
                </a:cubicBezTo>
                <a:cubicBezTo>
                  <a:pt x="527228" y="632765"/>
                  <a:pt x="523875" y="631394"/>
                  <a:pt x="519913" y="628346"/>
                </a:cubicBezTo>
                <a:cubicBezTo>
                  <a:pt x="515950" y="625297"/>
                  <a:pt x="513664" y="622402"/>
                  <a:pt x="513055" y="619659"/>
                </a:cubicBezTo>
                <a:cubicBezTo>
                  <a:pt x="512140" y="623011"/>
                  <a:pt x="509854" y="626669"/>
                  <a:pt x="506197" y="630632"/>
                </a:cubicBezTo>
                <a:cubicBezTo>
                  <a:pt x="502539" y="634594"/>
                  <a:pt x="499491" y="636728"/>
                  <a:pt x="497053" y="637032"/>
                </a:cubicBezTo>
                <a:cubicBezTo>
                  <a:pt x="496138" y="639776"/>
                  <a:pt x="494462" y="642671"/>
                  <a:pt x="492023" y="645719"/>
                </a:cubicBezTo>
                <a:cubicBezTo>
                  <a:pt x="489585" y="648767"/>
                  <a:pt x="487146" y="650596"/>
                  <a:pt x="484708" y="651205"/>
                </a:cubicBezTo>
                <a:cubicBezTo>
                  <a:pt x="483489" y="654863"/>
                  <a:pt x="481431" y="658140"/>
                  <a:pt x="478536" y="661035"/>
                </a:cubicBezTo>
                <a:cubicBezTo>
                  <a:pt x="475640" y="663931"/>
                  <a:pt x="472364" y="665379"/>
                  <a:pt x="468706" y="665379"/>
                </a:cubicBezTo>
                <a:cubicBezTo>
                  <a:pt x="466268" y="665379"/>
                  <a:pt x="463372" y="664464"/>
                  <a:pt x="460019" y="662636"/>
                </a:cubicBezTo>
                <a:cubicBezTo>
                  <a:pt x="458495" y="661416"/>
                  <a:pt x="457200" y="659740"/>
                  <a:pt x="456133" y="657606"/>
                </a:cubicBezTo>
                <a:cubicBezTo>
                  <a:pt x="455066" y="655473"/>
                  <a:pt x="454533" y="653339"/>
                  <a:pt x="454533" y="651205"/>
                </a:cubicBezTo>
                <a:cubicBezTo>
                  <a:pt x="454533" y="646329"/>
                  <a:pt x="456362" y="642366"/>
                  <a:pt x="460019" y="639318"/>
                </a:cubicBezTo>
                <a:cubicBezTo>
                  <a:pt x="460629" y="635966"/>
                  <a:pt x="462000" y="632689"/>
                  <a:pt x="464134" y="629489"/>
                </a:cubicBezTo>
                <a:cubicBezTo>
                  <a:pt x="466268" y="626288"/>
                  <a:pt x="468858" y="623926"/>
                  <a:pt x="471906" y="622402"/>
                </a:cubicBezTo>
                <a:cubicBezTo>
                  <a:pt x="472211" y="619354"/>
                  <a:pt x="473507" y="616687"/>
                  <a:pt x="475793" y="614401"/>
                </a:cubicBezTo>
                <a:cubicBezTo>
                  <a:pt x="478079" y="612115"/>
                  <a:pt x="480898" y="610667"/>
                  <a:pt x="484251" y="610057"/>
                </a:cubicBezTo>
                <a:cubicBezTo>
                  <a:pt x="485470" y="606095"/>
                  <a:pt x="487604" y="603504"/>
                  <a:pt x="490652" y="602285"/>
                </a:cubicBezTo>
                <a:cubicBezTo>
                  <a:pt x="490956" y="600761"/>
                  <a:pt x="492099" y="599313"/>
                  <a:pt x="494081" y="597942"/>
                </a:cubicBezTo>
                <a:cubicBezTo>
                  <a:pt x="496062" y="596570"/>
                  <a:pt x="497967" y="595580"/>
                  <a:pt x="499796" y="594970"/>
                </a:cubicBezTo>
                <a:cubicBezTo>
                  <a:pt x="500710" y="592227"/>
                  <a:pt x="502539" y="589788"/>
                  <a:pt x="505282" y="587655"/>
                </a:cubicBezTo>
                <a:cubicBezTo>
                  <a:pt x="508025" y="585521"/>
                  <a:pt x="510768" y="584454"/>
                  <a:pt x="513512" y="584454"/>
                </a:cubicBezTo>
                <a:close/>
                <a:moveTo>
                  <a:pt x="4364812" y="583997"/>
                </a:moveTo>
                <a:cubicBezTo>
                  <a:pt x="4371212" y="583997"/>
                  <a:pt x="4378223" y="588417"/>
                  <a:pt x="4385843" y="597256"/>
                </a:cubicBezTo>
                <a:cubicBezTo>
                  <a:pt x="4389501" y="598475"/>
                  <a:pt x="4393463" y="601142"/>
                  <a:pt x="4397730" y="605257"/>
                </a:cubicBezTo>
                <a:cubicBezTo>
                  <a:pt x="4401998" y="609372"/>
                  <a:pt x="4405045" y="613410"/>
                  <a:pt x="4406874" y="617373"/>
                </a:cubicBezTo>
                <a:cubicBezTo>
                  <a:pt x="4410532" y="618287"/>
                  <a:pt x="4414266" y="620040"/>
                  <a:pt x="4418076" y="622630"/>
                </a:cubicBezTo>
                <a:cubicBezTo>
                  <a:pt x="4421886" y="625221"/>
                  <a:pt x="4424400" y="628041"/>
                  <a:pt x="4425619" y="631089"/>
                </a:cubicBezTo>
                <a:cubicBezTo>
                  <a:pt x="4429887" y="636270"/>
                  <a:pt x="4432020" y="640995"/>
                  <a:pt x="4432020" y="645262"/>
                </a:cubicBezTo>
                <a:cubicBezTo>
                  <a:pt x="4432020" y="649224"/>
                  <a:pt x="4429887" y="652730"/>
                  <a:pt x="4425619" y="655778"/>
                </a:cubicBezTo>
                <a:cubicBezTo>
                  <a:pt x="4422267" y="658216"/>
                  <a:pt x="4419066" y="659435"/>
                  <a:pt x="4416018" y="659435"/>
                </a:cubicBezTo>
                <a:cubicBezTo>
                  <a:pt x="4413580" y="659435"/>
                  <a:pt x="4410989" y="658673"/>
                  <a:pt x="4408246" y="657149"/>
                </a:cubicBezTo>
                <a:cubicBezTo>
                  <a:pt x="4405503" y="655625"/>
                  <a:pt x="4402759" y="653949"/>
                  <a:pt x="4400016" y="652120"/>
                </a:cubicBezTo>
                <a:cubicBezTo>
                  <a:pt x="4395140" y="652120"/>
                  <a:pt x="4390263" y="650977"/>
                  <a:pt x="4385386" y="648691"/>
                </a:cubicBezTo>
                <a:cubicBezTo>
                  <a:pt x="4380509" y="646405"/>
                  <a:pt x="4377613" y="642824"/>
                  <a:pt x="4376699" y="637947"/>
                </a:cubicBezTo>
                <a:cubicBezTo>
                  <a:pt x="4371517" y="636423"/>
                  <a:pt x="4367936" y="634061"/>
                  <a:pt x="4365955" y="630860"/>
                </a:cubicBezTo>
                <a:cubicBezTo>
                  <a:pt x="4363974" y="627660"/>
                  <a:pt x="4362678" y="623621"/>
                  <a:pt x="4362069" y="618744"/>
                </a:cubicBezTo>
                <a:cubicBezTo>
                  <a:pt x="4355668" y="612343"/>
                  <a:pt x="4352467" y="605486"/>
                  <a:pt x="4352467" y="598170"/>
                </a:cubicBezTo>
                <a:cubicBezTo>
                  <a:pt x="4352467" y="593903"/>
                  <a:pt x="4353610" y="590474"/>
                  <a:pt x="4355896" y="587883"/>
                </a:cubicBezTo>
                <a:cubicBezTo>
                  <a:pt x="4358182" y="585293"/>
                  <a:pt x="4361154" y="583997"/>
                  <a:pt x="4364812" y="583997"/>
                </a:cubicBezTo>
                <a:close/>
                <a:moveTo>
                  <a:pt x="1366266" y="583083"/>
                </a:moveTo>
                <a:cubicBezTo>
                  <a:pt x="1370533" y="583083"/>
                  <a:pt x="1374267" y="584911"/>
                  <a:pt x="1377468" y="588569"/>
                </a:cubicBezTo>
                <a:cubicBezTo>
                  <a:pt x="1380668" y="592227"/>
                  <a:pt x="1382268" y="596189"/>
                  <a:pt x="1382268" y="600456"/>
                </a:cubicBezTo>
                <a:cubicBezTo>
                  <a:pt x="1382268" y="606248"/>
                  <a:pt x="1379067" y="610210"/>
                  <a:pt x="1372666" y="612343"/>
                </a:cubicBezTo>
                <a:cubicBezTo>
                  <a:pt x="1372362" y="616306"/>
                  <a:pt x="1369923" y="619354"/>
                  <a:pt x="1365351" y="621488"/>
                </a:cubicBezTo>
                <a:cubicBezTo>
                  <a:pt x="1365047" y="625450"/>
                  <a:pt x="1363066" y="629489"/>
                  <a:pt x="1359408" y="633603"/>
                </a:cubicBezTo>
                <a:cubicBezTo>
                  <a:pt x="1355751" y="637718"/>
                  <a:pt x="1351940" y="640080"/>
                  <a:pt x="1347978" y="640690"/>
                </a:cubicBezTo>
                <a:cubicBezTo>
                  <a:pt x="1347368" y="644957"/>
                  <a:pt x="1345083" y="649529"/>
                  <a:pt x="1341120" y="654406"/>
                </a:cubicBezTo>
                <a:cubicBezTo>
                  <a:pt x="1337158" y="659283"/>
                  <a:pt x="1333348" y="661874"/>
                  <a:pt x="1329690" y="662178"/>
                </a:cubicBezTo>
                <a:cubicBezTo>
                  <a:pt x="1325727" y="665836"/>
                  <a:pt x="1321765" y="667665"/>
                  <a:pt x="1317803" y="667665"/>
                </a:cubicBezTo>
                <a:cubicBezTo>
                  <a:pt x="1313840" y="667665"/>
                  <a:pt x="1310335" y="666141"/>
                  <a:pt x="1307287" y="663093"/>
                </a:cubicBezTo>
                <a:cubicBezTo>
                  <a:pt x="1304239" y="660045"/>
                  <a:pt x="1302715" y="656387"/>
                  <a:pt x="1302715" y="652120"/>
                </a:cubicBezTo>
                <a:cubicBezTo>
                  <a:pt x="1302715" y="646024"/>
                  <a:pt x="1306068" y="640842"/>
                  <a:pt x="1312773" y="636575"/>
                </a:cubicBezTo>
                <a:cubicBezTo>
                  <a:pt x="1313078" y="634746"/>
                  <a:pt x="1314450" y="632308"/>
                  <a:pt x="1316888" y="629260"/>
                </a:cubicBezTo>
                <a:cubicBezTo>
                  <a:pt x="1316888" y="624688"/>
                  <a:pt x="1318032" y="620726"/>
                  <a:pt x="1320317" y="617373"/>
                </a:cubicBezTo>
                <a:cubicBezTo>
                  <a:pt x="1322603" y="614020"/>
                  <a:pt x="1326489" y="612191"/>
                  <a:pt x="1331976" y="611886"/>
                </a:cubicBezTo>
                <a:cubicBezTo>
                  <a:pt x="1331671" y="608229"/>
                  <a:pt x="1332662" y="604876"/>
                  <a:pt x="1334947" y="601828"/>
                </a:cubicBezTo>
                <a:cubicBezTo>
                  <a:pt x="1337234" y="598780"/>
                  <a:pt x="1340205" y="596799"/>
                  <a:pt x="1343863" y="595884"/>
                </a:cubicBezTo>
                <a:cubicBezTo>
                  <a:pt x="1344777" y="593141"/>
                  <a:pt x="1346530" y="590779"/>
                  <a:pt x="1349121" y="588798"/>
                </a:cubicBezTo>
                <a:cubicBezTo>
                  <a:pt x="1351712" y="586817"/>
                  <a:pt x="1354531" y="585826"/>
                  <a:pt x="1357580" y="585826"/>
                </a:cubicBezTo>
                <a:cubicBezTo>
                  <a:pt x="1360323" y="583997"/>
                  <a:pt x="1363218" y="583083"/>
                  <a:pt x="1366266" y="583083"/>
                </a:cubicBezTo>
                <a:close/>
                <a:moveTo>
                  <a:pt x="3122904" y="580340"/>
                </a:moveTo>
                <a:cubicBezTo>
                  <a:pt x="3127171" y="580340"/>
                  <a:pt x="3130905" y="582168"/>
                  <a:pt x="3134106" y="585826"/>
                </a:cubicBezTo>
                <a:cubicBezTo>
                  <a:pt x="3137306" y="589484"/>
                  <a:pt x="3138906" y="593446"/>
                  <a:pt x="3138906" y="597713"/>
                </a:cubicBezTo>
                <a:cubicBezTo>
                  <a:pt x="3138906" y="603504"/>
                  <a:pt x="3135706" y="607467"/>
                  <a:pt x="3129305" y="609600"/>
                </a:cubicBezTo>
                <a:cubicBezTo>
                  <a:pt x="3129000" y="613563"/>
                  <a:pt x="3126562" y="616611"/>
                  <a:pt x="3121990" y="618744"/>
                </a:cubicBezTo>
                <a:cubicBezTo>
                  <a:pt x="3121685" y="622707"/>
                  <a:pt x="3119704" y="626745"/>
                  <a:pt x="3116046" y="630860"/>
                </a:cubicBezTo>
                <a:cubicBezTo>
                  <a:pt x="3112389" y="634975"/>
                  <a:pt x="3108579" y="637337"/>
                  <a:pt x="3104616" y="637947"/>
                </a:cubicBezTo>
                <a:cubicBezTo>
                  <a:pt x="3104007" y="642214"/>
                  <a:pt x="3101721" y="646786"/>
                  <a:pt x="3097758" y="651663"/>
                </a:cubicBezTo>
                <a:cubicBezTo>
                  <a:pt x="3093796" y="656540"/>
                  <a:pt x="3089986" y="659130"/>
                  <a:pt x="3086328" y="659435"/>
                </a:cubicBezTo>
                <a:cubicBezTo>
                  <a:pt x="3082366" y="663093"/>
                  <a:pt x="3078403" y="664922"/>
                  <a:pt x="3074441" y="664922"/>
                </a:cubicBezTo>
                <a:cubicBezTo>
                  <a:pt x="3070479" y="664922"/>
                  <a:pt x="3066973" y="663398"/>
                  <a:pt x="3063925" y="660349"/>
                </a:cubicBezTo>
                <a:cubicBezTo>
                  <a:pt x="3060877" y="657301"/>
                  <a:pt x="3059353" y="653644"/>
                  <a:pt x="3059353" y="649377"/>
                </a:cubicBezTo>
                <a:cubicBezTo>
                  <a:pt x="3059353" y="643281"/>
                  <a:pt x="3062706" y="638099"/>
                  <a:pt x="3069412" y="633832"/>
                </a:cubicBezTo>
                <a:cubicBezTo>
                  <a:pt x="3069716" y="632003"/>
                  <a:pt x="3071088" y="629565"/>
                  <a:pt x="3073527" y="626517"/>
                </a:cubicBezTo>
                <a:cubicBezTo>
                  <a:pt x="3073527" y="621945"/>
                  <a:pt x="3074670" y="617982"/>
                  <a:pt x="3076956" y="614630"/>
                </a:cubicBezTo>
                <a:cubicBezTo>
                  <a:pt x="3079241" y="611277"/>
                  <a:pt x="3083128" y="609448"/>
                  <a:pt x="3088614" y="609143"/>
                </a:cubicBezTo>
                <a:cubicBezTo>
                  <a:pt x="3088310" y="605486"/>
                  <a:pt x="3089300" y="602133"/>
                  <a:pt x="3091586" y="599085"/>
                </a:cubicBezTo>
                <a:cubicBezTo>
                  <a:pt x="3093872" y="596037"/>
                  <a:pt x="3096844" y="594055"/>
                  <a:pt x="3100502" y="593141"/>
                </a:cubicBezTo>
                <a:cubicBezTo>
                  <a:pt x="3101416" y="590398"/>
                  <a:pt x="3103169" y="588036"/>
                  <a:pt x="3105759" y="586055"/>
                </a:cubicBezTo>
                <a:cubicBezTo>
                  <a:pt x="3108350" y="584073"/>
                  <a:pt x="3111169" y="583083"/>
                  <a:pt x="3114217" y="583083"/>
                </a:cubicBezTo>
                <a:cubicBezTo>
                  <a:pt x="3116961" y="581254"/>
                  <a:pt x="3119856" y="580340"/>
                  <a:pt x="3122904" y="580340"/>
                </a:cubicBezTo>
                <a:close/>
                <a:moveTo>
                  <a:pt x="5042916" y="572110"/>
                </a:moveTo>
                <a:cubicBezTo>
                  <a:pt x="5049316" y="572110"/>
                  <a:pt x="5056326" y="576530"/>
                  <a:pt x="5063946" y="585369"/>
                </a:cubicBezTo>
                <a:cubicBezTo>
                  <a:pt x="5067604" y="586588"/>
                  <a:pt x="5071567" y="589255"/>
                  <a:pt x="5075834" y="593370"/>
                </a:cubicBezTo>
                <a:cubicBezTo>
                  <a:pt x="5080101" y="597484"/>
                  <a:pt x="5083149" y="601523"/>
                  <a:pt x="5084978" y="605486"/>
                </a:cubicBezTo>
                <a:cubicBezTo>
                  <a:pt x="5088636" y="606400"/>
                  <a:pt x="5092370" y="608153"/>
                  <a:pt x="5096179" y="610743"/>
                </a:cubicBezTo>
                <a:cubicBezTo>
                  <a:pt x="5099989" y="613334"/>
                  <a:pt x="5102504" y="616153"/>
                  <a:pt x="5103723" y="619201"/>
                </a:cubicBezTo>
                <a:cubicBezTo>
                  <a:pt x="5107990" y="624383"/>
                  <a:pt x="5110124" y="629107"/>
                  <a:pt x="5110124" y="633375"/>
                </a:cubicBezTo>
                <a:cubicBezTo>
                  <a:pt x="5110124" y="637337"/>
                  <a:pt x="5107990" y="640842"/>
                  <a:pt x="5103723" y="643890"/>
                </a:cubicBezTo>
                <a:cubicBezTo>
                  <a:pt x="5100370" y="646329"/>
                  <a:pt x="5097170" y="647548"/>
                  <a:pt x="5094122" y="647548"/>
                </a:cubicBezTo>
                <a:cubicBezTo>
                  <a:pt x="5091684" y="647548"/>
                  <a:pt x="5089092" y="646786"/>
                  <a:pt x="5086350" y="645262"/>
                </a:cubicBezTo>
                <a:cubicBezTo>
                  <a:pt x="5083606" y="643738"/>
                  <a:pt x="5080863" y="642061"/>
                  <a:pt x="5078120" y="640233"/>
                </a:cubicBezTo>
                <a:cubicBezTo>
                  <a:pt x="5073243" y="640233"/>
                  <a:pt x="5068366" y="639090"/>
                  <a:pt x="5063489" y="636804"/>
                </a:cubicBezTo>
                <a:cubicBezTo>
                  <a:pt x="5058612" y="634518"/>
                  <a:pt x="5055717" y="630936"/>
                  <a:pt x="5054803" y="626059"/>
                </a:cubicBezTo>
                <a:cubicBezTo>
                  <a:pt x="5049621" y="624536"/>
                  <a:pt x="5046039" y="622173"/>
                  <a:pt x="5044059" y="618973"/>
                </a:cubicBezTo>
                <a:cubicBezTo>
                  <a:pt x="5042077" y="615772"/>
                  <a:pt x="5040781" y="611734"/>
                  <a:pt x="5040172" y="606857"/>
                </a:cubicBezTo>
                <a:cubicBezTo>
                  <a:pt x="5033771" y="600456"/>
                  <a:pt x="5030571" y="593598"/>
                  <a:pt x="5030571" y="586283"/>
                </a:cubicBezTo>
                <a:cubicBezTo>
                  <a:pt x="5030571" y="582016"/>
                  <a:pt x="5031714" y="578587"/>
                  <a:pt x="5034000" y="575996"/>
                </a:cubicBezTo>
                <a:cubicBezTo>
                  <a:pt x="5036286" y="573405"/>
                  <a:pt x="5039258" y="572110"/>
                  <a:pt x="5042916" y="572110"/>
                </a:cubicBezTo>
                <a:close/>
                <a:moveTo>
                  <a:pt x="2296363" y="523647"/>
                </a:moveTo>
                <a:cubicBezTo>
                  <a:pt x="2299716" y="523647"/>
                  <a:pt x="2302535" y="524713"/>
                  <a:pt x="2304822" y="526847"/>
                </a:cubicBezTo>
                <a:cubicBezTo>
                  <a:pt x="2307107" y="528981"/>
                  <a:pt x="2308250" y="532029"/>
                  <a:pt x="2308250" y="535991"/>
                </a:cubicBezTo>
                <a:lnTo>
                  <a:pt x="2307793" y="539649"/>
                </a:lnTo>
                <a:cubicBezTo>
                  <a:pt x="2309622" y="543306"/>
                  <a:pt x="2310536" y="547269"/>
                  <a:pt x="2310536" y="551536"/>
                </a:cubicBezTo>
                <a:cubicBezTo>
                  <a:pt x="2310536" y="557022"/>
                  <a:pt x="2308860" y="561289"/>
                  <a:pt x="2305507" y="564338"/>
                </a:cubicBezTo>
                <a:cubicBezTo>
                  <a:pt x="2303983" y="575615"/>
                  <a:pt x="2297278" y="583388"/>
                  <a:pt x="2285390" y="587655"/>
                </a:cubicBezTo>
                <a:cubicBezTo>
                  <a:pt x="2283562" y="591312"/>
                  <a:pt x="2280971" y="594132"/>
                  <a:pt x="2277618" y="596113"/>
                </a:cubicBezTo>
                <a:cubicBezTo>
                  <a:pt x="2274265" y="598094"/>
                  <a:pt x="2271064" y="599085"/>
                  <a:pt x="2268017" y="599085"/>
                </a:cubicBezTo>
                <a:cubicBezTo>
                  <a:pt x="2264359" y="599085"/>
                  <a:pt x="2261464" y="597866"/>
                  <a:pt x="2259330" y="595427"/>
                </a:cubicBezTo>
                <a:cubicBezTo>
                  <a:pt x="2257196" y="592989"/>
                  <a:pt x="2256434" y="589484"/>
                  <a:pt x="2257044" y="584911"/>
                </a:cubicBezTo>
                <a:cubicBezTo>
                  <a:pt x="2256434" y="582473"/>
                  <a:pt x="2256129" y="580797"/>
                  <a:pt x="2256129" y="579882"/>
                </a:cubicBezTo>
                <a:cubicBezTo>
                  <a:pt x="2256129" y="577139"/>
                  <a:pt x="2257044" y="574396"/>
                  <a:pt x="2258873" y="571653"/>
                </a:cubicBezTo>
                <a:cubicBezTo>
                  <a:pt x="2260701" y="568909"/>
                  <a:pt x="2262987" y="566776"/>
                  <a:pt x="2265731" y="565252"/>
                </a:cubicBezTo>
                <a:cubicBezTo>
                  <a:pt x="2266645" y="560070"/>
                  <a:pt x="2271064" y="555193"/>
                  <a:pt x="2278989" y="550622"/>
                </a:cubicBezTo>
                <a:cubicBezTo>
                  <a:pt x="2277770" y="547878"/>
                  <a:pt x="2277161" y="544983"/>
                  <a:pt x="2277161" y="541935"/>
                </a:cubicBezTo>
                <a:cubicBezTo>
                  <a:pt x="2277161" y="536753"/>
                  <a:pt x="2279218" y="532410"/>
                  <a:pt x="2283333" y="528904"/>
                </a:cubicBezTo>
                <a:cubicBezTo>
                  <a:pt x="2287448" y="525399"/>
                  <a:pt x="2291791" y="523647"/>
                  <a:pt x="2296363" y="523647"/>
                </a:cubicBezTo>
                <a:close/>
                <a:moveTo>
                  <a:pt x="537286" y="510845"/>
                </a:moveTo>
                <a:cubicBezTo>
                  <a:pt x="540944" y="510845"/>
                  <a:pt x="544449" y="512369"/>
                  <a:pt x="547802" y="515417"/>
                </a:cubicBezTo>
                <a:cubicBezTo>
                  <a:pt x="557860" y="516636"/>
                  <a:pt x="562889" y="521666"/>
                  <a:pt x="562889" y="530505"/>
                </a:cubicBezTo>
                <a:lnTo>
                  <a:pt x="562432" y="534162"/>
                </a:lnTo>
                <a:cubicBezTo>
                  <a:pt x="565480" y="537210"/>
                  <a:pt x="567766" y="540487"/>
                  <a:pt x="569290" y="543992"/>
                </a:cubicBezTo>
                <a:cubicBezTo>
                  <a:pt x="570814" y="547497"/>
                  <a:pt x="572186" y="552145"/>
                  <a:pt x="573405" y="557937"/>
                </a:cubicBezTo>
                <a:cubicBezTo>
                  <a:pt x="577672" y="559461"/>
                  <a:pt x="581254" y="562432"/>
                  <a:pt x="584149" y="566852"/>
                </a:cubicBezTo>
                <a:cubicBezTo>
                  <a:pt x="587045" y="571272"/>
                  <a:pt x="588492" y="575768"/>
                  <a:pt x="588492" y="580340"/>
                </a:cubicBezTo>
                <a:cubicBezTo>
                  <a:pt x="588492" y="586435"/>
                  <a:pt x="586359" y="590703"/>
                  <a:pt x="582092" y="593141"/>
                </a:cubicBezTo>
                <a:cubicBezTo>
                  <a:pt x="579653" y="594665"/>
                  <a:pt x="577062" y="595427"/>
                  <a:pt x="574319" y="595427"/>
                </a:cubicBezTo>
                <a:cubicBezTo>
                  <a:pt x="570967" y="595427"/>
                  <a:pt x="566699" y="593598"/>
                  <a:pt x="561518" y="589941"/>
                </a:cubicBezTo>
                <a:cubicBezTo>
                  <a:pt x="555727" y="588722"/>
                  <a:pt x="550545" y="585216"/>
                  <a:pt x="545973" y="579425"/>
                </a:cubicBezTo>
                <a:cubicBezTo>
                  <a:pt x="541706" y="573939"/>
                  <a:pt x="539877" y="567233"/>
                  <a:pt x="540486" y="559308"/>
                </a:cubicBezTo>
                <a:cubicBezTo>
                  <a:pt x="535305" y="555041"/>
                  <a:pt x="532104" y="549555"/>
                  <a:pt x="530885" y="542849"/>
                </a:cubicBezTo>
                <a:cubicBezTo>
                  <a:pt x="524180" y="540411"/>
                  <a:pt x="520827" y="535839"/>
                  <a:pt x="520827" y="529133"/>
                </a:cubicBezTo>
                <a:cubicBezTo>
                  <a:pt x="520827" y="524561"/>
                  <a:pt x="522427" y="520370"/>
                  <a:pt x="525627" y="516560"/>
                </a:cubicBezTo>
                <a:cubicBezTo>
                  <a:pt x="528828" y="512750"/>
                  <a:pt x="532714" y="510845"/>
                  <a:pt x="537286" y="510845"/>
                </a:cubicBezTo>
                <a:close/>
                <a:moveTo>
                  <a:pt x="6023381" y="417424"/>
                </a:moveTo>
                <a:cubicBezTo>
                  <a:pt x="6027343" y="417424"/>
                  <a:pt x="6030087" y="418033"/>
                  <a:pt x="6031611" y="419253"/>
                </a:cubicBezTo>
                <a:cubicBezTo>
                  <a:pt x="6038316" y="422301"/>
                  <a:pt x="6041669" y="427482"/>
                  <a:pt x="6041669" y="434797"/>
                </a:cubicBezTo>
                <a:cubicBezTo>
                  <a:pt x="6041669" y="438150"/>
                  <a:pt x="6040678" y="441351"/>
                  <a:pt x="6038697" y="444399"/>
                </a:cubicBezTo>
                <a:cubicBezTo>
                  <a:pt x="6036716" y="447447"/>
                  <a:pt x="6034049" y="449733"/>
                  <a:pt x="6030696" y="451257"/>
                </a:cubicBezTo>
                <a:cubicBezTo>
                  <a:pt x="6027343" y="454609"/>
                  <a:pt x="6023381" y="456286"/>
                  <a:pt x="6018809" y="456286"/>
                </a:cubicBezTo>
                <a:cubicBezTo>
                  <a:pt x="6016980" y="456286"/>
                  <a:pt x="6014542" y="455676"/>
                  <a:pt x="6011494" y="454457"/>
                </a:cubicBezTo>
                <a:cubicBezTo>
                  <a:pt x="6006617" y="454152"/>
                  <a:pt x="6002959" y="452400"/>
                  <a:pt x="6000521" y="449199"/>
                </a:cubicBezTo>
                <a:cubicBezTo>
                  <a:pt x="5998082" y="445999"/>
                  <a:pt x="5996863" y="442113"/>
                  <a:pt x="5996863" y="437541"/>
                </a:cubicBezTo>
                <a:cubicBezTo>
                  <a:pt x="5996863" y="433273"/>
                  <a:pt x="5998082" y="429540"/>
                  <a:pt x="6000521" y="426339"/>
                </a:cubicBezTo>
                <a:cubicBezTo>
                  <a:pt x="6002959" y="423139"/>
                  <a:pt x="6006464" y="421386"/>
                  <a:pt x="6011036" y="421081"/>
                </a:cubicBezTo>
                <a:cubicBezTo>
                  <a:pt x="6013780" y="418643"/>
                  <a:pt x="6017894" y="417424"/>
                  <a:pt x="6023381" y="417424"/>
                </a:cubicBezTo>
                <a:close/>
                <a:moveTo>
                  <a:pt x="364084" y="417424"/>
                </a:moveTo>
                <a:cubicBezTo>
                  <a:pt x="368046" y="417424"/>
                  <a:pt x="370789" y="418033"/>
                  <a:pt x="372313" y="419253"/>
                </a:cubicBezTo>
                <a:cubicBezTo>
                  <a:pt x="379019" y="422301"/>
                  <a:pt x="382371" y="427482"/>
                  <a:pt x="382371" y="434797"/>
                </a:cubicBezTo>
                <a:cubicBezTo>
                  <a:pt x="382371" y="438150"/>
                  <a:pt x="381381" y="441351"/>
                  <a:pt x="379400" y="444399"/>
                </a:cubicBezTo>
                <a:cubicBezTo>
                  <a:pt x="377418" y="447447"/>
                  <a:pt x="374751" y="449733"/>
                  <a:pt x="371399" y="451257"/>
                </a:cubicBezTo>
                <a:cubicBezTo>
                  <a:pt x="368046" y="454609"/>
                  <a:pt x="364084" y="456286"/>
                  <a:pt x="359511" y="456286"/>
                </a:cubicBezTo>
                <a:cubicBezTo>
                  <a:pt x="357683" y="456286"/>
                  <a:pt x="355244" y="455676"/>
                  <a:pt x="352196" y="454457"/>
                </a:cubicBezTo>
                <a:cubicBezTo>
                  <a:pt x="347319" y="454152"/>
                  <a:pt x="343662" y="452400"/>
                  <a:pt x="341223" y="449199"/>
                </a:cubicBezTo>
                <a:cubicBezTo>
                  <a:pt x="338785" y="445999"/>
                  <a:pt x="337566" y="442113"/>
                  <a:pt x="337566" y="437541"/>
                </a:cubicBezTo>
                <a:cubicBezTo>
                  <a:pt x="337566" y="433273"/>
                  <a:pt x="338785" y="429540"/>
                  <a:pt x="341223" y="426339"/>
                </a:cubicBezTo>
                <a:cubicBezTo>
                  <a:pt x="343662" y="423139"/>
                  <a:pt x="347167" y="421386"/>
                  <a:pt x="351739" y="421081"/>
                </a:cubicBezTo>
                <a:cubicBezTo>
                  <a:pt x="354482" y="418643"/>
                  <a:pt x="358597" y="417424"/>
                  <a:pt x="364084" y="417424"/>
                </a:cubicBezTo>
                <a:close/>
                <a:moveTo>
                  <a:pt x="1061847" y="409194"/>
                </a:moveTo>
                <a:cubicBezTo>
                  <a:pt x="1065809" y="409194"/>
                  <a:pt x="1068552" y="409804"/>
                  <a:pt x="1070076" y="411023"/>
                </a:cubicBezTo>
                <a:cubicBezTo>
                  <a:pt x="1076782" y="414071"/>
                  <a:pt x="1080135" y="419253"/>
                  <a:pt x="1080135" y="426568"/>
                </a:cubicBezTo>
                <a:cubicBezTo>
                  <a:pt x="1080135" y="429921"/>
                  <a:pt x="1079145" y="433121"/>
                  <a:pt x="1077163" y="436169"/>
                </a:cubicBezTo>
                <a:cubicBezTo>
                  <a:pt x="1075182" y="439217"/>
                  <a:pt x="1072515" y="441503"/>
                  <a:pt x="1069162" y="443027"/>
                </a:cubicBezTo>
                <a:cubicBezTo>
                  <a:pt x="1065809" y="446380"/>
                  <a:pt x="1061847" y="448056"/>
                  <a:pt x="1057275" y="448056"/>
                </a:cubicBezTo>
                <a:cubicBezTo>
                  <a:pt x="1055446" y="448056"/>
                  <a:pt x="1053008" y="447447"/>
                  <a:pt x="1049960" y="446227"/>
                </a:cubicBezTo>
                <a:cubicBezTo>
                  <a:pt x="1045083" y="445923"/>
                  <a:pt x="1041426" y="444170"/>
                  <a:pt x="1038987" y="440970"/>
                </a:cubicBezTo>
                <a:cubicBezTo>
                  <a:pt x="1036548" y="437769"/>
                  <a:pt x="1035329" y="433883"/>
                  <a:pt x="1035329" y="429311"/>
                </a:cubicBezTo>
                <a:cubicBezTo>
                  <a:pt x="1035329" y="425044"/>
                  <a:pt x="1036548" y="421310"/>
                  <a:pt x="1038987" y="418110"/>
                </a:cubicBezTo>
                <a:cubicBezTo>
                  <a:pt x="1041426" y="414909"/>
                  <a:pt x="1044930" y="413157"/>
                  <a:pt x="1049503" y="412852"/>
                </a:cubicBezTo>
                <a:cubicBezTo>
                  <a:pt x="1052246" y="410413"/>
                  <a:pt x="1056360" y="409194"/>
                  <a:pt x="1061847" y="409194"/>
                </a:cubicBezTo>
                <a:close/>
                <a:moveTo>
                  <a:pt x="6289242" y="336042"/>
                </a:moveTo>
                <a:cubicBezTo>
                  <a:pt x="6290462" y="336042"/>
                  <a:pt x="6291986" y="336347"/>
                  <a:pt x="6293815" y="336957"/>
                </a:cubicBezTo>
                <a:cubicBezTo>
                  <a:pt x="6295034" y="336652"/>
                  <a:pt x="6296863" y="336499"/>
                  <a:pt x="6299301" y="336499"/>
                </a:cubicBezTo>
                <a:cubicBezTo>
                  <a:pt x="6304482" y="336499"/>
                  <a:pt x="6308445" y="338176"/>
                  <a:pt x="6311188" y="341529"/>
                </a:cubicBezTo>
                <a:cubicBezTo>
                  <a:pt x="6313932" y="344881"/>
                  <a:pt x="6315303" y="348996"/>
                  <a:pt x="6315303" y="353873"/>
                </a:cubicBezTo>
                <a:cubicBezTo>
                  <a:pt x="6315303" y="359359"/>
                  <a:pt x="6313703" y="364160"/>
                  <a:pt x="6310502" y="368275"/>
                </a:cubicBezTo>
                <a:cubicBezTo>
                  <a:pt x="6307302" y="372390"/>
                  <a:pt x="6302958" y="374295"/>
                  <a:pt x="6297472" y="373990"/>
                </a:cubicBezTo>
                <a:cubicBezTo>
                  <a:pt x="6290157" y="374599"/>
                  <a:pt x="6284061" y="373304"/>
                  <a:pt x="6279184" y="370104"/>
                </a:cubicBezTo>
                <a:cubicBezTo>
                  <a:pt x="6274307" y="366903"/>
                  <a:pt x="6271869" y="361950"/>
                  <a:pt x="6271869" y="355245"/>
                </a:cubicBezTo>
                <a:cubicBezTo>
                  <a:pt x="6271869" y="350368"/>
                  <a:pt x="6273698" y="345948"/>
                  <a:pt x="6277355" y="341986"/>
                </a:cubicBezTo>
                <a:cubicBezTo>
                  <a:pt x="6281013" y="338023"/>
                  <a:pt x="6284975" y="336042"/>
                  <a:pt x="6289242" y="336042"/>
                </a:cubicBezTo>
                <a:close/>
                <a:moveTo>
                  <a:pt x="6041212" y="253289"/>
                </a:moveTo>
                <a:cubicBezTo>
                  <a:pt x="6038468" y="256032"/>
                  <a:pt x="6034659" y="257404"/>
                  <a:pt x="6029782" y="257404"/>
                </a:cubicBezTo>
                <a:cubicBezTo>
                  <a:pt x="6026733" y="257404"/>
                  <a:pt x="6023686" y="256642"/>
                  <a:pt x="6020637" y="255118"/>
                </a:cubicBezTo>
                <a:cubicBezTo>
                  <a:pt x="6017285" y="258471"/>
                  <a:pt x="6013170" y="260147"/>
                  <a:pt x="6008293" y="260147"/>
                </a:cubicBezTo>
                <a:cubicBezTo>
                  <a:pt x="6006770" y="260147"/>
                  <a:pt x="6004483" y="259537"/>
                  <a:pt x="6001435" y="258318"/>
                </a:cubicBezTo>
                <a:cubicBezTo>
                  <a:pt x="5996863" y="262890"/>
                  <a:pt x="5992748" y="264262"/>
                  <a:pt x="5989091" y="262433"/>
                </a:cubicBezTo>
                <a:cubicBezTo>
                  <a:pt x="5987262" y="266700"/>
                  <a:pt x="5984899" y="269596"/>
                  <a:pt x="5982004" y="271120"/>
                </a:cubicBezTo>
                <a:cubicBezTo>
                  <a:pt x="5979108" y="272644"/>
                  <a:pt x="5975070" y="273406"/>
                  <a:pt x="5969889" y="273406"/>
                </a:cubicBezTo>
                <a:cubicBezTo>
                  <a:pt x="5968669" y="276759"/>
                  <a:pt x="5966612" y="279502"/>
                  <a:pt x="5963716" y="281635"/>
                </a:cubicBezTo>
                <a:cubicBezTo>
                  <a:pt x="5960821" y="283769"/>
                  <a:pt x="5957849" y="284531"/>
                  <a:pt x="5954801" y="283921"/>
                </a:cubicBezTo>
                <a:cubicBezTo>
                  <a:pt x="5956324" y="286055"/>
                  <a:pt x="5957087" y="288493"/>
                  <a:pt x="5957087" y="291237"/>
                </a:cubicBezTo>
                <a:cubicBezTo>
                  <a:pt x="5957087" y="295809"/>
                  <a:pt x="5955715" y="299923"/>
                  <a:pt x="5952972" y="303581"/>
                </a:cubicBezTo>
                <a:cubicBezTo>
                  <a:pt x="5956630" y="307239"/>
                  <a:pt x="5958459" y="310744"/>
                  <a:pt x="5958459" y="314097"/>
                </a:cubicBezTo>
                <a:cubicBezTo>
                  <a:pt x="5958459" y="316535"/>
                  <a:pt x="5957849" y="319583"/>
                  <a:pt x="5956630" y="323241"/>
                </a:cubicBezTo>
                <a:cubicBezTo>
                  <a:pt x="5957849" y="323241"/>
                  <a:pt x="5959602" y="323926"/>
                  <a:pt x="5961887" y="325298"/>
                </a:cubicBezTo>
                <a:cubicBezTo>
                  <a:pt x="5964173" y="326670"/>
                  <a:pt x="5965469" y="328117"/>
                  <a:pt x="5965774" y="329641"/>
                </a:cubicBezTo>
                <a:cubicBezTo>
                  <a:pt x="5968212" y="328727"/>
                  <a:pt x="5971260" y="328270"/>
                  <a:pt x="5974917" y="328270"/>
                </a:cubicBezTo>
                <a:cubicBezTo>
                  <a:pt x="5981623" y="328270"/>
                  <a:pt x="5986043" y="329794"/>
                  <a:pt x="5988177" y="332842"/>
                </a:cubicBezTo>
                <a:cubicBezTo>
                  <a:pt x="5991529" y="331623"/>
                  <a:pt x="5995034" y="331013"/>
                  <a:pt x="5998692" y="331013"/>
                </a:cubicBezTo>
                <a:cubicBezTo>
                  <a:pt x="6004483" y="331013"/>
                  <a:pt x="6009056" y="332689"/>
                  <a:pt x="6012408" y="336042"/>
                </a:cubicBezTo>
                <a:cubicBezTo>
                  <a:pt x="6014846" y="333604"/>
                  <a:pt x="6018885" y="331623"/>
                  <a:pt x="6024524" y="330099"/>
                </a:cubicBezTo>
                <a:cubicBezTo>
                  <a:pt x="6030162" y="328575"/>
                  <a:pt x="6035268" y="327813"/>
                  <a:pt x="6039840" y="327813"/>
                </a:cubicBezTo>
                <a:cubicBezTo>
                  <a:pt x="6042583" y="322326"/>
                  <a:pt x="6047460" y="319126"/>
                  <a:pt x="6054470" y="318211"/>
                </a:cubicBezTo>
                <a:cubicBezTo>
                  <a:pt x="6055080" y="316078"/>
                  <a:pt x="6056757" y="313335"/>
                  <a:pt x="6059500" y="309982"/>
                </a:cubicBezTo>
                <a:cubicBezTo>
                  <a:pt x="6058280" y="308153"/>
                  <a:pt x="6057214" y="305715"/>
                  <a:pt x="6056299" y="302667"/>
                </a:cubicBezTo>
                <a:cubicBezTo>
                  <a:pt x="6055385" y="299619"/>
                  <a:pt x="6054928" y="296571"/>
                  <a:pt x="6054928" y="293523"/>
                </a:cubicBezTo>
                <a:cubicBezTo>
                  <a:pt x="6054928" y="287122"/>
                  <a:pt x="6056451" y="282397"/>
                  <a:pt x="6059500" y="279349"/>
                </a:cubicBezTo>
                <a:cubicBezTo>
                  <a:pt x="6056147" y="275082"/>
                  <a:pt x="6054470" y="270053"/>
                  <a:pt x="6054470" y="264262"/>
                </a:cubicBezTo>
                <a:cubicBezTo>
                  <a:pt x="6054470" y="260299"/>
                  <a:pt x="6055080" y="256947"/>
                  <a:pt x="6056299" y="254203"/>
                </a:cubicBezTo>
                <a:cubicBezTo>
                  <a:pt x="6053861" y="255727"/>
                  <a:pt x="6051118" y="256489"/>
                  <a:pt x="6048069" y="256489"/>
                </a:cubicBezTo>
                <a:cubicBezTo>
                  <a:pt x="6045327" y="256489"/>
                  <a:pt x="6043041" y="255423"/>
                  <a:pt x="6041212" y="253289"/>
                </a:cubicBezTo>
                <a:close/>
                <a:moveTo>
                  <a:pt x="4898212" y="253289"/>
                </a:moveTo>
                <a:cubicBezTo>
                  <a:pt x="4895468" y="256032"/>
                  <a:pt x="4891659" y="257404"/>
                  <a:pt x="4886782" y="257404"/>
                </a:cubicBezTo>
                <a:cubicBezTo>
                  <a:pt x="4883733" y="257404"/>
                  <a:pt x="4880686" y="256642"/>
                  <a:pt x="4877637" y="255118"/>
                </a:cubicBezTo>
                <a:cubicBezTo>
                  <a:pt x="4874285" y="258471"/>
                  <a:pt x="4870170" y="260147"/>
                  <a:pt x="4865293" y="260147"/>
                </a:cubicBezTo>
                <a:cubicBezTo>
                  <a:pt x="4863770" y="260147"/>
                  <a:pt x="4861484" y="259537"/>
                  <a:pt x="4858436" y="258318"/>
                </a:cubicBezTo>
                <a:cubicBezTo>
                  <a:pt x="4853863" y="262890"/>
                  <a:pt x="4849748" y="264262"/>
                  <a:pt x="4846091" y="262433"/>
                </a:cubicBezTo>
                <a:cubicBezTo>
                  <a:pt x="4844262" y="266700"/>
                  <a:pt x="4841900" y="269596"/>
                  <a:pt x="4839004" y="271120"/>
                </a:cubicBezTo>
                <a:cubicBezTo>
                  <a:pt x="4836109" y="272644"/>
                  <a:pt x="4832070" y="273406"/>
                  <a:pt x="4826889" y="273406"/>
                </a:cubicBezTo>
                <a:cubicBezTo>
                  <a:pt x="4825669" y="276759"/>
                  <a:pt x="4823612" y="279502"/>
                  <a:pt x="4820716" y="281635"/>
                </a:cubicBezTo>
                <a:cubicBezTo>
                  <a:pt x="4817821" y="283769"/>
                  <a:pt x="4814849" y="284531"/>
                  <a:pt x="4811801" y="283921"/>
                </a:cubicBezTo>
                <a:cubicBezTo>
                  <a:pt x="4813325" y="286055"/>
                  <a:pt x="4814087" y="288493"/>
                  <a:pt x="4814087" y="291237"/>
                </a:cubicBezTo>
                <a:cubicBezTo>
                  <a:pt x="4814087" y="295809"/>
                  <a:pt x="4812715" y="299923"/>
                  <a:pt x="4809972" y="303581"/>
                </a:cubicBezTo>
                <a:cubicBezTo>
                  <a:pt x="4813630" y="307239"/>
                  <a:pt x="4815459" y="310744"/>
                  <a:pt x="4815459" y="314097"/>
                </a:cubicBezTo>
                <a:cubicBezTo>
                  <a:pt x="4815459" y="316535"/>
                  <a:pt x="4814849" y="319583"/>
                  <a:pt x="4813630" y="323241"/>
                </a:cubicBezTo>
                <a:cubicBezTo>
                  <a:pt x="4814849" y="323241"/>
                  <a:pt x="4816602" y="323926"/>
                  <a:pt x="4818887" y="325298"/>
                </a:cubicBezTo>
                <a:cubicBezTo>
                  <a:pt x="4821173" y="326670"/>
                  <a:pt x="4822469" y="328117"/>
                  <a:pt x="4822774" y="329641"/>
                </a:cubicBezTo>
                <a:cubicBezTo>
                  <a:pt x="4825212" y="328727"/>
                  <a:pt x="4828260" y="328270"/>
                  <a:pt x="4831918" y="328270"/>
                </a:cubicBezTo>
                <a:cubicBezTo>
                  <a:pt x="4838623" y="328270"/>
                  <a:pt x="4843043" y="329794"/>
                  <a:pt x="4845177" y="332842"/>
                </a:cubicBezTo>
                <a:cubicBezTo>
                  <a:pt x="4848529" y="331623"/>
                  <a:pt x="4852035" y="331013"/>
                  <a:pt x="4855692" y="331013"/>
                </a:cubicBezTo>
                <a:cubicBezTo>
                  <a:pt x="4861484" y="331013"/>
                  <a:pt x="4866056" y="332689"/>
                  <a:pt x="4869408" y="336042"/>
                </a:cubicBezTo>
                <a:cubicBezTo>
                  <a:pt x="4871846" y="333604"/>
                  <a:pt x="4875885" y="331623"/>
                  <a:pt x="4881524" y="330099"/>
                </a:cubicBezTo>
                <a:cubicBezTo>
                  <a:pt x="4887162" y="328575"/>
                  <a:pt x="4892268" y="327813"/>
                  <a:pt x="4896840" y="327813"/>
                </a:cubicBezTo>
                <a:cubicBezTo>
                  <a:pt x="4899583" y="322326"/>
                  <a:pt x="4904460" y="319126"/>
                  <a:pt x="4911470" y="318211"/>
                </a:cubicBezTo>
                <a:cubicBezTo>
                  <a:pt x="4912080" y="316078"/>
                  <a:pt x="4913757" y="313335"/>
                  <a:pt x="4916500" y="309982"/>
                </a:cubicBezTo>
                <a:cubicBezTo>
                  <a:pt x="4915280" y="308153"/>
                  <a:pt x="4914214" y="305715"/>
                  <a:pt x="4913299" y="302667"/>
                </a:cubicBezTo>
                <a:cubicBezTo>
                  <a:pt x="4912385" y="299619"/>
                  <a:pt x="4911928" y="296571"/>
                  <a:pt x="4911928" y="293523"/>
                </a:cubicBezTo>
                <a:cubicBezTo>
                  <a:pt x="4911928" y="287122"/>
                  <a:pt x="4913451" y="282397"/>
                  <a:pt x="4916500" y="279349"/>
                </a:cubicBezTo>
                <a:cubicBezTo>
                  <a:pt x="4913147" y="275082"/>
                  <a:pt x="4911470" y="270053"/>
                  <a:pt x="4911470" y="264262"/>
                </a:cubicBezTo>
                <a:cubicBezTo>
                  <a:pt x="4911470" y="260299"/>
                  <a:pt x="4912080" y="256947"/>
                  <a:pt x="4913299" y="254203"/>
                </a:cubicBezTo>
                <a:cubicBezTo>
                  <a:pt x="4910861" y="255727"/>
                  <a:pt x="4908118" y="256489"/>
                  <a:pt x="4905069" y="256489"/>
                </a:cubicBezTo>
                <a:cubicBezTo>
                  <a:pt x="4902327" y="256489"/>
                  <a:pt x="4900041" y="255423"/>
                  <a:pt x="4898212" y="253289"/>
                </a:cubicBezTo>
                <a:close/>
                <a:moveTo>
                  <a:pt x="3593287" y="253289"/>
                </a:moveTo>
                <a:cubicBezTo>
                  <a:pt x="3590544" y="256032"/>
                  <a:pt x="3586733" y="257404"/>
                  <a:pt x="3581857" y="257404"/>
                </a:cubicBezTo>
                <a:cubicBezTo>
                  <a:pt x="3578809" y="257404"/>
                  <a:pt x="3575761" y="256642"/>
                  <a:pt x="3572713" y="255118"/>
                </a:cubicBezTo>
                <a:cubicBezTo>
                  <a:pt x="3569360" y="258471"/>
                  <a:pt x="3565245" y="260147"/>
                  <a:pt x="3560369" y="260147"/>
                </a:cubicBezTo>
                <a:cubicBezTo>
                  <a:pt x="3558844" y="260147"/>
                  <a:pt x="3556558" y="259537"/>
                  <a:pt x="3553510" y="258318"/>
                </a:cubicBezTo>
                <a:cubicBezTo>
                  <a:pt x="3548938" y="262890"/>
                  <a:pt x="3544824" y="264262"/>
                  <a:pt x="3541166" y="262433"/>
                </a:cubicBezTo>
                <a:cubicBezTo>
                  <a:pt x="3539337" y="266700"/>
                  <a:pt x="3536975" y="269596"/>
                  <a:pt x="3534079" y="271120"/>
                </a:cubicBezTo>
                <a:cubicBezTo>
                  <a:pt x="3531184" y="272644"/>
                  <a:pt x="3527145" y="273406"/>
                  <a:pt x="3521964" y="273406"/>
                </a:cubicBezTo>
                <a:cubicBezTo>
                  <a:pt x="3520744" y="276759"/>
                  <a:pt x="3518687" y="279502"/>
                  <a:pt x="3515792" y="281635"/>
                </a:cubicBezTo>
                <a:cubicBezTo>
                  <a:pt x="3512896" y="283769"/>
                  <a:pt x="3509924" y="284531"/>
                  <a:pt x="3506876" y="283921"/>
                </a:cubicBezTo>
                <a:cubicBezTo>
                  <a:pt x="3508400" y="286055"/>
                  <a:pt x="3509162" y="288493"/>
                  <a:pt x="3509162" y="291237"/>
                </a:cubicBezTo>
                <a:cubicBezTo>
                  <a:pt x="3509162" y="295809"/>
                  <a:pt x="3507790" y="299923"/>
                  <a:pt x="3505047" y="303581"/>
                </a:cubicBezTo>
                <a:cubicBezTo>
                  <a:pt x="3508705" y="307239"/>
                  <a:pt x="3510534" y="310744"/>
                  <a:pt x="3510534" y="314097"/>
                </a:cubicBezTo>
                <a:cubicBezTo>
                  <a:pt x="3510534" y="316535"/>
                  <a:pt x="3509924" y="319583"/>
                  <a:pt x="3508705" y="323241"/>
                </a:cubicBezTo>
                <a:cubicBezTo>
                  <a:pt x="3509924" y="323241"/>
                  <a:pt x="3511677" y="323926"/>
                  <a:pt x="3513963" y="325298"/>
                </a:cubicBezTo>
                <a:cubicBezTo>
                  <a:pt x="3516249" y="326670"/>
                  <a:pt x="3517544" y="328117"/>
                  <a:pt x="3517849" y="329641"/>
                </a:cubicBezTo>
                <a:cubicBezTo>
                  <a:pt x="3520287" y="328727"/>
                  <a:pt x="3523335" y="328270"/>
                  <a:pt x="3526993" y="328270"/>
                </a:cubicBezTo>
                <a:cubicBezTo>
                  <a:pt x="3533698" y="328270"/>
                  <a:pt x="3538118" y="329794"/>
                  <a:pt x="3540252" y="332842"/>
                </a:cubicBezTo>
                <a:cubicBezTo>
                  <a:pt x="3543604" y="331623"/>
                  <a:pt x="3547110" y="331013"/>
                  <a:pt x="3550767" y="331013"/>
                </a:cubicBezTo>
                <a:cubicBezTo>
                  <a:pt x="3556558" y="331013"/>
                  <a:pt x="3561130" y="332689"/>
                  <a:pt x="3564483" y="336042"/>
                </a:cubicBezTo>
                <a:cubicBezTo>
                  <a:pt x="3566922" y="333604"/>
                  <a:pt x="3570960" y="331623"/>
                  <a:pt x="3576599" y="330099"/>
                </a:cubicBezTo>
                <a:cubicBezTo>
                  <a:pt x="3582238" y="328575"/>
                  <a:pt x="3587343" y="327813"/>
                  <a:pt x="3591915" y="327813"/>
                </a:cubicBezTo>
                <a:cubicBezTo>
                  <a:pt x="3594659" y="322326"/>
                  <a:pt x="3599535" y="319126"/>
                  <a:pt x="3606546" y="318211"/>
                </a:cubicBezTo>
                <a:cubicBezTo>
                  <a:pt x="3607155" y="316078"/>
                  <a:pt x="3608832" y="313335"/>
                  <a:pt x="3611575" y="309982"/>
                </a:cubicBezTo>
                <a:cubicBezTo>
                  <a:pt x="3610356" y="308153"/>
                  <a:pt x="3609289" y="305715"/>
                  <a:pt x="3608375" y="302667"/>
                </a:cubicBezTo>
                <a:cubicBezTo>
                  <a:pt x="3607460" y="299619"/>
                  <a:pt x="3607003" y="296571"/>
                  <a:pt x="3607003" y="293523"/>
                </a:cubicBezTo>
                <a:cubicBezTo>
                  <a:pt x="3607003" y="287122"/>
                  <a:pt x="3608527" y="282397"/>
                  <a:pt x="3611575" y="279349"/>
                </a:cubicBezTo>
                <a:cubicBezTo>
                  <a:pt x="3608222" y="275082"/>
                  <a:pt x="3606546" y="270053"/>
                  <a:pt x="3606546" y="264262"/>
                </a:cubicBezTo>
                <a:cubicBezTo>
                  <a:pt x="3606546" y="260299"/>
                  <a:pt x="3607155" y="256947"/>
                  <a:pt x="3608375" y="254203"/>
                </a:cubicBezTo>
                <a:cubicBezTo>
                  <a:pt x="3605936" y="255727"/>
                  <a:pt x="3603193" y="256489"/>
                  <a:pt x="3600145" y="256489"/>
                </a:cubicBezTo>
                <a:cubicBezTo>
                  <a:pt x="3597402" y="256489"/>
                  <a:pt x="3595116" y="255423"/>
                  <a:pt x="3593287" y="253289"/>
                </a:cubicBezTo>
                <a:close/>
                <a:moveTo>
                  <a:pt x="2907487" y="253289"/>
                </a:moveTo>
                <a:cubicBezTo>
                  <a:pt x="2904744" y="256032"/>
                  <a:pt x="2900933" y="257404"/>
                  <a:pt x="2896057" y="257404"/>
                </a:cubicBezTo>
                <a:cubicBezTo>
                  <a:pt x="2893009" y="257404"/>
                  <a:pt x="2889961" y="256642"/>
                  <a:pt x="2886913" y="255118"/>
                </a:cubicBezTo>
                <a:cubicBezTo>
                  <a:pt x="2883560" y="258471"/>
                  <a:pt x="2879445" y="260147"/>
                  <a:pt x="2874569" y="260147"/>
                </a:cubicBezTo>
                <a:cubicBezTo>
                  <a:pt x="2873044" y="260147"/>
                  <a:pt x="2870758" y="259537"/>
                  <a:pt x="2867710" y="258318"/>
                </a:cubicBezTo>
                <a:cubicBezTo>
                  <a:pt x="2863138" y="262890"/>
                  <a:pt x="2859024" y="264262"/>
                  <a:pt x="2855366" y="262433"/>
                </a:cubicBezTo>
                <a:cubicBezTo>
                  <a:pt x="2853537" y="266700"/>
                  <a:pt x="2851175" y="269596"/>
                  <a:pt x="2848279" y="271120"/>
                </a:cubicBezTo>
                <a:cubicBezTo>
                  <a:pt x="2845384" y="272644"/>
                  <a:pt x="2841345" y="273406"/>
                  <a:pt x="2836164" y="273406"/>
                </a:cubicBezTo>
                <a:cubicBezTo>
                  <a:pt x="2834944" y="276759"/>
                  <a:pt x="2832887" y="279502"/>
                  <a:pt x="2829992" y="281635"/>
                </a:cubicBezTo>
                <a:cubicBezTo>
                  <a:pt x="2827096" y="283769"/>
                  <a:pt x="2824124" y="284531"/>
                  <a:pt x="2821076" y="283921"/>
                </a:cubicBezTo>
                <a:cubicBezTo>
                  <a:pt x="2822600" y="286055"/>
                  <a:pt x="2823362" y="288493"/>
                  <a:pt x="2823362" y="291237"/>
                </a:cubicBezTo>
                <a:cubicBezTo>
                  <a:pt x="2823362" y="295809"/>
                  <a:pt x="2821990" y="299923"/>
                  <a:pt x="2819247" y="303581"/>
                </a:cubicBezTo>
                <a:cubicBezTo>
                  <a:pt x="2822905" y="307239"/>
                  <a:pt x="2824734" y="310744"/>
                  <a:pt x="2824734" y="314097"/>
                </a:cubicBezTo>
                <a:cubicBezTo>
                  <a:pt x="2824734" y="316535"/>
                  <a:pt x="2824124" y="319583"/>
                  <a:pt x="2822905" y="323241"/>
                </a:cubicBezTo>
                <a:cubicBezTo>
                  <a:pt x="2824124" y="323241"/>
                  <a:pt x="2825877" y="323926"/>
                  <a:pt x="2828163" y="325298"/>
                </a:cubicBezTo>
                <a:cubicBezTo>
                  <a:pt x="2830449" y="326670"/>
                  <a:pt x="2831744" y="328117"/>
                  <a:pt x="2832049" y="329641"/>
                </a:cubicBezTo>
                <a:cubicBezTo>
                  <a:pt x="2834487" y="328727"/>
                  <a:pt x="2837535" y="328270"/>
                  <a:pt x="2841193" y="328270"/>
                </a:cubicBezTo>
                <a:cubicBezTo>
                  <a:pt x="2847898" y="328270"/>
                  <a:pt x="2852318" y="329794"/>
                  <a:pt x="2854452" y="332842"/>
                </a:cubicBezTo>
                <a:cubicBezTo>
                  <a:pt x="2857804" y="331623"/>
                  <a:pt x="2861310" y="331013"/>
                  <a:pt x="2864967" y="331013"/>
                </a:cubicBezTo>
                <a:cubicBezTo>
                  <a:pt x="2870758" y="331013"/>
                  <a:pt x="2875330" y="332689"/>
                  <a:pt x="2878683" y="336042"/>
                </a:cubicBezTo>
                <a:cubicBezTo>
                  <a:pt x="2881122" y="333604"/>
                  <a:pt x="2885160" y="331623"/>
                  <a:pt x="2890799" y="330099"/>
                </a:cubicBezTo>
                <a:cubicBezTo>
                  <a:pt x="2896438" y="328575"/>
                  <a:pt x="2901543" y="327813"/>
                  <a:pt x="2906115" y="327813"/>
                </a:cubicBezTo>
                <a:cubicBezTo>
                  <a:pt x="2908859" y="322326"/>
                  <a:pt x="2913735" y="319126"/>
                  <a:pt x="2920746" y="318211"/>
                </a:cubicBezTo>
                <a:cubicBezTo>
                  <a:pt x="2921355" y="316078"/>
                  <a:pt x="2923032" y="313335"/>
                  <a:pt x="2925775" y="309982"/>
                </a:cubicBezTo>
                <a:cubicBezTo>
                  <a:pt x="2924556" y="308153"/>
                  <a:pt x="2923489" y="305715"/>
                  <a:pt x="2922575" y="302667"/>
                </a:cubicBezTo>
                <a:cubicBezTo>
                  <a:pt x="2921660" y="299619"/>
                  <a:pt x="2921203" y="296571"/>
                  <a:pt x="2921203" y="293523"/>
                </a:cubicBezTo>
                <a:cubicBezTo>
                  <a:pt x="2921203" y="287122"/>
                  <a:pt x="2922727" y="282397"/>
                  <a:pt x="2925775" y="279349"/>
                </a:cubicBezTo>
                <a:cubicBezTo>
                  <a:pt x="2922422" y="275082"/>
                  <a:pt x="2920746" y="270053"/>
                  <a:pt x="2920746" y="264262"/>
                </a:cubicBezTo>
                <a:cubicBezTo>
                  <a:pt x="2920746" y="260299"/>
                  <a:pt x="2921355" y="256947"/>
                  <a:pt x="2922575" y="254203"/>
                </a:cubicBezTo>
                <a:cubicBezTo>
                  <a:pt x="2920136" y="255727"/>
                  <a:pt x="2917393" y="256489"/>
                  <a:pt x="2914345" y="256489"/>
                </a:cubicBezTo>
                <a:cubicBezTo>
                  <a:pt x="2911602" y="256489"/>
                  <a:pt x="2909316" y="255423"/>
                  <a:pt x="2907487" y="253289"/>
                </a:cubicBezTo>
                <a:close/>
                <a:moveTo>
                  <a:pt x="2345512" y="253289"/>
                </a:moveTo>
                <a:cubicBezTo>
                  <a:pt x="2342769" y="256032"/>
                  <a:pt x="2338959" y="257404"/>
                  <a:pt x="2334082" y="257404"/>
                </a:cubicBezTo>
                <a:cubicBezTo>
                  <a:pt x="2331034" y="257404"/>
                  <a:pt x="2327986" y="256642"/>
                  <a:pt x="2324938" y="255118"/>
                </a:cubicBezTo>
                <a:cubicBezTo>
                  <a:pt x="2321585" y="258471"/>
                  <a:pt x="2317471" y="260147"/>
                  <a:pt x="2312594" y="260147"/>
                </a:cubicBezTo>
                <a:cubicBezTo>
                  <a:pt x="2311070" y="260147"/>
                  <a:pt x="2308783" y="259537"/>
                  <a:pt x="2305736" y="258318"/>
                </a:cubicBezTo>
                <a:cubicBezTo>
                  <a:pt x="2301164" y="262890"/>
                  <a:pt x="2297049" y="264262"/>
                  <a:pt x="2293391" y="262433"/>
                </a:cubicBezTo>
                <a:cubicBezTo>
                  <a:pt x="2291562" y="266700"/>
                  <a:pt x="2289200" y="269596"/>
                  <a:pt x="2286305" y="271120"/>
                </a:cubicBezTo>
                <a:cubicBezTo>
                  <a:pt x="2283409" y="272644"/>
                  <a:pt x="2279371" y="273406"/>
                  <a:pt x="2274189" y="273406"/>
                </a:cubicBezTo>
                <a:cubicBezTo>
                  <a:pt x="2272969" y="276759"/>
                  <a:pt x="2270912" y="279502"/>
                  <a:pt x="2268017" y="281635"/>
                </a:cubicBezTo>
                <a:cubicBezTo>
                  <a:pt x="2265121" y="283769"/>
                  <a:pt x="2262149" y="284531"/>
                  <a:pt x="2259101" y="283921"/>
                </a:cubicBezTo>
                <a:cubicBezTo>
                  <a:pt x="2260625" y="286055"/>
                  <a:pt x="2261387" y="288493"/>
                  <a:pt x="2261387" y="291237"/>
                </a:cubicBezTo>
                <a:cubicBezTo>
                  <a:pt x="2261387" y="295809"/>
                  <a:pt x="2260015" y="299923"/>
                  <a:pt x="2257272" y="303581"/>
                </a:cubicBezTo>
                <a:cubicBezTo>
                  <a:pt x="2260930" y="307239"/>
                  <a:pt x="2262759" y="310744"/>
                  <a:pt x="2262759" y="314097"/>
                </a:cubicBezTo>
                <a:cubicBezTo>
                  <a:pt x="2262759" y="316535"/>
                  <a:pt x="2262149" y="319583"/>
                  <a:pt x="2260930" y="323241"/>
                </a:cubicBezTo>
                <a:cubicBezTo>
                  <a:pt x="2262149" y="323241"/>
                  <a:pt x="2263902" y="323926"/>
                  <a:pt x="2266188" y="325298"/>
                </a:cubicBezTo>
                <a:cubicBezTo>
                  <a:pt x="2268474" y="326670"/>
                  <a:pt x="2269769" y="328117"/>
                  <a:pt x="2270074" y="329641"/>
                </a:cubicBezTo>
                <a:cubicBezTo>
                  <a:pt x="2272513" y="328727"/>
                  <a:pt x="2275560" y="328270"/>
                  <a:pt x="2279218" y="328270"/>
                </a:cubicBezTo>
                <a:cubicBezTo>
                  <a:pt x="2285924" y="328270"/>
                  <a:pt x="2290343" y="329794"/>
                  <a:pt x="2292477" y="332842"/>
                </a:cubicBezTo>
                <a:cubicBezTo>
                  <a:pt x="2295830" y="331623"/>
                  <a:pt x="2299335" y="331013"/>
                  <a:pt x="2302992" y="331013"/>
                </a:cubicBezTo>
                <a:cubicBezTo>
                  <a:pt x="2308783" y="331013"/>
                  <a:pt x="2313356" y="332689"/>
                  <a:pt x="2316708" y="336042"/>
                </a:cubicBezTo>
                <a:cubicBezTo>
                  <a:pt x="2319147" y="333604"/>
                  <a:pt x="2323185" y="331623"/>
                  <a:pt x="2328824" y="330099"/>
                </a:cubicBezTo>
                <a:cubicBezTo>
                  <a:pt x="2334463" y="328575"/>
                  <a:pt x="2339568" y="327813"/>
                  <a:pt x="2344140" y="327813"/>
                </a:cubicBezTo>
                <a:cubicBezTo>
                  <a:pt x="2346883" y="322326"/>
                  <a:pt x="2351761" y="319126"/>
                  <a:pt x="2358771" y="318211"/>
                </a:cubicBezTo>
                <a:cubicBezTo>
                  <a:pt x="2359380" y="316078"/>
                  <a:pt x="2361057" y="313335"/>
                  <a:pt x="2363800" y="309982"/>
                </a:cubicBezTo>
                <a:cubicBezTo>
                  <a:pt x="2362581" y="308153"/>
                  <a:pt x="2361514" y="305715"/>
                  <a:pt x="2360600" y="302667"/>
                </a:cubicBezTo>
                <a:cubicBezTo>
                  <a:pt x="2359685" y="299619"/>
                  <a:pt x="2359228" y="296571"/>
                  <a:pt x="2359228" y="293523"/>
                </a:cubicBezTo>
                <a:cubicBezTo>
                  <a:pt x="2359228" y="287122"/>
                  <a:pt x="2360752" y="282397"/>
                  <a:pt x="2363800" y="279349"/>
                </a:cubicBezTo>
                <a:cubicBezTo>
                  <a:pt x="2360448" y="275082"/>
                  <a:pt x="2358771" y="270053"/>
                  <a:pt x="2358771" y="264262"/>
                </a:cubicBezTo>
                <a:cubicBezTo>
                  <a:pt x="2358771" y="260299"/>
                  <a:pt x="2359380" y="256947"/>
                  <a:pt x="2360600" y="254203"/>
                </a:cubicBezTo>
                <a:cubicBezTo>
                  <a:pt x="2358161" y="255727"/>
                  <a:pt x="2355418" y="256489"/>
                  <a:pt x="2352370" y="256489"/>
                </a:cubicBezTo>
                <a:cubicBezTo>
                  <a:pt x="2349626" y="256489"/>
                  <a:pt x="2347341" y="255423"/>
                  <a:pt x="2345512" y="253289"/>
                </a:cubicBezTo>
                <a:close/>
                <a:moveTo>
                  <a:pt x="2045056" y="176937"/>
                </a:moveTo>
                <a:cubicBezTo>
                  <a:pt x="2040179" y="179070"/>
                  <a:pt x="2035454" y="180137"/>
                  <a:pt x="2030882" y="180137"/>
                </a:cubicBezTo>
                <a:cubicBezTo>
                  <a:pt x="2029663" y="180137"/>
                  <a:pt x="2027834" y="179832"/>
                  <a:pt x="2025396" y="179223"/>
                </a:cubicBezTo>
                <a:cubicBezTo>
                  <a:pt x="2021433" y="183490"/>
                  <a:pt x="2018386" y="186538"/>
                  <a:pt x="2016252" y="188367"/>
                </a:cubicBezTo>
                <a:cubicBezTo>
                  <a:pt x="2014118" y="190195"/>
                  <a:pt x="2011223" y="191262"/>
                  <a:pt x="2007565" y="191567"/>
                </a:cubicBezTo>
                <a:cubicBezTo>
                  <a:pt x="2006651" y="193701"/>
                  <a:pt x="2005736" y="196215"/>
                  <a:pt x="2004822" y="199111"/>
                </a:cubicBezTo>
                <a:cubicBezTo>
                  <a:pt x="2003908" y="202006"/>
                  <a:pt x="2002841" y="204369"/>
                  <a:pt x="2001621" y="206197"/>
                </a:cubicBezTo>
                <a:cubicBezTo>
                  <a:pt x="2000402" y="208026"/>
                  <a:pt x="1998269" y="209550"/>
                  <a:pt x="1995221" y="210769"/>
                </a:cubicBezTo>
                <a:cubicBezTo>
                  <a:pt x="1994611" y="214732"/>
                  <a:pt x="1993087" y="217932"/>
                  <a:pt x="1990649" y="220371"/>
                </a:cubicBezTo>
                <a:cubicBezTo>
                  <a:pt x="1990953" y="221590"/>
                  <a:pt x="1991106" y="223266"/>
                  <a:pt x="1991106" y="225400"/>
                </a:cubicBezTo>
                <a:cubicBezTo>
                  <a:pt x="1991106" y="228448"/>
                  <a:pt x="1990344" y="231801"/>
                  <a:pt x="1988820" y="235458"/>
                </a:cubicBezTo>
                <a:cubicBezTo>
                  <a:pt x="1989734" y="237592"/>
                  <a:pt x="1990192" y="242316"/>
                  <a:pt x="1990192" y="249631"/>
                </a:cubicBezTo>
                <a:cubicBezTo>
                  <a:pt x="1990192" y="263652"/>
                  <a:pt x="1988972" y="272034"/>
                  <a:pt x="1986534" y="274777"/>
                </a:cubicBezTo>
                <a:cubicBezTo>
                  <a:pt x="1986839" y="275997"/>
                  <a:pt x="1987905" y="278892"/>
                  <a:pt x="1989734" y="283464"/>
                </a:cubicBezTo>
                <a:cubicBezTo>
                  <a:pt x="1991563" y="288036"/>
                  <a:pt x="1992477" y="292456"/>
                  <a:pt x="1992477" y="296723"/>
                </a:cubicBezTo>
                <a:cubicBezTo>
                  <a:pt x="1992477" y="300076"/>
                  <a:pt x="1991868" y="303124"/>
                  <a:pt x="1990649" y="305867"/>
                </a:cubicBezTo>
                <a:cubicBezTo>
                  <a:pt x="1996745" y="308305"/>
                  <a:pt x="2000555" y="312573"/>
                  <a:pt x="2002078" y="318669"/>
                </a:cubicBezTo>
                <a:cubicBezTo>
                  <a:pt x="2005127" y="319583"/>
                  <a:pt x="2008022" y="321564"/>
                  <a:pt x="2010765" y="324612"/>
                </a:cubicBezTo>
                <a:cubicBezTo>
                  <a:pt x="2018081" y="324307"/>
                  <a:pt x="2024330" y="327508"/>
                  <a:pt x="2029511" y="334213"/>
                </a:cubicBezTo>
                <a:cubicBezTo>
                  <a:pt x="2030425" y="332080"/>
                  <a:pt x="2033168" y="331013"/>
                  <a:pt x="2037740" y="331013"/>
                </a:cubicBezTo>
                <a:cubicBezTo>
                  <a:pt x="2039874" y="331013"/>
                  <a:pt x="2041702" y="331165"/>
                  <a:pt x="2043227" y="331470"/>
                </a:cubicBezTo>
                <a:cubicBezTo>
                  <a:pt x="2044751" y="331775"/>
                  <a:pt x="2045970" y="331927"/>
                  <a:pt x="2046884" y="331927"/>
                </a:cubicBezTo>
                <a:cubicBezTo>
                  <a:pt x="2047189" y="329794"/>
                  <a:pt x="2049094" y="327889"/>
                  <a:pt x="2052599" y="326212"/>
                </a:cubicBezTo>
                <a:cubicBezTo>
                  <a:pt x="2056104" y="324536"/>
                  <a:pt x="2059533" y="323698"/>
                  <a:pt x="2062886" y="323698"/>
                </a:cubicBezTo>
                <a:cubicBezTo>
                  <a:pt x="2065020" y="323698"/>
                  <a:pt x="2066849" y="324155"/>
                  <a:pt x="2068373" y="325069"/>
                </a:cubicBezTo>
                <a:cubicBezTo>
                  <a:pt x="2068068" y="322021"/>
                  <a:pt x="2068678" y="319583"/>
                  <a:pt x="2070201" y="317754"/>
                </a:cubicBezTo>
                <a:cubicBezTo>
                  <a:pt x="2071726" y="315925"/>
                  <a:pt x="2073783" y="314173"/>
                  <a:pt x="2076374" y="312496"/>
                </a:cubicBezTo>
                <a:cubicBezTo>
                  <a:pt x="2078965" y="310820"/>
                  <a:pt x="2080870" y="309525"/>
                  <a:pt x="2082088" y="308610"/>
                </a:cubicBezTo>
                <a:cubicBezTo>
                  <a:pt x="2081479" y="307391"/>
                  <a:pt x="2081174" y="304648"/>
                  <a:pt x="2081174" y="300381"/>
                </a:cubicBezTo>
                <a:cubicBezTo>
                  <a:pt x="2081174" y="291237"/>
                  <a:pt x="2082241" y="285598"/>
                  <a:pt x="2084375" y="283464"/>
                </a:cubicBezTo>
                <a:cubicBezTo>
                  <a:pt x="2082241" y="281331"/>
                  <a:pt x="2081174" y="277063"/>
                  <a:pt x="2081174" y="270663"/>
                </a:cubicBezTo>
                <a:cubicBezTo>
                  <a:pt x="2081174" y="263347"/>
                  <a:pt x="2082241" y="256947"/>
                  <a:pt x="2084375" y="251460"/>
                </a:cubicBezTo>
                <a:cubicBezTo>
                  <a:pt x="2082546" y="247498"/>
                  <a:pt x="2081632" y="240792"/>
                  <a:pt x="2081632" y="231343"/>
                </a:cubicBezTo>
                <a:cubicBezTo>
                  <a:pt x="2081632" y="222199"/>
                  <a:pt x="2082241" y="216103"/>
                  <a:pt x="2083460" y="213055"/>
                </a:cubicBezTo>
                <a:cubicBezTo>
                  <a:pt x="2080717" y="207569"/>
                  <a:pt x="2079346" y="201321"/>
                  <a:pt x="2079346" y="194310"/>
                </a:cubicBezTo>
                <a:cubicBezTo>
                  <a:pt x="2079346" y="188824"/>
                  <a:pt x="2079955" y="184861"/>
                  <a:pt x="2081174" y="182423"/>
                </a:cubicBezTo>
                <a:cubicBezTo>
                  <a:pt x="2079346" y="183642"/>
                  <a:pt x="2076678" y="183718"/>
                  <a:pt x="2073173" y="182652"/>
                </a:cubicBezTo>
                <a:cubicBezTo>
                  <a:pt x="2069668" y="181585"/>
                  <a:pt x="2066849" y="179985"/>
                  <a:pt x="2064715" y="177851"/>
                </a:cubicBezTo>
                <a:cubicBezTo>
                  <a:pt x="2063496" y="179680"/>
                  <a:pt x="2061058" y="180594"/>
                  <a:pt x="2057400" y="180594"/>
                </a:cubicBezTo>
                <a:cubicBezTo>
                  <a:pt x="2054961" y="180594"/>
                  <a:pt x="2052524" y="180213"/>
                  <a:pt x="2050085" y="179451"/>
                </a:cubicBezTo>
                <a:cubicBezTo>
                  <a:pt x="2047646" y="178689"/>
                  <a:pt x="2045970" y="177851"/>
                  <a:pt x="2045056" y="176937"/>
                </a:cubicBezTo>
                <a:close/>
                <a:moveTo>
                  <a:pt x="1060476" y="170079"/>
                </a:moveTo>
                <a:cubicBezTo>
                  <a:pt x="1059256" y="171603"/>
                  <a:pt x="1056665" y="172898"/>
                  <a:pt x="1052703" y="173965"/>
                </a:cubicBezTo>
                <a:cubicBezTo>
                  <a:pt x="1048740" y="175032"/>
                  <a:pt x="1045692" y="175413"/>
                  <a:pt x="1043559" y="175108"/>
                </a:cubicBezTo>
                <a:cubicBezTo>
                  <a:pt x="1042645" y="176632"/>
                  <a:pt x="1040511" y="178156"/>
                  <a:pt x="1037158" y="179680"/>
                </a:cubicBezTo>
                <a:cubicBezTo>
                  <a:pt x="1033805" y="181204"/>
                  <a:pt x="1030300" y="181661"/>
                  <a:pt x="1026642" y="181051"/>
                </a:cubicBezTo>
                <a:cubicBezTo>
                  <a:pt x="1023594" y="186843"/>
                  <a:pt x="1020394" y="191567"/>
                  <a:pt x="1017041" y="195225"/>
                </a:cubicBezTo>
                <a:cubicBezTo>
                  <a:pt x="1013689" y="198882"/>
                  <a:pt x="1009421" y="201625"/>
                  <a:pt x="1004239" y="203454"/>
                </a:cubicBezTo>
                <a:cubicBezTo>
                  <a:pt x="1003630" y="207721"/>
                  <a:pt x="1001725" y="212446"/>
                  <a:pt x="998525" y="217627"/>
                </a:cubicBezTo>
                <a:cubicBezTo>
                  <a:pt x="995324" y="222809"/>
                  <a:pt x="992048" y="226771"/>
                  <a:pt x="988695" y="229515"/>
                </a:cubicBezTo>
                <a:lnTo>
                  <a:pt x="990523" y="229972"/>
                </a:lnTo>
                <a:cubicBezTo>
                  <a:pt x="994791" y="226924"/>
                  <a:pt x="1000582" y="225400"/>
                  <a:pt x="1007898" y="225400"/>
                </a:cubicBezTo>
                <a:cubicBezTo>
                  <a:pt x="1012164" y="225400"/>
                  <a:pt x="1016203" y="225857"/>
                  <a:pt x="1020013" y="226771"/>
                </a:cubicBezTo>
                <a:cubicBezTo>
                  <a:pt x="1023823" y="227686"/>
                  <a:pt x="1026490" y="228753"/>
                  <a:pt x="1028014" y="229972"/>
                </a:cubicBezTo>
                <a:cubicBezTo>
                  <a:pt x="1035329" y="225400"/>
                  <a:pt x="1043406" y="223114"/>
                  <a:pt x="1052246" y="223114"/>
                </a:cubicBezTo>
                <a:cubicBezTo>
                  <a:pt x="1059561" y="223114"/>
                  <a:pt x="1065962" y="225400"/>
                  <a:pt x="1071448" y="229972"/>
                </a:cubicBezTo>
                <a:cubicBezTo>
                  <a:pt x="1074496" y="225705"/>
                  <a:pt x="1081963" y="223571"/>
                  <a:pt x="1093851" y="223571"/>
                </a:cubicBezTo>
                <a:cubicBezTo>
                  <a:pt x="1100556" y="223571"/>
                  <a:pt x="1105738" y="224181"/>
                  <a:pt x="1109396" y="225400"/>
                </a:cubicBezTo>
                <a:cubicBezTo>
                  <a:pt x="1106957" y="224181"/>
                  <a:pt x="1104747" y="221514"/>
                  <a:pt x="1102767" y="217399"/>
                </a:cubicBezTo>
                <a:cubicBezTo>
                  <a:pt x="1100786" y="213284"/>
                  <a:pt x="1099794" y="209398"/>
                  <a:pt x="1099794" y="205740"/>
                </a:cubicBezTo>
                <a:cubicBezTo>
                  <a:pt x="1099794" y="203302"/>
                  <a:pt x="1100252" y="201473"/>
                  <a:pt x="1101166" y="200254"/>
                </a:cubicBezTo>
                <a:cubicBezTo>
                  <a:pt x="1096899" y="200559"/>
                  <a:pt x="1093317" y="199416"/>
                  <a:pt x="1090422" y="196825"/>
                </a:cubicBezTo>
                <a:cubicBezTo>
                  <a:pt x="1087526" y="194234"/>
                  <a:pt x="1084936" y="191262"/>
                  <a:pt x="1082649" y="187909"/>
                </a:cubicBezTo>
                <a:cubicBezTo>
                  <a:pt x="1080364" y="184557"/>
                  <a:pt x="1078611" y="182118"/>
                  <a:pt x="1077391" y="180594"/>
                </a:cubicBezTo>
                <a:cubicBezTo>
                  <a:pt x="1075867" y="181509"/>
                  <a:pt x="1072743" y="180670"/>
                  <a:pt x="1068019" y="178080"/>
                </a:cubicBezTo>
                <a:cubicBezTo>
                  <a:pt x="1063295" y="175489"/>
                  <a:pt x="1060780" y="172822"/>
                  <a:pt x="1060476" y="170079"/>
                </a:cubicBezTo>
                <a:close/>
                <a:moveTo>
                  <a:pt x="4098417" y="168250"/>
                </a:moveTo>
                <a:cubicBezTo>
                  <a:pt x="4095064" y="171603"/>
                  <a:pt x="4090720" y="174270"/>
                  <a:pt x="4085386" y="176251"/>
                </a:cubicBezTo>
                <a:cubicBezTo>
                  <a:pt x="4080052" y="178232"/>
                  <a:pt x="4075404" y="178918"/>
                  <a:pt x="4071442" y="178308"/>
                </a:cubicBezTo>
                <a:cubicBezTo>
                  <a:pt x="4071137" y="181356"/>
                  <a:pt x="4068470" y="184938"/>
                  <a:pt x="4063441" y="189052"/>
                </a:cubicBezTo>
                <a:cubicBezTo>
                  <a:pt x="4058412" y="193167"/>
                  <a:pt x="4053916" y="195834"/>
                  <a:pt x="4049953" y="197053"/>
                </a:cubicBezTo>
                <a:cubicBezTo>
                  <a:pt x="4050868" y="198882"/>
                  <a:pt x="4051325" y="201016"/>
                  <a:pt x="4051325" y="203454"/>
                </a:cubicBezTo>
                <a:cubicBezTo>
                  <a:pt x="4051325" y="206502"/>
                  <a:pt x="4050563" y="209550"/>
                  <a:pt x="4049039" y="212598"/>
                </a:cubicBezTo>
                <a:cubicBezTo>
                  <a:pt x="4047515" y="215646"/>
                  <a:pt x="4045382" y="218237"/>
                  <a:pt x="4042638" y="220371"/>
                </a:cubicBezTo>
                <a:cubicBezTo>
                  <a:pt x="4042943" y="224638"/>
                  <a:pt x="4041952" y="228753"/>
                  <a:pt x="4039667" y="232715"/>
                </a:cubicBezTo>
                <a:cubicBezTo>
                  <a:pt x="4037381" y="236677"/>
                  <a:pt x="4034256" y="239421"/>
                  <a:pt x="4030294" y="240945"/>
                </a:cubicBezTo>
                <a:cubicBezTo>
                  <a:pt x="4030903" y="243383"/>
                  <a:pt x="4031208" y="245364"/>
                  <a:pt x="4031208" y="246888"/>
                </a:cubicBezTo>
                <a:cubicBezTo>
                  <a:pt x="4031208" y="251155"/>
                  <a:pt x="4030141" y="254508"/>
                  <a:pt x="4028008" y="256947"/>
                </a:cubicBezTo>
                <a:cubicBezTo>
                  <a:pt x="4028922" y="259080"/>
                  <a:pt x="4029379" y="261214"/>
                  <a:pt x="4029379" y="263347"/>
                </a:cubicBezTo>
                <a:cubicBezTo>
                  <a:pt x="4029379" y="266700"/>
                  <a:pt x="4027703" y="270358"/>
                  <a:pt x="4024350" y="274320"/>
                </a:cubicBezTo>
                <a:cubicBezTo>
                  <a:pt x="4031970" y="279502"/>
                  <a:pt x="4035780" y="286969"/>
                  <a:pt x="4035780" y="296723"/>
                </a:cubicBezTo>
                <a:cubicBezTo>
                  <a:pt x="4035780" y="301905"/>
                  <a:pt x="4034866" y="306324"/>
                  <a:pt x="4033037" y="309982"/>
                </a:cubicBezTo>
                <a:cubicBezTo>
                  <a:pt x="4036085" y="310287"/>
                  <a:pt x="4038219" y="311201"/>
                  <a:pt x="4039438" y="312725"/>
                </a:cubicBezTo>
                <a:cubicBezTo>
                  <a:pt x="4040657" y="314249"/>
                  <a:pt x="4041724" y="316687"/>
                  <a:pt x="4042638" y="320040"/>
                </a:cubicBezTo>
                <a:cubicBezTo>
                  <a:pt x="4050258" y="320955"/>
                  <a:pt x="4055897" y="324612"/>
                  <a:pt x="4059555" y="331013"/>
                </a:cubicBezTo>
                <a:cubicBezTo>
                  <a:pt x="4062907" y="331013"/>
                  <a:pt x="4067099" y="332080"/>
                  <a:pt x="4072128" y="334213"/>
                </a:cubicBezTo>
                <a:cubicBezTo>
                  <a:pt x="4077157" y="336347"/>
                  <a:pt x="4080433" y="338785"/>
                  <a:pt x="4081958" y="341529"/>
                </a:cubicBezTo>
                <a:cubicBezTo>
                  <a:pt x="4084396" y="339395"/>
                  <a:pt x="4088511" y="338328"/>
                  <a:pt x="4094302" y="338328"/>
                </a:cubicBezTo>
                <a:cubicBezTo>
                  <a:pt x="4098569" y="338328"/>
                  <a:pt x="4100855" y="338938"/>
                  <a:pt x="4101160" y="340157"/>
                </a:cubicBezTo>
                <a:cubicBezTo>
                  <a:pt x="4103598" y="337414"/>
                  <a:pt x="4106646" y="335280"/>
                  <a:pt x="4110304" y="333756"/>
                </a:cubicBezTo>
                <a:cubicBezTo>
                  <a:pt x="4113962" y="332232"/>
                  <a:pt x="4117314" y="331623"/>
                  <a:pt x="4120362" y="331927"/>
                </a:cubicBezTo>
                <a:cubicBezTo>
                  <a:pt x="4125544" y="326746"/>
                  <a:pt x="4131183" y="324155"/>
                  <a:pt x="4137279" y="324155"/>
                </a:cubicBezTo>
                <a:cubicBezTo>
                  <a:pt x="4139412" y="324155"/>
                  <a:pt x="4140936" y="324307"/>
                  <a:pt x="4141851" y="324612"/>
                </a:cubicBezTo>
                <a:cubicBezTo>
                  <a:pt x="4141546" y="321869"/>
                  <a:pt x="4142308" y="319202"/>
                  <a:pt x="4144137" y="316611"/>
                </a:cubicBezTo>
                <a:cubicBezTo>
                  <a:pt x="4145966" y="314020"/>
                  <a:pt x="4148099" y="312268"/>
                  <a:pt x="4150538" y="311353"/>
                </a:cubicBezTo>
                <a:cubicBezTo>
                  <a:pt x="4150538" y="307391"/>
                  <a:pt x="4151528" y="303962"/>
                  <a:pt x="4153509" y="301066"/>
                </a:cubicBezTo>
                <a:cubicBezTo>
                  <a:pt x="4155490" y="298171"/>
                  <a:pt x="4158005" y="295961"/>
                  <a:pt x="4161053" y="294437"/>
                </a:cubicBezTo>
                <a:cubicBezTo>
                  <a:pt x="4161053" y="288341"/>
                  <a:pt x="4162272" y="283464"/>
                  <a:pt x="4164711" y="279807"/>
                </a:cubicBezTo>
                <a:cubicBezTo>
                  <a:pt x="4163796" y="277368"/>
                  <a:pt x="4163339" y="274930"/>
                  <a:pt x="4163339" y="272491"/>
                </a:cubicBezTo>
                <a:cubicBezTo>
                  <a:pt x="4163339" y="269139"/>
                  <a:pt x="4164101" y="265862"/>
                  <a:pt x="4165625" y="262662"/>
                </a:cubicBezTo>
                <a:cubicBezTo>
                  <a:pt x="4167149" y="259461"/>
                  <a:pt x="4169283" y="256794"/>
                  <a:pt x="4172026" y="254661"/>
                </a:cubicBezTo>
                <a:cubicBezTo>
                  <a:pt x="4168978" y="251917"/>
                  <a:pt x="4167454" y="248565"/>
                  <a:pt x="4167454" y="244602"/>
                </a:cubicBezTo>
                <a:cubicBezTo>
                  <a:pt x="4167454" y="240945"/>
                  <a:pt x="4168521" y="237287"/>
                  <a:pt x="4170654" y="233629"/>
                </a:cubicBezTo>
                <a:cubicBezTo>
                  <a:pt x="4164558" y="229972"/>
                  <a:pt x="4160520" y="226390"/>
                  <a:pt x="4158539" y="222885"/>
                </a:cubicBezTo>
                <a:cubicBezTo>
                  <a:pt x="4156557" y="219380"/>
                  <a:pt x="4155567" y="212903"/>
                  <a:pt x="4155567" y="203454"/>
                </a:cubicBezTo>
                <a:cubicBezTo>
                  <a:pt x="4152824" y="203759"/>
                  <a:pt x="4150004" y="202235"/>
                  <a:pt x="4147109" y="198882"/>
                </a:cubicBezTo>
                <a:cubicBezTo>
                  <a:pt x="4144213" y="195529"/>
                  <a:pt x="4142460" y="191719"/>
                  <a:pt x="4141851" y="187452"/>
                </a:cubicBezTo>
                <a:cubicBezTo>
                  <a:pt x="4138498" y="188367"/>
                  <a:pt x="4134459" y="187376"/>
                  <a:pt x="4129735" y="184480"/>
                </a:cubicBezTo>
                <a:cubicBezTo>
                  <a:pt x="4125010" y="181585"/>
                  <a:pt x="4122649" y="177851"/>
                  <a:pt x="4122649" y="173279"/>
                </a:cubicBezTo>
                <a:cubicBezTo>
                  <a:pt x="4120210" y="174498"/>
                  <a:pt x="4117314" y="175108"/>
                  <a:pt x="4113962" y="175108"/>
                </a:cubicBezTo>
                <a:cubicBezTo>
                  <a:pt x="4107561" y="175108"/>
                  <a:pt x="4102379" y="172822"/>
                  <a:pt x="4098417" y="168250"/>
                </a:cubicBezTo>
                <a:close/>
                <a:moveTo>
                  <a:pt x="5335219" y="162306"/>
                </a:moveTo>
                <a:cubicBezTo>
                  <a:pt x="5334000" y="164745"/>
                  <a:pt x="5330799" y="167488"/>
                  <a:pt x="5325617" y="170536"/>
                </a:cubicBezTo>
                <a:cubicBezTo>
                  <a:pt x="5320436" y="173584"/>
                  <a:pt x="5316016" y="175413"/>
                  <a:pt x="5312358" y="176022"/>
                </a:cubicBezTo>
                <a:cubicBezTo>
                  <a:pt x="5312054" y="179070"/>
                  <a:pt x="5310606" y="181813"/>
                  <a:pt x="5308015" y="184252"/>
                </a:cubicBezTo>
                <a:cubicBezTo>
                  <a:pt x="5305425" y="186690"/>
                  <a:pt x="5302148" y="188519"/>
                  <a:pt x="5298186" y="189738"/>
                </a:cubicBezTo>
                <a:cubicBezTo>
                  <a:pt x="5298186" y="192481"/>
                  <a:pt x="5297042" y="196139"/>
                  <a:pt x="5294756" y="200711"/>
                </a:cubicBezTo>
                <a:cubicBezTo>
                  <a:pt x="5292470" y="205283"/>
                  <a:pt x="5290108" y="208483"/>
                  <a:pt x="5287670" y="210312"/>
                </a:cubicBezTo>
                <a:lnTo>
                  <a:pt x="5288127" y="217170"/>
                </a:lnTo>
                <a:cubicBezTo>
                  <a:pt x="5288127" y="222961"/>
                  <a:pt x="5287441" y="228295"/>
                  <a:pt x="5286069" y="233172"/>
                </a:cubicBezTo>
                <a:cubicBezTo>
                  <a:pt x="5284698" y="238049"/>
                  <a:pt x="5282488" y="240945"/>
                  <a:pt x="5279440" y="241859"/>
                </a:cubicBezTo>
                <a:cubicBezTo>
                  <a:pt x="5281574" y="243688"/>
                  <a:pt x="5283250" y="246507"/>
                  <a:pt x="5284469" y="250317"/>
                </a:cubicBezTo>
                <a:cubicBezTo>
                  <a:pt x="5285689" y="254127"/>
                  <a:pt x="5286298" y="258166"/>
                  <a:pt x="5286298" y="262433"/>
                </a:cubicBezTo>
                <a:cubicBezTo>
                  <a:pt x="5286298" y="269139"/>
                  <a:pt x="5285232" y="274473"/>
                  <a:pt x="5283097" y="278435"/>
                </a:cubicBezTo>
                <a:cubicBezTo>
                  <a:pt x="5285536" y="279654"/>
                  <a:pt x="5287975" y="282016"/>
                  <a:pt x="5290413" y="285522"/>
                </a:cubicBezTo>
                <a:cubicBezTo>
                  <a:pt x="5292852" y="289027"/>
                  <a:pt x="5294071" y="292913"/>
                  <a:pt x="5294071" y="297180"/>
                </a:cubicBezTo>
                <a:cubicBezTo>
                  <a:pt x="5294071" y="299314"/>
                  <a:pt x="5293613" y="301752"/>
                  <a:pt x="5292699" y="304495"/>
                </a:cubicBezTo>
                <a:cubicBezTo>
                  <a:pt x="5294223" y="305410"/>
                  <a:pt x="5296204" y="308305"/>
                  <a:pt x="5298642" y="313182"/>
                </a:cubicBezTo>
                <a:cubicBezTo>
                  <a:pt x="5301081" y="318059"/>
                  <a:pt x="5302453" y="321259"/>
                  <a:pt x="5302757" y="322783"/>
                </a:cubicBezTo>
                <a:cubicBezTo>
                  <a:pt x="5307329" y="323088"/>
                  <a:pt x="5311825" y="324003"/>
                  <a:pt x="5316245" y="325527"/>
                </a:cubicBezTo>
                <a:cubicBezTo>
                  <a:pt x="5320664" y="327051"/>
                  <a:pt x="5323789" y="329337"/>
                  <a:pt x="5325617" y="332385"/>
                </a:cubicBezTo>
                <a:cubicBezTo>
                  <a:pt x="5330189" y="329641"/>
                  <a:pt x="5334609" y="328270"/>
                  <a:pt x="5338876" y="328270"/>
                </a:cubicBezTo>
                <a:cubicBezTo>
                  <a:pt x="5344668" y="328270"/>
                  <a:pt x="5350306" y="330403"/>
                  <a:pt x="5355792" y="334671"/>
                </a:cubicBezTo>
                <a:cubicBezTo>
                  <a:pt x="5358536" y="331318"/>
                  <a:pt x="5362650" y="329641"/>
                  <a:pt x="5368137" y="329641"/>
                </a:cubicBezTo>
                <a:cubicBezTo>
                  <a:pt x="5372709" y="329641"/>
                  <a:pt x="5375909" y="330251"/>
                  <a:pt x="5377738" y="331470"/>
                </a:cubicBezTo>
                <a:cubicBezTo>
                  <a:pt x="5378653" y="330251"/>
                  <a:pt x="5381015" y="328346"/>
                  <a:pt x="5384824" y="325755"/>
                </a:cubicBezTo>
                <a:cubicBezTo>
                  <a:pt x="5388635" y="323164"/>
                  <a:pt x="5392521" y="321259"/>
                  <a:pt x="5396483" y="320040"/>
                </a:cubicBezTo>
                <a:cubicBezTo>
                  <a:pt x="5392826" y="316383"/>
                  <a:pt x="5390997" y="309525"/>
                  <a:pt x="5390997" y="299466"/>
                </a:cubicBezTo>
                <a:cubicBezTo>
                  <a:pt x="5390997" y="292761"/>
                  <a:pt x="5391911" y="286665"/>
                  <a:pt x="5393740" y="281178"/>
                </a:cubicBezTo>
                <a:cubicBezTo>
                  <a:pt x="5391302" y="276301"/>
                  <a:pt x="5390082" y="271729"/>
                  <a:pt x="5390082" y="267462"/>
                </a:cubicBezTo>
                <a:cubicBezTo>
                  <a:pt x="5390082" y="263500"/>
                  <a:pt x="5390844" y="260299"/>
                  <a:pt x="5392369" y="257861"/>
                </a:cubicBezTo>
                <a:cubicBezTo>
                  <a:pt x="5391150" y="255727"/>
                  <a:pt x="5390540" y="252832"/>
                  <a:pt x="5390540" y="249174"/>
                </a:cubicBezTo>
                <a:cubicBezTo>
                  <a:pt x="5390540" y="243993"/>
                  <a:pt x="5391607" y="239421"/>
                  <a:pt x="5393740" y="235458"/>
                </a:cubicBezTo>
                <a:cubicBezTo>
                  <a:pt x="5391911" y="232105"/>
                  <a:pt x="5390997" y="227991"/>
                  <a:pt x="5390997" y="223114"/>
                </a:cubicBezTo>
                <a:cubicBezTo>
                  <a:pt x="5390997" y="220980"/>
                  <a:pt x="5391302" y="218694"/>
                  <a:pt x="5391911" y="216256"/>
                </a:cubicBezTo>
                <a:cubicBezTo>
                  <a:pt x="5389168" y="212598"/>
                  <a:pt x="5387796" y="207417"/>
                  <a:pt x="5387796" y="200711"/>
                </a:cubicBezTo>
                <a:cubicBezTo>
                  <a:pt x="5387796" y="196139"/>
                  <a:pt x="5388558" y="192024"/>
                  <a:pt x="5390082" y="188367"/>
                </a:cubicBezTo>
                <a:cubicBezTo>
                  <a:pt x="5388254" y="187147"/>
                  <a:pt x="5386730" y="184938"/>
                  <a:pt x="5385510" y="181737"/>
                </a:cubicBezTo>
                <a:cubicBezTo>
                  <a:pt x="5384291" y="178537"/>
                  <a:pt x="5383529" y="175565"/>
                  <a:pt x="5383225" y="172822"/>
                </a:cubicBezTo>
                <a:cubicBezTo>
                  <a:pt x="5379567" y="173127"/>
                  <a:pt x="5375909" y="172593"/>
                  <a:pt x="5372252" y="171222"/>
                </a:cubicBezTo>
                <a:cubicBezTo>
                  <a:pt x="5368594" y="169850"/>
                  <a:pt x="5366156" y="167945"/>
                  <a:pt x="5364937" y="165507"/>
                </a:cubicBezTo>
                <a:cubicBezTo>
                  <a:pt x="5360974" y="167640"/>
                  <a:pt x="5357012" y="168707"/>
                  <a:pt x="5353049" y="168707"/>
                </a:cubicBezTo>
                <a:cubicBezTo>
                  <a:pt x="5347258" y="168707"/>
                  <a:pt x="5341315" y="166573"/>
                  <a:pt x="5335219" y="162306"/>
                </a:cubicBezTo>
                <a:close/>
                <a:moveTo>
                  <a:pt x="1601420" y="162306"/>
                </a:moveTo>
                <a:cubicBezTo>
                  <a:pt x="1600200" y="164745"/>
                  <a:pt x="1597000" y="167488"/>
                  <a:pt x="1591818" y="170536"/>
                </a:cubicBezTo>
                <a:cubicBezTo>
                  <a:pt x="1586636" y="173584"/>
                  <a:pt x="1582217" y="175413"/>
                  <a:pt x="1578559" y="176022"/>
                </a:cubicBezTo>
                <a:cubicBezTo>
                  <a:pt x="1578255" y="179070"/>
                  <a:pt x="1576806" y="181813"/>
                  <a:pt x="1574216" y="184252"/>
                </a:cubicBezTo>
                <a:cubicBezTo>
                  <a:pt x="1571625" y="186690"/>
                  <a:pt x="1568348" y="188519"/>
                  <a:pt x="1564386" y="189738"/>
                </a:cubicBezTo>
                <a:cubicBezTo>
                  <a:pt x="1564386" y="192481"/>
                  <a:pt x="1563243" y="196139"/>
                  <a:pt x="1560957" y="200711"/>
                </a:cubicBezTo>
                <a:cubicBezTo>
                  <a:pt x="1558671" y="205283"/>
                  <a:pt x="1556309" y="208483"/>
                  <a:pt x="1553870" y="210312"/>
                </a:cubicBezTo>
                <a:lnTo>
                  <a:pt x="1554327" y="217170"/>
                </a:lnTo>
                <a:cubicBezTo>
                  <a:pt x="1554327" y="222961"/>
                  <a:pt x="1553642" y="228295"/>
                  <a:pt x="1552270" y="233172"/>
                </a:cubicBezTo>
                <a:cubicBezTo>
                  <a:pt x="1550898" y="238049"/>
                  <a:pt x="1548689" y="240945"/>
                  <a:pt x="1545641" y="241859"/>
                </a:cubicBezTo>
                <a:cubicBezTo>
                  <a:pt x="1547774" y="243688"/>
                  <a:pt x="1549451" y="246507"/>
                  <a:pt x="1550670" y="250317"/>
                </a:cubicBezTo>
                <a:cubicBezTo>
                  <a:pt x="1551889" y="254127"/>
                  <a:pt x="1552499" y="258166"/>
                  <a:pt x="1552499" y="262433"/>
                </a:cubicBezTo>
                <a:cubicBezTo>
                  <a:pt x="1552499" y="269139"/>
                  <a:pt x="1551432" y="274473"/>
                  <a:pt x="1549299" y="278435"/>
                </a:cubicBezTo>
                <a:cubicBezTo>
                  <a:pt x="1551737" y="279654"/>
                  <a:pt x="1554175" y="282016"/>
                  <a:pt x="1556614" y="285522"/>
                </a:cubicBezTo>
                <a:cubicBezTo>
                  <a:pt x="1559052" y="289027"/>
                  <a:pt x="1560271" y="292913"/>
                  <a:pt x="1560271" y="297180"/>
                </a:cubicBezTo>
                <a:cubicBezTo>
                  <a:pt x="1560271" y="299314"/>
                  <a:pt x="1559814" y="301752"/>
                  <a:pt x="1558899" y="304495"/>
                </a:cubicBezTo>
                <a:cubicBezTo>
                  <a:pt x="1560423" y="305410"/>
                  <a:pt x="1562405" y="308305"/>
                  <a:pt x="1564843" y="313182"/>
                </a:cubicBezTo>
                <a:cubicBezTo>
                  <a:pt x="1567282" y="318059"/>
                  <a:pt x="1568653" y="321259"/>
                  <a:pt x="1568958" y="322783"/>
                </a:cubicBezTo>
                <a:cubicBezTo>
                  <a:pt x="1573530" y="323088"/>
                  <a:pt x="1578026" y="324003"/>
                  <a:pt x="1582446" y="325527"/>
                </a:cubicBezTo>
                <a:cubicBezTo>
                  <a:pt x="1586865" y="327051"/>
                  <a:pt x="1589989" y="329337"/>
                  <a:pt x="1591818" y="332385"/>
                </a:cubicBezTo>
                <a:cubicBezTo>
                  <a:pt x="1596390" y="329641"/>
                  <a:pt x="1600810" y="328270"/>
                  <a:pt x="1605077" y="328270"/>
                </a:cubicBezTo>
                <a:cubicBezTo>
                  <a:pt x="1610868" y="328270"/>
                  <a:pt x="1616507" y="330403"/>
                  <a:pt x="1621993" y="334671"/>
                </a:cubicBezTo>
                <a:cubicBezTo>
                  <a:pt x="1624736" y="331318"/>
                  <a:pt x="1628851" y="329641"/>
                  <a:pt x="1634338" y="329641"/>
                </a:cubicBezTo>
                <a:cubicBezTo>
                  <a:pt x="1638910" y="329641"/>
                  <a:pt x="1642110" y="330251"/>
                  <a:pt x="1643939" y="331470"/>
                </a:cubicBezTo>
                <a:cubicBezTo>
                  <a:pt x="1644853" y="330251"/>
                  <a:pt x="1647215" y="328346"/>
                  <a:pt x="1651025" y="325755"/>
                </a:cubicBezTo>
                <a:cubicBezTo>
                  <a:pt x="1654835" y="323164"/>
                  <a:pt x="1658722" y="321259"/>
                  <a:pt x="1662684" y="320040"/>
                </a:cubicBezTo>
                <a:cubicBezTo>
                  <a:pt x="1659026" y="316383"/>
                  <a:pt x="1657197" y="309525"/>
                  <a:pt x="1657197" y="299466"/>
                </a:cubicBezTo>
                <a:cubicBezTo>
                  <a:pt x="1657197" y="292761"/>
                  <a:pt x="1658112" y="286665"/>
                  <a:pt x="1659941" y="281178"/>
                </a:cubicBezTo>
                <a:cubicBezTo>
                  <a:pt x="1657503" y="276301"/>
                  <a:pt x="1656283" y="271729"/>
                  <a:pt x="1656283" y="267462"/>
                </a:cubicBezTo>
                <a:cubicBezTo>
                  <a:pt x="1656283" y="263500"/>
                  <a:pt x="1657045" y="260299"/>
                  <a:pt x="1658569" y="257861"/>
                </a:cubicBezTo>
                <a:cubicBezTo>
                  <a:pt x="1657350" y="255727"/>
                  <a:pt x="1656741" y="252832"/>
                  <a:pt x="1656741" y="249174"/>
                </a:cubicBezTo>
                <a:cubicBezTo>
                  <a:pt x="1656741" y="243993"/>
                  <a:pt x="1657807" y="239421"/>
                  <a:pt x="1659941" y="235458"/>
                </a:cubicBezTo>
                <a:cubicBezTo>
                  <a:pt x="1658112" y="232105"/>
                  <a:pt x="1657197" y="227991"/>
                  <a:pt x="1657197" y="223114"/>
                </a:cubicBezTo>
                <a:cubicBezTo>
                  <a:pt x="1657197" y="220980"/>
                  <a:pt x="1657503" y="218694"/>
                  <a:pt x="1658112" y="216256"/>
                </a:cubicBezTo>
                <a:cubicBezTo>
                  <a:pt x="1655369" y="212598"/>
                  <a:pt x="1653997" y="207417"/>
                  <a:pt x="1653997" y="200711"/>
                </a:cubicBezTo>
                <a:cubicBezTo>
                  <a:pt x="1653997" y="196139"/>
                  <a:pt x="1654760" y="192024"/>
                  <a:pt x="1656283" y="188367"/>
                </a:cubicBezTo>
                <a:cubicBezTo>
                  <a:pt x="1654454" y="187147"/>
                  <a:pt x="1652931" y="184938"/>
                  <a:pt x="1651711" y="181737"/>
                </a:cubicBezTo>
                <a:cubicBezTo>
                  <a:pt x="1650492" y="178537"/>
                  <a:pt x="1649730" y="175565"/>
                  <a:pt x="1649425" y="172822"/>
                </a:cubicBezTo>
                <a:cubicBezTo>
                  <a:pt x="1645768" y="173127"/>
                  <a:pt x="1642110" y="172593"/>
                  <a:pt x="1638452" y="171222"/>
                </a:cubicBezTo>
                <a:cubicBezTo>
                  <a:pt x="1634795" y="169850"/>
                  <a:pt x="1632357" y="167945"/>
                  <a:pt x="1631138" y="165507"/>
                </a:cubicBezTo>
                <a:cubicBezTo>
                  <a:pt x="1627175" y="167640"/>
                  <a:pt x="1623213" y="168707"/>
                  <a:pt x="1619250" y="168707"/>
                </a:cubicBezTo>
                <a:cubicBezTo>
                  <a:pt x="1613459" y="168707"/>
                  <a:pt x="1607515" y="166573"/>
                  <a:pt x="1601420" y="162306"/>
                </a:cubicBezTo>
                <a:close/>
                <a:moveTo>
                  <a:pt x="6031153" y="132588"/>
                </a:moveTo>
                <a:cubicBezTo>
                  <a:pt x="6038773" y="132588"/>
                  <a:pt x="6045555" y="134417"/>
                  <a:pt x="6051499" y="138075"/>
                </a:cubicBezTo>
                <a:cubicBezTo>
                  <a:pt x="6057442" y="141732"/>
                  <a:pt x="6060871" y="146609"/>
                  <a:pt x="6061785" y="152705"/>
                </a:cubicBezTo>
                <a:cubicBezTo>
                  <a:pt x="6067272" y="154534"/>
                  <a:pt x="6071463" y="157353"/>
                  <a:pt x="6074358" y="161163"/>
                </a:cubicBezTo>
                <a:cubicBezTo>
                  <a:pt x="6077254" y="164973"/>
                  <a:pt x="6079007" y="170231"/>
                  <a:pt x="6079616" y="176937"/>
                </a:cubicBezTo>
                <a:cubicBezTo>
                  <a:pt x="6083579" y="180899"/>
                  <a:pt x="6086475" y="185547"/>
                  <a:pt x="6088303" y="190881"/>
                </a:cubicBezTo>
                <a:cubicBezTo>
                  <a:pt x="6090132" y="196215"/>
                  <a:pt x="6091046" y="201625"/>
                  <a:pt x="6091046" y="207112"/>
                </a:cubicBezTo>
                <a:cubicBezTo>
                  <a:pt x="6091046" y="214122"/>
                  <a:pt x="6089827" y="219761"/>
                  <a:pt x="6087389" y="224028"/>
                </a:cubicBezTo>
                <a:cubicBezTo>
                  <a:pt x="6089523" y="227076"/>
                  <a:pt x="6091352" y="231648"/>
                  <a:pt x="6092875" y="237744"/>
                </a:cubicBezTo>
                <a:cubicBezTo>
                  <a:pt x="6094399" y="243840"/>
                  <a:pt x="6095161" y="249784"/>
                  <a:pt x="6095161" y="255575"/>
                </a:cubicBezTo>
                <a:cubicBezTo>
                  <a:pt x="6095161" y="258013"/>
                  <a:pt x="6094856" y="261061"/>
                  <a:pt x="6094247" y="264719"/>
                </a:cubicBezTo>
                <a:cubicBezTo>
                  <a:pt x="6096380" y="269291"/>
                  <a:pt x="6097447" y="272339"/>
                  <a:pt x="6097447" y="273863"/>
                </a:cubicBezTo>
                <a:cubicBezTo>
                  <a:pt x="6097447" y="274777"/>
                  <a:pt x="6096990" y="276911"/>
                  <a:pt x="6096076" y="280264"/>
                </a:cubicBezTo>
                <a:cubicBezTo>
                  <a:pt x="6096380" y="281483"/>
                  <a:pt x="6096685" y="282931"/>
                  <a:pt x="6096990" y="284607"/>
                </a:cubicBezTo>
                <a:cubicBezTo>
                  <a:pt x="6097295" y="286284"/>
                  <a:pt x="6097447" y="288341"/>
                  <a:pt x="6097447" y="290779"/>
                </a:cubicBezTo>
                <a:cubicBezTo>
                  <a:pt x="6097447" y="295351"/>
                  <a:pt x="6095771" y="299466"/>
                  <a:pt x="6092418" y="303124"/>
                </a:cubicBezTo>
                <a:cubicBezTo>
                  <a:pt x="6093638" y="306477"/>
                  <a:pt x="6094247" y="310591"/>
                  <a:pt x="6094247" y="315468"/>
                </a:cubicBezTo>
                <a:cubicBezTo>
                  <a:pt x="6094247" y="321869"/>
                  <a:pt x="6092723" y="327051"/>
                  <a:pt x="6089675" y="331013"/>
                </a:cubicBezTo>
                <a:cubicBezTo>
                  <a:pt x="6090284" y="332232"/>
                  <a:pt x="6090589" y="334213"/>
                  <a:pt x="6090589" y="336957"/>
                </a:cubicBezTo>
                <a:cubicBezTo>
                  <a:pt x="6090589" y="343357"/>
                  <a:pt x="6087998" y="348691"/>
                  <a:pt x="6082817" y="352959"/>
                </a:cubicBezTo>
                <a:cubicBezTo>
                  <a:pt x="6081598" y="357226"/>
                  <a:pt x="6079312" y="360502"/>
                  <a:pt x="6075959" y="362788"/>
                </a:cubicBezTo>
                <a:cubicBezTo>
                  <a:pt x="6072606" y="365074"/>
                  <a:pt x="6068948" y="366217"/>
                  <a:pt x="6064986" y="366217"/>
                </a:cubicBezTo>
                <a:cubicBezTo>
                  <a:pt x="6061023" y="366217"/>
                  <a:pt x="6057823" y="364998"/>
                  <a:pt x="6055385" y="362560"/>
                </a:cubicBezTo>
                <a:cubicBezTo>
                  <a:pt x="6047460" y="365913"/>
                  <a:pt x="6041059" y="367589"/>
                  <a:pt x="6036182" y="367589"/>
                </a:cubicBezTo>
                <a:cubicBezTo>
                  <a:pt x="6033744" y="367589"/>
                  <a:pt x="6031915" y="367437"/>
                  <a:pt x="6030696" y="367132"/>
                </a:cubicBezTo>
                <a:cubicBezTo>
                  <a:pt x="6022772" y="369570"/>
                  <a:pt x="6016066" y="370789"/>
                  <a:pt x="6010579" y="370789"/>
                </a:cubicBezTo>
                <a:cubicBezTo>
                  <a:pt x="6006617" y="370789"/>
                  <a:pt x="6001130" y="370027"/>
                  <a:pt x="5994120" y="368503"/>
                </a:cubicBezTo>
                <a:cubicBezTo>
                  <a:pt x="5989853" y="370942"/>
                  <a:pt x="5985738" y="372161"/>
                  <a:pt x="5981776" y="372161"/>
                </a:cubicBezTo>
                <a:cubicBezTo>
                  <a:pt x="5978118" y="372161"/>
                  <a:pt x="5974765" y="371094"/>
                  <a:pt x="5971717" y="368961"/>
                </a:cubicBezTo>
                <a:cubicBezTo>
                  <a:pt x="5970193" y="369265"/>
                  <a:pt x="5967907" y="369418"/>
                  <a:pt x="5964859" y="369418"/>
                </a:cubicBezTo>
                <a:cubicBezTo>
                  <a:pt x="5952972" y="369418"/>
                  <a:pt x="5943828" y="364084"/>
                  <a:pt x="5937427" y="353416"/>
                </a:cubicBezTo>
                <a:cubicBezTo>
                  <a:pt x="5925845" y="346710"/>
                  <a:pt x="5920053" y="336652"/>
                  <a:pt x="5920053" y="323241"/>
                </a:cubicBezTo>
                <a:cubicBezTo>
                  <a:pt x="5920053" y="319888"/>
                  <a:pt x="5920206" y="317297"/>
                  <a:pt x="5920511" y="315468"/>
                </a:cubicBezTo>
                <a:cubicBezTo>
                  <a:pt x="5917767" y="313639"/>
                  <a:pt x="5916396" y="309829"/>
                  <a:pt x="5916396" y="304038"/>
                </a:cubicBezTo>
                <a:cubicBezTo>
                  <a:pt x="5916396" y="300076"/>
                  <a:pt x="5917158" y="296571"/>
                  <a:pt x="5918682" y="293523"/>
                </a:cubicBezTo>
                <a:cubicBezTo>
                  <a:pt x="5917463" y="288036"/>
                  <a:pt x="5916853" y="284531"/>
                  <a:pt x="5916853" y="283007"/>
                </a:cubicBezTo>
                <a:cubicBezTo>
                  <a:pt x="5916853" y="274168"/>
                  <a:pt x="5921120" y="266243"/>
                  <a:pt x="5929655" y="259233"/>
                </a:cubicBezTo>
                <a:cubicBezTo>
                  <a:pt x="5933007" y="252222"/>
                  <a:pt x="5936894" y="247498"/>
                  <a:pt x="5941314" y="245059"/>
                </a:cubicBezTo>
                <a:cubicBezTo>
                  <a:pt x="5945733" y="242621"/>
                  <a:pt x="5951296" y="240792"/>
                  <a:pt x="5958001" y="239573"/>
                </a:cubicBezTo>
                <a:cubicBezTo>
                  <a:pt x="5959830" y="234391"/>
                  <a:pt x="5964097" y="230886"/>
                  <a:pt x="5970803" y="229057"/>
                </a:cubicBezTo>
                <a:cubicBezTo>
                  <a:pt x="5977509" y="227229"/>
                  <a:pt x="5984062" y="226619"/>
                  <a:pt x="5990462" y="227229"/>
                </a:cubicBezTo>
                <a:cubicBezTo>
                  <a:pt x="5992291" y="226009"/>
                  <a:pt x="5994882" y="224866"/>
                  <a:pt x="5998235" y="223800"/>
                </a:cubicBezTo>
                <a:cubicBezTo>
                  <a:pt x="6001587" y="222733"/>
                  <a:pt x="6004941" y="222199"/>
                  <a:pt x="6008293" y="222199"/>
                </a:cubicBezTo>
                <a:cubicBezTo>
                  <a:pt x="6011951" y="222199"/>
                  <a:pt x="6015151" y="222809"/>
                  <a:pt x="6017894" y="224028"/>
                </a:cubicBezTo>
                <a:cubicBezTo>
                  <a:pt x="6018504" y="223419"/>
                  <a:pt x="6020028" y="223114"/>
                  <a:pt x="6022466" y="223114"/>
                </a:cubicBezTo>
                <a:cubicBezTo>
                  <a:pt x="6024295" y="223114"/>
                  <a:pt x="6026124" y="223266"/>
                  <a:pt x="6027953" y="223571"/>
                </a:cubicBezTo>
                <a:cubicBezTo>
                  <a:pt x="6029782" y="223876"/>
                  <a:pt x="6031001" y="224333"/>
                  <a:pt x="6031611" y="224943"/>
                </a:cubicBezTo>
                <a:cubicBezTo>
                  <a:pt x="6035878" y="219456"/>
                  <a:pt x="6040906" y="216713"/>
                  <a:pt x="6046698" y="216713"/>
                </a:cubicBezTo>
                <a:cubicBezTo>
                  <a:pt x="6048527" y="216713"/>
                  <a:pt x="6050356" y="217170"/>
                  <a:pt x="6052184" y="218085"/>
                </a:cubicBezTo>
                <a:lnTo>
                  <a:pt x="6052184" y="216713"/>
                </a:lnTo>
                <a:cubicBezTo>
                  <a:pt x="6052184" y="211531"/>
                  <a:pt x="6053251" y="207874"/>
                  <a:pt x="6055385" y="205740"/>
                </a:cubicBezTo>
                <a:cubicBezTo>
                  <a:pt x="6052337" y="204826"/>
                  <a:pt x="6049061" y="202159"/>
                  <a:pt x="6045555" y="197739"/>
                </a:cubicBezTo>
                <a:cubicBezTo>
                  <a:pt x="6042049" y="193320"/>
                  <a:pt x="6039992" y="189281"/>
                  <a:pt x="6039383" y="185623"/>
                </a:cubicBezTo>
                <a:cubicBezTo>
                  <a:pt x="6034506" y="183490"/>
                  <a:pt x="6031153" y="179985"/>
                  <a:pt x="6029325" y="175108"/>
                </a:cubicBezTo>
                <a:cubicBezTo>
                  <a:pt x="6025667" y="177851"/>
                  <a:pt x="6021400" y="179223"/>
                  <a:pt x="6016523" y="179223"/>
                </a:cubicBezTo>
                <a:cubicBezTo>
                  <a:pt x="6013170" y="179223"/>
                  <a:pt x="6009970" y="178308"/>
                  <a:pt x="6006921" y="176479"/>
                </a:cubicBezTo>
                <a:cubicBezTo>
                  <a:pt x="6001740" y="178003"/>
                  <a:pt x="5998387" y="178613"/>
                  <a:pt x="5996863" y="178308"/>
                </a:cubicBezTo>
                <a:cubicBezTo>
                  <a:pt x="5992596" y="181356"/>
                  <a:pt x="5987871" y="182880"/>
                  <a:pt x="5982690" y="182880"/>
                </a:cubicBezTo>
                <a:cubicBezTo>
                  <a:pt x="5978118" y="188976"/>
                  <a:pt x="5972784" y="191719"/>
                  <a:pt x="5966688" y="191110"/>
                </a:cubicBezTo>
                <a:cubicBezTo>
                  <a:pt x="5963945" y="195987"/>
                  <a:pt x="5960211" y="200254"/>
                  <a:pt x="5955487" y="203911"/>
                </a:cubicBezTo>
                <a:cubicBezTo>
                  <a:pt x="5950763" y="207569"/>
                  <a:pt x="5945962" y="209398"/>
                  <a:pt x="5941085" y="209398"/>
                </a:cubicBezTo>
                <a:cubicBezTo>
                  <a:pt x="5935598" y="209398"/>
                  <a:pt x="5931179" y="206807"/>
                  <a:pt x="5927826" y="201625"/>
                </a:cubicBezTo>
                <a:cubicBezTo>
                  <a:pt x="5925388" y="197663"/>
                  <a:pt x="5924168" y="193853"/>
                  <a:pt x="5924168" y="190195"/>
                </a:cubicBezTo>
                <a:cubicBezTo>
                  <a:pt x="5924168" y="184709"/>
                  <a:pt x="5925997" y="180137"/>
                  <a:pt x="5929655" y="176479"/>
                </a:cubicBezTo>
                <a:cubicBezTo>
                  <a:pt x="5930569" y="171907"/>
                  <a:pt x="5932703" y="167564"/>
                  <a:pt x="5936056" y="163449"/>
                </a:cubicBezTo>
                <a:cubicBezTo>
                  <a:pt x="5939408" y="159334"/>
                  <a:pt x="5943142" y="156134"/>
                  <a:pt x="5947257" y="153848"/>
                </a:cubicBezTo>
                <a:cubicBezTo>
                  <a:pt x="5951372" y="151562"/>
                  <a:pt x="5954648" y="150724"/>
                  <a:pt x="5957087" y="151333"/>
                </a:cubicBezTo>
                <a:cubicBezTo>
                  <a:pt x="5959221" y="147981"/>
                  <a:pt x="5963487" y="144856"/>
                  <a:pt x="5969889" y="141961"/>
                </a:cubicBezTo>
                <a:cubicBezTo>
                  <a:pt x="5976289" y="139065"/>
                  <a:pt x="5982233" y="137617"/>
                  <a:pt x="5987719" y="137617"/>
                </a:cubicBezTo>
                <a:cubicBezTo>
                  <a:pt x="5988939" y="137617"/>
                  <a:pt x="5990767" y="137922"/>
                  <a:pt x="5993206" y="138532"/>
                </a:cubicBezTo>
                <a:cubicBezTo>
                  <a:pt x="5996558" y="134874"/>
                  <a:pt x="6000978" y="133045"/>
                  <a:pt x="6006464" y="133045"/>
                </a:cubicBezTo>
                <a:cubicBezTo>
                  <a:pt x="6010732" y="133045"/>
                  <a:pt x="6013780" y="134265"/>
                  <a:pt x="6015609" y="136703"/>
                </a:cubicBezTo>
                <a:cubicBezTo>
                  <a:pt x="6019571" y="133960"/>
                  <a:pt x="6024752" y="132588"/>
                  <a:pt x="6031153" y="132588"/>
                </a:cubicBezTo>
                <a:close/>
                <a:moveTo>
                  <a:pt x="4888153" y="132588"/>
                </a:moveTo>
                <a:cubicBezTo>
                  <a:pt x="4895773" y="132588"/>
                  <a:pt x="4902555" y="134417"/>
                  <a:pt x="4908499" y="138075"/>
                </a:cubicBezTo>
                <a:cubicBezTo>
                  <a:pt x="4914442" y="141732"/>
                  <a:pt x="4917871" y="146609"/>
                  <a:pt x="4918785" y="152705"/>
                </a:cubicBezTo>
                <a:cubicBezTo>
                  <a:pt x="4924272" y="154534"/>
                  <a:pt x="4928463" y="157353"/>
                  <a:pt x="4931358" y="161163"/>
                </a:cubicBezTo>
                <a:cubicBezTo>
                  <a:pt x="4934254" y="164973"/>
                  <a:pt x="4936007" y="170231"/>
                  <a:pt x="4936616" y="176937"/>
                </a:cubicBezTo>
                <a:cubicBezTo>
                  <a:pt x="4940579" y="180899"/>
                  <a:pt x="4943475" y="185547"/>
                  <a:pt x="4945303" y="190881"/>
                </a:cubicBezTo>
                <a:cubicBezTo>
                  <a:pt x="4947132" y="196215"/>
                  <a:pt x="4948046" y="201625"/>
                  <a:pt x="4948046" y="207112"/>
                </a:cubicBezTo>
                <a:cubicBezTo>
                  <a:pt x="4948046" y="214122"/>
                  <a:pt x="4946827" y="219761"/>
                  <a:pt x="4944389" y="224028"/>
                </a:cubicBezTo>
                <a:cubicBezTo>
                  <a:pt x="4946523" y="227076"/>
                  <a:pt x="4948352" y="231648"/>
                  <a:pt x="4949875" y="237744"/>
                </a:cubicBezTo>
                <a:cubicBezTo>
                  <a:pt x="4951399" y="243840"/>
                  <a:pt x="4952161" y="249784"/>
                  <a:pt x="4952161" y="255575"/>
                </a:cubicBezTo>
                <a:cubicBezTo>
                  <a:pt x="4952161" y="258013"/>
                  <a:pt x="4951856" y="261061"/>
                  <a:pt x="4951247" y="264719"/>
                </a:cubicBezTo>
                <a:cubicBezTo>
                  <a:pt x="4953380" y="269291"/>
                  <a:pt x="4954447" y="272339"/>
                  <a:pt x="4954447" y="273863"/>
                </a:cubicBezTo>
                <a:cubicBezTo>
                  <a:pt x="4954447" y="274777"/>
                  <a:pt x="4953990" y="276911"/>
                  <a:pt x="4953076" y="280264"/>
                </a:cubicBezTo>
                <a:cubicBezTo>
                  <a:pt x="4953380" y="281483"/>
                  <a:pt x="4953685" y="282931"/>
                  <a:pt x="4953990" y="284607"/>
                </a:cubicBezTo>
                <a:cubicBezTo>
                  <a:pt x="4954295" y="286284"/>
                  <a:pt x="4954447" y="288341"/>
                  <a:pt x="4954447" y="290779"/>
                </a:cubicBezTo>
                <a:cubicBezTo>
                  <a:pt x="4954447" y="295351"/>
                  <a:pt x="4952771" y="299466"/>
                  <a:pt x="4949418" y="303124"/>
                </a:cubicBezTo>
                <a:cubicBezTo>
                  <a:pt x="4950638" y="306477"/>
                  <a:pt x="4951247" y="310591"/>
                  <a:pt x="4951247" y="315468"/>
                </a:cubicBezTo>
                <a:cubicBezTo>
                  <a:pt x="4951247" y="321869"/>
                  <a:pt x="4949723" y="327051"/>
                  <a:pt x="4946675" y="331013"/>
                </a:cubicBezTo>
                <a:cubicBezTo>
                  <a:pt x="4947284" y="332232"/>
                  <a:pt x="4947589" y="334213"/>
                  <a:pt x="4947589" y="336957"/>
                </a:cubicBezTo>
                <a:cubicBezTo>
                  <a:pt x="4947589" y="343357"/>
                  <a:pt x="4944998" y="348691"/>
                  <a:pt x="4939817" y="352959"/>
                </a:cubicBezTo>
                <a:cubicBezTo>
                  <a:pt x="4938598" y="357226"/>
                  <a:pt x="4936312" y="360502"/>
                  <a:pt x="4932959" y="362788"/>
                </a:cubicBezTo>
                <a:cubicBezTo>
                  <a:pt x="4929606" y="365074"/>
                  <a:pt x="4925948" y="366217"/>
                  <a:pt x="4921986" y="366217"/>
                </a:cubicBezTo>
                <a:cubicBezTo>
                  <a:pt x="4918023" y="366217"/>
                  <a:pt x="4914823" y="364998"/>
                  <a:pt x="4912385" y="362560"/>
                </a:cubicBezTo>
                <a:cubicBezTo>
                  <a:pt x="4904460" y="365913"/>
                  <a:pt x="4898059" y="367589"/>
                  <a:pt x="4893182" y="367589"/>
                </a:cubicBezTo>
                <a:cubicBezTo>
                  <a:pt x="4890744" y="367589"/>
                  <a:pt x="4888915" y="367437"/>
                  <a:pt x="4887696" y="367132"/>
                </a:cubicBezTo>
                <a:cubicBezTo>
                  <a:pt x="4879772" y="369570"/>
                  <a:pt x="4873066" y="370789"/>
                  <a:pt x="4867579" y="370789"/>
                </a:cubicBezTo>
                <a:cubicBezTo>
                  <a:pt x="4863617" y="370789"/>
                  <a:pt x="4858130" y="370027"/>
                  <a:pt x="4851120" y="368503"/>
                </a:cubicBezTo>
                <a:cubicBezTo>
                  <a:pt x="4846853" y="370942"/>
                  <a:pt x="4842738" y="372161"/>
                  <a:pt x="4838776" y="372161"/>
                </a:cubicBezTo>
                <a:cubicBezTo>
                  <a:pt x="4835118" y="372161"/>
                  <a:pt x="4831766" y="371094"/>
                  <a:pt x="4828717" y="368961"/>
                </a:cubicBezTo>
                <a:cubicBezTo>
                  <a:pt x="4827193" y="369265"/>
                  <a:pt x="4824907" y="369418"/>
                  <a:pt x="4821859" y="369418"/>
                </a:cubicBezTo>
                <a:cubicBezTo>
                  <a:pt x="4809972" y="369418"/>
                  <a:pt x="4800828" y="364084"/>
                  <a:pt x="4794427" y="353416"/>
                </a:cubicBezTo>
                <a:cubicBezTo>
                  <a:pt x="4782845" y="346710"/>
                  <a:pt x="4777054" y="336652"/>
                  <a:pt x="4777054" y="323241"/>
                </a:cubicBezTo>
                <a:cubicBezTo>
                  <a:pt x="4777054" y="319888"/>
                  <a:pt x="4777206" y="317297"/>
                  <a:pt x="4777511" y="315468"/>
                </a:cubicBezTo>
                <a:cubicBezTo>
                  <a:pt x="4774768" y="313639"/>
                  <a:pt x="4773396" y="309829"/>
                  <a:pt x="4773396" y="304038"/>
                </a:cubicBezTo>
                <a:cubicBezTo>
                  <a:pt x="4773396" y="300076"/>
                  <a:pt x="4774158" y="296571"/>
                  <a:pt x="4775682" y="293523"/>
                </a:cubicBezTo>
                <a:cubicBezTo>
                  <a:pt x="4774463" y="288036"/>
                  <a:pt x="4773854" y="284531"/>
                  <a:pt x="4773854" y="283007"/>
                </a:cubicBezTo>
                <a:cubicBezTo>
                  <a:pt x="4773854" y="274168"/>
                  <a:pt x="4778120" y="266243"/>
                  <a:pt x="4786655" y="259233"/>
                </a:cubicBezTo>
                <a:cubicBezTo>
                  <a:pt x="4790008" y="252222"/>
                  <a:pt x="4793894" y="247498"/>
                  <a:pt x="4798314" y="245059"/>
                </a:cubicBezTo>
                <a:cubicBezTo>
                  <a:pt x="4802733" y="242621"/>
                  <a:pt x="4808296" y="240792"/>
                  <a:pt x="4815002" y="239573"/>
                </a:cubicBezTo>
                <a:cubicBezTo>
                  <a:pt x="4816830" y="234391"/>
                  <a:pt x="4821097" y="230886"/>
                  <a:pt x="4827803" y="229057"/>
                </a:cubicBezTo>
                <a:cubicBezTo>
                  <a:pt x="4834509" y="227229"/>
                  <a:pt x="4841062" y="226619"/>
                  <a:pt x="4847462" y="227229"/>
                </a:cubicBezTo>
                <a:cubicBezTo>
                  <a:pt x="4849291" y="226009"/>
                  <a:pt x="4851883" y="224866"/>
                  <a:pt x="4855235" y="223800"/>
                </a:cubicBezTo>
                <a:cubicBezTo>
                  <a:pt x="4858587" y="222733"/>
                  <a:pt x="4861941" y="222199"/>
                  <a:pt x="4865293" y="222199"/>
                </a:cubicBezTo>
                <a:cubicBezTo>
                  <a:pt x="4868951" y="222199"/>
                  <a:pt x="4872151" y="222809"/>
                  <a:pt x="4874894" y="224028"/>
                </a:cubicBezTo>
                <a:cubicBezTo>
                  <a:pt x="4875504" y="223419"/>
                  <a:pt x="4877028" y="223114"/>
                  <a:pt x="4879466" y="223114"/>
                </a:cubicBezTo>
                <a:cubicBezTo>
                  <a:pt x="4881295" y="223114"/>
                  <a:pt x="4883124" y="223266"/>
                  <a:pt x="4884953" y="223571"/>
                </a:cubicBezTo>
                <a:cubicBezTo>
                  <a:pt x="4886782" y="223876"/>
                  <a:pt x="4888001" y="224333"/>
                  <a:pt x="4888611" y="224943"/>
                </a:cubicBezTo>
                <a:cubicBezTo>
                  <a:pt x="4892878" y="219456"/>
                  <a:pt x="4897906" y="216713"/>
                  <a:pt x="4903698" y="216713"/>
                </a:cubicBezTo>
                <a:cubicBezTo>
                  <a:pt x="4905527" y="216713"/>
                  <a:pt x="4907356" y="217170"/>
                  <a:pt x="4909184" y="218085"/>
                </a:cubicBezTo>
                <a:lnTo>
                  <a:pt x="4909184" y="216713"/>
                </a:lnTo>
                <a:cubicBezTo>
                  <a:pt x="4909184" y="211531"/>
                  <a:pt x="4910251" y="207874"/>
                  <a:pt x="4912385" y="205740"/>
                </a:cubicBezTo>
                <a:cubicBezTo>
                  <a:pt x="4909337" y="204826"/>
                  <a:pt x="4906061" y="202159"/>
                  <a:pt x="4902555" y="197739"/>
                </a:cubicBezTo>
                <a:cubicBezTo>
                  <a:pt x="4899049" y="193320"/>
                  <a:pt x="4896992" y="189281"/>
                  <a:pt x="4896383" y="185623"/>
                </a:cubicBezTo>
                <a:cubicBezTo>
                  <a:pt x="4891506" y="183490"/>
                  <a:pt x="4888153" y="179985"/>
                  <a:pt x="4886325" y="175108"/>
                </a:cubicBezTo>
                <a:cubicBezTo>
                  <a:pt x="4882667" y="177851"/>
                  <a:pt x="4878400" y="179223"/>
                  <a:pt x="4873523" y="179223"/>
                </a:cubicBezTo>
                <a:cubicBezTo>
                  <a:pt x="4870170" y="179223"/>
                  <a:pt x="4866970" y="178308"/>
                  <a:pt x="4863922" y="176479"/>
                </a:cubicBezTo>
                <a:cubicBezTo>
                  <a:pt x="4858740" y="178003"/>
                  <a:pt x="4855387" y="178613"/>
                  <a:pt x="4853863" y="178308"/>
                </a:cubicBezTo>
                <a:cubicBezTo>
                  <a:pt x="4849596" y="181356"/>
                  <a:pt x="4844871" y="182880"/>
                  <a:pt x="4839690" y="182880"/>
                </a:cubicBezTo>
                <a:cubicBezTo>
                  <a:pt x="4835118" y="188976"/>
                  <a:pt x="4829784" y="191719"/>
                  <a:pt x="4823688" y="191110"/>
                </a:cubicBezTo>
                <a:cubicBezTo>
                  <a:pt x="4820945" y="195987"/>
                  <a:pt x="4817211" y="200254"/>
                  <a:pt x="4812487" y="203911"/>
                </a:cubicBezTo>
                <a:cubicBezTo>
                  <a:pt x="4807763" y="207569"/>
                  <a:pt x="4802962" y="209398"/>
                  <a:pt x="4798085" y="209398"/>
                </a:cubicBezTo>
                <a:cubicBezTo>
                  <a:pt x="4792598" y="209398"/>
                  <a:pt x="4788179" y="206807"/>
                  <a:pt x="4784826" y="201625"/>
                </a:cubicBezTo>
                <a:cubicBezTo>
                  <a:pt x="4782388" y="197663"/>
                  <a:pt x="4781169" y="193853"/>
                  <a:pt x="4781169" y="190195"/>
                </a:cubicBezTo>
                <a:cubicBezTo>
                  <a:pt x="4781169" y="184709"/>
                  <a:pt x="4782997" y="180137"/>
                  <a:pt x="4786655" y="176479"/>
                </a:cubicBezTo>
                <a:cubicBezTo>
                  <a:pt x="4787570" y="171907"/>
                  <a:pt x="4789703" y="167564"/>
                  <a:pt x="4793056" y="163449"/>
                </a:cubicBezTo>
                <a:cubicBezTo>
                  <a:pt x="4796409" y="159334"/>
                  <a:pt x="4800142" y="156134"/>
                  <a:pt x="4804257" y="153848"/>
                </a:cubicBezTo>
                <a:cubicBezTo>
                  <a:pt x="4808372" y="151562"/>
                  <a:pt x="4811649" y="150724"/>
                  <a:pt x="4814087" y="151333"/>
                </a:cubicBezTo>
                <a:cubicBezTo>
                  <a:pt x="4816221" y="147981"/>
                  <a:pt x="4820488" y="144856"/>
                  <a:pt x="4826889" y="141961"/>
                </a:cubicBezTo>
                <a:cubicBezTo>
                  <a:pt x="4833289" y="139065"/>
                  <a:pt x="4839233" y="137617"/>
                  <a:pt x="4844720" y="137617"/>
                </a:cubicBezTo>
                <a:cubicBezTo>
                  <a:pt x="4845939" y="137617"/>
                  <a:pt x="4847768" y="137922"/>
                  <a:pt x="4850206" y="138532"/>
                </a:cubicBezTo>
                <a:cubicBezTo>
                  <a:pt x="4853559" y="134874"/>
                  <a:pt x="4857978" y="133045"/>
                  <a:pt x="4863464" y="133045"/>
                </a:cubicBezTo>
                <a:cubicBezTo>
                  <a:pt x="4867732" y="133045"/>
                  <a:pt x="4870780" y="134265"/>
                  <a:pt x="4872609" y="136703"/>
                </a:cubicBezTo>
                <a:cubicBezTo>
                  <a:pt x="4876571" y="133960"/>
                  <a:pt x="4881752" y="132588"/>
                  <a:pt x="4888153" y="132588"/>
                </a:cubicBezTo>
                <a:close/>
                <a:moveTo>
                  <a:pt x="3937787" y="132588"/>
                </a:moveTo>
                <a:cubicBezTo>
                  <a:pt x="3942664" y="132588"/>
                  <a:pt x="3947159" y="134341"/>
                  <a:pt x="3951274" y="137846"/>
                </a:cubicBezTo>
                <a:cubicBezTo>
                  <a:pt x="3955389" y="141351"/>
                  <a:pt x="3957446" y="145695"/>
                  <a:pt x="3957446" y="150876"/>
                </a:cubicBezTo>
                <a:cubicBezTo>
                  <a:pt x="3957446" y="153924"/>
                  <a:pt x="3956685" y="156820"/>
                  <a:pt x="3955160" y="159563"/>
                </a:cubicBezTo>
                <a:cubicBezTo>
                  <a:pt x="3956380" y="161697"/>
                  <a:pt x="3956989" y="164287"/>
                  <a:pt x="3956989" y="167335"/>
                </a:cubicBezTo>
                <a:cubicBezTo>
                  <a:pt x="3956989" y="171603"/>
                  <a:pt x="3956075" y="175794"/>
                  <a:pt x="3954246" y="179908"/>
                </a:cubicBezTo>
                <a:cubicBezTo>
                  <a:pt x="3952417" y="184023"/>
                  <a:pt x="3949979" y="187147"/>
                  <a:pt x="3946931" y="189281"/>
                </a:cubicBezTo>
                <a:cubicBezTo>
                  <a:pt x="3947236" y="191415"/>
                  <a:pt x="3947388" y="194463"/>
                  <a:pt x="3947388" y="198425"/>
                </a:cubicBezTo>
                <a:cubicBezTo>
                  <a:pt x="3947388" y="205435"/>
                  <a:pt x="3945712" y="211379"/>
                  <a:pt x="3942359" y="216256"/>
                </a:cubicBezTo>
                <a:cubicBezTo>
                  <a:pt x="3942969" y="218694"/>
                  <a:pt x="3943273" y="221437"/>
                  <a:pt x="3943273" y="224485"/>
                </a:cubicBezTo>
                <a:cubicBezTo>
                  <a:pt x="3943273" y="229362"/>
                  <a:pt x="3942511" y="234087"/>
                  <a:pt x="3940987" y="238659"/>
                </a:cubicBezTo>
                <a:cubicBezTo>
                  <a:pt x="3939463" y="243231"/>
                  <a:pt x="3936873" y="246736"/>
                  <a:pt x="3933215" y="249174"/>
                </a:cubicBezTo>
                <a:cubicBezTo>
                  <a:pt x="3934129" y="251917"/>
                  <a:pt x="3934586" y="255118"/>
                  <a:pt x="3934586" y="258775"/>
                </a:cubicBezTo>
                <a:cubicBezTo>
                  <a:pt x="3934586" y="267310"/>
                  <a:pt x="3932453" y="273558"/>
                  <a:pt x="3928186" y="277521"/>
                </a:cubicBezTo>
                <a:cubicBezTo>
                  <a:pt x="3928491" y="278435"/>
                  <a:pt x="3928643" y="279807"/>
                  <a:pt x="3928643" y="281635"/>
                </a:cubicBezTo>
                <a:cubicBezTo>
                  <a:pt x="3928643" y="285293"/>
                  <a:pt x="3928033" y="288874"/>
                  <a:pt x="3926814" y="292380"/>
                </a:cubicBezTo>
                <a:cubicBezTo>
                  <a:pt x="3925595" y="295885"/>
                  <a:pt x="3923919" y="298857"/>
                  <a:pt x="3921785" y="301295"/>
                </a:cubicBezTo>
                <a:cubicBezTo>
                  <a:pt x="3922395" y="304343"/>
                  <a:pt x="3922699" y="306477"/>
                  <a:pt x="3922699" y="307696"/>
                </a:cubicBezTo>
                <a:cubicBezTo>
                  <a:pt x="3922699" y="310439"/>
                  <a:pt x="3922166" y="312649"/>
                  <a:pt x="3921099" y="314325"/>
                </a:cubicBezTo>
                <a:cubicBezTo>
                  <a:pt x="3920032" y="316002"/>
                  <a:pt x="3918813" y="317526"/>
                  <a:pt x="3917441" y="318897"/>
                </a:cubicBezTo>
                <a:cubicBezTo>
                  <a:pt x="3916070" y="320269"/>
                  <a:pt x="3915232" y="321107"/>
                  <a:pt x="3914927" y="321412"/>
                </a:cubicBezTo>
                <a:cubicBezTo>
                  <a:pt x="3915537" y="324460"/>
                  <a:pt x="3915841" y="327051"/>
                  <a:pt x="3915841" y="329184"/>
                </a:cubicBezTo>
                <a:cubicBezTo>
                  <a:pt x="3915841" y="335280"/>
                  <a:pt x="3914546" y="341224"/>
                  <a:pt x="3911955" y="347015"/>
                </a:cubicBezTo>
                <a:cubicBezTo>
                  <a:pt x="3909365" y="352806"/>
                  <a:pt x="3906545" y="356464"/>
                  <a:pt x="3903497" y="357988"/>
                </a:cubicBezTo>
                <a:cubicBezTo>
                  <a:pt x="3901668" y="364998"/>
                  <a:pt x="3898925" y="370256"/>
                  <a:pt x="3895267" y="373761"/>
                </a:cubicBezTo>
                <a:cubicBezTo>
                  <a:pt x="3891610" y="377266"/>
                  <a:pt x="3887495" y="379019"/>
                  <a:pt x="3882923" y="379019"/>
                </a:cubicBezTo>
                <a:cubicBezTo>
                  <a:pt x="3876827" y="379019"/>
                  <a:pt x="3871493" y="376276"/>
                  <a:pt x="3866921" y="370789"/>
                </a:cubicBezTo>
                <a:cubicBezTo>
                  <a:pt x="3860825" y="368656"/>
                  <a:pt x="3857777" y="364541"/>
                  <a:pt x="3857777" y="358445"/>
                </a:cubicBezTo>
                <a:cubicBezTo>
                  <a:pt x="3857777" y="355702"/>
                  <a:pt x="3858234" y="353263"/>
                  <a:pt x="3859149" y="351130"/>
                </a:cubicBezTo>
                <a:cubicBezTo>
                  <a:pt x="3857015" y="351130"/>
                  <a:pt x="3854501" y="349301"/>
                  <a:pt x="3851605" y="345643"/>
                </a:cubicBezTo>
                <a:cubicBezTo>
                  <a:pt x="3848709" y="341986"/>
                  <a:pt x="3847261" y="338176"/>
                  <a:pt x="3847261" y="334213"/>
                </a:cubicBezTo>
                <a:cubicBezTo>
                  <a:pt x="3847261" y="332385"/>
                  <a:pt x="3847718" y="330556"/>
                  <a:pt x="3848633" y="328727"/>
                </a:cubicBezTo>
                <a:cubicBezTo>
                  <a:pt x="3847718" y="327203"/>
                  <a:pt x="3846195" y="325146"/>
                  <a:pt x="3844061" y="322555"/>
                </a:cubicBezTo>
                <a:cubicBezTo>
                  <a:pt x="3841927" y="319964"/>
                  <a:pt x="3840708" y="317145"/>
                  <a:pt x="3840403" y="314097"/>
                </a:cubicBezTo>
                <a:cubicBezTo>
                  <a:pt x="3837050" y="312877"/>
                  <a:pt x="3834460" y="310820"/>
                  <a:pt x="3832631" y="307924"/>
                </a:cubicBezTo>
                <a:cubicBezTo>
                  <a:pt x="3830802" y="305029"/>
                  <a:pt x="3829888" y="301752"/>
                  <a:pt x="3829888" y="298095"/>
                </a:cubicBezTo>
                <a:cubicBezTo>
                  <a:pt x="3829888" y="295351"/>
                  <a:pt x="3830192" y="293218"/>
                  <a:pt x="3830802" y="291694"/>
                </a:cubicBezTo>
                <a:cubicBezTo>
                  <a:pt x="3827754" y="288646"/>
                  <a:pt x="3825163" y="284150"/>
                  <a:pt x="3823030" y="278206"/>
                </a:cubicBezTo>
                <a:cubicBezTo>
                  <a:pt x="3820896" y="272263"/>
                  <a:pt x="3819982" y="267157"/>
                  <a:pt x="3820286" y="262890"/>
                </a:cubicBezTo>
                <a:cubicBezTo>
                  <a:pt x="3817848" y="261061"/>
                  <a:pt x="3815943" y="258775"/>
                  <a:pt x="3814571" y="256032"/>
                </a:cubicBezTo>
                <a:cubicBezTo>
                  <a:pt x="3813200" y="253289"/>
                  <a:pt x="3812514" y="250546"/>
                  <a:pt x="3812514" y="247803"/>
                </a:cubicBezTo>
                <a:cubicBezTo>
                  <a:pt x="3812514" y="245974"/>
                  <a:pt x="3812667" y="244602"/>
                  <a:pt x="3812971" y="243688"/>
                </a:cubicBezTo>
                <a:cubicBezTo>
                  <a:pt x="3808399" y="242469"/>
                  <a:pt x="3804284" y="239344"/>
                  <a:pt x="3800627" y="234315"/>
                </a:cubicBezTo>
                <a:cubicBezTo>
                  <a:pt x="3796969" y="229286"/>
                  <a:pt x="3795293" y="223266"/>
                  <a:pt x="3795598" y="216256"/>
                </a:cubicBezTo>
                <a:cubicBezTo>
                  <a:pt x="3792245" y="214122"/>
                  <a:pt x="3790035" y="212370"/>
                  <a:pt x="3788968" y="210998"/>
                </a:cubicBezTo>
                <a:cubicBezTo>
                  <a:pt x="3787902" y="209626"/>
                  <a:pt x="3787368" y="207874"/>
                  <a:pt x="3787368" y="205740"/>
                </a:cubicBezTo>
                <a:lnTo>
                  <a:pt x="3787825" y="198425"/>
                </a:lnTo>
                <a:cubicBezTo>
                  <a:pt x="3783253" y="194767"/>
                  <a:pt x="3779596" y="190881"/>
                  <a:pt x="3776852" y="186766"/>
                </a:cubicBezTo>
                <a:cubicBezTo>
                  <a:pt x="3774109" y="182652"/>
                  <a:pt x="3772890" y="177241"/>
                  <a:pt x="3773195" y="170536"/>
                </a:cubicBezTo>
                <a:cubicBezTo>
                  <a:pt x="3769537" y="164135"/>
                  <a:pt x="3767708" y="158801"/>
                  <a:pt x="3767708" y="154534"/>
                </a:cubicBezTo>
                <a:cubicBezTo>
                  <a:pt x="3767708" y="149352"/>
                  <a:pt x="3770147" y="144475"/>
                  <a:pt x="3775024" y="139903"/>
                </a:cubicBezTo>
                <a:cubicBezTo>
                  <a:pt x="3778986" y="136246"/>
                  <a:pt x="3783253" y="134417"/>
                  <a:pt x="3787825" y="134417"/>
                </a:cubicBezTo>
                <a:cubicBezTo>
                  <a:pt x="3793312" y="134417"/>
                  <a:pt x="3797960" y="136627"/>
                  <a:pt x="3801770" y="141046"/>
                </a:cubicBezTo>
                <a:cubicBezTo>
                  <a:pt x="3805580" y="145466"/>
                  <a:pt x="3807180" y="149962"/>
                  <a:pt x="3806570" y="154534"/>
                </a:cubicBezTo>
                <a:cubicBezTo>
                  <a:pt x="3809924" y="154534"/>
                  <a:pt x="3812514" y="156210"/>
                  <a:pt x="3814343" y="159563"/>
                </a:cubicBezTo>
                <a:cubicBezTo>
                  <a:pt x="3816171" y="162916"/>
                  <a:pt x="3817086" y="166573"/>
                  <a:pt x="3817086" y="170536"/>
                </a:cubicBezTo>
                <a:cubicBezTo>
                  <a:pt x="3817086" y="172365"/>
                  <a:pt x="3816934" y="173736"/>
                  <a:pt x="3816629" y="174651"/>
                </a:cubicBezTo>
                <a:cubicBezTo>
                  <a:pt x="3821811" y="179832"/>
                  <a:pt x="3824401" y="185319"/>
                  <a:pt x="3824401" y="191110"/>
                </a:cubicBezTo>
                <a:cubicBezTo>
                  <a:pt x="3824401" y="193243"/>
                  <a:pt x="3823944" y="195225"/>
                  <a:pt x="3823030" y="197053"/>
                </a:cubicBezTo>
                <a:cubicBezTo>
                  <a:pt x="3828821" y="197968"/>
                  <a:pt x="3832936" y="200863"/>
                  <a:pt x="3835374" y="205740"/>
                </a:cubicBezTo>
                <a:cubicBezTo>
                  <a:pt x="3837813" y="210617"/>
                  <a:pt x="3838574" y="215799"/>
                  <a:pt x="3837660" y="221285"/>
                </a:cubicBezTo>
                <a:cubicBezTo>
                  <a:pt x="3846195" y="225247"/>
                  <a:pt x="3849852" y="231648"/>
                  <a:pt x="3848633" y="240487"/>
                </a:cubicBezTo>
                <a:cubicBezTo>
                  <a:pt x="3852595" y="243535"/>
                  <a:pt x="3855034" y="246888"/>
                  <a:pt x="3855948" y="250546"/>
                </a:cubicBezTo>
                <a:cubicBezTo>
                  <a:pt x="3856862" y="254203"/>
                  <a:pt x="3857472" y="259080"/>
                  <a:pt x="3857777" y="265176"/>
                </a:cubicBezTo>
                <a:cubicBezTo>
                  <a:pt x="3861130" y="267615"/>
                  <a:pt x="3864178" y="270967"/>
                  <a:pt x="3866921" y="275235"/>
                </a:cubicBezTo>
                <a:cubicBezTo>
                  <a:pt x="3869664" y="279502"/>
                  <a:pt x="3870578" y="284226"/>
                  <a:pt x="3869664" y="289408"/>
                </a:cubicBezTo>
                <a:cubicBezTo>
                  <a:pt x="3874236" y="293980"/>
                  <a:pt x="3876218" y="299009"/>
                  <a:pt x="3875608" y="304495"/>
                </a:cubicBezTo>
                <a:cubicBezTo>
                  <a:pt x="3876522" y="305105"/>
                  <a:pt x="3877589" y="306324"/>
                  <a:pt x="3878808" y="308153"/>
                </a:cubicBezTo>
                <a:cubicBezTo>
                  <a:pt x="3879113" y="303276"/>
                  <a:pt x="3880027" y="299466"/>
                  <a:pt x="3881551" y="296723"/>
                </a:cubicBezTo>
                <a:cubicBezTo>
                  <a:pt x="3883076" y="293980"/>
                  <a:pt x="3885057" y="291084"/>
                  <a:pt x="3887495" y="288036"/>
                </a:cubicBezTo>
                <a:cubicBezTo>
                  <a:pt x="3886885" y="286207"/>
                  <a:pt x="3887190" y="283921"/>
                  <a:pt x="3888409" y="281178"/>
                </a:cubicBezTo>
                <a:cubicBezTo>
                  <a:pt x="3889629" y="278435"/>
                  <a:pt x="3891457" y="275997"/>
                  <a:pt x="3893896" y="273863"/>
                </a:cubicBezTo>
                <a:cubicBezTo>
                  <a:pt x="3892677" y="271729"/>
                  <a:pt x="3892067" y="269291"/>
                  <a:pt x="3892067" y="266548"/>
                </a:cubicBezTo>
                <a:cubicBezTo>
                  <a:pt x="3892067" y="261366"/>
                  <a:pt x="3893896" y="257709"/>
                  <a:pt x="3897553" y="255575"/>
                </a:cubicBezTo>
                <a:cubicBezTo>
                  <a:pt x="3896639" y="253746"/>
                  <a:pt x="3896182" y="251155"/>
                  <a:pt x="3896182" y="247803"/>
                </a:cubicBezTo>
                <a:cubicBezTo>
                  <a:pt x="3896182" y="244450"/>
                  <a:pt x="3896792" y="240945"/>
                  <a:pt x="3898010" y="237287"/>
                </a:cubicBezTo>
                <a:cubicBezTo>
                  <a:pt x="3899230" y="233629"/>
                  <a:pt x="3901058" y="230429"/>
                  <a:pt x="3903497" y="227686"/>
                </a:cubicBezTo>
                <a:cubicBezTo>
                  <a:pt x="3903192" y="226467"/>
                  <a:pt x="3903040" y="224638"/>
                  <a:pt x="3903040" y="222199"/>
                </a:cubicBezTo>
                <a:cubicBezTo>
                  <a:pt x="3903040" y="214884"/>
                  <a:pt x="3905326" y="208941"/>
                  <a:pt x="3909898" y="204369"/>
                </a:cubicBezTo>
                <a:cubicBezTo>
                  <a:pt x="3908983" y="202540"/>
                  <a:pt x="3908526" y="199949"/>
                  <a:pt x="3908526" y="196596"/>
                </a:cubicBezTo>
                <a:cubicBezTo>
                  <a:pt x="3908526" y="190195"/>
                  <a:pt x="3910660" y="185014"/>
                  <a:pt x="3914927" y="181051"/>
                </a:cubicBezTo>
                <a:cubicBezTo>
                  <a:pt x="3913708" y="177699"/>
                  <a:pt x="3913098" y="174193"/>
                  <a:pt x="3913098" y="170536"/>
                </a:cubicBezTo>
                <a:cubicBezTo>
                  <a:pt x="3913098" y="165354"/>
                  <a:pt x="3914012" y="160325"/>
                  <a:pt x="3915841" y="155448"/>
                </a:cubicBezTo>
                <a:cubicBezTo>
                  <a:pt x="3917670" y="150571"/>
                  <a:pt x="3919652" y="147066"/>
                  <a:pt x="3921785" y="144933"/>
                </a:cubicBezTo>
                <a:cubicBezTo>
                  <a:pt x="3923004" y="140970"/>
                  <a:pt x="3925138" y="137922"/>
                  <a:pt x="3928186" y="135789"/>
                </a:cubicBezTo>
                <a:cubicBezTo>
                  <a:pt x="3931234" y="133655"/>
                  <a:pt x="3934434" y="132588"/>
                  <a:pt x="3937787" y="132588"/>
                </a:cubicBezTo>
                <a:close/>
                <a:moveTo>
                  <a:pt x="3583228" y="132588"/>
                </a:moveTo>
                <a:cubicBezTo>
                  <a:pt x="3590848" y="132588"/>
                  <a:pt x="3597630" y="134417"/>
                  <a:pt x="3603574" y="138075"/>
                </a:cubicBezTo>
                <a:cubicBezTo>
                  <a:pt x="3609518" y="141732"/>
                  <a:pt x="3612946" y="146609"/>
                  <a:pt x="3613861" y="152705"/>
                </a:cubicBezTo>
                <a:cubicBezTo>
                  <a:pt x="3619347" y="154534"/>
                  <a:pt x="3623538" y="157353"/>
                  <a:pt x="3626434" y="161163"/>
                </a:cubicBezTo>
                <a:cubicBezTo>
                  <a:pt x="3629329" y="164973"/>
                  <a:pt x="3631082" y="170231"/>
                  <a:pt x="3631692" y="176937"/>
                </a:cubicBezTo>
                <a:cubicBezTo>
                  <a:pt x="3635654" y="180899"/>
                  <a:pt x="3638550" y="185547"/>
                  <a:pt x="3640378" y="190881"/>
                </a:cubicBezTo>
                <a:cubicBezTo>
                  <a:pt x="3642207" y="196215"/>
                  <a:pt x="3643122" y="201625"/>
                  <a:pt x="3643122" y="207112"/>
                </a:cubicBezTo>
                <a:cubicBezTo>
                  <a:pt x="3643122" y="214122"/>
                  <a:pt x="3641902" y="219761"/>
                  <a:pt x="3639464" y="224028"/>
                </a:cubicBezTo>
                <a:cubicBezTo>
                  <a:pt x="3641598" y="227076"/>
                  <a:pt x="3643427" y="231648"/>
                  <a:pt x="3644951" y="237744"/>
                </a:cubicBezTo>
                <a:cubicBezTo>
                  <a:pt x="3646474" y="243840"/>
                  <a:pt x="3647236" y="249784"/>
                  <a:pt x="3647236" y="255575"/>
                </a:cubicBezTo>
                <a:cubicBezTo>
                  <a:pt x="3647236" y="258013"/>
                  <a:pt x="3646932" y="261061"/>
                  <a:pt x="3646322" y="264719"/>
                </a:cubicBezTo>
                <a:cubicBezTo>
                  <a:pt x="3648456" y="269291"/>
                  <a:pt x="3649522" y="272339"/>
                  <a:pt x="3649522" y="273863"/>
                </a:cubicBezTo>
                <a:cubicBezTo>
                  <a:pt x="3649522" y="274777"/>
                  <a:pt x="3649065" y="276911"/>
                  <a:pt x="3648151" y="280264"/>
                </a:cubicBezTo>
                <a:cubicBezTo>
                  <a:pt x="3648456" y="281483"/>
                  <a:pt x="3648760" y="282931"/>
                  <a:pt x="3649065" y="284607"/>
                </a:cubicBezTo>
                <a:cubicBezTo>
                  <a:pt x="3649370" y="286284"/>
                  <a:pt x="3649522" y="288341"/>
                  <a:pt x="3649522" y="290779"/>
                </a:cubicBezTo>
                <a:cubicBezTo>
                  <a:pt x="3649522" y="295351"/>
                  <a:pt x="3647846" y="299466"/>
                  <a:pt x="3644493" y="303124"/>
                </a:cubicBezTo>
                <a:cubicBezTo>
                  <a:pt x="3645712" y="306477"/>
                  <a:pt x="3646322" y="310591"/>
                  <a:pt x="3646322" y="315468"/>
                </a:cubicBezTo>
                <a:cubicBezTo>
                  <a:pt x="3646322" y="321869"/>
                  <a:pt x="3644798" y="327051"/>
                  <a:pt x="3641750" y="331013"/>
                </a:cubicBezTo>
                <a:cubicBezTo>
                  <a:pt x="3642359" y="332232"/>
                  <a:pt x="3642664" y="334213"/>
                  <a:pt x="3642664" y="336957"/>
                </a:cubicBezTo>
                <a:cubicBezTo>
                  <a:pt x="3642664" y="343357"/>
                  <a:pt x="3640074" y="348691"/>
                  <a:pt x="3634892" y="352959"/>
                </a:cubicBezTo>
                <a:cubicBezTo>
                  <a:pt x="3633673" y="357226"/>
                  <a:pt x="3631387" y="360502"/>
                  <a:pt x="3628034" y="362788"/>
                </a:cubicBezTo>
                <a:cubicBezTo>
                  <a:pt x="3624681" y="365074"/>
                  <a:pt x="3621024" y="366217"/>
                  <a:pt x="3617061" y="366217"/>
                </a:cubicBezTo>
                <a:cubicBezTo>
                  <a:pt x="3613099" y="366217"/>
                  <a:pt x="3609898" y="364998"/>
                  <a:pt x="3607460" y="362560"/>
                </a:cubicBezTo>
                <a:cubicBezTo>
                  <a:pt x="3599535" y="365913"/>
                  <a:pt x="3593135" y="367589"/>
                  <a:pt x="3588258" y="367589"/>
                </a:cubicBezTo>
                <a:cubicBezTo>
                  <a:pt x="3585819" y="367589"/>
                  <a:pt x="3583990" y="367437"/>
                  <a:pt x="3582771" y="367132"/>
                </a:cubicBezTo>
                <a:cubicBezTo>
                  <a:pt x="3574846" y="369570"/>
                  <a:pt x="3568141" y="370789"/>
                  <a:pt x="3562654" y="370789"/>
                </a:cubicBezTo>
                <a:cubicBezTo>
                  <a:pt x="3558692" y="370789"/>
                  <a:pt x="3553206" y="370027"/>
                  <a:pt x="3546195" y="368503"/>
                </a:cubicBezTo>
                <a:cubicBezTo>
                  <a:pt x="3541928" y="370942"/>
                  <a:pt x="3537813" y="372161"/>
                  <a:pt x="3533851" y="372161"/>
                </a:cubicBezTo>
                <a:cubicBezTo>
                  <a:pt x="3530193" y="372161"/>
                  <a:pt x="3526840" y="371094"/>
                  <a:pt x="3523793" y="368961"/>
                </a:cubicBezTo>
                <a:cubicBezTo>
                  <a:pt x="3522269" y="369265"/>
                  <a:pt x="3519982" y="369418"/>
                  <a:pt x="3516935" y="369418"/>
                </a:cubicBezTo>
                <a:cubicBezTo>
                  <a:pt x="3505047" y="369418"/>
                  <a:pt x="3495903" y="364084"/>
                  <a:pt x="3489502" y="353416"/>
                </a:cubicBezTo>
                <a:cubicBezTo>
                  <a:pt x="3477920" y="346710"/>
                  <a:pt x="3472129" y="336652"/>
                  <a:pt x="3472129" y="323241"/>
                </a:cubicBezTo>
                <a:cubicBezTo>
                  <a:pt x="3472129" y="319888"/>
                  <a:pt x="3472281" y="317297"/>
                  <a:pt x="3472586" y="315468"/>
                </a:cubicBezTo>
                <a:cubicBezTo>
                  <a:pt x="3469843" y="313639"/>
                  <a:pt x="3468471" y="309829"/>
                  <a:pt x="3468471" y="304038"/>
                </a:cubicBezTo>
                <a:cubicBezTo>
                  <a:pt x="3468471" y="300076"/>
                  <a:pt x="3469233" y="296571"/>
                  <a:pt x="3470757" y="293523"/>
                </a:cubicBezTo>
                <a:cubicBezTo>
                  <a:pt x="3469538" y="288036"/>
                  <a:pt x="3468928" y="284531"/>
                  <a:pt x="3468928" y="283007"/>
                </a:cubicBezTo>
                <a:cubicBezTo>
                  <a:pt x="3468928" y="274168"/>
                  <a:pt x="3473196" y="266243"/>
                  <a:pt x="3481730" y="259233"/>
                </a:cubicBezTo>
                <a:cubicBezTo>
                  <a:pt x="3485083" y="252222"/>
                  <a:pt x="3488969" y="247498"/>
                  <a:pt x="3493389" y="245059"/>
                </a:cubicBezTo>
                <a:cubicBezTo>
                  <a:pt x="3497808" y="242621"/>
                  <a:pt x="3503371" y="240792"/>
                  <a:pt x="3510077" y="239573"/>
                </a:cubicBezTo>
                <a:cubicBezTo>
                  <a:pt x="3511905" y="234391"/>
                  <a:pt x="3516172" y="230886"/>
                  <a:pt x="3522878" y="229057"/>
                </a:cubicBezTo>
                <a:cubicBezTo>
                  <a:pt x="3529583" y="227229"/>
                  <a:pt x="3536137" y="226619"/>
                  <a:pt x="3542538" y="227229"/>
                </a:cubicBezTo>
                <a:cubicBezTo>
                  <a:pt x="3544367" y="226009"/>
                  <a:pt x="3546957" y="224866"/>
                  <a:pt x="3550310" y="223800"/>
                </a:cubicBezTo>
                <a:cubicBezTo>
                  <a:pt x="3553663" y="222733"/>
                  <a:pt x="3557016" y="222199"/>
                  <a:pt x="3560369" y="222199"/>
                </a:cubicBezTo>
                <a:cubicBezTo>
                  <a:pt x="3564026" y="222199"/>
                  <a:pt x="3567227" y="222809"/>
                  <a:pt x="3569970" y="224028"/>
                </a:cubicBezTo>
                <a:cubicBezTo>
                  <a:pt x="3570579" y="223419"/>
                  <a:pt x="3572103" y="223114"/>
                  <a:pt x="3574542" y="223114"/>
                </a:cubicBezTo>
                <a:cubicBezTo>
                  <a:pt x="3576370" y="223114"/>
                  <a:pt x="3578199" y="223266"/>
                  <a:pt x="3580028" y="223571"/>
                </a:cubicBezTo>
                <a:cubicBezTo>
                  <a:pt x="3581857" y="223876"/>
                  <a:pt x="3583076" y="224333"/>
                  <a:pt x="3583686" y="224943"/>
                </a:cubicBezTo>
                <a:cubicBezTo>
                  <a:pt x="3587953" y="219456"/>
                  <a:pt x="3592982" y="216713"/>
                  <a:pt x="3598773" y="216713"/>
                </a:cubicBezTo>
                <a:cubicBezTo>
                  <a:pt x="3600602" y="216713"/>
                  <a:pt x="3602431" y="217170"/>
                  <a:pt x="3604260" y="218085"/>
                </a:cubicBezTo>
                <a:lnTo>
                  <a:pt x="3604260" y="216713"/>
                </a:lnTo>
                <a:cubicBezTo>
                  <a:pt x="3604260" y="211531"/>
                  <a:pt x="3605326" y="207874"/>
                  <a:pt x="3607460" y="205740"/>
                </a:cubicBezTo>
                <a:cubicBezTo>
                  <a:pt x="3604412" y="204826"/>
                  <a:pt x="3601135" y="202159"/>
                  <a:pt x="3597630" y="197739"/>
                </a:cubicBezTo>
                <a:cubicBezTo>
                  <a:pt x="3594125" y="193320"/>
                  <a:pt x="3592067" y="189281"/>
                  <a:pt x="3591458" y="185623"/>
                </a:cubicBezTo>
                <a:cubicBezTo>
                  <a:pt x="3586581" y="183490"/>
                  <a:pt x="3583228" y="179985"/>
                  <a:pt x="3581400" y="175108"/>
                </a:cubicBezTo>
                <a:cubicBezTo>
                  <a:pt x="3577742" y="177851"/>
                  <a:pt x="3573475" y="179223"/>
                  <a:pt x="3568598" y="179223"/>
                </a:cubicBezTo>
                <a:cubicBezTo>
                  <a:pt x="3565245" y="179223"/>
                  <a:pt x="3562045" y="178308"/>
                  <a:pt x="3558997" y="176479"/>
                </a:cubicBezTo>
                <a:cubicBezTo>
                  <a:pt x="3553815" y="178003"/>
                  <a:pt x="3550462" y="178613"/>
                  <a:pt x="3548938" y="178308"/>
                </a:cubicBezTo>
                <a:cubicBezTo>
                  <a:pt x="3544671" y="181356"/>
                  <a:pt x="3539947" y="182880"/>
                  <a:pt x="3534765" y="182880"/>
                </a:cubicBezTo>
                <a:cubicBezTo>
                  <a:pt x="3530193" y="188976"/>
                  <a:pt x="3524859" y="191719"/>
                  <a:pt x="3518763" y="191110"/>
                </a:cubicBezTo>
                <a:cubicBezTo>
                  <a:pt x="3516020" y="195987"/>
                  <a:pt x="3512286" y="200254"/>
                  <a:pt x="3507562" y="203911"/>
                </a:cubicBezTo>
                <a:cubicBezTo>
                  <a:pt x="3502837" y="207569"/>
                  <a:pt x="3498037" y="209398"/>
                  <a:pt x="3493160" y="209398"/>
                </a:cubicBezTo>
                <a:cubicBezTo>
                  <a:pt x="3487674" y="209398"/>
                  <a:pt x="3483254" y="206807"/>
                  <a:pt x="3479901" y="201625"/>
                </a:cubicBezTo>
                <a:cubicBezTo>
                  <a:pt x="3477463" y="197663"/>
                  <a:pt x="3476244" y="193853"/>
                  <a:pt x="3476244" y="190195"/>
                </a:cubicBezTo>
                <a:cubicBezTo>
                  <a:pt x="3476244" y="184709"/>
                  <a:pt x="3478072" y="180137"/>
                  <a:pt x="3481730" y="176479"/>
                </a:cubicBezTo>
                <a:cubicBezTo>
                  <a:pt x="3482644" y="171907"/>
                  <a:pt x="3484778" y="167564"/>
                  <a:pt x="3488131" y="163449"/>
                </a:cubicBezTo>
                <a:cubicBezTo>
                  <a:pt x="3491483" y="159334"/>
                  <a:pt x="3495218" y="156134"/>
                  <a:pt x="3499332" y="153848"/>
                </a:cubicBezTo>
                <a:cubicBezTo>
                  <a:pt x="3503447" y="151562"/>
                  <a:pt x="3506724" y="150724"/>
                  <a:pt x="3509162" y="151333"/>
                </a:cubicBezTo>
                <a:cubicBezTo>
                  <a:pt x="3511296" y="147981"/>
                  <a:pt x="3515563" y="144856"/>
                  <a:pt x="3521964" y="141961"/>
                </a:cubicBezTo>
                <a:cubicBezTo>
                  <a:pt x="3528364" y="139065"/>
                  <a:pt x="3534308" y="137617"/>
                  <a:pt x="3539794" y="137617"/>
                </a:cubicBezTo>
                <a:cubicBezTo>
                  <a:pt x="3541014" y="137617"/>
                  <a:pt x="3542842" y="137922"/>
                  <a:pt x="3545281" y="138532"/>
                </a:cubicBezTo>
                <a:cubicBezTo>
                  <a:pt x="3548633" y="134874"/>
                  <a:pt x="3553053" y="133045"/>
                  <a:pt x="3558540" y="133045"/>
                </a:cubicBezTo>
                <a:cubicBezTo>
                  <a:pt x="3562807" y="133045"/>
                  <a:pt x="3565855" y="134265"/>
                  <a:pt x="3567684" y="136703"/>
                </a:cubicBezTo>
                <a:cubicBezTo>
                  <a:pt x="3571646" y="133960"/>
                  <a:pt x="3576828" y="132588"/>
                  <a:pt x="3583228" y="132588"/>
                </a:cubicBezTo>
                <a:close/>
                <a:moveTo>
                  <a:pt x="2897428" y="132588"/>
                </a:moveTo>
                <a:cubicBezTo>
                  <a:pt x="2905048" y="132588"/>
                  <a:pt x="2911830" y="134417"/>
                  <a:pt x="2917774" y="138075"/>
                </a:cubicBezTo>
                <a:cubicBezTo>
                  <a:pt x="2923718" y="141732"/>
                  <a:pt x="2927146" y="146609"/>
                  <a:pt x="2928061" y="152705"/>
                </a:cubicBezTo>
                <a:cubicBezTo>
                  <a:pt x="2933547" y="154534"/>
                  <a:pt x="2937738" y="157353"/>
                  <a:pt x="2940634" y="161163"/>
                </a:cubicBezTo>
                <a:cubicBezTo>
                  <a:pt x="2943529" y="164973"/>
                  <a:pt x="2945282" y="170231"/>
                  <a:pt x="2945892" y="176937"/>
                </a:cubicBezTo>
                <a:cubicBezTo>
                  <a:pt x="2949854" y="180899"/>
                  <a:pt x="2952750" y="185547"/>
                  <a:pt x="2954578" y="190881"/>
                </a:cubicBezTo>
                <a:cubicBezTo>
                  <a:pt x="2956407" y="196215"/>
                  <a:pt x="2957322" y="201625"/>
                  <a:pt x="2957322" y="207112"/>
                </a:cubicBezTo>
                <a:cubicBezTo>
                  <a:pt x="2957322" y="214122"/>
                  <a:pt x="2956102" y="219761"/>
                  <a:pt x="2953664" y="224028"/>
                </a:cubicBezTo>
                <a:cubicBezTo>
                  <a:pt x="2955798" y="227076"/>
                  <a:pt x="2957627" y="231648"/>
                  <a:pt x="2959151" y="237744"/>
                </a:cubicBezTo>
                <a:cubicBezTo>
                  <a:pt x="2960674" y="243840"/>
                  <a:pt x="2961436" y="249784"/>
                  <a:pt x="2961436" y="255575"/>
                </a:cubicBezTo>
                <a:cubicBezTo>
                  <a:pt x="2961436" y="258013"/>
                  <a:pt x="2961132" y="261061"/>
                  <a:pt x="2960522" y="264719"/>
                </a:cubicBezTo>
                <a:cubicBezTo>
                  <a:pt x="2962656" y="269291"/>
                  <a:pt x="2963722" y="272339"/>
                  <a:pt x="2963722" y="273863"/>
                </a:cubicBezTo>
                <a:cubicBezTo>
                  <a:pt x="2963722" y="274777"/>
                  <a:pt x="2963265" y="276911"/>
                  <a:pt x="2962351" y="280264"/>
                </a:cubicBezTo>
                <a:cubicBezTo>
                  <a:pt x="2962656" y="281483"/>
                  <a:pt x="2962960" y="282931"/>
                  <a:pt x="2963265" y="284607"/>
                </a:cubicBezTo>
                <a:cubicBezTo>
                  <a:pt x="2963570" y="286284"/>
                  <a:pt x="2963722" y="288341"/>
                  <a:pt x="2963722" y="290779"/>
                </a:cubicBezTo>
                <a:cubicBezTo>
                  <a:pt x="2963722" y="295351"/>
                  <a:pt x="2962046" y="299466"/>
                  <a:pt x="2958693" y="303124"/>
                </a:cubicBezTo>
                <a:cubicBezTo>
                  <a:pt x="2959912" y="306477"/>
                  <a:pt x="2960522" y="310591"/>
                  <a:pt x="2960522" y="315468"/>
                </a:cubicBezTo>
                <a:cubicBezTo>
                  <a:pt x="2960522" y="321869"/>
                  <a:pt x="2958998" y="327051"/>
                  <a:pt x="2955950" y="331013"/>
                </a:cubicBezTo>
                <a:cubicBezTo>
                  <a:pt x="2956559" y="332232"/>
                  <a:pt x="2956864" y="334213"/>
                  <a:pt x="2956864" y="336957"/>
                </a:cubicBezTo>
                <a:cubicBezTo>
                  <a:pt x="2956864" y="343357"/>
                  <a:pt x="2954274" y="348691"/>
                  <a:pt x="2949092" y="352959"/>
                </a:cubicBezTo>
                <a:cubicBezTo>
                  <a:pt x="2947873" y="357226"/>
                  <a:pt x="2945587" y="360502"/>
                  <a:pt x="2942234" y="362788"/>
                </a:cubicBezTo>
                <a:cubicBezTo>
                  <a:pt x="2938881" y="365074"/>
                  <a:pt x="2935224" y="366217"/>
                  <a:pt x="2931261" y="366217"/>
                </a:cubicBezTo>
                <a:cubicBezTo>
                  <a:pt x="2927299" y="366217"/>
                  <a:pt x="2924098" y="364998"/>
                  <a:pt x="2921660" y="362560"/>
                </a:cubicBezTo>
                <a:cubicBezTo>
                  <a:pt x="2913735" y="365913"/>
                  <a:pt x="2907335" y="367589"/>
                  <a:pt x="2902458" y="367589"/>
                </a:cubicBezTo>
                <a:cubicBezTo>
                  <a:pt x="2900019" y="367589"/>
                  <a:pt x="2898190" y="367437"/>
                  <a:pt x="2896971" y="367132"/>
                </a:cubicBezTo>
                <a:cubicBezTo>
                  <a:pt x="2889046" y="369570"/>
                  <a:pt x="2882341" y="370789"/>
                  <a:pt x="2876854" y="370789"/>
                </a:cubicBezTo>
                <a:cubicBezTo>
                  <a:pt x="2872892" y="370789"/>
                  <a:pt x="2867406" y="370027"/>
                  <a:pt x="2860395" y="368503"/>
                </a:cubicBezTo>
                <a:cubicBezTo>
                  <a:pt x="2856128" y="370942"/>
                  <a:pt x="2852013" y="372161"/>
                  <a:pt x="2848051" y="372161"/>
                </a:cubicBezTo>
                <a:cubicBezTo>
                  <a:pt x="2844393" y="372161"/>
                  <a:pt x="2841040" y="371094"/>
                  <a:pt x="2837993" y="368961"/>
                </a:cubicBezTo>
                <a:cubicBezTo>
                  <a:pt x="2836469" y="369265"/>
                  <a:pt x="2834182" y="369418"/>
                  <a:pt x="2831135" y="369418"/>
                </a:cubicBezTo>
                <a:cubicBezTo>
                  <a:pt x="2819247" y="369418"/>
                  <a:pt x="2810103" y="364084"/>
                  <a:pt x="2803702" y="353416"/>
                </a:cubicBezTo>
                <a:cubicBezTo>
                  <a:pt x="2792120" y="346710"/>
                  <a:pt x="2786329" y="336652"/>
                  <a:pt x="2786329" y="323241"/>
                </a:cubicBezTo>
                <a:cubicBezTo>
                  <a:pt x="2786329" y="319888"/>
                  <a:pt x="2786481" y="317297"/>
                  <a:pt x="2786786" y="315468"/>
                </a:cubicBezTo>
                <a:cubicBezTo>
                  <a:pt x="2784043" y="313639"/>
                  <a:pt x="2782671" y="309829"/>
                  <a:pt x="2782671" y="304038"/>
                </a:cubicBezTo>
                <a:cubicBezTo>
                  <a:pt x="2782671" y="300076"/>
                  <a:pt x="2783433" y="296571"/>
                  <a:pt x="2784957" y="293523"/>
                </a:cubicBezTo>
                <a:cubicBezTo>
                  <a:pt x="2783738" y="288036"/>
                  <a:pt x="2783129" y="284531"/>
                  <a:pt x="2783129" y="283007"/>
                </a:cubicBezTo>
                <a:cubicBezTo>
                  <a:pt x="2783129" y="274168"/>
                  <a:pt x="2787396" y="266243"/>
                  <a:pt x="2795930" y="259233"/>
                </a:cubicBezTo>
                <a:cubicBezTo>
                  <a:pt x="2799283" y="252222"/>
                  <a:pt x="2803169" y="247498"/>
                  <a:pt x="2807589" y="245059"/>
                </a:cubicBezTo>
                <a:cubicBezTo>
                  <a:pt x="2812008" y="242621"/>
                  <a:pt x="2817571" y="240792"/>
                  <a:pt x="2824277" y="239573"/>
                </a:cubicBezTo>
                <a:cubicBezTo>
                  <a:pt x="2826105" y="234391"/>
                  <a:pt x="2830372" y="230886"/>
                  <a:pt x="2837078" y="229057"/>
                </a:cubicBezTo>
                <a:cubicBezTo>
                  <a:pt x="2843783" y="227229"/>
                  <a:pt x="2850337" y="226619"/>
                  <a:pt x="2856738" y="227229"/>
                </a:cubicBezTo>
                <a:cubicBezTo>
                  <a:pt x="2858567" y="226009"/>
                  <a:pt x="2861157" y="224866"/>
                  <a:pt x="2864510" y="223800"/>
                </a:cubicBezTo>
                <a:cubicBezTo>
                  <a:pt x="2867863" y="222733"/>
                  <a:pt x="2871216" y="222199"/>
                  <a:pt x="2874569" y="222199"/>
                </a:cubicBezTo>
                <a:cubicBezTo>
                  <a:pt x="2878226" y="222199"/>
                  <a:pt x="2881427" y="222809"/>
                  <a:pt x="2884170" y="224028"/>
                </a:cubicBezTo>
                <a:cubicBezTo>
                  <a:pt x="2884779" y="223419"/>
                  <a:pt x="2886303" y="223114"/>
                  <a:pt x="2888742" y="223114"/>
                </a:cubicBezTo>
                <a:cubicBezTo>
                  <a:pt x="2890570" y="223114"/>
                  <a:pt x="2892399" y="223266"/>
                  <a:pt x="2894228" y="223571"/>
                </a:cubicBezTo>
                <a:cubicBezTo>
                  <a:pt x="2896057" y="223876"/>
                  <a:pt x="2897276" y="224333"/>
                  <a:pt x="2897886" y="224943"/>
                </a:cubicBezTo>
                <a:cubicBezTo>
                  <a:pt x="2902153" y="219456"/>
                  <a:pt x="2907182" y="216713"/>
                  <a:pt x="2912973" y="216713"/>
                </a:cubicBezTo>
                <a:cubicBezTo>
                  <a:pt x="2914802" y="216713"/>
                  <a:pt x="2916631" y="217170"/>
                  <a:pt x="2918460" y="218085"/>
                </a:cubicBezTo>
                <a:lnTo>
                  <a:pt x="2918460" y="216713"/>
                </a:lnTo>
                <a:cubicBezTo>
                  <a:pt x="2918460" y="211531"/>
                  <a:pt x="2919526" y="207874"/>
                  <a:pt x="2921660" y="205740"/>
                </a:cubicBezTo>
                <a:cubicBezTo>
                  <a:pt x="2918612" y="204826"/>
                  <a:pt x="2915335" y="202159"/>
                  <a:pt x="2911830" y="197739"/>
                </a:cubicBezTo>
                <a:cubicBezTo>
                  <a:pt x="2908325" y="193320"/>
                  <a:pt x="2906267" y="189281"/>
                  <a:pt x="2905658" y="185623"/>
                </a:cubicBezTo>
                <a:cubicBezTo>
                  <a:pt x="2900781" y="183490"/>
                  <a:pt x="2897428" y="179985"/>
                  <a:pt x="2895600" y="175108"/>
                </a:cubicBezTo>
                <a:cubicBezTo>
                  <a:pt x="2891942" y="177851"/>
                  <a:pt x="2887675" y="179223"/>
                  <a:pt x="2882798" y="179223"/>
                </a:cubicBezTo>
                <a:cubicBezTo>
                  <a:pt x="2879445" y="179223"/>
                  <a:pt x="2876245" y="178308"/>
                  <a:pt x="2873197" y="176479"/>
                </a:cubicBezTo>
                <a:cubicBezTo>
                  <a:pt x="2868015" y="178003"/>
                  <a:pt x="2864662" y="178613"/>
                  <a:pt x="2863138" y="178308"/>
                </a:cubicBezTo>
                <a:cubicBezTo>
                  <a:pt x="2858871" y="181356"/>
                  <a:pt x="2854147" y="182880"/>
                  <a:pt x="2848965" y="182880"/>
                </a:cubicBezTo>
                <a:cubicBezTo>
                  <a:pt x="2844393" y="188976"/>
                  <a:pt x="2839059" y="191719"/>
                  <a:pt x="2832963" y="191110"/>
                </a:cubicBezTo>
                <a:cubicBezTo>
                  <a:pt x="2830220" y="195987"/>
                  <a:pt x="2826486" y="200254"/>
                  <a:pt x="2821762" y="203911"/>
                </a:cubicBezTo>
                <a:cubicBezTo>
                  <a:pt x="2817037" y="207569"/>
                  <a:pt x="2812237" y="209398"/>
                  <a:pt x="2807360" y="209398"/>
                </a:cubicBezTo>
                <a:cubicBezTo>
                  <a:pt x="2801874" y="209398"/>
                  <a:pt x="2797454" y="206807"/>
                  <a:pt x="2794101" y="201625"/>
                </a:cubicBezTo>
                <a:cubicBezTo>
                  <a:pt x="2791663" y="197663"/>
                  <a:pt x="2790444" y="193853"/>
                  <a:pt x="2790444" y="190195"/>
                </a:cubicBezTo>
                <a:cubicBezTo>
                  <a:pt x="2790444" y="184709"/>
                  <a:pt x="2792272" y="180137"/>
                  <a:pt x="2795930" y="176479"/>
                </a:cubicBezTo>
                <a:cubicBezTo>
                  <a:pt x="2796844" y="171907"/>
                  <a:pt x="2798978" y="167564"/>
                  <a:pt x="2802331" y="163449"/>
                </a:cubicBezTo>
                <a:cubicBezTo>
                  <a:pt x="2805683" y="159334"/>
                  <a:pt x="2809418" y="156134"/>
                  <a:pt x="2813532" y="153848"/>
                </a:cubicBezTo>
                <a:cubicBezTo>
                  <a:pt x="2817647" y="151562"/>
                  <a:pt x="2820924" y="150724"/>
                  <a:pt x="2823362" y="151333"/>
                </a:cubicBezTo>
                <a:cubicBezTo>
                  <a:pt x="2825496" y="147981"/>
                  <a:pt x="2829763" y="144856"/>
                  <a:pt x="2836164" y="141961"/>
                </a:cubicBezTo>
                <a:cubicBezTo>
                  <a:pt x="2842564" y="139065"/>
                  <a:pt x="2848508" y="137617"/>
                  <a:pt x="2853994" y="137617"/>
                </a:cubicBezTo>
                <a:cubicBezTo>
                  <a:pt x="2855214" y="137617"/>
                  <a:pt x="2857042" y="137922"/>
                  <a:pt x="2859481" y="138532"/>
                </a:cubicBezTo>
                <a:cubicBezTo>
                  <a:pt x="2862833" y="134874"/>
                  <a:pt x="2867253" y="133045"/>
                  <a:pt x="2872740" y="133045"/>
                </a:cubicBezTo>
                <a:cubicBezTo>
                  <a:pt x="2877007" y="133045"/>
                  <a:pt x="2880055" y="134265"/>
                  <a:pt x="2881884" y="136703"/>
                </a:cubicBezTo>
                <a:cubicBezTo>
                  <a:pt x="2885846" y="133960"/>
                  <a:pt x="2891028" y="132588"/>
                  <a:pt x="2897428" y="132588"/>
                </a:cubicBezTo>
                <a:close/>
                <a:moveTo>
                  <a:pt x="2335454" y="132588"/>
                </a:moveTo>
                <a:cubicBezTo>
                  <a:pt x="2343073" y="132588"/>
                  <a:pt x="2349856" y="134417"/>
                  <a:pt x="2355799" y="138075"/>
                </a:cubicBezTo>
                <a:cubicBezTo>
                  <a:pt x="2361742" y="141732"/>
                  <a:pt x="2365171" y="146609"/>
                  <a:pt x="2366086" y="152705"/>
                </a:cubicBezTo>
                <a:cubicBezTo>
                  <a:pt x="2371573" y="154534"/>
                  <a:pt x="2375763" y="157353"/>
                  <a:pt x="2378659" y="161163"/>
                </a:cubicBezTo>
                <a:cubicBezTo>
                  <a:pt x="2381555" y="164973"/>
                  <a:pt x="2383307" y="170231"/>
                  <a:pt x="2383917" y="176937"/>
                </a:cubicBezTo>
                <a:cubicBezTo>
                  <a:pt x="2387879" y="180899"/>
                  <a:pt x="2390775" y="185547"/>
                  <a:pt x="2392604" y="190881"/>
                </a:cubicBezTo>
                <a:cubicBezTo>
                  <a:pt x="2394432" y="196215"/>
                  <a:pt x="2395346" y="201625"/>
                  <a:pt x="2395346" y="207112"/>
                </a:cubicBezTo>
                <a:cubicBezTo>
                  <a:pt x="2395346" y="214122"/>
                  <a:pt x="2394127" y="219761"/>
                  <a:pt x="2391689" y="224028"/>
                </a:cubicBezTo>
                <a:cubicBezTo>
                  <a:pt x="2393823" y="227076"/>
                  <a:pt x="2395652" y="231648"/>
                  <a:pt x="2397175" y="237744"/>
                </a:cubicBezTo>
                <a:cubicBezTo>
                  <a:pt x="2398700" y="243840"/>
                  <a:pt x="2399461" y="249784"/>
                  <a:pt x="2399461" y="255575"/>
                </a:cubicBezTo>
                <a:cubicBezTo>
                  <a:pt x="2399461" y="258013"/>
                  <a:pt x="2399157" y="261061"/>
                  <a:pt x="2398547" y="264719"/>
                </a:cubicBezTo>
                <a:cubicBezTo>
                  <a:pt x="2400681" y="269291"/>
                  <a:pt x="2401748" y="272339"/>
                  <a:pt x="2401748" y="273863"/>
                </a:cubicBezTo>
                <a:cubicBezTo>
                  <a:pt x="2401748" y="274777"/>
                  <a:pt x="2401290" y="276911"/>
                  <a:pt x="2400376" y="280264"/>
                </a:cubicBezTo>
                <a:cubicBezTo>
                  <a:pt x="2400681" y="281483"/>
                  <a:pt x="2400985" y="282931"/>
                  <a:pt x="2401290" y="284607"/>
                </a:cubicBezTo>
                <a:cubicBezTo>
                  <a:pt x="2401595" y="286284"/>
                  <a:pt x="2401748" y="288341"/>
                  <a:pt x="2401748" y="290779"/>
                </a:cubicBezTo>
                <a:cubicBezTo>
                  <a:pt x="2401748" y="295351"/>
                  <a:pt x="2400071" y="299466"/>
                  <a:pt x="2396718" y="303124"/>
                </a:cubicBezTo>
                <a:cubicBezTo>
                  <a:pt x="2397938" y="306477"/>
                  <a:pt x="2398547" y="310591"/>
                  <a:pt x="2398547" y="315468"/>
                </a:cubicBezTo>
                <a:cubicBezTo>
                  <a:pt x="2398547" y="321869"/>
                  <a:pt x="2397023" y="327051"/>
                  <a:pt x="2393976" y="331013"/>
                </a:cubicBezTo>
                <a:cubicBezTo>
                  <a:pt x="2394585" y="332232"/>
                  <a:pt x="2394890" y="334213"/>
                  <a:pt x="2394890" y="336957"/>
                </a:cubicBezTo>
                <a:cubicBezTo>
                  <a:pt x="2394890" y="343357"/>
                  <a:pt x="2392299" y="348691"/>
                  <a:pt x="2387117" y="352959"/>
                </a:cubicBezTo>
                <a:cubicBezTo>
                  <a:pt x="2385898" y="357226"/>
                  <a:pt x="2383612" y="360502"/>
                  <a:pt x="2380259" y="362788"/>
                </a:cubicBezTo>
                <a:cubicBezTo>
                  <a:pt x="2376906" y="365074"/>
                  <a:pt x="2373249" y="366217"/>
                  <a:pt x="2369286" y="366217"/>
                </a:cubicBezTo>
                <a:cubicBezTo>
                  <a:pt x="2365324" y="366217"/>
                  <a:pt x="2362124" y="364998"/>
                  <a:pt x="2359685" y="362560"/>
                </a:cubicBezTo>
                <a:cubicBezTo>
                  <a:pt x="2351761" y="365913"/>
                  <a:pt x="2345360" y="367589"/>
                  <a:pt x="2340482" y="367589"/>
                </a:cubicBezTo>
                <a:cubicBezTo>
                  <a:pt x="2338045" y="367589"/>
                  <a:pt x="2336216" y="367437"/>
                  <a:pt x="2334996" y="367132"/>
                </a:cubicBezTo>
                <a:cubicBezTo>
                  <a:pt x="2327072" y="369570"/>
                  <a:pt x="2320366" y="370789"/>
                  <a:pt x="2314880" y="370789"/>
                </a:cubicBezTo>
                <a:cubicBezTo>
                  <a:pt x="2310917" y="370789"/>
                  <a:pt x="2305431" y="370027"/>
                  <a:pt x="2298421" y="368503"/>
                </a:cubicBezTo>
                <a:cubicBezTo>
                  <a:pt x="2294153" y="370942"/>
                  <a:pt x="2290039" y="372161"/>
                  <a:pt x="2286076" y="372161"/>
                </a:cubicBezTo>
                <a:cubicBezTo>
                  <a:pt x="2282418" y="372161"/>
                  <a:pt x="2279066" y="371094"/>
                  <a:pt x="2276018" y="368961"/>
                </a:cubicBezTo>
                <a:cubicBezTo>
                  <a:pt x="2274494" y="369265"/>
                  <a:pt x="2272208" y="369418"/>
                  <a:pt x="2269159" y="369418"/>
                </a:cubicBezTo>
                <a:cubicBezTo>
                  <a:pt x="2257272" y="369418"/>
                  <a:pt x="2248129" y="364084"/>
                  <a:pt x="2241727" y="353416"/>
                </a:cubicBezTo>
                <a:cubicBezTo>
                  <a:pt x="2230145" y="346710"/>
                  <a:pt x="2224354" y="336652"/>
                  <a:pt x="2224354" y="323241"/>
                </a:cubicBezTo>
                <a:cubicBezTo>
                  <a:pt x="2224354" y="319888"/>
                  <a:pt x="2224506" y="317297"/>
                  <a:pt x="2224811" y="315468"/>
                </a:cubicBezTo>
                <a:cubicBezTo>
                  <a:pt x="2222068" y="313639"/>
                  <a:pt x="2220697" y="309829"/>
                  <a:pt x="2220697" y="304038"/>
                </a:cubicBezTo>
                <a:cubicBezTo>
                  <a:pt x="2220697" y="300076"/>
                  <a:pt x="2221458" y="296571"/>
                  <a:pt x="2222983" y="293523"/>
                </a:cubicBezTo>
                <a:cubicBezTo>
                  <a:pt x="2221763" y="288036"/>
                  <a:pt x="2221154" y="284531"/>
                  <a:pt x="2221154" y="283007"/>
                </a:cubicBezTo>
                <a:cubicBezTo>
                  <a:pt x="2221154" y="274168"/>
                  <a:pt x="2225421" y="266243"/>
                  <a:pt x="2233955" y="259233"/>
                </a:cubicBezTo>
                <a:cubicBezTo>
                  <a:pt x="2237308" y="252222"/>
                  <a:pt x="2241194" y="247498"/>
                  <a:pt x="2245614" y="245059"/>
                </a:cubicBezTo>
                <a:cubicBezTo>
                  <a:pt x="2250033" y="242621"/>
                  <a:pt x="2255596" y="240792"/>
                  <a:pt x="2262302" y="239573"/>
                </a:cubicBezTo>
                <a:cubicBezTo>
                  <a:pt x="2264130" y="234391"/>
                  <a:pt x="2268398" y="230886"/>
                  <a:pt x="2275103" y="229057"/>
                </a:cubicBezTo>
                <a:cubicBezTo>
                  <a:pt x="2281809" y="227229"/>
                  <a:pt x="2288362" y="226619"/>
                  <a:pt x="2294763" y="227229"/>
                </a:cubicBezTo>
                <a:cubicBezTo>
                  <a:pt x="2296592" y="226009"/>
                  <a:pt x="2299182" y="224866"/>
                  <a:pt x="2302535" y="223800"/>
                </a:cubicBezTo>
                <a:cubicBezTo>
                  <a:pt x="2305888" y="222733"/>
                  <a:pt x="2309241" y="222199"/>
                  <a:pt x="2312594" y="222199"/>
                </a:cubicBezTo>
                <a:cubicBezTo>
                  <a:pt x="2316252" y="222199"/>
                  <a:pt x="2319452" y="222809"/>
                  <a:pt x="2322195" y="224028"/>
                </a:cubicBezTo>
                <a:cubicBezTo>
                  <a:pt x="2322805" y="223419"/>
                  <a:pt x="2324328" y="223114"/>
                  <a:pt x="2326767" y="223114"/>
                </a:cubicBezTo>
                <a:cubicBezTo>
                  <a:pt x="2328596" y="223114"/>
                  <a:pt x="2330424" y="223266"/>
                  <a:pt x="2332253" y="223571"/>
                </a:cubicBezTo>
                <a:cubicBezTo>
                  <a:pt x="2334082" y="223876"/>
                  <a:pt x="2335302" y="224333"/>
                  <a:pt x="2335911" y="224943"/>
                </a:cubicBezTo>
                <a:cubicBezTo>
                  <a:pt x="2340178" y="219456"/>
                  <a:pt x="2345207" y="216713"/>
                  <a:pt x="2350998" y="216713"/>
                </a:cubicBezTo>
                <a:cubicBezTo>
                  <a:pt x="2352827" y="216713"/>
                  <a:pt x="2354656" y="217170"/>
                  <a:pt x="2356485" y="218085"/>
                </a:cubicBezTo>
                <a:lnTo>
                  <a:pt x="2356485" y="216713"/>
                </a:lnTo>
                <a:cubicBezTo>
                  <a:pt x="2356485" y="211531"/>
                  <a:pt x="2357552" y="207874"/>
                  <a:pt x="2359685" y="205740"/>
                </a:cubicBezTo>
                <a:cubicBezTo>
                  <a:pt x="2356637" y="204826"/>
                  <a:pt x="2353361" y="202159"/>
                  <a:pt x="2349856" y="197739"/>
                </a:cubicBezTo>
                <a:cubicBezTo>
                  <a:pt x="2346350" y="193320"/>
                  <a:pt x="2344293" y="189281"/>
                  <a:pt x="2343683" y="185623"/>
                </a:cubicBezTo>
                <a:cubicBezTo>
                  <a:pt x="2338806" y="183490"/>
                  <a:pt x="2335454" y="179985"/>
                  <a:pt x="2333625" y="175108"/>
                </a:cubicBezTo>
                <a:cubicBezTo>
                  <a:pt x="2329968" y="177851"/>
                  <a:pt x="2325700" y="179223"/>
                  <a:pt x="2320824" y="179223"/>
                </a:cubicBezTo>
                <a:cubicBezTo>
                  <a:pt x="2317471" y="179223"/>
                  <a:pt x="2314271" y="178308"/>
                  <a:pt x="2311222" y="176479"/>
                </a:cubicBezTo>
                <a:cubicBezTo>
                  <a:pt x="2306040" y="178003"/>
                  <a:pt x="2302688" y="178613"/>
                  <a:pt x="2301164" y="178308"/>
                </a:cubicBezTo>
                <a:cubicBezTo>
                  <a:pt x="2296897" y="181356"/>
                  <a:pt x="2292172" y="182880"/>
                  <a:pt x="2286991" y="182880"/>
                </a:cubicBezTo>
                <a:cubicBezTo>
                  <a:pt x="2282418" y="188976"/>
                  <a:pt x="2277084" y="191719"/>
                  <a:pt x="2270988" y="191110"/>
                </a:cubicBezTo>
                <a:cubicBezTo>
                  <a:pt x="2268245" y="195987"/>
                  <a:pt x="2264511" y="200254"/>
                  <a:pt x="2259787" y="203911"/>
                </a:cubicBezTo>
                <a:cubicBezTo>
                  <a:pt x="2255063" y="207569"/>
                  <a:pt x="2250262" y="209398"/>
                  <a:pt x="2245385" y="209398"/>
                </a:cubicBezTo>
                <a:cubicBezTo>
                  <a:pt x="2239899" y="209398"/>
                  <a:pt x="2235479" y="206807"/>
                  <a:pt x="2232126" y="201625"/>
                </a:cubicBezTo>
                <a:cubicBezTo>
                  <a:pt x="2229688" y="197663"/>
                  <a:pt x="2228469" y="193853"/>
                  <a:pt x="2228469" y="190195"/>
                </a:cubicBezTo>
                <a:cubicBezTo>
                  <a:pt x="2228469" y="184709"/>
                  <a:pt x="2230298" y="180137"/>
                  <a:pt x="2233955" y="176479"/>
                </a:cubicBezTo>
                <a:cubicBezTo>
                  <a:pt x="2234869" y="171907"/>
                  <a:pt x="2237003" y="167564"/>
                  <a:pt x="2240356" y="163449"/>
                </a:cubicBezTo>
                <a:cubicBezTo>
                  <a:pt x="2243710" y="159334"/>
                  <a:pt x="2247442" y="156134"/>
                  <a:pt x="2251558" y="153848"/>
                </a:cubicBezTo>
                <a:cubicBezTo>
                  <a:pt x="2255672" y="151562"/>
                  <a:pt x="2258949" y="150724"/>
                  <a:pt x="2261387" y="151333"/>
                </a:cubicBezTo>
                <a:cubicBezTo>
                  <a:pt x="2263521" y="147981"/>
                  <a:pt x="2267788" y="144856"/>
                  <a:pt x="2274189" y="141961"/>
                </a:cubicBezTo>
                <a:cubicBezTo>
                  <a:pt x="2280590" y="139065"/>
                  <a:pt x="2286534" y="137617"/>
                  <a:pt x="2292020" y="137617"/>
                </a:cubicBezTo>
                <a:cubicBezTo>
                  <a:pt x="2293239" y="137617"/>
                  <a:pt x="2295068" y="137922"/>
                  <a:pt x="2297506" y="138532"/>
                </a:cubicBezTo>
                <a:cubicBezTo>
                  <a:pt x="2300859" y="134874"/>
                  <a:pt x="2305278" y="133045"/>
                  <a:pt x="2310765" y="133045"/>
                </a:cubicBezTo>
                <a:cubicBezTo>
                  <a:pt x="2315032" y="133045"/>
                  <a:pt x="2318080" y="134265"/>
                  <a:pt x="2319909" y="136703"/>
                </a:cubicBezTo>
                <a:cubicBezTo>
                  <a:pt x="2323871" y="133960"/>
                  <a:pt x="2329053" y="132588"/>
                  <a:pt x="2335454" y="132588"/>
                </a:cubicBezTo>
                <a:close/>
                <a:moveTo>
                  <a:pt x="804063" y="132588"/>
                </a:moveTo>
                <a:cubicBezTo>
                  <a:pt x="808939" y="132588"/>
                  <a:pt x="813435" y="134341"/>
                  <a:pt x="817550" y="137846"/>
                </a:cubicBezTo>
                <a:cubicBezTo>
                  <a:pt x="821664" y="141351"/>
                  <a:pt x="823722" y="145695"/>
                  <a:pt x="823722" y="150876"/>
                </a:cubicBezTo>
                <a:cubicBezTo>
                  <a:pt x="823722" y="153924"/>
                  <a:pt x="822960" y="156820"/>
                  <a:pt x="821436" y="159563"/>
                </a:cubicBezTo>
                <a:cubicBezTo>
                  <a:pt x="822656" y="161697"/>
                  <a:pt x="823265" y="164287"/>
                  <a:pt x="823265" y="167335"/>
                </a:cubicBezTo>
                <a:cubicBezTo>
                  <a:pt x="823265" y="171603"/>
                  <a:pt x="822350" y="175794"/>
                  <a:pt x="820521" y="179908"/>
                </a:cubicBezTo>
                <a:cubicBezTo>
                  <a:pt x="818693" y="184023"/>
                  <a:pt x="816254" y="187147"/>
                  <a:pt x="813206" y="189281"/>
                </a:cubicBezTo>
                <a:cubicBezTo>
                  <a:pt x="813511" y="191415"/>
                  <a:pt x="813663" y="194463"/>
                  <a:pt x="813663" y="198425"/>
                </a:cubicBezTo>
                <a:cubicBezTo>
                  <a:pt x="813663" y="205435"/>
                  <a:pt x="811987" y="211379"/>
                  <a:pt x="808634" y="216256"/>
                </a:cubicBezTo>
                <a:cubicBezTo>
                  <a:pt x="809244" y="218694"/>
                  <a:pt x="809549" y="221437"/>
                  <a:pt x="809549" y="224485"/>
                </a:cubicBezTo>
                <a:cubicBezTo>
                  <a:pt x="809549" y="229362"/>
                  <a:pt x="808787" y="234087"/>
                  <a:pt x="807262" y="238659"/>
                </a:cubicBezTo>
                <a:cubicBezTo>
                  <a:pt x="805739" y="243231"/>
                  <a:pt x="803148" y="246736"/>
                  <a:pt x="799490" y="249174"/>
                </a:cubicBezTo>
                <a:cubicBezTo>
                  <a:pt x="800405" y="251917"/>
                  <a:pt x="800862" y="255118"/>
                  <a:pt x="800862" y="258775"/>
                </a:cubicBezTo>
                <a:cubicBezTo>
                  <a:pt x="800862" y="267310"/>
                  <a:pt x="798728" y="273558"/>
                  <a:pt x="794461" y="277521"/>
                </a:cubicBezTo>
                <a:cubicBezTo>
                  <a:pt x="794766" y="278435"/>
                  <a:pt x="794918" y="279807"/>
                  <a:pt x="794918" y="281635"/>
                </a:cubicBezTo>
                <a:cubicBezTo>
                  <a:pt x="794918" y="285293"/>
                  <a:pt x="794309" y="288874"/>
                  <a:pt x="793090" y="292380"/>
                </a:cubicBezTo>
                <a:cubicBezTo>
                  <a:pt x="791870" y="295885"/>
                  <a:pt x="790194" y="298857"/>
                  <a:pt x="788060" y="301295"/>
                </a:cubicBezTo>
                <a:cubicBezTo>
                  <a:pt x="788670" y="304343"/>
                  <a:pt x="788975" y="306477"/>
                  <a:pt x="788975" y="307696"/>
                </a:cubicBezTo>
                <a:cubicBezTo>
                  <a:pt x="788975" y="310439"/>
                  <a:pt x="788442" y="312649"/>
                  <a:pt x="787374" y="314325"/>
                </a:cubicBezTo>
                <a:cubicBezTo>
                  <a:pt x="786307" y="316002"/>
                  <a:pt x="785089" y="317526"/>
                  <a:pt x="783717" y="318897"/>
                </a:cubicBezTo>
                <a:cubicBezTo>
                  <a:pt x="782346" y="320269"/>
                  <a:pt x="781507" y="321107"/>
                  <a:pt x="781202" y="321412"/>
                </a:cubicBezTo>
                <a:cubicBezTo>
                  <a:pt x="781812" y="324460"/>
                  <a:pt x="782117" y="327051"/>
                  <a:pt x="782117" y="329184"/>
                </a:cubicBezTo>
                <a:cubicBezTo>
                  <a:pt x="782117" y="335280"/>
                  <a:pt x="780821" y="341224"/>
                  <a:pt x="778230" y="347015"/>
                </a:cubicBezTo>
                <a:cubicBezTo>
                  <a:pt x="775639" y="352806"/>
                  <a:pt x="772820" y="356464"/>
                  <a:pt x="769772" y="357988"/>
                </a:cubicBezTo>
                <a:cubicBezTo>
                  <a:pt x="767943" y="364998"/>
                  <a:pt x="765200" y="370256"/>
                  <a:pt x="761543" y="373761"/>
                </a:cubicBezTo>
                <a:cubicBezTo>
                  <a:pt x="757885" y="377266"/>
                  <a:pt x="753771" y="379019"/>
                  <a:pt x="749198" y="379019"/>
                </a:cubicBezTo>
                <a:cubicBezTo>
                  <a:pt x="743102" y="379019"/>
                  <a:pt x="737769" y="376276"/>
                  <a:pt x="733197" y="370789"/>
                </a:cubicBezTo>
                <a:cubicBezTo>
                  <a:pt x="727100" y="368656"/>
                  <a:pt x="724052" y="364541"/>
                  <a:pt x="724052" y="358445"/>
                </a:cubicBezTo>
                <a:cubicBezTo>
                  <a:pt x="724052" y="355702"/>
                  <a:pt x="724510" y="353263"/>
                  <a:pt x="725424" y="351130"/>
                </a:cubicBezTo>
                <a:cubicBezTo>
                  <a:pt x="723291" y="351130"/>
                  <a:pt x="720776" y="349301"/>
                  <a:pt x="717880" y="345643"/>
                </a:cubicBezTo>
                <a:cubicBezTo>
                  <a:pt x="714984" y="341986"/>
                  <a:pt x="713537" y="338176"/>
                  <a:pt x="713537" y="334213"/>
                </a:cubicBezTo>
                <a:cubicBezTo>
                  <a:pt x="713537" y="332385"/>
                  <a:pt x="713994" y="330556"/>
                  <a:pt x="714908" y="328727"/>
                </a:cubicBezTo>
                <a:cubicBezTo>
                  <a:pt x="713994" y="327203"/>
                  <a:pt x="712470" y="325146"/>
                  <a:pt x="710336" y="322555"/>
                </a:cubicBezTo>
                <a:cubicBezTo>
                  <a:pt x="708203" y="319964"/>
                  <a:pt x="706983" y="317145"/>
                  <a:pt x="706679" y="314097"/>
                </a:cubicBezTo>
                <a:cubicBezTo>
                  <a:pt x="703326" y="312877"/>
                  <a:pt x="700735" y="310820"/>
                  <a:pt x="698906" y="307924"/>
                </a:cubicBezTo>
                <a:cubicBezTo>
                  <a:pt x="697078" y="305029"/>
                  <a:pt x="696163" y="301752"/>
                  <a:pt x="696163" y="298095"/>
                </a:cubicBezTo>
                <a:cubicBezTo>
                  <a:pt x="696163" y="295351"/>
                  <a:pt x="696468" y="293218"/>
                  <a:pt x="697078" y="291694"/>
                </a:cubicBezTo>
                <a:cubicBezTo>
                  <a:pt x="694029" y="288646"/>
                  <a:pt x="691439" y="284150"/>
                  <a:pt x="689305" y="278206"/>
                </a:cubicBezTo>
                <a:cubicBezTo>
                  <a:pt x="687171" y="272263"/>
                  <a:pt x="686257" y="267157"/>
                  <a:pt x="686562" y="262890"/>
                </a:cubicBezTo>
                <a:cubicBezTo>
                  <a:pt x="684124" y="261061"/>
                  <a:pt x="682218" y="258775"/>
                  <a:pt x="680847" y="256032"/>
                </a:cubicBezTo>
                <a:cubicBezTo>
                  <a:pt x="679475" y="253289"/>
                  <a:pt x="678789" y="250546"/>
                  <a:pt x="678789" y="247803"/>
                </a:cubicBezTo>
                <a:cubicBezTo>
                  <a:pt x="678789" y="245974"/>
                  <a:pt x="678942" y="244602"/>
                  <a:pt x="679247" y="243688"/>
                </a:cubicBezTo>
                <a:cubicBezTo>
                  <a:pt x="674675" y="242469"/>
                  <a:pt x="670560" y="239344"/>
                  <a:pt x="666902" y="234315"/>
                </a:cubicBezTo>
                <a:cubicBezTo>
                  <a:pt x="663245" y="229286"/>
                  <a:pt x="661568" y="223266"/>
                  <a:pt x="661873" y="216256"/>
                </a:cubicBezTo>
                <a:cubicBezTo>
                  <a:pt x="658520" y="214122"/>
                  <a:pt x="656310" y="212370"/>
                  <a:pt x="655244" y="210998"/>
                </a:cubicBezTo>
                <a:cubicBezTo>
                  <a:pt x="654177" y="209626"/>
                  <a:pt x="653643" y="207874"/>
                  <a:pt x="653643" y="205740"/>
                </a:cubicBezTo>
                <a:lnTo>
                  <a:pt x="654101" y="198425"/>
                </a:lnTo>
                <a:cubicBezTo>
                  <a:pt x="649529" y="194767"/>
                  <a:pt x="645871" y="190881"/>
                  <a:pt x="643128" y="186766"/>
                </a:cubicBezTo>
                <a:cubicBezTo>
                  <a:pt x="640385" y="182652"/>
                  <a:pt x="639165" y="177241"/>
                  <a:pt x="639470" y="170536"/>
                </a:cubicBezTo>
                <a:cubicBezTo>
                  <a:pt x="635813" y="164135"/>
                  <a:pt x="633984" y="158801"/>
                  <a:pt x="633984" y="154534"/>
                </a:cubicBezTo>
                <a:cubicBezTo>
                  <a:pt x="633984" y="149352"/>
                  <a:pt x="636422" y="144475"/>
                  <a:pt x="641299" y="139903"/>
                </a:cubicBezTo>
                <a:cubicBezTo>
                  <a:pt x="645261" y="136246"/>
                  <a:pt x="649529" y="134417"/>
                  <a:pt x="654101" y="134417"/>
                </a:cubicBezTo>
                <a:cubicBezTo>
                  <a:pt x="659587" y="134417"/>
                  <a:pt x="664235" y="136627"/>
                  <a:pt x="668045" y="141046"/>
                </a:cubicBezTo>
                <a:cubicBezTo>
                  <a:pt x="671855" y="145466"/>
                  <a:pt x="673456" y="149962"/>
                  <a:pt x="672846" y="154534"/>
                </a:cubicBezTo>
                <a:cubicBezTo>
                  <a:pt x="676199" y="154534"/>
                  <a:pt x="678789" y="156210"/>
                  <a:pt x="680618" y="159563"/>
                </a:cubicBezTo>
                <a:cubicBezTo>
                  <a:pt x="682447" y="162916"/>
                  <a:pt x="683361" y="166573"/>
                  <a:pt x="683361" y="170536"/>
                </a:cubicBezTo>
                <a:cubicBezTo>
                  <a:pt x="683361" y="172365"/>
                  <a:pt x="683209" y="173736"/>
                  <a:pt x="682904" y="174651"/>
                </a:cubicBezTo>
                <a:cubicBezTo>
                  <a:pt x="688086" y="179832"/>
                  <a:pt x="690676" y="185319"/>
                  <a:pt x="690676" y="191110"/>
                </a:cubicBezTo>
                <a:cubicBezTo>
                  <a:pt x="690676" y="193243"/>
                  <a:pt x="690219" y="195225"/>
                  <a:pt x="689305" y="197053"/>
                </a:cubicBezTo>
                <a:cubicBezTo>
                  <a:pt x="695096" y="197968"/>
                  <a:pt x="699211" y="200863"/>
                  <a:pt x="701649" y="205740"/>
                </a:cubicBezTo>
                <a:cubicBezTo>
                  <a:pt x="704088" y="210617"/>
                  <a:pt x="704850" y="215799"/>
                  <a:pt x="703936" y="221285"/>
                </a:cubicBezTo>
                <a:cubicBezTo>
                  <a:pt x="712470" y="225247"/>
                  <a:pt x="716128" y="231648"/>
                  <a:pt x="714908" y="240487"/>
                </a:cubicBezTo>
                <a:cubicBezTo>
                  <a:pt x="718871" y="243535"/>
                  <a:pt x="721309" y="246888"/>
                  <a:pt x="722223" y="250546"/>
                </a:cubicBezTo>
                <a:cubicBezTo>
                  <a:pt x="723138" y="254203"/>
                  <a:pt x="723747" y="259080"/>
                  <a:pt x="724052" y="265176"/>
                </a:cubicBezTo>
                <a:cubicBezTo>
                  <a:pt x="727405" y="267615"/>
                  <a:pt x="730454" y="270967"/>
                  <a:pt x="733197" y="275235"/>
                </a:cubicBezTo>
                <a:cubicBezTo>
                  <a:pt x="735939" y="279502"/>
                  <a:pt x="736854" y="284226"/>
                  <a:pt x="735939" y="289408"/>
                </a:cubicBezTo>
                <a:cubicBezTo>
                  <a:pt x="740511" y="293980"/>
                  <a:pt x="742493" y="299009"/>
                  <a:pt x="741883" y="304495"/>
                </a:cubicBezTo>
                <a:cubicBezTo>
                  <a:pt x="742797" y="305105"/>
                  <a:pt x="743864" y="306324"/>
                  <a:pt x="745083" y="308153"/>
                </a:cubicBezTo>
                <a:cubicBezTo>
                  <a:pt x="745388" y="303276"/>
                  <a:pt x="746303" y="299466"/>
                  <a:pt x="747827" y="296723"/>
                </a:cubicBezTo>
                <a:cubicBezTo>
                  <a:pt x="749351" y="293980"/>
                  <a:pt x="751332" y="291084"/>
                  <a:pt x="753771" y="288036"/>
                </a:cubicBezTo>
                <a:cubicBezTo>
                  <a:pt x="753161" y="286207"/>
                  <a:pt x="753466" y="283921"/>
                  <a:pt x="754685" y="281178"/>
                </a:cubicBezTo>
                <a:cubicBezTo>
                  <a:pt x="755904" y="278435"/>
                  <a:pt x="757732" y="275997"/>
                  <a:pt x="760171" y="273863"/>
                </a:cubicBezTo>
                <a:cubicBezTo>
                  <a:pt x="758952" y="271729"/>
                  <a:pt x="758342" y="269291"/>
                  <a:pt x="758342" y="266548"/>
                </a:cubicBezTo>
                <a:cubicBezTo>
                  <a:pt x="758342" y="261366"/>
                  <a:pt x="760171" y="257709"/>
                  <a:pt x="763828" y="255575"/>
                </a:cubicBezTo>
                <a:cubicBezTo>
                  <a:pt x="762914" y="253746"/>
                  <a:pt x="762457" y="251155"/>
                  <a:pt x="762457" y="247803"/>
                </a:cubicBezTo>
                <a:cubicBezTo>
                  <a:pt x="762457" y="244450"/>
                  <a:pt x="763067" y="240945"/>
                  <a:pt x="764286" y="237287"/>
                </a:cubicBezTo>
                <a:cubicBezTo>
                  <a:pt x="765505" y="233629"/>
                  <a:pt x="767334" y="230429"/>
                  <a:pt x="769772" y="227686"/>
                </a:cubicBezTo>
                <a:cubicBezTo>
                  <a:pt x="769467" y="226467"/>
                  <a:pt x="769315" y="224638"/>
                  <a:pt x="769315" y="222199"/>
                </a:cubicBezTo>
                <a:cubicBezTo>
                  <a:pt x="769315" y="214884"/>
                  <a:pt x="771601" y="208941"/>
                  <a:pt x="776173" y="204369"/>
                </a:cubicBezTo>
                <a:cubicBezTo>
                  <a:pt x="775259" y="202540"/>
                  <a:pt x="774802" y="199949"/>
                  <a:pt x="774802" y="196596"/>
                </a:cubicBezTo>
                <a:cubicBezTo>
                  <a:pt x="774802" y="190195"/>
                  <a:pt x="776935" y="185014"/>
                  <a:pt x="781202" y="181051"/>
                </a:cubicBezTo>
                <a:cubicBezTo>
                  <a:pt x="779983" y="177699"/>
                  <a:pt x="779373" y="174193"/>
                  <a:pt x="779373" y="170536"/>
                </a:cubicBezTo>
                <a:cubicBezTo>
                  <a:pt x="779373" y="165354"/>
                  <a:pt x="780288" y="160325"/>
                  <a:pt x="782117" y="155448"/>
                </a:cubicBezTo>
                <a:cubicBezTo>
                  <a:pt x="783946" y="150571"/>
                  <a:pt x="785927" y="147066"/>
                  <a:pt x="788060" y="144933"/>
                </a:cubicBezTo>
                <a:cubicBezTo>
                  <a:pt x="789279" y="140970"/>
                  <a:pt x="791413" y="137922"/>
                  <a:pt x="794461" y="135789"/>
                </a:cubicBezTo>
                <a:cubicBezTo>
                  <a:pt x="797509" y="133655"/>
                  <a:pt x="800709" y="132588"/>
                  <a:pt x="804063" y="132588"/>
                </a:cubicBezTo>
                <a:close/>
                <a:moveTo>
                  <a:pt x="6166027" y="130759"/>
                </a:moveTo>
                <a:cubicBezTo>
                  <a:pt x="6180048" y="130759"/>
                  <a:pt x="6187059" y="139294"/>
                  <a:pt x="6187059" y="156363"/>
                </a:cubicBezTo>
                <a:cubicBezTo>
                  <a:pt x="6189801" y="158191"/>
                  <a:pt x="6191859" y="160706"/>
                  <a:pt x="6193231" y="163906"/>
                </a:cubicBezTo>
                <a:cubicBezTo>
                  <a:pt x="6194602" y="167107"/>
                  <a:pt x="6195288" y="170688"/>
                  <a:pt x="6195288" y="174651"/>
                </a:cubicBezTo>
                <a:cubicBezTo>
                  <a:pt x="6195288" y="181051"/>
                  <a:pt x="6193764" y="186538"/>
                  <a:pt x="6190716" y="191110"/>
                </a:cubicBezTo>
                <a:cubicBezTo>
                  <a:pt x="6191936" y="192939"/>
                  <a:pt x="6192926" y="195682"/>
                  <a:pt x="6193688" y="199339"/>
                </a:cubicBezTo>
                <a:cubicBezTo>
                  <a:pt x="6194450" y="202997"/>
                  <a:pt x="6194831" y="206655"/>
                  <a:pt x="6194831" y="210312"/>
                </a:cubicBezTo>
                <a:cubicBezTo>
                  <a:pt x="6194831" y="215189"/>
                  <a:pt x="6194069" y="218542"/>
                  <a:pt x="6192545" y="220371"/>
                </a:cubicBezTo>
                <a:cubicBezTo>
                  <a:pt x="6193764" y="221895"/>
                  <a:pt x="6194374" y="225095"/>
                  <a:pt x="6194374" y="229972"/>
                </a:cubicBezTo>
                <a:cubicBezTo>
                  <a:pt x="6194374" y="234544"/>
                  <a:pt x="6193840" y="239421"/>
                  <a:pt x="6192773" y="244602"/>
                </a:cubicBezTo>
                <a:cubicBezTo>
                  <a:pt x="6191707" y="249784"/>
                  <a:pt x="6190564" y="253289"/>
                  <a:pt x="6189344" y="255118"/>
                </a:cubicBezTo>
                <a:cubicBezTo>
                  <a:pt x="6191783" y="256032"/>
                  <a:pt x="6193688" y="258928"/>
                  <a:pt x="6195059" y="263805"/>
                </a:cubicBezTo>
                <a:cubicBezTo>
                  <a:pt x="6196431" y="268681"/>
                  <a:pt x="6197117" y="274015"/>
                  <a:pt x="6197117" y="279807"/>
                </a:cubicBezTo>
                <a:cubicBezTo>
                  <a:pt x="6197117" y="286512"/>
                  <a:pt x="6196050" y="290932"/>
                  <a:pt x="6193916" y="293065"/>
                </a:cubicBezTo>
                <a:cubicBezTo>
                  <a:pt x="6195745" y="297637"/>
                  <a:pt x="6196660" y="302057"/>
                  <a:pt x="6196660" y="306324"/>
                </a:cubicBezTo>
                <a:cubicBezTo>
                  <a:pt x="6196660" y="311811"/>
                  <a:pt x="6195288" y="316383"/>
                  <a:pt x="6192545" y="320040"/>
                </a:cubicBezTo>
                <a:cubicBezTo>
                  <a:pt x="6194678" y="325222"/>
                  <a:pt x="6195745" y="331318"/>
                  <a:pt x="6195745" y="338328"/>
                </a:cubicBezTo>
                <a:cubicBezTo>
                  <a:pt x="6195745" y="344119"/>
                  <a:pt x="6194831" y="348844"/>
                  <a:pt x="6193002" y="352501"/>
                </a:cubicBezTo>
                <a:cubicBezTo>
                  <a:pt x="6193916" y="355245"/>
                  <a:pt x="6194374" y="357835"/>
                  <a:pt x="6194374" y="360274"/>
                </a:cubicBezTo>
                <a:cubicBezTo>
                  <a:pt x="6194374" y="365760"/>
                  <a:pt x="6192393" y="370104"/>
                  <a:pt x="6188430" y="373304"/>
                </a:cubicBezTo>
                <a:cubicBezTo>
                  <a:pt x="6184467" y="376504"/>
                  <a:pt x="6179743" y="378105"/>
                  <a:pt x="6174257" y="378105"/>
                </a:cubicBezTo>
                <a:cubicBezTo>
                  <a:pt x="6169075" y="378105"/>
                  <a:pt x="6164656" y="376504"/>
                  <a:pt x="6160998" y="373304"/>
                </a:cubicBezTo>
                <a:cubicBezTo>
                  <a:pt x="6157341" y="370104"/>
                  <a:pt x="6155664" y="365760"/>
                  <a:pt x="6155969" y="360274"/>
                </a:cubicBezTo>
                <a:cubicBezTo>
                  <a:pt x="6154445" y="358445"/>
                  <a:pt x="6153226" y="355549"/>
                  <a:pt x="6152311" y="351587"/>
                </a:cubicBezTo>
                <a:cubicBezTo>
                  <a:pt x="6151397" y="347625"/>
                  <a:pt x="6150940" y="343510"/>
                  <a:pt x="6150940" y="339243"/>
                </a:cubicBezTo>
                <a:cubicBezTo>
                  <a:pt x="6150940" y="331318"/>
                  <a:pt x="6152616" y="326136"/>
                  <a:pt x="6155969" y="323698"/>
                </a:cubicBezTo>
                <a:cubicBezTo>
                  <a:pt x="6153530" y="319735"/>
                  <a:pt x="6152311" y="313792"/>
                  <a:pt x="6152311" y="305867"/>
                </a:cubicBezTo>
                <a:cubicBezTo>
                  <a:pt x="6152311" y="297942"/>
                  <a:pt x="6153378" y="292151"/>
                  <a:pt x="6155512" y="288493"/>
                </a:cubicBezTo>
                <a:cubicBezTo>
                  <a:pt x="6154292" y="287274"/>
                  <a:pt x="6153378" y="284379"/>
                  <a:pt x="6152768" y="279807"/>
                </a:cubicBezTo>
                <a:cubicBezTo>
                  <a:pt x="6152159" y="275235"/>
                  <a:pt x="6151854" y="270205"/>
                  <a:pt x="6151854" y="264719"/>
                </a:cubicBezTo>
                <a:cubicBezTo>
                  <a:pt x="6151854" y="259537"/>
                  <a:pt x="6152159" y="254889"/>
                  <a:pt x="6152768" y="250774"/>
                </a:cubicBezTo>
                <a:cubicBezTo>
                  <a:pt x="6153378" y="246660"/>
                  <a:pt x="6154292" y="243993"/>
                  <a:pt x="6155512" y="242773"/>
                </a:cubicBezTo>
                <a:cubicBezTo>
                  <a:pt x="6153683" y="240945"/>
                  <a:pt x="6152768" y="235915"/>
                  <a:pt x="6152768" y="227686"/>
                </a:cubicBezTo>
                <a:cubicBezTo>
                  <a:pt x="6152768" y="218237"/>
                  <a:pt x="6153835" y="211379"/>
                  <a:pt x="6155969" y="207112"/>
                </a:cubicBezTo>
                <a:cubicBezTo>
                  <a:pt x="6154445" y="204673"/>
                  <a:pt x="6153073" y="201473"/>
                  <a:pt x="6151854" y="197511"/>
                </a:cubicBezTo>
                <a:cubicBezTo>
                  <a:pt x="6150635" y="193548"/>
                  <a:pt x="6150025" y="189891"/>
                  <a:pt x="6150025" y="186538"/>
                </a:cubicBezTo>
                <a:cubicBezTo>
                  <a:pt x="6150025" y="183490"/>
                  <a:pt x="6150330" y="181356"/>
                  <a:pt x="6150940" y="180137"/>
                </a:cubicBezTo>
                <a:cubicBezTo>
                  <a:pt x="6148502" y="172212"/>
                  <a:pt x="6147282" y="165811"/>
                  <a:pt x="6147282" y="160935"/>
                </a:cubicBezTo>
                <a:cubicBezTo>
                  <a:pt x="6147282" y="155753"/>
                  <a:pt x="6148502" y="150419"/>
                  <a:pt x="6150940" y="144933"/>
                </a:cubicBezTo>
                <a:cubicBezTo>
                  <a:pt x="6150330" y="140361"/>
                  <a:pt x="6151397" y="136855"/>
                  <a:pt x="6154140" y="134417"/>
                </a:cubicBezTo>
                <a:cubicBezTo>
                  <a:pt x="6156883" y="131979"/>
                  <a:pt x="6160846" y="130759"/>
                  <a:pt x="6166027" y="130759"/>
                </a:cubicBezTo>
                <a:close/>
                <a:moveTo>
                  <a:pt x="4270553" y="130759"/>
                </a:moveTo>
                <a:cubicBezTo>
                  <a:pt x="4284573" y="130759"/>
                  <a:pt x="4291584" y="139294"/>
                  <a:pt x="4291584" y="156363"/>
                </a:cubicBezTo>
                <a:cubicBezTo>
                  <a:pt x="4294327" y="158191"/>
                  <a:pt x="4296384" y="160706"/>
                  <a:pt x="4297756" y="163906"/>
                </a:cubicBezTo>
                <a:cubicBezTo>
                  <a:pt x="4299128" y="167107"/>
                  <a:pt x="4299813" y="170688"/>
                  <a:pt x="4299813" y="174651"/>
                </a:cubicBezTo>
                <a:cubicBezTo>
                  <a:pt x="4299813" y="181051"/>
                  <a:pt x="4298289" y="186538"/>
                  <a:pt x="4295242" y="191110"/>
                </a:cubicBezTo>
                <a:cubicBezTo>
                  <a:pt x="4296460" y="192939"/>
                  <a:pt x="4297451" y="195682"/>
                  <a:pt x="4298213" y="199339"/>
                </a:cubicBezTo>
                <a:cubicBezTo>
                  <a:pt x="4298975" y="202997"/>
                  <a:pt x="4299356" y="206655"/>
                  <a:pt x="4299356" y="210312"/>
                </a:cubicBezTo>
                <a:cubicBezTo>
                  <a:pt x="4299356" y="215189"/>
                  <a:pt x="4298594" y="218542"/>
                  <a:pt x="4297070" y="220371"/>
                </a:cubicBezTo>
                <a:cubicBezTo>
                  <a:pt x="4298289" y="221895"/>
                  <a:pt x="4298899" y="225095"/>
                  <a:pt x="4298899" y="229972"/>
                </a:cubicBezTo>
                <a:cubicBezTo>
                  <a:pt x="4298899" y="234544"/>
                  <a:pt x="4298365" y="239421"/>
                  <a:pt x="4297299" y="244602"/>
                </a:cubicBezTo>
                <a:cubicBezTo>
                  <a:pt x="4296232" y="249784"/>
                  <a:pt x="4295089" y="253289"/>
                  <a:pt x="4293870" y="255118"/>
                </a:cubicBezTo>
                <a:cubicBezTo>
                  <a:pt x="4296308" y="256032"/>
                  <a:pt x="4298213" y="258928"/>
                  <a:pt x="4299585" y="263805"/>
                </a:cubicBezTo>
                <a:cubicBezTo>
                  <a:pt x="4300957" y="268681"/>
                  <a:pt x="4301642" y="274015"/>
                  <a:pt x="4301642" y="279807"/>
                </a:cubicBezTo>
                <a:cubicBezTo>
                  <a:pt x="4301642" y="286512"/>
                  <a:pt x="4300575" y="290932"/>
                  <a:pt x="4298442" y="293065"/>
                </a:cubicBezTo>
                <a:cubicBezTo>
                  <a:pt x="4300271" y="297637"/>
                  <a:pt x="4301185" y="302057"/>
                  <a:pt x="4301185" y="306324"/>
                </a:cubicBezTo>
                <a:cubicBezTo>
                  <a:pt x="4301185" y="311811"/>
                  <a:pt x="4299813" y="316383"/>
                  <a:pt x="4297070" y="320040"/>
                </a:cubicBezTo>
                <a:cubicBezTo>
                  <a:pt x="4299203" y="325222"/>
                  <a:pt x="4300271" y="331318"/>
                  <a:pt x="4300271" y="338328"/>
                </a:cubicBezTo>
                <a:cubicBezTo>
                  <a:pt x="4300271" y="344119"/>
                  <a:pt x="4299356" y="348844"/>
                  <a:pt x="4297527" y="352501"/>
                </a:cubicBezTo>
                <a:cubicBezTo>
                  <a:pt x="4298442" y="355245"/>
                  <a:pt x="4298899" y="357835"/>
                  <a:pt x="4298899" y="360274"/>
                </a:cubicBezTo>
                <a:cubicBezTo>
                  <a:pt x="4298899" y="365760"/>
                  <a:pt x="4296918" y="370104"/>
                  <a:pt x="4292956" y="373304"/>
                </a:cubicBezTo>
                <a:cubicBezTo>
                  <a:pt x="4288993" y="376504"/>
                  <a:pt x="4284269" y="378105"/>
                  <a:pt x="4278782" y="378105"/>
                </a:cubicBezTo>
                <a:cubicBezTo>
                  <a:pt x="4273600" y="378105"/>
                  <a:pt x="4269181" y="376504"/>
                  <a:pt x="4265524" y="373304"/>
                </a:cubicBezTo>
                <a:cubicBezTo>
                  <a:pt x="4261866" y="370104"/>
                  <a:pt x="4260189" y="365760"/>
                  <a:pt x="4260494" y="360274"/>
                </a:cubicBezTo>
                <a:cubicBezTo>
                  <a:pt x="4258970" y="358445"/>
                  <a:pt x="4257751" y="355549"/>
                  <a:pt x="4256837" y="351587"/>
                </a:cubicBezTo>
                <a:cubicBezTo>
                  <a:pt x="4255922" y="347625"/>
                  <a:pt x="4255465" y="343510"/>
                  <a:pt x="4255465" y="339243"/>
                </a:cubicBezTo>
                <a:cubicBezTo>
                  <a:pt x="4255465" y="331318"/>
                  <a:pt x="4257141" y="326136"/>
                  <a:pt x="4260494" y="323698"/>
                </a:cubicBezTo>
                <a:cubicBezTo>
                  <a:pt x="4258056" y="319735"/>
                  <a:pt x="4256837" y="313792"/>
                  <a:pt x="4256837" y="305867"/>
                </a:cubicBezTo>
                <a:cubicBezTo>
                  <a:pt x="4256837" y="297942"/>
                  <a:pt x="4257903" y="292151"/>
                  <a:pt x="4260037" y="288493"/>
                </a:cubicBezTo>
                <a:cubicBezTo>
                  <a:pt x="4258818" y="287274"/>
                  <a:pt x="4257903" y="284379"/>
                  <a:pt x="4257294" y="279807"/>
                </a:cubicBezTo>
                <a:cubicBezTo>
                  <a:pt x="4256684" y="275235"/>
                  <a:pt x="4256379" y="270205"/>
                  <a:pt x="4256379" y="264719"/>
                </a:cubicBezTo>
                <a:cubicBezTo>
                  <a:pt x="4256379" y="259537"/>
                  <a:pt x="4256684" y="254889"/>
                  <a:pt x="4257294" y="250774"/>
                </a:cubicBezTo>
                <a:cubicBezTo>
                  <a:pt x="4257903" y="246660"/>
                  <a:pt x="4258818" y="243993"/>
                  <a:pt x="4260037" y="242773"/>
                </a:cubicBezTo>
                <a:cubicBezTo>
                  <a:pt x="4258208" y="240945"/>
                  <a:pt x="4257294" y="235915"/>
                  <a:pt x="4257294" y="227686"/>
                </a:cubicBezTo>
                <a:cubicBezTo>
                  <a:pt x="4257294" y="218237"/>
                  <a:pt x="4258361" y="211379"/>
                  <a:pt x="4260494" y="207112"/>
                </a:cubicBezTo>
                <a:cubicBezTo>
                  <a:pt x="4258970" y="204673"/>
                  <a:pt x="4257598" y="201473"/>
                  <a:pt x="4256379" y="197511"/>
                </a:cubicBezTo>
                <a:cubicBezTo>
                  <a:pt x="4255160" y="193548"/>
                  <a:pt x="4254551" y="189891"/>
                  <a:pt x="4254551" y="186538"/>
                </a:cubicBezTo>
                <a:cubicBezTo>
                  <a:pt x="4254551" y="183490"/>
                  <a:pt x="4254855" y="181356"/>
                  <a:pt x="4255465" y="180137"/>
                </a:cubicBezTo>
                <a:cubicBezTo>
                  <a:pt x="4253026" y="172212"/>
                  <a:pt x="4251808" y="165811"/>
                  <a:pt x="4251808" y="160935"/>
                </a:cubicBezTo>
                <a:cubicBezTo>
                  <a:pt x="4251808" y="155753"/>
                  <a:pt x="4253026" y="150419"/>
                  <a:pt x="4255465" y="144933"/>
                </a:cubicBezTo>
                <a:cubicBezTo>
                  <a:pt x="4254855" y="140361"/>
                  <a:pt x="4255922" y="136855"/>
                  <a:pt x="4258666" y="134417"/>
                </a:cubicBezTo>
                <a:cubicBezTo>
                  <a:pt x="4261409" y="131979"/>
                  <a:pt x="4265371" y="130759"/>
                  <a:pt x="4270553" y="130759"/>
                </a:cubicBezTo>
                <a:close/>
                <a:moveTo>
                  <a:pt x="879653" y="130759"/>
                </a:moveTo>
                <a:cubicBezTo>
                  <a:pt x="893673" y="130759"/>
                  <a:pt x="900684" y="139294"/>
                  <a:pt x="900684" y="156363"/>
                </a:cubicBezTo>
                <a:cubicBezTo>
                  <a:pt x="903427" y="158191"/>
                  <a:pt x="905484" y="160706"/>
                  <a:pt x="906856" y="163906"/>
                </a:cubicBezTo>
                <a:cubicBezTo>
                  <a:pt x="908228" y="167107"/>
                  <a:pt x="908913" y="170688"/>
                  <a:pt x="908913" y="174651"/>
                </a:cubicBezTo>
                <a:cubicBezTo>
                  <a:pt x="908913" y="181051"/>
                  <a:pt x="907389" y="186538"/>
                  <a:pt x="904341" y="191110"/>
                </a:cubicBezTo>
                <a:cubicBezTo>
                  <a:pt x="905560" y="192939"/>
                  <a:pt x="906551" y="195682"/>
                  <a:pt x="907313" y="199339"/>
                </a:cubicBezTo>
                <a:cubicBezTo>
                  <a:pt x="908075" y="202997"/>
                  <a:pt x="908456" y="206655"/>
                  <a:pt x="908456" y="210312"/>
                </a:cubicBezTo>
                <a:cubicBezTo>
                  <a:pt x="908456" y="215189"/>
                  <a:pt x="907695" y="218542"/>
                  <a:pt x="906170" y="220371"/>
                </a:cubicBezTo>
                <a:cubicBezTo>
                  <a:pt x="907389" y="221895"/>
                  <a:pt x="907999" y="225095"/>
                  <a:pt x="907999" y="229972"/>
                </a:cubicBezTo>
                <a:cubicBezTo>
                  <a:pt x="907999" y="234544"/>
                  <a:pt x="907466" y="239421"/>
                  <a:pt x="906399" y="244602"/>
                </a:cubicBezTo>
                <a:cubicBezTo>
                  <a:pt x="905332" y="249784"/>
                  <a:pt x="904189" y="253289"/>
                  <a:pt x="902970" y="255118"/>
                </a:cubicBezTo>
                <a:cubicBezTo>
                  <a:pt x="905408" y="256032"/>
                  <a:pt x="907313" y="258928"/>
                  <a:pt x="908685" y="263805"/>
                </a:cubicBezTo>
                <a:cubicBezTo>
                  <a:pt x="910056" y="268681"/>
                  <a:pt x="910742" y="274015"/>
                  <a:pt x="910742" y="279807"/>
                </a:cubicBezTo>
                <a:cubicBezTo>
                  <a:pt x="910742" y="286512"/>
                  <a:pt x="909675" y="290932"/>
                  <a:pt x="907542" y="293065"/>
                </a:cubicBezTo>
                <a:cubicBezTo>
                  <a:pt x="909370" y="297637"/>
                  <a:pt x="910285" y="302057"/>
                  <a:pt x="910285" y="306324"/>
                </a:cubicBezTo>
                <a:cubicBezTo>
                  <a:pt x="910285" y="311811"/>
                  <a:pt x="908913" y="316383"/>
                  <a:pt x="906170" y="320040"/>
                </a:cubicBezTo>
                <a:cubicBezTo>
                  <a:pt x="908304" y="325222"/>
                  <a:pt x="909370" y="331318"/>
                  <a:pt x="909370" y="338328"/>
                </a:cubicBezTo>
                <a:cubicBezTo>
                  <a:pt x="909370" y="344119"/>
                  <a:pt x="908456" y="348844"/>
                  <a:pt x="906627" y="352501"/>
                </a:cubicBezTo>
                <a:cubicBezTo>
                  <a:pt x="907542" y="355245"/>
                  <a:pt x="907999" y="357835"/>
                  <a:pt x="907999" y="360274"/>
                </a:cubicBezTo>
                <a:cubicBezTo>
                  <a:pt x="907999" y="365760"/>
                  <a:pt x="906018" y="370104"/>
                  <a:pt x="902055" y="373304"/>
                </a:cubicBezTo>
                <a:cubicBezTo>
                  <a:pt x="898093" y="376504"/>
                  <a:pt x="893369" y="378105"/>
                  <a:pt x="887883" y="378105"/>
                </a:cubicBezTo>
                <a:cubicBezTo>
                  <a:pt x="882701" y="378105"/>
                  <a:pt x="878281" y="376504"/>
                  <a:pt x="874624" y="373304"/>
                </a:cubicBezTo>
                <a:cubicBezTo>
                  <a:pt x="870966" y="370104"/>
                  <a:pt x="869289" y="365760"/>
                  <a:pt x="869595" y="360274"/>
                </a:cubicBezTo>
                <a:cubicBezTo>
                  <a:pt x="868071" y="358445"/>
                  <a:pt x="866851" y="355549"/>
                  <a:pt x="865936" y="351587"/>
                </a:cubicBezTo>
                <a:cubicBezTo>
                  <a:pt x="865022" y="347625"/>
                  <a:pt x="864565" y="343510"/>
                  <a:pt x="864565" y="339243"/>
                </a:cubicBezTo>
                <a:cubicBezTo>
                  <a:pt x="864565" y="331318"/>
                  <a:pt x="866242" y="326136"/>
                  <a:pt x="869595" y="323698"/>
                </a:cubicBezTo>
                <a:cubicBezTo>
                  <a:pt x="867156" y="319735"/>
                  <a:pt x="865936" y="313792"/>
                  <a:pt x="865936" y="305867"/>
                </a:cubicBezTo>
                <a:cubicBezTo>
                  <a:pt x="865936" y="297942"/>
                  <a:pt x="867003" y="292151"/>
                  <a:pt x="869137" y="288493"/>
                </a:cubicBezTo>
                <a:cubicBezTo>
                  <a:pt x="867918" y="287274"/>
                  <a:pt x="867003" y="284379"/>
                  <a:pt x="866394" y="279807"/>
                </a:cubicBezTo>
                <a:cubicBezTo>
                  <a:pt x="865784" y="275235"/>
                  <a:pt x="865480" y="270205"/>
                  <a:pt x="865480" y="264719"/>
                </a:cubicBezTo>
                <a:cubicBezTo>
                  <a:pt x="865480" y="259537"/>
                  <a:pt x="865784" y="254889"/>
                  <a:pt x="866394" y="250774"/>
                </a:cubicBezTo>
                <a:cubicBezTo>
                  <a:pt x="867003" y="246660"/>
                  <a:pt x="867918" y="243993"/>
                  <a:pt x="869137" y="242773"/>
                </a:cubicBezTo>
                <a:cubicBezTo>
                  <a:pt x="867309" y="240945"/>
                  <a:pt x="866394" y="235915"/>
                  <a:pt x="866394" y="227686"/>
                </a:cubicBezTo>
                <a:cubicBezTo>
                  <a:pt x="866394" y="218237"/>
                  <a:pt x="867461" y="211379"/>
                  <a:pt x="869595" y="207112"/>
                </a:cubicBezTo>
                <a:cubicBezTo>
                  <a:pt x="868071" y="204673"/>
                  <a:pt x="866699" y="201473"/>
                  <a:pt x="865480" y="197511"/>
                </a:cubicBezTo>
                <a:cubicBezTo>
                  <a:pt x="864261" y="193548"/>
                  <a:pt x="863651" y="189891"/>
                  <a:pt x="863651" y="186538"/>
                </a:cubicBezTo>
                <a:cubicBezTo>
                  <a:pt x="863651" y="183490"/>
                  <a:pt x="863955" y="181356"/>
                  <a:pt x="864565" y="180137"/>
                </a:cubicBezTo>
                <a:cubicBezTo>
                  <a:pt x="862127" y="172212"/>
                  <a:pt x="860907" y="165811"/>
                  <a:pt x="860907" y="160935"/>
                </a:cubicBezTo>
                <a:cubicBezTo>
                  <a:pt x="860907" y="155753"/>
                  <a:pt x="862127" y="150419"/>
                  <a:pt x="864565" y="144933"/>
                </a:cubicBezTo>
                <a:cubicBezTo>
                  <a:pt x="863955" y="140361"/>
                  <a:pt x="865022" y="136855"/>
                  <a:pt x="867765" y="134417"/>
                </a:cubicBezTo>
                <a:cubicBezTo>
                  <a:pt x="870508" y="131979"/>
                  <a:pt x="874471" y="130759"/>
                  <a:pt x="879653" y="130759"/>
                </a:cubicBezTo>
                <a:close/>
                <a:moveTo>
                  <a:pt x="1054074" y="129845"/>
                </a:moveTo>
                <a:cubicBezTo>
                  <a:pt x="1055598" y="129845"/>
                  <a:pt x="1057579" y="130150"/>
                  <a:pt x="1060018" y="130759"/>
                </a:cubicBezTo>
                <a:lnTo>
                  <a:pt x="1064133" y="130302"/>
                </a:lnTo>
                <a:cubicBezTo>
                  <a:pt x="1067791" y="130302"/>
                  <a:pt x="1070915" y="130988"/>
                  <a:pt x="1073505" y="132360"/>
                </a:cubicBezTo>
                <a:cubicBezTo>
                  <a:pt x="1076096" y="133731"/>
                  <a:pt x="1077239" y="135331"/>
                  <a:pt x="1076935" y="137160"/>
                </a:cubicBezTo>
                <a:cubicBezTo>
                  <a:pt x="1083640" y="137770"/>
                  <a:pt x="1089279" y="139294"/>
                  <a:pt x="1093851" y="141732"/>
                </a:cubicBezTo>
                <a:cubicBezTo>
                  <a:pt x="1098423" y="144171"/>
                  <a:pt x="1101166" y="148590"/>
                  <a:pt x="1102081" y="154991"/>
                </a:cubicBezTo>
                <a:cubicBezTo>
                  <a:pt x="1106043" y="154077"/>
                  <a:pt x="1111072" y="155067"/>
                  <a:pt x="1117168" y="157963"/>
                </a:cubicBezTo>
                <a:cubicBezTo>
                  <a:pt x="1123264" y="160858"/>
                  <a:pt x="1128522" y="165278"/>
                  <a:pt x="1132942" y="171222"/>
                </a:cubicBezTo>
                <a:cubicBezTo>
                  <a:pt x="1137361" y="177165"/>
                  <a:pt x="1139571" y="184099"/>
                  <a:pt x="1139571" y="192024"/>
                </a:cubicBezTo>
                <a:cubicBezTo>
                  <a:pt x="1139571" y="193853"/>
                  <a:pt x="1139266" y="196596"/>
                  <a:pt x="1138656" y="200254"/>
                </a:cubicBezTo>
                <a:cubicBezTo>
                  <a:pt x="1142009" y="201778"/>
                  <a:pt x="1145134" y="205435"/>
                  <a:pt x="1148029" y="211227"/>
                </a:cubicBezTo>
                <a:cubicBezTo>
                  <a:pt x="1150925" y="217018"/>
                  <a:pt x="1152372" y="222961"/>
                  <a:pt x="1152372" y="229057"/>
                </a:cubicBezTo>
                <a:cubicBezTo>
                  <a:pt x="1152372" y="239421"/>
                  <a:pt x="1147800" y="246431"/>
                  <a:pt x="1138656" y="250089"/>
                </a:cubicBezTo>
                <a:cubicBezTo>
                  <a:pt x="1136218" y="254356"/>
                  <a:pt x="1132942" y="257709"/>
                  <a:pt x="1128826" y="260147"/>
                </a:cubicBezTo>
                <a:cubicBezTo>
                  <a:pt x="1124712" y="262585"/>
                  <a:pt x="1120216" y="263805"/>
                  <a:pt x="1115340" y="263805"/>
                </a:cubicBezTo>
                <a:cubicBezTo>
                  <a:pt x="1111377" y="263805"/>
                  <a:pt x="1107262" y="262890"/>
                  <a:pt x="1102995" y="261061"/>
                </a:cubicBezTo>
                <a:cubicBezTo>
                  <a:pt x="1100556" y="262585"/>
                  <a:pt x="1097203" y="263957"/>
                  <a:pt x="1092937" y="265176"/>
                </a:cubicBezTo>
                <a:cubicBezTo>
                  <a:pt x="1088669" y="266395"/>
                  <a:pt x="1084402" y="267005"/>
                  <a:pt x="1080135" y="267005"/>
                </a:cubicBezTo>
                <a:cubicBezTo>
                  <a:pt x="1072820" y="267005"/>
                  <a:pt x="1067791" y="265481"/>
                  <a:pt x="1065048" y="262433"/>
                </a:cubicBezTo>
                <a:cubicBezTo>
                  <a:pt x="1061999" y="264871"/>
                  <a:pt x="1057123" y="266091"/>
                  <a:pt x="1050417" y="266091"/>
                </a:cubicBezTo>
                <a:cubicBezTo>
                  <a:pt x="1045540" y="266091"/>
                  <a:pt x="1041120" y="265176"/>
                  <a:pt x="1037158" y="263347"/>
                </a:cubicBezTo>
                <a:cubicBezTo>
                  <a:pt x="1032891" y="265481"/>
                  <a:pt x="1028014" y="266548"/>
                  <a:pt x="1022528" y="266548"/>
                </a:cubicBezTo>
                <a:cubicBezTo>
                  <a:pt x="1017346" y="266548"/>
                  <a:pt x="1013079" y="265786"/>
                  <a:pt x="1009726" y="264262"/>
                </a:cubicBezTo>
                <a:cubicBezTo>
                  <a:pt x="1006678" y="267005"/>
                  <a:pt x="1000430" y="268377"/>
                  <a:pt x="990981" y="268377"/>
                </a:cubicBezTo>
                <a:cubicBezTo>
                  <a:pt x="985799" y="268377"/>
                  <a:pt x="982294" y="267919"/>
                  <a:pt x="980465" y="267005"/>
                </a:cubicBezTo>
                <a:cubicBezTo>
                  <a:pt x="981380" y="275844"/>
                  <a:pt x="980160" y="282397"/>
                  <a:pt x="976808" y="286665"/>
                </a:cubicBezTo>
                <a:cubicBezTo>
                  <a:pt x="982599" y="292456"/>
                  <a:pt x="984885" y="298704"/>
                  <a:pt x="983666" y="305410"/>
                </a:cubicBezTo>
                <a:cubicBezTo>
                  <a:pt x="983970" y="305715"/>
                  <a:pt x="985647" y="306934"/>
                  <a:pt x="988695" y="309067"/>
                </a:cubicBezTo>
                <a:cubicBezTo>
                  <a:pt x="991743" y="311201"/>
                  <a:pt x="993876" y="314706"/>
                  <a:pt x="995096" y="319583"/>
                </a:cubicBezTo>
                <a:cubicBezTo>
                  <a:pt x="998448" y="319583"/>
                  <a:pt x="1001572" y="320955"/>
                  <a:pt x="1004469" y="323698"/>
                </a:cubicBezTo>
                <a:cubicBezTo>
                  <a:pt x="1007364" y="326441"/>
                  <a:pt x="1009116" y="329184"/>
                  <a:pt x="1009726" y="331927"/>
                </a:cubicBezTo>
                <a:cubicBezTo>
                  <a:pt x="1010945" y="330708"/>
                  <a:pt x="1013384" y="330099"/>
                  <a:pt x="1017041" y="330099"/>
                </a:cubicBezTo>
                <a:cubicBezTo>
                  <a:pt x="1019784" y="330099"/>
                  <a:pt x="1022223" y="330556"/>
                  <a:pt x="1024357" y="331470"/>
                </a:cubicBezTo>
                <a:cubicBezTo>
                  <a:pt x="1026490" y="332385"/>
                  <a:pt x="1027709" y="333451"/>
                  <a:pt x="1028014" y="334671"/>
                </a:cubicBezTo>
                <a:cubicBezTo>
                  <a:pt x="1030148" y="333451"/>
                  <a:pt x="1032586" y="332842"/>
                  <a:pt x="1035329" y="332842"/>
                </a:cubicBezTo>
                <a:cubicBezTo>
                  <a:pt x="1039292" y="332842"/>
                  <a:pt x="1042950" y="334213"/>
                  <a:pt x="1046302" y="336957"/>
                </a:cubicBezTo>
                <a:cubicBezTo>
                  <a:pt x="1049350" y="336347"/>
                  <a:pt x="1051636" y="336042"/>
                  <a:pt x="1053160" y="336042"/>
                </a:cubicBezTo>
                <a:cubicBezTo>
                  <a:pt x="1056208" y="336042"/>
                  <a:pt x="1058799" y="336499"/>
                  <a:pt x="1060932" y="337414"/>
                </a:cubicBezTo>
                <a:cubicBezTo>
                  <a:pt x="1061847" y="334975"/>
                  <a:pt x="1064285" y="332613"/>
                  <a:pt x="1068247" y="330327"/>
                </a:cubicBezTo>
                <a:cubicBezTo>
                  <a:pt x="1072210" y="328041"/>
                  <a:pt x="1076325" y="327051"/>
                  <a:pt x="1080592" y="327355"/>
                </a:cubicBezTo>
                <a:cubicBezTo>
                  <a:pt x="1083030" y="324307"/>
                  <a:pt x="1086383" y="321869"/>
                  <a:pt x="1090650" y="320040"/>
                </a:cubicBezTo>
                <a:cubicBezTo>
                  <a:pt x="1094918" y="318211"/>
                  <a:pt x="1099185" y="317297"/>
                  <a:pt x="1103452" y="317297"/>
                </a:cubicBezTo>
                <a:cubicBezTo>
                  <a:pt x="1111682" y="317297"/>
                  <a:pt x="1117625" y="320650"/>
                  <a:pt x="1121283" y="327355"/>
                </a:cubicBezTo>
                <a:cubicBezTo>
                  <a:pt x="1122502" y="329794"/>
                  <a:pt x="1123112" y="332689"/>
                  <a:pt x="1123112" y="336042"/>
                </a:cubicBezTo>
                <a:cubicBezTo>
                  <a:pt x="1123112" y="343357"/>
                  <a:pt x="1119759" y="349149"/>
                  <a:pt x="1113053" y="353416"/>
                </a:cubicBezTo>
                <a:cubicBezTo>
                  <a:pt x="1111529" y="354330"/>
                  <a:pt x="1108938" y="355930"/>
                  <a:pt x="1105281" y="358216"/>
                </a:cubicBezTo>
                <a:cubicBezTo>
                  <a:pt x="1101623" y="360502"/>
                  <a:pt x="1098271" y="362255"/>
                  <a:pt x="1095222" y="363474"/>
                </a:cubicBezTo>
                <a:cubicBezTo>
                  <a:pt x="1092175" y="364693"/>
                  <a:pt x="1089432" y="365303"/>
                  <a:pt x="1086993" y="365303"/>
                </a:cubicBezTo>
                <a:cubicBezTo>
                  <a:pt x="1082421" y="370789"/>
                  <a:pt x="1076172" y="373533"/>
                  <a:pt x="1068247" y="373533"/>
                </a:cubicBezTo>
                <a:cubicBezTo>
                  <a:pt x="1064590" y="373533"/>
                  <a:pt x="1061847" y="373228"/>
                  <a:pt x="1060018" y="372618"/>
                </a:cubicBezTo>
                <a:cubicBezTo>
                  <a:pt x="1056360" y="375666"/>
                  <a:pt x="1051026" y="377190"/>
                  <a:pt x="1044016" y="377190"/>
                </a:cubicBezTo>
                <a:cubicBezTo>
                  <a:pt x="1037616" y="377190"/>
                  <a:pt x="1033195" y="375971"/>
                  <a:pt x="1030757" y="373533"/>
                </a:cubicBezTo>
                <a:cubicBezTo>
                  <a:pt x="1028623" y="374447"/>
                  <a:pt x="1026490" y="374904"/>
                  <a:pt x="1024357" y="374904"/>
                </a:cubicBezTo>
                <a:cubicBezTo>
                  <a:pt x="1020089" y="374904"/>
                  <a:pt x="1016127" y="373380"/>
                  <a:pt x="1012470" y="370332"/>
                </a:cubicBezTo>
                <a:cubicBezTo>
                  <a:pt x="996924" y="371247"/>
                  <a:pt x="986409" y="366370"/>
                  <a:pt x="980923" y="355702"/>
                </a:cubicBezTo>
                <a:cubicBezTo>
                  <a:pt x="976655" y="355702"/>
                  <a:pt x="971855" y="353035"/>
                  <a:pt x="966521" y="347701"/>
                </a:cubicBezTo>
                <a:cubicBezTo>
                  <a:pt x="961187" y="342367"/>
                  <a:pt x="958215" y="337719"/>
                  <a:pt x="957605" y="333756"/>
                </a:cubicBezTo>
                <a:cubicBezTo>
                  <a:pt x="950595" y="331013"/>
                  <a:pt x="946175" y="325984"/>
                  <a:pt x="944346" y="318669"/>
                </a:cubicBezTo>
                <a:cubicBezTo>
                  <a:pt x="944042" y="316230"/>
                  <a:pt x="944042" y="313944"/>
                  <a:pt x="944346" y="311811"/>
                </a:cubicBezTo>
                <a:cubicBezTo>
                  <a:pt x="943127" y="311506"/>
                  <a:pt x="942136" y="310210"/>
                  <a:pt x="941375" y="307924"/>
                </a:cubicBezTo>
                <a:cubicBezTo>
                  <a:pt x="940613" y="305638"/>
                  <a:pt x="940232" y="303276"/>
                  <a:pt x="940232" y="300838"/>
                </a:cubicBezTo>
                <a:cubicBezTo>
                  <a:pt x="940232" y="299009"/>
                  <a:pt x="940384" y="297790"/>
                  <a:pt x="940689" y="297180"/>
                </a:cubicBezTo>
                <a:cubicBezTo>
                  <a:pt x="938250" y="289865"/>
                  <a:pt x="937031" y="283159"/>
                  <a:pt x="937031" y="277063"/>
                </a:cubicBezTo>
                <a:cubicBezTo>
                  <a:pt x="937031" y="270967"/>
                  <a:pt x="938250" y="265481"/>
                  <a:pt x="940689" y="260604"/>
                </a:cubicBezTo>
                <a:cubicBezTo>
                  <a:pt x="938860" y="257251"/>
                  <a:pt x="937946" y="253594"/>
                  <a:pt x="937946" y="249631"/>
                </a:cubicBezTo>
                <a:cubicBezTo>
                  <a:pt x="937946" y="244755"/>
                  <a:pt x="939012" y="239878"/>
                  <a:pt x="941146" y="235001"/>
                </a:cubicBezTo>
                <a:cubicBezTo>
                  <a:pt x="943280" y="230124"/>
                  <a:pt x="945261" y="226924"/>
                  <a:pt x="947089" y="225400"/>
                </a:cubicBezTo>
                <a:cubicBezTo>
                  <a:pt x="946480" y="223876"/>
                  <a:pt x="946937" y="221209"/>
                  <a:pt x="948462" y="217399"/>
                </a:cubicBezTo>
                <a:cubicBezTo>
                  <a:pt x="949985" y="213589"/>
                  <a:pt x="952043" y="210084"/>
                  <a:pt x="954633" y="206883"/>
                </a:cubicBezTo>
                <a:cubicBezTo>
                  <a:pt x="957224" y="203683"/>
                  <a:pt x="959891" y="201778"/>
                  <a:pt x="962634" y="201168"/>
                </a:cubicBezTo>
                <a:lnTo>
                  <a:pt x="962177" y="196139"/>
                </a:lnTo>
                <a:cubicBezTo>
                  <a:pt x="962177" y="184252"/>
                  <a:pt x="968578" y="176784"/>
                  <a:pt x="981380" y="173736"/>
                </a:cubicBezTo>
                <a:cubicBezTo>
                  <a:pt x="981380" y="168555"/>
                  <a:pt x="984427" y="163525"/>
                  <a:pt x="990523" y="158649"/>
                </a:cubicBezTo>
                <a:cubicBezTo>
                  <a:pt x="996620" y="153772"/>
                  <a:pt x="1001954" y="151638"/>
                  <a:pt x="1006526" y="152248"/>
                </a:cubicBezTo>
                <a:cubicBezTo>
                  <a:pt x="1007136" y="148895"/>
                  <a:pt x="1010107" y="146228"/>
                  <a:pt x="1015441" y="144247"/>
                </a:cubicBezTo>
                <a:cubicBezTo>
                  <a:pt x="1020775" y="142266"/>
                  <a:pt x="1024813" y="141732"/>
                  <a:pt x="1027557" y="142647"/>
                </a:cubicBezTo>
                <a:cubicBezTo>
                  <a:pt x="1029995" y="138684"/>
                  <a:pt x="1034872" y="135941"/>
                  <a:pt x="1042187" y="134417"/>
                </a:cubicBezTo>
                <a:cubicBezTo>
                  <a:pt x="1044930" y="131369"/>
                  <a:pt x="1048893" y="129845"/>
                  <a:pt x="1054074" y="129845"/>
                </a:cubicBezTo>
                <a:close/>
                <a:moveTo>
                  <a:pt x="1293495" y="129388"/>
                </a:moveTo>
                <a:cubicBezTo>
                  <a:pt x="1297153" y="129388"/>
                  <a:pt x="1300810" y="130302"/>
                  <a:pt x="1304468" y="132131"/>
                </a:cubicBezTo>
                <a:cubicBezTo>
                  <a:pt x="1306906" y="130302"/>
                  <a:pt x="1310259" y="129388"/>
                  <a:pt x="1314526" y="129388"/>
                </a:cubicBezTo>
                <a:cubicBezTo>
                  <a:pt x="1317574" y="129388"/>
                  <a:pt x="1320470" y="129845"/>
                  <a:pt x="1323213" y="130759"/>
                </a:cubicBezTo>
                <a:cubicBezTo>
                  <a:pt x="1325956" y="131674"/>
                  <a:pt x="1327785" y="132741"/>
                  <a:pt x="1328700" y="133960"/>
                </a:cubicBezTo>
                <a:cubicBezTo>
                  <a:pt x="1331138" y="133350"/>
                  <a:pt x="1333728" y="133884"/>
                  <a:pt x="1336472" y="135560"/>
                </a:cubicBezTo>
                <a:cubicBezTo>
                  <a:pt x="1339215" y="137236"/>
                  <a:pt x="1340891" y="139294"/>
                  <a:pt x="1341501" y="141732"/>
                </a:cubicBezTo>
                <a:cubicBezTo>
                  <a:pt x="1346682" y="141732"/>
                  <a:pt x="1351178" y="143332"/>
                  <a:pt x="1354988" y="146533"/>
                </a:cubicBezTo>
                <a:cubicBezTo>
                  <a:pt x="1358798" y="149733"/>
                  <a:pt x="1361694" y="153391"/>
                  <a:pt x="1363675" y="157506"/>
                </a:cubicBezTo>
                <a:cubicBezTo>
                  <a:pt x="1365656" y="161620"/>
                  <a:pt x="1366494" y="164745"/>
                  <a:pt x="1366190" y="166878"/>
                </a:cubicBezTo>
                <a:cubicBezTo>
                  <a:pt x="1371372" y="169317"/>
                  <a:pt x="1375029" y="173279"/>
                  <a:pt x="1377162" y="178765"/>
                </a:cubicBezTo>
                <a:cubicBezTo>
                  <a:pt x="1379297" y="183642"/>
                  <a:pt x="1380363" y="187909"/>
                  <a:pt x="1380363" y="191567"/>
                </a:cubicBezTo>
                <a:cubicBezTo>
                  <a:pt x="1380363" y="197663"/>
                  <a:pt x="1378077" y="202387"/>
                  <a:pt x="1373505" y="205740"/>
                </a:cubicBezTo>
                <a:cubicBezTo>
                  <a:pt x="1370457" y="207874"/>
                  <a:pt x="1367256" y="208941"/>
                  <a:pt x="1363904" y="208941"/>
                </a:cubicBezTo>
                <a:cubicBezTo>
                  <a:pt x="1358417" y="208941"/>
                  <a:pt x="1353160" y="206655"/>
                  <a:pt x="1348130" y="202083"/>
                </a:cubicBezTo>
                <a:cubicBezTo>
                  <a:pt x="1343101" y="197511"/>
                  <a:pt x="1339825" y="191872"/>
                  <a:pt x="1338301" y="185166"/>
                </a:cubicBezTo>
                <a:cubicBezTo>
                  <a:pt x="1334338" y="184557"/>
                  <a:pt x="1330528" y="183109"/>
                  <a:pt x="1326871" y="180823"/>
                </a:cubicBezTo>
                <a:cubicBezTo>
                  <a:pt x="1323213" y="178537"/>
                  <a:pt x="1320317" y="176022"/>
                  <a:pt x="1318184" y="173279"/>
                </a:cubicBezTo>
                <a:cubicBezTo>
                  <a:pt x="1317269" y="173584"/>
                  <a:pt x="1314984" y="173736"/>
                  <a:pt x="1311326" y="173736"/>
                </a:cubicBezTo>
                <a:cubicBezTo>
                  <a:pt x="1307973" y="173736"/>
                  <a:pt x="1305687" y="173584"/>
                  <a:pt x="1304468" y="173279"/>
                </a:cubicBezTo>
                <a:cubicBezTo>
                  <a:pt x="1301724" y="176022"/>
                  <a:pt x="1298676" y="177394"/>
                  <a:pt x="1295324" y="177394"/>
                </a:cubicBezTo>
                <a:cubicBezTo>
                  <a:pt x="1291971" y="177394"/>
                  <a:pt x="1288770" y="176327"/>
                  <a:pt x="1285723" y="174193"/>
                </a:cubicBezTo>
                <a:cubicBezTo>
                  <a:pt x="1281760" y="180289"/>
                  <a:pt x="1275969" y="183337"/>
                  <a:pt x="1268349" y="183337"/>
                </a:cubicBezTo>
                <a:cubicBezTo>
                  <a:pt x="1264386" y="188824"/>
                  <a:pt x="1260881" y="193015"/>
                  <a:pt x="1257833" y="195910"/>
                </a:cubicBezTo>
                <a:cubicBezTo>
                  <a:pt x="1254786" y="198806"/>
                  <a:pt x="1250671" y="199949"/>
                  <a:pt x="1245489" y="199339"/>
                </a:cubicBezTo>
                <a:cubicBezTo>
                  <a:pt x="1245794" y="200254"/>
                  <a:pt x="1245946" y="201625"/>
                  <a:pt x="1245946" y="203454"/>
                </a:cubicBezTo>
                <a:cubicBezTo>
                  <a:pt x="1245946" y="207112"/>
                  <a:pt x="1245032" y="210312"/>
                  <a:pt x="1243203" y="213055"/>
                </a:cubicBezTo>
                <a:cubicBezTo>
                  <a:pt x="1241374" y="215799"/>
                  <a:pt x="1239317" y="218313"/>
                  <a:pt x="1237031" y="220599"/>
                </a:cubicBezTo>
                <a:cubicBezTo>
                  <a:pt x="1234745" y="222885"/>
                  <a:pt x="1232992" y="224638"/>
                  <a:pt x="1231773" y="225857"/>
                </a:cubicBezTo>
                <a:cubicBezTo>
                  <a:pt x="1233297" y="230429"/>
                  <a:pt x="1234059" y="234696"/>
                  <a:pt x="1234059" y="238659"/>
                </a:cubicBezTo>
                <a:cubicBezTo>
                  <a:pt x="1234059" y="245669"/>
                  <a:pt x="1231925" y="254051"/>
                  <a:pt x="1227658" y="263805"/>
                </a:cubicBezTo>
                <a:cubicBezTo>
                  <a:pt x="1229182" y="265938"/>
                  <a:pt x="1230478" y="268910"/>
                  <a:pt x="1231544" y="272720"/>
                </a:cubicBezTo>
                <a:cubicBezTo>
                  <a:pt x="1232611" y="276530"/>
                  <a:pt x="1233145" y="280264"/>
                  <a:pt x="1233145" y="283921"/>
                </a:cubicBezTo>
                <a:cubicBezTo>
                  <a:pt x="1233145" y="286055"/>
                  <a:pt x="1232992" y="287579"/>
                  <a:pt x="1232687" y="288493"/>
                </a:cubicBezTo>
                <a:cubicBezTo>
                  <a:pt x="1234821" y="290017"/>
                  <a:pt x="1236726" y="292608"/>
                  <a:pt x="1238403" y="296266"/>
                </a:cubicBezTo>
                <a:cubicBezTo>
                  <a:pt x="1240078" y="299923"/>
                  <a:pt x="1240917" y="303429"/>
                  <a:pt x="1240917" y="306781"/>
                </a:cubicBezTo>
                <a:cubicBezTo>
                  <a:pt x="1248537" y="309220"/>
                  <a:pt x="1254862" y="312725"/>
                  <a:pt x="1259891" y="317297"/>
                </a:cubicBezTo>
                <a:cubicBezTo>
                  <a:pt x="1264920" y="321869"/>
                  <a:pt x="1267435" y="326136"/>
                  <a:pt x="1267435" y="330099"/>
                </a:cubicBezTo>
                <a:cubicBezTo>
                  <a:pt x="1270788" y="327355"/>
                  <a:pt x="1274445" y="325984"/>
                  <a:pt x="1278407" y="325984"/>
                </a:cubicBezTo>
                <a:cubicBezTo>
                  <a:pt x="1282065" y="325984"/>
                  <a:pt x="1285646" y="326898"/>
                  <a:pt x="1289152" y="328727"/>
                </a:cubicBezTo>
                <a:cubicBezTo>
                  <a:pt x="1292657" y="330556"/>
                  <a:pt x="1295324" y="332994"/>
                  <a:pt x="1297153" y="336042"/>
                </a:cubicBezTo>
                <a:cubicBezTo>
                  <a:pt x="1298676" y="335737"/>
                  <a:pt x="1300506" y="335585"/>
                  <a:pt x="1302639" y="335585"/>
                </a:cubicBezTo>
                <a:cubicBezTo>
                  <a:pt x="1307211" y="335585"/>
                  <a:pt x="1311173" y="337109"/>
                  <a:pt x="1314526" y="340157"/>
                </a:cubicBezTo>
                <a:cubicBezTo>
                  <a:pt x="1315745" y="337719"/>
                  <a:pt x="1318794" y="335128"/>
                  <a:pt x="1323670" y="332385"/>
                </a:cubicBezTo>
                <a:cubicBezTo>
                  <a:pt x="1328547" y="329641"/>
                  <a:pt x="1332510" y="328422"/>
                  <a:pt x="1335557" y="328727"/>
                </a:cubicBezTo>
                <a:cubicBezTo>
                  <a:pt x="1337387" y="325679"/>
                  <a:pt x="1339901" y="323393"/>
                  <a:pt x="1343101" y="321869"/>
                </a:cubicBezTo>
                <a:cubicBezTo>
                  <a:pt x="1346301" y="320345"/>
                  <a:pt x="1349731" y="319583"/>
                  <a:pt x="1353388" y="319583"/>
                </a:cubicBezTo>
                <a:cubicBezTo>
                  <a:pt x="1355827" y="319583"/>
                  <a:pt x="1357503" y="319735"/>
                  <a:pt x="1358417" y="320040"/>
                </a:cubicBezTo>
                <a:cubicBezTo>
                  <a:pt x="1362380" y="315163"/>
                  <a:pt x="1367714" y="312725"/>
                  <a:pt x="1374419" y="312725"/>
                </a:cubicBezTo>
                <a:cubicBezTo>
                  <a:pt x="1380211" y="312725"/>
                  <a:pt x="1385240" y="314706"/>
                  <a:pt x="1389507" y="318669"/>
                </a:cubicBezTo>
                <a:cubicBezTo>
                  <a:pt x="1393775" y="322631"/>
                  <a:pt x="1395908" y="327508"/>
                  <a:pt x="1395908" y="333299"/>
                </a:cubicBezTo>
                <a:cubicBezTo>
                  <a:pt x="1395908" y="340005"/>
                  <a:pt x="1393088" y="345567"/>
                  <a:pt x="1387450" y="349987"/>
                </a:cubicBezTo>
                <a:cubicBezTo>
                  <a:pt x="1381811" y="354406"/>
                  <a:pt x="1375487" y="356616"/>
                  <a:pt x="1368476" y="356616"/>
                </a:cubicBezTo>
                <a:cubicBezTo>
                  <a:pt x="1365733" y="356616"/>
                  <a:pt x="1363752" y="356464"/>
                  <a:pt x="1362532" y="356159"/>
                </a:cubicBezTo>
                <a:cubicBezTo>
                  <a:pt x="1364970" y="356769"/>
                  <a:pt x="1364742" y="358140"/>
                  <a:pt x="1361846" y="360274"/>
                </a:cubicBezTo>
                <a:cubicBezTo>
                  <a:pt x="1358951" y="362407"/>
                  <a:pt x="1354913" y="364465"/>
                  <a:pt x="1349731" y="366446"/>
                </a:cubicBezTo>
                <a:cubicBezTo>
                  <a:pt x="1344549" y="368427"/>
                  <a:pt x="1340434" y="369265"/>
                  <a:pt x="1337387" y="368961"/>
                </a:cubicBezTo>
                <a:cubicBezTo>
                  <a:pt x="1334643" y="372313"/>
                  <a:pt x="1330985" y="374828"/>
                  <a:pt x="1326413" y="376504"/>
                </a:cubicBezTo>
                <a:cubicBezTo>
                  <a:pt x="1321841" y="378181"/>
                  <a:pt x="1317117" y="379019"/>
                  <a:pt x="1312241" y="379019"/>
                </a:cubicBezTo>
                <a:cubicBezTo>
                  <a:pt x="1306144" y="379019"/>
                  <a:pt x="1301877" y="377952"/>
                  <a:pt x="1299439" y="375819"/>
                </a:cubicBezTo>
                <a:cubicBezTo>
                  <a:pt x="1297305" y="376733"/>
                  <a:pt x="1295019" y="377190"/>
                  <a:pt x="1292581" y="377190"/>
                </a:cubicBezTo>
                <a:cubicBezTo>
                  <a:pt x="1286789" y="377190"/>
                  <a:pt x="1281913" y="375209"/>
                  <a:pt x="1277950" y="371247"/>
                </a:cubicBezTo>
                <a:cubicBezTo>
                  <a:pt x="1274292" y="372771"/>
                  <a:pt x="1271092" y="373533"/>
                  <a:pt x="1268349" y="373533"/>
                </a:cubicBezTo>
                <a:cubicBezTo>
                  <a:pt x="1263472" y="373533"/>
                  <a:pt x="1258671" y="372237"/>
                  <a:pt x="1253947" y="369646"/>
                </a:cubicBezTo>
                <a:cubicBezTo>
                  <a:pt x="1249223" y="367056"/>
                  <a:pt x="1245946" y="363931"/>
                  <a:pt x="1244117" y="360274"/>
                </a:cubicBezTo>
                <a:cubicBezTo>
                  <a:pt x="1238327" y="360883"/>
                  <a:pt x="1232611" y="359131"/>
                  <a:pt x="1226972" y="355016"/>
                </a:cubicBezTo>
                <a:cubicBezTo>
                  <a:pt x="1221334" y="350901"/>
                  <a:pt x="1218057" y="346101"/>
                  <a:pt x="1217142" y="340614"/>
                </a:cubicBezTo>
                <a:cubicBezTo>
                  <a:pt x="1207999" y="336652"/>
                  <a:pt x="1201750" y="325984"/>
                  <a:pt x="1198398" y="308610"/>
                </a:cubicBezTo>
                <a:cubicBezTo>
                  <a:pt x="1196568" y="307086"/>
                  <a:pt x="1195197" y="304800"/>
                  <a:pt x="1194283" y="301752"/>
                </a:cubicBezTo>
                <a:cubicBezTo>
                  <a:pt x="1193368" y="298704"/>
                  <a:pt x="1192911" y="295656"/>
                  <a:pt x="1192911" y="292608"/>
                </a:cubicBezTo>
                <a:cubicBezTo>
                  <a:pt x="1192911" y="290475"/>
                  <a:pt x="1193064" y="288951"/>
                  <a:pt x="1193368" y="288036"/>
                </a:cubicBezTo>
                <a:cubicBezTo>
                  <a:pt x="1188186" y="277673"/>
                  <a:pt x="1185596" y="267005"/>
                  <a:pt x="1185596" y="256032"/>
                </a:cubicBezTo>
                <a:cubicBezTo>
                  <a:pt x="1185596" y="245974"/>
                  <a:pt x="1187730" y="237744"/>
                  <a:pt x="1191996" y="231343"/>
                </a:cubicBezTo>
                <a:cubicBezTo>
                  <a:pt x="1191387" y="228295"/>
                  <a:pt x="1191082" y="226009"/>
                  <a:pt x="1191082" y="224485"/>
                </a:cubicBezTo>
                <a:cubicBezTo>
                  <a:pt x="1191082" y="219304"/>
                  <a:pt x="1192301" y="214351"/>
                  <a:pt x="1194740" y="209626"/>
                </a:cubicBezTo>
                <a:cubicBezTo>
                  <a:pt x="1197178" y="204902"/>
                  <a:pt x="1200226" y="201473"/>
                  <a:pt x="1203884" y="199339"/>
                </a:cubicBezTo>
                <a:cubicBezTo>
                  <a:pt x="1203274" y="197815"/>
                  <a:pt x="1202969" y="195682"/>
                  <a:pt x="1202969" y="192939"/>
                </a:cubicBezTo>
                <a:cubicBezTo>
                  <a:pt x="1202969" y="188062"/>
                  <a:pt x="1204569" y="183566"/>
                  <a:pt x="1207770" y="179451"/>
                </a:cubicBezTo>
                <a:cubicBezTo>
                  <a:pt x="1210970" y="175336"/>
                  <a:pt x="1214095" y="172822"/>
                  <a:pt x="1217142" y="171907"/>
                </a:cubicBezTo>
                <a:cubicBezTo>
                  <a:pt x="1218362" y="167640"/>
                  <a:pt x="1221334" y="163602"/>
                  <a:pt x="1226058" y="159792"/>
                </a:cubicBezTo>
                <a:cubicBezTo>
                  <a:pt x="1230782" y="155982"/>
                  <a:pt x="1235735" y="154229"/>
                  <a:pt x="1240917" y="154534"/>
                </a:cubicBezTo>
                <a:cubicBezTo>
                  <a:pt x="1247013" y="145390"/>
                  <a:pt x="1253109" y="141275"/>
                  <a:pt x="1259205" y="142189"/>
                </a:cubicBezTo>
                <a:cubicBezTo>
                  <a:pt x="1261948" y="138532"/>
                  <a:pt x="1265682" y="135941"/>
                  <a:pt x="1270406" y="134417"/>
                </a:cubicBezTo>
                <a:cubicBezTo>
                  <a:pt x="1275130" y="132893"/>
                  <a:pt x="1279474" y="132283"/>
                  <a:pt x="1283436" y="132588"/>
                </a:cubicBezTo>
                <a:cubicBezTo>
                  <a:pt x="1286485" y="130455"/>
                  <a:pt x="1289838" y="129388"/>
                  <a:pt x="1293495" y="129388"/>
                </a:cubicBezTo>
                <a:close/>
                <a:moveTo>
                  <a:pt x="5012206" y="128931"/>
                </a:moveTo>
                <a:cubicBezTo>
                  <a:pt x="5017998" y="128931"/>
                  <a:pt x="5022875" y="131293"/>
                  <a:pt x="5026837" y="136017"/>
                </a:cubicBezTo>
                <a:cubicBezTo>
                  <a:pt x="5030800" y="140742"/>
                  <a:pt x="5032781" y="146304"/>
                  <a:pt x="5032781" y="152705"/>
                </a:cubicBezTo>
                <a:cubicBezTo>
                  <a:pt x="5032781" y="156058"/>
                  <a:pt x="5032019" y="159563"/>
                  <a:pt x="5030495" y="163221"/>
                </a:cubicBezTo>
                <a:cubicBezTo>
                  <a:pt x="5034457" y="167183"/>
                  <a:pt x="5036438" y="172212"/>
                  <a:pt x="5036438" y="178308"/>
                </a:cubicBezTo>
                <a:cubicBezTo>
                  <a:pt x="5036438" y="182575"/>
                  <a:pt x="5036133" y="186081"/>
                  <a:pt x="5035524" y="188824"/>
                </a:cubicBezTo>
                <a:cubicBezTo>
                  <a:pt x="5037962" y="179985"/>
                  <a:pt x="5041467" y="174803"/>
                  <a:pt x="5046039" y="173279"/>
                </a:cubicBezTo>
                <a:cubicBezTo>
                  <a:pt x="5046039" y="167488"/>
                  <a:pt x="5047868" y="162154"/>
                  <a:pt x="5051526" y="157277"/>
                </a:cubicBezTo>
                <a:cubicBezTo>
                  <a:pt x="5055183" y="152400"/>
                  <a:pt x="5059527" y="148743"/>
                  <a:pt x="5064556" y="146304"/>
                </a:cubicBezTo>
                <a:cubicBezTo>
                  <a:pt x="5069586" y="143866"/>
                  <a:pt x="5073777" y="143104"/>
                  <a:pt x="5077129" y="144018"/>
                </a:cubicBezTo>
                <a:cubicBezTo>
                  <a:pt x="5084749" y="135789"/>
                  <a:pt x="5092979" y="131674"/>
                  <a:pt x="5101818" y="131674"/>
                </a:cubicBezTo>
                <a:cubicBezTo>
                  <a:pt x="5105780" y="131674"/>
                  <a:pt x="5109286" y="132436"/>
                  <a:pt x="5112333" y="133960"/>
                </a:cubicBezTo>
                <a:cubicBezTo>
                  <a:pt x="5115077" y="131826"/>
                  <a:pt x="5119191" y="130759"/>
                  <a:pt x="5124678" y="130759"/>
                </a:cubicBezTo>
                <a:cubicBezTo>
                  <a:pt x="5129250" y="130759"/>
                  <a:pt x="5133517" y="131598"/>
                  <a:pt x="5137480" y="133274"/>
                </a:cubicBezTo>
                <a:cubicBezTo>
                  <a:pt x="5141442" y="134950"/>
                  <a:pt x="5144033" y="137465"/>
                  <a:pt x="5145252" y="140818"/>
                </a:cubicBezTo>
                <a:cubicBezTo>
                  <a:pt x="5156224" y="141427"/>
                  <a:pt x="5163997" y="145999"/>
                  <a:pt x="5168569" y="154534"/>
                </a:cubicBezTo>
                <a:cubicBezTo>
                  <a:pt x="5172532" y="154839"/>
                  <a:pt x="5176418" y="157125"/>
                  <a:pt x="5180228" y="161392"/>
                </a:cubicBezTo>
                <a:cubicBezTo>
                  <a:pt x="5184038" y="165659"/>
                  <a:pt x="5185943" y="170536"/>
                  <a:pt x="5185943" y="176022"/>
                </a:cubicBezTo>
                <a:cubicBezTo>
                  <a:pt x="5185943" y="178461"/>
                  <a:pt x="5185181" y="181509"/>
                  <a:pt x="5183656" y="185166"/>
                </a:cubicBezTo>
                <a:cubicBezTo>
                  <a:pt x="5190667" y="187909"/>
                  <a:pt x="5194172" y="193243"/>
                  <a:pt x="5194172" y="201168"/>
                </a:cubicBezTo>
                <a:cubicBezTo>
                  <a:pt x="5194172" y="203911"/>
                  <a:pt x="5194020" y="205893"/>
                  <a:pt x="5193715" y="207112"/>
                </a:cubicBezTo>
                <a:cubicBezTo>
                  <a:pt x="5197678" y="209245"/>
                  <a:pt x="5200497" y="211455"/>
                  <a:pt x="5202173" y="213741"/>
                </a:cubicBezTo>
                <a:cubicBezTo>
                  <a:pt x="5203850" y="216027"/>
                  <a:pt x="5204688" y="218847"/>
                  <a:pt x="5204688" y="222199"/>
                </a:cubicBezTo>
                <a:cubicBezTo>
                  <a:pt x="5204688" y="225857"/>
                  <a:pt x="5203773" y="230734"/>
                  <a:pt x="5201945" y="236830"/>
                </a:cubicBezTo>
                <a:cubicBezTo>
                  <a:pt x="5205602" y="239573"/>
                  <a:pt x="5207431" y="244145"/>
                  <a:pt x="5207431" y="250546"/>
                </a:cubicBezTo>
                <a:cubicBezTo>
                  <a:pt x="5207431" y="257251"/>
                  <a:pt x="5205755" y="262281"/>
                  <a:pt x="5202402" y="265633"/>
                </a:cubicBezTo>
                <a:cubicBezTo>
                  <a:pt x="5205145" y="270205"/>
                  <a:pt x="5206517" y="275844"/>
                  <a:pt x="5206517" y="282550"/>
                </a:cubicBezTo>
                <a:cubicBezTo>
                  <a:pt x="5206517" y="289255"/>
                  <a:pt x="5204993" y="294589"/>
                  <a:pt x="5201945" y="298552"/>
                </a:cubicBezTo>
                <a:cubicBezTo>
                  <a:pt x="5203773" y="307696"/>
                  <a:pt x="5204688" y="314097"/>
                  <a:pt x="5204688" y="317754"/>
                </a:cubicBezTo>
                <a:cubicBezTo>
                  <a:pt x="5204688" y="324155"/>
                  <a:pt x="5203316" y="328575"/>
                  <a:pt x="5200573" y="331013"/>
                </a:cubicBezTo>
                <a:cubicBezTo>
                  <a:pt x="5203012" y="336499"/>
                  <a:pt x="5204231" y="341833"/>
                  <a:pt x="5204231" y="347015"/>
                </a:cubicBezTo>
                <a:cubicBezTo>
                  <a:pt x="5204231" y="354025"/>
                  <a:pt x="5202555" y="359207"/>
                  <a:pt x="5199201" y="362560"/>
                </a:cubicBezTo>
                <a:cubicBezTo>
                  <a:pt x="5199507" y="367437"/>
                  <a:pt x="5197449" y="371399"/>
                  <a:pt x="5193029" y="374447"/>
                </a:cubicBezTo>
                <a:cubicBezTo>
                  <a:pt x="5188610" y="377495"/>
                  <a:pt x="5183656" y="379019"/>
                  <a:pt x="5178170" y="379019"/>
                </a:cubicBezTo>
                <a:cubicBezTo>
                  <a:pt x="5173903" y="379019"/>
                  <a:pt x="5170246" y="377952"/>
                  <a:pt x="5167198" y="375819"/>
                </a:cubicBezTo>
                <a:cubicBezTo>
                  <a:pt x="5164150" y="373685"/>
                  <a:pt x="5162625" y="370637"/>
                  <a:pt x="5162625" y="366675"/>
                </a:cubicBezTo>
                <a:cubicBezTo>
                  <a:pt x="5160187" y="360883"/>
                  <a:pt x="5158968" y="354330"/>
                  <a:pt x="5158968" y="347015"/>
                </a:cubicBezTo>
                <a:cubicBezTo>
                  <a:pt x="5158968" y="335737"/>
                  <a:pt x="5161711" y="327508"/>
                  <a:pt x="5167198" y="322326"/>
                </a:cubicBezTo>
                <a:cubicBezTo>
                  <a:pt x="5165064" y="319583"/>
                  <a:pt x="5163159" y="315087"/>
                  <a:pt x="5161482" y="308839"/>
                </a:cubicBezTo>
                <a:cubicBezTo>
                  <a:pt x="5159806" y="302590"/>
                  <a:pt x="5158968" y="296723"/>
                  <a:pt x="5158968" y="291237"/>
                </a:cubicBezTo>
                <a:cubicBezTo>
                  <a:pt x="5158968" y="283617"/>
                  <a:pt x="5160492" y="278892"/>
                  <a:pt x="5163540" y="277063"/>
                </a:cubicBezTo>
                <a:cubicBezTo>
                  <a:pt x="5161101" y="272491"/>
                  <a:pt x="5159882" y="267767"/>
                  <a:pt x="5159882" y="262890"/>
                </a:cubicBezTo>
                <a:cubicBezTo>
                  <a:pt x="5159882" y="257404"/>
                  <a:pt x="5161559" y="250698"/>
                  <a:pt x="5164912" y="242773"/>
                </a:cubicBezTo>
                <a:cubicBezTo>
                  <a:pt x="5162168" y="240640"/>
                  <a:pt x="5159882" y="237439"/>
                  <a:pt x="5158053" y="233172"/>
                </a:cubicBezTo>
                <a:cubicBezTo>
                  <a:pt x="5156224" y="228905"/>
                  <a:pt x="5155311" y="224790"/>
                  <a:pt x="5155311" y="220828"/>
                </a:cubicBezTo>
                <a:cubicBezTo>
                  <a:pt x="5155311" y="219609"/>
                  <a:pt x="5155615" y="217780"/>
                  <a:pt x="5156224" y="215341"/>
                </a:cubicBezTo>
                <a:cubicBezTo>
                  <a:pt x="5152872" y="212598"/>
                  <a:pt x="5149900" y="208179"/>
                  <a:pt x="5147309" y="202083"/>
                </a:cubicBezTo>
                <a:cubicBezTo>
                  <a:pt x="5144719" y="195987"/>
                  <a:pt x="5143576" y="190500"/>
                  <a:pt x="5143880" y="185623"/>
                </a:cubicBezTo>
                <a:cubicBezTo>
                  <a:pt x="5141137" y="185319"/>
                  <a:pt x="5138394" y="184404"/>
                  <a:pt x="5135651" y="182880"/>
                </a:cubicBezTo>
                <a:cubicBezTo>
                  <a:pt x="5132907" y="181356"/>
                  <a:pt x="5130774" y="179223"/>
                  <a:pt x="5129250" y="176479"/>
                </a:cubicBezTo>
                <a:lnTo>
                  <a:pt x="5124221" y="176479"/>
                </a:lnTo>
                <a:cubicBezTo>
                  <a:pt x="5119039" y="176479"/>
                  <a:pt x="5115382" y="175413"/>
                  <a:pt x="5113248" y="173279"/>
                </a:cubicBezTo>
                <a:cubicBezTo>
                  <a:pt x="5110810" y="176327"/>
                  <a:pt x="5106771" y="178994"/>
                  <a:pt x="5101132" y="181280"/>
                </a:cubicBezTo>
                <a:cubicBezTo>
                  <a:pt x="5095493" y="183566"/>
                  <a:pt x="5090541" y="184252"/>
                  <a:pt x="5086273" y="183337"/>
                </a:cubicBezTo>
                <a:lnTo>
                  <a:pt x="5085816" y="183337"/>
                </a:lnTo>
                <a:cubicBezTo>
                  <a:pt x="5086426" y="186690"/>
                  <a:pt x="5085435" y="189662"/>
                  <a:pt x="5082844" y="192253"/>
                </a:cubicBezTo>
                <a:cubicBezTo>
                  <a:pt x="5080253" y="194844"/>
                  <a:pt x="5077129" y="196291"/>
                  <a:pt x="5073471" y="196596"/>
                </a:cubicBezTo>
                <a:cubicBezTo>
                  <a:pt x="5071338" y="202692"/>
                  <a:pt x="5065699" y="206350"/>
                  <a:pt x="5056555" y="207569"/>
                </a:cubicBezTo>
                <a:cubicBezTo>
                  <a:pt x="5056860" y="212751"/>
                  <a:pt x="5055793" y="217094"/>
                  <a:pt x="5053355" y="220599"/>
                </a:cubicBezTo>
                <a:cubicBezTo>
                  <a:pt x="5050916" y="224104"/>
                  <a:pt x="5048173" y="226162"/>
                  <a:pt x="5045125" y="226771"/>
                </a:cubicBezTo>
                <a:cubicBezTo>
                  <a:pt x="5045125" y="234696"/>
                  <a:pt x="5043449" y="242926"/>
                  <a:pt x="5040096" y="251460"/>
                </a:cubicBezTo>
                <a:cubicBezTo>
                  <a:pt x="5040706" y="253899"/>
                  <a:pt x="5041011" y="256032"/>
                  <a:pt x="5041011" y="257861"/>
                </a:cubicBezTo>
                <a:cubicBezTo>
                  <a:pt x="5041011" y="263957"/>
                  <a:pt x="5039791" y="269443"/>
                  <a:pt x="5037353" y="274320"/>
                </a:cubicBezTo>
                <a:cubicBezTo>
                  <a:pt x="5038877" y="277368"/>
                  <a:pt x="5039639" y="280873"/>
                  <a:pt x="5039639" y="284836"/>
                </a:cubicBezTo>
                <a:cubicBezTo>
                  <a:pt x="5039639" y="290017"/>
                  <a:pt x="5038724" y="295351"/>
                  <a:pt x="5036896" y="300838"/>
                </a:cubicBezTo>
                <a:cubicBezTo>
                  <a:pt x="5039639" y="304495"/>
                  <a:pt x="5041011" y="308610"/>
                  <a:pt x="5041011" y="313182"/>
                </a:cubicBezTo>
                <a:cubicBezTo>
                  <a:pt x="5041011" y="315925"/>
                  <a:pt x="5040248" y="319126"/>
                  <a:pt x="5038724" y="322783"/>
                </a:cubicBezTo>
                <a:cubicBezTo>
                  <a:pt x="5039639" y="324612"/>
                  <a:pt x="5040096" y="327508"/>
                  <a:pt x="5040096" y="331470"/>
                </a:cubicBezTo>
                <a:cubicBezTo>
                  <a:pt x="5040096" y="338176"/>
                  <a:pt x="5038724" y="343053"/>
                  <a:pt x="5035981" y="346101"/>
                </a:cubicBezTo>
                <a:cubicBezTo>
                  <a:pt x="5037200" y="350368"/>
                  <a:pt x="5037810" y="353721"/>
                  <a:pt x="5037810" y="356159"/>
                </a:cubicBezTo>
                <a:cubicBezTo>
                  <a:pt x="5037810" y="358597"/>
                  <a:pt x="5037353" y="360731"/>
                  <a:pt x="5036438" y="362560"/>
                </a:cubicBezTo>
                <a:cubicBezTo>
                  <a:pt x="5036438" y="367741"/>
                  <a:pt x="5034457" y="371780"/>
                  <a:pt x="5030495" y="374676"/>
                </a:cubicBezTo>
                <a:cubicBezTo>
                  <a:pt x="5026532" y="377571"/>
                  <a:pt x="5021808" y="379019"/>
                  <a:pt x="5016321" y="379019"/>
                </a:cubicBezTo>
                <a:cubicBezTo>
                  <a:pt x="5011140" y="379019"/>
                  <a:pt x="5006645" y="377571"/>
                  <a:pt x="5002834" y="374676"/>
                </a:cubicBezTo>
                <a:cubicBezTo>
                  <a:pt x="4999024" y="371780"/>
                  <a:pt x="4997272" y="367741"/>
                  <a:pt x="4997577" y="362560"/>
                </a:cubicBezTo>
                <a:cubicBezTo>
                  <a:pt x="4996662" y="359817"/>
                  <a:pt x="4996205" y="356921"/>
                  <a:pt x="4996205" y="353873"/>
                </a:cubicBezTo>
                <a:cubicBezTo>
                  <a:pt x="4996205" y="347472"/>
                  <a:pt x="4997272" y="341376"/>
                  <a:pt x="4999405" y="335585"/>
                </a:cubicBezTo>
                <a:cubicBezTo>
                  <a:pt x="4996662" y="331927"/>
                  <a:pt x="4995290" y="327965"/>
                  <a:pt x="4995290" y="323698"/>
                </a:cubicBezTo>
                <a:cubicBezTo>
                  <a:pt x="4995290" y="320955"/>
                  <a:pt x="4996052" y="317754"/>
                  <a:pt x="4997577" y="314097"/>
                </a:cubicBezTo>
                <a:cubicBezTo>
                  <a:pt x="4995443" y="310744"/>
                  <a:pt x="4994376" y="306934"/>
                  <a:pt x="4994376" y="302667"/>
                </a:cubicBezTo>
                <a:cubicBezTo>
                  <a:pt x="4994376" y="299619"/>
                  <a:pt x="4994986" y="296875"/>
                  <a:pt x="4996205" y="294437"/>
                </a:cubicBezTo>
                <a:cubicBezTo>
                  <a:pt x="4997424" y="291999"/>
                  <a:pt x="4998948" y="290017"/>
                  <a:pt x="5000777" y="288493"/>
                </a:cubicBezTo>
                <a:cubicBezTo>
                  <a:pt x="4996510" y="283617"/>
                  <a:pt x="4994376" y="277978"/>
                  <a:pt x="4994376" y="271577"/>
                </a:cubicBezTo>
                <a:cubicBezTo>
                  <a:pt x="4994376" y="265481"/>
                  <a:pt x="4996357" y="260299"/>
                  <a:pt x="5000319" y="256032"/>
                </a:cubicBezTo>
                <a:cubicBezTo>
                  <a:pt x="4999100" y="254508"/>
                  <a:pt x="4998033" y="252222"/>
                  <a:pt x="4997119" y="249174"/>
                </a:cubicBezTo>
                <a:cubicBezTo>
                  <a:pt x="4996205" y="246126"/>
                  <a:pt x="4995748" y="243078"/>
                  <a:pt x="4995748" y="240030"/>
                </a:cubicBezTo>
                <a:cubicBezTo>
                  <a:pt x="4995748" y="236068"/>
                  <a:pt x="4996662" y="233172"/>
                  <a:pt x="4998490" y="231343"/>
                </a:cubicBezTo>
                <a:cubicBezTo>
                  <a:pt x="4996052" y="225857"/>
                  <a:pt x="4994833" y="219609"/>
                  <a:pt x="4994833" y="212598"/>
                </a:cubicBezTo>
                <a:cubicBezTo>
                  <a:pt x="4994833" y="206502"/>
                  <a:pt x="4995748" y="202387"/>
                  <a:pt x="4997577" y="200254"/>
                </a:cubicBezTo>
                <a:cubicBezTo>
                  <a:pt x="4994833" y="194158"/>
                  <a:pt x="4993462" y="188367"/>
                  <a:pt x="4993462" y="182880"/>
                </a:cubicBezTo>
                <a:cubicBezTo>
                  <a:pt x="4993462" y="176784"/>
                  <a:pt x="4994833" y="172365"/>
                  <a:pt x="4997577" y="169621"/>
                </a:cubicBezTo>
                <a:cubicBezTo>
                  <a:pt x="4992700" y="163830"/>
                  <a:pt x="4990261" y="157429"/>
                  <a:pt x="4990261" y="150419"/>
                </a:cubicBezTo>
                <a:cubicBezTo>
                  <a:pt x="4990261" y="141885"/>
                  <a:pt x="4993919" y="135636"/>
                  <a:pt x="5001234" y="131674"/>
                </a:cubicBezTo>
                <a:cubicBezTo>
                  <a:pt x="5004891" y="129845"/>
                  <a:pt x="5008549" y="128931"/>
                  <a:pt x="5012206" y="128931"/>
                </a:cubicBezTo>
                <a:close/>
                <a:moveTo>
                  <a:pt x="2565959" y="125730"/>
                </a:moveTo>
                <a:cubicBezTo>
                  <a:pt x="2571140" y="125730"/>
                  <a:pt x="2576322" y="127940"/>
                  <a:pt x="2581504" y="132360"/>
                </a:cubicBezTo>
                <a:cubicBezTo>
                  <a:pt x="2586685" y="136779"/>
                  <a:pt x="2590190" y="141580"/>
                  <a:pt x="2592019" y="146761"/>
                </a:cubicBezTo>
                <a:cubicBezTo>
                  <a:pt x="2598725" y="147981"/>
                  <a:pt x="2604440" y="151257"/>
                  <a:pt x="2609164" y="156591"/>
                </a:cubicBezTo>
                <a:cubicBezTo>
                  <a:pt x="2613888" y="161925"/>
                  <a:pt x="2616251" y="167335"/>
                  <a:pt x="2616251" y="172822"/>
                </a:cubicBezTo>
                <a:cubicBezTo>
                  <a:pt x="2616251" y="174346"/>
                  <a:pt x="2616098" y="175565"/>
                  <a:pt x="2615794" y="176479"/>
                </a:cubicBezTo>
                <a:cubicBezTo>
                  <a:pt x="2626157" y="181661"/>
                  <a:pt x="2632557" y="190348"/>
                  <a:pt x="2634996" y="202540"/>
                </a:cubicBezTo>
                <a:cubicBezTo>
                  <a:pt x="2639872" y="204673"/>
                  <a:pt x="2644292" y="207874"/>
                  <a:pt x="2648254" y="212141"/>
                </a:cubicBezTo>
                <a:cubicBezTo>
                  <a:pt x="2652217" y="216408"/>
                  <a:pt x="2654808" y="221742"/>
                  <a:pt x="2656027" y="228143"/>
                </a:cubicBezTo>
                <a:cubicBezTo>
                  <a:pt x="2656636" y="227533"/>
                  <a:pt x="2657704" y="225781"/>
                  <a:pt x="2659228" y="222885"/>
                </a:cubicBezTo>
                <a:cubicBezTo>
                  <a:pt x="2660751" y="219990"/>
                  <a:pt x="2662580" y="217399"/>
                  <a:pt x="2664714" y="215113"/>
                </a:cubicBezTo>
                <a:cubicBezTo>
                  <a:pt x="2666847" y="212827"/>
                  <a:pt x="2669286" y="211684"/>
                  <a:pt x="2672029" y="211684"/>
                </a:cubicBezTo>
                <a:cubicBezTo>
                  <a:pt x="2671420" y="208331"/>
                  <a:pt x="2672258" y="204140"/>
                  <a:pt x="2674544" y="199111"/>
                </a:cubicBezTo>
                <a:cubicBezTo>
                  <a:pt x="2676830" y="194082"/>
                  <a:pt x="2679649" y="190957"/>
                  <a:pt x="2683002" y="189738"/>
                </a:cubicBezTo>
                <a:cubicBezTo>
                  <a:pt x="2682697" y="188519"/>
                  <a:pt x="2682545" y="186690"/>
                  <a:pt x="2682545" y="184252"/>
                </a:cubicBezTo>
                <a:cubicBezTo>
                  <a:pt x="2682545" y="180289"/>
                  <a:pt x="2683611" y="177089"/>
                  <a:pt x="2685745" y="174651"/>
                </a:cubicBezTo>
                <a:cubicBezTo>
                  <a:pt x="2687879" y="172212"/>
                  <a:pt x="2690317" y="171145"/>
                  <a:pt x="2693061" y="171450"/>
                </a:cubicBezTo>
                <a:cubicBezTo>
                  <a:pt x="2693061" y="165049"/>
                  <a:pt x="2694660" y="159868"/>
                  <a:pt x="2697861" y="155905"/>
                </a:cubicBezTo>
                <a:cubicBezTo>
                  <a:pt x="2701061" y="151943"/>
                  <a:pt x="2704642" y="150114"/>
                  <a:pt x="2708605" y="150419"/>
                </a:cubicBezTo>
                <a:cubicBezTo>
                  <a:pt x="2709215" y="144323"/>
                  <a:pt x="2711424" y="139370"/>
                  <a:pt x="2715235" y="135560"/>
                </a:cubicBezTo>
                <a:cubicBezTo>
                  <a:pt x="2719044" y="131750"/>
                  <a:pt x="2723388" y="129845"/>
                  <a:pt x="2728264" y="129845"/>
                </a:cubicBezTo>
                <a:cubicBezTo>
                  <a:pt x="2734056" y="129845"/>
                  <a:pt x="2738475" y="132741"/>
                  <a:pt x="2741524" y="138532"/>
                </a:cubicBezTo>
                <a:cubicBezTo>
                  <a:pt x="2744571" y="142799"/>
                  <a:pt x="2746095" y="147219"/>
                  <a:pt x="2746095" y="151791"/>
                </a:cubicBezTo>
                <a:cubicBezTo>
                  <a:pt x="2746095" y="157277"/>
                  <a:pt x="2743657" y="162001"/>
                  <a:pt x="2738780" y="165964"/>
                </a:cubicBezTo>
                <a:cubicBezTo>
                  <a:pt x="2739390" y="168402"/>
                  <a:pt x="2739695" y="169926"/>
                  <a:pt x="2739695" y="170536"/>
                </a:cubicBezTo>
                <a:cubicBezTo>
                  <a:pt x="2739695" y="174193"/>
                  <a:pt x="2738323" y="177546"/>
                  <a:pt x="2735580" y="180594"/>
                </a:cubicBezTo>
                <a:cubicBezTo>
                  <a:pt x="2732837" y="183642"/>
                  <a:pt x="2729941" y="185623"/>
                  <a:pt x="2726893" y="186538"/>
                </a:cubicBezTo>
                <a:lnTo>
                  <a:pt x="2726893" y="188367"/>
                </a:lnTo>
                <a:cubicBezTo>
                  <a:pt x="2726893" y="193243"/>
                  <a:pt x="2724150" y="196291"/>
                  <a:pt x="2718663" y="197511"/>
                </a:cubicBezTo>
                <a:cubicBezTo>
                  <a:pt x="2718359" y="208788"/>
                  <a:pt x="2712263" y="218694"/>
                  <a:pt x="2700375" y="227229"/>
                </a:cubicBezTo>
                <a:cubicBezTo>
                  <a:pt x="2700680" y="233325"/>
                  <a:pt x="2699156" y="239040"/>
                  <a:pt x="2695804" y="244374"/>
                </a:cubicBezTo>
                <a:cubicBezTo>
                  <a:pt x="2692450" y="249708"/>
                  <a:pt x="2688183" y="253441"/>
                  <a:pt x="2683002" y="255575"/>
                </a:cubicBezTo>
                <a:cubicBezTo>
                  <a:pt x="2683306" y="256489"/>
                  <a:pt x="2683459" y="257861"/>
                  <a:pt x="2683459" y="259690"/>
                </a:cubicBezTo>
                <a:cubicBezTo>
                  <a:pt x="2683459" y="261823"/>
                  <a:pt x="2683002" y="264262"/>
                  <a:pt x="2682088" y="267005"/>
                </a:cubicBezTo>
                <a:cubicBezTo>
                  <a:pt x="2684830" y="268834"/>
                  <a:pt x="2687650" y="271501"/>
                  <a:pt x="2690545" y="275006"/>
                </a:cubicBezTo>
                <a:cubicBezTo>
                  <a:pt x="2693441" y="278511"/>
                  <a:pt x="2694737" y="282397"/>
                  <a:pt x="2694432" y="286665"/>
                </a:cubicBezTo>
                <a:cubicBezTo>
                  <a:pt x="2697480" y="287579"/>
                  <a:pt x="2700299" y="289408"/>
                  <a:pt x="2702890" y="292151"/>
                </a:cubicBezTo>
                <a:cubicBezTo>
                  <a:pt x="2705481" y="294894"/>
                  <a:pt x="2706624" y="298247"/>
                  <a:pt x="2706319" y="302209"/>
                </a:cubicBezTo>
                <a:cubicBezTo>
                  <a:pt x="2716987" y="307391"/>
                  <a:pt x="2722321" y="313944"/>
                  <a:pt x="2722321" y="321869"/>
                </a:cubicBezTo>
                <a:cubicBezTo>
                  <a:pt x="2722321" y="322783"/>
                  <a:pt x="2722016" y="324765"/>
                  <a:pt x="2721406" y="327813"/>
                </a:cubicBezTo>
                <a:cubicBezTo>
                  <a:pt x="2725369" y="327813"/>
                  <a:pt x="2728646" y="329337"/>
                  <a:pt x="2731237" y="332385"/>
                </a:cubicBezTo>
                <a:cubicBezTo>
                  <a:pt x="2733827" y="335433"/>
                  <a:pt x="2734971" y="339243"/>
                  <a:pt x="2734666" y="343815"/>
                </a:cubicBezTo>
                <a:cubicBezTo>
                  <a:pt x="2737409" y="344729"/>
                  <a:pt x="2739771" y="346405"/>
                  <a:pt x="2741752" y="348844"/>
                </a:cubicBezTo>
                <a:cubicBezTo>
                  <a:pt x="2743733" y="351282"/>
                  <a:pt x="2744724" y="354787"/>
                  <a:pt x="2744724" y="359359"/>
                </a:cubicBezTo>
                <a:cubicBezTo>
                  <a:pt x="2744724" y="360579"/>
                  <a:pt x="2744419" y="363017"/>
                  <a:pt x="2743809" y="366675"/>
                </a:cubicBezTo>
                <a:cubicBezTo>
                  <a:pt x="2745639" y="369418"/>
                  <a:pt x="2746552" y="372161"/>
                  <a:pt x="2746552" y="374904"/>
                </a:cubicBezTo>
                <a:cubicBezTo>
                  <a:pt x="2746552" y="378867"/>
                  <a:pt x="2745029" y="382219"/>
                  <a:pt x="2741981" y="384963"/>
                </a:cubicBezTo>
                <a:cubicBezTo>
                  <a:pt x="2738932" y="387706"/>
                  <a:pt x="2735275" y="389077"/>
                  <a:pt x="2731008" y="389077"/>
                </a:cubicBezTo>
                <a:cubicBezTo>
                  <a:pt x="2721254" y="389077"/>
                  <a:pt x="2713939" y="382372"/>
                  <a:pt x="2709062" y="368961"/>
                </a:cubicBezTo>
                <a:cubicBezTo>
                  <a:pt x="2704795" y="367132"/>
                  <a:pt x="2700528" y="362712"/>
                  <a:pt x="2696261" y="355702"/>
                </a:cubicBezTo>
                <a:cubicBezTo>
                  <a:pt x="2691994" y="348691"/>
                  <a:pt x="2689860" y="342748"/>
                  <a:pt x="2689860" y="337871"/>
                </a:cubicBezTo>
                <a:cubicBezTo>
                  <a:pt x="2683764" y="333909"/>
                  <a:pt x="2678354" y="329184"/>
                  <a:pt x="2673629" y="323698"/>
                </a:cubicBezTo>
                <a:cubicBezTo>
                  <a:pt x="2668905" y="318211"/>
                  <a:pt x="2666085" y="312725"/>
                  <a:pt x="2665171" y="307239"/>
                </a:cubicBezTo>
                <a:cubicBezTo>
                  <a:pt x="2659685" y="305410"/>
                  <a:pt x="2656180" y="301447"/>
                  <a:pt x="2654655" y="295351"/>
                </a:cubicBezTo>
                <a:cubicBezTo>
                  <a:pt x="2654655" y="298399"/>
                  <a:pt x="2653436" y="301981"/>
                  <a:pt x="2650998" y="306096"/>
                </a:cubicBezTo>
                <a:cubicBezTo>
                  <a:pt x="2648559" y="310210"/>
                  <a:pt x="2645816" y="312420"/>
                  <a:pt x="2642768" y="312725"/>
                </a:cubicBezTo>
                <a:cubicBezTo>
                  <a:pt x="2642464" y="322479"/>
                  <a:pt x="2637434" y="329641"/>
                  <a:pt x="2627681" y="334213"/>
                </a:cubicBezTo>
                <a:cubicBezTo>
                  <a:pt x="2628595" y="338481"/>
                  <a:pt x="2627147" y="343967"/>
                  <a:pt x="2623337" y="350673"/>
                </a:cubicBezTo>
                <a:cubicBezTo>
                  <a:pt x="2619528" y="357378"/>
                  <a:pt x="2615489" y="361645"/>
                  <a:pt x="2611222" y="363474"/>
                </a:cubicBezTo>
                <a:cubicBezTo>
                  <a:pt x="2609697" y="369570"/>
                  <a:pt x="2606954" y="374980"/>
                  <a:pt x="2602992" y="379705"/>
                </a:cubicBezTo>
                <a:cubicBezTo>
                  <a:pt x="2599029" y="384429"/>
                  <a:pt x="2594305" y="386791"/>
                  <a:pt x="2588819" y="386791"/>
                </a:cubicBezTo>
                <a:cubicBezTo>
                  <a:pt x="2583942" y="386791"/>
                  <a:pt x="2579827" y="385039"/>
                  <a:pt x="2576475" y="381534"/>
                </a:cubicBezTo>
                <a:cubicBezTo>
                  <a:pt x="2573121" y="378028"/>
                  <a:pt x="2571445" y="373685"/>
                  <a:pt x="2571445" y="368503"/>
                </a:cubicBezTo>
                <a:cubicBezTo>
                  <a:pt x="2571445" y="361493"/>
                  <a:pt x="2574493" y="354787"/>
                  <a:pt x="2580589" y="348387"/>
                </a:cubicBezTo>
                <a:cubicBezTo>
                  <a:pt x="2580284" y="343205"/>
                  <a:pt x="2581351" y="338328"/>
                  <a:pt x="2583789" y="333756"/>
                </a:cubicBezTo>
                <a:cubicBezTo>
                  <a:pt x="2586227" y="329184"/>
                  <a:pt x="2589581" y="325527"/>
                  <a:pt x="2593848" y="322783"/>
                </a:cubicBezTo>
                <a:cubicBezTo>
                  <a:pt x="2593543" y="316383"/>
                  <a:pt x="2594915" y="311201"/>
                  <a:pt x="2597962" y="307239"/>
                </a:cubicBezTo>
                <a:cubicBezTo>
                  <a:pt x="2601011" y="303276"/>
                  <a:pt x="2604669" y="301447"/>
                  <a:pt x="2608936" y="301752"/>
                </a:cubicBezTo>
                <a:cubicBezTo>
                  <a:pt x="2608325" y="297485"/>
                  <a:pt x="2609011" y="293446"/>
                  <a:pt x="2610993" y="289636"/>
                </a:cubicBezTo>
                <a:cubicBezTo>
                  <a:pt x="2612974" y="285826"/>
                  <a:pt x="2615946" y="283007"/>
                  <a:pt x="2619908" y="281178"/>
                </a:cubicBezTo>
                <a:cubicBezTo>
                  <a:pt x="2620517" y="278435"/>
                  <a:pt x="2622804" y="274777"/>
                  <a:pt x="2626766" y="270205"/>
                </a:cubicBezTo>
                <a:cubicBezTo>
                  <a:pt x="2629509" y="267462"/>
                  <a:pt x="2631491" y="264871"/>
                  <a:pt x="2632710" y="262433"/>
                </a:cubicBezTo>
                <a:cubicBezTo>
                  <a:pt x="2625700" y="258775"/>
                  <a:pt x="2622499" y="252984"/>
                  <a:pt x="2623109" y="245059"/>
                </a:cubicBezTo>
                <a:cubicBezTo>
                  <a:pt x="2617927" y="244755"/>
                  <a:pt x="2613659" y="242697"/>
                  <a:pt x="2610307" y="238887"/>
                </a:cubicBezTo>
                <a:cubicBezTo>
                  <a:pt x="2606954" y="235077"/>
                  <a:pt x="2605278" y="230734"/>
                  <a:pt x="2605278" y="225857"/>
                </a:cubicBezTo>
                <a:cubicBezTo>
                  <a:pt x="2605278" y="223114"/>
                  <a:pt x="2605582" y="221133"/>
                  <a:pt x="2606192" y="219913"/>
                </a:cubicBezTo>
                <a:cubicBezTo>
                  <a:pt x="2603449" y="219304"/>
                  <a:pt x="2600630" y="217170"/>
                  <a:pt x="2597734" y="213513"/>
                </a:cubicBezTo>
                <a:cubicBezTo>
                  <a:pt x="2594838" y="209855"/>
                  <a:pt x="2593543" y="206350"/>
                  <a:pt x="2593848" y="202997"/>
                </a:cubicBezTo>
                <a:cubicBezTo>
                  <a:pt x="2589276" y="200559"/>
                  <a:pt x="2585771" y="198196"/>
                  <a:pt x="2583332" y="195910"/>
                </a:cubicBezTo>
                <a:cubicBezTo>
                  <a:pt x="2580894" y="193624"/>
                  <a:pt x="2578913" y="190653"/>
                  <a:pt x="2577389" y="186995"/>
                </a:cubicBezTo>
                <a:cubicBezTo>
                  <a:pt x="2570073" y="182423"/>
                  <a:pt x="2565502" y="176937"/>
                  <a:pt x="2563672" y="170536"/>
                </a:cubicBezTo>
                <a:cubicBezTo>
                  <a:pt x="2553614" y="163221"/>
                  <a:pt x="2548585" y="155143"/>
                  <a:pt x="2548585" y="146304"/>
                </a:cubicBezTo>
                <a:cubicBezTo>
                  <a:pt x="2548585" y="143866"/>
                  <a:pt x="2549043" y="141275"/>
                  <a:pt x="2549957" y="138532"/>
                </a:cubicBezTo>
                <a:cubicBezTo>
                  <a:pt x="2553614" y="129997"/>
                  <a:pt x="2558948" y="125730"/>
                  <a:pt x="2565959" y="125730"/>
                </a:cubicBezTo>
                <a:close/>
                <a:moveTo>
                  <a:pt x="3173501" y="123901"/>
                </a:moveTo>
                <a:cubicBezTo>
                  <a:pt x="3178378" y="123901"/>
                  <a:pt x="3182569" y="125654"/>
                  <a:pt x="3186074" y="129159"/>
                </a:cubicBezTo>
                <a:cubicBezTo>
                  <a:pt x="3189579" y="132664"/>
                  <a:pt x="3191179" y="137617"/>
                  <a:pt x="3190874" y="144018"/>
                </a:cubicBezTo>
                <a:cubicBezTo>
                  <a:pt x="3193008" y="148285"/>
                  <a:pt x="3194075" y="153467"/>
                  <a:pt x="3194075" y="159563"/>
                </a:cubicBezTo>
                <a:cubicBezTo>
                  <a:pt x="3194075" y="170536"/>
                  <a:pt x="3191484" y="180137"/>
                  <a:pt x="3186302" y="188367"/>
                </a:cubicBezTo>
                <a:cubicBezTo>
                  <a:pt x="3187522" y="192329"/>
                  <a:pt x="3188131" y="196596"/>
                  <a:pt x="3188131" y="201168"/>
                </a:cubicBezTo>
                <a:cubicBezTo>
                  <a:pt x="3188131" y="208788"/>
                  <a:pt x="3185388" y="216103"/>
                  <a:pt x="3179902" y="223114"/>
                </a:cubicBezTo>
                <a:cubicBezTo>
                  <a:pt x="3180207" y="225552"/>
                  <a:pt x="3180816" y="228448"/>
                  <a:pt x="3181731" y="231801"/>
                </a:cubicBezTo>
                <a:cubicBezTo>
                  <a:pt x="3182645" y="235154"/>
                  <a:pt x="3183102" y="237897"/>
                  <a:pt x="3183102" y="240030"/>
                </a:cubicBezTo>
                <a:cubicBezTo>
                  <a:pt x="3183102" y="244602"/>
                  <a:pt x="3181578" y="248565"/>
                  <a:pt x="3178530" y="251917"/>
                </a:cubicBezTo>
                <a:cubicBezTo>
                  <a:pt x="3180054" y="256185"/>
                  <a:pt x="3176854" y="265176"/>
                  <a:pt x="3168929" y="278892"/>
                </a:cubicBezTo>
                <a:cubicBezTo>
                  <a:pt x="3170148" y="282550"/>
                  <a:pt x="3170758" y="285445"/>
                  <a:pt x="3170758" y="287579"/>
                </a:cubicBezTo>
                <a:cubicBezTo>
                  <a:pt x="3170758" y="290017"/>
                  <a:pt x="3170300" y="292456"/>
                  <a:pt x="3169386" y="294894"/>
                </a:cubicBezTo>
                <a:cubicBezTo>
                  <a:pt x="3168167" y="298857"/>
                  <a:pt x="3165576" y="302362"/>
                  <a:pt x="3161614" y="305410"/>
                </a:cubicBezTo>
                <a:cubicBezTo>
                  <a:pt x="3162223" y="317602"/>
                  <a:pt x="3159023" y="325222"/>
                  <a:pt x="3152013" y="328270"/>
                </a:cubicBezTo>
                <a:cubicBezTo>
                  <a:pt x="3151403" y="333147"/>
                  <a:pt x="3149269" y="338328"/>
                  <a:pt x="3145612" y="343815"/>
                </a:cubicBezTo>
                <a:cubicBezTo>
                  <a:pt x="3141954" y="349301"/>
                  <a:pt x="3137992" y="352959"/>
                  <a:pt x="3133724" y="354787"/>
                </a:cubicBezTo>
                <a:cubicBezTo>
                  <a:pt x="3133724" y="356007"/>
                  <a:pt x="3133496" y="358521"/>
                  <a:pt x="3133039" y="362331"/>
                </a:cubicBezTo>
                <a:cubicBezTo>
                  <a:pt x="3132582" y="366141"/>
                  <a:pt x="3131667" y="369265"/>
                  <a:pt x="3130296" y="371704"/>
                </a:cubicBezTo>
                <a:cubicBezTo>
                  <a:pt x="3128924" y="374142"/>
                  <a:pt x="3126866" y="376581"/>
                  <a:pt x="3124123" y="379019"/>
                </a:cubicBezTo>
                <a:cubicBezTo>
                  <a:pt x="3125647" y="389687"/>
                  <a:pt x="3120618" y="400355"/>
                  <a:pt x="3109036" y="411023"/>
                </a:cubicBezTo>
                <a:cubicBezTo>
                  <a:pt x="3108731" y="418338"/>
                  <a:pt x="3106369" y="424206"/>
                  <a:pt x="3101949" y="428625"/>
                </a:cubicBezTo>
                <a:cubicBezTo>
                  <a:pt x="3097530" y="433045"/>
                  <a:pt x="3092272" y="435712"/>
                  <a:pt x="3086176" y="436626"/>
                </a:cubicBezTo>
                <a:cubicBezTo>
                  <a:pt x="3085566" y="440893"/>
                  <a:pt x="3082442" y="445084"/>
                  <a:pt x="3076803" y="449199"/>
                </a:cubicBezTo>
                <a:cubicBezTo>
                  <a:pt x="3071164" y="453314"/>
                  <a:pt x="3065754" y="455371"/>
                  <a:pt x="3060573" y="455371"/>
                </a:cubicBezTo>
                <a:cubicBezTo>
                  <a:pt x="3059353" y="458724"/>
                  <a:pt x="3054400" y="462153"/>
                  <a:pt x="3045714" y="465658"/>
                </a:cubicBezTo>
                <a:cubicBezTo>
                  <a:pt x="3037027" y="469164"/>
                  <a:pt x="3031312" y="470002"/>
                  <a:pt x="3028568" y="468173"/>
                </a:cubicBezTo>
                <a:cubicBezTo>
                  <a:pt x="3021253" y="468783"/>
                  <a:pt x="3015462" y="466954"/>
                  <a:pt x="3011195" y="462687"/>
                </a:cubicBezTo>
                <a:cubicBezTo>
                  <a:pt x="3006928" y="458420"/>
                  <a:pt x="3004794" y="453390"/>
                  <a:pt x="3004794" y="447599"/>
                </a:cubicBezTo>
                <a:cubicBezTo>
                  <a:pt x="3004794" y="443332"/>
                  <a:pt x="3006013" y="439674"/>
                  <a:pt x="3008452" y="436626"/>
                </a:cubicBezTo>
                <a:cubicBezTo>
                  <a:pt x="3010890" y="433578"/>
                  <a:pt x="3014395" y="432054"/>
                  <a:pt x="3018967" y="432054"/>
                </a:cubicBezTo>
                <a:cubicBezTo>
                  <a:pt x="3020491" y="432054"/>
                  <a:pt x="3021710" y="432207"/>
                  <a:pt x="3022625" y="432511"/>
                </a:cubicBezTo>
                <a:cubicBezTo>
                  <a:pt x="3031160" y="426111"/>
                  <a:pt x="3038018" y="422910"/>
                  <a:pt x="3043199" y="422910"/>
                </a:cubicBezTo>
                <a:cubicBezTo>
                  <a:pt x="3045028" y="422910"/>
                  <a:pt x="3046399" y="423063"/>
                  <a:pt x="3047314" y="423367"/>
                </a:cubicBezTo>
                <a:cubicBezTo>
                  <a:pt x="3047923" y="419710"/>
                  <a:pt x="3050057" y="416281"/>
                  <a:pt x="3053715" y="413080"/>
                </a:cubicBezTo>
                <a:cubicBezTo>
                  <a:pt x="3057372" y="409880"/>
                  <a:pt x="3061639" y="407365"/>
                  <a:pt x="3066516" y="405537"/>
                </a:cubicBezTo>
                <a:cubicBezTo>
                  <a:pt x="3066516" y="402489"/>
                  <a:pt x="3067735" y="399288"/>
                  <a:pt x="3070174" y="395935"/>
                </a:cubicBezTo>
                <a:cubicBezTo>
                  <a:pt x="3072612" y="392583"/>
                  <a:pt x="3075508" y="389839"/>
                  <a:pt x="3078860" y="387706"/>
                </a:cubicBezTo>
                <a:cubicBezTo>
                  <a:pt x="3078251" y="385877"/>
                  <a:pt x="3077946" y="384505"/>
                  <a:pt x="3077946" y="383591"/>
                </a:cubicBezTo>
                <a:cubicBezTo>
                  <a:pt x="3077946" y="379019"/>
                  <a:pt x="3079927" y="373914"/>
                  <a:pt x="3083890" y="368275"/>
                </a:cubicBezTo>
                <a:cubicBezTo>
                  <a:pt x="3087852" y="362636"/>
                  <a:pt x="3091815" y="359055"/>
                  <a:pt x="3095777" y="357531"/>
                </a:cubicBezTo>
                <a:cubicBezTo>
                  <a:pt x="3088767" y="353873"/>
                  <a:pt x="3085261" y="348234"/>
                  <a:pt x="3085261" y="340614"/>
                </a:cubicBezTo>
                <a:cubicBezTo>
                  <a:pt x="3082213" y="340309"/>
                  <a:pt x="3079394" y="338176"/>
                  <a:pt x="3076803" y="334213"/>
                </a:cubicBezTo>
                <a:cubicBezTo>
                  <a:pt x="3074212" y="330251"/>
                  <a:pt x="3072917" y="325984"/>
                  <a:pt x="3072917" y="321412"/>
                </a:cubicBezTo>
                <a:cubicBezTo>
                  <a:pt x="3072917" y="318669"/>
                  <a:pt x="3073679" y="316078"/>
                  <a:pt x="3075203" y="313639"/>
                </a:cubicBezTo>
                <a:cubicBezTo>
                  <a:pt x="3070631" y="312115"/>
                  <a:pt x="3067202" y="309677"/>
                  <a:pt x="3064916" y="306324"/>
                </a:cubicBezTo>
                <a:cubicBezTo>
                  <a:pt x="3062630" y="302971"/>
                  <a:pt x="3061487" y="299009"/>
                  <a:pt x="3061487" y="294437"/>
                </a:cubicBezTo>
                <a:cubicBezTo>
                  <a:pt x="3061487" y="291084"/>
                  <a:pt x="3062097" y="287731"/>
                  <a:pt x="3063316" y="284379"/>
                </a:cubicBezTo>
                <a:cubicBezTo>
                  <a:pt x="3059049" y="281940"/>
                  <a:pt x="3055772" y="279349"/>
                  <a:pt x="3053486" y="276606"/>
                </a:cubicBezTo>
                <a:cubicBezTo>
                  <a:pt x="3051200" y="273863"/>
                  <a:pt x="3050210" y="270663"/>
                  <a:pt x="3050514" y="267005"/>
                </a:cubicBezTo>
                <a:cubicBezTo>
                  <a:pt x="3045942" y="263957"/>
                  <a:pt x="3043656" y="259233"/>
                  <a:pt x="3043656" y="252832"/>
                </a:cubicBezTo>
                <a:cubicBezTo>
                  <a:pt x="3043656" y="249784"/>
                  <a:pt x="3044113" y="246888"/>
                  <a:pt x="3045028" y="244145"/>
                </a:cubicBezTo>
                <a:cubicBezTo>
                  <a:pt x="3037408" y="235915"/>
                  <a:pt x="3033598" y="227076"/>
                  <a:pt x="3033598" y="217627"/>
                </a:cubicBezTo>
                <a:cubicBezTo>
                  <a:pt x="3033598" y="214884"/>
                  <a:pt x="3033750" y="212751"/>
                  <a:pt x="3034055" y="211227"/>
                </a:cubicBezTo>
                <a:cubicBezTo>
                  <a:pt x="3029788" y="209093"/>
                  <a:pt x="3026587" y="206121"/>
                  <a:pt x="3024454" y="202311"/>
                </a:cubicBezTo>
                <a:cubicBezTo>
                  <a:pt x="3022320" y="198501"/>
                  <a:pt x="3021253" y="194158"/>
                  <a:pt x="3021253" y="189281"/>
                </a:cubicBezTo>
                <a:cubicBezTo>
                  <a:pt x="3021253" y="184709"/>
                  <a:pt x="3022168" y="180442"/>
                  <a:pt x="3023997" y="176479"/>
                </a:cubicBezTo>
                <a:cubicBezTo>
                  <a:pt x="3016072" y="170993"/>
                  <a:pt x="3012109" y="164897"/>
                  <a:pt x="3012109" y="158191"/>
                </a:cubicBezTo>
                <a:cubicBezTo>
                  <a:pt x="3012109" y="150571"/>
                  <a:pt x="3015462" y="144475"/>
                  <a:pt x="3022168" y="139903"/>
                </a:cubicBezTo>
                <a:cubicBezTo>
                  <a:pt x="3024911" y="138075"/>
                  <a:pt x="3027959" y="137160"/>
                  <a:pt x="3031312" y="137160"/>
                </a:cubicBezTo>
                <a:cubicBezTo>
                  <a:pt x="3035884" y="137160"/>
                  <a:pt x="3040075" y="138837"/>
                  <a:pt x="3043885" y="142189"/>
                </a:cubicBezTo>
                <a:cubicBezTo>
                  <a:pt x="3047695" y="145542"/>
                  <a:pt x="3050514" y="149657"/>
                  <a:pt x="3052343" y="154534"/>
                </a:cubicBezTo>
                <a:cubicBezTo>
                  <a:pt x="3055086" y="156972"/>
                  <a:pt x="3057372" y="160782"/>
                  <a:pt x="3059201" y="165964"/>
                </a:cubicBezTo>
                <a:cubicBezTo>
                  <a:pt x="3061030" y="171145"/>
                  <a:pt x="3061944" y="176022"/>
                  <a:pt x="3061944" y="180594"/>
                </a:cubicBezTo>
                <a:cubicBezTo>
                  <a:pt x="3061944" y="183337"/>
                  <a:pt x="3061792" y="185166"/>
                  <a:pt x="3061487" y="186081"/>
                </a:cubicBezTo>
                <a:cubicBezTo>
                  <a:pt x="3070631" y="195834"/>
                  <a:pt x="3075203" y="205283"/>
                  <a:pt x="3075203" y="214427"/>
                </a:cubicBezTo>
                <a:cubicBezTo>
                  <a:pt x="3075203" y="215646"/>
                  <a:pt x="3074898" y="217780"/>
                  <a:pt x="3074289" y="220828"/>
                </a:cubicBezTo>
                <a:cubicBezTo>
                  <a:pt x="3078251" y="222961"/>
                  <a:pt x="3081147" y="226086"/>
                  <a:pt x="3082975" y="230201"/>
                </a:cubicBezTo>
                <a:cubicBezTo>
                  <a:pt x="3084804" y="234315"/>
                  <a:pt x="3085414" y="238506"/>
                  <a:pt x="3084804" y="242773"/>
                </a:cubicBezTo>
                <a:cubicBezTo>
                  <a:pt x="3087852" y="245212"/>
                  <a:pt x="3090062" y="248260"/>
                  <a:pt x="3091433" y="251917"/>
                </a:cubicBezTo>
                <a:cubicBezTo>
                  <a:pt x="3092805" y="255575"/>
                  <a:pt x="3093186" y="259233"/>
                  <a:pt x="3092576" y="262890"/>
                </a:cubicBezTo>
                <a:cubicBezTo>
                  <a:pt x="3095320" y="262890"/>
                  <a:pt x="3097834" y="264948"/>
                  <a:pt x="3100120" y="269062"/>
                </a:cubicBezTo>
                <a:cubicBezTo>
                  <a:pt x="3102406" y="273177"/>
                  <a:pt x="3103245" y="277368"/>
                  <a:pt x="3102635" y="281635"/>
                </a:cubicBezTo>
                <a:cubicBezTo>
                  <a:pt x="3106597" y="283769"/>
                  <a:pt x="3109188" y="286588"/>
                  <a:pt x="3110407" y="290094"/>
                </a:cubicBezTo>
                <a:cubicBezTo>
                  <a:pt x="3111627" y="293599"/>
                  <a:pt x="3111931" y="297790"/>
                  <a:pt x="3111322" y="302667"/>
                </a:cubicBezTo>
                <a:cubicBezTo>
                  <a:pt x="3115284" y="303886"/>
                  <a:pt x="3117265" y="307696"/>
                  <a:pt x="3117265" y="314097"/>
                </a:cubicBezTo>
                <a:cubicBezTo>
                  <a:pt x="3118180" y="308915"/>
                  <a:pt x="3119247" y="305105"/>
                  <a:pt x="3120466" y="302667"/>
                </a:cubicBezTo>
                <a:cubicBezTo>
                  <a:pt x="3121685" y="300228"/>
                  <a:pt x="3123514" y="297637"/>
                  <a:pt x="3125952" y="294894"/>
                </a:cubicBezTo>
                <a:cubicBezTo>
                  <a:pt x="3125343" y="291846"/>
                  <a:pt x="3125038" y="289865"/>
                  <a:pt x="3125038" y="288951"/>
                </a:cubicBezTo>
                <a:cubicBezTo>
                  <a:pt x="3125038" y="285598"/>
                  <a:pt x="3125647" y="282931"/>
                  <a:pt x="3126866" y="280950"/>
                </a:cubicBezTo>
                <a:cubicBezTo>
                  <a:pt x="3128086" y="278968"/>
                  <a:pt x="3129762" y="277825"/>
                  <a:pt x="3131896" y="277521"/>
                </a:cubicBezTo>
                <a:cubicBezTo>
                  <a:pt x="3130677" y="271729"/>
                  <a:pt x="3132201" y="266091"/>
                  <a:pt x="3136468" y="260604"/>
                </a:cubicBezTo>
                <a:cubicBezTo>
                  <a:pt x="3135553" y="258775"/>
                  <a:pt x="3135096" y="256947"/>
                  <a:pt x="3135096" y="255118"/>
                </a:cubicBezTo>
                <a:cubicBezTo>
                  <a:pt x="3135096" y="252984"/>
                  <a:pt x="3136087" y="250622"/>
                  <a:pt x="3138068" y="248031"/>
                </a:cubicBezTo>
                <a:cubicBezTo>
                  <a:pt x="3140049" y="245440"/>
                  <a:pt x="3141345" y="243688"/>
                  <a:pt x="3141954" y="242773"/>
                </a:cubicBezTo>
                <a:cubicBezTo>
                  <a:pt x="3140125" y="237287"/>
                  <a:pt x="3139211" y="232715"/>
                  <a:pt x="3139211" y="229057"/>
                </a:cubicBezTo>
                <a:cubicBezTo>
                  <a:pt x="3139211" y="226009"/>
                  <a:pt x="3139821" y="223114"/>
                  <a:pt x="3141040" y="220371"/>
                </a:cubicBezTo>
                <a:cubicBezTo>
                  <a:pt x="3142259" y="217627"/>
                  <a:pt x="3144240" y="214275"/>
                  <a:pt x="3146983" y="210312"/>
                </a:cubicBezTo>
                <a:cubicBezTo>
                  <a:pt x="3145155" y="206655"/>
                  <a:pt x="3144240" y="201168"/>
                  <a:pt x="3144240" y="193853"/>
                </a:cubicBezTo>
                <a:cubicBezTo>
                  <a:pt x="3144240" y="184099"/>
                  <a:pt x="3146221" y="175260"/>
                  <a:pt x="3150184" y="167335"/>
                </a:cubicBezTo>
                <a:cubicBezTo>
                  <a:pt x="3148965" y="163068"/>
                  <a:pt x="3148355" y="159715"/>
                  <a:pt x="3148355" y="157277"/>
                </a:cubicBezTo>
                <a:cubicBezTo>
                  <a:pt x="3148355" y="153619"/>
                  <a:pt x="3149269" y="150419"/>
                  <a:pt x="3151098" y="147676"/>
                </a:cubicBezTo>
                <a:cubicBezTo>
                  <a:pt x="3151098" y="140361"/>
                  <a:pt x="3153384" y="134569"/>
                  <a:pt x="3157956" y="130302"/>
                </a:cubicBezTo>
                <a:cubicBezTo>
                  <a:pt x="3162528" y="126035"/>
                  <a:pt x="3167710" y="123901"/>
                  <a:pt x="3173501" y="123901"/>
                </a:cubicBezTo>
                <a:close/>
                <a:moveTo>
                  <a:pt x="5335219" y="123444"/>
                </a:moveTo>
                <a:cubicBezTo>
                  <a:pt x="5342229" y="123444"/>
                  <a:pt x="5348859" y="124435"/>
                  <a:pt x="5355106" y="126416"/>
                </a:cubicBezTo>
                <a:cubicBezTo>
                  <a:pt x="5361356" y="128397"/>
                  <a:pt x="5366003" y="130912"/>
                  <a:pt x="5369052" y="133960"/>
                </a:cubicBezTo>
                <a:cubicBezTo>
                  <a:pt x="5372100" y="131521"/>
                  <a:pt x="5376671" y="130302"/>
                  <a:pt x="5382767" y="130302"/>
                </a:cubicBezTo>
                <a:cubicBezTo>
                  <a:pt x="5392216" y="130302"/>
                  <a:pt x="5398007" y="134112"/>
                  <a:pt x="5400141" y="141732"/>
                </a:cubicBezTo>
                <a:cubicBezTo>
                  <a:pt x="5402580" y="140818"/>
                  <a:pt x="5405018" y="140361"/>
                  <a:pt x="5407456" y="140361"/>
                </a:cubicBezTo>
                <a:cubicBezTo>
                  <a:pt x="5412638" y="140361"/>
                  <a:pt x="5417210" y="142266"/>
                  <a:pt x="5421172" y="146076"/>
                </a:cubicBezTo>
                <a:cubicBezTo>
                  <a:pt x="5425135" y="149886"/>
                  <a:pt x="5427115" y="154381"/>
                  <a:pt x="5427115" y="159563"/>
                </a:cubicBezTo>
                <a:cubicBezTo>
                  <a:pt x="5427115" y="162306"/>
                  <a:pt x="5426811" y="164287"/>
                  <a:pt x="5426202" y="165507"/>
                </a:cubicBezTo>
                <a:cubicBezTo>
                  <a:pt x="5429250" y="169774"/>
                  <a:pt x="5431612" y="173736"/>
                  <a:pt x="5433288" y="177394"/>
                </a:cubicBezTo>
                <a:cubicBezTo>
                  <a:pt x="5434964" y="181051"/>
                  <a:pt x="5435498" y="184709"/>
                  <a:pt x="5434888" y="188367"/>
                </a:cubicBezTo>
                <a:cubicBezTo>
                  <a:pt x="5435803" y="191110"/>
                  <a:pt x="5436260" y="193548"/>
                  <a:pt x="5436260" y="195682"/>
                </a:cubicBezTo>
                <a:cubicBezTo>
                  <a:pt x="5436260" y="200559"/>
                  <a:pt x="5435041" y="204216"/>
                  <a:pt x="5432602" y="206655"/>
                </a:cubicBezTo>
                <a:cubicBezTo>
                  <a:pt x="5432907" y="207569"/>
                  <a:pt x="5433059" y="208788"/>
                  <a:pt x="5433059" y="210312"/>
                </a:cubicBezTo>
                <a:cubicBezTo>
                  <a:pt x="5433059" y="213665"/>
                  <a:pt x="5431840" y="217323"/>
                  <a:pt x="5429402" y="221285"/>
                </a:cubicBezTo>
                <a:cubicBezTo>
                  <a:pt x="5431536" y="224333"/>
                  <a:pt x="5432602" y="227686"/>
                  <a:pt x="5432602" y="231343"/>
                </a:cubicBezTo>
                <a:cubicBezTo>
                  <a:pt x="5432602" y="235001"/>
                  <a:pt x="5431536" y="238354"/>
                  <a:pt x="5429402" y="241402"/>
                </a:cubicBezTo>
                <a:cubicBezTo>
                  <a:pt x="5430012" y="246888"/>
                  <a:pt x="5430316" y="250546"/>
                  <a:pt x="5430316" y="252375"/>
                </a:cubicBezTo>
                <a:cubicBezTo>
                  <a:pt x="5431230" y="259995"/>
                  <a:pt x="5431688" y="265176"/>
                  <a:pt x="5431688" y="267919"/>
                </a:cubicBezTo>
                <a:cubicBezTo>
                  <a:pt x="5431688" y="269443"/>
                  <a:pt x="5431383" y="271425"/>
                  <a:pt x="5430773" y="273863"/>
                </a:cubicBezTo>
                <a:cubicBezTo>
                  <a:pt x="5433212" y="277216"/>
                  <a:pt x="5434431" y="282093"/>
                  <a:pt x="5434431" y="288493"/>
                </a:cubicBezTo>
                <a:cubicBezTo>
                  <a:pt x="5434431" y="294894"/>
                  <a:pt x="5433364" y="299771"/>
                  <a:pt x="5431230" y="303124"/>
                </a:cubicBezTo>
                <a:cubicBezTo>
                  <a:pt x="5435803" y="311658"/>
                  <a:pt x="5438089" y="318211"/>
                  <a:pt x="5438089" y="322783"/>
                </a:cubicBezTo>
                <a:cubicBezTo>
                  <a:pt x="5438089" y="326441"/>
                  <a:pt x="5437022" y="329794"/>
                  <a:pt x="5434888" y="332842"/>
                </a:cubicBezTo>
                <a:cubicBezTo>
                  <a:pt x="5436107" y="334975"/>
                  <a:pt x="5436717" y="337414"/>
                  <a:pt x="5436717" y="340157"/>
                </a:cubicBezTo>
                <a:cubicBezTo>
                  <a:pt x="5436717" y="343205"/>
                  <a:pt x="5435803" y="346558"/>
                  <a:pt x="5433974" y="350215"/>
                </a:cubicBezTo>
                <a:cubicBezTo>
                  <a:pt x="5435803" y="352959"/>
                  <a:pt x="5436717" y="357226"/>
                  <a:pt x="5436717" y="363017"/>
                </a:cubicBezTo>
                <a:cubicBezTo>
                  <a:pt x="5436717" y="369418"/>
                  <a:pt x="5435193" y="375057"/>
                  <a:pt x="5432145" y="379933"/>
                </a:cubicBezTo>
                <a:cubicBezTo>
                  <a:pt x="5433669" y="380238"/>
                  <a:pt x="5433974" y="382143"/>
                  <a:pt x="5433059" y="385648"/>
                </a:cubicBezTo>
                <a:cubicBezTo>
                  <a:pt x="5432145" y="389154"/>
                  <a:pt x="5430621" y="392583"/>
                  <a:pt x="5428487" y="395935"/>
                </a:cubicBezTo>
                <a:cubicBezTo>
                  <a:pt x="5430012" y="398983"/>
                  <a:pt x="5430773" y="401727"/>
                  <a:pt x="5430773" y="404165"/>
                </a:cubicBezTo>
                <a:cubicBezTo>
                  <a:pt x="5430773" y="407823"/>
                  <a:pt x="5429707" y="411404"/>
                  <a:pt x="5427573" y="414909"/>
                </a:cubicBezTo>
                <a:cubicBezTo>
                  <a:pt x="5425439" y="418414"/>
                  <a:pt x="5422697" y="420929"/>
                  <a:pt x="5419343" y="422453"/>
                </a:cubicBezTo>
                <a:cubicBezTo>
                  <a:pt x="5415381" y="433731"/>
                  <a:pt x="5409742" y="440284"/>
                  <a:pt x="5402427" y="442113"/>
                </a:cubicBezTo>
                <a:cubicBezTo>
                  <a:pt x="5402732" y="445770"/>
                  <a:pt x="5401360" y="449352"/>
                  <a:pt x="5398312" y="452857"/>
                </a:cubicBezTo>
                <a:cubicBezTo>
                  <a:pt x="5395264" y="456362"/>
                  <a:pt x="5392064" y="458420"/>
                  <a:pt x="5388711" y="459029"/>
                </a:cubicBezTo>
                <a:cubicBezTo>
                  <a:pt x="5387187" y="465735"/>
                  <a:pt x="5381396" y="469087"/>
                  <a:pt x="5371337" y="469087"/>
                </a:cubicBezTo>
                <a:cubicBezTo>
                  <a:pt x="5369204" y="471831"/>
                  <a:pt x="5365775" y="473964"/>
                  <a:pt x="5361050" y="475488"/>
                </a:cubicBezTo>
                <a:cubicBezTo>
                  <a:pt x="5356326" y="477012"/>
                  <a:pt x="5351068" y="477774"/>
                  <a:pt x="5345277" y="477774"/>
                </a:cubicBezTo>
                <a:cubicBezTo>
                  <a:pt x="5334000" y="477774"/>
                  <a:pt x="5325465" y="474879"/>
                  <a:pt x="5319674" y="469087"/>
                </a:cubicBezTo>
                <a:cubicBezTo>
                  <a:pt x="5315712" y="468783"/>
                  <a:pt x="5311902" y="467335"/>
                  <a:pt x="5308244" y="464744"/>
                </a:cubicBezTo>
                <a:cubicBezTo>
                  <a:pt x="5304586" y="462153"/>
                  <a:pt x="5301843" y="459029"/>
                  <a:pt x="5300014" y="455371"/>
                </a:cubicBezTo>
                <a:cubicBezTo>
                  <a:pt x="5295442" y="455067"/>
                  <a:pt x="5291556" y="453238"/>
                  <a:pt x="5288355" y="449885"/>
                </a:cubicBezTo>
                <a:cubicBezTo>
                  <a:pt x="5285155" y="446532"/>
                  <a:pt x="5283403" y="442570"/>
                  <a:pt x="5283097" y="437998"/>
                </a:cubicBezTo>
                <a:cubicBezTo>
                  <a:pt x="5280659" y="434035"/>
                  <a:pt x="5279440" y="430530"/>
                  <a:pt x="5279440" y="427482"/>
                </a:cubicBezTo>
                <a:cubicBezTo>
                  <a:pt x="5279440" y="422301"/>
                  <a:pt x="5281574" y="417957"/>
                  <a:pt x="5285841" y="414452"/>
                </a:cubicBezTo>
                <a:cubicBezTo>
                  <a:pt x="5290108" y="410947"/>
                  <a:pt x="5294985" y="409194"/>
                  <a:pt x="5300471" y="409194"/>
                </a:cubicBezTo>
                <a:cubicBezTo>
                  <a:pt x="5304129" y="409194"/>
                  <a:pt x="5307406" y="410185"/>
                  <a:pt x="5310301" y="412166"/>
                </a:cubicBezTo>
                <a:cubicBezTo>
                  <a:pt x="5313197" y="414147"/>
                  <a:pt x="5315407" y="417119"/>
                  <a:pt x="5316930" y="421081"/>
                </a:cubicBezTo>
                <a:cubicBezTo>
                  <a:pt x="5323331" y="422605"/>
                  <a:pt x="5327599" y="426111"/>
                  <a:pt x="5329732" y="431597"/>
                </a:cubicBezTo>
                <a:cubicBezTo>
                  <a:pt x="5334914" y="432207"/>
                  <a:pt x="5339029" y="434035"/>
                  <a:pt x="5342076" y="437083"/>
                </a:cubicBezTo>
                <a:cubicBezTo>
                  <a:pt x="5342991" y="435559"/>
                  <a:pt x="5344972" y="434416"/>
                  <a:pt x="5348020" y="433654"/>
                </a:cubicBezTo>
                <a:cubicBezTo>
                  <a:pt x="5351068" y="432892"/>
                  <a:pt x="5354269" y="432511"/>
                  <a:pt x="5357621" y="432511"/>
                </a:cubicBezTo>
                <a:cubicBezTo>
                  <a:pt x="5360974" y="432511"/>
                  <a:pt x="5363565" y="432969"/>
                  <a:pt x="5365394" y="433883"/>
                </a:cubicBezTo>
                <a:cubicBezTo>
                  <a:pt x="5365394" y="431445"/>
                  <a:pt x="5366613" y="429082"/>
                  <a:pt x="5369052" y="426796"/>
                </a:cubicBezTo>
                <a:cubicBezTo>
                  <a:pt x="5371490" y="424510"/>
                  <a:pt x="5374080" y="423215"/>
                  <a:pt x="5376824" y="422910"/>
                </a:cubicBezTo>
                <a:cubicBezTo>
                  <a:pt x="5376214" y="420472"/>
                  <a:pt x="5376977" y="417576"/>
                  <a:pt x="5379110" y="414223"/>
                </a:cubicBezTo>
                <a:cubicBezTo>
                  <a:pt x="5381243" y="410871"/>
                  <a:pt x="5383377" y="409042"/>
                  <a:pt x="5385510" y="408737"/>
                </a:cubicBezTo>
                <a:cubicBezTo>
                  <a:pt x="5384901" y="406299"/>
                  <a:pt x="5384596" y="404013"/>
                  <a:pt x="5384596" y="401879"/>
                </a:cubicBezTo>
                <a:cubicBezTo>
                  <a:pt x="5384596" y="397917"/>
                  <a:pt x="5385282" y="394183"/>
                  <a:pt x="5386653" y="390678"/>
                </a:cubicBezTo>
                <a:cubicBezTo>
                  <a:pt x="5388025" y="387172"/>
                  <a:pt x="5389931" y="384505"/>
                  <a:pt x="5392369" y="382677"/>
                </a:cubicBezTo>
                <a:cubicBezTo>
                  <a:pt x="5392064" y="381457"/>
                  <a:pt x="5391911" y="379781"/>
                  <a:pt x="5391911" y="377647"/>
                </a:cubicBezTo>
                <a:cubicBezTo>
                  <a:pt x="5391911" y="373685"/>
                  <a:pt x="5392673" y="369951"/>
                  <a:pt x="5394197" y="366446"/>
                </a:cubicBezTo>
                <a:cubicBezTo>
                  <a:pt x="5395721" y="362941"/>
                  <a:pt x="5397397" y="360579"/>
                  <a:pt x="5399226" y="359359"/>
                </a:cubicBezTo>
                <a:cubicBezTo>
                  <a:pt x="5380939" y="368503"/>
                  <a:pt x="5369508" y="372009"/>
                  <a:pt x="5364937" y="369875"/>
                </a:cubicBezTo>
                <a:cubicBezTo>
                  <a:pt x="5357012" y="371704"/>
                  <a:pt x="5350611" y="372618"/>
                  <a:pt x="5345734" y="372618"/>
                </a:cubicBezTo>
                <a:cubicBezTo>
                  <a:pt x="5339333" y="372618"/>
                  <a:pt x="5334914" y="371551"/>
                  <a:pt x="5332475" y="369418"/>
                </a:cubicBezTo>
                <a:cubicBezTo>
                  <a:pt x="5329732" y="370942"/>
                  <a:pt x="5326075" y="371704"/>
                  <a:pt x="5321503" y="371704"/>
                </a:cubicBezTo>
                <a:cubicBezTo>
                  <a:pt x="5315407" y="371704"/>
                  <a:pt x="5309539" y="370256"/>
                  <a:pt x="5303900" y="367360"/>
                </a:cubicBezTo>
                <a:cubicBezTo>
                  <a:pt x="5298262" y="364465"/>
                  <a:pt x="5294375" y="360731"/>
                  <a:pt x="5292242" y="356159"/>
                </a:cubicBezTo>
                <a:cubicBezTo>
                  <a:pt x="5284012" y="355549"/>
                  <a:pt x="5276392" y="351206"/>
                  <a:pt x="5269381" y="343129"/>
                </a:cubicBezTo>
                <a:cubicBezTo>
                  <a:pt x="5262371" y="335052"/>
                  <a:pt x="5258562" y="325679"/>
                  <a:pt x="5257952" y="315011"/>
                </a:cubicBezTo>
                <a:cubicBezTo>
                  <a:pt x="5252465" y="313182"/>
                  <a:pt x="5248275" y="308991"/>
                  <a:pt x="5245379" y="302438"/>
                </a:cubicBezTo>
                <a:cubicBezTo>
                  <a:pt x="5242483" y="295885"/>
                  <a:pt x="5241036" y="288646"/>
                  <a:pt x="5241036" y="280721"/>
                </a:cubicBezTo>
                <a:cubicBezTo>
                  <a:pt x="5241036" y="271882"/>
                  <a:pt x="5242712" y="265329"/>
                  <a:pt x="5246064" y="261061"/>
                </a:cubicBezTo>
                <a:cubicBezTo>
                  <a:pt x="5243931" y="259537"/>
                  <a:pt x="5242178" y="255956"/>
                  <a:pt x="5240806" y="250317"/>
                </a:cubicBezTo>
                <a:cubicBezTo>
                  <a:pt x="5239435" y="244678"/>
                  <a:pt x="5238749" y="238659"/>
                  <a:pt x="5238749" y="232258"/>
                </a:cubicBezTo>
                <a:cubicBezTo>
                  <a:pt x="5238749" y="218237"/>
                  <a:pt x="5242255" y="208788"/>
                  <a:pt x="5249265" y="203911"/>
                </a:cubicBezTo>
                <a:cubicBezTo>
                  <a:pt x="5248350" y="202387"/>
                  <a:pt x="5248503" y="199263"/>
                  <a:pt x="5249722" y="194539"/>
                </a:cubicBezTo>
                <a:cubicBezTo>
                  <a:pt x="5250941" y="189814"/>
                  <a:pt x="5252923" y="185166"/>
                  <a:pt x="5255665" y="180594"/>
                </a:cubicBezTo>
                <a:cubicBezTo>
                  <a:pt x="5258409" y="176022"/>
                  <a:pt x="5261152" y="173127"/>
                  <a:pt x="5263895" y="171907"/>
                </a:cubicBezTo>
                <a:cubicBezTo>
                  <a:pt x="5263591" y="169164"/>
                  <a:pt x="5264657" y="166116"/>
                  <a:pt x="5267096" y="162763"/>
                </a:cubicBezTo>
                <a:cubicBezTo>
                  <a:pt x="5269534" y="159411"/>
                  <a:pt x="5272430" y="156820"/>
                  <a:pt x="5275782" y="154991"/>
                </a:cubicBezTo>
                <a:cubicBezTo>
                  <a:pt x="5279136" y="153162"/>
                  <a:pt x="5281726" y="152553"/>
                  <a:pt x="5283555" y="153162"/>
                </a:cubicBezTo>
                <a:cubicBezTo>
                  <a:pt x="5284774" y="147981"/>
                  <a:pt x="5287441" y="144323"/>
                  <a:pt x="5291556" y="142189"/>
                </a:cubicBezTo>
                <a:cubicBezTo>
                  <a:pt x="5295671" y="140056"/>
                  <a:pt x="5300624" y="138379"/>
                  <a:pt x="5306415" y="137160"/>
                </a:cubicBezTo>
                <a:cubicBezTo>
                  <a:pt x="5307939" y="132588"/>
                  <a:pt x="5311368" y="129159"/>
                  <a:pt x="5316702" y="126873"/>
                </a:cubicBezTo>
                <a:cubicBezTo>
                  <a:pt x="5322036" y="124587"/>
                  <a:pt x="5328208" y="123444"/>
                  <a:pt x="5335219" y="123444"/>
                </a:cubicBezTo>
                <a:close/>
                <a:moveTo>
                  <a:pt x="1601420" y="123444"/>
                </a:moveTo>
                <a:cubicBezTo>
                  <a:pt x="1608429" y="123444"/>
                  <a:pt x="1615059" y="124435"/>
                  <a:pt x="1621308" y="126416"/>
                </a:cubicBezTo>
                <a:cubicBezTo>
                  <a:pt x="1627556" y="128397"/>
                  <a:pt x="1632204" y="130912"/>
                  <a:pt x="1635252" y="133960"/>
                </a:cubicBezTo>
                <a:cubicBezTo>
                  <a:pt x="1638300" y="131521"/>
                  <a:pt x="1642872" y="130302"/>
                  <a:pt x="1648968" y="130302"/>
                </a:cubicBezTo>
                <a:cubicBezTo>
                  <a:pt x="1658416" y="130302"/>
                  <a:pt x="1664208" y="134112"/>
                  <a:pt x="1666342" y="141732"/>
                </a:cubicBezTo>
                <a:cubicBezTo>
                  <a:pt x="1668780" y="140818"/>
                  <a:pt x="1671219" y="140361"/>
                  <a:pt x="1673657" y="140361"/>
                </a:cubicBezTo>
                <a:cubicBezTo>
                  <a:pt x="1678838" y="140361"/>
                  <a:pt x="1683410" y="142266"/>
                  <a:pt x="1687373" y="146076"/>
                </a:cubicBezTo>
                <a:cubicBezTo>
                  <a:pt x="1691335" y="149886"/>
                  <a:pt x="1693316" y="154381"/>
                  <a:pt x="1693316" y="159563"/>
                </a:cubicBezTo>
                <a:cubicBezTo>
                  <a:pt x="1693316" y="162306"/>
                  <a:pt x="1693012" y="164287"/>
                  <a:pt x="1692402" y="165507"/>
                </a:cubicBezTo>
                <a:cubicBezTo>
                  <a:pt x="1695450" y="169774"/>
                  <a:pt x="1697812" y="173736"/>
                  <a:pt x="1699488" y="177394"/>
                </a:cubicBezTo>
                <a:cubicBezTo>
                  <a:pt x="1701165" y="181051"/>
                  <a:pt x="1701698" y="184709"/>
                  <a:pt x="1701089" y="188367"/>
                </a:cubicBezTo>
                <a:cubicBezTo>
                  <a:pt x="1702003" y="191110"/>
                  <a:pt x="1702460" y="193548"/>
                  <a:pt x="1702460" y="195682"/>
                </a:cubicBezTo>
                <a:cubicBezTo>
                  <a:pt x="1702460" y="200559"/>
                  <a:pt x="1701241" y="204216"/>
                  <a:pt x="1698803" y="206655"/>
                </a:cubicBezTo>
                <a:cubicBezTo>
                  <a:pt x="1699107" y="207569"/>
                  <a:pt x="1699260" y="208788"/>
                  <a:pt x="1699260" y="210312"/>
                </a:cubicBezTo>
                <a:cubicBezTo>
                  <a:pt x="1699260" y="213665"/>
                  <a:pt x="1698041" y="217323"/>
                  <a:pt x="1695603" y="221285"/>
                </a:cubicBezTo>
                <a:cubicBezTo>
                  <a:pt x="1697736" y="224333"/>
                  <a:pt x="1698803" y="227686"/>
                  <a:pt x="1698803" y="231343"/>
                </a:cubicBezTo>
                <a:cubicBezTo>
                  <a:pt x="1698803" y="235001"/>
                  <a:pt x="1697736" y="238354"/>
                  <a:pt x="1695603" y="241402"/>
                </a:cubicBezTo>
                <a:cubicBezTo>
                  <a:pt x="1696212" y="246888"/>
                  <a:pt x="1696516" y="250546"/>
                  <a:pt x="1696516" y="252375"/>
                </a:cubicBezTo>
                <a:cubicBezTo>
                  <a:pt x="1697431" y="259995"/>
                  <a:pt x="1697888" y="265176"/>
                  <a:pt x="1697888" y="267919"/>
                </a:cubicBezTo>
                <a:cubicBezTo>
                  <a:pt x="1697888" y="269443"/>
                  <a:pt x="1697584" y="271425"/>
                  <a:pt x="1696974" y="273863"/>
                </a:cubicBezTo>
                <a:cubicBezTo>
                  <a:pt x="1699413" y="277216"/>
                  <a:pt x="1700631" y="282093"/>
                  <a:pt x="1700631" y="288493"/>
                </a:cubicBezTo>
                <a:cubicBezTo>
                  <a:pt x="1700631" y="294894"/>
                  <a:pt x="1699565" y="299771"/>
                  <a:pt x="1697431" y="303124"/>
                </a:cubicBezTo>
                <a:cubicBezTo>
                  <a:pt x="1702003" y="311658"/>
                  <a:pt x="1704289" y="318211"/>
                  <a:pt x="1704289" y="322783"/>
                </a:cubicBezTo>
                <a:cubicBezTo>
                  <a:pt x="1704289" y="326441"/>
                  <a:pt x="1703222" y="329794"/>
                  <a:pt x="1701089" y="332842"/>
                </a:cubicBezTo>
                <a:cubicBezTo>
                  <a:pt x="1702308" y="334975"/>
                  <a:pt x="1702918" y="337414"/>
                  <a:pt x="1702918" y="340157"/>
                </a:cubicBezTo>
                <a:cubicBezTo>
                  <a:pt x="1702918" y="343205"/>
                  <a:pt x="1702003" y="346558"/>
                  <a:pt x="1700174" y="350215"/>
                </a:cubicBezTo>
                <a:cubicBezTo>
                  <a:pt x="1702003" y="352959"/>
                  <a:pt x="1702918" y="357226"/>
                  <a:pt x="1702918" y="363017"/>
                </a:cubicBezTo>
                <a:cubicBezTo>
                  <a:pt x="1702918" y="369418"/>
                  <a:pt x="1701393" y="375057"/>
                  <a:pt x="1698346" y="379933"/>
                </a:cubicBezTo>
                <a:cubicBezTo>
                  <a:pt x="1699869" y="380238"/>
                  <a:pt x="1700174" y="382143"/>
                  <a:pt x="1699260" y="385648"/>
                </a:cubicBezTo>
                <a:cubicBezTo>
                  <a:pt x="1698346" y="389154"/>
                  <a:pt x="1696821" y="392583"/>
                  <a:pt x="1694688" y="395935"/>
                </a:cubicBezTo>
                <a:cubicBezTo>
                  <a:pt x="1696212" y="398983"/>
                  <a:pt x="1696974" y="401727"/>
                  <a:pt x="1696974" y="404165"/>
                </a:cubicBezTo>
                <a:cubicBezTo>
                  <a:pt x="1696974" y="407823"/>
                  <a:pt x="1695907" y="411404"/>
                  <a:pt x="1693774" y="414909"/>
                </a:cubicBezTo>
                <a:cubicBezTo>
                  <a:pt x="1691640" y="418414"/>
                  <a:pt x="1688896" y="420929"/>
                  <a:pt x="1685544" y="422453"/>
                </a:cubicBezTo>
                <a:cubicBezTo>
                  <a:pt x="1681581" y="433731"/>
                  <a:pt x="1675943" y="440284"/>
                  <a:pt x="1668628" y="442113"/>
                </a:cubicBezTo>
                <a:cubicBezTo>
                  <a:pt x="1668932" y="445770"/>
                  <a:pt x="1667561" y="449352"/>
                  <a:pt x="1664513" y="452857"/>
                </a:cubicBezTo>
                <a:cubicBezTo>
                  <a:pt x="1661465" y="456362"/>
                  <a:pt x="1658264" y="458420"/>
                  <a:pt x="1654912" y="459029"/>
                </a:cubicBezTo>
                <a:cubicBezTo>
                  <a:pt x="1653388" y="465735"/>
                  <a:pt x="1647596" y="469087"/>
                  <a:pt x="1637538" y="469087"/>
                </a:cubicBezTo>
                <a:cubicBezTo>
                  <a:pt x="1635404" y="471831"/>
                  <a:pt x="1631975" y="473964"/>
                  <a:pt x="1627251" y="475488"/>
                </a:cubicBezTo>
                <a:cubicBezTo>
                  <a:pt x="1622527" y="477012"/>
                  <a:pt x="1617269" y="477774"/>
                  <a:pt x="1611478" y="477774"/>
                </a:cubicBezTo>
                <a:cubicBezTo>
                  <a:pt x="1600200" y="477774"/>
                  <a:pt x="1591666" y="474879"/>
                  <a:pt x="1585874" y="469087"/>
                </a:cubicBezTo>
                <a:cubicBezTo>
                  <a:pt x="1581912" y="468783"/>
                  <a:pt x="1578102" y="467335"/>
                  <a:pt x="1574445" y="464744"/>
                </a:cubicBezTo>
                <a:cubicBezTo>
                  <a:pt x="1570787" y="462153"/>
                  <a:pt x="1568043" y="459029"/>
                  <a:pt x="1566215" y="455371"/>
                </a:cubicBezTo>
                <a:cubicBezTo>
                  <a:pt x="1561642" y="455067"/>
                  <a:pt x="1557756" y="453238"/>
                  <a:pt x="1554556" y="449885"/>
                </a:cubicBezTo>
                <a:cubicBezTo>
                  <a:pt x="1551356" y="446532"/>
                  <a:pt x="1549603" y="442570"/>
                  <a:pt x="1549299" y="437998"/>
                </a:cubicBezTo>
                <a:cubicBezTo>
                  <a:pt x="1546860" y="434035"/>
                  <a:pt x="1545641" y="430530"/>
                  <a:pt x="1545641" y="427482"/>
                </a:cubicBezTo>
                <a:cubicBezTo>
                  <a:pt x="1545641" y="422301"/>
                  <a:pt x="1547774" y="417957"/>
                  <a:pt x="1552042" y="414452"/>
                </a:cubicBezTo>
                <a:cubicBezTo>
                  <a:pt x="1556309" y="410947"/>
                  <a:pt x="1561186" y="409194"/>
                  <a:pt x="1566672" y="409194"/>
                </a:cubicBezTo>
                <a:cubicBezTo>
                  <a:pt x="1570329" y="409194"/>
                  <a:pt x="1573606" y="410185"/>
                  <a:pt x="1576502" y="412166"/>
                </a:cubicBezTo>
                <a:cubicBezTo>
                  <a:pt x="1579397" y="414147"/>
                  <a:pt x="1581607" y="417119"/>
                  <a:pt x="1583131" y="421081"/>
                </a:cubicBezTo>
                <a:cubicBezTo>
                  <a:pt x="1589532" y="422605"/>
                  <a:pt x="1593799" y="426111"/>
                  <a:pt x="1595933" y="431597"/>
                </a:cubicBezTo>
                <a:cubicBezTo>
                  <a:pt x="1601114" y="432207"/>
                  <a:pt x="1605229" y="434035"/>
                  <a:pt x="1608277" y="437083"/>
                </a:cubicBezTo>
                <a:cubicBezTo>
                  <a:pt x="1609192" y="435559"/>
                  <a:pt x="1611173" y="434416"/>
                  <a:pt x="1614221" y="433654"/>
                </a:cubicBezTo>
                <a:cubicBezTo>
                  <a:pt x="1617269" y="432892"/>
                  <a:pt x="1620469" y="432511"/>
                  <a:pt x="1623822" y="432511"/>
                </a:cubicBezTo>
                <a:cubicBezTo>
                  <a:pt x="1627175" y="432511"/>
                  <a:pt x="1629766" y="432969"/>
                  <a:pt x="1631594" y="433883"/>
                </a:cubicBezTo>
                <a:cubicBezTo>
                  <a:pt x="1631594" y="431445"/>
                  <a:pt x="1632813" y="429082"/>
                  <a:pt x="1635252" y="426796"/>
                </a:cubicBezTo>
                <a:cubicBezTo>
                  <a:pt x="1637691" y="424510"/>
                  <a:pt x="1640281" y="423215"/>
                  <a:pt x="1643025" y="422910"/>
                </a:cubicBezTo>
                <a:cubicBezTo>
                  <a:pt x="1642415" y="420472"/>
                  <a:pt x="1643177" y="417576"/>
                  <a:pt x="1645310" y="414223"/>
                </a:cubicBezTo>
                <a:cubicBezTo>
                  <a:pt x="1647444" y="410871"/>
                  <a:pt x="1649578" y="409042"/>
                  <a:pt x="1651711" y="408737"/>
                </a:cubicBezTo>
                <a:cubicBezTo>
                  <a:pt x="1651101" y="406299"/>
                  <a:pt x="1650797" y="404013"/>
                  <a:pt x="1650797" y="401879"/>
                </a:cubicBezTo>
                <a:cubicBezTo>
                  <a:pt x="1650797" y="397917"/>
                  <a:pt x="1651483" y="394183"/>
                  <a:pt x="1652855" y="390678"/>
                </a:cubicBezTo>
                <a:cubicBezTo>
                  <a:pt x="1654226" y="387172"/>
                  <a:pt x="1656131" y="384505"/>
                  <a:pt x="1658569" y="382677"/>
                </a:cubicBezTo>
                <a:cubicBezTo>
                  <a:pt x="1658264" y="381457"/>
                  <a:pt x="1658112" y="379781"/>
                  <a:pt x="1658112" y="377647"/>
                </a:cubicBezTo>
                <a:cubicBezTo>
                  <a:pt x="1658112" y="373685"/>
                  <a:pt x="1658874" y="369951"/>
                  <a:pt x="1660398" y="366446"/>
                </a:cubicBezTo>
                <a:cubicBezTo>
                  <a:pt x="1661922" y="362941"/>
                  <a:pt x="1663598" y="360579"/>
                  <a:pt x="1665427" y="359359"/>
                </a:cubicBezTo>
                <a:cubicBezTo>
                  <a:pt x="1647139" y="368503"/>
                  <a:pt x="1635709" y="372009"/>
                  <a:pt x="1631138" y="369875"/>
                </a:cubicBezTo>
                <a:cubicBezTo>
                  <a:pt x="1623213" y="371704"/>
                  <a:pt x="1616811" y="372618"/>
                  <a:pt x="1611935" y="372618"/>
                </a:cubicBezTo>
                <a:cubicBezTo>
                  <a:pt x="1605534" y="372618"/>
                  <a:pt x="1601114" y="371551"/>
                  <a:pt x="1598676" y="369418"/>
                </a:cubicBezTo>
                <a:cubicBezTo>
                  <a:pt x="1595933" y="370942"/>
                  <a:pt x="1592275" y="371704"/>
                  <a:pt x="1587704" y="371704"/>
                </a:cubicBezTo>
                <a:cubicBezTo>
                  <a:pt x="1581607" y="371704"/>
                  <a:pt x="1575740" y="370256"/>
                  <a:pt x="1570101" y="367360"/>
                </a:cubicBezTo>
                <a:cubicBezTo>
                  <a:pt x="1564462" y="364465"/>
                  <a:pt x="1560576" y="360731"/>
                  <a:pt x="1558443" y="356159"/>
                </a:cubicBezTo>
                <a:cubicBezTo>
                  <a:pt x="1550213" y="355549"/>
                  <a:pt x="1542593" y="351206"/>
                  <a:pt x="1535582" y="343129"/>
                </a:cubicBezTo>
                <a:cubicBezTo>
                  <a:pt x="1528572" y="335052"/>
                  <a:pt x="1524762" y="325679"/>
                  <a:pt x="1524152" y="315011"/>
                </a:cubicBezTo>
                <a:cubicBezTo>
                  <a:pt x="1518666" y="313182"/>
                  <a:pt x="1514475" y="308991"/>
                  <a:pt x="1511579" y="302438"/>
                </a:cubicBezTo>
                <a:cubicBezTo>
                  <a:pt x="1508684" y="295885"/>
                  <a:pt x="1507236" y="288646"/>
                  <a:pt x="1507236" y="280721"/>
                </a:cubicBezTo>
                <a:cubicBezTo>
                  <a:pt x="1507236" y="271882"/>
                  <a:pt x="1508912" y="265329"/>
                  <a:pt x="1512265" y="261061"/>
                </a:cubicBezTo>
                <a:cubicBezTo>
                  <a:pt x="1510131" y="259537"/>
                  <a:pt x="1508379" y="255956"/>
                  <a:pt x="1507007" y="250317"/>
                </a:cubicBezTo>
                <a:cubicBezTo>
                  <a:pt x="1505636" y="244678"/>
                  <a:pt x="1504950" y="238659"/>
                  <a:pt x="1504950" y="232258"/>
                </a:cubicBezTo>
                <a:cubicBezTo>
                  <a:pt x="1504950" y="218237"/>
                  <a:pt x="1508456" y="208788"/>
                  <a:pt x="1515465" y="203911"/>
                </a:cubicBezTo>
                <a:cubicBezTo>
                  <a:pt x="1514551" y="202387"/>
                  <a:pt x="1514704" y="199263"/>
                  <a:pt x="1515923" y="194539"/>
                </a:cubicBezTo>
                <a:cubicBezTo>
                  <a:pt x="1517142" y="189814"/>
                  <a:pt x="1519123" y="185166"/>
                  <a:pt x="1521866" y="180594"/>
                </a:cubicBezTo>
                <a:cubicBezTo>
                  <a:pt x="1524609" y="176022"/>
                  <a:pt x="1527353" y="173127"/>
                  <a:pt x="1530096" y="171907"/>
                </a:cubicBezTo>
                <a:cubicBezTo>
                  <a:pt x="1529791" y="169164"/>
                  <a:pt x="1530858" y="166116"/>
                  <a:pt x="1533296" y="162763"/>
                </a:cubicBezTo>
                <a:cubicBezTo>
                  <a:pt x="1535735" y="159411"/>
                  <a:pt x="1538630" y="156820"/>
                  <a:pt x="1541983" y="154991"/>
                </a:cubicBezTo>
                <a:cubicBezTo>
                  <a:pt x="1545336" y="153162"/>
                  <a:pt x="1547927" y="152553"/>
                  <a:pt x="1549756" y="153162"/>
                </a:cubicBezTo>
                <a:cubicBezTo>
                  <a:pt x="1550974" y="147981"/>
                  <a:pt x="1553642" y="144323"/>
                  <a:pt x="1557756" y="142189"/>
                </a:cubicBezTo>
                <a:cubicBezTo>
                  <a:pt x="1561872" y="140056"/>
                  <a:pt x="1566824" y="138379"/>
                  <a:pt x="1572615" y="137160"/>
                </a:cubicBezTo>
                <a:cubicBezTo>
                  <a:pt x="1574139" y="132588"/>
                  <a:pt x="1577568" y="129159"/>
                  <a:pt x="1582903" y="126873"/>
                </a:cubicBezTo>
                <a:cubicBezTo>
                  <a:pt x="1588237" y="124587"/>
                  <a:pt x="1594409" y="123444"/>
                  <a:pt x="1601420" y="123444"/>
                </a:cubicBezTo>
                <a:close/>
                <a:moveTo>
                  <a:pt x="1789786" y="122530"/>
                </a:moveTo>
                <a:cubicBezTo>
                  <a:pt x="1794358" y="122530"/>
                  <a:pt x="1797787" y="124282"/>
                  <a:pt x="1800073" y="127788"/>
                </a:cubicBezTo>
                <a:cubicBezTo>
                  <a:pt x="1802358" y="131293"/>
                  <a:pt x="1803502" y="135636"/>
                  <a:pt x="1803502" y="140818"/>
                </a:cubicBezTo>
                <a:cubicBezTo>
                  <a:pt x="1803502" y="146304"/>
                  <a:pt x="1802283" y="151486"/>
                  <a:pt x="1799844" y="156363"/>
                </a:cubicBezTo>
                <a:cubicBezTo>
                  <a:pt x="1802587" y="158191"/>
                  <a:pt x="1804644" y="160706"/>
                  <a:pt x="1806016" y="163906"/>
                </a:cubicBezTo>
                <a:cubicBezTo>
                  <a:pt x="1807387" y="167107"/>
                  <a:pt x="1808074" y="170688"/>
                  <a:pt x="1808074" y="174651"/>
                </a:cubicBezTo>
                <a:cubicBezTo>
                  <a:pt x="1808074" y="181051"/>
                  <a:pt x="1806549" y="186538"/>
                  <a:pt x="1803502" y="191110"/>
                </a:cubicBezTo>
                <a:cubicBezTo>
                  <a:pt x="1806245" y="195377"/>
                  <a:pt x="1807617" y="199644"/>
                  <a:pt x="1807617" y="203911"/>
                </a:cubicBezTo>
                <a:cubicBezTo>
                  <a:pt x="1807617" y="206959"/>
                  <a:pt x="1806854" y="209398"/>
                  <a:pt x="1805330" y="211227"/>
                </a:cubicBezTo>
                <a:cubicBezTo>
                  <a:pt x="1806549" y="212751"/>
                  <a:pt x="1807159" y="216713"/>
                  <a:pt x="1807159" y="223114"/>
                </a:cubicBezTo>
                <a:cubicBezTo>
                  <a:pt x="1807159" y="228905"/>
                  <a:pt x="1806626" y="235230"/>
                  <a:pt x="1805559" y="242088"/>
                </a:cubicBezTo>
                <a:cubicBezTo>
                  <a:pt x="1804492" y="248946"/>
                  <a:pt x="1803349" y="253289"/>
                  <a:pt x="1802130" y="255118"/>
                </a:cubicBezTo>
                <a:cubicBezTo>
                  <a:pt x="1804569" y="256032"/>
                  <a:pt x="1806473" y="258928"/>
                  <a:pt x="1807845" y="263805"/>
                </a:cubicBezTo>
                <a:cubicBezTo>
                  <a:pt x="1809216" y="268681"/>
                  <a:pt x="1809902" y="274015"/>
                  <a:pt x="1809902" y="279807"/>
                </a:cubicBezTo>
                <a:cubicBezTo>
                  <a:pt x="1809902" y="286512"/>
                  <a:pt x="1808835" y="290932"/>
                  <a:pt x="1806702" y="293065"/>
                </a:cubicBezTo>
                <a:cubicBezTo>
                  <a:pt x="1808531" y="297637"/>
                  <a:pt x="1809445" y="302057"/>
                  <a:pt x="1809445" y="306324"/>
                </a:cubicBezTo>
                <a:cubicBezTo>
                  <a:pt x="1809445" y="311811"/>
                  <a:pt x="1808074" y="316383"/>
                  <a:pt x="1805330" y="320040"/>
                </a:cubicBezTo>
                <a:cubicBezTo>
                  <a:pt x="1806854" y="323393"/>
                  <a:pt x="1807617" y="327660"/>
                  <a:pt x="1807617" y="332842"/>
                </a:cubicBezTo>
                <a:cubicBezTo>
                  <a:pt x="1807617" y="340767"/>
                  <a:pt x="1805178" y="347320"/>
                  <a:pt x="1800301" y="352501"/>
                </a:cubicBezTo>
                <a:cubicBezTo>
                  <a:pt x="1801216" y="355245"/>
                  <a:pt x="1801673" y="357988"/>
                  <a:pt x="1801673" y="360731"/>
                </a:cubicBezTo>
                <a:cubicBezTo>
                  <a:pt x="1801673" y="366217"/>
                  <a:pt x="1799920" y="370637"/>
                  <a:pt x="1796415" y="373990"/>
                </a:cubicBezTo>
                <a:cubicBezTo>
                  <a:pt x="1792910" y="377343"/>
                  <a:pt x="1788871" y="379019"/>
                  <a:pt x="1784299" y="379019"/>
                </a:cubicBezTo>
                <a:cubicBezTo>
                  <a:pt x="1778508" y="379019"/>
                  <a:pt x="1773631" y="376428"/>
                  <a:pt x="1769669" y="371247"/>
                </a:cubicBezTo>
                <a:cubicBezTo>
                  <a:pt x="1765706" y="366065"/>
                  <a:pt x="1763877" y="358445"/>
                  <a:pt x="1764183" y="348387"/>
                </a:cubicBezTo>
                <a:cubicBezTo>
                  <a:pt x="1762659" y="346558"/>
                  <a:pt x="1761439" y="343738"/>
                  <a:pt x="1760525" y="339928"/>
                </a:cubicBezTo>
                <a:cubicBezTo>
                  <a:pt x="1759610" y="336118"/>
                  <a:pt x="1759153" y="332385"/>
                  <a:pt x="1759153" y="328727"/>
                </a:cubicBezTo>
                <a:cubicBezTo>
                  <a:pt x="1759153" y="321107"/>
                  <a:pt x="1760830" y="316078"/>
                  <a:pt x="1764183" y="313639"/>
                </a:cubicBezTo>
                <a:cubicBezTo>
                  <a:pt x="1761744" y="309677"/>
                  <a:pt x="1760525" y="305410"/>
                  <a:pt x="1760525" y="300838"/>
                </a:cubicBezTo>
                <a:cubicBezTo>
                  <a:pt x="1760525" y="296266"/>
                  <a:pt x="1761592" y="292151"/>
                  <a:pt x="1763725" y="288493"/>
                </a:cubicBezTo>
                <a:cubicBezTo>
                  <a:pt x="1762506" y="287274"/>
                  <a:pt x="1761592" y="284379"/>
                  <a:pt x="1760982" y="279807"/>
                </a:cubicBezTo>
                <a:cubicBezTo>
                  <a:pt x="1760372" y="275235"/>
                  <a:pt x="1760067" y="270205"/>
                  <a:pt x="1760067" y="264719"/>
                </a:cubicBezTo>
                <a:cubicBezTo>
                  <a:pt x="1760067" y="259537"/>
                  <a:pt x="1760372" y="254889"/>
                  <a:pt x="1760982" y="250774"/>
                </a:cubicBezTo>
                <a:cubicBezTo>
                  <a:pt x="1761592" y="246660"/>
                  <a:pt x="1762506" y="243993"/>
                  <a:pt x="1763725" y="242773"/>
                </a:cubicBezTo>
                <a:cubicBezTo>
                  <a:pt x="1761896" y="240945"/>
                  <a:pt x="1760982" y="235915"/>
                  <a:pt x="1760982" y="227686"/>
                </a:cubicBezTo>
                <a:cubicBezTo>
                  <a:pt x="1760982" y="218237"/>
                  <a:pt x="1762049" y="211379"/>
                  <a:pt x="1764183" y="207112"/>
                </a:cubicBezTo>
                <a:cubicBezTo>
                  <a:pt x="1762659" y="204673"/>
                  <a:pt x="1761286" y="201473"/>
                  <a:pt x="1760067" y="197511"/>
                </a:cubicBezTo>
                <a:cubicBezTo>
                  <a:pt x="1758849" y="193548"/>
                  <a:pt x="1758239" y="189891"/>
                  <a:pt x="1758239" y="186538"/>
                </a:cubicBezTo>
                <a:cubicBezTo>
                  <a:pt x="1758239" y="183490"/>
                  <a:pt x="1758543" y="181356"/>
                  <a:pt x="1759153" y="180137"/>
                </a:cubicBezTo>
                <a:cubicBezTo>
                  <a:pt x="1756715" y="172212"/>
                  <a:pt x="1755496" y="165811"/>
                  <a:pt x="1755496" y="160935"/>
                </a:cubicBezTo>
                <a:cubicBezTo>
                  <a:pt x="1755496" y="155753"/>
                  <a:pt x="1756715" y="150419"/>
                  <a:pt x="1759153" y="144933"/>
                </a:cubicBezTo>
                <a:cubicBezTo>
                  <a:pt x="1758543" y="140361"/>
                  <a:pt x="1759839" y="135712"/>
                  <a:pt x="1763040" y="130988"/>
                </a:cubicBezTo>
                <a:cubicBezTo>
                  <a:pt x="1766240" y="126264"/>
                  <a:pt x="1770431" y="123901"/>
                  <a:pt x="1775612" y="123901"/>
                </a:cubicBezTo>
                <a:cubicBezTo>
                  <a:pt x="1776527" y="123901"/>
                  <a:pt x="1778203" y="124206"/>
                  <a:pt x="1780642" y="124816"/>
                </a:cubicBezTo>
                <a:cubicBezTo>
                  <a:pt x="1784299" y="123292"/>
                  <a:pt x="1787347" y="122530"/>
                  <a:pt x="1789786" y="122530"/>
                </a:cubicBezTo>
                <a:close/>
                <a:moveTo>
                  <a:pt x="5779160" y="119787"/>
                </a:moveTo>
                <a:cubicBezTo>
                  <a:pt x="5783731" y="119787"/>
                  <a:pt x="5787771" y="121996"/>
                  <a:pt x="5791275" y="126416"/>
                </a:cubicBezTo>
                <a:cubicBezTo>
                  <a:pt x="5794781" y="130836"/>
                  <a:pt x="5796533" y="137160"/>
                  <a:pt x="5796533" y="145390"/>
                </a:cubicBezTo>
                <a:cubicBezTo>
                  <a:pt x="5796533" y="148743"/>
                  <a:pt x="5796381" y="151486"/>
                  <a:pt x="5796076" y="153619"/>
                </a:cubicBezTo>
                <a:cubicBezTo>
                  <a:pt x="5797295" y="153010"/>
                  <a:pt x="5798515" y="152019"/>
                  <a:pt x="5799733" y="150648"/>
                </a:cubicBezTo>
                <a:cubicBezTo>
                  <a:pt x="5800953" y="149276"/>
                  <a:pt x="5802477" y="148285"/>
                  <a:pt x="5804306" y="147676"/>
                </a:cubicBezTo>
                <a:cubicBezTo>
                  <a:pt x="5806135" y="147066"/>
                  <a:pt x="5808878" y="146761"/>
                  <a:pt x="5812536" y="146761"/>
                </a:cubicBezTo>
                <a:cubicBezTo>
                  <a:pt x="5813145" y="145237"/>
                  <a:pt x="5815203" y="143713"/>
                  <a:pt x="5818707" y="142189"/>
                </a:cubicBezTo>
                <a:cubicBezTo>
                  <a:pt x="5822213" y="140665"/>
                  <a:pt x="5825642" y="139903"/>
                  <a:pt x="5828994" y="139903"/>
                </a:cubicBezTo>
                <a:cubicBezTo>
                  <a:pt x="5831433" y="139903"/>
                  <a:pt x="5833109" y="140208"/>
                  <a:pt x="5834024" y="140818"/>
                </a:cubicBezTo>
                <a:cubicBezTo>
                  <a:pt x="5836463" y="139599"/>
                  <a:pt x="5838901" y="138989"/>
                  <a:pt x="5841339" y="138989"/>
                </a:cubicBezTo>
                <a:cubicBezTo>
                  <a:pt x="5844996" y="138989"/>
                  <a:pt x="5848959" y="141580"/>
                  <a:pt x="5853226" y="146761"/>
                </a:cubicBezTo>
                <a:cubicBezTo>
                  <a:pt x="5860541" y="146152"/>
                  <a:pt x="5865875" y="147828"/>
                  <a:pt x="5869228" y="151791"/>
                </a:cubicBezTo>
                <a:cubicBezTo>
                  <a:pt x="5874105" y="151486"/>
                  <a:pt x="5878372" y="152095"/>
                  <a:pt x="5882030" y="153619"/>
                </a:cubicBezTo>
                <a:cubicBezTo>
                  <a:pt x="5885687" y="155143"/>
                  <a:pt x="5888583" y="158344"/>
                  <a:pt x="5890716" y="163221"/>
                </a:cubicBezTo>
                <a:cubicBezTo>
                  <a:pt x="5896508" y="166878"/>
                  <a:pt x="5899403" y="171755"/>
                  <a:pt x="5899403" y="177851"/>
                </a:cubicBezTo>
                <a:cubicBezTo>
                  <a:pt x="5899403" y="183033"/>
                  <a:pt x="5897194" y="187833"/>
                  <a:pt x="5892774" y="192253"/>
                </a:cubicBezTo>
                <a:cubicBezTo>
                  <a:pt x="5888355" y="196672"/>
                  <a:pt x="5883554" y="198882"/>
                  <a:pt x="5878372" y="198882"/>
                </a:cubicBezTo>
                <a:cubicBezTo>
                  <a:pt x="5872581" y="198882"/>
                  <a:pt x="5867704" y="195834"/>
                  <a:pt x="5863742" y="189738"/>
                </a:cubicBezTo>
                <a:cubicBezTo>
                  <a:pt x="5860389" y="189738"/>
                  <a:pt x="5857798" y="189433"/>
                  <a:pt x="5855969" y="188824"/>
                </a:cubicBezTo>
                <a:cubicBezTo>
                  <a:pt x="5854141" y="188214"/>
                  <a:pt x="5852312" y="186843"/>
                  <a:pt x="5850483" y="184709"/>
                </a:cubicBezTo>
                <a:cubicBezTo>
                  <a:pt x="5848654" y="185319"/>
                  <a:pt x="5847131" y="185623"/>
                  <a:pt x="5845911" y="185623"/>
                </a:cubicBezTo>
                <a:cubicBezTo>
                  <a:pt x="5843168" y="185623"/>
                  <a:pt x="5840272" y="184861"/>
                  <a:pt x="5837224" y="183337"/>
                </a:cubicBezTo>
                <a:cubicBezTo>
                  <a:pt x="5832957" y="186081"/>
                  <a:pt x="5828385" y="187300"/>
                  <a:pt x="5823508" y="186995"/>
                </a:cubicBezTo>
                <a:cubicBezTo>
                  <a:pt x="5821679" y="191262"/>
                  <a:pt x="5816955" y="193396"/>
                  <a:pt x="5809335" y="193396"/>
                </a:cubicBezTo>
                <a:cubicBezTo>
                  <a:pt x="5809640" y="194310"/>
                  <a:pt x="5809792" y="195834"/>
                  <a:pt x="5809792" y="197968"/>
                </a:cubicBezTo>
                <a:cubicBezTo>
                  <a:pt x="5809792" y="201930"/>
                  <a:pt x="5808954" y="205816"/>
                  <a:pt x="5807278" y="209626"/>
                </a:cubicBezTo>
                <a:cubicBezTo>
                  <a:pt x="5805602" y="213436"/>
                  <a:pt x="5803544" y="216256"/>
                  <a:pt x="5801105" y="218085"/>
                </a:cubicBezTo>
                <a:cubicBezTo>
                  <a:pt x="5803544" y="223876"/>
                  <a:pt x="5804763" y="229667"/>
                  <a:pt x="5804763" y="235458"/>
                </a:cubicBezTo>
                <a:cubicBezTo>
                  <a:pt x="5804763" y="240640"/>
                  <a:pt x="5803544" y="244602"/>
                  <a:pt x="5801105" y="247345"/>
                </a:cubicBezTo>
                <a:cubicBezTo>
                  <a:pt x="5802020" y="248565"/>
                  <a:pt x="5803011" y="250089"/>
                  <a:pt x="5804077" y="251917"/>
                </a:cubicBezTo>
                <a:cubicBezTo>
                  <a:pt x="5805144" y="253746"/>
                  <a:pt x="5805982" y="255423"/>
                  <a:pt x="5806592" y="256947"/>
                </a:cubicBezTo>
                <a:cubicBezTo>
                  <a:pt x="5807202" y="259385"/>
                  <a:pt x="5807506" y="261214"/>
                  <a:pt x="5807506" y="262433"/>
                </a:cubicBezTo>
                <a:cubicBezTo>
                  <a:pt x="5807506" y="264567"/>
                  <a:pt x="5806745" y="267462"/>
                  <a:pt x="5805220" y="271120"/>
                </a:cubicBezTo>
                <a:cubicBezTo>
                  <a:pt x="5806745" y="274777"/>
                  <a:pt x="5807506" y="277521"/>
                  <a:pt x="5807506" y="279349"/>
                </a:cubicBezTo>
                <a:cubicBezTo>
                  <a:pt x="5807506" y="281788"/>
                  <a:pt x="5806439" y="285141"/>
                  <a:pt x="5804306" y="289408"/>
                </a:cubicBezTo>
                <a:cubicBezTo>
                  <a:pt x="5806135" y="292456"/>
                  <a:pt x="5807049" y="295809"/>
                  <a:pt x="5807049" y="299466"/>
                </a:cubicBezTo>
                <a:cubicBezTo>
                  <a:pt x="5807049" y="303733"/>
                  <a:pt x="5805982" y="307391"/>
                  <a:pt x="5803848" y="310439"/>
                </a:cubicBezTo>
                <a:cubicBezTo>
                  <a:pt x="5805982" y="315316"/>
                  <a:pt x="5807049" y="320345"/>
                  <a:pt x="5807049" y="325527"/>
                </a:cubicBezTo>
                <a:cubicBezTo>
                  <a:pt x="5807049" y="329489"/>
                  <a:pt x="5806135" y="333147"/>
                  <a:pt x="5804306" y="336499"/>
                </a:cubicBezTo>
                <a:cubicBezTo>
                  <a:pt x="5805830" y="339547"/>
                  <a:pt x="5806592" y="342595"/>
                  <a:pt x="5806592" y="345643"/>
                </a:cubicBezTo>
                <a:cubicBezTo>
                  <a:pt x="5806592" y="349911"/>
                  <a:pt x="5805220" y="353873"/>
                  <a:pt x="5802477" y="357531"/>
                </a:cubicBezTo>
                <a:cubicBezTo>
                  <a:pt x="5803696" y="364236"/>
                  <a:pt x="5802401" y="369494"/>
                  <a:pt x="5798590" y="373304"/>
                </a:cubicBezTo>
                <a:cubicBezTo>
                  <a:pt x="5794781" y="377114"/>
                  <a:pt x="5790132" y="379019"/>
                  <a:pt x="5784646" y="379019"/>
                </a:cubicBezTo>
                <a:cubicBezTo>
                  <a:pt x="5779769" y="379019"/>
                  <a:pt x="5775502" y="377419"/>
                  <a:pt x="5771844" y="374218"/>
                </a:cubicBezTo>
                <a:cubicBezTo>
                  <a:pt x="5768187" y="371018"/>
                  <a:pt x="5766358" y="366522"/>
                  <a:pt x="5766358" y="360731"/>
                </a:cubicBezTo>
                <a:cubicBezTo>
                  <a:pt x="5766358" y="357073"/>
                  <a:pt x="5767273" y="352959"/>
                  <a:pt x="5769102" y="348387"/>
                </a:cubicBezTo>
                <a:cubicBezTo>
                  <a:pt x="5767273" y="344119"/>
                  <a:pt x="5766358" y="339700"/>
                  <a:pt x="5766358" y="335128"/>
                </a:cubicBezTo>
                <a:cubicBezTo>
                  <a:pt x="5766358" y="331470"/>
                  <a:pt x="5767120" y="328422"/>
                  <a:pt x="5768644" y="325984"/>
                </a:cubicBezTo>
                <a:cubicBezTo>
                  <a:pt x="5766815" y="324765"/>
                  <a:pt x="5765444" y="322936"/>
                  <a:pt x="5764529" y="320497"/>
                </a:cubicBezTo>
                <a:cubicBezTo>
                  <a:pt x="5763615" y="318059"/>
                  <a:pt x="5763158" y="315316"/>
                  <a:pt x="5763158" y="312268"/>
                </a:cubicBezTo>
                <a:cubicBezTo>
                  <a:pt x="5763158" y="309220"/>
                  <a:pt x="5763768" y="305867"/>
                  <a:pt x="5764987" y="302209"/>
                </a:cubicBezTo>
                <a:cubicBezTo>
                  <a:pt x="5762243" y="298857"/>
                  <a:pt x="5760872" y="294894"/>
                  <a:pt x="5760872" y="290322"/>
                </a:cubicBezTo>
                <a:cubicBezTo>
                  <a:pt x="5760872" y="284531"/>
                  <a:pt x="5763005" y="279807"/>
                  <a:pt x="5767273" y="276149"/>
                </a:cubicBezTo>
                <a:cubicBezTo>
                  <a:pt x="5766968" y="275235"/>
                  <a:pt x="5766815" y="273711"/>
                  <a:pt x="5766815" y="271577"/>
                </a:cubicBezTo>
                <a:cubicBezTo>
                  <a:pt x="5766815" y="268529"/>
                  <a:pt x="5767120" y="266395"/>
                  <a:pt x="5767730" y="265176"/>
                </a:cubicBezTo>
                <a:cubicBezTo>
                  <a:pt x="5764377" y="260909"/>
                  <a:pt x="5762700" y="254813"/>
                  <a:pt x="5762700" y="246888"/>
                </a:cubicBezTo>
                <a:cubicBezTo>
                  <a:pt x="5762700" y="241402"/>
                  <a:pt x="5763768" y="237135"/>
                  <a:pt x="5765901" y="234087"/>
                </a:cubicBezTo>
                <a:cubicBezTo>
                  <a:pt x="5763768" y="232258"/>
                  <a:pt x="5761939" y="229743"/>
                  <a:pt x="5760414" y="226543"/>
                </a:cubicBezTo>
                <a:cubicBezTo>
                  <a:pt x="5758891" y="223342"/>
                  <a:pt x="5758128" y="220066"/>
                  <a:pt x="5758128" y="216713"/>
                </a:cubicBezTo>
                <a:cubicBezTo>
                  <a:pt x="5758128" y="213055"/>
                  <a:pt x="5759196" y="209550"/>
                  <a:pt x="5761329" y="206197"/>
                </a:cubicBezTo>
                <a:cubicBezTo>
                  <a:pt x="5759805" y="202540"/>
                  <a:pt x="5759043" y="199339"/>
                  <a:pt x="5759043" y="196596"/>
                </a:cubicBezTo>
                <a:cubicBezTo>
                  <a:pt x="5759043" y="192024"/>
                  <a:pt x="5760414" y="187757"/>
                  <a:pt x="5763158" y="183795"/>
                </a:cubicBezTo>
                <a:cubicBezTo>
                  <a:pt x="5759500" y="180137"/>
                  <a:pt x="5757671" y="176327"/>
                  <a:pt x="5757671" y="172365"/>
                </a:cubicBezTo>
                <a:cubicBezTo>
                  <a:pt x="5757671" y="169317"/>
                  <a:pt x="5758738" y="165202"/>
                  <a:pt x="5760872" y="160020"/>
                </a:cubicBezTo>
                <a:cubicBezTo>
                  <a:pt x="5758738" y="155753"/>
                  <a:pt x="5757671" y="151181"/>
                  <a:pt x="5757671" y="146304"/>
                </a:cubicBezTo>
                <a:cubicBezTo>
                  <a:pt x="5757671" y="139903"/>
                  <a:pt x="5759957" y="135941"/>
                  <a:pt x="5764529" y="134417"/>
                </a:cubicBezTo>
                <a:cubicBezTo>
                  <a:pt x="5764834" y="130150"/>
                  <a:pt x="5766358" y="126645"/>
                  <a:pt x="5769102" y="123901"/>
                </a:cubicBezTo>
                <a:cubicBezTo>
                  <a:pt x="5771844" y="121158"/>
                  <a:pt x="5775198" y="119787"/>
                  <a:pt x="5779160" y="119787"/>
                </a:cubicBezTo>
                <a:close/>
                <a:moveTo>
                  <a:pt x="4636160" y="119787"/>
                </a:moveTo>
                <a:cubicBezTo>
                  <a:pt x="4640732" y="119787"/>
                  <a:pt x="4644771" y="121996"/>
                  <a:pt x="4648276" y="126416"/>
                </a:cubicBezTo>
                <a:cubicBezTo>
                  <a:pt x="4651781" y="130836"/>
                  <a:pt x="4653534" y="137160"/>
                  <a:pt x="4653534" y="145390"/>
                </a:cubicBezTo>
                <a:cubicBezTo>
                  <a:pt x="4653534" y="148743"/>
                  <a:pt x="4653381" y="151486"/>
                  <a:pt x="4653076" y="153619"/>
                </a:cubicBezTo>
                <a:cubicBezTo>
                  <a:pt x="4654296" y="153010"/>
                  <a:pt x="4655515" y="152019"/>
                  <a:pt x="4656734" y="150648"/>
                </a:cubicBezTo>
                <a:cubicBezTo>
                  <a:pt x="4657953" y="149276"/>
                  <a:pt x="4659477" y="148285"/>
                  <a:pt x="4661306" y="147676"/>
                </a:cubicBezTo>
                <a:cubicBezTo>
                  <a:pt x="4663135" y="147066"/>
                  <a:pt x="4665878" y="146761"/>
                  <a:pt x="4669536" y="146761"/>
                </a:cubicBezTo>
                <a:cubicBezTo>
                  <a:pt x="4670145" y="145237"/>
                  <a:pt x="4672203" y="143713"/>
                  <a:pt x="4675708" y="142189"/>
                </a:cubicBezTo>
                <a:cubicBezTo>
                  <a:pt x="4679213" y="140665"/>
                  <a:pt x="4682642" y="139903"/>
                  <a:pt x="4685995" y="139903"/>
                </a:cubicBezTo>
                <a:cubicBezTo>
                  <a:pt x="4688433" y="139903"/>
                  <a:pt x="4690110" y="140208"/>
                  <a:pt x="4691024" y="140818"/>
                </a:cubicBezTo>
                <a:cubicBezTo>
                  <a:pt x="4693463" y="139599"/>
                  <a:pt x="4695901" y="138989"/>
                  <a:pt x="4698339" y="138989"/>
                </a:cubicBezTo>
                <a:cubicBezTo>
                  <a:pt x="4701997" y="138989"/>
                  <a:pt x="4705959" y="141580"/>
                  <a:pt x="4710226" y="146761"/>
                </a:cubicBezTo>
                <a:cubicBezTo>
                  <a:pt x="4717542" y="146152"/>
                  <a:pt x="4722876" y="147828"/>
                  <a:pt x="4726228" y="151791"/>
                </a:cubicBezTo>
                <a:cubicBezTo>
                  <a:pt x="4731105" y="151486"/>
                  <a:pt x="4735372" y="152095"/>
                  <a:pt x="4739030" y="153619"/>
                </a:cubicBezTo>
                <a:cubicBezTo>
                  <a:pt x="4742687" y="155143"/>
                  <a:pt x="4745583" y="158344"/>
                  <a:pt x="4747717" y="163221"/>
                </a:cubicBezTo>
                <a:cubicBezTo>
                  <a:pt x="4753508" y="166878"/>
                  <a:pt x="4756403" y="171755"/>
                  <a:pt x="4756403" y="177851"/>
                </a:cubicBezTo>
                <a:cubicBezTo>
                  <a:pt x="4756403" y="183033"/>
                  <a:pt x="4754194" y="187833"/>
                  <a:pt x="4749774" y="192253"/>
                </a:cubicBezTo>
                <a:cubicBezTo>
                  <a:pt x="4745355" y="196672"/>
                  <a:pt x="4740554" y="198882"/>
                  <a:pt x="4735372" y="198882"/>
                </a:cubicBezTo>
                <a:cubicBezTo>
                  <a:pt x="4729582" y="198882"/>
                  <a:pt x="4724705" y="195834"/>
                  <a:pt x="4720742" y="189738"/>
                </a:cubicBezTo>
                <a:cubicBezTo>
                  <a:pt x="4717389" y="189738"/>
                  <a:pt x="4714798" y="189433"/>
                  <a:pt x="4712969" y="188824"/>
                </a:cubicBezTo>
                <a:cubicBezTo>
                  <a:pt x="4711141" y="188214"/>
                  <a:pt x="4709312" y="186843"/>
                  <a:pt x="4707483" y="184709"/>
                </a:cubicBezTo>
                <a:cubicBezTo>
                  <a:pt x="4705654" y="185319"/>
                  <a:pt x="4704131" y="185623"/>
                  <a:pt x="4702911" y="185623"/>
                </a:cubicBezTo>
                <a:cubicBezTo>
                  <a:pt x="4700168" y="185623"/>
                  <a:pt x="4697272" y="184861"/>
                  <a:pt x="4694224" y="183337"/>
                </a:cubicBezTo>
                <a:cubicBezTo>
                  <a:pt x="4689957" y="186081"/>
                  <a:pt x="4685385" y="187300"/>
                  <a:pt x="4680508" y="186995"/>
                </a:cubicBezTo>
                <a:cubicBezTo>
                  <a:pt x="4678679" y="191262"/>
                  <a:pt x="4673955" y="193396"/>
                  <a:pt x="4666335" y="193396"/>
                </a:cubicBezTo>
                <a:cubicBezTo>
                  <a:pt x="4666640" y="194310"/>
                  <a:pt x="4666792" y="195834"/>
                  <a:pt x="4666792" y="197968"/>
                </a:cubicBezTo>
                <a:cubicBezTo>
                  <a:pt x="4666792" y="201930"/>
                  <a:pt x="4665954" y="205816"/>
                  <a:pt x="4664278" y="209626"/>
                </a:cubicBezTo>
                <a:cubicBezTo>
                  <a:pt x="4662602" y="213436"/>
                  <a:pt x="4660544" y="216256"/>
                  <a:pt x="4658106" y="218085"/>
                </a:cubicBezTo>
                <a:cubicBezTo>
                  <a:pt x="4660544" y="223876"/>
                  <a:pt x="4661763" y="229667"/>
                  <a:pt x="4661763" y="235458"/>
                </a:cubicBezTo>
                <a:cubicBezTo>
                  <a:pt x="4661763" y="240640"/>
                  <a:pt x="4660544" y="244602"/>
                  <a:pt x="4658106" y="247345"/>
                </a:cubicBezTo>
                <a:cubicBezTo>
                  <a:pt x="4659020" y="248565"/>
                  <a:pt x="4660011" y="250089"/>
                  <a:pt x="4661077" y="251917"/>
                </a:cubicBezTo>
                <a:cubicBezTo>
                  <a:pt x="4662144" y="253746"/>
                  <a:pt x="4662982" y="255423"/>
                  <a:pt x="4663592" y="256947"/>
                </a:cubicBezTo>
                <a:cubicBezTo>
                  <a:pt x="4664202" y="259385"/>
                  <a:pt x="4664506" y="261214"/>
                  <a:pt x="4664506" y="262433"/>
                </a:cubicBezTo>
                <a:cubicBezTo>
                  <a:pt x="4664506" y="264567"/>
                  <a:pt x="4663745" y="267462"/>
                  <a:pt x="4662220" y="271120"/>
                </a:cubicBezTo>
                <a:cubicBezTo>
                  <a:pt x="4663745" y="274777"/>
                  <a:pt x="4664506" y="277521"/>
                  <a:pt x="4664506" y="279349"/>
                </a:cubicBezTo>
                <a:cubicBezTo>
                  <a:pt x="4664506" y="281788"/>
                  <a:pt x="4663440" y="285141"/>
                  <a:pt x="4661306" y="289408"/>
                </a:cubicBezTo>
                <a:cubicBezTo>
                  <a:pt x="4663135" y="292456"/>
                  <a:pt x="4664049" y="295809"/>
                  <a:pt x="4664049" y="299466"/>
                </a:cubicBezTo>
                <a:cubicBezTo>
                  <a:pt x="4664049" y="303733"/>
                  <a:pt x="4662982" y="307391"/>
                  <a:pt x="4660849" y="310439"/>
                </a:cubicBezTo>
                <a:cubicBezTo>
                  <a:pt x="4662982" y="315316"/>
                  <a:pt x="4664049" y="320345"/>
                  <a:pt x="4664049" y="325527"/>
                </a:cubicBezTo>
                <a:cubicBezTo>
                  <a:pt x="4664049" y="329489"/>
                  <a:pt x="4663135" y="333147"/>
                  <a:pt x="4661306" y="336499"/>
                </a:cubicBezTo>
                <a:cubicBezTo>
                  <a:pt x="4662830" y="339547"/>
                  <a:pt x="4663592" y="342595"/>
                  <a:pt x="4663592" y="345643"/>
                </a:cubicBezTo>
                <a:cubicBezTo>
                  <a:pt x="4663592" y="349911"/>
                  <a:pt x="4662220" y="353873"/>
                  <a:pt x="4659477" y="357531"/>
                </a:cubicBezTo>
                <a:cubicBezTo>
                  <a:pt x="4660697" y="364236"/>
                  <a:pt x="4659401" y="369494"/>
                  <a:pt x="4655591" y="373304"/>
                </a:cubicBezTo>
                <a:cubicBezTo>
                  <a:pt x="4651781" y="377114"/>
                  <a:pt x="4647133" y="379019"/>
                  <a:pt x="4641646" y="379019"/>
                </a:cubicBezTo>
                <a:cubicBezTo>
                  <a:pt x="4636770" y="379019"/>
                  <a:pt x="4632502" y="377419"/>
                  <a:pt x="4628845" y="374218"/>
                </a:cubicBezTo>
                <a:cubicBezTo>
                  <a:pt x="4625187" y="371018"/>
                  <a:pt x="4623358" y="366522"/>
                  <a:pt x="4623358" y="360731"/>
                </a:cubicBezTo>
                <a:cubicBezTo>
                  <a:pt x="4623358" y="357073"/>
                  <a:pt x="4624273" y="352959"/>
                  <a:pt x="4626102" y="348387"/>
                </a:cubicBezTo>
                <a:cubicBezTo>
                  <a:pt x="4624273" y="344119"/>
                  <a:pt x="4623358" y="339700"/>
                  <a:pt x="4623358" y="335128"/>
                </a:cubicBezTo>
                <a:cubicBezTo>
                  <a:pt x="4623358" y="331470"/>
                  <a:pt x="4624121" y="328422"/>
                  <a:pt x="4625644" y="325984"/>
                </a:cubicBezTo>
                <a:cubicBezTo>
                  <a:pt x="4623816" y="324765"/>
                  <a:pt x="4622444" y="322936"/>
                  <a:pt x="4621529" y="320497"/>
                </a:cubicBezTo>
                <a:cubicBezTo>
                  <a:pt x="4620615" y="318059"/>
                  <a:pt x="4620158" y="315316"/>
                  <a:pt x="4620158" y="312268"/>
                </a:cubicBezTo>
                <a:cubicBezTo>
                  <a:pt x="4620158" y="309220"/>
                  <a:pt x="4620768" y="305867"/>
                  <a:pt x="4621987" y="302209"/>
                </a:cubicBezTo>
                <a:cubicBezTo>
                  <a:pt x="4619244" y="298857"/>
                  <a:pt x="4617872" y="294894"/>
                  <a:pt x="4617872" y="290322"/>
                </a:cubicBezTo>
                <a:cubicBezTo>
                  <a:pt x="4617872" y="284531"/>
                  <a:pt x="4620006" y="279807"/>
                  <a:pt x="4624273" y="276149"/>
                </a:cubicBezTo>
                <a:cubicBezTo>
                  <a:pt x="4623968" y="275235"/>
                  <a:pt x="4623816" y="273711"/>
                  <a:pt x="4623816" y="271577"/>
                </a:cubicBezTo>
                <a:cubicBezTo>
                  <a:pt x="4623816" y="268529"/>
                  <a:pt x="4624121" y="266395"/>
                  <a:pt x="4624730" y="265176"/>
                </a:cubicBezTo>
                <a:cubicBezTo>
                  <a:pt x="4621377" y="260909"/>
                  <a:pt x="4619701" y="254813"/>
                  <a:pt x="4619701" y="246888"/>
                </a:cubicBezTo>
                <a:cubicBezTo>
                  <a:pt x="4619701" y="241402"/>
                  <a:pt x="4620768" y="237135"/>
                  <a:pt x="4622901" y="234087"/>
                </a:cubicBezTo>
                <a:cubicBezTo>
                  <a:pt x="4620768" y="232258"/>
                  <a:pt x="4618939" y="229743"/>
                  <a:pt x="4617415" y="226543"/>
                </a:cubicBezTo>
                <a:cubicBezTo>
                  <a:pt x="4615891" y="223342"/>
                  <a:pt x="4615129" y="220066"/>
                  <a:pt x="4615129" y="216713"/>
                </a:cubicBezTo>
                <a:cubicBezTo>
                  <a:pt x="4615129" y="213055"/>
                  <a:pt x="4616196" y="209550"/>
                  <a:pt x="4618329" y="206197"/>
                </a:cubicBezTo>
                <a:cubicBezTo>
                  <a:pt x="4616805" y="202540"/>
                  <a:pt x="4616043" y="199339"/>
                  <a:pt x="4616043" y="196596"/>
                </a:cubicBezTo>
                <a:cubicBezTo>
                  <a:pt x="4616043" y="192024"/>
                  <a:pt x="4617415" y="187757"/>
                  <a:pt x="4620158" y="183795"/>
                </a:cubicBezTo>
                <a:cubicBezTo>
                  <a:pt x="4616500" y="180137"/>
                  <a:pt x="4614671" y="176327"/>
                  <a:pt x="4614671" y="172365"/>
                </a:cubicBezTo>
                <a:cubicBezTo>
                  <a:pt x="4614671" y="169317"/>
                  <a:pt x="4615739" y="165202"/>
                  <a:pt x="4617872" y="160020"/>
                </a:cubicBezTo>
                <a:cubicBezTo>
                  <a:pt x="4615739" y="155753"/>
                  <a:pt x="4614671" y="151181"/>
                  <a:pt x="4614671" y="146304"/>
                </a:cubicBezTo>
                <a:cubicBezTo>
                  <a:pt x="4614671" y="139903"/>
                  <a:pt x="4616958" y="135941"/>
                  <a:pt x="4621529" y="134417"/>
                </a:cubicBezTo>
                <a:cubicBezTo>
                  <a:pt x="4621835" y="130150"/>
                  <a:pt x="4623358" y="126645"/>
                  <a:pt x="4626102" y="123901"/>
                </a:cubicBezTo>
                <a:cubicBezTo>
                  <a:pt x="4628845" y="121158"/>
                  <a:pt x="4632198" y="119787"/>
                  <a:pt x="4636160" y="119787"/>
                </a:cubicBezTo>
                <a:close/>
                <a:moveTo>
                  <a:pt x="3331235" y="119787"/>
                </a:moveTo>
                <a:cubicBezTo>
                  <a:pt x="3335807" y="119787"/>
                  <a:pt x="3339846" y="121996"/>
                  <a:pt x="3343351" y="126416"/>
                </a:cubicBezTo>
                <a:cubicBezTo>
                  <a:pt x="3346856" y="130836"/>
                  <a:pt x="3348608" y="137160"/>
                  <a:pt x="3348608" y="145390"/>
                </a:cubicBezTo>
                <a:cubicBezTo>
                  <a:pt x="3348608" y="148743"/>
                  <a:pt x="3348456" y="151486"/>
                  <a:pt x="3348151" y="153619"/>
                </a:cubicBezTo>
                <a:cubicBezTo>
                  <a:pt x="3349371" y="153010"/>
                  <a:pt x="3350590" y="152019"/>
                  <a:pt x="3351809" y="150648"/>
                </a:cubicBezTo>
                <a:cubicBezTo>
                  <a:pt x="3353028" y="149276"/>
                  <a:pt x="3354552" y="148285"/>
                  <a:pt x="3356381" y="147676"/>
                </a:cubicBezTo>
                <a:cubicBezTo>
                  <a:pt x="3358210" y="147066"/>
                  <a:pt x="3360953" y="146761"/>
                  <a:pt x="3364610" y="146761"/>
                </a:cubicBezTo>
                <a:cubicBezTo>
                  <a:pt x="3365220" y="145237"/>
                  <a:pt x="3367278" y="143713"/>
                  <a:pt x="3370783" y="142189"/>
                </a:cubicBezTo>
                <a:cubicBezTo>
                  <a:pt x="3374288" y="140665"/>
                  <a:pt x="3377717" y="139903"/>
                  <a:pt x="3381070" y="139903"/>
                </a:cubicBezTo>
                <a:cubicBezTo>
                  <a:pt x="3383508" y="139903"/>
                  <a:pt x="3385184" y="140208"/>
                  <a:pt x="3386099" y="140818"/>
                </a:cubicBezTo>
                <a:cubicBezTo>
                  <a:pt x="3388537" y="139599"/>
                  <a:pt x="3390976" y="138989"/>
                  <a:pt x="3393414" y="138989"/>
                </a:cubicBezTo>
                <a:cubicBezTo>
                  <a:pt x="3397072" y="138989"/>
                  <a:pt x="3401034" y="141580"/>
                  <a:pt x="3405301" y="146761"/>
                </a:cubicBezTo>
                <a:cubicBezTo>
                  <a:pt x="3412616" y="146152"/>
                  <a:pt x="3417951" y="147828"/>
                  <a:pt x="3421303" y="151791"/>
                </a:cubicBezTo>
                <a:cubicBezTo>
                  <a:pt x="3426180" y="151486"/>
                  <a:pt x="3430447" y="152095"/>
                  <a:pt x="3434105" y="153619"/>
                </a:cubicBezTo>
                <a:cubicBezTo>
                  <a:pt x="3437763" y="155143"/>
                  <a:pt x="3440658" y="158344"/>
                  <a:pt x="3442792" y="163221"/>
                </a:cubicBezTo>
                <a:cubicBezTo>
                  <a:pt x="3448583" y="166878"/>
                  <a:pt x="3451479" y="171755"/>
                  <a:pt x="3451479" y="177851"/>
                </a:cubicBezTo>
                <a:cubicBezTo>
                  <a:pt x="3451479" y="183033"/>
                  <a:pt x="3449269" y="187833"/>
                  <a:pt x="3444849" y="192253"/>
                </a:cubicBezTo>
                <a:cubicBezTo>
                  <a:pt x="3440430" y="196672"/>
                  <a:pt x="3435629" y="198882"/>
                  <a:pt x="3430447" y="198882"/>
                </a:cubicBezTo>
                <a:cubicBezTo>
                  <a:pt x="3424656" y="198882"/>
                  <a:pt x="3419779" y="195834"/>
                  <a:pt x="3415817" y="189738"/>
                </a:cubicBezTo>
                <a:cubicBezTo>
                  <a:pt x="3412464" y="189738"/>
                  <a:pt x="3409873" y="189433"/>
                  <a:pt x="3408044" y="188824"/>
                </a:cubicBezTo>
                <a:cubicBezTo>
                  <a:pt x="3406216" y="188214"/>
                  <a:pt x="3404387" y="186843"/>
                  <a:pt x="3402558" y="184709"/>
                </a:cubicBezTo>
                <a:cubicBezTo>
                  <a:pt x="3400729" y="185319"/>
                  <a:pt x="3399205" y="185623"/>
                  <a:pt x="3397986" y="185623"/>
                </a:cubicBezTo>
                <a:cubicBezTo>
                  <a:pt x="3395243" y="185623"/>
                  <a:pt x="3392347" y="184861"/>
                  <a:pt x="3389299" y="183337"/>
                </a:cubicBezTo>
                <a:cubicBezTo>
                  <a:pt x="3385032" y="186081"/>
                  <a:pt x="3380460" y="187300"/>
                  <a:pt x="3375583" y="186995"/>
                </a:cubicBezTo>
                <a:cubicBezTo>
                  <a:pt x="3373755" y="191262"/>
                  <a:pt x="3369030" y="193396"/>
                  <a:pt x="3361410" y="193396"/>
                </a:cubicBezTo>
                <a:cubicBezTo>
                  <a:pt x="3361715" y="194310"/>
                  <a:pt x="3361867" y="195834"/>
                  <a:pt x="3361867" y="197968"/>
                </a:cubicBezTo>
                <a:cubicBezTo>
                  <a:pt x="3361867" y="201930"/>
                  <a:pt x="3361029" y="205816"/>
                  <a:pt x="3359353" y="209626"/>
                </a:cubicBezTo>
                <a:cubicBezTo>
                  <a:pt x="3357677" y="213436"/>
                  <a:pt x="3355619" y="216256"/>
                  <a:pt x="3353181" y="218085"/>
                </a:cubicBezTo>
                <a:cubicBezTo>
                  <a:pt x="3355619" y="223876"/>
                  <a:pt x="3356838" y="229667"/>
                  <a:pt x="3356838" y="235458"/>
                </a:cubicBezTo>
                <a:cubicBezTo>
                  <a:pt x="3356838" y="240640"/>
                  <a:pt x="3355619" y="244602"/>
                  <a:pt x="3353181" y="247345"/>
                </a:cubicBezTo>
                <a:cubicBezTo>
                  <a:pt x="3354095" y="248565"/>
                  <a:pt x="3355086" y="250089"/>
                  <a:pt x="3356152" y="251917"/>
                </a:cubicBezTo>
                <a:cubicBezTo>
                  <a:pt x="3357219" y="253746"/>
                  <a:pt x="3358058" y="255423"/>
                  <a:pt x="3358667" y="256947"/>
                </a:cubicBezTo>
                <a:cubicBezTo>
                  <a:pt x="3359277" y="259385"/>
                  <a:pt x="3359581" y="261214"/>
                  <a:pt x="3359581" y="262433"/>
                </a:cubicBezTo>
                <a:cubicBezTo>
                  <a:pt x="3359581" y="264567"/>
                  <a:pt x="3358819" y="267462"/>
                  <a:pt x="3357295" y="271120"/>
                </a:cubicBezTo>
                <a:cubicBezTo>
                  <a:pt x="3358819" y="274777"/>
                  <a:pt x="3359581" y="277521"/>
                  <a:pt x="3359581" y="279349"/>
                </a:cubicBezTo>
                <a:cubicBezTo>
                  <a:pt x="3359581" y="281788"/>
                  <a:pt x="3358515" y="285141"/>
                  <a:pt x="3356381" y="289408"/>
                </a:cubicBezTo>
                <a:cubicBezTo>
                  <a:pt x="3358210" y="292456"/>
                  <a:pt x="3359124" y="295809"/>
                  <a:pt x="3359124" y="299466"/>
                </a:cubicBezTo>
                <a:cubicBezTo>
                  <a:pt x="3359124" y="303733"/>
                  <a:pt x="3358058" y="307391"/>
                  <a:pt x="3355924" y="310439"/>
                </a:cubicBezTo>
                <a:cubicBezTo>
                  <a:pt x="3358058" y="315316"/>
                  <a:pt x="3359124" y="320345"/>
                  <a:pt x="3359124" y="325527"/>
                </a:cubicBezTo>
                <a:cubicBezTo>
                  <a:pt x="3359124" y="329489"/>
                  <a:pt x="3358210" y="333147"/>
                  <a:pt x="3356381" y="336499"/>
                </a:cubicBezTo>
                <a:cubicBezTo>
                  <a:pt x="3357905" y="339547"/>
                  <a:pt x="3358667" y="342595"/>
                  <a:pt x="3358667" y="345643"/>
                </a:cubicBezTo>
                <a:cubicBezTo>
                  <a:pt x="3358667" y="349911"/>
                  <a:pt x="3357295" y="353873"/>
                  <a:pt x="3354552" y="357531"/>
                </a:cubicBezTo>
                <a:cubicBezTo>
                  <a:pt x="3355771" y="364236"/>
                  <a:pt x="3354476" y="369494"/>
                  <a:pt x="3350666" y="373304"/>
                </a:cubicBezTo>
                <a:cubicBezTo>
                  <a:pt x="3346856" y="377114"/>
                  <a:pt x="3342208" y="379019"/>
                  <a:pt x="3336721" y="379019"/>
                </a:cubicBezTo>
                <a:cubicBezTo>
                  <a:pt x="3331845" y="379019"/>
                  <a:pt x="3327577" y="377419"/>
                  <a:pt x="3323920" y="374218"/>
                </a:cubicBezTo>
                <a:cubicBezTo>
                  <a:pt x="3320262" y="371018"/>
                  <a:pt x="3318433" y="366522"/>
                  <a:pt x="3318433" y="360731"/>
                </a:cubicBezTo>
                <a:cubicBezTo>
                  <a:pt x="3318433" y="357073"/>
                  <a:pt x="3319348" y="352959"/>
                  <a:pt x="3321176" y="348387"/>
                </a:cubicBezTo>
                <a:cubicBezTo>
                  <a:pt x="3319348" y="344119"/>
                  <a:pt x="3318433" y="339700"/>
                  <a:pt x="3318433" y="335128"/>
                </a:cubicBezTo>
                <a:cubicBezTo>
                  <a:pt x="3318433" y="331470"/>
                  <a:pt x="3319195" y="328422"/>
                  <a:pt x="3320719" y="325984"/>
                </a:cubicBezTo>
                <a:cubicBezTo>
                  <a:pt x="3318891" y="324765"/>
                  <a:pt x="3317519" y="322936"/>
                  <a:pt x="3316605" y="320497"/>
                </a:cubicBezTo>
                <a:cubicBezTo>
                  <a:pt x="3315690" y="318059"/>
                  <a:pt x="3315233" y="315316"/>
                  <a:pt x="3315233" y="312268"/>
                </a:cubicBezTo>
                <a:cubicBezTo>
                  <a:pt x="3315233" y="309220"/>
                  <a:pt x="3315842" y="305867"/>
                  <a:pt x="3317062" y="302209"/>
                </a:cubicBezTo>
                <a:cubicBezTo>
                  <a:pt x="3314318" y="298857"/>
                  <a:pt x="3312947" y="294894"/>
                  <a:pt x="3312947" y="290322"/>
                </a:cubicBezTo>
                <a:cubicBezTo>
                  <a:pt x="3312947" y="284531"/>
                  <a:pt x="3315081" y="279807"/>
                  <a:pt x="3319348" y="276149"/>
                </a:cubicBezTo>
                <a:cubicBezTo>
                  <a:pt x="3319043" y="275235"/>
                  <a:pt x="3318891" y="273711"/>
                  <a:pt x="3318891" y="271577"/>
                </a:cubicBezTo>
                <a:cubicBezTo>
                  <a:pt x="3318891" y="268529"/>
                  <a:pt x="3319195" y="266395"/>
                  <a:pt x="3319805" y="265176"/>
                </a:cubicBezTo>
                <a:cubicBezTo>
                  <a:pt x="3316452" y="260909"/>
                  <a:pt x="3314776" y="254813"/>
                  <a:pt x="3314776" y="246888"/>
                </a:cubicBezTo>
                <a:cubicBezTo>
                  <a:pt x="3314776" y="241402"/>
                  <a:pt x="3315842" y="237135"/>
                  <a:pt x="3317976" y="234087"/>
                </a:cubicBezTo>
                <a:cubicBezTo>
                  <a:pt x="3315842" y="232258"/>
                  <a:pt x="3314014" y="229743"/>
                  <a:pt x="3312490" y="226543"/>
                </a:cubicBezTo>
                <a:cubicBezTo>
                  <a:pt x="3310966" y="223342"/>
                  <a:pt x="3310204" y="220066"/>
                  <a:pt x="3310204" y="216713"/>
                </a:cubicBezTo>
                <a:cubicBezTo>
                  <a:pt x="3310204" y="213055"/>
                  <a:pt x="3311271" y="209550"/>
                  <a:pt x="3313404" y="206197"/>
                </a:cubicBezTo>
                <a:cubicBezTo>
                  <a:pt x="3311880" y="202540"/>
                  <a:pt x="3311118" y="199339"/>
                  <a:pt x="3311118" y="196596"/>
                </a:cubicBezTo>
                <a:cubicBezTo>
                  <a:pt x="3311118" y="192024"/>
                  <a:pt x="3312490" y="187757"/>
                  <a:pt x="3315233" y="183795"/>
                </a:cubicBezTo>
                <a:cubicBezTo>
                  <a:pt x="3311575" y="180137"/>
                  <a:pt x="3309747" y="176327"/>
                  <a:pt x="3309747" y="172365"/>
                </a:cubicBezTo>
                <a:cubicBezTo>
                  <a:pt x="3309747" y="169317"/>
                  <a:pt x="3310813" y="165202"/>
                  <a:pt x="3312947" y="160020"/>
                </a:cubicBezTo>
                <a:cubicBezTo>
                  <a:pt x="3310813" y="155753"/>
                  <a:pt x="3309747" y="151181"/>
                  <a:pt x="3309747" y="146304"/>
                </a:cubicBezTo>
                <a:cubicBezTo>
                  <a:pt x="3309747" y="139903"/>
                  <a:pt x="3312032" y="135941"/>
                  <a:pt x="3316605" y="134417"/>
                </a:cubicBezTo>
                <a:cubicBezTo>
                  <a:pt x="3316910" y="130150"/>
                  <a:pt x="3318433" y="126645"/>
                  <a:pt x="3321176" y="123901"/>
                </a:cubicBezTo>
                <a:cubicBezTo>
                  <a:pt x="3323920" y="121158"/>
                  <a:pt x="3327273" y="119787"/>
                  <a:pt x="3331235" y="119787"/>
                </a:cubicBezTo>
                <a:close/>
                <a:moveTo>
                  <a:pt x="496672" y="91897"/>
                </a:moveTo>
                <a:cubicBezTo>
                  <a:pt x="499719" y="91897"/>
                  <a:pt x="502387" y="92659"/>
                  <a:pt x="504672" y="94183"/>
                </a:cubicBezTo>
                <a:cubicBezTo>
                  <a:pt x="506959" y="95707"/>
                  <a:pt x="508406" y="97993"/>
                  <a:pt x="509016" y="101041"/>
                </a:cubicBezTo>
                <a:cubicBezTo>
                  <a:pt x="512674" y="103785"/>
                  <a:pt x="514502" y="107442"/>
                  <a:pt x="514502" y="112014"/>
                </a:cubicBezTo>
                <a:cubicBezTo>
                  <a:pt x="514502" y="115062"/>
                  <a:pt x="513740" y="118339"/>
                  <a:pt x="512216" y="121844"/>
                </a:cubicBezTo>
                <a:cubicBezTo>
                  <a:pt x="510692" y="125349"/>
                  <a:pt x="508864" y="128473"/>
                  <a:pt x="506730" y="131217"/>
                </a:cubicBezTo>
                <a:cubicBezTo>
                  <a:pt x="509473" y="133045"/>
                  <a:pt x="510845" y="136398"/>
                  <a:pt x="510845" y="141275"/>
                </a:cubicBezTo>
                <a:cubicBezTo>
                  <a:pt x="510845" y="146152"/>
                  <a:pt x="509321" y="150800"/>
                  <a:pt x="506273" y="155220"/>
                </a:cubicBezTo>
                <a:cubicBezTo>
                  <a:pt x="503225" y="159639"/>
                  <a:pt x="499262" y="162306"/>
                  <a:pt x="494386" y="163221"/>
                </a:cubicBezTo>
                <a:cubicBezTo>
                  <a:pt x="492252" y="170536"/>
                  <a:pt x="487223" y="175108"/>
                  <a:pt x="479298" y="176937"/>
                </a:cubicBezTo>
                <a:cubicBezTo>
                  <a:pt x="475031" y="181204"/>
                  <a:pt x="470154" y="183337"/>
                  <a:pt x="464668" y="183337"/>
                </a:cubicBezTo>
                <a:cubicBezTo>
                  <a:pt x="461315" y="183337"/>
                  <a:pt x="458419" y="182575"/>
                  <a:pt x="455981" y="181051"/>
                </a:cubicBezTo>
                <a:cubicBezTo>
                  <a:pt x="456590" y="189281"/>
                  <a:pt x="454914" y="194920"/>
                  <a:pt x="450951" y="197968"/>
                </a:cubicBezTo>
                <a:cubicBezTo>
                  <a:pt x="456438" y="204673"/>
                  <a:pt x="459181" y="211227"/>
                  <a:pt x="459181" y="217627"/>
                </a:cubicBezTo>
                <a:cubicBezTo>
                  <a:pt x="459181" y="221895"/>
                  <a:pt x="457962" y="225400"/>
                  <a:pt x="455523" y="228143"/>
                </a:cubicBezTo>
                <a:cubicBezTo>
                  <a:pt x="457962" y="231496"/>
                  <a:pt x="459181" y="235154"/>
                  <a:pt x="459181" y="239116"/>
                </a:cubicBezTo>
                <a:cubicBezTo>
                  <a:pt x="459181" y="243078"/>
                  <a:pt x="458114" y="247193"/>
                  <a:pt x="455981" y="251460"/>
                </a:cubicBezTo>
                <a:cubicBezTo>
                  <a:pt x="457809" y="254203"/>
                  <a:pt x="458724" y="257251"/>
                  <a:pt x="458724" y="260604"/>
                </a:cubicBezTo>
                <a:cubicBezTo>
                  <a:pt x="458724" y="266091"/>
                  <a:pt x="456438" y="270815"/>
                  <a:pt x="451866" y="274777"/>
                </a:cubicBezTo>
                <a:cubicBezTo>
                  <a:pt x="454914" y="278130"/>
                  <a:pt x="456438" y="282093"/>
                  <a:pt x="456438" y="286665"/>
                </a:cubicBezTo>
                <a:cubicBezTo>
                  <a:pt x="456438" y="291541"/>
                  <a:pt x="454457" y="297028"/>
                  <a:pt x="450494" y="303124"/>
                </a:cubicBezTo>
                <a:cubicBezTo>
                  <a:pt x="453542" y="304953"/>
                  <a:pt x="455066" y="308763"/>
                  <a:pt x="455066" y="314554"/>
                </a:cubicBezTo>
                <a:cubicBezTo>
                  <a:pt x="455066" y="320345"/>
                  <a:pt x="453847" y="326289"/>
                  <a:pt x="451409" y="332385"/>
                </a:cubicBezTo>
                <a:cubicBezTo>
                  <a:pt x="453847" y="335737"/>
                  <a:pt x="455066" y="340157"/>
                  <a:pt x="455066" y="345643"/>
                </a:cubicBezTo>
                <a:cubicBezTo>
                  <a:pt x="455066" y="348996"/>
                  <a:pt x="454457" y="351739"/>
                  <a:pt x="453237" y="353873"/>
                </a:cubicBezTo>
                <a:cubicBezTo>
                  <a:pt x="453847" y="356921"/>
                  <a:pt x="454152" y="359207"/>
                  <a:pt x="454152" y="360731"/>
                </a:cubicBezTo>
                <a:cubicBezTo>
                  <a:pt x="454152" y="366522"/>
                  <a:pt x="452399" y="371018"/>
                  <a:pt x="448894" y="374218"/>
                </a:cubicBezTo>
                <a:cubicBezTo>
                  <a:pt x="445389" y="377419"/>
                  <a:pt x="441198" y="379019"/>
                  <a:pt x="436321" y="379019"/>
                </a:cubicBezTo>
                <a:cubicBezTo>
                  <a:pt x="432054" y="379019"/>
                  <a:pt x="428244" y="377571"/>
                  <a:pt x="424891" y="374676"/>
                </a:cubicBezTo>
                <a:cubicBezTo>
                  <a:pt x="421538" y="371780"/>
                  <a:pt x="419557" y="367589"/>
                  <a:pt x="418947" y="362103"/>
                </a:cubicBezTo>
                <a:cubicBezTo>
                  <a:pt x="418643" y="361798"/>
                  <a:pt x="418262" y="361264"/>
                  <a:pt x="417804" y="360502"/>
                </a:cubicBezTo>
                <a:cubicBezTo>
                  <a:pt x="417347" y="359740"/>
                  <a:pt x="416966" y="359055"/>
                  <a:pt x="416661" y="358445"/>
                </a:cubicBezTo>
                <a:cubicBezTo>
                  <a:pt x="411480" y="361493"/>
                  <a:pt x="406756" y="363017"/>
                  <a:pt x="402488" y="363017"/>
                </a:cubicBezTo>
                <a:cubicBezTo>
                  <a:pt x="400964" y="363017"/>
                  <a:pt x="399745" y="362865"/>
                  <a:pt x="398831" y="362560"/>
                </a:cubicBezTo>
                <a:cubicBezTo>
                  <a:pt x="394868" y="365303"/>
                  <a:pt x="391058" y="366675"/>
                  <a:pt x="387401" y="366675"/>
                </a:cubicBezTo>
                <a:cubicBezTo>
                  <a:pt x="384353" y="366675"/>
                  <a:pt x="381457" y="366065"/>
                  <a:pt x="378714" y="364846"/>
                </a:cubicBezTo>
                <a:cubicBezTo>
                  <a:pt x="377495" y="366979"/>
                  <a:pt x="375590" y="368656"/>
                  <a:pt x="372999" y="369875"/>
                </a:cubicBezTo>
                <a:cubicBezTo>
                  <a:pt x="370408" y="371094"/>
                  <a:pt x="367589" y="371704"/>
                  <a:pt x="364541" y="371704"/>
                </a:cubicBezTo>
                <a:cubicBezTo>
                  <a:pt x="362712" y="371704"/>
                  <a:pt x="361340" y="371551"/>
                  <a:pt x="360426" y="371247"/>
                </a:cubicBezTo>
                <a:cubicBezTo>
                  <a:pt x="357073" y="372466"/>
                  <a:pt x="353873" y="373075"/>
                  <a:pt x="350825" y="373075"/>
                </a:cubicBezTo>
                <a:cubicBezTo>
                  <a:pt x="346557" y="373075"/>
                  <a:pt x="343052" y="371551"/>
                  <a:pt x="340309" y="368503"/>
                </a:cubicBezTo>
                <a:cubicBezTo>
                  <a:pt x="336956" y="368808"/>
                  <a:pt x="333222" y="367360"/>
                  <a:pt x="329108" y="364160"/>
                </a:cubicBezTo>
                <a:cubicBezTo>
                  <a:pt x="324993" y="360960"/>
                  <a:pt x="322478" y="357835"/>
                  <a:pt x="321564" y="354787"/>
                </a:cubicBezTo>
                <a:cubicBezTo>
                  <a:pt x="317906" y="353873"/>
                  <a:pt x="314630" y="351816"/>
                  <a:pt x="311734" y="348615"/>
                </a:cubicBezTo>
                <a:cubicBezTo>
                  <a:pt x="308838" y="345415"/>
                  <a:pt x="306933" y="341376"/>
                  <a:pt x="306019" y="336499"/>
                </a:cubicBezTo>
                <a:cubicBezTo>
                  <a:pt x="302361" y="335585"/>
                  <a:pt x="299390" y="333070"/>
                  <a:pt x="297104" y="328956"/>
                </a:cubicBezTo>
                <a:cubicBezTo>
                  <a:pt x="294818" y="324841"/>
                  <a:pt x="293675" y="320040"/>
                  <a:pt x="293675" y="314554"/>
                </a:cubicBezTo>
                <a:cubicBezTo>
                  <a:pt x="293675" y="311201"/>
                  <a:pt x="294132" y="308001"/>
                  <a:pt x="295046" y="304953"/>
                </a:cubicBezTo>
                <a:cubicBezTo>
                  <a:pt x="292913" y="301600"/>
                  <a:pt x="292151" y="297333"/>
                  <a:pt x="292760" y="292151"/>
                </a:cubicBezTo>
                <a:cubicBezTo>
                  <a:pt x="288493" y="288493"/>
                  <a:pt x="286360" y="284226"/>
                  <a:pt x="286360" y="279349"/>
                </a:cubicBezTo>
                <a:cubicBezTo>
                  <a:pt x="286360" y="276911"/>
                  <a:pt x="286817" y="274625"/>
                  <a:pt x="287731" y="272491"/>
                </a:cubicBezTo>
                <a:cubicBezTo>
                  <a:pt x="285902" y="269748"/>
                  <a:pt x="284988" y="266548"/>
                  <a:pt x="284988" y="262890"/>
                </a:cubicBezTo>
                <a:cubicBezTo>
                  <a:pt x="284988" y="258318"/>
                  <a:pt x="286360" y="254203"/>
                  <a:pt x="289103" y="250546"/>
                </a:cubicBezTo>
                <a:cubicBezTo>
                  <a:pt x="284836" y="246888"/>
                  <a:pt x="282702" y="242316"/>
                  <a:pt x="282702" y="236830"/>
                </a:cubicBezTo>
                <a:cubicBezTo>
                  <a:pt x="282702" y="233477"/>
                  <a:pt x="283616" y="230581"/>
                  <a:pt x="285445" y="228143"/>
                </a:cubicBezTo>
                <a:cubicBezTo>
                  <a:pt x="282702" y="224181"/>
                  <a:pt x="281330" y="219456"/>
                  <a:pt x="281330" y="213970"/>
                </a:cubicBezTo>
                <a:cubicBezTo>
                  <a:pt x="281330" y="209703"/>
                  <a:pt x="282245" y="206502"/>
                  <a:pt x="284074" y="204369"/>
                </a:cubicBezTo>
                <a:cubicBezTo>
                  <a:pt x="281026" y="201930"/>
                  <a:pt x="279502" y="198273"/>
                  <a:pt x="279502" y="193396"/>
                </a:cubicBezTo>
                <a:cubicBezTo>
                  <a:pt x="279502" y="190348"/>
                  <a:pt x="280416" y="186995"/>
                  <a:pt x="282245" y="183337"/>
                </a:cubicBezTo>
                <a:cubicBezTo>
                  <a:pt x="280721" y="180899"/>
                  <a:pt x="279959" y="177394"/>
                  <a:pt x="279959" y="172822"/>
                </a:cubicBezTo>
                <a:cubicBezTo>
                  <a:pt x="279959" y="166116"/>
                  <a:pt x="281787" y="160935"/>
                  <a:pt x="285445" y="157277"/>
                </a:cubicBezTo>
                <a:cubicBezTo>
                  <a:pt x="284531" y="154534"/>
                  <a:pt x="284074" y="151943"/>
                  <a:pt x="284074" y="149505"/>
                </a:cubicBezTo>
                <a:cubicBezTo>
                  <a:pt x="284074" y="144018"/>
                  <a:pt x="285978" y="139675"/>
                  <a:pt x="289788" y="136474"/>
                </a:cubicBezTo>
                <a:cubicBezTo>
                  <a:pt x="293599" y="133274"/>
                  <a:pt x="298094" y="131674"/>
                  <a:pt x="303276" y="131674"/>
                </a:cubicBezTo>
                <a:cubicBezTo>
                  <a:pt x="308457" y="131674"/>
                  <a:pt x="312953" y="133350"/>
                  <a:pt x="316763" y="136703"/>
                </a:cubicBezTo>
                <a:cubicBezTo>
                  <a:pt x="320573" y="140056"/>
                  <a:pt x="322478" y="144933"/>
                  <a:pt x="322478" y="151333"/>
                </a:cubicBezTo>
                <a:cubicBezTo>
                  <a:pt x="322478" y="156210"/>
                  <a:pt x="321412" y="161392"/>
                  <a:pt x="319278" y="166878"/>
                </a:cubicBezTo>
                <a:cubicBezTo>
                  <a:pt x="323545" y="170536"/>
                  <a:pt x="325679" y="175260"/>
                  <a:pt x="325679" y="181051"/>
                </a:cubicBezTo>
                <a:cubicBezTo>
                  <a:pt x="325679" y="185319"/>
                  <a:pt x="324307" y="189129"/>
                  <a:pt x="321564" y="192481"/>
                </a:cubicBezTo>
                <a:cubicBezTo>
                  <a:pt x="323393" y="195834"/>
                  <a:pt x="324307" y="200254"/>
                  <a:pt x="324307" y="205740"/>
                </a:cubicBezTo>
                <a:cubicBezTo>
                  <a:pt x="324307" y="211531"/>
                  <a:pt x="323393" y="216256"/>
                  <a:pt x="321564" y="219913"/>
                </a:cubicBezTo>
                <a:cubicBezTo>
                  <a:pt x="324307" y="223571"/>
                  <a:pt x="325679" y="229210"/>
                  <a:pt x="325679" y="236830"/>
                </a:cubicBezTo>
                <a:cubicBezTo>
                  <a:pt x="325679" y="242011"/>
                  <a:pt x="325374" y="245517"/>
                  <a:pt x="324764" y="247345"/>
                </a:cubicBezTo>
                <a:cubicBezTo>
                  <a:pt x="327203" y="250089"/>
                  <a:pt x="328422" y="253594"/>
                  <a:pt x="328422" y="257861"/>
                </a:cubicBezTo>
                <a:cubicBezTo>
                  <a:pt x="328422" y="260299"/>
                  <a:pt x="327812" y="263043"/>
                  <a:pt x="326593" y="266091"/>
                </a:cubicBezTo>
                <a:cubicBezTo>
                  <a:pt x="329641" y="269443"/>
                  <a:pt x="331165" y="274015"/>
                  <a:pt x="331165" y="279807"/>
                </a:cubicBezTo>
                <a:cubicBezTo>
                  <a:pt x="331165" y="281635"/>
                  <a:pt x="330860" y="283464"/>
                  <a:pt x="330251" y="285293"/>
                </a:cubicBezTo>
                <a:cubicBezTo>
                  <a:pt x="331470" y="286207"/>
                  <a:pt x="332537" y="287808"/>
                  <a:pt x="333451" y="290094"/>
                </a:cubicBezTo>
                <a:cubicBezTo>
                  <a:pt x="334365" y="292380"/>
                  <a:pt x="334823" y="294742"/>
                  <a:pt x="334823" y="297180"/>
                </a:cubicBezTo>
                <a:cubicBezTo>
                  <a:pt x="334823" y="300228"/>
                  <a:pt x="334061" y="302819"/>
                  <a:pt x="332537" y="304953"/>
                </a:cubicBezTo>
                <a:cubicBezTo>
                  <a:pt x="334975" y="305257"/>
                  <a:pt x="336651" y="306858"/>
                  <a:pt x="337566" y="309753"/>
                </a:cubicBezTo>
                <a:cubicBezTo>
                  <a:pt x="338480" y="312649"/>
                  <a:pt x="338633" y="315468"/>
                  <a:pt x="338023" y="318211"/>
                </a:cubicBezTo>
                <a:lnTo>
                  <a:pt x="338480" y="318211"/>
                </a:lnTo>
                <a:cubicBezTo>
                  <a:pt x="340614" y="318211"/>
                  <a:pt x="342519" y="319354"/>
                  <a:pt x="344195" y="321640"/>
                </a:cubicBezTo>
                <a:cubicBezTo>
                  <a:pt x="345872" y="323926"/>
                  <a:pt x="346405" y="325984"/>
                  <a:pt x="345795" y="327813"/>
                </a:cubicBezTo>
                <a:cubicBezTo>
                  <a:pt x="346710" y="327203"/>
                  <a:pt x="348082" y="326898"/>
                  <a:pt x="349910" y="326898"/>
                </a:cubicBezTo>
                <a:cubicBezTo>
                  <a:pt x="352349" y="326898"/>
                  <a:pt x="354558" y="327432"/>
                  <a:pt x="356540" y="328498"/>
                </a:cubicBezTo>
                <a:cubicBezTo>
                  <a:pt x="358521" y="329565"/>
                  <a:pt x="359969" y="330861"/>
                  <a:pt x="360883" y="332385"/>
                </a:cubicBezTo>
                <a:cubicBezTo>
                  <a:pt x="366979" y="329032"/>
                  <a:pt x="372770" y="327355"/>
                  <a:pt x="378257" y="327355"/>
                </a:cubicBezTo>
                <a:cubicBezTo>
                  <a:pt x="381000" y="327355"/>
                  <a:pt x="383438" y="327813"/>
                  <a:pt x="385572" y="328727"/>
                </a:cubicBezTo>
                <a:cubicBezTo>
                  <a:pt x="388315" y="326593"/>
                  <a:pt x="391897" y="324688"/>
                  <a:pt x="396316" y="323012"/>
                </a:cubicBezTo>
                <a:cubicBezTo>
                  <a:pt x="400736" y="321336"/>
                  <a:pt x="404622" y="320497"/>
                  <a:pt x="407975" y="320497"/>
                </a:cubicBezTo>
                <a:cubicBezTo>
                  <a:pt x="409499" y="320497"/>
                  <a:pt x="410870" y="320802"/>
                  <a:pt x="412089" y="321412"/>
                </a:cubicBezTo>
                <a:cubicBezTo>
                  <a:pt x="409956" y="318059"/>
                  <a:pt x="408889" y="313792"/>
                  <a:pt x="408889" y="308610"/>
                </a:cubicBezTo>
                <a:cubicBezTo>
                  <a:pt x="408889" y="302819"/>
                  <a:pt x="410718" y="299161"/>
                  <a:pt x="414375" y="297637"/>
                </a:cubicBezTo>
                <a:cubicBezTo>
                  <a:pt x="412242" y="295199"/>
                  <a:pt x="411175" y="290017"/>
                  <a:pt x="411175" y="282093"/>
                </a:cubicBezTo>
                <a:cubicBezTo>
                  <a:pt x="411175" y="272644"/>
                  <a:pt x="413156" y="265938"/>
                  <a:pt x="417119" y="261976"/>
                </a:cubicBezTo>
                <a:cubicBezTo>
                  <a:pt x="414375" y="257404"/>
                  <a:pt x="413004" y="252375"/>
                  <a:pt x="413004" y="246888"/>
                </a:cubicBezTo>
                <a:cubicBezTo>
                  <a:pt x="413004" y="242011"/>
                  <a:pt x="413918" y="238659"/>
                  <a:pt x="415747" y="236830"/>
                </a:cubicBezTo>
                <a:cubicBezTo>
                  <a:pt x="413918" y="234391"/>
                  <a:pt x="413004" y="231343"/>
                  <a:pt x="413004" y="227686"/>
                </a:cubicBezTo>
                <a:cubicBezTo>
                  <a:pt x="413004" y="224028"/>
                  <a:pt x="413690" y="220142"/>
                  <a:pt x="415061" y="216027"/>
                </a:cubicBezTo>
                <a:cubicBezTo>
                  <a:pt x="416433" y="211912"/>
                  <a:pt x="418185" y="208636"/>
                  <a:pt x="420319" y="206197"/>
                </a:cubicBezTo>
                <a:cubicBezTo>
                  <a:pt x="416357" y="203454"/>
                  <a:pt x="414375" y="197511"/>
                  <a:pt x="414375" y="188367"/>
                </a:cubicBezTo>
                <a:cubicBezTo>
                  <a:pt x="414375" y="182575"/>
                  <a:pt x="414833" y="177851"/>
                  <a:pt x="415747" y="174193"/>
                </a:cubicBezTo>
                <a:cubicBezTo>
                  <a:pt x="413004" y="168097"/>
                  <a:pt x="411632" y="163068"/>
                  <a:pt x="411632" y="159106"/>
                </a:cubicBezTo>
                <a:cubicBezTo>
                  <a:pt x="411632" y="153315"/>
                  <a:pt x="413461" y="148743"/>
                  <a:pt x="417119" y="145390"/>
                </a:cubicBezTo>
                <a:cubicBezTo>
                  <a:pt x="420776" y="142037"/>
                  <a:pt x="425043" y="140361"/>
                  <a:pt x="429920" y="140361"/>
                </a:cubicBezTo>
                <a:cubicBezTo>
                  <a:pt x="435407" y="140361"/>
                  <a:pt x="440131" y="142494"/>
                  <a:pt x="444093" y="146761"/>
                </a:cubicBezTo>
                <a:cubicBezTo>
                  <a:pt x="448056" y="151029"/>
                  <a:pt x="450189" y="156972"/>
                  <a:pt x="450494" y="164592"/>
                </a:cubicBezTo>
                <a:cubicBezTo>
                  <a:pt x="451713" y="161239"/>
                  <a:pt x="453771" y="158344"/>
                  <a:pt x="456666" y="155905"/>
                </a:cubicBezTo>
                <a:cubicBezTo>
                  <a:pt x="459562" y="153467"/>
                  <a:pt x="463143" y="151943"/>
                  <a:pt x="467411" y="151333"/>
                </a:cubicBezTo>
                <a:cubicBezTo>
                  <a:pt x="467106" y="147981"/>
                  <a:pt x="467868" y="144856"/>
                  <a:pt x="469697" y="141961"/>
                </a:cubicBezTo>
                <a:cubicBezTo>
                  <a:pt x="471525" y="139065"/>
                  <a:pt x="474116" y="137160"/>
                  <a:pt x="477469" y="136246"/>
                </a:cubicBezTo>
                <a:cubicBezTo>
                  <a:pt x="475335" y="133198"/>
                  <a:pt x="474269" y="129388"/>
                  <a:pt x="474269" y="124816"/>
                </a:cubicBezTo>
                <a:cubicBezTo>
                  <a:pt x="474269" y="116891"/>
                  <a:pt x="476707" y="110490"/>
                  <a:pt x="481584" y="105613"/>
                </a:cubicBezTo>
                <a:cubicBezTo>
                  <a:pt x="481279" y="101651"/>
                  <a:pt x="482651" y="98374"/>
                  <a:pt x="485698" y="95784"/>
                </a:cubicBezTo>
                <a:cubicBezTo>
                  <a:pt x="488747" y="93193"/>
                  <a:pt x="492404" y="91897"/>
                  <a:pt x="496672" y="91897"/>
                </a:cubicBezTo>
                <a:close/>
                <a:moveTo>
                  <a:pt x="4223233" y="89611"/>
                </a:moveTo>
                <a:cubicBezTo>
                  <a:pt x="4226280" y="89611"/>
                  <a:pt x="4228948" y="90373"/>
                  <a:pt x="4231233" y="91897"/>
                </a:cubicBezTo>
                <a:cubicBezTo>
                  <a:pt x="4233519" y="93421"/>
                  <a:pt x="4234967" y="95707"/>
                  <a:pt x="4235577" y="98755"/>
                </a:cubicBezTo>
                <a:cubicBezTo>
                  <a:pt x="4239234" y="101499"/>
                  <a:pt x="4241063" y="105156"/>
                  <a:pt x="4241063" y="109728"/>
                </a:cubicBezTo>
                <a:cubicBezTo>
                  <a:pt x="4241063" y="112776"/>
                  <a:pt x="4240301" y="116053"/>
                  <a:pt x="4238777" y="119558"/>
                </a:cubicBezTo>
                <a:cubicBezTo>
                  <a:pt x="4237253" y="123063"/>
                  <a:pt x="4235424" y="126187"/>
                  <a:pt x="4233291" y="128931"/>
                </a:cubicBezTo>
                <a:cubicBezTo>
                  <a:pt x="4236034" y="130759"/>
                  <a:pt x="4237406" y="134112"/>
                  <a:pt x="4237406" y="138989"/>
                </a:cubicBezTo>
                <a:cubicBezTo>
                  <a:pt x="4237406" y="143866"/>
                  <a:pt x="4235881" y="148514"/>
                  <a:pt x="4232834" y="152934"/>
                </a:cubicBezTo>
                <a:cubicBezTo>
                  <a:pt x="4229786" y="157353"/>
                  <a:pt x="4225823" y="160020"/>
                  <a:pt x="4220946" y="160935"/>
                </a:cubicBezTo>
                <a:cubicBezTo>
                  <a:pt x="4218813" y="168250"/>
                  <a:pt x="4213783" y="172822"/>
                  <a:pt x="4205859" y="174651"/>
                </a:cubicBezTo>
                <a:cubicBezTo>
                  <a:pt x="4201591" y="178918"/>
                  <a:pt x="4196562" y="181051"/>
                  <a:pt x="4190771" y="181051"/>
                </a:cubicBezTo>
                <a:cubicBezTo>
                  <a:pt x="4189247" y="181051"/>
                  <a:pt x="4187266" y="180747"/>
                  <a:pt x="4184828" y="180137"/>
                </a:cubicBezTo>
                <a:cubicBezTo>
                  <a:pt x="4188485" y="185319"/>
                  <a:pt x="4190314" y="190500"/>
                  <a:pt x="4190314" y="195682"/>
                </a:cubicBezTo>
                <a:cubicBezTo>
                  <a:pt x="4190314" y="196901"/>
                  <a:pt x="4190009" y="198730"/>
                  <a:pt x="4189400" y="201168"/>
                </a:cubicBezTo>
                <a:cubicBezTo>
                  <a:pt x="4202506" y="203911"/>
                  <a:pt x="4208449" y="217170"/>
                  <a:pt x="4207231" y="240945"/>
                </a:cubicBezTo>
                <a:cubicBezTo>
                  <a:pt x="4209974" y="245517"/>
                  <a:pt x="4211345" y="250393"/>
                  <a:pt x="4211345" y="255575"/>
                </a:cubicBezTo>
                <a:cubicBezTo>
                  <a:pt x="4211345" y="261671"/>
                  <a:pt x="4209364" y="267767"/>
                  <a:pt x="4205402" y="273863"/>
                </a:cubicBezTo>
                <a:cubicBezTo>
                  <a:pt x="4206316" y="276606"/>
                  <a:pt x="4206773" y="279197"/>
                  <a:pt x="4206773" y="281635"/>
                </a:cubicBezTo>
                <a:cubicBezTo>
                  <a:pt x="4206773" y="285293"/>
                  <a:pt x="4206011" y="288798"/>
                  <a:pt x="4204487" y="292151"/>
                </a:cubicBezTo>
                <a:cubicBezTo>
                  <a:pt x="4202963" y="295504"/>
                  <a:pt x="4200982" y="298095"/>
                  <a:pt x="4198544" y="299923"/>
                </a:cubicBezTo>
                <a:cubicBezTo>
                  <a:pt x="4198848" y="304800"/>
                  <a:pt x="4198010" y="308763"/>
                  <a:pt x="4196029" y="311811"/>
                </a:cubicBezTo>
                <a:cubicBezTo>
                  <a:pt x="4194048" y="314859"/>
                  <a:pt x="4190466" y="318973"/>
                  <a:pt x="4185285" y="324155"/>
                </a:cubicBezTo>
                <a:cubicBezTo>
                  <a:pt x="4185589" y="325374"/>
                  <a:pt x="4185742" y="327203"/>
                  <a:pt x="4185742" y="329641"/>
                </a:cubicBezTo>
                <a:cubicBezTo>
                  <a:pt x="4185742" y="338785"/>
                  <a:pt x="4180560" y="344729"/>
                  <a:pt x="4170197" y="347472"/>
                </a:cubicBezTo>
                <a:cubicBezTo>
                  <a:pt x="4169283" y="352349"/>
                  <a:pt x="4166768" y="356311"/>
                  <a:pt x="4162653" y="359359"/>
                </a:cubicBezTo>
                <a:cubicBezTo>
                  <a:pt x="4158539" y="362407"/>
                  <a:pt x="4153585" y="363931"/>
                  <a:pt x="4147794" y="363931"/>
                </a:cubicBezTo>
                <a:cubicBezTo>
                  <a:pt x="4142917" y="370637"/>
                  <a:pt x="4136974" y="373990"/>
                  <a:pt x="4129964" y="373990"/>
                </a:cubicBezTo>
                <a:cubicBezTo>
                  <a:pt x="4127830" y="373990"/>
                  <a:pt x="4126153" y="373837"/>
                  <a:pt x="4124934" y="373533"/>
                </a:cubicBezTo>
                <a:cubicBezTo>
                  <a:pt x="4121277" y="377190"/>
                  <a:pt x="4115638" y="379019"/>
                  <a:pt x="4108018" y="379019"/>
                </a:cubicBezTo>
                <a:cubicBezTo>
                  <a:pt x="4102227" y="379019"/>
                  <a:pt x="4097502" y="378105"/>
                  <a:pt x="4093845" y="376276"/>
                </a:cubicBezTo>
                <a:cubicBezTo>
                  <a:pt x="4088358" y="377495"/>
                  <a:pt x="4083481" y="378105"/>
                  <a:pt x="4079214" y="378105"/>
                </a:cubicBezTo>
                <a:cubicBezTo>
                  <a:pt x="4067327" y="378105"/>
                  <a:pt x="4058792" y="375057"/>
                  <a:pt x="4053611" y="368961"/>
                </a:cubicBezTo>
                <a:cubicBezTo>
                  <a:pt x="4052392" y="369265"/>
                  <a:pt x="4050715" y="369418"/>
                  <a:pt x="4048582" y="369418"/>
                </a:cubicBezTo>
                <a:cubicBezTo>
                  <a:pt x="4041571" y="369418"/>
                  <a:pt x="4036237" y="366217"/>
                  <a:pt x="4032580" y="359817"/>
                </a:cubicBezTo>
                <a:cubicBezTo>
                  <a:pt x="4029532" y="360121"/>
                  <a:pt x="4025646" y="358521"/>
                  <a:pt x="4020921" y="355016"/>
                </a:cubicBezTo>
                <a:cubicBezTo>
                  <a:pt x="4016196" y="351511"/>
                  <a:pt x="4014139" y="348082"/>
                  <a:pt x="4014749" y="344729"/>
                </a:cubicBezTo>
                <a:cubicBezTo>
                  <a:pt x="4009872" y="343510"/>
                  <a:pt x="4005834" y="340538"/>
                  <a:pt x="4002633" y="335814"/>
                </a:cubicBezTo>
                <a:cubicBezTo>
                  <a:pt x="3999433" y="331089"/>
                  <a:pt x="3997985" y="325679"/>
                  <a:pt x="3998290" y="319583"/>
                </a:cubicBezTo>
                <a:cubicBezTo>
                  <a:pt x="3994937" y="318364"/>
                  <a:pt x="3992346" y="315925"/>
                  <a:pt x="3990518" y="312268"/>
                </a:cubicBezTo>
                <a:cubicBezTo>
                  <a:pt x="3988689" y="308610"/>
                  <a:pt x="3987774" y="304495"/>
                  <a:pt x="3987774" y="299923"/>
                </a:cubicBezTo>
                <a:cubicBezTo>
                  <a:pt x="3987774" y="295047"/>
                  <a:pt x="3988536" y="291541"/>
                  <a:pt x="3990060" y="289408"/>
                </a:cubicBezTo>
                <a:cubicBezTo>
                  <a:pt x="3986707" y="284226"/>
                  <a:pt x="3985031" y="278283"/>
                  <a:pt x="3985031" y="271577"/>
                </a:cubicBezTo>
                <a:cubicBezTo>
                  <a:pt x="3985031" y="264567"/>
                  <a:pt x="3987165" y="258928"/>
                  <a:pt x="3991432" y="254661"/>
                </a:cubicBezTo>
                <a:cubicBezTo>
                  <a:pt x="3988079" y="252222"/>
                  <a:pt x="3986403" y="248565"/>
                  <a:pt x="3986403" y="243688"/>
                </a:cubicBezTo>
                <a:cubicBezTo>
                  <a:pt x="3986403" y="240640"/>
                  <a:pt x="3987165" y="237592"/>
                  <a:pt x="3988689" y="234544"/>
                </a:cubicBezTo>
                <a:cubicBezTo>
                  <a:pt x="3990213" y="231496"/>
                  <a:pt x="3992194" y="229362"/>
                  <a:pt x="3994632" y="228143"/>
                </a:cubicBezTo>
                <a:cubicBezTo>
                  <a:pt x="3994023" y="223876"/>
                  <a:pt x="3994556" y="219837"/>
                  <a:pt x="3996233" y="216027"/>
                </a:cubicBezTo>
                <a:cubicBezTo>
                  <a:pt x="3997909" y="212217"/>
                  <a:pt x="4000271" y="209398"/>
                  <a:pt x="4003319" y="207569"/>
                </a:cubicBezTo>
                <a:cubicBezTo>
                  <a:pt x="4002709" y="206655"/>
                  <a:pt x="4002405" y="205283"/>
                  <a:pt x="4002405" y="203454"/>
                </a:cubicBezTo>
                <a:cubicBezTo>
                  <a:pt x="4002405" y="200711"/>
                  <a:pt x="4003395" y="197968"/>
                  <a:pt x="4005377" y="195225"/>
                </a:cubicBezTo>
                <a:cubicBezTo>
                  <a:pt x="4007357" y="192481"/>
                  <a:pt x="4009567" y="190805"/>
                  <a:pt x="4012006" y="190195"/>
                </a:cubicBezTo>
                <a:cubicBezTo>
                  <a:pt x="4011701" y="189281"/>
                  <a:pt x="4011549" y="188062"/>
                  <a:pt x="4011549" y="186538"/>
                </a:cubicBezTo>
                <a:cubicBezTo>
                  <a:pt x="4011549" y="180137"/>
                  <a:pt x="4013987" y="174574"/>
                  <a:pt x="4018864" y="169850"/>
                </a:cubicBezTo>
                <a:cubicBezTo>
                  <a:pt x="4023741" y="165126"/>
                  <a:pt x="4028465" y="163068"/>
                  <a:pt x="4033037" y="163678"/>
                </a:cubicBezTo>
                <a:cubicBezTo>
                  <a:pt x="4033037" y="159411"/>
                  <a:pt x="4034942" y="155829"/>
                  <a:pt x="4038752" y="152934"/>
                </a:cubicBezTo>
                <a:cubicBezTo>
                  <a:pt x="4042562" y="150038"/>
                  <a:pt x="4047515" y="148590"/>
                  <a:pt x="4053611" y="148590"/>
                </a:cubicBezTo>
                <a:cubicBezTo>
                  <a:pt x="4056354" y="148590"/>
                  <a:pt x="4058488" y="148743"/>
                  <a:pt x="4060012" y="149047"/>
                </a:cubicBezTo>
                <a:cubicBezTo>
                  <a:pt x="4062145" y="144475"/>
                  <a:pt x="4065803" y="140742"/>
                  <a:pt x="4070985" y="137846"/>
                </a:cubicBezTo>
                <a:cubicBezTo>
                  <a:pt x="4076166" y="134950"/>
                  <a:pt x="4081500" y="133503"/>
                  <a:pt x="4086987" y="133503"/>
                </a:cubicBezTo>
                <a:cubicBezTo>
                  <a:pt x="4090644" y="133503"/>
                  <a:pt x="4093692" y="134265"/>
                  <a:pt x="4096131" y="135789"/>
                </a:cubicBezTo>
                <a:cubicBezTo>
                  <a:pt x="4100398" y="132131"/>
                  <a:pt x="4105732" y="130302"/>
                  <a:pt x="4112133" y="130302"/>
                </a:cubicBezTo>
                <a:cubicBezTo>
                  <a:pt x="4117314" y="130302"/>
                  <a:pt x="4121963" y="131521"/>
                  <a:pt x="4126077" y="133960"/>
                </a:cubicBezTo>
                <a:cubicBezTo>
                  <a:pt x="4130192" y="136398"/>
                  <a:pt x="4132707" y="139751"/>
                  <a:pt x="4133621" y="144018"/>
                </a:cubicBezTo>
                <a:cubicBezTo>
                  <a:pt x="4138498" y="144018"/>
                  <a:pt x="4143680" y="145771"/>
                  <a:pt x="4149166" y="149276"/>
                </a:cubicBezTo>
                <a:cubicBezTo>
                  <a:pt x="4154652" y="152781"/>
                  <a:pt x="4157853" y="156363"/>
                  <a:pt x="4158767" y="160020"/>
                </a:cubicBezTo>
                <a:cubicBezTo>
                  <a:pt x="4164254" y="161849"/>
                  <a:pt x="4169892" y="165202"/>
                  <a:pt x="4175684" y="170079"/>
                </a:cubicBezTo>
                <a:cubicBezTo>
                  <a:pt x="4175379" y="165507"/>
                  <a:pt x="4176903" y="161087"/>
                  <a:pt x="4180256" y="156820"/>
                </a:cubicBezTo>
                <a:cubicBezTo>
                  <a:pt x="4183608" y="152553"/>
                  <a:pt x="4188180" y="149962"/>
                  <a:pt x="4193972" y="149047"/>
                </a:cubicBezTo>
                <a:cubicBezTo>
                  <a:pt x="4193667" y="145695"/>
                  <a:pt x="4194429" y="142570"/>
                  <a:pt x="4196258" y="139675"/>
                </a:cubicBezTo>
                <a:cubicBezTo>
                  <a:pt x="4198086" y="136779"/>
                  <a:pt x="4200677" y="134874"/>
                  <a:pt x="4204030" y="133960"/>
                </a:cubicBezTo>
                <a:cubicBezTo>
                  <a:pt x="4201896" y="130912"/>
                  <a:pt x="4200830" y="127102"/>
                  <a:pt x="4200830" y="122530"/>
                </a:cubicBezTo>
                <a:cubicBezTo>
                  <a:pt x="4200830" y="114605"/>
                  <a:pt x="4203268" y="108204"/>
                  <a:pt x="4208145" y="103327"/>
                </a:cubicBezTo>
                <a:cubicBezTo>
                  <a:pt x="4207840" y="99365"/>
                  <a:pt x="4209212" y="96088"/>
                  <a:pt x="4212260" y="93498"/>
                </a:cubicBezTo>
                <a:cubicBezTo>
                  <a:pt x="4215307" y="90907"/>
                  <a:pt x="4218965" y="89611"/>
                  <a:pt x="4223233" y="89611"/>
                </a:cubicBezTo>
                <a:close/>
                <a:moveTo>
                  <a:pt x="5644819" y="52121"/>
                </a:moveTo>
                <a:cubicBezTo>
                  <a:pt x="5649086" y="52121"/>
                  <a:pt x="5653049" y="53569"/>
                  <a:pt x="5656707" y="56464"/>
                </a:cubicBezTo>
                <a:cubicBezTo>
                  <a:pt x="5660364" y="59360"/>
                  <a:pt x="5662193" y="63094"/>
                  <a:pt x="5662193" y="67666"/>
                </a:cubicBezTo>
                <a:cubicBezTo>
                  <a:pt x="5662193" y="70714"/>
                  <a:pt x="5660973" y="74219"/>
                  <a:pt x="5658535" y="78181"/>
                </a:cubicBezTo>
                <a:cubicBezTo>
                  <a:pt x="5661583" y="80925"/>
                  <a:pt x="5663107" y="85497"/>
                  <a:pt x="5663107" y="91897"/>
                </a:cubicBezTo>
                <a:cubicBezTo>
                  <a:pt x="5663107" y="94641"/>
                  <a:pt x="5662727" y="97460"/>
                  <a:pt x="5661964" y="100356"/>
                </a:cubicBezTo>
                <a:cubicBezTo>
                  <a:pt x="5661202" y="103251"/>
                  <a:pt x="5660212" y="105461"/>
                  <a:pt x="5658993" y="106985"/>
                </a:cubicBezTo>
                <a:cubicBezTo>
                  <a:pt x="5660821" y="108204"/>
                  <a:pt x="5661735" y="110643"/>
                  <a:pt x="5661735" y="114300"/>
                </a:cubicBezTo>
                <a:cubicBezTo>
                  <a:pt x="5661735" y="117348"/>
                  <a:pt x="5660973" y="121463"/>
                  <a:pt x="5659450" y="126645"/>
                </a:cubicBezTo>
                <a:cubicBezTo>
                  <a:pt x="5662193" y="125730"/>
                  <a:pt x="5665088" y="125273"/>
                  <a:pt x="5668136" y="125273"/>
                </a:cubicBezTo>
                <a:cubicBezTo>
                  <a:pt x="5672709" y="125273"/>
                  <a:pt x="5676214" y="126340"/>
                  <a:pt x="5678652" y="128473"/>
                </a:cubicBezTo>
                <a:cubicBezTo>
                  <a:pt x="5681700" y="126949"/>
                  <a:pt x="5684139" y="126187"/>
                  <a:pt x="5685967" y="126187"/>
                </a:cubicBezTo>
                <a:cubicBezTo>
                  <a:pt x="5689015" y="126187"/>
                  <a:pt x="5691453" y="127407"/>
                  <a:pt x="5693282" y="129845"/>
                </a:cubicBezTo>
                <a:cubicBezTo>
                  <a:pt x="5695416" y="128321"/>
                  <a:pt x="5698006" y="127559"/>
                  <a:pt x="5701055" y="127559"/>
                </a:cubicBezTo>
                <a:cubicBezTo>
                  <a:pt x="5705322" y="127559"/>
                  <a:pt x="5708675" y="129235"/>
                  <a:pt x="5711113" y="132588"/>
                </a:cubicBezTo>
                <a:cubicBezTo>
                  <a:pt x="5716905" y="132588"/>
                  <a:pt x="5721248" y="133884"/>
                  <a:pt x="5724143" y="136474"/>
                </a:cubicBezTo>
                <a:cubicBezTo>
                  <a:pt x="5727039" y="139065"/>
                  <a:pt x="5728487" y="142342"/>
                  <a:pt x="5728487" y="146304"/>
                </a:cubicBezTo>
                <a:cubicBezTo>
                  <a:pt x="5728487" y="151181"/>
                  <a:pt x="5726581" y="155829"/>
                  <a:pt x="5722772" y="160249"/>
                </a:cubicBezTo>
                <a:cubicBezTo>
                  <a:pt x="5718962" y="164668"/>
                  <a:pt x="5714619" y="166878"/>
                  <a:pt x="5709742" y="166878"/>
                </a:cubicBezTo>
                <a:cubicBezTo>
                  <a:pt x="5706998" y="166878"/>
                  <a:pt x="5704256" y="165964"/>
                  <a:pt x="5701512" y="164135"/>
                </a:cubicBezTo>
                <a:cubicBezTo>
                  <a:pt x="5698464" y="166573"/>
                  <a:pt x="5694502" y="167793"/>
                  <a:pt x="5689625" y="167793"/>
                </a:cubicBezTo>
                <a:cubicBezTo>
                  <a:pt x="5685053" y="167793"/>
                  <a:pt x="5681243" y="166726"/>
                  <a:pt x="5678195" y="164592"/>
                </a:cubicBezTo>
                <a:cubicBezTo>
                  <a:pt x="5674232" y="166116"/>
                  <a:pt x="5671337" y="166878"/>
                  <a:pt x="5669508" y="166878"/>
                </a:cubicBezTo>
                <a:cubicBezTo>
                  <a:pt x="5667070" y="166878"/>
                  <a:pt x="5664174" y="165811"/>
                  <a:pt x="5660821" y="163678"/>
                </a:cubicBezTo>
                <a:cubicBezTo>
                  <a:pt x="5663564" y="167335"/>
                  <a:pt x="5664936" y="171298"/>
                  <a:pt x="5664936" y="175565"/>
                </a:cubicBezTo>
                <a:cubicBezTo>
                  <a:pt x="5664936" y="180137"/>
                  <a:pt x="5663107" y="184252"/>
                  <a:pt x="5659450" y="187909"/>
                </a:cubicBezTo>
                <a:cubicBezTo>
                  <a:pt x="5662193" y="191567"/>
                  <a:pt x="5663564" y="196139"/>
                  <a:pt x="5663564" y="201625"/>
                </a:cubicBezTo>
                <a:cubicBezTo>
                  <a:pt x="5663564" y="206502"/>
                  <a:pt x="5662193" y="211074"/>
                  <a:pt x="5659450" y="215341"/>
                </a:cubicBezTo>
                <a:cubicBezTo>
                  <a:pt x="5663107" y="217780"/>
                  <a:pt x="5664936" y="221742"/>
                  <a:pt x="5664936" y="227229"/>
                </a:cubicBezTo>
                <a:cubicBezTo>
                  <a:pt x="5664936" y="231801"/>
                  <a:pt x="5663564" y="235763"/>
                  <a:pt x="5660821" y="239116"/>
                </a:cubicBezTo>
                <a:cubicBezTo>
                  <a:pt x="5663870" y="242469"/>
                  <a:pt x="5665393" y="248412"/>
                  <a:pt x="5665393" y="256947"/>
                </a:cubicBezTo>
                <a:cubicBezTo>
                  <a:pt x="5665393" y="260604"/>
                  <a:pt x="5664936" y="263652"/>
                  <a:pt x="5664021" y="266091"/>
                </a:cubicBezTo>
                <a:cubicBezTo>
                  <a:pt x="5666156" y="269139"/>
                  <a:pt x="5667222" y="272339"/>
                  <a:pt x="5667222" y="275692"/>
                </a:cubicBezTo>
                <a:cubicBezTo>
                  <a:pt x="5667222" y="277521"/>
                  <a:pt x="5666841" y="279883"/>
                  <a:pt x="5666079" y="282778"/>
                </a:cubicBezTo>
                <a:cubicBezTo>
                  <a:pt x="5665317" y="285674"/>
                  <a:pt x="5664783" y="288036"/>
                  <a:pt x="5664479" y="289865"/>
                </a:cubicBezTo>
                <a:cubicBezTo>
                  <a:pt x="5668136" y="294132"/>
                  <a:pt x="5669965" y="298247"/>
                  <a:pt x="5669965" y="302209"/>
                </a:cubicBezTo>
                <a:cubicBezTo>
                  <a:pt x="5675147" y="306172"/>
                  <a:pt x="5677737" y="310896"/>
                  <a:pt x="5677737" y="316383"/>
                </a:cubicBezTo>
                <a:cubicBezTo>
                  <a:pt x="5683833" y="319735"/>
                  <a:pt x="5686882" y="325374"/>
                  <a:pt x="5686882" y="333299"/>
                </a:cubicBezTo>
                <a:cubicBezTo>
                  <a:pt x="5687491" y="334213"/>
                  <a:pt x="5688101" y="334823"/>
                  <a:pt x="5688711" y="335128"/>
                </a:cubicBezTo>
                <a:cubicBezTo>
                  <a:pt x="5689320" y="335433"/>
                  <a:pt x="5689777" y="335737"/>
                  <a:pt x="5690082" y="336042"/>
                </a:cubicBezTo>
                <a:lnTo>
                  <a:pt x="5693282" y="335585"/>
                </a:lnTo>
                <a:cubicBezTo>
                  <a:pt x="5697854" y="335585"/>
                  <a:pt x="5701512" y="336957"/>
                  <a:pt x="5704256" y="339700"/>
                </a:cubicBezTo>
                <a:cubicBezTo>
                  <a:pt x="5706694" y="339090"/>
                  <a:pt x="5708675" y="338785"/>
                  <a:pt x="5710199" y="338785"/>
                </a:cubicBezTo>
                <a:cubicBezTo>
                  <a:pt x="5711113" y="338785"/>
                  <a:pt x="5712790" y="339090"/>
                  <a:pt x="5715228" y="339700"/>
                </a:cubicBezTo>
                <a:cubicBezTo>
                  <a:pt x="5715533" y="338176"/>
                  <a:pt x="5716371" y="337109"/>
                  <a:pt x="5717742" y="336499"/>
                </a:cubicBezTo>
                <a:cubicBezTo>
                  <a:pt x="5719114" y="335890"/>
                  <a:pt x="5720714" y="335433"/>
                  <a:pt x="5722543" y="335128"/>
                </a:cubicBezTo>
                <a:cubicBezTo>
                  <a:pt x="5723762" y="334823"/>
                  <a:pt x="5725286" y="334671"/>
                  <a:pt x="5727115" y="334671"/>
                </a:cubicBezTo>
                <a:cubicBezTo>
                  <a:pt x="5732297" y="334671"/>
                  <a:pt x="5736488" y="336576"/>
                  <a:pt x="5739688" y="340386"/>
                </a:cubicBezTo>
                <a:cubicBezTo>
                  <a:pt x="5742889" y="344196"/>
                  <a:pt x="5744489" y="348691"/>
                  <a:pt x="5744489" y="353873"/>
                </a:cubicBezTo>
                <a:cubicBezTo>
                  <a:pt x="5744489" y="357835"/>
                  <a:pt x="5743422" y="361264"/>
                  <a:pt x="5741289" y="364160"/>
                </a:cubicBezTo>
                <a:cubicBezTo>
                  <a:pt x="5739155" y="367056"/>
                  <a:pt x="5735954" y="369113"/>
                  <a:pt x="5731687" y="370332"/>
                </a:cubicBezTo>
                <a:cubicBezTo>
                  <a:pt x="5725286" y="375819"/>
                  <a:pt x="5717666" y="378105"/>
                  <a:pt x="5708827" y="377190"/>
                </a:cubicBezTo>
                <a:cubicBezTo>
                  <a:pt x="5706389" y="379324"/>
                  <a:pt x="5703189" y="380391"/>
                  <a:pt x="5699226" y="380391"/>
                </a:cubicBezTo>
                <a:cubicBezTo>
                  <a:pt x="5693740" y="380391"/>
                  <a:pt x="5688711" y="378409"/>
                  <a:pt x="5684139" y="374447"/>
                </a:cubicBezTo>
                <a:cubicBezTo>
                  <a:pt x="5681090" y="373837"/>
                  <a:pt x="5677433" y="372237"/>
                  <a:pt x="5673166" y="369646"/>
                </a:cubicBezTo>
                <a:cubicBezTo>
                  <a:pt x="5668898" y="367056"/>
                  <a:pt x="5666765" y="364693"/>
                  <a:pt x="5666765" y="362560"/>
                </a:cubicBezTo>
                <a:cubicBezTo>
                  <a:pt x="5662498" y="361950"/>
                  <a:pt x="5658154" y="359512"/>
                  <a:pt x="5653735" y="355245"/>
                </a:cubicBezTo>
                <a:cubicBezTo>
                  <a:pt x="5649315" y="350977"/>
                  <a:pt x="5647715" y="345796"/>
                  <a:pt x="5648934" y="339700"/>
                </a:cubicBezTo>
                <a:cubicBezTo>
                  <a:pt x="5645581" y="336042"/>
                  <a:pt x="5643600" y="332232"/>
                  <a:pt x="5642991" y="328270"/>
                </a:cubicBezTo>
                <a:cubicBezTo>
                  <a:pt x="5639333" y="326441"/>
                  <a:pt x="5636666" y="323698"/>
                  <a:pt x="5634989" y="320040"/>
                </a:cubicBezTo>
                <a:cubicBezTo>
                  <a:pt x="5633313" y="316383"/>
                  <a:pt x="5632780" y="312573"/>
                  <a:pt x="5633389" y="308610"/>
                </a:cubicBezTo>
                <a:cubicBezTo>
                  <a:pt x="5629427" y="304953"/>
                  <a:pt x="5627446" y="299466"/>
                  <a:pt x="5627446" y="292151"/>
                </a:cubicBezTo>
                <a:cubicBezTo>
                  <a:pt x="5627446" y="289408"/>
                  <a:pt x="5627750" y="285903"/>
                  <a:pt x="5628360" y="281635"/>
                </a:cubicBezTo>
                <a:cubicBezTo>
                  <a:pt x="5624093" y="278283"/>
                  <a:pt x="5621959" y="273711"/>
                  <a:pt x="5621959" y="267919"/>
                </a:cubicBezTo>
                <a:cubicBezTo>
                  <a:pt x="5621959" y="262738"/>
                  <a:pt x="5623636" y="258471"/>
                  <a:pt x="5626989" y="255118"/>
                </a:cubicBezTo>
                <a:cubicBezTo>
                  <a:pt x="5623331" y="251460"/>
                  <a:pt x="5621502" y="246736"/>
                  <a:pt x="5621502" y="240945"/>
                </a:cubicBezTo>
                <a:cubicBezTo>
                  <a:pt x="5621502" y="238811"/>
                  <a:pt x="5622112" y="236220"/>
                  <a:pt x="5623331" y="233172"/>
                </a:cubicBezTo>
                <a:cubicBezTo>
                  <a:pt x="5621502" y="229515"/>
                  <a:pt x="5620587" y="225857"/>
                  <a:pt x="5620587" y="222199"/>
                </a:cubicBezTo>
                <a:cubicBezTo>
                  <a:pt x="5620587" y="217323"/>
                  <a:pt x="5621959" y="213513"/>
                  <a:pt x="5624702" y="210769"/>
                </a:cubicBezTo>
                <a:cubicBezTo>
                  <a:pt x="5622874" y="207112"/>
                  <a:pt x="5621959" y="203150"/>
                  <a:pt x="5621959" y="198882"/>
                </a:cubicBezTo>
                <a:cubicBezTo>
                  <a:pt x="5621959" y="195225"/>
                  <a:pt x="5622493" y="191948"/>
                  <a:pt x="5623559" y="189052"/>
                </a:cubicBezTo>
                <a:cubicBezTo>
                  <a:pt x="5624626" y="186157"/>
                  <a:pt x="5625922" y="183947"/>
                  <a:pt x="5627446" y="182423"/>
                </a:cubicBezTo>
                <a:cubicBezTo>
                  <a:pt x="5624093" y="178461"/>
                  <a:pt x="5622416" y="174193"/>
                  <a:pt x="5622416" y="169621"/>
                </a:cubicBezTo>
                <a:cubicBezTo>
                  <a:pt x="5622416" y="167183"/>
                  <a:pt x="5622874" y="164592"/>
                  <a:pt x="5623788" y="161849"/>
                </a:cubicBezTo>
                <a:cubicBezTo>
                  <a:pt x="5621045" y="162763"/>
                  <a:pt x="5617997" y="163221"/>
                  <a:pt x="5614644" y="163221"/>
                </a:cubicBezTo>
                <a:cubicBezTo>
                  <a:pt x="5609462" y="163221"/>
                  <a:pt x="5605652" y="162154"/>
                  <a:pt x="5603214" y="160020"/>
                </a:cubicBezTo>
                <a:cubicBezTo>
                  <a:pt x="5599557" y="160935"/>
                  <a:pt x="5596356" y="161392"/>
                  <a:pt x="5593613" y="161392"/>
                </a:cubicBezTo>
                <a:cubicBezTo>
                  <a:pt x="5588127" y="161392"/>
                  <a:pt x="5582488" y="159715"/>
                  <a:pt x="5576696" y="156363"/>
                </a:cubicBezTo>
                <a:cubicBezTo>
                  <a:pt x="5573648" y="158191"/>
                  <a:pt x="5570448" y="159106"/>
                  <a:pt x="5567095" y="159106"/>
                </a:cubicBezTo>
                <a:cubicBezTo>
                  <a:pt x="5562218" y="159106"/>
                  <a:pt x="5558180" y="157048"/>
                  <a:pt x="5554979" y="152934"/>
                </a:cubicBezTo>
                <a:cubicBezTo>
                  <a:pt x="5551779" y="148819"/>
                  <a:pt x="5550179" y="144171"/>
                  <a:pt x="5550179" y="138989"/>
                </a:cubicBezTo>
                <a:cubicBezTo>
                  <a:pt x="5550179" y="134417"/>
                  <a:pt x="5551627" y="130531"/>
                  <a:pt x="5554522" y="127330"/>
                </a:cubicBezTo>
                <a:cubicBezTo>
                  <a:pt x="5557418" y="124130"/>
                  <a:pt x="5561609" y="122377"/>
                  <a:pt x="5567095" y="122073"/>
                </a:cubicBezTo>
                <a:cubicBezTo>
                  <a:pt x="5570753" y="120549"/>
                  <a:pt x="5574105" y="119787"/>
                  <a:pt x="5577153" y="119787"/>
                </a:cubicBezTo>
                <a:cubicBezTo>
                  <a:pt x="5583250" y="119787"/>
                  <a:pt x="5588583" y="121311"/>
                  <a:pt x="5593156" y="124359"/>
                </a:cubicBezTo>
                <a:cubicBezTo>
                  <a:pt x="5597118" y="122835"/>
                  <a:pt x="5601537" y="122073"/>
                  <a:pt x="5606414" y="122073"/>
                </a:cubicBezTo>
                <a:cubicBezTo>
                  <a:pt x="5610682" y="122073"/>
                  <a:pt x="5614035" y="122835"/>
                  <a:pt x="5616473" y="124359"/>
                </a:cubicBezTo>
                <a:cubicBezTo>
                  <a:pt x="5616778" y="123139"/>
                  <a:pt x="5618073" y="121996"/>
                  <a:pt x="5620359" y="120930"/>
                </a:cubicBezTo>
                <a:cubicBezTo>
                  <a:pt x="5622645" y="119863"/>
                  <a:pt x="5624550" y="119482"/>
                  <a:pt x="5626074" y="119787"/>
                </a:cubicBezTo>
                <a:cubicBezTo>
                  <a:pt x="5624855" y="117043"/>
                  <a:pt x="5624245" y="113386"/>
                  <a:pt x="5624245" y="108814"/>
                </a:cubicBezTo>
                <a:cubicBezTo>
                  <a:pt x="5624245" y="103327"/>
                  <a:pt x="5625464" y="100432"/>
                  <a:pt x="5627903" y="100127"/>
                </a:cubicBezTo>
                <a:cubicBezTo>
                  <a:pt x="5625769" y="97079"/>
                  <a:pt x="5624702" y="92659"/>
                  <a:pt x="5624702" y="86868"/>
                </a:cubicBezTo>
                <a:cubicBezTo>
                  <a:pt x="5624702" y="78943"/>
                  <a:pt x="5626683" y="73457"/>
                  <a:pt x="5630646" y="70409"/>
                </a:cubicBezTo>
                <a:cubicBezTo>
                  <a:pt x="5630341" y="64313"/>
                  <a:pt x="5631561" y="59741"/>
                  <a:pt x="5634303" y="56693"/>
                </a:cubicBezTo>
                <a:cubicBezTo>
                  <a:pt x="5637047" y="53645"/>
                  <a:pt x="5640552" y="52121"/>
                  <a:pt x="5644819" y="52121"/>
                </a:cubicBezTo>
                <a:close/>
                <a:moveTo>
                  <a:pt x="4501820" y="52121"/>
                </a:moveTo>
                <a:cubicBezTo>
                  <a:pt x="4506086" y="52121"/>
                  <a:pt x="4510049" y="53569"/>
                  <a:pt x="4513707" y="56464"/>
                </a:cubicBezTo>
                <a:cubicBezTo>
                  <a:pt x="4517364" y="59360"/>
                  <a:pt x="4519193" y="63094"/>
                  <a:pt x="4519193" y="67666"/>
                </a:cubicBezTo>
                <a:cubicBezTo>
                  <a:pt x="4519193" y="70714"/>
                  <a:pt x="4517974" y="74219"/>
                  <a:pt x="4515536" y="78181"/>
                </a:cubicBezTo>
                <a:cubicBezTo>
                  <a:pt x="4518584" y="80925"/>
                  <a:pt x="4520107" y="85497"/>
                  <a:pt x="4520107" y="91897"/>
                </a:cubicBezTo>
                <a:cubicBezTo>
                  <a:pt x="4520107" y="94641"/>
                  <a:pt x="4519727" y="97460"/>
                  <a:pt x="4518964" y="100356"/>
                </a:cubicBezTo>
                <a:cubicBezTo>
                  <a:pt x="4518202" y="103251"/>
                  <a:pt x="4517212" y="105461"/>
                  <a:pt x="4515993" y="106985"/>
                </a:cubicBezTo>
                <a:cubicBezTo>
                  <a:pt x="4517822" y="108204"/>
                  <a:pt x="4518736" y="110643"/>
                  <a:pt x="4518736" y="114300"/>
                </a:cubicBezTo>
                <a:cubicBezTo>
                  <a:pt x="4518736" y="117348"/>
                  <a:pt x="4517974" y="121463"/>
                  <a:pt x="4516450" y="126645"/>
                </a:cubicBezTo>
                <a:cubicBezTo>
                  <a:pt x="4519193" y="125730"/>
                  <a:pt x="4522088" y="125273"/>
                  <a:pt x="4525137" y="125273"/>
                </a:cubicBezTo>
                <a:cubicBezTo>
                  <a:pt x="4529709" y="125273"/>
                  <a:pt x="4533214" y="126340"/>
                  <a:pt x="4535652" y="128473"/>
                </a:cubicBezTo>
                <a:cubicBezTo>
                  <a:pt x="4538700" y="126949"/>
                  <a:pt x="4541139" y="126187"/>
                  <a:pt x="4542967" y="126187"/>
                </a:cubicBezTo>
                <a:cubicBezTo>
                  <a:pt x="4546016" y="126187"/>
                  <a:pt x="4548454" y="127407"/>
                  <a:pt x="4550283" y="129845"/>
                </a:cubicBezTo>
                <a:cubicBezTo>
                  <a:pt x="4552417" y="128321"/>
                  <a:pt x="4555007" y="127559"/>
                  <a:pt x="4558055" y="127559"/>
                </a:cubicBezTo>
                <a:cubicBezTo>
                  <a:pt x="4562322" y="127559"/>
                  <a:pt x="4565675" y="129235"/>
                  <a:pt x="4568114" y="132588"/>
                </a:cubicBezTo>
                <a:cubicBezTo>
                  <a:pt x="4573905" y="132588"/>
                  <a:pt x="4578248" y="133884"/>
                  <a:pt x="4581144" y="136474"/>
                </a:cubicBezTo>
                <a:cubicBezTo>
                  <a:pt x="4584039" y="139065"/>
                  <a:pt x="4585487" y="142342"/>
                  <a:pt x="4585487" y="146304"/>
                </a:cubicBezTo>
                <a:cubicBezTo>
                  <a:pt x="4585487" y="151181"/>
                  <a:pt x="4583582" y="155829"/>
                  <a:pt x="4579772" y="160249"/>
                </a:cubicBezTo>
                <a:cubicBezTo>
                  <a:pt x="4575962" y="164668"/>
                  <a:pt x="4571619" y="166878"/>
                  <a:pt x="4566742" y="166878"/>
                </a:cubicBezTo>
                <a:cubicBezTo>
                  <a:pt x="4563999" y="166878"/>
                  <a:pt x="4561256" y="165964"/>
                  <a:pt x="4558512" y="164135"/>
                </a:cubicBezTo>
                <a:cubicBezTo>
                  <a:pt x="4555464" y="166573"/>
                  <a:pt x="4551502" y="167793"/>
                  <a:pt x="4546625" y="167793"/>
                </a:cubicBezTo>
                <a:cubicBezTo>
                  <a:pt x="4542053" y="167793"/>
                  <a:pt x="4538243" y="166726"/>
                  <a:pt x="4535195" y="164592"/>
                </a:cubicBezTo>
                <a:cubicBezTo>
                  <a:pt x="4531233" y="166116"/>
                  <a:pt x="4528337" y="166878"/>
                  <a:pt x="4526508" y="166878"/>
                </a:cubicBezTo>
                <a:cubicBezTo>
                  <a:pt x="4524070" y="166878"/>
                  <a:pt x="4521174" y="165811"/>
                  <a:pt x="4517822" y="163678"/>
                </a:cubicBezTo>
                <a:cubicBezTo>
                  <a:pt x="4520565" y="167335"/>
                  <a:pt x="4521936" y="171298"/>
                  <a:pt x="4521936" y="175565"/>
                </a:cubicBezTo>
                <a:cubicBezTo>
                  <a:pt x="4521936" y="180137"/>
                  <a:pt x="4520107" y="184252"/>
                  <a:pt x="4516450" y="187909"/>
                </a:cubicBezTo>
                <a:cubicBezTo>
                  <a:pt x="4519193" y="191567"/>
                  <a:pt x="4520565" y="196139"/>
                  <a:pt x="4520565" y="201625"/>
                </a:cubicBezTo>
                <a:cubicBezTo>
                  <a:pt x="4520565" y="206502"/>
                  <a:pt x="4519193" y="211074"/>
                  <a:pt x="4516450" y="215341"/>
                </a:cubicBezTo>
                <a:cubicBezTo>
                  <a:pt x="4520107" y="217780"/>
                  <a:pt x="4521936" y="221742"/>
                  <a:pt x="4521936" y="227229"/>
                </a:cubicBezTo>
                <a:cubicBezTo>
                  <a:pt x="4521936" y="231801"/>
                  <a:pt x="4520565" y="235763"/>
                  <a:pt x="4517822" y="239116"/>
                </a:cubicBezTo>
                <a:cubicBezTo>
                  <a:pt x="4520870" y="242469"/>
                  <a:pt x="4522394" y="248412"/>
                  <a:pt x="4522394" y="256947"/>
                </a:cubicBezTo>
                <a:cubicBezTo>
                  <a:pt x="4522394" y="260604"/>
                  <a:pt x="4521936" y="263652"/>
                  <a:pt x="4521022" y="266091"/>
                </a:cubicBezTo>
                <a:cubicBezTo>
                  <a:pt x="4523156" y="269139"/>
                  <a:pt x="4524222" y="272339"/>
                  <a:pt x="4524222" y="275692"/>
                </a:cubicBezTo>
                <a:cubicBezTo>
                  <a:pt x="4524222" y="277521"/>
                  <a:pt x="4523842" y="279883"/>
                  <a:pt x="4523079" y="282778"/>
                </a:cubicBezTo>
                <a:cubicBezTo>
                  <a:pt x="4522317" y="285674"/>
                  <a:pt x="4521784" y="288036"/>
                  <a:pt x="4521479" y="289865"/>
                </a:cubicBezTo>
                <a:cubicBezTo>
                  <a:pt x="4525137" y="294132"/>
                  <a:pt x="4526965" y="298247"/>
                  <a:pt x="4526965" y="302209"/>
                </a:cubicBezTo>
                <a:cubicBezTo>
                  <a:pt x="4532147" y="306172"/>
                  <a:pt x="4534738" y="310896"/>
                  <a:pt x="4534738" y="316383"/>
                </a:cubicBezTo>
                <a:cubicBezTo>
                  <a:pt x="4540834" y="319735"/>
                  <a:pt x="4543882" y="325374"/>
                  <a:pt x="4543882" y="333299"/>
                </a:cubicBezTo>
                <a:cubicBezTo>
                  <a:pt x="4544491" y="334213"/>
                  <a:pt x="4545101" y="334823"/>
                  <a:pt x="4545711" y="335128"/>
                </a:cubicBezTo>
                <a:cubicBezTo>
                  <a:pt x="4546320" y="335433"/>
                  <a:pt x="4546777" y="335737"/>
                  <a:pt x="4547082" y="336042"/>
                </a:cubicBezTo>
                <a:lnTo>
                  <a:pt x="4550283" y="335585"/>
                </a:lnTo>
                <a:cubicBezTo>
                  <a:pt x="4554855" y="335585"/>
                  <a:pt x="4558512" y="336957"/>
                  <a:pt x="4561256" y="339700"/>
                </a:cubicBezTo>
                <a:cubicBezTo>
                  <a:pt x="4563694" y="339090"/>
                  <a:pt x="4565675" y="338785"/>
                  <a:pt x="4567199" y="338785"/>
                </a:cubicBezTo>
                <a:cubicBezTo>
                  <a:pt x="4568114" y="338785"/>
                  <a:pt x="4569790" y="339090"/>
                  <a:pt x="4572228" y="339700"/>
                </a:cubicBezTo>
                <a:cubicBezTo>
                  <a:pt x="4572533" y="338176"/>
                  <a:pt x="4573371" y="337109"/>
                  <a:pt x="4574743" y="336499"/>
                </a:cubicBezTo>
                <a:cubicBezTo>
                  <a:pt x="4576114" y="335890"/>
                  <a:pt x="4577715" y="335433"/>
                  <a:pt x="4579544" y="335128"/>
                </a:cubicBezTo>
                <a:cubicBezTo>
                  <a:pt x="4580763" y="334823"/>
                  <a:pt x="4582287" y="334671"/>
                  <a:pt x="4584115" y="334671"/>
                </a:cubicBezTo>
                <a:cubicBezTo>
                  <a:pt x="4589297" y="334671"/>
                  <a:pt x="4593488" y="336576"/>
                  <a:pt x="4596689" y="340386"/>
                </a:cubicBezTo>
                <a:cubicBezTo>
                  <a:pt x="4599889" y="344196"/>
                  <a:pt x="4601489" y="348691"/>
                  <a:pt x="4601489" y="353873"/>
                </a:cubicBezTo>
                <a:cubicBezTo>
                  <a:pt x="4601489" y="357835"/>
                  <a:pt x="4600423" y="361264"/>
                  <a:pt x="4598289" y="364160"/>
                </a:cubicBezTo>
                <a:cubicBezTo>
                  <a:pt x="4596155" y="367056"/>
                  <a:pt x="4592954" y="369113"/>
                  <a:pt x="4588688" y="370332"/>
                </a:cubicBezTo>
                <a:cubicBezTo>
                  <a:pt x="4582287" y="375819"/>
                  <a:pt x="4574667" y="378105"/>
                  <a:pt x="4565828" y="377190"/>
                </a:cubicBezTo>
                <a:cubicBezTo>
                  <a:pt x="4563389" y="379324"/>
                  <a:pt x="4560189" y="380391"/>
                  <a:pt x="4556226" y="380391"/>
                </a:cubicBezTo>
                <a:cubicBezTo>
                  <a:pt x="4550740" y="380391"/>
                  <a:pt x="4545711" y="378409"/>
                  <a:pt x="4541139" y="374447"/>
                </a:cubicBezTo>
                <a:cubicBezTo>
                  <a:pt x="4538091" y="373837"/>
                  <a:pt x="4534433" y="372237"/>
                  <a:pt x="4530166" y="369646"/>
                </a:cubicBezTo>
                <a:cubicBezTo>
                  <a:pt x="4525899" y="367056"/>
                  <a:pt x="4523765" y="364693"/>
                  <a:pt x="4523765" y="362560"/>
                </a:cubicBezTo>
                <a:cubicBezTo>
                  <a:pt x="4519498" y="361950"/>
                  <a:pt x="4515155" y="359512"/>
                  <a:pt x="4510735" y="355245"/>
                </a:cubicBezTo>
                <a:cubicBezTo>
                  <a:pt x="4506315" y="350977"/>
                  <a:pt x="4504715" y="345796"/>
                  <a:pt x="4505934" y="339700"/>
                </a:cubicBezTo>
                <a:cubicBezTo>
                  <a:pt x="4502582" y="336042"/>
                  <a:pt x="4500600" y="332232"/>
                  <a:pt x="4499991" y="328270"/>
                </a:cubicBezTo>
                <a:cubicBezTo>
                  <a:pt x="4496333" y="326441"/>
                  <a:pt x="4493666" y="323698"/>
                  <a:pt x="4491990" y="320040"/>
                </a:cubicBezTo>
                <a:cubicBezTo>
                  <a:pt x="4490313" y="316383"/>
                  <a:pt x="4489780" y="312573"/>
                  <a:pt x="4490389" y="308610"/>
                </a:cubicBezTo>
                <a:cubicBezTo>
                  <a:pt x="4486427" y="304953"/>
                  <a:pt x="4484446" y="299466"/>
                  <a:pt x="4484446" y="292151"/>
                </a:cubicBezTo>
                <a:cubicBezTo>
                  <a:pt x="4484446" y="289408"/>
                  <a:pt x="4484751" y="285903"/>
                  <a:pt x="4485360" y="281635"/>
                </a:cubicBezTo>
                <a:cubicBezTo>
                  <a:pt x="4481093" y="278283"/>
                  <a:pt x="4478960" y="273711"/>
                  <a:pt x="4478960" y="267919"/>
                </a:cubicBezTo>
                <a:cubicBezTo>
                  <a:pt x="4478960" y="262738"/>
                  <a:pt x="4480636" y="258471"/>
                  <a:pt x="4483989" y="255118"/>
                </a:cubicBezTo>
                <a:cubicBezTo>
                  <a:pt x="4480331" y="251460"/>
                  <a:pt x="4478502" y="246736"/>
                  <a:pt x="4478502" y="240945"/>
                </a:cubicBezTo>
                <a:cubicBezTo>
                  <a:pt x="4478502" y="238811"/>
                  <a:pt x="4479112" y="236220"/>
                  <a:pt x="4480331" y="233172"/>
                </a:cubicBezTo>
                <a:cubicBezTo>
                  <a:pt x="4478502" y="229515"/>
                  <a:pt x="4477588" y="225857"/>
                  <a:pt x="4477588" y="222199"/>
                </a:cubicBezTo>
                <a:cubicBezTo>
                  <a:pt x="4477588" y="217323"/>
                  <a:pt x="4478960" y="213513"/>
                  <a:pt x="4481703" y="210769"/>
                </a:cubicBezTo>
                <a:cubicBezTo>
                  <a:pt x="4479874" y="207112"/>
                  <a:pt x="4478960" y="203150"/>
                  <a:pt x="4478960" y="198882"/>
                </a:cubicBezTo>
                <a:cubicBezTo>
                  <a:pt x="4478960" y="195225"/>
                  <a:pt x="4479493" y="191948"/>
                  <a:pt x="4480560" y="189052"/>
                </a:cubicBezTo>
                <a:cubicBezTo>
                  <a:pt x="4481626" y="186157"/>
                  <a:pt x="4482922" y="183947"/>
                  <a:pt x="4484446" y="182423"/>
                </a:cubicBezTo>
                <a:cubicBezTo>
                  <a:pt x="4481093" y="178461"/>
                  <a:pt x="4479417" y="174193"/>
                  <a:pt x="4479417" y="169621"/>
                </a:cubicBezTo>
                <a:cubicBezTo>
                  <a:pt x="4479417" y="167183"/>
                  <a:pt x="4479874" y="164592"/>
                  <a:pt x="4480788" y="161849"/>
                </a:cubicBezTo>
                <a:cubicBezTo>
                  <a:pt x="4478045" y="162763"/>
                  <a:pt x="4474997" y="163221"/>
                  <a:pt x="4471644" y="163221"/>
                </a:cubicBezTo>
                <a:cubicBezTo>
                  <a:pt x="4466463" y="163221"/>
                  <a:pt x="4462653" y="162154"/>
                  <a:pt x="4460214" y="160020"/>
                </a:cubicBezTo>
                <a:cubicBezTo>
                  <a:pt x="4456557" y="160935"/>
                  <a:pt x="4453356" y="161392"/>
                  <a:pt x="4450613" y="161392"/>
                </a:cubicBezTo>
                <a:cubicBezTo>
                  <a:pt x="4445127" y="161392"/>
                  <a:pt x="4439488" y="159715"/>
                  <a:pt x="4433697" y="156363"/>
                </a:cubicBezTo>
                <a:cubicBezTo>
                  <a:pt x="4430649" y="158191"/>
                  <a:pt x="4427448" y="159106"/>
                  <a:pt x="4424096" y="159106"/>
                </a:cubicBezTo>
                <a:cubicBezTo>
                  <a:pt x="4419219" y="159106"/>
                  <a:pt x="4415180" y="157048"/>
                  <a:pt x="4411980" y="152934"/>
                </a:cubicBezTo>
                <a:cubicBezTo>
                  <a:pt x="4408779" y="148819"/>
                  <a:pt x="4407179" y="144171"/>
                  <a:pt x="4407179" y="138989"/>
                </a:cubicBezTo>
                <a:cubicBezTo>
                  <a:pt x="4407179" y="134417"/>
                  <a:pt x="4408627" y="130531"/>
                  <a:pt x="4411522" y="127330"/>
                </a:cubicBezTo>
                <a:cubicBezTo>
                  <a:pt x="4414418" y="124130"/>
                  <a:pt x="4418609" y="122377"/>
                  <a:pt x="4424096" y="122073"/>
                </a:cubicBezTo>
                <a:cubicBezTo>
                  <a:pt x="4427753" y="120549"/>
                  <a:pt x="4431106" y="119787"/>
                  <a:pt x="4434154" y="119787"/>
                </a:cubicBezTo>
                <a:cubicBezTo>
                  <a:pt x="4440250" y="119787"/>
                  <a:pt x="4445584" y="121311"/>
                  <a:pt x="4450156" y="124359"/>
                </a:cubicBezTo>
                <a:cubicBezTo>
                  <a:pt x="4454118" y="122835"/>
                  <a:pt x="4458538" y="122073"/>
                  <a:pt x="4463415" y="122073"/>
                </a:cubicBezTo>
                <a:cubicBezTo>
                  <a:pt x="4467682" y="122073"/>
                  <a:pt x="4471035" y="122835"/>
                  <a:pt x="4473473" y="124359"/>
                </a:cubicBezTo>
                <a:cubicBezTo>
                  <a:pt x="4473778" y="123139"/>
                  <a:pt x="4475073" y="121996"/>
                  <a:pt x="4477359" y="120930"/>
                </a:cubicBezTo>
                <a:cubicBezTo>
                  <a:pt x="4479645" y="119863"/>
                  <a:pt x="4481550" y="119482"/>
                  <a:pt x="4483074" y="119787"/>
                </a:cubicBezTo>
                <a:cubicBezTo>
                  <a:pt x="4481855" y="117043"/>
                  <a:pt x="4481246" y="113386"/>
                  <a:pt x="4481246" y="108814"/>
                </a:cubicBezTo>
                <a:cubicBezTo>
                  <a:pt x="4481246" y="103327"/>
                  <a:pt x="4482465" y="100432"/>
                  <a:pt x="4484903" y="100127"/>
                </a:cubicBezTo>
                <a:cubicBezTo>
                  <a:pt x="4482769" y="97079"/>
                  <a:pt x="4481703" y="92659"/>
                  <a:pt x="4481703" y="86868"/>
                </a:cubicBezTo>
                <a:cubicBezTo>
                  <a:pt x="4481703" y="78943"/>
                  <a:pt x="4483684" y="73457"/>
                  <a:pt x="4487646" y="70409"/>
                </a:cubicBezTo>
                <a:cubicBezTo>
                  <a:pt x="4487341" y="64313"/>
                  <a:pt x="4488561" y="59741"/>
                  <a:pt x="4491304" y="56693"/>
                </a:cubicBezTo>
                <a:cubicBezTo>
                  <a:pt x="4494047" y="53645"/>
                  <a:pt x="4497552" y="52121"/>
                  <a:pt x="4501820" y="52121"/>
                </a:cubicBezTo>
                <a:close/>
                <a:moveTo>
                  <a:pt x="142646" y="51664"/>
                </a:moveTo>
                <a:cubicBezTo>
                  <a:pt x="150266" y="51664"/>
                  <a:pt x="156057" y="53035"/>
                  <a:pt x="160020" y="55779"/>
                </a:cubicBezTo>
                <a:cubicBezTo>
                  <a:pt x="161239" y="55474"/>
                  <a:pt x="162916" y="55321"/>
                  <a:pt x="165049" y="55321"/>
                </a:cubicBezTo>
                <a:cubicBezTo>
                  <a:pt x="174193" y="55321"/>
                  <a:pt x="181966" y="60655"/>
                  <a:pt x="188366" y="71323"/>
                </a:cubicBezTo>
                <a:cubicBezTo>
                  <a:pt x="191719" y="70714"/>
                  <a:pt x="195453" y="71628"/>
                  <a:pt x="199568" y="74067"/>
                </a:cubicBezTo>
                <a:cubicBezTo>
                  <a:pt x="203683" y="76505"/>
                  <a:pt x="207035" y="79782"/>
                  <a:pt x="209626" y="83896"/>
                </a:cubicBezTo>
                <a:cubicBezTo>
                  <a:pt x="212217" y="88011"/>
                  <a:pt x="213360" y="91897"/>
                  <a:pt x="213055" y="95555"/>
                </a:cubicBezTo>
                <a:cubicBezTo>
                  <a:pt x="218237" y="99213"/>
                  <a:pt x="221894" y="103023"/>
                  <a:pt x="224028" y="106985"/>
                </a:cubicBezTo>
                <a:cubicBezTo>
                  <a:pt x="226162" y="110947"/>
                  <a:pt x="227838" y="116891"/>
                  <a:pt x="229057" y="124816"/>
                </a:cubicBezTo>
                <a:cubicBezTo>
                  <a:pt x="229362" y="130302"/>
                  <a:pt x="227686" y="134722"/>
                  <a:pt x="224028" y="138075"/>
                </a:cubicBezTo>
                <a:cubicBezTo>
                  <a:pt x="220370" y="141427"/>
                  <a:pt x="216103" y="143104"/>
                  <a:pt x="211226" y="143104"/>
                </a:cubicBezTo>
                <a:cubicBezTo>
                  <a:pt x="206654" y="143104"/>
                  <a:pt x="202692" y="141427"/>
                  <a:pt x="199339" y="138075"/>
                </a:cubicBezTo>
                <a:cubicBezTo>
                  <a:pt x="195681" y="137465"/>
                  <a:pt x="192481" y="135636"/>
                  <a:pt x="189738" y="132588"/>
                </a:cubicBezTo>
                <a:cubicBezTo>
                  <a:pt x="186995" y="129540"/>
                  <a:pt x="185775" y="126492"/>
                  <a:pt x="186080" y="123444"/>
                </a:cubicBezTo>
                <a:cubicBezTo>
                  <a:pt x="177546" y="117653"/>
                  <a:pt x="173736" y="111252"/>
                  <a:pt x="174650" y="104242"/>
                </a:cubicBezTo>
                <a:cubicBezTo>
                  <a:pt x="170993" y="104851"/>
                  <a:pt x="166497" y="103861"/>
                  <a:pt x="161163" y="101270"/>
                </a:cubicBezTo>
                <a:cubicBezTo>
                  <a:pt x="155829" y="98679"/>
                  <a:pt x="151790" y="95250"/>
                  <a:pt x="149047" y="90983"/>
                </a:cubicBezTo>
                <a:cubicBezTo>
                  <a:pt x="146913" y="94031"/>
                  <a:pt x="142646" y="95555"/>
                  <a:pt x="136245" y="95555"/>
                </a:cubicBezTo>
                <a:cubicBezTo>
                  <a:pt x="131673" y="95555"/>
                  <a:pt x="127863" y="94793"/>
                  <a:pt x="124816" y="93269"/>
                </a:cubicBezTo>
                <a:cubicBezTo>
                  <a:pt x="122682" y="96012"/>
                  <a:pt x="118872" y="97384"/>
                  <a:pt x="113386" y="97384"/>
                </a:cubicBezTo>
                <a:cubicBezTo>
                  <a:pt x="110642" y="97384"/>
                  <a:pt x="108051" y="96927"/>
                  <a:pt x="105613" y="96012"/>
                </a:cubicBezTo>
                <a:cubicBezTo>
                  <a:pt x="104394" y="99365"/>
                  <a:pt x="102337" y="102184"/>
                  <a:pt x="99441" y="104470"/>
                </a:cubicBezTo>
                <a:cubicBezTo>
                  <a:pt x="96545" y="106756"/>
                  <a:pt x="93269" y="108204"/>
                  <a:pt x="89611" y="108814"/>
                </a:cubicBezTo>
                <a:cubicBezTo>
                  <a:pt x="87782" y="111557"/>
                  <a:pt x="85496" y="113919"/>
                  <a:pt x="82753" y="115900"/>
                </a:cubicBezTo>
                <a:cubicBezTo>
                  <a:pt x="80010" y="117882"/>
                  <a:pt x="77114" y="118872"/>
                  <a:pt x="74066" y="118872"/>
                </a:cubicBezTo>
                <a:cubicBezTo>
                  <a:pt x="74981" y="119787"/>
                  <a:pt x="75438" y="121311"/>
                  <a:pt x="75438" y="123444"/>
                </a:cubicBezTo>
                <a:cubicBezTo>
                  <a:pt x="75438" y="126187"/>
                  <a:pt x="74447" y="129235"/>
                  <a:pt x="72466" y="132588"/>
                </a:cubicBezTo>
                <a:cubicBezTo>
                  <a:pt x="70485" y="135941"/>
                  <a:pt x="67970" y="138532"/>
                  <a:pt x="64922" y="140361"/>
                </a:cubicBezTo>
                <a:cubicBezTo>
                  <a:pt x="65532" y="140970"/>
                  <a:pt x="65837" y="142799"/>
                  <a:pt x="65837" y="145847"/>
                </a:cubicBezTo>
                <a:cubicBezTo>
                  <a:pt x="65837" y="148895"/>
                  <a:pt x="65608" y="151714"/>
                  <a:pt x="65151" y="154305"/>
                </a:cubicBezTo>
                <a:cubicBezTo>
                  <a:pt x="64694" y="156896"/>
                  <a:pt x="64313" y="158649"/>
                  <a:pt x="64008" y="159563"/>
                </a:cubicBezTo>
                <a:cubicBezTo>
                  <a:pt x="64922" y="160477"/>
                  <a:pt x="65837" y="162459"/>
                  <a:pt x="66751" y="165507"/>
                </a:cubicBezTo>
                <a:cubicBezTo>
                  <a:pt x="67666" y="168555"/>
                  <a:pt x="68275" y="170993"/>
                  <a:pt x="68580" y="172822"/>
                </a:cubicBezTo>
                <a:cubicBezTo>
                  <a:pt x="71323" y="172822"/>
                  <a:pt x="73914" y="173736"/>
                  <a:pt x="76352" y="175565"/>
                </a:cubicBezTo>
                <a:cubicBezTo>
                  <a:pt x="78791" y="177394"/>
                  <a:pt x="80619" y="179985"/>
                  <a:pt x="81839" y="183337"/>
                </a:cubicBezTo>
                <a:cubicBezTo>
                  <a:pt x="82143" y="183033"/>
                  <a:pt x="82906" y="182880"/>
                  <a:pt x="84125" y="182880"/>
                </a:cubicBezTo>
                <a:cubicBezTo>
                  <a:pt x="85953" y="182880"/>
                  <a:pt x="88087" y="183185"/>
                  <a:pt x="90526" y="183795"/>
                </a:cubicBezTo>
                <a:cubicBezTo>
                  <a:pt x="92964" y="184404"/>
                  <a:pt x="94945" y="185014"/>
                  <a:pt x="96469" y="185623"/>
                </a:cubicBezTo>
                <a:cubicBezTo>
                  <a:pt x="97384" y="184709"/>
                  <a:pt x="99365" y="184252"/>
                  <a:pt x="102413" y="184252"/>
                </a:cubicBezTo>
                <a:cubicBezTo>
                  <a:pt x="107594" y="184252"/>
                  <a:pt x="110947" y="185471"/>
                  <a:pt x="112471" y="187909"/>
                </a:cubicBezTo>
                <a:cubicBezTo>
                  <a:pt x="113995" y="186995"/>
                  <a:pt x="115976" y="186538"/>
                  <a:pt x="118415" y="186538"/>
                </a:cubicBezTo>
                <a:cubicBezTo>
                  <a:pt x="123292" y="186538"/>
                  <a:pt x="126949" y="187757"/>
                  <a:pt x="129388" y="190195"/>
                </a:cubicBezTo>
                <a:cubicBezTo>
                  <a:pt x="130912" y="188976"/>
                  <a:pt x="134112" y="188367"/>
                  <a:pt x="138989" y="188367"/>
                </a:cubicBezTo>
                <a:cubicBezTo>
                  <a:pt x="142341" y="188367"/>
                  <a:pt x="145694" y="188824"/>
                  <a:pt x="149047" y="189738"/>
                </a:cubicBezTo>
                <a:cubicBezTo>
                  <a:pt x="152400" y="190653"/>
                  <a:pt x="154534" y="191872"/>
                  <a:pt x="155448" y="193396"/>
                </a:cubicBezTo>
                <a:cubicBezTo>
                  <a:pt x="156362" y="193091"/>
                  <a:pt x="157734" y="192939"/>
                  <a:pt x="159563" y="192939"/>
                </a:cubicBezTo>
                <a:cubicBezTo>
                  <a:pt x="164744" y="192939"/>
                  <a:pt x="169697" y="194234"/>
                  <a:pt x="174422" y="196825"/>
                </a:cubicBezTo>
                <a:cubicBezTo>
                  <a:pt x="179146" y="199416"/>
                  <a:pt x="181508" y="202235"/>
                  <a:pt x="181508" y="205283"/>
                </a:cubicBezTo>
                <a:cubicBezTo>
                  <a:pt x="185471" y="204673"/>
                  <a:pt x="189128" y="205588"/>
                  <a:pt x="192481" y="208026"/>
                </a:cubicBezTo>
                <a:cubicBezTo>
                  <a:pt x="195834" y="210465"/>
                  <a:pt x="198577" y="213513"/>
                  <a:pt x="200711" y="217170"/>
                </a:cubicBezTo>
                <a:cubicBezTo>
                  <a:pt x="206197" y="218085"/>
                  <a:pt x="211379" y="223114"/>
                  <a:pt x="216256" y="232258"/>
                </a:cubicBezTo>
                <a:cubicBezTo>
                  <a:pt x="221132" y="241402"/>
                  <a:pt x="223571" y="249936"/>
                  <a:pt x="223571" y="257861"/>
                </a:cubicBezTo>
                <a:cubicBezTo>
                  <a:pt x="223571" y="261519"/>
                  <a:pt x="222809" y="264567"/>
                  <a:pt x="221285" y="267005"/>
                </a:cubicBezTo>
                <a:cubicBezTo>
                  <a:pt x="225857" y="270053"/>
                  <a:pt x="228143" y="275692"/>
                  <a:pt x="228143" y="283921"/>
                </a:cubicBezTo>
                <a:cubicBezTo>
                  <a:pt x="228143" y="289713"/>
                  <a:pt x="226923" y="295047"/>
                  <a:pt x="224485" y="299923"/>
                </a:cubicBezTo>
                <a:cubicBezTo>
                  <a:pt x="225095" y="302362"/>
                  <a:pt x="225399" y="304191"/>
                  <a:pt x="225399" y="305410"/>
                </a:cubicBezTo>
                <a:cubicBezTo>
                  <a:pt x="225399" y="310591"/>
                  <a:pt x="223952" y="315697"/>
                  <a:pt x="221056" y="320726"/>
                </a:cubicBezTo>
                <a:cubicBezTo>
                  <a:pt x="218160" y="325755"/>
                  <a:pt x="214731" y="328879"/>
                  <a:pt x="210769" y="330099"/>
                </a:cubicBezTo>
                <a:cubicBezTo>
                  <a:pt x="209855" y="335280"/>
                  <a:pt x="207112" y="340081"/>
                  <a:pt x="202539" y="344500"/>
                </a:cubicBezTo>
                <a:cubicBezTo>
                  <a:pt x="197968" y="348920"/>
                  <a:pt x="193243" y="352197"/>
                  <a:pt x="188366" y="354330"/>
                </a:cubicBezTo>
                <a:cubicBezTo>
                  <a:pt x="187757" y="358293"/>
                  <a:pt x="184861" y="362179"/>
                  <a:pt x="179679" y="365989"/>
                </a:cubicBezTo>
                <a:cubicBezTo>
                  <a:pt x="174498" y="369799"/>
                  <a:pt x="169469" y="371094"/>
                  <a:pt x="164592" y="369875"/>
                </a:cubicBezTo>
                <a:cubicBezTo>
                  <a:pt x="162458" y="372618"/>
                  <a:pt x="158572" y="374828"/>
                  <a:pt x="152933" y="376504"/>
                </a:cubicBezTo>
                <a:cubicBezTo>
                  <a:pt x="147295" y="378181"/>
                  <a:pt x="141275" y="379019"/>
                  <a:pt x="134874" y="379019"/>
                </a:cubicBezTo>
                <a:cubicBezTo>
                  <a:pt x="128778" y="379019"/>
                  <a:pt x="123215" y="378257"/>
                  <a:pt x="118186" y="376733"/>
                </a:cubicBezTo>
                <a:cubicBezTo>
                  <a:pt x="113157" y="375209"/>
                  <a:pt x="109728" y="372923"/>
                  <a:pt x="107899" y="369875"/>
                </a:cubicBezTo>
                <a:cubicBezTo>
                  <a:pt x="105156" y="371094"/>
                  <a:pt x="102108" y="371704"/>
                  <a:pt x="98755" y="371704"/>
                </a:cubicBezTo>
                <a:cubicBezTo>
                  <a:pt x="94488" y="371704"/>
                  <a:pt x="90449" y="370637"/>
                  <a:pt x="86639" y="368503"/>
                </a:cubicBezTo>
                <a:cubicBezTo>
                  <a:pt x="82829" y="366370"/>
                  <a:pt x="80162" y="363474"/>
                  <a:pt x="78638" y="359817"/>
                </a:cubicBezTo>
                <a:cubicBezTo>
                  <a:pt x="74981" y="360731"/>
                  <a:pt x="71094" y="359893"/>
                  <a:pt x="66980" y="357302"/>
                </a:cubicBezTo>
                <a:cubicBezTo>
                  <a:pt x="62865" y="354711"/>
                  <a:pt x="59893" y="350673"/>
                  <a:pt x="58064" y="345186"/>
                </a:cubicBezTo>
                <a:cubicBezTo>
                  <a:pt x="53187" y="345186"/>
                  <a:pt x="48235" y="343510"/>
                  <a:pt x="43205" y="340157"/>
                </a:cubicBezTo>
                <a:cubicBezTo>
                  <a:pt x="38176" y="336804"/>
                  <a:pt x="35357" y="333451"/>
                  <a:pt x="34747" y="330099"/>
                </a:cubicBezTo>
                <a:cubicBezTo>
                  <a:pt x="29870" y="329184"/>
                  <a:pt x="26137" y="327051"/>
                  <a:pt x="23546" y="323698"/>
                </a:cubicBezTo>
                <a:cubicBezTo>
                  <a:pt x="20955" y="320345"/>
                  <a:pt x="19659" y="316535"/>
                  <a:pt x="19659" y="312268"/>
                </a:cubicBezTo>
                <a:cubicBezTo>
                  <a:pt x="19659" y="307391"/>
                  <a:pt x="21260" y="302971"/>
                  <a:pt x="24460" y="299009"/>
                </a:cubicBezTo>
                <a:cubicBezTo>
                  <a:pt x="27660" y="295047"/>
                  <a:pt x="31852" y="293065"/>
                  <a:pt x="37033" y="293065"/>
                </a:cubicBezTo>
                <a:cubicBezTo>
                  <a:pt x="39776" y="293065"/>
                  <a:pt x="41910" y="293370"/>
                  <a:pt x="43434" y="293980"/>
                </a:cubicBezTo>
                <a:cubicBezTo>
                  <a:pt x="45872" y="293370"/>
                  <a:pt x="47549" y="293065"/>
                  <a:pt x="48463" y="293065"/>
                </a:cubicBezTo>
                <a:cubicBezTo>
                  <a:pt x="53035" y="293065"/>
                  <a:pt x="57226" y="294589"/>
                  <a:pt x="61036" y="297637"/>
                </a:cubicBezTo>
                <a:cubicBezTo>
                  <a:pt x="64846" y="300685"/>
                  <a:pt x="66904" y="304495"/>
                  <a:pt x="67208" y="309067"/>
                </a:cubicBezTo>
                <a:cubicBezTo>
                  <a:pt x="69037" y="308458"/>
                  <a:pt x="70561" y="308153"/>
                  <a:pt x="71780" y="308153"/>
                </a:cubicBezTo>
                <a:cubicBezTo>
                  <a:pt x="76048" y="308153"/>
                  <a:pt x="79934" y="310058"/>
                  <a:pt x="83439" y="313868"/>
                </a:cubicBezTo>
                <a:cubicBezTo>
                  <a:pt x="86944" y="317678"/>
                  <a:pt x="89002" y="322021"/>
                  <a:pt x="89611" y="326898"/>
                </a:cubicBezTo>
                <a:cubicBezTo>
                  <a:pt x="91440" y="325984"/>
                  <a:pt x="93421" y="325527"/>
                  <a:pt x="95555" y="325527"/>
                </a:cubicBezTo>
                <a:cubicBezTo>
                  <a:pt x="98907" y="325527"/>
                  <a:pt x="102108" y="326441"/>
                  <a:pt x="105156" y="328270"/>
                </a:cubicBezTo>
                <a:cubicBezTo>
                  <a:pt x="108204" y="330099"/>
                  <a:pt x="109880" y="332232"/>
                  <a:pt x="110185" y="334671"/>
                </a:cubicBezTo>
                <a:cubicBezTo>
                  <a:pt x="112928" y="333756"/>
                  <a:pt x="115671" y="333299"/>
                  <a:pt x="118415" y="333299"/>
                </a:cubicBezTo>
                <a:cubicBezTo>
                  <a:pt x="123292" y="333299"/>
                  <a:pt x="127254" y="335280"/>
                  <a:pt x="130302" y="339243"/>
                </a:cubicBezTo>
                <a:cubicBezTo>
                  <a:pt x="133045" y="337414"/>
                  <a:pt x="135941" y="336499"/>
                  <a:pt x="138989" y="336499"/>
                </a:cubicBezTo>
                <a:cubicBezTo>
                  <a:pt x="140513" y="336499"/>
                  <a:pt x="143104" y="337109"/>
                  <a:pt x="146761" y="338328"/>
                </a:cubicBezTo>
                <a:cubicBezTo>
                  <a:pt x="150724" y="332537"/>
                  <a:pt x="154686" y="330251"/>
                  <a:pt x="158648" y="331470"/>
                </a:cubicBezTo>
                <a:cubicBezTo>
                  <a:pt x="161087" y="328117"/>
                  <a:pt x="163830" y="325146"/>
                  <a:pt x="166878" y="322555"/>
                </a:cubicBezTo>
                <a:cubicBezTo>
                  <a:pt x="169926" y="319964"/>
                  <a:pt x="172974" y="318516"/>
                  <a:pt x="176022" y="318211"/>
                </a:cubicBezTo>
                <a:cubicBezTo>
                  <a:pt x="177241" y="314859"/>
                  <a:pt x="178613" y="312344"/>
                  <a:pt x="180137" y="310668"/>
                </a:cubicBezTo>
                <a:cubicBezTo>
                  <a:pt x="181661" y="308991"/>
                  <a:pt x="184099" y="307239"/>
                  <a:pt x="187452" y="305410"/>
                </a:cubicBezTo>
                <a:cubicBezTo>
                  <a:pt x="186842" y="304191"/>
                  <a:pt x="186537" y="302667"/>
                  <a:pt x="186537" y="300838"/>
                </a:cubicBezTo>
                <a:cubicBezTo>
                  <a:pt x="186537" y="297790"/>
                  <a:pt x="187147" y="294589"/>
                  <a:pt x="188366" y="291237"/>
                </a:cubicBezTo>
                <a:cubicBezTo>
                  <a:pt x="189585" y="287884"/>
                  <a:pt x="190957" y="285750"/>
                  <a:pt x="192481" y="284836"/>
                </a:cubicBezTo>
                <a:cubicBezTo>
                  <a:pt x="190043" y="282093"/>
                  <a:pt x="188824" y="278892"/>
                  <a:pt x="188824" y="275235"/>
                </a:cubicBezTo>
                <a:cubicBezTo>
                  <a:pt x="188824" y="272187"/>
                  <a:pt x="189890" y="268681"/>
                  <a:pt x="192024" y="264719"/>
                </a:cubicBezTo>
                <a:cubicBezTo>
                  <a:pt x="186537" y="261366"/>
                  <a:pt x="183794" y="256489"/>
                  <a:pt x="183794" y="250089"/>
                </a:cubicBezTo>
                <a:cubicBezTo>
                  <a:pt x="179222" y="248565"/>
                  <a:pt x="175869" y="246431"/>
                  <a:pt x="173736" y="243688"/>
                </a:cubicBezTo>
                <a:cubicBezTo>
                  <a:pt x="168554" y="243993"/>
                  <a:pt x="164287" y="243154"/>
                  <a:pt x="160934" y="241173"/>
                </a:cubicBezTo>
                <a:cubicBezTo>
                  <a:pt x="157582" y="239192"/>
                  <a:pt x="155448" y="236220"/>
                  <a:pt x="154534" y="232258"/>
                </a:cubicBezTo>
                <a:cubicBezTo>
                  <a:pt x="152095" y="232867"/>
                  <a:pt x="150419" y="233172"/>
                  <a:pt x="149504" y="233172"/>
                </a:cubicBezTo>
                <a:cubicBezTo>
                  <a:pt x="146456" y="233172"/>
                  <a:pt x="143561" y="232486"/>
                  <a:pt x="140818" y="231115"/>
                </a:cubicBezTo>
                <a:cubicBezTo>
                  <a:pt x="138074" y="229743"/>
                  <a:pt x="135788" y="227838"/>
                  <a:pt x="133960" y="225400"/>
                </a:cubicBezTo>
                <a:cubicBezTo>
                  <a:pt x="132131" y="226924"/>
                  <a:pt x="129692" y="227686"/>
                  <a:pt x="126644" y="227686"/>
                </a:cubicBezTo>
                <a:cubicBezTo>
                  <a:pt x="122682" y="227686"/>
                  <a:pt x="118415" y="226162"/>
                  <a:pt x="113843" y="223114"/>
                </a:cubicBezTo>
                <a:cubicBezTo>
                  <a:pt x="110795" y="224638"/>
                  <a:pt x="107899" y="225400"/>
                  <a:pt x="105156" y="225400"/>
                </a:cubicBezTo>
                <a:cubicBezTo>
                  <a:pt x="101194" y="225400"/>
                  <a:pt x="97993" y="224638"/>
                  <a:pt x="95555" y="223114"/>
                </a:cubicBezTo>
                <a:cubicBezTo>
                  <a:pt x="93726" y="223723"/>
                  <a:pt x="92202" y="224028"/>
                  <a:pt x="90983" y="224028"/>
                </a:cubicBezTo>
                <a:cubicBezTo>
                  <a:pt x="88239" y="224028"/>
                  <a:pt x="85725" y="223495"/>
                  <a:pt x="83439" y="222428"/>
                </a:cubicBezTo>
                <a:cubicBezTo>
                  <a:pt x="81153" y="221361"/>
                  <a:pt x="79858" y="220066"/>
                  <a:pt x="79553" y="218542"/>
                </a:cubicBezTo>
                <a:cubicBezTo>
                  <a:pt x="68580" y="218542"/>
                  <a:pt x="62636" y="216561"/>
                  <a:pt x="61722" y="212598"/>
                </a:cubicBezTo>
                <a:cubicBezTo>
                  <a:pt x="58064" y="211989"/>
                  <a:pt x="54559" y="210693"/>
                  <a:pt x="51206" y="208712"/>
                </a:cubicBezTo>
                <a:cubicBezTo>
                  <a:pt x="47854" y="206731"/>
                  <a:pt x="46025" y="204369"/>
                  <a:pt x="45720" y="201625"/>
                </a:cubicBezTo>
                <a:cubicBezTo>
                  <a:pt x="42672" y="201016"/>
                  <a:pt x="40081" y="199263"/>
                  <a:pt x="37948" y="196368"/>
                </a:cubicBezTo>
                <a:cubicBezTo>
                  <a:pt x="35814" y="193472"/>
                  <a:pt x="34747" y="189891"/>
                  <a:pt x="34747" y="185623"/>
                </a:cubicBezTo>
                <a:cubicBezTo>
                  <a:pt x="32004" y="183490"/>
                  <a:pt x="29718" y="179680"/>
                  <a:pt x="27889" y="174193"/>
                </a:cubicBezTo>
                <a:cubicBezTo>
                  <a:pt x="26060" y="168707"/>
                  <a:pt x="25146" y="162916"/>
                  <a:pt x="25146" y="156820"/>
                </a:cubicBezTo>
                <a:cubicBezTo>
                  <a:pt x="25146" y="147066"/>
                  <a:pt x="27127" y="140361"/>
                  <a:pt x="31089" y="136703"/>
                </a:cubicBezTo>
                <a:cubicBezTo>
                  <a:pt x="30480" y="134874"/>
                  <a:pt x="30175" y="133045"/>
                  <a:pt x="30175" y="131217"/>
                </a:cubicBezTo>
                <a:cubicBezTo>
                  <a:pt x="30175" y="126949"/>
                  <a:pt x="31013" y="122530"/>
                  <a:pt x="32690" y="117958"/>
                </a:cubicBezTo>
                <a:cubicBezTo>
                  <a:pt x="34366" y="113386"/>
                  <a:pt x="36119" y="110643"/>
                  <a:pt x="37948" y="109728"/>
                </a:cubicBezTo>
                <a:cubicBezTo>
                  <a:pt x="37948" y="105766"/>
                  <a:pt x="39014" y="101194"/>
                  <a:pt x="41148" y="96012"/>
                </a:cubicBezTo>
                <a:cubicBezTo>
                  <a:pt x="43891" y="92355"/>
                  <a:pt x="47091" y="89230"/>
                  <a:pt x="50749" y="86640"/>
                </a:cubicBezTo>
                <a:cubicBezTo>
                  <a:pt x="54407" y="84049"/>
                  <a:pt x="58369" y="82753"/>
                  <a:pt x="62636" y="82753"/>
                </a:cubicBezTo>
                <a:cubicBezTo>
                  <a:pt x="63246" y="79401"/>
                  <a:pt x="65151" y="76505"/>
                  <a:pt x="68351" y="74067"/>
                </a:cubicBezTo>
                <a:cubicBezTo>
                  <a:pt x="71552" y="71628"/>
                  <a:pt x="75285" y="70409"/>
                  <a:pt x="79553" y="70409"/>
                </a:cubicBezTo>
                <a:cubicBezTo>
                  <a:pt x="80772" y="66751"/>
                  <a:pt x="83363" y="63856"/>
                  <a:pt x="87325" y="61722"/>
                </a:cubicBezTo>
                <a:cubicBezTo>
                  <a:pt x="91287" y="59589"/>
                  <a:pt x="95707" y="58522"/>
                  <a:pt x="100584" y="58522"/>
                </a:cubicBezTo>
                <a:cubicBezTo>
                  <a:pt x="104242" y="58522"/>
                  <a:pt x="107442" y="58979"/>
                  <a:pt x="110185" y="59893"/>
                </a:cubicBezTo>
                <a:cubicBezTo>
                  <a:pt x="111100" y="58369"/>
                  <a:pt x="112776" y="57150"/>
                  <a:pt x="115214" y="56236"/>
                </a:cubicBezTo>
                <a:cubicBezTo>
                  <a:pt x="117653" y="55321"/>
                  <a:pt x="120243" y="54864"/>
                  <a:pt x="122987" y="54864"/>
                </a:cubicBezTo>
                <a:cubicBezTo>
                  <a:pt x="124511" y="54864"/>
                  <a:pt x="126187" y="55169"/>
                  <a:pt x="128016" y="55779"/>
                </a:cubicBezTo>
                <a:cubicBezTo>
                  <a:pt x="130759" y="53035"/>
                  <a:pt x="135636" y="51664"/>
                  <a:pt x="142646" y="51664"/>
                </a:cubicBezTo>
                <a:close/>
                <a:moveTo>
                  <a:pt x="2873654" y="49378"/>
                </a:moveTo>
                <a:cubicBezTo>
                  <a:pt x="2877921" y="49378"/>
                  <a:pt x="2880969" y="50597"/>
                  <a:pt x="2882798" y="53035"/>
                </a:cubicBezTo>
                <a:cubicBezTo>
                  <a:pt x="2887980" y="53035"/>
                  <a:pt x="2893009" y="55702"/>
                  <a:pt x="2897886" y="61036"/>
                </a:cubicBezTo>
                <a:cubicBezTo>
                  <a:pt x="2902762" y="66370"/>
                  <a:pt x="2904744" y="72390"/>
                  <a:pt x="2903829" y="79096"/>
                </a:cubicBezTo>
                <a:cubicBezTo>
                  <a:pt x="2905353" y="80620"/>
                  <a:pt x="2906572" y="82753"/>
                  <a:pt x="2907487" y="85497"/>
                </a:cubicBezTo>
                <a:cubicBezTo>
                  <a:pt x="2908401" y="88240"/>
                  <a:pt x="2908859" y="90983"/>
                  <a:pt x="2908859" y="93726"/>
                </a:cubicBezTo>
                <a:cubicBezTo>
                  <a:pt x="2908859" y="99213"/>
                  <a:pt x="2906877" y="103175"/>
                  <a:pt x="2902915" y="105613"/>
                </a:cubicBezTo>
                <a:cubicBezTo>
                  <a:pt x="2904134" y="109576"/>
                  <a:pt x="2903144" y="113767"/>
                  <a:pt x="2899943" y="118186"/>
                </a:cubicBezTo>
                <a:cubicBezTo>
                  <a:pt x="2896743" y="122606"/>
                  <a:pt x="2893161" y="124663"/>
                  <a:pt x="2889199" y="124359"/>
                </a:cubicBezTo>
                <a:cubicBezTo>
                  <a:pt x="2886151" y="128931"/>
                  <a:pt x="2882036" y="131217"/>
                  <a:pt x="2876854" y="131217"/>
                </a:cubicBezTo>
                <a:cubicBezTo>
                  <a:pt x="2872587" y="131217"/>
                  <a:pt x="2868625" y="129845"/>
                  <a:pt x="2864967" y="127102"/>
                </a:cubicBezTo>
                <a:cubicBezTo>
                  <a:pt x="2861310" y="124359"/>
                  <a:pt x="2859481" y="121158"/>
                  <a:pt x="2859481" y="117501"/>
                </a:cubicBezTo>
                <a:cubicBezTo>
                  <a:pt x="2859481" y="114757"/>
                  <a:pt x="2860548" y="112319"/>
                  <a:pt x="2862681" y="110185"/>
                </a:cubicBezTo>
                <a:cubicBezTo>
                  <a:pt x="2862986" y="107137"/>
                  <a:pt x="2864129" y="104547"/>
                  <a:pt x="2866110" y="102413"/>
                </a:cubicBezTo>
                <a:cubicBezTo>
                  <a:pt x="2868091" y="100279"/>
                  <a:pt x="2870454" y="98908"/>
                  <a:pt x="2873197" y="98298"/>
                </a:cubicBezTo>
                <a:lnTo>
                  <a:pt x="2875483" y="95555"/>
                </a:lnTo>
                <a:cubicBezTo>
                  <a:pt x="2873349" y="93421"/>
                  <a:pt x="2871977" y="90069"/>
                  <a:pt x="2871368" y="85497"/>
                </a:cubicBezTo>
                <a:cubicBezTo>
                  <a:pt x="2868015" y="84582"/>
                  <a:pt x="2865272" y="83058"/>
                  <a:pt x="2863138" y="80925"/>
                </a:cubicBezTo>
                <a:lnTo>
                  <a:pt x="2860852" y="80925"/>
                </a:lnTo>
                <a:cubicBezTo>
                  <a:pt x="2858719" y="80925"/>
                  <a:pt x="2856890" y="80467"/>
                  <a:pt x="2855366" y="79553"/>
                </a:cubicBezTo>
                <a:cubicBezTo>
                  <a:pt x="2850794" y="77115"/>
                  <a:pt x="2848508" y="73305"/>
                  <a:pt x="2848508" y="68123"/>
                </a:cubicBezTo>
                <a:cubicBezTo>
                  <a:pt x="2848508" y="63856"/>
                  <a:pt x="2850108" y="59970"/>
                  <a:pt x="2853309" y="56464"/>
                </a:cubicBezTo>
                <a:cubicBezTo>
                  <a:pt x="2856509" y="52959"/>
                  <a:pt x="2860395" y="51359"/>
                  <a:pt x="2864967" y="51664"/>
                </a:cubicBezTo>
                <a:cubicBezTo>
                  <a:pt x="2868015" y="50140"/>
                  <a:pt x="2870911" y="49378"/>
                  <a:pt x="2873654" y="49378"/>
                </a:cubicBezTo>
                <a:close/>
                <a:moveTo>
                  <a:pt x="6310274" y="47549"/>
                </a:moveTo>
                <a:cubicBezTo>
                  <a:pt x="6312712" y="47549"/>
                  <a:pt x="6315151" y="48159"/>
                  <a:pt x="6317589" y="49378"/>
                </a:cubicBezTo>
                <a:cubicBezTo>
                  <a:pt x="6319723" y="48159"/>
                  <a:pt x="6322466" y="47549"/>
                  <a:pt x="6325819" y="47549"/>
                </a:cubicBezTo>
                <a:cubicBezTo>
                  <a:pt x="6330086" y="47549"/>
                  <a:pt x="6334429" y="48692"/>
                  <a:pt x="6338849" y="50978"/>
                </a:cubicBezTo>
                <a:cubicBezTo>
                  <a:pt x="6343269" y="53264"/>
                  <a:pt x="6346545" y="56388"/>
                  <a:pt x="6348678" y="60351"/>
                </a:cubicBezTo>
                <a:cubicBezTo>
                  <a:pt x="6354775" y="60655"/>
                  <a:pt x="6359499" y="62637"/>
                  <a:pt x="6362852" y="66294"/>
                </a:cubicBezTo>
                <a:cubicBezTo>
                  <a:pt x="6366205" y="69952"/>
                  <a:pt x="6368338" y="74219"/>
                  <a:pt x="6369253" y="79096"/>
                </a:cubicBezTo>
                <a:cubicBezTo>
                  <a:pt x="6378092" y="83668"/>
                  <a:pt x="6382511" y="89611"/>
                  <a:pt x="6382511" y="96927"/>
                </a:cubicBezTo>
                <a:cubicBezTo>
                  <a:pt x="6382511" y="98146"/>
                  <a:pt x="6382207" y="100279"/>
                  <a:pt x="6381597" y="103327"/>
                </a:cubicBezTo>
                <a:cubicBezTo>
                  <a:pt x="6384645" y="106375"/>
                  <a:pt x="6386169" y="110490"/>
                  <a:pt x="6386169" y="115672"/>
                </a:cubicBezTo>
                <a:cubicBezTo>
                  <a:pt x="6386169" y="118110"/>
                  <a:pt x="6385712" y="120549"/>
                  <a:pt x="6384798" y="122987"/>
                </a:cubicBezTo>
                <a:cubicBezTo>
                  <a:pt x="6388150" y="126340"/>
                  <a:pt x="6389826" y="131217"/>
                  <a:pt x="6389826" y="137617"/>
                </a:cubicBezTo>
                <a:cubicBezTo>
                  <a:pt x="6389826" y="142189"/>
                  <a:pt x="6388836" y="146685"/>
                  <a:pt x="6386855" y="151105"/>
                </a:cubicBezTo>
                <a:cubicBezTo>
                  <a:pt x="6384874" y="155524"/>
                  <a:pt x="6382207" y="158953"/>
                  <a:pt x="6378854" y="161392"/>
                </a:cubicBezTo>
                <a:cubicBezTo>
                  <a:pt x="6379768" y="163525"/>
                  <a:pt x="6380225" y="165659"/>
                  <a:pt x="6380225" y="167793"/>
                </a:cubicBezTo>
                <a:cubicBezTo>
                  <a:pt x="6380225" y="169926"/>
                  <a:pt x="6379463" y="172365"/>
                  <a:pt x="6377939" y="175108"/>
                </a:cubicBezTo>
                <a:cubicBezTo>
                  <a:pt x="6377330" y="179070"/>
                  <a:pt x="6376110" y="182118"/>
                  <a:pt x="6374282" y="184252"/>
                </a:cubicBezTo>
                <a:cubicBezTo>
                  <a:pt x="6372453" y="186385"/>
                  <a:pt x="6369862" y="188214"/>
                  <a:pt x="6366509" y="189738"/>
                </a:cubicBezTo>
                <a:cubicBezTo>
                  <a:pt x="6363766" y="194615"/>
                  <a:pt x="6360794" y="198730"/>
                  <a:pt x="6357594" y="202083"/>
                </a:cubicBezTo>
                <a:cubicBezTo>
                  <a:pt x="6354394" y="205435"/>
                  <a:pt x="6350507" y="208331"/>
                  <a:pt x="6345936" y="210769"/>
                </a:cubicBezTo>
                <a:cubicBezTo>
                  <a:pt x="6346545" y="213208"/>
                  <a:pt x="6346850" y="215189"/>
                  <a:pt x="6346850" y="216713"/>
                </a:cubicBezTo>
                <a:cubicBezTo>
                  <a:pt x="6346850" y="220371"/>
                  <a:pt x="6345859" y="223800"/>
                  <a:pt x="6343878" y="227000"/>
                </a:cubicBezTo>
                <a:cubicBezTo>
                  <a:pt x="6341897" y="230201"/>
                  <a:pt x="6339230" y="232410"/>
                  <a:pt x="6335877" y="233629"/>
                </a:cubicBezTo>
                <a:cubicBezTo>
                  <a:pt x="6335572" y="237897"/>
                  <a:pt x="6334505" y="241097"/>
                  <a:pt x="6332676" y="243231"/>
                </a:cubicBezTo>
                <a:cubicBezTo>
                  <a:pt x="6330848" y="245364"/>
                  <a:pt x="6328105" y="247193"/>
                  <a:pt x="6324447" y="248717"/>
                </a:cubicBezTo>
                <a:cubicBezTo>
                  <a:pt x="6324447" y="250546"/>
                  <a:pt x="6323990" y="252222"/>
                  <a:pt x="6323075" y="253746"/>
                </a:cubicBezTo>
                <a:cubicBezTo>
                  <a:pt x="6326428" y="258013"/>
                  <a:pt x="6328105" y="262281"/>
                  <a:pt x="6328105" y="266548"/>
                </a:cubicBezTo>
                <a:cubicBezTo>
                  <a:pt x="6328105" y="273253"/>
                  <a:pt x="6324599" y="278740"/>
                  <a:pt x="6317589" y="283007"/>
                </a:cubicBezTo>
                <a:cubicBezTo>
                  <a:pt x="6317284" y="288189"/>
                  <a:pt x="6315151" y="292456"/>
                  <a:pt x="6311188" y="295809"/>
                </a:cubicBezTo>
                <a:cubicBezTo>
                  <a:pt x="6307226" y="299161"/>
                  <a:pt x="6302806" y="300838"/>
                  <a:pt x="6297929" y="300838"/>
                </a:cubicBezTo>
                <a:cubicBezTo>
                  <a:pt x="6294272" y="300838"/>
                  <a:pt x="6290919" y="299771"/>
                  <a:pt x="6287871" y="297637"/>
                </a:cubicBezTo>
                <a:cubicBezTo>
                  <a:pt x="6282689" y="293675"/>
                  <a:pt x="6280099" y="288036"/>
                  <a:pt x="6280099" y="280721"/>
                </a:cubicBezTo>
                <a:cubicBezTo>
                  <a:pt x="6280099" y="273406"/>
                  <a:pt x="6282080" y="267310"/>
                  <a:pt x="6286042" y="262433"/>
                </a:cubicBezTo>
                <a:cubicBezTo>
                  <a:pt x="6285433" y="260909"/>
                  <a:pt x="6285128" y="258471"/>
                  <a:pt x="6285128" y="255118"/>
                </a:cubicBezTo>
                <a:cubicBezTo>
                  <a:pt x="6285128" y="248717"/>
                  <a:pt x="6286652" y="242011"/>
                  <a:pt x="6289700" y="235001"/>
                </a:cubicBezTo>
                <a:cubicBezTo>
                  <a:pt x="6292748" y="227991"/>
                  <a:pt x="6296253" y="223266"/>
                  <a:pt x="6300216" y="220828"/>
                </a:cubicBezTo>
                <a:cubicBezTo>
                  <a:pt x="6300825" y="214122"/>
                  <a:pt x="6303721" y="209093"/>
                  <a:pt x="6308902" y="205740"/>
                </a:cubicBezTo>
                <a:cubicBezTo>
                  <a:pt x="6309207" y="199035"/>
                  <a:pt x="6311950" y="192634"/>
                  <a:pt x="6317132" y="186538"/>
                </a:cubicBezTo>
                <a:cubicBezTo>
                  <a:pt x="6322313" y="180442"/>
                  <a:pt x="6329628" y="173127"/>
                  <a:pt x="6339077" y="164592"/>
                </a:cubicBezTo>
                <a:cubicBezTo>
                  <a:pt x="6338773" y="159411"/>
                  <a:pt x="6339611" y="154381"/>
                  <a:pt x="6341592" y="149505"/>
                </a:cubicBezTo>
                <a:cubicBezTo>
                  <a:pt x="6343573" y="144628"/>
                  <a:pt x="6346392" y="140665"/>
                  <a:pt x="6350050" y="137617"/>
                </a:cubicBezTo>
                <a:cubicBezTo>
                  <a:pt x="6347307" y="134265"/>
                  <a:pt x="6345936" y="130150"/>
                  <a:pt x="6345936" y="125273"/>
                </a:cubicBezTo>
                <a:cubicBezTo>
                  <a:pt x="6345936" y="123139"/>
                  <a:pt x="6346088" y="121615"/>
                  <a:pt x="6346392" y="120701"/>
                </a:cubicBezTo>
                <a:cubicBezTo>
                  <a:pt x="6342735" y="116434"/>
                  <a:pt x="6341364" y="111405"/>
                  <a:pt x="6342278" y="105613"/>
                </a:cubicBezTo>
                <a:cubicBezTo>
                  <a:pt x="6340449" y="104394"/>
                  <a:pt x="6339077" y="102718"/>
                  <a:pt x="6338163" y="100584"/>
                </a:cubicBezTo>
                <a:cubicBezTo>
                  <a:pt x="6333591" y="100889"/>
                  <a:pt x="6329400" y="99746"/>
                  <a:pt x="6325590" y="97155"/>
                </a:cubicBezTo>
                <a:cubicBezTo>
                  <a:pt x="6321780" y="94564"/>
                  <a:pt x="6319266" y="91135"/>
                  <a:pt x="6318046" y="86868"/>
                </a:cubicBezTo>
                <a:lnTo>
                  <a:pt x="6313932" y="86868"/>
                </a:lnTo>
                <a:cubicBezTo>
                  <a:pt x="6306616" y="93574"/>
                  <a:pt x="6299606" y="96927"/>
                  <a:pt x="6292900" y="96927"/>
                </a:cubicBezTo>
                <a:cubicBezTo>
                  <a:pt x="6291986" y="96927"/>
                  <a:pt x="6290309" y="96622"/>
                  <a:pt x="6287871" y="96012"/>
                </a:cubicBezTo>
                <a:cubicBezTo>
                  <a:pt x="6289090" y="99365"/>
                  <a:pt x="6288100" y="102870"/>
                  <a:pt x="6284899" y="106528"/>
                </a:cubicBezTo>
                <a:cubicBezTo>
                  <a:pt x="6281699" y="110185"/>
                  <a:pt x="6278270" y="112319"/>
                  <a:pt x="6274612" y="112929"/>
                </a:cubicBezTo>
                <a:cubicBezTo>
                  <a:pt x="6275222" y="116586"/>
                  <a:pt x="6274383" y="120320"/>
                  <a:pt x="6272098" y="124130"/>
                </a:cubicBezTo>
                <a:cubicBezTo>
                  <a:pt x="6269812" y="127940"/>
                  <a:pt x="6266840" y="130455"/>
                  <a:pt x="6263182" y="131674"/>
                </a:cubicBezTo>
                <a:cubicBezTo>
                  <a:pt x="6262573" y="131979"/>
                  <a:pt x="6261201" y="133045"/>
                  <a:pt x="6259068" y="134874"/>
                </a:cubicBezTo>
                <a:cubicBezTo>
                  <a:pt x="6256933" y="136703"/>
                  <a:pt x="6254724" y="138151"/>
                  <a:pt x="6252438" y="139218"/>
                </a:cubicBezTo>
                <a:cubicBezTo>
                  <a:pt x="6250152" y="140284"/>
                  <a:pt x="6247942" y="140818"/>
                  <a:pt x="6245808" y="140818"/>
                </a:cubicBezTo>
                <a:cubicBezTo>
                  <a:pt x="6243370" y="140818"/>
                  <a:pt x="6241084" y="140208"/>
                  <a:pt x="6238951" y="138989"/>
                </a:cubicBezTo>
                <a:cubicBezTo>
                  <a:pt x="6235903" y="137160"/>
                  <a:pt x="6233541" y="134798"/>
                  <a:pt x="6231864" y="131902"/>
                </a:cubicBezTo>
                <a:cubicBezTo>
                  <a:pt x="6230187" y="129007"/>
                  <a:pt x="6229350" y="125883"/>
                  <a:pt x="6229350" y="122530"/>
                </a:cubicBezTo>
                <a:cubicBezTo>
                  <a:pt x="6229350" y="118567"/>
                  <a:pt x="6230416" y="114910"/>
                  <a:pt x="6232550" y="111557"/>
                </a:cubicBezTo>
                <a:cubicBezTo>
                  <a:pt x="6234684" y="108204"/>
                  <a:pt x="6237731" y="105918"/>
                  <a:pt x="6241694" y="104699"/>
                </a:cubicBezTo>
                <a:cubicBezTo>
                  <a:pt x="6242608" y="99822"/>
                  <a:pt x="6245808" y="94183"/>
                  <a:pt x="6251295" y="87783"/>
                </a:cubicBezTo>
                <a:cubicBezTo>
                  <a:pt x="6250990" y="86868"/>
                  <a:pt x="6250838" y="85344"/>
                  <a:pt x="6250838" y="83211"/>
                </a:cubicBezTo>
                <a:cubicBezTo>
                  <a:pt x="6250838" y="76810"/>
                  <a:pt x="6254419" y="71171"/>
                  <a:pt x="6261582" y="66294"/>
                </a:cubicBezTo>
                <a:cubicBezTo>
                  <a:pt x="6268745" y="61417"/>
                  <a:pt x="6275984" y="58979"/>
                  <a:pt x="6283299" y="58979"/>
                </a:cubicBezTo>
                <a:cubicBezTo>
                  <a:pt x="6285737" y="58979"/>
                  <a:pt x="6287414" y="59131"/>
                  <a:pt x="6288328" y="59436"/>
                </a:cubicBezTo>
                <a:cubicBezTo>
                  <a:pt x="6289548" y="56083"/>
                  <a:pt x="6292367" y="53264"/>
                  <a:pt x="6296786" y="50978"/>
                </a:cubicBezTo>
                <a:cubicBezTo>
                  <a:pt x="6301206" y="48692"/>
                  <a:pt x="6305702" y="47549"/>
                  <a:pt x="6310274" y="47549"/>
                </a:cubicBezTo>
                <a:close/>
                <a:moveTo>
                  <a:pt x="6173800" y="47092"/>
                </a:moveTo>
                <a:cubicBezTo>
                  <a:pt x="6178981" y="47092"/>
                  <a:pt x="6183477" y="48844"/>
                  <a:pt x="6187287" y="52350"/>
                </a:cubicBezTo>
                <a:cubicBezTo>
                  <a:pt x="6191097" y="55855"/>
                  <a:pt x="6192850" y="60655"/>
                  <a:pt x="6192545" y="66751"/>
                </a:cubicBezTo>
                <a:cubicBezTo>
                  <a:pt x="6196202" y="72543"/>
                  <a:pt x="6198031" y="77724"/>
                  <a:pt x="6198031" y="82296"/>
                </a:cubicBezTo>
                <a:cubicBezTo>
                  <a:pt x="6198031" y="89307"/>
                  <a:pt x="6193764" y="95098"/>
                  <a:pt x="6185230" y="99670"/>
                </a:cubicBezTo>
                <a:cubicBezTo>
                  <a:pt x="6182182" y="101803"/>
                  <a:pt x="6178677" y="102870"/>
                  <a:pt x="6174714" y="102870"/>
                </a:cubicBezTo>
                <a:cubicBezTo>
                  <a:pt x="6168922" y="102870"/>
                  <a:pt x="6163589" y="101041"/>
                  <a:pt x="6158712" y="97384"/>
                </a:cubicBezTo>
                <a:cubicBezTo>
                  <a:pt x="6153835" y="93726"/>
                  <a:pt x="6151702" y="89916"/>
                  <a:pt x="6152311" y="85954"/>
                </a:cubicBezTo>
                <a:cubicBezTo>
                  <a:pt x="6148349" y="81077"/>
                  <a:pt x="6146367" y="76200"/>
                  <a:pt x="6146367" y="71323"/>
                </a:cubicBezTo>
                <a:cubicBezTo>
                  <a:pt x="6146367" y="67666"/>
                  <a:pt x="6147587" y="64161"/>
                  <a:pt x="6150025" y="60808"/>
                </a:cubicBezTo>
                <a:cubicBezTo>
                  <a:pt x="6152464" y="57455"/>
                  <a:pt x="6155664" y="54864"/>
                  <a:pt x="6159627" y="53035"/>
                </a:cubicBezTo>
                <a:cubicBezTo>
                  <a:pt x="6163284" y="49073"/>
                  <a:pt x="6168008" y="47092"/>
                  <a:pt x="6173800" y="47092"/>
                </a:cubicBezTo>
                <a:close/>
                <a:moveTo>
                  <a:pt x="4278325" y="47092"/>
                </a:moveTo>
                <a:cubicBezTo>
                  <a:pt x="4283506" y="47092"/>
                  <a:pt x="4288002" y="48844"/>
                  <a:pt x="4291812" y="52350"/>
                </a:cubicBezTo>
                <a:cubicBezTo>
                  <a:pt x="4295622" y="55855"/>
                  <a:pt x="4297375" y="60655"/>
                  <a:pt x="4297070" y="66751"/>
                </a:cubicBezTo>
                <a:cubicBezTo>
                  <a:pt x="4300728" y="72543"/>
                  <a:pt x="4302557" y="77724"/>
                  <a:pt x="4302557" y="82296"/>
                </a:cubicBezTo>
                <a:cubicBezTo>
                  <a:pt x="4302557" y="89307"/>
                  <a:pt x="4298289" y="95098"/>
                  <a:pt x="4289755" y="99670"/>
                </a:cubicBezTo>
                <a:cubicBezTo>
                  <a:pt x="4286707" y="101803"/>
                  <a:pt x="4283202" y="102870"/>
                  <a:pt x="4279240" y="102870"/>
                </a:cubicBezTo>
                <a:cubicBezTo>
                  <a:pt x="4273448" y="102870"/>
                  <a:pt x="4268114" y="101041"/>
                  <a:pt x="4263237" y="97384"/>
                </a:cubicBezTo>
                <a:cubicBezTo>
                  <a:pt x="4258361" y="93726"/>
                  <a:pt x="4256227" y="89916"/>
                  <a:pt x="4256837" y="85954"/>
                </a:cubicBezTo>
                <a:cubicBezTo>
                  <a:pt x="4252874" y="81077"/>
                  <a:pt x="4250893" y="76200"/>
                  <a:pt x="4250893" y="71323"/>
                </a:cubicBezTo>
                <a:cubicBezTo>
                  <a:pt x="4250893" y="67666"/>
                  <a:pt x="4252112" y="64161"/>
                  <a:pt x="4254551" y="60808"/>
                </a:cubicBezTo>
                <a:cubicBezTo>
                  <a:pt x="4256989" y="57455"/>
                  <a:pt x="4260189" y="54864"/>
                  <a:pt x="4264152" y="53035"/>
                </a:cubicBezTo>
                <a:cubicBezTo>
                  <a:pt x="4267809" y="49073"/>
                  <a:pt x="4272534" y="47092"/>
                  <a:pt x="4278325" y="47092"/>
                </a:cubicBezTo>
                <a:close/>
                <a:moveTo>
                  <a:pt x="887425" y="47092"/>
                </a:moveTo>
                <a:cubicBezTo>
                  <a:pt x="892607" y="47092"/>
                  <a:pt x="897102" y="48844"/>
                  <a:pt x="900912" y="52350"/>
                </a:cubicBezTo>
                <a:cubicBezTo>
                  <a:pt x="904722" y="55855"/>
                  <a:pt x="906475" y="60655"/>
                  <a:pt x="906170" y="66751"/>
                </a:cubicBezTo>
                <a:cubicBezTo>
                  <a:pt x="909828" y="72543"/>
                  <a:pt x="911657" y="77724"/>
                  <a:pt x="911657" y="82296"/>
                </a:cubicBezTo>
                <a:cubicBezTo>
                  <a:pt x="911657" y="89307"/>
                  <a:pt x="907389" y="95098"/>
                  <a:pt x="898855" y="99670"/>
                </a:cubicBezTo>
                <a:cubicBezTo>
                  <a:pt x="895807" y="101803"/>
                  <a:pt x="892302" y="102870"/>
                  <a:pt x="888339" y="102870"/>
                </a:cubicBezTo>
                <a:cubicBezTo>
                  <a:pt x="882548" y="102870"/>
                  <a:pt x="877214" y="101041"/>
                  <a:pt x="872337" y="97384"/>
                </a:cubicBezTo>
                <a:cubicBezTo>
                  <a:pt x="867461" y="93726"/>
                  <a:pt x="865327" y="89916"/>
                  <a:pt x="865936" y="85954"/>
                </a:cubicBezTo>
                <a:cubicBezTo>
                  <a:pt x="861974" y="81077"/>
                  <a:pt x="859993" y="76200"/>
                  <a:pt x="859993" y="71323"/>
                </a:cubicBezTo>
                <a:cubicBezTo>
                  <a:pt x="859993" y="67666"/>
                  <a:pt x="861212" y="64161"/>
                  <a:pt x="863651" y="60808"/>
                </a:cubicBezTo>
                <a:cubicBezTo>
                  <a:pt x="866089" y="57455"/>
                  <a:pt x="869289" y="54864"/>
                  <a:pt x="873252" y="53035"/>
                </a:cubicBezTo>
                <a:cubicBezTo>
                  <a:pt x="876909" y="49073"/>
                  <a:pt x="881634" y="47092"/>
                  <a:pt x="887425" y="47092"/>
                </a:cubicBezTo>
                <a:close/>
                <a:moveTo>
                  <a:pt x="1069162" y="40691"/>
                </a:moveTo>
                <a:cubicBezTo>
                  <a:pt x="1072210" y="40691"/>
                  <a:pt x="1074801" y="41758"/>
                  <a:pt x="1076935" y="43891"/>
                </a:cubicBezTo>
                <a:cubicBezTo>
                  <a:pt x="1080287" y="43587"/>
                  <a:pt x="1083183" y="45034"/>
                  <a:pt x="1085622" y="48235"/>
                </a:cubicBezTo>
                <a:cubicBezTo>
                  <a:pt x="1088059" y="51435"/>
                  <a:pt x="1089279" y="54864"/>
                  <a:pt x="1089279" y="58522"/>
                </a:cubicBezTo>
                <a:cubicBezTo>
                  <a:pt x="1091717" y="58522"/>
                  <a:pt x="1094918" y="60579"/>
                  <a:pt x="1098880" y="64694"/>
                </a:cubicBezTo>
                <a:cubicBezTo>
                  <a:pt x="1102843" y="68809"/>
                  <a:pt x="1104976" y="72543"/>
                  <a:pt x="1105281" y="75895"/>
                </a:cubicBezTo>
                <a:cubicBezTo>
                  <a:pt x="1108938" y="77419"/>
                  <a:pt x="1111986" y="80239"/>
                  <a:pt x="1114425" y="84354"/>
                </a:cubicBezTo>
                <a:cubicBezTo>
                  <a:pt x="1116863" y="88468"/>
                  <a:pt x="1118387" y="92202"/>
                  <a:pt x="1118997" y="95555"/>
                </a:cubicBezTo>
                <a:cubicBezTo>
                  <a:pt x="1124484" y="98908"/>
                  <a:pt x="1127227" y="103023"/>
                  <a:pt x="1127227" y="107899"/>
                </a:cubicBezTo>
                <a:cubicBezTo>
                  <a:pt x="1127227" y="111557"/>
                  <a:pt x="1124940" y="114757"/>
                  <a:pt x="1120369" y="117501"/>
                </a:cubicBezTo>
                <a:cubicBezTo>
                  <a:pt x="1118540" y="118415"/>
                  <a:pt x="1116559" y="118872"/>
                  <a:pt x="1114425" y="118872"/>
                </a:cubicBezTo>
                <a:cubicBezTo>
                  <a:pt x="1110768" y="118872"/>
                  <a:pt x="1107567" y="117577"/>
                  <a:pt x="1104824" y="114986"/>
                </a:cubicBezTo>
                <a:cubicBezTo>
                  <a:pt x="1102081" y="112395"/>
                  <a:pt x="1100404" y="109423"/>
                  <a:pt x="1099794" y="106071"/>
                </a:cubicBezTo>
                <a:cubicBezTo>
                  <a:pt x="1097051" y="104851"/>
                  <a:pt x="1094156" y="102337"/>
                  <a:pt x="1091108" y="98527"/>
                </a:cubicBezTo>
                <a:cubicBezTo>
                  <a:pt x="1088059" y="94717"/>
                  <a:pt x="1086231" y="91440"/>
                  <a:pt x="1085622" y="88697"/>
                </a:cubicBezTo>
                <a:cubicBezTo>
                  <a:pt x="1082878" y="89002"/>
                  <a:pt x="1079526" y="87630"/>
                  <a:pt x="1075563" y="84582"/>
                </a:cubicBezTo>
                <a:cubicBezTo>
                  <a:pt x="1071600" y="81534"/>
                  <a:pt x="1069314" y="78639"/>
                  <a:pt x="1068705" y="75895"/>
                </a:cubicBezTo>
                <a:cubicBezTo>
                  <a:pt x="1067791" y="79248"/>
                  <a:pt x="1065504" y="82906"/>
                  <a:pt x="1061847" y="86868"/>
                </a:cubicBezTo>
                <a:cubicBezTo>
                  <a:pt x="1058189" y="90831"/>
                  <a:pt x="1055141" y="92964"/>
                  <a:pt x="1052703" y="93269"/>
                </a:cubicBezTo>
                <a:cubicBezTo>
                  <a:pt x="1051788" y="96012"/>
                  <a:pt x="1050112" y="98908"/>
                  <a:pt x="1047674" y="101956"/>
                </a:cubicBezTo>
                <a:cubicBezTo>
                  <a:pt x="1045235" y="105004"/>
                  <a:pt x="1042797" y="106833"/>
                  <a:pt x="1040358" y="107442"/>
                </a:cubicBezTo>
                <a:cubicBezTo>
                  <a:pt x="1039139" y="111100"/>
                  <a:pt x="1037082" y="114376"/>
                  <a:pt x="1034187" y="117272"/>
                </a:cubicBezTo>
                <a:cubicBezTo>
                  <a:pt x="1031291" y="120168"/>
                  <a:pt x="1028014" y="121615"/>
                  <a:pt x="1024357" y="121615"/>
                </a:cubicBezTo>
                <a:cubicBezTo>
                  <a:pt x="1021918" y="121615"/>
                  <a:pt x="1019023" y="120701"/>
                  <a:pt x="1015670" y="118872"/>
                </a:cubicBezTo>
                <a:cubicBezTo>
                  <a:pt x="1014146" y="117653"/>
                  <a:pt x="1012850" y="115977"/>
                  <a:pt x="1011784" y="113843"/>
                </a:cubicBezTo>
                <a:cubicBezTo>
                  <a:pt x="1010717" y="111709"/>
                  <a:pt x="1010183" y="109576"/>
                  <a:pt x="1010183" y="107442"/>
                </a:cubicBezTo>
                <a:cubicBezTo>
                  <a:pt x="1010183" y="102565"/>
                  <a:pt x="1012012" y="98603"/>
                  <a:pt x="1015670" y="95555"/>
                </a:cubicBezTo>
                <a:cubicBezTo>
                  <a:pt x="1016279" y="92202"/>
                  <a:pt x="1017651" y="88926"/>
                  <a:pt x="1019784" y="85725"/>
                </a:cubicBezTo>
                <a:cubicBezTo>
                  <a:pt x="1021918" y="82525"/>
                  <a:pt x="1024509" y="80163"/>
                  <a:pt x="1027557" y="78639"/>
                </a:cubicBezTo>
                <a:cubicBezTo>
                  <a:pt x="1027862" y="75591"/>
                  <a:pt x="1029157" y="72924"/>
                  <a:pt x="1031443" y="70638"/>
                </a:cubicBezTo>
                <a:cubicBezTo>
                  <a:pt x="1033729" y="68352"/>
                  <a:pt x="1036548" y="66904"/>
                  <a:pt x="1039901" y="66294"/>
                </a:cubicBezTo>
                <a:cubicBezTo>
                  <a:pt x="1041120" y="62332"/>
                  <a:pt x="1043254" y="59741"/>
                  <a:pt x="1046302" y="58522"/>
                </a:cubicBezTo>
                <a:cubicBezTo>
                  <a:pt x="1046607" y="56998"/>
                  <a:pt x="1047750" y="55550"/>
                  <a:pt x="1049731" y="54178"/>
                </a:cubicBezTo>
                <a:cubicBezTo>
                  <a:pt x="1051712" y="52807"/>
                  <a:pt x="1053617" y="51816"/>
                  <a:pt x="1055446" y="51207"/>
                </a:cubicBezTo>
                <a:cubicBezTo>
                  <a:pt x="1056360" y="48463"/>
                  <a:pt x="1058189" y="46025"/>
                  <a:pt x="1060932" y="43891"/>
                </a:cubicBezTo>
                <a:cubicBezTo>
                  <a:pt x="1063676" y="41758"/>
                  <a:pt x="1066419" y="40691"/>
                  <a:pt x="1069162" y="40691"/>
                </a:cubicBezTo>
                <a:close/>
                <a:moveTo>
                  <a:pt x="2098548" y="40234"/>
                </a:moveTo>
                <a:cubicBezTo>
                  <a:pt x="2103730" y="40234"/>
                  <a:pt x="2108226" y="42139"/>
                  <a:pt x="2112036" y="45949"/>
                </a:cubicBezTo>
                <a:cubicBezTo>
                  <a:pt x="2115845" y="49759"/>
                  <a:pt x="2117750" y="54102"/>
                  <a:pt x="2117750" y="58979"/>
                </a:cubicBezTo>
                <a:cubicBezTo>
                  <a:pt x="2117750" y="60808"/>
                  <a:pt x="2117598" y="62179"/>
                  <a:pt x="2117293" y="63094"/>
                </a:cubicBezTo>
                <a:cubicBezTo>
                  <a:pt x="2121865" y="66751"/>
                  <a:pt x="2124151" y="71781"/>
                  <a:pt x="2124151" y="78181"/>
                </a:cubicBezTo>
                <a:cubicBezTo>
                  <a:pt x="2124151" y="81534"/>
                  <a:pt x="2123084" y="85039"/>
                  <a:pt x="2120951" y="88697"/>
                </a:cubicBezTo>
                <a:lnTo>
                  <a:pt x="2121408" y="89611"/>
                </a:lnTo>
                <a:cubicBezTo>
                  <a:pt x="2126284" y="90221"/>
                  <a:pt x="2130704" y="91440"/>
                  <a:pt x="2134667" y="93269"/>
                </a:cubicBezTo>
                <a:cubicBezTo>
                  <a:pt x="2137105" y="91745"/>
                  <a:pt x="2140306" y="90983"/>
                  <a:pt x="2144268" y="90983"/>
                </a:cubicBezTo>
                <a:cubicBezTo>
                  <a:pt x="2148230" y="90983"/>
                  <a:pt x="2151431" y="92050"/>
                  <a:pt x="2153869" y="94183"/>
                </a:cubicBezTo>
                <a:cubicBezTo>
                  <a:pt x="2157527" y="92964"/>
                  <a:pt x="2161337" y="92355"/>
                  <a:pt x="2165299" y="92355"/>
                </a:cubicBezTo>
                <a:cubicBezTo>
                  <a:pt x="2171700" y="92355"/>
                  <a:pt x="2176653" y="94183"/>
                  <a:pt x="2180158" y="97841"/>
                </a:cubicBezTo>
                <a:cubicBezTo>
                  <a:pt x="2183663" y="101499"/>
                  <a:pt x="2185416" y="105918"/>
                  <a:pt x="2185416" y="111100"/>
                </a:cubicBezTo>
                <a:cubicBezTo>
                  <a:pt x="2185416" y="115977"/>
                  <a:pt x="2183816" y="120168"/>
                  <a:pt x="2180615" y="123673"/>
                </a:cubicBezTo>
                <a:cubicBezTo>
                  <a:pt x="2177415" y="127178"/>
                  <a:pt x="2173071" y="128931"/>
                  <a:pt x="2167585" y="128931"/>
                </a:cubicBezTo>
                <a:cubicBezTo>
                  <a:pt x="2165451" y="128931"/>
                  <a:pt x="2163775" y="128778"/>
                  <a:pt x="2162556" y="128473"/>
                </a:cubicBezTo>
                <a:cubicBezTo>
                  <a:pt x="2157679" y="130607"/>
                  <a:pt x="2153716" y="131674"/>
                  <a:pt x="2150669" y="131674"/>
                </a:cubicBezTo>
                <a:cubicBezTo>
                  <a:pt x="2148230" y="131674"/>
                  <a:pt x="2146249" y="130912"/>
                  <a:pt x="2144725" y="129388"/>
                </a:cubicBezTo>
                <a:cubicBezTo>
                  <a:pt x="2141372" y="131217"/>
                  <a:pt x="2138019" y="132131"/>
                  <a:pt x="2134667" y="132131"/>
                </a:cubicBezTo>
                <a:cubicBezTo>
                  <a:pt x="2129790" y="132131"/>
                  <a:pt x="2125523" y="130302"/>
                  <a:pt x="2121865" y="126645"/>
                </a:cubicBezTo>
                <a:lnTo>
                  <a:pt x="2120951" y="127559"/>
                </a:lnTo>
                <a:cubicBezTo>
                  <a:pt x="2122780" y="130302"/>
                  <a:pt x="2123694" y="133198"/>
                  <a:pt x="2123694" y="136246"/>
                </a:cubicBezTo>
                <a:cubicBezTo>
                  <a:pt x="2123694" y="139294"/>
                  <a:pt x="2122780" y="141885"/>
                  <a:pt x="2120951" y="144018"/>
                </a:cubicBezTo>
                <a:cubicBezTo>
                  <a:pt x="2121865" y="145847"/>
                  <a:pt x="2122323" y="148133"/>
                  <a:pt x="2122323" y="150876"/>
                </a:cubicBezTo>
                <a:cubicBezTo>
                  <a:pt x="2122323" y="153010"/>
                  <a:pt x="2121865" y="155296"/>
                  <a:pt x="2120951" y="157734"/>
                </a:cubicBezTo>
                <a:cubicBezTo>
                  <a:pt x="2123390" y="161087"/>
                  <a:pt x="2124608" y="164745"/>
                  <a:pt x="2124608" y="168707"/>
                </a:cubicBezTo>
                <a:cubicBezTo>
                  <a:pt x="2124608" y="171755"/>
                  <a:pt x="2123847" y="174803"/>
                  <a:pt x="2122323" y="177851"/>
                </a:cubicBezTo>
                <a:cubicBezTo>
                  <a:pt x="2124151" y="180899"/>
                  <a:pt x="2125066" y="184557"/>
                  <a:pt x="2125066" y="188824"/>
                </a:cubicBezTo>
                <a:cubicBezTo>
                  <a:pt x="2125066" y="195834"/>
                  <a:pt x="2123390" y="200711"/>
                  <a:pt x="2120036" y="203454"/>
                </a:cubicBezTo>
                <a:cubicBezTo>
                  <a:pt x="2123084" y="207112"/>
                  <a:pt x="2124608" y="212598"/>
                  <a:pt x="2124608" y="219913"/>
                </a:cubicBezTo>
                <a:cubicBezTo>
                  <a:pt x="2124608" y="224181"/>
                  <a:pt x="2124075" y="228448"/>
                  <a:pt x="2123008" y="232715"/>
                </a:cubicBezTo>
                <a:cubicBezTo>
                  <a:pt x="2121941" y="236982"/>
                  <a:pt x="2120951" y="240030"/>
                  <a:pt x="2120036" y="241859"/>
                </a:cubicBezTo>
                <a:cubicBezTo>
                  <a:pt x="2123084" y="246431"/>
                  <a:pt x="2124608" y="252222"/>
                  <a:pt x="2124608" y="259233"/>
                </a:cubicBezTo>
                <a:cubicBezTo>
                  <a:pt x="2124608" y="262585"/>
                  <a:pt x="2123847" y="265786"/>
                  <a:pt x="2122323" y="268834"/>
                </a:cubicBezTo>
                <a:cubicBezTo>
                  <a:pt x="2125675" y="272187"/>
                  <a:pt x="2127351" y="277216"/>
                  <a:pt x="2127351" y="283921"/>
                </a:cubicBezTo>
                <a:cubicBezTo>
                  <a:pt x="2127351" y="291237"/>
                  <a:pt x="2125827" y="297180"/>
                  <a:pt x="2122780" y="301752"/>
                </a:cubicBezTo>
                <a:cubicBezTo>
                  <a:pt x="2125827" y="305715"/>
                  <a:pt x="2127351" y="311353"/>
                  <a:pt x="2127351" y="318669"/>
                </a:cubicBezTo>
                <a:cubicBezTo>
                  <a:pt x="2127351" y="323545"/>
                  <a:pt x="2126666" y="327889"/>
                  <a:pt x="2125294" y="331699"/>
                </a:cubicBezTo>
                <a:cubicBezTo>
                  <a:pt x="2123923" y="335509"/>
                  <a:pt x="2122170" y="338023"/>
                  <a:pt x="2120036" y="339243"/>
                </a:cubicBezTo>
                <a:cubicBezTo>
                  <a:pt x="2120341" y="341376"/>
                  <a:pt x="2121103" y="344577"/>
                  <a:pt x="2122323" y="348844"/>
                </a:cubicBezTo>
                <a:cubicBezTo>
                  <a:pt x="2123847" y="355549"/>
                  <a:pt x="2124608" y="359817"/>
                  <a:pt x="2124608" y="361645"/>
                </a:cubicBezTo>
                <a:cubicBezTo>
                  <a:pt x="2124608" y="366522"/>
                  <a:pt x="2123084" y="370485"/>
                  <a:pt x="2120036" y="373533"/>
                </a:cubicBezTo>
                <a:cubicBezTo>
                  <a:pt x="2116379" y="377190"/>
                  <a:pt x="2112112" y="379019"/>
                  <a:pt x="2107235" y="379019"/>
                </a:cubicBezTo>
                <a:cubicBezTo>
                  <a:pt x="2103273" y="379019"/>
                  <a:pt x="2099691" y="377571"/>
                  <a:pt x="2096491" y="374676"/>
                </a:cubicBezTo>
                <a:cubicBezTo>
                  <a:pt x="2093290" y="371780"/>
                  <a:pt x="2091385" y="367894"/>
                  <a:pt x="2090775" y="363017"/>
                </a:cubicBezTo>
                <a:cubicBezTo>
                  <a:pt x="2089251" y="361493"/>
                  <a:pt x="2088185" y="359436"/>
                  <a:pt x="2087576" y="356845"/>
                </a:cubicBezTo>
                <a:cubicBezTo>
                  <a:pt x="2086966" y="354254"/>
                  <a:pt x="2086660" y="352654"/>
                  <a:pt x="2086660" y="352044"/>
                </a:cubicBezTo>
                <a:cubicBezTo>
                  <a:pt x="2086051" y="354787"/>
                  <a:pt x="2083765" y="357073"/>
                  <a:pt x="2079803" y="358902"/>
                </a:cubicBezTo>
                <a:cubicBezTo>
                  <a:pt x="2075841" y="360731"/>
                  <a:pt x="2071573" y="361645"/>
                  <a:pt x="2067001" y="361645"/>
                </a:cubicBezTo>
                <a:cubicBezTo>
                  <a:pt x="2064867" y="361645"/>
                  <a:pt x="2063344" y="361493"/>
                  <a:pt x="2062429" y="361188"/>
                </a:cubicBezTo>
                <a:cubicBezTo>
                  <a:pt x="2060905" y="363627"/>
                  <a:pt x="2057704" y="366065"/>
                  <a:pt x="2052828" y="368503"/>
                </a:cubicBezTo>
                <a:cubicBezTo>
                  <a:pt x="2047951" y="370942"/>
                  <a:pt x="2043684" y="372161"/>
                  <a:pt x="2040026" y="372161"/>
                </a:cubicBezTo>
                <a:cubicBezTo>
                  <a:pt x="2038198" y="372161"/>
                  <a:pt x="2036521" y="371704"/>
                  <a:pt x="2034998" y="370789"/>
                </a:cubicBezTo>
                <a:cubicBezTo>
                  <a:pt x="2031949" y="371399"/>
                  <a:pt x="2029358" y="371704"/>
                  <a:pt x="2027225" y="371704"/>
                </a:cubicBezTo>
                <a:cubicBezTo>
                  <a:pt x="2022957" y="371704"/>
                  <a:pt x="2018767" y="370942"/>
                  <a:pt x="2014652" y="369418"/>
                </a:cubicBezTo>
                <a:cubicBezTo>
                  <a:pt x="2010537" y="367894"/>
                  <a:pt x="2007413" y="365913"/>
                  <a:pt x="2005279" y="363474"/>
                </a:cubicBezTo>
                <a:cubicBezTo>
                  <a:pt x="2000098" y="364084"/>
                  <a:pt x="1995297" y="363398"/>
                  <a:pt x="1990877" y="361417"/>
                </a:cubicBezTo>
                <a:cubicBezTo>
                  <a:pt x="1986458" y="359436"/>
                  <a:pt x="1983943" y="356769"/>
                  <a:pt x="1983334" y="353416"/>
                </a:cubicBezTo>
                <a:cubicBezTo>
                  <a:pt x="1979981" y="354025"/>
                  <a:pt x="1976247" y="352654"/>
                  <a:pt x="1972132" y="349301"/>
                </a:cubicBezTo>
                <a:cubicBezTo>
                  <a:pt x="1968017" y="345948"/>
                  <a:pt x="1965808" y="341376"/>
                  <a:pt x="1965503" y="335585"/>
                </a:cubicBezTo>
                <a:cubicBezTo>
                  <a:pt x="1960931" y="333147"/>
                  <a:pt x="1957578" y="329489"/>
                  <a:pt x="1955444" y="324612"/>
                </a:cubicBezTo>
                <a:cubicBezTo>
                  <a:pt x="1953311" y="319735"/>
                  <a:pt x="1952244" y="314554"/>
                  <a:pt x="1952244" y="309067"/>
                </a:cubicBezTo>
                <a:cubicBezTo>
                  <a:pt x="1952244" y="305105"/>
                  <a:pt x="1952701" y="302057"/>
                  <a:pt x="1953615" y="299923"/>
                </a:cubicBezTo>
                <a:cubicBezTo>
                  <a:pt x="1951177" y="297790"/>
                  <a:pt x="1949196" y="293294"/>
                  <a:pt x="1947672" y="286436"/>
                </a:cubicBezTo>
                <a:cubicBezTo>
                  <a:pt x="1946148" y="279578"/>
                  <a:pt x="1945386" y="272339"/>
                  <a:pt x="1945386" y="264719"/>
                </a:cubicBezTo>
                <a:cubicBezTo>
                  <a:pt x="1945386" y="255575"/>
                  <a:pt x="1946453" y="248869"/>
                  <a:pt x="1948587" y="244602"/>
                </a:cubicBezTo>
                <a:cubicBezTo>
                  <a:pt x="1947062" y="241554"/>
                  <a:pt x="1946300" y="238049"/>
                  <a:pt x="1946300" y="234087"/>
                </a:cubicBezTo>
                <a:cubicBezTo>
                  <a:pt x="1946300" y="230734"/>
                  <a:pt x="1946834" y="227533"/>
                  <a:pt x="1947901" y="224485"/>
                </a:cubicBezTo>
                <a:cubicBezTo>
                  <a:pt x="1948967" y="221437"/>
                  <a:pt x="1950568" y="218999"/>
                  <a:pt x="1952701" y="217170"/>
                </a:cubicBezTo>
                <a:cubicBezTo>
                  <a:pt x="1951786" y="215646"/>
                  <a:pt x="1951330" y="214275"/>
                  <a:pt x="1951330" y="213055"/>
                </a:cubicBezTo>
                <a:cubicBezTo>
                  <a:pt x="1951330" y="210922"/>
                  <a:pt x="1952092" y="208636"/>
                  <a:pt x="1953615" y="206197"/>
                </a:cubicBezTo>
                <a:cubicBezTo>
                  <a:pt x="1955140" y="203759"/>
                  <a:pt x="1956816" y="201930"/>
                  <a:pt x="1958645" y="200711"/>
                </a:cubicBezTo>
                <a:cubicBezTo>
                  <a:pt x="1958340" y="195834"/>
                  <a:pt x="1959636" y="191338"/>
                  <a:pt x="1962531" y="187224"/>
                </a:cubicBezTo>
                <a:cubicBezTo>
                  <a:pt x="1965427" y="183109"/>
                  <a:pt x="1968399" y="180594"/>
                  <a:pt x="1971446" y="179680"/>
                </a:cubicBezTo>
                <a:cubicBezTo>
                  <a:pt x="1971142" y="176632"/>
                  <a:pt x="1972208" y="172974"/>
                  <a:pt x="1974646" y="168707"/>
                </a:cubicBezTo>
                <a:cubicBezTo>
                  <a:pt x="1977085" y="164440"/>
                  <a:pt x="1980362" y="160935"/>
                  <a:pt x="1984476" y="158191"/>
                </a:cubicBezTo>
                <a:cubicBezTo>
                  <a:pt x="1988592" y="155448"/>
                  <a:pt x="1992782" y="154229"/>
                  <a:pt x="1997049" y="154534"/>
                </a:cubicBezTo>
                <a:cubicBezTo>
                  <a:pt x="2003146" y="145999"/>
                  <a:pt x="2011528" y="141732"/>
                  <a:pt x="2022196" y="141732"/>
                </a:cubicBezTo>
                <a:cubicBezTo>
                  <a:pt x="2026768" y="141732"/>
                  <a:pt x="2030273" y="142342"/>
                  <a:pt x="2032711" y="143561"/>
                </a:cubicBezTo>
                <a:cubicBezTo>
                  <a:pt x="2036064" y="142037"/>
                  <a:pt x="2040179" y="141275"/>
                  <a:pt x="2045056" y="141275"/>
                </a:cubicBezTo>
                <a:cubicBezTo>
                  <a:pt x="2049932" y="141275"/>
                  <a:pt x="2055267" y="142494"/>
                  <a:pt x="2061058" y="144933"/>
                </a:cubicBezTo>
                <a:cubicBezTo>
                  <a:pt x="2062886" y="144018"/>
                  <a:pt x="2065173" y="143561"/>
                  <a:pt x="2067916" y="143561"/>
                </a:cubicBezTo>
                <a:cubicBezTo>
                  <a:pt x="2070963" y="143561"/>
                  <a:pt x="2073935" y="144094"/>
                  <a:pt x="2076831" y="145161"/>
                </a:cubicBezTo>
                <a:cubicBezTo>
                  <a:pt x="2079727" y="146228"/>
                  <a:pt x="2081632" y="147676"/>
                  <a:pt x="2082546" y="149505"/>
                </a:cubicBezTo>
                <a:cubicBezTo>
                  <a:pt x="2082241" y="148285"/>
                  <a:pt x="2082088" y="146457"/>
                  <a:pt x="2082088" y="144018"/>
                </a:cubicBezTo>
                <a:cubicBezTo>
                  <a:pt x="2082088" y="139446"/>
                  <a:pt x="2083308" y="135331"/>
                  <a:pt x="2085746" y="131674"/>
                </a:cubicBezTo>
                <a:cubicBezTo>
                  <a:pt x="2082088" y="131674"/>
                  <a:pt x="2078736" y="130912"/>
                  <a:pt x="2075688" y="129388"/>
                </a:cubicBezTo>
                <a:cubicBezTo>
                  <a:pt x="2072640" y="130912"/>
                  <a:pt x="2069439" y="131674"/>
                  <a:pt x="2066087" y="131674"/>
                </a:cubicBezTo>
                <a:cubicBezTo>
                  <a:pt x="2062124" y="131674"/>
                  <a:pt x="2058771" y="130759"/>
                  <a:pt x="2056028" y="128931"/>
                </a:cubicBezTo>
                <a:cubicBezTo>
                  <a:pt x="2054200" y="129235"/>
                  <a:pt x="2051761" y="129388"/>
                  <a:pt x="2048713" y="129388"/>
                </a:cubicBezTo>
                <a:cubicBezTo>
                  <a:pt x="2041093" y="129388"/>
                  <a:pt x="2035378" y="127864"/>
                  <a:pt x="2031569" y="124816"/>
                </a:cubicBezTo>
                <a:cubicBezTo>
                  <a:pt x="2027759" y="121768"/>
                  <a:pt x="2025853" y="118110"/>
                  <a:pt x="2025853" y="113843"/>
                </a:cubicBezTo>
                <a:cubicBezTo>
                  <a:pt x="2025853" y="109271"/>
                  <a:pt x="2027834" y="105156"/>
                  <a:pt x="2031797" y="101499"/>
                </a:cubicBezTo>
                <a:cubicBezTo>
                  <a:pt x="2035759" y="97841"/>
                  <a:pt x="2040789" y="95860"/>
                  <a:pt x="2046884" y="95555"/>
                </a:cubicBezTo>
                <a:cubicBezTo>
                  <a:pt x="2050542" y="94031"/>
                  <a:pt x="2053742" y="93269"/>
                  <a:pt x="2056485" y="93269"/>
                </a:cubicBezTo>
                <a:cubicBezTo>
                  <a:pt x="2059838" y="93269"/>
                  <a:pt x="2062734" y="94031"/>
                  <a:pt x="2065173" y="95555"/>
                </a:cubicBezTo>
                <a:cubicBezTo>
                  <a:pt x="2068220" y="93421"/>
                  <a:pt x="2071726" y="92355"/>
                  <a:pt x="2075688" y="92355"/>
                </a:cubicBezTo>
                <a:cubicBezTo>
                  <a:pt x="2077822" y="92355"/>
                  <a:pt x="2079346" y="92507"/>
                  <a:pt x="2080260" y="92812"/>
                </a:cubicBezTo>
                <a:cubicBezTo>
                  <a:pt x="2079650" y="91593"/>
                  <a:pt x="2079346" y="89611"/>
                  <a:pt x="2079346" y="86868"/>
                </a:cubicBezTo>
                <a:cubicBezTo>
                  <a:pt x="2079346" y="83515"/>
                  <a:pt x="2080260" y="80315"/>
                  <a:pt x="2082088" y="77267"/>
                </a:cubicBezTo>
                <a:cubicBezTo>
                  <a:pt x="2079955" y="73000"/>
                  <a:pt x="2078888" y="68580"/>
                  <a:pt x="2078888" y="64008"/>
                </a:cubicBezTo>
                <a:cubicBezTo>
                  <a:pt x="2078888" y="57912"/>
                  <a:pt x="2080641" y="52426"/>
                  <a:pt x="2084146" y="47549"/>
                </a:cubicBezTo>
                <a:cubicBezTo>
                  <a:pt x="2087651" y="42672"/>
                  <a:pt x="2092452" y="40234"/>
                  <a:pt x="2098548" y="40234"/>
                </a:cubicBezTo>
                <a:close/>
                <a:moveTo>
                  <a:pt x="2369286" y="35662"/>
                </a:moveTo>
                <a:cubicBezTo>
                  <a:pt x="2379345" y="35662"/>
                  <a:pt x="2384679" y="40996"/>
                  <a:pt x="2385288" y="51664"/>
                </a:cubicBezTo>
                <a:cubicBezTo>
                  <a:pt x="2387117" y="54712"/>
                  <a:pt x="2388032" y="57760"/>
                  <a:pt x="2388032" y="60808"/>
                </a:cubicBezTo>
                <a:cubicBezTo>
                  <a:pt x="2388032" y="66599"/>
                  <a:pt x="2385288" y="70714"/>
                  <a:pt x="2379802" y="73152"/>
                </a:cubicBezTo>
                <a:cubicBezTo>
                  <a:pt x="2379498" y="74981"/>
                  <a:pt x="2378659" y="76581"/>
                  <a:pt x="2377287" y="77953"/>
                </a:cubicBezTo>
                <a:cubicBezTo>
                  <a:pt x="2375916" y="79324"/>
                  <a:pt x="2375078" y="80163"/>
                  <a:pt x="2374773" y="80467"/>
                </a:cubicBezTo>
                <a:cubicBezTo>
                  <a:pt x="2373858" y="82601"/>
                  <a:pt x="2371801" y="84354"/>
                  <a:pt x="2368600" y="85725"/>
                </a:cubicBezTo>
                <a:cubicBezTo>
                  <a:pt x="2365400" y="87097"/>
                  <a:pt x="2362276" y="87478"/>
                  <a:pt x="2359228" y="86868"/>
                </a:cubicBezTo>
                <a:cubicBezTo>
                  <a:pt x="2357095" y="90221"/>
                  <a:pt x="2354351" y="92736"/>
                  <a:pt x="2350998" y="94412"/>
                </a:cubicBezTo>
                <a:cubicBezTo>
                  <a:pt x="2347646" y="96088"/>
                  <a:pt x="2344293" y="96927"/>
                  <a:pt x="2340940" y="96927"/>
                </a:cubicBezTo>
                <a:cubicBezTo>
                  <a:pt x="2336368" y="96927"/>
                  <a:pt x="2333168" y="95860"/>
                  <a:pt x="2331339" y="93726"/>
                </a:cubicBezTo>
                <a:cubicBezTo>
                  <a:pt x="2330424" y="94031"/>
                  <a:pt x="2329053" y="94183"/>
                  <a:pt x="2327224" y="94183"/>
                </a:cubicBezTo>
                <a:cubicBezTo>
                  <a:pt x="2322957" y="94183"/>
                  <a:pt x="2319452" y="92659"/>
                  <a:pt x="2316708" y="89611"/>
                </a:cubicBezTo>
                <a:cubicBezTo>
                  <a:pt x="2314271" y="90221"/>
                  <a:pt x="2311222" y="89992"/>
                  <a:pt x="2307565" y="88926"/>
                </a:cubicBezTo>
                <a:cubicBezTo>
                  <a:pt x="2303907" y="87859"/>
                  <a:pt x="2301316" y="86106"/>
                  <a:pt x="2299792" y="83668"/>
                </a:cubicBezTo>
                <a:cubicBezTo>
                  <a:pt x="2297354" y="84277"/>
                  <a:pt x="2295525" y="84582"/>
                  <a:pt x="2294306" y="84582"/>
                </a:cubicBezTo>
                <a:cubicBezTo>
                  <a:pt x="2291258" y="84582"/>
                  <a:pt x="2288591" y="83820"/>
                  <a:pt x="2286305" y="82296"/>
                </a:cubicBezTo>
                <a:cubicBezTo>
                  <a:pt x="2284019" y="80772"/>
                  <a:pt x="2282266" y="78639"/>
                  <a:pt x="2281047" y="75895"/>
                </a:cubicBezTo>
                <a:cubicBezTo>
                  <a:pt x="2280133" y="76200"/>
                  <a:pt x="2278761" y="76353"/>
                  <a:pt x="2276932" y="76353"/>
                </a:cubicBezTo>
                <a:cubicBezTo>
                  <a:pt x="2276627" y="78181"/>
                  <a:pt x="2275332" y="80239"/>
                  <a:pt x="2273046" y="82525"/>
                </a:cubicBezTo>
                <a:cubicBezTo>
                  <a:pt x="2270760" y="84811"/>
                  <a:pt x="2268398" y="86259"/>
                  <a:pt x="2265959" y="86868"/>
                </a:cubicBezTo>
                <a:cubicBezTo>
                  <a:pt x="2261692" y="94488"/>
                  <a:pt x="2255291" y="99060"/>
                  <a:pt x="2246757" y="100584"/>
                </a:cubicBezTo>
                <a:cubicBezTo>
                  <a:pt x="2243404" y="103023"/>
                  <a:pt x="2239899" y="104242"/>
                  <a:pt x="2236241" y="104242"/>
                </a:cubicBezTo>
                <a:cubicBezTo>
                  <a:pt x="2232279" y="104242"/>
                  <a:pt x="2228850" y="102718"/>
                  <a:pt x="2225954" y="99670"/>
                </a:cubicBezTo>
                <a:cubicBezTo>
                  <a:pt x="2223059" y="96622"/>
                  <a:pt x="2221611" y="93269"/>
                  <a:pt x="2221611" y="89611"/>
                </a:cubicBezTo>
                <a:cubicBezTo>
                  <a:pt x="2221611" y="85954"/>
                  <a:pt x="2222983" y="82601"/>
                  <a:pt x="2225726" y="79553"/>
                </a:cubicBezTo>
                <a:cubicBezTo>
                  <a:pt x="2228469" y="76505"/>
                  <a:pt x="2232584" y="74371"/>
                  <a:pt x="2238070" y="73152"/>
                </a:cubicBezTo>
                <a:cubicBezTo>
                  <a:pt x="2237765" y="71933"/>
                  <a:pt x="2237613" y="70257"/>
                  <a:pt x="2237613" y="68123"/>
                </a:cubicBezTo>
                <a:cubicBezTo>
                  <a:pt x="2237613" y="61113"/>
                  <a:pt x="2240661" y="55550"/>
                  <a:pt x="2246757" y="51435"/>
                </a:cubicBezTo>
                <a:cubicBezTo>
                  <a:pt x="2252853" y="47320"/>
                  <a:pt x="2259101" y="45263"/>
                  <a:pt x="2265502" y="45263"/>
                </a:cubicBezTo>
                <a:cubicBezTo>
                  <a:pt x="2267331" y="45263"/>
                  <a:pt x="2268702" y="45415"/>
                  <a:pt x="2269617" y="45720"/>
                </a:cubicBezTo>
                <a:cubicBezTo>
                  <a:pt x="2272056" y="43587"/>
                  <a:pt x="2275713" y="42520"/>
                  <a:pt x="2280590" y="42520"/>
                </a:cubicBezTo>
                <a:cubicBezTo>
                  <a:pt x="2286076" y="42520"/>
                  <a:pt x="2291486" y="43815"/>
                  <a:pt x="2296820" y="46406"/>
                </a:cubicBezTo>
                <a:cubicBezTo>
                  <a:pt x="2302154" y="48997"/>
                  <a:pt x="2305431" y="52426"/>
                  <a:pt x="2306650" y="56693"/>
                </a:cubicBezTo>
                <a:cubicBezTo>
                  <a:pt x="2309699" y="56083"/>
                  <a:pt x="2311375" y="55779"/>
                  <a:pt x="2311679" y="55779"/>
                </a:cubicBezTo>
                <a:cubicBezTo>
                  <a:pt x="2313508" y="55779"/>
                  <a:pt x="2315642" y="56388"/>
                  <a:pt x="2318080" y="57607"/>
                </a:cubicBezTo>
                <a:lnTo>
                  <a:pt x="2320366" y="57607"/>
                </a:lnTo>
                <a:cubicBezTo>
                  <a:pt x="2324328" y="57607"/>
                  <a:pt x="2327529" y="58827"/>
                  <a:pt x="2329968" y="61265"/>
                </a:cubicBezTo>
                <a:cubicBezTo>
                  <a:pt x="2333015" y="60655"/>
                  <a:pt x="2334996" y="60351"/>
                  <a:pt x="2335911" y="60351"/>
                </a:cubicBezTo>
                <a:cubicBezTo>
                  <a:pt x="2338959" y="60351"/>
                  <a:pt x="2341550" y="61265"/>
                  <a:pt x="2343683" y="63094"/>
                </a:cubicBezTo>
                <a:cubicBezTo>
                  <a:pt x="2345817" y="59436"/>
                  <a:pt x="2349170" y="57150"/>
                  <a:pt x="2353741" y="56236"/>
                </a:cubicBezTo>
                <a:cubicBezTo>
                  <a:pt x="2353132" y="53797"/>
                  <a:pt x="2352827" y="52121"/>
                  <a:pt x="2352827" y="51207"/>
                </a:cubicBezTo>
                <a:cubicBezTo>
                  <a:pt x="2352827" y="46939"/>
                  <a:pt x="2354351" y="43282"/>
                  <a:pt x="2357399" y="40234"/>
                </a:cubicBezTo>
                <a:cubicBezTo>
                  <a:pt x="2360448" y="37186"/>
                  <a:pt x="2364409" y="35662"/>
                  <a:pt x="2369286" y="35662"/>
                </a:cubicBezTo>
                <a:close/>
                <a:moveTo>
                  <a:pt x="1747266" y="19660"/>
                </a:moveTo>
                <a:cubicBezTo>
                  <a:pt x="1753667" y="19660"/>
                  <a:pt x="1760677" y="24079"/>
                  <a:pt x="1768297" y="32919"/>
                </a:cubicBezTo>
                <a:cubicBezTo>
                  <a:pt x="1771954" y="34138"/>
                  <a:pt x="1775918" y="36805"/>
                  <a:pt x="1780184" y="40920"/>
                </a:cubicBezTo>
                <a:cubicBezTo>
                  <a:pt x="1784452" y="45034"/>
                  <a:pt x="1787499" y="49073"/>
                  <a:pt x="1789328" y="53035"/>
                </a:cubicBezTo>
                <a:cubicBezTo>
                  <a:pt x="1792986" y="53950"/>
                  <a:pt x="1796719" y="55702"/>
                  <a:pt x="1800530" y="58293"/>
                </a:cubicBezTo>
                <a:cubicBezTo>
                  <a:pt x="1804340" y="60884"/>
                  <a:pt x="1806854" y="63703"/>
                  <a:pt x="1808074" y="66751"/>
                </a:cubicBezTo>
                <a:cubicBezTo>
                  <a:pt x="1812341" y="71933"/>
                  <a:pt x="1814474" y="76657"/>
                  <a:pt x="1814474" y="80925"/>
                </a:cubicBezTo>
                <a:cubicBezTo>
                  <a:pt x="1814474" y="84887"/>
                  <a:pt x="1812341" y="88392"/>
                  <a:pt x="1808074" y="91440"/>
                </a:cubicBezTo>
                <a:cubicBezTo>
                  <a:pt x="1804720" y="93879"/>
                  <a:pt x="1801520" y="95098"/>
                  <a:pt x="1798473" y="95098"/>
                </a:cubicBezTo>
                <a:cubicBezTo>
                  <a:pt x="1796034" y="95098"/>
                  <a:pt x="1793443" y="94336"/>
                  <a:pt x="1790700" y="92812"/>
                </a:cubicBezTo>
                <a:cubicBezTo>
                  <a:pt x="1787957" y="91288"/>
                  <a:pt x="1785214" y="89611"/>
                  <a:pt x="1782470" y="87783"/>
                </a:cubicBezTo>
                <a:cubicBezTo>
                  <a:pt x="1777593" y="87783"/>
                  <a:pt x="1772717" y="86640"/>
                  <a:pt x="1767840" y="84354"/>
                </a:cubicBezTo>
                <a:cubicBezTo>
                  <a:pt x="1762963" y="82068"/>
                  <a:pt x="1760067" y="78486"/>
                  <a:pt x="1759153" y="73609"/>
                </a:cubicBezTo>
                <a:cubicBezTo>
                  <a:pt x="1753972" y="72085"/>
                  <a:pt x="1750390" y="69723"/>
                  <a:pt x="1748409" y="66523"/>
                </a:cubicBezTo>
                <a:cubicBezTo>
                  <a:pt x="1746428" y="63322"/>
                  <a:pt x="1745133" y="59284"/>
                  <a:pt x="1744523" y="54407"/>
                </a:cubicBezTo>
                <a:cubicBezTo>
                  <a:pt x="1738122" y="48006"/>
                  <a:pt x="1734921" y="41148"/>
                  <a:pt x="1734921" y="33833"/>
                </a:cubicBezTo>
                <a:cubicBezTo>
                  <a:pt x="1734921" y="29566"/>
                  <a:pt x="1736064" y="26137"/>
                  <a:pt x="1738351" y="23546"/>
                </a:cubicBezTo>
                <a:cubicBezTo>
                  <a:pt x="1740637" y="20955"/>
                  <a:pt x="1743608" y="19660"/>
                  <a:pt x="1747266" y="19660"/>
                </a:cubicBezTo>
                <a:close/>
                <a:moveTo>
                  <a:pt x="4146880" y="0"/>
                </a:moveTo>
                <a:cubicBezTo>
                  <a:pt x="4150233" y="0"/>
                  <a:pt x="4153052" y="1067"/>
                  <a:pt x="4155338" y="3201"/>
                </a:cubicBezTo>
                <a:cubicBezTo>
                  <a:pt x="4157624" y="5334"/>
                  <a:pt x="4158767" y="8382"/>
                  <a:pt x="4158767" y="12345"/>
                </a:cubicBezTo>
                <a:lnTo>
                  <a:pt x="4158310" y="16002"/>
                </a:lnTo>
                <a:cubicBezTo>
                  <a:pt x="4160139" y="19660"/>
                  <a:pt x="4161053" y="23622"/>
                  <a:pt x="4161053" y="27889"/>
                </a:cubicBezTo>
                <a:cubicBezTo>
                  <a:pt x="4161053" y="33376"/>
                  <a:pt x="4159377" y="37643"/>
                  <a:pt x="4156024" y="40691"/>
                </a:cubicBezTo>
                <a:cubicBezTo>
                  <a:pt x="4154500" y="51969"/>
                  <a:pt x="4147794" y="59741"/>
                  <a:pt x="4135907" y="64008"/>
                </a:cubicBezTo>
                <a:cubicBezTo>
                  <a:pt x="4134078" y="67666"/>
                  <a:pt x="4131488" y="70485"/>
                  <a:pt x="4128135" y="72466"/>
                </a:cubicBezTo>
                <a:cubicBezTo>
                  <a:pt x="4124782" y="74448"/>
                  <a:pt x="4121581" y="75438"/>
                  <a:pt x="4118534" y="75438"/>
                </a:cubicBezTo>
                <a:cubicBezTo>
                  <a:pt x="4114876" y="75438"/>
                  <a:pt x="4111980" y="74219"/>
                  <a:pt x="4109847" y="71781"/>
                </a:cubicBezTo>
                <a:cubicBezTo>
                  <a:pt x="4107713" y="69342"/>
                  <a:pt x="4106951" y="65837"/>
                  <a:pt x="4107561" y="61265"/>
                </a:cubicBezTo>
                <a:cubicBezTo>
                  <a:pt x="4106951" y="58827"/>
                  <a:pt x="4106646" y="57150"/>
                  <a:pt x="4106646" y="56236"/>
                </a:cubicBezTo>
                <a:cubicBezTo>
                  <a:pt x="4106646" y="53493"/>
                  <a:pt x="4107561" y="50749"/>
                  <a:pt x="4109390" y="48006"/>
                </a:cubicBezTo>
                <a:cubicBezTo>
                  <a:pt x="4111218" y="45263"/>
                  <a:pt x="4113504" y="43129"/>
                  <a:pt x="4116248" y="41605"/>
                </a:cubicBezTo>
                <a:cubicBezTo>
                  <a:pt x="4117162" y="36424"/>
                  <a:pt x="4121581" y="31547"/>
                  <a:pt x="4129507" y="26975"/>
                </a:cubicBezTo>
                <a:cubicBezTo>
                  <a:pt x="4128287" y="24232"/>
                  <a:pt x="4127678" y="21336"/>
                  <a:pt x="4127678" y="18288"/>
                </a:cubicBezTo>
                <a:cubicBezTo>
                  <a:pt x="4127678" y="13107"/>
                  <a:pt x="4129735" y="8763"/>
                  <a:pt x="4133850" y="5258"/>
                </a:cubicBezTo>
                <a:cubicBezTo>
                  <a:pt x="4137965" y="1753"/>
                  <a:pt x="4142308" y="0"/>
                  <a:pt x="41468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Freeform 12"/>
          <p:cNvSpPr/>
          <p:nvPr/>
        </p:nvSpPr>
        <p:spPr>
          <a:xfrm>
            <a:off x="2127560" y="3045924"/>
            <a:ext cx="7733041" cy="2224269"/>
          </a:xfrm>
          <a:custGeom>
            <a:avLst/>
            <a:gdLst/>
            <a:ahLst/>
            <a:cxnLst/>
            <a:rect l="l" t="t" r="r" b="b"/>
            <a:pathLst>
              <a:path w="7733041" h="2224269">
                <a:moveTo>
                  <a:pt x="3439143" y="2177749"/>
                </a:moveTo>
                <a:cubicBezTo>
                  <a:pt x="3442197" y="2177749"/>
                  <a:pt x="3444312" y="2178219"/>
                  <a:pt x="3445486" y="2179159"/>
                </a:cubicBezTo>
                <a:cubicBezTo>
                  <a:pt x="3450655" y="2181508"/>
                  <a:pt x="3453240" y="2185502"/>
                  <a:pt x="3453240" y="2191141"/>
                </a:cubicBezTo>
                <a:cubicBezTo>
                  <a:pt x="3453240" y="2193725"/>
                  <a:pt x="3452476" y="2196192"/>
                  <a:pt x="3450949" y="2198542"/>
                </a:cubicBezTo>
                <a:cubicBezTo>
                  <a:pt x="3449422" y="2200891"/>
                  <a:pt x="3447366" y="2202653"/>
                  <a:pt x="3444781" y="2203828"/>
                </a:cubicBezTo>
                <a:cubicBezTo>
                  <a:pt x="3442197" y="2206413"/>
                  <a:pt x="3439143" y="2207705"/>
                  <a:pt x="3435619" y="2207705"/>
                </a:cubicBezTo>
                <a:cubicBezTo>
                  <a:pt x="3434209" y="2207705"/>
                  <a:pt x="3432329" y="2207235"/>
                  <a:pt x="3429980" y="2206295"/>
                </a:cubicBezTo>
                <a:cubicBezTo>
                  <a:pt x="3426221" y="2206060"/>
                  <a:pt x="3423401" y="2204709"/>
                  <a:pt x="3421521" y="2202242"/>
                </a:cubicBezTo>
                <a:cubicBezTo>
                  <a:pt x="3419642" y="2199775"/>
                  <a:pt x="3418702" y="2196780"/>
                  <a:pt x="3418702" y="2193255"/>
                </a:cubicBezTo>
                <a:cubicBezTo>
                  <a:pt x="3418702" y="2189966"/>
                  <a:pt x="3419642" y="2187088"/>
                  <a:pt x="3421521" y="2184621"/>
                </a:cubicBezTo>
                <a:cubicBezTo>
                  <a:pt x="3423401" y="2182154"/>
                  <a:pt x="3426103" y="2180803"/>
                  <a:pt x="3429628" y="2180568"/>
                </a:cubicBezTo>
                <a:cubicBezTo>
                  <a:pt x="3431742" y="2178689"/>
                  <a:pt x="3434914" y="2177749"/>
                  <a:pt x="3439143" y="2177749"/>
                </a:cubicBezTo>
                <a:close/>
                <a:moveTo>
                  <a:pt x="2878921" y="2171405"/>
                </a:moveTo>
                <a:cubicBezTo>
                  <a:pt x="2881975" y="2171405"/>
                  <a:pt x="2884089" y="2171875"/>
                  <a:pt x="2885264" y="2172815"/>
                </a:cubicBezTo>
                <a:cubicBezTo>
                  <a:pt x="2890433" y="2175164"/>
                  <a:pt x="2893018" y="2179159"/>
                  <a:pt x="2893018" y="2184797"/>
                </a:cubicBezTo>
                <a:cubicBezTo>
                  <a:pt x="2893018" y="2187382"/>
                  <a:pt x="2892254" y="2189849"/>
                  <a:pt x="2890727" y="2192198"/>
                </a:cubicBezTo>
                <a:cubicBezTo>
                  <a:pt x="2889200" y="2194548"/>
                  <a:pt x="2887144" y="2196310"/>
                  <a:pt x="2884559" y="2197485"/>
                </a:cubicBezTo>
                <a:cubicBezTo>
                  <a:pt x="2881975" y="2200069"/>
                  <a:pt x="2878921" y="2201361"/>
                  <a:pt x="2875396" y="2201361"/>
                </a:cubicBezTo>
                <a:cubicBezTo>
                  <a:pt x="2873986" y="2201361"/>
                  <a:pt x="2872107" y="2200891"/>
                  <a:pt x="2869757" y="2199952"/>
                </a:cubicBezTo>
                <a:cubicBezTo>
                  <a:pt x="2865998" y="2199717"/>
                  <a:pt x="2863179" y="2198366"/>
                  <a:pt x="2861299" y="2195899"/>
                </a:cubicBezTo>
                <a:cubicBezTo>
                  <a:pt x="2859420" y="2193432"/>
                  <a:pt x="2858480" y="2190436"/>
                  <a:pt x="2858480" y="2186912"/>
                </a:cubicBezTo>
                <a:cubicBezTo>
                  <a:pt x="2858480" y="2183623"/>
                  <a:pt x="2859420" y="2180744"/>
                  <a:pt x="2861299" y="2178277"/>
                </a:cubicBezTo>
                <a:cubicBezTo>
                  <a:pt x="2863179" y="2175810"/>
                  <a:pt x="2865881" y="2174460"/>
                  <a:pt x="2869405" y="2174225"/>
                </a:cubicBezTo>
                <a:cubicBezTo>
                  <a:pt x="2871519" y="2172345"/>
                  <a:pt x="2874691" y="2171405"/>
                  <a:pt x="2878921" y="2171405"/>
                </a:cubicBezTo>
                <a:close/>
                <a:moveTo>
                  <a:pt x="3973657" y="2108674"/>
                </a:moveTo>
                <a:cubicBezTo>
                  <a:pt x="3977886" y="2108674"/>
                  <a:pt x="3982233" y="2110553"/>
                  <a:pt x="3986697" y="2114312"/>
                </a:cubicBezTo>
                <a:cubicBezTo>
                  <a:pt x="3988341" y="2114547"/>
                  <a:pt x="3989751" y="2115722"/>
                  <a:pt x="3990926" y="2117837"/>
                </a:cubicBezTo>
                <a:cubicBezTo>
                  <a:pt x="3992101" y="2119951"/>
                  <a:pt x="3992688" y="2122418"/>
                  <a:pt x="3992688" y="2125238"/>
                </a:cubicBezTo>
                <a:cubicBezTo>
                  <a:pt x="3992688" y="2127822"/>
                  <a:pt x="3992218" y="2130054"/>
                  <a:pt x="3991278" y="2131934"/>
                </a:cubicBezTo>
                <a:cubicBezTo>
                  <a:pt x="3992218" y="2135928"/>
                  <a:pt x="3990808" y="2139393"/>
                  <a:pt x="3987049" y="2142330"/>
                </a:cubicBezTo>
                <a:cubicBezTo>
                  <a:pt x="3983290" y="2145267"/>
                  <a:pt x="3979061" y="2146735"/>
                  <a:pt x="3974362" y="2146735"/>
                </a:cubicBezTo>
                <a:cubicBezTo>
                  <a:pt x="3970603" y="2146735"/>
                  <a:pt x="3967254" y="2145502"/>
                  <a:pt x="3964318" y="2143035"/>
                </a:cubicBezTo>
                <a:cubicBezTo>
                  <a:pt x="3961381" y="2140568"/>
                  <a:pt x="3959677" y="2136867"/>
                  <a:pt x="3959208" y="2131934"/>
                </a:cubicBezTo>
                <a:cubicBezTo>
                  <a:pt x="3957328" y="2129584"/>
                  <a:pt x="3956388" y="2127235"/>
                  <a:pt x="3956388" y="2124885"/>
                </a:cubicBezTo>
                <a:cubicBezTo>
                  <a:pt x="3956388" y="2120891"/>
                  <a:pt x="3958091" y="2117191"/>
                  <a:pt x="3961498" y="2113784"/>
                </a:cubicBezTo>
                <a:cubicBezTo>
                  <a:pt x="3964905" y="2110377"/>
                  <a:pt x="3968958" y="2108674"/>
                  <a:pt x="3973657" y="2108674"/>
                </a:cubicBezTo>
                <a:close/>
                <a:moveTo>
                  <a:pt x="2170184" y="2051228"/>
                </a:moveTo>
                <a:cubicBezTo>
                  <a:pt x="2168070" y="2053343"/>
                  <a:pt x="2165133" y="2054400"/>
                  <a:pt x="2161374" y="2054400"/>
                </a:cubicBezTo>
                <a:cubicBezTo>
                  <a:pt x="2159024" y="2054400"/>
                  <a:pt x="2156675" y="2053813"/>
                  <a:pt x="2154326" y="2052638"/>
                </a:cubicBezTo>
                <a:cubicBezTo>
                  <a:pt x="2151741" y="2055222"/>
                  <a:pt x="2148569" y="2056515"/>
                  <a:pt x="2144810" y="2056515"/>
                </a:cubicBezTo>
                <a:cubicBezTo>
                  <a:pt x="2143635" y="2056515"/>
                  <a:pt x="2141873" y="2056045"/>
                  <a:pt x="2139523" y="2055105"/>
                </a:cubicBezTo>
                <a:cubicBezTo>
                  <a:pt x="2135999" y="2058629"/>
                  <a:pt x="2132827" y="2059686"/>
                  <a:pt x="2130008" y="2058277"/>
                </a:cubicBezTo>
                <a:cubicBezTo>
                  <a:pt x="2128599" y="2061566"/>
                  <a:pt x="2126777" y="2063798"/>
                  <a:pt x="2124545" y="2064973"/>
                </a:cubicBezTo>
                <a:cubicBezTo>
                  <a:pt x="2122313" y="2066148"/>
                  <a:pt x="2119200" y="2066735"/>
                  <a:pt x="2115206" y="2066735"/>
                </a:cubicBezTo>
                <a:cubicBezTo>
                  <a:pt x="2114266" y="2069319"/>
                  <a:pt x="2112680" y="2071434"/>
                  <a:pt x="2110449" y="2073079"/>
                </a:cubicBezTo>
                <a:cubicBezTo>
                  <a:pt x="2108216" y="2074723"/>
                  <a:pt x="2105926" y="2075311"/>
                  <a:pt x="2103576" y="2074841"/>
                </a:cubicBezTo>
                <a:cubicBezTo>
                  <a:pt x="2104751" y="2076485"/>
                  <a:pt x="2105338" y="2078365"/>
                  <a:pt x="2105338" y="2080480"/>
                </a:cubicBezTo>
                <a:cubicBezTo>
                  <a:pt x="2105338" y="2084004"/>
                  <a:pt x="2104281" y="2087176"/>
                  <a:pt x="2102167" y="2089995"/>
                </a:cubicBezTo>
                <a:cubicBezTo>
                  <a:pt x="2104986" y="2092814"/>
                  <a:pt x="2106396" y="2095516"/>
                  <a:pt x="2106396" y="2098101"/>
                </a:cubicBezTo>
                <a:cubicBezTo>
                  <a:pt x="2106396" y="2099980"/>
                  <a:pt x="2105926" y="2102330"/>
                  <a:pt x="2104986" y="2105149"/>
                </a:cubicBezTo>
                <a:cubicBezTo>
                  <a:pt x="2105926" y="2105149"/>
                  <a:pt x="2107276" y="2105678"/>
                  <a:pt x="2109039" y="2106735"/>
                </a:cubicBezTo>
                <a:cubicBezTo>
                  <a:pt x="2110801" y="2107793"/>
                  <a:pt x="2111800" y="2108908"/>
                  <a:pt x="2112034" y="2110083"/>
                </a:cubicBezTo>
                <a:cubicBezTo>
                  <a:pt x="2113914" y="2109378"/>
                  <a:pt x="2116263" y="2109026"/>
                  <a:pt x="2119083" y="2109026"/>
                </a:cubicBezTo>
                <a:cubicBezTo>
                  <a:pt x="2124252" y="2109026"/>
                  <a:pt x="2127658" y="2110201"/>
                  <a:pt x="2129303" y="2112550"/>
                </a:cubicBezTo>
                <a:cubicBezTo>
                  <a:pt x="2131888" y="2111610"/>
                  <a:pt x="2134589" y="2111140"/>
                  <a:pt x="2137409" y="2111140"/>
                </a:cubicBezTo>
                <a:cubicBezTo>
                  <a:pt x="2141873" y="2111140"/>
                  <a:pt x="2145397" y="2112433"/>
                  <a:pt x="2147982" y="2115017"/>
                </a:cubicBezTo>
                <a:cubicBezTo>
                  <a:pt x="2149861" y="2113138"/>
                  <a:pt x="2152975" y="2111610"/>
                  <a:pt x="2157321" y="2110436"/>
                </a:cubicBezTo>
                <a:cubicBezTo>
                  <a:pt x="2161668" y="2109261"/>
                  <a:pt x="2165603" y="2108674"/>
                  <a:pt x="2169127" y="2108674"/>
                </a:cubicBezTo>
                <a:cubicBezTo>
                  <a:pt x="2171241" y="2104444"/>
                  <a:pt x="2175001" y="2101977"/>
                  <a:pt x="2180405" y="2101273"/>
                </a:cubicBezTo>
                <a:cubicBezTo>
                  <a:pt x="2180875" y="2099628"/>
                  <a:pt x="2182167" y="2097513"/>
                  <a:pt x="2184282" y="2094929"/>
                </a:cubicBezTo>
                <a:cubicBezTo>
                  <a:pt x="2183342" y="2093519"/>
                  <a:pt x="2182519" y="2091640"/>
                  <a:pt x="2181815" y="2089290"/>
                </a:cubicBezTo>
                <a:cubicBezTo>
                  <a:pt x="2181110" y="2086941"/>
                  <a:pt x="2180757" y="2084591"/>
                  <a:pt x="2180757" y="2082242"/>
                </a:cubicBezTo>
                <a:cubicBezTo>
                  <a:pt x="2180757" y="2077308"/>
                  <a:pt x="2181932" y="2073666"/>
                  <a:pt x="2184282" y="2071316"/>
                </a:cubicBezTo>
                <a:cubicBezTo>
                  <a:pt x="2181697" y="2068027"/>
                  <a:pt x="2180405" y="2064151"/>
                  <a:pt x="2180405" y="2059686"/>
                </a:cubicBezTo>
                <a:cubicBezTo>
                  <a:pt x="2180405" y="2056632"/>
                  <a:pt x="2180875" y="2054048"/>
                  <a:pt x="2181815" y="2051933"/>
                </a:cubicBezTo>
                <a:cubicBezTo>
                  <a:pt x="2179935" y="2053108"/>
                  <a:pt x="2177820" y="2053695"/>
                  <a:pt x="2175471" y="2053695"/>
                </a:cubicBezTo>
                <a:cubicBezTo>
                  <a:pt x="2173356" y="2053695"/>
                  <a:pt x="2171594" y="2052873"/>
                  <a:pt x="2170184" y="2051228"/>
                </a:cubicBezTo>
                <a:close/>
                <a:moveTo>
                  <a:pt x="1741560" y="2051228"/>
                </a:moveTo>
                <a:cubicBezTo>
                  <a:pt x="1739445" y="2053343"/>
                  <a:pt x="1736508" y="2054400"/>
                  <a:pt x="1732749" y="2054400"/>
                </a:cubicBezTo>
                <a:cubicBezTo>
                  <a:pt x="1730399" y="2054400"/>
                  <a:pt x="1728050" y="2053813"/>
                  <a:pt x="1725700" y="2052638"/>
                </a:cubicBezTo>
                <a:cubicBezTo>
                  <a:pt x="1723116" y="2055222"/>
                  <a:pt x="1719944" y="2056515"/>
                  <a:pt x="1716185" y="2056515"/>
                </a:cubicBezTo>
                <a:cubicBezTo>
                  <a:pt x="1715010" y="2056515"/>
                  <a:pt x="1713248" y="2056045"/>
                  <a:pt x="1710898" y="2055105"/>
                </a:cubicBezTo>
                <a:cubicBezTo>
                  <a:pt x="1707374" y="2058629"/>
                  <a:pt x="1704202" y="2059686"/>
                  <a:pt x="1701383" y="2058277"/>
                </a:cubicBezTo>
                <a:cubicBezTo>
                  <a:pt x="1699973" y="2061566"/>
                  <a:pt x="1698152" y="2063798"/>
                  <a:pt x="1695920" y="2064973"/>
                </a:cubicBezTo>
                <a:cubicBezTo>
                  <a:pt x="1693689" y="2066148"/>
                  <a:pt x="1690575" y="2066735"/>
                  <a:pt x="1686581" y="2066735"/>
                </a:cubicBezTo>
                <a:cubicBezTo>
                  <a:pt x="1685642" y="2069319"/>
                  <a:pt x="1684055" y="2071434"/>
                  <a:pt x="1681824" y="2073079"/>
                </a:cubicBezTo>
                <a:cubicBezTo>
                  <a:pt x="1679591" y="2074723"/>
                  <a:pt x="1677301" y="2075311"/>
                  <a:pt x="1674951" y="2074841"/>
                </a:cubicBezTo>
                <a:cubicBezTo>
                  <a:pt x="1676126" y="2076485"/>
                  <a:pt x="1676713" y="2078365"/>
                  <a:pt x="1676713" y="2080480"/>
                </a:cubicBezTo>
                <a:cubicBezTo>
                  <a:pt x="1676713" y="2084004"/>
                  <a:pt x="1675656" y="2087176"/>
                  <a:pt x="1673542" y="2089995"/>
                </a:cubicBezTo>
                <a:cubicBezTo>
                  <a:pt x="1676361" y="2092814"/>
                  <a:pt x="1677771" y="2095516"/>
                  <a:pt x="1677771" y="2098101"/>
                </a:cubicBezTo>
                <a:cubicBezTo>
                  <a:pt x="1677771" y="2099980"/>
                  <a:pt x="1677301" y="2102330"/>
                  <a:pt x="1676361" y="2105149"/>
                </a:cubicBezTo>
                <a:cubicBezTo>
                  <a:pt x="1677301" y="2105149"/>
                  <a:pt x="1678652" y="2105678"/>
                  <a:pt x="1680414" y="2106735"/>
                </a:cubicBezTo>
                <a:cubicBezTo>
                  <a:pt x="1682176" y="2107793"/>
                  <a:pt x="1683175" y="2108908"/>
                  <a:pt x="1683409" y="2110083"/>
                </a:cubicBezTo>
                <a:cubicBezTo>
                  <a:pt x="1685289" y="2109378"/>
                  <a:pt x="1687638" y="2109026"/>
                  <a:pt x="1690457" y="2109026"/>
                </a:cubicBezTo>
                <a:cubicBezTo>
                  <a:pt x="1695627" y="2109026"/>
                  <a:pt x="1699034" y="2110201"/>
                  <a:pt x="1700678" y="2112550"/>
                </a:cubicBezTo>
                <a:cubicBezTo>
                  <a:pt x="1703263" y="2111610"/>
                  <a:pt x="1705965" y="2111140"/>
                  <a:pt x="1708784" y="2111140"/>
                </a:cubicBezTo>
                <a:cubicBezTo>
                  <a:pt x="1713248" y="2111140"/>
                  <a:pt x="1716772" y="2112433"/>
                  <a:pt x="1719357" y="2115017"/>
                </a:cubicBezTo>
                <a:cubicBezTo>
                  <a:pt x="1721236" y="2113138"/>
                  <a:pt x="1724349" y="2111610"/>
                  <a:pt x="1728696" y="2110436"/>
                </a:cubicBezTo>
                <a:cubicBezTo>
                  <a:pt x="1733043" y="2109261"/>
                  <a:pt x="1736978" y="2108674"/>
                  <a:pt x="1740502" y="2108674"/>
                </a:cubicBezTo>
                <a:cubicBezTo>
                  <a:pt x="1742617" y="2104444"/>
                  <a:pt x="1746376" y="2101977"/>
                  <a:pt x="1751780" y="2101273"/>
                </a:cubicBezTo>
                <a:cubicBezTo>
                  <a:pt x="1752250" y="2099628"/>
                  <a:pt x="1753542" y="2097513"/>
                  <a:pt x="1755657" y="2094929"/>
                </a:cubicBezTo>
                <a:cubicBezTo>
                  <a:pt x="1754717" y="2093519"/>
                  <a:pt x="1753894" y="2091640"/>
                  <a:pt x="1753190" y="2089290"/>
                </a:cubicBezTo>
                <a:cubicBezTo>
                  <a:pt x="1752485" y="2086941"/>
                  <a:pt x="1752132" y="2084591"/>
                  <a:pt x="1752132" y="2082242"/>
                </a:cubicBezTo>
                <a:cubicBezTo>
                  <a:pt x="1752132" y="2077308"/>
                  <a:pt x="1753307" y="2073666"/>
                  <a:pt x="1755657" y="2071316"/>
                </a:cubicBezTo>
                <a:cubicBezTo>
                  <a:pt x="1753072" y="2068027"/>
                  <a:pt x="1751780" y="2064151"/>
                  <a:pt x="1751780" y="2059686"/>
                </a:cubicBezTo>
                <a:cubicBezTo>
                  <a:pt x="1751780" y="2056632"/>
                  <a:pt x="1752250" y="2054048"/>
                  <a:pt x="1753190" y="2051933"/>
                </a:cubicBezTo>
                <a:cubicBezTo>
                  <a:pt x="1751310" y="2053108"/>
                  <a:pt x="1749195" y="2053695"/>
                  <a:pt x="1746846" y="2053695"/>
                </a:cubicBezTo>
                <a:cubicBezTo>
                  <a:pt x="1744731" y="2053695"/>
                  <a:pt x="1742969" y="2052873"/>
                  <a:pt x="1741560" y="2051228"/>
                </a:cubicBezTo>
                <a:close/>
                <a:moveTo>
                  <a:pt x="360435" y="2051228"/>
                </a:moveTo>
                <a:cubicBezTo>
                  <a:pt x="358320" y="2053343"/>
                  <a:pt x="355383" y="2054400"/>
                  <a:pt x="351624" y="2054400"/>
                </a:cubicBezTo>
                <a:cubicBezTo>
                  <a:pt x="349275" y="2054400"/>
                  <a:pt x="346925" y="2053813"/>
                  <a:pt x="344575" y="2052638"/>
                </a:cubicBezTo>
                <a:cubicBezTo>
                  <a:pt x="341991" y="2055222"/>
                  <a:pt x="338819" y="2056515"/>
                  <a:pt x="335060" y="2056515"/>
                </a:cubicBezTo>
                <a:cubicBezTo>
                  <a:pt x="333885" y="2056515"/>
                  <a:pt x="332123" y="2056045"/>
                  <a:pt x="329774" y="2055105"/>
                </a:cubicBezTo>
                <a:cubicBezTo>
                  <a:pt x="326250" y="2058629"/>
                  <a:pt x="323078" y="2059686"/>
                  <a:pt x="320258" y="2058277"/>
                </a:cubicBezTo>
                <a:cubicBezTo>
                  <a:pt x="318848" y="2061566"/>
                  <a:pt x="317028" y="2063798"/>
                  <a:pt x="314796" y="2064973"/>
                </a:cubicBezTo>
                <a:cubicBezTo>
                  <a:pt x="312564" y="2066148"/>
                  <a:pt x="309450" y="2066735"/>
                  <a:pt x="305456" y="2066735"/>
                </a:cubicBezTo>
                <a:cubicBezTo>
                  <a:pt x="304517" y="2069319"/>
                  <a:pt x="302931" y="2071434"/>
                  <a:pt x="300699" y="2073079"/>
                </a:cubicBezTo>
                <a:cubicBezTo>
                  <a:pt x="298467" y="2074723"/>
                  <a:pt x="296176" y="2075311"/>
                  <a:pt x="293826" y="2074841"/>
                </a:cubicBezTo>
                <a:cubicBezTo>
                  <a:pt x="295001" y="2076485"/>
                  <a:pt x="295588" y="2078365"/>
                  <a:pt x="295588" y="2080480"/>
                </a:cubicBezTo>
                <a:cubicBezTo>
                  <a:pt x="295588" y="2084004"/>
                  <a:pt x="294531" y="2087176"/>
                  <a:pt x="292417" y="2089995"/>
                </a:cubicBezTo>
                <a:cubicBezTo>
                  <a:pt x="295236" y="2092814"/>
                  <a:pt x="296646" y="2095516"/>
                  <a:pt x="296646" y="2098101"/>
                </a:cubicBezTo>
                <a:cubicBezTo>
                  <a:pt x="296646" y="2099980"/>
                  <a:pt x="296176" y="2102330"/>
                  <a:pt x="295236" y="2105149"/>
                </a:cubicBezTo>
                <a:cubicBezTo>
                  <a:pt x="296176" y="2105149"/>
                  <a:pt x="297527" y="2105678"/>
                  <a:pt x="299289" y="2106735"/>
                </a:cubicBezTo>
                <a:cubicBezTo>
                  <a:pt x="301051" y="2107793"/>
                  <a:pt x="302050" y="2108908"/>
                  <a:pt x="302285" y="2110083"/>
                </a:cubicBezTo>
                <a:cubicBezTo>
                  <a:pt x="304164" y="2109378"/>
                  <a:pt x="306514" y="2109026"/>
                  <a:pt x="309333" y="2109026"/>
                </a:cubicBezTo>
                <a:cubicBezTo>
                  <a:pt x="314502" y="2109026"/>
                  <a:pt x="317909" y="2110201"/>
                  <a:pt x="319553" y="2112550"/>
                </a:cubicBezTo>
                <a:cubicBezTo>
                  <a:pt x="322138" y="2111610"/>
                  <a:pt x="324840" y="2111140"/>
                  <a:pt x="327659" y="2111140"/>
                </a:cubicBezTo>
                <a:cubicBezTo>
                  <a:pt x="332123" y="2111140"/>
                  <a:pt x="335647" y="2112433"/>
                  <a:pt x="338232" y="2115017"/>
                </a:cubicBezTo>
                <a:cubicBezTo>
                  <a:pt x="340111" y="2113138"/>
                  <a:pt x="343225" y="2111610"/>
                  <a:pt x="347571" y="2110436"/>
                </a:cubicBezTo>
                <a:cubicBezTo>
                  <a:pt x="351918" y="2109261"/>
                  <a:pt x="355853" y="2108674"/>
                  <a:pt x="359377" y="2108674"/>
                </a:cubicBezTo>
                <a:cubicBezTo>
                  <a:pt x="361492" y="2104444"/>
                  <a:pt x="365251" y="2101977"/>
                  <a:pt x="370655" y="2101273"/>
                </a:cubicBezTo>
                <a:cubicBezTo>
                  <a:pt x="371125" y="2099628"/>
                  <a:pt x="372417" y="2097513"/>
                  <a:pt x="374532" y="2094929"/>
                </a:cubicBezTo>
                <a:cubicBezTo>
                  <a:pt x="373592" y="2093519"/>
                  <a:pt x="372769" y="2091640"/>
                  <a:pt x="372065" y="2089290"/>
                </a:cubicBezTo>
                <a:cubicBezTo>
                  <a:pt x="371360" y="2086941"/>
                  <a:pt x="371007" y="2084591"/>
                  <a:pt x="371007" y="2082242"/>
                </a:cubicBezTo>
                <a:cubicBezTo>
                  <a:pt x="371007" y="2077308"/>
                  <a:pt x="372182" y="2073666"/>
                  <a:pt x="374532" y="2071316"/>
                </a:cubicBezTo>
                <a:cubicBezTo>
                  <a:pt x="371947" y="2068027"/>
                  <a:pt x="370655" y="2064151"/>
                  <a:pt x="370655" y="2059686"/>
                </a:cubicBezTo>
                <a:cubicBezTo>
                  <a:pt x="370655" y="2056632"/>
                  <a:pt x="371125" y="2054048"/>
                  <a:pt x="372065" y="2051933"/>
                </a:cubicBezTo>
                <a:cubicBezTo>
                  <a:pt x="370185" y="2053108"/>
                  <a:pt x="368070" y="2053695"/>
                  <a:pt x="365721" y="2053695"/>
                </a:cubicBezTo>
                <a:cubicBezTo>
                  <a:pt x="363606" y="2053695"/>
                  <a:pt x="361844" y="2052873"/>
                  <a:pt x="360435" y="2051228"/>
                </a:cubicBezTo>
                <a:close/>
                <a:moveTo>
                  <a:pt x="1549669" y="1995545"/>
                </a:moveTo>
                <a:cubicBezTo>
                  <a:pt x="1547789" y="1998130"/>
                  <a:pt x="1544970" y="1999422"/>
                  <a:pt x="1541211" y="1999422"/>
                </a:cubicBezTo>
                <a:cubicBezTo>
                  <a:pt x="1539096" y="1999422"/>
                  <a:pt x="1536629" y="1998834"/>
                  <a:pt x="1533810" y="1997660"/>
                </a:cubicBezTo>
                <a:cubicBezTo>
                  <a:pt x="1531930" y="2001419"/>
                  <a:pt x="1528171" y="2003298"/>
                  <a:pt x="1522532" y="2003298"/>
                </a:cubicBezTo>
                <a:cubicBezTo>
                  <a:pt x="1521358" y="2003298"/>
                  <a:pt x="1519360" y="2003063"/>
                  <a:pt x="1516540" y="2002594"/>
                </a:cubicBezTo>
                <a:cubicBezTo>
                  <a:pt x="1517716" y="2004708"/>
                  <a:pt x="1518303" y="2007762"/>
                  <a:pt x="1518303" y="2011757"/>
                </a:cubicBezTo>
                <a:cubicBezTo>
                  <a:pt x="1518303" y="2014811"/>
                  <a:pt x="1517891" y="2017572"/>
                  <a:pt x="1517070" y="2020039"/>
                </a:cubicBezTo>
                <a:cubicBezTo>
                  <a:pt x="1516247" y="2022506"/>
                  <a:pt x="1515249" y="2024326"/>
                  <a:pt x="1514074" y="2025501"/>
                </a:cubicBezTo>
                <a:cubicBezTo>
                  <a:pt x="1515249" y="2027146"/>
                  <a:pt x="1515836" y="2029495"/>
                  <a:pt x="1515836" y="2032550"/>
                </a:cubicBezTo>
                <a:cubicBezTo>
                  <a:pt x="1515836" y="2035369"/>
                  <a:pt x="1515249" y="2037719"/>
                  <a:pt x="1514074" y="2039598"/>
                </a:cubicBezTo>
                <a:cubicBezTo>
                  <a:pt x="1515249" y="2041948"/>
                  <a:pt x="1515836" y="2045824"/>
                  <a:pt x="1515836" y="2051228"/>
                </a:cubicBezTo>
                <a:cubicBezTo>
                  <a:pt x="1515836" y="2055692"/>
                  <a:pt x="1515484" y="2059980"/>
                  <a:pt x="1514778" y="2064092"/>
                </a:cubicBezTo>
                <a:cubicBezTo>
                  <a:pt x="1514074" y="2068203"/>
                  <a:pt x="1513017" y="2070964"/>
                  <a:pt x="1511607" y="2072374"/>
                </a:cubicBezTo>
                <a:cubicBezTo>
                  <a:pt x="1513017" y="2077073"/>
                  <a:pt x="1513721" y="2080715"/>
                  <a:pt x="1513721" y="2083299"/>
                </a:cubicBezTo>
                <a:cubicBezTo>
                  <a:pt x="1513721" y="2085883"/>
                  <a:pt x="1513017" y="2088468"/>
                  <a:pt x="1511607" y="2091052"/>
                </a:cubicBezTo>
                <a:cubicBezTo>
                  <a:pt x="1512547" y="2092932"/>
                  <a:pt x="1513017" y="2095281"/>
                  <a:pt x="1513017" y="2098101"/>
                </a:cubicBezTo>
                <a:cubicBezTo>
                  <a:pt x="1513017" y="2099041"/>
                  <a:pt x="1512782" y="2100920"/>
                  <a:pt x="1512312" y="2103740"/>
                </a:cubicBezTo>
                <a:cubicBezTo>
                  <a:pt x="1512547" y="2103975"/>
                  <a:pt x="1513134" y="2104444"/>
                  <a:pt x="1514074" y="2105149"/>
                </a:cubicBezTo>
                <a:cubicBezTo>
                  <a:pt x="1515014" y="2105854"/>
                  <a:pt x="1516071" y="2107381"/>
                  <a:pt x="1517245" y="2109731"/>
                </a:cubicBezTo>
                <a:cubicBezTo>
                  <a:pt x="1519125" y="2107851"/>
                  <a:pt x="1521651" y="2106441"/>
                  <a:pt x="1524823" y="2105502"/>
                </a:cubicBezTo>
                <a:cubicBezTo>
                  <a:pt x="1527994" y="2104562"/>
                  <a:pt x="1531343" y="2104092"/>
                  <a:pt x="1534867" y="2104092"/>
                </a:cubicBezTo>
                <a:cubicBezTo>
                  <a:pt x="1538391" y="2104092"/>
                  <a:pt x="1540976" y="2104562"/>
                  <a:pt x="1542620" y="2105502"/>
                </a:cubicBezTo>
                <a:cubicBezTo>
                  <a:pt x="1543325" y="2104092"/>
                  <a:pt x="1545264" y="2102624"/>
                  <a:pt x="1548435" y="2101096"/>
                </a:cubicBezTo>
                <a:cubicBezTo>
                  <a:pt x="1551607" y="2099569"/>
                  <a:pt x="1554603" y="2098806"/>
                  <a:pt x="1557422" y="2098806"/>
                </a:cubicBezTo>
                <a:cubicBezTo>
                  <a:pt x="1559537" y="2098806"/>
                  <a:pt x="1561533" y="2099393"/>
                  <a:pt x="1563413" y="2100568"/>
                </a:cubicBezTo>
                <a:cubicBezTo>
                  <a:pt x="1564823" y="2097748"/>
                  <a:pt x="1567643" y="2095164"/>
                  <a:pt x="1571872" y="2092814"/>
                </a:cubicBezTo>
                <a:cubicBezTo>
                  <a:pt x="1576101" y="2090465"/>
                  <a:pt x="1579743" y="2089173"/>
                  <a:pt x="1582797" y="2088938"/>
                </a:cubicBezTo>
                <a:cubicBezTo>
                  <a:pt x="1582327" y="2086353"/>
                  <a:pt x="1582738" y="2083240"/>
                  <a:pt x="1584030" y="2079598"/>
                </a:cubicBezTo>
                <a:cubicBezTo>
                  <a:pt x="1585323" y="2075957"/>
                  <a:pt x="1587144" y="2072961"/>
                  <a:pt x="1589493" y="2070612"/>
                </a:cubicBezTo>
                <a:cubicBezTo>
                  <a:pt x="1588788" y="2068497"/>
                  <a:pt x="1588436" y="2065795"/>
                  <a:pt x="1588436" y="2062506"/>
                </a:cubicBezTo>
                <a:cubicBezTo>
                  <a:pt x="1588436" y="2058747"/>
                  <a:pt x="1588788" y="2055046"/>
                  <a:pt x="1589493" y="2051404"/>
                </a:cubicBezTo>
                <a:cubicBezTo>
                  <a:pt x="1590197" y="2047763"/>
                  <a:pt x="1591137" y="2045237"/>
                  <a:pt x="1592312" y="2043827"/>
                </a:cubicBezTo>
                <a:cubicBezTo>
                  <a:pt x="1590433" y="2041948"/>
                  <a:pt x="1588964" y="2039187"/>
                  <a:pt x="1587907" y="2035545"/>
                </a:cubicBezTo>
                <a:cubicBezTo>
                  <a:pt x="1586850" y="2031904"/>
                  <a:pt x="1586321" y="2028438"/>
                  <a:pt x="1586321" y="2025149"/>
                </a:cubicBezTo>
                <a:cubicBezTo>
                  <a:pt x="1586321" y="2023504"/>
                  <a:pt x="1586556" y="2021742"/>
                  <a:pt x="1587026" y="2019862"/>
                </a:cubicBezTo>
                <a:cubicBezTo>
                  <a:pt x="1582562" y="2019158"/>
                  <a:pt x="1579038" y="2015046"/>
                  <a:pt x="1576453" y="2007528"/>
                </a:cubicBezTo>
                <a:cubicBezTo>
                  <a:pt x="1570344" y="2007528"/>
                  <a:pt x="1565998" y="2004708"/>
                  <a:pt x="1563413" y="1999069"/>
                </a:cubicBezTo>
                <a:cubicBezTo>
                  <a:pt x="1561769" y="1999539"/>
                  <a:pt x="1559537" y="1999363"/>
                  <a:pt x="1556717" y="1998541"/>
                </a:cubicBezTo>
                <a:cubicBezTo>
                  <a:pt x="1553898" y="1997718"/>
                  <a:pt x="1551548" y="1996720"/>
                  <a:pt x="1549669" y="1995545"/>
                </a:cubicBezTo>
                <a:close/>
                <a:moveTo>
                  <a:pt x="720994" y="1995545"/>
                </a:moveTo>
                <a:cubicBezTo>
                  <a:pt x="719114" y="1998130"/>
                  <a:pt x="716295" y="1999422"/>
                  <a:pt x="712536" y="1999422"/>
                </a:cubicBezTo>
                <a:cubicBezTo>
                  <a:pt x="710421" y="1999422"/>
                  <a:pt x="707954" y="1998834"/>
                  <a:pt x="705135" y="1997660"/>
                </a:cubicBezTo>
                <a:cubicBezTo>
                  <a:pt x="703255" y="2001419"/>
                  <a:pt x="699496" y="2003298"/>
                  <a:pt x="693857" y="2003298"/>
                </a:cubicBezTo>
                <a:cubicBezTo>
                  <a:pt x="692682" y="2003298"/>
                  <a:pt x="690685" y="2003063"/>
                  <a:pt x="687866" y="2002594"/>
                </a:cubicBezTo>
                <a:cubicBezTo>
                  <a:pt x="689041" y="2004708"/>
                  <a:pt x="689628" y="2007762"/>
                  <a:pt x="689628" y="2011757"/>
                </a:cubicBezTo>
                <a:cubicBezTo>
                  <a:pt x="689628" y="2014811"/>
                  <a:pt x="689217" y="2017572"/>
                  <a:pt x="688395" y="2020039"/>
                </a:cubicBezTo>
                <a:cubicBezTo>
                  <a:pt x="687572" y="2022506"/>
                  <a:pt x="686574" y="2024326"/>
                  <a:pt x="685399" y="2025501"/>
                </a:cubicBezTo>
                <a:cubicBezTo>
                  <a:pt x="686574" y="2027146"/>
                  <a:pt x="687161" y="2029495"/>
                  <a:pt x="687161" y="2032550"/>
                </a:cubicBezTo>
                <a:cubicBezTo>
                  <a:pt x="687161" y="2035369"/>
                  <a:pt x="686574" y="2037719"/>
                  <a:pt x="685399" y="2039598"/>
                </a:cubicBezTo>
                <a:cubicBezTo>
                  <a:pt x="686574" y="2041948"/>
                  <a:pt x="687161" y="2045824"/>
                  <a:pt x="687161" y="2051228"/>
                </a:cubicBezTo>
                <a:cubicBezTo>
                  <a:pt x="687161" y="2055692"/>
                  <a:pt x="686809" y="2059980"/>
                  <a:pt x="686104" y="2064092"/>
                </a:cubicBezTo>
                <a:cubicBezTo>
                  <a:pt x="685399" y="2068203"/>
                  <a:pt x="684342" y="2070964"/>
                  <a:pt x="682932" y="2072374"/>
                </a:cubicBezTo>
                <a:cubicBezTo>
                  <a:pt x="684342" y="2077073"/>
                  <a:pt x="685047" y="2080715"/>
                  <a:pt x="685047" y="2083299"/>
                </a:cubicBezTo>
                <a:cubicBezTo>
                  <a:pt x="685047" y="2085883"/>
                  <a:pt x="684342" y="2088468"/>
                  <a:pt x="682932" y="2091052"/>
                </a:cubicBezTo>
                <a:cubicBezTo>
                  <a:pt x="683872" y="2092932"/>
                  <a:pt x="684342" y="2095281"/>
                  <a:pt x="684342" y="2098101"/>
                </a:cubicBezTo>
                <a:cubicBezTo>
                  <a:pt x="684342" y="2099041"/>
                  <a:pt x="684107" y="2100920"/>
                  <a:pt x="683637" y="2103740"/>
                </a:cubicBezTo>
                <a:cubicBezTo>
                  <a:pt x="683872" y="2103975"/>
                  <a:pt x="684459" y="2104444"/>
                  <a:pt x="685399" y="2105149"/>
                </a:cubicBezTo>
                <a:cubicBezTo>
                  <a:pt x="686339" y="2105854"/>
                  <a:pt x="687396" y="2107381"/>
                  <a:pt x="688571" y="2109731"/>
                </a:cubicBezTo>
                <a:cubicBezTo>
                  <a:pt x="690450" y="2107851"/>
                  <a:pt x="692976" y="2106441"/>
                  <a:pt x="696148" y="2105502"/>
                </a:cubicBezTo>
                <a:cubicBezTo>
                  <a:pt x="699320" y="2104562"/>
                  <a:pt x="702668" y="2104092"/>
                  <a:pt x="706192" y="2104092"/>
                </a:cubicBezTo>
                <a:cubicBezTo>
                  <a:pt x="709716" y="2104092"/>
                  <a:pt x="712301" y="2104562"/>
                  <a:pt x="713945" y="2105502"/>
                </a:cubicBezTo>
                <a:cubicBezTo>
                  <a:pt x="714650" y="2104092"/>
                  <a:pt x="716589" y="2102624"/>
                  <a:pt x="719760" y="2101096"/>
                </a:cubicBezTo>
                <a:cubicBezTo>
                  <a:pt x="722932" y="2099569"/>
                  <a:pt x="725928" y="2098806"/>
                  <a:pt x="728747" y="2098806"/>
                </a:cubicBezTo>
                <a:cubicBezTo>
                  <a:pt x="730862" y="2098806"/>
                  <a:pt x="732859" y="2099393"/>
                  <a:pt x="734739" y="2100568"/>
                </a:cubicBezTo>
                <a:cubicBezTo>
                  <a:pt x="736148" y="2097748"/>
                  <a:pt x="738968" y="2095164"/>
                  <a:pt x="743197" y="2092814"/>
                </a:cubicBezTo>
                <a:cubicBezTo>
                  <a:pt x="747426" y="2090465"/>
                  <a:pt x="751068" y="2089173"/>
                  <a:pt x="754122" y="2088938"/>
                </a:cubicBezTo>
                <a:cubicBezTo>
                  <a:pt x="753652" y="2086353"/>
                  <a:pt x="754063" y="2083240"/>
                  <a:pt x="755355" y="2079598"/>
                </a:cubicBezTo>
                <a:cubicBezTo>
                  <a:pt x="756648" y="2075957"/>
                  <a:pt x="758469" y="2072961"/>
                  <a:pt x="760818" y="2070612"/>
                </a:cubicBezTo>
                <a:cubicBezTo>
                  <a:pt x="760113" y="2068497"/>
                  <a:pt x="759761" y="2065795"/>
                  <a:pt x="759761" y="2062506"/>
                </a:cubicBezTo>
                <a:cubicBezTo>
                  <a:pt x="759761" y="2058747"/>
                  <a:pt x="760113" y="2055046"/>
                  <a:pt x="760818" y="2051404"/>
                </a:cubicBezTo>
                <a:cubicBezTo>
                  <a:pt x="761523" y="2047763"/>
                  <a:pt x="762463" y="2045237"/>
                  <a:pt x="763637" y="2043827"/>
                </a:cubicBezTo>
                <a:cubicBezTo>
                  <a:pt x="761758" y="2041948"/>
                  <a:pt x="760289" y="2039187"/>
                  <a:pt x="759232" y="2035545"/>
                </a:cubicBezTo>
                <a:cubicBezTo>
                  <a:pt x="758175" y="2031904"/>
                  <a:pt x="757646" y="2028438"/>
                  <a:pt x="757646" y="2025149"/>
                </a:cubicBezTo>
                <a:cubicBezTo>
                  <a:pt x="757646" y="2023504"/>
                  <a:pt x="757881" y="2021742"/>
                  <a:pt x="758351" y="2019862"/>
                </a:cubicBezTo>
                <a:cubicBezTo>
                  <a:pt x="753887" y="2019158"/>
                  <a:pt x="750363" y="2015046"/>
                  <a:pt x="747778" y="2007528"/>
                </a:cubicBezTo>
                <a:cubicBezTo>
                  <a:pt x="741670" y="2007528"/>
                  <a:pt x="737323" y="2004708"/>
                  <a:pt x="734739" y="1999069"/>
                </a:cubicBezTo>
                <a:cubicBezTo>
                  <a:pt x="733094" y="1999539"/>
                  <a:pt x="730862" y="1999363"/>
                  <a:pt x="728043" y="1998541"/>
                </a:cubicBezTo>
                <a:cubicBezTo>
                  <a:pt x="725223" y="1997718"/>
                  <a:pt x="722874" y="1996720"/>
                  <a:pt x="720994" y="1995545"/>
                </a:cubicBezTo>
                <a:close/>
                <a:moveTo>
                  <a:pt x="2877863" y="1987087"/>
                </a:moveTo>
                <a:cubicBezTo>
                  <a:pt x="2876923" y="1988262"/>
                  <a:pt x="2874927" y="1989260"/>
                  <a:pt x="2871872" y="1990083"/>
                </a:cubicBezTo>
                <a:cubicBezTo>
                  <a:pt x="2868818" y="1990905"/>
                  <a:pt x="2866468" y="1991198"/>
                  <a:pt x="2864824" y="1990964"/>
                </a:cubicBezTo>
                <a:cubicBezTo>
                  <a:pt x="2864119" y="1992138"/>
                  <a:pt x="2862474" y="1993313"/>
                  <a:pt x="2859890" y="1994488"/>
                </a:cubicBezTo>
                <a:cubicBezTo>
                  <a:pt x="2857305" y="1995663"/>
                  <a:pt x="2854603" y="1996015"/>
                  <a:pt x="2851784" y="1995545"/>
                </a:cubicBezTo>
                <a:cubicBezTo>
                  <a:pt x="2849434" y="2000009"/>
                  <a:pt x="2846967" y="2003651"/>
                  <a:pt x="2844383" y="2006470"/>
                </a:cubicBezTo>
                <a:cubicBezTo>
                  <a:pt x="2841798" y="2009290"/>
                  <a:pt x="2838509" y="2011404"/>
                  <a:pt x="2834515" y="2012814"/>
                </a:cubicBezTo>
                <a:cubicBezTo>
                  <a:pt x="2834045" y="2016103"/>
                  <a:pt x="2832576" y="2019745"/>
                  <a:pt x="2830110" y="2023739"/>
                </a:cubicBezTo>
                <a:cubicBezTo>
                  <a:pt x="2827643" y="2027733"/>
                  <a:pt x="2825117" y="2030788"/>
                  <a:pt x="2822533" y="2032902"/>
                </a:cubicBezTo>
                <a:lnTo>
                  <a:pt x="2823942" y="2033255"/>
                </a:lnTo>
                <a:cubicBezTo>
                  <a:pt x="2827232" y="2030905"/>
                  <a:pt x="2831696" y="2029730"/>
                  <a:pt x="2837334" y="2029730"/>
                </a:cubicBezTo>
                <a:cubicBezTo>
                  <a:pt x="2840624" y="2029730"/>
                  <a:pt x="2843737" y="2030083"/>
                  <a:pt x="2846673" y="2030788"/>
                </a:cubicBezTo>
                <a:cubicBezTo>
                  <a:pt x="2849610" y="2031492"/>
                  <a:pt x="2851666" y="2032315"/>
                  <a:pt x="2852841" y="2033255"/>
                </a:cubicBezTo>
                <a:cubicBezTo>
                  <a:pt x="2858480" y="2029730"/>
                  <a:pt x="2864706" y="2027968"/>
                  <a:pt x="2871519" y="2027968"/>
                </a:cubicBezTo>
                <a:cubicBezTo>
                  <a:pt x="2877158" y="2027968"/>
                  <a:pt x="2882092" y="2029730"/>
                  <a:pt x="2886322" y="2033255"/>
                </a:cubicBezTo>
                <a:cubicBezTo>
                  <a:pt x="2888671" y="2029965"/>
                  <a:pt x="2894427" y="2028321"/>
                  <a:pt x="2903590" y="2028321"/>
                </a:cubicBezTo>
                <a:cubicBezTo>
                  <a:pt x="2908759" y="2028321"/>
                  <a:pt x="2912753" y="2028791"/>
                  <a:pt x="2915573" y="2029730"/>
                </a:cubicBezTo>
                <a:cubicBezTo>
                  <a:pt x="2913693" y="2028791"/>
                  <a:pt x="2911990" y="2026735"/>
                  <a:pt x="2910462" y="2023563"/>
                </a:cubicBezTo>
                <a:cubicBezTo>
                  <a:pt x="2908935" y="2020391"/>
                  <a:pt x="2908172" y="2017395"/>
                  <a:pt x="2908172" y="2014576"/>
                </a:cubicBezTo>
                <a:cubicBezTo>
                  <a:pt x="2908172" y="2012696"/>
                  <a:pt x="2908525" y="2011287"/>
                  <a:pt x="2909229" y="2010347"/>
                </a:cubicBezTo>
                <a:cubicBezTo>
                  <a:pt x="2905940" y="2010582"/>
                  <a:pt x="2903179" y="2009701"/>
                  <a:pt x="2900947" y="2007704"/>
                </a:cubicBezTo>
                <a:cubicBezTo>
                  <a:pt x="2898715" y="2005707"/>
                  <a:pt x="2896718" y="2003416"/>
                  <a:pt x="2894956" y="2000831"/>
                </a:cubicBezTo>
                <a:cubicBezTo>
                  <a:pt x="2893194" y="1998247"/>
                  <a:pt x="2891843" y="1996367"/>
                  <a:pt x="2890903" y="1995193"/>
                </a:cubicBezTo>
                <a:cubicBezTo>
                  <a:pt x="2889728" y="1995897"/>
                  <a:pt x="2887320" y="1995251"/>
                  <a:pt x="2883678" y="1993254"/>
                </a:cubicBezTo>
                <a:cubicBezTo>
                  <a:pt x="2880036" y="1991257"/>
                  <a:pt x="2878098" y="1989202"/>
                  <a:pt x="2877863" y="1987087"/>
                </a:cubicBezTo>
                <a:close/>
                <a:moveTo>
                  <a:pt x="3441610" y="1985677"/>
                </a:moveTo>
                <a:cubicBezTo>
                  <a:pt x="3439025" y="1988262"/>
                  <a:pt x="3435678" y="1990317"/>
                  <a:pt x="3431565" y="1991845"/>
                </a:cubicBezTo>
                <a:cubicBezTo>
                  <a:pt x="3427454" y="1993372"/>
                  <a:pt x="3423871" y="1993900"/>
                  <a:pt x="3420817" y="1993431"/>
                </a:cubicBezTo>
                <a:cubicBezTo>
                  <a:pt x="3420582" y="1995780"/>
                  <a:pt x="3418526" y="1998541"/>
                  <a:pt x="3414649" y="2001713"/>
                </a:cubicBezTo>
                <a:cubicBezTo>
                  <a:pt x="3410772" y="2004884"/>
                  <a:pt x="3407307" y="2006940"/>
                  <a:pt x="3404253" y="2007880"/>
                </a:cubicBezTo>
                <a:cubicBezTo>
                  <a:pt x="3404958" y="2009290"/>
                  <a:pt x="3405310" y="2010934"/>
                  <a:pt x="3405310" y="2012814"/>
                </a:cubicBezTo>
                <a:cubicBezTo>
                  <a:pt x="3405310" y="2015163"/>
                  <a:pt x="3404722" y="2017513"/>
                  <a:pt x="3403548" y="2019862"/>
                </a:cubicBezTo>
                <a:cubicBezTo>
                  <a:pt x="3402373" y="2022212"/>
                  <a:pt x="3400729" y="2024209"/>
                  <a:pt x="3398614" y="2025854"/>
                </a:cubicBezTo>
                <a:cubicBezTo>
                  <a:pt x="3398849" y="2029143"/>
                  <a:pt x="3398085" y="2032315"/>
                  <a:pt x="3396323" y="2035369"/>
                </a:cubicBezTo>
                <a:cubicBezTo>
                  <a:pt x="3394561" y="2038424"/>
                  <a:pt x="3392153" y="2040538"/>
                  <a:pt x="3389098" y="2041713"/>
                </a:cubicBezTo>
                <a:cubicBezTo>
                  <a:pt x="3389568" y="2043592"/>
                  <a:pt x="3389803" y="2045120"/>
                  <a:pt x="3389803" y="2046294"/>
                </a:cubicBezTo>
                <a:cubicBezTo>
                  <a:pt x="3389803" y="2049584"/>
                  <a:pt x="3388981" y="2052168"/>
                  <a:pt x="3387336" y="2054048"/>
                </a:cubicBezTo>
                <a:cubicBezTo>
                  <a:pt x="3388041" y="2055692"/>
                  <a:pt x="3388394" y="2057337"/>
                  <a:pt x="3388394" y="2058982"/>
                </a:cubicBezTo>
                <a:cubicBezTo>
                  <a:pt x="3388394" y="2061566"/>
                  <a:pt x="3387101" y="2064385"/>
                  <a:pt x="3384517" y="2067440"/>
                </a:cubicBezTo>
                <a:cubicBezTo>
                  <a:pt x="3390391" y="2071434"/>
                  <a:pt x="3393328" y="2077190"/>
                  <a:pt x="3393328" y="2084709"/>
                </a:cubicBezTo>
                <a:cubicBezTo>
                  <a:pt x="3393328" y="2088703"/>
                  <a:pt x="3392622" y="2092110"/>
                  <a:pt x="3391213" y="2094929"/>
                </a:cubicBezTo>
                <a:cubicBezTo>
                  <a:pt x="3393562" y="2095164"/>
                  <a:pt x="3395207" y="2095869"/>
                  <a:pt x="3396147" y="2097043"/>
                </a:cubicBezTo>
                <a:cubicBezTo>
                  <a:pt x="3397087" y="2098218"/>
                  <a:pt x="3397909" y="2100098"/>
                  <a:pt x="3398614" y="2102682"/>
                </a:cubicBezTo>
                <a:cubicBezTo>
                  <a:pt x="3404488" y="2103387"/>
                  <a:pt x="3408834" y="2106207"/>
                  <a:pt x="3411654" y="2111140"/>
                </a:cubicBezTo>
                <a:cubicBezTo>
                  <a:pt x="3414238" y="2111140"/>
                  <a:pt x="3417469" y="2111963"/>
                  <a:pt x="3421345" y="2113607"/>
                </a:cubicBezTo>
                <a:cubicBezTo>
                  <a:pt x="3425222" y="2115252"/>
                  <a:pt x="3427748" y="2117132"/>
                  <a:pt x="3428922" y="2119246"/>
                </a:cubicBezTo>
                <a:cubicBezTo>
                  <a:pt x="3430802" y="2117602"/>
                  <a:pt x="3433974" y="2116779"/>
                  <a:pt x="3438438" y="2116779"/>
                </a:cubicBezTo>
                <a:cubicBezTo>
                  <a:pt x="3441727" y="2116779"/>
                  <a:pt x="3443489" y="2117249"/>
                  <a:pt x="3443724" y="2118189"/>
                </a:cubicBezTo>
                <a:cubicBezTo>
                  <a:pt x="3445604" y="2116074"/>
                  <a:pt x="3447954" y="2114430"/>
                  <a:pt x="3450773" y="2113255"/>
                </a:cubicBezTo>
                <a:cubicBezTo>
                  <a:pt x="3453592" y="2112080"/>
                  <a:pt x="3456177" y="2111610"/>
                  <a:pt x="3458526" y="2111845"/>
                </a:cubicBezTo>
                <a:cubicBezTo>
                  <a:pt x="3462521" y="2107851"/>
                  <a:pt x="3466867" y="2105854"/>
                  <a:pt x="3471566" y="2105854"/>
                </a:cubicBezTo>
                <a:cubicBezTo>
                  <a:pt x="3473210" y="2105854"/>
                  <a:pt x="3474385" y="2105972"/>
                  <a:pt x="3475090" y="2106207"/>
                </a:cubicBezTo>
                <a:cubicBezTo>
                  <a:pt x="3474855" y="2104092"/>
                  <a:pt x="3475443" y="2102036"/>
                  <a:pt x="3476852" y="2100039"/>
                </a:cubicBezTo>
                <a:cubicBezTo>
                  <a:pt x="3478262" y="2098042"/>
                  <a:pt x="3479907" y="2096691"/>
                  <a:pt x="3481786" y="2095986"/>
                </a:cubicBezTo>
                <a:cubicBezTo>
                  <a:pt x="3481786" y="2092932"/>
                  <a:pt x="3482550" y="2090289"/>
                  <a:pt x="3484077" y="2088057"/>
                </a:cubicBezTo>
                <a:cubicBezTo>
                  <a:pt x="3485604" y="2085825"/>
                  <a:pt x="3487543" y="2084121"/>
                  <a:pt x="3489892" y="2082947"/>
                </a:cubicBezTo>
                <a:cubicBezTo>
                  <a:pt x="3489892" y="2078248"/>
                  <a:pt x="3490832" y="2074488"/>
                  <a:pt x="3492711" y="2071669"/>
                </a:cubicBezTo>
                <a:cubicBezTo>
                  <a:pt x="3492006" y="2069789"/>
                  <a:pt x="3491654" y="2067910"/>
                  <a:pt x="3491654" y="2066030"/>
                </a:cubicBezTo>
                <a:cubicBezTo>
                  <a:pt x="3491654" y="2063446"/>
                  <a:pt x="3492242" y="2060920"/>
                  <a:pt x="3493416" y="2058453"/>
                </a:cubicBezTo>
                <a:cubicBezTo>
                  <a:pt x="3494591" y="2055986"/>
                  <a:pt x="3496236" y="2053930"/>
                  <a:pt x="3498350" y="2052286"/>
                </a:cubicBezTo>
                <a:cubicBezTo>
                  <a:pt x="3496001" y="2050171"/>
                  <a:pt x="3494826" y="2047586"/>
                  <a:pt x="3494826" y="2044532"/>
                </a:cubicBezTo>
                <a:cubicBezTo>
                  <a:pt x="3494826" y="2041713"/>
                  <a:pt x="3495648" y="2038893"/>
                  <a:pt x="3497293" y="2036074"/>
                </a:cubicBezTo>
                <a:cubicBezTo>
                  <a:pt x="3492594" y="2033255"/>
                  <a:pt x="3489480" y="2030494"/>
                  <a:pt x="3487954" y="2027792"/>
                </a:cubicBezTo>
                <a:cubicBezTo>
                  <a:pt x="3486427" y="2025090"/>
                  <a:pt x="3485663" y="2020097"/>
                  <a:pt x="3485663" y="2012814"/>
                </a:cubicBezTo>
                <a:cubicBezTo>
                  <a:pt x="3483548" y="2013049"/>
                  <a:pt x="3481375" y="2011874"/>
                  <a:pt x="3479143" y="2009290"/>
                </a:cubicBezTo>
                <a:cubicBezTo>
                  <a:pt x="3476911" y="2006705"/>
                  <a:pt x="3475560" y="2003768"/>
                  <a:pt x="3475090" y="2000479"/>
                </a:cubicBezTo>
                <a:cubicBezTo>
                  <a:pt x="3472506" y="2001184"/>
                  <a:pt x="3469393" y="2000420"/>
                  <a:pt x="3465751" y="1998188"/>
                </a:cubicBezTo>
                <a:cubicBezTo>
                  <a:pt x="3462109" y="1995956"/>
                  <a:pt x="3460288" y="1993078"/>
                  <a:pt x="3460288" y="1989554"/>
                </a:cubicBezTo>
                <a:cubicBezTo>
                  <a:pt x="3458409" y="1990494"/>
                  <a:pt x="3456177" y="1990964"/>
                  <a:pt x="3453592" y="1990964"/>
                </a:cubicBezTo>
                <a:cubicBezTo>
                  <a:pt x="3448658" y="1990964"/>
                  <a:pt x="3444664" y="1989202"/>
                  <a:pt x="3441610" y="1985677"/>
                </a:cubicBezTo>
                <a:close/>
                <a:moveTo>
                  <a:pt x="1079410" y="1985677"/>
                </a:moveTo>
                <a:cubicBezTo>
                  <a:pt x="1076826" y="1988262"/>
                  <a:pt x="1073478" y="1990317"/>
                  <a:pt x="1069366" y="1991845"/>
                </a:cubicBezTo>
                <a:cubicBezTo>
                  <a:pt x="1065255" y="1993372"/>
                  <a:pt x="1061672" y="1993900"/>
                  <a:pt x="1058617" y="1993431"/>
                </a:cubicBezTo>
                <a:cubicBezTo>
                  <a:pt x="1058382" y="1995780"/>
                  <a:pt x="1056326" y="1998541"/>
                  <a:pt x="1052450" y="2001713"/>
                </a:cubicBezTo>
                <a:cubicBezTo>
                  <a:pt x="1048573" y="2004884"/>
                  <a:pt x="1045108" y="2006940"/>
                  <a:pt x="1042053" y="2007880"/>
                </a:cubicBezTo>
                <a:cubicBezTo>
                  <a:pt x="1042758" y="2009290"/>
                  <a:pt x="1043110" y="2010934"/>
                  <a:pt x="1043110" y="2012814"/>
                </a:cubicBezTo>
                <a:cubicBezTo>
                  <a:pt x="1043110" y="2015163"/>
                  <a:pt x="1042523" y="2017513"/>
                  <a:pt x="1041348" y="2019862"/>
                </a:cubicBezTo>
                <a:cubicBezTo>
                  <a:pt x="1040174" y="2022212"/>
                  <a:pt x="1038529" y="2024209"/>
                  <a:pt x="1036414" y="2025854"/>
                </a:cubicBezTo>
                <a:cubicBezTo>
                  <a:pt x="1036649" y="2029143"/>
                  <a:pt x="1035886" y="2032315"/>
                  <a:pt x="1034124" y="2035369"/>
                </a:cubicBezTo>
                <a:cubicBezTo>
                  <a:pt x="1032362" y="2038424"/>
                  <a:pt x="1029953" y="2040538"/>
                  <a:pt x="1026899" y="2041713"/>
                </a:cubicBezTo>
                <a:cubicBezTo>
                  <a:pt x="1027369" y="2043592"/>
                  <a:pt x="1027604" y="2045120"/>
                  <a:pt x="1027604" y="2046294"/>
                </a:cubicBezTo>
                <a:cubicBezTo>
                  <a:pt x="1027604" y="2049584"/>
                  <a:pt x="1026782" y="2052168"/>
                  <a:pt x="1025137" y="2054048"/>
                </a:cubicBezTo>
                <a:cubicBezTo>
                  <a:pt x="1025842" y="2055692"/>
                  <a:pt x="1026194" y="2057337"/>
                  <a:pt x="1026194" y="2058982"/>
                </a:cubicBezTo>
                <a:cubicBezTo>
                  <a:pt x="1026194" y="2061566"/>
                  <a:pt x="1024902" y="2064385"/>
                  <a:pt x="1022317" y="2067440"/>
                </a:cubicBezTo>
                <a:cubicBezTo>
                  <a:pt x="1028191" y="2071434"/>
                  <a:pt x="1031128" y="2077190"/>
                  <a:pt x="1031128" y="2084709"/>
                </a:cubicBezTo>
                <a:cubicBezTo>
                  <a:pt x="1031128" y="2088703"/>
                  <a:pt x="1030423" y="2092110"/>
                  <a:pt x="1029013" y="2094929"/>
                </a:cubicBezTo>
                <a:cubicBezTo>
                  <a:pt x="1031363" y="2095164"/>
                  <a:pt x="1033008" y="2095869"/>
                  <a:pt x="1033947" y="2097043"/>
                </a:cubicBezTo>
                <a:cubicBezTo>
                  <a:pt x="1034887" y="2098218"/>
                  <a:pt x="1035709" y="2100098"/>
                  <a:pt x="1036414" y="2102682"/>
                </a:cubicBezTo>
                <a:cubicBezTo>
                  <a:pt x="1042288" y="2103387"/>
                  <a:pt x="1046635" y="2106207"/>
                  <a:pt x="1049454" y="2111140"/>
                </a:cubicBezTo>
                <a:cubicBezTo>
                  <a:pt x="1052038" y="2111140"/>
                  <a:pt x="1055269" y="2111963"/>
                  <a:pt x="1059146" y="2113607"/>
                </a:cubicBezTo>
                <a:cubicBezTo>
                  <a:pt x="1063023" y="2115252"/>
                  <a:pt x="1065548" y="2117132"/>
                  <a:pt x="1066723" y="2119246"/>
                </a:cubicBezTo>
                <a:cubicBezTo>
                  <a:pt x="1068602" y="2117602"/>
                  <a:pt x="1071774" y="2116779"/>
                  <a:pt x="1076238" y="2116779"/>
                </a:cubicBezTo>
                <a:cubicBezTo>
                  <a:pt x="1079528" y="2116779"/>
                  <a:pt x="1081290" y="2117249"/>
                  <a:pt x="1081525" y="2118189"/>
                </a:cubicBezTo>
                <a:cubicBezTo>
                  <a:pt x="1083404" y="2116074"/>
                  <a:pt x="1085754" y="2114430"/>
                  <a:pt x="1088573" y="2113255"/>
                </a:cubicBezTo>
                <a:cubicBezTo>
                  <a:pt x="1091393" y="2112080"/>
                  <a:pt x="1093977" y="2111610"/>
                  <a:pt x="1096327" y="2111845"/>
                </a:cubicBezTo>
                <a:cubicBezTo>
                  <a:pt x="1100321" y="2107851"/>
                  <a:pt x="1104667" y="2105854"/>
                  <a:pt x="1109366" y="2105854"/>
                </a:cubicBezTo>
                <a:cubicBezTo>
                  <a:pt x="1111011" y="2105854"/>
                  <a:pt x="1112186" y="2105972"/>
                  <a:pt x="1112891" y="2106207"/>
                </a:cubicBezTo>
                <a:cubicBezTo>
                  <a:pt x="1112656" y="2104092"/>
                  <a:pt x="1113243" y="2102036"/>
                  <a:pt x="1114653" y="2100039"/>
                </a:cubicBezTo>
                <a:cubicBezTo>
                  <a:pt x="1116062" y="2098042"/>
                  <a:pt x="1117707" y="2096691"/>
                  <a:pt x="1119587" y="2095986"/>
                </a:cubicBezTo>
                <a:cubicBezTo>
                  <a:pt x="1119587" y="2092932"/>
                  <a:pt x="1120350" y="2090289"/>
                  <a:pt x="1121877" y="2088057"/>
                </a:cubicBezTo>
                <a:cubicBezTo>
                  <a:pt x="1123405" y="2085825"/>
                  <a:pt x="1125343" y="2084121"/>
                  <a:pt x="1127693" y="2082947"/>
                </a:cubicBezTo>
                <a:cubicBezTo>
                  <a:pt x="1127693" y="2078248"/>
                  <a:pt x="1128632" y="2074488"/>
                  <a:pt x="1130512" y="2071669"/>
                </a:cubicBezTo>
                <a:cubicBezTo>
                  <a:pt x="1129807" y="2069789"/>
                  <a:pt x="1129455" y="2067910"/>
                  <a:pt x="1129455" y="2066030"/>
                </a:cubicBezTo>
                <a:cubicBezTo>
                  <a:pt x="1129455" y="2063446"/>
                  <a:pt x="1130042" y="2060920"/>
                  <a:pt x="1131217" y="2058453"/>
                </a:cubicBezTo>
                <a:cubicBezTo>
                  <a:pt x="1132392" y="2055986"/>
                  <a:pt x="1134036" y="2053930"/>
                  <a:pt x="1136151" y="2052285"/>
                </a:cubicBezTo>
                <a:cubicBezTo>
                  <a:pt x="1133801" y="2050171"/>
                  <a:pt x="1132626" y="2047586"/>
                  <a:pt x="1132626" y="2044532"/>
                </a:cubicBezTo>
                <a:cubicBezTo>
                  <a:pt x="1132626" y="2041713"/>
                  <a:pt x="1133449" y="2038893"/>
                  <a:pt x="1135093" y="2036074"/>
                </a:cubicBezTo>
                <a:cubicBezTo>
                  <a:pt x="1130394" y="2033255"/>
                  <a:pt x="1127281" y="2030494"/>
                  <a:pt x="1125754" y="2027792"/>
                </a:cubicBezTo>
                <a:cubicBezTo>
                  <a:pt x="1124227" y="2025090"/>
                  <a:pt x="1123463" y="2020097"/>
                  <a:pt x="1123463" y="2012814"/>
                </a:cubicBezTo>
                <a:cubicBezTo>
                  <a:pt x="1121349" y="2013049"/>
                  <a:pt x="1119176" y="2011874"/>
                  <a:pt x="1116944" y="2009290"/>
                </a:cubicBezTo>
                <a:cubicBezTo>
                  <a:pt x="1114712" y="2006705"/>
                  <a:pt x="1113361" y="2003768"/>
                  <a:pt x="1112891" y="2000479"/>
                </a:cubicBezTo>
                <a:cubicBezTo>
                  <a:pt x="1110306" y="2001184"/>
                  <a:pt x="1107193" y="2000420"/>
                  <a:pt x="1103551" y="1998188"/>
                </a:cubicBezTo>
                <a:cubicBezTo>
                  <a:pt x="1099910" y="1995956"/>
                  <a:pt x="1098089" y="1993078"/>
                  <a:pt x="1098089" y="1989554"/>
                </a:cubicBezTo>
                <a:cubicBezTo>
                  <a:pt x="1096209" y="1990494"/>
                  <a:pt x="1093977" y="1990964"/>
                  <a:pt x="1091393" y="1990964"/>
                </a:cubicBezTo>
                <a:cubicBezTo>
                  <a:pt x="1086459" y="1990964"/>
                  <a:pt x="1082464" y="1989202"/>
                  <a:pt x="1079410" y="1985677"/>
                </a:cubicBezTo>
                <a:close/>
                <a:moveTo>
                  <a:pt x="3842726" y="1981096"/>
                </a:moveTo>
                <a:cubicBezTo>
                  <a:pt x="3841787" y="1982975"/>
                  <a:pt x="3839320" y="1985090"/>
                  <a:pt x="3835325" y="1987439"/>
                </a:cubicBezTo>
                <a:cubicBezTo>
                  <a:pt x="3831331" y="1989789"/>
                  <a:pt x="3827924" y="1991198"/>
                  <a:pt x="3825105" y="1991668"/>
                </a:cubicBezTo>
                <a:cubicBezTo>
                  <a:pt x="3824870" y="1994018"/>
                  <a:pt x="3823754" y="1996132"/>
                  <a:pt x="3821757" y="1998012"/>
                </a:cubicBezTo>
                <a:cubicBezTo>
                  <a:pt x="3819760" y="1999892"/>
                  <a:pt x="3817234" y="2001301"/>
                  <a:pt x="3814180" y="2002241"/>
                </a:cubicBezTo>
                <a:cubicBezTo>
                  <a:pt x="3814180" y="2004356"/>
                  <a:pt x="3813299" y="2007175"/>
                  <a:pt x="3811537" y="2010699"/>
                </a:cubicBezTo>
                <a:cubicBezTo>
                  <a:pt x="3809775" y="2014224"/>
                  <a:pt x="3807954" y="2016691"/>
                  <a:pt x="3806074" y="2018100"/>
                </a:cubicBezTo>
                <a:lnTo>
                  <a:pt x="3806427" y="2023387"/>
                </a:lnTo>
                <a:cubicBezTo>
                  <a:pt x="3806427" y="2027851"/>
                  <a:pt x="3805898" y="2031962"/>
                  <a:pt x="3804841" y="2035721"/>
                </a:cubicBezTo>
                <a:cubicBezTo>
                  <a:pt x="3803783" y="2039481"/>
                  <a:pt x="3802080" y="2041713"/>
                  <a:pt x="3799730" y="2042418"/>
                </a:cubicBezTo>
                <a:cubicBezTo>
                  <a:pt x="3801375" y="2043827"/>
                  <a:pt x="3802667" y="2046001"/>
                  <a:pt x="3803607" y="2048938"/>
                </a:cubicBezTo>
                <a:cubicBezTo>
                  <a:pt x="3804547" y="2051874"/>
                  <a:pt x="3805017" y="2054987"/>
                  <a:pt x="3805017" y="2058277"/>
                </a:cubicBezTo>
                <a:cubicBezTo>
                  <a:pt x="3805017" y="2063446"/>
                  <a:pt x="3804194" y="2067557"/>
                  <a:pt x="3802550" y="2070612"/>
                </a:cubicBezTo>
                <a:cubicBezTo>
                  <a:pt x="3804430" y="2071551"/>
                  <a:pt x="3806309" y="2073372"/>
                  <a:pt x="3808189" y="2076074"/>
                </a:cubicBezTo>
                <a:cubicBezTo>
                  <a:pt x="3810068" y="2078776"/>
                  <a:pt x="3811008" y="2081772"/>
                  <a:pt x="3811008" y="2085061"/>
                </a:cubicBezTo>
                <a:cubicBezTo>
                  <a:pt x="3811008" y="2086706"/>
                  <a:pt x="3810656" y="2088585"/>
                  <a:pt x="3809951" y="2090700"/>
                </a:cubicBezTo>
                <a:cubicBezTo>
                  <a:pt x="3811126" y="2091405"/>
                  <a:pt x="3812653" y="2093637"/>
                  <a:pt x="3814532" y="2097396"/>
                </a:cubicBezTo>
                <a:cubicBezTo>
                  <a:pt x="3816412" y="2101155"/>
                  <a:pt x="3817469" y="2103622"/>
                  <a:pt x="3817704" y="2104797"/>
                </a:cubicBezTo>
                <a:cubicBezTo>
                  <a:pt x="3821228" y="2105032"/>
                  <a:pt x="3824694" y="2105737"/>
                  <a:pt x="3828101" y="2106911"/>
                </a:cubicBezTo>
                <a:cubicBezTo>
                  <a:pt x="3831508" y="2108086"/>
                  <a:pt x="3833916" y="2109848"/>
                  <a:pt x="3835325" y="2112198"/>
                </a:cubicBezTo>
                <a:cubicBezTo>
                  <a:pt x="3838850" y="2110083"/>
                  <a:pt x="3842256" y="2109026"/>
                  <a:pt x="3845546" y="2109026"/>
                </a:cubicBezTo>
                <a:cubicBezTo>
                  <a:pt x="3850010" y="2109026"/>
                  <a:pt x="3854356" y="2110671"/>
                  <a:pt x="3858586" y="2113960"/>
                </a:cubicBezTo>
                <a:cubicBezTo>
                  <a:pt x="3860700" y="2111375"/>
                  <a:pt x="3863872" y="2110083"/>
                  <a:pt x="3868101" y="2110083"/>
                </a:cubicBezTo>
                <a:cubicBezTo>
                  <a:pt x="3871625" y="2110083"/>
                  <a:pt x="3874092" y="2110553"/>
                  <a:pt x="3875502" y="2111493"/>
                </a:cubicBezTo>
                <a:cubicBezTo>
                  <a:pt x="3876207" y="2110553"/>
                  <a:pt x="3878028" y="2109085"/>
                  <a:pt x="3880964" y="2107088"/>
                </a:cubicBezTo>
                <a:cubicBezTo>
                  <a:pt x="3883901" y="2105091"/>
                  <a:pt x="3886897" y="2103622"/>
                  <a:pt x="3889951" y="2102682"/>
                </a:cubicBezTo>
                <a:cubicBezTo>
                  <a:pt x="3887132" y="2099863"/>
                  <a:pt x="3885722" y="2094576"/>
                  <a:pt x="3885722" y="2086823"/>
                </a:cubicBezTo>
                <a:cubicBezTo>
                  <a:pt x="3885722" y="2081654"/>
                  <a:pt x="3886427" y="2076955"/>
                  <a:pt x="3887837" y="2072726"/>
                </a:cubicBezTo>
                <a:cubicBezTo>
                  <a:pt x="3885957" y="2068967"/>
                  <a:pt x="3885017" y="2065443"/>
                  <a:pt x="3885017" y="2062153"/>
                </a:cubicBezTo>
                <a:cubicBezTo>
                  <a:pt x="3885017" y="2059099"/>
                  <a:pt x="3885605" y="2056632"/>
                  <a:pt x="3886779" y="2054752"/>
                </a:cubicBezTo>
                <a:cubicBezTo>
                  <a:pt x="3885840" y="2053108"/>
                  <a:pt x="3885370" y="2050876"/>
                  <a:pt x="3885370" y="2048056"/>
                </a:cubicBezTo>
                <a:cubicBezTo>
                  <a:pt x="3885370" y="2044062"/>
                  <a:pt x="3886192" y="2040538"/>
                  <a:pt x="3887837" y="2037484"/>
                </a:cubicBezTo>
                <a:cubicBezTo>
                  <a:pt x="3886427" y="2034899"/>
                  <a:pt x="3885722" y="2031727"/>
                  <a:pt x="3885722" y="2027968"/>
                </a:cubicBezTo>
                <a:cubicBezTo>
                  <a:pt x="3885722" y="2026324"/>
                  <a:pt x="3885957" y="2024561"/>
                  <a:pt x="3886427" y="2022682"/>
                </a:cubicBezTo>
                <a:cubicBezTo>
                  <a:pt x="3884312" y="2019862"/>
                  <a:pt x="3883255" y="2015868"/>
                  <a:pt x="3883255" y="2010699"/>
                </a:cubicBezTo>
                <a:cubicBezTo>
                  <a:pt x="3883255" y="2007175"/>
                  <a:pt x="3883842" y="2004003"/>
                  <a:pt x="3885017" y="2001184"/>
                </a:cubicBezTo>
                <a:cubicBezTo>
                  <a:pt x="3883608" y="2000244"/>
                  <a:pt x="3882433" y="1998541"/>
                  <a:pt x="3881493" y="1996074"/>
                </a:cubicBezTo>
                <a:cubicBezTo>
                  <a:pt x="3880553" y="1993607"/>
                  <a:pt x="3879966" y="1991316"/>
                  <a:pt x="3879731" y="1989202"/>
                </a:cubicBezTo>
                <a:cubicBezTo>
                  <a:pt x="3876911" y="1989436"/>
                  <a:pt x="3874092" y="1989025"/>
                  <a:pt x="3871273" y="1987968"/>
                </a:cubicBezTo>
                <a:cubicBezTo>
                  <a:pt x="3868453" y="1986911"/>
                  <a:pt x="3866574" y="1985442"/>
                  <a:pt x="3865634" y="1983563"/>
                </a:cubicBezTo>
                <a:cubicBezTo>
                  <a:pt x="3862579" y="1985207"/>
                  <a:pt x="3859525" y="1986030"/>
                  <a:pt x="3856471" y="1986030"/>
                </a:cubicBezTo>
                <a:cubicBezTo>
                  <a:pt x="3852007" y="1986030"/>
                  <a:pt x="3847425" y="1984385"/>
                  <a:pt x="3842726" y="1981096"/>
                </a:cubicBezTo>
                <a:close/>
                <a:moveTo>
                  <a:pt x="3317394" y="1958188"/>
                </a:moveTo>
                <a:cubicBezTo>
                  <a:pt x="3321153" y="1958188"/>
                  <a:pt x="3324619" y="1959539"/>
                  <a:pt x="3327791" y="1962241"/>
                </a:cubicBezTo>
                <a:cubicBezTo>
                  <a:pt x="3330962" y="1964943"/>
                  <a:pt x="3332549" y="1968291"/>
                  <a:pt x="3332549" y="1972285"/>
                </a:cubicBezTo>
                <a:cubicBezTo>
                  <a:pt x="3332549" y="1974635"/>
                  <a:pt x="3331961" y="1976867"/>
                  <a:pt x="3330786" y="1978981"/>
                </a:cubicBezTo>
                <a:cubicBezTo>
                  <a:pt x="3331726" y="1980626"/>
                  <a:pt x="3332196" y="1982623"/>
                  <a:pt x="3332196" y="1984972"/>
                </a:cubicBezTo>
                <a:cubicBezTo>
                  <a:pt x="3332196" y="1988262"/>
                  <a:pt x="3331491" y="1991492"/>
                  <a:pt x="3330082" y="1994664"/>
                </a:cubicBezTo>
                <a:cubicBezTo>
                  <a:pt x="3328672" y="1997836"/>
                  <a:pt x="3326792" y="2000244"/>
                  <a:pt x="3324443" y="2001889"/>
                </a:cubicBezTo>
                <a:cubicBezTo>
                  <a:pt x="3324678" y="2003533"/>
                  <a:pt x="3324795" y="2005883"/>
                  <a:pt x="3324795" y="2008937"/>
                </a:cubicBezTo>
                <a:cubicBezTo>
                  <a:pt x="3324795" y="2014341"/>
                  <a:pt x="3323503" y="2018923"/>
                  <a:pt x="3320919" y="2022682"/>
                </a:cubicBezTo>
                <a:cubicBezTo>
                  <a:pt x="3321388" y="2024561"/>
                  <a:pt x="3321623" y="2026676"/>
                  <a:pt x="3321623" y="2029026"/>
                </a:cubicBezTo>
                <a:cubicBezTo>
                  <a:pt x="3321623" y="2032785"/>
                  <a:pt x="3321036" y="2036426"/>
                  <a:pt x="3319861" y="2039951"/>
                </a:cubicBezTo>
                <a:cubicBezTo>
                  <a:pt x="3318686" y="2043475"/>
                  <a:pt x="3316690" y="2046177"/>
                  <a:pt x="3313870" y="2048056"/>
                </a:cubicBezTo>
                <a:cubicBezTo>
                  <a:pt x="3314575" y="2050171"/>
                  <a:pt x="3314927" y="2052638"/>
                  <a:pt x="3314927" y="2055457"/>
                </a:cubicBezTo>
                <a:cubicBezTo>
                  <a:pt x="3314927" y="2062036"/>
                  <a:pt x="3313283" y="2066852"/>
                  <a:pt x="3309993" y="2069907"/>
                </a:cubicBezTo>
                <a:cubicBezTo>
                  <a:pt x="3310228" y="2070612"/>
                  <a:pt x="3310346" y="2071669"/>
                  <a:pt x="3310346" y="2073079"/>
                </a:cubicBezTo>
                <a:cubicBezTo>
                  <a:pt x="3310346" y="2075898"/>
                  <a:pt x="3309875" y="2078659"/>
                  <a:pt x="3308936" y="2081361"/>
                </a:cubicBezTo>
                <a:cubicBezTo>
                  <a:pt x="3307996" y="2084063"/>
                  <a:pt x="3306704" y="2086353"/>
                  <a:pt x="3305060" y="2088233"/>
                </a:cubicBezTo>
                <a:cubicBezTo>
                  <a:pt x="3305529" y="2090582"/>
                  <a:pt x="3305764" y="2092227"/>
                  <a:pt x="3305764" y="2093167"/>
                </a:cubicBezTo>
                <a:cubicBezTo>
                  <a:pt x="3305764" y="2095281"/>
                  <a:pt x="3305353" y="2096985"/>
                  <a:pt x="3304530" y="2098277"/>
                </a:cubicBezTo>
                <a:cubicBezTo>
                  <a:pt x="3303709" y="2099569"/>
                  <a:pt x="3302769" y="2100744"/>
                  <a:pt x="3301711" y="2101801"/>
                </a:cubicBezTo>
                <a:cubicBezTo>
                  <a:pt x="3300654" y="2102859"/>
                  <a:pt x="3300008" y="2103505"/>
                  <a:pt x="3299773" y="2103740"/>
                </a:cubicBezTo>
                <a:cubicBezTo>
                  <a:pt x="3300243" y="2106089"/>
                  <a:pt x="3300478" y="2108086"/>
                  <a:pt x="3300478" y="2109731"/>
                </a:cubicBezTo>
                <a:cubicBezTo>
                  <a:pt x="3300478" y="2114430"/>
                  <a:pt x="3299479" y="2119011"/>
                  <a:pt x="3297482" y="2123475"/>
                </a:cubicBezTo>
                <a:cubicBezTo>
                  <a:pt x="3295485" y="2127939"/>
                  <a:pt x="3293312" y="2130759"/>
                  <a:pt x="3290962" y="2131934"/>
                </a:cubicBezTo>
                <a:cubicBezTo>
                  <a:pt x="3289553" y="2137337"/>
                  <a:pt x="3287438" y="2141390"/>
                  <a:pt x="3284619" y="2144092"/>
                </a:cubicBezTo>
                <a:cubicBezTo>
                  <a:pt x="3281799" y="2146794"/>
                  <a:pt x="3278628" y="2148145"/>
                  <a:pt x="3275103" y="2148145"/>
                </a:cubicBezTo>
                <a:cubicBezTo>
                  <a:pt x="3270404" y="2148145"/>
                  <a:pt x="3266293" y="2146031"/>
                  <a:pt x="3262768" y="2141802"/>
                </a:cubicBezTo>
                <a:cubicBezTo>
                  <a:pt x="3258069" y="2140157"/>
                  <a:pt x="3255720" y="2136985"/>
                  <a:pt x="3255720" y="2132286"/>
                </a:cubicBezTo>
                <a:cubicBezTo>
                  <a:pt x="3255720" y="2130171"/>
                  <a:pt x="3256072" y="2128292"/>
                  <a:pt x="3256777" y="2126647"/>
                </a:cubicBezTo>
                <a:cubicBezTo>
                  <a:pt x="3255133" y="2126647"/>
                  <a:pt x="3253194" y="2125238"/>
                  <a:pt x="3250962" y="2122418"/>
                </a:cubicBezTo>
                <a:cubicBezTo>
                  <a:pt x="3248730" y="2119599"/>
                  <a:pt x="3247614" y="2116662"/>
                  <a:pt x="3247614" y="2113607"/>
                </a:cubicBezTo>
                <a:cubicBezTo>
                  <a:pt x="3247614" y="2112198"/>
                  <a:pt x="3247967" y="2110788"/>
                  <a:pt x="3248671" y="2109378"/>
                </a:cubicBezTo>
                <a:cubicBezTo>
                  <a:pt x="3247967" y="2108204"/>
                  <a:pt x="3246792" y="2106618"/>
                  <a:pt x="3245147" y="2104621"/>
                </a:cubicBezTo>
                <a:cubicBezTo>
                  <a:pt x="3243502" y="2102624"/>
                  <a:pt x="3242563" y="2100450"/>
                  <a:pt x="3242328" y="2098101"/>
                </a:cubicBezTo>
                <a:cubicBezTo>
                  <a:pt x="3239744" y="2097161"/>
                  <a:pt x="3237746" y="2095575"/>
                  <a:pt x="3236337" y="2093343"/>
                </a:cubicBezTo>
                <a:cubicBezTo>
                  <a:pt x="3234927" y="2091111"/>
                  <a:pt x="3234222" y="2088585"/>
                  <a:pt x="3234222" y="2085766"/>
                </a:cubicBezTo>
                <a:cubicBezTo>
                  <a:pt x="3234222" y="2083651"/>
                  <a:pt x="3234456" y="2082007"/>
                  <a:pt x="3234927" y="2080832"/>
                </a:cubicBezTo>
                <a:cubicBezTo>
                  <a:pt x="3232577" y="2078482"/>
                  <a:pt x="3230580" y="2075017"/>
                  <a:pt x="3228936" y="2070435"/>
                </a:cubicBezTo>
                <a:cubicBezTo>
                  <a:pt x="3227291" y="2065854"/>
                  <a:pt x="3226586" y="2061918"/>
                  <a:pt x="3226821" y="2058629"/>
                </a:cubicBezTo>
                <a:cubicBezTo>
                  <a:pt x="3224941" y="2057219"/>
                  <a:pt x="3223473" y="2055457"/>
                  <a:pt x="3222416" y="2053343"/>
                </a:cubicBezTo>
                <a:cubicBezTo>
                  <a:pt x="3221358" y="2051228"/>
                  <a:pt x="3220830" y="2049114"/>
                  <a:pt x="3220830" y="2046999"/>
                </a:cubicBezTo>
                <a:cubicBezTo>
                  <a:pt x="3220830" y="2045589"/>
                  <a:pt x="3220947" y="2044532"/>
                  <a:pt x="3221182" y="2043827"/>
                </a:cubicBezTo>
                <a:cubicBezTo>
                  <a:pt x="3217658" y="2042887"/>
                  <a:pt x="3214486" y="2040479"/>
                  <a:pt x="3211667" y="2036603"/>
                </a:cubicBezTo>
                <a:cubicBezTo>
                  <a:pt x="3208847" y="2032726"/>
                  <a:pt x="3207555" y="2028086"/>
                  <a:pt x="3207790" y="2022682"/>
                </a:cubicBezTo>
                <a:cubicBezTo>
                  <a:pt x="3205205" y="2021037"/>
                  <a:pt x="3203502" y="2019686"/>
                  <a:pt x="3202680" y="2018629"/>
                </a:cubicBezTo>
                <a:cubicBezTo>
                  <a:pt x="3201858" y="2017572"/>
                  <a:pt x="3201446" y="2016221"/>
                  <a:pt x="3201446" y="2014576"/>
                </a:cubicBezTo>
                <a:lnTo>
                  <a:pt x="3201799" y="2008937"/>
                </a:lnTo>
                <a:cubicBezTo>
                  <a:pt x="3198275" y="2006118"/>
                  <a:pt x="3195455" y="2003122"/>
                  <a:pt x="3193341" y="1999950"/>
                </a:cubicBezTo>
                <a:cubicBezTo>
                  <a:pt x="3191226" y="1996779"/>
                  <a:pt x="3190286" y="1992608"/>
                  <a:pt x="3190522" y="1987439"/>
                </a:cubicBezTo>
                <a:cubicBezTo>
                  <a:pt x="3187702" y="1982505"/>
                  <a:pt x="3186292" y="1978394"/>
                  <a:pt x="3186292" y="1975104"/>
                </a:cubicBezTo>
                <a:cubicBezTo>
                  <a:pt x="3186292" y="1971110"/>
                  <a:pt x="3188172" y="1967351"/>
                  <a:pt x="3191931" y="1963827"/>
                </a:cubicBezTo>
                <a:cubicBezTo>
                  <a:pt x="3194985" y="1961008"/>
                  <a:pt x="3198275" y="1959598"/>
                  <a:pt x="3201799" y="1959598"/>
                </a:cubicBezTo>
                <a:cubicBezTo>
                  <a:pt x="3206028" y="1959598"/>
                  <a:pt x="3209611" y="1961301"/>
                  <a:pt x="3212548" y="1964708"/>
                </a:cubicBezTo>
                <a:cubicBezTo>
                  <a:pt x="3215485" y="1968115"/>
                  <a:pt x="3216718" y="1971580"/>
                  <a:pt x="3216248" y="1975104"/>
                </a:cubicBezTo>
                <a:cubicBezTo>
                  <a:pt x="3218833" y="1975104"/>
                  <a:pt x="3220830" y="1976397"/>
                  <a:pt x="3222239" y="1978981"/>
                </a:cubicBezTo>
                <a:cubicBezTo>
                  <a:pt x="3223649" y="1981566"/>
                  <a:pt x="3224354" y="1984385"/>
                  <a:pt x="3224354" y="1987439"/>
                </a:cubicBezTo>
                <a:cubicBezTo>
                  <a:pt x="3224354" y="1988849"/>
                  <a:pt x="3224237" y="1989906"/>
                  <a:pt x="3224002" y="1990611"/>
                </a:cubicBezTo>
                <a:cubicBezTo>
                  <a:pt x="3227996" y="1994605"/>
                  <a:pt x="3229993" y="1998834"/>
                  <a:pt x="3229993" y="2003298"/>
                </a:cubicBezTo>
                <a:cubicBezTo>
                  <a:pt x="3229993" y="2004943"/>
                  <a:pt x="3229641" y="2006470"/>
                  <a:pt x="3228936" y="2007880"/>
                </a:cubicBezTo>
                <a:cubicBezTo>
                  <a:pt x="3233400" y="2008585"/>
                  <a:pt x="3236571" y="2010817"/>
                  <a:pt x="3238451" y="2014576"/>
                </a:cubicBezTo>
                <a:cubicBezTo>
                  <a:pt x="3240331" y="2018335"/>
                  <a:pt x="3240918" y="2022329"/>
                  <a:pt x="3240213" y="2026559"/>
                </a:cubicBezTo>
                <a:cubicBezTo>
                  <a:pt x="3246792" y="2029613"/>
                  <a:pt x="3249611" y="2034547"/>
                  <a:pt x="3248671" y="2041360"/>
                </a:cubicBezTo>
                <a:cubicBezTo>
                  <a:pt x="3251726" y="2043710"/>
                  <a:pt x="3253605" y="2046294"/>
                  <a:pt x="3254310" y="2049114"/>
                </a:cubicBezTo>
                <a:cubicBezTo>
                  <a:pt x="3255015" y="2051933"/>
                  <a:pt x="3255485" y="2055692"/>
                  <a:pt x="3255720" y="2060391"/>
                </a:cubicBezTo>
                <a:cubicBezTo>
                  <a:pt x="3258304" y="2062271"/>
                  <a:pt x="3260654" y="2064855"/>
                  <a:pt x="3262768" y="2068145"/>
                </a:cubicBezTo>
                <a:cubicBezTo>
                  <a:pt x="3264883" y="2071434"/>
                  <a:pt x="3265587" y="2075076"/>
                  <a:pt x="3264883" y="2079070"/>
                </a:cubicBezTo>
                <a:cubicBezTo>
                  <a:pt x="3268408" y="2082594"/>
                  <a:pt x="3269934" y="2086471"/>
                  <a:pt x="3269464" y="2090700"/>
                </a:cubicBezTo>
                <a:cubicBezTo>
                  <a:pt x="3270170" y="2091170"/>
                  <a:pt x="3270991" y="2092110"/>
                  <a:pt x="3271931" y="2093519"/>
                </a:cubicBezTo>
                <a:cubicBezTo>
                  <a:pt x="3272167" y="2089760"/>
                  <a:pt x="3272871" y="2086823"/>
                  <a:pt x="3274046" y="2084709"/>
                </a:cubicBezTo>
                <a:cubicBezTo>
                  <a:pt x="3275221" y="2082594"/>
                  <a:pt x="3276748" y="2080362"/>
                  <a:pt x="3278628" y="2078013"/>
                </a:cubicBezTo>
                <a:cubicBezTo>
                  <a:pt x="3278157" y="2076603"/>
                  <a:pt x="3278392" y="2074841"/>
                  <a:pt x="3279332" y="2072726"/>
                </a:cubicBezTo>
                <a:cubicBezTo>
                  <a:pt x="3280272" y="2070612"/>
                  <a:pt x="3281682" y="2068732"/>
                  <a:pt x="3283561" y="2067087"/>
                </a:cubicBezTo>
                <a:cubicBezTo>
                  <a:pt x="3282622" y="2065443"/>
                  <a:pt x="3282152" y="2063563"/>
                  <a:pt x="3282152" y="2061449"/>
                </a:cubicBezTo>
                <a:cubicBezTo>
                  <a:pt x="3282152" y="2057454"/>
                  <a:pt x="3283561" y="2054635"/>
                  <a:pt x="3286381" y="2052990"/>
                </a:cubicBezTo>
                <a:cubicBezTo>
                  <a:pt x="3285676" y="2051581"/>
                  <a:pt x="3285323" y="2049584"/>
                  <a:pt x="3285323" y="2046999"/>
                </a:cubicBezTo>
                <a:cubicBezTo>
                  <a:pt x="3285323" y="2044415"/>
                  <a:pt x="3285793" y="2041713"/>
                  <a:pt x="3286733" y="2038893"/>
                </a:cubicBezTo>
                <a:cubicBezTo>
                  <a:pt x="3287673" y="2036074"/>
                  <a:pt x="3289083" y="2033607"/>
                  <a:pt x="3290962" y="2031492"/>
                </a:cubicBezTo>
                <a:cubicBezTo>
                  <a:pt x="3290727" y="2030553"/>
                  <a:pt x="3290610" y="2029143"/>
                  <a:pt x="3290610" y="2027263"/>
                </a:cubicBezTo>
                <a:cubicBezTo>
                  <a:pt x="3290610" y="2021625"/>
                  <a:pt x="3292372" y="2017043"/>
                  <a:pt x="3295897" y="2013519"/>
                </a:cubicBezTo>
                <a:cubicBezTo>
                  <a:pt x="3295191" y="2012109"/>
                  <a:pt x="3294839" y="2010112"/>
                  <a:pt x="3294839" y="2007528"/>
                </a:cubicBezTo>
                <a:cubicBezTo>
                  <a:pt x="3294839" y="2002594"/>
                  <a:pt x="3296484" y="1998599"/>
                  <a:pt x="3299773" y="1995545"/>
                </a:cubicBezTo>
                <a:cubicBezTo>
                  <a:pt x="3298833" y="1992961"/>
                  <a:pt x="3298364" y="1990259"/>
                  <a:pt x="3298364" y="1987439"/>
                </a:cubicBezTo>
                <a:cubicBezTo>
                  <a:pt x="3298364" y="1983445"/>
                  <a:pt x="3299068" y="1979569"/>
                  <a:pt x="3300478" y="1975809"/>
                </a:cubicBezTo>
                <a:cubicBezTo>
                  <a:pt x="3301887" y="1972050"/>
                  <a:pt x="3303415" y="1969348"/>
                  <a:pt x="3305060" y="1967704"/>
                </a:cubicBezTo>
                <a:cubicBezTo>
                  <a:pt x="3305999" y="1964649"/>
                  <a:pt x="3307644" y="1962300"/>
                  <a:pt x="3309993" y="1960655"/>
                </a:cubicBezTo>
                <a:cubicBezTo>
                  <a:pt x="3312342" y="1959010"/>
                  <a:pt x="3314810" y="1958188"/>
                  <a:pt x="3317394" y="1958188"/>
                </a:cubicBezTo>
                <a:close/>
                <a:moveTo>
                  <a:pt x="2162431" y="1958188"/>
                </a:moveTo>
                <a:cubicBezTo>
                  <a:pt x="2168305" y="1958188"/>
                  <a:pt x="2173532" y="1959598"/>
                  <a:pt x="2178114" y="1962417"/>
                </a:cubicBezTo>
                <a:cubicBezTo>
                  <a:pt x="2182695" y="1965237"/>
                  <a:pt x="2185339" y="1968996"/>
                  <a:pt x="2186044" y="1973695"/>
                </a:cubicBezTo>
                <a:cubicBezTo>
                  <a:pt x="2190272" y="1975104"/>
                  <a:pt x="2193503" y="1977278"/>
                  <a:pt x="2195735" y="1980215"/>
                </a:cubicBezTo>
                <a:cubicBezTo>
                  <a:pt x="2197967" y="1983151"/>
                  <a:pt x="2199318" y="1987204"/>
                  <a:pt x="2199788" y="1992373"/>
                </a:cubicBezTo>
                <a:cubicBezTo>
                  <a:pt x="2202842" y="1995428"/>
                  <a:pt x="2205074" y="1999011"/>
                  <a:pt x="2206484" y="2003122"/>
                </a:cubicBezTo>
                <a:cubicBezTo>
                  <a:pt x="2207894" y="2007234"/>
                  <a:pt x="2208599" y="2011404"/>
                  <a:pt x="2208599" y="2015633"/>
                </a:cubicBezTo>
                <a:cubicBezTo>
                  <a:pt x="2208599" y="2021037"/>
                  <a:pt x="2207659" y="2025384"/>
                  <a:pt x="2205779" y="2028673"/>
                </a:cubicBezTo>
                <a:cubicBezTo>
                  <a:pt x="2207424" y="2031023"/>
                  <a:pt x="2208834" y="2034547"/>
                  <a:pt x="2210008" y="2039246"/>
                </a:cubicBezTo>
                <a:cubicBezTo>
                  <a:pt x="2211183" y="2043945"/>
                  <a:pt x="2211771" y="2048526"/>
                  <a:pt x="2211771" y="2052990"/>
                </a:cubicBezTo>
                <a:cubicBezTo>
                  <a:pt x="2211771" y="2054870"/>
                  <a:pt x="2211536" y="2057219"/>
                  <a:pt x="2211066" y="2060039"/>
                </a:cubicBezTo>
                <a:cubicBezTo>
                  <a:pt x="2212711" y="2063563"/>
                  <a:pt x="2213533" y="2065913"/>
                  <a:pt x="2213533" y="2067087"/>
                </a:cubicBezTo>
                <a:cubicBezTo>
                  <a:pt x="2213533" y="2067792"/>
                  <a:pt x="2213180" y="2069437"/>
                  <a:pt x="2212475" y="2072021"/>
                </a:cubicBezTo>
                <a:cubicBezTo>
                  <a:pt x="2212711" y="2072961"/>
                  <a:pt x="2212945" y="2074077"/>
                  <a:pt x="2213180" y="2075369"/>
                </a:cubicBezTo>
                <a:cubicBezTo>
                  <a:pt x="2213415" y="2076662"/>
                  <a:pt x="2213533" y="2078248"/>
                  <a:pt x="2213533" y="2080127"/>
                </a:cubicBezTo>
                <a:cubicBezTo>
                  <a:pt x="2213533" y="2083651"/>
                  <a:pt x="2212241" y="2086823"/>
                  <a:pt x="2209656" y="2089643"/>
                </a:cubicBezTo>
                <a:cubicBezTo>
                  <a:pt x="2210596" y="2092227"/>
                  <a:pt x="2211066" y="2095399"/>
                  <a:pt x="2211066" y="2099158"/>
                </a:cubicBezTo>
                <a:cubicBezTo>
                  <a:pt x="2211066" y="2104092"/>
                  <a:pt x="2209891" y="2108086"/>
                  <a:pt x="2207541" y="2111140"/>
                </a:cubicBezTo>
                <a:cubicBezTo>
                  <a:pt x="2208011" y="2112080"/>
                  <a:pt x="2208246" y="2113607"/>
                  <a:pt x="2208246" y="2115722"/>
                </a:cubicBezTo>
                <a:cubicBezTo>
                  <a:pt x="2208246" y="2120656"/>
                  <a:pt x="2206249" y="2124768"/>
                  <a:pt x="2202255" y="2128057"/>
                </a:cubicBezTo>
                <a:cubicBezTo>
                  <a:pt x="2201315" y="2131346"/>
                  <a:pt x="2199553" y="2133872"/>
                  <a:pt x="2196968" y="2135634"/>
                </a:cubicBezTo>
                <a:cubicBezTo>
                  <a:pt x="2194385" y="2137396"/>
                  <a:pt x="2191565" y="2138277"/>
                  <a:pt x="2188511" y="2138277"/>
                </a:cubicBezTo>
                <a:cubicBezTo>
                  <a:pt x="2185456" y="2138277"/>
                  <a:pt x="2182989" y="2137337"/>
                  <a:pt x="2181110" y="2135458"/>
                </a:cubicBezTo>
                <a:cubicBezTo>
                  <a:pt x="2175001" y="2138042"/>
                  <a:pt x="2170067" y="2139335"/>
                  <a:pt x="2166308" y="2139335"/>
                </a:cubicBezTo>
                <a:cubicBezTo>
                  <a:pt x="2164428" y="2139335"/>
                  <a:pt x="2163018" y="2139217"/>
                  <a:pt x="2162078" y="2138982"/>
                </a:cubicBezTo>
                <a:cubicBezTo>
                  <a:pt x="2155970" y="2140862"/>
                  <a:pt x="2150801" y="2141802"/>
                  <a:pt x="2146572" y="2141802"/>
                </a:cubicBezTo>
                <a:cubicBezTo>
                  <a:pt x="2143518" y="2141802"/>
                  <a:pt x="2139289" y="2141214"/>
                  <a:pt x="2133885" y="2140039"/>
                </a:cubicBezTo>
                <a:cubicBezTo>
                  <a:pt x="2130595" y="2141919"/>
                  <a:pt x="2127423" y="2142859"/>
                  <a:pt x="2124369" y="2142859"/>
                </a:cubicBezTo>
                <a:cubicBezTo>
                  <a:pt x="2121550" y="2142859"/>
                  <a:pt x="2118966" y="2142036"/>
                  <a:pt x="2116616" y="2140392"/>
                </a:cubicBezTo>
                <a:cubicBezTo>
                  <a:pt x="2115441" y="2140627"/>
                  <a:pt x="2113679" y="2140744"/>
                  <a:pt x="2111329" y="2140744"/>
                </a:cubicBezTo>
                <a:cubicBezTo>
                  <a:pt x="2102167" y="2140744"/>
                  <a:pt x="2095118" y="2136633"/>
                  <a:pt x="2090184" y="2128409"/>
                </a:cubicBezTo>
                <a:cubicBezTo>
                  <a:pt x="2081256" y="2123240"/>
                  <a:pt x="2076792" y="2115487"/>
                  <a:pt x="2076792" y="2105149"/>
                </a:cubicBezTo>
                <a:cubicBezTo>
                  <a:pt x="2076792" y="2102565"/>
                  <a:pt x="2076909" y="2100568"/>
                  <a:pt x="2077144" y="2099158"/>
                </a:cubicBezTo>
                <a:cubicBezTo>
                  <a:pt x="2075030" y="2097748"/>
                  <a:pt x="2073973" y="2094811"/>
                  <a:pt x="2073973" y="2090347"/>
                </a:cubicBezTo>
                <a:cubicBezTo>
                  <a:pt x="2073973" y="2087293"/>
                  <a:pt x="2074560" y="2084591"/>
                  <a:pt x="2075735" y="2082242"/>
                </a:cubicBezTo>
                <a:cubicBezTo>
                  <a:pt x="2074795" y="2078013"/>
                  <a:pt x="2074325" y="2075311"/>
                  <a:pt x="2074325" y="2074136"/>
                </a:cubicBezTo>
                <a:cubicBezTo>
                  <a:pt x="2074325" y="2067322"/>
                  <a:pt x="2077614" y="2061214"/>
                  <a:pt x="2084193" y="2055810"/>
                </a:cubicBezTo>
                <a:cubicBezTo>
                  <a:pt x="2086777" y="2050406"/>
                  <a:pt x="2089773" y="2046764"/>
                  <a:pt x="2093180" y="2044885"/>
                </a:cubicBezTo>
                <a:cubicBezTo>
                  <a:pt x="2096586" y="2043005"/>
                  <a:pt x="2100874" y="2041595"/>
                  <a:pt x="2106043" y="2040655"/>
                </a:cubicBezTo>
                <a:cubicBezTo>
                  <a:pt x="2107453" y="2036661"/>
                  <a:pt x="2110742" y="2033959"/>
                  <a:pt x="2115911" y="2032550"/>
                </a:cubicBezTo>
                <a:cubicBezTo>
                  <a:pt x="2121080" y="2031140"/>
                  <a:pt x="2126132" y="2030670"/>
                  <a:pt x="2131065" y="2031140"/>
                </a:cubicBezTo>
                <a:cubicBezTo>
                  <a:pt x="2132475" y="2030200"/>
                  <a:pt x="2134472" y="2029319"/>
                  <a:pt x="2137056" y="2028497"/>
                </a:cubicBezTo>
                <a:cubicBezTo>
                  <a:pt x="2139641" y="2027674"/>
                  <a:pt x="2142226" y="2027263"/>
                  <a:pt x="2144810" y="2027263"/>
                </a:cubicBezTo>
                <a:cubicBezTo>
                  <a:pt x="2147629" y="2027263"/>
                  <a:pt x="2150096" y="2027733"/>
                  <a:pt x="2152211" y="2028673"/>
                </a:cubicBezTo>
                <a:cubicBezTo>
                  <a:pt x="2152681" y="2028203"/>
                  <a:pt x="2153855" y="2027968"/>
                  <a:pt x="2155735" y="2027968"/>
                </a:cubicBezTo>
                <a:cubicBezTo>
                  <a:pt x="2157145" y="2027968"/>
                  <a:pt x="2158555" y="2028086"/>
                  <a:pt x="2159964" y="2028321"/>
                </a:cubicBezTo>
                <a:cubicBezTo>
                  <a:pt x="2161374" y="2028556"/>
                  <a:pt x="2162314" y="2028908"/>
                  <a:pt x="2162783" y="2029378"/>
                </a:cubicBezTo>
                <a:cubicBezTo>
                  <a:pt x="2166073" y="2025149"/>
                  <a:pt x="2169949" y="2023034"/>
                  <a:pt x="2174414" y="2023034"/>
                </a:cubicBezTo>
                <a:cubicBezTo>
                  <a:pt x="2175823" y="2023034"/>
                  <a:pt x="2177233" y="2023387"/>
                  <a:pt x="2178643" y="2024092"/>
                </a:cubicBezTo>
                <a:lnTo>
                  <a:pt x="2178643" y="2023034"/>
                </a:lnTo>
                <a:cubicBezTo>
                  <a:pt x="2178643" y="2019040"/>
                  <a:pt x="2179465" y="2016221"/>
                  <a:pt x="2181110" y="2014576"/>
                </a:cubicBezTo>
                <a:cubicBezTo>
                  <a:pt x="2178760" y="2013871"/>
                  <a:pt x="2176235" y="2011815"/>
                  <a:pt x="2173532" y="2008409"/>
                </a:cubicBezTo>
                <a:cubicBezTo>
                  <a:pt x="2170831" y="2005002"/>
                  <a:pt x="2169245" y="2001889"/>
                  <a:pt x="2168774" y="1999069"/>
                </a:cubicBezTo>
                <a:cubicBezTo>
                  <a:pt x="2165015" y="1997425"/>
                  <a:pt x="2162431" y="1994723"/>
                  <a:pt x="2161021" y="1990964"/>
                </a:cubicBezTo>
                <a:cubicBezTo>
                  <a:pt x="2158202" y="1993078"/>
                  <a:pt x="2154912" y="1994135"/>
                  <a:pt x="2151153" y="1994135"/>
                </a:cubicBezTo>
                <a:cubicBezTo>
                  <a:pt x="2148569" y="1994135"/>
                  <a:pt x="2146102" y="1993431"/>
                  <a:pt x="2143752" y="1992021"/>
                </a:cubicBezTo>
                <a:cubicBezTo>
                  <a:pt x="2139759" y="1993196"/>
                  <a:pt x="2137174" y="1993665"/>
                  <a:pt x="2135999" y="1993431"/>
                </a:cubicBezTo>
                <a:cubicBezTo>
                  <a:pt x="2132710" y="1995780"/>
                  <a:pt x="2129068" y="1996955"/>
                  <a:pt x="2125074" y="1996955"/>
                </a:cubicBezTo>
                <a:cubicBezTo>
                  <a:pt x="2121550" y="2001654"/>
                  <a:pt x="2117438" y="2003768"/>
                  <a:pt x="2112739" y="2003298"/>
                </a:cubicBezTo>
                <a:cubicBezTo>
                  <a:pt x="2110625" y="2007058"/>
                  <a:pt x="2107746" y="2010347"/>
                  <a:pt x="2104105" y="2013166"/>
                </a:cubicBezTo>
                <a:cubicBezTo>
                  <a:pt x="2100463" y="2015986"/>
                  <a:pt x="2096763" y="2017395"/>
                  <a:pt x="2093003" y="2017395"/>
                </a:cubicBezTo>
                <a:cubicBezTo>
                  <a:pt x="2088774" y="2017395"/>
                  <a:pt x="2085367" y="2015398"/>
                  <a:pt x="2082783" y="2011404"/>
                </a:cubicBezTo>
                <a:cubicBezTo>
                  <a:pt x="2080903" y="2008350"/>
                  <a:pt x="2079964" y="2005413"/>
                  <a:pt x="2079964" y="2002594"/>
                </a:cubicBezTo>
                <a:cubicBezTo>
                  <a:pt x="2079964" y="1998364"/>
                  <a:pt x="2081374" y="1994840"/>
                  <a:pt x="2084193" y="1992021"/>
                </a:cubicBezTo>
                <a:cubicBezTo>
                  <a:pt x="2084897" y="1988497"/>
                  <a:pt x="2086542" y="1985149"/>
                  <a:pt x="2089126" y="1981977"/>
                </a:cubicBezTo>
                <a:cubicBezTo>
                  <a:pt x="2091711" y="1978805"/>
                  <a:pt x="2094589" y="1976338"/>
                  <a:pt x="2097761" y="1974576"/>
                </a:cubicBezTo>
                <a:cubicBezTo>
                  <a:pt x="2100933" y="1972814"/>
                  <a:pt x="2103459" y="1972168"/>
                  <a:pt x="2105338" y="1972637"/>
                </a:cubicBezTo>
                <a:cubicBezTo>
                  <a:pt x="2106983" y="1970053"/>
                  <a:pt x="2110272" y="1967645"/>
                  <a:pt x="2115206" y="1965413"/>
                </a:cubicBezTo>
                <a:cubicBezTo>
                  <a:pt x="2120140" y="1963181"/>
                  <a:pt x="2124722" y="1962065"/>
                  <a:pt x="2128951" y="1962065"/>
                </a:cubicBezTo>
                <a:cubicBezTo>
                  <a:pt x="2129890" y="1962065"/>
                  <a:pt x="2131300" y="1962300"/>
                  <a:pt x="2133180" y="1962770"/>
                </a:cubicBezTo>
                <a:cubicBezTo>
                  <a:pt x="2135764" y="1959950"/>
                  <a:pt x="2139171" y="1958541"/>
                  <a:pt x="2143400" y="1958541"/>
                </a:cubicBezTo>
                <a:cubicBezTo>
                  <a:pt x="2146689" y="1958541"/>
                  <a:pt x="2149039" y="1959480"/>
                  <a:pt x="2150449" y="1961360"/>
                </a:cubicBezTo>
                <a:cubicBezTo>
                  <a:pt x="2153503" y="1959245"/>
                  <a:pt x="2157497" y="1958188"/>
                  <a:pt x="2162431" y="1958188"/>
                </a:cubicBezTo>
                <a:close/>
                <a:moveTo>
                  <a:pt x="2031520" y="1958188"/>
                </a:moveTo>
                <a:cubicBezTo>
                  <a:pt x="2035279" y="1958188"/>
                  <a:pt x="2038744" y="1959539"/>
                  <a:pt x="2041916" y="1962241"/>
                </a:cubicBezTo>
                <a:cubicBezTo>
                  <a:pt x="2045088" y="1964943"/>
                  <a:pt x="2046674" y="1968291"/>
                  <a:pt x="2046674" y="1972285"/>
                </a:cubicBezTo>
                <a:cubicBezTo>
                  <a:pt x="2046674" y="1974635"/>
                  <a:pt x="2046086" y="1976867"/>
                  <a:pt x="2044912" y="1978981"/>
                </a:cubicBezTo>
                <a:cubicBezTo>
                  <a:pt x="2045851" y="1980626"/>
                  <a:pt x="2046322" y="1982623"/>
                  <a:pt x="2046322" y="1984972"/>
                </a:cubicBezTo>
                <a:cubicBezTo>
                  <a:pt x="2046322" y="1988262"/>
                  <a:pt x="2045617" y="1991492"/>
                  <a:pt x="2044207" y="1994664"/>
                </a:cubicBezTo>
                <a:cubicBezTo>
                  <a:pt x="2042797" y="1997836"/>
                  <a:pt x="2040917" y="2000244"/>
                  <a:pt x="2038568" y="2001889"/>
                </a:cubicBezTo>
                <a:cubicBezTo>
                  <a:pt x="2038803" y="2003533"/>
                  <a:pt x="2038920" y="2005883"/>
                  <a:pt x="2038920" y="2008937"/>
                </a:cubicBezTo>
                <a:cubicBezTo>
                  <a:pt x="2038920" y="2014341"/>
                  <a:pt x="2037628" y="2018923"/>
                  <a:pt x="2035043" y="2022682"/>
                </a:cubicBezTo>
                <a:cubicBezTo>
                  <a:pt x="2035514" y="2024561"/>
                  <a:pt x="2035748" y="2026676"/>
                  <a:pt x="2035748" y="2029026"/>
                </a:cubicBezTo>
                <a:cubicBezTo>
                  <a:pt x="2035748" y="2032785"/>
                  <a:pt x="2035161" y="2036426"/>
                  <a:pt x="2033986" y="2039951"/>
                </a:cubicBezTo>
                <a:cubicBezTo>
                  <a:pt x="2032811" y="2043475"/>
                  <a:pt x="2030814" y="2046177"/>
                  <a:pt x="2027995" y="2048056"/>
                </a:cubicBezTo>
                <a:cubicBezTo>
                  <a:pt x="2028700" y="2050171"/>
                  <a:pt x="2029053" y="2052638"/>
                  <a:pt x="2029053" y="2055457"/>
                </a:cubicBezTo>
                <a:cubicBezTo>
                  <a:pt x="2029053" y="2062036"/>
                  <a:pt x="2027408" y="2066852"/>
                  <a:pt x="2024119" y="2069907"/>
                </a:cubicBezTo>
                <a:cubicBezTo>
                  <a:pt x="2024354" y="2070612"/>
                  <a:pt x="2024471" y="2071669"/>
                  <a:pt x="2024471" y="2073079"/>
                </a:cubicBezTo>
                <a:cubicBezTo>
                  <a:pt x="2024471" y="2075898"/>
                  <a:pt x="2024001" y="2078659"/>
                  <a:pt x="2023061" y="2081361"/>
                </a:cubicBezTo>
                <a:cubicBezTo>
                  <a:pt x="2022121" y="2084063"/>
                  <a:pt x="2020829" y="2086353"/>
                  <a:pt x="2019185" y="2088233"/>
                </a:cubicBezTo>
                <a:cubicBezTo>
                  <a:pt x="2019654" y="2090582"/>
                  <a:pt x="2019890" y="2092227"/>
                  <a:pt x="2019890" y="2093167"/>
                </a:cubicBezTo>
                <a:cubicBezTo>
                  <a:pt x="2019890" y="2095281"/>
                  <a:pt x="2019478" y="2096985"/>
                  <a:pt x="2018656" y="2098277"/>
                </a:cubicBezTo>
                <a:cubicBezTo>
                  <a:pt x="2017834" y="2099569"/>
                  <a:pt x="2016894" y="2100744"/>
                  <a:pt x="2015837" y="2101801"/>
                </a:cubicBezTo>
                <a:cubicBezTo>
                  <a:pt x="2014779" y="2102859"/>
                  <a:pt x="2014133" y="2103505"/>
                  <a:pt x="2013898" y="2103740"/>
                </a:cubicBezTo>
                <a:cubicBezTo>
                  <a:pt x="2014368" y="2106089"/>
                  <a:pt x="2014603" y="2108086"/>
                  <a:pt x="2014603" y="2109731"/>
                </a:cubicBezTo>
                <a:cubicBezTo>
                  <a:pt x="2014603" y="2114430"/>
                  <a:pt x="2013604" y="2119011"/>
                  <a:pt x="2011608" y="2123475"/>
                </a:cubicBezTo>
                <a:cubicBezTo>
                  <a:pt x="2009610" y="2127939"/>
                  <a:pt x="2007437" y="2130759"/>
                  <a:pt x="2005087" y="2131934"/>
                </a:cubicBezTo>
                <a:cubicBezTo>
                  <a:pt x="2003678" y="2137337"/>
                  <a:pt x="2001564" y="2141390"/>
                  <a:pt x="1998744" y="2144092"/>
                </a:cubicBezTo>
                <a:cubicBezTo>
                  <a:pt x="1995925" y="2146794"/>
                  <a:pt x="1992753" y="2148145"/>
                  <a:pt x="1989229" y="2148145"/>
                </a:cubicBezTo>
                <a:cubicBezTo>
                  <a:pt x="1984530" y="2148145"/>
                  <a:pt x="1980418" y="2146031"/>
                  <a:pt x="1976894" y="2141802"/>
                </a:cubicBezTo>
                <a:cubicBezTo>
                  <a:pt x="1972195" y="2140157"/>
                  <a:pt x="1969845" y="2136985"/>
                  <a:pt x="1969845" y="2132286"/>
                </a:cubicBezTo>
                <a:cubicBezTo>
                  <a:pt x="1969845" y="2130171"/>
                  <a:pt x="1970198" y="2128292"/>
                  <a:pt x="1970903" y="2126647"/>
                </a:cubicBezTo>
                <a:cubicBezTo>
                  <a:pt x="1969258" y="2126647"/>
                  <a:pt x="1967320" y="2125238"/>
                  <a:pt x="1965088" y="2122418"/>
                </a:cubicBezTo>
                <a:cubicBezTo>
                  <a:pt x="1962855" y="2119599"/>
                  <a:pt x="1961739" y="2116662"/>
                  <a:pt x="1961739" y="2113607"/>
                </a:cubicBezTo>
                <a:cubicBezTo>
                  <a:pt x="1961739" y="2112198"/>
                  <a:pt x="1962091" y="2110788"/>
                  <a:pt x="1962796" y="2109378"/>
                </a:cubicBezTo>
                <a:cubicBezTo>
                  <a:pt x="1962091" y="2108204"/>
                  <a:pt x="1960917" y="2106618"/>
                  <a:pt x="1959272" y="2104621"/>
                </a:cubicBezTo>
                <a:cubicBezTo>
                  <a:pt x="1957628" y="2102624"/>
                  <a:pt x="1956688" y="2100450"/>
                  <a:pt x="1956453" y="2098101"/>
                </a:cubicBezTo>
                <a:cubicBezTo>
                  <a:pt x="1953868" y="2097161"/>
                  <a:pt x="1951872" y="2095575"/>
                  <a:pt x="1950462" y="2093343"/>
                </a:cubicBezTo>
                <a:cubicBezTo>
                  <a:pt x="1949052" y="2091111"/>
                  <a:pt x="1948347" y="2088585"/>
                  <a:pt x="1948347" y="2085766"/>
                </a:cubicBezTo>
                <a:cubicBezTo>
                  <a:pt x="1948347" y="2083651"/>
                  <a:pt x="1948582" y="2082007"/>
                  <a:pt x="1949052" y="2080832"/>
                </a:cubicBezTo>
                <a:cubicBezTo>
                  <a:pt x="1946702" y="2078482"/>
                  <a:pt x="1944705" y="2075017"/>
                  <a:pt x="1943061" y="2070435"/>
                </a:cubicBezTo>
                <a:cubicBezTo>
                  <a:pt x="1941416" y="2065854"/>
                  <a:pt x="1940711" y="2061918"/>
                  <a:pt x="1940946" y="2058629"/>
                </a:cubicBezTo>
                <a:cubicBezTo>
                  <a:pt x="1939067" y="2057219"/>
                  <a:pt x="1937598" y="2055457"/>
                  <a:pt x="1936541" y="2053343"/>
                </a:cubicBezTo>
                <a:cubicBezTo>
                  <a:pt x="1935484" y="2051228"/>
                  <a:pt x="1934955" y="2049114"/>
                  <a:pt x="1934955" y="2046999"/>
                </a:cubicBezTo>
                <a:cubicBezTo>
                  <a:pt x="1934955" y="2045589"/>
                  <a:pt x="1935072" y="2044532"/>
                  <a:pt x="1935307" y="2043827"/>
                </a:cubicBezTo>
                <a:cubicBezTo>
                  <a:pt x="1931783" y="2042887"/>
                  <a:pt x="1928611" y="2040479"/>
                  <a:pt x="1925792" y="2036603"/>
                </a:cubicBezTo>
                <a:cubicBezTo>
                  <a:pt x="1922973" y="2032726"/>
                  <a:pt x="1921680" y="2028086"/>
                  <a:pt x="1921915" y="2022682"/>
                </a:cubicBezTo>
                <a:cubicBezTo>
                  <a:pt x="1919331" y="2021037"/>
                  <a:pt x="1917628" y="2019686"/>
                  <a:pt x="1916805" y="2018629"/>
                </a:cubicBezTo>
                <a:cubicBezTo>
                  <a:pt x="1915982" y="2017572"/>
                  <a:pt x="1915572" y="2016221"/>
                  <a:pt x="1915572" y="2014576"/>
                </a:cubicBezTo>
                <a:lnTo>
                  <a:pt x="1915924" y="2008937"/>
                </a:lnTo>
                <a:cubicBezTo>
                  <a:pt x="1912399" y="2006118"/>
                  <a:pt x="1909580" y="2003122"/>
                  <a:pt x="1907466" y="1999950"/>
                </a:cubicBezTo>
                <a:cubicBezTo>
                  <a:pt x="1905351" y="1996779"/>
                  <a:pt x="1904412" y="1992608"/>
                  <a:pt x="1904646" y="1987439"/>
                </a:cubicBezTo>
                <a:cubicBezTo>
                  <a:pt x="1901827" y="1982505"/>
                  <a:pt x="1900417" y="1978394"/>
                  <a:pt x="1900417" y="1975104"/>
                </a:cubicBezTo>
                <a:cubicBezTo>
                  <a:pt x="1900417" y="1971110"/>
                  <a:pt x="1902298" y="1967351"/>
                  <a:pt x="1906056" y="1963827"/>
                </a:cubicBezTo>
                <a:cubicBezTo>
                  <a:pt x="1909111" y="1961008"/>
                  <a:pt x="1912399" y="1959598"/>
                  <a:pt x="1915924" y="1959598"/>
                </a:cubicBezTo>
                <a:cubicBezTo>
                  <a:pt x="1920153" y="1959598"/>
                  <a:pt x="1923736" y="1961301"/>
                  <a:pt x="1926673" y="1964708"/>
                </a:cubicBezTo>
                <a:cubicBezTo>
                  <a:pt x="1929610" y="1968115"/>
                  <a:pt x="1930844" y="1971580"/>
                  <a:pt x="1930373" y="1975104"/>
                </a:cubicBezTo>
                <a:cubicBezTo>
                  <a:pt x="1932958" y="1975104"/>
                  <a:pt x="1934955" y="1976397"/>
                  <a:pt x="1936365" y="1978981"/>
                </a:cubicBezTo>
                <a:cubicBezTo>
                  <a:pt x="1937774" y="1981566"/>
                  <a:pt x="1938479" y="1984385"/>
                  <a:pt x="1938479" y="1987439"/>
                </a:cubicBezTo>
                <a:cubicBezTo>
                  <a:pt x="1938479" y="1988849"/>
                  <a:pt x="1938362" y="1989906"/>
                  <a:pt x="1938127" y="1990611"/>
                </a:cubicBezTo>
                <a:cubicBezTo>
                  <a:pt x="1942121" y="1994605"/>
                  <a:pt x="1944118" y="1998834"/>
                  <a:pt x="1944118" y="2003298"/>
                </a:cubicBezTo>
                <a:cubicBezTo>
                  <a:pt x="1944118" y="2004943"/>
                  <a:pt x="1943766" y="2006470"/>
                  <a:pt x="1943061" y="2007880"/>
                </a:cubicBezTo>
                <a:cubicBezTo>
                  <a:pt x="1947525" y="2008585"/>
                  <a:pt x="1950696" y="2010817"/>
                  <a:pt x="1952576" y="2014576"/>
                </a:cubicBezTo>
                <a:cubicBezTo>
                  <a:pt x="1954456" y="2018335"/>
                  <a:pt x="1955043" y="2022329"/>
                  <a:pt x="1954338" y="2026559"/>
                </a:cubicBezTo>
                <a:cubicBezTo>
                  <a:pt x="1960917" y="2029613"/>
                  <a:pt x="1963737" y="2034547"/>
                  <a:pt x="1962796" y="2041360"/>
                </a:cubicBezTo>
                <a:cubicBezTo>
                  <a:pt x="1965851" y="2043710"/>
                  <a:pt x="1967731" y="2046294"/>
                  <a:pt x="1968435" y="2049114"/>
                </a:cubicBezTo>
                <a:cubicBezTo>
                  <a:pt x="1969140" y="2051933"/>
                  <a:pt x="1969610" y="2055692"/>
                  <a:pt x="1969845" y="2060391"/>
                </a:cubicBezTo>
                <a:cubicBezTo>
                  <a:pt x="1972429" y="2062271"/>
                  <a:pt x="1974779" y="2064855"/>
                  <a:pt x="1976894" y="2068145"/>
                </a:cubicBezTo>
                <a:cubicBezTo>
                  <a:pt x="1979008" y="2071434"/>
                  <a:pt x="1979713" y="2075076"/>
                  <a:pt x="1979008" y="2079070"/>
                </a:cubicBezTo>
                <a:cubicBezTo>
                  <a:pt x="1982532" y="2082594"/>
                  <a:pt x="1984060" y="2086471"/>
                  <a:pt x="1983590" y="2090700"/>
                </a:cubicBezTo>
                <a:cubicBezTo>
                  <a:pt x="1984295" y="2091170"/>
                  <a:pt x="1985117" y="2092110"/>
                  <a:pt x="1986057" y="2093519"/>
                </a:cubicBezTo>
                <a:cubicBezTo>
                  <a:pt x="1986292" y="2089760"/>
                  <a:pt x="1986997" y="2086823"/>
                  <a:pt x="1988171" y="2084709"/>
                </a:cubicBezTo>
                <a:cubicBezTo>
                  <a:pt x="1989346" y="2082594"/>
                  <a:pt x="1990873" y="2080362"/>
                  <a:pt x="1992753" y="2078013"/>
                </a:cubicBezTo>
                <a:cubicBezTo>
                  <a:pt x="1992283" y="2076603"/>
                  <a:pt x="1992518" y="2074841"/>
                  <a:pt x="1993458" y="2072726"/>
                </a:cubicBezTo>
                <a:cubicBezTo>
                  <a:pt x="1994398" y="2070612"/>
                  <a:pt x="1995807" y="2068732"/>
                  <a:pt x="1997687" y="2067087"/>
                </a:cubicBezTo>
                <a:cubicBezTo>
                  <a:pt x="1996747" y="2065443"/>
                  <a:pt x="1996277" y="2063563"/>
                  <a:pt x="1996277" y="2061449"/>
                </a:cubicBezTo>
                <a:cubicBezTo>
                  <a:pt x="1996277" y="2057454"/>
                  <a:pt x="1997687" y="2054635"/>
                  <a:pt x="2000506" y="2052990"/>
                </a:cubicBezTo>
                <a:cubicBezTo>
                  <a:pt x="1999801" y="2051581"/>
                  <a:pt x="1999449" y="2049584"/>
                  <a:pt x="1999449" y="2046999"/>
                </a:cubicBezTo>
                <a:cubicBezTo>
                  <a:pt x="1999449" y="2044415"/>
                  <a:pt x="1999918" y="2041713"/>
                  <a:pt x="2000859" y="2038893"/>
                </a:cubicBezTo>
                <a:cubicBezTo>
                  <a:pt x="2001798" y="2036074"/>
                  <a:pt x="2003208" y="2033607"/>
                  <a:pt x="2005087" y="2031492"/>
                </a:cubicBezTo>
                <a:cubicBezTo>
                  <a:pt x="2004853" y="2030553"/>
                  <a:pt x="2004735" y="2029143"/>
                  <a:pt x="2004735" y="2027263"/>
                </a:cubicBezTo>
                <a:cubicBezTo>
                  <a:pt x="2004735" y="2021625"/>
                  <a:pt x="2006497" y="2017043"/>
                  <a:pt x="2010021" y="2013519"/>
                </a:cubicBezTo>
                <a:cubicBezTo>
                  <a:pt x="2009317" y="2012109"/>
                  <a:pt x="2008964" y="2010112"/>
                  <a:pt x="2008964" y="2007528"/>
                </a:cubicBezTo>
                <a:cubicBezTo>
                  <a:pt x="2008964" y="2002594"/>
                  <a:pt x="2010609" y="1998599"/>
                  <a:pt x="2013898" y="1995545"/>
                </a:cubicBezTo>
                <a:cubicBezTo>
                  <a:pt x="2012958" y="1992961"/>
                  <a:pt x="2012488" y="1990259"/>
                  <a:pt x="2012488" y="1987439"/>
                </a:cubicBezTo>
                <a:cubicBezTo>
                  <a:pt x="2012488" y="1983445"/>
                  <a:pt x="2013193" y="1979569"/>
                  <a:pt x="2014603" y="1975809"/>
                </a:cubicBezTo>
                <a:cubicBezTo>
                  <a:pt x="2016013" y="1972050"/>
                  <a:pt x="2017540" y="1969348"/>
                  <a:pt x="2019185" y="1967704"/>
                </a:cubicBezTo>
                <a:cubicBezTo>
                  <a:pt x="2020124" y="1964649"/>
                  <a:pt x="2021769" y="1962300"/>
                  <a:pt x="2024119" y="1960655"/>
                </a:cubicBezTo>
                <a:cubicBezTo>
                  <a:pt x="2026468" y="1959010"/>
                  <a:pt x="2028935" y="1958188"/>
                  <a:pt x="2031520" y="1958188"/>
                </a:cubicBezTo>
                <a:close/>
                <a:moveTo>
                  <a:pt x="1733806" y="1958188"/>
                </a:moveTo>
                <a:cubicBezTo>
                  <a:pt x="1739680" y="1958188"/>
                  <a:pt x="1744907" y="1959598"/>
                  <a:pt x="1749489" y="1962417"/>
                </a:cubicBezTo>
                <a:cubicBezTo>
                  <a:pt x="1754071" y="1965237"/>
                  <a:pt x="1756714" y="1968996"/>
                  <a:pt x="1757418" y="1973695"/>
                </a:cubicBezTo>
                <a:cubicBezTo>
                  <a:pt x="1761647" y="1975104"/>
                  <a:pt x="1764878" y="1977278"/>
                  <a:pt x="1767110" y="1980215"/>
                </a:cubicBezTo>
                <a:cubicBezTo>
                  <a:pt x="1769342" y="1983151"/>
                  <a:pt x="1770693" y="1987204"/>
                  <a:pt x="1771163" y="1992373"/>
                </a:cubicBezTo>
                <a:cubicBezTo>
                  <a:pt x="1774217" y="1995428"/>
                  <a:pt x="1776450" y="1999011"/>
                  <a:pt x="1777859" y="2003122"/>
                </a:cubicBezTo>
                <a:cubicBezTo>
                  <a:pt x="1779269" y="2007234"/>
                  <a:pt x="1779974" y="2011404"/>
                  <a:pt x="1779974" y="2015633"/>
                </a:cubicBezTo>
                <a:cubicBezTo>
                  <a:pt x="1779974" y="2021037"/>
                  <a:pt x="1779034" y="2025384"/>
                  <a:pt x="1777154" y="2028673"/>
                </a:cubicBezTo>
                <a:cubicBezTo>
                  <a:pt x="1778799" y="2031023"/>
                  <a:pt x="1780209" y="2034547"/>
                  <a:pt x="1781383" y="2039246"/>
                </a:cubicBezTo>
                <a:cubicBezTo>
                  <a:pt x="1782558" y="2043945"/>
                  <a:pt x="1783146" y="2048526"/>
                  <a:pt x="1783146" y="2052990"/>
                </a:cubicBezTo>
                <a:cubicBezTo>
                  <a:pt x="1783146" y="2054870"/>
                  <a:pt x="1782911" y="2057219"/>
                  <a:pt x="1782441" y="2060039"/>
                </a:cubicBezTo>
                <a:cubicBezTo>
                  <a:pt x="1784086" y="2063563"/>
                  <a:pt x="1784907" y="2065913"/>
                  <a:pt x="1784907" y="2067087"/>
                </a:cubicBezTo>
                <a:cubicBezTo>
                  <a:pt x="1784907" y="2067792"/>
                  <a:pt x="1784555" y="2069437"/>
                  <a:pt x="1783850" y="2072021"/>
                </a:cubicBezTo>
                <a:cubicBezTo>
                  <a:pt x="1784086" y="2072961"/>
                  <a:pt x="1784320" y="2074077"/>
                  <a:pt x="1784555" y="2075369"/>
                </a:cubicBezTo>
                <a:cubicBezTo>
                  <a:pt x="1784790" y="2076662"/>
                  <a:pt x="1784907" y="2078248"/>
                  <a:pt x="1784907" y="2080127"/>
                </a:cubicBezTo>
                <a:cubicBezTo>
                  <a:pt x="1784907" y="2083651"/>
                  <a:pt x="1783616" y="2086823"/>
                  <a:pt x="1781031" y="2089643"/>
                </a:cubicBezTo>
                <a:cubicBezTo>
                  <a:pt x="1781970" y="2092227"/>
                  <a:pt x="1782441" y="2095399"/>
                  <a:pt x="1782441" y="2099158"/>
                </a:cubicBezTo>
                <a:cubicBezTo>
                  <a:pt x="1782441" y="2104092"/>
                  <a:pt x="1781266" y="2108086"/>
                  <a:pt x="1778917" y="2111140"/>
                </a:cubicBezTo>
                <a:cubicBezTo>
                  <a:pt x="1779387" y="2112080"/>
                  <a:pt x="1779621" y="2113607"/>
                  <a:pt x="1779621" y="2115722"/>
                </a:cubicBezTo>
                <a:cubicBezTo>
                  <a:pt x="1779621" y="2120656"/>
                  <a:pt x="1777624" y="2124768"/>
                  <a:pt x="1773630" y="2128057"/>
                </a:cubicBezTo>
                <a:cubicBezTo>
                  <a:pt x="1772690" y="2131346"/>
                  <a:pt x="1770928" y="2133872"/>
                  <a:pt x="1768344" y="2135634"/>
                </a:cubicBezTo>
                <a:cubicBezTo>
                  <a:pt x="1765759" y="2137396"/>
                  <a:pt x="1762940" y="2138277"/>
                  <a:pt x="1759886" y="2138277"/>
                </a:cubicBezTo>
                <a:cubicBezTo>
                  <a:pt x="1756831" y="2138277"/>
                  <a:pt x="1754364" y="2137337"/>
                  <a:pt x="1752485" y="2135458"/>
                </a:cubicBezTo>
                <a:cubicBezTo>
                  <a:pt x="1746376" y="2138042"/>
                  <a:pt x="1741442" y="2139335"/>
                  <a:pt x="1737683" y="2139335"/>
                </a:cubicBezTo>
                <a:cubicBezTo>
                  <a:pt x="1735803" y="2139335"/>
                  <a:pt x="1734394" y="2139217"/>
                  <a:pt x="1733454" y="2138982"/>
                </a:cubicBezTo>
                <a:cubicBezTo>
                  <a:pt x="1727345" y="2140862"/>
                  <a:pt x="1722176" y="2141802"/>
                  <a:pt x="1717947" y="2141802"/>
                </a:cubicBezTo>
                <a:cubicBezTo>
                  <a:pt x="1714892" y="2141802"/>
                  <a:pt x="1710664" y="2141214"/>
                  <a:pt x="1705260" y="2140039"/>
                </a:cubicBezTo>
                <a:cubicBezTo>
                  <a:pt x="1701970" y="2141919"/>
                  <a:pt x="1698798" y="2142859"/>
                  <a:pt x="1695744" y="2142859"/>
                </a:cubicBezTo>
                <a:cubicBezTo>
                  <a:pt x="1692925" y="2142859"/>
                  <a:pt x="1690340" y="2142036"/>
                  <a:pt x="1687991" y="2140392"/>
                </a:cubicBezTo>
                <a:cubicBezTo>
                  <a:pt x="1686816" y="2140627"/>
                  <a:pt x="1685054" y="2140744"/>
                  <a:pt x="1682705" y="2140744"/>
                </a:cubicBezTo>
                <a:cubicBezTo>
                  <a:pt x="1673542" y="2140744"/>
                  <a:pt x="1666493" y="2136633"/>
                  <a:pt x="1661559" y="2128409"/>
                </a:cubicBezTo>
                <a:cubicBezTo>
                  <a:pt x="1652631" y="2123240"/>
                  <a:pt x="1648167" y="2115487"/>
                  <a:pt x="1648167" y="2105149"/>
                </a:cubicBezTo>
                <a:cubicBezTo>
                  <a:pt x="1648167" y="2102565"/>
                  <a:pt x="1648284" y="2100568"/>
                  <a:pt x="1648519" y="2099158"/>
                </a:cubicBezTo>
                <a:cubicBezTo>
                  <a:pt x="1646405" y="2097748"/>
                  <a:pt x="1645348" y="2094811"/>
                  <a:pt x="1645348" y="2090347"/>
                </a:cubicBezTo>
                <a:cubicBezTo>
                  <a:pt x="1645348" y="2087293"/>
                  <a:pt x="1645935" y="2084591"/>
                  <a:pt x="1647110" y="2082242"/>
                </a:cubicBezTo>
                <a:cubicBezTo>
                  <a:pt x="1646169" y="2078013"/>
                  <a:pt x="1645700" y="2075311"/>
                  <a:pt x="1645700" y="2074136"/>
                </a:cubicBezTo>
                <a:cubicBezTo>
                  <a:pt x="1645700" y="2067322"/>
                  <a:pt x="1648989" y="2061214"/>
                  <a:pt x="1655568" y="2055810"/>
                </a:cubicBezTo>
                <a:cubicBezTo>
                  <a:pt x="1658152" y="2050406"/>
                  <a:pt x="1661148" y="2046764"/>
                  <a:pt x="1664555" y="2044885"/>
                </a:cubicBezTo>
                <a:cubicBezTo>
                  <a:pt x="1667962" y="2043005"/>
                  <a:pt x="1672249" y="2041595"/>
                  <a:pt x="1677418" y="2040655"/>
                </a:cubicBezTo>
                <a:cubicBezTo>
                  <a:pt x="1678828" y="2036661"/>
                  <a:pt x="1682117" y="2033959"/>
                  <a:pt x="1687286" y="2032550"/>
                </a:cubicBezTo>
                <a:cubicBezTo>
                  <a:pt x="1692455" y="2031140"/>
                  <a:pt x="1697506" y="2030670"/>
                  <a:pt x="1702440" y="2031140"/>
                </a:cubicBezTo>
                <a:cubicBezTo>
                  <a:pt x="1703850" y="2030200"/>
                  <a:pt x="1705847" y="2029319"/>
                  <a:pt x="1708431" y="2028497"/>
                </a:cubicBezTo>
                <a:cubicBezTo>
                  <a:pt x="1711016" y="2027674"/>
                  <a:pt x="1713601" y="2027263"/>
                  <a:pt x="1716185" y="2027263"/>
                </a:cubicBezTo>
                <a:cubicBezTo>
                  <a:pt x="1719004" y="2027263"/>
                  <a:pt x="1721471" y="2027733"/>
                  <a:pt x="1723586" y="2028673"/>
                </a:cubicBezTo>
                <a:cubicBezTo>
                  <a:pt x="1724056" y="2028203"/>
                  <a:pt x="1725230" y="2027968"/>
                  <a:pt x="1727110" y="2027968"/>
                </a:cubicBezTo>
                <a:cubicBezTo>
                  <a:pt x="1728520" y="2027968"/>
                  <a:pt x="1729929" y="2028086"/>
                  <a:pt x="1731339" y="2028321"/>
                </a:cubicBezTo>
                <a:cubicBezTo>
                  <a:pt x="1732749" y="2028556"/>
                  <a:pt x="1733689" y="2028908"/>
                  <a:pt x="1734158" y="2029378"/>
                </a:cubicBezTo>
                <a:cubicBezTo>
                  <a:pt x="1737448" y="2025149"/>
                  <a:pt x="1741324" y="2023034"/>
                  <a:pt x="1745789" y="2023034"/>
                </a:cubicBezTo>
                <a:cubicBezTo>
                  <a:pt x="1747198" y="2023034"/>
                  <a:pt x="1748608" y="2023387"/>
                  <a:pt x="1750018" y="2024092"/>
                </a:cubicBezTo>
                <a:lnTo>
                  <a:pt x="1750018" y="2023034"/>
                </a:lnTo>
                <a:cubicBezTo>
                  <a:pt x="1750018" y="2019040"/>
                  <a:pt x="1750840" y="2016221"/>
                  <a:pt x="1752485" y="2014576"/>
                </a:cubicBezTo>
                <a:cubicBezTo>
                  <a:pt x="1750135" y="2013871"/>
                  <a:pt x="1747610" y="2011815"/>
                  <a:pt x="1744907" y="2008409"/>
                </a:cubicBezTo>
                <a:cubicBezTo>
                  <a:pt x="1742206" y="2005002"/>
                  <a:pt x="1740620" y="2001889"/>
                  <a:pt x="1740150" y="1999069"/>
                </a:cubicBezTo>
                <a:cubicBezTo>
                  <a:pt x="1736391" y="1997425"/>
                  <a:pt x="1733806" y="1994723"/>
                  <a:pt x="1732396" y="1990964"/>
                </a:cubicBezTo>
                <a:cubicBezTo>
                  <a:pt x="1729577" y="1993078"/>
                  <a:pt x="1726287" y="1994135"/>
                  <a:pt x="1722529" y="1994135"/>
                </a:cubicBezTo>
                <a:cubicBezTo>
                  <a:pt x="1719944" y="1994135"/>
                  <a:pt x="1717477" y="1993431"/>
                  <a:pt x="1715128" y="1992021"/>
                </a:cubicBezTo>
                <a:cubicBezTo>
                  <a:pt x="1711134" y="1993196"/>
                  <a:pt x="1708549" y="1993665"/>
                  <a:pt x="1707374" y="1993431"/>
                </a:cubicBezTo>
                <a:cubicBezTo>
                  <a:pt x="1704085" y="1995780"/>
                  <a:pt x="1700443" y="1996955"/>
                  <a:pt x="1696449" y="1996955"/>
                </a:cubicBezTo>
                <a:cubicBezTo>
                  <a:pt x="1692925" y="2001654"/>
                  <a:pt x="1688813" y="2003768"/>
                  <a:pt x="1684114" y="2003298"/>
                </a:cubicBezTo>
                <a:cubicBezTo>
                  <a:pt x="1681999" y="2007058"/>
                  <a:pt x="1679121" y="2010347"/>
                  <a:pt x="1675479" y="2013166"/>
                </a:cubicBezTo>
                <a:cubicBezTo>
                  <a:pt x="1671839" y="2015986"/>
                  <a:pt x="1668138" y="2017395"/>
                  <a:pt x="1664379" y="2017395"/>
                </a:cubicBezTo>
                <a:cubicBezTo>
                  <a:pt x="1660149" y="2017395"/>
                  <a:pt x="1656742" y="2015398"/>
                  <a:pt x="1654158" y="2011404"/>
                </a:cubicBezTo>
                <a:cubicBezTo>
                  <a:pt x="1652278" y="2008350"/>
                  <a:pt x="1651339" y="2005413"/>
                  <a:pt x="1651339" y="2002594"/>
                </a:cubicBezTo>
                <a:cubicBezTo>
                  <a:pt x="1651339" y="1998364"/>
                  <a:pt x="1652748" y="1994840"/>
                  <a:pt x="1655568" y="1992021"/>
                </a:cubicBezTo>
                <a:cubicBezTo>
                  <a:pt x="1656272" y="1988497"/>
                  <a:pt x="1657917" y="1985149"/>
                  <a:pt x="1660502" y="1981977"/>
                </a:cubicBezTo>
                <a:cubicBezTo>
                  <a:pt x="1663086" y="1978805"/>
                  <a:pt x="1665964" y="1976338"/>
                  <a:pt x="1669136" y="1974576"/>
                </a:cubicBezTo>
                <a:cubicBezTo>
                  <a:pt x="1672308" y="1972814"/>
                  <a:pt x="1674834" y="1972168"/>
                  <a:pt x="1676713" y="1972637"/>
                </a:cubicBezTo>
                <a:cubicBezTo>
                  <a:pt x="1678357" y="1970053"/>
                  <a:pt x="1681647" y="1967645"/>
                  <a:pt x="1686581" y="1965413"/>
                </a:cubicBezTo>
                <a:cubicBezTo>
                  <a:pt x="1691515" y="1963181"/>
                  <a:pt x="1696097" y="1962065"/>
                  <a:pt x="1700326" y="1962065"/>
                </a:cubicBezTo>
                <a:cubicBezTo>
                  <a:pt x="1701265" y="1962065"/>
                  <a:pt x="1702675" y="1962300"/>
                  <a:pt x="1704555" y="1962770"/>
                </a:cubicBezTo>
                <a:cubicBezTo>
                  <a:pt x="1707139" y="1959950"/>
                  <a:pt x="1710546" y="1958541"/>
                  <a:pt x="1714775" y="1958541"/>
                </a:cubicBezTo>
                <a:cubicBezTo>
                  <a:pt x="1718064" y="1958541"/>
                  <a:pt x="1720414" y="1959480"/>
                  <a:pt x="1721824" y="1961360"/>
                </a:cubicBezTo>
                <a:cubicBezTo>
                  <a:pt x="1724878" y="1959245"/>
                  <a:pt x="1728872" y="1958188"/>
                  <a:pt x="1733806" y="1958188"/>
                </a:cubicBezTo>
                <a:close/>
                <a:moveTo>
                  <a:pt x="352681" y="1958188"/>
                </a:moveTo>
                <a:cubicBezTo>
                  <a:pt x="358555" y="1958188"/>
                  <a:pt x="363783" y="1959598"/>
                  <a:pt x="368364" y="1962417"/>
                </a:cubicBezTo>
                <a:cubicBezTo>
                  <a:pt x="372946" y="1965237"/>
                  <a:pt x="375589" y="1968996"/>
                  <a:pt x="376294" y="1973695"/>
                </a:cubicBezTo>
                <a:cubicBezTo>
                  <a:pt x="380523" y="1975104"/>
                  <a:pt x="383753" y="1977278"/>
                  <a:pt x="385986" y="1980215"/>
                </a:cubicBezTo>
                <a:cubicBezTo>
                  <a:pt x="388217" y="1983151"/>
                  <a:pt x="389568" y="1987204"/>
                  <a:pt x="390038" y="1992373"/>
                </a:cubicBezTo>
                <a:cubicBezTo>
                  <a:pt x="393093" y="1995428"/>
                  <a:pt x="395325" y="1999011"/>
                  <a:pt x="396734" y="2003122"/>
                </a:cubicBezTo>
                <a:cubicBezTo>
                  <a:pt x="398144" y="2007234"/>
                  <a:pt x="398849" y="2011404"/>
                  <a:pt x="398849" y="2015633"/>
                </a:cubicBezTo>
                <a:cubicBezTo>
                  <a:pt x="398849" y="2021037"/>
                  <a:pt x="397909" y="2025384"/>
                  <a:pt x="396030" y="2028673"/>
                </a:cubicBezTo>
                <a:cubicBezTo>
                  <a:pt x="397674" y="2031023"/>
                  <a:pt x="399084" y="2034547"/>
                  <a:pt x="400259" y="2039246"/>
                </a:cubicBezTo>
                <a:cubicBezTo>
                  <a:pt x="401433" y="2043945"/>
                  <a:pt x="402021" y="2048526"/>
                  <a:pt x="402021" y="2052990"/>
                </a:cubicBezTo>
                <a:cubicBezTo>
                  <a:pt x="402021" y="2054870"/>
                  <a:pt x="401786" y="2057219"/>
                  <a:pt x="401316" y="2060039"/>
                </a:cubicBezTo>
                <a:cubicBezTo>
                  <a:pt x="402961" y="2063563"/>
                  <a:pt x="403783" y="2065913"/>
                  <a:pt x="403783" y="2067087"/>
                </a:cubicBezTo>
                <a:cubicBezTo>
                  <a:pt x="403783" y="2067792"/>
                  <a:pt x="403431" y="2069437"/>
                  <a:pt x="402726" y="2072021"/>
                </a:cubicBezTo>
                <a:cubicBezTo>
                  <a:pt x="402961" y="2072961"/>
                  <a:pt x="403196" y="2074077"/>
                  <a:pt x="403431" y="2075369"/>
                </a:cubicBezTo>
                <a:cubicBezTo>
                  <a:pt x="403665" y="2076662"/>
                  <a:pt x="403783" y="2078248"/>
                  <a:pt x="403783" y="2080127"/>
                </a:cubicBezTo>
                <a:cubicBezTo>
                  <a:pt x="403783" y="2083651"/>
                  <a:pt x="402491" y="2086823"/>
                  <a:pt x="399906" y="2089643"/>
                </a:cubicBezTo>
                <a:cubicBezTo>
                  <a:pt x="400846" y="2092227"/>
                  <a:pt x="401316" y="2095399"/>
                  <a:pt x="401316" y="2099158"/>
                </a:cubicBezTo>
                <a:cubicBezTo>
                  <a:pt x="401316" y="2104092"/>
                  <a:pt x="400141" y="2108086"/>
                  <a:pt x="397792" y="2111140"/>
                </a:cubicBezTo>
                <a:cubicBezTo>
                  <a:pt x="398262" y="2112080"/>
                  <a:pt x="398496" y="2113607"/>
                  <a:pt x="398496" y="2115722"/>
                </a:cubicBezTo>
                <a:cubicBezTo>
                  <a:pt x="398496" y="2120656"/>
                  <a:pt x="396499" y="2124768"/>
                  <a:pt x="392505" y="2128057"/>
                </a:cubicBezTo>
                <a:cubicBezTo>
                  <a:pt x="391565" y="2131346"/>
                  <a:pt x="389803" y="2133872"/>
                  <a:pt x="387219" y="2135634"/>
                </a:cubicBezTo>
                <a:cubicBezTo>
                  <a:pt x="384634" y="2137396"/>
                  <a:pt x="381815" y="2138277"/>
                  <a:pt x="378761" y="2138277"/>
                </a:cubicBezTo>
                <a:cubicBezTo>
                  <a:pt x="375706" y="2138277"/>
                  <a:pt x="373239" y="2137337"/>
                  <a:pt x="371360" y="2135458"/>
                </a:cubicBezTo>
                <a:cubicBezTo>
                  <a:pt x="365251" y="2138042"/>
                  <a:pt x="360317" y="2139335"/>
                  <a:pt x="356558" y="2139335"/>
                </a:cubicBezTo>
                <a:cubicBezTo>
                  <a:pt x="354678" y="2139335"/>
                  <a:pt x="353269" y="2139217"/>
                  <a:pt x="352329" y="2138982"/>
                </a:cubicBezTo>
                <a:cubicBezTo>
                  <a:pt x="346220" y="2140862"/>
                  <a:pt x="341051" y="2141802"/>
                  <a:pt x="336822" y="2141802"/>
                </a:cubicBezTo>
                <a:cubicBezTo>
                  <a:pt x="333768" y="2141802"/>
                  <a:pt x="329539" y="2141214"/>
                  <a:pt x="324135" y="2140039"/>
                </a:cubicBezTo>
                <a:cubicBezTo>
                  <a:pt x="320846" y="2141919"/>
                  <a:pt x="317674" y="2142859"/>
                  <a:pt x="314619" y="2142859"/>
                </a:cubicBezTo>
                <a:cubicBezTo>
                  <a:pt x="311800" y="2142859"/>
                  <a:pt x="309216" y="2142036"/>
                  <a:pt x="306866" y="2140392"/>
                </a:cubicBezTo>
                <a:cubicBezTo>
                  <a:pt x="305691" y="2140627"/>
                  <a:pt x="303929" y="2140744"/>
                  <a:pt x="301580" y="2140744"/>
                </a:cubicBezTo>
                <a:cubicBezTo>
                  <a:pt x="292417" y="2140744"/>
                  <a:pt x="285368" y="2136633"/>
                  <a:pt x="280434" y="2128409"/>
                </a:cubicBezTo>
                <a:cubicBezTo>
                  <a:pt x="271506" y="2123240"/>
                  <a:pt x="267042" y="2115487"/>
                  <a:pt x="267042" y="2105149"/>
                </a:cubicBezTo>
                <a:cubicBezTo>
                  <a:pt x="267042" y="2102565"/>
                  <a:pt x="267160" y="2100568"/>
                  <a:pt x="267394" y="2099158"/>
                </a:cubicBezTo>
                <a:cubicBezTo>
                  <a:pt x="265280" y="2097748"/>
                  <a:pt x="264223" y="2094811"/>
                  <a:pt x="264223" y="2090347"/>
                </a:cubicBezTo>
                <a:cubicBezTo>
                  <a:pt x="264223" y="2087293"/>
                  <a:pt x="264810" y="2084591"/>
                  <a:pt x="265985" y="2082242"/>
                </a:cubicBezTo>
                <a:cubicBezTo>
                  <a:pt x="265045" y="2078013"/>
                  <a:pt x="264575" y="2075311"/>
                  <a:pt x="264575" y="2074136"/>
                </a:cubicBezTo>
                <a:cubicBezTo>
                  <a:pt x="264575" y="2067322"/>
                  <a:pt x="267864" y="2061214"/>
                  <a:pt x="274443" y="2055810"/>
                </a:cubicBezTo>
                <a:cubicBezTo>
                  <a:pt x="277027" y="2050406"/>
                  <a:pt x="280023" y="2046764"/>
                  <a:pt x="283430" y="2044885"/>
                </a:cubicBezTo>
                <a:cubicBezTo>
                  <a:pt x="286837" y="2043005"/>
                  <a:pt x="291124" y="2041595"/>
                  <a:pt x="296293" y="2040655"/>
                </a:cubicBezTo>
                <a:cubicBezTo>
                  <a:pt x="297703" y="2036661"/>
                  <a:pt x="300992" y="2033959"/>
                  <a:pt x="306161" y="2032550"/>
                </a:cubicBezTo>
                <a:cubicBezTo>
                  <a:pt x="311330" y="2031140"/>
                  <a:pt x="316382" y="2030670"/>
                  <a:pt x="321315" y="2031140"/>
                </a:cubicBezTo>
                <a:cubicBezTo>
                  <a:pt x="322725" y="2030200"/>
                  <a:pt x="324722" y="2029319"/>
                  <a:pt x="327307" y="2028497"/>
                </a:cubicBezTo>
                <a:cubicBezTo>
                  <a:pt x="329891" y="2027674"/>
                  <a:pt x="332476" y="2027263"/>
                  <a:pt x="335060" y="2027263"/>
                </a:cubicBezTo>
                <a:cubicBezTo>
                  <a:pt x="337879" y="2027263"/>
                  <a:pt x="340346" y="2027733"/>
                  <a:pt x="342461" y="2028673"/>
                </a:cubicBezTo>
                <a:cubicBezTo>
                  <a:pt x="342931" y="2028203"/>
                  <a:pt x="344106" y="2027968"/>
                  <a:pt x="345985" y="2027968"/>
                </a:cubicBezTo>
                <a:cubicBezTo>
                  <a:pt x="347395" y="2027968"/>
                  <a:pt x="348805" y="2028086"/>
                  <a:pt x="350214" y="2028321"/>
                </a:cubicBezTo>
                <a:cubicBezTo>
                  <a:pt x="351624" y="2028556"/>
                  <a:pt x="352564" y="2028908"/>
                  <a:pt x="353034" y="2029378"/>
                </a:cubicBezTo>
                <a:cubicBezTo>
                  <a:pt x="356323" y="2025149"/>
                  <a:pt x="360200" y="2023034"/>
                  <a:pt x="364664" y="2023034"/>
                </a:cubicBezTo>
                <a:cubicBezTo>
                  <a:pt x="366073" y="2023034"/>
                  <a:pt x="367483" y="2023387"/>
                  <a:pt x="368893" y="2024092"/>
                </a:cubicBezTo>
                <a:lnTo>
                  <a:pt x="368893" y="2023034"/>
                </a:lnTo>
                <a:cubicBezTo>
                  <a:pt x="368893" y="2019040"/>
                  <a:pt x="369715" y="2016221"/>
                  <a:pt x="371360" y="2014576"/>
                </a:cubicBezTo>
                <a:cubicBezTo>
                  <a:pt x="369010" y="2013871"/>
                  <a:pt x="366485" y="2011815"/>
                  <a:pt x="363783" y="2008409"/>
                </a:cubicBezTo>
                <a:cubicBezTo>
                  <a:pt x="361081" y="2005002"/>
                  <a:pt x="359495" y="2001889"/>
                  <a:pt x="359025" y="1999069"/>
                </a:cubicBezTo>
                <a:cubicBezTo>
                  <a:pt x="355266" y="1997425"/>
                  <a:pt x="352681" y="1994723"/>
                  <a:pt x="351272" y="1990964"/>
                </a:cubicBezTo>
                <a:cubicBezTo>
                  <a:pt x="348452" y="1993078"/>
                  <a:pt x="345163" y="1994135"/>
                  <a:pt x="341404" y="1994135"/>
                </a:cubicBezTo>
                <a:cubicBezTo>
                  <a:pt x="338819" y="1994135"/>
                  <a:pt x="336352" y="1993431"/>
                  <a:pt x="334003" y="1992021"/>
                </a:cubicBezTo>
                <a:cubicBezTo>
                  <a:pt x="330009" y="1993196"/>
                  <a:pt x="327424" y="1993665"/>
                  <a:pt x="326250" y="1993431"/>
                </a:cubicBezTo>
                <a:cubicBezTo>
                  <a:pt x="322960" y="1995780"/>
                  <a:pt x="319318" y="1996955"/>
                  <a:pt x="315324" y="1996955"/>
                </a:cubicBezTo>
                <a:cubicBezTo>
                  <a:pt x="311800" y="2001654"/>
                  <a:pt x="307688" y="2003768"/>
                  <a:pt x="302989" y="2003298"/>
                </a:cubicBezTo>
                <a:cubicBezTo>
                  <a:pt x="300875" y="2007058"/>
                  <a:pt x="297997" y="2010347"/>
                  <a:pt x="294355" y="2013166"/>
                </a:cubicBezTo>
                <a:cubicBezTo>
                  <a:pt x="290713" y="2015986"/>
                  <a:pt x="287013" y="2017395"/>
                  <a:pt x="283254" y="2017395"/>
                </a:cubicBezTo>
                <a:cubicBezTo>
                  <a:pt x="279024" y="2017395"/>
                  <a:pt x="275618" y="2015398"/>
                  <a:pt x="273033" y="2011404"/>
                </a:cubicBezTo>
                <a:cubicBezTo>
                  <a:pt x="271154" y="2008350"/>
                  <a:pt x="270214" y="2005413"/>
                  <a:pt x="270214" y="2002594"/>
                </a:cubicBezTo>
                <a:cubicBezTo>
                  <a:pt x="270214" y="1998364"/>
                  <a:pt x="271624" y="1994840"/>
                  <a:pt x="274443" y="1992021"/>
                </a:cubicBezTo>
                <a:cubicBezTo>
                  <a:pt x="275148" y="1988497"/>
                  <a:pt x="276793" y="1985149"/>
                  <a:pt x="279377" y="1981977"/>
                </a:cubicBezTo>
                <a:cubicBezTo>
                  <a:pt x="281961" y="1978805"/>
                  <a:pt x="284839" y="1976338"/>
                  <a:pt x="288011" y="1974576"/>
                </a:cubicBezTo>
                <a:cubicBezTo>
                  <a:pt x="291183" y="1972814"/>
                  <a:pt x="293709" y="1972168"/>
                  <a:pt x="295588" y="1972637"/>
                </a:cubicBezTo>
                <a:cubicBezTo>
                  <a:pt x="297233" y="1970053"/>
                  <a:pt x="300522" y="1967645"/>
                  <a:pt x="305456" y="1965413"/>
                </a:cubicBezTo>
                <a:cubicBezTo>
                  <a:pt x="310390" y="1963181"/>
                  <a:pt x="314972" y="1962065"/>
                  <a:pt x="319201" y="1962065"/>
                </a:cubicBezTo>
                <a:cubicBezTo>
                  <a:pt x="320141" y="1962065"/>
                  <a:pt x="321550" y="1962300"/>
                  <a:pt x="323430" y="1962770"/>
                </a:cubicBezTo>
                <a:cubicBezTo>
                  <a:pt x="326014" y="1959950"/>
                  <a:pt x="329421" y="1958541"/>
                  <a:pt x="333650" y="1958541"/>
                </a:cubicBezTo>
                <a:cubicBezTo>
                  <a:pt x="336940" y="1958541"/>
                  <a:pt x="339289" y="1959480"/>
                  <a:pt x="340699" y="1961360"/>
                </a:cubicBezTo>
                <a:cubicBezTo>
                  <a:pt x="343753" y="1959245"/>
                  <a:pt x="347747" y="1958188"/>
                  <a:pt x="352681" y="1958188"/>
                </a:cubicBezTo>
                <a:close/>
                <a:moveTo>
                  <a:pt x="2482109" y="1957483"/>
                </a:moveTo>
                <a:cubicBezTo>
                  <a:pt x="2486103" y="1957483"/>
                  <a:pt x="2489568" y="1958776"/>
                  <a:pt x="2492506" y="1961360"/>
                </a:cubicBezTo>
                <a:cubicBezTo>
                  <a:pt x="2495442" y="1963944"/>
                  <a:pt x="2496911" y="1967704"/>
                  <a:pt x="2496911" y="1972637"/>
                </a:cubicBezTo>
                <a:cubicBezTo>
                  <a:pt x="2496911" y="1976397"/>
                  <a:pt x="2496088" y="1980391"/>
                  <a:pt x="2494444" y="1984620"/>
                </a:cubicBezTo>
                <a:cubicBezTo>
                  <a:pt x="2497733" y="1987439"/>
                  <a:pt x="2499378" y="1991081"/>
                  <a:pt x="2499378" y="1995545"/>
                </a:cubicBezTo>
                <a:cubicBezTo>
                  <a:pt x="2499378" y="1998834"/>
                  <a:pt x="2498321" y="2001771"/>
                  <a:pt x="2496206" y="2004356"/>
                </a:cubicBezTo>
                <a:cubicBezTo>
                  <a:pt x="2497616" y="2006940"/>
                  <a:pt x="2498321" y="2010347"/>
                  <a:pt x="2498321" y="2014576"/>
                </a:cubicBezTo>
                <a:cubicBezTo>
                  <a:pt x="2498321" y="2019040"/>
                  <a:pt x="2497616" y="2022682"/>
                  <a:pt x="2496206" y="2025501"/>
                </a:cubicBezTo>
                <a:cubicBezTo>
                  <a:pt x="2498321" y="2028321"/>
                  <a:pt x="2499378" y="2032667"/>
                  <a:pt x="2499378" y="2038541"/>
                </a:cubicBezTo>
                <a:cubicBezTo>
                  <a:pt x="2499378" y="2042535"/>
                  <a:pt x="2499143" y="2045237"/>
                  <a:pt x="2498673" y="2046647"/>
                </a:cubicBezTo>
                <a:cubicBezTo>
                  <a:pt x="2500553" y="2048761"/>
                  <a:pt x="2501492" y="2051463"/>
                  <a:pt x="2501492" y="2054752"/>
                </a:cubicBezTo>
                <a:cubicBezTo>
                  <a:pt x="2501492" y="2056632"/>
                  <a:pt x="2501022" y="2058747"/>
                  <a:pt x="2500083" y="2061096"/>
                </a:cubicBezTo>
                <a:cubicBezTo>
                  <a:pt x="2502432" y="2063681"/>
                  <a:pt x="2503607" y="2067205"/>
                  <a:pt x="2503607" y="2071669"/>
                </a:cubicBezTo>
                <a:cubicBezTo>
                  <a:pt x="2503607" y="2073079"/>
                  <a:pt x="2503372" y="2074488"/>
                  <a:pt x="2502902" y="2075898"/>
                </a:cubicBezTo>
                <a:cubicBezTo>
                  <a:pt x="2503842" y="2076603"/>
                  <a:pt x="2504664" y="2077836"/>
                  <a:pt x="2505369" y="2079598"/>
                </a:cubicBezTo>
                <a:cubicBezTo>
                  <a:pt x="2506074" y="2081361"/>
                  <a:pt x="2506426" y="2083181"/>
                  <a:pt x="2506426" y="2085061"/>
                </a:cubicBezTo>
                <a:cubicBezTo>
                  <a:pt x="2506426" y="2087410"/>
                  <a:pt x="2505839" y="2089408"/>
                  <a:pt x="2504664" y="2091052"/>
                </a:cubicBezTo>
                <a:cubicBezTo>
                  <a:pt x="2506544" y="2091287"/>
                  <a:pt x="2507836" y="2092521"/>
                  <a:pt x="2508541" y="2094753"/>
                </a:cubicBezTo>
                <a:cubicBezTo>
                  <a:pt x="2509245" y="2096985"/>
                  <a:pt x="2509363" y="2099158"/>
                  <a:pt x="2508893" y="2101273"/>
                </a:cubicBezTo>
                <a:lnTo>
                  <a:pt x="2509245" y="2101273"/>
                </a:lnTo>
                <a:cubicBezTo>
                  <a:pt x="2510890" y="2101273"/>
                  <a:pt x="2512359" y="2102154"/>
                  <a:pt x="2513651" y="2103916"/>
                </a:cubicBezTo>
                <a:cubicBezTo>
                  <a:pt x="2514943" y="2105678"/>
                  <a:pt x="2515355" y="2107264"/>
                  <a:pt x="2514885" y="2108674"/>
                </a:cubicBezTo>
                <a:cubicBezTo>
                  <a:pt x="2515589" y="2108204"/>
                  <a:pt x="2516647" y="2107969"/>
                  <a:pt x="2518057" y="2107969"/>
                </a:cubicBezTo>
                <a:cubicBezTo>
                  <a:pt x="2519936" y="2107969"/>
                  <a:pt x="2521639" y="2108380"/>
                  <a:pt x="2523167" y="2109202"/>
                </a:cubicBezTo>
                <a:cubicBezTo>
                  <a:pt x="2524694" y="2110025"/>
                  <a:pt x="2525810" y="2111023"/>
                  <a:pt x="2526514" y="2112198"/>
                </a:cubicBezTo>
                <a:cubicBezTo>
                  <a:pt x="2531214" y="2109613"/>
                  <a:pt x="2535678" y="2108321"/>
                  <a:pt x="2539907" y="2108321"/>
                </a:cubicBezTo>
                <a:cubicBezTo>
                  <a:pt x="2542021" y="2108321"/>
                  <a:pt x="2543901" y="2108674"/>
                  <a:pt x="2545546" y="2109378"/>
                </a:cubicBezTo>
                <a:cubicBezTo>
                  <a:pt x="2547660" y="2107734"/>
                  <a:pt x="2550421" y="2106265"/>
                  <a:pt x="2553828" y="2104973"/>
                </a:cubicBezTo>
                <a:cubicBezTo>
                  <a:pt x="2557234" y="2103681"/>
                  <a:pt x="2560230" y="2103035"/>
                  <a:pt x="2562815" y="2103035"/>
                </a:cubicBezTo>
                <a:cubicBezTo>
                  <a:pt x="2563989" y="2103035"/>
                  <a:pt x="2565046" y="2103270"/>
                  <a:pt x="2565986" y="2103740"/>
                </a:cubicBezTo>
                <a:cubicBezTo>
                  <a:pt x="2564341" y="2101155"/>
                  <a:pt x="2563519" y="2097866"/>
                  <a:pt x="2563519" y="2093872"/>
                </a:cubicBezTo>
                <a:cubicBezTo>
                  <a:pt x="2563519" y="2089408"/>
                  <a:pt x="2564929" y="2086588"/>
                  <a:pt x="2567748" y="2085414"/>
                </a:cubicBezTo>
                <a:cubicBezTo>
                  <a:pt x="2566104" y="2083534"/>
                  <a:pt x="2565281" y="2079540"/>
                  <a:pt x="2565281" y="2073431"/>
                </a:cubicBezTo>
                <a:cubicBezTo>
                  <a:pt x="2565281" y="2066148"/>
                  <a:pt x="2566808" y="2060979"/>
                  <a:pt x="2569863" y="2057924"/>
                </a:cubicBezTo>
                <a:cubicBezTo>
                  <a:pt x="2567748" y="2054400"/>
                  <a:pt x="2566692" y="2050523"/>
                  <a:pt x="2566692" y="2046294"/>
                </a:cubicBezTo>
                <a:cubicBezTo>
                  <a:pt x="2566692" y="2042535"/>
                  <a:pt x="2567396" y="2039951"/>
                  <a:pt x="2568806" y="2038541"/>
                </a:cubicBezTo>
                <a:cubicBezTo>
                  <a:pt x="2567396" y="2036661"/>
                  <a:pt x="2566692" y="2034312"/>
                  <a:pt x="2566692" y="2031492"/>
                </a:cubicBezTo>
                <a:cubicBezTo>
                  <a:pt x="2566692" y="2028673"/>
                  <a:pt x="2567220" y="2025677"/>
                  <a:pt x="2568277" y="2022506"/>
                </a:cubicBezTo>
                <a:cubicBezTo>
                  <a:pt x="2569334" y="2019334"/>
                  <a:pt x="2570685" y="2016808"/>
                  <a:pt x="2572330" y="2014928"/>
                </a:cubicBezTo>
                <a:cubicBezTo>
                  <a:pt x="2569275" y="2012814"/>
                  <a:pt x="2567748" y="2008232"/>
                  <a:pt x="2567748" y="2001184"/>
                </a:cubicBezTo>
                <a:cubicBezTo>
                  <a:pt x="2567748" y="1996720"/>
                  <a:pt x="2568101" y="1993078"/>
                  <a:pt x="2568806" y="1990259"/>
                </a:cubicBezTo>
                <a:cubicBezTo>
                  <a:pt x="2566692" y="1985560"/>
                  <a:pt x="2565634" y="1981566"/>
                  <a:pt x="2565634" y="1978276"/>
                </a:cubicBezTo>
                <a:cubicBezTo>
                  <a:pt x="2565634" y="1974047"/>
                  <a:pt x="2567044" y="1970640"/>
                  <a:pt x="2569863" y="1968056"/>
                </a:cubicBezTo>
                <a:cubicBezTo>
                  <a:pt x="2572682" y="1965472"/>
                  <a:pt x="2575971" y="1964179"/>
                  <a:pt x="2579731" y="1964179"/>
                </a:cubicBezTo>
                <a:cubicBezTo>
                  <a:pt x="2584195" y="1964179"/>
                  <a:pt x="2588013" y="1965942"/>
                  <a:pt x="2591184" y="1969466"/>
                </a:cubicBezTo>
                <a:cubicBezTo>
                  <a:pt x="2594357" y="1972990"/>
                  <a:pt x="2595825" y="1978041"/>
                  <a:pt x="2595590" y="1984620"/>
                </a:cubicBezTo>
                <a:cubicBezTo>
                  <a:pt x="2596765" y="1985795"/>
                  <a:pt x="2597763" y="1987616"/>
                  <a:pt x="2598586" y="1990083"/>
                </a:cubicBezTo>
                <a:cubicBezTo>
                  <a:pt x="2599408" y="1992549"/>
                  <a:pt x="2599819" y="1995075"/>
                  <a:pt x="2599819" y="1997660"/>
                </a:cubicBezTo>
                <a:cubicBezTo>
                  <a:pt x="2599819" y="2002829"/>
                  <a:pt x="2598527" y="2006470"/>
                  <a:pt x="2595943" y="2008585"/>
                </a:cubicBezTo>
                <a:cubicBezTo>
                  <a:pt x="2600171" y="2013754"/>
                  <a:pt x="2602286" y="2018805"/>
                  <a:pt x="2602286" y="2023739"/>
                </a:cubicBezTo>
                <a:cubicBezTo>
                  <a:pt x="2602286" y="2027028"/>
                  <a:pt x="2601346" y="2029730"/>
                  <a:pt x="2599466" y="2031845"/>
                </a:cubicBezTo>
                <a:cubicBezTo>
                  <a:pt x="2601346" y="2034429"/>
                  <a:pt x="2602286" y="2037249"/>
                  <a:pt x="2602286" y="2040303"/>
                </a:cubicBezTo>
                <a:cubicBezTo>
                  <a:pt x="2602286" y="2043357"/>
                  <a:pt x="2601463" y="2046529"/>
                  <a:pt x="2599819" y="2049819"/>
                </a:cubicBezTo>
                <a:cubicBezTo>
                  <a:pt x="2601229" y="2051933"/>
                  <a:pt x="2601933" y="2054283"/>
                  <a:pt x="2601933" y="2056867"/>
                </a:cubicBezTo>
                <a:cubicBezTo>
                  <a:pt x="2601933" y="2061096"/>
                  <a:pt x="2600171" y="2064738"/>
                  <a:pt x="2596647" y="2067792"/>
                </a:cubicBezTo>
                <a:cubicBezTo>
                  <a:pt x="2598996" y="2070377"/>
                  <a:pt x="2600171" y="2073431"/>
                  <a:pt x="2600171" y="2076955"/>
                </a:cubicBezTo>
                <a:cubicBezTo>
                  <a:pt x="2600171" y="2080715"/>
                  <a:pt x="2598644" y="2084944"/>
                  <a:pt x="2595590" y="2089643"/>
                </a:cubicBezTo>
                <a:cubicBezTo>
                  <a:pt x="2597939" y="2091052"/>
                  <a:pt x="2599114" y="2093989"/>
                  <a:pt x="2599114" y="2098453"/>
                </a:cubicBezTo>
                <a:cubicBezTo>
                  <a:pt x="2599114" y="2102917"/>
                  <a:pt x="2598174" y="2107499"/>
                  <a:pt x="2596295" y="2112198"/>
                </a:cubicBezTo>
                <a:cubicBezTo>
                  <a:pt x="2598174" y="2114782"/>
                  <a:pt x="2599114" y="2118189"/>
                  <a:pt x="2599114" y="2122418"/>
                </a:cubicBezTo>
                <a:cubicBezTo>
                  <a:pt x="2599114" y="2125003"/>
                  <a:pt x="2598644" y="2127117"/>
                  <a:pt x="2597704" y="2128762"/>
                </a:cubicBezTo>
                <a:cubicBezTo>
                  <a:pt x="2598174" y="2131111"/>
                  <a:pt x="2598409" y="2132873"/>
                  <a:pt x="2598409" y="2134048"/>
                </a:cubicBezTo>
                <a:cubicBezTo>
                  <a:pt x="2598409" y="2138512"/>
                  <a:pt x="2597058" y="2141978"/>
                  <a:pt x="2594357" y="2144445"/>
                </a:cubicBezTo>
                <a:cubicBezTo>
                  <a:pt x="2591654" y="2146912"/>
                  <a:pt x="2588424" y="2148145"/>
                  <a:pt x="2584664" y="2148145"/>
                </a:cubicBezTo>
                <a:cubicBezTo>
                  <a:pt x="2581376" y="2148145"/>
                  <a:pt x="2578438" y="2147029"/>
                  <a:pt x="2575854" y="2144797"/>
                </a:cubicBezTo>
                <a:cubicBezTo>
                  <a:pt x="2573270" y="2142565"/>
                  <a:pt x="2571742" y="2139335"/>
                  <a:pt x="2571273" y="2135105"/>
                </a:cubicBezTo>
                <a:cubicBezTo>
                  <a:pt x="2571038" y="2134870"/>
                  <a:pt x="2570744" y="2134459"/>
                  <a:pt x="2570391" y="2133872"/>
                </a:cubicBezTo>
                <a:cubicBezTo>
                  <a:pt x="2570039" y="2133285"/>
                  <a:pt x="2569745" y="2132756"/>
                  <a:pt x="2569511" y="2132286"/>
                </a:cubicBezTo>
                <a:cubicBezTo>
                  <a:pt x="2565516" y="2134636"/>
                  <a:pt x="2561874" y="2135810"/>
                  <a:pt x="2558585" y="2135810"/>
                </a:cubicBezTo>
                <a:cubicBezTo>
                  <a:pt x="2557411" y="2135810"/>
                  <a:pt x="2556470" y="2135693"/>
                  <a:pt x="2555766" y="2135458"/>
                </a:cubicBezTo>
                <a:cubicBezTo>
                  <a:pt x="2552711" y="2137572"/>
                  <a:pt x="2549774" y="2138630"/>
                  <a:pt x="2546955" y="2138630"/>
                </a:cubicBezTo>
                <a:cubicBezTo>
                  <a:pt x="2544606" y="2138630"/>
                  <a:pt x="2542374" y="2138160"/>
                  <a:pt x="2540259" y="2137220"/>
                </a:cubicBezTo>
                <a:cubicBezTo>
                  <a:pt x="2539319" y="2138865"/>
                  <a:pt x="2537850" y="2140157"/>
                  <a:pt x="2535854" y="2141097"/>
                </a:cubicBezTo>
                <a:cubicBezTo>
                  <a:pt x="2533857" y="2142036"/>
                  <a:pt x="2531684" y="2142506"/>
                  <a:pt x="2529334" y="2142506"/>
                </a:cubicBezTo>
                <a:cubicBezTo>
                  <a:pt x="2527924" y="2142506"/>
                  <a:pt x="2526867" y="2142389"/>
                  <a:pt x="2526162" y="2142154"/>
                </a:cubicBezTo>
                <a:cubicBezTo>
                  <a:pt x="2523577" y="2143094"/>
                  <a:pt x="2521111" y="2143564"/>
                  <a:pt x="2518761" y="2143564"/>
                </a:cubicBezTo>
                <a:cubicBezTo>
                  <a:pt x="2515472" y="2143564"/>
                  <a:pt x="2512770" y="2142389"/>
                  <a:pt x="2510656" y="2140039"/>
                </a:cubicBezTo>
                <a:cubicBezTo>
                  <a:pt x="2508071" y="2140274"/>
                  <a:pt x="2505193" y="2139158"/>
                  <a:pt x="2502021" y="2136691"/>
                </a:cubicBezTo>
                <a:cubicBezTo>
                  <a:pt x="2498849" y="2134224"/>
                  <a:pt x="2496911" y="2131816"/>
                  <a:pt x="2496206" y="2129467"/>
                </a:cubicBezTo>
                <a:cubicBezTo>
                  <a:pt x="2493387" y="2128762"/>
                  <a:pt x="2490861" y="2127176"/>
                  <a:pt x="2488629" y="2124709"/>
                </a:cubicBezTo>
                <a:cubicBezTo>
                  <a:pt x="2486397" y="2122242"/>
                  <a:pt x="2484929" y="2119129"/>
                  <a:pt x="2484223" y="2115370"/>
                </a:cubicBezTo>
                <a:cubicBezTo>
                  <a:pt x="2481404" y="2114665"/>
                  <a:pt x="2479113" y="2112726"/>
                  <a:pt x="2477352" y="2109555"/>
                </a:cubicBezTo>
                <a:cubicBezTo>
                  <a:pt x="2475590" y="2106383"/>
                  <a:pt x="2474708" y="2102682"/>
                  <a:pt x="2474708" y="2098453"/>
                </a:cubicBezTo>
                <a:cubicBezTo>
                  <a:pt x="2474708" y="2095869"/>
                  <a:pt x="2475061" y="2093402"/>
                  <a:pt x="2475766" y="2091052"/>
                </a:cubicBezTo>
                <a:cubicBezTo>
                  <a:pt x="2474121" y="2088468"/>
                  <a:pt x="2473533" y="2085179"/>
                  <a:pt x="2474003" y="2081184"/>
                </a:cubicBezTo>
                <a:cubicBezTo>
                  <a:pt x="2470714" y="2078365"/>
                  <a:pt x="2469069" y="2075076"/>
                  <a:pt x="2469069" y="2071316"/>
                </a:cubicBezTo>
                <a:cubicBezTo>
                  <a:pt x="2469069" y="2069437"/>
                  <a:pt x="2469422" y="2067675"/>
                  <a:pt x="2470126" y="2066030"/>
                </a:cubicBezTo>
                <a:cubicBezTo>
                  <a:pt x="2468717" y="2063916"/>
                  <a:pt x="2468012" y="2061449"/>
                  <a:pt x="2468012" y="2058629"/>
                </a:cubicBezTo>
                <a:cubicBezTo>
                  <a:pt x="2468012" y="2055105"/>
                  <a:pt x="2469069" y="2051933"/>
                  <a:pt x="2471184" y="2049114"/>
                </a:cubicBezTo>
                <a:cubicBezTo>
                  <a:pt x="2467895" y="2046294"/>
                  <a:pt x="2466250" y="2042770"/>
                  <a:pt x="2466250" y="2038541"/>
                </a:cubicBezTo>
                <a:cubicBezTo>
                  <a:pt x="2466250" y="2035957"/>
                  <a:pt x="2466955" y="2033725"/>
                  <a:pt x="2468365" y="2031845"/>
                </a:cubicBezTo>
                <a:cubicBezTo>
                  <a:pt x="2466250" y="2028791"/>
                  <a:pt x="2465193" y="2025149"/>
                  <a:pt x="2465193" y="2020920"/>
                </a:cubicBezTo>
                <a:cubicBezTo>
                  <a:pt x="2465193" y="2017630"/>
                  <a:pt x="2465898" y="2015163"/>
                  <a:pt x="2467307" y="2013519"/>
                </a:cubicBezTo>
                <a:cubicBezTo>
                  <a:pt x="2464958" y="2011639"/>
                  <a:pt x="2463783" y="2008820"/>
                  <a:pt x="2463783" y="2005061"/>
                </a:cubicBezTo>
                <a:cubicBezTo>
                  <a:pt x="2463783" y="2002711"/>
                  <a:pt x="2464488" y="2000127"/>
                  <a:pt x="2465898" y="1997307"/>
                </a:cubicBezTo>
                <a:cubicBezTo>
                  <a:pt x="2464723" y="1995428"/>
                  <a:pt x="2464136" y="1992726"/>
                  <a:pt x="2464136" y="1989202"/>
                </a:cubicBezTo>
                <a:cubicBezTo>
                  <a:pt x="2464136" y="1984032"/>
                  <a:pt x="2465545" y="1980038"/>
                  <a:pt x="2468365" y="1977219"/>
                </a:cubicBezTo>
                <a:cubicBezTo>
                  <a:pt x="2467660" y="1975104"/>
                  <a:pt x="2467307" y="1973107"/>
                  <a:pt x="2467307" y="1971228"/>
                </a:cubicBezTo>
                <a:cubicBezTo>
                  <a:pt x="2467307" y="1966999"/>
                  <a:pt x="2468776" y="1963651"/>
                  <a:pt x="2471712" y="1961184"/>
                </a:cubicBezTo>
                <a:cubicBezTo>
                  <a:pt x="2474649" y="1958717"/>
                  <a:pt x="2478115" y="1957483"/>
                  <a:pt x="2482109" y="1957483"/>
                </a:cubicBezTo>
                <a:close/>
                <a:moveTo>
                  <a:pt x="843809" y="1957483"/>
                </a:moveTo>
                <a:cubicBezTo>
                  <a:pt x="847804" y="1957483"/>
                  <a:pt x="851269" y="1958776"/>
                  <a:pt x="854206" y="1961360"/>
                </a:cubicBezTo>
                <a:cubicBezTo>
                  <a:pt x="857143" y="1963944"/>
                  <a:pt x="858611" y="1967704"/>
                  <a:pt x="858611" y="1972637"/>
                </a:cubicBezTo>
                <a:cubicBezTo>
                  <a:pt x="858611" y="1976397"/>
                  <a:pt x="857789" y="1980391"/>
                  <a:pt x="856144" y="1984620"/>
                </a:cubicBezTo>
                <a:cubicBezTo>
                  <a:pt x="859434" y="1987439"/>
                  <a:pt x="861078" y="1991081"/>
                  <a:pt x="861078" y="1995545"/>
                </a:cubicBezTo>
                <a:cubicBezTo>
                  <a:pt x="861078" y="1998834"/>
                  <a:pt x="860021" y="2001771"/>
                  <a:pt x="857906" y="2004356"/>
                </a:cubicBezTo>
                <a:cubicBezTo>
                  <a:pt x="859316" y="2006940"/>
                  <a:pt x="860021" y="2010347"/>
                  <a:pt x="860021" y="2014576"/>
                </a:cubicBezTo>
                <a:cubicBezTo>
                  <a:pt x="860021" y="2019040"/>
                  <a:pt x="859316" y="2022682"/>
                  <a:pt x="857906" y="2025501"/>
                </a:cubicBezTo>
                <a:cubicBezTo>
                  <a:pt x="860021" y="2028321"/>
                  <a:pt x="861078" y="2032667"/>
                  <a:pt x="861078" y="2038541"/>
                </a:cubicBezTo>
                <a:cubicBezTo>
                  <a:pt x="861078" y="2042535"/>
                  <a:pt x="860843" y="2045237"/>
                  <a:pt x="860373" y="2046647"/>
                </a:cubicBezTo>
                <a:cubicBezTo>
                  <a:pt x="862253" y="2048761"/>
                  <a:pt x="863193" y="2051463"/>
                  <a:pt x="863193" y="2054752"/>
                </a:cubicBezTo>
                <a:cubicBezTo>
                  <a:pt x="863193" y="2056632"/>
                  <a:pt x="862723" y="2058747"/>
                  <a:pt x="861783" y="2061096"/>
                </a:cubicBezTo>
                <a:cubicBezTo>
                  <a:pt x="864133" y="2063681"/>
                  <a:pt x="865307" y="2067205"/>
                  <a:pt x="865307" y="2071669"/>
                </a:cubicBezTo>
                <a:cubicBezTo>
                  <a:pt x="865307" y="2073079"/>
                  <a:pt x="865072" y="2074488"/>
                  <a:pt x="864602" y="2075898"/>
                </a:cubicBezTo>
                <a:cubicBezTo>
                  <a:pt x="865542" y="2076603"/>
                  <a:pt x="866365" y="2077836"/>
                  <a:pt x="867069" y="2079598"/>
                </a:cubicBezTo>
                <a:cubicBezTo>
                  <a:pt x="867774" y="2081361"/>
                  <a:pt x="868127" y="2083181"/>
                  <a:pt x="868127" y="2085061"/>
                </a:cubicBezTo>
                <a:cubicBezTo>
                  <a:pt x="868127" y="2087410"/>
                  <a:pt x="867539" y="2089408"/>
                  <a:pt x="866365" y="2091052"/>
                </a:cubicBezTo>
                <a:cubicBezTo>
                  <a:pt x="868244" y="2091287"/>
                  <a:pt x="869536" y="2092521"/>
                  <a:pt x="870241" y="2094753"/>
                </a:cubicBezTo>
                <a:cubicBezTo>
                  <a:pt x="870946" y="2096985"/>
                  <a:pt x="871063" y="2099158"/>
                  <a:pt x="870594" y="2101273"/>
                </a:cubicBezTo>
                <a:lnTo>
                  <a:pt x="870946" y="2101273"/>
                </a:lnTo>
                <a:cubicBezTo>
                  <a:pt x="872591" y="2101273"/>
                  <a:pt x="874059" y="2102154"/>
                  <a:pt x="875351" y="2103916"/>
                </a:cubicBezTo>
                <a:cubicBezTo>
                  <a:pt x="876644" y="2105678"/>
                  <a:pt x="877055" y="2107264"/>
                  <a:pt x="876585" y="2108674"/>
                </a:cubicBezTo>
                <a:cubicBezTo>
                  <a:pt x="877290" y="2108204"/>
                  <a:pt x="878347" y="2107969"/>
                  <a:pt x="879757" y="2107969"/>
                </a:cubicBezTo>
                <a:cubicBezTo>
                  <a:pt x="881636" y="2107969"/>
                  <a:pt x="883340" y="2108380"/>
                  <a:pt x="884867" y="2109202"/>
                </a:cubicBezTo>
                <a:cubicBezTo>
                  <a:pt x="886394" y="2110025"/>
                  <a:pt x="887510" y="2111023"/>
                  <a:pt x="888215" y="2112198"/>
                </a:cubicBezTo>
                <a:cubicBezTo>
                  <a:pt x="892914" y="2109613"/>
                  <a:pt x="897378" y="2108321"/>
                  <a:pt x="901607" y="2108321"/>
                </a:cubicBezTo>
                <a:cubicBezTo>
                  <a:pt x="903722" y="2108321"/>
                  <a:pt x="905601" y="2108674"/>
                  <a:pt x="907246" y="2109378"/>
                </a:cubicBezTo>
                <a:cubicBezTo>
                  <a:pt x="909360" y="2107734"/>
                  <a:pt x="912121" y="2106265"/>
                  <a:pt x="915528" y="2104973"/>
                </a:cubicBezTo>
                <a:cubicBezTo>
                  <a:pt x="918935" y="2103681"/>
                  <a:pt x="921930" y="2103035"/>
                  <a:pt x="924515" y="2103035"/>
                </a:cubicBezTo>
                <a:cubicBezTo>
                  <a:pt x="925689" y="2103035"/>
                  <a:pt x="926747" y="2103270"/>
                  <a:pt x="927686" y="2103740"/>
                </a:cubicBezTo>
                <a:cubicBezTo>
                  <a:pt x="926042" y="2101155"/>
                  <a:pt x="925220" y="2097866"/>
                  <a:pt x="925220" y="2093872"/>
                </a:cubicBezTo>
                <a:cubicBezTo>
                  <a:pt x="925220" y="2089408"/>
                  <a:pt x="926629" y="2086588"/>
                  <a:pt x="929449" y="2085414"/>
                </a:cubicBezTo>
                <a:cubicBezTo>
                  <a:pt x="927804" y="2083534"/>
                  <a:pt x="926982" y="2079540"/>
                  <a:pt x="926982" y="2073431"/>
                </a:cubicBezTo>
                <a:cubicBezTo>
                  <a:pt x="926982" y="2066148"/>
                  <a:pt x="928509" y="2060979"/>
                  <a:pt x="931563" y="2057924"/>
                </a:cubicBezTo>
                <a:cubicBezTo>
                  <a:pt x="929449" y="2054400"/>
                  <a:pt x="928391" y="2050523"/>
                  <a:pt x="928391" y="2046294"/>
                </a:cubicBezTo>
                <a:cubicBezTo>
                  <a:pt x="928391" y="2042535"/>
                  <a:pt x="929096" y="2039951"/>
                  <a:pt x="930506" y="2038541"/>
                </a:cubicBezTo>
                <a:cubicBezTo>
                  <a:pt x="929096" y="2036661"/>
                  <a:pt x="928391" y="2034312"/>
                  <a:pt x="928391" y="2031492"/>
                </a:cubicBezTo>
                <a:cubicBezTo>
                  <a:pt x="928391" y="2028673"/>
                  <a:pt x="928920" y="2025677"/>
                  <a:pt x="929977" y="2022506"/>
                </a:cubicBezTo>
                <a:cubicBezTo>
                  <a:pt x="931035" y="2019334"/>
                  <a:pt x="932386" y="2016808"/>
                  <a:pt x="934030" y="2014928"/>
                </a:cubicBezTo>
                <a:cubicBezTo>
                  <a:pt x="930976" y="2012814"/>
                  <a:pt x="929449" y="2008232"/>
                  <a:pt x="929449" y="2001184"/>
                </a:cubicBezTo>
                <a:cubicBezTo>
                  <a:pt x="929449" y="1996720"/>
                  <a:pt x="929801" y="1993078"/>
                  <a:pt x="930506" y="1990259"/>
                </a:cubicBezTo>
                <a:cubicBezTo>
                  <a:pt x="928391" y="1985560"/>
                  <a:pt x="927334" y="1981566"/>
                  <a:pt x="927334" y="1978276"/>
                </a:cubicBezTo>
                <a:cubicBezTo>
                  <a:pt x="927334" y="1974047"/>
                  <a:pt x="928744" y="1970640"/>
                  <a:pt x="931563" y="1968056"/>
                </a:cubicBezTo>
                <a:cubicBezTo>
                  <a:pt x="934383" y="1965472"/>
                  <a:pt x="937672" y="1964179"/>
                  <a:pt x="941431" y="1964179"/>
                </a:cubicBezTo>
                <a:cubicBezTo>
                  <a:pt x="945895" y="1964179"/>
                  <a:pt x="949713" y="1965942"/>
                  <a:pt x="952885" y="1969466"/>
                </a:cubicBezTo>
                <a:cubicBezTo>
                  <a:pt x="956057" y="1972990"/>
                  <a:pt x="957525" y="1978041"/>
                  <a:pt x="957290" y="1984620"/>
                </a:cubicBezTo>
                <a:cubicBezTo>
                  <a:pt x="958465" y="1985795"/>
                  <a:pt x="959464" y="1987616"/>
                  <a:pt x="960286" y="1990083"/>
                </a:cubicBezTo>
                <a:cubicBezTo>
                  <a:pt x="961108" y="1992549"/>
                  <a:pt x="961519" y="1995075"/>
                  <a:pt x="961519" y="1997660"/>
                </a:cubicBezTo>
                <a:cubicBezTo>
                  <a:pt x="961519" y="2002829"/>
                  <a:pt x="960227" y="2006470"/>
                  <a:pt x="957643" y="2008585"/>
                </a:cubicBezTo>
                <a:cubicBezTo>
                  <a:pt x="961872" y="2013754"/>
                  <a:pt x="963986" y="2018805"/>
                  <a:pt x="963986" y="2023739"/>
                </a:cubicBezTo>
                <a:cubicBezTo>
                  <a:pt x="963986" y="2027028"/>
                  <a:pt x="963047" y="2029730"/>
                  <a:pt x="961167" y="2031845"/>
                </a:cubicBezTo>
                <a:cubicBezTo>
                  <a:pt x="963047" y="2034429"/>
                  <a:pt x="963986" y="2037249"/>
                  <a:pt x="963986" y="2040303"/>
                </a:cubicBezTo>
                <a:cubicBezTo>
                  <a:pt x="963986" y="2043357"/>
                  <a:pt x="963164" y="2046529"/>
                  <a:pt x="961519" y="2049819"/>
                </a:cubicBezTo>
                <a:cubicBezTo>
                  <a:pt x="962929" y="2051933"/>
                  <a:pt x="963634" y="2054283"/>
                  <a:pt x="963634" y="2056867"/>
                </a:cubicBezTo>
                <a:cubicBezTo>
                  <a:pt x="963634" y="2061096"/>
                  <a:pt x="961872" y="2064738"/>
                  <a:pt x="958348" y="2067792"/>
                </a:cubicBezTo>
                <a:cubicBezTo>
                  <a:pt x="960697" y="2070377"/>
                  <a:pt x="961872" y="2073431"/>
                  <a:pt x="961872" y="2076955"/>
                </a:cubicBezTo>
                <a:cubicBezTo>
                  <a:pt x="961872" y="2080715"/>
                  <a:pt x="960345" y="2084944"/>
                  <a:pt x="957290" y="2089643"/>
                </a:cubicBezTo>
                <a:cubicBezTo>
                  <a:pt x="959640" y="2091052"/>
                  <a:pt x="960815" y="2093989"/>
                  <a:pt x="960815" y="2098453"/>
                </a:cubicBezTo>
                <a:cubicBezTo>
                  <a:pt x="960815" y="2102917"/>
                  <a:pt x="959875" y="2107499"/>
                  <a:pt x="957995" y="2112198"/>
                </a:cubicBezTo>
                <a:cubicBezTo>
                  <a:pt x="959875" y="2114782"/>
                  <a:pt x="960815" y="2118189"/>
                  <a:pt x="960815" y="2122418"/>
                </a:cubicBezTo>
                <a:cubicBezTo>
                  <a:pt x="960815" y="2125003"/>
                  <a:pt x="960345" y="2127117"/>
                  <a:pt x="959405" y="2128762"/>
                </a:cubicBezTo>
                <a:cubicBezTo>
                  <a:pt x="959875" y="2131111"/>
                  <a:pt x="960110" y="2132873"/>
                  <a:pt x="960110" y="2134048"/>
                </a:cubicBezTo>
                <a:cubicBezTo>
                  <a:pt x="960110" y="2138512"/>
                  <a:pt x="958759" y="2141978"/>
                  <a:pt x="956057" y="2144445"/>
                </a:cubicBezTo>
                <a:cubicBezTo>
                  <a:pt x="953355" y="2146912"/>
                  <a:pt x="950124" y="2148145"/>
                  <a:pt x="946365" y="2148145"/>
                </a:cubicBezTo>
                <a:cubicBezTo>
                  <a:pt x="943076" y="2148145"/>
                  <a:pt x="940139" y="2147029"/>
                  <a:pt x="937554" y="2144797"/>
                </a:cubicBezTo>
                <a:cubicBezTo>
                  <a:pt x="934970" y="2142565"/>
                  <a:pt x="933443" y="2139335"/>
                  <a:pt x="932973" y="2135105"/>
                </a:cubicBezTo>
                <a:cubicBezTo>
                  <a:pt x="932738" y="2134870"/>
                  <a:pt x="932444" y="2134459"/>
                  <a:pt x="932092" y="2133872"/>
                </a:cubicBezTo>
                <a:cubicBezTo>
                  <a:pt x="931739" y="2133285"/>
                  <a:pt x="931446" y="2132756"/>
                  <a:pt x="931211" y="2132286"/>
                </a:cubicBezTo>
                <a:cubicBezTo>
                  <a:pt x="927217" y="2134636"/>
                  <a:pt x="923575" y="2135810"/>
                  <a:pt x="920286" y="2135810"/>
                </a:cubicBezTo>
                <a:cubicBezTo>
                  <a:pt x="919111" y="2135810"/>
                  <a:pt x="918171" y="2135693"/>
                  <a:pt x="917466" y="2135458"/>
                </a:cubicBezTo>
                <a:cubicBezTo>
                  <a:pt x="914412" y="2137572"/>
                  <a:pt x="911475" y="2138630"/>
                  <a:pt x="908655" y="2138630"/>
                </a:cubicBezTo>
                <a:cubicBezTo>
                  <a:pt x="906306" y="2138630"/>
                  <a:pt x="904074" y="2138160"/>
                  <a:pt x="901959" y="2137220"/>
                </a:cubicBezTo>
                <a:cubicBezTo>
                  <a:pt x="901020" y="2138865"/>
                  <a:pt x="899551" y="2140157"/>
                  <a:pt x="897554" y="2141097"/>
                </a:cubicBezTo>
                <a:cubicBezTo>
                  <a:pt x="895557" y="2142036"/>
                  <a:pt x="893384" y="2142506"/>
                  <a:pt x="891034" y="2142506"/>
                </a:cubicBezTo>
                <a:cubicBezTo>
                  <a:pt x="889625" y="2142506"/>
                  <a:pt x="888567" y="2142389"/>
                  <a:pt x="887863" y="2142154"/>
                </a:cubicBezTo>
                <a:cubicBezTo>
                  <a:pt x="885278" y="2143094"/>
                  <a:pt x="882811" y="2143564"/>
                  <a:pt x="880462" y="2143564"/>
                </a:cubicBezTo>
                <a:cubicBezTo>
                  <a:pt x="877172" y="2143564"/>
                  <a:pt x="874470" y="2142389"/>
                  <a:pt x="872356" y="2140039"/>
                </a:cubicBezTo>
                <a:cubicBezTo>
                  <a:pt x="869771" y="2140274"/>
                  <a:pt x="866893" y="2139158"/>
                  <a:pt x="863721" y="2136691"/>
                </a:cubicBezTo>
                <a:cubicBezTo>
                  <a:pt x="860550" y="2134224"/>
                  <a:pt x="858611" y="2131816"/>
                  <a:pt x="857906" y="2129467"/>
                </a:cubicBezTo>
                <a:cubicBezTo>
                  <a:pt x="855087" y="2128762"/>
                  <a:pt x="852561" y="2127176"/>
                  <a:pt x="850329" y="2124709"/>
                </a:cubicBezTo>
                <a:cubicBezTo>
                  <a:pt x="848097" y="2122242"/>
                  <a:pt x="846629" y="2119129"/>
                  <a:pt x="845924" y="2115370"/>
                </a:cubicBezTo>
                <a:cubicBezTo>
                  <a:pt x="843104" y="2114665"/>
                  <a:pt x="840814" y="2112726"/>
                  <a:pt x="839052" y="2109555"/>
                </a:cubicBezTo>
                <a:cubicBezTo>
                  <a:pt x="837290" y="2106383"/>
                  <a:pt x="836408" y="2102682"/>
                  <a:pt x="836408" y="2098453"/>
                </a:cubicBezTo>
                <a:cubicBezTo>
                  <a:pt x="836408" y="2095869"/>
                  <a:pt x="836761" y="2093402"/>
                  <a:pt x="837466" y="2091052"/>
                </a:cubicBezTo>
                <a:cubicBezTo>
                  <a:pt x="835821" y="2088468"/>
                  <a:pt x="835234" y="2085179"/>
                  <a:pt x="835704" y="2081184"/>
                </a:cubicBezTo>
                <a:cubicBezTo>
                  <a:pt x="832414" y="2078365"/>
                  <a:pt x="830770" y="2075076"/>
                  <a:pt x="830770" y="2071316"/>
                </a:cubicBezTo>
                <a:cubicBezTo>
                  <a:pt x="830770" y="2069437"/>
                  <a:pt x="831122" y="2067675"/>
                  <a:pt x="831827" y="2066030"/>
                </a:cubicBezTo>
                <a:cubicBezTo>
                  <a:pt x="830417" y="2063916"/>
                  <a:pt x="829712" y="2061449"/>
                  <a:pt x="829712" y="2058629"/>
                </a:cubicBezTo>
                <a:cubicBezTo>
                  <a:pt x="829712" y="2055105"/>
                  <a:pt x="830770" y="2051933"/>
                  <a:pt x="832884" y="2049114"/>
                </a:cubicBezTo>
                <a:cubicBezTo>
                  <a:pt x="829595" y="2046294"/>
                  <a:pt x="827950" y="2042770"/>
                  <a:pt x="827950" y="2038541"/>
                </a:cubicBezTo>
                <a:cubicBezTo>
                  <a:pt x="827950" y="2035957"/>
                  <a:pt x="828655" y="2033725"/>
                  <a:pt x="830065" y="2031845"/>
                </a:cubicBezTo>
                <a:cubicBezTo>
                  <a:pt x="827950" y="2028791"/>
                  <a:pt x="826893" y="2025149"/>
                  <a:pt x="826893" y="2020920"/>
                </a:cubicBezTo>
                <a:cubicBezTo>
                  <a:pt x="826893" y="2017630"/>
                  <a:pt x="827598" y="2015163"/>
                  <a:pt x="829008" y="2013519"/>
                </a:cubicBezTo>
                <a:cubicBezTo>
                  <a:pt x="826658" y="2011639"/>
                  <a:pt x="825483" y="2008820"/>
                  <a:pt x="825483" y="2005061"/>
                </a:cubicBezTo>
                <a:cubicBezTo>
                  <a:pt x="825483" y="2002711"/>
                  <a:pt x="826188" y="2000127"/>
                  <a:pt x="827598" y="1997307"/>
                </a:cubicBezTo>
                <a:cubicBezTo>
                  <a:pt x="826423" y="1995428"/>
                  <a:pt x="825836" y="1992726"/>
                  <a:pt x="825836" y="1989202"/>
                </a:cubicBezTo>
                <a:cubicBezTo>
                  <a:pt x="825836" y="1984032"/>
                  <a:pt x="827245" y="1980038"/>
                  <a:pt x="830065" y="1977219"/>
                </a:cubicBezTo>
                <a:cubicBezTo>
                  <a:pt x="829360" y="1975104"/>
                  <a:pt x="829008" y="1973107"/>
                  <a:pt x="829008" y="1971228"/>
                </a:cubicBezTo>
                <a:cubicBezTo>
                  <a:pt x="829008" y="1966999"/>
                  <a:pt x="830476" y="1963651"/>
                  <a:pt x="833413" y="1961184"/>
                </a:cubicBezTo>
                <a:cubicBezTo>
                  <a:pt x="836350" y="1958717"/>
                  <a:pt x="839815" y="1957483"/>
                  <a:pt x="843809" y="1957483"/>
                </a:cubicBezTo>
                <a:close/>
                <a:moveTo>
                  <a:pt x="3452183" y="1956426"/>
                </a:moveTo>
                <a:cubicBezTo>
                  <a:pt x="3456177" y="1956426"/>
                  <a:pt x="3459760" y="1957366"/>
                  <a:pt x="3462931" y="1959245"/>
                </a:cubicBezTo>
                <a:cubicBezTo>
                  <a:pt x="3466104" y="1961125"/>
                  <a:pt x="3468041" y="1963709"/>
                  <a:pt x="3468747" y="1966999"/>
                </a:cubicBezTo>
                <a:cubicBezTo>
                  <a:pt x="3472506" y="1966999"/>
                  <a:pt x="3476500" y="1968350"/>
                  <a:pt x="3480729" y="1971052"/>
                </a:cubicBezTo>
                <a:cubicBezTo>
                  <a:pt x="3484958" y="1973753"/>
                  <a:pt x="3487425" y="1976514"/>
                  <a:pt x="3488130" y="1979334"/>
                </a:cubicBezTo>
                <a:cubicBezTo>
                  <a:pt x="3493769" y="1980978"/>
                  <a:pt x="3499231" y="1984561"/>
                  <a:pt x="3504517" y="1990083"/>
                </a:cubicBezTo>
                <a:cubicBezTo>
                  <a:pt x="3509804" y="1995604"/>
                  <a:pt x="3512447" y="2001184"/>
                  <a:pt x="3512447" y="2006823"/>
                </a:cubicBezTo>
                <a:cubicBezTo>
                  <a:pt x="3512447" y="2007762"/>
                  <a:pt x="3512212" y="2009172"/>
                  <a:pt x="3511743" y="2011052"/>
                </a:cubicBezTo>
                <a:cubicBezTo>
                  <a:pt x="3521845" y="2013166"/>
                  <a:pt x="3526427" y="2023387"/>
                  <a:pt x="3525487" y="2041713"/>
                </a:cubicBezTo>
                <a:cubicBezTo>
                  <a:pt x="3527602" y="2045237"/>
                  <a:pt x="3528659" y="2048996"/>
                  <a:pt x="3528659" y="2052990"/>
                </a:cubicBezTo>
                <a:cubicBezTo>
                  <a:pt x="3528659" y="2057689"/>
                  <a:pt x="3527132" y="2062388"/>
                  <a:pt x="3524077" y="2067087"/>
                </a:cubicBezTo>
                <a:cubicBezTo>
                  <a:pt x="3524782" y="2069202"/>
                  <a:pt x="3525135" y="2071199"/>
                  <a:pt x="3525135" y="2073079"/>
                </a:cubicBezTo>
                <a:cubicBezTo>
                  <a:pt x="3525135" y="2075898"/>
                  <a:pt x="3524547" y="2078600"/>
                  <a:pt x="3523372" y="2081184"/>
                </a:cubicBezTo>
                <a:cubicBezTo>
                  <a:pt x="3522198" y="2083769"/>
                  <a:pt x="3520670" y="2085766"/>
                  <a:pt x="3518791" y="2087176"/>
                </a:cubicBezTo>
                <a:cubicBezTo>
                  <a:pt x="3519026" y="2090935"/>
                  <a:pt x="3518379" y="2093989"/>
                  <a:pt x="3516853" y="2096339"/>
                </a:cubicBezTo>
                <a:cubicBezTo>
                  <a:pt x="3515326" y="2098688"/>
                  <a:pt x="3512565" y="2101860"/>
                  <a:pt x="3508571" y="2105854"/>
                </a:cubicBezTo>
                <a:cubicBezTo>
                  <a:pt x="3508805" y="2106794"/>
                  <a:pt x="3508923" y="2108204"/>
                  <a:pt x="3508923" y="2110083"/>
                </a:cubicBezTo>
                <a:cubicBezTo>
                  <a:pt x="3508923" y="2117132"/>
                  <a:pt x="3504929" y="2121713"/>
                  <a:pt x="3496940" y="2123828"/>
                </a:cubicBezTo>
                <a:cubicBezTo>
                  <a:pt x="3496236" y="2127587"/>
                  <a:pt x="3494297" y="2130641"/>
                  <a:pt x="3491126" y="2132991"/>
                </a:cubicBezTo>
                <a:cubicBezTo>
                  <a:pt x="3487954" y="2135340"/>
                  <a:pt x="3484136" y="2136515"/>
                  <a:pt x="3479672" y="2136515"/>
                </a:cubicBezTo>
                <a:cubicBezTo>
                  <a:pt x="3475912" y="2141684"/>
                  <a:pt x="3471331" y="2144269"/>
                  <a:pt x="3465927" y="2144269"/>
                </a:cubicBezTo>
                <a:cubicBezTo>
                  <a:pt x="3464283" y="2144269"/>
                  <a:pt x="3462990" y="2144151"/>
                  <a:pt x="3462051" y="2143916"/>
                </a:cubicBezTo>
                <a:cubicBezTo>
                  <a:pt x="3459231" y="2146735"/>
                  <a:pt x="3454884" y="2148145"/>
                  <a:pt x="3449011" y="2148145"/>
                </a:cubicBezTo>
                <a:cubicBezTo>
                  <a:pt x="3444547" y="2148145"/>
                  <a:pt x="3440905" y="2147440"/>
                  <a:pt x="3438085" y="2146031"/>
                </a:cubicBezTo>
                <a:cubicBezTo>
                  <a:pt x="3433857" y="2146970"/>
                  <a:pt x="3430097" y="2147440"/>
                  <a:pt x="3426808" y="2147440"/>
                </a:cubicBezTo>
                <a:cubicBezTo>
                  <a:pt x="3417645" y="2147440"/>
                  <a:pt x="3411066" y="2145091"/>
                  <a:pt x="3407072" y="2140392"/>
                </a:cubicBezTo>
                <a:cubicBezTo>
                  <a:pt x="3406132" y="2140627"/>
                  <a:pt x="3404840" y="2140744"/>
                  <a:pt x="3403195" y="2140744"/>
                </a:cubicBezTo>
                <a:cubicBezTo>
                  <a:pt x="3397792" y="2140744"/>
                  <a:pt x="3393680" y="2138277"/>
                  <a:pt x="3390861" y="2133343"/>
                </a:cubicBezTo>
                <a:cubicBezTo>
                  <a:pt x="3388511" y="2133578"/>
                  <a:pt x="3385515" y="2132345"/>
                  <a:pt x="3381874" y="2129643"/>
                </a:cubicBezTo>
                <a:cubicBezTo>
                  <a:pt x="3378232" y="2126941"/>
                  <a:pt x="3376646" y="2124298"/>
                  <a:pt x="3377116" y="2121713"/>
                </a:cubicBezTo>
                <a:cubicBezTo>
                  <a:pt x="3373357" y="2120773"/>
                  <a:pt x="3370244" y="2118483"/>
                  <a:pt x="3367777" y="2114841"/>
                </a:cubicBezTo>
                <a:cubicBezTo>
                  <a:pt x="3365310" y="2111199"/>
                  <a:pt x="3364194" y="2107029"/>
                  <a:pt x="3364429" y="2102330"/>
                </a:cubicBezTo>
                <a:cubicBezTo>
                  <a:pt x="3361844" y="2101390"/>
                  <a:pt x="3359847" y="2099510"/>
                  <a:pt x="3358438" y="2096691"/>
                </a:cubicBezTo>
                <a:cubicBezTo>
                  <a:pt x="3357028" y="2093872"/>
                  <a:pt x="3356323" y="2090700"/>
                  <a:pt x="3356323" y="2087176"/>
                </a:cubicBezTo>
                <a:cubicBezTo>
                  <a:pt x="3356323" y="2083416"/>
                  <a:pt x="3356910" y="2080715"/>
                  <a:pt x="3358085" y="2079070"/>
                </a:cubicBezTo>
                <a:cubicBezTo>
                  <a:pt x="3355501" y="2075076"/>
                  <a:pt x="3354209" y="2070494"/>
                  <a:pt x="3354209" y="2065325"/>
                </a:cubicBezTo>
                <a:cubicBezTo>
                  <a:pt x="3354209" y="2059921"/>
                  <a:pt x="3355853" y="2055575"/>
                  <a:pt x="3359142" y="2052286"/>
                </a:cubicBezTo>
                <a:cubicBezTo>
                  <a:pt x="3356558" y="2050406"/>
                  <a:pt x="3355266" y="2047586"/>
                  <a:pt x="3355266" y="2043827"/>
                </a:cubicBezTo>
                <a:cubicBezTo>
                  <a:pt x="3355266" y="2041478"/>
                  <a:pt x="3355853" y="2039128"/>
                  <a:pt x="3357028" y="2036779"/>
                </a:cubicBezTo>
                <a:cubicBezTo>
                  <a:pt x="3358202" y="2034429"/>
                  <a:pt x="3359729" y="2032785"/>
                  <a:pt x="3361609" y="2031845"/>
                </a:cubicBezTo>
                <a:cubicBezTo>
                  <a:pt x="3361139" y="2028556"/>
                  <a:pt x="3361550" y="2025442"/>
                  <a:pt x="3362843" y="2022506"/>
                </a:cubicBezTo>
                <a:cubicBezTo>
                  <a:pt x="3364135" y="2019569"/>
                  <a:pt x="3365956" y="2017395"/>
                  <a:pt x="3368305" y="2015986"/>
                </a:cubicBezTo>
                <a:cubicBezTo>
                  <a:pt x="3367836" y="2015281"/>
                  <a:pt x="3367600" y="2014224"/>
                  <a:pt x="3367600" y="2012814"/>
                </a:cubicBezTo>
                <a:cubicBezTo>
                  <a:pt x="3367600" y="2010699"/>
                  <a:pt x="3368364" y="2008585"/>
                  <a:pt x="3369891" y="2006470"/>
                </a:cubicBezTo>
                <a:cubicBezTo>
                  <a:pt x="3371419" y="2004356"/>
                  <a:pt x="3373122" y="2003063"/>
                  <a:pt x="3375002" y="2002594"/>
                </a:cubicBezTo>
                <a:cubicBezTo>
                  <a:pt x="3374766" y="2001889"/>
                  <a:pt x="3374649" y="2000949"/>
                  <a:pt x="3374649" y="1999774"/>
                </a:cubicBezTo>
                <a:cubicBezTo>
                  <a:pt x="3374649" y="1994840"/>
                  <a:pt x="3376528" y="1990552"/>
                  <a:pt x="3380288" y="1986911"/>
                </a:cubicBezTo>
                <a:cubicBezTo>
                  <a:pt x="3384047" y="1983269"/>
                  <a:pt x="3387689" y="1981683"/>
                  <a:pt x="3391213" y="1982153"/>
                </a:cubicBezTo>
                <a:cubicBezTo>
                  <a:pt x="3391213" y="1978864"/>
                  <a:pt x="3392682" y="1976103"/>
                  <a:pt x="3395619" y="1973871"/>
                </a:cubicBezTo>
                <a:cubicBezTo>
                  <a:pt x="3398555" y="1971639"/>
                  <a:pt x="3402373" y="1970523"/>
                  <a:pt x="3407072" y="1970523"/>
                </a:cubicBezTo>
                <a:cubicBezTo>
                  <a:pt x="3409187" y="1970523"/>
                  <a:pt x="3410831" y="1970640"/>
                  <a:pt x="3412006" y="1970875"/>
                </a:cubicBezTo>
                <a:cubicBezTo>
                  <a:pt x="3413651" y="1967351"/>
                  <a:pt x="3416470" y="1964473"/>
                  <a:pt x="3420465" y="1962241"/>
                </a:cubicBezTo>
                <a:cubicBezTo>
                  <a:pt x="3424458" y="1960009"/>
                  <a:pt x="3428570" y="1958893"/>
                  <a:pt x="3432799" y="1958893"/>
                </a:cubicBezTo>
                <a:cubicBezTo>
                  <a:pt x="3435619" y="1958893"/>
                  <a:pt x="3437968" y="1959480"/>
                  <a:pt x="3439847" y="1960655"/>
                </a:cubicBezTo>
                <a:cubicBezTo>
                  <a:pt x="3443137" y="1957836"/>
                  <a:pt x="3447248" y="1956426"/>
                  <a:pt x="3452183" y="1956426"/>
                </a:cubicBezTo>
                <a:close/>
                <a:moveTo>
                  <a:pt x="1089983" y="1956426"/>
                </a:moveTo>
                <a:cubicBezTo>
                  <a:pt x="1093977" y="1956426"/>
                  <a:pt x="1097560" y="1957366"/>
                  <a:pt x="1100732" y="1959245"/>
                </a:cubicBezTo>
                <a:cubicBezTo>
                  <a:pt x="1103904" y="1961125"/>
                  <a:pt x="1105842" y="1963709"/>
                  <a:pt x="1106547" y="1966999"/>
                </a:cubicBezTo>
                <a:cubicBezTo>
                  <a:pt x="1110306" y="1966999"/>
                  <a:pt x="1114300" y="1968350"/>
                  <a:pt x="1118529" y="1971052"/>
                </a:cubicBezTo>
                <a:cubicBezTo>
                  <a:pt x="1122759" y="1973753"/>
                  <a:pt x="1125226" y="1976514"/>
                  <a:pt x="1125930" y="1979334"/>
                </a:cubicBezTo>
                <a:cubicBezTo>
                  <a:pt x="1131569" y="1980978"/>
                  <a:pt x="1137032" y="1984561"/>
                  <a:pt x="1142318" y="1990083"/>
                </a:cubicBezTo>
                <a:cubicBezTo>
                  <a:pt x="1147604" y="1995604"/>
                  <a:pt x="1150248" y="2001184"/>
                  <a:pt x="1150248" y="2006823"/>
                </a:cubicBezTo>
                <a:cubicBezTo>
                  <a:pt x="1150248" y="2007762"/>
                  <a:pt x="1150013" y="2009172"/>
                  <a:pt x="1149543" y="2011052"/>
                </a:cubicBezTo>
                <a:cubicBezTo>
                  <a:pt x="1159646" y="2013166"/>
                  <a:pt x="1164227" y="2023387"/>
                  <a:pt x="1163287" y="2041713"/>
                </a:cubicBezTo>
                <a:cubicBezTo>
                  <a:pt x="1165402" y="2045237"/>
                  <a:pt x="1166459" y="2048996"/>
                  <a:pt x="1166459" y="2052990"/>
                </a:cubicBezTo>
                <a:cubicBezTo>
                  <a:pt x="1166459" y="2057689"/>
                  <a:pt x="1164932" y="2062388"/>
                  <a:pt x="1161878" y="2067087"/>
                </a:cubicBezTo>
                <a:cubicBezTo>
                  <a:pt x="1162583" y="2069202"/>
                  <a:pt x="1162935" y="2071199"/>
                  <a:pt x="1162935" y="2073079"/>
                </a:cubicBezTo>
                <a:cubicBezTo>
                  <a:pt x="1162935" y="2075898"/>
                  <a:pt x="1162348" y="2078600"/>
                  <a:pt x="1161173" y="2081184"/>
                </a:cubicBezTo>
                <a:cubicBezTo>
                  <a:pt x="1159998" y="2083769"/>
                  <a:pt x="1158471" y="2085766"/>
                  <a:pt x="1156591" y="2087176"/>
                </a:cubicBezTo>
                <a:cubicBezTo>
                  <a:pt x="1156826" y="2090935"/>
                  <a:pt x="1156180" y="2093989"/>
                  <a:pt x="1154653" y="2096339"/>
                </a:cubicBezTo>
                <a:cubicBezTo>
                  <a:pt x="1153126" y="2098688"/>
                  <a:pt x="1150365" y="2101860"/>
                  <a:pt x="1146371" y="2105854"/>
                </a:cubicBezTo>
                <a:cubicBezTo>
                  <a:pt x="1146606" y="2106794"/>
                  <a:pt x="1146724" y="2108204"/>
                  <a:pt x="1146724" y="2110083"/>
                </a:cubicBezTo>
                <a:cubicBezTo>
                  <a:pt x="1146724" y="2117132"/>
                  <a:pt x="1142729" y="2121713"/>
                  <a:pt x="1134741" y="2123828"/>
                </a:cubicBezTo>
                <a:cubicBezTo>
                  <a:pt x="1134036" y="2127587"/>
                  <a:pt x="1132098" y="2130641"/>
                  <a:pt x="1128926" y="2132991"/>
                </a:cubicBezTo>
                <a:cubicBezTo>
                  <a:pt x="1125754" y="2135340"/>
                  <a:pt x="1121936" y="2136515"/>
                  <a:pt x="1117472" y="2136515"/>
                </a:cubicBezTo>
                <a:cubicBezTo>
                  <a:pt x="1113713" y="2141684"/>
                  <a:pt x="1109131" y="2144269"/>
                  <a:pt x="1103728" y="2144269"/>
                </a:cubicBezTo>
                <a:cubicBezTo>
                  <a:pt x="1102083" y="2144269"/>
                  <a:pt x="1100791" y="2144151"/>
                  <a:pt x="1099851" y="2143916"/>
                </a:cubicBezTo>
                <a:cubicBezTo>
                  <a:pt x="1097032" y="2146735"/>
                  <a:pt x="1092685" y="2148145"/>
                  <a:pt x="1086811" y="2148145"/>
                </a:cubicBezTo>
                <a:cubicBezTo>
                  <a:pt x="1082347" y="2148145"/>
                  <a:pt x="1078705" y="2147440"/>
                  <a:pt x="1075886" y="2146031"/>
                </a:cubicBezTo>
                <a:cubicBezTo>
                  <a:pt x="1071657" y="2146970"/>
                  <a:pt x="1067898" y="2147440"/>
                  <a:pt x="1064608" y="2147440"/>
                </a:cubicBezTo>
                <a:cubicBezTo>
                  <a:pt x="1055445" y="2147440"/>
                  <a:pt x="1048867" y="2145091"/>
                  <a:pt x="1044873" y="2140392"/>
                </a:cubicBezTo>
                <a:cubicBezTo>
                  <a:pt x="1043933" y="2140627"/>
                  <a:pt x="1042641" y="2140744"/>
                  <a:pt x="1040996" y="2140744"/>
                </a:cubicBezTo>
                <a:cubicBezTo>
                  <a:pt x="1035592" y="2140744"/>
                  <a:pt x="1031480" y="2138277"/>
                  <a:pt x="1028661" y="2133343"/>
                </a:cubicBezTo>
                <a:cubicBezTo>
                  <a:pt x="1026312" y="2133578"/>
                  <a:pt x="1023316" y="2132345"/>
                  <a:pt x="1019674" y="2129643"/>
                </a:cubicBezTo>
                <a:cubicBezTo>
                  <a:pt x="1016033" y="2126941"/>
                  <a:pt x="1014446" y="2124298"/>
                  <a:pt x="1014917" y="2121713"/>
                </a:cubicBezTo>
                <a:cubicBezTo>
                  <a:pt x="1011157" y="2120773"/>
                  <a:pt x="1008044" y="2118483"/>
                  <a:pt x="1005577" y="2114841"/>
                </a:cubicBezTo>
                <a:cubicBezTo>
                  <a:pt x="1003110" y="2111199"/>
                  <a:pt x="1001994" y="2107029"/>
                  <a:pt x="1002229" y="2102330"/>
                </a:cubicBezTo>
                <a:cubicBezTo>
                  <a:pt x="999645" y="2101390"/>
                  <a:pt x="997648" y="2099510"/>
                  <a:pt x="996238" y="2096691"/>
                </a:cubicBezTo>
                <a:cubicBezTo>
                  <a:pt x="994828" y="2093872"/>
                  <a:pt x="994123" y="2090700"/>
                  <a:pt x="994123" y="2087176"/>
                </a:cubicBezTo>
                <a:cubicBezTo>
                  <a:pt x="994123" y="2083416"/>
                  <a:pt x="994711" y="2080715"/>
                  <a:pt x="995886" y="2079070"/>
                </a:cubicBezTo>
                <a:cubicBezTo>
                  <a:pt x="993301" y="2075076"/>
                  <a:pt x="992009" y="2070494"/>
                  <a:pt x="992009" y="2065325"/>
                </a:cubicBezTo>
                <a:cubicBezTo>
                  <a:pt x="992009" y="2059921"/>
                  <a:pt x="993654" y="2055575"/>
                  <a:pt x="996943" y="2052285"/>
                </a:cubicBezTo>
                <a:cubicBezTo>
                  <a:pt x="994358" y="2050406"/>
                  <a:pt x="993066" y="2047586"/>
                  <a:pt x="993066" y="2043827"/>
                </a:cubicBezTo>
                <a:cubicBezTo>
                  <a:pt x="993066" y="2041478"/>
                  <a:pt x="993654" y="2039128"/>
                  <a:pt x="994828" y="2036779"/>
                </a:cubicBezTo>
                <a:cubicBezTo>
                  <a:pt x="996003" y="2034429"/>
                  <a:pt x="997530" y="2032785"/>
                  <a:pt x="999410" y="2031845"/>
                </a:cubicBezTo>
                <a:cubicBezTo>
                  <a:pt x="998940" y="2028556"/>
                  <a:pt x="999351" y="2025442"/>
                  <a:pt x="1000643" y="2022506"/>
                </a:cubicBezTo>
                <a:cubicBezTo>
                  <a:pt x="1001935" y="2019569"/>
                  <a:pt x="1003756" y="2017395"/>
                  <a:pt x="1006106" y="2015986"/>
                </a:cubicBezTo>
                <a:cubicBezTo>
                  <a:pt x="1005636" y="2015281"/>
                  <a:pt x="1005401" y="2014224"/>
                  <a:pt x="1005401" y="2012814"/>
                </a:cubicBezTo>
                <a:cubicBezTo>
                  <a:pt x="1005401" y="2010699"/>
                  <a:pt x="1006165" y="2008585"/>
                  <a:pt x="1007692" y="2006470"/>
                </a:cubicBezTo>
                <a:cubicBezTo>
                  <a:pt x="1009219" y="2004356"/>
                  <a:pt x="1010922" y="2003063"/>
                  <a:pt x="1012802" y="2002594"/>
                </a:cubicBezTo>
                <a:cubicBezTo>
                  <a:pt x="1012567" y="2001889"/>
                  <a:pt x="1012450" y="2000949"/>
                  <a:pt x="1012450" y="1999774"/>
                </a:cubicBezTo>
                <a:cubicBezTo>
                  <a:pt x="1012450" y="1994840"/>
                  <a:pt x="1014329" y="1990552"/>
                  <a:pt x="1018088" y="1986911"/>
                </a:cubicBezTo>
                <a:cubicBezTo>
                  <a:pt x="1021848" y="1983269"/>
                  <a:pt x="1025489" y="1981683"/>
                  <a:pt x="1029013" y="1982153"/>
                </a:cubicBezTo>
                <a:cubicBezTo>
                  <a:pt x="1029013" y="1978864"/>
                  <a:pt x="1030482" y="1976103"/>
                  <a:pt x="1033419" y="1973871"/>
                </a:cubicBezTo>
                <a:cubicBezTo>
                  <a:pt x="1036356" y="1971639"/>
                  <a:pt x="1040174" y="1970523"/>
                  <a:pt x="1044873" y="1970523"/>
                </a:cubicBezTo>
                <a:cubicBezTo>
                  <a:pt x="1046987" y="1970523"/>
                  <a:pt x="1048632" y="1970640"/>
                  <a:pt x="1049807" y="1970875"/>
                </a:cubicBezTo>
                <a:cubicBezTo>
                  <a:pt x="1051451" y="1967351"/>
                  <a:pt x="1054271" y="1964473"/>
                  <a:pt x="1058265" y="1962241"/>
                </a:cubicBezTo>
                <a:cubicBezTo>
                  <a:pt x="1062259" y="1960009"/>
                  <a:pt x="1066371" y="1958893"/>
                  <a:pt x="1070600" y="1958893"/>
                </a:cubicBezTo>
                <a:cubicBezTo>
                  <a:pt x="1073419" y="1958893"/>
                  <a:pt x="1075769" y="1959480"/>
                  <a:pt x="1077648" y="1960655"/>
                </a:cubicBezTo>
                <a:cubicBezTo>
                  <a:pt x="1080938" y="1957836"/>
                  <a:pt x="1085049" y="1956426"/>
                  <a:pt x="1089983" y="1956426"/>
                </a:cubicBezTo>
                <a:close/>
                <a:moveTo>
                  <a:pt x="2872929" y="1956074"/>
                </a:moveTo>
                <a:cubicBezTo>
                  <a:pt x="2874104" y="1956074"/>
                  <a:pt x="2875631" y="1956309"/>
                  <a:pt x="2877511" y="1956778"/>
                </a:cubicBezTo>
                <a:lnTo>
                  <a:pt x="2880682" y="1956426"/>
                </a:lnTo>
                <a:cubicBezTo>
                  <a:pt x="2883502" y="1956426"/>
                  <a:pt x="2885910" y="1956955"/>
                  <a:pt x="2887907" y="1958012"/>
                </a:cubicBezTo>
                <a:cubicBezTo>
                  <a:pt x="2889904" y="1959069"/>
                  <a:pt x="2890785" y="1960303"/>
                  <a:pt x="2890551" y="1961712"/>
                </a:cubicBezTo>
                <a:cubicBezTo>
                  <a:pt x="2895719" y="1962182"/>
                  <a:pt x="2900066" y="1963357"/>
                  <a:pt x="2903590" y="1965237"/>
                </a:cubicBezTo>
                <a:cubicBezTo>
                  <a:pt x="2907114" y="1967116"/>
                  <a:pt x="2909229" y="1970523"/>
                  <a:pt x="2909934" y="1975457"/>
                </a:cubicBezTo>
                <a:cubicBezTo>
                  <a:pt x="2912989" y="1974752"/>
                  <a:pt x="2916865" y="1975516"/>
                  <a:pt x="2921564" y="1977748"/>
                </a:cubicBezTo>
                <a:cubicBezTo>
                  <a:pt x="2926263" y="1979980"/>
                  <a:pt x="2930316" y="1983386"/>
                  <a:pt x="2933723" y="1987968"/>
                </a:cubicBezTo>
                <a:cubicBezTo>
                  <a:pt x="2937129" y="1992549"/>
                  <a:pt x="2938833" y="1997895"/>
                  <a:pt x="2938833" y="2004003"/>
                </a:cubicBezTo>
                <a:cubicBezTo>
                  <a:pt x="2938833" y="2005413"/>
                  <a:pt x="2938598" y="2007528"/>
                  <a:pt x="2938128" y="2010347"/>
                </a:cubicBezTo>
                <a:cubicBezTo>
                  <a:pt x="2940712" y="2011522"/>
                  <a:pt x="2943121" y="2014341"/>
                  <a:pt x="2945353" y="2018805"/>
                </a:cubicBezTo>
                <a:cubicBezTo>
                  <a:pt x="2947584" y="2023269"/>
                  <a:pt x="2948701" y="2027851"/>
                  <a:pt x="2948701" y="2032550"/>
                </a:cubicBezTo>
                <a:cubicBezTo>
                  <a:pt x="2948701" y="2040538"/>
                  <a:pt x="2945176" y="2045942"/>
                  <a:pt x="2938128" y="2048761"/>
                </a:cubicBezTo>
                <a:cubicBezTo>
                  <a:pt x="2936248" y="2052051"/>
                  <a:pt x="2933723" y="2054635"/>
                  <a:pt x="2930551" y="2056515"/>
                </a:cubicBezTo>
                <a:cubicBezTo>
                  <a:pt x="2927379" y="2058394"/>
                  <a:pt x="2923913" y="2059334"/>
                  <a:pt x="2920154" y="2059334"/>
                </a:cubicBezTo>
                <a:cubicBezTo>
                  <a:pt x="2917100" y="2059334"/>
                  <a:pt x="2913929" y="2058629"/>
                  <a:pt x="2910639" y="2057219"/>
                </a:cubicBezTo>
                <a:cubicBezTo>
                  <a:pt x="2908759" y="2058394"/>
                  <a:pt x="2906174" y="2059451"/>
                  <a:pt x="2902885" y="2060391"/>
                </a:cubicBezTo>
                <a:cubicBezTo>
                  <a:pt x="2899596" y="2061331"/>
                  <a:pt x="2896307" y="2061801"/>
                  <a:pt x="2893018" y="2061801"/>
                </a:cubicBezTo>
                <a:cubicBezTo>
                  <a:pt x="2887379" y="2061801"/>
                  <a:pt x="2883502" y="2060626"/>
                  <a:pt x="2881388" y="2058277"/>
                </a:cubicBezTo>
                <a:cubicBezTo>
                  <a:pt x="2879038" y="2060156"/>
                  <a:pt x="2875279" y="2061096"/>
                  <a:pt x="2870110" y="2061096"/>
                </a:cubicBezTo>
                <a:cubicBezTo>
                  <a:pt x="2866350" y="2061096"/>
                  <a:pt x="2862944" y="2060391"/>
                  <a:pt x="2859890" y="2058982"/>
                </a:cubicBezTo>
                <a:cubicBezTo>
                  <a:pt x="2856600" y="2060626"/>
                  <a:pt x="2852841" y="2061449"/>
                  <a:pt x="2848612" y="2061449"/>
                </a:cubicBezTo>
                <a:cubicBezTo>
                  <a:pt x="2844618" y="2061449"/>
                  <a:pt x="2841329" y="2060861"/>
                  <a:pt x="2838744" y="2059686"/>
                </a:cubicBezTo>
                <a:cubicBezTo>
                  <a:pt x="2836395" y="2061801"/>
                  <a:pt x="2831578" y="2062858"/>
                  <a:pt x="2824295" y="2062858"/>
                </a:cubicBezTo>
                <a:cubicBezTo>
                  <a:pt x="2820300" y="2062858"/>
                  <a:pt x="2817599" y="2062506"/>
                  <a:pt x="2816189" y="2061801"/>
                </a:cubicBezTo>
                <a:cubicBezTo>
                  <a:pt x="2816894" y="2068615"/>
                  <a:pt x="2815954" y="2073666"/>
                  <a:pt x="2813370" y="2076955"/>
                </a:cubicBezTo>
                <a:cubicBezTo>
                  <a:pt x="2817833" y="2081419"/>
                  <a:pt x="2819596" y="2086236"/>
                  <a:pt x="2818656" y="2091405"/>
                </a:cubicBezTo>
                <a:cubicBezTo>
                  <a:pt x="2818891" y="2091640"/>
                  <a:pt x="2820183" y="2092580"/>
                  <a:pt x="2822533" y="2094224"/>
                </a:cubicBezTo>
                <a:cubicBezTo>
                  <a:pt x="2824881" y="2095869"/>
                  <a:pt x="2826527" y="2098571"/>
                  <a:pt x="2827466" y="2102330"/>
                </a:cubicBezTo>
                <a:cubicBezTo>
                  <a:pt x="2830051" y="2102330"/>
                  <a:pt x="2832459" y="2103387"/>
                  <a:pt x="2834691" y="2105502"/>
                </a:cubicBezTo>
                <a:cubicBezTo>
                  <a:pt x="2836923" y="2107616"/>
                  <a:pt x="2838274" y="2109731"/>
                  <a:pt x="2838744" y="2111845"/>
                </a:cubicBezTo>
                <a:cubicBezTo>
                  <a:pt x="2839684" y="2110906"/>
                  <a:pt x="2841563" y="2110436"/>
                  <a:pt x="2844383" y="2110436"/>
                </a:cubicBezTo>
                <a:cubicBezTo>
                  <a:pt x="2846497" y="2110436"/>
                  <a:pt x="2848377" y="2110788"/>
                  <a:pt x="2850022" y="2111493"/>
                </a:cubicBezTo>
                <a:cubicBezTo>
                  <a:pt x="2851666" y="2112198"/>
                  <a:pt x="2852606" y="2113020"/>
                  <a:pt x="2852841" y="2113960"/>
                </a:cubicBezTo>
                <a:cubicBezTo>
                  <a:pt x="2854486" y="2113020"/>
                  <a:pt x="2856366" y="2112550"/>
                  <a:pt x="2858480" y="2112550"/>
                </a:cubicBezTo>
                <a:cubicBezTo>
                  <a:pt x="2861534" y="2112550"/>
                  <a:pt x="2864353" y="2113607"/>
                  <a:pt x="2866938" y="2115722"/>
                </a:cubicBezTo>
                <a:cubicBezTo>
                  <a:pt x="2869288" y="2115252"/>
                  <a:pt x="2871049" y="2115017"/>
                  <a:pt x="2872224" y="2115017"/>
                </a:cubicBezTo>
                <a:cubicBezTo>
                  <a:pt x="2874574" y="2115017"/>
                  <a:pt x="2876571" y="2115370"/>
                  <a:pt x="2878215" y="2116074"/>
                </a:cubicBezTo>
                <a:cubicBezTo>
                  <a:pt x="2878921" y="2114195"/>
                  <a:pt x="2880800" y="2112374"/>
                  <a:pt x="2883855" y="2110612"/>
                </a:cubicBezTo>
                <a:cubicBezTo>
                  <a:pt x="2886909" y="2108850"/>
                  <a:pt x="2890081" y="2108086"/>
                  <a:pt x="2893370" y="2108321"/>
                </a:cubicBezTo>
                <a:cubicBezTo>
                  <a:pt x="2895249" y="2105972"/>
                  <a:pt x="2897834" y="2104092"/>
                  <a:pt x="2901123" y="2102682"/>
                </a:cubicBezTo>
                <a:cubicBezTo>
                  <a:pt x="2904412" y="2101273"/>
                  <a:pt x="2907702" y="2100568"/>
                  <a:pt x="2910992" y="2100568"/>
                </a:cubicBezTo>
                <a:cubicBezTo>
                  <a:pt x="2917335" y="2100568"/>
                  <a:pt x="2921916" y="2103152"/>
                  <a:pt x="2924736" y="2108321"/>
                </a:cubicBezTo>
                <a:cubicBezTo>
                  <a:pt x="2925676" y="2110201"/>
                  <a:pt x="2926145" y="2112433"/>
                  <a:pt x="2926145" y="2115017"/>
                </a:cubicBezTo>
                <a:cubicBezTo>
                  <a:pt x="2926145" y="2120656"/>
                  <a:pt x="2923561" y="2125120"/>
                  <a:pt x="2918392" y="2128409"/>
                </a:cubicBezTo>
                <a:cubicBezTo>
                  <a:pt x="2917218" y="2129114"/>
                  <a:pt x="2915221" y="2130348"/>
                  <a:pt x="2912401" y="2132110"/>
                </a:cubicBezTo>
                <a:cubicBezTo>
                  <a:pt x="2909581" y="2133872"/>
                  <a:pt x="2906997" y="2135223"/>
                  <a:pt x="2904648" y="2136163"/>
                </a:cubicBezTo>
                <a:cubicBezTo>
                  <a:pt x="2902298" y="2137103"/>
                  <a:pt x="2900184" y="2137572"/>
                  <a:pt x="2898304" y="2137572"/>
                </a:cubicBezTo>
                <a:cubicBezTo>
                  <a:pt x="2894780" y="2141802"/>
                  <a:pt x="2889963" y="2143916"/>
                  <a:pt x="2883855" y="2143916"/>
                </a:cubicBezTo>
                <a:cubicBezTo>
                  <a:pt x="2881035" y="2143916"/>
                  <a:pt x="2878921" y="2143681"/>
                  <a:pt x="2877511" y="2143211"/>
                </a:cubicBezTo>
                <a:cubicBezTo>
                  <a:pt x="2874691" y="2145561"/>
                  <a:pt x="2870580" y="2146735"/>
                  <a:pt x="2865176" y="2146735"/>
                </a:cubicBezTo>
                <a:cubicBezTo>
                  <a:pt x="2860242" y="2146735"/>
                  <a:pt x="2856835" y="2145796"/>
                  <a:pt x="2854955" y="2143916"/>
                </a:cubicBezTo>
                <a:cubicBezTo>
                  <a:pt x="2853311" y="2144621"/>
                  <a:pt x="2851666" y="2144973"/>
                  <a:pt x="2850022" y="2144973"/>
                </a:cubicBezTo>
                <a:cubicBezTo>
                  <a:pt x="2846732" y="2144973"/>
                  <a:pt x="2843678" y="2143799"/>
                  <a:pt x="2840859" y="2141449"/>
                </a:cubicBezTo>
                <a:cubicBezTo>
                  <a:pt x="2828876" y="2142154"/>
                  <a:pt x="2820770" y="2138395"/>
                  <a:pt x="2816541" y="2130171"/>
                </a:cubicBezTo>
                <a:cubicBezTo>
                  <a:pt x="2813252" y="2130171"/>
                  <a:pt x="2809551" y="2128116"/>
                  <a:pt x="2805440" y="2124004"/>
                </a:cubicBezTo>
                <a:cubicBezTo>
                  <a:pt x="2801328" y="2119892"/>
                  <a:pt x="2799038" y="2116309"/>
                  <a:pt x="2798567" y="2113255"/>
                </a:cubicBezTo>
                <a:cubicBezTo>
                  <a:pt x="2793164" y="2111140"/>
                  <a:pt x="2789757" y="2107264"/>
                  <a:pt x="2788347" y="2101625"/>
                </a:cubicBezTo>
                <a:cubicBezTo>
                  <a:pt x="2788112" y="2099745"/>
                  <a:pt x="2788112" y="2097983"/>
                  <a:pt x="2788347" y="2096339"/>
                </a:cubicBezTo>
                <a:cubicBezTo>
                  <a:pt x="2787407" y="2096104"/>
                  <a:pt x="2786643" y="2095105"/>
                  <a:pt x="2786057" y="2093343"/>
                </a:cubicBezTo>
                <a:cubicBezTo>
                  <a:pt x="2785469" y="2091581"/>
                  <a:pt x="2785176" y="2089760"/>
                  <a:pt x="2785176" y="2087881"/>
                </a:cubicBezTo>
                <a:cubicBezTo>
                  <a:pt x="2785176" y="2086471"/>
                  <a:pt x="2785293" y="2085531"/>
                  <a:pt x="2785528" y="2085061"/>
                </a:cubicBezTo>
                <a:cubicBezTo>
                  <a:pt x="2783648" y="2079422"/>
                  <a:pt x="2782708" y="2074253"/>
                  <a:pt x="2782708" y="2069554"/>
                </a:cubicBezTo>
                <a:cubicBezTo>
                  <a:pt x="2782708" y="2064855"/>
                  <a:pt x="2783648" y="2060626"/>
                  <a:pt x="2785528" y="2056867"/>
                </a:cubicBezTo>
                <a:cubicBezTo>
                  <a:pt x="2784118" y="2054283"/>
                  <a:pt x="2783413" y="2051463"/>
                  <a:pt x="2783413" y="2048409"/>
                </a:cubicBezTo>
                <a:cubicBezTo>
                  <a:pt x="2783413" y="2044650"/>
                  <a:pt x="2784236" y="2040891"/>
                  <a:pt x="2785881" y="2037131"/>
                </a:cubicBezTo>
                <a:cubicBezTo>
                  <a:pt x="2787525" y="2033372"/>
                  <a:pt x="2789052" y="2030905"/>
                  <a:pt x="2790462" y="2029730"/>
                </a:cubicBezTo>
                <a:cubicBezTo>
                  <a:pt x="2789992" y="2028556"/>
                  <a:pt x="2790344" y="2026500"/>
                  <a:pt x="2791519" y="2023563"/>
                </a:cubicBezTo>
                <a:cubicBezTo>
                  <a:pt x="2792694" y="2020626"/>
                  <a:pt x="2794280" y="2017924"/>
                  <a:pt x="2796277" y="2015457"/>
                </a:cubicBezTo>
                <a:cubicBezTo>
                  <a:pt x="2798274" y="2012990"/>
                  <a:pt x="2800329" y="2011522"/>
                  <a:pt x="2802444" y="2011052"/>
                </a:cubicBezTo>
                <a:lnTo>
                  <a:pt x="2802092" y="2007175"/>
                </a:lnTo>
                <a:cubicBezTo>
                  <a:pt x="2802092" y="1998012"/>
                  <a:pt x="2807026" y="1992256"/>
                  <a:pt x="2816894" y="1989906"/>
                </a:cubicBezTo>
                <a:cubicBezTo>
                  <a:pt x="2816894" y="1985912"/>
                  <a:pt x="2819243" y="1982036"/>
                  <a:pt x="2823942" y="1978276"/>
                </a:cubicBezTo>
                <a:cubicBezTo>
                  <a:pt x="2828641" y="1974517"/>
                  <a:pt x="2832753" y="1972872"/>
                  <a:pt x="2836277" y="1973342"/>
                </a:cubicBezTo>
                <a:cubicBezTo>
                  <a:pt x="2836747" y="1970758"/>
                  <a:pt x="2839038" y="1968702"/>
                  <a:pt x="2843149" y="1967175"/>
                </a:cubicBezTo>
                <a:cubicBezTo>
                  <a:pt x="2847261" y="1965648"/>
                  <a:pt x="2850374" y="1965237"/>
                  <a:pt x="2852489" y="1965942"/>
                </a:cubicBezTo>
                <a:cubicBezTo>
                  <a:pt x="2854368" y="1962887"/>
                  <a:pt x="2858128" y="1960772"/>
                  <a:pt x="2863766" y="1959598"/>
                </a:cubicBezTo>
                <a:cubicBezTo>
                  <a:pt x="2865881" y="1957248"/>
                  <a:pt x="2868935" y="1956074"/>
                  <a:pt x="2872929" y="1956074"/>
                </a:cubicBezTo>
                <a:close/>
                <a:moveTo>
                  <a:pt x="3591952" y="1955369"/>
                </a:moveTo>
                <a:cubicBezTo>
                  <a:pt x="3596416" y="1955369"/>
                  <a:pt x="3600175" y="1957190"/>
                  <a:pt x="3603230" y="1960831"/>
                </a:cubicBezTo>
                <a:cubicBezTo>
                  <a:pt x="3606284" y="1964473"/>
                  <a:pt x="3607811" y="1968761"/>
                  <a:pt x="3607811" y="1973695"/>
                </a:cubicBezTo>
                <a:cubicBezTo>
                  <a:pt x="3607811" y="1976279"/>
                  <a:pt x="3607224" y="1978981"/>
                  <a:pt x="3606049" y="1981801"/>
                </a:cubicBezTo>
                <a:cubicBezTo>
                  <a:pt x="3609103" y="1984855"/>
                  <a:pt x="3610631" y="1988731"/>
                  <a:pt x="3610631" y="1993431"/>
                </a:cubicBezTo>
                <a:cubicBezTo>
                  <a:pt x="3610631" y="1996720"/>
                  <a:pt x="3610396" y="1999422"/>
                  <a:pt x="3609926" y="2001536"/>
                </a:cubicBezTo>
                <a:cubicBezTo>
                  <a:pt x="3611805" y="1994723"/>
                  <a:pt x="3614507" y="1990729"/>
                  <a:pt x="3618032" y="1989554"/>
                </a:cubicBezTo>
                <a:cubicBezTo>
                  <a:pt x="3618032" y="1985090"/>
                  <a:pt x="3619441" y="1980978"/>
                  <a:pt x="3622261" y="1977219"/>
                </a:cubicBezTo>
                <a:cubicBezTo>
                  <a:pt x="3625080" y="1973460"/>
                  <a:pt x="3628428" y="1970640"/>
                  <a:pt x="3632305" y="1968761"/>
                </a:cubicBezTo>
                <a:cubicBezTo>
                  <a:pt x="3636181" y="1966881"/>
                  <a:pt x="3639412" y="1966294"/>
                  <a:pt x="3641996" y="1966999"/>
                </a:cubicBezTo>
                <a:cubicBezTo>
                  <a:pt x="3647870" y="1960655"/>
                  <a:pt x="3654214" y="1957483"/>
                  <a:pt x="3661027" y="1957483"/>
                </a:cubicBezTo>
                <a:cubicBezTo>
                  <a:pt x="3664082" y="1957483"/>
                  <a:pt x="3666784" y="1958071"/>
                  <a:pt x="3669133" y="1959245"/>
                </a:cubicBezTo>
                <a:cubicBezTo>
                  <a:pt x="3671248" y="1957601"/>
                  <a:pt x="3674419" y="1956778"/>
                  <a:pt x="3678649" y="1956778"/>
                </a:cubicBezTo>
                <a:cubicBezTo>
                  <a:pt x="3682173" y="1956778"/>
                  <a:pt x="3685462" y="1957425"/>
                  <a:pt x="3688517" y="1958717"/>
                </a:cubicBezTo>
                <a:cubicBezTo>
                  <a:pt x="3691571" y="1960009"/>
                  <a:pt x="3693568" y="1961947"/>
                  <a:pt x="3694508" y="1964532"/>
                </a:cubicBezTo>
                <a:cubicBezTo>
                  <a:pt x="3702966" y="1965002"/>
                  <a:pt x="3708957" y="1968526"/>
                  <a:pt x="3712481" y="1975104"/>
                </a:cubicBezTo>
                <a:cubicBezTo>
                  <a:pt x="3715536" y="1975339"/>
                  <a:pt x="3718531" y="1977102"/>
                  <a:pt x="3721468" y="1980391"/>
                </a:cubicBezTo>
                <a:cubicBezTo>
                  <a:pt x="3724405" y="1983680"/>
                  <a:pt x="3725874" y="1987439"/>
                  <a:pt x="3725874" y="1991668"/>
                </a:cubicBezTo>
                <a:cubicBezTo>
                  <a:pt x="3725874" y="1993548"/>
                  <a:pt x="3725286" y="1995897"/>
                  <a:pt x="3724111" y="1998717"/>
                </a:cubicBezTo>
                <a:cubicBezTo>
                  <a:pt x="3729515" y="2000831"/>
                  <a:pt x="3732217" y="2004943"/>
                  <a:pt x="3732217" y="2011052"/>
                </a:cubicBezTo>
                <a:cubicBezTo>
                  <a:pt x="3732217" y="2013166"/>
                  <a:pt x="3732100" y="2014694"/>
                  <a:pt x="3731865" y="2015633"/>
                </a:cubicBezTo>
                <a:cubicBezTo>
                  <a:pt x="3734919" y="2017278"/>
                  <a:pt x="3737092" y="2018981"/>
                  <a:pt x="3738385" y="2020743"/>
                </a:cubicBezTo>
                <a:cubicBezTo>
                  <a:pt x="3739677" y="2022506"/>
                  <a:pt x="3740323" y="2024679"/>
                  <a:pt x="3740323" y="2027263"/>
                </a:cubicBezTo>
                <a:cubicBezTo>
                  <a:pt x="3740323" y="2030083"/>
                  <a:pt x="3739618" y="2033842"/>
                  <a:pt x="3738209" y="2038541"/>
                </a:cubicBezTo>
                <a:cubicBezTo>
                  <a:pt x="3741028" y="2040655"/>
                  <a:pt x="3742438" y="2044180"/>
                  <a:pt x="3742438" y="2049114"/>
                </a:cubicBezTo>
                <a:cubicBezTo>
                  <a:pt x="3742438" y="2054283"/>
                  <a:pt x="3741145" y="2058159"/>
                  <a:pt x="3738561" y="2060744"/>
                </a:cubicBezTo>
                <a:cubicBezTo>
                  <a:pt x="3740675" y="2064268"/>
                  <a:pt x="3741733" y="2068615"/>
                  <a:pt x="3741733" y="2073783"/>
                </a:cubicBezTo>
                <a:cubicBezTo>
                  <a:pt x="3741733" y="2078952"/>
                  <a:pt x="3740558" y="2083064"/>
                  <a:pt x="3738209" y="2086118"/>
                </a:cubicBezTo>
                <a:cubicBezTo>
                  <a:pt x="3739618" y="2093167"/>
                  <a:pt x="3740323" y="2098101"/>
                  <a:pt x="3740323" y="2100920"/>
                </a:cubicBezTo>
                <a:cubicBezTo>
                  <a:pt x="3740323" y="2105854"/>
                  <a:pt x="3739266" y="2109261"/>
                  <a:pt x="3737151" y="2111140"/>
                </a:cubicBezTo>
                <a:cubicBezTo>
                  <a:pt x="3739031" y="2115370"/>
                  <a:pt x="3739971" y="2119481"/>
                  <a:pt x="3739971" y="2123475"/>
                </a:cubicBezTo>
                <a:cubicBezTo>
                  <a:pt x="3739971" y="2128879"/>
                  <a:pt x="3738678" y="2132873"/>
                  <a:pt x="3736094" y="2135458"/>
                </a:cubicBezTo>
                <a:cubicBezTo>
                  <a:pt x="3736329" y="2139217"/>
                  <a:pt x="3734743" y="2142271"/>
                  <a:pt x="3731336" y="2144621"/>
                </a:cubicBezTo>
                <a:cubicBezTo>
                  <a:pt x="3727930" y="2146970"/>
                  <a:pt x="3724111" y="2148145"/>
                  <a:pt x="3719882" y="2148145"/>
                </a:cubicBezTo>
                <a:cubicBezTo>
                  <a:pt x="3716593" y="2148145"/>
                  <a:pt x="3713774" y="2147323"/>
                  <a:pt x="3711424" y="2145678"/>
                </a:cubicBezTo>
                <a:cubicBezTo>
                  <a:pt x="3709075" y="2144033"/>
                  <a:pt x="3707900" y="2141684"/>
                  <a:pt x="3707900" y="2138630"/>
                </a:cubicBezTo>
                <a:cubicBezTo>
                  <a:pt x="3706020" y="2134166"/>
                  <a:pt x="3705080" y="2129114"/>
                  <a:pt x="3705080" y="2123475"/>
                </a:cubicBezTo>
                <a:cubicBezTo>
                  <a:pt x="3705080" y="2114782"/>
                  <a:pt x="3707195" y="2108439"/>
                  <a:pt x="3711424" y="2104444"/>
                </a:cubicBezTo>
                <a:cubicBezTo>
                  <a:pt x="3709780" y="2102330"/>
                  <a:pt x="3708311" y="2098864"/>
                  <a:pt x="3707019" y="2094048"/>
                </a:cubicBezTo>
                <a:cubicBezTo>
                  <a:pt x="3705727" y="2089231"/>
                  <a:pt x="3705080" y="2084709"/>
                  <a:pt x="3705080" y="2080480"/>
                </a:cubicBezTo>
                <a:cubicBezTo>
                  <a:pt x="3705080" y="2074606"/>
                  <a:pt x="3706255" y="2070964"/>
                  <a:pt x="3708605" y="2069554"/>
                </a:cubicBezTo>
                <a:cubicBezTo>
                  <a:pt x="3706725" y="2066030"/>
                  <a:pt x="3705785" y="2062388"/>
                  <a:pt x="3705785" y="2058629"/>
                </a:cubicBezTo>
                <a:cubicBezTo>
                  <a:pt x="3705785" y="2054400"/>
                  <a:pt x="3707078" y="2049231"/>
                  <a:pt x="3709662" y="2043122"/>
                </a:cubicBezTo>
                <a:cubicBezTo>
                  <a:pt x="3707547" y="2041478"/>
                  <a:pt x="3705785" y="2039011"/>
                  <a:pt x="3704376" y="2035721"/>
                </a:cubicBezTo>
                <a:cubicBezTo>
                  <a:pt x="3702966" y="2032432"/>
                  <a:pt x="3702261" y="2029260"/>
                  <a:pt x="3702261" y="2026206"/>
                </a:cubicBezTo>
                <a:cubicBezTo>
                  <a:pt x="3702261" y="2025266"/>
                  <a:pt x="3702496" y="2023857"/>
                  <a:pt x="3702966" y="2021977"/>
                </a:cubicBezTo>
                <a:cubicBezTo>
                  <a:pt x="3700382" y="2019862"/>
                  <a:pt x="3698091" y="2016456"/>
                  <a:pt x="3696094" y="2011757"/>
                </a:cubicBezTo>
                <a:cubicBezTo>
                  <a:pt x="3694097" y="2007058"/>
                  <a:pt x="3693216" y="2002829"/>
                  <a:pt x="3693451" y="1999069"/>
                </a:cubicBezTo>
                <a:cubicBezTo>
                  <a:pt x="3691336" y="1998834"/>
                  <a:pt x="3689221" y="1998130"/>
                  <a:pt x="3687107" y="1996955"/>
                </a:cubicBezTo>
                <a:cubicBezTo>
                  <a:pt x="3684992" y="1995780"/>
                  <a:pt x="3683348" y="1994135"/>
                  <a:pt x="3682173" y="1992021"/>
                </a:cubicBezTo>
                <a:lnTo>
                  <a:pt x="3678296" y="1992021"/>
                </a:lnTo>
                <a:cubicBezTo>
                  <a:pt x="3674302" y="1992021"/>
                  <a:pt x="3671483" y="1991198"/>
                  <a:pt x="3669838" y="1989554"/>
                </a:cubicBezTo>
                <a:cubicBezTo>
                  <a:pt x="3667959" y="1991903"/>
                  <a:pt x="3664845" y="1993959"/>
                  <a:pt x="3660499" y="1995721"/>
                </a:cubicBezTo>
                <a:cubicBezTo>
                  <a:pt x="3656152" y="1997483"/>
                  <a:pt x="3652334" y="1998012"/>
                  <a:pt x="3649045" y="1997307"/>
                </a:cubicBezTo>
                <a:lnTo>
                  <a:pt x="3648693" y="1997307"/>
                </a:lnTo>
                <a:cubicBezTo>
                  <a:pt x="3649163" y="1999892"/>
                  <a:pt x="3648399" y="2002182"/>
                  <a:pt x="3646402" y="2004180"/>
                </a:cubicBezTo>
                <a:cubicBezTo>
                  <a:pt x="3644405" y="2006177"/>
                  <a:pt x="3641996" y="2007293"/>
                  <a:pt x="3639177" y="2007528"/>
                </a:cubicBezTo>
                <a:cubicBezTo>
                  <a:pt x="3637532" y="2012227"/>
                  <a:pt x="3633186" y="2015046"/>
                  <a:pt x="3626137" y="2015986"/>
                </a:cubicBezTo>
                <a:cubicBezTo>
                  <a:pt x="3626372" y="2019980"/>
                  <a:pt x="3625550" y="2023328"/>
                  <a:pt x="3623670" y="2026030"/>
                </a:cubicBezTo>
                <a:cubicBezTo>
                  <a:pt x="3621791" y="2028732"/>
                  <a:pt x="3619676" y="2030318"/>
                  <a:pt x="3617327" y="2030788"/>
                </a:cubicBezTo>
                <a:cubicBezTo>
                  <a:pt x="3617327" y="2036896"/>
                  <a:pt x="3616034" y="2043240"/>
                  <a:pt x="3613450" y="2049819"/>
                </a:cubicBezTo>
                <a:cubicBezTo>
                  <a:pt x="3613920" y="2051698"/>
                  <a:pt x="3614155" y="2053343"/>
                  <a:pt x="3614155" y="2054752"/>
                </a:cubicBezTo>
                <a:cubicBezTo>
                  <a:pt x="3614155" y="2059451"/>
                  <a:pt x="3613215" y="2063681"/>
                  <a:pt x="3611336" y="2067440"/>
                </a:cubicBezTo>
                <a:cubicBezTo>
                  <a:pt x="3612510" y="2069789"/>
                  <a:pt x="3613098" y="2072491"/>
                  <a:pt x="3613098" y="2075546"/>
                </a:cubicBezTo>
                <a:cubicBezTo>
                  <a:pt x="3613098" y="2079540"/>
                  <a:pt x="3612393" y="2083651"/>
                  <a:pt x="3610983" y="2087881"/>
                </a:cubicBezTo>
                <a:cubicBezTo>
                  <a:pt x="3613098" y="2090700"/>
                  <a:pt x="3614155" y="2093872"/>
                  <a:pt x="3614155" y="2097396"/>
                </a:cubicBezTo>
                <a:cubicBezTo>
                  <a:pt x="3614155" y="2099510"/>
                  <a:pt x="3613567" y="2101977"/>
                  <a:pt x="3612393" y="2104797"/>
                </a:cubicBezTo>
                <a:cubicBezTo>
                  <a:pt x="3613098" y="2106207"/>
                  <a:pt x="3613450" y="2108439"/>
                  <a:pt x="3613450" y="2111493"/>
                </a:cubicBezTo>
                <a:cubicBezTo>
                  <a:pt x="3613450" y="2116662"/>
                  <a:pt x="3612393" y="2120421"/>
                  <a:pt x="3610278" y="2122771"/>
                </a:cubicBezTo>
                <a:cubicBezTo>
                  <a:pt x="3611218" y="2126060"/>
                  <a:pt x="3611688" y="2128644"/>
                  <a:pt x="3611688" y="2130524"/>
                </a:cubicBezTo>
                <a:cubicBezTo>
                  <a:pt x="3611688" y="2132404"/>
                  <a:pt x="3611336" y="2134048"/>
                  <a:pt x="3610631" y="2135458"/>
                </a:cubicBezTo>
                <a:cubicBezTo>
                  <a:pt x="3610631" y="2139452"/>
                  <a:pt x="3609103" y="2142565"/>
                  <a:pt x="3606049" y="2144797"/>
                </a:cubicBezTo>
                <a:cubicBezTo>
                  <a:pt x="3602995" y="2147029"/>
                  <a:pt x="3599353" y="2148145"/>
                  <a:pt x="3595124" y="2148145"/>
                </a:cubicBezTo>
                <a:cubicBezTo>
                  <a:pt x="3591130" y="2148145"/>
                  <a:pt x="3587664" y="2147029"/>
                  <a:pt x="3584728" y="2144797"/>
                </a:cubicBezTo>
                <a:cubicBezTo>
                  <a:pt x="3581791" y="2142565"/>
                  <a:pt x="3580440" y="2139452"/>
                  <a:pt x="3580675" y="2135458"/>
                </a:cubicBezTo>
                <a:cubicBezTo>
                  <a:pt x="3579970" y="2133343"/>
                  <a:pt x="3579618" y="2131111"/>
                  <a:pt x="3579618" y="2128762"/>
                </a:cubicBezTo>
                <a:cubicBezTo>
                  <a:pt x="3579618" y="2123828"/>
                  <a:pt x="3580440" y="2119129"/>
                  <a:pt x="3582084" y="2114665"/>
                </a:cubicBezTo>
                <a:cubicBezTo>
                  <a:pt x="3579970" y="2111845"/>
                  <a:pt x="3578913" y="2108791"/>
                  <a:pt x="3578913" y="2105502"/>
                </a:cubicBezTo>
                <a:cubicBezTo>
                  <a:pt x="3578913" y="2103387"/>
                  <a:pt x="3579500" y="2100920"/>
                  <a:pt x="3580675" y="2098101"/>
                </a:cubicBezTo>
                <a:cubicBezTo>
                  <a:pt x="3579030" y="2095516"/>
                  <a:pt x="3578208" y="2092580"/>
                  <a:pt x="3578208" y="2089290"/>
                </a:cubicBezTo>
                <a:cubicBezTo>
                  <a:pt x="3578208" y="2086941"/>
                  <a:pt x="3578678" y="2084826"/>
                  <a:pt x="3579618" y="2082947"/>
                </a:cubicBezTo>
                <a:cubicBezTo>
                  <a:pt x="3580557" y="2081067"/>
                  <a:pt x="3581732" y="2079540"/>
                  <a:pt x="3583142" y="2078365"/>
                </a:cubicBezTo>
                <a:cubicBezTo>
                  <a:pt x="3579852" y="2074606"/>
                  <a:pt x="3578208" y="2070259"/>
                  <a:pt x="3578208" y="2065325"/>
                </a:cubicBezTo>
                <a:cubicBezTo>
                  <a:pt x="3578208" y="2060626"/>
                  <a:pt x="3579735" y="2056632"/>
                  <a:pt x="3582789" y="2053343"/>
                </a:cubicBezTo>
                <a:cubicBezTo>
                  <a:pt x="3581850" y="2052168"/>
                  <a:pt x="3581027" y="2050406"/>
                  <a:pt x="3580322" y="2048056"/>
                </a:cubicBezTo>
                <a:cubicBezTo>
                  <a:pt x="3579618" y="2045707"/>
                  <a:pt x="3579265" y="2043357"/>
                  <a:pt x="3579265" y="2041008"/>
                </a:cubicBezTo>
                <a:cubicBezTo>
                  <a:pt x="3579265" y="2037954"/>
                  <a:pt x="3579970" y="2035721"/>
                  <a:pt x="3581380" y="2034312"/>
                </a:cubicBezTo>
                <a:cubicBezTo>
                  <a:pt x="3579500" y="2030083"/>
                  <a:pt x="3578560" y="2025266"/>
                  <a:pt x="3578560" y="2019862"/>
                </a:cubicBezTo>
                <a:cubicBezTo>
                  <a:pt x="3578560" y="2015163"/>
                  <a:pt x="3579265" y="2011992"/>
                  <a:pt x="3580675" y="2010347"/>
                </a:cubicBezTo>
                <a:cubicBezTo>
                  <a:pt x="3578560" y="2005648"/>
                  <a:pt x="3577503" y="2001184"/>
                  <a:pt x="3577503" y="1996955"/>
                </a:cubicBezTo>
                <a:cubicBezTo>
                  <a:pt x="3577503" y="1992256"/>
                  <a:pt x="3578560" y="1988849"/>
                  <a:pt x="3580675" y="1986735"/>
                </a:cubicBezTo>
                <a:cubicBezTo>
                  <a:pt x="3576915" y="1982270"/>
                  <a:pt x="3575036" y="1977337"/>
                  <a:pt x="3575036" y="1971933"/>
                </a:cubicBezTo>
                <a:cubicBezTo>
                  <a:pt x="3575036" y="1965354"/>
                  <a:pt x="3577855" y="1960538"/>
                  <a:pt x="3583494" y="1957483"/>
                </a:cubicBezTo>
                <a:cubicBezTo>
                  <a:pt x="3586314" y="1956074"/>
                  <a:pt x="3589133" y="1955369"/>
                  <a:pt x="3591952" y="1955369"/>
                </a:cubicBezTo>
                <a:close/>
                <a:moveTo>
                  <a:pt x="1210703" y="1955369"/>
                </a:moveTo>
                <a:cubicBezTo>
                  <a:pt x="1215167" y="1955369"/>
                  <a:pt x="1218926" y="1957190"/>
                  <a:pt x="1221980" y="1960831"/>
                </a:cubicBezTo>
                <a:cubicBezTo>
                  <a:pt x="1225035" y="1964473"/>
                  <a:pt x="1226562" y="1968761"/>
                  <a:pt x="1226562" y="1973695"/>
                </a:cubicBezTo>
                <a:cubicBezTo>
                  <a:pt x="1226562" y="1976279"/>
                  <a:pt x="1225975" y="1978981"/>
                  <a:pt x="1224800" y="1981801"/>
                </a:cubicBezTo>
                <a:cubicBezTo>
                  <a:pt x="1227854" y="1984855"/>
                  <a:pt x="1229381" y="1988731"/>
                  <a:pt x="1229381" y="1993431"/>
                </a:cubicBezTo>
                <a:cubicBezTo>
                  <a:pt x="1229381" y="1996720"/>
                  <a:pt x="1229146" y="1999422"/>
                  <a:pt x="1228677" y="2001536"/>
                </a:cubicBezTo>
                <a:cubicBezTo>
                  <a:pt x="1230556" y="1994723"/>
                  <a:pt x="1233258" y="1990729"/>
                  <a:pt x="1236782" y="1989554"/>
                </a:cubicBezTo>
                <a:cubicBezTo>
                  <a:pt x="1236782" y="1985090"/>
                  <a:pt x="1238192" y="1980978"/>
                  <a:pt x="1241011" y="1977219"/>
                </a:cubicBezTo>
                <a:cubicBezTo>
                  <a:pt x="1243831" y="1973460"/>
                  <a:pt x="1247179" y="1970640"/>
                  <a:pt x="1251056" y="1968761"/>
                </a:cubicBezTo>
                <a:cubicBezTo>
                  <a:pt x="1254932" y="1966881"/>
                  <a:pt x="1258163" y="1966294"/>
                  <a:pt x="1260747" y="1966999"/>
                </a:cubicBezTo>
                <a:cubicBezTo>
                  <a:pt x="1266621" y="1960655"/>
                  <a:pt x="1272965" y="1957483"/>
                  <a:pt x="1279778" y="1957483"/>
                </a:cubicBezTo>
                <a:cubicBezTo>
                  <a:pt x="1282833" y="1957483"/>
                  <a:pt x="1285535" y="1958071"/>
                  <a:pt x="1287884" y="1959245"/>
                </a:cubicBezTo>
                <a:cubicBezTo>
                  <a:pt x="1289998" y="1957601"/>
                  <a:pt x="1293170" y="1956778"/>
                  <a:pt x="1297400" y="1956778"/>
                </a:cubicBezTo>
                <a:cubicBezTo>
                  <a:pt x="1300924" y="1956778"/>
                  <a:pt x="1304213" y="1957425"/>
                  <a:pt x="1307267" y="1958717"/>
                </a:cubicBezTo>
                <a:cubicBezTo>
                  <a:pt x="1310322" y="1960009"/>
                  <a:pt x="1312319" y="1961947"/>
                  <a:pt x="1313259" y="1964532"/>
                </a:cubicBezTo>
                <a:cubicBezTo>
                  <a:pt x="1321717" y="1965002"/>
                  <a:pt x="1327708" y="1968526"/>
                  <a:pt x="1331232" y="1975104"/>
                </a:cubicBezTo>
                <a:cubicBezTo>
                  <a:pt x="1334287" y="1975339"/>
                  <a:pt x="1337282" y="1977102"/>
                  <a:pt x="1340219" y="1980391"/>
                </a:cubicBezTo>
                <a:cubicBezTo>
                  <a:pt x="1343156" y="1983680"/>
                  <a:pt x="1344624" y="1987439"/>
                  <a:pt x="1344624" y="1991668"/>
                </a:cubicBezTo>
                <a:cubicBezTo>
                  <a:pt x="1344624" y="1993548"/>
                  <a:pt x="1344037" y="1995897"/>
                  <a:pt x="1342862" y="1998717"/>
                </a:cubicBezTo>
                <a:cubicBezTo>
                  <a:pt x="1348266" y="2000831"/>
                  <a:pt x="1350968" y="2004943"/>
                  <a:pt x="1350968" y="2011052"/>
                </a:cubicBezTo>
                <a:cubicBezTo>
                  <a:pt x="1350968" y="2013166"/>
                  <a:pt x="1350850" y="2014694"/>
                  <a:pt x="1350616" y="2015633"/>
                </a:cubicBezTo>
                <a:cubicBezTo>
                  <a:pt x="1353670" y="2017278"/>
                  <a:pt x="1355843" y="2018981"/>
                  <a:pt x="1357136" y="2020743"/>
                </a:cubicBezTo>
                <a:cubicBezTo>
                  <a:pt x="1358428" y="2022506"/>
                  <a:pt x="1359074" y="2024679"/>
                  <a:pt x="1359074" y="2027263"/>
                </a:cubicBezTo>
                <a:cubicBezTo>
                  <a:pt x="1359074" y="2030083"/>
                  <a:pt x="1358369" y="2033842"/>
                  <a:pt x="1356959" y="2038541"/>
                </a:cubicBezTo>
                <a:cubicBezTo>
                  <a:pt x="1359779" y="2040655"/>
                  <a:pt x="1361188" y="2044180"/>
                  <a:pt x="1361188" y="2049114"/>
                </a:cubicBezTo>
                <a:cubicBezTo>
                  <a:pt x="1361188" y="2054283"/>
                  <a:pt x="1359896" y="2058159"/>
                  <a:pt x="1357312" y="2060744"/>
                </a:cubicBezTo>
                <a:cubicBezTo>
                  <a:pt x="1359426" y="2064268"/>
                  <a:pt x="1360484" y="2068615"/>
                  <a:pt x="1360484" y="2073783"/>
                </a:cubicBezTo>
                <a:cubicBezTo>
                  <a:pt x="1360484" y="2078952"/>
                  <a:pt x="1359309" y="2083064"/>
                  <a:pt x="1356959" y="2086118"/>
                </a:cubicBezTo>
                <a:cubicBezTo>
                  <a:pt x="1358369" y="2093167"/>
                  <a:pt x="1359074" y="2098101"/>
                  <a:pt x="1359074" y="2100920"/>
                </a:cubicBezTo>
                <a:cubicBezTo>
                  <a:pt x="1359074" y="2105854"/>
                  <a:pt x="1358016" y="2109261"/>
                  <a:pt x="1355902" y="2111140"/>
                </a:cubicBezTo>
                <a:cubicBezTo>
                  <a:pt x="1357782" y="2115370"/>
                  <a:pt x="1358721" y="2119481"/>
                  <a:pt x="1358721" y="2123475"/>
                </a:cubicBezTo>
                <a:cubicBezTo>
                  <a:pt x="1358721" y="2128879"/>
                  <a:pt x="1357429" y="2132873"/>
                  <a:pt x="1354845" y="2135458"/>
                </a:cubicBezTo>
                <a:cubicBezTo>
                  <a:pt x="1355080" y="2139217"/>
                  <a:pt x="1353494" y="2142271"/>
                  <a:pt x="1350087" y="2144621"/>
                </a:cubicBezTo>
                <a:cubicBezTo>
                  <a:pt x="1346680" y="2146970"/>
                  <a:pt x="1342862" y="2148145"/>
                  <a:pt x="1338633" y="2148145"/>
                </a:cubicBezTo>
                <a:cubicBezTo>
                  <a:pt x="1335344" y="2148145"/>
                  <a:pt x="1332524" y="2147323"/>
                  <a:pt x="1330175" y="2145678"/>
                </a:cubicBezTo>
                <a:cubicBezTo>
                  <a:pt x="1327825" y="2144033"/>
                  <a:pt x="1326651" y="2141684"/>
                  <a:pt x="1326651" y="2138630"/>
                </a:cubicBezTo>
                <a:cubicBezTo>
                  <a:pt x="1324771" y="2134166"/>
                  <a:pt x="1323831" y="2129114"/>
                  <a:pt x="1323831" y="2123475"/>
                </a:cubicBezTo>
                <a:cubicBezTo>
                  <a:pt x="1323831" y="2114782"/>
                  <a:pt x="1325946" y="2108439"/>
                  <a:pt x="1330175" y="2104444"/>
                </a:cubicBezTo>
                <a:cubicBezTo>
                  <a:pt x="1328530" y="2102330"/>
                  <a:pt x="1327062" y="2098864"/>
                  <a:pt x="1325770" y="2094048"/>
                </a:cubicBezTo>
                <a:cubicBezTo>
                  <a:pt x="1324478" y="2089231"/>
                  <a:pt x="1323831" y="2084709"/>
                  <a:pt x="1323831" y="2080480"/>
                </a:cubicBezTo>
                <a:cubicBezTo>
                  <a:pt x="1323831" y="2074606"/>
                  <a:pt x="1325006" y="2070964"/>
                  <a:pt x="1327355" y="2069554"/>
                </a:cubicBezTo>
                <a:cubicBezTo>
                  <a:pt x="1325476" y="2066030"/>
                  <a:pt x="1324536" y="2062388"/>
                  <a:pt x="1324536" y="2058629"/>
                </a:cubicBezTo>
                <a:cubicBezTo>
                  <a:pt x="1324536" y="2054400"/>
                  <a:pt x="1325828" y="2049231"/>
                  <a:pt x="1328413" y="2043122"/>
                </a:cubicBezTo>
                <a:cubicBezTo>
                  <a:pt x="1326298" y="2041478"/>
                  <a:pt x="1324536" y="2039011"/>
                  <a:pt x="1323126" y="2035721"/>
                </a:cubicBezTo>
                <a:cubicBezTo>
                  <a:pt x="1321717" y="2032432"/>
                  <a:pt x="1321012" y="2029260"/>
                  <a:pt x="1321012" y="2026206"/>
                </a:cubicBezTo>
                <a:cubicBezTo>
                  <a:pt x="1321012" y="2025266"/>
                  <a:pt x="1321247" y="2023857"/>
                  <a:pt x="1321717" y="2021977"/>
                </a:cubicBezTo>
                <a:cubicBezTo>
                  <a:pt x="1319132" y="2019862"/>
                  <a:pt x="1316841" y="2016456"/>
                  <a:pt x="1314845" y="2011757"/>
                </a:cubicBezTo>
                <a:cubicBezTo>
                  <a:pt x="1312847" y="2007058"/>
                  <a:pt x="1311966" y="2002829"/>
                  <a:pt x="1312201" y="1999069"/>
                </a:cubicBezTo>
                <a:cubicBezTo>
                  <a:pt x="1310087" y="1998834"/>
                  <a:pt x="1307972" y="1998130"/>
                  <a:pt x="1305858" y="1996955"/>
                </a:cubicBezTo>
                <a:cubicBezTo>
                  <a:pt x="1303743" y="1995780"/>
                  <a:pt x="1302098" y="1994135"/>
                  <a:pt x="1300924" y="1992021"/>
                </a:cubicBezTo>
                <a:lnTo>
                  <a:pt x="1297047" y="1992021"/>
                </a:lnTo>
                <a:cubicBezTo>
                  <a:pt x="1293053" y="1992021"/>
                  <a:pt x="1290234" y="1991198"/>
                  <a:pt x="1288589" y="1989554"/>
                </a:cubicBezTo>
                <a:cubicBezTo>
                  <a:pt x="1286709" y="1991903"/>
                  <a:pt x="1283596" y="1993959"/>
                  <a:pt x="1279250" y="1995721"/>
                </a:cubicBezTo>
                <a:cubicBezTo>
                  <a:pt x="1274903" y="1997483"/>
                  <a:pt x="1271085" y="1998012"/>
                  <a:pt x="1267796" y="1997307"/>
                </a:cubicBezTo>
                <a:lnTo>
                  <a:pt x="1267443" y="1997307"/>
                </a:lnTo>
                <a:cubicBezTo>
                  <a:pt x="1267913" y="1999892"/>
                  <a:pt x="1267150" y="2002182"/>
                  <a:pt x="1265152" y="2004180"/>
                </a:cubicBezTo>
                <a:cubicBezTo>
                  <a:pt x="1263156" y="2006177"/>
                  <a:pt x="1260747" y="2007293"/>
                  <a:pt x="1257928" y="2007528"/>
                </a:cubicBezTo>
                <a:cubicBezTo>
                  <a:pt x="1256283" y="2012227"/>
                  <a:pt x="1251937" y="2015046"/>
                  <a:pt x="1244888" y="2015986"/>
                </a:cubicBezTo>
                <a:cubicBezTo>
                  <a:pt x="1245123" y="2019980"/>
                  <a:pt x="1244301" y="2023328"/>
                  <a:pt x="1242421" y="2026030"/>
                </a:cubicBezTo>
                <a:cubicBezTo>
                  <a:pt x="1240542" y="2028732"/>
                  <a:pt x="1238427" y="2030318"/>
                  <a:pt x="1236078" y="2030788"/>
                </a:cubicBezTo>
                <a:cubicBezTo>
                  <a:pt x="1236078" y="2036896"/>
                  <a:pt x="1234785" y="2043240"/>
                  <a:pt x="1232201" y="2049819"/>
                </a:cubicBezTo>
                <a:cubicBezTo>
                  <a:pt x="1232671" y="2051698"/>
                  <a:pt x="1232906" y="2053343"/>
                  <a:pt x="1232906" y="2054752"/>
                </a:cubicBezTo>
                <a:cubicBezTo>
                  <a:pt x="1232906" y="2059451"/>
                  <a:pt x="1231966" y="2063681"/>
                  <a:pt x="1230086" y="2067440"/>
                </a:cubicBezTo>
                <a:cubicBezTo>
                  <a:pt x="1231261" y="2069789"/>
                  <a:pt x="1231848" y="2072491"/>
                  <a:pt x="1231848" y="2075546"/>
                </a:cubicBezTo>
                <a:cubicBezTo>
                  <a:pt x="1231848" y="2079540"/>
                  <a:pt x="1231143" y="2083651"/>
                  <a:pt x="1229734" y="2087881"/>
                </a:cubicBezTo>
                <a:cubicBezTo>
                  <a:pt x="1231848" y="2090700"/>
                  <a:pt x="1232906" y="2093872"/>
                  <a:pt x="1232906" y="2097396"/>
                </a:cubicBezTo>
                <a:cubicBezTo>
                  <a:pt x="1232906" y="2099510"/>
                  <a:pt x="1232318" y="2101977"/>
                  <a:pt x="1231143" y="2104797"/>
                </a:cubicBezTo>
                <a:cubicBezTo>
                  <a:pt x="1231848" y="2106207"/>
                  <a:pt x="1232201" y="2108439"/>
                  <a:pt x="1232201" y="2111493"/>
                </a:cubicBezTo>
                <a:cubicBezTo>
                  <a:pt x="1232201" y="2116662"/>
                  <a:pt x="1231143" y="2120421"/>
                  <a:pt x="1229029" y="2122771"/>
                </a:cubicBezTo>
                <a:cubicBezTo>
                  <a:pt x="1229969" y="2126060"/>
                  <a:pt x="1230439" y="2128644"/>
                  <a:pt x="1230439" y="2130524"/>
                </a:cubicBezTo>
                <a:cubicBezTo>
                  <a:pt x="1230439" y="2132404"/>
                  <a:pt x="1230086" y="2134048"/>
                  <a:pt x="1229381" y="2135458"/>
                </a:cubicBezTo>
                <a:cubicBezTo>
                  <a:pt x="1229381" y="2139452"/>
                  <a:pt x="1227854" y="2142565"/>
                  <a:pt x="1224800" y="2144797"/>
                </a:cubicBezTo>
                <a:cubicBezTo>
                  <a:pt x="1221746" y="2147029"/>
                  <a:pt x="1218104" y="2148145"/>
                  <a:pt x="1213875" y="2148145"/>
                </a:cubicBezTo>
                <a:cubicBezTo>
                  <a:pt x="1209881" y="2148145"/>
                  <a:pt x="1206415" y="2147029"/>
                  <a:pt x="1203478" y="2144797"/>
                </a:cubicBezTo>
                <a:cubicBezTo>
                  <a:pt x="1200541" y="2142565"/>
                  <a:pt x="1199190" y="2139452"/>
                  <a:pt x="1199425" y="2135458"/>
                </a:cubicBezTo>
                <a:cubicBezTo>
                  <a:pt x="1198721" y="2133343"/>
                  <a:pt x="1198368" y="2131111"/>
                  <a:pt x="1198368" y="2128762"/>
                </a:cubicBezTo>
                <a:cubicBezTo>
                  <a:pt x="1198368" y="2123828"/>
                  <a:pt x="1199190" y="2119129"/>
                  <a:pt x="1200835" y="2114665"/>
                </a:cubicBezTo>
                <a:cubicBezTo>
                  <a:pt x="1198721" y="2111845"/>
                  <a:pt x="1197663" y="2108791"/>
                  <a:pt x="1197663" y="2105502"/>
                </a:cubicBezTo>
                <a:cubicBezTo>
                  <a:pt x="1197663" y="2103387"/>
                  <a:pt x="1198250" y="2100920"/>
                  <a:pt x="1199425" y="2098101"/>
                </a:cubicBezTo>
                <a:cubicBezTo>
                  <a:pt x="1197781" y="2095516"/>
                  <a:pt x="1196958" y="2092580"/>
                  <a:pt x="1196958" y="2089290"/>
                </a:cubicBezTo>
                <a:cubicBezTo>
                  <a:pt x="1196958" y="2086941"/>
                  <a:pt x="1197428" y="2084826"/>
                  <a:pt x="1198368" y="2082947"/>
                </a:cubicBezTo>
                <a:cubicBezTo>
                  <a:pt x="1199308" y="2081067"/>
                  <a:pt x="1200483" y="2079540"/>
                  <a:pt x="1201892" y="2078365"/>
                </a:cubicBezTo>
                <a:cubicBezTo>
                  <a:pt x="1198603" y="2074606"/>
                  <a:pt x="1196958" y="2070259"/>
                  <a:pt x="1196958" y="2065325"/>
                </a:cubicBezTo>
                <a:cubicBezTo>
                  <a:pt x="1196958" y="2060626"/>
                  <a:pt x="1198485" y="2056632"/>
                  <a:pt x="1201540" y="2053343"/>
                </a:cubicBezTo>
                <a:cubicBezTo>
                  <a:pt x="1200600" y="2052168"/>
                  <a:pt x="1199778" y="2050406"/>
                  <a:pt x="1199073" y="2048056"/>
                </a:cubicBezTo>
                <a:cubicBezTo>
                  <a:pt x="1198368" y="2045707"/>
                  <a:pt x="1198015" y="2043357"/>
                  <a:pt x="1198015" y="2041008"/>
                </a:cubicBezTo>
                <a:cubicBezTo>
                  <a:pt x="1198015" y="2037954"/>
                  <a:pt x="1198721" y="2035721"/>
                  <a:pt x="1200130" y="2034312"/>
                </a:cubicBezTo>
                <a:cubicBezTo>
                  <a:pt x="1198250" y="2030083"/>
                  <a:pt x="1197311" y="2025266"/>
                  <a:pt x="1197311" y="2019862"/>
                </a:cubicBezTo>
                <a:cubicBezTo>
                  <a:pt x="1197311" y="2015163"/>
                  <a:pt x="1198015" y="2011992"/>
                  <a:pt x="1199425" y="2010347"/>
                </a:cubicBezTo>
                <a:cubicBezTo>
                  <a:pt x="1197311" y="2005648"/>
                  <a:pt x="1196253" y="2001184"/>
                  <a:pt x="1196253" y="1996955"/>
                </a:cubicBezTo>
                <a:cubicBezTo>
                  <a:pt x="1196253" y="1992256"/>
                  <a:pt x="1197311" y="1988849"/>
                  <a:pt x="1199425" y="1986735"/>
                </a:cubicBezTo>
                <a:cubicBezTo>
                  <a:pt x="1195666" y="1982270"/>
                  <a:pt x="1193786" y="1977337"/>
                  <a:pt x="1193786" y="1971933"/>
                </a:cubicBezTo>
                <a:cubicBezTo>
                  <a:pt x="1193786" y="1965354"/>
                  <a:pt x="1196606" y="1960538"/>
                  <a:pt x="1202245" y="1957483"/>
                </a:cubicBezTo>
                <a:cubicBezTo>
                  <a:pt x="1205064" y="1956074"/>
                  <a:pt x="1207883" y="1955369"/>
                  <a:pt x="1210703" y="1955369"/>
                </a:cubicBezTo>
                <a:close/>
                <a:moveTo>
                  <a:pt x="2753657" y="1951492"/>
                </a:moveTo>
                <a:cubicBezTo>
                  <a:pt x="2757417" y="1951492"/>
                  <a:pt x="2760647" y="1952843"/>
                  <a:pt x="2763349" y="1955545"/>
                </a:cubicBezTo>
                <a:cubicBezTo>
                  <a:pt x="2766051" y="1958247"/>
                  <a:pt x="2767284" y="1962065"/>
                  <a:pt x="2767049" y="1966999"/>
                </a:cubicBezTo>
                <a:cubicBezTo>
                  <a:pt x="2768694" y="1970288"/>
                  <a:pt x="2769517" y="1974282"/>
                  <a:pt x="2769517" y="1978981"/>
                </a:cubicBezTo>
                <a:cubicBezTo>
                  <a:pt x="2769517" y="1987439"/>
                  <a:pt x="2767519" y="1994840"/>
                  <a:pt x="2763525" y="2001184"/>
                </a:cubicBezTo>
                <a:cubicBezTo>
                  <a:pt x="2764465" y="2004238"/>
                  <a:pt x="2764935" y="2007528"/>
                  <a:pt x="2764935" y="2011052"/>
                </a:cubicBezTo>
                <a:cubicBezTo>
                  <a:pt x="2764935" y="2016926"/>
                  <a:pt x="2762820" y="2022564"/>
                  <a:pt x="2758591" y="2027968"/>
                </a:cubicBezTo>
                <a:cubicBezTo>
                  <a:pt x="2758826" y="2029848"/>
                  <a:pt x="2759296" y="2032080"/>
                  <a:pt x="2760001" y="2034664"/>
                </a:cubicBezTo>
                <a:cubicBezTo>
                  <a:pt x="2760706" y="2037249"/>
                  <a:pt x="2761058" y="2039363"/>
                  <a:pt x="2761058" y="2041008"/>
                </a:cubicBezTo>
                <a:cubicBezTo>
                  <a:pt x="2761058" y="2044532"/>
                  <a:pt x="2759884" y="2047586"/>
                  <a:pt x="2757534" y="2050171"/>
                </a:cubicBezTo>
                <a:cubicBezTo>
                  <a:pt x="2758709" y="2053460"/>
                  <a:pt x="2756242" y="2060391"/>
                  <a:pt x="2750133" y="2070964"/>
                </a:cubicBezTo>
                <a:cubicBezTo>
                  <a:pt x="2751073" y="2073783"/>
                  <a:pt x="2751543" y="2076016"/>
                  <a:pt x="2751543" y="2077660"/>
                </a:cubicBezTo>
                <a:cubicBezTo>
                  <a:pt x="2751543" y="2079540"/>
                  <a:pt x="2751190" y="2081419"/>
                  <a:pt x="2750485" y="2083299"/>
                </a:cubicBezTo>
                <a:cubicBezTo>
                  <a:pt x="2749546" y="2086353"/>
                  <a:pt x="2747548" y="2089055"/>
                  <a:pt x="2744494" y="2091405"/>
                </a:cubicBezTo>
                <a:cubicBezTo>
                  <a:pt x="2744964" y="2100803"/>
                  <a:pt x="2742497" y="2106676"/>
                  <a:pt x="2737093" y="2109026"/>
                </a:cubicBezTo>
                <a:cubicBezTo>
                  <a:pt x="2736624" y="2112785"/>
                  <a:pt x="2734978" y="2116779"/>
                  <a:pt x="2732159" y="2121008"/>
                </a:cubicBezTo>
                <a:cubicBezTo>
                  <a:pt x="2729340" y="2125238"/>
                  <a:pt x="2726285" y="2128057"/>
                  <a:pt x="2722996" y="2129467"/>
                </a:cubicBezTo>
                <a:cubicBezTo>
                  <a:pt x="2722996" y="2130406"/>
                  <a:pt x="2722820" y="2132345"/>
                  <a:pt x="2722467" y="2135282"/>
                </a:cubicBezTo>
                <a:cubicBezTo>
                  <a:pt x="2722115" y="2138218"/>
                  <a:pt x="2721410" y="2140627"/>
                  <a:pt x="2720353" y="2142506"/>
                </a:cubicBezTo>
                <a:cubicBezTo>
                  <a:pt x="2719296" y="2144386"/>
                  <a:pt x="2717710" y="2146265"/>
                  <a:pt x="2715595" y="2148145"/>
                </a:cubicBezTo>
                <a:cubicBezTo>
                  <a:pt x="2716770" y="2156368"/>
                  <a:pt x="2712893" y="2164592"/>
                  <a:pt x="2703965" y="2172815"/>
                </a:cubicBezTo>
                <a:cubicBezTo>
                  <a:pt x="2703731" y="2178454"/>
                  <a:pt x="2701910" y="2182976"/>
                  <a:pt x="2698503" y="2186383"/>
                </a:cubicBezTo>
                <a:cubicBezTo>
                  <a:pt x="2695096" y="2189790"/>
                  <a:pt x="2691043" y="2191846"/>
                  <a:pt x="2686344" y="2192551"/>
                </a:cubicBezTo>
                <a:cubicBezTo>
                  <a:pt x="2685874" y="2195840"/>
                  <a:pt x="2683466" y="2199071"/>
                  <a:pt x="2679119" y="2202242"/>
                </a:cubicBezTo>
                <a:cubicBezTo>
                  <a:pt x="2674773" y="2205414"/>
                  <a:pt x="2670602" y="2207000"/>
                  <a:pt x="2666609" y="2207000"/>
                </a:cubicBezTo>
                <a:cubicBezTo>
                  <a:pt x="2665668" y="2209585"/>
                  <a:pt x="2661851" y="2212228"/>
                  <a:pt x="2655155" y="2214930"/>
                </a:cubicBezTo>
                <a:cubicBezTo>
                  <a:pt x="2648458" y="2217632"/>
                  <a:pt x="2644053" y="2218278"/>
                  <a:pt x="2641938" y="2216868"/>
                </a:cubicBezTo>
                <a:cubicBezTo>
                  <a:pt x="2636300" y="2217338"/>
                  <a:pt x="2631836" y="2215928"/>
                  <a:pt x="2628546" y="2212639"/>
                </a:cubicBezTo>
                <a:cubicBezTo>
                  <a:pt x="2625257" y="2209350"/>
                  <a:pt x="2623613" y="2205473"/>
                  <a:pt x="2623613" y="2201009"/>
                </a:cubicBezTo>
                <a:cubicBezTo>
                  <a:pt x="2623613" y="2197720"/>
                  <a:pt x="2624552" y="2194900"/>
                  <a:pt x="2626432" y="2192551"/>
                </a:cubicBezTo>
                <a:cubicBezTo>
                  <a:pt x="2628312" y="2190201"/>
                  <a:pt x="2631013" y="2189026"/>
                  <a:pt x="2634538" y="2189026"/>
                </a:cubicBezTo>
                <a:cubicBezTo>
                  <a:pt x="2635712" y="2189026"/>
                  <a:pt x="2636652" y="2189144"/>
                  <a:pt x="2637357" y="2189379"/>
                </a:cubicBezTo>
                <a:cubicBezTo>
                  <a:pt x="2643936" y="2184445"/>
                  <a:pt x="2649222" y="2181978"/>
                  <a:pt x="2653216" y="2181978"/>
                </a:cubicBezTo>
                <a:cubicBezTo>
                  <a:pt x="2654626" y="2181978"/>
                  <a:pt x="2655683" y="2182095"/>
                  <a:pt x="2656388" y="2182330"/>
                </a:cubicBezTo>
                <a:cubicBezTo>
                  <a:pt x="2656858" y="2179511"/>
                  <a:pt x="2658502" y="2176868"/>
                  <a:pt x="2661322" y="2174401"/>
                </a:cubicBezTo>
                <a:cubicBezTo>
                  <a:pt x="2664142" y="2171934"/>
                  <a:pt x="2667431" y="2169995"/>
                  <a:pt x="2671190" y="2168586"/>
                </a:cubicBezTo>
                <a:cubicBezTo>
                  <a:pt x="2671190" y="2166236"/>
                  <a:pt x="2672129" y="2163769"/>
                  <a:pt x="2674009" y="2161185"/>
                </a:cubicBezTo>
                <a:cubicBezTo>
                  <a:pt x="2675889" y="2158600"/>
                  <a:pt x="2678121" y="2156486"/>
                  <a:pt x="2680705" y="2154841"/>
                </a:cubicBezTo>
                <a:cubicBezTo>
                  <a:pt x="2680235" y="2153431"/>
                  <a:pt x="2680001" y="2152374"/>
                  <a:pt x="2680001" y="2151669"/>
                </a:cubicBezTo>
                <a:cubicBezTo>
                  <a:pt x="2680001" y="2148145"/>
                  <a:pt x="2681528" y="2144210"/>
                  <a:pt x="2684582" y="2139863"/>
                </a:cubicBezTo>
                <a:cubicBezTo>
                  <a:pt x="2687636" y="2135517"/>
                  <a:pt x="2690691" y="2132756"/>
                  <a:pt x="2693745" y="2131581"/>
                </a:cubicBezTo>
                <a:cubicBezTo>
                  <a:pt x="2688341" y="2128762"/>
                  <a:pt x="2685639" y="2124415"/>
                  <a:pt x="2685639" y="2118541"/>
                </a:cubicBezTo>
                <a:cubicBezTo>
                  <a:pt x="2683290" y="2118306"/>
                  <a:pt x="2681116" y="2116662"/>
                  <a:pt x="2679119" y="2113607"/>
                </a:cubicBezTo>
                <a:cubicBezTo>
                  <a:pt x="2677122" y="2110553"/>
                  <a:pt x="2676124" y="2107264"/>
                  <a:pt x="2676124" y="2103740"/>
                </a:cubicBezTo>
                <a:cubicBezTo>
                  <a:pt x="2676124" y="2101625"/>
                  <a:pt x="2676711" y="2099628"/>
                  <a:pt x="2677886" y="2097748"/>
                </a:cubicBezTo>
                <a:cubicBezTo>
                  <a:pt x="2674362" y="2096574"/>
                  <a:pt x="2671719" y="2094694"/>
                  <a:pt x="2669956" y="2092110"/>
                </a:cubicBezTo>
                <a:cubicBezTo>
                  <a:pt x="2668194" y="2089525"/>
                  <a:pt x="2667313" y="2086471"/>
                  <a:pt x="2667313" y="2082947"/>
                </a:cubicBezTo>
                <a:cubicBezTo>
                  <a:pt x="2667313" y="2080362"/>
                  <a:pt x="2667783" y="2077778"/>
                  <a:pt x="2668723" y="2075193"/>
                </a:cubicBezTo>
                <a:cubicBezTo>
                  <a:pt x="2665434" y="2073314"/>
                  <a:pt x="2662908" y="2071316"/>
                  <a:pt x="2661146" y="2069202"/>
                </a:cubicBezTo>
                <a:cubicBezTo>
                  <a:pt x="2659384" y="2067087"/>
                  <a:pt x="2658620" y="2064620"/>
                  <a:pt x="2658855" y="2061801"/>
                </a:cubicBezTo>
                <a:cubicBezTo>
                  <a:pt x="2655331" y="2059451"/>
                  <a:pt x="2653569" y="2055810"/>
                  <a:pt x="2653569" y="2050876"/>
                </a:cubicBezTo>
                <a:cubicBezTo>
                  <a:pt x="2653569" y="2048526"/>
                  <a:pt x="2653921" y="2046294"/>
                  <a:pt x="2654626" y="2044180"/>
                </a:cubicBezTo>
                <a:cubicBezTo>
                  <a:pt x="2648752" y="2037836"/>
                  <a:pt x="2645816" y="2031023"/>
                  <a:pt x="2645816" y="2023739"/>
                </a:cubicBezTo>
                <a:cubicBezTo>
                  <a:pt x="2645816" y="2021625"/>
                  <a:pt x="2645932" y="2019980"/>
                  <a:pt x="2646168" y="2018805"/>
                </a:cubicBezTo>
                <a:cubicBezTo>
                  <a:pt x="2642878" y="2017161"/>
                  <a:pt x="2640412" y="2014870"/>
                  <a:pt x="2638767" y="2011933"/>
                </a:cubicBezTo>
                <a:cubicBezTo>
                  <a:pt x="2637122" y="2008996"/>
                  <a:pt x="2636300" y="2005648"/>
                  <a:pt x="2636300" y="2001889"/>
                </a:cubicBezTo>
                <a:cubicBezTo>
                  <a:pt x="2636300" y="1998364"/>
                  <a:pt x="2637005" y="1995075"/>
                  <a:pt x="2638414" y="1992021"/>
                </a:cubicBezTo>
                <a:cubicBezTo>
                  <a:pt x="2632306" y="1987792"/>
                  <a:pt x="2629251" y="1983093"/>
                  <a:pt x="2629251" y="1977924"/>
                </a:cubicBezTo>
                <a:cubicBezTo>
                  <a:pt x="2629251" y="1972050"/>
                  <a:pt x="2631836" y="1967351"/>
                  <a:pt x="2637005" y="1963827"/>
                </a:cubicBezTo>
                <a:cubicBezTo>
                  <a:pt x="2639119" y="1962417"/>
                  <a:pt x="2641469" y="1961712"/>
                  <a:pt x="2644053" y="1961712"/>
                </a:cubicBezTo>
                <a:cubicBezTo>
                  <a:pt x="2647577" y="1961712"/>
                  <a:pt x="2650808" y="1963005"/>
                  <a:pt x="2653745" y="1965589"/>
                </a:cubicBezTo>
                <a:cubicBezTo>
                  <a:pt x="2656682" y="1968173"/>
                  <a:pt x="2658855" y="1971345"/>
                  <a:pt x="2660265" y="1975104"/>
                </a:cubicBezTo>
                <a:cubicBezTo>
                  <a:pt x="2662379" y="1976984"/>
                  <a:pt x="2664142" y="1979921"/>
                  <a:pt x="2665551" y="1983915"/>
                </a:cubicBezTo>
                <a:cubicBezTo>
                  <a:pt x="2666961" y="1987909"/>
                  <a:pt x="2667665" y="1991668"/>
                  <a:pt x="2667665" y="1995193"/>
                </a:cubicBezTo>
                <a:cubicBezTo>
                  <a:pt x="2667665" y="1997307"/>
                  <a:pt x="2667548" y="1998717"/>
                  <a:pt x="2667313" y="1999422"/>
                </a:cubicBezTo>
                <a:cubicBezTo>
                  <a:pt x="2674362" y="2006940"/>
                  <a:pt x="2677886" y="2014224"/>
                  <a:pt x="2677886" y="2021272"/>
                </a:cubicBezTo>
                <a:cubicBezTo>
                  <a:pt x="2677886" y="2022212"/>
                  <a:pt x="2677651" y="2023857"/>
                  <a:pt x="2677181" y="2026206"/>
                </a:cubicBezTo>
                <a:cubicBezTo>
                  <a:pt x="2680235" y="2027851"/>
                  <a:pt x="2682467" y="2030259"/>
                  <a:pt x="2683877" y="2033431"/>
                </a:cubicBezTo>
                <a:cubicBezTo>
                  <a:pt x="2685287" y="2036603"/>
                  <a:pt x="2685757" y="2039833"/>
                  <a:pt x="2685287" y="2043122"/>
                </a:cubicBezTo>
                <a:cubicBezTo>
                  <a:pt x="2687636" y="2045002"/>
                  <a:pt x="2689340" y="2047352"/>
                  <a:pt x="2690397" y="2050171"/>
                </a:cubicBezTo>
                <a:cubicBezTo>
                  <a:pt x="2691454" y="2052990"/>
                  <a:pt x="2691748" y="2055810"/>
                  <a:pt x="2691278" y="2058629"/>
                </a:cubicBezTo>
                <a:cubicBezTo>
                  <a:pt x="2693393" y="2058629"/>
                  <a:pt x="2695331" y="2060215"/>
                  <a:pt x="2697093" y="2063387"/>
                </a:cubicBezTo>
                <a:cubicBezTo>
                  <a:pt x="2698855" y="2066559"/>
                  <a:pt x="2699501" y="2069789"/>
                  <a:pt x="2699032" y="2073079"/>
                </a:cubicBezTo>
                <a:cubicBezTo>
                  <a:pt x="2702085" y="2074723"/>
                  <a:pt x="2704083" y="2076897"/>
                  <a:pt x="2705022" y="2079598"/>
                </a:cubicBezTo>
                <a:cubicBezTo>
                  <a:pt x="2705962" y="2082300"/>
                  <a:pt x="2706198" y="2085531"/>
                  <a:pt x="2705728" y="2089290"/>
                </a:cubicBezTo>
                <a:cubicBezTo>
                  <a:pt x="2708782" y="2090230"/>
                  <a:pt x="2710309" y="2093167"/>
                  <a:pt x="2710309" y="2098101"/>
                </a:cubicBezTo>
                <a:cubicBezTo>
                  <a:pt x="2711014" y="2094107"/>
                  <a:pt x="2711836" y="2091170"/>
                  <a:pt x="2712776" y="2089290"/>
                </a:cubicBezTo>
                <a:cubicBezTo>
                  <a:pt x="2713716" y="2087410"/>
                  <a:pt x="2715125" y="2085414"/>
                  <a:pt x="2717005" y="2083299"/>
                </a:cubicBezTo>
                <a:cubicBezTo>
                  <a:pt x="2716535" y="2080949"/>
                  <a:pt x="2716300" y="2079422"/>
                  <a:pt x="2716300" y="2078717"/>
                </a:cubicBezTo>
                <a:cubicBezTo>
                  <a:pt x="2716300" y="2076133"/>
                  <a:pt x="2716770" y="2074077"/>
                  <a:pt x="2717710" y="2072550"/>
                </a:cubicBezTo>
                <a:cubicBezTo>
                  <a:pt x="2718650" y="2071023"/>
                  <a:pt x="2719942" y="2070142"/>
                  <a:pt x="2721587" y="2069907"/>
                </a:cubicBezTo>
                <a:cubicBezTo>
                  <a:pt x="2720647" y="2065443"/>
                  <a:pt x="2721821" y="2061096"/>
                  <a:pt x="2725111" y="2056867"/>
                </a:cubicBezTo>
                <a:cubicBezTo>
                  <a:pt x="2724406" y="2055457"/>
                  <a:pt x="2724054" y="2054048"/>
                  <a:pt x="2724054" y="2052638"/>
                </a:cubicBezTo>
                <a:cubicBezTo>
                  <a:pt x="2724054" y="2050993"/>
                  <a:pt x="2724817" y="2049172"/>
                  <a:pt x="2726344" y="2047175"/>
                </a:cubicBezTo>
                <a:cubicBezTo>
                  <a:pt x="2727871" y="2045178"/>
                  <a:pt x="2728870" y="2043827"/>
                  <a:pt x="2729340" y="2043122"/>
                </a:cubicBezTo>
                <a:cubicBezTo>
                  <a:pt x="2727930" y="2038893"/>
                  <a:pt x="2727225" y="2035369"/>
                  <a:pt x="2727225" y="2032550"/>
                </a:cubicBezTo>
                <a:cubicBezTo>
                  <a:pt x="2727225" y="2030200"/>
                  <a:pt x="2727695" y="2027968"/>
                  <a:pt x="2728635" y="2025854"/>
                </a:cubicBezTo>
                <a:cubicBezTo>
                  <a:pt x="2729575" y="2023739"/>
                  <a:pt x="2731102" y="2021155"/>
                  <a:pt x="2733217" y="2018100"/>
                </a:cubicBezTo>
                <a:cubicBezTo>
                  <a:pt x="2731807" y="2015281"/>
                  <a:pt x="2731102" y="2011052"/>
                  <a:pt x="2731102" y="2005413"/>
                </a:cubicBezTo>
                <a:cubicBezTo>
                  <a:pt x="2731102" y="1997895"/>
                  <a:pt x="2732629" y="1991081"/>
                  <a:pt x="2735684" y="1984972"/>
                </a:cubicBezTo>
                <a:cubicBezTo>
                  <a:pt x="2734744" y="1981683"/>
                  <a:pt x="2734274" y="1979099"/>
                  <a:pt x="2734274" y="1977219"/>
                </a:cubicBezTo>
                <a:cubicBezTo>
                  <a:pt x="2734274" y="1974400"/>
                  <a:pt x="2734978" y="1971933"/>
                  <a:pt x="2736388" y="1969818"/>
                </a:cubicBezTo>
                <a:cubicBezTo>
                  <a:pt x="2736388" y="1964179"/>
                  <a:pt x="2738150" y="1959715"/>
                  <a:pt x="2741675" y="1956426"/>
                </a:cubicBezTo>
                <a:cubicBezTo>
                  <a:pt x="2745199" y="1953137"/>
                  <a:pt x="2749193" y="1951492"/>
                  <a:pt x="2753657" y="1951492"/>
                </a:cubicBezTo>
                <a:close/>
                <a:moveTo>
                  <a:pt x="3842726" y="1951140"/>
                </a:moveTo>
                <a:cubicBezTo>
                  <a:pt x="3848130" y="1951140"/>
                  <a:pt x="3853240" y="1951903"/>
                  <a:pt x="3858057" y="1953430"/>
                </a:cubicBezTo>
                <a:cubicBezTo>
                  <a:pt x="3862873" y="1954958"/>
                  <a:pt x="3866456" y="1956896"/>
                  <a:pt x="3868806" y="1959245"/>
                </a:cubicBezTo>
                <a:cubicBezTo>
                  <a:pt x="3871155" y="1957366"/>
                  <a:pt x="3874680" y="1956426"/>
                  <a:pt x="3879378" y="1956426"/>
                </a:cubicBezTo>
                <a:cubicBezTo>
                  <a:pt x="3886662" y="1956426"/>
                  <a:pt x="3891126" y="1959363"/>
                  <a:pt x="3892771" y="1965237"/>
                </a:cubicBezTo>
                <a:cubicBezTo>
                  <a:pt x="3894650" y="1964532"/>
                  <a:pt x="3896530" y="1964179"/>
                  <a:pt x="3898410" y="1964179"/>
                </a:cubicBezTo>
                <a:cubicBezTo>
                  <a:pt x="3902404" y="1964179"/>
                  <a:pt x="3905928" y="1965648"/>
                  <a:pt x="3908982" y="1968585"/>
                </a:cubicBezTo>
                <a:cubicBezTo>
                  <a:pt x="3912037" y="1971521"/>
                  <a:pt x="3913564" y="1974987"/>
                  <a:pt x="3913564" y="1978981"/>
                </a:cubicBezTo>
                <a:cubicBezTo>
                  <a:pt x="3913564" y="1981096"/>
                  <a:pt x="3913329" y="1982623"/>
                  <a:pt x="3912859" y="1983563"/>
                </a:cubicBezTo>
                <a:cubicBezTo>
                  <a:pt x="3915208" y="1986852"/>
                  <a:pt x="3917029" y="1989906"/>
                  <a:pt x="3918321" y="1992726"/>
                </a:cubicBezTo>
                <a:cubicBezTo>
                  <a:pt x="3919614" y="1995545"/>
                  <a:pt x="3920025" y="1998364"/>
                  <a:pt x="3919555" y="2001184"/>
                </a:cubicBezTo>
                <a:cubicBezTo>
                  <a:pt x="3920260" y="2003298"/>
                  <a:pt x="3920612" y="2005178"/>
                  <a:pt x="3920612" y="2006823"/>
                </a:cubicBezTo>
                <a:cubicBezTo>
                  <a:pt x="3920612" y="2010582"/>
                  <a:pt x="3919673" y="2013401"/>
                  <a:pt x="3917793" y="2015281"/>
                </a:cubicBezTo>
                <a:cubicBezTo>
                  <a:pt x="3918028" y="2015986"/>
                  <a:pt x="3918145" y="2016926"/>
                  <a:pt x="3918145" y="2018100"/>
                </a:cubicBezTo>
                <a:cubicBezTo>
                  <a:pt x="3918145" y="2020685"/>
                  <a:pt x="3917206" y="2023504"/>
                  <a:pt x="3915326" y="2026559"/>
                </a:cubicBezTo>
                <a:cubicBezTo>
                  <a:pt x="3916971" y="2028908"/>
                  <a:pt x="3917793" y="2031492"/>
                  <a:pt x="3917793" y="2034312"/>
                </a:cubicBezTo>
                <a:cubicBezTo>
                  <a:pt x="3917793" y="2037131"/>
                  <a:pt x="3916971" y="2039716"/>
                  <a:pt x="3915326" y="2042065"/>
                </a:cubicBezTo>
                <a:cubicBezTo>
                  <a:pt x="3915796" y="2046294"/>
                  <a:pt x="3916031" y="2049114"/>
                  <a:pt x="3916031" y="2050523"/>
                </a:cubicBezTo>
                <a:cubicBezTo>
                  <a:pt x="3916735" y="2056397"/>
                  <a:pt x="3917088" y="2060391"/>
                  <a:pt x="3917088" y="2062506"/>
                </a:cubicBezTo>
                <a:cubicBezTo>
                  <a:pt x="3917088" y="2063681"/>
                  <a:pt x="3916853" y="2065208"/>
                  <a:pt x="3916383" y="2067087"/>
                </a:cubicBezTo>
                <a:cubicBezTo>
                  <a:pt x="3918263" y="2069672"/>
                  <a:pt x="3919202" y="2073431"/>
                  <a:pt x="3919202" y="2078365"/>
                </a:cubicBezTo>
                <a:cubicBezTo>
                  <a:pt x="3919202" y="2083299"/>
                  <a:pt x="3918380" y="2087058"/>
                  <a:pt x="3916735" y="2089643"/>
                </a:cubicBezTo>
                <a:cubicBezTo>
                  <a:pt x="3920260" y="2096221"/>
                  <a:pt x="3922022" y="2101273"/>
                  <a:pt x="3922022" y="2104797"/>
                </a:cubicBezTo>
                <a:cubicBezTo>
                  <a:pt x="3922022" y="2107616"/>
                  <a:pt x="3921200" y="2110201"/>
                  <a:pt x="3919555" y="2112550"/>
                </a:cubicBezTo>
                <a:cubicBezTo>
                  <a:pt x="3920495" y="2114195"/>
                  <a:pt x="3920965" y="2116074"/>
                  <a:pt x="3920965" y="2118189"/>
                </a:cubicBezTo>
                <a:cubicBezTo>
                  <a:pt x="3920965" y="2120539"/>
                  <a:pt x="3920260" y="2123123"/>
                  <a:pt x="3918850" y="2125942"/>
                </a:cubicBezTo>
                <a:cubicBezTo>
                  <a:pt x="3920260" y="2128057"/>
                  <a:pt x="3920965" y="2131346"/>
                  <a:pt x="3920965" y="2135810"/>
                </a:cubicBezTo>
                <a:cubicBezTo>
                  <a:pt x="3920965" y="2140744"/>
                  <a:pt x="3919790" y="2145091"/>
                  <a:pt x="3917440" y="2148850"/>
                </a:cubicBezTo>
                <a:cubicBezTo>
                  <a:pt x="3918615" y="2149085"/>
                  <a:pt x="3918850" y="2150553"/>
                  <a:pt x="3918145" y="2153255"/>
                </a:cubicBezTo>
                <a:cubicBezTo>
                  <a:pt x="3917440" y="2155957"/>
                  <a:pt x="3916266" y="2158600"/>
                  <a:pt x="3914621" y="2161185"/>
                </a:cubicBezTo>
                <a:cubicBezTo>
                  <a:pt x="3915796" y="2163534"/>
                  <a:pt x="3916383" y="2165649"/>
                  <a:pt x="3916383" y="2167529"/>
                </a:cubicBezTo>
                <a:cubicBezTo>
                  <a:pt x="3916383" y="2170348"/>
                  <a:pt x="3915561" y="2173109"/>
                  <a:pt x="3913916" y="2175810"/>
                </a:cubicBezTo>
                <a:cubicBezTo>
                  <a:pt x="3912272" y="2178512"/>
                  <a:pt x="3910157" y="2180451"/>
                  <a:pt x="3907572" y="2181626"/>
                </a:cubicBezTo>
                <a:cubicBezTo>
                  <a:pt x="3904518" y="2190319"/>
                  <a:pt x="3900172" y="2195370"/>
                  <a:pt x="3894533" y="2196780"/>
                </a:cubicBezTo>
                <a:cubicBezTo>
                  <a:pt x="3894768" y="2199599"/>
                  <a:pt x="3893710" y="2202360"/>
                  <a:pt x="3891361" y="2205062"/>
                </a:cubicBezTo>
                <a:cubicBezTo>
                  <a:pt x="3889012" y="2207764"/>
                  <a:pt x="3886545" y="2209350"/>
                  <a:pt x="3883960" y="2209819"/>
                </a:cubicBezTo>
                <a:cubicBezTo>
                  <a:pt x="3882785" y="2214988"/>
                  <a:pt x="3878321" y="2217573"/>
                  <a:pt x="3870568" y="2217573"/>
                </a:cubicBezTo>
                <a:cubicBezTo>
                  <a:pt x="3868923" y="2219687"/>
                  <a:pt x="3866280" y="2221332"/>
                  <a:pt x="3862638" y="2222507"/>
                </a:cubicBezTo>
                <a:cubicBezTo>
                  <a:pt x="3858997" y="2223682"/>
                  <a:pt x="3854944" y="2224269"/>
                  <a:pt x="3850480" y="2224269"/>
                </a:cubicBezTo>
                <a:cubicBezTo>
                  <a:pt x="3841787" y="2224269"/>
                  <a:pt x="3835208" y="2222037"/>
                  <a:pt x="3830744" y="2217573"/>
                </a:cubicBezTo>
                <a:cubicBezTo>
                  <a:pt x="3827689" y="2217338"/>
                  <a:pt x="3824753" y="2216222"/>
                  <a:pt x="3821933" y="2214225"/>
                </a:cubicBezTo>
                <a:cubicBezTo>
                  <a:pt x="3819114" y="2212228"/>
                  <a:pt x="3816999" y="2209819"/>
                  <a:pt x="3815590" y="2207000"/>
                </a:cubicBezTo>
                <a:cubicBezTo>
                  <a:pt x="3812065" y="2206765"/>
                  <a:pt x="3809070" y="2205355"/>
                  <a:pt x="3806603" y="2202771"/>
                </a:cubicBezTo>
                <a:cubicBezTo>
                  <a:pt x="3804136" y="2200187"/>
                  <a:pt x="3802785" y="2197132"/>
                  <a:pt x="3802550" y="2193608"/>
                </a:cubicBezTo>
                <a:cubicBezTo>
                  <a:pt x="3800670" y="2190554"/>
                  <a:pt x="3799730" y="2187852"/>
                  <a:pt x="3799730" y="2185502"/>
                </a:cubicBezTo>
                <a:cubicBezTo>
                  <a:pt x="3799730" y="2181508"/>
                  <a:pt x="3801375" y="2178160"/>
                  <a:pt x="3804664" y="2175458"/>
                </a:cubicBezTo>
                <a:cubicBezTo>
                  <a:pt x="3807954" y="2172756"/>
                  <a:pt x="3811713" y="2171405"/>
                  <a:pt x="3815942" y="2171405"/>
                </a:cubicBezTo>
                <a:cubicBezTo>
                  <a:pt x="3818762" y="2171405"/>
                  <a:pt x="3821287" y="2172169"/>
                  <a:pt x="3823519" y="2173696"/>
                </a:cubicBezTo>
                <a:cubicBezTo>
                  <a:pt x="3825751" y="2175223"/>
                  <a:pt x="3827455" y="2177514"/>
                  <a:pt x="3828629" y="2180568"/>
                </a:cubicBezTo>
                <a:cubicBezTo>
                  <a:pt x="3833563" y="2181743"/>
                  <a:pt x="3836853" y="2184445"/>
                  <a:pt x="3838497" y="2188674"/>
                </a:cubicBezTo>
                <a:cubicBezTo>
                  <a:pt x="3842491" y="2189144"/>
                  <a:pt x="3845663" y="2190554"/>
                  <a:pt x="3848013" y="2192903"/>
                </a:cubicBezTo>
                <a:cubicBezTo>
                  <a:pt x="3848718" y="2191728"/>
                  <a:pt x="3850245" y="2190847"/>
                  <a:pt x="3852594" y="2190260"/>
                </a:cubicBezTo>
                <a:cubicBezTo>
                  <a:pt x="3854944" y="2189673"/>
                  <a:pt x="3857411" y="2189379"/>
                  <a:pt x="3859995" y="2189379"/>
                </a:cubicBezTo>
                <a:cubicBezTo>
                  <a:pt x="3862579" y="2189379"/>
                  <a:pt x="3864577" y="2189731"/>
                  <a:pt x="3865986" y="2190436"/>
                </a:cubicBezTo>
                <a:cubicBezTo>
                  <a:pt x="3865986" y="2188556"/>
                  <a:pt x="3866926" y="2186736"/>
                  <a:pt x="3868806" y="2184974"/>
                </a:cubicBezTo>
                <a:cubicBezTo>
                  <a:pt x="3870685" y="2183211"/>
                  <a:pt x="3872682" y="2182213"/>
                  <a:pt x="3874797" y="2181978"/>
                </a:cubicBezTo>
                <a:cubicBezTo>
                  <a:pt x="3874327" y="2180098"/>
                  <a:pt x="3874914" y="2177866"/>
                  <a:pt x="3876559" y="2175282"/>
                </a:cubicBezTo>
                <a:cubicBezTo>
                  <a:pt x="3878204" y="2172697"/>
                  <a:pt x="3879848" y="2171288"/>
                  <a:pt x="3881493" y="2171053"/>
                </a:cubicBezTo>
                <a:cubicBezTo>
                  <a:pt x="3881023" y="2169173"/>
                  <a:pt x="3880788" y="2167411"/>
                  <a:pt x="3880788" y="2165766"/>
                </a:cubicBezTo>
                <a:cubicBezTo>
                  <a:pt x="3880788" y="2162712"/>
                  <a:pt x="3881317" y="2159834"/>
                  <a:pt x="3882374" y="2157132"/>
                </a:cubicBezTo>
                <a:cubicBezTo>
                  <a:pt x="3883431" y="2154430"/>
                  <a:pt x="3884900" y="2152374"/>
                  <a:pt x="3886779" y="2150964"/>
                </a:cubicBezTo>
                <a:cubicBezTo>
                  <a:pt x="3886545" y="2150025"/>
                  <a:pt x="3886427" y="2148732"/>
                  <a:pt x="3886427" y="2147088"/>
                </a:cubicBezTo>
                <a:cubicBezTo>
                  <a:pt x="3886427" y="2144033"/>
                  <a:pt x="3887014" y="2141155"/>
                  <a:pt x="3888189" y="2138453"/>
                </a:cubicBezTo>
                <a:cubicBezTo>
                  <a:pt x="3889364" y="2135752"/>
                  <a:pt x="3890656" y="2133931"/>
                  <a:pt x="3892066" y="2132991"/>
                </a:cubicBezTo>
                <a:cubicBezTo>
                  <a:pt x="3877969" y="2140039"/>
                  <a:pt x="3869158" y="2142741"/>
                  <a:pt x="3865634" y="2141097"/>
                </a:cubicBezTo>
                <a:cubicBezTo>
                  <a:pt x="3859525" y="2142506"/>
                  <a:pt x="3854591" y="2143211"/>
                  <a:pt x="3850832" y="2143211"/>
                </a:cubicBezTo>
                <a:cubicBezTo>
                  <a:pt x="3845898" y="2143211"/>
                  <a:pt x="3842491" y="2142389"/>
                  <a:pt x="3840612" y="2140744"/>
                </a:cubicBezTo>
                <a:cubicBezTo>
                  <a:pt x="3838497" y="2141919"/>
                  <a:pt x="3835678" y="2142506"/>
                  <a:pt x="3832153" y="2142506"/>
                </a:cubicBezTo>
                <a:cubicBezTo>
                  <a:pt x="3827455" y="2142506"/>
                  <a:pt x="3822932" y="2141390"/>
                  <a:pt x="3818585" y="2139158"/>
                </a:cubicBezTo>
                <a:cubicBezTo>
                  <a:pt x="3814239" y="2136926"/>
                  <a:pt x="3811243" y="2134048"/>
                  <a:pt x="3809598" y="2130524"/>
                </a:cubicBezTo>
                <a:cubicBezTo>
                  <a:pt x="3803255" y="2130054"/>
                  <a:pt x="3797381" y="2126706"/>
                  <a:pt x="3791977" y="2120480"/>
                </a:cubicBezTo>
                <a:cubicBezTo>
                  <a:pt x="3786573" y="2114254"/>
                  <a:pt x="3783636" y="2107029"/>
                  <a:pt x="3783166" y="2098806"/>
                </a:cubicBezTo>
                <a:cubicBezTo>
                  <a:pt x="3778937" y="2097396"/>
                  <a:pt x="3775707" y="2094165"/>
                  <a:pt x="3773475" y="2089114"/>
                </a:cubicBezTo>
                <a:cubicBezTo>
                  <a:pt x="3771243" y="2084063"/>
                  <a:pt x="3770127" y="2078482"/>
                  <a:pt x="3770127" y="2072374"/>
                </a:cubicBezTo>
                <a:cubicBezTo>
                  <a:pt x="3770127" y="2065560"/>
                  <a:pt x="3771419" y="2060509"/>
                  <a:pt x="3774003" y="2057219"/>
                </a:cubicBezTo>
                <a:cubicBezTo>
                  <a:pt x="3772359" y="2056045"/>
                  <a:pt x="3771008" y="2053284"/>
                  <a:pt x="3769951" y="2048938"/>
                </a:cubicBezTo>
                <a:cubicBezTo>
                  <a:pt x="3768893" y="2044591"/>
                  <a:pt x="3768365" y="2039951"/>
                  <a:pt x="3768365" y="2035017"/>
                </a:cubicBezTo>
                <a:cubicBezTo>
                  <a:pt x="3768365" y="2024209"/>
                  <a:pt x="3771066" y="2016926"/>
                  <a:pt x="3776470" y="2013166"/>
                </a:cubicBezTo>
                <a:cubicBezTo>
                  <a:pt x="3775766" y="2011992"/>
                  <a:pt x="3775883" y="2009583"/>
                  <a:pt x="3776823" y="2005942"/>
                </a:cubicBezTo>
                <a:cubicBezTo>
                  <a:pt x="3777763" y="2002300"/>
                  <a:pt x="3779290" y="1998717"/>
                  <a:pt x="3781404" y="1995193"/>
                </a:cubicBezTo>
                <a:cubicBezTo>
                  <a:pt x="3783519" y="1991668"/>
                  <a:pt x="3785633" y="1989436"/>
                  <a:pt x="3787748" y="1988497"/>
                </a:cubicBezTo>
                <a:cubicBezTo>
                  <a:pt x="3787513" y="1986382"/>
                  <a:pt x="3788335" y="1984032"/>
                  <a:pt x="3790215" y="1981448"/>
                </a:cubicBezTo>
                <a:cubicBezTo>
                  <a:pt x="3792095" y="1978864"/>
                  <a:pt x="3794327" y="1976867"/>
                  <a:pt x="3796911" y="1975457"/>
                </a:cubicBezTo>
                <a:cubicBezTo>
                  <a:pt x="3799496" y="1974047"/>
                  <a:pt x="3801493" y="1973577"/>
                  <a:pt x="3802902" y="1974047"/>
                </a:cubicBezTo>
                <a:cubicBezTo>
                  <a:pt x="3803842" y="1970053"/>
                  <a:pt x="3805898" y="1967234"/>
                  <a:pt x="3809070" y="1965589"/>
                </a:cubicBezTo>
                <a:cubicBezTo>
                  <a:pt x="3812242" y="1963944"/>
                  <a:pt x="3816059" y="1962652"/>
                  <a:pt x="3820524" y="1961712"/>
                </a:cubicBezTo>
                <a:cubicBezTo>
                  <a:pt x="3821698" y="1958188"/>
                  <a:pt x="3824341" y="1955545"/>
                  <a:pt x="3828453" y="1953783"/>
                </a:cubicBezTo>
                <a:cubicBezTo>
                  <a:pt x="3832565" y="1952021"/>
                  <a:pt x="3837323" y="1951140"/>
                  <a:pt x="3842726" y="1951140"/>
                </a:cubicBezTo>
                <a:close/>
                <a:moveTo>
                  <a:pt x="214626" y="1898981"/>
                </a:moveTo>
                <a:cubicBezTo>
                  <a:pt x="219325" y="1898981"/>
                  <a:pt x="222790" y="1901036"/>
                  <a:pt x="225023" y="1905148"/>
                </a:cubicBezTo>
                <a:cubicBezTo>
                  <a:pt x="227254" y="1909260"/>
                  <a:pt x="228370" y="1912960"/>
                  <a:pt x="228370" y="1916249"/>
                </a:cubicBezTo>
                <a:cubicBezTo>
                  <a:pt x="230485" y="1923533"/>
                  <a:pt x="231542" y="1929054"/>
                  <a:pt x="231542" y="1932813"/>
                </a:cubicBezTo>
                <a:cubicBezTo>
                  <a:pt x="231542" y="1936338"/>
                  <a:pt x="230485" y="1941859"/>
                  <a:pt x="228370" y="1949378"/>
                </a:cubicBezTo>
                <a:cubicBezTo>
                  <a:pt x="230485" y="1951727"/>
                  <a:pt x="231542" y="1955134"/>
                  <a:pt x="231542" y="1959598"/>
                </a:cubicBezTo>
                <a:cubicBezTo>
                  <a:pt x="231542" y="1963827"/>
                  <a:pt x="230485" y="1968408"/>
                  <a:pt x="228370" y="1973342"/>
                </a:cubicBezTo>
                <a:cubicBezTo>
                  <a:pt x="230485" y="1975692"/>
                  <a:pt x="231542" y="1979569"/>
                  <a:pt x="231542" y="1984972"/>
                </a:cubicBezTo>
                <a:cubicBezTo>
                  <a:pt x="231542" y="1990611"/>
                  <a:pt x="230368" y="1994840"/>
                  <a:pt x="228018" y="1997660"/>
                </a:cubicBezTo>
                <a:cubicBezTo>
                  <a:pt x="231073" y="2001654"/>
                  <a:pt x="232600" y="2006705"/>
                  <a:pt x="232600" y="2012814"/>
                </a:cubicBezTo>
                <a:cubicBezTo>
                  <a:pt x="232600" y="2018923"/>
                  <a:pt x="231190" y="2024092"/>
                  <a:pt x="228370" y="2028321"/>
                </a:cubicBezTo>
                <a:cubicBezTo>
                  <a:pt x="229310" y="2030905"/>
                  <a:pt x="229780" y="2033842"/>
                  <a:pt x="229780" y="2037131"/>
                </a:cubicBezTo>
                <a:cubicBezTo>
                  <a:pt x="229780" y="2040891"/>
                  <a:pt x="229252" y="2044591"/>
                  <a:pt x="228194" y="2048233"/>
                </a:cubicBezTo>
                <a:cubicBezTo>
                  <a:pt x="227137" y="2051874"/>
                  <a:pt x="225786" y="2054635"/>
                  <a:pt x="224141" y="2056515"/>
                </a:cubicBezTo>
                <a:cubicBezTo>
                  <a:pt x="226256" y="2058629"/>
                  <a:pt x="227313" y="2063328"/>
                  <a:pt x="227313" y="2070612"/>
                </a:cubicBezTo>
                <a:cubicBezTo>
                  <a:pt x="227313" y="2077660"/>
                  <a:pt x="226256" y="2082594"/>
                  <a:pt x="224141" y="2085414"/>
                </a:cubicBezTo>
                <a:cubicBezTo>
                  <a:pt x="225316" y="2086588"/>
                  <a:pt x="226256" y="2088703"/>
                  <a:pt x="226961" y="2091757"/>
                </a:cubicBezTo>
                <a:cubicBezTo>
                  <a:pt x="227666" y="2094811"/>
                  <a:pt x="228018" y="2098218"/>
                  <a:pt x="228018" y="2101977"/>
                </a:cubicBezTo>
                <a:cubicBezTo>
                  <a:pt x="228018" y="2109026"/>
                  <a:pt x="226726" y="2114547"/>
                  <a:pt x="224141" y="2118541"/>
                </a:cubicBezTo>
                <a:cubicBezTo>
                  <a:pt x="225551" y="2123005"/>
                  <a:pt x="226256" y="2127000"/>
                  <a:pt x="226256" y="2130524"/>
                </a:cubicBezTo>
                <a:cubicBezTo>
                  <a:pt x="226256" y="2135928"/>
                  <a:pt x="224846" y="2140039"/>
                  <a:pt x="222027" y="2142859"/>
                </a:cubicBezTo>
                <a:cubicBezTo>
                  <a:pt x="219207" y="2145678"/>
                  <a:pt x="215918" y="2147088"/>
                  <a:pt x="212159" y="2147088"/>
                </a:cubicBezTo>
                <a:cubicBezTo>
                  <a:pt x="208870" y="2147088"/>
                  <a:pt x="205933" y="2145913"/>
                  <a:pt x="203348" y="2143564"/>
                </a:cubicBezTo>
                <a:cubicBezTo>
                  <a:pt x="200764" y="2141214"/>
                  <a:pt x="199472" y="2138042"/>
                  <a:pt x="199472" y="2134048"/>
                </a:cubicBezTo>
                <a:cubicBezTo>
                  <a:pt x="199472" y="2131934"/>
                  <a:pt x="199824" y="2129819"/>
                  <a:pt x="200529" y="2127705"/>
                </a:cubicBezTo>
                <a:cubicBezTo>
                  <a:pt x="197475" y="2122301"/>
                  <a:pt x="195947" y="2116192"/>
                  <a:pt x="195947" y="2109378"/>
                </a:cubicBezTo>
                <a:cubicBezTo>
                  <a:pt x="195947" y="2102565"/>
                  <a:pt x="197475" y="2097631"/>
                  <a:pt x="200529" y="2094576"/>
                </a:cubicBezTo>
                <a:cubicBezTo>
                  <a:pt x="198180" y="2092227"/>
                  <a:pt x="197005" y="2088938"/>
                  <a:pt x="197005" y="2084709"/>
                </a:cubicBezTo>
                <a:cubicBezTo>
                  <a:pt x="197005" y="2080715"/>
                  <a:pt x="198180" y="2077543"/>
                  <a:pt x="200529" y="2075193"/>
                </a:cubicBezTo>
                <a:cubicBezTo>
                  <a:pt x="198180" y="2070494"/>
                  <a:pt x="197005" y="2065208"/>
                  <a:pt x="197005" y="2059334"/>
                </a:cubicBezTo>
                <a:cubicBezTo>
                  <a:pt x="197005" y="2053460"/>
                  <a:pt x="198180" y="2049466"/>
                  <a:pt x="200529" y="2047352"/>
                </a:cubicBezTo>
                <a:cubicBezTo>
                  <a:pt x="198180" y="2042653"/>
                  <a:pt x="197005" y="2036426"/>
                  <a:pt x="197005" y="2028673"/>
                </a:cubicBezTo>
                <a:cubicBezTo>
                  <a:pt x="197005" y="2020920"/>
                  <a:pt x="198180" y="2015986"/>
                  <a:pt x="200529" y="2013871"/>
                </a:cubicBezTo>
                <a:cubicBezTo>
                  <a:pt x="197240" y="2009407"/>
                  <a:pt x="195595" y="2004121"/>
                  <a:pt x="195595" y="1998012"/>
                </a:cubicBezTo>
                <a:cubicBezTo>
                  <a:pt x="195595" y="1992608"/>
                  <a:pt x="197240" y="1988379"/>
                  <a:pt x="200529" y="1985325"/>
                </a:cubicBezTo>
                <a:cubicBezTo>
                  <a:pt x="199589" y="1984150"/>
                  <a:pt x="199119" y="1982505"/>
                  <a:pt x="199119" y="1980391"/>
                </a:cubicBezTo>
                <a:cubicBezTo>
                  <a:pt x="199119" y="1978746"/>
                  <a:pt x="199354" y="1976573"/>
                  <a:pt x="199824" y="1973871"/>
                </a:cubicBezTo>
                <a:cubicBezTo>
                  <a:pt x="200294" y="1971169"/>
                  <a:pt x="200529" y="1968643"/>
                  <a:pt x="200529" y="1966294"/>
                </a:cubicBezTo>
                <a:cubicBezTo>
                  <a:pt x="200529" y="1972403"/>
                  <a:pt x="199119" y="1980332"/>
                  <a:pt x="196300" y="1990083"/>
                </a:cubicBezTo>
                <a:cubicBezTo>
                  <a:pt x="193481" y="1999833"/>
                  <a:pt x="189604" y="2006470"/>
                  <a:pt x="184670" y="2009995"/>
                </a:cubicBezTo>
                <a:cubicBezTo>
                  <a:pt x="184670" y="2025501"/>
                  <a:pt x="181733" y="2034547"/>
                  <a:pt x="175859" y="2037131"/>
                </a:cubicBezTo>
                <a:cubicBezTo>
                  <a:pt x="175859" y="2042300"/>
                  <a:pt x="174919" y="2048350"/>
                  <a:pt x="173040" y="2055281"/>
                </a:cubicBezTo>
                <a:cubicBezTo>
                  <a:pt x="171160" y="2062212"/>
                  <a:pt x="169281" y="2065678"/>
                  <a:pt x="167401" y="2065678"/>
                </a:cubicBezTo>
                <a:cubicBezTo>
                  <a:pt x="167401" y="2068497"/>
                  <a:pt x="166285" y="2071610"/>
                  <a:pt x="164053" y="2075017"/>
                </a:cubicBezTo>
                <a:cubicBezTo>
                  <a:pt x="161821" y="2078424"/>
                  <a:pt x="159648" y="2080127"/>
                  <a:pt x="157533" y="2080127"/>
                </a:cubicBezTo>
                <a:cubicBezTo>
                  <a:pt x="158238" y="2082477"/>
                  <a:pt x="158590" y="2085061"/>
                  <a:pt x="158590" y="2087881"/>
                </a:cubicBezTo>
                <a:cubicBezTo>
                  <a:pt x="158590" y="2091170"/>
                  <a:pt x="158062" y="2094283"/>
                  <a:pt x="157004" y="2097220"/>
                </a:cubicBezTo>
                <a:cubicBezTo>
                  <a:pt x="155947" y="2100157"/>
                  <a:pt x="154596" y="2102447"/>
                  <a:pt x="152952" y="2104092"/>
                </a:cubicBezTo>
                <a:cubicBezTo>
                  <a:pt x="152952" y="2108321"/>
                  <a:pt x="152129" y="2111845"/>
                  <a:pt x="150485" y="2114665"/>
                </a:cubicBezTo>
                <a:cubicBezTo>
                  <a:pt x="148840" y="2117484"/>
                  <a:pt x="146608" y="2120186"/>
                  <a:pt x="143788" y="2122771"/>
                </a:cubicBezTo>
                <a:cubicBezTo>
                  <a:pt x="143788" y="2127235"/>
                  <a:pt x="142261" y="2130759"/>
                  <a:pt x="139207" y="2133343"/>
                </a:cubicBezTo>
                <a:cubicBezTo>
                  <a:pt x="136153" y="2135928"/>
                  <a:pt x="132628" y="2137220"/>
                  <a:pt x="128634" y="2137220"/>
                </a:cubicBezTo>
                <a:cubicBezTo>
                  <a:pt x="124875" y="2137220"/>
                  <a:pt x="121586" y="2135986"/>
                  <a:pt x="118766" y="2133519"/>
                </a:cubicBezTo>
                <a:cubicBezTo>
                  <a:pt x="115947" y="2131052"/>
                  <a:pt x="114537" y="2127587"/>
                  <a:pt x="114537" y="2123123"/>
                </a:cubicBezTo>
                <a:cubicBezTo>
                  <a:pt x="114537" y="2121008"/>
                  <a:pt x="114655" y="2119481"/>
                  <a:pt x="114890" y="2118541"/>
                </a:cubicBezTo>
                <a:cubicBezTo>
                  <a:pt x="112540" y="2118541"/>
                  <a:pt x="110367" y="2116486"/>
                  <a:pt x="108370" y="2112374"/>
                </a:cubicBezTo>
                <a:cubicBezTo>
                  <a:pt x="106373" y="2108262"/>
                  <a:pt x="105374" y="2103857"/>
                  <a:pt x="105374" y="2099158"/>
                </a:cubicBezTo>
                <a:cubicBezTo>
                  <a:pt x="103260" y="2099158"/>
                  <a:pt x="101028" y="2097337"/>
                  <a:pt x="98678" y="2093695"/>
                </a:cubicBezTo>
                <a:cubicBezTo>
                  <a:pt x="96329" y="2090054"/>
                  <a:pt x="94449" y="2085942"/>
                  <a:pt x="93039" y="2081361"/>
                </a:cubicBezTo>
                <a:cubicBezTo>
                  <a:pt x="91630" y="2076779"/>
                  <a:pt x="91277" y="2073314"/>
                  <a:pt x="91982" y="2070964"/>
                </a:cubicBezTo>
                <a:cubicBezTo>
                  <a:pt x="90102" y="2069554"/>
                  <a:pt x="88282" y="2066852"/>
                  <a:pt x="86519" y="2062858"/>
                </a:cubicBezTo>
                <a:cubicBezTo>
                  <a:pt x="84757" y="2058864"/>
                  <a:pt x="83876" y="2054635"/>
                  <a:pt x="83876" y="2050171"/>
                </a:cubicBezTo>
                <a:cubicBezTo>
                  <a:pt x="83876" y="2045472"/>
                  <a:pt x="84816" y="2041360"/>
                  <a:pt x="86696" y="2037836"/>
                </a:cubicBezTo>
                <a:cubicBezTo>
                  <a:pt x="83641" y="2037601"/>
                  <a:pt x="80998" y="2035428"/>
                  <a:pt x="78766" y="2031316"/>
                </a:cubicBezTo>
                <a:cubicBezTo>
                  <a:pt x="76534" y="2027205"/>
                  <a:pt x="75418" y="2023152"/>
                  <a:pt x="75418" y="2019158"/>
                </a:cubicBezTo>
                <a:cubicBezTo>
                  <a:pt x="75418" y="2016808"/>
                  <a:pt x="76006" y="2015046"/>
                  <a:pt x="77180" y="2013871"/>
                </a:cubicBezTo>
                <a:cubicBezTo>
                  <a:pt x="74831" y="2011992"/>
                  <a:pt x="72657" y="2008937"/>
                  <a:pt x="70660" y="2004708"/>
                </a:cubicBezTo>
                <a:cubicBezTo>
                  <a:pt x="68663" y="2000479"/>
                  <a:pt x="67665" y="1997072"/>
                  <a:pt x="67665" y="1994488"/>
                </a:cubicBezTo>
                <a:cubicBezTo>
                  <a:pt x="64610" y="1991433"/>
                  <a:pt x="63083" y="1985207"/>
                  <a:pt x="63083" y="1975809"/>
                </a:cubicBezTo>
                <a:cubicBezTo>
                  <a:pt x="59794" y="1975809"/>
                  <a:pt x="56975" y="1972872"/>
                  <a:pt x="54625" y="1966999"/>
                </a:cubicBezTo>
                <a:cubicBezTo>
                  <a:pt x="55095" y="1971463"/>
                  <a:pt x="54684" y="1975868"/>
                  <a:pt x="53392" y="1980215"/>
                </a:cubicBezTo>
                <a:cubicBezTo>
                  <a:pt x="52099" y="1984561"/>
                  <a:pt x="50396" y="1987792"/>
                  <a:pt x="48281" y="1989906"/>
                </a:cubicBezTo>
                <a:cubicBezTo>
                  <a:pt x="50396" y="1991786"/>
                  <a:pt x="52041" y="1995369"/>
                  <a:pt x="53215" y="2000655"/>
                </a:cubicBezTo>
                <a:cubicBezTo>
                  <a:pt x="54390" y="2005942"/>
                  <a:pt x="54977" y="2011287"/>
                  <a:pt x="54977" y="2016691"/>
                </a:cubicBezTo>
                <a:cubicBezTo>
                  <a:pt x="54977" y="2021625"/>
                  <a:pt x="54508" y="2025149"/>
                  <a:pt x="53568" y="2027263"/>
                </a:cubicBezTo>
                <a:cubicBezTo>
                  <a:pt x="55917" y="2031023"/>
                  <a:pt x="57092" y="2036779"/>
                  <a:pt x="57092" y="2044532"/>
                </a:cubicBezTo>
                <a:cubicBezTo>
                  <a:pt x="57092" y="2053225"/>
                  <a:pt x="55917" y="2060274"/>
                  <a:pt x="53568" y="2065678"/>
                </a:cubicBezTo>
                <a:cubicBezTo>
                  <a:pt x="55447" y="2069672"/>
                  <a:pt x="56387" y="2073666"/>
                  <a:pt x="56387" y="2077660"/>
                </a:cubicBezTo>
                <a:cubicBezTo>
                  <a:pt x="56387" y="2081184"/>
                  <a:pt x="55447" y="2085179"/>
                  <a:pt x="53568" y="2089643"/>
                </a:cubicBezTo>
                <a:cubicBezTo>
                  <a:pt x="54508" y="2090582"/>
                  <a:pt x="55330" y="2092873"/>
                  <a:pt x="56035" y="2096515"/>
                </a:cubicBezTo>
                <a:cubicBezTo>
                  <a:pt x="56740" y="2100157"/>
                  <a:pt x="57092" y="2104092"/>
                  <a:pt x="57092" y="2108321"/>
                </a:cubicBezTo>
                <a:cubicBezTo>
                  <a:pt x="57092" y="2116309"/>
                  <a:pt x="55917" y="2121126"/>
                  <a:pt x="53568" y="2122771"/>
                </a:cubicBezTo>
                <a:cubicBezTo>
                  <a:pt x="53803" y="2124180"/>
                  <a:pt x="53920" y="2126060"/>
                  <a:pt x="53920" y="2128409"/>
                </a:cubicBezTo>
                <a:cubicBezTo>
                  <a:pt x="53920" y="2134518"/>
                  <a:pt x="52452" y="2139217"/>
                  <a:pt x="49515" y="2142506"/>
                </a:cubicBezTo>
                <a:cubicBezTo>
                  <a:pt x="46578" y="2145796"/>
                  <a:pt x="42995" y="2147440"/>
                  <a:pt x="38766" y="2147440"/>
                </a:cubicBezTo>
                <a:cubicBezTo>
                  <a:pt x="34537" y="2147440"/>
                  <a:pt x="30778" y="2145796"/>
                  <a:pt x="27488" y="2142506"/>
                </a:cubicBezTo>
                <a:cubicBezTo>
                  <a:pt x="24199" y="2139217"/>
                  <a:pt x="22554" y="2134870"/>
                  <a:pt x="22554" y="2129467"/>
                </a:cubicBezTo>
                <a:cubicBezTo>
                  <a:pt x="22554" y="2125472"/>
                  <a:pt x="23612" y="2121008"/>
                  <a:pt x="25726" y="2116074"/>
                </a:cubicBezTo>
                <a:cubicBezTo>
                  <a:pt x="22907" y="2106441"/>
                  <a:pt x="21497" y="2097396"/>
                  <a:pt x="21497" y="2088938"/>
                </a:cubicBezTo>
                <a:cubicBezTo>
                  <a:pt x="21497" y="2081184"/>
                  <a:pt x="22554" y="2075193"/>
                  <a:pt x="24669" y="2070964"/>
                </a:cubicBezTo>
                <a:cubicBezTo>
                  <a:pt x="22319" y="2067910"/>
                  <a:pt x="21145" y="2063093"/>
                  <a:pt x="21145" y="2056515"/>
                </a:cubicBezTo>
                <a:cubicBezTo>
                  <a:pt x="21145" y="2053460"/>
                  <a:pt x="21497" y="2050582"/>
                  <a:pt x="22202" y="2047880"/>
                </a:cubicBezTo>
                <a:cubicBezTo>
                  <a:pt x="22907" y="2045178"/>
                  <a:pt x="23729" y="2043240"/>
                  <a:pt x="24669" y="2042065"/>
                </a:cubicBezTo>
                <a:cubicBezTo>
                  <a:pt x="22319" y="2036661"/>
                  <a:pt x="21145" y="2031258"/>
                  <a:pt x="21145" y="2025854"/>
                </a:cubicBezTo>
                <a:cubicBezTo>
                  <a:pt x="21145" y="2020215"/>
                  <a:pt x="22319" y="2016221"/>
                  <a:pt x="24669" y="2013871"/>
                </a:cubicBezTo>
                <a:cubicBezTo>
                  <a:pt x="23494" y="2012227"/>
                  <a:pt x="22554" y="2010112"/>
                  <a:pt x="21850" y="2007528"/>
                </a:cubicBezTo>
                <a:cubicBezTo>
                  <a:pt x="21145" y="2004943"/>
                  <a:pt x="20792" y="2002241"/>
                  <a:pt x="20792" y="1999422"/>
                </a:cubicBezTo>
                <a:cubicBezTo>
                  <a:pt x="20792" y="1995193"/>
                  <a:pt x="21497" y="1992021"/>
                  <a:pt x="22907" y="1989906"/>
                </a:cubicBezTo>
                <a:cubicBezTo>
                  <a:pt x="20557" y="1985912"/>
                  <a:pt x="19383" y="1980743"/>
                  <a:pt x="19383" y="1974400"/>
                </a:cubicBezTo>
                <a:cubicBezTo>
                  <a:pt x="19383" y="1966176"/>
                  <a:pt x="21145" y="1960303"/>
                  <a:pt x="24669" y="1956778"/>
                </a:cubicBezTo>
                <a:cubicBezTo>
                  <a:pt x="21380" y="1953489"/>
                  <a:pt x="19735" y="1946793"/>
                  <a:pt x="19735" y="1936690"/>
                </a:cubicBezTo>
                <a:cubicBezTo>
                  <a:pt x="19735" y="1931991"/>
                  <a:pt x="20205" y="1927468"/>
                  <a:pt x="21145" y="1923122"/>
                </a:cubicBezTo>
                <a:cubicBezTo>
                  <a:pt x="22084" y="1918775"/>
                  <a:pt x="23259" y="1915897"/>
                  <a:pt x="24669" y="1914487"/>
                </a:cubicBezTo>
                <a:cubicBezTo>
                  <a:pt x="24669" y="1910023"/>
                  <a:pt x="26314" y="1906382"/>
                  <a:pt x="29603" y="1903562"/>
                </a:cubicBezTo>
                <a:cubicBezTo>
                  <a:pt x="32892" y="1900743"/>
                  <a:pt x="36651" y="1899333"/>
                  <a:pt x="40880" y="1899333"/>
                </a:cubicBezTo>
                <a:cubicBezTo>
                  <a:pt x="45814" y="1899333"/>
                  <a:pt x="50043" y="1901095"/>
                  <a:pt x="53568" y="1904620"/>
                </a:cubicBezTo>
                <a:cubicBezTo>
                  <a:pt x="58267" y="1904620"/>
                  <a:pt x="62555" y="1906734"/>
                  <a:pt x="66431" y="1910963"/>
                </a:cubicBezTo>
                <a:cubicBezTo>
                  <a:pt x="70308" y="1915192"/>
                  <a:pt x="72246" y="1919539"/>
                  <a:pt x="72246" y="1924003"/>
                </a:cubicBezTo>
                <a:cubicBezTo>
                  <a:pt x="73891" y="1925413"/>
                  <a:pt x="75301" y="1927351"/>
                  <a:pt x="76475" y="1929818"/>
                </a:cubicBezTo>
                <a:cubicBezTo>
                  <a:pt x="77650" y="1932285"/>
                  <a:pt x="78237" y="1934811"/>
                  <a:pt x="78237" y="1937395"/>
                </a:cubicBezTo>
                <a:cubicBezTo>
                  <a:pt x="78237" y="1939275"/>
                  <a:pt x="77885" y="1941154"/>
                  <a:pt x="77180" y="1943034"/>
                </a:cubicBezTo>
                <a:cubicBezTo>
                  <a:pt x="80000" y="1943269"/>
                  <a:pt x="82290" y="1944913"/>
                  <a:pt x="84052" y="1947968"/>
                </a:cubicBezTo>
                <a:cubicBezTo>
                  <a:pt x="85815" y="1951022"/>
                  <a:pt x="86696" y="1953959"/>
                  <a:pt x="86696" y="1956778"/>
                </a:cubicBezTo>
                <a:cubicBezTo>
                  <a:pt x="88575" y="1958423"/>
                  <a:pt x="90161" y="1960714"/>
                  <a:pt x="91453" y="1963651"/>
                </a:cubicBezTo>
                <a:cubicBezTo>
                  <a:pt x="92746" y="1966588"/>
                  <a:pt x="93392" y="1969583"/>
                  <a:pt x="93392" y="1972637"/>
                </a:cubicBezTo>
                <a:cubicBezTo>
                  <a:pt x="93392" y="1975457"/>
                  <a:pt x="92922" y="1978159"/>
                  <a:pt x="91982" y="1980743"/>
                </a:cubicBezTo>
                <a:cubicBezTo>
                  <a:pt x="93157" y="1980743"/>
                  <a:pt x="94273" y="1981742"/>
                  <a:pt x="95330" y="1983739"/>
                </a:cubicBezTo>
                <a:cubicBezTo>
                  <a:pt x="96387" y="1985736"/>
                  <a:pt x="96916" y="1987909"/>
                  <a:pt x="96916" y="1990259"/>
                </a:cubicBezTo>
                <a:cubicBezTo>
                  <a:pt x="96916" y="1992138"/>
                  <a:pt x="96446" y="1993548"/>
                  <a:pt x="95506" y="1994488"/>
                </a:cubicBezTo>
                <a:cubicBezTo>
                  <a:pt x="98091" y="1995897"/>
                  <a:pt x="100382" y="1998776"/>
                  <a:pt x="102379" y="2003122"/>
                </a:cubicBezTo>
                <a:cubicBezTo>
                  <a:pt x="104376" y="2007469"/>
                  <a:pt x="105374" y="2011052"/>
                  <a:pt x="105374" y="2013871"/>
                </a:cubicBezTo>
                <a:cubicBezTo>
                  <a:pt x="107019" y="2015516"/>
                  <a:pt x="108370" y="2018218"/>
                  <a:pt x="109427" y="2021977"/>
                </a:cubicBezTo>
                <a:cubicBezTo>
                  <a:pt x="110484" y="2025736"/>
                  <a:pt x="111013" y="2029613"/>
                  <a:pt x="111013" y="2033607"/>
                </a:cubicBezTo>
                <a:cubicBezTo>
                  <a:pt x="111013" y="2036661"/>
                  <a:pt x="110661" y="2039481"/>
                  <a:pt x="109956" y="2042065"/>
                </a:cubicBezTo>
                <a:cubicBezTo>
                  <a:pt x="112305" y="2043710"/>
                  <a:pt x="114537" y="2047058"/>
                  <a:pt x="116652" y="2052109"/>
                </a:cubicBezTo>
                <a:cubicBezTo>
                  <a:pt x="118766" y="2057161"/>
                  <a:pt x="119824" y="2062036"/>
                  <a:pt x="119824" y="2066735"/>
                </a:cubicBezTo>
                <a:cubicBezTo>
                  <a:pt x="119824" y="2068615"/>
                  <a:pt x="119706" y="2070024"/>
                  <a:pt x="119471" y="2070964"/>
                </a:cubicBezTo>
                <a:cubicBezTo>
                  <a:pt x="122291" y="2073079"/>
                  <a:pt x="124346" y="2075076"/>
                  <a:pt x="125639" y="2076955"/>
                </a:cubicBezTo>
                <a:cubicBezTo>
                  <a:pt x="126931" y="2078835"/>
                  <a:pt x="128047" y="2081654"/>
                  <a:pt x="128987" y="2085414"/>
                </a:cubicBezTo>
                <a:cubicBezTo>
                  <a:pt x="129457" y="2075076"/>
                  <a:pt x="131689" y="2068850"/>
                  <a:pt x="135683" y="2066735"/>
                </a:cubicBezTo>
                <a:cubicBezTo>
                  <a:pt x="135213" y="2064855"/>
                  <a:pt x="134978" y="2063446"/>
                  <a:pt x="134978" y="2062506"/>
                </a:cubicBezTo>
                <a:cubicBezTo>
                  <a:pt x="134978" y="2058982"/>
                  <a:pt x="135859" y="2055575"/>
                  <a:pt x="137621" y="2052285"/>
                </a:cubicBezTo>
                <a:cubicBezTo>
                  <a:pt x="139383" y="2048996"/>
                  <a:pt x="141439" y="2047352"/>
                  <a:pt x="143788" y="2047352"/>
                </a:cubicBezTo>
                <a:cubicBezTo>
                  <a:pt x="142614" y="2045002"/>
                  <a:pt x="142026" y="2043005"/>
                  <a:pt x="142026" y="2041360"/>
                </a:cubicBezTo>
                <a:cubicBezTo>
                  <a:pt x="142026" y="2036192"/>
                  <a:pt x="145668" y="2029613"/>
                  <a:pt x="152952" y="2021625"/>
                </a:cubicBezTo>
                <a:cubicBezTo>
                  <a:pt x="152247" y="2020215"/>
                  <a:pt x="151894" y="2018335"/>
                  <a:pt x="151894" y="2015986"/>
                </a:cubicBezTo>
                <a:cubicBezTo>
                  <a:pt x="151894" y="2011992"/>
                  <a:pt x="152775" y="2007880"/>
                  <a:pt x="154538" y="2003651"/>
                </a:cubicBezTo>
                <a:cubicBezTo>
                  <a:pt x="156300" y="1999422"/>
                  <a:pt x="158825" y="1996367"/>
                  <a:pt x="162115" y="1994488"/>
                </a:cubicBezTo>
                <a:cubicBezTo>
                  <a:pt x="162115" y="1987439"/>
                  <a:pt x="162643" y="1981507"/>
                  <a:pt x="163701" y="1976690"/>
                </a:cubicBezTo>
                <a:cubicBezTo>
                  <a:pt x="164758" y="1971874"/>
                  <a:pt x="167401" y="1968408"/>
                  <a:pt x="171630" y="1966294"/>
                </a:cubicBezTo>
                <a:cubicBezTo>
                  <a:pt x="171630" y="1962065"/>
                  <a:pt x="172629" y="1958599"/>
                  <a:pt x="174626" y="1955897"/>
                </a:cubicBezTo>
                <a:cubicBezTo>
                  <a:pt x="176623" y="1953195"/>
                  <a:pt x="179031" y="1951844"/>
                  <a:pt x="181851" y="1951844"/>
                </a:cubicBezTo>
                <a:cubicBezTo>
                  <a:pt x="180676" y="1949965"/>
                  <a:pt x="180088" y="1947498"/>
                  <a:pt x="180088" y="1944444"/>
                </a:cubicBezTo>
                <a:cubicBezTo>
                  <a:pt x="180088" y="1939510"/>
                  <a:pt x="181204" y="1934458"/>
                  <a:pt x="183436" y="1929289"/>
                </a:cubicBezTo>
                <a:cubicBezTo>
                  <a:pt x="185668" y="1924120"/>
                  <a:pt x="188312" y="1920596"/>
                  <a:pt x="191366" y="1918716"/>
                </a:cubicBezTo>
                <a:cubicBezTo>
                  <a:pt x="191366" y="1913548"/>
                  <a:pt x="192834" y="1909084"/>
                  <a:pt x="195771" y="1905324"/>
                </a:cubicBezTo>
                <a:cubicBezTo>
                  <a:pt x="198708" y="1901565"/>
                  <a:pt x="203348" y="1899686"/>
                  <a:pt x="209692" y="1899686"/>
                </a:cubicBezTo>
                <a:cubicBezTo>
                  <a:pt x="210867" y="1899216"/>
                  <a:pt x="212511" y="1898981"/>
                  <a:pt x="214626" y="1898981"/>
                </a:cubicBezTo>
                <a:close/>
                <a:moveTo>
                  <a:pt x="3033826" y="1896161"/>
                </a:moveTo>
                <a:cubicBezTo>
                  <a:pt x="3037115" y="1896161"/>
                  <a:pt x="3040169" y="1897277"/>
                  <a:pt x="3042988" y="1899509"/>
                </a:cubicBezTo>
                <a:cubicBezTo>
                  <a:pt x="3045808" y="1901741"/>
                  <a:pt x="3047218" y="1904620"/>
                  <a:pt x="3047218" y="1908144"/>
                </a:cubicBezTo>
                <a:cubicBezTo>
                  <a:pt x="3047218" y="1910493"/>
                  <a:pt x="3046278" y="1913195"/>
                  <a:pt x="3044399" y="1916249"/>
                </a:cubicBezTo>
                <a:cubicBezTo>
                  <a:pt x="3046748" y="1918364"/>
                  <a:pt x="3047922" y="1921888"/>
                  <a:pt x="3047922" y="1926822"/>
                </a:cubicBezTo>
                <a:cubicBezTo>
                  <a:pt x="3047922" y="1928937"/>
                  <a:pt x="3047629" y="1931110"/>
                  <a:pt x="3047042" y="1933342"/>
                </a:cubicBezTo>
                <a:cubicBezTo>
                  <a:pt x="3046454" y="1935574"/>
                  <a:pt x="3045691" y="1937278"/>
                  <a:pt x="3044751" y="1938452"/>
                </a:cubicBezTo>
                <a:cubicBezTo>
                  <a:pt x="3046160" y="1939392"/>
                  <a:pt x="3046865" y="1941272"/>
                  <a:pt x="3046865" y="1944091"/>
                </a:cubicBezTo>
                <a:cubicBezTo>
                  <a:pt x="3046865" y="1946441"/>
                  <a:pt x="3046278" y="1949612"/>
                  <a:pt x="3045103" y="1953607"/>
                </a:cubicBezTo>
                <a:cubicBezTo>
                  <a:pt x="3047218" y="1952902"/>
                  <a:pt x="3049450" y="1952549"/>
                  <a:pt x="3051799" y="1952549"/>
                </a:cubicBezTo>
                <a:cubicBezTo>
                  <a:pt x="3055324" y="1952549"/>
                  <a:pt x="3058025" y="1953372"/>
                  <a:pt x="3059905" y="1955016"/>
                </a:cubicBezTo>
                <a:cubicBezTo>
                  <a:pt x="3062255" y="1953842"/>
                  <a:pt x="3064134" y="1953254"/>
                  <a:pt x="3065544" y="1953254"/>
                </a:cubicBezTo>
                <a:cubicBezTo>
                  <a:pt x="3067894" y="1953254"/>
                  <a:pt x="3069773" y="1954194"/>
                  <a:pt x="3071182" y="1956074"/>
                </a:cubicBezTo>
                <a:cubicBezTo>
                  <a:pt x="3072828" y="1954899"/>
                  <a:pt x="3074825" y="1954311"/>
                  <a:pt x="3077174" y="1954311"/>
                </a:cubicBezTo>
                <a:cubicBezTo>
                  <a:pt x="3080463" y="1954311"/>
                  <a:pt x="3083048" y="1955604"/>
                  <a:pt x="3084928" y="1958188"/>
                </a:cubicBezTo>
                <a:cubicBezTo>
                  <a:pt x="3089391" y="1958188"/>
                  <a:pt x="3092739" y="1959187"/>
                  <a:pt x="3094972" y="1961184"/>
                </a:cubicBezTo>
                <a:cubicBezTo>
                  <a:pt x="3097203" y="1963181"/>
                  <a:pt x="3098319" y="1965706"/>
                  <a:pt x="3098319" y="1968761"/>
                </a:cubicBezTo>
                <a:cubicBezTo>
                  <a:pt x="3098319" y="1972520"/>
                  <a:pt x="3096851" y="1976103"/>
                  <a:pt x="3093914" y="1979510"/>
                </a:cubicBezTo>
                <a:cubicBezTo>
                  <a:pt x="3090977" y="1982917"/>
                  <a:pt x="3087629" y="1984620"/>
                  <a:pt x="3083870" y="1984620"/>
                </a:cubicBezTo>
                <a:cubicBezTo>
                  <a:pt x="3081756" y="1984620"/>
                  <a:pt x="3079641" y="1983915"/>
                  <a:pt x="3077526" y="1982505"/>
                </a:cubicBezTo>
                <a:cubicBezTo>
                  <a:pt x="3075177" y="1984385"/>
                  <a:pt x="3072122" y="1985325"/>
                  <a:pt x="3068363" y="1985325"/>
                </a:cubicBezTo>
                <a:cubicBezTo>
                  <a:pt x="3064839" y="1985325"/>
                  <a:pt x="3061902" y="1984502"/>
                  <a:pt x="3059553" y="1982858"/>
                </a:cubicBezTo>
                <a:cubicBezTo>
                  <a:pt x="3056498" y="1984032"/>
                  <a:pt x="3054266" y="1984620"/>
                  <a:pt x="3052856" y="1984620"/>
                </a:cubicBezTo>
                <a:cubicBezTo>
                  <a:pt x="3050977" y="1984620"/>
                  <a:pt x="3048745" y="1983798"/>
                  <a:pt x="3046160" y="1982153"/>
                </a:cubicBezTo>
                <a:cubicBezTo>
                  <a:pt x="3048275" y="1984972"/>
                  <a:pt x="3049332" y="1988027"/>
                  <a:pt x="3049332" y="1991316"/>
                </a:cubicBezTo>
                <a:cubicBezTo>
                  <a:pt x="3049332" y="1994840"/>
                  <a:pt x="3047922" y="1998012"/>
                  <a:pt x="3045103" y="2000831"/>
                </a:cubicBezTo>
                <a:cubicBezTo>
                  <a:pt x="3047218" y="2003651"/>
                  <a:pt x="3048275" y="2007175"/>
                  <a:pt x="3048275" y="2011404"/>
                </a:cubicBezTo>
                <a:cubicBezTo>
                  <a:pt x="3048275" y="2015163"/>
                  <a:pt x="3047218" y="2018688"/>
                  <a:pt x="3045103" y="2021977"/>
                </a:cubicBezTo>
                <a:cubicBezTo>
                  <a:pt x="3047922" y="2023857"/>
                  <a:pt x="3049332" y="2026911"/>
                  <a:pt x="3049332" y="2031140"/>
                </a:cubicBezTo>
                <a:cubicBezTo>
                  <a:pt x="3049332" y="2034664"/>
                  <a:pt x="3048275" y="2037719"/>
                  <a:pt x="3046160" y="2040303"/>
                </a:cubicBezTo>
                <a:cubicBezTo>
                  <a:pt x="3048510" y="2042887"/>
                  <a:pt x="3049685" y="2047469"/>
                  <a:pt x="3049685" y="2054048"/>
                </a:cubicBezTo>
                <a:cubicBezTo>
                  <a:pt x="3049685" y="2056867"/>
                  <a:pt x="3049332" y="2059217"/>
                  <a:pt x="3048627" y="2061096"/>
                </a:cubicBezTo>
                <a:cubicBezTo>
                  <a:pt x="3050273" y="2063446"/>
                  <a:pt x="3051095" y="2065913"/>
                  <a:pt x="3051095" y="2068497"/>
                </a:cubicBezTo>
                <a:cubicBezTo>
                  <a:pt x="3051095" y="2069907"/>
                  <a:pt x="3050801" y="2071728"/>
                  <a:pt x="3050213" y="2073960"/>
                </a:cubicBezTo>
                <a:cubicBezTo>
                  <a:pt x="3049626" y="2076192"/>
                  <a:pt x="3049215" y="2078013"/>
                  <a:pt x="3048980" y="2079422"/>
                </a:cubicBezTo>
                <a:cubicBezTo>
                  <a:pt x="3051799" y="2082712"/>
                  <a:pt x="3053209" y="2085883"/>
                  <a:pt x="3053209" y="2088938"/>
                </a:cubicBezTo>
                <a:cubicBezTo>
                  <a:pt x="3057203" y="2091992"/>
                  <a:pt x="3059200" y="2095634"/>
                  <a:pt x="3059200" y="2099863"/>
                </a:cubicBezTo>
                <a:cubicBezTo>
                  <a:pt x="3063899" y="2102447"/>
                  <a:pt x="3066248" y="2106794"/>
                  <a:pt x="3066248" y="2112903"/>
                </a:cubicBezTo>
                <a:cubicBezTo>
                  <a:pt x="3066719" y="2113607"/>
                  <a:pt x="3067188" y="2114077"/>
                  <a:pt x="3067658" y="2114312"/>
                </a:cubicBezTo>
                <a:cubicBezTo>
                  <a:pt x="3068129" y="2114547"/>
                  <a:pt x="3068481" y="2114782"/>
                  <a:pt x="3068715" y="2115017"/>
                </a:cubicBezTo>
                <a:lnTo>
                  <a:pt x="3071182" y="2114665"/>
                </a:lnTo>
                <a:cubicBezTo>
                  <a:pt x="3074707" y="2114665"/>
                  <a:pt x="3077526" y="2115722"/>
                  <a:pt x="3079641" y="2117837"/>
                </a:cubicBezTo>
                <a:cubicBezTo>
                  <a:pt x="3081520" y="2117367"/>
                  <a:pt x="3083048" y="2117132"/>
                  <a:pt x="3084223" y="2117132"/>
                </a:cubicBezTo>
                <a:cubicBezTo>
                  <a:pt x="3084928" y="2117132"/>
                  <a:pt x="3086219" y="2117367"/>
                  <a:pt x="3088099" y="2117837"/>
                </a:cubicBezTo>
                <a:cubicBezTo>
                  <a:pt x="3088334" y="2116662"/>
                  <a:pt x="3088980" y="2115840"/>
                  <a:pt x="3090038" y="2115370"/>
                </a:cubicBezTo>
                <a:cubicBezTo>
                  <a:pt x="3091095" y="2114900"/>
                  <a:pt x="3092328" y="2114547"/>
                  <a:pt x="3093738" y="2114312"/>
                </a:cubicBezTo>
                <a:cubicBezTo>
                  <a:pt x="3094677" y="2114077"/>
                  <a:pt x="3095852" y="2113960"/>
                  <a:pt x="3097262" y="2113960"/>
                </a:cubicBezTo>
                <a:cubicBezTo>
                  <a:pt x="3101256" y="2113960"/>
                  <a:pt x="3104487" y="2115428"/>
                  <a:pt x="3106954" y="2118365"/>
                </a:cubicBezTo>
                <a:cubicBezTo>
                  <a:pt x="3109420" y="2121302"/>
                  <a:pt x="3110655" y="2124768"/>
                  <a:pt x="3110655" y="2128762"/>
                </a:cubicBezTo>
                <a:cubicBezTo>
                  <a:pt x="3110655" y="2131816"/>
                  <a:pt x="3109832" y="2134459"/>
                  <a:pt x="3108188" y="2136691"/>
                </a:cubicBezTo>
                <a:cubicBezTo>
                  <a:pt x="3106543" y="2138923"/>
                  <a:pt x="3104075" y="2140509"/>
                  <a:pt x="3100786" y="2141449"/>
                </a:cubicBezTo>
                <a:cubicBezTo>
                  <a:pt x="3095852" y="2145678"/>
                  <a:pt x="3089979" y="2147440"/>
                  <a:pt x="3083165" y="2146735"/>
                </a:cubicBezTo>
                <a:cubicBezTo>
                  <a:pt x="3081285" y="2148380"/>
                  <a:pt x="3078818" y="2149202"/>
                  <a:pt x="3075764" y="2149202"/>
                </a:cubicBezTo>
                <a:cubicBezTo>
                  <a:pt x="3071535" y="2149202"/>
                  <a:pt x="3067658" y="2147675"/>
                  <a:pt x="3064134" y="2144621"/>
                </a:cubicBezTo>
                <a:cubicBezTo>
                  <a:pt x="3061784" y="2144151"/>
                  <a:pt x="3058965" y="2142917"/>
                  <a:pt x="3055676" y="2140920"/>
                </a:cubicBezTo>
                <a:cubicBezTo>
                  <a:pt x="3052387" y="2138923"/>
                  <a:pt x="3050742" y="2137103"/>
                  <a:pt x="3050742" y="2135458"/>
                </a:cubicBezTo>
                <a:cubicBezTo>
                  <a:pt x="3047452" y="2134988"/>
                  <a:pt x="3044105" y="2133108"/>
                  <a:pt x="3040698" y="2129819"/>
                </a:cubicBezTo>
                <a:cubicBezTo>
                  <a:pt x="3037291" y="2126530"/>
                  <a:pt x="3036058" y="2122536"/>
                  <a:pt x="3036997" y="2117837"/>
                </a:cubicBezTo>
                <a:cubicBezTo>
                  <a:pt x="3034413" y="2115017"/>
                  <a:pt x="3032886" y="2112080"/>
                  <a:pt x="3032416" y="2109026"/>
                </a:cubicBezTo>
                <a:cubicBezTo>
                  <a:pt x="3029597" y="2107616"/>
                  <a:pt x="3027541" y="2105502"/>
                  <a:pt x="3026249" y="2102682"/>
                </a:cubicBezTo>
                <a:cubicBezTo>
                  <a:pt x="3024956" y="2099863"/>
                  <a:pt x="3024545" y="2096926"/>
                  <a:pt x="3025015" y="2093872"/>
                </a:cubicBezTo>
                <a:cubicBezTo>
                  <a:pt x="3021961" y="2091052"/>
                  <a:pt x="3020433" y="2086823"/>
                  <a:pt x="3020433" y="2081184"/>
                </a:cubicBezTo>
                <a:cubicBezTo>
                  <a:pt x="3020433" y="2079070"/>
                  <a:pt x="3020669" y="2076368"/>
                  <a:pt x="3021138" y="2073079"/>
                </a:cubicBezTo>
                <a:cubicBezTo>
                  <a:pt x="3017849" y="2070494"/>
                  <a:pt x="3016204" y="2066970"/>
                  <a:pt x="3016204" y="2062506"/>
                </a:cubicBezTo>
                <a:cubicBezTo>
                  <a:pt x="3016204" y="2058512"/>
                  <a:pt x="3017496" y="2055222"/>
                  <a:pt x="3020081" y="2052638"/>
                </a:cubicBezTo>
                <a:cubicBezTo>
                  <a:pt x="3017262" y="2049819"/>
                  <a:pt x="3015852" y="2046177"/>
                  <a:pt x="3015852" y="2041713"/>
                </a:cubicBezTo>
                <a:cubicBezTo>
                  <a:pt x="3015852" y="2040068"/>
                  <a:pt x="3016322" y="2038071"/>
                  <a:pt x="3017262" y="2035721"/>
                </a:cubicBezTo>
                <a:cubicBezTo>
                  <a:pt x="3015852" y="2032902"/>
                  <a:pt x="3015147" y="2030083"/>
                  <a:pt x="3015147" y="2027263"/>
                </a:cubicBezTo>
                <a:cubicBezTo>
                  <a:pt x="3015147" y="2023504"/>
                  <a:pt x="3016204" y="2020567"/>
                  <a:pt x="3018319" y="2018453"/>
                </a:cubicBezTo>
                <a:cubicBezTo>
                  <a:pt x="3016909" y="2015633"/>
                  <a:pt x="3016204" y="2012579"/>
                  <a:pt x="3016204" y="2009290"/>
                </a:cubicBezTo>
                <a:cubicBezTo>
                  <a:pt x="3016204" y="2006470"/>
                  <a:pt x="3016616" y="2003945"/>
                  <a:pt x="3017438" y="2001713"/>
                </a:cubicBezTo>
                <a:cubicBezTo>
                  <a:pt x="3018260" y="1999481"/>
                  <a:pt x="3019259" y="1997777"/>
                  <a:pt x="3020433" y="1996602"/>
                </a:cubicBezTo>
                <a:cubicBezTo>
                  <a:pt x="3017849" y="1993548"/>
                  <a:pt x="3016557" y="1990259"/>
                  <a:pt x="3016557" y="1986735"/>
                </a:cubicBezTo>
                <a:cubicBezTo>
                  <a:pt x="3016557" y="1984855"/>
                  <a:pt x="3016909" y="1982858"/>
                  <a:pt x="3017614" y="1980743"/>
                </a:cubicBezTo>
                <a:cubicBezTo>
                  <a:pt x="3015499" y="1981448"/>
                  <a:pt x="3013150" y="1981801"/>
                  <a:pt x="3010566" y="1981801"/>
                </a:cubicBezTo>
                <a:cubicBezTo>
                  <a:pt x="3006571" y="1981801"/>
                  <a:pt x="3003634" y="1980978"/>
                  <a:pt x="3001755" y="1979334"/>
                </a:cubicBezTo>
                <a:cubicBezTo>
                  <a:pt x="2998936" y="1980038"/>
                  <a:pt x="2996469" y="1980391"/>
                  <a:pt x="2994354" y="1980391"/>
                </a:cubicBezTo>
                <a:cubicBezTo>
                  <a:pt x="2990125" y="1980391"/>
                  <a:pt x="2985778" y="1979099"/>
                  <a:pt x="2981314" y="1976514"/>
                </a:cubicBezTo>
                <a:cubicBezTo>
                  <a:pt x="2978965" y="1977924"/>
                  <a:pt x="2976498" y="1978629"/>
                  <a:pt x="2973913" y="1978629"/>
                </a:cubicBezTo>
                <a:cubicBezTo>
                  <a:pt x="2970154" y="1978629"/>
                  <a:pt x="2967041" y="1977043"/>
                  <a:pt x="2964574" y="1973871"/>
                </a:cubicBezTo>
                <a:cubicBezTo>
                  <a:pt x="2962107" y="1970699"/>
                  <a:pt x="2960874" y="1967116"/>
                  <a:pt x="2960874" y="1963122"/>
                </a:cubicBezTo>
                <a:cubicBezTo>
                  <a:pt x="2960874" y="1959598"/>
                  <a:pt x="2961990" y="1956602"/>
                  <a:pt x="2964221" y="1954135"/>
                </a:cubicBezTo>
                <a:cubicBezTo>
                  <a:pt x="2966454" y="1951668"/>
                  <a:pt x="2969684" y="1950317"/>
                  <a:pt x="2973913" y="1950082"/>
                </a:cubicBezTo>
                <a:cubicBezTo>
                  <a:pt x="2976733" y="1948908"/>
                  <a:pt x="2979317" y="1948320"/>
                  <a:pt x="2981667" y="1948320"/>
                </a:cubicBezTo>
                <a:cubicBezTo>
                  <a:pt x="2986365" y="1948320"/>
                  <a:pt x="2990477" y="1949495"/>
                  <a:pt x="2994002" y="1951844"/>
                </a:cubicBezTo>
                <a:cubicBezTo>
                  <a:pt x="2997056" y="1950670"/>
                  <a:pt x="3000463" y="1950082"/>
                  <a:pt x="3004222" y="1950082"/>
                </a:cubicBezTo>
                <a:cubicBezTo>
                  <a:pt x="3007511" y="1950082"/>
                  <a:pt x="3010096" y="1950670"/>
                  <a:pt x="3011975" y="1951844"/>
                </a:cubicBezTo>
                <a:cubicBezTo>
                  <a:pt x="3012210" y="1950905"/>
                  <a:pt x="3013209" y="1950024"/>
                  <a:pt x="3014971" y="1949201"/>
                </a:cubicBezTo>
                <a:cubicBezTo>
                  <a:pt x="3016733" y="1948379"/>
                  <a:pt x="3018202" y="1948085"/>
                  <a:pt x="3019376" y="1948320"/>
                </a:cubicBezTo>
                <a:cubicBezTo>
                  <a:pt x="3018436" y="1946206"/>
                  <a:pt x="3017966" y="1943386"/>
                  <a:pt x="3017966" y="1939862"/>
                </a:cubicBezTo>
                <a:cubicBezTo>
                  <a:pt x="3017966" y="1935633"/>
                  <a:pt x="3018906" y="1933401"/>
                  <a:pt x="3020786" y="1933166"/>
                </a:cubicBezTo>
                <a:cubicBezTo>
                  <a:pt x="3019141" y="1930816"/>
                  <a:pt x="3018319" y="1927410"/>
                  <a:pt x="3018319" y="1922946"/>
                </a:cubicBezTo>
                <a:cubicBezTo>
                  <a:pt x="3018319" y="1916837"/>
                  <a:pt x="3019846" y="1912608"/>
                  <a:pt x="3022900" y="1910258"/>
                </a:cubicBezTo>
                <a:cubicBezTo>
                  <a:pt x="3022666" y="1905559"/>
                  <a:pt x="3023605" y="1902035"/>
                  <a:pt x="3025720" y="1899686"/>
                </a:cubicBezTo>
                <a:cubicBezTo>
                  <a:pt x="3027834" y="1897336"/>
                  <a:pt x="3030536" y="1896161"/>
                  <a:pt x="3033826" y="1896161"/>
                </a:cubicBezTo>
                <a:close/>
                <a:moveTo>
                  <a:pt x="2367076" y="1896161"/>
                </a:moveTo>
                <a:cubicBezTo>
                  <a:pt x="2370365" y="1896161"/>
                  <a:pt x="2373419" y="1897277"/>
                  <a:pt x="2376239" y="1899509"/>
                </a:cubicBezTo>
                <a:cubicBezTo>
                  <a:pt x="2379058" y="1901741"/>
                  <a:pt x="2380468" y="1904620"/>
                  <a:pt x="2380468" y="1908144"/>
                </a:cubicBezTo>
                <a:cubicBezTo>
                  <a:pt x="2380468" y="1910493"/>
                  <a:pt x="2379528" y="1913195"/>
                  <a:pt x="2377648" y="1916249"/>
                </a:cubicBezTo>
                <a:cubicBezTo>
                  <a:pt x="2379998" y="1918364"/>
                  <a:pt x="2381173" y="1921888"/>
                  <a:pt x="2381173" y="1926822"/>
                </a:cubicBezTo>
                <a:cubicBezTo>
                  <a:pt x="2381173" y="1928937"/>
                  <a:pt x="2380879" y="1931110"/>
                  <a:pt x="2380292" y="1933342"/>
                </a:cubicBezTo>
                <a:cubicBezTo>
                  <a:pt x="2379704" y="1935574"/>
                  <a:pt x="2378941" y="1937278"/>
                  <a:pt x="2378001" y="1938452"/>
                </a:cubicBezTo>
                <a:cubicBezTo>
                  <a:pt x="2379410" y="1939392"/>
                  <a:pt x="2380116" y="1941272"/>
                  <a:pt x="2380116" y="1944091"/>
                </a:cubicBezTo>
                <a:cubicBezTo>
                  <a:pt x="2380116" y="1946441"/>
                  <a:pt x="2379528" y="1949612"/>
                  <a:pt x="2378353" y="1953607"/>
                </a:cubicBezTo>
                <a:cubicBezTo>
                  <a:pt x="2380468" y="1952902"/>
                  <a:pt x="2382700" y="1952549"/>
                  <a:pt x="2385049" y="1952549"/>
                </a:cubicBezTo>
                <a:cubicBezTo>
                  <a:pt x="2388574" y="1952549"/>
                  <a:pt x="2391276" y="1953372"/>
                  <a:pt x="2393155" y="1955016"/>
                </a:cubicBezTo>
                <a:cubicBezTo>
                  <a:pt x="2395504" y="1953842"/>
                  <a:pt x="2397384" y="1953254"/>
                  <a:pt x="2398794" y="1953254"/>
                </a:cubicBezTo>
                <a:cubicBezTo>
                  <a:pt x="2401143" y="1953254"/>
                  <a:pt x="2403023" y="1954194"/>
                  <a:pt x="2404432" y="1956074"/>
                </a:cubicBezTo>
                <a:cubicBezTo>
                  <a:pt x="2406077" y="1954899"/>
                  <a:pt x="2408074" y="1954311"/>
                  <a:pt x="2410424" y="1954311"/>
                </a:cubicBezTo>
                <a:cubicBezTo>
                  <a:pt x="2413713" y="1954311"/>
                  <a:pt x="2416298" y="1955604"/>
                  <a:pt x="2418177" y="1958188"/>
                </a:cubicBezTo>
                <a:cubicBezTo>
                  <a:pt x="2422641" y="1958188"/>
                  <a:pt x="2425989" y="1959187"/>
                  <a:pt x="2428221" y="1961184"/>
                </a:cubicBezTo>
                <a:cubicBezTo>
                  <a:pt x="2430453" y="1963181"/>
                  <a:pt x="2431569" y="1965706"/>
                  <a:pt x="2431569" y="1968761"/>
                </a:cubicBezTo>
                <a:cubicBezTo>
                  <a:pt x="2431569" y="1972520"/>
                  <a:pt x="2430101" y="1976103"/>
                  <a:pt x="2427164" y="1979510"/>
                </a:cubicBezTo>
                <a:cubicBezTo>
                  <a:pt x="2424227" y="1982917"/>
                  <a:pt x="2420879" y="1984620"/>
                  <a:pt x="2417120" y="1984620"/>
                </a:cubicBezTo>
                <a:cubicBezTo>
                  <a:pt x="2415006" y="1984620"/>
                  <a:pt x="2412891" y="1983915"/>
                  <a:pt x="2410776" y="1982505"/>
                </a:cubicBezTo>
                <a:cubicBezTo>
                  <a:pt x="2408427" y="1984385"/>
                  <a:pt x="2405373" y="1985325"/>
                  <a:pt x="2401613" y="1985325"/>
                </a:cubicBezTo>
                <a:cubicBezTo>
                  <a:pt x="2398089" y="1985325"/>
                  <a:pt x="2395152" y="1984502"/>
                  <a:pt x="2392803" y="1982858"/>
                </a:cubicBezTo>
                <a:cubicBezTo>
                  <a:pt x="2389748" y="1984032"/>
                  <a:pt x="2387516" y="1984620"/>
                  <a:pt x="2386107" y="1984620"/>
                </a:cubicBezTo>
                <a:cubicBezTo>
                  <a:pt x="2384227" y="1984620"/>
                  <a:pt x="2381995" y="1983798"/>
                  <a:pt x="2379410" y="1982153"/>
                </a:cubicBezTo>
                <a:cubicBezTo>
                  <a:pt x="2381525" y="1984972"/>
                  <a:pt x="2382583" y="1988027"/>
                  <a:pt x="2382583" y="1991316"/>
                </a:cubicBezTo>
                <a:cubicBezTo>
                  <a:pt x="2382583" y="1994840"/>
                  <a:pt x="2381173" y="1998012"/>
                  <a:pt x="2378353" y="2000831"/>
                </a:cubicBezTo>
                <a:cubicBezTo>
                  <a:pt x="2380468" y="2003651"/>
                  <a:pt x="2381525" y="2007175"/>
                  <a:pt x="2381525" y="2011404"/>
                </a:cubicBezTo>
                <a:cubicBezTo>
                  <a:pt x="2381525" y="2015163"/>
                  <a:pt x="2380468" y="2018688"/>
                  <a:pt x="2378353" y="2021977"/>
                </a:cubicBezTo>
                <a:cubicBezTo>
                  <a:pt x="2381173" y="2023857"/>
                  <a:pt x="2382583" y="2026911"/>
                  <a:pt x="2382583" y="2031140"/>
                </a:cubicBezTo>
                <a:cubicBezTo>
                  <a:pt x="2382583" y="2034664"/>
                  <a:pt x="2381525" y="2037719"/>
                  <a:pt x="2379410" y="2040303"/>
                </a:cubicBezTo>
                <a:cubicBezTo>
                  <a:pt x="2381760" y="2042887"/>
                  <a:pt x="2382935" y="2047469"/>
                  <a:pt x="2382935" y="2054048"/>
                </a:cubicBezTo>
                <a:cubicBezTo>
                  <a:pt x="2382935" y="2056867"/>
                  <a:pt x="2382583" y="2059217"/>
                  <a:pt x="2381877" y="2061096"/>
                </a:cubicBezTo>
                <a:cubicBezTo>
                  <a:pt x="2383522" y="2063446"/>
                  <a:pt x="2384345" y="2065913"/>
                  <a:pt x="2384345" y="2068497"/>
                </a:cubicBezTo>
                <a:cubicBezTo>
                  <a:pt x="2384345" y="2069907"/>
                  <a:pt x="2384051" y="2071728"/>
                  <a:pt x="2383463" y="2073960"/>
                </a:cubicBezTo>
                <a:cubicBezTo>
                  <a:pt x="2382876" y="2076192"/>
                  <a:pt x="2382465" y="2078013"/>
                  <a:pt x="2382230" y="2079422"/>
                </a:cubicBezTo>
                <a:cubicBezTo>
                  <a:pt x="2385049" y="2082712"/>
                  <a:pt x="2386459" y="2085883"/>
                  <a:pt x="2386459" y="2088938"/>
                </a:cubicBezTo>
                <a:cubicBezTo>
                  <a:pt x="2390454" y="2091992"/>
                  <a:pt x="2392450" y="2095634"/>
                  <a:pt x="2392450" y="2099863"/>
                </a:cubicBezTo>
                <a:cubicBezTo>
                  <a:pt x="2397149" y="2102447"/>
                  <a:pt x="2399499" y="2106794"/>
                  <a:pt x="2399499" y="2112903"/>
                </a:cubicBezTo>
                <a:cubicBezTo>
                  <a:pt x="2399969" y="2113607"/>
                  <a:pt x="2400439" y="2114077"/>
                  <a:pt x="2400908" y="2114312"/>
                </a:cubicBezTo>
                <a:cubicBezTo>
                  <a:pt x="2401378" y="2114547"/>
                  <a:pt x="2401731" y="2114782"/>
                  <a:pt x="2401966" y="2115017"/>
                </a:cubicBezTo>
                <a:lnTo>
                  <a:pt x="2404432" y="2114665"/>
                </a:lnTo>
                <a:cubicBezTo>
                  <a:pt x="2407957" y="2114665"/>
                  <a:pt x="2410776" y="2115722"/>
                  <a:pt x="2412891" y="2117837"/>
                </a:cubicBezTo>
                <a:cubicBezTo>
                  <a:pt x="2414770" y="2117367"/>
                  <a:pt x="2416298" y="2117132"/>
                  <a:pt x="2417473" y="2117132"/>
                </a:cubicBezTo>
                <a:cubicBezTo>
                  <a:pt x="2418177" y="2117132"/>
                  <a:pt x="2419469" y="2117367"/>
                  <a:pt x="2421349" y="2117837"/>
                </a:cubicBezTo>
                <a:cubicBezTo>
                  <a:pt x="2421584" y="2116662"/>
                  <a:pt x="2422230" y="2115840"/>
                  <a:pt x="2423288" y="2115370"/>
                </a:cubicBezTo>
                <a:cubicBezTo>
                  <a:pt x="2424345" y="2114900"/>
                  <a:pt x="2425578" y="2114547"/>
                  <a:pt x="2426988" y="2114312"/>
                </a:cubicBezTo>
                <a:cubicBezTo>
                  <a:pt x="2427928" y="2114077"/>
                  <a:pt x="2429102" y="2113960"/>
                  <a:pt x="2430512" y="2113960"/>
                </a:cubicBezTo>
                <a:cubicBezTo>
                  <a:pt x="2434506" y="2113960"/>
                  <a:pt x="2437737" y="2115428"/>
                  <a:pt x="2440204" y="2118365"/>
                </a:cubicBezTo>
                <a:cubicBezTo>
                  <a:pt x="2442671" y="2121302"/>
                  <a:pt x="2443904" y="2124768"/>
                  <a:pt x="2443904" y="2128762"/>
                </a:cubicBezTo>
                <a:cubicBezTo>
                  <a:pt x="2443904" y="2131816"/>
                  <a:pt x="2443082" y="2134459"/>
                  <a:pt x="2441437" y="2136691"/>
                </a:cubicBezTo>
                <a:cubicBezTo>
                  <a:pt x="2439792" y="2138923"/>
                  <a:pt x="2437325" y="2140509"/>
                  <a:pt x="2434036" y="2141449"/>
                </a:cubicBezTo>
                <a:cubicBezTo>
                  <a:pt x="2429102" y="2145678"/>
                  <a:pt x="2423229" y="2147440"/>
                  <a:pt x="2416415" y="2146735"/>
                </a:cubicBezTo>
                <a:cubicBezTo>
                  <a:pt x="2414536" y="2148380"/>
                  <a:pt x="2412069" y="2149202"/>
                  <a:pt x="2409014" y="2149202"/>
                </a:cubicBezTo>
                <a:cubicBezTo>
                  <a:pt x="2404785" y="2149202"/>
                  <a:pt x="2400908" y="2147675"/>
                  <a:pt x="2397384" y="2144621"/>
                </a:cubicBezTo>
                <a:cubicBezTo>
                  <a:pt x="2395035" y="2144151"/>
                  <a:pt x="2392216" y="2142917"/>
                  <a:pt x="2388926" y="2140920"/>
                </a:cubicBezTo>
                <a:cubicBezTo>
                  <a:pt x="2385636" y="2138923"/>
                  <a:pt x="2383992" y="2137103"/>
                  <a:pt x="2383992" y="2135458"/>
                </a:cubicBezTo>
                <a:cubicBezTo>
                  <a:pt x="2380703" y="2134988"/>
                  <a:pt x="2377354" y="2133108"/>
                  <a:pt x="2373948" y="2129819"/>
                </a:cubicBezTo>
                <a:cubicBezTo>
                  <a:pt x="2370541" y="2126530"/>
                  <a:pt x="2369308" y="2122536"/>
                  <a:pt x="2370247" y="2117837"/>
                </a:cubicBezTo>
                <a:cubicBezTo>
                  <a:pt x="2367663" y="2115017"/>
                  <a:pt x="2366136" y="2112080"/>
                  <a:pt x="2365666" y="2109026"/>
                </a:cubicBezTo>
                <a:cubicBezTo>
                  <a:pt x="2362847" y="2107616"/>
                  <a:pt x="2360791" y="2105502"/>
                  <a:pt x="2359498" y="2102682"/>
                </a:cubicBezTo>
                <a:cubicBezTo>
                  <a:pt x="2358207" y="2099863"/>
                  <a:pt x="2357795" y="2096926"/>
                  <a:pt x="2358265" y="2093872"/>
                </a:cubicBezTo>
                <a:cubicBezTo>
                  <a:pt x="2355210" y="2091052"/>
                  <a:pt x="2353683" y="2086823"/>
                  <a:pt x="2353683" y="2081184"/>
                </a:cubicBezTo>
                <a:cubicBezTo>
                  <a:pt x="2353683" y="2079070"/>
                  <a:pt x="2353918" y="2076368"/>
                  <a:pt x="2354388" y="2073079"/>
                </a:cubicBezTo>
                <a:cubicBezTo>
                  <a:pt x="2351099" y="2070494"/>
                  <a:pt x="2349454" y="2066970"/>
                  <a:pt x="2349454" y="2062506"/>
                </a:cubicBezTo>
                <a:cubicBezTo>
                  <a:pt x="2349454" y="2058512"/>
                  <a:pt x="2350747" y="2055222"/>
                  <a:pt x="2353331" y="2052638"/>
                </a:cubicBezTo>
                <a:cubicBezTo>
                  <a:pt x="2350512" y="2049819"/>
                  <a:pt x="2349102" y="2046177"/>
                  <a:pt x="2349102" y="2041713"/>
                </a:cubicBezTo>
                <a:cubicBezTo>
                  <a:pt x="2349102" y="2040068"/>
                  <a:pt x="2349572" y="2038071"/>
                  <a:pt x="2350512" y="2035721"/>
                </a:cubicBezTo>
                <a:cubicBezTo>
                  <a:pt x="2349102" y="2032902"/>
                  <a:pt x="2348397" y="2030083"/>
                  <a:pt x="2348397" y="2027263"/>
                </a:cubicBezTo>
                <a:cubicBezTo>
                  <a:pt x="2348397" y="2023504"/>
                  <a:pt x="2349454" y="2020567"/>
                  <a:pt x="2351569" y="2018453"/>
                </a:cubicBezTo>
                <a:cubicBezTo>
                  <a:pt x="2350159" y="2015633"/>
                  <a:pt x="2349454" y="2012579"/>
                  <a:pt x="2349454" y="2009290"/>
                </a:cubicBezTo>
                <a:cubicBezTo>
                  <a:pt x="2349454" y="2006470"/>
                  <a:pt x="2349866" y="2003945"/>
                  <a:pt x="2350688" y="2001713"/>
                </a:cubicBezTo>
                <a:cubicBezTo>
                  <a:pt x="2351510" y="1999481"/>
                  <a:pt x="2352509" y="1997777"/>
                  <a:pt x="2353683" y="1996602"/>
                </a:cubicBezTo>
                <a:cubicBezTo>
                  <a:pt x="2351099" y="1993548"/>
                  <a:pt x="2349807" y="1990259"/>
                  <a:pt x="2349807" y="1986735"/>
                </a:cubicBezTo>
                <a:cubicBezTo>
                  <a:pt x="2349807" y="1984855"/>
                  <a:pt x="2350159" y="1982858"/>
                  <a:pt x="2350864" y="1980743"/>
                </a:cubicBezTo>
                <a:cubicBezTo>
                  <a:pt x="2348750" y="1981448"/>
                  <a:pt x="2346400" y="1981801"/>
                  <a:pt x="2343816" y="1981801"/>
                </a:cubicBezTo>
                <a:cubicBezTo>
                  <a:pt x="2339821" y="1981801"/>
                  <a:pt x="2336884" y="1980978"/>
                  <a:pt x="2335005" y="1979334"/>
                </a:cubicBezTo>
                <a:cubicBezTo>
                  <a:pt x="2332185" y="1980038"/>
                  <a:pt x="2329718" y="1980391"/>
                  <a:pt x="2327604" y="1980391"/>
                </a:cubicBezTo>
                <a:cubicBezTo>
                  <a:pt x="2323375" y="1980391"/>
                  <a:pt x="2319028" y="1979099"/>
                  <a:pt x="2314564" y="1976514"/>
                </a:cubicBezTo>
                <a:cubicBezTo>
                  <a:pt x="2312215" y="1977924"/>
                  <a:pt x="2309748" y="1978629"/>
                  <a:pt x="2307163" y="1978629"/>
                </a:cubicBezTo>
                <a:cubicBezTo>
                  <a:pt x="2303404" y="1978629"/>
                  <a:pt x="2300291" y="1977043"/>
                  <a:pt x="2297824" y="1973871"/>
                </a:cubicBezTo>
                <a:cubicBezTo>
                  <a:pt x="2295357" y="1970699"/>
                  <a:pt x="2294124" y="1967116"/>
                  <a:pt x="2294124" y="1963122"/>
                </a:cubicBezTo>
                <a:cubicBezTo>
                  <a:pt x="2294124" y="1959598"/>
                  <a:pt x="2295240" y="1956602"/>
                  <a:pt x="2297471" y="1954135"/>
                </a:cubicBezTo>
                <a:cubicBezTo>
                  <a:pt x="2299704" y="1951668"/>
                  <a:pt x="2302934" y="1950317"/>
                  <a:pt x="2307163" y="1950082"/>
                </a:cubicBezTo>
                <a:cubicBezTo>
                  <a:pt x="2309983" y="1948908"/>
                  <a:pt x="2312567" y="1948320"/>
                  <a:pt x="2314917" y="1948320"/>
                </a:cubicBezTo>
                <a:cubicBezTo>
                  <a:pt x="2319616" y="1948320"/>
                  <a:pt x="2323727" y="1949495"/>
                  <a:pt x="2327251" y="1951844"/>
                </a:cubicBezTo>
                <a:cubicBezTo>
                  <a:pt x="2330306" y="1950670"/>
                  <a:pt x="2333713" y="1950082"/>
                  <a:pt x="2337472" y="1950082"/>
                </a:cubicBezTo>
                <a:cubicBezTo>
                  <a:pt x="2340761" y="1950082"/>
                  <a:pt x="2343346" y="1950670"/>
                  <a:pt x="2345225" y="1951844"/>
                </a:cubicBezTo>
                <a:cubicBezTo>
                  <a:pt x="2345460" y="1950905"/>
                  <a:pt x="2346459" y="1950024"/>
                  <a:pt x="2348221" y="1949201"/>
                </a:cubicBezTo>
                <a:cubicBezTo>
                  <a:pt x="2349983" y="1948379"/>
                  <a:pt x="2351452" y="1948085"/>
                  <a:pt x="2352626" y="1948320"/>
                </a:cubicBezTo>
                <a:cubicBezTo>
                  <a:pt x="2351686" y="1946206"/>
                  <a:pt x="2351217" y="1943386"/>
                  <a:pt x="2351217" y="1939862"/>
                </a:cubicBezTo>
                <a:cubicBezTo>
                  <a:pt x="2351217" y="1935633"/>
                  <a:pt x="2352157" y="1933401"/>
                  <a:pt x="2354036" y="1933166"/>
                </a:cubicBezTo>
                <a:cubicBezTo>
                  <a:pt x="2352391" y="1930816"/>
                  <a:pt x="2351569" y="1927410"/>
                  <a:pt x="2351569" y="1922946"/>
                </a:cubicBezTo>
                <a:cubicBezTo>
                  <a:pt x="2351569" y="1916837"/>
                  <a:pt x="2353096" y="1912608"/>
                  <a:pt x="2356150" y="1910258"/>
                </a:cubicBezTo>
                <a:cubicBezTo>
                  <a:pt x="2355916" y="1905559"/>
                  <a:pt x="2356855" y="1902035"/>
                  <a:pt x="2358970" y="1899686"/>
                </a:cubicBezTo>
                <a:cubicBezTo>
                  <a:pt x="2361084" y="1897336"/>
                  <a:pt x="2363786" y="1896161"/>
                  <a:pt x="2367076" y="1896161"/>
                </a:cubicBezTo>
                <a:close/>
                <a:moveTo>
                  <a:pt x="481126" y="1896161"/>
                </a:moveTo>
                <a:cubicBezTo>
                  <a:pt x="484415" y="1896161"/>
                  <a:pt x="487470" y="1897277"/>
                  <a:pt x="490289" y="1899509"/>
                </a:cubicBezTo>
                <a:cubicBezTo>
                  <a:pt x="493108" y="1901741"/>
                  <a:pt x="494518" y="1904620"/>
                  <a:pt x="494518" y="1908144"/>
                </a:cubicBezTo>
                <a:cubicBezTo>
                  <a:pt x="494518" y="1910493"/>
                  <a:pt x="493578" y="1913195"/>
                  <a:pt x="491699" y="1916249"/>
                </a:cubicBezTo>
                <a:cubicBezTo>
                  <a:pt x="494048" y="1918364"/>
                  <a:pt x="495223" y="1921888"/>
                  <a:pt x="495223" y="1926822"/>
                </a:cubicBezTo>
                <a:cubicBezTo>
                  <a:pt x="495223" y="1928937"/>
                  <a:pt x="494929" y="1931110"/>
                  <a:pt x="494342" y="1933342"/>
                </a:cubicBezTo>
                <a:cubicBezTo>
                  <a:pt x="493755" y="1935574"/>
                  <a:pt x="492991" y="1937278"/>
                  <a:pt x="492051" y="1938452"/>
                </a:cubicBezTo>
                <a:cubicBezTo>
                  <a:pt x="493461" y="1939392"/>
                  <a:pt x="494166" y="1941272"/>
                  <a:pt x="494166" y="1944091"/>
                </a:cubicBezTo>
                <a:cubicBezTo>
                  <a:pt x="494166" y="1946441"/>
                  <a:pt x="493578" y="1949612"/>
                  <a:pt x="492404" y="1953607"/>
                </a:cubicBezTo>
                <a:cubicBezTo>
                  <a:pt x="494518" y="1952902"/>
                  <a:pt x="496750" y="1952549"/>
                  <a:pt x="499100" y="1952549"/>
                </a:cubicBezTo>
                <a:cubicBezTo>
                  <a:pt x="502624" y="1952549"/>
                  <a:pt x="505326" y="1953372"/>
                  <a:pt x="507206" y="1955016"/>
                </a:cubicBezTo>
                <a:cubicBezTo>
                  <a:pt x="509555" y="1953842"/>
                  <a:pt x="511434" y="1953254"/>
                  <a:pt x="512844" y="1953254"/>
                </a:cubicBezTo>
                <a:cubicBezTo>
                  <a:pt x="515194" y="1953254"/>
                  <a:pt x="517074" y="1954194"/>
                  <a:pt x="518483" y="1956074"/>
                </a:cubicBezTo>
                <a:cubicBezTo>
                  <a:pt x="520128" y="1954899"/>
                  <a:pt x="522125" y="1954311"/>
                  <a:pt x="524474" y="1954311"/>
                </a:cubicBezTo>
                <a:cubicBezTo>
                  <a:pt x="527764" y="1954311"/>
                  <a:pt x="530348" y="1955604"/>
                  <a:pt x="532228" y="1958188"/>
                </a:cubicBezTo>
                <a:cubicBezTo>
                  <a:pt x="536692" y="1958188"/>
                  <a:pt x="540040" y="1959187"/>
                  <a:pt x="542272" y="1961184"/>
                </a:cubicBezTo>
                <a:cubicBezTo>
                  <a:pt x="544504" y="1963181"/>
                  <a:pt x="545620" y="1965706"/>
                  <a:pt x="545620" y="1968761"/>
                </a:cubicBezTo>
                <a:cubicBezTo>
                  <a:pt x="545620" y="1972520"/>
                  <a:pt x="544152" y="1976103"/>
                  <a:pt x="541214" y="1979510"/>
                </a:cubicBezTo>
                <a:cubicBezTo>
                  <a:pt x="538278" y="1982917"/>
                  <a:pt x="534930" y="1984620"/>
                  <a:pt x="531170" y="1984620"/>
                </a:cubicBezTo>
                <a:cubicBezTo>
                  <a:pt x="529056" y="1984620"/>
                  <a:pt x="526941" y="1983915"/>
                  <a:pt x="524827" y="1982505"/>
                </a:cubicBezTo>
                <a:cubicBezTo>
                  <a:pt x="522477" y="1984385"/>
                  <a:pt x="519423" y="1985325"/>
                  <a:pt x="515664" y="1985325"/>
                </a:cubicBezTo>
                <a:cubicBezTo>
                  <a:pt x="512140" y="1985325"/>
                  <a:pt x="509203" y="1984502"/>
                  <a:pt x="506853" y="1982858"/>
                </a:cubicBezTo>
                <a:cubicBezTo>
                  <a:pt x="503799" y="1984032"/>
                  <a:pt x="501567" y="1984620"/>
                  <a:pt x="500157" y="1984620"/>
                </a:cubicBezTo>
                <a:cubicBezTo>
                  <a:pt x="498277" y="1984620"/>
                  <a:pt x="496045" y="1983798"/>
                  <a:pt x="493461" y="1982153"/>
                </a:cubicBezTo>
                <a:cubicBezTo>
                  <a:pt x="495576" y="1984972"/>
                  <a:pt x="496633" y="1988027"/>
                  <a:pt x="496633" y="1991316"/>
                </a:cubicBezTo>
                <a:cubicBezTo>
                  <a:pt x="496633" y="1994840"/>
                  <a:pt x="495223" y="1998012"/>
                  <a:pt x="492404" y="2000831"/>
                </a:cubicBezTo>
                <a:cubicBezTo>
                  <a:pt x="494518" y="2003651"/>
                  <a:pt x="495576" y="2007175"/>
                  <a:pt x="495576" y="2011404"/>
                </a:cubicBezTo>
                <a:cubicBezTo>
                  <a:pt x="495576" y="2015163"/>
                  <a:pt x="494518" y="2018688"/>
                  <a:pt x="492404" y="2021977"/>
                </a:cubicBezTo>
                <a:cubicBezTo>
                  <a:pt x="495223" y="2023857"/>
                  <a:pt x="496633" y="2026911"/>
                  <a:pt x="496633" y="2031140"/>
                </a:cubicBezTo>
                <a:cubicBezTo>
                  <a:pt x="496633" y="2034664"/>
                  <a:pt x="495576" y="2037719"/>
                  <a:pt x="493461" y="2040303"/>
                </a:cubicBezTo>
                <a:cubicBezTo>
                  <a:pt x="495810" y="2042887"/>
                  <a:pt x="496985" y="2047469"/>
                  <a:pt x="496985" y="2054048"/>
                </a:cubicBezTo>
                <a:cubicBezTo>
                  <a:pt x="496985" y="2056867"/>
                  <a:pt x="496633" y="2059217"/>
                  <a:pt x="495928" y="2061096"/>
                </a:cubicBezTo>
                <a:cubicBezTo>
                  <a:pt x="497573" y="2063446"/>
                  <a:pt x="498395" y="2065913"/>
                  <a:pt x="498395" y="2068497"/>
                </a:cubicBezTo>
                <a:cubicBezTo>
                  <a:pt x="498395" y="2069907"/>
                  <a:pt x="498101" y="2071728"/>
                  <a:pt x="497514" y="2073960"/>
                </a:cubicBezTo>
                <a:cubicBezTo>
                  <a:pt x="496926" y="2076192"/>
                  <a:pt x="496515" y="2078013"/>
                  <a:pt x="496280" y="2079422"/>
                </a:cubicBezTo>
                <a:cubicBezTo>
                  <a:pt x="499100" y="2082712"/>
                  <a:pt x="500509" y="2085883"/>
                  <a:pt x="500509" y="2088938"/>
                </a:cubicBezTo>
                <a:cubicBezTo>
                  <a:pt x="504504" y="2091992"/>
                  <a:pt x="506501" y="2095634"/>
                  <a:pt x="506501" y="2099863"/>
                </a:cubicBezTo>
                <a:cubicBezTo>
                  <a:pt x="511200" y="2102447"/>
                  <a:pt x="513549" y="2106794"/>
                  <a:pt x="513549" y="2112903"/>
                </a:cubicBezTo>
                <a:cubicBezTo>
                  <a:pt x="514019" y="2113607"/>
                  <a:pt x="514489" y="2114077"/>
                  <a:pt x="514959" y="2114312"/>
                </a:cubicBezTo>
                <a:cubicBezTo>
                  <a:pt x="515429" y="2114547"/>
                  <a:pt x="515781" y="2114782"/>
                  <a:pt x="516016" y="2115017"/>
                </a:cubicBezTo>
                <a:lnTo>
                  <a:pt x="518483" y="2114665"/>
                </a:lnTo>
                <a:cubicBezTo>
                  <a:pt x="522007" y="2114665"/>
                  <a:pt x="524827" y="2115722"/>
                  <a:pt x="526941" y="2117837"/>
                </a:cubicBezTo>
                <a:cubicBezTo>
                  <a:pt x="528821" y="2117367"/>
                  <a:pt x="530348" y="2117132"/>
                  <a:pt x="531523" y="2117132"/>
                </a:cubicBezTo>
                <a:cubicBezTo>
                  <a:pt x="532228" y="2117132"/>
                  <a:pt x="533520" y="2117367"/>
                  <a:pt x="535400" y="2117837"/>
                </a:cubicBezTo>
                <a:cubicBezTo>
                  <a:pt x="535634" y="2116662"/>
                  <a:pt x="536281" y="2115840"/>
                  <a:pt x="537338" y="2115370"/>
                </a:cubicBezTo>
                <a:cubicBezTo>
                  <a:pt x="538395" y="2114900"/>
                  <a:pt x="539629" y="2114547"/>
                  <a:pt x="541038" y="2114312"/>
                </a:cubicBezTo>
                <a:cubicBezTo>
                  <a:pt x="541978" y="2114077"/>
                  <a:pt x="543153" y="2113960"/>
                  <a:pt x="544562" y="2113960"/>
                </a:cubicBezTo>
                <a:cubicBezTo>
                  <a:pt x="548557" y="2113960"/>
                  <a:pt x="551787" y="2115428"/>
                  <a:pt x="554254" y="2118365"/>
                </a:cubicBezTo>
                <a:cubicBezTo>
                  <a:pt x="556721" y="2121302"/>
                  <a:pt x="557955" y="2124768"/>
                  <a:pt x="557955" y="2128762"/>
                </a:cubicBezTo>
                <a:cubicBezTo>
                  <a:pt x="557955" y="2131816"/>
                  <a:pt x="557132" y="2134459"/>
                  <a:pt x="555488" y="2136691"/>
                </a:cubicBezTo>
                <a:cubicBezTo>
                  <a:pt x="553843" y="2138923"/>
                  <a:pt x="551376" y="2140509"/>
                  <a:pt x="548087" y="2141449"/>
                </a:cubicBezTo>
                <a:cubicBezTo>
                  <a:pt x="543153" y="2145678"/>
                  <a:pt x="537279" y="2147440"/>
                  <a:pt x="530466" y="2146735"/>
                </a:cubicBezTo>
                <a:cubicBezTo>
                  <a:pt x="528586" y="2148380"/>
                  <a:pt x="526119" y="2149202"/>
                  <a:pt x="523065" y="2149202"/>
                </a:cubicBezTo>
                <a:cubicBezTo>
                  <a:pt x="518835" y="2149202"/>
                  <a:pt x="514959" y="2147675"/>
                  <a:pt x="511434" y="2144621"/>
                </a:cubicBezTo>
                <a:cubicBezTo>
                  <a:pt x="509085" y="2144151"/>
                  <a:pt x="506266" y="2142917"/>
                  <a:pt x="502977" y="2140920"/>
                </a:cubicBezTo>
                <a:cubicBezTo>
                  <a:pt x="499687" y="2138923"/>
                  <a:pt x="498042" y="2137103"/>
                  <a:pt x="498042" y="2135458"/>
                </a:cubicBezTo>
                <a:cubicBezTo>
                  <a:pt x="494753" y="2134988"/>
                  <a:pt x="491405" y="2133108"/>
                  <a:pt x="487998" y="2129819"/>
                </a:cubicBezTo>
                <a:cubicBezTo>
                  <a:pt x="484592" y="2126530"/>
                  <a:pt x="483358" y="2122536"/>
                  <a:pt x="484298" y="2117837"/>
                </a:cubicBezTo>
                <a:cubicBezTo>
                  <a:pt x="481713" y="2115017"/>
                  <a:pt x="480186" y="2112080"/>
                  <a:pt x="479716" y="2109026"/>
                </a:cubicBezTo>
                <a:cubicBezTo>
                  <a:pt x="476897" y="2107616"/>
                  <a:pt x="474841" y="2105502"/>
                  <a:pt x="473549" y="2102682"/>
                </a:cubicBezTo>
                <a:cubicBezTo>
                  <a:pt x="472257" y="2099863"/>
                  <a:pt x="471846" y="2096926"/>
                  <a:pt x="472315" y="2093872"/>
                </a:cubicBezTo>
                <a:cubicBezTo>
                  <a:pt x="469261" y="2091052"/>
                  <a:pt x="467734" y="2086823"/>
                  <a:pt x="467734" y="2081184"/>
                </a:cubicBezTo>
                <a:cubicBezTo>
                  <a:pt x="467734" y="2079070"/>
                  <a:pt x="467969" y="2076368"/>
                  <a:pt x="468439" y="2073079"/>
                </a:cubicBezTo>
                <a:cubicBezTo>
                  <a:pt x="465150" y="2070494"/>
                  <a:pt x="463505" y="2066970"/>
                  <a:pt x="463505" y="2062506"/>
                </a:cubicBezTo>
                <a:cubicBezTo>
                  <a:pt x="463505" y="2058512"/>
                  <a:pt x="464797" y="2055222"/>
                  <a:pt x="467381" y="2052638"/>
                </a:cubicBezTo>
                <a:cubicBezTo>
                  <a:pt x="464562" y="2049819"/>
                  <a:pt x="463152" y="2046177"/>
                  <a:pt x="463152" y="2041713"/>
                </a:cubicBezTo>
                <a:cubicBezTo>
                  <a:pt x="463152" y="2040068"/>
                  <a:pt x="463622" y="2038071"/>
                  <a:pt x="464562" y="2035721"/>
                </a:cubicBezTo>
                <a:cubicBezTo>
                  <a:pt x="463152" y="2032902"/>
                  <a:pt x="462447" y="2030083"/>
                  <a:pt x="462447" y="2027263"/>
                </a:cubicBezTo>
                <a:cubicBezTo>
                  <a:pt x="462447" y="2023504"/>
                  <a:pt x="463505" y="2020567"/>
                  <a:pt x="465619" y="2018453"/>
                </a:cubicBezTo>
                <a:cubicBezTo>
                  <a:pt x="464210" y="2015633"/>
                  <a:pt x="463505" y="2012579"/>
                  <a:pt x="463505" y="2009290"/>
                </a:cubicBezTo>
                <a:cubicBezTo>
                  <a:pt x="463505" y="2006470"/>
                  <a:pt x="463916" y="2003945"/>
                  <a:pt x="464738" y="2001713"/>
                </a:cubicBezTo>
                <a:cubicBezTo>
                  <a:pt x="465560" y="1999481"/>
                  <a:pt x="466559" y="1997777"/>
                  <a:pt x="467734" y="1996602"/>
                </a:cubicBezTo>
                <a:cubicBezTo>
                  <a:pt x="465150" y="1993548"/>
                  <a:pt x="463857" y="1990259"/>
                  <a:pt x="463857" y="1986735"/>
                </a:cubicBezTo>
                <a:cubicBezTo>
                  <a:pt x="463857" y="1984855"/>
                  <a:pt x="464210" y="1982858"/>
                  <a:pt x="464915" y="1980743"/>
                </a:cubicBezTo>
                <a:cubicBezTo>
                  <a:pt x="462800" y="1981448"/>
                  <a:pt x="460450" y="1981801"/>
                  <a:pt x="457866" y="1981801"/>
                </a:cubicBezTo>
                <a:cubicBezTo>
                  <a:pt x="453872" y="1981801"/>
                  <a:pt x="450935" y="1980978"/>
                  <a:pt x="449055" y="1979334"/>
                </a:cubicBezTo>
                <a:cubicBezTo>
                  <a:pt x="446236" y="1980038"/>
                  <a:pt x="443769" y="1980391"/>
                  <a:pt x="441654" y="1980391"/>
                </a:cubicBezTo>
                <a:cubicBezTo>
                  <a:pt x="437425" y="1980391"/>
                  <a:pt x="433079" y="1979099"/>
                  <a:pt x="428615" y="1976514"/>
                </a:cubicBezTo>
                <a:cubicBezTo>
                  <a:pt x="426265" y="1977924"/>
                  <a:pt x="423798" y="1978629"/>
                  <a:pt x="421214" y="1978629"/>
                </a:cubicBezTo>
                <a:cubicBezTo>
                  <a:pt x="417455" y="1978629"/>
                  <a:pt x="414341" y="1977043"/>
                  <a:pt x="411874" y="1973871"/>
                </a:cubicBezTo>
                <a:cubicBezTo>
                  <a:pt x="409407" y="1970699"/>
                  <a:pt x="408174" y="1967116"/>
                  <a:pt x="408174" y="1963122"/>
                </a:cubicBezTo>
                <a:cubicBezTo>
                  <a:pt x="408174" y="1959598"/>
                  <a:pt x="409290" y="1956602"/>
                  <a:pt x="411522" y="1954135"/>
                </a:cubicBezTo>
                <a:cubicBezTo>
                  <a:pt x="413754" y="1951668"/>
                  <a:pt x="416985" y="1950317"/>
                  <a:pt x="421214" y="1950082"/>
                </a:cubicBezTo>
                <a:cubicBezTo>
                  <a:pt x="424033" y="1948908"/>
                  <a:pt x="426618" y="1948320"/>
                  <a:pt x="428967" y="1948320"/>
                </a:cubicBezTo>
                <a:cubicBezTo>
                  <a:pt x="433666" y="1948320"/>
                  <a:pt x="437778" y="1949495"/>
                  <a:pt x="441302" y="1951844"/>
                </a:cubicBezTo>
                <a:cubicBezTo>
                  <a:pt x="444356" y="1950670"/>
                  <a:pt x="447763" y="1950082"/>
                  <a:pt x="451522" y="1950082"/>
                </a:cubicBezTo>
                <a:cubicBezTo>
                  <a:pt x="454812" y="1950082"/>
                  <a:pt x="457396" y="1950670"/>
                  <a:pt x="459276" y="1951844"/>
                </a:cubicBezTo>
                <a:cubicBezTo>
                  <a:pt x="459511" y="1950905"/>
                  <a:pt x="460509" y="1950024"/>
                  <a:pt x="462271" y="1949201"/>
                </a:cubicBezTo>
                <a:cubicBezTo>
                  <a:pt x="464033" y="1948379"/>
                  <a:pt x="465502" y="1948085"/>
                  <a:pt x="466677" y="1948320"/>
                </a:cubicBezTo>
                <a:cubicBezTo>
                  <a:pt x="465737" y="1946206"/>
                  <a:pt x="465267" y="1943386"/>
                  <a:pt x="465267" y="1939862"/>
                </a:cubicBezTo>
                <a:cubicBezTo>
                  <a:pt x="465267" y="1935633"/>
                  <a:pt x="466207" y="1933401"/>
                  <a:pt x="468086" y="1933166"/>
                </a:cubicBezTo>
                <a:cubicBezTo>
                  <a:pt x="466442" y="1930816"/>
                  <a:pt x="465619" y="1927410"/>
                  <a:pt x="465619" y="1922946"/>
                </a:cubicBezTo>
                <a:cubicBezTo>
                  <a:pt x="465619" y="1916837"/>
                  <a:pt x="467146" y="1912608"/>
                  <a:pt x="470201" y="1910258"/>
                </a:cubicBezTo>
                <a:cubicBezTo>
                  <a:pt x="469966" y="1905559"/>
                  <a:pt x="470906" y="1902035"/>
                  <a:pt x="473020" y="1899686"/>
                </a:cubicBezTo>
                <a:cubicBezTo>
                  <a:pt x="475135" y="1897336"/>
                  <a:pt x="477837" y="1896161"/>
                  <a:pt x="481126" y="1896161"/>
                </a:cubicBezTo>
                <a:close/>
                <a:moveTo>
                  <a:pt x="1495395" y="1887703"/>
                </a:moveTo>
                <a:cubicBezTo>
                  <a:pt x="1499155" y="1887703"/>
                  <a:pt x="1502620" y="1888995"/>
                  <a:pt x="1505792" y="1891580"/>
                </a:cubicBezTo>
                <a:cubicBezTo>
                  <a:pt x="1508964" y="1894164"/>
                  <a:pt x="1510550" y="1897336"/>
                  <a:pt x="1510550" y="1901095"/>
                </a:cubicBezTo>
                <a:cubicBezTo>
                  <a:pt x="1510550" y="1903445"/>
                  <a:pt x="1510080" y="1905559"/>
                  <a:pt x="1509140" y="1907439"/>
                </a:cubicBezTo>
                <a:cubicBezTo>
                  <a:pt x="1510315" y="1908849"/>
                  <a:pt x="1511313" y="1910963"/>
                  <a:pt x="1512136" y="1913783"/>
                </a:cubicBezTo>
                <a:cubicBezTo>
                  <a:pt x="1512958" y="1916602"/>
                  <a:pt x="1513369" y="1919539"/>
                  <a:pt x="1513369" y="1922593"/>
                </a:cubicBezTo>
                <a:cubicBezTo>
                  <a:pt x="1513369" y="1927057"/>
                  <a:pt x="1512547" y="1930229"/>
                  <a:pt x="1510902" y="1932109"/>
                </a:cubicBezTo>
                <a:cubicBezTo>
                  <a:pt x="1511372" y="1933048"/>
                  <a:pt x="1511959" y="1934341"/>
                  <a:pt x="1512664" y="1935985"/>
                </a:cubicBezTo>
                <a:cubicBezTo>
                  <a:pt x="1513369" y="1937630"/>
                  <a:pt x="1513721" y="1938922"/>
                  <a:pt x="1513721" y="1939862"/>
                </a:cubicBezTo>
                <a:cubicBezTo>
                  <a:pt x="1513721" y="1941742"/>
                  <a:pt x="1513017" y="1943621"/>
                  <a:pt x="1511607" y="1945501"/>
                </a:cubicBezTo>
                <a:cubicBezTo>
                  <a:pt x="1512782" y="1946676"/>
                  <a:pt x="1513721" y="1948731"/>
                  <a:pt x="1514426" y="1951668"/>
                </a:cubicBezTo>
                <a:cubicBezTo>
                  <a:pt x="1515131" y="1954605"/>
                  <a:pt x="1515484" y="1957601"/>
                  <a:pt x="1515484" y="1960655"/>
                </a:cubicBezTo>
                <a:cubicBezTo>
                  <a:pt x="1515484" y="1964179"/>
                  <a:pt x="1515014" y="1966999"/>
                  <a:pt x="1514074" y="1969113"/>
                </a:cubicBezTo>
                <a:cubicBezTo>
                  <a:pt x="1519243" y="1966294"/>
                  <a:pt x="1524177" y="1964884"/>
                  <a:pt x="1528876" y="1964884"/>
                </a:cubicBezTo>
                <a:cubicBezTo>
                  <a:pt x="1531225" y="1964884"/>
                  <a:pt x="1533222" y="1965237"/>
                  <a:pt x="1534867" y="1965942"/>
                </a:cubicBezTo>
                <a:cubicBezTo>
                  <a:pt x="1536512" y="1965002"/>
                  <a:pt x="1539214" y="1964532"/>
                  <a:pt x="1542973" y="1964532"/>
                </a:cubicBezTo>
                <a:cubicBezTo>
                  <a:pt x="1550021" y="1964532"/>
                  <a:pt x="1554720" y="1965589"/>
                  <a:pt x="1557070" y="1967704"/>
                </a:cubicBezTo>
                <a:cubicBezTo>
                  <a:pt x="1558949" y="1966529"/>
                  <a:pt x="1561181" y="1965942"/>
                  <a:pt x="1563766" y="1965942"/>
                </a:cubicBezTo>
                <a:cubicBezTo>
                  <a:pt x="1568230" y="1965942"/>
                  <a:pt x="1572635" y="1967057"/>
                  <a:pt x="1576982" y="1969290"/>
                </a:cubicBezTo>
                <a:cubicBezTo>
                  <a:pt x="1581328" y="1971521"/>
                  <a:pt x="1583972" y="1974047"/>
                  <a:pt x="1584911" y="1976867"/>
                </a:cubicBezTo>
                <a:cubicBezTo>
                  <a:pt x="1588906" y="1978041"/>
                  <a:pt x="1592958" y="1980273"/>
                  <a:pt x="1597070" y="1983563"/>
                </a:cubicBezTo>
                <a:cubicBezTo>
                  <a:pt x="1601182" y="1986852"/>
                  <a:pt x="1604059" y="1990494"/>
                  <a:pt x="1605704" y="1994488"/>
                </a:cubicBezTo>
                <a:cubicBezTo>
                  <a:pt x="1608289" y="1994958"/>
                  <a:pt x="1610932" y="1997131"/>
                  <a:pt x="1613634" y="2001008"/>
                </a:cubicBezTo>
                <a:cubicBezTo>
                  <a:pt x="1616336" y="2004884"/>
                  <a:pt x="1617686" y="2008702"/>
                  <a:pt x="1617686" y="2012461"/>
                </a:cubicBezTo>
                <a:cubicBezTo>
                  <a:pt x="1617686" y="2013636"/>
                  <a:pt x="1617452" y="2014928"/>
                  <a:pt x="1616982" y="2016338"/>
                </a:cubicBezTo>
                <a:cubicBezTo>
                  <a:pt x="1619332" y="2019627"/>
                  <a:pt x="1620506" y="2024914"/>
                  <a:pt x="1620506" y="2032197"/>
                </a:cubicBezTo>
                <a:cubicBezTo>
                  <a:pt x="1620506" y="2035487"/>
                  <a:pt x="1620271" y="2037719"/>
                  <a:pt x="1619801" y="2038893"/>
                </a:cubicBezTo>
                <a:cubicBezTo>
                  <a:pt x="1620506" y="2041243"/>
                  <a:pt x="1620859" y="2045120"/>
                  <a:pt x="1620859" y="2050523"/>
                </a:cubicBezTo>
                <a:cubicBezTo>
                  <a:pt x="1620859" y="2058982"/>
                  <a:pt x="1620037" y="2064738"/>
                  <a:pt x="1618392" y="2067792"/>
                </a:cubicBezTo>
                <a:cubicBezTo>
                  <a:pt x="1620037" y="2069672"/>
                  <a:pt x="1620859" y="2072609"/>
                  <a:pt x="1620859" y="2076603"/>
                </a:cubicBezTo>
                <a:cubicBezTo>
                  <a:pt x="1620859" y="2080127"/>
                  <a:pt x="1620037" y="2083593"/>
                  <a:pt x="1618392" y="2086999"/>
                </a:cubicBezTo>
                <a:cubicBezTo>
                  <a:pt x="1616747" y="2090406"/>
                  <a:pt x="1614515" y="2092814"/>
                  <a:pt x="1611696" y="2094224"/>
                </a:cubicBezTo>
                <a:cubicBezTo>
                  <a:pt x="1611226" y="2097278"/>
                  <a:pt x="1610462" y="2099745"/>
                  <a:pt x="1609405" y="2101625"/>
                </a:cubicBezTo>
                <a:cubicBezTo>
                  <a:pt x="1608348" y="2103505"/>
                  <a:pt x="1606762" y="2105619"/>
                  <a:pt x="1604647" y="2107969"/>
                </a:cubicBezTo>
                <a:cubicBezTo>
                  <a:pt x="1602297" y="2110788"/>
                  <a:pt x="1600242" y="2112785"/>
                  <a:pt x="1598480" y="2113960"/>
                </a:cubicBezTo>
                <a:cubicBezTo>
                  <a:pt x="1596718" y="2115135"/>
                  <a:pt x="1594544" y="2116074"/>
                  <a:pt x="1591959" y="2116779"/>
                </a:cubicBezTo>
                <a:cubicBezTo>
                  <a:pt x="1590315" y="2120304"/>
                  <a:pt x="1586908" y="2123358"/>
                  <a:pt x="1581740" y="2125942"/>
                </a:cubicBezTo>
                <a:cubicBezTo>
                  <a:pt x="1576570" y="2128527"/>
                  <a:pt x="1571637" y="2129819"/>
                  <a:pt x="1566937" y="2129819"/>
                </a:cubicBezTo>
                <a:cubicBezTo>
                  <a:pt x="1565058" y="2129819"/>
                  <a:pt x="1562708" y="2129349"/>
                  <a:pt x="1559889" y="2128409"/>
                </a:cubicBezTo>
                <a:cubicBezTo>
                  <a:pt x="1558245" y="2130524"/>
                  <a:pt x="1555778" y="2132286"/>
                  <a:pt x="1552488" y="2133696"/>
                </a:cubicBezTo>
                <a:cubicBezTo>
                  <a:pt x="1549199" y="2135105"/>
                  <a:pt x="1545792" y="2135810"/>
                  <a:pt x="1542268" y="2135810"/>
                </a:cubicBezTo>
                <a:cubicBezTo>
                  <a:pt x="1539214" y="2135810"/>
                  <a:pt x="1536747" y="2135340"/>
                  <a:pt x="1534867" y="2134400"/>
                </a:cubicBezTo>
                <a:cubicBezTo>
                  <a:pt x="1534162" y="2135575"/>
                  <a:pt x="1532752" y="2136515"/>
                  <a:pt x="1530638" y="2137220"/>
                </a:cubicBezTo>
                <a:cubicBezTo>
                  <a:pt x="1528524" y="2137925"/>
                  <a:pt x="1526291" y="2138277"/>
                  <a:pt x="1523942" y="2138277"/>
                </a:cubicBezTo>
                <a:cubicBezTo>
                  <a:pt x="1519478" y="2138277"/>
                  <a:pt x="1516540" y="2137220"/>
                  <a:pt x="1515131" y="2135105"/>
                </a:cubicBezTo>
                <a:cubicBezTo>
                  <a:pt x="1514426" y="2139099"/>
                  <a:pt x="1512488" y="2142271"/>
                  <a:pt x="1509316" y="2144621"/>
                </a:cubicBezTo>
                <a:cubicBezTo>
                  <a:pt x="1506144" y="2146970"/>
                  <a:pt x="1502561" y="2148145"/>
                  <a:pt x="1498567" y="2148145"/>
                </a:cubicBezTo>
                <a:cubicBezTo>
                  <a:pt x="1492224" y="2148145"/>
                  <a:pt x="1487642" y="2145443"/>
                  <a:pt x="1484823" y="2140039"/>
                </a:cubicBezTo>
                <a:cubicBezTo>
                  <a:pt x="1483413" y="2137220"/>
                  <a:pt x="1482708" y="2134048"/>
                  <a:pt x="1482708" y="2130524"/>
                </a:cubicBezTo>
                <a:cubicBezTo>
                  <a:pt x="1482708" y="2127470"/>
                  <a:pt x="1483413" y="2123593"/>
                  <a:pt x="1484823" y="2118894"/>
                </a:cubicBezTo>
                <a:cubicBezTo>
                  <a:pt x="1482708" y="2114195"/>
                  <a:pt x="1481651" y="2110201"/>
                  <a:pt x="1481651" y="2106911"/>
                </a:cubicBezTo>
                <a:cubicBezTo>
                  <a:pt x="1481651" y="2103857"/>
                  <a:pt x="1482238" y="2101273"/>
                  <a:pt x="1483413" y="2099158"/>
                </a:cubicBezTo>
                <a:cubicBezTo>
                  <a:pt x="1481533" y="2096574"/>
                  <a:pt x="1480593" y="2093754"/>
                  <a:pt x="1480593" y="2090700"/>
                </a:cubicBezTo>
                <a:cubicBezTo>
                  <a:pt x="1480593" y="2087410"/>
                  <a:pt x="1481651" y="2084239"/>
                  <a:pt x="1483765" y="2081184"/>
                </a:cubicBezTo>
                <a:cubicBezTo>
                  <a:pt x="1482591" y="2078365"/>
                  <a:pt x="1482003" y="2074723"/>
                  <a:pt x="1482003" y="2070259"/>
                </a:cubicBezTo>
                <a:cubicBezTo>
                  <a:pt x="1482003" y="2068145"/>
                  <a:pt x="1482238" y="2065913"/>
                  <a:pt x="1482708" y="2063563"/>
                </a:cubicBezTo>
                <a:cubicBezTo>
                  <a:pt x="1481064" y="2061214"/>
                  <a:pt x="1480241" y="2058394"/>
                  <a:pt x="1480241" y="2055105"/>
                </a:cubicBezTo>
                <a:cubicBezTo>
                  <a:pt x="1480241" y="2050641"/>
                  <a:pt x="1481651" y="2046999"/>
                  <a:pt x="1484470" y="2044180"/>
                </a:cubicBezTo>
                <a:cubicBezTo>
                  <a:pt x="1482121" y="2040420"/>
                  <a:pt x="1480946" y="2036192"/>
                  <a:pt x="1480946" y="2031492"/>
                </a:cubicBezTo>
                <a:cubicBezTo>
                  <a:pt x="1480946" y="2027498"/>
                  <a:pt x="1481886" y="2024326"/>
                  <a:pt x="1483765" y="2021977"/>
                </a:cubicBezTo>
                <a:cubicBezTo>
                  <a:pt x="1482121" y="2018923"/>
                  <a:pt x="1481298" y="2016103"/>
                  <a:pt x="1481298" y="2013519"/>
                </a:cubicBezTo>
                <a:cubicBezTo>
                  <a:pt x="1481298" y="2010229"/>
                  <a:pt x="1482473" y="2007645"/>
                  <a:pt x="1484823" y="2005765"/>
                </a:cubicBezTo>
                <a:cubicBezTo>
                  <a:pt x="1484353" y="2005061"/>
                  <a:pt x="1483295" y="2003063"/>
                  <a:pt x="1481651" y="1999774"/>
                </a:cubicBezTo>
                <a:cubicBezTo>
                  <a:pt x="1480006" y="1996485"/>
                  <a:pt x="1479184" y="1993313"/>
                  <a:pt x="1479184" y="1990259"/>
                </a:cubicBezTo>
                <a:cubicBezTo>
                  <a:pt x="1479184" y="1986735"/>
                  <a:pt x="1480593" y="1983445"/>
                  <a:pt x="1483413" y="1980391"/>
                </a:cubicBezTo>
                <a:cubicBezTo>
                  <a:pt x="1482943" y="1978511"/>
                  <a:pt x="1482708" y="1977102"/>
                  <a:pt x="1482708" y="1976162"/>
                </a:cubicBezTo>
                <a:cubicBezTo>
                  <a:pt x="1482708" y="1973107"/>
                  <a:pt x="1483413" y="1970758"/>
                  <a:pt x="1484823" y="1969113"/>
                </a:cubicBezTo>
                <a:cubicBezTo>
                  <a:pt x="1483413" y="1967938"/>
                  <a:pt x="1482297" y="1966059"/>
                  <a:pt x="1481475" y="1963475"/>
                </a:cubicBezTo>
                <a:cubicBezTo>
                  <a:pt x="1480652" y="1960890"/>
                  <a:pt x="1480241" y="1958188"/>
                  <a:pt x="1480241" y="1955369"/>
                </a:cubicBezTo>
                <a:cubicBezTo>
                  <a:pt x="1480241" y="1950905"/>
                  <a:pt x="1481298" y="1947615"/>
                  <a:pt x="1483413" y="1945501"/>
                </a:cubicBezTo>
                <a:cubicBezTo>
                  <a:pt x="1481298" y="1943386"/>
                  <a:pt x="1480241" y="1939392"/>
                  <a:pt x="1480241" y="1933518"/>
                </a:cubicBezTo>
                <a:cubicBezTo>
                  <a:pt x="1480241" y="1928819"/>
                  <a:pt x="1481064" y="1925178"/>
                  <a:pt x="1482708" y="1922593"/>
                </a:cubicBezTo>
                <a:cubicBezTo>
                  <a:pt x="1481533" y="1919539"/>
                  <a:pt x="1480946" y="1915427"/>
                  <a:pt x="1480946" y="1910258"/>
                </a:cubicBezTo>
                <a:cubicBezTo>
                  <a:pt x="1480946" y="1905559"/>
                  <a:pt x="1481533" y="1902270"/>
                  <a:pt x="1482708" y="1900390"/>
                </a:cubicBezTo>
                <a:cubicBezTo>
                  <a:pt x="1482943" y="1896161"/>
                  <a:pt x="1484235" y="1892989"/>
                  <a:pt x="1486585" y="1890875"/>
                </a:cubicBezTo>
                <a:cubicBezTo>
                  <a:pt x="1488934" y="1888760"/>
                  <a:pt x="1491871" y="1887703"/>
                  <a:pt x="1495395" y="1887703"/>
                </a:cubicBezTo>
                <a:close/>
                <a:moveTo>
                  <a:pt x="666721" y="1887703"/>
                </a:moveTo>
                <a:cubicBezTo>
                  <a:pt x="670480" y="1887703"/>
                  <a:pt x="673945" y="1888995"/>
                  <a:pt x="677117" y="1891580"/>
                </a:cubicBezTo>
                <a:cubicBezTo>
                  <a:pt x="680289" y="1894164"/>
                  <a:pt x="681875" y="1897336"/>
                  <a:pt x="681875" y="1901095"/>
                </a:cubicBezTo>
                <a:cubicBezTo>
                  <a:pt x="681875" y="1903445"/>
                  <a:pt x="681405" y="1905559"/>
                  <a:pt x="680465" y="1907439"/>
                </a:cubicBezTo>
                <a:cubicBezTo>
                  <a:pt x="681640" y="1908849"/>
                  <a:pt x="682638" y="1910963"/>
                  <a:pt x="683461" y="1913783"/>
                </a:cubicBezTo>
                <a:cubicBezTo>
                  <a:pt x="684283" y="1916602"/>
                  <a:pt x="684694" y="1919539"/>
                  <a:pt x="684694" y="1922593"/>
                </a:cubicBezTo>
                <a:cubicBezTo>
                  <a:pt x="684694" y="1927057"/>
                  <a:pt x="683872" y="1930229"/>
                  <a:pt x="682227" y="1932109"/>
                </a:cubicBezTo>
                <a:cubicBezTo>
                  <a:pt x="682697" y="1933048"/>
                  <a:pt x="683285" y="1934341"/>
                  <a:pt x="683989" y="1935985"/>
                </a:cubicBezTo>
                <a:cubicBezTo>
                  <a:pt x="684694" y="1937630"/>
                  <a:pt x="685047" y="1938922"/>
                  <a:pt x="685047" y="1939862"/>
                </a:cubicBezTo>
                <a:cubicBezTo>
                  <a:pt x="685047" y="1941742"/>
                  <a:pt x="684342" y="1943621"/>
                  <a:pt x="682932" y="1945501"/>
                </a:cubicBezTo>
                <a:cubicBezTo>
                  <a:pt x="684107" y="1946676"/>
                  <a:pt x="685047" y="1948731"/>
                  <a:pt x="685752" y="1951668"/>
                </a:cubicBezTo>
                <a:cubicBezTo>
                  <a:pt x="686456" y="1954605"/>
                  <a:pt x="686809" y="1957601"/>
                  <a:pt x="686809" y="1960655"/>
                </a:cubicBezTo>
                <a:cubicBezTo>
                  <a:pt x="686809" y="1964179"/>
                  <a:pt x="686339" y="1966999"/>
                  <a:pt x="685399" y="1969113"/>
                </a:cubicBezTo>
                <a:cubicBezTo>
                  <a:pt x="690568" y="1966294"/>
                  <a:pt x="695502" y="1964884"/>
                  <a:pt x="700201" y="1964884"/>
                </a:cubicBezTo>
                <a:cubicBezTo>
                  <a:pt x="702550" y="1964884"/>
                  <a:pt x="704548" y="1965237"/>
                  <a:pt x="706192" y="1965942"/>
                </a:cubicBezTo>
                <a:cubicBezTo>
                  <a:pt x="707837" y="1965002"/>
                  <a:pt x="710539" y="1964532"/>
                  <a:pt x="714298" y="1964532"/>
                </a:cubicBezTo>
                <a:cubicBezTo>
                  <a:pt x="721346" y="1964532"/>
                  <a:pt x="726045" y="1965589"/>
                  <a:pt x="728395" y="1967704"/>
                </a:cubicBezTo>
                <a:cubicBezTo>
                  <a:pt x="730275" y="1966529"/>
                  <a:pt x="732507" y="1965942"/>
                  <a:pt x="735091" y="1965942"/>
                </a:cubicBezTo>
                <a:cubicBezTo>
                  <a:pt x="739555" y="1965942"/>
                  <a:pt x="743960" y="1967057"/>
                  <a:pt x="748307" y="1969290"/>
                </a:cubicBezTo>
                <a:cubicBezTo>
                  <a:pt x="752654" y="1971521"/>
                  <a:pt x="755297" y="1974047"/>
                  <a:pt x="756237" y="1976867"/>
                </a:cubicBezTo>
                <a:cubicBezTo>
                  <a:pt x="760231" y="1978041"/>
                  <a:pt x="764284" y="1980273"/>
                  <a:pt x="768395" y="1983563"/>
                </a:cubicBezTo>
                <a:cubicBezTo>
                  <a:pt x="772507" y="1986852"/>
                  <a:pt x="775385" y="1990494"/>
                  <a:pt x="777030" y="1994488"/>
                </a:cubicBezTo>
                <a:cubicBezTo>
                  <a:pt x="779614" y="1994958"/>
                  <a:pt x="782257" y="1997131"/>
                  <a:pt x="784959" y="2001008"/>
                </a:cubicBezTo>
                <a:cubicBezTo>
                  <a:pt x="787661" y="2004884"/>
                  <a:pt x="789012" y="2008702"/>
                  <a:pt x="789012" y="2012461"/>
                </a:cubicBezTo>
                <a:cubicBezTo>
                  <a:pt x="789012" y="2013636"/>
                  <a:pt x="788777" y="2014928"/>
                  <a:pt x="788307" y="2016338"/>
                </a:cubicBezTo>
                <a:cubicBezTo>
                  <a:pt x="790657" y="2019627"/>
                  <a:pt x="791832" y="2024914"/>
                  <a:pt x="791832" y="2032197"/>
                </a:cubicBezTo>
                <a:cubicBezTo>
                  <a:pt x="791832" y="2035487"/>
                  <a:pt x="791596" y="2037719"/>
                  <a:pt x="791127" y="2038893"/>
                </a:cubicBezTo>
                <a:cubicBezTo>
                  <a:pt x="791832" y="2041243"/>
                  <a:pt x="792184" y="2045120"/>
                  <a:pt x="792184" y="2050523"/>
                </a:cubicBezTo>
                <a:cubicBezTo>
                  <a:pt x="792184" y="2058982"/>
                  <a:pt x="791362" y="2064738"/>
                  <a:pt x="789717" y="2067792"/>
                </a:cubicBezTo>
                <a:cubicBezTo>
                  <a:pt x="791362" y="2069672"/>
                  <a:pt x="792184" y="2072609"/>
                  <a:pt x="792184" y="2076603"/>
                </a:cubicBezTo>
                <a:cubicBezTo>
                  <a:pt x="792184" y="2080127"/>
                  <a:pt x="791362" y="2083593"/>
                  <a:pt x="789717" y="2086999"/>
                </a:cubicBezTo>
                <a:cubicBezTo>
                  <a:pt x="788072" y="2090406"/>
                  <a:pt x="785840" y="2092814"/>
                  <a:pt x="783021" y="2094224"/>
                </a:cubicBezTo>
                <a:cubicBezTo>
                  <a:pt x="782551" y="2097278"/>
                  <a:pt x="781787" y="2099745"/>
                  <a:pt x="780730" y="2101625"/>
                </a:cubicBezTo>
                <a:cubicBezTo>
                  <a:pt x="779673" y="2103505"/>
                  <a:pt x="778087" y="2105619"/>
                  <a:pt x="775972" y="2107969"/>
                </a:cubicBezTo>
                <a:cubicBezTo>
                  <a:pt x="773623" y="2110788"/>
                  <a:pt x="771567" y="2112785"/>
                  <a:pt x="769805" y="2113960"/>
                </a:cubicBezTo>
                <a:cubicBezTo>
                  <a:pt x="768043" y="2115135"/>
                  <a:pt x="765869" y="2116074"/>
                  <a:pt x="763285" y="2116779"/>
                </a:cubicBezTo>
                <a:cubicBezTo>
                  <a:pt x="761640" y="2120304"/>
                  <a:pt x="758234" y="2123358"/>
                  <a:pt x="753065" y="2125942"/>
                </a:cubicBezTo>
                <a:cubicBezTo>
                  <a:pt x="747896" y="2128527"/>
                  <a:pt x="742962" y="2129819"/>
                  <a:pt x="738263" y="2129819"/>
                </a:cubicBezTo>
                <a:cubicBezTo>
                  <a:pt x="736383" y="2129819"/>
                  <a:pt x="734034" y="2129349"/>
                  <a:pt x="731214" y="2128409"/>
                </a:cubicBezTo>
                <a:cubicBezTo>
                  <a:pt x="729570" y="2130524"/>
                  <a:pt x="727103" y="2132286"/>
                  <a:pt x="723813" y="2133696"/>
                </a:cubicBezTo>
                <a:cubicBezTo>
                  <a:pt x="720524" y="2135105"/>
                  <a:pt x="717117" y="2135810"/>
                  <a:pt x="713593" y="2135810"/>
                </a:cubicBezTo>
                <a:cubicBezTo>
                  <a:pt x="710539" y="2135810"/>
                  <a:pt x="708072" y="2135340"/>
                  <a:pt x="706192" y="2134400"/>
                </a:cubicBezTo>
                <a:cubicBezTo>
                  <a:pt x="705487" y="2135575"/>
                  <a:pt x="704078" y="2136515"/>
                  <a:pt x="701963" y="2137220"/>
                </a:cubicBezTo>
                <a:cubicBezTo>
                  <a:pt x="699849" y="2137925"/>
                  <a:pt x="697617" y="2138277"/>
                  <a:pt x="695267" y="2138277"/>
                </a:cubicBezTo>
                <a:cubicBezTo>
                  <a:pt x="690803" y="2138277"/>
                  <a:pt x="687866" y="2137220"/>
                  <a:pt x="686456" y="2135105"/>
                </a:cubicBezTo>
                <a:cubicBezTo>
                  <a:pt x="685752" y="2139099"/>
                  <a:pt x="683813" y="2142271"/>
                  <a:pt x="680641" y="2144621"/>
                </a:cubicBezTo>
                <a:cubicBezTo>
                  <a:pt x="677470" y="2146970"/>
                  <a:pt x="673887" y="2148145"/>
                  <a:pt x="669892" y="2148145"/>
                </a:cubicBezTo>
                <a:cubicBezTo>
                  <a:pt x="663549" y="2148145"/>
                  <a:pt x="658967" y="2145443"/>
                  <a:pt x="656148" y="2140039"/>
                </a:cubicBezTo>
                <a:cubicBezTo>
                  <a:pt x="654738" y="2137220"/>
                  <a:pt x="654033" y="2134048"/>
                  <a:pt x="654033" y="2130524"/>
                </a:cubicBezTo>
                <a:cubicBezTo>
                  <a:pt x="654033" y="2127470"/>
                  <a:pt x="654738" y="2123593"/>
                  <a:pt x="656148" y="2118894"/>
                </a:cubicBezTo>
                <a:cubicBezTo>
                  <a:pt x="654033" y="2114195"/>
                  <a:pt x="652976" y="2110201"/>
                  <a:pt x="652976" y="2106911"/>
                </a:cubicBezTo>
                <a:cubicBezTo>
                  <a:pt x="652976" y="2103857"/>
                  <a:pt x="653563" y="2101273"/>
                  <a:pt x="654738" y="2099158"/>
                </a:cubicBezTo>
                <a:cubicBezTo>
                  <a:pt x="652859" y="2096574"/>
                  <a:pt x="651919" y="2093754"/>
                  <a:pt x="651919" y="2090700"/>
                </a:cubicBezTo>
                <a:cubicBezTo>
                  <a:pt x="651919" y="2087410"/>
                  <a:pt x="652976" y="2084239"/>
                  <a:pt x="655091" y="2081184"/>
                </a:cubicBezTo>
                <a:cubicBezTo>
                  <a:pt x="653916" y="2078365"/>
                  <a:pt x="653328" y="2074723"/>
                  <a:pt x="653328" y="2070259"/>
                </a:cubicBezTo>
                <a:cubicBezTo>
                  <a:pt x="653328" y="2068145"/>
                  <a:pt x="653563" y="2065913"/>
                  <a:pt x="654033" y="2063563"/>
                </a:cubicBezTo>
                <a:cubicBezTo>
                  <a:pt x="652389" y="2061214"/>
                  <a:pt x="651566" y="2058394"/>
                  <a:pt x="651566" y="2055105"/>
                </a:cubicBezTo>
                <a:cubicBezTo>
                  <a:pt x="651566" y="2050641"/>
                  <a:pt x="652976" y="2046999"/>
                  <a:pt x="655795" y="2044180"/>
                </a:cubicBezTo>
                <a:cubicBezTo>
                  <a:pt x="653446" y="2040420"/>
                  <a:pt x="652271" y="2036192"/>
                  <a:pt x="652271" y="2031492"/>
                </a:cubicBezTo>
                <a:cubicBezTo>
                  <a:pt x="652271" y="2027498"/>
                  <a:pt x="653211" y="2024326"/>
                  <a:pt x="655091" y="2021977"/>
                </a:cubicBezTo>
                <a:cubicBezTo>
                  <a:pt x="653446" y="2018923"/>
                  <a:pt x="652624" y="2016103"/>
                  <a:pt x="652624" y="2013519"/>
                </a:cubicBezTo>
                <a:cubicBezTo>
                  <a:pt x="652624" y="2010229"/>
                  <a:pt x="653798" y="2007645"/>
                  <a:pt x="656148" y="2005765"/>
                </a:cubicBezTo>
                <a:cubicBezTo>
                  <a:pt x="655678" y="2005061"/>
                  <a:pt x="654621" y="2003063"/>
                  <a:pt x="652976" y="1999774"/>
                </a:cubicBezTo>
                <a:cubicBezTo>
                  <a:pt x="651331" y="1996485"/>
                  <a:pt x="650509" y="1993313"/>
                  <a:pt x="650509" y="1990259"/>
                </a:cubicBezTo>
                <a:cubicBezTo>
                  <a:pt x="650509" y="1986735"/>
                  <a:pt x="651919" y="1983445"/>
                  <a:pt x="654738" y="1980391"/>
                </a:cubicBezTo>
                <a:cubicBezTo>
                  <a:pt x="654268" y="1978511"/>
                  <a:pt x="654033" y="1977102"/>
                  <a:pt x="654033" y="1976162"/>
                </a:cubicBezTo>
                <a:cubicBezTo>
                  <a:pt x="654033" y="1973107"/>
                  <a:pt x="654738" y="1970758"/>
                  <a:pt x="656148" y="1969113"/>
                </a:cubicBezTo>
                <a:cubicBezTo>
                  <a:pt x="654738" y="1967938"/>
                  <a:pt x="653622" y="1966059"/>
                  <a:pt x="652800" y="1963475"/>
                </a:cubicBezTo>
                <a:cubicBezTo>
                  <a:pt x="651977" y="1960890"/>
                  <a:pt x="651566" y="1958188"/>
                  <a:pt x="651566" y="1955369"/>
                </a:cubicBezTo>
                <a:cubicBezTo>
                  <a:pt x="651566" y="1950905"/>
                  <a:pt x="652624" y="1947615"/>
                  <a:pt x="654738" y="1945501"/>
                </a:cubicBezTo>
                <a:cubicBezTo>
                  <a:pt x="652624" y="1943386"/>
                  <a:pt x="651566" y="1939392"/>
                  <a:pt x="651566" y="1933518"/>
                </a:cubicBezTo>
                <a:cubicBezTo>
                  <a:pt x="651566" y="1928819"/>
                  <a:pt x="652389" y="1925178"/>
                  <a:pt x="654033" y="1922593"/>
                </a:cubicBezTo>
                <a:cubicBezTo>
                  <a:pt x="652859" y="1919539"/>
                  <a:pt x="652271" y="1915427"/>
                  <a:pt x="652271" y="1910258"/>
                </a:cubicBezTo>
                <a:cubicBezTo>
                  <a:pt x="652271" y="1905559"/>
                  <a:pt x="652859" y="1902270"/>
                  <a:pt x="654033" y="1900390"/>
                </a:cubicBezTo>
                <a:cubicBezTo>
                  <a:pt x="654268" y="1896161"/>
                  <a:pt x="655560" y="1892989"/>
                  <a:pt x="657910" y="1890875"/>
                </a:cubicBezTo>
                <a:cubicBezTo>
                  <a:pt x="660259" y="1888760"/>
                  <a:pt x="663196" y="1887703"/>
                  <a:pt x="666721" y="1887703"/>
                </a:cubicBezTo>
                <a:close/>
                <a:moveTo>
                  <a:pt x="2884559" y="1887351"/>
                </a:moveTo>
                <a:cubicBezTo>
                  <a:pt x="2886909" y="1887351"/>
                  <a:pt x="2888906" y="1888173"/>
                  <a:pt x="2890551" y="1889818"/>
                </a:cubicBezTo>
                <a:cubicBezTo>
                  <a:pt x="2893135" y="1889583"/>
                  <a:pt x="2895367" y="1890699"/>
                  <a:pt x="2897247" y="1893166"/>
                </a:cubicBezTo>
                <a:cubicBezTo>
                  <a:pt x="2899126" y="1895633"/>
                  <a:pt x="2900066" y="1898276"/>
                  <a:pt x="2900066" y="1901095"/>
                </a:cubicBezTo>
                <a:cubicBezTo>
                  <a:pt x="2901945" y="1901095"/>
                  <a:pt x="2904412" y="1902681"/>
                  <a:pt x="2907467" y="1905853"/>
                </a:cubicBezTo>
                <a:cubicBezTo>
                  <a:pt x="2910522" y="1909025"/>
                  <a:pt x="2912166" y="1911903"/>
                  <a:pt x="2912401" y="1914487"/>
                </a:cubicBezTo>
                <a:cubicBezTo>
                  <a:pt x="2915221" y="1915662"/>
                  <a:pt x="2917570" y="1917835"/>
                  <a:pt x="2919449" y="1921007"/>
                </a:cubicBezTo>
                <a:cubicBezTo>
                  <a:pt x="2921329" y="1924179"/>
                  <a:pt x="2922504" y="1927057"/>
                  <a:pt x="2922974" y="1929642"/>
                </a:cubicBezTo>
                <a:cubicBezTo>
                  <a:pt x="2927203" y="1932226"/>
                  <a:pt x="2929317" y="1935398"/>
                  <a:pt x="2929317" y="1939157"/>
                </a:cubicBezTo>
                <a:cubicBezTo>
                  <a:pt x="2929317" y="1941977"/>
                  <a:pt x="2927555" y="1944444"/>
                  <a:pt x="2924031" y="1946558"/>
                </a:cubicBezTo>
                <a:cubicBezTo>
                  <a:pt x="2922621" y="1947263"/>
                  <a:pt x="2921094" y="1947615"/>
                  <a:pt x="2919449" y="1947615"/>
                </a:cubicBezTo>
                <a:cubicBezTo>
                  <a:pt x="2916630" y="1947615"/>
                  <a:pt x="2914163" y="1946617"/>
                  <a:pt x="2912048" y="1944620"/>
                </a:cubicBezTo>
                <a:cubicBezTo>
                  <a:pt x="2909934" y="1942623"/>
                  <a:pt x="2908641" y="1940332"/>
                  <a:pt x="2908172" y="1937747"/>
                </a:cubicBezTo>
                <a:cubicBezTo>
                  <a:pt x="2906057" y="1936808"/>
                  <a:pt x="2903826" y="1934869"/>
                  <a:pt x="2901476" y="1931932"/>
                </a:cubicBezTo>
                <a:cubicBezTo>
                  <a:pt x="2899126" y="1928996"/>
                  <a:pt x="2897716" y="1926470"/>
                  <a:pt x="2897247" y="1924355"/>
                </a:cubicBezTo>
                <a:cubicBezTo>
                  <a:pt x="2895132" y="1924590"/>
                  <a:pt x="2892548" y="1923533"/>
                  <a:pt x="2889493" y="1921183"/>
                </a:cubicBezTo>
                <a:cubicBezTo>
                  <a:pt x="2886439" y="1918834"/>
                  <a:pt x="2884677" y="1916602"/>
                  <a:pt x="2884207" y="1914487"/>
                </a:cubicBezTo>
                <a:cubicBezTo>
                  <a:pt x="2883502" y="1917072"/>
                  <a:pt x="2881740" y="1919891"/>
                  <a:pt x="2878921" y="1922946"/>
                </a:cubicBezTo>
                <a:cubicBezTo>
                  <a:pt x="2876101" y="1926000"/>
                  <a:pt x="2873752" y="1927645"/>
                  <a:pt x="2871872" y="1927880"/>
                </a:cubicBezTo>
                <a:cubicBezTo>
                  <a:pt x="2871167" y="1929994"/>
                  <a:pt x="2869875" y="1932226"/>
                  <a:pt x="2867995" y="1934576"/>
                </a:cubicBezTo>
                <a:cubicBezTo>
                  <a:pt x="2866116" y="1936925"/>
                  <a:pt x="2864236" y="1938335"/>
                  <a:pt x="2862357" y="1938805"/>
                </a:cubicBezTo>
                <a:cubicBezTo>
                  <a:pt x="2861417" y="1941624"/>
                  <a:pt x="2859831" y="1944150"/>
                  <a:pt x="2857599" y="1946382"/>
                </a:cubicBezTo>
                <a:cubicBezTo>
                  <a:pt x="2855366" y="1948614"/>
                  <a:pt x="2852841" y="1949730"/>
                  <a:pt x="2850022" y="1949730"/>
                </a:cubicBezTo>
                <a:cubicBezTo>
                  <a:pt x="2848142" y="1949730"/>
                  <a:pt x="2845910" y="1949025"/>
                  <a:pt x="2843326" y="1947615"/>
                </a:cubicBezTo>
                <a:cubicBezTo>
                  <a:pt x="2842151" y="1946676"/>
                  <a:pt x="2841153" y="1945383"/>
                  <a:pt x="2840330" y="1943739"/>
                </a:cubicBezTo>
                <a:cubicBezTo>
                  <a:pt x="2839508" y="1942094"/>
                  <a:pt x="2839097" y="1940449"/>
                  <a:pt x="2839097" y="1938805"/>
                </a:cubicBezTo>
                <a:cubicBezTo>
                  <a:pt x="2839097" y="1935046"/>
                  <a:pt x="2840506" y="1931991"/>
                  <a:pt x="2843326" y="1929642"/>
                </a:cubicBezTo>
                <a:cubicBezTo>
                  <a:pt x="2843796" y="1927057"/>
                  <a:pt x="2844853" y="1924532"/>
                  <a:pt x="2846497" y="1922065"/>
                </a:cubicBezTo>
                <a:cubicBezTo>
                  <a:pt x="2848142" y="1919598"/>
                  <a:pt x="2850139" y="1917777"/>
                  <a:pt x="2852489" y="1916602"/>
                </a:cubicBezTo>
                <a:cubicBezTo>
                  <a:pt x="2852724" y="1914253"/>
                  <a:pt x="2853723" y="1912197"/>
                  <a:pt x="2855484" y="1910435"/>
                </a:cubicBezTo>
                <a:cubicBezTo>
                  <a:pt x="2857246" y="1908672"/>
                  <a:pt x="2859420" y="1907556"/>
                  <a:pt x="2862004" y="1907087"/>
                </a:cubicBezTo>
                <a:cubicBezTo>
                  <a:pt x="2862944" y="1904032"/>
                  <a:pt x="2864588" y="1902035"/>
                  <a:pt x="2866938" y="1901095"/>
                </a:cubicBezTo>
                <a:cubicBezTo>
                  <a:pt x="2867173" y="1899921"/>
                  <a:pt x="2868054" y="1898804"/>
                  <a:pt x="2869581" y="1897747"/>
                </a:cubicBezTo>
                <a:cubicBezTo>
                  <a:pt x="2871109" y="1896690"/>
                  <a:pt x="2872577" y="1895926"/>
                  <a:pt x="2873986" y="1895456"/>
                </a:cubicBezTo>
                <a:cubicBezTo>
                  <a:pt x="2874691" y="1893342"/>
                  <a:pt x="2876101" y="1891462"/>
                  <a:pt x="2878215" y="1889818"/>
                </a:cubicBezTo>
                <a:cubicBezTo>
                  <a:pt x="2880330" y="1888173"/>
                  <a:pt x="2882444" y="1887351"/>
                  <a:pt x="2884559" y="1887351"/>
                </a:cubicBezTo>
                <a:close/>
                <a:moveTo>
                  <a:pt x="1759886" y="1883474"/>
                </a:moveTo>
                <a:cubicBezTo>
                  <a:pt x="1767639" y="1883474"/>
                  <a:pt x="1771750" y="1887586"/>
                  <a:pt x="1772220" y="1895809"/>
                </a:cubicBezTo>
                <a:cubicBezTo>
                  <a:pt x="1773630" y="1898158"/>
                  <a:pt x="1774335" y="1900508"/>
                  <a:pt x="1774335" y="1902857"/>
                </a:cubicBezTo>
                <a:cubicBezTo>
                  <a:pt x="1774335" y="1907321"/>
                  <a:pt x="1772220" y="1910493"/>
                  <a:pt x="1767991" y="1912373"/>
                </a:cubicBezTo>
                <a:cubicBezTo>
                  <a:pt x="1767756" y="1913783"/>
                  <a:pt x="1767110" y="1915016"/>
                  <a:pt x="1766053" y="1916073"/>
                </a:cubicBezTo>
                <a:cubicBezTo>
                  <a:pt x="1764996" y="1917131"/>
                  <a:pt x="1764350" y="1917777"/>
                  <a:pt x="1764115" y="1918012"/>
                </a:cubicBezTo>
                <a:cubicBezTo>
                  <a:pt x="1763409" y="1919656"/>
                  <a:pt x="1761824" y="1921007"/>
                  <a:pt x="1759357" y="1922065"/>
                </a:cubicBezTo>
                <a:cubicBezTo>
                  <a:pt x="1756890" y="1923122"/>
                  <a:pt x="1754481" y="1923415"/>
                  <a:pt x="1752132" y="1922946"/>
                </a:cubicBezTo>
                <a:cubicBezTo>
                  <a:pt x="1750488" y="1925530"/>
                  <a:pt x="1748373" y="1927468"/>
                  <a:pt x="1745789" y="1928761"/>
                </a:cubicBezTo>
                <a:cubicBezTo>
                  <a:pt x="1743204" y="1930053"/>
                  <a:pt x="1740620" y="1930699"/>
                  <a:pt x="1738035" y="1930699"/>
                </a:cubicBezTo>
                <a:cubicBezTo>
                  <a:pt x="1734511" y="1930699"/>
                  <a:pt x="1732044" y="1929877"/>
                  <a:pt x="1730634" y="1928232"/>
                </a:cubicBezTo>
                <a:cubicBezTo>
                  <a:pt x="1729929" y="1928467"/>
                  <a:pt x="1728872" y="1928584"/>
                  <a:pt x="1727462" y="1928584"/>
                </a:cubicBezTo>
                <a:cubicBezTo>
                  <a:pt x="1724173" y="1928584"/>
                  <a:pt x="1721471" y="1927410"/>
                  <a:pt x="1719357" y="1925060"/>
                </a:cubicBezTo>
                <a:cubicBezTo>
                  <a:pt x="1717477" y="1925530"/>
                  <a:pt x="1715128" y="1925354"/>
                  <a:pt x="1712308" y="1924532"/>
                </a:cubicBezTo>
                <a:cubicBezTo>
                  <a:pt x="1709488" y="1923709"/>
                  <a:pt x="1707492" y="1922358"/>
                  <a:pt x="1706317" y="1920479"/>
                </a:cubicBezTo>
                <a:cubicBezTo>
                  <a:pt x="1704437" y="1920948"/>
                  <a:pt x="1703028" y="1921183"/>
                  <a:pt x="1702088" y="1921183"/>
                </a:cubicBezTo>
                <a:cubicBezTo>
                  <a:pt x="1699738" y="1921183"/>
                  <a:pt x="1697682" y="1920596"/>
                  <a:pt x="1695920" y="1919421"/>
                </a:cubicBezTo>
                <a:cubicBezTo>
                  <a:pt x="1694158" y="1918247"/>
                  <a:pt x="1692808" y="1916602"/>
                  <a:pt x="1691868" y="1914487"/>
                </a:cubicBezTo>
                <a:cubicBezTo>
                  <a:pt x="1691163" y="1914722"/>
                  <a:pt x="1690105" y="1914840"/>
                  <a:pt x="1688695" y="1914840"/>
                </a:cubicBezTo>
                <a:cubicBezTo>
                  <a:pt x="1688461" y="1916249"/>
                  <a:pt x="1687462" y="1917835"/>
                  <a:pt x="1685700" y="1919598"/>
                </a:cubicBezTo>
                <a:cubicBezTo>
                  <a:pt x="1683938" y="1921360"/>
                  <a:pt x="1682117" y="1922476"/>
                  <a:pt x="1680238" y="1922946"/>
                </a:cubicBezTo>
                <a:cubicBezTo>
                  <a:pt x="1676948" y="1928819"/>
                  <a:pt x="1672014" y="1932344"/>
                  <a:pt x="1665436" y="1933518"/>
                </a:cubicBezTo>
                <a:cubicBezTo>
                  <a:pt x="1662851" y="1935398"/>
                  <a:pt x="1660149" y="1936338"/>
                  <a:pt x="1657330" y="1936338"/>
                </a:cubicBezTo>
                <a:cubicBezTo>
                  <a:pt x="1654276" y="1936338"/>
                  <a:pt x="1651632" y="1935163"/>
                  <a:pt x="1649400" y="1932813"/>
                </a:cubicBezTo>
                <a:cubicBezTo>
                  <a:pt x="1647168" y="1930464"/>
                  <a:pt x="1646053" y="1927880"/>
                  <a:pt x="1646053" y="1925060"/>
                </a:cubicBezTo>
                <a:cubicBezTo>
                  <a:pt x="1646053" y="1922241"/>
                  <a:pt x="1647110" y="1919656"/>
                  <a:pt x="1649224" y="1917307"/>
                </a:cubicBezTo>
                <a:cubicBezTo>
                  <a:pt x="1651339" y="1914957"/>
                  <a:pt x="1654510" y="1913313"/>
                  <a:pt x="1658739" y="1912373"/>
                </a:cubicBezTo>
                <a:cubicBezTo>
                  <a:pt x="1658505" y="1911433"/>
                  <a:pt x="1658387" y="1910141"/>
                  <a:pt x="1658387" y="1908496"/>
                </a:cubicBezTo>
                <a:cubicBezTo>
                  <a:pt x="1658387" y="1903092"/>
                  <a:pt x="1660737" y="1898804"/>
                  <a:pt x="1665436" y="1895633"/>
                </a:cubicBezTo>
                <a:cubicBezTo>
                  <a:pt x="1670135" y="1892461"/>
                  <a:pt x="1674951" y="1890875"/>
                  <a:pt x="1679885" y="1890875"/>
                </a:cubicBezTo>
                <a:cubicBezTo>
                  <a:pt x="1681295" y="1890875"/>
                  <a:pt x="1682352" y="1890992"/>
                  <a:pt x="1683057" y="1891227"/>
                </a:cubicBezTo>
                <a:cubicBezTo>
                  <a:pt x="1684937" y="1889583"/>
                  <a:pt x="1687756" y="1888760"/>
                  <a:pt x="1691515" y="1888760"/>
                </a:cubicBezTo>
                <a:cubicBezTo>
                  <a:pt x="1695744" y="1888760"/>
                  <a:pt x="1699915" y="1889759"/>
                  <a:pt x="1704026" y="1891756"/>
                </a:cubicBezTo>
                <a:cubicBezTo>
                  <a:pt x="1708138" y="1893753"/>
                  <a:pt x="1710664" y="1896396"/>
                  <a:pt x="1711603" y="1899686"/>
                </a:cubicBezTo>
                <a:cubicBezTo>
                  <a:pt x="1713953" y="1899216"/>
                  <a:pt x="1715245" y="1898981"/>
                  <a:pt x="1715480" y="1898981"/>
                </a:cubicBezTo>
                <a:cubicBezTo>
                  <a:pt x="1716890" y="1898981"/>
                  <a:pt x="1718534" y="1899451"/>
                  <a:pt x="1720414" y="1900390"/>
                </a:cubicBezTo>
                <a:lnTo>
                  <a:pt x="1722176" y="1900390"/>
                </a:lnTo>
                <a:cubicBezTo>
                  <a:pt x="1725230" y="1900390"/>
                  <a:pt x="1727697" y="1901330"/>
                  <a:pt x="1729577" y="1903210"/>
                </a:cubicBezTo>
                <a:cubicBezTo>
                  <a:pt x="1731927" y="1902740"/>
                  <a:pt x="1733454" y="1902505"/>
                  <a:pt x="1734158" y="1902505"/>
                </a:cubicBezTo>
                <a:cubicBezTo>
                  <a:pt x="1736508" y="1902505"/>
                  <a:pt x="1738505" y="1903210"/>
                  <a:pt x="1740150" y="1904620"/>
                </a:cubicBezTo>
                <a:cubicBezTo>
                  <a:pt x="1741794" y="1901800"/>
                  <a:pt x="1744379" y="1900038"/>
                  <a:pt x="1747903" y="1899333"/>
                </a:cubicBezTo>
                <a:cubicBezTo>
                  <a:pt x="1747433" y="1897454"/>
                  <a:pt x="1747198" y="1896161"/>
                  <a:pt x="1747198" y="1895456"/>
                </a:cubicBezTo>
                <a:cubicBezTo>
                  <a:pt x="1747198" y="1892167"/>
                  <a:pt x="1748373" y="1889348"/>
                  <a:pt x="1750723" y="1886998"/>
                </a:cubicBezTo>
                <a:cubicBezTo>
                  <a:pt x="1753072" y="1884649"/>
                  <a:pt x="1756127" y="1883474"/>
                  <a:pt x="1759886" y="1883474"/>
                </a:cubicBezTo>
                <a:close/>
                <a:moveTo>
                  <a:pt x="2126132" y="1880302"/>
                </a:moveTo>
                <a:cubicBezTo>
                  <a:pt x="2131065" y="1880302"/>
                  <a:pt x="2136469" y="1883709"/>
                  <a:pt x="2142343" y="1890523"/>
                </a:cubicBezTo>
                <a:cubicBezTo>
                  <a:pt x="2145163" y="1891462"/>
                  <a:pt x="2148217" y="1893518"/>
                  <a:pt x="2151506" y="1896690"/>
                </a:cubicBezTo>
                <a:cubicBezTo>
                  <a:pt x="2154795" y="1899862"/>
                  <a:pt x="2157145" y="1902975"/>
                  <a:pt x="2158555" y="1906029"/>
                </a:cubicBezTo>
                <a:cubicBezTo>
                  <a:pt x="2161374" y="1906734"/>
                  <a:pt x="2164252" y="1908085"/>
                  <a:pt x="2167189" y="1910082"/>
                </a:cubicBezTo>
                <a:cubicBezTo>
                  <a:pt x="2170126" y="1912079"/>
                  <a:pt x="2172064" y="1914253"/>
                  <a:pt x="2173004" y="1916602"/>
                </a:cubicBezTo>
                <a:cubicBezTo>
                  <a:pt x="2176293" y="1920596"/>
                  <a:pt x="2177938" y="1924238"/>
                  <a:pt x="2177938" y="1927527"/>
                </a:cubicBezTo>
                <a:cubicBezTo>
                  <a:pt x="2177938" y="1930581"/>
                  <a:pt x="2176293" y="1933283"/>
                  <a:pt x="2173004" y="1935633"/>
                </a:cubicBezTo>
                <a:cubicBezTo>
                  <a:pt x="2170419" y="1937513"/>
                  <a:pt x="2167953" y="1938452"/>
                  <a:pt x="2165603" y="1938452"/>
                </a:cubicBezTo>
                <a:cubicBezTo>
                  <a:pt x="2163723" y="1938452"/>
                  <a:pt x="2161726" y="1937865"/>
                  <a:pt x="2159612" y="1936690"/>
                </a:cubicBezTo>
                <a:cubicBezTo>
                  <a:pt x="2157497" y="1935515"/>
                  <a:pt x="2155383" y="1934223"/>
                  <a:pt x="2153268" y="1932813"/>
                </a:cubicBezTo>
                <a:cubicBezTo>
                  <a:pt x="2149509" y="1932813"/>
                  <a:pt x="2145750" y="1931932"/>
                  <a:pt x="2141990" y="1930170"/>
                </a:cubicBezTo>
                <a:cubicBezTo>
                  <a:pt x="2138231" y="1928408"/>
                  <a:pt x="2135999" y="1925648"/>
                  <a:pt x="2135294" y="1921888"/>
                </a:cubicBezTo>
                <a:cubicBezTo>
                  <a:pt x="2131300" y="1920714"/>
                  <a:pt x="2128539" y="1918893"/>
                  <a:pt x="2127012" y="1916426"/>
                </a:cubicBezTo>
                <a:cubicBezTo>
                  <a:pt x="2125485" y="1913959"/>
                  <a:pt x="2124486" y="1910846"/>
                  <a:pt x="2124017" y="1907087"/>
                </a:cubicBezTo>
                <a:cubicBezTo>
                  <a:pt x="2119083" y="1902153"/>
                  <a:pt x="2116616" y="1896866"/>
                  <a:pt x="2116616" y="1891227"/>
                </a:cubicBezTo>
                <a:cubicBezTo>
                  <a:pt x="2116616" y="1887938"/>
                  <a:pt x="2117497" y="1885295"/>
                  <a:pt x="2119259" y="1883298"/>
                </a:cubicBezTo>
                <a:cubicBezTo>
                  <a:pt x="2121021" y="1881301"/>
                  <a:pt x="2123312" y="1880302"/>
                  <a:pt x="2126132" y="1880302"/>
                </a:cubicBezTo>
                <a:close/>
                <a:moveTo>
                  <a:pt x="1090688" y="1879950"/>
                </a:moveTo>
                <a:cubicBezTo>
                  <a:pt x="1093037" y="1879950"/>
                  <a:pt x="1095034" y="1880772"/>
                  <a:pt x="1096679" y="1882417"/>
                </a:cubicBezTo>
                <a:cubicBezTo>
                  <a:pt x="1099264" y="1882182"/>
                  <a:pt x="1101496" y="1883298"/>
                  <a:pt x="1103375" y="1885765"/>
                </a:cubicBezTo>
                <a:cubicBezTo>
                  <a:pt x="1105255" y="1888232"/>
                  <a:pt x="1106195" y="1890875"/>
                  <a:pt x="1106195" y="1893694"/>
                </a:cubicBezTo>
                <a:cubicBezTo>
                  <a:pt x="1108074" y="1893694"/>
                  <a:pt x="1110541" y="1895280"/>
                  <a:pt x="1113595" y="1898452"/>
                </a:cubicBezTo>
                <a:cubicBezTo>
                  <a:pt x="1116650" y="1901624"/>
                  <a:pt x="1118294" y="1904502"/>
                  <a:pt x="1118529" y="1907087"/>
                </a:cubicBezTo>
                <a:cubicBezTo>
                  <a:pt x="1121349" y="1908261"/>
                  <a:pt x="1123698" y="1910435"/>
                  <a:pt x="1125578" y="1913606"/>
                </a:cubicBezTo>
                <a:cubicBezTo>
                  <a:pt x="1127457" y="1916778"/>
                  <a:pt x="1128632" y="1919656"/>
                  <a:pt x="1129102" y="1922241"/>
                </a:cubicBezTo>
                <a:cubicBezTo>
                  <a:pt x="1133331" y="1924825"/>
                  <a:pt x="1135446" y="1927997"/>
                  <a:pt x="1135446" y="1931756"/>
                </a:cubicBezTo>
                <a:cubicBezTo>
                  <a:pt x="1135446" y="1934576"/>
                  <a:pt x="1133684" y="1937043"/>
                  <a:pt x="1130159" y="1939157"/>
                </a:cubicBezTo>
                <a:cubicBezTo>
                  <a:pt x="1128750" y="1939862"/>
                  <a:pt x="1127222" y="1940214"/>
                  <a:pt x="1125578" y="1940214"/>
                </a:cubicBezTo>
                <a:cubicBezTo>
                  <a:pt x="1122759" y="1940214"/>
                  <a:pt x="1120292" y="1939216"/>
                  <a:pt x="1118177" y="1937219"/>
                </a:cubicBezTo>
                <a:cubicBezTo>
                  <a:pt x="1116062" y="1935222"/>
                  <a:pt x="1114770" y="1932931"/>
                  <a:pt x="1114300" y="1930347"/>
                </a:cubicBezTo>
                <a:cubicBezTo>
                  <a:pt x="1112186" y="1929407"/>
                  <a:pt x="1109954" y="1927468"/>
                  <a:pt x="1107604" y="1924532"/>
                </a:cubicBezTo>
                <a:cubicBezTo>
                  <a:pt x="1105255" y="1921595"/>
                  <a:pt x="1103845" y="1919069"/>
                  <a:pt x="1103375" y="1916954"/>
                </a:cubicBezTo>
                <a:cubicBezTo>
                  <a:pt x="1101261" y="1917189"/>
                  <a:pt x="1098676" y="1916132"/>
                  <a:pt x="1095622" y="1913783"/>
                </a:cubicBezTo>
                <a:cubicBezTo>
                  <a:pt x="1092567" y="1911433"/>
                  <a:pt x="1090805" y="1909201"/>
                  <a:pt x="1090335" y="1907087"/>
                </a:cubicBezTo>
                <a:cubicBezTo>
                  <a:pt x="1089630" y="1909671"/>
                  <a:pt x="1087868" y="1912490"/>
                  <a:pt x="1085049" y="1915545"/>
                </a:cubicBezTo>
                <a:cubicBezTo>
                  <a:pt x="1082230" y="1918599"/>
                  <a:pt x="1079880" y="1920244"/>
                  <a:pt x="1078000" y="1920479"/>
                </a:cubicBezTo>
                <a:cubicBezTo>
                  <a:pt x="1077296" y="1922593"/>
                  <a:pt x="1076003" y="1924825"/>
                  <a:pt x="1074124" y="1927175"/>
                </a:cubicBezTo>
                <a:cubicBezTo>
                  <a:pt x="1072244" y="1929524"/>
                  <a:pt x="1070365" y="1930934"/>
                  <a:pt x="1068485" y="1931404"/>
                </a:cubicBezTo>
                <a:cubicBezTo>
                  <a:pt x="1067545" y="1934223"/>
                  <a:pt x="1065959" y="1936749"/>
                  <a:pt x="1063727" y="1938981"/>
                </a:cubicBezTo>
                <a:cubicBezTo>
                  <a:pt x="1061495" y="1941213"/>
                  <a:pt x="1058970" y="1942329"/>
                  <a:pt x="1056150" y="1942329"/>
                </a:cubicBezTo>
                <a:cubicBezTo>
                  <a:pt x="1054271" y="1942329"/>
                  <a:pt x="1052038" y="1941624"/>
                  <a:pt x="1049454" y="1940214"/>
                </a:cubicBezTo>
                <a:cubicBezTo>
                  <a:pt x="1048279" y="1939275"/>
                  <a:pt x="1047281" y="1937982"/>
                  <a:pt x="1046459" y="1936338"/>
                </a:cubicBezTo>
                <a:cubicBezTo>
                  <a:pt x="1045636" y="1934693"/>
                  <a:pt x="1045225" y="1933048"/>
                  <a:pt x="1045225" y="1931404"/>
                </a:cubicBezTo>
                <a:cubicBezTo>
                  <a:pt x="1045225" y="1927645"/>
                  <a:pt x="1046635" y="1924590"/>
                  <a:pt x="1049454" y="1922241"/>
                </a:cubicBezTo>
                <a:cubicBezTo>
                  <a:pt x="1049924" y="1919656"/>
                  <a:pt x="1050981" y="1917131"/>
                  <a:pt x="1052626" y="1914664"/>
                </a:cubicBezTo>
                <a:cubicBezTo>
                  <a:pt x="1054271" y="1912197"/>
                  <a:pt x="1056268" y="1910376"/>
                  <a:pt x="1058617" y="1909201"/>
                </a:cubicBezTo>
                <a:cubicBezTo>
                  <a:pt x="1058852" y="1906852"/>
                  <a:pt x="1059851" y="1904796"/>
                  <a:pt x="1061613" y="1903034"/>
                </a:cubicBezTo>
                <a:cubicBezTo>
                  <a:pt x="1063375" y="1901271"/>
                  <a:pt x="1065548" y="1900155"/>
                  <a:pt x="1068133" y="1899686"/>
                </a:cubicBezTo>
                <a:cubicBezTo>
                  <a:pt x="1069072" y="1896631"/>
                  <a:pt x="1070717" y="1894634"/>
                  <a:pt x="1073067" y="1893694"/>
                </a:cubicBezTo>
                <a:cubicBezTo>
                  <a:pt x="1073302" y="1892520"/>
                  <a:pt x="1074182" y="1891404"/>
                  <a:pt x="1075710" y="1890346"/>
                </a:cubicBezTo>
                <a:cubicBezTo>
                  <a:pt x="1077237" y="1889289"/>
                  <a:pt x="1078705" y="1888525"/>
                  <a:pt x="1080115" y="1888056"/>
                </a:cubicBezTo>
                <a:cubicBezTo>
                  <a:pt x="1080820" y="1885941"/>
                  <a:pt x="1082230" y="1884061"/>
                  <a:pt x="1084344" y="1882417"/>
                </a:cubicBezTo>
                <a:cubicBezTo>
                  <a:pt x="1086459" y="1880772"/>
                  <a:pt x="1088573" y="1879950"/>
                  <a:pt x="1090688" y="1879950"/>
                </a:cubicBezTo>
                <a:close/>
                <a:moveTo>
                  <a:pt x="357615" y="1877483"/>
                </a:moveTo>
                <a:cubicBezTo>
                  <a:pt x="360904" y="1877483"/>
                  <a:pt x="363783" y="1878892"/>
                  <a:pt x="366250" y="1881712"/>
                </a:cubicBezTo>
                <a:cubicBezTo>
                  <a:pt x="368717" y="1884531"/>
                  <a:pt x="369950" y="1887586"/>
                  <a:pt x="369950" y="1890875"/>
                </a:cubicBezTo>
                <a:cubicBezTo>
                  <a:pt x="369950" y="1895339"/>
                  <a:pt x="367483" y="1898393"/>
                  <a:pt x="362549" y="1900038"/>
                </a:cubicBezTo>
                <a:cubicBezTo>
                  <a:pt x="362314" y="1903092"/>
                  <a:pt x="360435" y="1905442"/>
                  <a:pt x="356910" y="1907087"/>
                </a:cubicBezTo>
                <a:cubicBezTo>
                  <a:pt x="356676" y="1910141"/>
                  <a:pt x="355148" y="1913254"/>
                  <a:pt x="352329" y="1916426"/>
                </a:cubicBezTo>
                <a:cubicBezTo>
                  <a:pt x="349509" y="1919598"/>
                  <a:pt x="346573" y="1921419"/>
                  <a:pt x="343518" y="1921888"/>
                </a:cubicBezTo>
                <a:cubicBezTo>
                  <a:pt x="343048" y="1925178"/>
                  <a:pt x="341286" y="1928702"/>
                  <a:pt x="338232" y="1932461"/>
                </a:cubicBezTo>
                <a:cubicBezTo>
                  <a:pt x="335177" y="1936220"/>
                  <a:pt x="332241" y="1938217"/>
                  <a:pt x="329421" y="1938452"/>
                </a:cubicBezTo>
                <a:cubicBezTo>
                  <a:pt x="326367" y="1941272"/>
                  <a:pt x="323313" y="1942681"/>
                  <a:pt x="320258" y="1942681"/>
                </a:cubicBezTo>
                <a:cubicBezTo>
                  <a:pt x="317204" y="1942681"/>
                  <a:pt x="314502" y="1941507"/>
                  <a:pt x="312152" y="1939157"/>
                </a:cubicBezTo>
                <a:cubicBezTo>
                  <a:pt x="309803" y="1936808"/>
                  <a:pt x="308628" y="1933988"/>
                  <a:pt x="308628" y="1930699"/>
                </a:cubicBezTo>
                <a:cubicBezTo>
                  <a:pt x="308628" y="1926000"/>
                  <a:pt x="311213" y="1922006"/>
                  <a:pt x="316382" y="1918716"/>
                </a:cubicBezTo>
                <a:cubicBezTo>
                  <a:pt x="316617" y="1917307"/>
                  <a:pt x="317674" y="1915427"/>
                  <a:pt x="319553" y="1913078"/>
                </a:cubicBezTo>
                <a:cubicBezTo>
                  <a:pt x="319553" y="1909554"/>
                  <a:pt x="320434" y="1906499"/>
                  <a:pt x="322196" y="1903915"/>
                </a:cubicBezTo>
                <a:cubicBezTo>
                  <a:pt x="323959" y="1901330"/>
                  <a:pt x="326954" y="1899921"/>
                  <a:pt x="331183" y="1899686"/>
                </a:cubicBezTo>
                <a:cubicBezTo>
                  <a:pt x="330948" y="1896866"/>
                  <a:pt x="331712" y="1894282"/>
                  <a:pt x="333474" y="1891932"/>
                </a:cubicBezTo>
                <a:cubicBezTo>
                  <a:pt x="335236" y="1889583"/>
                  <a:pt x="337527" y="1888056"/>
                  <a:pt x="340346" y="1887351"/>
                </a:cubicBezTo>
                <a:cubicBezTo>
                  <a:pt x="341051" y="1885236"/>
                  <a:pt x="342402" y="1883415"/>
                  <a:pt x="344399" y="1881888"/>
                </a:cubicBezTo>
                <a:cubicBezTo>
                  <a:pt x="346396" y="1880361"/>
                  <a:pt x="348570" y="1879597"/>
                  <a:pt x="350919" y="1879597"/>
                </a:cubicBezTo>
                <a:cubicBezTo>
                  <a:pt x="353034" y="1878188"/>
                  <a:pt x="355266" y="1877483"/>
                  <a:pt x="357615" y="1877483"/>
                </a:cubicBezTo>
                <a:close/>
                <a:moveTo>
                  <a:pt x="1117120" y="1824267"/>
                </a:moveTo>
                <a:cubicBezTo>
                  <a:pt x="1119939" y="1824267"/>
                  <a:pt x="1122641" y="1825441"/>
                  <a:pt x="1125226" y="1827791"/>
                </a:cubicBezTo>
                <a:cubicBezTo>
                  <a:pt x="1132979" y="1828731"/>
                  <a:pt x="1136856" y="1832607"/>
                  <a:pt x="1136856" y="1839421"/>
                </a:cubicBezTo>
                <a:lnTo>
                  <a:pt x="1136503" y="1842240"/>
                </a:lnTo>
                <a:cubicBezTo>
                  <a:pt x="1138853" y="1844590"/>
                  <a:pt x="1140615" y="1847115"/>
                  <a:pt x="1141790" y="1849817"/>
                </a:cubicBezTo>
                <a:cubicBezTo>
                  <a:pt x="1142964" y="1852519"/>
                  <a:pt x="1144021" y="1856102"/>
                  <a:pt x="1144961" y="1860566"/>
                </a:cubicBezTo>
                <a:cubicBezTo>
                  <a:pt x="1148250" y="1861741"/>
                  <a:pt x="1151011" y="1864032"/>
                  <a:pt x="1153243" y="1867439"/>
                </a:cubicBezTo>
                <a:cubicBezTo>
                  <a:pt x="1155475" y="1870845"/>
                  <a:pt x="1156591" y="1874311"/>
                  <a:pt x="1156591" y="1877835"/>
                </a:cubicBezTo>
                <a:cubicBezTo>
                  <a:pt x="1156591" y="1882534"/>
                  <a:pt x="1154947" y="1885824"/>
                  <a:pt x="1151657" y="1887703"/>
                </a:cubicBezTo>
                <a:cubicBezTo>
                  <a:pt x="1149778" y="1888878"/>
                  <a:pt x="1147781" y="1889465"/>
                  <a:pt x="1145666" y="1889465"/>
                </a:cubicBezTo>
                <a:cubicBezTo>
                  <a:pt x="1143082" y="1889465"/>
                  <a:pt x="1139792" y="1888056"/>
                  <a:pt x="1135798" y="1885236"/>
                </a:cubicBezTo>
                <a:cubicBezTo>
                  <a:pt x="1131334" y="1884296"/>
                  <a:pt x="1127340" y="1881594"/>
                  <a:pt x="1123816" y="1877130"/>
                </a:cubicBezTo>
                <a:cubicBezTo>
                  <a:pt x="1120527" y="1872901"/>
                  <a:pt x="1119117" y="1867732"/>
                  <a:pt x="1119587" y="1861624"/>
                </a:cubicBezTo>
                <a:cubicBezTo>
                  <a:pt x="1115592" y="1858334"/>
                  <a:pt x="1113126" y="1854105"/>
                  <a:pt x="1112186" y="1848936"/>
                </a:cubicBezTo>
                <a:cubicBezTo>
                  <a:pt x="1107017" y="1847057"/>
                  <a:pt x="1104432" y="1843533"/>
                  <a:pt x="1104432" y="1838364"/>
                </a:cubicBezTo>
                <a:cubicBezTo>
                  <a:pt x="1104432" y="1834839"/>
                  <a:pt x="1105666" y="1831609"/>
                  <a:pt x="1108133" y="1828672"/>
                </a:cubicBezTo>
                <a:cubicBezTo>
                  <a:pt x="1110600" y="1825735"/>
                  <a:pt x="1113595" y="1824267"/>
                  <a:pt x="1117120" y="1824267"/>
                </a:cubicBezTo>
                <a:close/>
                <a:moveTo>
                  <a:pt x="2364276" y="1711024"/>
                </a:moveTo>
                <a:cubicBezTo>
                  <a:pt x="2367331" y="1711024"/>
                  <a:pt x="2369446" y="1711494"/>
                  <a:pt x="2370621" y="1712434"/>
                </a:cubicBezTo>
                <a:cubicBezTo>
                  <a:pt x="2375789" y="1714783"/>
                  <a:pt x="2378374" y="1718777"/>
                  <a:pt x="2378374" y="1724416"/>
                </a:cubicBezTo>
                <a:cubicBezTo>
                  <a:pt x="2378374" y="1727000"/>
                  <a:pt x="2377610" y="1729467"/>
                  <a:pt x="2376082" y="1731817"/>
                </a:cubicBezTo>
                <a:cubicBezTo>
                  <a:pt x="2374556" y="1734166"/>
                  <a:pt x="2372500" y="1735929"/>
                  <a:pt x="2369916" y="1737103"/>
                </a:cubicBezTo>
                <a:cubicBezTo>
                  <a:pt x="2367331" y="1739688"/>
                  <a:pt x="2364276" y="1740980"/>
                  <a:pt x="2360752" y="1740980"/>
                </a:cubicBezTo>
                <a:cubicBezTo>
                  <a:pt x="2359343" y="1740980"/>
                  <a:pt x="2357463" y="1740510"/>
                  <a:pt x="2355113" y="1739570"/>
                </a:cubicBezTo>
                <a:cubicBezTo>
                  <a:pt x="2351354" y="1739335"/>
                  <a:pt x="2348535" y="1737984"/>
                  <a:pt x="2346655" y="1735517"/>
                </a:cubicBezTo>
                <a:cubicBezTo>
                  <a:pt x="2344776" y="1733050"/>
                  <a:pt x="2343836" y="1730055"/>
                  <a:pt x="2343836" y="1726531"/>
                </a:cubicBezTo>
                <a:cubicBezTo>
                  <a:pt x="2343836" y="1723241"/>
                  <a:pt x="2344776" y="1720363"/>
                  <a:pt x="2346655" y="1717896"/>
                </a:cubicBezTo>
                <a:cubicBezTo>
                  <a:pt x="2348535" y="1715429"/>
                  <a:pt x="2351237" y="1714078"/>
                  <a:pt x="2354761" y="1713843"/>
                </a:cubicBezTo>
                <a:cubicBezTo>
                  <a:pt x="2356876" y="1711964"/>
                  <a:pt x="2360047" y="1711024"/>
                  <a:pt x="2364276" y="1711024"/>
                </a:cubicBezTo>
                <a:close/>
                <a:moveTo>
                  <a:pt x="4866121" y="1705737"/>
                </a:moveTo>
                <a:cubicBezTo>
                  <a:pt x="4869175" y="1705737"/>
                  <a:pt x="4871290" y="1706207"/>
                  <a:pt x="4872465" y="1707147"/>
                </a:cubicBezTo>
                <a:cubicBezTo>
                  <a:pt x="4877634" y="1709497"/>
                  <a:pt x="4880218" y="1713491"/>
                  <a:pt x="4880218" y="1719130"/>
                </a:cubicBezTo>
                <a:cubicBezTo>
                  <a:pt x="4880218" y="1721714"/>
                  <a:pt x="4879454" y="1724181"/>
                  <a:pt x="4877927" y="1726531"/>
                </a:cubicBezTo>
                <a:cubicBezTo>
                  <a:pt x="4876400" y="1728880"/>
                  <a:pt x="4874344" y="1730642"/>
                  <a:pt x="4871760" y="1731817"/>
                </a:cubicBezTo>
                <a:cubicBezTo>
                  <a:pt x="4869175" y="1734401"/>
                  <a:pt x="4866121" y="1735694"/>
                  <a:pt x="4862597" y="1735694"/>
                </a:cubicBezTo>
                <a:cubicBezTo>
                  <a:pt x="4861187" y="1735694"/>
                  <a:pt x="4859307" y="1735224"/>
                  <a:pt x="4856958" y="1734284"/>
                </a:cubicBezTo>
                <a:cubicBezTo>
                  <a:pt x="4853198" y="1734049"/>
                  <a:pt x="4850379" y="1732698"/>
                  <a:pt x="4848500" y="1730231"/>
                </a:cubicBezTo>
                <a:cubicBezTo>
                  <a:pt x="4846620" y="1727764"/>
                  <a:pt x="4845680" y="1724768"/>
                  <a:pt x="4845680" y="1721244"/>
                </a:cubicBezTo>
                <a:cubicBezTo>
                  <a:pt x="4845680" y="1717955"/>
                  <a:pt x="4846620" y="1715077"/>
                  <a:pt x="4848500" y="1712610"/>
                </a:cubicBezTo>
                <a:cubicBezTo>
                  <a:pt x="4850379" y="1710143"/>
                  <a:pt x="4853081" y="1708792"/>
                  <a:pt x="4856605" y="1708557"/>
                </a:cubicBezTo>
                <a:cubicBezTo>
                  <a:pt x="4858720" y="1706677"/>
                  <a:pt x="4861892" y="1705737"/>
                  <a:pt x="4866121" y="1705737"/>
                </a:cubicBezTo>
                <a:close/>
                <a:moveTo>
                  <a:pt x="7355670" y="1704680"/>
                </a:moveTo>
                <a:cubicBezTo>
                  <a:pt x="7358725" y="1704680"/>
                  <a:pt x="7360839" y="1705150"/>
                  <a:pt x="7362014" y="1706090"/>
                </a:cubicBezTo>
                <a:cubicBezTo>
                  <a:pt x="7367183" y="1708439"/>
                  <a:pt x="7369767" y="1712434"/>
                  <a:pt x="7369767" y="1718072"/>
                </a:cubicBezTo>
                <a:cubicBezTo>
                  <a:pt x="7369767" y="1720657"/>
                  <a:pt x="7369004" y="1723124"/>
                  <a:pt x="7367476" y="1725473"/>
                </a:cubicBezTo>
                <a:cubicBezTo>
                  <a:pt x="7365949" y="1727823"/>
                  <a:pt x="7363894" y="1729585"/>
                  <a:pt x="7361309" y="1730760"/>
                </a:cubicBezTo>
                <a:cubicBezTo>
                  <a:pt x="7358725" y="1733344"/>
                  <a:pt x="7355670" y="1734636"/>
                  <a:pt x="7352146" y="1734636"/>
                </a:cubicBezTo>
                <a:cubicBezTo>
                  <a:pt x="7350736" y="1734636"/>
                  <a:pt x="7348857" y="1734166"/>
                  <a:pt x="7346507" y="1733227"/>
                </a:cubicBezTo>
                <a:cubicBezTo>
                  <a:pt x="7342748" y="1732992"/>
                  <a:pt x="7339929" y="1731641"/>
                  <a:pt x="7338049" y="1729174"/>
                </a:cubicBezTo>
                <a:cubicBezTo>
                  <a:pt x="7336170" y="1726707"/>
                  <a:pt x="7335230" y="1723711"/>
                  <a:pt x="7335230" y="1720187"/>
                </a:cubicBezTo>
                <a:cubicBezTo>
                  <a:pt x="7335230" y="1716898"/>
                  <a:pt x="7336170" y="1714020"/>
                  <a:pt x="7338049" y="1711553"/>
                </a:cubicBezTo>
                <a:cubicBezTo>
                  <a:pt x="7339929" y="1709086"/>
                  <a:pt x="7342630" y="1707735"/>
                  <a:pt x="7346154" y="1707500"/>
                </a:cubicBezTo>
                <a:cubicBezTo>
                  <a:pt x="7348269" y="1705620"/>
                  <a:pt x="7351441" y="1704680"/>
                  <a:pt x="7355670" y="1704680"/>
                </a:cubicBezTo>
                <a:close/>
                <a:moveTo>
                  <a:pt x="6450795" y="1704680"/>
                </a:moveTo>
                <a:cubicBezTo>
                  <a:pt x="6453850" y="1704680"/>
                  <a:pt x="6455964" y="1705150"/>
                  <a:pt x="6457139" y="1706090"/>
                </a:cubicBezTo>
                <a:cubicBezTo>
                  <a:pt x="6462308" y="1708439"/>
                  <a:pt x="6464892" y="1712434"/>
                  <a:pt x="6464892" y="1718072"/>
                </a:cubicBezTo>
                <a:cubicBezTo>
                  <a:pt x="6464892" y="1720657"/>
                  <a:pt x="6464129" y="1723124"/>
                  <a:pt x="6462601" y="1725473"/>
                </a:cubicBezTo>
                <a:cubicBezTo>
                  <a:pt x="6461074" y="1727823"/>
                  <a:pt x="6459019" y="1729585"/>
                  <a:pt x="6456434" y="1730760"/>
                </a:cubicBezTo>
                <a:cubicBezTo>
                  <a:pt x="6453850" y="1733344"/>
                  <a:pt x="6450795" y="1734636"/>
                  <a:pt x="6447271" y="1734636"/>
                </a:cubicBezTo>
                <a:cubicBezTo>
                  <a:pt x="6445861" y="1734636"/>
                  <a:pt x="6443982" y="1734166"/>
                  <a:pt x="6441632" y="1733227"/>
                </a:cubicBezTo>
                <a:cubicBezTo>
                  <a:pt x="6437873" y="1732992"/>
                  <a:pt x="6435054" y="1731641"/>
                  <a:pt x="6433174" y="1729174"/>
                </a:cubicBezTo>
                <a:cubicBezTo>
                  <a:pt x="6431295" y="1726707"/>
                  <a:pt x="6430355" y="1723711"/>
                  <a:pt x="6430355" y="1720187"/>
                </a:cubicBezTo>
                <a:cubicBezTo>
                  <a:pt x="6430355" y="1716898"/>
                  <a:pt x="6431295" y="1714020"/>
                  <a:pt x="6433174" y="1711553"/>
                </a:cubicBezTo>
                <a:cubicBezTo>
                  <a:pt x="6435054" y="1709086"/>
                  <a:pt x="6437755" y="1707735"/>
                  <a:pt x="6441279" y="1707500"/>
                </a:cubicBezTo>
                <a:cubicBezTo>
                  <a:pt x="6443394" y="1705620"/>
                  <a:pt x="6446566" y="1704680"/>
                  <a:pt x="6450795" y="1704680"/>
                </a:cubicBezTo>
                <a:close/>
                <a:moveTo>
                  <a:pt x="307172" y="1704680"/>
                </a:moveTo>
                <a:cubicBezTo>
                  <a:pt x="310226" y="1704680"/>
                  <a:pt x="312341" y="1705150"/>
                  <a:pt x="313516" y="1706090"/>
                </a:cubicBezTo>
                <a:cubicBezTo>
                  <a:pt x="318685" y="1708439"/>
                  <a:pt x="321269" y="1712434"/>
                  <a:pt x="321269" y="1718072"/>
                </a:cubicBezTo>
                <a:cubicBezTo>
                  <a:pt x="321269" y="1720657"/>
                  <a:pt x="320506" y="1723124"/>
                  <a:pt x="318978" y="1725473"/>
                </a:cubicBezTo>
                <a:cubicBezTo>
                  <a:pt x="317451" y="1727823"/>
                  <a:pt x="315395" y="1729585"/>
                  <a:pt x="312811" y="1730760"/>
                </a:cubicBezTo>
                <a:cubicBezTo>
                  <a:pt x="310226" y="1733344"/>
                  <a:pt x="307172" y="1734636"/>
                  <a:pt x="303648" y="1734636"/>
                </a:cubicBezTo>
                <a:cubicBezTo>
                  <a:pt x="302238" y="1734636"/>
                  <a:pt x="300358" y="1734166"/>
                  <a:pt x="298009" y="1733227"/>
                </a:cubicBezTo>
                <a:cubicBezTo>
                  <a:pt x="294250" y="1732992"/>
                  <a:pt x="291430" y="1731641"/>
                  <a:pt x="289551" y="1729174"/>
                </a:cubicBezTo>
                <a:cubicBezTo>
                  <a:pt x="287671" y="1726707"/>
                  <a:pt x="286732" y="1723711"/>
                  <a:pt x="286732" y="1720187"/>
                </a:cubicBezTo>
                <a:cubicBezTo>
                  <a:pt x="286732" y="1716898"/>
                  <a:pt x="287671" y="1714020"/>
                  <a:pt x="289551" y="1711553"/>
                </a:cubicBezTo>
                <a:cubicBezTo>
                  <a:pt x="291430" y="1709086"/>
                  <a:pt x="294132" y="1707735"/>
                  <a:pt x="297657" y="1707500"/>
                </a:cubicBezTo>
                <a:cubicBezTo>
                  <a:pt x="299771" y="1705620"/>
                  <a:pt x="302943" y="1704680"/>
                  <a:pt x="307172" y="1704680"/>
                </a:cubicBezTo>
                <a:close/>
                <a:moveTo>
                  <a:pt x="7702494" y="1643006"/>
                </a:moveTo>
                <a:cubicBezTo>
                  <a:pt x="7705079" y="1643006"/>
                  <a:pt x="7707311" y="1643652"/>
                  <a:pt x="7709190" y="1644944"/>
                </a:cubicBezTo>
                <a:cubicBezTo>
                  <a:pt x="7711070" y="1646236"/>
                  <a:pt x="7712245" y="1648175"/>
                  <a:pt x="7712715" y="1650759"/>
                </a:cubicBezTo>
                <a:cubicBezTo>
                  <a:pt x="7714359" y="1653344"/>
                  <a:pt x="7715182" y="1656751"/>
                  <a:pt x="7715182" y="1660980"/>
                </a:cubicBezTo>
                <a:cubicBezTo>
                  <a:pt x="7715182" y="1666618"/>
                  <a:pt x="7714242" y="1670378"/>
                  <a:pt x="7712362" y="1672257"/>
                </a:cubicBezTo>
                <a:cubicBezTo>
                  <a:pt x="7713068" y="1672492"/>
                  <a:pt x="7713420" y="1673667"/>
                  <a:pt x="7713420" y="1675781"/>
                </a:cubicBezTo>
                <a:cubicBezTo>
                  <a:pt x="7713420" y="1680010"/>
                  <a:pt x="7712186" y="1685121"/>
                  <a:pt x="7709719" y="1691112"/>
                </a:cubicBezTo>
                <a:cubicBezTo>
                  <a:pt x="7707252" y="1697103"/>
                  <a:pt x="7704727" y="1700216"/>
                  <a:pt x="7702142" y="1700451"/>
                </a:cubicBezTo>
                <a:cubicBezTo>
                  <a:pt x="7701437" y="1704915"/>
                  <a:pt x="7700321" y="1708322"/>
                  <a:pt x="7698794" y="1710671"/>
                </a:cubicBezTo>
                <a:cubicBezTo>
                  <a:pt x="7697267" y="1713021"/>
                  <a:pt x="7694859" y="1714783"/>
                  <a:pt x="7691569" y="1715958"/>
                </a:cubicBezTo>
                <a:cubicBezTo>
                  <a:pt x="7686401" y="1721597"/>
                  <a:pt x="7681232" y="1724416"/>
                  <a:pt x="7676063" y="1724416"/>
                </a:cubicBezTo>
                <a:cubicBezTo>
                  <a:pt x="7671833" y="1724416"/>
                  <a:pt x="7668427" y="1722301"/>
                  <a:pt x="7665843" y="1718072"/>
                </a:cubicBezTo>
                <a:cubicBezTo>
                  <a:pt x="7664902" y="1716193"/>
                  <a:pt x="7664433" y="1714431"/>
                  <a:pt x="7664433" y="1712786"/>
                </a:cubicBezTo>
                <a:cubicBezTo>
                  <a:pt x="7664433" y="1709262"/>
                  <a:pt x="7665666" y="1705972"/>
                  <a:pt x="7668133" y="1702918"/>
                </a:cubicBezTo>
                <a:cubicBezTo>
                  <a:pt x="7670600" y="1699864"/>
                  <a:pt x="7674066" y="1697867"/>
                  <a:pt x="7678530" y="1696927"/>
                </a:cubicBezTo>
                <a:cubicBezTo>
                  <a:pt x="7678295" y="1696457"/>
                  <a:pt x="7678177" y="1695517"/>
                  <a:pt x="7678177" y="1694108"/>
                </a:cubicBezTo>
                <a:cubicBezTo>
                  <a:pt x="7678177" y="1691288"/>
                  <a:pt x="7678823" y="1688527"/>
                  <a:pt x="7680115" y="1685825"/>
                </a:cubicBezTo>
                <a:cubicBezTo>
                  <a:pt x="7681408" y="1683124"/>
                  <a:pt x="7682994" y="1681655"/>
                  <a:pt x="7684873" y="1681420"/>
                </a:cubicBezTo>
                <a:cubicBezTo>
                  <a:pt x="7683698" y="1680715"/>
                  <a:pt x="7683111" y="1678836"/>
                  <a:pt x="7683111" y="1675781"/>
                </a:cubicBezTo>
                <a:cubicBezTo>
                  <a:pt x="7683111" y="1672727"/>
                  <a:pt x="7683698" y="1669203"/>
                  <a:pt x="7684873" y="1665209"/>
                </a:cubicBezTo>
                <a:cubicBezTo>
                  <a:pt x="7686048" y="1661214"/>
                  <a:pt x="7687223" y="1658278"/>
                  <a:pt x="7688398" y="1656398"/>
                </a:cubicBezTo>
                <a:cubicBezTo>
                  <a:pt x="7687928" y="1652639"/>
                  <a:pt x="7689220" y="1649467"/>
                  <a:pt x="7692274" y="1646882"/>
                </a:cubicBezTo>
                <a:cubicBezTo>
                  <a:pt x="7695329" y="1644298"/>
                  <a:pt x="7698735" y="1643006"/>
                  <a:pt x="7702494" y="1643006"/>
                </a:cubicBezTo>
                <a:close/>
                <a:moveTo>
                  <a:pt x="1273122" y="1643006"/>
                </a:moveTo>
                <a:cubicBezTo>
                  <a:pt x="1275706" y="1643006"/>
                  <a:pt x="1277938" y="1643652"/>
                  <a:pt x="1279818" y="1644944"/>
                </a:cubicBezTo>
                <a:cubicBezTo>
                  <a:pt x="1281697" y="1646236"/>
                  <a:pt x="1282872" y="1648175"/>
                  <a:pt x="1283342" y="1650759"/>
                </a:cubicBezTo>
                <a:cubicBezTo>
                  <a:pt x="1284987" y="1653344"/>
                  <a:pt x="1285809" y="1656751"/>
                  <a:pt x="1285809" y="1660980"/>
                </a:cubicBezTo>
                <a:cubicBezTo>
                  <a:pt x="1285809" y="1666618"/>
                  <a:pt x="1284869" y="1670378"/>
                  <a:pt x="1282990" y="1672257"/>
                </a:cubicBezTo>
                <a:cubicBezTo>
                  <a:pt x="1283694" y="1672492"/>
                  <a:pt x="1284047" y="1673667"/>
                  <a:pt x="1284047" y="1675781"/>
                </a:cubicBezTo>
                <a:cubicBezTo>
                  <a:pt x="1284047" y="1680010"/>
                  <a:pt x="1282813" y="1685121"/>
                  <a:pt x="1280346" y="1691112"/>
                </a:cubicBezTo>
                <a:cubicBezTo>
                  <a:pt x="1277879" y="1697103"/>
                  <a:pt x="1275354" y="1700216"/>
                  <a:pt x="1272769" y="1700451"/>
                </a:cubicBezTo>
                <a:cubicBezTo>
                  <a:pt x="1272064" y="1704915"/>
                  <a:pt x="1270948" y="1708322"/>
                  <a:pt x="1269421" y="1710671"/>
                </a:cubicBezTo>
                <a:cubicBezTo>
                  <a:pt x="1267894" y="1713021"/>
                  <a:pt x="1265486" y="1714783"/>
                  <a:pt x="1262196" y="1715958"/>
                </a:cubicBezTo>
                <a:cubicBezTo>
                  <a:pt x="1257027" y="1721597"/>
                  <a:pt x="1251859" y="1724416"/>
                  <a:pt x="1246690" y="1724416"/>
                </a:cubicBezTo>
                <a:cubicBezTo>
                  <a:pt x="1242461" y="1724416"/>
                  <a:pt x="1239054" y="1722301"/>
                  <a:pt x="1236469" y="1718072"/>
                </a:cubicBezTo>
                <a:cubicBezTo>
                  <a:pt x="1235530" y="1716193"/>
                  <a:pt x="1235060" y="1714431"/>
                  <a:pt x="1235060" y="1712786"/>
                </a:cubicBezTo>
                <a:cubicBezTo>
                  <a:pt x="1235060" y="1709262"/>
                  <a:pt x="1236293" y="1705972"/>
                  <a:pt x="1238760" y="1702918"/>
                </a:cubicBezTo>
                <a:cubicBezTo>
                  <a:pt x="1241227" y="1699864"/>
                  <a:pt x="1244693" y="1697867"/>
                  <a:pt x="1249157" y="1696927"/>
                </a:cubicBezTo>
                <a:cubicBezTo>
                  <a:pt x="1248922" y="1696457"/>
                  <a:pt x="1248804" y="1695517"/>
                  <a:pt x="1248804" y="1694108"/>
                </a:cubicBezTo>
                <a:cubicBezTo>
                  <a:pt x="1248804" y="1691288"/>
                  <a:pt x="1249450" y="1688527"/>
                  <a:pt x="1250743" y="1685825"/>
                </a:cubicBezTo>
                <a:cubicBezTo>
                  <a:pt x="1252035" y="1683124"/>
                  <a:pt x="1253621" y="1681655"/>
                  <a:pt x="1255500" y="1681420"/>
                </a:cubicBezTo>
                <a:cubicBezTo>
                  <a:pt x="1254325" y="1680715"/>
                  <a:pt x="1253738" y="1678836"/>
                  <a:pt x="1253738" y="1675781"/>
                </a:cubicBezTo>
                <a:cubicBezTo>
                  <a:pt x="1253738" y="1672727"/>
                  <a:pt x="1254325" y="1669203"/>
                  <a:pt x="1255500" y="1665209"/>
                </a:cubicBezTo>
                <a:cubicBezTo>
                  <a:pt x="1256675" y="1661214"/>
                  <a:pt x="1257850" y="1658278"/>
                  <a:pt x="1259025" y="1656398"/>
                </a:cubicBezTo>
                <a:cubicBezTo>
                  <a:pt x="1258555" y="1652639"/>
                  <a:pt x="1259847" y="1649467"/>
                  <a:pt x="1262901" y="1646882"/>
                </a:cubicBezTo>
                <a:cubicBezTo>
                  <a:pt x="1265956" y="1644298"/>
                  <a:pt x="1269362" y="1643006"/>
                  <a:pt x="1273122" y="1643006"/>
                </a:cubicBezTo>
                <a:close/>
                <a:moveTo>
                  <a:pt x="3154509" y="1641949"/>
                </a:moveTo>
                <a:cubicBezTo>
                  <a:pt x="3158738" y="1641949"/>
                  <a:pt x="3163083" y="1643828"/>
                  <a:pt x="3167548" y="1647587"/>
                </a:cubicBezTo>
                <a:cubicBezTo>
                  <a:pt x="3169193" y="1647822"/>
                  <a:pt x="3170602" y="1648997"/>
                  <a:pt x="3171777" y="1651112"/>
                </a:cubicBezTo>
                <a:cubicBezTo>
                  <a:pt x="3172952" y="1653226"/>
                  <a:pt x="3173540" y="1655693"/>
                  <a:pt x="3173540" y="1658513"/>
                </a:cubicBezTo>
                <a:cubicBezTo>
                  <a:pt x="3173540" y="1661097"/>
                  <a:pt x="3173070" y="1663329"/>
                  <a:pt x="3172129" y="1665209"/>
                </a:cubicBezTo>
                <a:cubicBezTo>
                  <a:pt x="3173070" y="1669203"/>
                  <a:pt x="3171659" y="1672668"/>
                  <a:pt x="3167900" y="1675605"/>
                </a:cubicBezTo>
                <a:cubicBezTo>
                  <a:pt x="3164141" y="1678542"/>
                  <a:pt x="3159913" y="1680010"/>
                  <a:pt x="3155214" y="1680010"/>
                </a:cubicBezTo>
                <a:cubicBezTo>
                  <a:pt x="3151454" y="1680010"/>
                  <a:pt x="3148105" y="1678777"/>
                  <a:pt x="3145169" y="1676310"/>
                </a:cubicBezTo>
                <a:cubicBezTo>
                  <a:pt x="3142232" y="1673843"/>
                  <a:pt x="3140529" y="1670143"/>
                  <a:pt x="3140059" y="1665209"/>
                </a:cubicBezTo>
                <a:cubicBezTo>
                  <a:pt x="3138179" y="1662859"/>
                  <a:pt x="3137240" y="1660510"/>
                  <a:pt x="3137240" y="1658160"/>
                </a:cubicBezTo>
                <a:cubicBezTo>
                  <a:pt x="3137240" y="1654166"/>
                  <a:pt x="3138943" y="1650466"/>
                  <a:pt x="3142350" y="1647059"/>
                </a:cubicBezTo>
                <a:cubicBezTo>
                  <a:pt x="3145756" y="1643652"/>
                  <a:pt x="3149810" y="1641949"/>
                  <a:pt x="3154509" y="1641949"/>
                </a:cubicBezTo>
                <a:close/>
                <a:moveTo>
                  <a:pt x="4875284" y="1584503"/>
                </a:moveTo>
                <a:cubicBezTo>
                  <a:pt x="4873169" y="1586618"/>
                  <a:pt x="4870232" y="1587675"/>
                  <a:pt x="4866473" y="1587675"/>
                </a:cubicBezTo>
                <a:cubicBezTo>
                  <a:pt x="4864124" y="1587675"/>
                  <a:pt x="4861774" y="1587088"/>
                  <a:pt x="4859425" y="1585913"/>
                </a:cubicBezTo>
                <a:cubicBezTo>
                  <a:pt x="4856841" y="1588497"/>
                  <a:pt x="4853669" y="1589790"/>
                  <a:pt x="4849909" y="1589790"/>
                </a:cubicBezTo>
                <a:cubicBezTo>
                  <a:pt x="4848735" y="1589790"/>
                  <a:pt x="4846973" y="1589320"/>
                  <a:pt x="4844623" y="1588380"/>
                </a:cubicBezTo>
                <a:cubicBezTo>
                  <a:pt x="4841099" y="1591904"/>
                  <a:pt x="4837927" y="1592962"/>
                  <a:pt x="4835108" y="1591552"/>
                </a:cubicBezTo>
                <a:cubicBezTo>
                  <a:pt x="4833698" y="1594841"/>
                  <a:pt x="4831877" y="1597073"/>
                  <a:pt x="4829645" y="1598248"/>
                </a:cubicBezTo>
                <a:cubicBezTo>
                  <a:pt x="4827413" y="1599423"/>
                  <a:pt x="4824300" y="1600010"/>
                  <a:pt x="4820306" y="1600010"/>
                </a:cubicBezTo>
                <a:cubicBezTo>
                  <a:pt x="4819366" y="1602595"/>
                  <a:pt x="4817780" y="1604709"/>
                  <a:pt x="4815548" y="1606354"/>
                </a:cubicBezTo>
                <a:cubicBezTo>
                  <a:pt x="4813316" y="1607998"/>
                  <a:pt x="4811025" y="1608586"/>
                  <a:pt x="4808676" y="1608116"/>
                </a:cubicBezTo>
                <a:cubicBezTo>
                  <a:pt x="4809851" y="1609760"/>
                  <a:pt x="4810438" y="1611640"/>
                  <a:pt x="4810438" y="1613755"/>
                </a:cubicBezTo>
                <a:cubicBezTo>
                  <a:pt x="4810438" y="1617279"/>
                  <a:pt x="4809381" y="1620451"/>
                  <a:pt x="4807266" y="1623270"/>
                </a:cubicBezTo>
                <a:cubicBezTo>
                  <a:pt x="4810085" y="1626089"/>
                  <a:pt x="4811495" y="1628791"/>
                  <a:pt x="4811495" y="1631376"/>
                </a:cubicBezTo>
                <a:cubicBezTo>
                  <a:pt x="4811495" y="1633255"/>
                  <a:pt x="4811025" y="1635605"/>
                  <a:pt x="4810085" y="1638424"/>
                </a:cubicBezTo>
                <a:cubicBezTo>
                  <a:pt x="4811025" y="1638424"/>
                  <a:pt x="4812376" y="1638953"/>
                  <a:pt x="4814138" y="1640010"/>
                </a:cubicBezTo>
                <a:cubicBezTo>
                  <a:pt x="4815900" y="1641068"/>
                  <a:pt x="4816899" y="1642184"/>
                  <a:pt x="4817134" y="1643358"/>
                </a:cubicBezTo>
                <a:cubicBezTo>
                  <a:pt x="4819013" y="1642653"/>
                  <a:pt x="4821363" y="1642301"/>
                  <a:pt x="4824182" y="1642301"/>
                </a:cubicBezTo>
                <a:cubicBezTo>
                  <a:pt x="4829351" y="1642301"/>
                  <a:pt x="4832758" y="1643476"/>
                  <a:pt x="4834403" y="1645825"/>
                </a:cubicBezTo>
                <a:cubicBezTo>
                  <a:pt x="4836987" y="1644886"/>
                  <a:pt x="4839689" y="1644415"/>
                  <a:pt x="4842508" y="1644415"/>
                </a:cubicBezTo>
                <a:cubicBezTo>
                  <a:pt x="4846973" y="1644415"/>
                  <a:pt x="4850497" y="1645708"/>
                  <a:pt x="4853081" y="1648292"/>
                </a:cubicBezTo>
                <a:cubicBezTo>
                  <a:pt x="4854961" y="1646413"/>
                  <a:pt x="4858074" y="1644886"/>
                  <a:pt x="4862421" y="1643711"/>
                </a:cubicBezTo>
                <a:cubicBezTo>
                  <a:pt x="4866767" y="1642536"/>
                  <a:pt x="4870703" y="1641949"/>
                  <a:pt x="4874227" y="1641949"/>
                </a:cubicBezTo>
                <a:cubicBezTo>
                  <a:pt x="4876341" y="1637720"/>
                  <a:pt x="4880100" y="1635253"/>
                  <a:pt x="4885504" y="1634548"/>
                </a:cubicBezTo>
                <a:cubicBezTo>
                  <a:pt x="4885974" y="1632903"/>
                  <a:pt x="4887267" y="1630788"/>
                  <a:pt x="4889381" y="1628204"/>
                </a:cubicBezTo>
                <a:cubicBezTo>
                  <a:pt x="4888441" y="1626794"/>
                  <a:pt x="4887619" y="1624915"/>
                  <a:pt x="4886914" y="1622565"/>
                </a:cubicBezTo>
                <a:cubicBezTo>
                  <a:pt x="4886209" y="1620216"/>
                  <a:pt x="4885857" y="1617866"/>
                  <a:pt x="4885857" y="1615517"/>
                </a:cubicBezTo>
                <a:cubicBezTo>
                  <a:pt x="4885857" y="1610583"/>
                  <a:pt x="4887031" y="1606941"/>
                  <a:pt x="4889381" y="1604591"/>
                </a:cubicBezTo>
                <a:cubicBezTo>
                  <a:pt x="4886796" y="1601302"/>
                  <a:pt x="4885504" y="1597426"/>
                  <a:pt x="4885504" y="1592962"/>
                </a:cubicBezTo>
                <a:cubicBezTo>
                  <a:pt x="4885504" y="1589907"/>
                  <a:pt x="4885974" y="1587323"/>
                  <a:pt x="4886914" y="1585208"/>
                </a:cubicBezTo>
                <a:cubicBezTo>
                  <a:pt x="4885034" y="1586383"/>
                  <a:pt x="4882920" y="1586970"/>
                  <a:pt x="4880571" y="1586970"/>
                </a:cubicBezTo>
                <a:cubicBezTo>
                  <a:pt x="4878456" y="1586970"/>
                  <a:pt x="4876694" y="1586148"/>
                  <a:pt x="4875284" y="1584503"/>
                </a:cubicBezTo>
                <a:close/>
                <a:moveTo>
                  <a:pt x="1903486" y="1584503"/>
                </a:moveTo>
                <a:cubicBezTo>
                  <a:pt x="1901371" y="1586618"/>
                  <a:pt x="1898434" y="1587675"/>
                  <a:pt x="1894675" y="1587675"/>
                </a:cubicBezTo>
                <a:cubicBezTo>
                  <a:pt x="1892325" y="1587675"/>
                  <a:pt x="1889976" y="1587088"/>
                  <a:pt x="1887626" y="1585913"/>
                </a:cubicBezTo>
                <a:cubicBezTo>
                  <a:pt x="1885042" y="1588497"/>
                  <a:pt x="1881870" y="1589790"/>
                  <a:pt x="1878111" y="1589790"/>
                </a:cubicBezTo>
                <a:cubicBezTo>
                  <a:pt x="1876936" y="1589790"/>
                  <a:pt x="1875174" y="1589320"/>
                  <a:pt x="1872825" y="1588380"/>
                </a:cubicBezTo>
                <a:cubicBezTo>
                  <a:pt x="1869300" y="1591904"/>
                  <a:pt x="1866128" y="1592962"/>
                  <a:pt x="1863310" y="1591552"/>
                </a:cubicBezTo>
                <a:cubicBezTo>
                  <a:pt x="1861899" y="1594841"/>
                  <a:pt x="1860078" y="1597073"/>
                  <a:pt x="1857846" y="1598248"/>
                </a:cubicBezTo>
                <a:cubicBezTo>
                  <a:pt x="1855615" y="1599423"/>
                  <a:pt x="1852502" y="1600010"/>
                  <a:pt x="1848507" y="1600010"/>
                </a:cubicBezTo>
                <a:cubicBezTo>
                  <a:pt x="1847568" y="1602595"/>
                  <a:pt x="1845981" y="1604709"/>
                  <a:pt x="1843750" y="1606354"/>
                </a:cubicBezTo>
                <a:cubicBezTo>
                  <a:pt x="1841518" y="1607998"/>
                  <a:pt x="1839227" y="1608586"/>
                  <a:pt x="1836877" y="1608116"/>
                </a:cubicBezTo>
                <a:cubicBezTo>
                  <a:pt x="1838051" y="1609760"/>
                  <a:pt x="1838639" y="1611640"/>
                  <a:pt x="1838639" y="1613755"/>
                </a:cubicBezTo>
                <a:cubicBezTo>
                  <a:pt x="1838639" y="1617279"/>
                  <a:pt x="1837582" y="1620451"/>
                  <a:pt x="1835468" y="1623270"/>
                </a:cubicBezTo>
                <a:cubicBezTo>
                  <a:pt x="1838287" y="1626089"/>
                  <a:pt x="1839697" y="1628791"/>
                  <a:pt x="1839697" y="1631376"/>
                </a:cubicBezTo>
                <a:cubicBezTo>
                  <a:pt x="1839697" y="1633255"/>
                  <a:pt x="1839227" y="1635605"/>
                  <a:pt x="1838287" y="1638424"/>
                </a:cubicBezTo>
                <a:cubicBezTo>
                  <a:pt x="1839227" y="1638424"/>
                  <a:pt x="1840578" y="1638953"/>
                  <a:pt x="1842340" y="1640010"/>
                </a:cubicBezTo>
                <a:cubicBezTo>
                  <a:pt x="1844102" y="1641068"/>
                  <a:pt x="1845100" y="1642184"/>
                  <a:pt x="1845335" y="1643358"/>
                </a:cubicBezTo>
                <a:cubicBezTo>
                  <a:pt x="1847215" y="1642653"/>
                  <a:pt x="1849564" y="1642301"/>
                  <a:pt x="1852384" y="1642301"/>
                </a:cubicBezTo>
                <a:cubicBezTo>
                  <a:pt x="1857553" y="1642301"/>
                  <a:pt x="1860959" y="1643476"/>
                  <a:pt x="1862604" y="1645825"/>
                </a:cubicBezTo>
                <a:cubicBezTo>
                  <a:pt x="1865189" y="1644886"/>
                  <a:pt x="1867891" y="1644415"/>
                  <a:pt x="1870710" y="1644415"/>
                </a:cubicBezTo>
                <a:cubicBezTo>
                  <a:pt x="1875174" y="1644415"/>
                  <a:pt x="1878698" y="1645708"/>
                  <a:pt x="1881283" y="1648292"/>
                </a:cubicBezTo>
                <a:cubicBezTo>
                  <a:pt x="1883162" y="1646413"/>
                  <a:pt x="1886275" y="1644886"/>
                  <a:pt x="1890622" y="1643711"/>
                </a:cubicBezTo>
                <a:cubicBezTo>
                  <a:pt x="1894969" y="1642536"/>
                  <a:pt x="1898904" y="1641949"/>
                  <a:pt x="1902428" y="1641949"/>
                </a:cubicBezTo>
                <a:cubicBezTo>
                  <a:pt x="1904543" y="1637720"/>
                  <a:pt x="1908302" y="1635253"/>
                  <a:pt x="1913706" y="1634548"/>
                </a:cubicBezTo>
                <a:cubicBezTo>
                  <a:pt x="1914176" y="1632903"/>
                  <a:pt x="1915468" y="1630788"/>
                  <a:pt x="1917583" y="1628204"/>
                </a:cubicBezTo>
                <a:cubicBezTo>
                  <a:pt x="1916643" y="1626794"/>
                  <a:pt x="1915820" y="1624915"/>
                  <a:pt x="1915115" y="1622565"/>
                </a:cubicBezTo>
                <a:cubicBezTo>
                  <a:pt x="1914411" y="1620216"/>
                  <a:pt x="1914058" y="1617866"/>
                  <a:pt x="1914058" y="1615517"/>
                </a:cubicBezTo>
                <a:cubicBezTo>
                  <a:pt x="1914058" y="1610583"/>
                  <a:pt x="1915233" y="1606941"/>
                  <a:pt x="1917583" y="1604591"/>
                </a:cubicBezTo>
                <a:cubicBezTo>
                  <a:pt x="1914999" y="1601302"/>
                  <a:pt x="1913706" y="1597426"/>
                  <a:pt x="1913706" y="1592962"/>
                </a:cubicBezTo>
                <a:cubicBezTo>
                  <a:pt x="1913706" y="1589907"/>
                  <a:pt x="1914176" y="1587323"/>
                  <a:pt x="1915115" y="1585208"/>
                </a:cubicBezTo>
                <a:cubicBezTo>
                  <a:pt x="1913236" y="1586383"/>
                  <a:pt x="1911121" y="1586970"/>
                  <a:pt x="1908772" y="1586970"/>
                </a:cubicBezTo>
                <a:cubicBezTo>
                  <a:pt x="1906657" y="1586970"/>
                  <a:pt x="1904895" y="1586148"/>
                  <a:pt x="1903486" y="1584503"/>
                </a:cubicBezTo>
                <a:close/>
                <a:moveTo>
                  <a:pt x="6264543" y="1528820"/>
                </a:moveTo>
                <a:cubicBezTo>
                  <a:pt x="6262664" y="1531405"/>
                  <a:pt x="6259845" y="1532697"/>
                  <a:pt x="6256085" y="1532697"/>
                </a:cubicBezTo>
                <a:cubicBezTo>
                  <a:pt x="6253971" y="1532697"/>
                  <a:pt x="6251504" y="1532109"/>
                  <a:pt x="6248684" y="1530935"/>
                </a:cubicBezTo>
                <a:cubicBezTo>
                  <a:pt x="6246805" y="1534694"/>
                  <a:pt x="6243046" y="1536574"/>
                  <a:pt x="6237406" y="1536574"/>
                </a:cubicBezTo>
                <a:cubicBezTo>
                  <a:pt x="6236232" y="1536574"/>
                  <a:pt x="6234235" y="1536339"/>
                  <a:pt x="6231416" y="1535869"/>
                </a:cubicBezTo>
                <a:cubicBezTo>
                  <a:pt x="6232590" y="1537983"/>
                  <a:pt x="6233178" y="1541038"/>
                  <a:pt x="6233178" y="1545032"/>
                </a:cubicBezTo>
                <a:cubicBezTo>
                  <a:pt x="6233178" y="1548086"/>
                  <a:pt x="6232767" y="1550847"/>
                  <a:pt x="6231944" y="1553314"/>
                </a:cubicBezTo>
                <a:cubicBezTo>
                  <a:pt x="6231122" y="1555781"/>
                  <a:pt x="6230123" y="1557602"/>
                  <a:pt x="6228948" y="1558776"/>
                </a:cubicBezTo>
                <a:cubicBezTo>
                  <a:pt x="6230123" y="1560421"/>
                  <a:pt x="6230710" y="1562770"/>
                  <a:pt x="6230710" y="1565825"/>
                </a:cubicBezTo>
                <a:cubicBezTo>
                  <a:pt x="6230710" y="1568644"/>
                  <a:pt x="6230123" y="1570994"/>
                  <a:pt x="6228948" y="1572873"/>
                </a:cubicBezTo>
                <a:cubicBezTo>
                  <a:pt x="6230123" y="1575223"/>
                  <a:pt x="6230710" y="1579099"/>
                  <a:pt x="6230710" y="1584503"/>
                </a:cubicBezTo>
                <a:cubicBezTo>
                  <a:pt x="6230710" y="1588967"/>
                  <a:pt x="6230358" y="1593255"/>
                  <a:pt x="6229653" y="1597367"/>
                </a:cubicBezTo>
                <a:cubicBezTo>
                  <a:pt x="6228948" y="1601478"/>
                  <a:pt x="6227891" y="1604239"/>
                  <a:pt x="6226482" y="1605649"/>
                </a:cubicBezTo>
                <a:cubicBezTo>
                  <a:pt x="6227891" y="1610348"/>
                  <a:pt x="6228596" y="1613990"/>
                  <a:pt x="6228596" y="1616574"/>
                </a:cubicBezTo>
                <a:cubicBezTo>
                  <a:pt x="6228596" y="1619158"/>
                  <a:pt x="6227891" y="1621743"/>
                  <a:pt x="6226482" y="1624327"/>
                </a:cubicBezTo>
                <a:cubicBezTo>
                  <a:pt x="6227421" y="1626207"/>
                  <a:pt x="6227891" y="1628556"/>
                  <a:pt x="6227891" y="1631376"/>
                </a:cubicBezTo>
                <a:cubicBezTo>
                  <a:pt x="6227891" y="1632316"/>
                  <a:pt x="6227656" y="1634195"/>
                  <a:pt x="6227186" y="1637015"/>
                </a:cubicBezTo>
                <a:cubicBezTo>
                  <a:pt x="6227421" y="1637250"/>
                  <a:pt x="6228009" y="1637720"/>
                  <a:pt x="6228948" y="1638424"/>
                </a:cubicBezTo>
                <a:cubicBezTo>
                  <a:pt x="6229888" y="1639129"/>
                  <a:pt x="6230946" y="1640656"/>
                  <a:pt x="6232120" y="1643006"/>
                </a:cubicBezTo>
                <a:cubicBezTo>
                  <a:pt x="6234000" y="1641126"/>
                  <a:pt x="6236526" y="1639717"/>
                  <a:pt x="6239698" y="1638777"/>
                </a:cubicBezTo>
                <a:cubicBezTo>
                  <a:pt x="6242869" y="1637837"/>
                  <a:pt x="6246218" y="1637367"/>
                  <a:pt x="6249742" y="1637367"/>
                </a:cubicBezTo>
                <a:cubicBezTo>
                  <a:pt x="6253266" y="1637367"/>
                  <a:pt x="6255850" y="1637837"/>
                  <a:pt x="6257495" y="1638777"/>
                </a:cubicBezTo>
                <a:cubicBezTo>
                  <a:pt x="6258200" y="1637367"/>
                  <a:pt x="6260138" y="1635899"/>
                  <a:pt x="6263310" y="1634371"/>
                </a:cubicBezTo>
                <a:cubicBezTo>
                  <a:pt x="6266482" y="1632844"/>
                  <a:pt x="6269477" y="1632081"/>
                  <a:pt x="6272297" y="1632081"/>
                </a:cubicBezTo>
                <a:cubicBezTo>
                  <a:pt x="6274411" y="1632081"/>
                  <a:pt x="6276408" y="1632668"/>
                  <a:pt x="6278288" y="1633843"/>
                </a:cubicBezTo>
                <a:cubicBezTo>
                  <a:pt x="6279697" y="1631023"/>
                  <a:pt x="6282517" y="1628439"/>
                  <a:pt x="6286746" y="1626089"/>
                </a:cubicBezTo>
                <a:cubicBezTo>
                  <a:pt x="6290975" y="1623740"/>
                  <a:pt x="6294617" y="1622448"/>
                  <a:pt x="6297671" y="1622213"/>
                </a:cubicBezTo>
                <a:cubicBezTo>
                  <a:pt x="6297202" y="1619628"/>
                  <a:pt x="6297613" y="1616515"/>
                  <a:pt x="6298905" y="1612874"/>
                </a:cubicBezTo>
                <a:cubicBezTo>
                  <a:pt x="6300197" y="1609232"/>
                  <a:pt x="6302018" y="1606236"/>
                  <a:pt x="6304367" y="1603887"/>
                </a:cubicBezTo>
                <a:cubicBezTo>
                  <a:pt x="6303662" y="1601772"/>
                  <a:pt x="6303310" y="1599070"/>
                  <a:pt x="6303310" y="1595781"/>
                </a:cubicBezTo>
                <a:cubicBezTo>
                  <a:pt x="6303310" y="1592022"/>
                  <a:pt x="6303662" y="1588321"/>
                  <a:pt x="6304367" y="1584679"/>
                </a:cubicBezTo>
                <a:cubicBezTo>
                  <a:pt x="6305072" y="1581038"/>
                  <a:pt x="6306012" y="1578512"/>
                  <a:pt x="6307187" y="1577102"/>
                </a:cubicBezTo>
                <a:cubicBezTo>
                  <a:pt x="6305307" y="1575223"/>
                  <a:pt x="6303839" y="1572462"/>
                  <a:pt x="6302782" y="1568820"/>
                </a:cubicBezTo>
                <a:cubicBezTo>
                  <a:pt x="6301724" y="1565179"/>
                  <a:pt x="6301196" y="1561713"/>
                  <a:pt x="6301196" y="1558424"/>
                </a:cubicBezTo>
                <a:cubicBezTo>
                  <a:pt x="6301196" y="1556779"/>
                  <a:pt x="6301430" y="1555017"/>
                  <a:pt x="6301900" y="1553137"/>
                </a:cubicBezTo>
                <a:cubicBezTo>
                  <a:pt x="6297437" y="1552433"/>
                  <a:pt x="6293912" y="1548321"/>
                  <a:pt x="6291328" y="1540803"/>
                </a:cubicBezTo>
                <a:cubicBezTo>
                  <a:pt x="6285219" y="1540803"/>
                  <a:pt x="6280872" y="1537983"/>
                  <a:pt x="6278288" y="1532344"/>
                </a:cubicBezTo>
                <a:cubicBezTo>
                  <a:pt x="6276644" y="1532814"/>
                  <a:pt x="6274411" y="1532638"/>
                  <a:pt x="6271592" y="1531816"/>
                </a:cubicBezTo>
                <a:cubicBezTo>
                  <a:pt x="6268773" y="1530993"/>
                  <a:pt x="6266423" y="1529995"/>
                  <a:pt x="6264543" y="1528820"/>
                </a:cubicBezTo>
                <a:close/>
                <a:moveTo>
                  <a:pt x="4685156" y="1525648"/>
                </a:moveTo>
                <a:cubicBezTo>
                  <a:pt x="4681396" y="1527293"/>
                  <a:pt x="4677755" y="1528115"/>
                  <a:pt x="4674230" y="1528115"/>
                </a:cubicBezTo>
                <a:cubicBezTo>
                  <a:pt x="4673291" y="1528115"/>
                  <a:pt x="4671881" y="1527880"/>
                  <a:pt x="4670001" y="1527410"/>
                </a:cubicBezTo>
                <a:cubicBezTo>
                  <a:pt x="4666947" y="1530700"/>
                  <a:pt x="4664598" y="1533049"/>
                  <a:pt x="4662953" y="1534459"/>
                </a:cubicBezTo>
                <a:cubicBezTo>
                  <a:pt x="4661308" y="1535869"/>
                  <a:pt x="4659076" y="1536691"/>
                  <a:pt x="4656257" y="1536926"/>
                </a:cubicBezTo>
                <a:cubicBezTo>
                  <a:pt x="4655552" y="1538571"/>
                  <a:pt x="4654847" y="1540509"/>
                  <a:pt x="4654142" y="1542741"/>
                </a:cubicBezTo>
                <a:cubicBezTo>
                  <a:pt x="4653437" y="1544973"/>
                  <a:pt x="4652615" y="1546794"/>
                  <a:pt x="4651675" y="1548203"/>
                </a:cubicBezTo>
                <a:cubicBezTo>
                  <a:pt x="4650735" y="1549613"/>
                  <a:pt x="4649091" y="1550788"/>
                  <a:pt x="4646741" y="1551728"/>
                </a:cubicBezTo>
                <a:cubicBezTo>
                  <a:pt x="4646271" y="1554782"/>
                  <a:pt x="4645097" y="1557249"/>
                  <a:pt x="4643217" y="1559129"/>
                </a:cubicBezTo>
                <a:cubicBezTo>
                  <a:pt x="4643452" y="1560068"/>
                  <a:pt x="4643569" y="1561361"/>
                  <a:pt x="4643569" y="1563005"/>
                </a:cubicBezTo>
                <a:cubicBezTo>
                  <a:pt x="4643569" y="1565355"/>
                  <a:pt x="4642982" y="1567939"/>
                  <a:pt x="4641807" y="1570759"/>
                </a:cubicBezTo>
                <a:cubicBezTo>
                  <a:pt x="4642512" y="1572403"/>
                  <a:pt x="4642865" y="1576045"/>
                  <a:pt x="4642865" y="1581684"/>
                </a:cubicBezTo>
                <a:cubicBezTo>
                  <a:pt x="4642865" y="1592492"/>
                  <a:pt x="4641925" y="1598953"/>
                  <a:pt x="4640045" y="1601067"/>
                </a:cubicBezTo>
                <a:cubicBezTo>
                  <a:pt x="4640280" y="1602007"/>
                  <a:pt x="4641102" y="1604239"/>
                  <a:pt x="4642512" y="1607763"/>
                </a:cubicBezTo>
                <a:cubicBezTo>
                  <a:pt x="4643922" y="1611288"/>
                  <a:pt x="4644627" y="1614694"/>
                  <a:pt x="4644627" y="1617984"/>
                </a:cubicBezTo>
                <a:cubicBezTo>
                  <a:pt x="4644627" y="1620568"/>
                  <a:pt x="4644157" y="1622918"/>
                  <a:pt x="4643217" y="1625032"/>
                </a:cubicBezTo>
                <a:cubicBezTo>
                  <a:pt x="4647916" y="1626912"/>
                  <a:pt x="4650853" y="1630201"/>
                  <a:pt x="4652028" y="1634900"/>
                </a:cubicBezTo>
                <a:cubicBezTo>
                  <a:pt x="4654377" y="1635605"/>
                  <a:pt x="4656609" y="1637132"/>
                  <a:pt x="4658724" y="1639482"/>
                </a:cubicBezTo>
                <a:cubicBezTo>
                  <a:pt x="4664362" y="1639247"/>
                  <a:pt x="4669179" y="1641714"/>
                  <a:pt x="4673173" y="1646882"/>
                </a:cubicBezTo>
                <a:cubicBezTo>
                  <a:pt x="4673878" y="1645238"/>
                  <a:pt x="4675992" y="1644415"/>
                  <a:pt x="4679517" y="1644415"/>
                </a:cubicBezTo>
                <a:cubicBezTo>
                  <a:pt x="4681161" y="1644415"/>
                  <a:pt x="4682571" y="1644533"/>
                  <a:pt x="4683746" y="1644768"/>
                </a:cubicBezTo>
                <a:cubicBezTo>
                  <a:pt x="4684921" y="1645003"/>
                  <a:pt x="4685860" y="1645120"/>
                  <a:pt x="4686565" y="1645120"/>
                </a:cubicBezTo>
                <a:cubicBezTo>
                  <a:pt x="4686800" y="1643476"/>
                  <a:pt x="4688269" y="1642007"/>
                  <a:pt x="4690971" y="1640715"/>
                </a:cubicBezTo>
                <a:cubicBezTo>
                  <a:pt x="4693672" y="1639423"/>
                  <a:pt x="4696316" y="1638777"/>
                  <a:pt x="4698900" y="1638777"/>
                </a:cubicBezTo>
                <a:cubicBezTo>
                  <a:pt x="4700545" y="1638777"/>
                  <a:pt x="4701955" y="1639129"/>
                  <a:pt x="4703129" y="1639834"/>
                </a:cubicBezTo>
                <a:cubicBezTo>
                  <a:pt x="4702894" y="1637485"/>
                  <a:pt x="4703364" y="1635605"/>
                  <a:pt x="4704539" y="1634195"/>
                </a:cubicBezTo>
                <a:cubicBezTo>
                  <a:pt x="4705714" y="1632786"/>
                  <a:pt x="4707300" y="1631435"/>
                  <a:pt x="4709297" y="1630142"/>
                </a:cubicBezTo>
                <a:cubicBezTo>
                  <a:pt x="4711294" y="1628850"/>
                  <a:pt x="4712762" y="1627852"/>
                  <a:pt x="4713702" y="1627147"/>
                </a:cubicBezTo>
                <a:cubicBezTo>
                  <a:pt x="4713232" y="1626207"/>
                  <a:pt x="4712997" y="1624092"/>
                  <a:pt x="4712997" y="1620803"/>
                </a:cubicBezTo>
                <a:cubicBezTo>
                  <a:pt x="4712997" y="1613755"/>
                  <a:pt x="4713820" y="1609408"/>
                  <a:pt x="4715464" y="1607763"/>
                </a:cubicBezTo>
                <a:cubicBezTo>
                  <a:pt x="4713820" y="1606119"/>
                  <a:pt x="4712997" y="1602829"/>
                  <a:pt x="4712997" y="1597896"/>
                </a:cubicBezTo>
                <a:cubicBezTo>
                  <a:pt x="4712997" y="1592257"/>
                  <a:pt x="4713820" y="1587323"/>
                  <a:pt x="4715464" y="1583094"/>
                </a:cubicBezTo>
                <a:cubicBezTo>
                  <a:pt x="4714054" y="1580039"/>
                  <a:pt x="4713349" y="1574870"/>
                  <a:pt x="4713349" y="1567587"/>
                </a:cubicBezTo>
                <a:cubicBezTo>
                  <a:pt x="4713349" y="1560538"/>
                  <a:pt x="4713820" y="1555839"/>
                  <a:pt x="4714759" y="1553490"/>
                </a:cubicBezTo>
                <a:cubicBezTo>
                  <a:pt x="4712645" y="1549261"/>
                  <a:pt x="4711587" y="1544444"/>
                  <a:pt x="4711587" y="1539041"/>
                </a:cubicBezTo>
                <a:cubicBezTo>
                  <a:pt x="4711587" y="1534811"/>
                  <a:pt x="4712057" y="1531757"/>
                  <a:pt x="4712997" y="1529877"/>
                </a:cubicBezTo>
                <a:cubicBezTo>
                  <a:pt x="4711587" y="1530817"/>
                  <a:pt x="4709532" y="1530876"/>
                  <a:pt x="4706830" y="1530054"/>
                </a:cubicBezTo>
                <a:cubicBezTo>
                  <a:pt x="4704128" y="1529231"/>
                  <a:pt x="4701955" y="1527998"/>
                  <a:pt x="4700310" y="1526353"/>
                </a:cubicBezTo>
                <a:cubicBezTo>
                  <a:pt x="4699370" y="1527763"/>
                  <a:pt x="4697490" y="1528468"/>
                  <a:pt x="4694671" y="1528468"/>
                </a:cubicBezTo>
                <a:cubicBezTo>
                  <a:pt x="4692791" y="1528468"/>
                  <a:pt x="4690912" y="1528174"/>
                  <a:pt x="4689032" y="1527587"/>
                </a:cubicBezTo>
                <a:cubicBezTo>
                  <a:pt x="4687153" y="1526999"/>
                  <a:pt x="4685860" y="1526353"/>
                  <a:pt x="4685156" y="1525648"/>
                </a:cubicBezTo>
                <a:close/>
                <a:moveTo>
                  <a:pt x="2932558" y="1525648"/>
                </a:moveTo>
                <a:cubicBezTo>
                  <a:pt x="2928798" y="1527293"/>
                  <a:pt x="2925156" y="1528115"/>
                  <a:pt x="2921632" y="1528115"/>
                </a:cubicBezTo>
                <a:cubicBezTo>
                  <a:pt x="2920692" y="1528115"/>
                  <a:pt x="2919283" y="1527880"/>
                  <a:pt x="2917403" y="1527410"/>
                </a:cubicBezTo>
                <a:cubicBezTo>
                  <a:pt x="2914348" y="1530700"/>
                  <a:pt x="2911999" y="1533049"/>
                  <a:pt x="2910354" y="1534459"/>
                </a:cubicBezTo>
                <a:cubicBezTo>
                  <a:pt x="2908710" y="1535869"/>
                  <a:pt x="2906478" y="1536691"/>
                  <a:pt x="2903659" y="1536926"/>
                </a:cubicBezTo>
                <a:cubicBezTo>
                  <a:pt x="2902953" y="1538571"/>
                  <a:pt x="2902248" y="1540509"/>
                  <a:pt x="2901543" y="1542741"/>
                </a:cubicBezTo>
                <a:cubicBezTo>
                  <a:pt x="2900839" y="1544973"/>
                  <a:pt x="2900017" y="1546794"/>
                  <a:pt x="2899077" y="1548203"/>
                </a:cubicBezTo>
                <a:cubicBezTo>
                  <a:pt x="2898137" y="1549613"/>
                  <a:pt x="2896492" y="1550788"/>
                  <a:pt x="2894143" y="1551728"/>
                </a:cubicBezTo>
                <a:cubicBezTo>
                  <a:pt x="2893673" y="1554782"/>
                  <a:pt x="2892498" y="1557249"/>
                  <a:pt x="2890618" y="1559129"/>
                </a:cubicBezTo>
                <a:cubicBezTo>
                  <a:pt x="2890854" y="1560068"/>
                  <a:pt x="2890971" y="1561361"/>
                  <a:pt x="2890971" y="1563005"/>
                </a:cubicBezTo>
                <a:cubicBezTo>
                  <a:pt x="2890971" y="1565355"/>
                  <a:pt x="2890384" y="1567939"/>
                  <a:pt x="2889209" y="1570759"/>
                </a:cubicBezTo>
                <a:cubicBezTo>
                  <a:pt x="2889914" y="1572403"/>
                  <a:pt x="2890266" y="1576045"/>
                  <a:pt x="2890266" y="1581684"/>
                </a:cubicBezTo>
                <a:cubicBezTo>
                  <a:pt x="2890266" y="1592492"/>
                  <a:pt x="2889327" y="1598953"/>
                  <a:pt x="2887447" y="1601067"/>
                </a:cubicBezTo>
                <a:cubicBezTo>
                  <a:pt x="2887682" y="1602007"/>
                  <a:pt x="2888504" y="1604239"/>
                  <a:pt x="2889914" y="1607763"/>
                </a:cubicBezTo>
                <a:cubicBezTo>
                  <a:pt x="2891323" y="1611288"/>
                  <a:pt x="2892028" y="1614694"/>
                  <a:pt x="2892028" y="1617984"/>
                </a:cubicBezTo>
                <a:cubicBezTo>
                  <a:pt x="2892028" y="1620568"/>
                  <a:pt x="2891558" y="1622918"/>
                  <a:pt x="2890618" y="1625032"/>
                </a:cubicBezTo>
                <a:cubicBezTo>
                  <a:pt x="2895318" y="1626912"/>
                  <a:pt x="2898255" y="1630201"/>
                  <a:pt x="2899429" y="1634900"/>
                </a:cubicBezTo>
                <a:cubicBezTo>
                  <a:pt x="2901779" y="1635605"/>
                  <a:pt x="2904010" y="1637132"/>
                  <a:pt x="2906126" y="1639482"/>
                </a:cubicBezTo>
                <a:cubicBezTo>
                  <a:pt x="2911764" y="1639247"/>
                  <a:pt x="2916580" y="1641714"/>
                  <a:pt x="2920575" y="1646882"/>
                </a:cubicBezTo>
                <a:cubicBezTo>
                  <a:pt x="2921279" y="1645238"/>
                  <a:pt x="2923394" y="1644415"/>
                  <a:pt x="2926918" y="1644415"/>
                </a:cubicBezTo>
                <a:cubicBezTo>
                  <a:pt x="2928563" y="1644415"/>
                  <a:pt x="2929973" y="1644533"/>
                  <a:pt x="2931147" y="1644768"/>
                </a:cubicBezTo>
                <a:cubicBezTo>
                  <a:pt x="2932322" y="1645003"/>
                  <a:pt x="2933262" y="1645120"/>
                  <a:pt x="2933966" y="1645120"/>
                </a:cubicBezTo>
                <a:cubicBezTo>
                  <a:pt x="2934202" y="1643476"/>
                  <a:pt x="2935670" y="1642007"/>
                  <a:pt x="2938372" y="1640715"/>
                </a:cubicBezTo>
                <a:cubicBezTo>
                  <a:pt x="2941074" y="1639423"/>
                  <a:pt x="2943717" y="1638777"/>
                  <a:pt x="2946301" y="1638777"/>
                </a:cubicBezTo>
                <a:cubicBezTo>
                  <a:pt x="2947946" y="1638777"/>
                  <a:pt x="2949357" y="1639129"/>
                  <a:pt x="2950531" y="1639834"/>
                </a:cubicBezTo>
                <a:cubicBezTo>
                  <a:pt x="2950296" y="1637485"/>
                  <a:pt x="2950766" y="1635605"/>
                  <a:pt x="2951940" y="1634195"/>
                </a:cubicBezTo>
                <a:cubicBezTo>
                  <a:pt x="2953115" y="1632786"/>
                  <a:pt x="2954701" y="1631435"/>
                  <a:pt x="2956698" y="1630142"/>
                </a:cubicBezTo>
                <a:cubicBezTo>
                  <a:pt x="2958695" y="1628850"/>
                  <a:pt x="2960163" y="1627852"/>
                  <a:pt x="2961104" y="1627147"/>
                </a:cubicBezTo>
                <a:cubicBezTo>
                  <a:pt x="2960633" y="1626207"/>
                  <a:pt x="2960399" y="1624092"/>
                  <a:pt x="2960399" y="1620803"/>
                </a:cubicBezTo>
                <a:cubicBezTo>
                  <a:pt x="2960399" y="1613755"/>
                  <a:pt x="2961221" y="1609408"/>
                  <a:pt x="2962866" y="1607763"/>
                </a:cubicBezTo>
                <a:cubicBezTo>
                  <a:pt x="2961221" y="1606119"/>
                  <a:pt x="2960399" y="1602829"/>
                  <a:pt x="2960399" y="1597896"/>
                </a:cubicBezTo>
                <a:cubicBezTo>
                  <a:pt x="2960399" y="1592257"/>
                  <a:pt x="2961221" y="1587323"/>
                  <a:pt x="2962866" y="1583094"/>
                </a:cubicBezTo>
                <a:cubicBezTo>
                  <a:pt x="2961456" y="1580039"/>
                  <a:pt x="2960751" y="1574870"/>
                  <a:pt x="2960751" y="1567587"/>
                </a:cubicBezTo>
                <a:cubicBezTo>
                  <a:pt x="2960751" y="1560538"/>
                  <a:pt x="2961221" y="1555839"/>
                  <a:pt x="2962161" y="1553490"/>
                </a:cubicBezTo>
                <a:cubicBezTo>
                  <a:pt x="2960047" y="1549261"/>
                  <a:pt x="2958988" y="1544444"/>
                  <a:pt x="2958988" y="1539041"/>
                </a:cubicBezTo>
                <a:cubicBezTo>
                  <a:pt x="2958988" y="1534811"/>
                  <a:pt x="2959459" y="1531757"/>
                  <a:pt x="2960399" y="1529877"/>
                </a:cubicBezTo>
                <a:cubicBezTo>
                  <a:pt x="2958988" y="1530817"/>
                  <a:pt x="2956933" y="1530876"/>
                  <a:pt x="2954231" y="1530054"/>
                </a:cubicBezTo>
                <a:cubicBezTo>
                  <a:pt x="2951529" y="1529231"/>
                  <a:pt x="2949357" y="1527998"/>
                  <a:pt x="2947711" y="1526353"/>
                </a:cubicBezTo>
                <a:cubicBezTo>
                  <a:pt x="2946772" y="1527763"/>
                  <a:pt x="2944892" y="1528468"/>
                  <a:pt x="2942073" y="1528468"/>
                </a:cubicBezTo>
                <a:cubicBezTo>
                  <a:pt x="2940193" y="1528468"/>
                  <a:pt x="2938314" y="1528174"/>
                  <a:pt x="2936434" y="1527587"/>
                </a:cubicBezTo>
                <a:cubicBezTo>
                  <a:pt x="2934554" y="1526999"/>
                  <a:pt x="2933262" y="1526353"/>
                  <a:pt x="2932558" y="1525648"/>
                </a:cubicBezTo>
                <a:close/>
                <a:moveTo>
                  <a:pt x="7354613" y="1520362"/>
                </a:moveTo>
                <a:cubicBezTo>
                  <a:pt x="7353673" y="1521537"/>
                  <a:pt x="7351676" y="1522535"/>
                  <a:pt x="7348622" y="1523358"/>
                </a:cubicBezTo>
                <a:cubicBezTo>
                  <a:pt x="7345567" y="1524180"/>
                  <a:pt x="7343218" y="1524474"/>
                  <a:pt x="7341573" y="1524239"/>
                </a:cubicBezTo>
                <a:cubicBezTo>
                  <a:pt x="7340868" y="1525413"/>
                  <a:pt x="7339223" y="1526588"/>
                  <a:pt x="7336639" y="1527763"/>
                </a:cubicBezTo>
                <a:cubicBezTo>
                  <a:pt x="7334055" y="1528938"/>
                  <a:pt x="7331353" y="1529290"/>
                  <a:pt x="7328533" y="1528820"/>
                </a:cubicBezTo>
                <a:cubicBezTo>
                  <a:pt x="7326184" y="1533284"/>
                  <a:pt x="7323717" y="1536926"/>
                  <a:pt x="7321133" y="1539745"/>
                </a:cubicBezTo>
                <a:cubicBezTo>
                  <a:pt x="7318548" y="1542565"/>
                  <a:pt x="7315259" y="1544679"/>
                  <a:pt x="7311265" y="1546089"/>
                </a:cubicBezTo>
                <a:cubicBezTo>
                  <a:pt x="7310795" y="1549378"/>
                  <a:pt x="7309326" y="1553020"/>
                  <a:pt x="7306859" y="1557014"/>
                </a:cubicBezTo>
                <a:cubicBezTo>
                  <a:pt x="7304392" y="1561008"/>
                  <a:pt x="7301866" y="1564063"/>
                  <a:pt x="7299282" y="1566177"/>
                </a:cubicBezTo>
                <a:lnTo>
                  <a:pt x="7300692" y="1566530"/>
                </a:lnTo>
                <a:cubicBezTo>
                  <a:pt x="7303981" y="1564180"/>
                  <a:pt x="7308445" y="1563005"/>
                  <a:pt x="7314084" y="1563005"/>
                </a:cubicBezTo>
                <a:cubicBezTo>
                  <a:pt x="7317373" y="1563005"/>
                  <a:pt x="7320486" y="1563358"/>
                  <a:pt x="7323423" y="1564063"/>
                </a:cubicBezTo>
                <a:cubicBezTo>
                  <a:pt x="7326360" y="1564767"/>
                  <a:pt x="7328416" y="1565590"/>
                  <a:pt x="7329591" y="1566530"/>
                </a:cubicBezTo>
                <a:cubicBezTo>
                  <a:pt x="7335230" y="1563005"/>
                  <a:pt x="7341456" y="1561243"/>
                  <a:pt x="7348269" y="1561243"/>
                </a:cubicBezTo>
                <a:cubicBezTo>
                  <a:pt x="7353908" y="1561243"/>
                  <a:pt x="7358842" y="1563005"/>
                  <a:pt x="7363071" y="1566530"/>
                </a:cubicBezTo>
                <a:cubicBezTo>
                  <a:pt x="7365421" y="1563240"/>
                  <a:pt x="7371177" y="1561596"/>
                  <a:pt x="7380340" y="1561596"/>
                </a:cubicBezTo>
                <a:cubicBezTo>
                  <a:pt x="7385509" y="1561596"/>
                  <a:pt x="7389503" y="1562066"/>
                  <a:pt x="7392323" y="1563005"/>
                </a:cubicBezTo>
                <a:cubicBezTo>
                  <a:pt x="7390443" y="1562066"/>
                  <a:pt x="7388740" y="1560010"/>
                  <a:pt x="7387212" y="1556838"/>
                </a:cubicBezTo>
                <a:cubicBezTo>
                  <a:pt x="7385685" y="1553666"/>
                  <a:pt x="7384921" y="1550670"/>
                  <a:pt x="7384921" y="1547851"/>
                </a:cubicBezTo>
                <a:cubicBezTo>
                  <a:pt x="7384921" y="1545972"/>
                  <a:pt x="7385274" y="1544562"/>
                  <a:pt x="7385979" y="1543622"/>
                </a:cubicBezTo>
                <a:cubicBezTo>
                  <a:pt x="7382689" y="1543857"/>
                  <a:pt x="7379929" y="1542976"/>
                  <a:pt x="7377697" y="1540979"/>
                </a:cubicBezTo>
                <a:cubicBezTo>
                  <a:pt x="7375465" y="1538982"/>
                  <a:pt x="7373468" y="1536691"/>
                  <a:pt x="7371706" y="1534107"/>
                </a:cubicBezTo>
                <a:cubicBezTo>
                  <a:pt x="7369944" y="1531522"/>
                  <a:pt x="7368593" y="1529643"/>
                  <a:pt x="7367653" y="1528468"/>
                </a:cubicBezTo>
                <a:cubicBezTo>
                  <a:pt x="7366478" y="1529173"/>
                  <a:pt x="7364070" y="1528526"/>
                  <a:pt x="7360428" y="1526529"/>
                </a:cubicBezTo>
                <a:cubicBezTo>
                  <a:pt x="7356786" y="1524532"/>
                  <a:pt x="7354848" y="1522477"/>
                  <a:pt x="7354613" y="1520362"/>
                </a:cubicBezTo>
                <a:close/>
                <a:moveTo>
                  <a:pt x="6449738" y="1520362"/>
                </a:moveTo>
                <a:cubicBezTo>
                  <a:pt x="6448798" y="1521537"/>
                  <a:pt x="6446801" y="1522535"/>
                  <a:pt x="6443747" y="1523358"/>
                </a:cubicBezTo>
                <a:cubicBezTo>
                  <a:pt x="6440692" y="1524180"/>
                  <a:pt x="6438343" y="1524474"/>
                  <a:pt x="6436698" y="1524239"/>
                </a:cubicBezTo>
                <a:cubicBezTo>
                  <a:pt x="6435993" y="1525413"/>
                  <a:pt x="6434348" y="1526588"/>
                  <a:pt x="6431764" y="1527763"/>
                </a:cubicBezTo>
                <a:cubicBezTo>
                  <a:pt x="6429180" y="1528938"/>
                  <a:pt x="6426478" y="1529290"/>
                  <a:pt x="6423658" y="1528820"/>
                </a:cubicBezTo>
                <a:cubicBezTo>
                  <a:pt x="6421309" y="1533284"/>
                  <a:pt x="6418842" y="1536926"/>
                  <a:pt x="6416258" y="1539745"/>
                </a:cubicBezTo>
                <a:cubicBezTo>
                  <a:pt x="6413673" y="1542565"/>
                  <a:pt x="6410384" y="1544679"/>
                  <a:pt x="6406390" y="1546089"/>
                </a:cubicBezTo>
                <a:cubicBezTo>
                  <a:pt x="6405920" y="1549378"/>
                  <a:pt x="6404451" y="1553020"/>
                  <a:pt x="6401984" y="1557014"/>
                </a:cubicBezTo>
                <a:cubicBezTo>
                  <a:pt x="6399517" y="1561008"/>
                  <a:pt x="6396991" y="1564063"/>
                  <a:pt x="6394407" y="1566177"/>
                </a:cubicBezTo>
                <a:lnTo>
                  <a:pt x="6395817" y="1566530"/>
                </a:lnTo>
                <a:cubicBezTo>
                  <a:pt x="6399106" y="1564180"/>
                  <a:pt x="6403570" y="1563005"/>
                  <a:pt x="6409209" y="1563005"/>
                </a:cubicBezTo>
                <a:cubicBezTo>
                  <a:pt x="6412498" y="1563005"/>
                  <a:pt x="6415611" y="1563358"/>
                  <a:pt x="6418548" y="1564063"/>
                </a:cubicBezTo>
                <a:cubicBezTo>
                  <a:pt x="6421485" y="1564767"/>
                  <a:pt x="6423541" y="1565590"/>
                  <a:pt x="6424716" y="1566530"/>
                </a:cubicBezTo>
                <a:cubicBezTo>
                  <a:pt x="6430355" y="1563005"/>
                  <a:pt x="6436581" y="1561243"/>
                  <a:pt x="6443394" y="1561243"/>
                </a:cubicBezTo>
                <a:cubicBezTo>
                  <a:pt x="6449033" y="1561243"/>
                  <a:pt x="6453967" y="1563005"/>
                  <a:pt x="6458196" y="1566530"/>
                </a:cubicBezTo>
                <a:cubicBezTo>
                  <a:pt x="6460546" y="1563240"/>
                  <a:pt x="6466302" y="1561596"/>
                  <a:pt x="6475465" y="1561596"/>
                </a:cubicBezTo>
                <a:cubicBezTo>
                  <a:pt x="6480634" y="1561596"/>
                  <a:pt x="6484628" y="1562066"/>
                  <a:pt x="6487448" y="1563005"/>
                </a:cubicBezTo>
                <a:cubicBezTo>
                  <a:pt x="6485568" y="1562066"/>
                  <a:pt x="6483865" y="1560010"/>
                  <a:pt x="6482337" y="1556838"/>
                </a:cubicBezTo>
                <a:cubicBezTo>
                  <a:pt x="6480810" y="1553666"/>
                  <a:pt x="6480046" y="1550670"/>
                  <a:pt x="6480046" y="1547851"/>
                </a:cubicBezTo>
                <a:cubicBezTo>
                  <a:pt x="6480046" y="1545972"/>
                  <a:pt x="6480399" y="1544562"/>
                  <a:pt x="6481104" y="1543622"/>
                </a:cubicBezTo>
                <a:cubicBezTo>
                  <a:pt x="6477814" y="1543857"/>
                  <a:pt x="6475054" y="1542976"/>
                  <a:pt x="6472822" y="1540979"/>
                </a:cubicBezTo>
                <a:cubicBezTo>
                  <a:pt x="6470590" y="1538982"/>
                  <a:pt x="6468593" y="1536691"/>
                  <a:pt x="6466831" y="1534107"/>
                </a:cubicBezTo>
                <a:cubicBezTo>
                  <a:pt x="6465069" y="1531522"/>
                  <a:pt x="6463718" y="1529643"/>
                  <a:pt x="6462778" y="1528468"/>
                </a:cubicBezTo>
                <a:cubicBezTo>
                  <a:pt x="6461603" y="1529173"/>
                  <a:pt x="6459195" y="1528526"/>
                  <a:pt x="6455553" y="1526529"/>
                </a:cubicBezTo>
                <a:cubicBezTo>
                  <a:pt x="6451911" y="1524532"/>
                  <a:pt x="6449973" y="1522477"/>
                  <a:pt x="6449738" y="1520362"/>
                </a:cubicBezTo>
                <a:close/>
                <a:moveTo>
                  <a:pt x="306115" y="1520362"/>
                </a:moveTo>
                <a:cubicBezTo>
                  <a:pt x="305175" y="1521537"/>
                  <a:pt x="303178" y="1522535"/>
                  <a:pt x="300124" y="1523358"/>
                </a:cubicBezTo>
                <a:cubicBezTo>
                  <a:pt x="297069" y="1524180"/>
                  <a:pt x="294720" y="1524474"/>
                  <a:pt x="293075" y="1524239"/>
                </a:cubicBezTo>
                <a:cubicBezTo>
                  <a:pt x="292370" y="1525413"/>
                  <a:pt x="290726" y="1526588"/>
                  <a:pt x="288141" y="1527763"/>
                </a:cubicBezTo>
                <a:cubicBezTo>
                  <a:pt x="285557" y="1528938"/>
                  <a:pt x="282855" y="1529290"/>
                  <a:pt x="280035" y="1528820"/>
                </a:cubicBezTo>
                <a:cubicBezTo>
                  <a:pt x="277686" y="1533284"/>
                  <a:pt x="275219" y="1536926"/>
                  <a:pt x="272634" y="1539745"/>
                </a:cubicBezTo>
                <a:cubicBezTo>
                  <a:pt x="270050" y="1542565"/>
                  <a:pt x="266761" y="1544679"/>
                  <a:pt x="262767" y="1546089"/>
                </a:cubicBezTo>
                <a:cubicBezTo>
                  <a:pt x="262297" y="1549378"/>
                  <a:pt x="260828" y="1553020"/>
                  <a:pt x="258361" y="1557014"/>
                </a:cubicBezTo>
                <a:cubicBezTo>
                  <a:pt x="255894" y="1561008"/>
                  <a:pt x="253369" y="1564063"/>
                  <a:pt x="250784" y="1566177"/>
                </a:cubicBezTo>
                <a:lnTo>
                  <a:pt x="252194" y="1566530"/>
                </a:lnTo>
                <a:cubicBezTo>
                  <a:pt x="255483" y="1564180"/>
                  <a:pt x="259947" y="1563005"/>
                  <a:pt x="265586" y="1563005"/>
                </a:cubicBezTo>
                <a:cubicBezTo>
                  <a:pt x="268875" y="1563005"/>
                  <a:pt x="271988" y="1563358"/>
                  <a:pt x="274925" y="1564063"/>
                </a:cubicBezTo>
                <a:cubicBezTo>
                  <a:pt x="277862" y="1564767"/>
                  <a:pt x="279918" y="1565590"/>
                  <a:pt x="281093" y="1566530"/>
                </a:cubicBezTo>
                <a:cubicBezTo>
                  <a:pt x="286732" y="1563005"/>
                  <a:pt x="292958" y="1561243"/>
                  <a:pt x="299771" y="1561243"/>
                </a:cubicBezTo>
                <a:cubicBezTo>
                  <a:pt x="305410" y="1561243"/>
                  <a:pt x="310344" y="1563005"/>
                  <a:pt x="314573" y="1566530"/>
                </a:cubicBezTo>
                <a:cubicBezTo>
                  <a:pt x="316923" y="1563240"/>
                  <a:pt x="322679" y="1561596"/>
                  <a:pt x="331842" y="1561596"/>
                </a:cubicBezTo>
                <a:cubicBezTo>
                  <a:pt x="337011" y="1561596"/>
                  <a:pt x="341005" y="1562066"/>
                  <a:pt x="343824" y="1563005"/>
                </a:cubicBezTo>
                <a:cubicBezTo>
                  <a:pt x="341945" y="1562066"/>
                  <a:pt x="340241" y="1560010"/>
                  <a:pt x="338714" y="1556838"/>
                </a:cubicBezTo>
                <a:cubicBezTo>
                  <a:pt x="337187" y="1553666"/>
                  <a:pt x="336423" y="1550670"/>
                  <a:pt x="336423" y="1547851"/>
                </a:cubicBezTo>
                <a:cubicBezTo>
                  <a:pt x="336423" y="1545972"/>
                  <a:pt x="336776" y="1544562"/>
                  <a:pt x="337481" y="1543622"/>
                </a:cubicBezTo>
                <a:cubicBezTo>
                  <a:pt x="334191" y="1543857"/>
                  <a:pt x="331431" y="1542976"/>
                  <a:pt x="329199" y="1540979"/>
                </a:cubicBezTo>
                <a:cubicBezTo>
                  <a:pt x="326967" y="1538982"/>
                  <a:pt x="324969" y="1536691"/>
                  <a:pt x="323208" y="1534107"/>
                </a:cubicBezTo>
                <a:cubicBezTo>
                  <a:pt x="321445" y="1531522"/>
                  <a:pt x="320094" y="1529643"/>
                  <a:pt x="319154" y="1528468"/>
                </a:cubicBezTo>
                <a:cubicBezTo>
                  <a:pt x="317980" y="1529173"/>
                  <a:pt x="315571" y="1528526"/>
                  <a:pt x="311930" y="1526529"/>
                </a:cubicBezTo>
                <a:cubicBezTo>
                  <a:pt x="308288" y="1524532"/>
                  <a:pt x="306350" y="1522477"/>
                  <a:pt x="306115" y="1520362"/>
                </a:cubicBezTo>
                <a:close/>
                <a:moveTo>
                  <a:pt x="5584735" y="1518952"/>
                </a:moveTo>
                <a:cubicBezTo>
                  <a:pt x="5582150" y="1521537"/>
                  <a:pt x="5578802" y="1523592"/>
                  <a:pt x="5574691" y="1525120"/>
                </a:cubicBezTo>
                <a:cubicBezTo>
                  <a:pt x="5570579" y="1526647"/>
                  <a:pt x="5566996" y="1527176"/>
                  <a:pt x="5563942" y="1526706"/>
                </a:cubicBezTo>
                <a:cubicBezTo>
                  <a:pt x="5563706" y="1529055"/>
                  <a:pt x="5561651" y="1531816"/>
                  <a:pt x="5557774" y="1534988"/>
                </a:cubicBezTo>
                <a:cubicBezTo>
                  <a:pt x="5553898" y="1538159"/>
                  <a:pt x="5550432" y="1540215"/>
                  <a:pt x="5547378" y="1541155"/>
                </a:cubicBezTo>
                <a:cubicBezTo>
                  <a:pt x="5548082" y="1542565"/>
                  <a:pt x="5548435" y="1544209"/>
                  <a:pt x="5548435" y="1546089"/>
                </a:cubicBezTo>
                <a:cubicBezTo>
                  <a:pt x="5548435" y="1548439"/>
                  <a:pt x="5547847" y="1550788"/>
                  <a:pt x="5546672" y="1553137"/>
                </a:cubicBezTo>
                <a:cubicBezTo>
                  <a:pt x="5545498" y="1555487"/>
                  <a:pt x="5543853" y="1557484"/>
                  <a:pt x="5541739" y="1559129"/>
                </a:cubicBezTo>
                <a:cubicBezTo>
                  <a:pt x="5541974" y="1562418"/>
                  <a:pt x="5541210" y="1565590"/>
                  <a:pt x="5539448" y="1568644"/>
                </a:cubicBezTo>
                <a:cubicBezTo>
                  <a:pt x="5537686" y="1571699"/>
                  <a:pt x="5535278" y="1573813"/>
                  <a:pt x="5532223" y="1574988"/>
                </a:cubicBezTo>
                <a:cubicBezTo>
                  <a:pt x="5532693" y="1576867"/>
                  <a:pt x="5532928" y="1578395"/>
                  <a:pt x="5532928" y="1579569"/>
                </a:cubicBezTo>
                <a:cubicBezTo>
                  <a:pt x="5532928" y="1582859"/>
                  <a:pt x="5532106" y="1585443"/>
                  <a:pt x="5530461" y="1587323"/>
                </a:cubicBezTo>
                <a:cubicBezTo>
                  <a:pt x="5531166" y="1588967"/>
                  <a:pt x="5531519" y="1590612"/>
                  <a:pt x="5531519" y="1592257"/>
                </a:cubicBezTo>
                <a:cubicBezTo>
                  <a:pt x="5531519" y="1594841"/>
                  <a:pt x="5530226" y="1597661"/>
                  <a:pt x="5527642" y="1600715"/>
                </a:cubicBezTo>
                <a:cubicBezTo>
                  <a:pt x="5533516" y="1604709"/>
                  <a:pt x="5536452" y="1610465"/>
                  <a:pt x="5536452" y="1617984"/>
                </a:cubicBezTo>
                <a:cubicBezTo>
                  <a:pt x="5536452" y="1621978"/>
                  <a:pt x="5535748" y="1625385"/>
                  <a:pt x="5534338" y="1628204"/>
                </a:cubicBezTo>
                <a:cubicBezTo>
                  <a:pt x="5536688" y="1628439"/>
                  <a:pt x="5538332" y="1629144"/>
                  <a:pt x="5539272" y="1630319"/>
                </a:cubicBezTo>
                <a:cubicBezTo>
                  <a:pt x="5540212" y="1631493"/>
                  <a:pt x="5541034" y="1633373"/>
                  <a:pt x="5541739" y="1635957"/>
                </a:cubicBezTo>
                <a:cubicBezTo>
                  <a:pt x="5547613" y="1636662"/>
                  <a:pt x="5551959" y="1639482"/>
                  <a:pt x="5554778" y="1644415"/>
                </a:cubicBezTo>
                <a:cubicBezTo>
                  <a:pt x="5557363" y="1644415"/>
                  <a:pt x="5560594" y="1645238"/>
                  <a:pt x="5564470" y="1646882"/>
                </a:cubicBezTo>
                <a:cubicBezTo>
                  <a:pt x="5568347" y="1648527"/>
                  <a:pt x="5570873" y="1650407"/>
                  <a:pt x="5572047" y="1652521"/>
                </a:cubicBezTo>
                <a:cubicBezTo>
                  <a:pt x="5573927" y="1650877"/>
                  <a:pt x="5577098" y="1650054"/>
                  <a:pt x="5581563" y="1650054"/>
                </a:cubicBezTo>
                <a:cubicBezTo>
                  <a:pt x="5584852" y="1650054"/>
                  <a:pt x="5586614" y="1650524"/>
                  <a:pt x="5586849" y="1651464"/>
                </a:cubicBezTo>
                <a:cubicBezTo>
                  <a:pt x="5588729" y="1649349"/>
                  <a:pt x="5591078" y="1647705"/>
                  <a:pt x="5593897" y="1646530"/>
                </a:cubicBezTo>
                <a:cubicBezTo>
                  <a:pt x="5596717" y="1645355"/>
                  <a:pt x="5599302" y="1644886"/>
                  <a:pt x="5601651" y="1645120"/>
                </a:cubicBezTo>
                <a:cubicBezTo>
                  <a:pt x="5605645" y="1641126"/>
                  <a:pt x="5609992" y="1639129"/>
                  <a:pt x="5614691" y="1639129"/>
                </a:cubicBezTo>
                <a:cubicBezTo>
                  <a:pt x="5616336" y="1639129"/>
                  <a:pt x="5617510" y="1639247"/>
                  <a:pt x="5618215" y="1639482"/>
                </a:cubicBezTo>
                <a:cubicBezTo>
                  <a:pt x="5617980" y="1637367"/>
                  <a:pt x="5618567" y="1635311"/>
                  <a:pt x="5619977" y="1633314"/>
                </a:cubicBezTo>
                <a:cubicBezTo>
                  <a:pt x="5621387" y="1631317"/>
                  <a:pt x="5623031" y="1629966"/>
                  <a:pt x="5624911" y="1629261"/>
                </a:cubicBezTo>
                <a:cubicBezTo>
                  <a:pt x="5624911" y="1626207"/>
                  <a:pt x="5625675" y="1623564"/>
                  <a:pt x="5627202" y="1621332"/>
                </a:cubicBezTo>
                <a:cubicBezTo>
                  <a:pt x="5628729" y="1619100"/>
                  <a:pt x="5630667" y="1617396"/>
                  <a:pt x="5633017" y="1616222"/>
                </a:cubicBezTo>
                <a:cubicBezTo>
                  <a:pt x="5633017" y="1611523"/>
                  <a:pt x="5633957" y="1607763"/>
                  <a:pt x="5635836" y="1604944"/>
                </a:cubicBezTo>
                <a:cubicBezTo>
                  <a:pt x="5635132" y="1603064"/>
                  <a:pt x="5634779" y="1601185"/>
                  <a:pt x="5634779" y="1599305"/>
                </a:cubicBezTo>
                <a:cubicBezTo>
                  <a:pt x="5634779" y="1596721"/>
                  <a:pt x="5635366" y="1594195"/>
                  <a:pt x="5636541" y="1591728"/>
                </a:cubicBezTo>
                <a:cubicBezTo>
                  <a:pt x="5637716" y="1589261"/>
                  <a:pt x="5639360" y="1587205"/>
                  <a:pt x="5641475" y="1585561"/>
                </a:cubicBezTo>
                <a:cubicBezTo>
                  <a:pt x="5639126" y="1583446"/>
                  <a:pt x="5637951" y="1580862"/>
                  <a:pt x="5637951" y="1577807"/>
                </a:cubicBezTo>
                <a:cubicBezTo>
                  <a:pt x="5637951" y="1574988"/>
                  <a:pt x="5638773" y="1572168"/>
                  <a:pt x="5640418" y="1569349"/>
                </a:cubicBezTo>
                <a:cubicBezTo>
                  <a:pt x="5635719" y="1566530"/>
                  <a:pt x="5632606" y="1563769"/>
                  <a:pt x="5631078" y="1561067"/>
                </a:cubicBezTo>
                <a:cubicBezTo>
                  <a:pt x="5629551" y="1558365"/>
                  <a:pt x="5628788" y="1553372"/>
                  <a:pt x="5628788" y="1546089"/>
                </a:cubicBezTo>
                <a:cubicBezTo>
                  <a:pt x="5626673" y="1546324"/>
                  <a:pt x="5624500" y="1545149"/>
                  <a:pt x="5622268" y="1542565"/>
                </a:cubicBezTo>
                <a:cubicBezTo>
                  <a:pt x="5620036" y="1539980"/>
                  <a:pt x="5618685" y="1537043"/>
                  <a:pt x="5618215" y="1533754"/>
                </a:cubicBezTo>
                <a:cubicBezTo>
                  <a:pt x="5615630" y="1534459"/>
                  <a:pt x="5612517" y="1533695"/>
                  <a:pt x="5608876" y="1531463"/>
                </a:cubicBezTo>
                <a:cubicBezTo>
                  <a:pt x="5605234" y="1529231"/>
                  <a:pt x="5603413" y="1526353"/>
                  <a:pt x="5603413" y="1522829"/>
                </a:cubicBezTo>
                <a:cubicBezTo>
                  <a:pt x="5601534" y="1523769"/>
                  <a:pt x="5599302" y="1524239"/>
                  <a:pt x="5596717" y="1524239"/>
                </a:cubicBezTo>
                <a:cubicBezTo>
                  <a:pt x="5591783" y="1524239"/>
                  <a:pt x="5587789" y="1522477"/>
                  <a:pt x="5584735" y="1518952"/>
                </a:cubicBezTo>
                <a:close/>
                <a:moveTo>
                  <a:pt x="5966801" y="1514371"/>
                </a:moveTo>
                <a:cubicBezTo>
                  <a:pt x="5965861" y="1516250"/>
                  <a:pt x="5963395" y="1518365"/>
                  <a:pt x="5959401" y="1520714"/>
                </a:cubicBezTo>
                <a:cubicBezTo>
                  <a:pt x="5955406" y="1523064"/>
                  <a:pt x="5951999" y="1524474"/>
                  <a:pt x="5949180" y="1524943"/>
                </a:cubicBezTo>
                <a:cubicBezTo>
                  <a:pt x="5948945" y="1527293"/>
                  <a:pt x="5947829" y="1529408"/>
                  <a:pt x="5945832" y="1531287"/>
                </a:cubicBezTo>
                <a:cubicBezTo>
                  <a:pt x="5943835" y="1533167"/>
                  <a:pt x="5941309" y="1534576"/>
                  <a:pt x="5938255" y="1535516"/>
                </a:cubicBezTo>
                <a:cubicBezTo>
                  <a:pt x="5938255" y="1537631"/>
                  <a:pt x="5937374" y="1540450"/>
                  <a:pt x="5935612" y="1543974"/>
                </a:cubicBezTo>
                <a:cubicBezTo>
                  <a:pt x="5933849" y="1547499"/>
                  <a:pt x="5932029" y="1549966"/>
                  <a:pt x="5930149" y="1551375"/>
                </a:cubicBezTo>
                <a:lnTo>
                  <a:pt x="5930501" y="1556662"/>
                </a:lnTo>
                <a:cubicBezTo>
                  <a:pt x="5930501" y="1561126"/>
                  <a:pt x="5929973" y="1565237"/>
                  <a:pt x="5928916" y="1568997"/>
                </a:cubicBezTo>
                <a:cubicBezTo>
                  <a:pt x="5927858" y="1572756"/>
                  <a:pt x="5926155" y="1574988"/>
                  <a:pt x="5923806" y="1575693"/>
                </a:cubicBezTo>
                <a:cubicBezTo>
                  <a:pt x="5925450" y="1577102"/>
                  <a:pt x="5926742" y="1579276"/>
                  <a:pt x="5927682" y="1582213"/>
                </a:cubicBezTo>
                <a:cubicBezTo>
                  <a:pt x="5928622" y="1585149"/>
                  <a:pt x="5929092" y="1588263"/>
                  <a:pt x="5929092" y="1591552"/>
                </a:cubicBezTo>
                <a:cubicBezTo>
                  <a:pt x="5929092" y="1596721"/>
                  <a:pt x="5928270" y="1600832"/>
                  <a:pt x="5926625" y="1603887"/>
                </a:cubicBezTo>
                <a:cubicBezTo>
                  <a:pt x="5928504" y="1604826"/>
                  <a:pt x="5930384" y="1606647"/>
                  <a:pt x="5932264" y="1609349"/>
                </a:cubicBezTo>
                <a:cubicBezTo>
                  <a:pt x="5934144" y="1612051"/>
                  <a:pt x="5935083" y="1615047"/>
                  <a:pt x="5935083" y="1618336"/>
                </a:cubicBezTo>
                <a:cubicBezTo>
                  <a:pt x="5935083" y="1619981"/>
                  <a:pt x="5934731" y="1621860"/>
                  <a:pt x="5934026" y="1623975"/>
                </a:cubicBezTo>
                <a:cubicBezTo>
                  <a:pt x="5935200" y="1624680"/>
                  <a:pt x="5936728" y="1626912"/>
                  <a:pt x="5938607" y="1630671"/>
                </a:cubicBezTo>
                <a:cubicBezTo>
                  <a:pt x="5940487" y="1634430"/>
                  <a:pt x="5941544" y="1636897"/>
                  <a:pt x="5941779" y="1638072"/>
                </a:cubicBezTo>
                <a:cubicBezTo>
                  <a:pt x="5945303" y="1638307"/>
                  <a:pt x="5948769" y="1639012"/>
                  <a:pt x="5952176" y="1640186"/>
                </a:cubicBezTo>
                <a:cubicBezTo>
                  <a:pt x="5955582" y="1641361"/>
                  <a:pt x="5957991" y="1643123"/>
                  <a:pt x="5959401" y="1645473"/>
                </a:cubicBezTo>
                <a:cubicBezTo>
                  <a:pt x="5962925" y="1643358"/>
                  <a:pt x="5966332" y="1642301"/>
                  <a:pt x="5969621" y="1642301"/>
                </a:cubicBezTo>
                <a:cubicBezTo>
                  <a:pt x="5974085" y="1642301"/>
                  <a:pt x="5978432" y="1643946"/>
                  <a:pt x="5982660" y="1647235"/>
                </a:cubicBezTo>
                <a:cubicBezTo>
                  <a:pt x="5984775" y="1644651"/>
                  <a:pt x="5987947" y="1643358"/>
                  <a:pt x="5992176" y="1643358"/>
                </a:cubicBezTo>
                <a:cubicBezTo>
                  <a:pt x="5995700" y="1643358"/>
                  <a:pt x="5998167" y="1643828"/>
                  <a:pt x="5999577" y="1644768"/>
                </a:cubicBezTo>
                <a:cubicBezTo>
                  <a:pt x="6000282" y="1643828"/>
                  <a:pt x="6002103" y="1642360"/>
                  <a:pt x="6005039" y="1640363"/>
                </a:cubicBezTo>
                <a:cubicBezTo>
                  <a:pt x="6007976" y="1638366"/>
                  <a:pt x="6010972" y="1636897"/>
                  <a:pt x="6014026" y="1635957"/>
                </a:cubicBezTo>
                <a:cubicBezTo>
                  <a:pt x="6011207" y="1633138"/>
                  <a:pt x="6009797" y="1627852"/>
                  <a:pt x="6009797" y="1620098"/>
                </a:cubicBezTo>
                <a:cubicBezTo>
                  <a:pt x="6009797" y="1614929"/>
                  <a:pt x="6010502" y="1610230"/>
                  <a:pt x="6011912" y="1606001"/>
                </a:cubicBezTo>
                <a:cubicBezTo>
                  <a:pt x="6010032" y="1602242"/>
                  <a:pt x="6009092" y="1598718"/>
                  <a:pt x="6009092" y="1595429"/>
                </a:cubicBezTo>
                <a:cubicBezTo>
                  <a:pt x="6009092" y="1592374"/>
                  <a:pt x="6009680" y="1589907"/>
                  <a:pt x="6010855" y="1588028"/>
                </a:cubicBezTo>
                <a:cubicBezTo>
                  <a:pt x="6009915" y="1586383"/>
                  <a:pt x="6009445" y="1584151"/>
                  <a:pt x="6009445" y="1581332"/>
                </a:cubicBezTo>
                <a:cubicBezTo>
                  <a:pt x="6009445" y="1577337"/>
                  <a:pt x="6010267" y="1573813"/>
                  <a:pt x="6011912" y="1570759"/>
                </a:cubicBezTo>
                <a:cubicBezTo>
                  <a:pt x="6010502" y="1568174"/>
                  <a:pt x="6009797" y="1565002"/>
                  <a:pt x="6009797" y="1561243"/>
                </a:cubicBezTo>
                <a:cubicBezTo>
                  <a:pt x="6009797" y="1559599"/>
                  <a:pt x="6010032" y="1557836"/>
                  <a:pt x="6010502" y="1555957"/>
                </a:cubicBezTo>
                <a:cubicBezTo>
                  <a:pt x="6008387" y="1553137"/>
                  <a:pt x="6007330" y="1549143"/>
                  <a:pt x="6007330" y="1543974"/>
                </a:cubicBezTo>
                <a:cubicBezTo>
                  <a:pt x="6007330" y="1540450"/>
                  <a:pt x="6007918" y="1537278"/>
                  <a:pt x="6009092" y="1534459"/>
                </a:cubicBezTo>
                <a:cubicBezTo>
                  <a:pt x="6007683" y="1533519"/>
                  <a:pt x="6006508" y="1531816"/>
                  <a:pt x="6005568" y="1529349"/>
                </a:cubicBezTo>
                <a:cubicBezTo>
                  <a:pt x="6004628" y="1526882"/>
                  <a:pt x="6004041" y="1524591"/>
                  <a:pt x="6003806" y="1522477"/>
                </a:cubicBezTo>
                <a:cubicBezTo>
                  <a:pt x="6000987" y="1522711"/>
                  <a:pt x="5998167" y="1522300"/>
                  <a:pt x="5995348" y="1521243"/>
                </a:cubicBezTo>
                <a:cubicBezTo>
                  <a:pt x="5992528" y="1520186"/>
                  <a:pt x="5990649" y="1518717"/>
                  <a:pt x="5989709" y="1516838"/>
                </a:cubicBezTo>
                <a:cubicBezTo>
                  <a:pt x="5986655" y="1518482"/>
                  <a:pt x="5983600" y="1519305"/>
                  <a:pt x="5980546" y="1519305"/>
                </a:cubicBezTo>
                <a:cubicBezTo>
                  <a:pt x="5976082" y="1519305"/>
                  <a:pt x="5971501" y="1517660"/>
                  <a:pt x="5966801" y="1514371"/>
                </a:cubicBezTo>
                <a:close/>
                <a:moveTo>
                  <a:pt x="1699603" y="1514371"/>
                </a:moveTo>
                <a:cubicBezTo>
                  <a:pt x="1698663" y="1516250"/>
                  <a:pt x="1696196" y="1518365"/>
                  <a:pt x="1692202" y="1520714"/>
                </a:cubicBezTo>
                <a:cubicBezTo>
                  <a:pt x="1688208" y="1523064"/>
                  <a:pt x="1684801" y="1524474"/>
                  <a:pt x="1681982" y="1524943"/>
                </a:cubicBezTo>
                <a:cubicBezTo>
                  <a:pt x="1681747" y="1527293"/>
                  <a:pt x="1680631" y="1529408"/>
                  <a:pt x="1678634" y="1531287"/>
                </a:cubicBezTo>
                <a:cubicBezTo>
                  <a:pt x="1676636" y="1533167"/>
                  <a:pt x="1674111" y="1534576"/>
                  <a:pt x="1671056" y="1535516"/>
                </a:cubicBezTo>
                <a:cubicBezTo>
                  <a:pt x="1671056" y="1537631"/>
                  <a:pt x="1670175" y="1540450"/>
                  <a:pt x="1668413" y="1543974"/>
                </a:cubicBezTo>
                <a:cubicBezTo>
                  <a:pt x="1666652" y="1547499"/>
                  <a:pt x="1664830" y="1549966"/>
                  <a:pt x="1662951" y="1551375"/>
                </a:cubicBezTo>
                <a:lnTo>
                  <a:pt x="1663303" y="1556662"/>
                </a:lnTo>
                <a:cubicBezTo>
                  <a:pt x="1663303" y="1561126"/>
                  <a:pt x="1662775" y="1565237"/>
                  <a:pt x="1661717" y="1568997"/>
                </a:cubicBezTo>
                <a:cubicBezTo>
                  <a:pt x="1660660" y="1572756"/>
                  <a:pt x="1658957" y="1574988"/>
                  <a:pt x="1656607" y="1575693"/>
                </a:cubicBezTo>
                <a:cubicBezTo>
                  <a:pt x="1658252" y="1577102"/>
                  <a:pt x="1659544" y="1579276"/>
                  <a:pt x="1660484" y="1582213"/>
                </a:cubicBezTo>
                <a:cubicBezTo>
                  <a:pt x="1661424" y="1585149"/>
                  <a:pt x="1661893" y="1588263"/>
                  <a:pt x="1661893" y="1591552"/>
                </a:cubicBezTo>
                <a:cubicBezTo>
                  <a:pt x="1661893" y="1596721"/>
                  <a:pt x="1661071" y="1600832"/>
                  <a:pt x="1659426" y="1603887"/>
                </a:cubicBezTo>
                <a:cubicBezTo>
                  <a:pt x="1661306" y="1604826"/>
                  <a:pt x="1663186" y="1606647"/>
                  <a:pt x="1665065" y="1609349"/>
                </a:cubicBezTo>
                <a:cubicBezTo>
                  <a:pt x="1666945" y="1612051"/>
                  <a:pt x="1667885" y="1615047"/>
                  <a:pt x="1667885" y="1618336"/>
                </a:cubicBezTo>
                <a:cubicBezTo>
                  <a:pt x="1667885" y="1619981"/>
                  <a:pt x="1667533" y="1621860"/>
                  <a:pt x="1666827" y="1623975"/>
                </a:cubicBezTo>
                <a:cubicBezTo>
                  <a:pt x="1668002" y="1624680"/>
                  <a:pt x="1669529" y="1626912"/>
                  <a:pt x="1671408" y="1630671"/>
                </a:cubicBezTo>
                <a:cubicBezTo>
                  <a:pt x="1673289" y="1634430"/>
                  <a:pt x="1674345" y="1636897"/>
                  <a:pt x="1674581" y="1638072"/>
                </a:cubicBezTo>
                <a:cubicBezTo>
                  <a:pt x="1678105" y="1638307"/>
                  <a:pt x="1681571" y="1639012"/>
                  <a:pt x="1684977" y="1640186"/>
                </a:cubicBezTo>
                <a:cubicBezTo>
                  <a:pt x="1688384" y="1641361"/>
                  <a:pt x="1690792" y="1643123"/>
                  <a:pt x="1692202" y="1645473"/>
                </a:cubicBezTo>
                <a:cubicBezTo>
                  <a:pt x="1695726" y="1643358"/>
                  <a:pt x="1699133" y="1642301"/>
                  <a:pt x="1702422" y="1642301"/>
                </a:cubicBezTo>
                <a:cubicBezTo>
                  <a:pt x="1706886" y="1642301"/>
                  <a:pt x="1711233" y="1643946"/>
                  <a:pt x="1715462" y="1647235"/>
                </a:cubicBezTo>
                <a:cubicBezTo>
                  <a:pt x="1717577" y="1644651"/>
                  <a:pt x="1720748" y="1643358"/>
                  <a:pt x="1724978" y="1643358"/>
                </a:cubicBezTo>
                <a:cubicBezTo>
                  <a:pt x="1728502" y="1643358"/>
                  <a:pt x="1730969" y="1643828"/>
                  <a:pt x="1732378" y="1644768"/>
                </a:cubicBezTo>
                <a:cubicBezTo>
                  <a:pt x="1733084" y="1643828"/>
                  <a:pt x="1734905" y="1642360"/>
                  <a:pt x="1737841" y="1640363"/>
                </a:cubicBezTo>
                <a:cubicBezTo>
                  <a:pt x="1740777" y="1638366"/>
                  <a:pt x="1743774" y="1636897"/>
                  <a:pt x="1746828" y="1635957"/>
                </a:cubicBezTo>
                <a:cubicBezTo>
                  <a:pt x="1744008" y="1633138"/>
                  <a:pt x="1742598" y="1627852"/>
                  <a:pt x="1742598" y="1620098"/>
                </a:cubicBezTo>
                <a:cubicBezTo>
                  <a:pt x="1742598" y="1614929"/>
                  <a:pt x="1743304" y="1610230"/>
                  <a:pt x="1744713" y="1606001"/>
                </a:cubicBezTo>
                <a:cubicBezTo>
                  <a:pt x="1742834" y="1602242"/>
                  <a:pt x="1741893" y="1598718"/>
                  <a:pt x="1741893" y="1595429"/>
                </a:cubicBezTo>
                <a:cubicBezTo>
                  <a:pt x="1741893" y="1592374"/>
                  <a:pt x="1742481" y="1589907"/>
                  <a:pt x="1743656" y="1588028"/>
                </a:cubicBezTo>
                <a:cubicBezTo>
                  <a:pt x="1742716" y="1586383"/>
                  <a:pt x="1742246" y="1584151"/>
                  <a:pt x="1742246" y="1581331"/>
                </a:cubicBezTo>
                <a:cubicBezTo>
                  <a:pt x="1742246" y="1577337"/>
                  <a:pt x="1743069" y="1573813"/>
                  <a:pt x="1744713" y="1570759"/>
                </a:cubicBezTo>
                <a:cubicBezTo>
                  <a:pt x="1743304" y="1568174"/>
                  <a:pt x="1742598" y="1565002"/>
                  <a:pt x="1742598" y="1561243"/>
                </a:cubicBezTo>
                <a:cubicBezTo>
                  <a:pt x="1742598" y="1559599"/>
                  <a:pt x="1742834" y="1557836"/>
                  <a:pt x="1743304" y="1555957"/>
                </a:cubicBezTo>
                <a:cubicBezTo>
                  <a:pt x="1741189" y="1553137"/>
                  <a:pt x="1740131" y="1549143"/>
                  <a:pt x="1740131" y="1543974"/>
                </a:cubicBezTo>
                <a:cubicBezTo>
                  <a:pt x="1740131" y="1540450"/>
                  <a:pt x="1740719" y="1537278"/>
                  <a:pt x="1741893" y="1534459"/>
                </a:cubicBezTo>
                <a:cubicBezTo>
                  <a:pt x="1740484" y="1533519"/>
                  <a:pt x="1739310" y="1531816"/>
                  <a:pt x="1738370" y="1529349"/>
                </a:cubicBezTo>
                <a:cubicBezTo>
                  <a:pt x="1737430" y="1526882"/>
                  <a:pt x="1736843" y="1524591"/>
                  <a:pt x="1736607" y="1522477"/>
                </a:cubicBezTo>
                <a:cubicBezTo>
                  <a:pt x="1733788" y="1522711"/>
                  <a:pt x="1730969" y="1522300"/>
                  <a:pt x="1728149" y="1521243"/>
                </a:cubicBezTo>
                <a:cubicBezTo>
                  <a:pt x="1725330" y="1520186"/>
                  <a:pt x="1723450" y="1518717"/>
                  <a:pt x="1722511" y="1516838"/>
                </a:cubicBezTo>
                <a:cubicBezTo>
                  <a:pt x="1719456" y="1518482"/>
                  <a:pt x="1716402" y="1519305"/>
                  <a:pt x="1713347" y="1519305"/>
                </a:cubicBezTo>
                <a:cubicBezTo>
                  <a:pt x="1708884" y="1519305"/>
                  <a:pt x="1704302" y="1517660"/>
                  <a:pt x="1699603" y="1514371"/>
                </a:cubicBezTo>
                <a:close/>
                <a:moveTo>
                  <a:pt x="2442601" y="1493578"/>
                </a:moveTo>
                <a:cubicBezTo>
                  <a:pt x="2446594" y="1493578"/>
                  <a:pt x="2450119" y="1494987"/>
                  <a:pt x="2453173" y="1497807"/>
                </a:cubicBezTo>
                <a:cubicBezTo>
                  <a:pt x="2456228" y="1500626"/>
                  <a:pt x="2457990" y="1504973"/>
                  <a:pt x="2458460" y="1510846"/>
                </a:cubicBezTo>
                <a:cubicBezTo>
                  <a:pt x="2459635" y="1512491"/>
                  <a:pt x="2460692" y="1515839"/>
                  <a:pt x="2461632" y="1520891"/>
                </a:cubicBezTo>
                <a:cubicBezTo>
                  <a:pt x="2462571" y="1525942"/>
                  <a:pt x="2462924" y="1529643"/>
                  <a:pt x="2462689" y="1531992"/>
                </a:cubicBezTo>
                <a:cubicBezTo>
                  <a:pt x="2463864" y="1527293"/>
                  <a:pt x="2466096" y="1522711"/>
                  <a:pt x="2469385" y="1518247"/>
                </a:cubicBezTo>
                <a:cubicBezTo>
                  <a:pt x="2474319" y="1512844"/>
                  <a:pt x="2479370" y="1510024"/>
                  <a:pt x="2484539" y="1509789"/>
                </a:cubicBezTo>
                <a:cubicBezTo>
                  <a:pt x="2486184" y="1506500"/>
                  <a:pt x="2489121" y="1503857"/>
                  <a:pt x="2493350" y="1501860"/>
                </a:cubicBezTo>
                <a:cubicBezTo>
                  <a:pt x="2497579" y="1499863"/>
                  <a:pt x="2502160" y="1498864"/>
                  <a:pt x="2507094" y="1498864"/>
                </a:cubicBezTo>
                <a:cubicBezTo>
                  <a:pt x="2509679" y="1498864"/>
                  <a:pt x="2511559" y="1498981"/>
                  <a:pt x="2512733" y="1499217"/>
                </a:cubicBezTo>
                <a:cubicBezTo>
                  <a:pt x="2514613" y="1498747"/>
                  <a:pt x="2515905" y="1498512"/>
                  <a:pt x="2516610" y="1498512"/>
                </a:cubicBezTo>
                <a:cubicBezTo>
                  <a:pt x="2519664" y="1498512"/>
                  <a:pt x="2522249" y="1499921"/>
                  <a:pt x="2524363" y="1502741"/>
                </a:cubicBezTo>
                <a:cubicBezTo>
                  <a:pt x="2526008" y="1501566"/>
                  <a:pt x="2528122" y="1500979"/>
                  <a:pt x="2530707" y="1500979"/>
                </a:cubicBezTo>
                <a:cubicBezTo>
                  <a:pt x="2533056" y="1500979"/>
                  <a:pt x="2535230" y="1501331"/>
                  <a:pt x="2537227" y="1502036"/>
                </a:cubicBezTo>
                <a:cubicBezTo>
                  <a:pt x="2539224" y="1502741"/>
                  <a:pt x="2540692" y="1503798"/>
                  <a:pt x="2541633" y="1505208"/>
                </a:cubicBezTo>
                <a:cubicBezTo>
                  <a:pt x="2547036" y="1505443"/>
                  <a:pt x="2549973" y="1508262"/>
                  <a:pt x="2550442" y="1513666"/>
                </a:cubicBezTo>
                <a:cubicBezTo>
                  <a:pt x="2553732" y="1515311"/>
                  <a:pt x="2555377" y="1517190"/>
                  <a:pt x="2555377" y="1519305"/>
                </a:cubicBezTo>
                <a:cubicBezTo>
                  <a:pt x="2555377" y="1520479"/>
                  <a:pt x="2555024" y="1522007"/>
                  <a:pt x="2554320" y="1523886"/>
                </a:cubicBezTo>
                <a:cubicBezTo>
                  <a:pt x="2556668" y="1523651"/>
                  <a:pt x="2558430" y="1524474"/>
                  <a:pt x="2559606" y="1526353"/>
                </a:cubicBezTo>
                <a:cubicBezTo>
                  <a:pt x="2560781" y="1528233"/>
                  <a:pt x="2561838" y="1530935"/>
                  <a:pt x="2562778" y="1534459"/>
                </a:cubicBezTo>
                <a:cubicBezTo>
                  <a:pt x="2563248" y="1530465"/>
                  <a:pt x="2564540" y="1527528"/>
                  <a:pt x="2566654" y="1525648"/>
                </a:cubicBezTo>
                <a:cubicBezTo>
                  <a:pt x="2568769" y="1523769"/>
                  <a:pt x="2571236" y="1522829"/>
                  <a:pt x="2574055" y="1522829"/>
                </a:cubicBezTo>
                <a:cubicBezTo>
                  <a:pt x="2575230" y="1522829"/>
                  <a:pt x="2576757" y="1523064"/>
                  <a:pt x="2578637" y="1523534"/>
                </a:cubicBezTo>
                <a:cubicBezTo>
                  <a:pt x="2579811" y="1520244"/>
                  <a:pt x="2581456" y="1517601"/>
                  <a:pt x="2583571" y="1515604"/>
                </a:cubicBezTo>
                <a:cubicBezTo>
                  <a:pt x="2585685" y="1513607"/>
                  <a:pt x="2588034" y="1512609"/>
                  <a:pt x="2590619" y="1512609"/>
                </a:cubicBezTo>
                <a:cubicBezTo>
                  <a:pt x="2591324" y="1512609"/>
                  <a:pt x="2592616" y="1512844"/>
                  <a:pt x="2594496" y="1513313"/>
                </a:cubicBezTo>
                <a:cubicBezTo>
                  <a:pt x="2595670" y="1510024"/>
                  <a:pt x="2597668" y="1507440"/>
                  <a:pt x="2600488" y="1505560"/>
                </a:cubicBezTo>
                <a:cubicBezTo>
                  <a:pt x="2603307" y="1503680"/>
                  <a:pt x="2606361" y="1502741"/>
                  <a:pt x="2609651" y="1502741"/>
                </a:cubicBezTo>
                <a:cubicBezTo>
                  <a:pt x="2611530" y="1502741"/>
                  <a:pt x="2613527" y="1503093"/>
                  <a:pt x="2615642" y="1503798"/>
                </a:cubicBezTo>
                <a:cubicBezTo>
                  <a:pt x="2621515" y="1499569"/>
                  <a:pt x="2627624" y="1497454"/>
                  <a:pt x="2633968" y="1497454"/>
                </a:cubicBezTo>
                <a:cubicBezTo>
                  <a:pt x="2641016" y="1497454"/>
                  <a:pt x="2647007" y="1499686"/>
                  <a:pt x="2651941" y="1504150"/>
                </a:cubicBezTo>
                <a:cubicBezTo>
                  <a:pt x="2653350" y="1503680"/>
                  <a:pt x="2654643" y="1503446"/>
                  <a:pt x="2655818" y="1503446"/>
                </a:cubicBezTo>
                <a:cubicBezTo>
                  <a:pt x="2660517" y="1503446"/>
                  <a:pt x="2665275" y="1505031"/>
                  <a:pt x="2670091" y="1508203"/>
                </a:cubicBezTo>
                <a:cubicBezTo>
                  <a:pt x="2674907" y="1511375"/>
                  <a:pt x="2677198" y="1515076"/>
                  <a:pt x="2676963" y="1519305"/>
                </a:cubicBezTo>
                <a:cubicBezTo>
                  <a:pt x="2678373" y="1518600"/>
                  <a:pt x="2679783" y="1518247"/>
                  <a:pt x="2681193" y="1518247"/>
                </a:cubicBezTo>
                <a:cubicBezTo>
                  <a:pt x="2684952" y="1518247"/>
                  <a:pt x="2688594" y="1519775"/>
                  <a:pt x="2692117" y="1522829"/>
                </a:cubicBezTo>
                <a:cubicBezTo>
                  <a:pt x="2695642" y="1525883"/>
                  <a:pt x="2697404" y="1529290"/>
                  <a:pt x="2697404" y="1533049"/>
                </a:cubicBezTo>
                <a:cubicBezTo>
                  <a:pt x="2697404" y="1534694"/>
                  <a:pt x="2696934" y="1536339"/>
                  <a:pt x="2695994" y="1537983"/>
                </a:cubicBezTo>
                <a:cubicBezTo>
                  <a:pt x="2698343" y="1538688"/>
                  <a:pt x="2700047" y="1540509"/>
                  <a:pt x="2701104" y="1543446"/>
                </a:cubicBezTo>
                <a:cubicBezTo>
                  <a:pt x="2702162" y="1546383"/>
                  <a:pt x="2702690" y="1549731"/>
                  <a:pt x="2702690" y="1553490"/>
                </a:cubicBezTo>
                <a:cubicBezTo>
                  <a:pt x="2702690" y="1556074"/>
                  <a:pt x="2702456" y="1558365"/>
                  <a:pt x="2701986" y="1560362"/>
                </a:cubicBezTo>
                <a:cubicBezTo>
                  <a:pt x="2701516" y="1562359"/>
                  <a:pt x="2700811" y="1563593"/>
                  <a:pt x="2699871" y="1564063"/>
                </a:cubicBezTo>
                <a:cubicBezTo>
                  <a:pt x="2702690" y="1565707"/>
                  <a:pt x="2704100" y="1568292"/>
                  <a:pt x="2704100" y="1571816"/>
                </a:cubicBezTo>
                <a:cubicBezTo>
                  <a:pt x="2704100" y="1574870"/>
                  <a:pt x="2702926" y="1577690"/>
                  <a:pt x="2700576" y="1580274"/>
                </a:cubicBezTo>
                <a:cubicBezTo>
                  <a:pt x="2702220" y="1582624"/>
                  <a:pt x="2703042" y="1585326"/>
                  <a:pt x="2703042" y="1588380"/>
                </a:cubicBezTo>
                <a:cubicBezTo>
                  <a:pt x="2703042" y="1593314"/>
                  <a:pt x="2701163" y="1597426"/>
                  <a:pt x="2697404" y="1600715"/>
                </a:cubicBezTo>
                <a:cubicBezTo>
                  <a:pt x="2700223" y="1603769"/>
                  <a:pt x="2701633" y="1607411"/>
                  <a:pt x="2701633" y="1611640"/>
                </a:cubicBezTo>
                <a:cubicBezTo>
                  <a:pt x="2701633" y="1614929"/>
                  <a:pt x="2700693" y="1617866"/>
                  <a:pt x="2698814" y="1620451"/>
                </a:cubicBezTo>
                <a:cubicBezTo>
                  <a:pt x="2699519" y="1622565"/>
                  <a:pt x="2699871" y="1624562"/>
                  <a:pt x="2699871" y="1626442"/>
                </a:cubicBezTo>
                <a:cubicBezTo>
                  <a:pt x="2699871" y="1629496"/>
                  <a:pt x="2699166" y="1632551"/>
                  <a:pt x="2697756" y="1635605"/>
                </a:cubicBezTo>
                <a:cubicBezTo>
                  <a:pt x="2696347" y="1638659"/>
                  <a:pt x="2695407" y="1640539"/>
                  <a:pt x="2694937" y="1641244"/>
                </a:cubicBezTo>
                <a:cubicBezTo>
                  <a:pt x="2696582" y="1643593"/>
                  <a:pt x="2697404" y="1646413"/>
                  <a:pt x="2697404" y="1649702"/>
                </a:cubicBezTo>
                <a:cubicBezTo>
                  <a:pt x="2697404" y="1654871"/>
                  <a:pt x="2695524" y="1658982"/>
                  <a:pt x="2691765" y="1662037"/>
                </a:cubicBezTo>
                <a:cubicBezTo>
                  <a:pt x="2692000" y="1662742"/>
                  <a:pt x="2692117" y="1663916"/>
                  <a:pt x="2692117" y="1665561"/>
                </a:cubicBezTo>
                <a:cubicBezTo>
                  <a:pt x="2692117" y="1670025"/>
                  <a:pt x="2690532" y="1673549"/>
                  <a:pt x="2687360" y="1676134"/>
                </a:cubicBezTo>
                <a:cubicBezTo>
                  <a:pt x="2684188" y="1678718"/>
                  <a:pt x="2680370" y="1680010"/>
                  <a:pt x="2675906" y="1680010"/>
                </a:cubicBezTo>
                <a:cubicBezTo>
                  <a:pt x="2671208" y="1680010"/>
                  <a:pt x="2667272" y="1678542"/>
                  <a:pt x="2664099" y="1675605"/>
                </a:cubicBezTo>
                <a:cubicBezTo>
                  <a:pt x="2660928" y="1672668"/>
                  <a:pt x="2659577" y="1668615"/>
                  <a:pt x="2660047" y="1663446"/>
                </a:cubicBezTo>
                <a:cubicBezTo>
                  <a:pt x="2659107" y="1660627"/>
                  <a:pt x="2658637" y="1658395"/>
                  <a:pt x="2658637" y="1656751"/>
                </a:cubicBezTo>
                <a:cubicBezTo>
                  <a:pt x="2658637" y="1652756"/>
                  <a:pt x="2660164" y="1648997"/>
                  <a:pt x="2663219" y="1645473"/>
                </a:cubicBezTo>
                <a:cubicBezTo>
                  <a:pt x="2662749" y="1644298"/>
                  <a:pt x="2662514" y="1642301"/>
                  <a:pt x="2662514" y="1639482"/>
                </a:cubicBezTo>
                <a:cubicBezTo>
                  <a:pt x="2662514" y="1635957"/>
                  <a:pt x="2663219" y="1632668"/>
                  <a:pt x="2664628" y="1629614"/>
                </a:cubicBezTo>
                <a:cubicBezTo>
                  <a:pt x="2664159" y="1628204"/>
                  <a:pt x="2663923" y="1627147"/>
                  <a:pt x="2663923" y="1626442"/>
                </a:cubicBezTo>
                <a:cubicBezTo>
                  <a:pt x="2663923" y="1624562"/>
                  <a:pt x="2664452" y="1622448"/>
                  <a:pt x="2665510" y="1620098"/>
                </a:cubicBezTo>
                <a:cubicBezTo>
                  <a:pt x="2666566" y="1617749"/>
                  <a:pt x="2667212" y="1616339"/>
                  <a:pt x="2667448" y="1615869"/>
                </a:cubicBezTo>
                <a:cubicBezTo>
                  <a:pt x="2666038" y="1613050"/>
                  <a:pt x="2665334" y="1610113"/>
                  <a:pt x="2665334" y="1607058"/>
                </a:cubicBezTo>
                <a:cubicBezTo>
                  <a:pt x="2665334" y="1603299"/>
                  <a:pt x="2666390" y="1600597"/>
                  <a:pt x="2668505" y="1598953"/>
                </a:cubicBezTo>
                <a:cubicBezTo>
                  <a:pt x="2666860" y="1597308"/>
                  <a:pt x="2666038" y="1595311"/>
                  <a:pt x="2666038" y="1592962"/>
                </a:cubicBezTo>
                <a:cubicBezTo>
                  <a:pt x="2666038" y="1590377"/>
                  <a:pt x="2667095" y="1587323"/>
                  <a:pt x="2669210" y="1583798"/>
                </a:cubicBezTo>
                <a:cubicBezTo>
                  <a:pt x="2666860" y="1581449"/>
                  <a:pt x="2665686" y="1578277"/>
                  <a:pt x="2665686" y="1574283"/>
                </a:cubicBezTo>
                <a:cubicBezTo>
                  <a:pt x="2665686" y="1570289"/>
                  <a:pt x="2666860" y="1566765"/>
                  <a:pt x="2669210" y="1563710"/>
                </a:cubicBezTo>
                <a:cubicBezTo>
                  <a:pt x="2667800" y="1562535"/>
                  <a:pt x="2667095" y="1559599"/>
                  <a:pt x="2667095" y="1554900"/>
                </a:cubicBezTo>
                <a:cubicBezTo>
                  <a:pt x="2667095" y="1551140"/>
                  <a:pt x="2667330" y="1547616"/>
                  <a:pt x="2667800" y="1544327"/>
                </a:cubicBezTo>
                <a:cubicBezTo>
                  <a:pt x="2665686" y="1544562"/>
                  <a:pt x="2663571" y="1543681"/>
                  <a:pt x="2661457" y="1541684"/>
                </a:cubicBezTo>
                <a:cubicBezTo>
                  <a:pt x="2659342" y="1539687"/>
                  <a:pt x="2658285" y="1537513"/>
                  <a:pt x="2658285" y="1535164"/>
                </a:cubicBezTo>
                <a:cubicBezTo>
                  <a:pt x="2656640" y="1535634"/>
                  <a:pt x="2653645" y="1534988"/>
                  <a:pt x="2649298" y="1533225"/>
                </a:cubicBezTo>
                <a:cubicBezTo>
                  <a:pt x="2644951" y="1531463"/>
                  <a:pt x="2642661" y="1529877"/>
                  <a:pt x="2642426" y="1528468"/>
                </a:cubicBezTo>
                <a:cubicBezTo>
                  <a:pt x="2641721" y="1528703"/>
                  <a:pt x="2640781" y="1528820"/>
                  <a:pt x="2639607" y="1528820"/>
                </a:cubicBezTo>
                <a:cubicBezTo>
                  <a:pt x="2637727" y="1528820"/>
                  <a:pt x="2634908" y="1528115"/>
                  <a:pt x="2631148" y="1526706"/>
                </a:cubicBezTo>
                <a:cubicBezTo>
                  <a:pt x="2626684" y="1531405"/>
                  <a:pt x="2621515" y="1533284"/>
                  <a:pt x="2615642" y="1532344"/>
                </a:cubicBezTo>
                <a:cubicBezTo>
                  <a:pt x="2613527" y="1534459"/>
                  <a:pt x="2610708" y="1536456"/>
                  <a:pt x="2607183" y="1538336"/>
                </a:cubicBezTo>
                <a:cubicBezTo>
                  <a:pt x="2603659" y="1540215"/>
                  <a:pt x="2600370" y="1541273"/>
                  <a:pt x="2597315" y="1541508"/>
                </a:cubicBezTo>
                <a:cubicBezTo>
                  <a:pt x="2596845" y="1543622"/>
                  <a:pt x="2596082" y="1545032"/>
                  <a:pt x="2595025" y="1545737"/>
                </a:cubicBezTo>
                <a:cubicBezTo>
                  <a:pt x="2593967" y="1546441"/>
                  <a:pt x="2592616" y="1546970"/>
                  <a:pt x="2590972" y="1547322"/>
                </a:cubicBezTo>
                <a:cubicBezTo>
                  <a:pt x="2589327" y="1547675"/>
                  <a:pt x="2588034" y="1547969"/>
                  <a:pt x="2587094" y="1548203"/>
                </a:cubicBezTo>
                <a:cubicBezTo>
                  <a:pt x="2587094" y="1552198"/>
                  <a:pt x="2585215" y="1554782"/>
                  <a:pt x="2581456" y="1555957"/>
                </a:cubicBezTo>
                <a:cubicBezTo>
                  <a:pt x="2582396" y="1558541"/>
                  <a:pt x="2582865" y="1561008"/>
                  <a:pt x="2582865" y="1563358"/>
                </a:cubicBezTo>
                <a:cubicBezTo>
                  <a:pt x="2582865" y="1565237"/>
                  <a:pt x="2582514" y="1567704"/>
                  <a:pt x="2581808" y="1570759"/>
                </a:cubicBezTo>
                <a:cubicBezTo>
                  <a:pt x="2581104" y="1573813"/>
                  <a:pt x="2580516" y="1576280"/>
                  <a:pt x="2580046" y="1578160"/>
                </a:cubicBezTo>
                <a:cubicBezTo>
                  <a:pt x="2580282" y="1578865"/>
                  <a:pt x="2580398" y="1580039"/>
                  <a:pt x="2580398" y="1581684"/>
                </a:cubicBezTo>
                <a:cubicBezTo>
                  <a:pt x="2580398" y="1584268"/>
                  <a:pt x="2579459" y="1586970"/>
                  <a:pt x="2577579" y="1589790"/>
                </a:cubicBezTo>
                <a:cubicBezTo>
                  <a:pt x="2578049" y="1591669"/>
                  <a:pt x="2578285" y="1593197"/>
                  <a:pt x="2578285" y="1594371"/>
                </a:cubicBezTo>
                <a:cubicBezTo>
                  <a:pt x="2578285" y="1596016"/>
                  <a:pt x="2577815" y="1598248"/>
                  <a:pt x="2576875" y="1601067"/>
                </a:cubicBezTo>
                <a:cubicBezTo>
                  <a:pt x="2578754" y="1605296"/>
                  <a:pt x="2579694" y="1608938"/>
                  <a:pt x="2579694" y="1611992"/>
                </a:cubicBezTo>
                <a:cubicBezTo>
                  <a:pt x="2579694" y="1614812"/>
                  <a:pt x="2579224" y="1617631"/>
                  <a:pt x="2578285" y="1620451"/>
                </a:cubicBezTo>
                <a:cubicBezTo>
                  <a:pt x="2580634" y="1623505"/>
                  <a:pt x="2581808" y="1628087"/>
                  <a:pt x="2581808" y="1634195"/>
                </a:cubicBezTo>
                <a:cubicBezTo>
                  <a:pt x="2581808" y="1637015"/>
                  <a:pt x="2581456" y="1639482"/>
                  <a:pt x="2580752" y="1641596"/>
                </a:cubicBezTo>
                <a:cubicBezTo>
                  <a:pt x="2583101" y="1643946"/>
                  <a:pt x="2584276" y="1646882"/>
                  <a:pt x="2584276" y="1650407"/>
                </a:cubicBezTo>
                <a:cubicBezTo>
                  <a:pt x="2584276" y="1653226"/>
                  <a:pt x="2583336" y="1655458"/>
                  <a:pt x="2581456" y="1657103"/>
                </a:cubicBezTo>
                <a:cubicBezTo>
                  <a:pt x="2582161" y="1659452"/>
                  <a:pt x="2582514" y="1661919"/>
                  <a:pt x="2582514" y="1664504"/>
                </a:cubicBezTo>
                <a:cubicBezTo>
                  <a:pt x="2582514" y="1669438"/>
                  <a:pt x="2580810" y="1673373"/>
                  <a:pt x="2577403" y="1676310"/>
                </a:cubicBezTo>
                <a:cubicBezTo>
                  <a:pt x="2573997" y="1679247"/>
                  <a:pt x="2570061" y="1680715"/>
                  <a:pt x="2565597" y="1680715"/>
                </a:cubicBezTo>
                <a:cubicBezTo>
                  <a:pt x="2561133" y="1680715"/>
                  <a:pt x="2557374" y="1679306"/>
                  <a:pt x="2554320" y="1676486"/>
                </a:cubicBezTo>
                <a:cubicBezTo>
                  <a:pt x="2551265" y="1673667"/>
                  <a:pt x="2549738" y="1669555"/>
                  <a:pt x="2549738" y="1664151"/>
                </a:cubicBezTo>
                <a:cubicBezTo>
                  <a:pt x="2549738" y="1660627"/>
                  <a:pt x="2550326" y="1657220"/>
                  <a:pt x="2551500" y="1653931"/>
                </a:cubicBezTo>
                <a:cubicBezTo>
                  <a:pt x="2548915" y="1650877"/>
                  <a:pt x="2547153" y="1648468"/>
                  <a:pt x="2546213" y="1646706"/>
                </a:cubicBezTo>
                <a:cubicBezTo>
                  <a:pt x="2545274" y="1644944"/>
                  <a:pt x="2544804" y="1643123"/>
                  <a:pt x="2544804" y="1641244"/>
                </a:cubicBezTo>
                <a:cubicBezTo>
                  <a:pt x="2544804" y="1639599"/>
                  <a:pt x="2545392" y="1636780"/>
                  <a:pt x="2546566" y="1632786"/>
                </a:cubicBezTo>
                <a:cubicBezTo>
                  <a:pt x="2543982" y="1629966"/>
                  <a:pt x="2542689" y="1625972"/>
                  <a:pt x="2542689" y="1620803"/>
                </a:cubicBezTo>
                <a:cubicBezTo>
                  <a:pt x="2542689" y="1615399"/>
                  <a:pt x="2543864" y="1611053"/>
                  <a:pt x="2546213" y="1607763"/>
                </a:cubicBezTo>
                <a:cubicBezTo>
                  <a:pt x="2545274" y="1605414"/>
                  <a:pt x="2544393" y="1602888"/>
                  <a:pt x="2543570" y="1600186"/>
                </a:cubicBezTo>
                <a:cubicBezTo>
                  <a:pt x="2542748" y="1597484"/>
                  <a:pt x="2542337" y="1594841"/>
                  <a:pt x="2542337" y="1592257"/>
                </a:cubicBezTo>
                <a:cubicBezTo>
                  <a:pt x="2542337" y="1587323"/>
                  <a:pt x="2543746" y="1582389"/>
                  <a:pt x="2546566" y="1577455"/>
                </a:cubicBezTo>
                <a:cubicBezTo>
                  <a:pt x="2543746" y="1569467"/>
                  <a:pt x="2542337" y="1563593"/>
                  <a:pt x="2542337" y="1559834"/>
                </a:cubicBezTo>
                <a:cubicBezTo>
                  <a:pt x="2542337" y="1557484"/>
                  <a:pt x="2542572" y="1555722"/>
                  <a:pt x="2543042" y="1554547"/>
                </a:cubicBezTo>
                <a:cubicBezTo>
                  <a:pt x="2539752" y="1552668"/>
                  <a:pt x="2536816" y="1550259"/>
                  <a:pt x="2534231" y="1547322"/>
                </a:cubicBezTo>
                <a:cubicBezTo>
                  <a:pt x="2531647" y="1544386"/>
                  <a:pt x="2530355" y="1541273"/>
                  <a:pt x="2530355" y="1537983"/>
                </a:cubicBezTo>
                <a:cubicBezTo>
                  <a:pt x="2528240" y="1537278"/>
                  <a:pt x="2526654" y="1536280"/>
                  <a:pt x="2525597" y="1534988"/>
                </a:cubicBezTo>
                <a:cubicBezTo>
                  <a:pt x="2524539" y="1533695"/>
                  <a:pt x="2523424" y="1532109"/>
                  <a:pt x="2522249" y="1530230"/>
                </a:cubicBezTo>
                <a:cubicBezTo>
                  <a:pt x="2516845" y="1530230"/>
                  <a:pt x="2512616" y="1529643"/>
                  <a:pt x="2509561" y="1528468"/>
                </a:cubicBezTo>
                <a:cubicBezTo>
                  <a:pt x="2508856" y="1530347"/>
                  <a:pt x="2506096" y="1531992"/>
                  <a:pt x="2501280" y="1533402"/>
                </a:cubicBezTo>
                <a:cubicBezTo>
                  <a:pt x="2496463" y="1534811"/>
                  <a:pt x="2492645" y="1535281"/>
                  <a:pt x="2489825" y="1534811"/>
                </a:cubicBezTo>
                <a:cubicBezTo>
                  <a:pt x="2489121" y="1538336"/>
                  <a:pt x="2486947" y="1541331"/>
                  <a:pt x="2483306" y="1543798"/>
                </a:cubicBezTo>
                <a:cubicBezTo>
                  <a:pt x="2479664" y="1546265"/>
                  <a:pt x="2475963" y="1547381"/>
                  <a:pt x="2472204" y="1547146"/>
                </a:cubicBezTo>
                <a:cubicBezTo>
                  <a:pt x="2472674" y="1547851"/>
                  <a:pt x="2472909" y="1549026"/>
                  <a:pt x="2472909" y="1550670"/>
                </a:cubicBezTo>
                <a:cubicBezTo>
                  <a:pt x="2472909" y="1554195"/>
                  <a:pt x="2471676" y="1558189"/>
                  <a:pt x="2469209" y="1562653"/>
                </a:cubicBezTo>
                <a:cubicBezTo>
                  <a:pt x="2466742" y="1567117"/>
                  <a:pt x="2464568" y="1570171"/>
                  <a:pt x="2462689" y="1571816"/>
                </a:cubicBezTo>
                <a:cubicBezTo>
                  <a:pt x="2465508" y="1576985"/>
                  <a:pt x="2466918" y="1582036"/>
                  <a:pt x="2466918" y="1586970"/>
                </a:cubicBezTo>
                <a:cubicBezTo>
                  <a:pt x="2466918" y="1590964"/>
                  <a:pt x="2465861" y="1594371"/>
                  <a:pt x="2463747" y="1597191"/>
                </a:cubicBezTo>
                <a:cubicBezTo>
                  <a:pt x="2466800" y="1598600"/>
                  <a:pt x="2468328" y="1601302"/>
                  <a:pt x="2468328" y="1605296"/>
                </a:cubicBezTo>
                <a:cubicBezTo>
                  <a:pt x="2468328" y="1607646"/>
                  <a:pt x="2467623" y="1609760"/>
                  <a:pt x="2466214" y="1611640"/>
                </a:cubicBezTo>
                <a:cubicBezTo>
                  <a:pt x="2469502" y="1614224"/>
                  <a:pt x="2471147" y="1619393"/>
                  <a:pt x="2471147" y="1627147"/>
                </a:cubicBezTo>
                <a:cubicBezTo>
                  <a:pt x="2471147" y="1632081"/>
                  <a:pt x="2470560" y="1635487"/>
                  <a:pt x="2469385" y="1637367"/>
                </a:cubicBezTo>
                <a:cubicBezTo>
                  <a:pt x="2472439" y="1641126"/>
                  <a:pt x="2473967" y="1645355"/>
                  <a:pt x="2473967" y="1650054"/>
                </a:cubicBezTo>
                <a:cubicBezTo>
                  <a:pt x="2473967" y="1654988"/>
                  <a:pt x="2472204" y="1659452"/>
                  <a:pt x="2468680" y="1663446"/>
                </a:cubicBezTo>
                <a:cubicBezTo>
                  <a:pt x="2468915" y="1669085"/>
                  <a:pt x="2467681" y="1673432"/>
                  <a:pt x="2464980" y="1676486"/>
                </a:cubicBezTo>
                <a:cubicBezTo>
                  <a:pt x="2462278" y="1679541"/>
                  <a:pt x="2458930" y="1681068"/>
                  <a:pt x="2454936" y="1681068"/>
                </a:cubicBezTo>
                <a:cubicBezTo>
                  <a:pt x="2451411" y="1681068"/>
                  <a:pt x="2448298" y="1679717"/>
                  <a:pt x="2445596" y="1677015"/>
                </a:cubicBezTo>
                <a:cubicBezTo>
                  <a:pt x="2442894" y="1674313"/>
                  <a:pt x="2441544" y="1670730"/>
                  <a:pt x="2441544" y="1666266"/>
                </a:cubicBezTo>
                <a:cubicBezTo>
                  <a:pt x="2441544" y="1664386"/>
                  <a:pt x="2441661" y="1662977"/>
                  <a:pt x="2441896" y="1662037"/>
                </a:cubicBezTo>
                <a:cubicBezTo>
                  <a:pt x="2437431" y="1659217"/>
                  <a:pt x="2435200" y="1652639"/>
                  <a:pt x="2435200" y="1642301"/>
                </a:cubicBezTo>
                <a:cubicBezTo>
                  <a:pt x="2435200" y="1635253"/>
                  <a:pt x="2436257" y="1629614"/>
                  <a:pt x="2438372" y="1625385"/>
                </a:cubicBezTo>
                <a:cubicBezTo>
                  <a:pt x="2437197" y="1623270"/>
                  <a:pt x="2436081" y="1619452"/>
                  <a:pt x="2435024" y="1613931"/>
                </a:cubicBezTo>
                <a:cubicBezTo>
                  <a:pt x="2433966" y="1608409"/>
                  <a:pt x="2433437" y="1603299"/>
                  <a:pt x="2433437" y="1598600"/>
                </a:cubicBezTo>
                <a:cubicBezTo>
                  <a:pt x="2433437" y="1594371"/>
                  <a:pt x="2433907" y="1591317"/>
                  <a:pt x="2434848" y="1589437"/>
                </a:cubicBezTo>
                <a:cubicBezTo>
                  <a:pt x="2431793" y="1584033"/>
                  <a:pt x="2430266" y="1577807"/>
                  <a:pt x="2430266" y="1570759"/>
                </a:cubicBezTo>
                <a:cubicBezTo>
                  <a:pt x="2430266" y="1563475"/>
                  <a:pt x="2431675" y="1557014"/>
                  <a:pt x="2434495" y="1551375"/>
                </a:cubicBezTo>
                <a:cubicBezTo>
                  <a:pt x="2430031" y="1544562"/>
                  <a:pt x="2427799" y="1537983"/>
                  <a:pt x="2427799" y="1531640"/>
                </a:cubicBezTo>
                <a:cubicBezTo>
                  <a:pt x="2427799" y="1527880"/>
                  <a:pt x="2428738" y="1523769"/>
                  <a:pt x="2430618" y="1519305"/>
                </a:cubicBezTo>
                <a:cubicBezTo>
                  <a:pt x="2427329" y="1515780"/>
                  <a:pt x="2425685" y="1512021"/>
                  <a:pt x="2425685" y="1508027"/>
                </a:cubicBezTo>
                <a:cubicBezTo>
                  <a:pt x="2425685" y="1504033"/>
                  <a:pt x="2427387" y="1500626"/>
                  <a:pt x="2430794" y="1497807"/>
                </a:cubicBezTo>
                <a:cubicBezTo>
                  <a:pt x="2434201" y="1494987"/>
                  <a:pt x="2438137" y="1493578"/>
                  <a:pt x="2442601" y="1493578"/>
                </a:cubicBezTo>
                <a:close/>
                <a:moveTo>
                  <a:pt x="7155969" y="1491463"/>
                </a:moveTo>
                <a:cubicBezTo>
                  <a:pt x="7159728" y="1491463"/>
                  <a:pt x="7163194" y="1492814"/>
                  <a:pt x="7166365" y="1495516"/>
                </a:cubicBezTo>
                <a:cubicBezTo>
                  <a:pt x="7169537" y="1498218"/>
                  <a:pt x="7171123" y="1501566"/>
                  <a:pt x="7171123" y="1505560"/>
                </a:cubicBezTo>
                <a:cubicBezTo>
                  <a:pt x="7171123" y="1507910"/>
                  <a:pt x="7170536" y="1510142"/>
                  <a:pt x="7169361" y="1512256"/>
                </a:cubicBezTo>
                <a:cubicBezTo>
                  <a:pt x="7170301" y="1513901"/>
                  <a:pt x="7170771" y="1515898"/>
                  <a:pt x="7170771" y="1518247"/>
                </a:cubicBezTo>
                <a:cubicBezTo>
                  <a:pt x="7170771" y="1521537"/>
                  <a:pt x="7170066" y="1524767"/>
                  <a:pt x="7168657" y="1527939"/>
                </a:cubicBezTo>
                <a:cubicBezTo>
                  <a:pt x="7167247" y="1531111"/>
                  <a:pt x="7165367" y="1533519"/>
                  <a:pt x="7163017" y="1535164"/>
                </a:cubicBezTo>
                <a:cubicBezTo>
                  <a:pt x="7163252" y="1536808"/>
                  <a:pt x="7163370" y="1539158"/>
                  <a:pt x="7163370" y="1542212"/>
                </a:cubicBezTo>
                <a:cubicBezTo>
                  <a:pt x="7163370" y="1547616"/>
                  <a:pt x="7162078" y="1552198"/>
                  <a:pt x="7159493" y="1555957"/>
                </a:cubicBezTo>
                <a:cubicBezTo>
                  <a:pt x="7159964" y="1557836"/>
                  <a:pt x="7160198" y="1559951"/>
                  <a:pt x="7160198" y="1562301"/>
                </a:cubicBezTo>
                <a:cubicBezTo>
                  <a:pt x="7160198" y="1566060"/>
                  <a:pt x="7159611" y="1569701"/>
                  <a:pt x="7158436" y="1573226"/>
                </a:cubicBezTo>
                <a:cubicBezTo>
                  <a:pt x="7157261" y="1576750"/>
                  <a:pt x="7155264" y="1579452"/>
                  <a:pt x="7152445" y="1581331"/>
                </a:cubicBezTo>
                <a:cubicBezTo>
                  <a:pt x="7153150" y="1583446"/>
                  <a:pt x="7153502" y="1585913"/>
                  <a:pt x="7153502" y="1588732"/>
                </a:cubicBezTo>
                <a:cubicBezTo>
                  <a:pt x="7153502" y="1595311"/>
                  <a:pt x="7151858" y="1600128"/>
                  <a:pt x="7148568" y="1603182"/>
                </a:cubicBezTo>
                <a:cubicBezTo>
                  <a:pt x="7148803" y="1603887"/>
                  <a:pt x="7148921" y="1604944"/>
                  <a:pt x="7148921" y="1606354"/>
                </a:cubicBezTo>
                <a:cubicBezTo>
                  <a:pt x="7148921" y="1609173"/>
                  <a:pt x="7148451" y="1611934"/>
                  <a:pt x="7147511" y="1614636"/>
                </a:cubicBezTo>
                <a:cubicBezTo>
                  <a:pt x="7146571" y="1617338"/>
                  <a:pt x="7145279" y="1619628"/>
                  <a:pt x="7143634" y="1621508"/>
                </a:cubicBezTo>
                <a:cubicBezTo>
                  <a:pt x="7144104" y="1623857"/>
                  <a:pt x="7144339" y="1625502"/>
                  <a:pt x="7144339" y="1626442"/>
                </a:cubicBezTo>
                <a:cubicBezTo>
                  <a:pt x="7144339" y="1628556"/>
                  <a:pt x="7143928" y="1630260"/>
                  <a:pt x="7143106" y="1631552"/>
                </a:cubicBezTo>
                <a:cubicBezTo>
                  <a:pt x="7142283" y="1632844"/>
                  <a:pt x="7141344" y="1634019"/>
                  <a:pt x="7140286" y="1635076"/>
                </a:cubicBezTo>
                <a:cubicBezTo>
                  <a:pt x="7139229" y="1636134"/>
                  <a:pt x="7138583" y="1636780"/>
                  <a:pt x="7138348" y="1637015"/>
                </a:cubicBezTo>
                <a:cubicBezTo>
                  <a:pt x="7138818" y="1639364"/>
                  <a:pt x="7139053" y="1641361"/>
                  <a:pt x="7139053" y="1643006"/>
                </a:cubicBezTo>
                <a:cubicBezTo>
                  <a:pt x="7139053" y="1647705"/>
                  <a:pt x="7138054" y="1652286"/>
                  <a:pt x="7136057" y="1656751"/>
                </a:cubicBezTo>
                <a:cubicBezTo>
                  <a:pt x="7134060" y="1661214"/>
                  <a:pt x="7131887" y="1664034"/>
                  <a:pt x="7129537" y="1665209"/>
                </a:cubicBezTo>
                <a:cubicBezTo>
                  <a:pt x="7128128" y="1670612"/>
                  <a:pt x="7126013" y="1674665"/>
                  <a:pt x="7123194" y="1677367"/>
                </a:cubicBezTo>
                <a:cubicBezTo>
                  <a:pt x="7120374" y="1680069"/>
                  <a:pt x="7117202" y="1681420"/>
                  <a:pt x="7113678" y="1681420"/>
                </a:cubicBezTo>
                <a:cubicBezTo>
                  <a:pt x="7108979" y="1681420"/>
                  <a:pt x="7104867" y="1679306"/>
                  <a:pt x="7101343" y="1675077"/>
                </a:cubicBezTo>
                <a:cubicBezTo>
                  <a:pt x="7096644" y="1673432"/>
                  <a:pt x="7094295" y="1670260"/>
                  <a:pt x="7094295" y="1665561"/>
                </a:cubicBezTo>
                <a:cubicBezTo>
                  <a:pt x="7094295" y="1663446"/>
                  <a:pt x="7094647" y="1661567"/>
                  <a:pt x="7095352" y="1659922"/>
                </a:cubicBezTo>
                <a:cubicBezTo>
                  <a:pt x="7093707" y="1659922"/>
                  <a:pt x="7091769" y="1658513"/>
                  <a:pt x="7089537" y="1655693"/>
                </a:cubicBezTo>
                <a:cubicBezTo>
                  <a:pt x="7087305" y="1652874"/>
                  <a:pt x="7086189" y="1649937"/>
                  <a:pt x="7086189" y="1646882"/>
                </a:cubicBezTo>
                <a:cubicBezTo>
                  <a:pt x="7086189" y="1645473"/>
                  <a:pt x="7086541" y="1644063"/>
                  <a:pt x="7087246" y="1642653"/>
                </a:cubicBezTo>
                <a:cubicBezTo>
                  <a:pt x="7086541" y="1641479"/>
                  <a:pt x="7085367" y="1639893"/>
                  <a:pt x="7083722" y="1637896"/>
                </a:cubicBezTo>
                <a:cubicBezTo>
                  <a:pt x="7082078" y="1635899"/>
                  <a:pt x="7081138" y="1633725"/>
                  <a:pt x="7080903" y="1631376"/>
                </a:cubicBezTo>
                <a:cubicBezTo>
                  <a:pt x="7078318" y="1630436"/>
                  <a:pt x="7076321" y="1628850"/>
                  <a:pt x="7074911" y="1626618"/>
                </a:cubicBezTo>
                <a:cubicBezTo>
                  <a:pt x="7073501" y="1624386"/>
                  <a:pt x="7072797" y="1621860"/>
                  <a:pt x="7072797" y="1619041"/>
                </a:cubicBezTo>
                <a:cubicBezTo>
                  <a:pt x="7072797" y="1616926"/>
                  <a:pt x="7073032" y="1615282"/>
                  <a:pt x="7073501" y="1614107"/>
                </a:cubicBezTo>
                <a:cubicBezTo>
                  <a:pt x="7071152" y="1611757"/>
                  <a:pt x="7069155" y="1608292"/>
                  <a:pt x="7067510" y="1603710"/>
                </a:cubicBezTo>
                <a:cubicBezTo>
                  <a:pt x="7065866" y="1599129"/>
                  <a:pt x="7065161" y="1595194"/>
                  <a:pt x="7065396" y="1591904"/>
                </a:cubicBezTo>
                <a:cubicBezTo>
                  <a:pt x="7063516" y="1590495"/>
                  <a:pt x="7062048" y="1588732"/>
                  <a:pt x="7060990" y="1586618"/>
                </a:cubicBezTo>
                <a:cubicBezTo>
                  <a:pt x="7059933" y="1584503"/>
                  <a:pt x="7059405" y="1582389"/>
                  <a:pt x="7059405" y="1580274"/>
                </a:cubicBezTo>
                <a:cubicBezTo>
                  <a:pt x="7059405" y="1578865"/>
                  <a:pt x="7059522" y="1577807"/>
                  <a:pt x="7059757" y="1577102"/>
                </a:cubicBezTo>
                <a:cubicBezTo>
                  <a:pt x="7056233" y="1576163"/>
                  <a:pt x="7053061" y="1573754"/>
                  <a:pt x="7050242" y="1569878"/>
                </a:cubicBezTo>
                <a:cubicBezTo>
                  <a:pt x="7047422" y="1566001"/>
                  <a:pt x="7046130" y="1561361"/>
                  <a:pt x="7046365" y="1555957"/>
                </a:cubicBezTo>
                <a:cubicBezTo>
                  <a:pt x="7043780" y="1554312"/>
                  <a:pt x="7042077" y="1552961"/>
                  <a:pt x="7041254" y="1551904"/>
                </a:cubicBezTo>
                <a:cubicBezTo>
                  <a:pt x="7040432" y="1550847"/>
                  <a:pt x="7040021" y="1549496"/>
                  <a:pt x="7040021" y="1547851"/>
                </a:cubicBezTo>
                <a:lnTo>
                  <a:pt x="7040374" y="1542212"/>
                </a:lnTo>
                <a:cubicBezTo>
                  <a:pt x="7036850" y="1539393"/>
                  <a:pt x="7034030" y="1536397"/>
                  <a:pt x="7031916" y="1533225"/>
                </a:cubicBezTo>
                <a:cubicBezTo>
                  <a:pt x="7029801" y="1530054"/>
                  <a:pt x="7028861" y="1525883"/>
                  <a:pt x="7029096" y="1520714"/>
                </a:cubicBezTo>
                <a:cubicBezTo>
                  <a:pt x="7026277" y="1515780"/>
                  <a:pt x="7024867" y="1511669"/>
                  <a:pt x="7024867" y="1508379"/>
                </a:cubicBezTo>
                <a:cubicBezTo>
                  <a:pt x="7024867" y="1504385"/>
                  <a:pt x="7026747" y="1500626"/>
                  <a:pt x="7030506" y="1497102"/>
                </a:cubicBezTo>
                <a:cubicBezTo>
                  <a:pt x="7033560" y="1494283"/>
                  <a:pt x="7036850" y="1492873"/>
                  <a:pt x="7040374" y="1492873"/>
                </a:cubicBezTo>
                <a:cubicBezTo>
                  <a:pt x="7044603" y="1492873"/>
                  <a:pt x="7048186" y="1494576"/>
                  <a:pt x="7051122" y="1497983"/>
                </a:cubicBezTo>
                <a:cubicBezTo>
                  <a:pt x="7054060" y="1501390"/>
                  <a:pt x="7055293" y="1504855"/>
                  <a:pt x="7054823" y="1508379"/>
                </a:cubicBezTo>
                <a:cubicBezTo>
                  <a:pt x="7057408" y="1508379"/>
                  <a:pt x="7059405" y="1509672"/>
                  <a:pt x="7060814" y="1512256"/>
                </a:cubicBezTo>
                <a:cubicBezTo>
                  <a:pt x="7062224" y="1514841"/>
                  <a:pt x="7062929" y="1517660"/>
                  <a:pt x="7062929" y="1520714"/>
                </a:cubicBezTo>
                <a:cubicBezTo>
                  <a:pt x="7062929" y="1522124"/>
                  <a:pt x="7062811" y="1523181"/>
                  <a:pt x="7062576" y="1523886"/>
                </a:cubicBezTo>
                <a:cubicBezTo>
                  <a:pt x="7066570" y="1527880"/>
                  <a:pt x="7068568" y="1532109"/>
                  <a:pt x="7068568" y="1536574"/>
                </a:cubicBezTo>
                <a:cubicBezTo>
                  <a:pt x="7068568" y="1538218"/>
                  <a:pt x="7068215" y="1539745"/>
                  <a:pt x="7067510" y="1541155"/>
                </a:cubicBezTo>
                <a:cubicBezTo>
                  <a:pt x="7071975" y="1541860"/>
                  <a:pt x="7075146" y="1544092"/>
                  <a:pt x="7077026" y="1547851"/>
                </a:cubicBezTo>
                <a:cubicBezTo>
                  <a:pt x="7078906" y="1551610"/>
                  <a:pt x="7079493" y="1555604"/>
                  <a:pt x="7078788" y="1559834"/>
                </a:cubicBezTo>
                <a:cubicBezTo>
                  <a:pt x="7085367" y="1562888"/>
                  <a:pt x="7088186" y="1567822"/>
                  <a:pt x="7087246" y="1574635"/>
                </a:cubicBezTo>
                <a:cubicBezTo>
                  <a:pt x="7090300" y="1576985"/>
                  <a:pt x="7092180" y="1579569"/>
                  <a:pt x="7092885" y="1582389"/>
                </a:cubicBezTo>
                <a:cubicBezTo>
                  <a:pt x="7093590" y="1585208"/>
                  <a:pt x="7094060" y="1588967"/>
                  <a:pt x="7094295" y="1593666"/>
                </a:cubicBezTo>
                <a:cubicBezTo>
                  <a:pt x="7096879" y="1595546"/>
                  <a:pt x="7099229" y="1598130"/>
                  <a:pt x="7101343" y="1601420"/>
                </a:cubicBezTo>
                <a:cubicBezTo>
                  <a:pt x="7103458" y="1604709"/>
                  <a:pt x="7104163" y="1608351"/>
                  <a:pt x="7103458" y="1612345"/>
                </a:cubicBezTo>
                <a:cubicBezTo>
                  <a:pt x="7106982" y="1615869"/>
                  <a:pt x="7108509" y="1619746"/>
                  <a:pt x="7108039" y="1623975"/>
                </a:cubicBezTo>
                <a:cubicBezTo>
                  <a:pt x="7108744" y="1624445"/>
                  <a:pt x="7109567" y="1625385"/>
                  <a:pt x="7110506" y="1626794"/>
                </a:cubicBezTo>
                <a:cubicBezTo>
                  <a:pt x="7110741" y="1623035"/>
                  <a:pt x="7111446" y="1620098"/>
                  <a:pt x="7112621" y="1617984"/>
                </a:cubicBezTo>
                <a:cubicBezTo>
                  <a:pt x="7113795" y="1615869"/>
                  <a:pt x="7115323" y="1613637"/>
                  <a:pt x="7117202" y="1611288"/>
                </a:cubicBezTo>
                <a:cubicBezTo>
                  <a:pt x="7116732" y="1609878"/>
                  <a:pt x="7116967" y="1608116"/>
                  <a:pt x="7117907" y="1606001"/>
                </a:cubicBezTo>
                <a:cubicBezTo>
                  <a:pt x="7118847" y="1603887"/>
                  <a:pt x="7120257" y="1602007"/>
                  <a:pt x="7122136" y="1600362"/>
                </a:cubicBezTo>
                <a:cubicBezTo>
                  <a:pt x="7121197" y="1598718"/>
                  <a:pt x="7120726" y="1596838"/>
                  <a:pt x="7120726" y="1594724"/>
                </a:cubicBezTo>
                <a:cubicBezTo>
                  <a:pt x="7120726" y="1590730"/>
                  <a:pt x="7122136" y="1587910"/>
                  <a:pt x="7124956" y="1586265"/>
                </a:cubicBezTo>
                <a:cubicBezTo>
                  <a:pt x="7124251" y="1584856"/>
                  <a:pt x="7123898" y="1582859"/>
                  <a:pt x="7123898" y="1580274"/>
                </a:cubicBezTo>
                <a:cubicBezTo>
                  <a:pt x="7123898" y="1577690"/>
                  <a:pt x="7124369" y="1574988"/>
                  <a:pt x="7125308" y="1572168"/>
                </a:cubicBezTo>
                <a:cubicBezTo>
                  <a:pt x="7126248" y="1569349"/>
                  <a:pt x="7127657" y="1566882"/>
                  <a:pt x="7129537" y="1564767"/>
                </a:cubicBezTo>
                <a:cubicBezTo>
                  <a:pt x="7129302" y="1563828"/>
                  <a:pt x="7129185" y="1562418"/>
                  <a:pt x="7129185" y="1560538"/>
                </a:cubicBezTo>
                <a:cubicBezTo>
                  <a:pt x="7129185" y="1554900"/>
                  <a:pt x="7130947" y="1550318"/>
                  <a:pt x="7134471" y="1546794"/>
                </a:cubicBezTo>
                <a:cubicBezTo>
                  <a:pt x="7133766" y="1545384"/>
                  <a:pt x="7133414" y="1543387"/>
                  <a:pt x="7133414" y="1540803"/>
                </a:cubicBezTo>
                <a:cubicBezTo>
                  <a:pt x="7133414" y="1535869"/>
                  <a:pt x="7135059" y="1531875"/>
                  <a:pt x="7138348" y="1528820"/>
                </a:cubicBezTo>
                <a:cubicBezTo>
                  <a:pt x="7137408" y="1526236"/>
                  <a:pt x="7136938" y="1523534"/>
                  <a:pt x="7136938" y="1520714"/>
                </a:cubicBezTo>
                <a:cubicBezTo>
                  <a:pt x="7136938" y="1516720"/>
                  <a:pt x="7137643" y="1512844"/>
                  <a:pt x="7139053" y="1509084"/>
                </a:cubicBezTo>
                <a:cubicBezTo>
                  <a:pt x="7140462" y="1505325"/>
                  <a:pt x="7141990" y="1502623"/>
                  <a:pt x="7143634" y="1500979"/>
                </a:cubicBezTo>
                <a:cubicBezTo>
                  <a:pt x="7144574" y="1497924"/>
                  <a:pt x="7146218" y="1495575"/>
                  <a:pt x="7148568" y="1493930"/>
                </a:cubicBezTo>
                <a:cubicBezTo>
                  <a:pt x="7150918" y="1492285"/>
                  <a:pt x="7153385" y="1491463"/>
                  <a:pt x="7155969" y="1491463"/>
                </a:cubicBezTo>
                <a:close/>
                <a:moveTo>
                  <a:pt x="4867531" y="1491463"/>
                </a:moveTo>
                <a:cubicBezTo>
                  <a:pt x="4873404" y="1491463"/>
                  <a:pt x="4878632" y="1492873"/>
                  <a:pt x="4883214" y="1495692"/>
                </a:cubicBezTo>
                <a:cubicBezTo>
                  <a:pt x="4887795" y="1498512"/>
                  <a:pt x="4890438" y="1502271"/>
                  <a:pt x="4891143" y="1506970"/>
                </a:cubicBezTo>
                <a:cubicBezTo>
                  <a:pt x="4895372" y="1508379"/>
                  <a:pt x="4898603" y="1510553"/>
                  <a:pt x="4900835" y="1513490"/>
                </a:cubicBezTo>
                <a:cubicBezTo>
                  <a:pt x="4903067" y="1516427"/>
                  <a:pt x="4904418" y="1520479"/>
                  <a:pt x="4904888" y="1525648"/>
                </a:cubicBezTo>
                <a:cubicBezTo>
                  <a:pt x="4907942" y="1528703"/>
                  <a:pt x="4910174" y="1532286"/>
                  <a:pt x="4911584" y="1536397"/>
                </a:cubicBezTo>
                <a:cubicBezTo>
                  <a:pt x="4912994" y="1540509"/>
                  <a:pt x="4913698" y="1544679"/>
                  <a:pt x="4913698" y="1548908"/>
                </a:cubicBezTo>
                <a:cubicBezTo>
                  <a:pt x="4913698" y="1554312"/>
                  <a:pt x="4912759" y="1558659"/>
                  <a:pt x="4910879" y="1561948"/>
                </a:cubicBezTo>
                <a:cubicBezTo>
                  <a:pt x="4912523" y="1564298"/>
                  <a:pt x="4913933" y="1567822"/>
                  <a:pt x="4915108" y="1572521"/>
                </a:cubicBezTo>
                <a:cubicBezTo>
                  <a:pt x="4916283" y="1577220"/>
                  <a:pt x="4916870" y="1581801"/>
                  <a:pt x="4916870" y="1586265"/>
                </a:cubicBezTo>
                <a:cubicBezTo>
                  <a:pt x="4916870" y="1588145"/>
                  <a:pt x="4916635" y="1590495"/>
                  <a:pt x="4916166" y="1593314"/>
                </a:cubicBezTo>
                <a:cubicBezTo>
                  <a:pt x="4917810" y="1596838"/>
                  <a:pt x="4918632" y="1599188"/>
                  <a:pt x="4918632" y="1600362"/>
                </a:cubicBezTo>
                <a:cubicBezTo>
                  <a:pt x="4918632" y="1601067"/>
                  <a:pt x="4918280" y="1602712"/>
                  <a:pt x="4917575" y="1605296"/>
                </a:cubicBezTo>
                <a:cubicBezTo>
                  <a:pt x="4917810" y="1606236"/>
                  <a:pt x="4918045" y="1607352"/>
                  <a:pt x="4918280" y="1608644"/>
                </a:cubicBezTo>
                <a:cubicBezTo>
                  <a:pt x="4918515" y="1609937"/>
                  <a:pt x="4918632" y="1611523"/>
                  <a:pt x="4918632" y="1613402"/>
                </a:cubicBezTo>
                <a:cubicBezTo>
                  <a:pt x="4918632" y="1616926"/>
                  <a:pt x="4917340" y="1620098"/>
                  <a:pt x="4914756" y="1622918"/>
                </a:cubicBezTo>
                <a:cubicBezTo>
                  <a:pt x="4915695" y="1625502"/>
                  <a:pt x="4916166" y="1628674"/>
                  <a:pt x="4916166" y="1632433"/>
                </a:cubicBezTo>
                <a:cubicBezTo>
                  <a:pt x="4916166" y="1637367"/>
                  <a:pt x="4914991" y="1641361"/>
                  <a:pt x="4912641" y="1644415"/>
                </a:cubicBezTo>
                <a:cubicBezTo>
                  <a:pt x="4913111" y="1645355"/>
                  <a:pt x="4913346" y="1646882"/>
                  <a:pt x="4913346" y="1648997"/>
                </a:cubicBezTo>
                <a:cubicBezTo>
                  <a:pt x="4913346" y="1653931"/>
                  <a:pt x="4911349" y="1658043"/>
                  <a:pt x="4907354" y="1661332"/>
                </a:cubicBezTo>
                <a:cubicBezTo>
                  <a:pt x="4906415" y="1664621"/>
                  <a:pt x="4904653" y="1667147"/>
                  <a:pt x="4902068" y="1668909"/>
                </a:cubicBezTo>
                <a:cubicBezTo>
                  <a:pt x="4899484" y="1670671"/>
                  <a:pt x="4896664" y="1671552"/>
                  <a:pt x="4893610" y="1671552"/>
                </a:cubicBezTo>
                <a:cubicBezTo>
                  <a:pt x="4890556" y="1671552"/>
                  <a:pt x="4888089" y="1670612"/>
                  <a:pt x="4886209" y="1668733"/>
                </a:cubicBezTo>
                <a:cubicBezTo>
                  <a:pt x="4880100" y="1671317"/>
                  <a:pt x="4875166" y="1672610"/>
                  <a:pt x="4871407" y="1672610"/>
                </a:cubicBezTo>
                <a:cubicBezTo>
                  <a:pt x="4869528" y="1672610"/>
                  <a:pt x="4868118" y="1672492"/>
                  <a:pt x="4867178" y="1672257"/>
                </a:cubicBezTo>
                <a:cubicBezTo>
                  <a:pt x="4861070" y="1674137"/>
                  <a:pt x="4855901" y="1675077"/>
                  <a:pt x="4851671" y="1675077"/>
                </a:cubicBezTo>
                <a:cubicBezTo>
                  <a:pt x="4848617" y="1675077"/>
                  <a:pt x="4844388" y="1674489"/>
                  <a:pt x="4838984" y="1673314"/>
                </a:cubicBezTo>
                <a:cubicBezTo>
                  <a:pt x="4835695" y="1675194"/>
                  <a:pt x="4832523" y="1676134"/>
                  <a:pt x="4829469" y="1676134"/>
                </a:cubicBezTo>
                <a:cubicBezTo>
                  <a:pt x="4826650" y="1676134"/>
                  <a:pt x="4824065" y="1675311"/>
                  <a:pt x="4821716" y="1673667"/>
                </a:cubicBezTo>
                <a:cubicBezTo>
                  <a:pt x="4820541" y="1673902"/>
                  <a:pt x="4818779" y="1674019"/>
                  <a:pt x="4816429" y="1674019"/>
                </a:cubicBezTo>
                <a:cubicBezTo>
                  <a:pt x="4807266" y="1674019"/>
                  <a:pt x="4800217" y="1669908"/>
                  <a:pt x="4795283" y="1661684"/>
                </a:cubicBezTo>
                <a:cubicBezTo>
                  <a:pt x="4786355" y="1656515"/>
                  <a:pt x="4781891" y="1648762"/>
                  <a:pt x="4781891" y="1638424"/>
                </a:cubicBezTo>
                <a:cubicBezTo>
                  <a:pt x="4781891" y="1635840"/>
                  <a:pt x="4782009" y="1633843"/>
                  <a:pt x="4782244" y="1632433"/>
                </a:cubicBezTo>
                <a:cubicBezTo>
                  <a:pt x="4780129" y="1631023"/>
                  <a:pt x="4779072" y="1628087"/>
                  <a:pt x="4779072" y="1623622"/>
                </a:cubicBezTo>
                <a:cubicBezTo>
                  <a:pt x="4779072" y="1620568"/>
                  <a:pt x="4779659" y="1617866"/>
                  <a:pt x="4780834" y="1615517"/>
                </a:cubicBezTo>
                <a:cubicBezTo>
                  <a:pt x="4779894" y="1611288"/>
                  <a:pt x="4779425" y="1608586"/>
                  <a:pt x="4779425" y="1607411"/>
                </a:cubicBezTo>
                <a:cubicBezTo>
                  <a:pt x="4779425" y="1600597"/>
                  <a:pt x="4782714" y="1594489"/>
                  <a:pt x="4789293" y="1589085"/>
                </a:cubicBezTo>
                <a:cubicBezTo>
                  <a:pt x="4791877" y="1583681"/>
                  <a:pt x="4794872" y="1580039"/>
                  <a:pt x="4798279" y="1578160"/>
                </a:cubicBezTo>
                <a:cubicBezTo>
                  <a:pt x="4801686" y="1576280"/>
                  <a:pt x="4805974" y="1574870"/>
                  <a:pt x="4811143" y="1573931"/>
                </a:cubicBezTo>
                <a:cubicBezTo>
                  <a:pt x="4812552" y="1569936"/>
                  <a:pt x="4815841" y="1567234"/>
                  <a:pt x="4821010" y="1565825"/>
                </a:cubicBezTo>
                <a:cubicBezTo>
                  <a:pt x="4826179" y="1564415"/>
                  <a:pt x="4831231" y="1563945"/>
                  <a:pt x="4836165" y="1564415"/>
                </a:cubicBezTo>
                <a:cubicBezTo>
                  <a:pt x="4837574" y="1563475"/>
                  <a:pt x="4839571" y="1562594"/>
                  <a:pt x="4842156" y="1561772"/>
                </a:cubicBezTo>
                <a:cubicBezTo>
                  <a:pt x="4844740" y="1560950"/>
                  <a:pt x="4847325" y="1560538"/>
                  <a:pt x="4849909" y="1560538"/>
                </a:cubicBezTo>
                <a:cubicBezTo>
                  <a:pt x="4852729" y="1560538"/>
                  <a:pt x="4855196" y="1561008"/>
                  <a:pt x="4857310" y="1561948"/>
                </a:cubicBezTo>
                <a:cubicBezTo>
                  <a:pt x="4857780" y="1561478"/>
                  <a:pt x="4858955" y="1561243"/>
                  <a:pt x="4860835" y="1561243"/>
                </a:cubicBezTo>
                <a:cubicBezTo>
                  <a:pt x="4862244" y="1561243"/>
                  <a:pt x="4863654" y="1561361"/>
                  <a:pt x="4865063" y="1561596"/>
                </a:cubicBezTo>
                <a:cubicBezTo>
                  <a:pt x="4866473" y="1561831"/>
                  <a:pt x="4867413" y="1562183"/>
                  <a:pt x="4867883" y="1562653"/>
                </a:cubicBezTo>
                <a:cubicBezTo>
                  <a:pt x="4871172" y="1558424"/>
                  <a:pt x="4875049" y="1556309"/>
                  <a:pt x="4879513" y="1556309"/>
                </a:cubicBezTo>
                <a:cubicBezTo>
                  <a:pt x="4880923" y="1556309"/>
                  <a:pt x="4882333" y="1556662"/>
                  <a:pt x="4883742" y="1557367"/>
                </a:cubicBezTo>
                <a:lnTo>
                  <a:pt x="4883742" y="1556309"/>
                </a:lnTo>
                <a:cubicBezTo>
                  <a:pt x="4883742" y="1552315"/>
                  <a:pt x="4884565" y="1549496"/>
                  <a:pt x="4886209" y="1547851"/>
                </a:cubicBezTo>
                <a:cubicBezTo>
                  <a:pt x="4883859" y="1547146"/>
                  <a:pt x="4881334" y="1545090"/>
                  <a:pt x="4878632" y="1541684"/>
                </a:cubicBezTo>
                <a:cubicBezTo>
                  <a:pt x="4875930" y="1538277"/>
                  <a:pt x="4874344" y="1535164"/>
                  <a:pt x="4873875" y="1532344"/>
                </a:cubicBezTo>
                <a:cubicBezTo>
                  <a:pt x="4870115" y="1530700"/>
                  <a:pt x="4867531" y="1527998"/>
                  <a:pt x="4866121" y="1524239"/>
                </a:cubicBezTo>
                <a:cubicBezTo>
                  <a:pt x="4863301" y="1526353"/>
                  <a:pt x="4860012" y="1527410"/>
                  <a:pt x="4856253" y="1527410"/>
                </a:cubicBezTo>
                <a:cubicBezTo>
                  <a:pt x="4853669" y="1527410"/>
                  <a:pt x="4851202" y="1526706"/>
                  <a:pt x="4848852" y="1525296"/>
                </a:cubicBezTo>
                <a:cubicBezTo>
                  <a:pt x="4844858" y="1526471"/>
                  <a:pt x="4842274" y="1526941"/>
                  <a:pt x="4841099" y="1526706"/>
                </a:cubicBezTo>
                <a:cubicBezTo>
                  <a:pt x="4837809" y="1529055"/>
                  <a:pt x="4834168" y="1530230"/>
                  <a:pt x="4830174" y="1530230"/>
                </a:cubicBezTo>
                <a:cubicBezTo>
                  <a:pt x="4826650" y="1534929"/>
                  <a:pt x="4822538" y="1537043"/>
                  <a:pt x="4817839" y="1536574"/>
                </a:cubicBezTo>
                <a:cubicBezTo>
                  <a:pt x="4815724" y="1540333"/>
                  <a:pt x="4812846" y="1543622"/>
                  <a:pt x="4809204" y="1546441"/>
                </a:cubicBezTo>
                <a:cubicBezTo>
                  <a:pt x="4805562" y="1549261"/>
                  <a:pt x="4801862" y="1550670"/>
                  <a:pt x="4798103" y="1550670"/>
                </a:cubicBezTo>
                <a:cubicBezTo>
                  <a:pt x="4793874" y="1550670"/>
                  <a:pt x="4790467" y="1548673"/>
                  <a:pt x="4787883" y="1544679"/>
                </a:cubicBezTo>
                <a:cubicBezTo>
                  <a:pt x="4786003" y="1541625"/>
                  <a:pt x="4785063" y="1538688"/>
                  <a:pt x="4785063" y="1535869"/>
                </a:cubicBezTo>
                <a:cubicBezTo>
                  <a:pt x="4785063" y="1531640"/>
                  <a:pt x="4786473" y="1528115"/>
                  <a:pt x="4789293" y="1525296"/>
                </a:cubicBezTo>
                <a:cubicBezTo>
                  <a:pt x="4789997" y="1521772"/>
                  <a:pt x="4791642" y="1518424"/>
                  <a:pt x="4794227" y="1515252"/>
                </a:cubicBezTo>
                <a:cubicBezTo>
                  <a:pt x="4796811" y="1512080"/>
                  <a:pt x="4799689" y="1509613"/>
                  <a:pt x="4802861" y="1507851"/>
                </a:cubicBezTo>
                <a:cubicBezTo>
                  <a:pt x="4806033" y="1506089"/>
                  <a:pt x="4808558" y="1505443"/>
                  <a:pt x="4810438" y="1505912"/>
                </a:cubicBezTo>
                <a:cubicBezTo>
                  <a:pt x="4812082" y="1503328"/>
                  <a:pt x="4815372" y="1500920"/>
                  <a:pt x="4820306" y="1498688"/>
                </a:cubicBezTo>
                <a:cubicBezTo>
                  <a:pt x="4825240" y="1496456"/>
                  <a:pt x="4829821" y="1495340"/>
                  <a:pt x="4834050" y="1495340"/>
                </a:cubicBezTo>
                <a:cubicBezTo>
                  <a:pt x="4834990" y="1495340"/>
                  <a:pt x="4836400" y="1495575"/>
                  <a:pt x="4838280" y="1496045"/>
                </a:cubicBezTo>
                <a:cubicBezTo>
                  <a:pt x="4840864" y="1493225"/>
                  <a:pt x="4844271" y="1491816"/>
                  <a:pt x="4848500" y="1491816"/>
                </a:cubicBezTo>
                <a:cubicBezTo>
                  <a:pt x="4851789" y="1491816"/>
                  <a:pt x="4854139" y="1492755"/>
                  <a:pt x="4855548" y="1494635"/>
                </a:cubicBezTo>
                <a:cubicBezTo>
                  <a:pt x="4858603" y="1492520"/>
                  <a:pt x="4862597" y="1491463"/>
                  <a:pt x="4867531" y="1491463"/>
                </a:cubicBezTo>
                <a:close/>
                <a:moveTo>
                  <a:pt x="1895732" y="1491463"/>
                </a:moveTo>
                <a:cubicBezTo>
                  <a:pt x="1901606" y="1491463"/>
                  <a:pt x="1906834" y="1492873"/>
                  <a:pt x="1911415" y="1495692"/>
                </a:cubicBezTo>
                <a:cubicBezTo>
                  <a:pt x="1915997" y="1498512"/>
                  <a:pt x="1918640" y="1502271"/>
                  <a:pt x="1919345" y="1506970"/>
                </a:cubicBezTo>
                <a:cubicBezTo>
                  <a:pt x="1923574" y="1508379"/>
                  <a:pt x="1926804" y="1510553"/>
                  <a:pt x="1929036" y="1513490"/>
                </a:cubicBezTo>
                <a:cubicBezTo>
                  <a:pt x="1931268" y="1516427"/>
                  <a:pt x="1932619" y="1520479"/>
                  <a:pt x="1933089" y="1525648"/>
                </a:cubicBezTo>
                <a:cubicBezTo>
                  <a:pt x="1936144" y="1528703"/>
                  <a:pt x="1938376" y="1532286"/>
                  <a:pt x="1939785" y="1536397"/>
                </a:cubicBezTo>
                <a:cubicBezTo>
                  <a:pt x="1941195" y="1540509"/>
                  <a:pt x="1941900" y="1544679"/>
                  <a:pt x="1941900" y="1548908"/>
                </a:cubicBezTo>
                <a:cubicBezTo>
                  <a:pt x="1941900" y="1554312"/>
                  <a:pt x="1940960" y="1558659"/>
                  <a:pt x="1939081" y="1561948"/>
                </a:cubicBezTo>
                <a:cubicBezTo>
                  <a:pt x="1940725" y="1564298"/>
                  <a:pt x="1942135" y="1567822"/>
                  <a:pt x="1943310" y="1572521"/>
                </a:cubicBezTo>
                <a:cubicBezTo>
                  <a:pt x="1944484" y="1577220"/>
                  <a:pt x="1945072" y="1581801"/>
                  <a:pt x="1945072" y="1586265"/>
                </a:cubicBezTo>
                <a:cubicBezTo>
                  <a:pt x="1945072" y="1588145"/>
                  <a:pt x="1944837" y="1590495"/>
                  <a:pt x="1944367" y="1593314"/>
                </a:cubicBezTo>
                <a:cubicBezTo>
                  <a:pt x="1946011" y="1596838"/>
                  <a:pt x="1946834" y="1599188"/>
                  <a:pt x="1946834" y="1600362"/>
                </a:cubicBezTo>
                <a:cubicBezTo>
                  <a:pt x="1946834" y="1601067"/>
                  <a:pt x="1946482" y="1602712"/>
                  <a:pt x="1945777" y="1605296"/>
                </a:cubicBezTo>
                <a:cubicBezTo>
                  <a:pt x="1946011" y="1606236"/>
                  <a:pt x="1946247" y="1607352"/>
                  <a:pt x="1946482" y="1608644"/>
                </a:cubicBezTo>
                <a:cubicBezTo>
                  <a:pt x="1946716" y="1609937"/>
                  <a:pt x="1946834" y="1611523"/>
                  <a:pt x="1946834" y="1613402"/>
                </a:cubicBezTo>
                <a:cubicBezTo>
                  <a:pt x="1946834" y="1616926"/>
                  <a:pt x="1945542" y="1620098"/>
                  <a:pt x="1942957" y="1622918"/>
                </a:cubicBezTo>
                <a:cubicBezTo>
                  <a:pt x="1943897" y="1625502"/>
                  <a:pt x="1944367" y="1628674"/>
                  <a:pt x="1944367" y="1632433"/>
                </a:cubicBezTo>
                <a:cubicBezTo>
                  <a:pt x="1944367" y="1637367"/>
                  <a:pt x="1943192" y="1641361"/>
                  <a:pt x="1940843" y="1644415"/>
                </a:cubicBezTo>
                <a:cubicBezTo>
                  <a:pt x="1941313" y="1645355"/>
                  <a:pt x="1941548" y="1646882"/>
                  <a:pt x="1941548" y="1648997"/>
                </a:cubicBezTo>
                <a:cubicBezTo>
                  <a:pt x="1941548" y="1653931"/>
                  <a:pt x="1939550" y="1658043"/>
                  <a:pt x="1935556" y="1661332"/>
                </a:cubicBezTo>
                <a:cubicBezTo>
                  <a:pt x="1934617" y="1664621"/>
                  <a:pt x="1932855" y="1667147"/>
                  <a:pt x="1930270" y="1668909"/>
                </a:cubicBezTo>
                <a:cubicBezTo>
                  <a:pt x="1927685" y="1670671"/>
                  <a:pt x="1924866" y="1671552"/>
                  <a:pt x="1921812" y="1671552"/>
                </a:cubicBezTo>
                <a:cubicBezTo>
                  <a:pt x="1918757" y="1671552"/>
                  <a:pt x="1916291" y="1670612"/>
                  <a:pt x="1914411" y="1668733"/>
                </a:cubicBezTo>
                <a:cubicBezTo>
                  <a:pt x="1908302" y="1671317"/>
                  <a:pt x="1903368" y="1672610"/>
                  <a:pt x="1899609" y="1672610"/>
                </a:cubicBezTo>
                <a:cubicBezTo>
                  <a:pt x="1897729" y="1672610"/>
                  <a:pt x="1896320" y="1672492"/>
                  <a:pt x="1895380" y="1672257"/>
                </a:cubicBezTo>
                <a:cubicBezTo>
                  <a:pt x="1889271" y="1674137"/>
                  <a:pt x="1884102" y="1675077"/>
                  <a:pt x="1879873" y="1675077"/>
                </a:cubicBezTo>
                <a:cubicBezTo>
                  <a:pt x="1876819" y="1675077"/>
                  <a:pt x="1872590" y="1674489"/>
                  <a:pt x="1867186" y="1673314"/>
                </a:cubicBezTo>
                <a:cubicBezTo>
                  <a:pt x="1863896" y="1675194"/>
                  <a:pt x="1860725" y="1676134"/>
                  <a:pt x="1857670" y="1676134"/>
                </a:cubicBezTo>
                <a:cubicBezTo>
                  <a:pt x="1854851" y="1676134"/>
                  <a:pt x="1852266" y="1675311"/>
                  <a:pt x="1849917" y="1673667"/>
                </a:cubicBezTo>
                <a:cubicBezTo>
                  <a:pt x="1848742" y="1673902"/>
                  <a:pt x="1846980" y="1674019"/>
                  <a:pt x="1844631" y="1674019"/>
                </a:cubicBezTo>
                <a:cubicBezTo>
                  <a:pt x="1835468" y="1674019"/>
                  <a:pt x="1828418" y="1669908"/>
                  <a:pt x="1823485" y="1661684"/>
                </a:cubicBezTo>
                <a:cubicBezTo>
                  <a:pt x="1814557" y="1656515"/>
                  <a:pt x="1810093" y="1648762"/>
                  <a:pt x="1810093" y="1638424"/>
                </a:cubicBezTo>
                <a:cubicBezTo>
                  <a:pt x="1810093" y="1635840"/>
                  <a:pt x="1810211" y="1633843"/>
                  <a:pt x="1810445" y="1632433"/>
                </a:cubicBezTo>
                <a:cubicBezTo>
                  <a:pt x="1808331" y="1631023"/>
                  <a:pt x="1807274" y="1628087"/>
                  <a:pt x="1807274" y="1623622"/>
                </a:cubicBezTo>
                <a:cubicBezTo>
                  <a:pt x="1807274" y="1620568"/>
                  <a:pt x="1807861" y="1617866"/>
                  <a:pt x="1809036" y="1615517"/>
                </a:cubicBezTo>
                <a:cubicBezTo>
                  <a:pt x="1808095" y="1611288"/>
                  <a:pt x="1807626" y="1608586"/>
                  <a:pt x="1807626" y="1607411"/>
                </a:cubicBezTo>
                <a:cubicBezTo>
                  <a:pt x="1807626" y="1600597"/>
                  <a:pt x="1810915" y="1594489"/>
                  <a:pt x="1817494" y="1589085"/>
                </a:cubicBezTo>
                <a:cubicBezTo>
                  <a:pt x="1820078" y="1583681"/>
                  <a:pt x="1823074" y="1580039"/>
                  <a:pt x="1826481" y="1578160"/>
                </a:cubicBezTo>
                <a:cubicBezTo>
                  <a:pt x="1829887" y="1576280"/>
                  <a:pt x="1834175" y="1574870"/>
                  <a:pt x="1839344" y="1573931"/>
                </a:cubicBezTo>
                <a:cubicBezTo>
                  <a:pt x="1840754" y="1569936"/>
                  <a:pt x="1844043" y="1567234"/>
                  <a:pt x="1849212" y="1565825"/>
                </a:cubicBezTo>
                <a:cubicBezTo>
                  <a:pt x="1854381" y="1564415"/>
                  <a:pt x="1859432" y="1563945"/>
                  <a:pt x="1864366" y="1564415"/>
                </a:cubicBezTo>
                <a:cubicBezTo>
                  <a:pt x="1865776" y="1563475"/>
                  <a:pt x="1867773" y="1562594"/>
                  <a:pt x="1870358" y="1561772"/>
                </a:cubicBezTo>
                <a:cubicBezTo>
                  <a:pt x="1872942" y="1560950"/>
                  <a:pt x="1875526" y="1560538"/>
                  <a:pt x="1878111" y="1560538"/>
                </a:cubicBezTo>
                <a:cubicBezTo>
                  <a:pt x="1880930" y="1560538"/>
                  <a:pt x="1883398" y="1561008"/>
                  <a:pt x="1885512" y="1561948"/>
                </a:cubicBezTo>
                <a:cubicBezTo>
                  <a:pt x="1885982" y="1561478"/>
                  <a:pt x="1887156" y="1561243"/>
                  <a:pt x="1889036" y="1561243"/>
                </a:cubicBezTo>
                <a:cubicBezTo>
                  <a:pt x="1890446" y="1561243"/>
                  <a:pt x="1891856" y="1561361"/>
                  <a:pt x="1893265" y="1561596"/>
                </a:cubicBezTo>
                <a:cubicBezTo>
                  <a:pt x="1894675" y="1561831"/>
                  <a:pt x="1895615" y="1562183"/>
                  <a:pt x="1896085" y="1562653"/>
                </a:cubicBezTo>
                <a:cubicBezTo>
                  <a:pt x="1899374" y="1558424"/>
                  <a:pt x="1903251" y="1556309"/>
                  <a:pt x="1907715" y="1556309"/>
                </a:cubicBezTo>
                <a:cubicBezTo>
                  <a:pt x="1909125" y="1556309"/>
                  <a:pt x="1910534" y="1556662"/>
                  <a:pt x="1911944" y="1557367"/>
                </a:cubicBezTo>
                <a:lnTo>
                  <a:pt x="1911944" y="1556309"/>
                </a:lnTo>
                <a:cubicBezTo>
                  <a:pt x="1911944" y="1552315"/>
                  <a:pt x="1912766" y="1549496"/>
                  <a:pt x="1914411" y="1547851"/>
                </a:cubicBezTo>
                <a:cubicBezTo>
                  <a:pt x="1912061" y="1547146"/>
                  <a:pt x="1909535" y="1545090"/>
                  <a:pt x="1906834" y="1541684"/>
                </a:cubicBezTo>
                <a:cubicBezTo>
                  <a:pt x="1904132" y="1538277"/>
                  <a:pt x="1902546" y="1535164"/>
                  <a:pt x="1902076" y="1532344"/>
                </a:cubicBezTo>
                <a:cubicBezTo>
                  <a:pt x="1898317" y="1530700"/>
                  <a:pt x="1895732" y="1527998"/>
                  <a:pt x="1894322" y="1524239"/>
                </a:cubicBezTo>
                <a:cubicBezTo>
                  <a:pt x="1891503" y="1526353"/>
                  <a:pt x="1888214" y="1527410"/>
                  <a:pt x="1884455" y="1527410"/>
                </a:cubicBezTo>
                <a:cubicBezTo>
                  <a:pt x="1881870" y="1527410"/>
                  <a:pt x="1879403" y="1526706"/>
                  <a:pt x="1877054" y="1525296"/>
                </a:cubicBezTo>
                <a:cubicBezTo>
                  <a:pt x="1873060" y="1526471"/>
                  <a:pt x="1870476" y="1526941"/>
                  <a:pt x="1869300" y="1526706"/>
                </a:cubicBezTo>
                <a:cubicBezTo>
                  <a:pt x="1866011" y="1529055"/>
                  <a:pt x="1862369" y="1530230"/>
                  <a:pt x="1858375" y="1530230"/>
                </a:cubicBezTo>
                <a:cubicBezTo>
                  <a:pt x="1854851" y="1534929"/>
                  <a:pt x="1850739" y="1537043"/>
                  <a:pt x="1846040" y="1536574"/>
                </a:cubicBezTo>
                <a:cubicBezTo>
                  <a:pt x="1843926" y="1540333"/>
                  <a:pt x="1841048" y="1543622"/>
                  <a:pt x="1837406" y="1546441"/>
                </a:cubicBezTo>
                <a:cubicBezTo>
                  <a:pt x="1833764" y="1549261"/>
                  <a:pt x="1830064" y="1550670"/>
                  <a:pt x="1826305" y="1550670"/>
                </a:cubicBezTo>
                <a:cubicBezTo>
                  <a:pt x="1822075" y="1550670"/>
                  <a:pt x="1818669" y="1548673"/>
                  <a:pt x="1816084" y="1544679"/>
                </a:cubicBezTo>
                <a:cubicBezTo>
                  <a:pt x="1814205" y="1541625"/>
                  <a:pt x="1813265" y="1538688"/>
                  <a:pt x="1813265" y="1535869"/>
                </a:cubicBezTo>
                <a:cubicBezTo>
                  <a:pt x="1813265" y="1531640"/>
                  <a:pt x="1814674" y="1528115"/>
                  <a:pt x="1817494" y="1525296"/>
                </a:cubicBezTo>
                <a:cubicBezTo>
                  <a:pt x="1818199" y="1521772"/>
                  <a:pt x="1819843" y="1518424"/>
                  <a:pt x="1822428" y="1515252"/>
                </a:cubicBezTo>
                <a:cubicBezTo>
                  <a:pt x="1825013" y="1512080"/>
                  <a:pt x="1827890" y="1509613"/>
                  <a:pt x="1831062" y="1507851"/>
                </a:cubicBezTo>
                <a:cubicBezTo>
                  <a:pt x="1834234" y="1506089"/>
                  <a:pt x="1836760" y="1505443"/>
                  <a:pt x="1838639" y="1505912"/>
                </a:cubicBezTo>
                <a:cubicBezTo>
                  <a:pt x="1840284" y="1503328"/>
                  <a:pt x="1843573" y="1500920"/>
                  <a:pt x="1848507" y="1498688"/>
                </a:cubicBezTo>
                <a:cubicBezTo>
                  <a:pt x="1853442" y="1496456"/>
                  <a:pt x="1858023" y="1495340"/>
                  <a:pt x="1862252" y="1495340"/>
                </a:cubicBezTo>
                <a:cubicBezTo>
                  <a:pt x="1863192" y="1495340"/>
                  <a:pt x="1864601" y="1495575"/>
                  <a:pt x="1866481" y="1496045"/>
                </a:cubicBezTo>
                <a:cubicBezTo>
                  <a:pt x="1869065" y="1493225"/>
                  <a:pt x="1872472" y="1491816"/>
                  <a:pt x="1876701" y="1491816"/>
                </a:cubicBezTo>
                <a:cubicBezTo>
                  <a:pt x="1879991" y="1491816"/>
                  <a:pt x="1882340" y="1492755"/>
                  <a:pt x="1883750" y="1494635"/>
                </a:cubicBezTo>
                <a:cubicBezTo>
                  <a:pt x="1886804" y="1492520"/>
                  <a:pt x="1890799" y="1491463"/>
                  <a:pt x="1895732" y="1491463"/>
                </a:cubicBezTo>
                <a:close/>
                <a:moveTo>
                  <a:pt x="731587" y="1490406"/>
                </a:moveTo>
                <a:cubicBezTo>
                  <a:pt x="733467" y="1490406"/>
                  <a:pt x="735347" y="1490758"/>
                  <a:pt x="737226" y="1491463"/>
                </a:cubicBezTo>
                <a:cubicBezTo>
                  <a:pt x="739106" y="1492168"/>
                  <a:pt x="740515" y="1492990"/>
                  <a:pt x="741455" y="1493930"/>
                </a:cubicBezTo>
                <a:cubicBezTo>
                  <a:pt x="742865" y="1492520"/>
                  <a:pt x="745332" y="1491816"/>
                  <a:pt x="748856" y="1491816"/>
                </a:cubicBezTo>
                <a:cubicBezTo>
                  <a:pt x="751676" y="1491816"/>
                  <a:pt x="754495" y="1492344"/>
                  <a:pt x="757314" y="1493401"/>
                </a:cubicBezTo>
                <a:cubicBezTo>
                  <a:pt x="760134" y="1494459"/>
                  <a:pt x="762013" y="1495927"/>
                  <a:pt x="762953" y="1497807"/>
                </a:cubicBezTo>
                <a:cubicBezTo>
                  <a:pt x="764363" y="1497102"/>
                  <a:pt x="765890" y="1496750"/>
                  <a:pt x="767535" y="1496750"/>
                </a:cubicBezTo>
                <a:cubicBezTo>
                  <a:pt x="770354" y="1496750"/>
                  <a:pt x="772997" y="1497748"/>
                  <a:pt x="775464" y="1499745"/>
                </a:cubicBezTo>
                <a:cubicBezTo>
                  <a:pt x="777931" y="1501742"/>
                  <a:pt x="779635" y="1504268"/>
                  <a:pt x="780574" y="1507322"/>
                </a:cubicBezTo>
                <a:cubicBezTo>
                  <a:pt x="784099" y="1506852"/>
                  <a:pt x="787740" y="1508027"/>
                  <a:pt x="791500" y="1510846"/>
                </a:cubicBezTo>
                <a:cubicBezTo>
                  <a:pt x="795259" y="1513666"/>
                  <a:pt x="796668" y="1516485"/>
                  <a:pt x="795729" y="1519305"/>
                </a:cubicBezTo>
                <a:cubicBezTo>
                  <a:pt x="802072" y="1522829"/>
                  <a:pt x="805244" y="1527645"/>
                  <a:pt x="805244" y="1533754"/>
                </a:cubicBezTo>
                <a:cubicBezTo>
                  <a:pt x="805244" y="1537513"/>
                  <a:pt x="803952" y="1540803"/>
                  <a:pt x="801367" y="1543622"/>
                </a:cubicBezTo>
                <a:cubicBezTo>
                  <a:pt x="798783" y="1546441"/>
                  <a:pt x="795494" y="1547851"/>
                  <a:pt x="791500" y="1547851"/>
                </a:cubicBezTo>
                <a:cubicBezTo>
                  <a:pt x="787975" y="1547616"/>
                  <a:pt x="785038" y="1546676"/>
                  <a:pt x="782689" y="1545032"/>
                </a:cubicBezTo>
                <a:cubicBezTo>
                  <a:pt x="780339" y="1543387"/>
                  <a:pt x="778930" y="1541390"/>
                  <a:pt x="778460" y="1539041"/>
                </a:cubicBezTo>
                <a:cubicBezTo>
                  <a:pt x="775406" y="1538571"/>
                  <a:pt x="772527" y="1537337"/>
                  <a:pt x="769825" y="1535340"/>
                </a:cubicBezTo>
                <a:cubicBezTo>
                  <a:pt x="767123" y="1533343"/>
                  <a:pt x="765655" y="1530700"/>
                  <a:pt x="765420" y="1527410"/>
                </a:cubicBezTo>
                <a:cubicBezTo>
                  <a:pt x="760956" y="1527880"/>
                  <a:pt x="757608" y="1527410"/>
                  <a:pt x="755376" y="1526001"/>
                </a:cubicBezTo>
                <a:cubicBezTo>
                  <a:pt x="753144" y="1524591"/>
                  <a:pt x="751206" y="1522359"/>
                  <a:pt x="749561" y="1519305"/>
                </a:cubicBezTo>
                <a:cubicBezTo>
                  <a:pt x="747916" y="1520479"/>
                  <a:pt x="745802" y="1521067"/>
                  <a:pt x="743217" y="1521067"/>
                </a:cubicBezTo>
                <a:cubicBezTo>
                  <a:pt x="740633" y="1521067"/>
                  <a:pt x="737813" y="1520362"/>
                  <a:pt x="734759" y="1518952"/>
                </a:cubicBezTo>
                <a:cubicBezTo>
                  <a:pt x="733114" y="1520362"/>
                  <a:pt x="731059" y="1521537"/>
                  <a:pt x="728592" y="1522477"/>
                </a:cubicBezTo>
                <a:cubicBezTo>
                  <a:pt x="726125" y="1523416"/>
                  <a:pt x="723717" y="1523886"/>
                  <a:pt x="721367" y="1523886"/>
                </a:cubicBezTo>
                <a:cubicBezTo>
                  <a:pt x="718783" y="1523886"/>
                  <a:pt x="716550" y="1523299"/>
                  <a:pt x="714671" y="1522124"/>
                </a:cubicBezTo>
                <a:cubicBezTo>
                  <a:pt x="715141" y="1524943"/>
                  <a:pt x="714436" y="1527176"/>
                  <a:pt x="712556" y="1528820"/>
                </a:cubicBezTo>
                <a:cubicBezTo>
                  <a:pt x="710677" y="1530465"/>
                  <a:pt x="708092" y="1531052"/>
                  <a:pt x="704803" y="1530582"/>
                </a:cubicBezTo>
                <a:cubicBezTo>
                  <a:pt x="705508" y="1532227"/>
                  <a:pt x="705860" y="1533989"/>
                  <a:pt x="705860" y="1535869"/>
                </a:cubicBezTo>
                <a:cubicBezTo>
                  <a:pt x="705860" y="1540098"/>
                  <a:pt x="703981" y="1543622"/>
                  <a:pt x="700221" y="1546441"/>
                </a:cubicBezTo>
                <a:cubicBezTo>
                  <a:pt x="702806" y="1547616"/>
                  <a:pt x="704685" y="1549555"/>
                  <a:pt x="705860" y="1552256"/>
                </a:cubicBezTo>
                <a:cubicBezTo>
                  <a:pt x="707035" y="1554958"/>
                  <a:pt x="707505" y="1557601"/>
                  <a:pt x="707270" y="1560186"/>
                </a:cubicBezTo>
                <a:lnTo>
                  <a:pt x="710089" y="1559834"/>
                </a:lnTo>
                <a:cubicBezTo>
                  <a:pt x="717138" y="1559834"/>
                  <a:pt x="721602" y="1562066"/>
                  <a:pt x="723482" y="1566530"/>
                </a:cubicBezTo>
                <a:lnTo>
                  <a:pt x="726301" y="1566177"/>
                </a:lnTo>
                <a:cubicBezTo>
                  <a:pt x="730060" y="1566177"/>
                  <a:pt x="733643" y="1567117"/>
                  <a:pt x="737050" y="1568997"/>
                </a:cubicBezTo>
                <a:cubicBezTo>
                  <a:pt x="740457" y="1570876"/>
                  <a:pt x="742982" y="1574048"/>
                  <a:pt x="744627" y="1578512"/>
                </a:cubicBezTo>
                <a:cubicBezTo>
                  <a:pt x="748386" y="1578277"/>
                  <a:pt x="752028" y="1578688"/>
                  <a:pt x="755552" y="1579746"/>
                </a:cubicBezTo>
                <a:cubicBezTo>
                  <a:pt x="759076" y="1580803"/>
                  <a:pt x="761543" y="1582741"/>
                  <a:pt x="762953" y="1585561"/>
                </a:cubicBezTo>
                <a:cubicBezTo>
                  <a:pt x="764833" y="1584856"/>
                  <a:pt x="766595" y="1584503"/>
                  <a:pt x="768239" y="1584503"/>
                </a:cubicBezTo>
                <a:cubicBezTo>
                  <a:pt x="772234" y="1584503"/>
                  <a:pt x="775817" y="1585678"/>
                  <a:pt x="778989" y="1588028"/>
                </a:cubicBezTo>
                <a:cubicBezTo>
                  <a:pt x="782160" y="1590377"/>
                  <a:pt x="783864" y="1593079"/>
                  <a:pt x="784099" y="1596133"/>
                </a:cubicBezTo>
                <a:cubicBezTo>
                  <a:pt x="786213" y="1596133"/>
                  <a:pt x="788152" y="1597308"/>
                  <a:pt x="789914" y="1599658"/>
                </a:cubicBezTo>
                <a:cubicBezTo>
                  <a:pt x="791676" y="1602007"/>
                  <a:pt x="792322" y="1604709"/>
                  <a:pt x="791852" y="1607763"/>
                </a:cubicBezTo>
                <a:cubicBezTo>
                  <a:pt x="793497" y="1607528"/>
                  <a:pt x="795024" y="1608409"/>
                  <a:pt x="796433" y="1610407"/>
                </a:cubicBezTo>
                <a:cubicBezTo>
                  <a:pt x="797843" y="1612404"/>
                  <a:pt x="798548" y="1614694"/>
                  <a:pt x="798548" y="1617279"/>
                </a:cubicBezTo>
                <a:cubicBezTo>
                  <a:pt x="798548" y="1618689"/>
                  <a:pt x="798195" y="1619981"/>
                  <a:pt x="797491" y="1621156"/>
                </a:cubicBezTo>
                <a:cubicBezTo>
                  <a:pt x="800780" y="1623505"/>
                  <a:pt x="802425" y="1626677"/>
                  <a:pt x="802425" y="1630671"/>
                </a:cubicBezTo>
                <a:cubicBezTo>
                  <a:pt x="802425" y="1632786"/>
                  <a:pt x="802014" y="1634665"/>
                  <a:pt x="801191" y="1636310"/>
                </a:cubicBezTo>
                <a:cubicBezTo>
                  <a:pt x="800369" y="1637954"/>
                  <a:pt x="799135" y="1639129"/>
                  <a:pt x="797491" y="1639834"/>
                </a:cubicBezTo>
                <a:cubicBezTo>
                  <a:pt x="798195" y="1642184"/>
                  <a:pt x="798548" y="1644533"/>
                  <a:pt x="798548" y="1646882"/>
                </a:cubicBezTo>
                <a:cubicBezTo>
                  <a:pt x="798548" y="1651581"/>
                  <a:pt x="796668" y="1654753"/>
                  <a:pt x="792909" y="1656398"/>
                </a:cubicBezTo>
                <a:cubicBezTo>
                  <a:pt x="793379" y="1659922"/>
                  <a:pt x="791969" y="1663446"/>
                  <a:pt x="788680" y="1666971"/>
                </a:cubicBezTo>
                <a:cubicBezTo>
                  <a:pt x="785391" y="1670495"/>
                  <a:pt x="782337" y="1672257"/>
                  <a:pt x="779517" y="1672257"/>
                </a:cubicBezTo>
                <a:cubicBezTo>
                  <a:pt x="778342" y="1674372"/>
                  <a:pt x="774818" y="1676369"/>
                  <a:pt x="768944" y="1678248"/>
                </a:cubicBezTo>
                <a:cubicBezTo>
                  <a:pt x="763071" y="1680128"/>
                  <a:pt x="757667" y="1681068"/>
                  <a:pt x="752733" y="1681068"/>
                </a:cubicBezTo>
                <a:cubicBezTo>
                  <a:pt x="749209" y="1681068"/>
                  <a:pt x="746507" y="1680363"/>
                  <a:pt x="744627" y="1678953"/>
                </a:cubicBezTo>
                <a:cubicBezTo>
                  <a:pt x="741338" y="1680598"/>
                  <a:pt x="736639" y="1681420"/>
                  <a:pt x="730530" y="1681420"/>
                </a:cubicBezTo>
                <a:cubicBezTo>
                  <a:pt x="725126" y="1681420"/>
                  <a:pt x="720251" y="1680598"/>
                  <a:pt x="715904" y="1678953"/>
                </a:cubicBezTo>
                <a:cubicBezTo>
                  <a:pt x="711558" y="1677309"/>
                  <a:pt x="708915" y="1674842"/>
                  <a:pt x="707975" y="1671552"/>
                </a:cubicBezTo>
                <a:cubicBezTo>
                  <a:pt x="703276" y="1672257"/>
                  <a:pt x="698048" y="1670847"/>
                  <a:pt x="692292" y="1667323"/>
                </a:cubicBezTo>
                <a:cubicBezTo>
                  <a:pt x="686536" y="1663799"/>
                  <a:pt x="682835" y="1660157"/>
                  <a:pt x="681191" y="1656398"/>
                </a:cubicBezTo>
                <a:cubicBezTo>
                  <a:pt x="676961" y="1655223"/>
                  <a:pt x="673496" y="1652991"/>
                  <a:pt x="670794" y="1649702"/>
                </a:cubicBezTo>
                <a:cubicBezTo>
                  <a:pt x="668092" y="1646413"/>
                  <a:pt x="666624" y="1642536"/>
                  <a:pt x="666389" y="1638072"/>
                </a:cubicBezTo>
                <a:cubicBezTo>
                  <a:pt x="664979" y="1635957"/>
                  <a:pt x="664274" y="1633843"/>
                  <a:pt x="664274" y="1631728"/>
                </a:cubicBezTo>
                <a:cubicBezTo>
                  <a:pt x="664274" y="1628439"/>
                  <a:pt x="665390" y="1625502"/>
                  <a:pt x="667622" y="1622918"/>
                </a:cubicBezTo>
                <a:cubicBezTo>
                  <a:pt x="669854" y="1620333"/>
                  <a:pt x="672497" y="1619041"/>
                  <a:pt x="675552" y="1619041"/>
                </a:cubicBezTo>
                <a:cubicBezTo>
                  <a:pt x="678606" y="1619041"/>
                  <a:pt x="681543" y="1620921"/>
                  <a:pt x="684362" y="1624680"/>
                </a:cubicBezTo>
                <a:cubicBezTo>
                  <a:pt x="688591" y="1624210"/>
                  <a:pt x="692409" y="1625620"/>
                  <a:pt x="695816" y="1628909"/>
                </a:cubicBezTo>
                <a:cubicBezTo>
                  <a:pt x="699223" y="1632198"/>
                  <a:pt x="700926" y="1635487"/>
                  <a:pt x="700926" y="1638777"/>
                </a:cubicBezTo>
                <a:cubicBezTo>
                  <a:pt x="701631" y="1638777"/>
                  <a:pt x="703452" y="1638953"/>
                  <a:pt x="706389" y="1639305"/>
                </a:cubicBezTo>
                <a:cubicBezTo>
                  <a:pt x="709326" y="1639658"/>
                  <a:pt x="711969" y="1640539"/>
                  <a:pt x="714319" y="1641949"/>
                </a:cubicBezTo>
                <a:cubicBezTo>
                  <a:pt x="716668" y="1643358"/>
                  <a:pt x="718313" y="1645355"/>
                  <a:pt x="719252" y="1647940"/>
                </a:cubicBezTo>
                <a:cubicBezTo>
                  <a:pt x="723482" y="1647940"/>
                  <a:pt x="727652" y="1648468"/>
                  <a:pt x="731763" y="1649526"/>
                </a:cubicBezTo>
                <a:cubicBezTo>
                  <a:pt x="735875" y="1650583"/>
                  <a:pt x="738283" y="1651817"/>
                  <a:pt x="738988" y="1653226"/>
                </a:cubicBezTo>
                <a:cubicBezTo>
                  <a:pt x="740868" y="1652051"/>
                  <a:pt x="743629" y="1651053"/>
                  <a:pt x="747270" y="1650231"/>
                </a:cubicBezTo>
                <a:cubicBezTo>
                  <a:pt x="750912" y="1649408"/>
                  <a:pt x="754025" y="1648997"/>
                  <a:pt x="756609" y="1648997"/>
                </a:cubicBezTo>
                <a:cubicBezTo>
                  <a:pt x="757314" y="1648057"/>
                  <a:pt x="759076" y="1647118"/>
                  <a:pt x="761896" y="1646178"/>
                </a:cubicBezTo>
                <a:cubicBezTo>
                  <a:pt x="764715" y="1645238"/>
                  <a:pt x="767065" y="1644651"/>
                  <a:pt x="768944" y="1644415"/>
                </a:cubicBezTo>
                <a:cubicBezTo>
                  <a:pt x="767770" y="1642771"/>
                  <a:pt x="767182" y="1640304"/>
                  <a:pt x="767182" y="1637015"/>
                </a:cubicBezTo>
                <a:cubicBezTo>
                  <a:pt x="767182" y="1632081"/>
                  <a:pt x="768709" y="1628556"/>
                  <a:pt x="771764" y="1626442"/>
                </a:cubicBezTo>
                <a:cubicBezTo>
                  <a:pt x="768944" y="1625502"/>
                  <a:pt x="766712" y="1624034"/>
                  <a:pt x="765068" y="1622037"/>
                </a:cubicBezTo>
                <a:cubicBezTo>
                  <a:pt x="763423" y="1620040"/>
                  <a:pt x="762718" y="1617749"/>
                  <a:pt x="762953" y="1615164"/>
                </a:cubicBezTo>
                <a:cubicBezTo>
                  <a:pt x="761074" y="1615634"/>
                  <a:pt x="759664" y="1615869"/>
                  <a:pt x="758724" y="1615869"/>
                </a:cubicBezTo>
                <a:cubicBezTo>
                  <a:pt x="754260" y="1615869"/>
                  <a:pt x="750618" y="1614107"/>
                  <a:pt x="747799" y="1610583"/>
                </a:cubicBezTo>
                <a:cubicBezTo>
                  <a:pt x="743100" y="1611053"/>
                  <a:pt x="738460" y="1609995"/>
                  <a:pt x="733878" y="1607411"/>
                </a:cubicBezTo>
                <a:cubicBezTo>
                  <a:pt x="729296" y="1604826"/>
                  <a:pt x="725949" y="1601420"/>
                  <a:pt x="723834" y="1597191"/>
                </a:cubicBezTo>
                <a:cubicBezTo>
                  <a:pt x="722189" y="1597896"/>
                  <a:pt x="720427" y="1598248"/>
                  <a:pt x="718548" y="1598248"/>
                </a:cubicBezTo>
                <a:cubicBezTo>
                  <a:pt x="714553" y="1598248"/>
                  <a:pt x="710383" y="1597014"/>
                  <a:pt x="706037" y="1594547"/>
                </a:cubicBezTo>
                <a:cubicBezTo>
                  <a:pt x="701690" y="1592080"/>
                  <a:pt x="698929" y="1589672"/>
                  <a:pt x="697755" y="1587323"/>
                </a:cubicBezTo>
                <a:cubicBezTo>
                  <a:pt x="694465" y="1588263"/>
                  <a:pt x="690589" y="1587205"/>
                  <a:pt x="686124" y="1584151"/>
                </a:cubicBezTo>
                <a:cubicBezTo>
                  <a:pt x="681660" y="1581097"/>
                  <a:pt x="679428" y="1577690"/>
                  <a:pt x="679428" y="1573931"/>
                </a:cubicBezTo>
                <a:cubicBezTo>
                  <a:pt x="676609" y="1572521"/>
                  <a:pt x="674377" y="1570113"/>
                  <a:pt x="672732" y="1566706"/>
                </a:cubicBezTo>
                <a:cubicBezTo>
                  <a:pt x="671088" y="1563299"/>
                  <a:pt x="670265" y="1560186"/>
                  <a:pt x="670265" y="1557367"/>
                </a:cubicBezTo>
                <a:cubicBezTo>
                  <a:pt x="670265" y="1555252"/>
                  <a:pt x="670735" y="1553842"/>
                  <a:pt x="671675" y="1553137"/>
                </a:cubicBezTo>
                <a:cubicBezTo>
                  <a:pt x="670500" y="1550788"/>
                  <a:pt x="669913" y="1548439"/>
                  <a:pt x="669913" y="1546089"/>
                </a:cubicBezTo>
                <a:cubicBezTo>
                  <a:pt x="669913" y="1541860"/>
                  <a:pt x="671323" y="1538218"/>
                  <a:pt x="674142" y="1535164"/>
                </a:cubicBezTo>
                <a:cubicBezTo>
                  <a:pt x="673437" y="1532579"/>
                  <a:pt x="673085" y="1530230"/>
                  <a:pt x="673085" y="1528115"/>
                </a:cubicBezTo>
                <a:cubicBezTo>
                  <a:pt x="673085" y="1524121"/>
                  <a:pt x="673966" y="1520773"/>
                  <a:pt x="675728" y="1518071"/>
                </a:cubicBezTo>
                <a:cubicBezTo>
                  <a:pt x="677490" y="1515369"/>
                  <a:pt x="679663" y="1514253"/>
                  <a:pt x="682248" y="1514723"/>
                </a:cubicBezTo>
                <a:cubicBezTo>
                  <a:pt x="681778" y="1510964"/>
                  <a:pt x="682659" y="1507675"/>
                  <a:pt x="684891" y="1504855"/>
                </a:cubicBezTo>
                <a:cubicBezTo>
                  <a:pt x="687123" y="1502036"/>
                  <a:pt x="689942" y="1499980"/>
                  <a:pt x="693349" y="1498688"/>
                </a:cubicBezTo>
                <a:cubicBezTo>
                  <a:pt x="696756" y="1497396"/>
                  <a:pt x="699752" y="1496984"/>
                  <a:pt x="702336" y="1497454"/>
                </a:cubicBezTo>
                <a:cubicBezTo>
                  <a:pt x="703746" y="1495340"/>
                  <a:pt x="705625" y="1493695"/>
                  <a:pt x="707975" y="1492520"/>
                </a:cubicBezTo>
                <a:cubicBezTo>
                  <a:pt x="710324" y="1491346"/>
                  <a:pt x="712674" y="1490758"/>
                  <a:pt x="715023" y="1490758"/>
                </a:cubicBezTo>
                <a:cubicBezTo>
                  <a:pt x="719018" y="1490758"/>
                  <a:pt x="721837" y="1491933"/>
                  <a:pt x="723482" y="1494283"/>
                </a:cubicBezTo>
                <a:cubicBezTo>
                  <a:pt x="723717" y="1493108"/>
                  <a:pt x="724598" y="1492168"/>
                  <a:pt x="726125" y="1491463"/>
                </a:cubicBezTo>
                <a:cubicBezTo>
                  <a:pt x="727652" y="1490758"/>
                  <a:pt x="729473" y="1490406"/>
                  <a:pt x="731587" y="1490406"/>
                </a:cubicBezTo>
                <a:close/>
                <a:moveTo>
                  <a:pt x="7214633" y="1490053"/>
                </a:moveTo>
                <a:cubicBezTo>
                  <a:pt x="7225441" y="1490053"/>
                  <a:pt x="7230845" y="1496632"/>
                  <a:pt x="7230845" y="1509789"/>
                </a:cubicBezTo>
                <a:cubicBezTo>
                  <a:pt x="7232960" y="1511199"/>
                  <a:pt x="7234546" y="1513137"/>
                  <a:pt x="7235603" y="1515604"/>
                </a:cubicBezTo>
                <a:cubicBezTo>
                  <a:pt x="7236660" y="1518071"/>
                  <a:pt x="7237189" y="1520832"/>
                  <a:pt x="7237189" y="1523886"/>
                </a:cubicBezTo>
                <a:cubicBezTo>
                  <a:pt x="7237189" y="1528820"/>
                  <a:pt x="7236014" y="1533049"/>
                  <a:pt x="7233664" y="1536574"/>
                </a:cubicBezTo>
                <a:cubicBezTo>
                  <a:pt x="7234604" y="1537983"/>
                  <a:pt x="7235368" y="1540098"/>
                  <a:pt x="7235955" y="1542917"/>
                </a:cubicBezTo>
                <a:cubicBezTo>
                  <a:pt x="7236543" y="1545736"/>
                  <a:pt x="7236836" y="1548556"/>
                  <a:pt x="7236836" y="1551375"/>
                </a:cubicBezTo>
                <a:cubicBezTo>
                  <a:pt x="7236836" y="1555135"/>
                  <a:pt x="7236249" y="1557719"/>
                  <a:pt x="7235074" y="1559129"/>
                </a:cubicBezTo>
                <a:cubicBezTo>
                  <a:pt x="7236014" y="1560303"/>
                  <a:pt x="7236484" y="1562770"/>
                  <a:pt x="7236484" y="1566530"/>
                </a:cubicBezTo>
                <a:cubicBezTo>
                  <a:pt x="7236484" y="1570054"/>
                  <a:pt x="7236073" y="1573813"/>
                  <a:pt x="7235250" y="1577807"/>
                </a:cubicBezTo>
                <a:cubicBezTo>
                  <a:pt x="7234428" y="1581801"/>
                  <a:pt x="7233547" y="1584503"/>
                  <a:pt x="7232607" y="1585913"/>
                </a:cubicBezTo>
                <a:cubicBezTo>
                  <a:pt x="7234487" y="1586618"/>
                  <a:pt x="7235955" y="1588850"/>
                  <a:pt x="7237012" y="1592609"/>
                </a:cubicBezTo>
                <a:cubicBezTo>
                  <a:pt x="7238070" y="1596368"/>
                  <a:pt x="7238598" y="1600480"/>
                  <a:pt x="7238598" y="1604944"/>
                </a:cubicBezTo>
                <a:cubicBezTo>
                  <a:pt x="7238598" y="1610113"/>
                  <a:pt x="7237776" y="1613520"/>
                  <a:pt x="7236132" y="1615164"/>
                </a:cubicBezTo>
                <a:cubicBezTo>
                  <a:pt x="7237541" y="1618689"/>
                  <a:pt x="7238246" y="1622095"/>
                  <a:pt x="7238246" y="1625385"/>
                </a:cubicBezTo>
                <a:cubicBezTo>
                  <a:pt x="7238246" y="1629614"/>
                  <a:pt x="7237189" y="1633138"/>
                  <a:pt x="7235074" y="1635957"/>
                </a:cubicBezTo>
                <a:cubicBezTo>
                  <a:pt x="7236719" y="1639952"/>
                  <a:pt x="7237541" y="1644651"/>
                  <a:pt x="7237541" y="1650054"/>
                </a:cubicBezTo>
                <a:cubicBezTo>
                  <a:pt x="7237541" y="1654518"/>
                  <a:pt x="7236836" y="1658160"/>
                  <a:pt x="7235427" y="1660980"/>
                </a:cubicBezTo>
                <a:cubicBezTo>
                  <a:pt x="7236132" y="1663094"/>
                  <a:pt x="7236484" y="1665091"/>
                  <a:pt x="7236484" y="1666971"/>
                </a:cubicBezTo>
                <a:cubicBezTo>
                  <a:pt x="7236484" y="1671200"/>
                  <a:pt x="7234957" y="1674548"/>
                  <a:pt x="7231902" y="1677015"/>
                </a:cubicBezTo>
                <a:cubicBezTo>
                  <a:pt x="7228848" y="1679482"/>
                  <a:pt x="7225206" y="1680715"/>
                  <a:pt x="7220977" y="1680715"/>
                </a:cubicBezTo>
                <a:cubicBezTo>
                  <a:pt x="7216983" y="1680715"/>
                  <a:pt x="7213577" y="1679482"/>
                  <a:pt x="7210757" y="1677015"/>
                </a:cubicBezTo>
                <a:cubicBezTo>
                  <a:pt x="7207937" y="1674548"/>
                  <a:pt x="7206646" y="1671200"/>
                  <a:pt x="7206880" y="1666971"/>
                </a:cubicBezTo>
                <a:cubicBezTo>
                  <a:pt x="7205705" y="1665561"/>
                  <a:pt x="7204765" y="1663329"/>
                  <a:pt x="7204061" y="1660275"/>
                </a:cubicBezTo>
                <a:cubicBezTo>
                  <a:pt x="7203356" y="1657220"/>
                  <a:pt x="7203003" y="1654048"/>
                  <a:pt x="7203003" y="1650759"/>
                </a:cubicBezTo>
                <a:cubicBezTo>
                  <a:pt x="7203003" y="1644651"/>
                  <a:pt x="7204296" y="1640656"/>
                  <a:pt x="7206880" y="1638777"/>
                </a:cubicBezTo>
                <a:cubicBezTo>
                  <a:pt x="7205001" y="1635722"/>
                  <a:pt x="7204061" y="1631141"/>
                  <a:pt x="7204061" y="1625032"/>
                </a:cubicBezTo>
                <a:cubicBezTo>
                  <a:pt x="7204061" y="1618923"/>
                  <a:pt x="7204883" y="1614459"/>
                  <a:pt x="7206528" y="1611640"/>
                </a:cubicBezTo>
                <a:cubicBezTo>
                  <a:pt x="7205588" y="1610700"/>
                  <a:pt x="7204883" y="1608468"/>
                  <a:pt x="7204413" y="1604944"/>
                </a:cubicBezTo>
                <a:cubicBezTo>
                  <a:pt x="7203943" y="1601420"/>
                  <a:pt x="7203709" y="1597543"/>
                  <a:pt x="7203709" y="1593314"/>
                </a:cubicBezTo>
                <a:cubicBezTo>
                  <a:pt x="7203709" y="1589320"/>
                  <a:pt x="7203943" y="1585737"/>
                  <a:pt x="7204413" y="1582565"/>
                </a:cubicBezTo>
                <a:cubicBezTo>
                  <a:pt x="7204883" y="1579393"/>
                  <a:pt x="7205588" y="1577337"/>
                  <a:pt x="7206528" y="1576398"/>
                </a:cubicBezTo>
                <a:cubicBezTo>
                  <a:pt x="7205118" y="1574988"/>
                  <a:pt x="7204413" y="1571111"/>
                  <a:pt x="7204413" y="1564767"/>
                </a:cubicBezTo>
                <a:cubicBezTo>
                  <a:pt x="7204413" y="1557484"/>
                  <a:pt x="7205236" y="1552198"/>
                  <a:pt x="7206880" y="1548908"/>
                </a:cubicBezTo>
                <a:cubicBezTo>
                  <a:pt x="7205705" y="1547029"/>
                  <a:pt x="7204648" y="1544562"/>
                  <a:pt x="7203709" y="1541508"/>
                </a:cubicBezTo>
                <a:cubicBezTo>
                  <a:pt x="7202768" y="1538453"/>
                  <a:pt x="7202299" y="1535634"/>
                  <a:pt x="7202299" y="1533049"/>
                </a:cubicBezTo>
                <a:cubicBezTo>
                  <a:pt x="7202299" y="1530700"/>
                  <a:pt x="7202534" y="1529055"/>
                  <a:pt x="7203003" y="1528115"/>
                </a:cubicBezTo>
                <a:cubicBezTo>
                  <a:pt x="7201124" y="1522007"/>
                  <a:pt x="7200184" y="1517073"/>
                  <a:pt x="7200184" y="1513313"/>
                </a:cubicBezTo>
                <a:cubicBezTo>
                  <a:pt x="7200184" y="1509319"/>
                  <a:pt x="7201124" y="1505208"/>
                  <a:pt x="7203003" y="1500979"/>
                </a:cubicBezTo>
                <a:cubicBezTo>
                  <a:pt x="7202534" y="1497454"/>
                  <a:pt x="7203356" y="1494752"/>
                  <a:pt x="7205471" y="1492873"/>
                </a:cubicBezTo>
                <a:cubicBezTo>
                  <a:pt x="7207585" y="1490993"/>
                  <a:pt x="7210639" y="1490053"/>
                  <a:pt x="7214633" y="1490053"/>
                </a:cubicBezTo>
                <a:close/>
                <a:moveTo>
                  <a:pt x="3718958" y="1490053"/>
                </a:moveTo>
                <a:cubicBezTo>
                  <a:pt x="3729766" y="1490053"/>
                  <a:pt x="3735170" y="1496632"/>
                  <a:pt x="3735170" y="1509789"/>
                </a:cubicBezTo>
                <a:cubicBezTo>
                  <a:pt x="3737285" y="1511199"/>
                  <a:pt x="3738870" y="1513137"/>
                  <a:pt x="3739928" y="1515604"/>
                </a:cubicBezTo>
                <a:cubicBezTo>
                  <a:pt x="3740985" y="1518071"/>
                  <a:pt x="3741514" y="1520832"/>
                  <a:pt x="3741514" y="1523886"/>
                </a:cubicBezTo>
                <a:cubicBezTo>
                  <a:pt x="3741514" y="1528820"/>
                  <a:pt x="3740339" y="1533049"/>
                  <a:pt x="3737989" y="1536574"/>
                </a:cubicBezTo>
                <a:cubicBezTo>
                  <a:pt x="3738929" y="1537983"/>
                  <a:pt x="3739693" y="1540098"/>
                  <a:pt x="3740280" y="1542917"/>
                </a:cubicBezTo>
                <a:cubicBezTo>
                  <a:pt x="3740867" y="1545736"/>
                  <a:pt x="3741161" y="1548556"/>
                  <a:pt x="3741161" y="1551375"/>
                </a:cubicBezTo>
                <a:cubicBezTo>
                  <a:pt x="3741161" y="1555135"/>
                  <a:pt x="3740574" y="1557719"/>
                  <a:pt x="3739399" y="1559129"/>
                </a:cubicBezTo>
                <a:cubicBezTo>
                  <a:pt x="3740339" y="1560303"/>
                  <a:pt x="3740809" y="1562770"/>
                  <a:pt x="3740809" y="1566530"/>
                </a:cubicBezTo>
                <a:cubicBezTo>
                  <a:pt x="3740809" y="1570054"/>
                  <a:pt x="3740398" y="1573813"/>
                  <a:pt x="3739575" y="1577807"/>
                </a:cubicBezTo>
                <a:cubicBezTo>
                  <a:pt x="3738753" y="1581801"/>
                  <a:pt x="3737872" y="1584503"/>
                  <a:pt x="3736932" y="1585913"/>
                </a:cubicBezTo>
                <a:cubicBezTo>
                  <a:pt x="3738812" y="1586618"/>
                  <a:pt x="3740280" y="1588850"/>
                  <a:pt x="3741337" y="1592609"/>
                </a:cubicBezTo>
                <a:cubicBezTo>
                  <a:pt x="3742395" y="1596368"/>
                  <a:pt x="3742923" y="1600480"/>
                  <a:pt x="3742923" y="1604944"/>
                </a:cubicBezTo>
                <a:cubicBezTo>
                  <a:pt x="3742923" y="1610113"/>
                  <a:pt x="3742101" y="1613520"/>
                  <a:pt x="3740456" y="1615164"/>
                </a:cubicBezTo>
                <a:cubicBezTo>
                  <a:pt x="3741866" y="1618689"/>
                  <a:pt x="3742571" y="1622095"/>
                  <a:pt x="3742571" y="1625385"/>
                </a:cubicBezTo>
                <a:cubicBezTo>
                  <a:pt x="3742571" y="1629614"/>
                  <a:pt x="3741514" y="1633138"/>
                  <a:pt x="3739399" y="1635957"/>
                </a:cubicBezTo>
                <a:cubicBezTo>
                  <a:pt x="3741044" y="1639952"/>
                  <a:pt x="3741866" y="1644651"/>
                  <a:pt x="3741866" y="1650054"/>
                </a:cubicBezTo>
                <a:cubicBezTo>
                  <a:pt x="3741866" y="1654518"/>
                  <a:pt x="3741161" y="1658160"/>
                  <a:pt x="3739752" y="1660980"/>
                </a:cubicBezTo>
                <a:cubicBezTo>
                  <a:pt x="3740456" y="1663094"/>
                  <a:pt x="3740809" y="1665091"/>
                  <a:pt x="3740809" y="1666971"/>
                </a:cubicBezTo>
                <a:cubicBezTo>
                  <a:pt x="3740809" y="1671200"/>
                  <a:pt x="3739281" y="1674548"/>
                  <a:pt x="3736227" y="1677015"/>
                </a:cubicBezTo>
                <a:cubicBezTo>
                  <a:pt x="3733173" y="1679482"/>
                  <a:pt x="3729531" y="1680715"/>
                  <a:pt x="3725302" y="1680715"/>
                </a:cubicBezTo>
                <a:cubicBezTo>
                  <a:pt x="3721308" y="1680715"/>
                  <a:pt x="3717901" y="1679482"/>
                  <a:pt x="3715082" y="1677015"/>
                </a:cubicBezTo>
                <a:cubicBezTo>
                  <a:pt x="3712262" y="1674548"/>
                  <a:pt x="3710970" y="1671200"/>
                  <a:pt x="3711205" y="1666971"/>
                </a:cubicBezTo>
                <a:cubicBezTo>
                  <a:pt x="3710030" y="1665561"/>
                  <a:pt x="3709091" y="1663329"/>
                  <a:pt x="3708386" y="1660275"/>
                </a:cubicBezTo>
                <a:cubicBezTo>
                  <a:pt x="3707681" y="1657220"/>
                  <a:pt x="3707328" y="1654048"/>
                  <a:pt x="3707328" y="1650759"/>
                </a:cubicBezTo>
                <a:cubicBezTo>
                  <a:pt x="3707328" y="1644651"/>
                  <a:pt x="3708621" y="1640656"/>
                  <a:pt x="3711205" y="1638777"/>
                </a:cubicBezTo>
                <a:cubicBezTo>
                  <a:pt x="3709325" y="1635722"/>
                  <a:pt x="3708386" y="1631141"/>
                  <a:pt x="3708386" y="1625032"/>
                </a:cubicBezTo>
                <a:cubicBezTo>
                  <a:pt x="3708386" y="1618923"/>
                  <a:pt x="3709208" y="1614459"/>
                  <a:pt x="3710853" y="1611640"/>
                </a:cubicBezTo>
                <a:cubicBezTo>
                  <a:pt x="3709913" y="1610700"/>
                  <a:pt x="3709208" y="1608468"/>
                  <a:pt x="3708738" y="1604944"/>
                </a:cubicBezTo>
                <a:cubicBezTo>
                  <a:pt x="3708268" y="1601420"/>
                  <a:pt x="3708033" y="1597543"/>
                  <a:pt x="3708033" y="1593314"/>
                </a:cubicBezTo>
                <a:cubicBezTo>
                  <a:pt x="3708033" y="1589320"/>
                  <a:pt x="3708268" y="1585737"/>
                  <a:pt x="3708738" y="1582565"/>
                </a:cubicBezTo>
                <a:cubicBezTo>
                  <a:pt x="3709208" y="1579393"/>
                  <a:pt x="3709913" y="1577337"/>
                  <a:pt x="3710853" y="1576398"/>
                </a:cubicBezTo>
                <a:cubicBezTo>
                  <a:pt x="3709443" y="1574988"/>
                  <a:pt x="3708738" y="1571111"/>
                  <a:pt x="3708738" y="1564767"/>
                </a:cubicBezTo>
                <a:cubicBezTo>
                  <a:pt x="3708738" y="1557484"/>
                  <a:pt x="3709560" y="1552198"/>
                  <a:pt x="3711205" y="1548908"/>
                </a:cubicBezTo>
                <a:cubicBezTo>
                  <a:pt x="3710030" y="1547029"/>
                  <a:pt x="3708973" y="1544562"/>
                  <a:pt x="3708033" y="1541508"/>
                </a:cubicBezTo>
                <a:cubicBezTo>
                  <a:pt x="3707093" y="1538453"/>
                  <a:pt x="3706624" y="1535634"/>
                  <a:pt x="3706624" y="1533049"/>
                </a:cubicBezTo>
                <a:cubicBezTo>
                  <a:pt x="3706624" y="1530700"/>
                  <a:pt x="3706858" y="1529055"/>
                  <a:pt x="3707328" y="1528115"/>
                </a:cubicBezTo>
                <a:cubicBezTo>
                  <a:pt x="3705449" y="1522007"/>
                  <a:pt x="3704509" y="1517073"/>
                  <a:pt x="3704509" y="1513313"/>
                </a:cubicBezTo>
                <a:cubicBezTo>
                  <a:pt x="3704509" y="1509319"/>
                  <a:pt x="3705449" y="1505208"/>
                  <a:pt x="3707328" y="1500979"/>
                </a:cubicBezTo>
                <a:cubicBezTo>
                  <a:pt x="3706858" y="1497454"/>
                  <a:pt x="3707681" y="1494752"/>
                  <a:pt x="3709795" y="1492873"/>
                </a:cubicBezTo>
                <a:cubicBezTo>
                  <a:pt x="3711910" y="1490993"/>
                  <a:pt x="3714964" y="1490053"/>
                  <a:pt x="3718958" y="1490053"/>
                </a:cubicBezTo>
                <a:close/>
                <a:moveTo>
                  <a:pt x="3080785" y="1490053"/>
                </a:moveTo>
                <a:cubicBezTo>
                  <a:pt x="3091593" y="1490053"/>
                  <a:pt x="3096997" y="1496632"/>
                  <a:pt x="3096997" y="1509789"/>
                </a:cubicBezTo>
                <a:cubicBezTo>
                  <a:pt x="3099111" y="1511199"/>
                  <a:pt x="3100697" y="1513137"/>
                  <a:pt x="3101754" y="1515604"/>
                </a:cubicBezTo>
                <a:cubicBezTo>
                  <a:pt x="3102812" y="1518071"/>
                  <a:pt x="3103340" y="1520832"/>
                  <a:pt x="3103340" y="1523886"/>
                </a:cubicBezTo>
                <a:cubicBezTo>
                  <a:pt x="3103340" y="1528820"/>
                  <a:pt x="3102166" y="1533049"/>
                  <a:pt x="3099816" y="1536574"/>
                </a:cubicBezTo>
                <a:cubicBezTo>
                  <a:pt x="3100756" y="1537983"/>
                  <a:pt x="3101520" y="1540098"/>
                  <a:pt x="3102107" y="1542917"/>
                </a:cubicBezTo>
                <a:cubicBezTo>
                  <a:pt x="3102694" y="1545737"/>
                  <a:pt x="3102988" y="1548556"/>
                  <a:pt x="3102988" y="1551375"/>
                </a:cubicBezTo>
                <a:cubicBezTo>
                  <a:pt x="3102988" y="1555135"/>
                  <a:pt x="3102401" y="1557719"/>
                  <a:pt x="3101225" y="1559129"/>
                </a:cubicBezTo>
                <a:cubicBezTo>
                  <a:pt x="3102166" y="1560303"/>
                  <a:pt x="3102635" y="1562770"/>
                  <a:pt x="3102635" y="1566530"/>
                </a:cubicBezTo>
                <a:cubicBezTo>
                  <a:pt x="3102635" y="1570054"/>
                  <a:pt x="3102225" y="1573813"/>
                  <a:pt x="3101402" y="1577807"/>
                </a:cubicBezTo>
                <a:cubicBezTo>
                  <a:pt x="3100580" y="1581801"/>
                  <a:pt x="3099699" y="1584503"/>
                  <a:pt x="3098759" y="1585913"/>
                </a:cubicBezTo>
                <a:cubicBezTo>
                  <a:pt x="3100638" y="1586618"/>
                  <a:pt x="3102107" y="1588850"/>
                  <a:pt x="3103164" y="1592609"/>
                </a:cubicBezTo>
                <a:cubicBezTo>
                  <a:pt x="3104221" y="1596368"/>
                  <a:pt x="3104749" y="1600480"/>
                  <a:pt x="3104749" y="1604944"/>
                </a:cubicBezTo>
                <a:cubicBezTo>
                  <a:pt x="3104749" y="1610113"/>
                  <a:pt x="3103928" y="1613520"/>
                  <a:pt x="3102283" y="1615164"/>
                </a:cubicBezTo>
                <a:cubicBezTo>
                  <a:pt x="3103692" y="1618689"/>
                  <a:pt x="3104398" y="1622095"/>
                  <a:pt x="3104398" y="1625385"/>
                </a:cubicBezTo>
                <a:cubicBezTo>
                  <a:pt x="3104398" y="1629614"/>
                  <a:pt x="3103340" y="1633138"/>
                  <a:pt x="3101225" y="1635957"/>
                </a:cubicBezTo>
                <a:cubicBezTo>
                  <a:pt x="3102870" y="1639952"/>
                  <a:pt x="3103692" y="1644651"/>
                  <a:pt x="3103692" y="1650054"/>
                </a:cubicBezTo>
                <a:cubicBezTo>
                  <a:pt x="3103692" y="1654518"/>
                  <a:pt x="3102988" y="1658160"/>
                  <a:pt x="3101579" y="1660980"/>
                </a:cubicBezTo>
                <a:cubicBezTo>
                  <a:pt x="3102283" y="1663094"/>
                  <a:pt x="3102635" y="1665091"/>
                  <a:pt x="3102635" y="1666971"/>
                </a:cubicBezTo>
                <a:cubicBezTo>
                  <a:pt x="3102635" y="1671200"/>
                  <a:pt x="3101107" y="1674548"/>
                  <a:pt x="3098054" y="1677015"/>
                </a:cubicBezTo>
                <a:cubicBezTo>
                  <a:pt x="3095000" y="1679482"/>
                  <a:pt x="3091358" y="1680715"/>
                  <a:pt x="3087129" y="1680715"/>
                </a:cubicBezTo>
                <a:cubicBezTo>
                  <a:pt x="3083134" y="1680715"/>
                  <a:pt x="3079727" y="1679482"/>
                  <a:pt x="3076908" y="1677015"/>
                </a:cubicBezTo>
                <a:cubicBezTo>
                  <a:pt x="3074089" y="1674548"/>
                  <a:pt x="3072797" y="1671200"/>
                  <a:pt x="3073031" y="1666971"/>
                </a:cubicBezTo>
                <a:cubicBezTo>
                  <a:pt x="3071858" y="1665561"/>
                  <a:pt x="3070917" y="1663329"/>
                  <a:pt x="3070213" y="1660275"/>
                </a:cubicBezTo>
                <a:cubicBezTo>
                  <a:pt x="3069507" y="1657220"/>
                  <a:pt x="3069155" y="1654048"/>
                  <a:pt x="3069155" y="1650759"/>
                </a:cubicBezTo>
                <a:cubicBezTo>
                  <a:pt x="3069155" y="1644651"/>
                  <a:pt x="3070447" y="1640656"/>
                  <a:pt x="3073031" y="1638777"/>
                </a:cubicBezTo>
                <a:cubicBezTo>
                  <a:pt x="3071152" y="1635722"/>
                  <a:pt x="3070213" y="1631141"/>
                  <a:pt x="3070213" y="1625032"/>
                </a:cubicBezTo>
                <a:cubicBezTo>
                  <a:pt x="3070213" y="1618923"/>
                  <a:pt x="3071035" y="1614459"/>
                  <a:pt x="3072679" y="1611640"/>
                </a:cubicBezTo>
                <a:cubicBezTo>
                  <a:pt x="3071740" y="1610700"/>
                  <a:pt x="3071035" y="1608468"/>
                  <a:pt x="3070565" y="1604944"/>
                </a:cubicBezTo>
                <a:cubicBezTo>
                  <a:pt x="3070095" y="1601420"/>
                  <a:pt x="3069859" y="1597543"/>
                  <a:pt x="3069859" y="1593314"/>
                </a:cubicBezTo>
                <a:cubicBezTo>
                  <a:pt x="3069859" y="1589320"/>
                  <a:pt x="3070095" y="1585737"/>
                  <a:pt x="3070565" y="1582565"/>
                </a:cubicBezTo>
                <a:cubicBezTo>
                  <a:pt x="3071035" y="1579393"/>
                  <a:pt x="3071740" y="1577337"/>
                  <a:pt x="3072679" y="1576398"/>
                </a:cubicBezTo>
                <a:cubicBezTo>
                  <a:pt x="3071269" y="1574988"/>
                  <a:pt x="3070565" y="1571111"/>
                  <a:pt x="3070565" y="1564767"/>
                </a:cubicBezTo>
                <a:cubicBezTo>
                  <a:pt x="3070565" y="1557484"/>
                  <a:pt x="3071387" y="1552198"/>
                  <a:pt x="3073031" y="1548908"/>
                </a:cubicBezTo>
                <a:cubicBezTo>
                  <a:pt x="3071858" y="1547029"/>
                  <a:pt x="3070799" y="1544562"/>
                  <a:pt x="3069859" y="1541508"/>
                </a:cubicBezTo>
                <a:cubicBezTo>
                  <a:pt x="3068920" y="1538453"/>
                  <a:pt x="3068450" y="1535634"/>
                  <a:pt x="3068450" y="1533049"/>
                </a:cubicBezTo>
                <a:cubicBezTo>
                  <a:pt x="3068450" y="1530700"/>
                  <a:pt x="3068685" y="1529055"/>
                  <a:pt x="3069155" y="1528115"/>
                </a:cubicBezTo>
                <a:cubicBezTo>
                  <a:pt x="3067275" y="1522007"/>
                  <a:pt x="3066336" y="1517073"/>
                  <a:pt x="3066336" y="1513313"/>
                </a:cubicBezTo>
                <a:cubicBezTo>
                  <a:pt x="3066336" y="1509319"/>
                  <a:pt x="3067275" y="1505208"/>
                  <a:pt x="3069155" y="1500979"/>
                </a:cubicBezTo>
                <a:cubicBezTo>
                  <a:pt x="3068685" y="1497454"/>
                  <a:pt x="3069507" y="1494752"/>
                  <a:pt x="3071622" y="1492873"/>
                </a:cubicBezTo>
                <a:cubicBezTo>
                  <a:pt x="3073736" y="1490993"/>
                  <a:pt x="3076791" y="1490053"/>
                  <a:pt x="3080785" y="1490053"/>
                </a:cubicBezTo>
                <a:close/>
                <a:moveTo>
                  <a:pt x="2347360" y="1490053"/>
                </a:moveTo>
                <a:cubicBezTo>
                  <a:pt x="2358168" y="1490053"/>
                  <a:pt x="2363572" y="1496632"/>
                  <a:pt x="2363572" y="1509789"/>
                </a:cubicBezTo>
                <a:cubicBezTo>
                  <a:pt x="2365687" y="1511199"/>
                  <a:pt x="2367272" y="1513137"/>
                  <a:pt x="2368330" y="1515604"/>
                </a:cubicBezTo>
                <a:cubicBezTo>
                  <a:pt x="2369387" y="1518071"/>
                  <a:pt x="2369916" y="1520832"/>
                  <a:pt x="2369916" y="1523886"/>
                </a:cubicBezTo>
                <a:cubicBezTo>
                  <a:pt x="2369916" y="1528820"/>
                  <a:pt x="2368741" y="1533049"/>
                  <a:pt x="2366391" y="1536574"/>
                </a:cubicBezTo>
                <a:cubicBezTo>
                  <a:pt x="2367331" y="1537983"/>
                  <a:pt x="2368095" y="1540098"/>
                  <a:pt x="2368682" y="1542917"/>
                </a:cubicBezTo>
                <a:cubicBezTo>
                  <a:pt x="2369269" y="1545737"/>
                  <a:pt x="2369563" y="1548556"/>
                  <a:pt x="2369563" y="1551375"/>
                </a:cubicBezTo>
                <a:cubicBezTo>
                  <a:pt x="2369563" y="1555135"/>
                  <a:pt x="2368976" y="1557719"/>
                  <a:pt x="2367801" y="1559129"/>
                </a:cubicBezTo>
                <a:cubicBezTo>
                  <a:pt x="2368741" y="1560303"/>
                  <a:pt x="2369210" y="1562770"/>
                  <a:pt x="2369210" y="1566530"/>
                </a:cubicBezTo>
                <a:cubicBezTo>
                  <a:pt x="2369210" y="1570054"/>
                  <a:pt x="2368800" y="1573813"/>
                  <a:pt x="2367977" y="1577807"/>
                </a:cubicBezTo>
                <a:cubicBezTo>
                  <a:pt x="2367155" y="1581801"/>
                  <a:pt x="2366274" y="1584503"/>
                  <a:pt x="2365335" y="1585913"/>
                </a:cubicBezTo>
                <a:cubicBezTo>
                  <a:pt x="2367213" y="1586618"/>
                  <a:pt x="2368682" y="1588850"/>
                  <a:pt x="2369739" y="1592609"/>
                </a:cubicBezTo>
                <a:cubicBezTo>
                  <a:pt x="2370796" y="1596368"/>
                  <a:pt x="2371325" y="1600480"/>
                  <a:pt x="2371325" y="1604944"/>
                </a:cubicBezTo>
                <a:cubicBezTo>
                  <a:pt x="2371325" y="1610113"/>
                  <a:pt x="2370503" y="1613520"/>
                  <a:pt x="2368858" y="1615164"/>
                </a:cubicBezTo>
                <a:cubicBezTo>
                  <a:pt x="2370268" y="1618689"/>
                  <a:pt x="2370973" y="1622095"/>
                  <a:pt x="2370973" y="1625385"/>
                </a:cubicBezTo>
                <a:cubicBezTo>
                  <a:pt x="2370973" y="1629614"/>
                  <a:pt x="2369916" y="1633138"/>
                  <a:pt x="2367801" y="1635957"/>
                </a:cubicBezTo>
                <a:cubicBezTo>
                  <a:pt x="2369446" y="1639952"/>
                  <a:pt x="2370268" y="1644651"/>
                  <a:pt x="2370268" y="1650054"/>
                </a:cubicBezTo>
                <a:cubicBezTo>
                  <a:pt x="2370268" y="1654518"/>
                  <a:pt x="2369563" y="1658160"/>
                  <a:pt x="2368154" y="1660980"/>
                </a:cubicBezTo>
                <a:cubicBezTo>
                  <a:pt x="2368858" y="1663094"/>
                  <a:pt x="2369210" y="1665091"/>
                  <a:pt x="2369210" y="1666971"/>
                </a:cubicBezTo>
                <a:cubicBezTo>
                  <a:pt x="2369210" y="1671200"/>
                  <a:pt x="2367683" y="1674548"/>
                  <a:pt x="2364629" y="1677015"/>
                </a:cubicBezTo>
                <a:cubicBezTo>
                  <a:pt x="2361575" y="1679482"/>
                  <a:pt x="2357933" y="1680715"/>
                  <a:pt x="2353704" y="1680715"/>
                </a:cubicBezTo>
                <a:cubicBezTo>
                  <a:pt x="2349710" y="1680715"/>
                  <a:pt x="2346303" y="1679482"/>
                  <a:pt x="2343484" y="1677015"/>
                </a:cubicBezTo>
                <a:cubicBezTo>
                  <a:pt x="2340664" y="1674548"/>
                  <a:pt x="2339372" y="1671200"/>
                  <a:pt x="2339607" y="1666971"/>
                </a:cubicBezTo>
                <a:cubicBezTo>
                  <a:pt x="2338432" y="1665561"/>
                  <a:pt x="2337493" y="1663329"/>
                  <a:pt x="2336787" y="1660275"/>
                </a:cubicBezTo>
                <a:cubicBezTo>
                  <a:pt x="2336083" y="1657220"/>
                  <a:pt x="2335730" y="1654048"/>
                  <a:pt x="2335730" y="1650759"/>
                </a:cubicBezTo>
                <a:cubicBezTo>
                  <a:pt x="2335730" y="1644651"/>
                  <a:pt x="2337023" y="1640656"/>
                  <a:pt x="2339607" y="1638777"/>
                </a:cubicBezTo>
                <a:cubicBezTo>
                  <a:pt x="2337728" y="1635722"/>
                  <a:pt x="2336787" y="1631141"/>
                  <a:pt x="2336787" y="1625032"/>
                </a:cubicBezTo>
                <a:cubicBezTo>
                  <a:pt x="2336787" y="1618923"/>
                  <a:pt x="2337610" y="1614459"/>
                  <a:pt x="2339254" y="1611640"/>
                </a:cubicBezTo>
                <a:cubicBezTo>
                  <a:pt x="2338314" y="1610700"/>
                  <a:pt x="2337610" y="1608468"/>
                  <a:pt x="2337140" y="1604944"/>
                </a:cubicBezTo>
                <a:cubicBezTo>
                  <a:pt x="2336670" y="1601420"/>
                  <a:pt x="2336435" y="1597543"/>
                  <a:pt x="2336435" y="1593314"/>
                </a:cubicBezTo>
                <a:cubicBezTo>
                  <a:pt x="2336435" y="1589320"/>
                  <a:pt x="2336670" y="1585737"/>
                  <a:pt x="2337140" y="1582565"/>
                </a:cubicBezTo>
                <a:cubicBezTo>
                  <a:pt x="2337610" y="1579393"/>
                  <a:pt x="2338314" y="1577337"/>
                  <a:pt x="2339254" y="1576398"/>
                </a:cubicBezTo>
                <a:cubicBezTo>
                  <a:pt x="2337844" y="1574988"/>
                  <a:pt x="2337140" y="1571111"/>
                  <a:pt x="2337140" y="1564767"/>
                </a:cubicBezTo>
                <a:cubicBezTo>
                  <a:pt x="2337140" y="1557484"/>
                  <a:pt x="2337962" y="1552198"/>
                  <a:pt x="2339607" y="1548908"/>
                </a:cubicBezTo>
                <a:cubicBezTo>
                  <a:pt x="2338432" y="1547029"/>
                  <a:pt x="2337375" y="1544562"/>
                  <a:pt x="2336435" y="1541508"/>
                </a:cubicBezTo>
                <a:cubicBezTo>
                  <a:pt x="2335495" y="1538453"/>
                  <a:pt x="2335025" y="1535634"/>
                  <a:pt x="2335025" y="1533049"/>
                </a:cubicBezTo>
                <a:cubicBezTo>
                  <a:pt x="2335025" y="1530700"/>
                  <a:pt x="2335260" y="1529055"/>
                  <a:pt x="2335730" y="1528115"/>
                </a:cubicBezTo>
                <a:cubicBezTo>
                  <a:pt x="2333851" y="1522007"/>
                  <a:pt x="2332911" y="1517073"/>
                  <a:pt x="2332911" y="1513313"/>
                </a:cubicBezTo>
                <a:cubicBezTo>
                  <a:pt x="2332911" y="1509319"/>
                  <a:pt x="2333851" y="1505208"/>
                  <a:pt x="2335730" y="1500979"/>
                </a:cubicBezTo>
                <a:cubicBezTo>
                  <a:pt x="2335260" y="1497454"/>
                  <a:pt x="2336083" y="1494752"/>
                  <a:pt x="2338197" y="1492873"/>
                </a:cubicBezTo>
                <a:cubicBezTo>
                  <a:pt x="2340312" y="1490993"/>
                  <a:pt x="2343366" y="1490053"/>
                  <a:pt x="2347360" y="1490053"/>
                </a:cubicBezTo>
                <a:close/>
                <a:moveTo>
                  <a:pt x="166135" y="1490053"/>
                </a:moveTo>
                <a:cubicBezTo>
                  <a:pt x="176943" y="1490053"/>
                  <a:pt x="182347" y="1496632"/>
                  <a:pt x="182347" y="1509789"/>
                </a:cubicBezTo>
                <a:cubicBezTo>
                  <a:pt x="184462" y="1511199"/>
                  <a:pt x="186048" y="1513137"/>
                  <a:pt x="187105" y="1515604"/>
                </a:cubicBezTo>
                <a:cubicBezTo>
                  <a:pt x="188162" y="1518071"/>
                  <a:pt x="188691" y="1520832"/>
                  <a:pt x="188691" y="1523886"/>
                </a:cubicBezTo>
                <a:cubicBezTo>
                  <a:pt x="188691" y="1528820"/>
                  <a:pt x="187516" y="1533049"/>
                  <a:pt x="185166" y="1536574"/>
                </a:cubicBezTo>
                <a:cubicBezTo>
                  <a:pt x="186106" y="1537983"/>
                  <a:pt x="186870" y="1540098"/>
                  <a:pt x="187457" y="1542917"/>
                </a:cubicBezTo>
                <a:cubicBezTo>
                  <a:pt x="188045" y="1545736"/>
                  <a:pt x="188338" y="1548556"/>
                  <a:pt x="188338" y="1551375"/>
                </a:cubicBezTo>
                <a:cubicBezTo>
                  <a:pt x="188338" y="1555135"/>
                  <a:pt x="187751" y="1557719"/>
                  <a:pt x="186576" y="1559129"/>
                </a:cubicBezTo>
                <a:cubicBezTo>
                  <a:pt x="187516" y="1560303"/>
                  <a:pt x="187986" y="1562770"/>
                  <a:pt x="187986" y="1566530"/>
                </a:cubicBezTo>
                <a:cubicBezTo>
                  <a:pt x="187986" y="1570054"/>
                  <a:pt x="187575" y="1573813"/>
                  <a:pt x="186752" y="1577807"/>
                </a:cubicBezTo>
                <a:cubicBezTo>
                  <a:pt x="185930" y="1581801"/>
                  <a:pt x="185049" y="1584503"/>
                  <a:pt x="184109" y="1585913"/>
                </a:cubicBezTo>
                <a:cubicBezTo>
                  <a:pt x="185989" y="1586618"/>
                  <a:pt x="187457" y="1588850"/>
                  <a:pt x="188514" y="1592609"/>
                </a:cubicBezTo>
                <a:cubicBezTo>
                  <a:pt x="189572" y="1596368"/>
                  <a:pt x="190100" y="1600480"/>
                  <a:pt x="190100" y="1604944"/>
                </a:cubicBezTo>
                <a:cubicBezTo>
                  <a:pt x="190100" y="1610113"/>
                  <a:pt x="189278" y="1613520"/>
                  <a:pt x="187633" y="1615164"/>
                </a:cubicBezTo>
                <a:cubicBezTo>
                  <a:pt x="189043" y="1618689"/>
                  <a:pt x="189748" y="1622095"/>
                  <a:pt x="189748" y="1625385"/>
                </a:cubicBezTo>
                <a:cubicBezTo>
                  <a:pt x="189748" y="1629614"/>
                  <a:pt x="188691" y="1633138"/>
                  <a:pt x="186576" y="1635957"/>
                </a:cubicBezTo>
                <a:cubicBezTo>
                  <a:pt x="188221" y="1639952"/>
                  <a:pt x="189043" y="1644651"/>
                  <a:pt x="189043" y="1650054"/>
                </a:cubicBezTo>
                <a:cubicBezTo>
                  <a:pt x="189043" y="1654518"/>
                  <a:pt x="188338" y="1658160"/>
                  <a:pt x="186928" y="1660980"/>
                </a:cubicBezTo>
                <a:cubicBezTo>
                  <a:pt x="187633" y="1663094"/>
                  <a:pt x="187986" y="1665091"/>
                  <a:pt x="187986" y="1666971"/>
                </a:cubicBezTo>
                <a:cubicBezTo>
                  <a:pt x="187986" y="1671200"/>
                  <a:pt x="186459" y="1674548"/>
                  <a:pt x="183404" y="1677015"/>
                </a:cubicBezTo>
                <a:cubicBezTo>
                  <a:pt x="180350" y="1679482"/>
                  <a:pt x="176708" y="1680715"/>
                  <a:pt x="172479" y="1680715"/>
                </a:cubicBezTo>
                <a:cubicBezTo>
                  <a:pt x="168485" y="1680715"/>
                  <a:pt x="165078" y="1679482"/>
                  <a:pt x="162259" y="1677015"/>
                </a:cubicBezTo>
                <a:cubicBezTo>
                  <a:pt x="159439" y="1674548"/>
                  <a:pt x="158147" y="1671200"/>
                  <a:pt x="158382" y="1666971"/>
                </a:cubicBezTo>
                <a:cubicBezTo>
                  <a:pt x="157207" y="1665561"/>
                  <a:pt x="156268" y="1663329"/>
                  <a:pt x="155563" y="1660275"/>
                </a:cubicBezTo>
                <a:cubicBezTo>
                  <a:pt x="154858" y="1657220"/>
                  <a:pt x="154505" y="1654048"/>
                  <a:pt x="154505" y="1650759"/>
                </a:cubicBezTo>
                <a:cubicBezTo>
                  <a:pt x="154505" y="1644651"/>
                  <a:pt x="155798" y="1640656"/>
                  <a:pt x="158382" y="1638777"/>
                </a:cubicBezTo>
                <a:cubicBezTo>
                  <a:pt x="156503" y="1635722"/>
                  <a:pt x="155563" y="1631141"/>
                  <a:pt x="155563" y="1625032"/>
                </a:cubicBezTo>
                <a:cubicBezTo>
                  <a:pt x="155563" y="1618923"/>
                  <a:pt x="156385" y="1614459"/>
                  <a:pt x="158030" y="1611640"/>
                </a:cubicBezTo>
                <a:cubicBezTo>
                  <a:pt x="157090" y="1610700"/>
                  <a:pt x="156385" y="1608468"/>
                  <a:pt x="155915" y="1604944"/>
                </a:cubicBezTo>
                <a:cubicBezTo>
                  <a:pt x="155445" y="1601420"/>
                  <a:pt x="155210" y="1597543"/>
                  <a:pt x="155210" y="1593314"/>
                </a:cubicBezTo>
                <a:cubicBezTo>
                  <a:pt x="155210" y="1589320"/>
                  <a:pt x="155445" y="1585737"/>
                  <a:pt x="155915" y="1582565"/>
                </a:cubicBezTo>
                <a:cubicBezTo>
                  <a:pt x="156385" y="1579393"/>
                  <a:pt x="157090" y="1577337"/>
                  <a:pt x="158030" y="1576398"/>
                </a:cubicBezTo>
                <a:cubicBezTo>
                  <a:pt x="156620" y="1574988"/>
                  <a:pt x="155915" y="1571111"/>
                  <a:pt x="155915" y="1564767"/>
                </a:cubicBezTo>
                <a:cubicBezTo>
                  <a:pt x="155915" y="1557484"/>
                  <a:pt x="156737" y="1552198"/>
                  <a:pt x="158382" y="1548908"/>
                </a:cubicBezTo>
                <a:cubicBezTo>
                  <a:pt x="157207" y="1547029"/>
                  <a:pt x="156150" y="1544562"/>
                  <a:pt x="155210" y="1541508"/>
                </a:cubicBezTo>
                <a:cubicBezTo>
                  <a:pt x="154270" y="1538453"/>
                  <a:pt x="153801" y="1535634"/>
                  <a:pt x="153801" y="1533049"/>
                </a:cubicBezTo>
                <a:cubicBezTo>
                  <a:pt x="153801" y="1530700"/>
                  <a:pt x="154035" y="1529055"/>
                  <a:pt x="154505" y="1528115"/>
                </a:cubicBezTo>
                <a:cubicBezTo>
                  <a:pt x="152626" y="1522007"/>
                  <a:pt x="151686" y="1517073"/>
                  <a:pt x="151686" y="1513313"/>
                </a:cubicBezTo>
                <a:cubicBezTo>
                  <a:pt x="151686" y="1509319"/>
                  <a:pt x="152626" y="1505208"/>
                  <a:pt x="154505" y="1500979"/>
                </a:cubicBezTo>
                <a:cubicBezTo>
                  <a:pt x="154035" y="1497454"/>
                  <a:pt x="154858" y="1494752"/>
                  <a:pt x="156972" y="1492873"/>
                </a:cubicBezTo>
                <a:cubicBezTo>
                  <a:pt x="159087" y="1490993"/>
                  <a:pt x="162141" y="1490053"/>
                  <a:pt x="166135" y="1490053"/>
                </a:cubicBezTo>
                <a:close/>
                <a:moveTo>
                  <a:pt x="5595307" y="1489701"/>
                </a:moveTo>
                <a:cubicBezTo>
                  <a:pt x="5599302" y="1489701"/>
                  <a:pt x="5602885" y="1490641"/>
                  <a:pt x="5606057" y="1492520"/>
                </a:cubicBezTo>
                <a:cubicBezTo>
                  <a:pt x="5609228" y="1494400"/>
                  <a:pt x="5611167" y="1496984"/>
                  <a:pt x="5611871" y="1500274"/>
                </a:cubicBezTo>
                <a:cubicBezTo>
                  <a:pt x="5615630" y="1500274"/>
                  <a:pt x="5619625" y="1501625"/>
                  <a:pt x="5623854" y="1504327"/>
                </a:cubicBezTo>
                <a:cubicBezTo>
                  <a:pt x="5628083" y="1507029"/>
                  <a:pt x="5630550" y="1509789"/>
                  <a:pt x="5631254" y="1512609"/>
                </a:cubicBezTo>
                <a:cubicBezTo>
                  <a:pt x="5636894" y="1514253"/>
                  <a:pt x="5642356" y="1517836"/>
                  <a:pt x="5647642" y="1523358"/>
                </a:cubicBezTo>
                <a:cubicBezTo>
                  <a:pt x="5652929" y="1528879"/>
                  <a:pt x="5655572" y="1534459"/>
                  <a:pt x="5655572" y="1540098"/>
                </a:cubicBezTo>
                <a:cubicBezTo>
                  <a:pt x="5655572" y="1541038"/>
                  <a:pt x="5655337" y="1542447"/>
                  <a:pt x="5654867" y="1544327"/>
                </a:cubicBezTo>
                <a:cubicBezTo>
                  <a:pt x="5664970" y="1546441"/>
                  <a:pt x="5669552" y="1556662"/>
                  <a:pt x="5668612" y="1574988"/>
                </a:cubicBezTo>
                <a:cubicBezTo>
                  <a:pt x="5670727" y="1578512"/>
                  <a:pt x="5671783" y="1582271"/>
                  <a:pt x="5671783" y="1586265"/>
                </a:cubicBezTo>
                <a:cubicBezTo>
                  <a:pt x="5671783" y="1590964"/>
                  <a:pt x="5670256" y="1595663"/>
                  <a:pt x="5667202" y="1600362"/>
                </a:cubicBezTo>
                <a:cubicBezTo>
                  <a:pt x="5667907" y="1602477"/>
                  <a:pt x="5668259" y="1604474"/>
                  <a:pt x="5668259" y="1606354"/>
                </a:cubicBezTo>
                <a:cubicBezTo>
                  <a:pt x="5668259" y="1609173"/>
                  <a:pt x="5667672" y="1611875"/>
                  <a:pt x="5666497" y="1614459"/>
                </a:cubicBezTo>
                <a:cubicBezTo>
                  <a:pt x="5665322" y="1617044"/>
                  <a:pt x="5663796" y="1619041"/>
                  <a:pt x="5661915" y="1620451"/>
                </a:cubicBezTo>
                <a:cubicBezTo>
                  <a:pt x="5662151" y="1624210"/>
                  <a:pt x="5661504" y="1627264"/>
                  <a:pt x="5659977" y="1629614"/>
                </a:cubicBezTo>
                <a:cubicBezTo>
                  <a:pt x="5658450" y="1631963"/>
                  <a:pt x="5655690" y="1635135"/>
                  <a:pt x="5651695" y="1639129"/>
                </a:cubicBezTo>
                <a:cubicBezTo>
                  <a:pt x="5651931" y="1640069"/>
                  <a:pt x="5652048" y="1641479"/>
                  <a:pt x="5652048" y="1643358"/>
                </a:cubicBezTo>
                <a:cubicBezTo>
                  <a:pt x="5652048" y="1650407"/>
                  <a:pt x="5648053" y="1654988"/>
                  <a:pt x="5640066" y="1657103"/>
                </a:cubicBezTo>
                <a:cubicBezTo>
                  <a:pt x="5639360" y="1660862"/>
                  <a:pt x="5637422" y="1663916"/>
                  <a:pt x="5634250" y="1666266"/>
                </a:cubicBezTo>
                <a:cubicBezTo>
                  <a:pt x="5631078" y="1668615"/>
                  <a:pt x="5627261" y="1669790"/>
                  <a:pt x="5622796" y="1669790"/>
                </a:cubicBezTo>
                <a:cubicBezTo>
                  <a:pt x="5619037" y="1674959"/>
                  <a:pt x="5614456" y="1677544"/>
                  <a:pt x="5609052" y="1677544"/>
                </a:cubicBezTo>
                <a:cubicBezTo>
                  <a:pt x="5607407" y="1677544"/>
                  <a:pt x="5606115" y="1677426"/>
                  <a:pt x="5605175" y="1677191"/>
                </a:cubicBezTo>
                <a:cubicBezTo>
                  <a:pt x="5602356" y="1680010"/>
                  <a:pt x="5598009" y="1681420"/>
                  <a:pt x="5592135" y="1681420"/>
                </a:cubicBezTo>
                <a:cubicBezTo>
                  <a:pt x="5587672" y="1681420"/>
                  <a:pt x="5584030" y="1680715"/>
                  <a:pt x="5581210" y="1679306"/>
                </a:cubicBezTo>
                <a:cubicBezTo>
                  <a:pt x="5576981" y="1680245"/>
                  <a:pt x="5573222" y="1680715"/>
                  <a:pt x="5569933" y="1680715"/>
                </a:cubicBezTo>
                <a:cubicBezTo>
                  <a:pt x="5560770" y="1680715"/>
                  <a:pt x="5554191" y="1678366"/>
                  <a:pt x="5550197" y="1673667"/>
                </a:cubicBezTo>
                <a:cubicBezTo>
                  <a:pt x="5549257" y="1673902"/>
                  <a:pt x="5547965" y="1674019"/>
                  <a:pt x="5546320" y="1674019"/>
                </a:cubicBezTo>
                <a:cubicBezTo>
                  <a:pt x="5540916" y="1674019"/>
                  <a:pt x="5536805" y="1671552"/>
                  <a:pt x="5533985" y="1666618"/>
                </a:cubicBezTo>
                <a:cubicBezTo>
                  <a:pt x="5531636" y="1666853"/>
                  <a:pt x="5528640" y="1665620"/>
                  <a:pt x="5524999" y="1662918"/>
                </a:cubicBezTo>
                <a:cubicBezTo>
                  <a:pt x="5521357" y="1660216"/>
                  <a:pt x="5519771" y="1657573"/>
                  <a:pt x="5520241" y="1654988"/>
                </a:cubicBezTo>
                <a:cubicBezTo>
                  <a:pt x="5516482" y="1654048"/>
                  <a:pt x="5513369" y="1651758"/>
                  <a:pt x="5510901" y="1648116"/>
                </a:cubicBezTo>
                <a:cubicBezTo>
                  <a:pt x="5508435" y="1644474"/>
                  <a:pt x="5507318" y="1640304"/>
                  <a:pt x="5507553" y="1635605"/>
                </a:cubicBezTo>
                <a:cubicBezTo>
                  <a:pt x="5504969" y="1634665"/>
                  <a:pt x="5502972" y="1632786"/>
                  <a:pt x="5501562" y="1629966"/>
                </a:cubicBezTo>
                <a:cubicBezTo>
                  <a:pt x="5500153" y="1627147"/>
                  <a:pt x="5499448" y="1623975"/>
                  <a:pt x="5499448" y="1620451"/>
                </a:cubicBezTo>
                <a:cubicBezTo>
                  <a:pt x="5499448" y="1616691"/>
                  <a:pt x="5500035" y="1613990"/>
                  <a:pt x="5501210" y="1612345"/>
                </a:cubicBezTo>
                <a:cubicBezTo>
                  <a:pt x="5498625" y="1608351"/>
                  <a:pt x="5497333" y="1603769"/>
                  <a:pt x="5497333" y="1598600"/>
                </a:cubicBezTo>
                <a:cubicBezTo>
                  <a:pt x="5497333" y="1593197"/>
                  <a:pt x="5498978" y="1588850"/>
                  <a:pt x="5502267" y="1585561"/>
                </a:cubicBezTo>
                <a:cubicBezTo>
                  <a:pt x="5499683" y="1583681"/>
                  <a:pt x="5498391" y="1580862"/>
                  <a:pt x="5498391" y="1577102"/>
                </a:cubicBezTo>
                <a:cubicBezTo>
                  <a:pt x="5498391" y="1574753"/>
                  <a:pt x="5498978" y="1572403"/>
                  <a:pt x="5500153" y="1570054"/>
                </a:cubicBezTo>
                <a:cubicBezTo>
                  <a:pt x="5501328" y="1567704"/>
                  <a:pt x="5502855" y="1566060"/>
                  <a:pt x="5504734" y="1565120"/>
                </a:cubicBezTo>
                <a:cubicBezTo>
                  <a:pt x="5504264" y="1561831"/>
                  <a:pt x="5504676" y="1558718"/>
                  <a:pt x="5505967" y="1555781"/>
                </a:cubicBezTo>
                <a:cubicBezTo>
                  <a:pt x="5507260" y="1552844"/>
                  <a:pt x="5509081" y="1550670"/>
                  <a:pt x="5511430" y="1549261"/>
                </a:cubicBezTo>
                <a:cubicBezTo>
                  <a:pt x="5510960" y="1548556"/>
                  <a:pt x="5510725" y="1547499"/>
                  <a:pt x="5510725" y="1546089"/>
                </a:cubicBezTo>
                <a:cubicBezTo>
                  <a:pt x="5510725" y="1543974"/>
                  <a:pt x="5511489" y="1541860"/>
                  <a:pt x="5513016" y="1539745"/>
                </a:cubicBezTo>
                <a:cubicBezTo>
                  <a:pt x="5514543" y="1537631"/>
                  <a:pt x="5516246" y="1536339"/>
                  <a:pt x="5518127" y="1535869"/>
                </a:cubicBezTo>
                <a:cubicBezTo>
                  <a:pt x="5517891" y="1535164"/>
                  <a:pt x="5517774" y="1534224"/>
                  <a:pt x="5517774" y="1533049"/>
                </a:cubicBezTo>
                <a:cubicBezTo>
                  <a:pt x="5517774" y="1528115"/>
                  <a:pt x="5519654" y="1523828"/>
                  <a:pt x="5523413" y="1520186"/>
                </a:cubicBezTo>
                <a:cubicBezTo>
                  <a:pt x="5527172" y="1516544"/>
                  <a:pt x="5530814" y="1514958"/>
                  <a:pt x="5534338" y="1515428"/>
                </a:cubicBezTo>
                <a:cubicBezTo>
                  <a:pt x="5534338" y="1512139"/>
                  <a:pt x="5535806" y="1509378"/>
                  <a:pt x="5538743" y="1507146"/>
                </a:cubicBezTo>
                <a:cubicBezTo>
                  <a:pt x="5541680" y="1504914"/>
                  <a:pt x="5545498" y="1503798"/>
                  <a:pt x="5550197" y="1503798"/>
                </a:cubicBezTo>
                <a:cubicBezTo>
                  <a:pt x="5552312" y="1503798"/>
                  <a:pt x="5553956" y="1503915"/>
                  <a:pt x="5555131" y="1504150"/>
                </a:cubicBezTo>
                <a:cubicBezTo>
                  <a:pt x="5556775" y="1500626"/>
                  <a:pt x="5559595" y="1497748"/>
                  <a:pt x="5563589" y="1495516"/>
                </a:cubicBezTo>
                <a:cubicBezTo>
                  <a:pt x="5567583" y="1493284"/>
                  <a:pt x="5571695" y="1492168"/>
                  <a:pt x="5575924" y="1492168"/>
                </a:cubicBezTo>
                <a:cubicBezTo>
                  <a:pt x="5578743" y="1492168"/>
                  <a:pt x="5581093" y="1492755"/>
                  <a:pt x="5582973" y="1493930"/>
                </a:cubicBezTo>
                <a:cubicBezTo>
                  <a:pt x="5586262" y="1491111"/>
                  <a:pt x="5590373" y="1489701"/>
                  <a:pt x="5595307" y="1489701"/>
                </a:cubicBezTo>
                <a:close/>
                <a:moveTo>
                  <a:pt x="7349679" y="1489349"/>
                </a:moveTo>
                <a:cubicBezTo>
                  <a:pt x="7350854" y="1489349"/>
                  <a:pt x="7352381" y="1489584"/>
                  <a:pt x="7354260" y="1490053"/>
                </a:cubicBezTo>
                <a:lnTo>
                  <a:pt x="7357432" y="1489701"/>
                </a:lnTo>
                <a:cubicBezTo>
                  <a:pt x="7360252" y="1489701"/>
                  <a:pt x="7362660" y="1490230"/>
                  <a:pt x="7364657" y="1491287"/>
                </a:cubicBezTo>
                <a:cubicBezTo>
                  <a:pt x="7366654" y="1492344"/>
                  <a:pt x="7367535" y="1493578"/>
                  <a:pt x="7367300" y="1494987"/>
                </a:cubicBezTo>
                <a:cubicBezTo>
                  <a:pt x="7372469" y="1495457"/>
                  <a:pt x="7376816" y="1496632"/>
                  <a:pt x="7380340" y="1498512"/>
                </a:cubicBezTo>
                <a:cubicBezTo>
                  <a:pt x="7383864" y="1500391"/>
                  <a:pt x="7385979" y="1503798"/>
                  <a:pt x="7386683" y="1508732"/>
                </a:cubicBezTo>
                <a:cubicBezTo>
                  <a:pt x="7389738" y="1508027"/>
                  <a:pt x="7393614" y="1508791"/>
                  <a:pt x="7398313" y="1511023"/>
                </a:cubicBezTo>
                <a:cubicBezTo>
                  <a:pt x="7403013" y="1513255"/>
                  <a:pt x="7407065" y="1516662"/>
                  <a:pt x="7410472" y="1521243"/>
                </a:cubicBezTo>
                <a:cubicBezTo>
                  <a:pt x="7413879" y="1525824"/>
                  <a:pt x="7415582" y="1531170"/>
                  <a:pt x="7415582" y="1537278"/>
                </a:cubicBezTo>
                <a:cubicBezTo>
                  <a:pt x="7415582" y="1538688"/>
                  <a:pt x="7415347" y="1540803"/>
                  <a:pt x="7414878" y="1543622"/>
                </a:cubicBezTo>
                <a:cubicBezTo>
                  <a:pt x="7417462" y="1544797"/>
                  <a:pt x="7419870" y="1547616"/>
                  <a:pt x="7422102" y="1552080"/>
                </a:cubicBezTo>
                <a:cubicBezTo>
                  <a:pt x="7424335" y="1556544"/>
                  <a:pt x="7425450" y="1561126"/>
                  <a:pt x="7425450" y="1565825"/>
                </a:cubicBezTo>
                <a:cubicBezTo>
                  <a:pt x="7425450" y="1573813"/>
                  <a:pt x="7421926" y="1579217"/>
                  <a:pt x="7414878" y="1582036"/>
                </a:cubicBezTo>
                <a:cubicBezTo>
                  <a:pt x="7412998" y="1585326"/>
                  <a:pt x="7410472" y="1587910"/>
                  <a:pt x="7407301" y="1589790"/>
                </a:cubicBezTo>
                <a:cubicBezTo>
                  <a:pt x="7404129" y="1591669"/>
                  <a:pt x="7400663" y="1592609"/>
                  <a:pt x="7396904" y="1592609"/>
                </a:cubicBezTo>
                <a:cubicBezTo>
                  <a:pt x="7393850" y="1592609"/>
                  <a:pt x="7390678" y="1591904"/>
                  <a:pt x="7387389" y="1590495"/>
                </a:cubicBezTo>
                <a:cubicBezTo>
                  <a:pt x="7385509" y="1591669"/>
                  <a:pt x="7382924" y="1592727"/>
                  <a:pt x="7379635" y="1593666"/>
                </a:cubicBezTo>
                <a:cubicBezTo>
                  <a:pt x="7376346" y="1594606"/>
                  <a:pt x="7373056" y="1595076"/>
                  <a:pt x="7369767" y="1595076"/>
                </a:cubicBezTo>
                <a:cubicBezTo>
                  <a:pt x="7364128" y="1595076"/>
                  <a:pt x="7360252" y="1593901"/>
                  <a:pt x="7358137" y="1591552"/>
                </a:cubicBezTo>
                <a:cubicBezTo>
                  <a:pt x="7355788" y="1593431"/>
                  <a:pt x="7352029" y="1594371"/>
                  <a:pt x="7346860" y="1594371"/>
                </a:cubicBezTo>
                <a:cubicBezTo>
                  <a:pt x="7343101" y="1594371"/>
                  <a:pt x="7339694" y="1593666"/>
                  <a:pt x="7336639" y="1592257"/>
                </a:cubicBezTo>
                <a:cubicBezTo>
                  <a:pt x="7333350" y="1593901"/>
                  <a:pt x="7329591" y="1594724"/>
                  <a:pt x="7325362" y="1594724"/>
                </a:cubicBezTo>
                <a:cubicBezTo>
                  <a:pt x="7321368" y="1594724"/>
                  <a:pt x="7318078" y="1594136"/>
                  <a:pt x="7315494" y="1592962"/>
                </a:cubicBezTo>
                <a:cubicBezTo>
                  <a:pt x="7313144" y="1595076"/>
                  <a:pt x="7308328" y="1596133"/>
                  <a:pt x="7301044" y="1596133"/>
                </a:cubicBezTo>
                <a:cubicBezTo>
                  <a:pt x="7297050" y="1596133"/>
                  <a:pt x="7294348" y="1595781"/>
                  <a:pt x="7292939" y="1595076"/>
                </a:cubicBezTo>
                <a:cubicBezTo>
                  <a:pt x="7293643" y="1601890"/>
                  <a:pt x="7292704" y="1606941"/>
                  <a:pt x="7290119" y="1610230"/>
                </a:cubicBezTo>
                <a:cubicBezTo>
                  <a:pt x="7294583" y="1614694"/>
                  <a:pt x="7296345" y="1619511"/>
                  <a:pt x="7295406" y="1624680"/>
                </a:cubicBezTo>
                <a:cubicBezTo>
                  <a:pt x="7295641" y="1624915"/>
                  <a:pt x="7296932" y="1625855"/>
                  <a:pt x="7299282" y="1627499"/>
                </a:cubicBezTo>
                <a:cubicBezTo>
                  <a:pt x="7301632" y="1629144"/>
                  <a:pt x="7303276" y="1631846"/>
                  <a:pt x="7304216" y="1635605"/>
                </a:cubicBezTo>
                <a:cubicBezTo>
                  <a:pt x="7306800" y="1635605"/>
                  <a:pt x="7309209" y="1636662"/>
                  <a:pt x="7311441" y="1638777"/>
                </a:cubicBezTo>
                <a:cubicBezTo>
                  <a:pt x="7313673" y="1640891"/>
                  <a:pt x="7315024" y="1643006"/>
                  <a:pt x="7315494" y="1645120"/>
                </a:cubicBezTo>
                <a:cubicBezTo>
                  <a:pt x="7316434" y="1644181"/>
                  <a:pt x="7318313" y="1643711"/>
                  <a:pt x="7321133" y="1643711"/>
                </a:cubicBezTo>
                <a:cubicBezTo>
                  <a:pt x="7323247" y="1643711"/>
                  <a:pt x="7325127" y="1644063"/>
                  <a:pt x="7326771" y="1644768"/>
                </a:cubicBezTo>
                <a:cubicBezTo>
                  <a:pt x="7328416" y="1645473"/>
                  <a:pt x="7329356" y="1646295"/>
                  <a:pt x="7329591" y="1647235"/>
                </a:cubicBezTo>
                <a:cubicBezTo>
                  <a:pt x="7331236" y="1646295"/>
                  <a:pt x="7333115" y="1645825"/>
                  <a:pt x="7335230" y="1645825"/>
                </a:cubicBezTo>
                <a:cubicBezTo>
                  <a:pt x="7338284" y="1645825"/>
                  <a:pt x="7341104" y="1646882"/>
                  <a:pt x="7343688" y="1648997"/>
                </a:cubicBezTo>
                <a:cubicBezTo>
                  <a:pt x="7346037" y="1648527"/>
                  <a:pt x="7347799" y="1648292"/>
                  <a:pt x="7348974" y="1648292"/>
                </a:cubicBezTo>
                <a:cubicBezTo>
                  <a:pt x="7351324" y="1648292"/>
                  <a:pt x="7353321" y="1648645"/>
                  <a:pt x="7354966" y="1649349"/>
                </a:cubicBezTo>
                <a:cubicBezTo>
                  <a:pt x="7355670" y="1647470"/>
                  <a:pt x="7357550" y="1645649"/>
                  <a:pt x="7360604" y="1643887"/>
                </a:cubicBezTo>
                <a:cubicBezTo>
                  <a:pt x="7363659" y="1642125"/>
                  <a:pt x="7366831" y="1641361"/>
                  <a:pt x="7370120" y="1641596"/>
                </a:cubicBezTo>
                <a:cubicBezTo>
                  <a:pt x="7371999" y="1639247"/>
                  <a:pt x="7374584" y="1637367"/>
                  <a:pt x="7377873" y="1635957"/>
                </a:cubicBezTo>
                <a:cubicBezTo>
                  <a:pt x="7381162" y="1634548"/>
                  <a:pt x="7384452" y="1633843"/>
                  <a:pt x="7387741" y="1633843"/>
                </a:cubicBezTo>
                <a:cubicBezTo>
                  <a:pt x="7394085" y="1633843"/>
                  <a:pt x="7398666" y="1636427"/>
                  <a:pt x="7401485" y="1641596"/>
                </a:cubicBezTo>
                <a:cubicBezTo>
                  <a:pt x="7402425" y="1643476"/>
                  <a:pt x="7402895" y="1645708"/>
                  <a:pt x="7402895" y="1648292"/>
                </a:cubicBezTo>
                <a:cubicBezTo>
                  <a:pt x="7402895" y="1653931"/>
                  <a:pt x="7400310" y="1658395"/>
                  <a:pt x="7395142" y="1661684"/>
                </a:cubicBezTo>
                <a:cubicBezTo>
                  <a:pt x="7393967" y="1662389"/>
                  <a:pt x="7391970" y="1663623"/>
                  <a:pt x="7389151" y="1665385"/>
                </a:cubicBezTo>
                <a:cubicBezTo>
                  <a:pt x="7386331" y="1667147"/>
                  <a:pt x="7383747" y="1668498"/>
                  <a:pt x="7381397" y="1669438"/>
                </a:cubicBezTo>
                <a:cubicBezTo>
                  <a:pt x="7379048" y="1670378"/>
                  <a:pt x="7376933" y="1670847"/>
                  <a:pt x="7375054" y="1670847"/>
                </a:cubicBezTo>
                <a:cubicBezTo>
                  <a:pt x="7371529" y="1675077"/>
                  <a:pt x="7366713" y="1677191"/>
                  <a:pt x="7360604" y="1677191"/>
                </a:cubicBezTo>
                <a:cubicBezTo>
                  <a:pt x="7357785" y="1677191"/>
                  <a:pt x="7355670" y="1676956"/>
                  <a:pt x="7354260" y="1676486"/>
                </a:cubicBezTo>
                <a:cubicBezTo>
                  <a:pt x="7351441" y="1678836"/>
                  <a:pt x="7347329" y="1680010"/>
                  <a:pt x="7341926" y="1680010"/>
                </a:cubicBezTo>
                <a:cubicBezTo>
                  <a:pt x="7336992" y="1680010"/>
                  <a:pt x="7333585" y="1679071"/>
                  <a:pt x="7331705" y="1677191"/>
                </a:cubicBezTo>
                <a:cubicBezTo>
                  <a:pt x="7330061" y="1677896"/>
                  <a:pt x="7328416" y="1678248"/>
                  <a:pt x="7326771" y="1678248"/>
                </a:cubicBezTo>
                <a:cubicBezTo>
                  <a:pt x="7323482" y="1678248"/>
                  <a:pt x="7320428" y="1677074"/>
                  <a:pt x="7317609" y="1674724"/>
                </a:cubicBezTo>
                <a:cubicBezTo>
                  <a:pt x="7305626" y="1675429"/>
                  <a:pt x="7297520" y="1671670"/>
                  <a:pt x="7293291" y="1663446"/>
                </a:cubicBezTo>
                <a:cubicBezTo>
                  <a:pt x="7290002" y="1663446"/>
                  <a:pt x="7286301" y="1661391"/>
                  <a:pt x="7282190" y="1657279"/>
                </a:cubicBezTo>
                <a:cubicBezTo>
                  <a:pt x="7278078" y="1653167"/>
                  <a:pt x="7275787" y="1649585"/>
                  <a:pt x="7275318" y="1646530"/>
                </a:cubicBezTo>
                <a:cubicBezTo>
                  <a:pt x="7269913" y="1644415"/>
                  <a:pt x="7266506" y="1640539"/>
                  <a:pt x="7265097" y="1634900"/>
                </a:cubicBezTo>
                <a:cubicBezTo>
                  <a:pt x="7264862" y="1633021"/>
                  <a:pt x="7264862" y="1631258"/>
                  <a:pt x="7265097" y="1629614"/>
                </a:cubicBezTo>
                <a:cubicBezTo>
                  <a:pt x="7264157" y="1629379"/>
                  <a:pt x="7263394" y="1628380"/>
                  <a:pt x="7262806" y="1626618"/>
                </a:cubicBezTo>
                <a:cubicBezTo>
                  <a:pt x="7262219" y="1624856"/>
                  <a:pt x="7261925" y="1623035"/>
                  <a:pt x="7261925" y="1621156"/>
                </a:cubicBezTo>
                <a:cubicBezTo>
                  <a:pt x="7261925" y="1619746"/>
                  <a:pt x="7262043" y="1618806"/>
                  <a:pt x="7262278" y="1618336"/>
                </a:cubicBezTo>
                <a:cubicBezTo>
                  <a:pt x="7260398" y="1612697"/>
                  <a:pt x="7259458" y="1607528"/>
                  <a:pt x="7259458" y="1602829"/>
                </a:cubicBezTo>
                <a:cubicBezTo>
                  <a:pt x="7259458" y="1598130"/>
                  <a:pt x="7260398" y="1593901"/>
                  <a:pt x="7262278" y="1590142"/>
                </a:cubicBezTo>
                <a:cubicBezTo>
                  <a:pt x="7260868" y="1587558"/>
                  <a:pt x="7260163" y="1584738"/>
                  <a:pt x="7260163" y="1581684"/>
                </a:cubicBezTo>
                <a:cubicBezTo>
                  <a:pt x="7260163" y="1577925"/>
                  <a:pt x="7260985" y="1574166"/>
                  <a:pt x="7262630" y="1570406"/>
                </a:cubicBezTo>
                <a:cubicBezTo>
                  <a:pt x="7264275" y="1566647"/>
                  <a:pt x="7265802" y="1564180"/>
                  <a:pt x="7267212" y="1563005"/>
                </a:cubicBezTo>
                <a:cubicBezTo>
                  <a:pt x="7266742" y="1561831"/>
                  <a:pt x="7267094" y="1559775"/>
                  <a:pt x="7268269" y="1556838"/>
                </a:cubicBezTo>
                <a:cubicBezTo>
                  <a:pt x="7269443" y="1553901"/>
                  <a:pt x="7271029" y="1551199"/>
                  <a:pt x="7273026" y="1548732"/>
                </a:cubicBezTo>
                <a:cubicBezTo>
                  <a:pt x="7275024" y="1546265"/>
                  <a:pt x="7277080" y="1544797"/>
                  <a:pt x="7279194" y="1544327"/>
                </a:cubicBezTo>
                <a:lnTo>
                  <a:pt x="7278842" y="1540450"/>
                </a:lnTo>
                <a:cubicBezTo>
                  <a:pt x="7278842" y="1531287"/>
                  <a:pt x="7283776" y="1525531"/>
                  <a:pt x="7293643" y="1523181"/>
                </a:cubicBezTo>
                <a:cubicBezTo>
                  <a:pt x="7293643" y="1519187"/>
                  <a:pt x="7295993" y="1515311"/>
                  <a:pt x="7300692" y="1511551"/>
                </a:cubicBezTo>
                <a:cubicBezTo>
                  <a:pt x="7305391" y="1507792"/>
                  <a:pt x="7309503" y="1506147"/>
                  <a:pt x="7313027" y="1506617"/>
                </a:cubicBezTo>
                <a:cubicBezTo>
                  <a:pt x="7313497" y="1504033"/>
                  <a:pt x="7315788" y="1501977"/>
                  <a:pt x="7319899" y="1500450"/>
                </a:cubicBezTo>
                <a:cubicBezTo>
                  <a:pt x="7324010" y="1498923"/>
                  <a:pt x="7327124" y="1498512"/>
                  <a:pt x="7329238" y="1499217"/>
                </a:cubicBezTo>
                <a:cubicBezTo>
                  <a:pt x="7331118" y="1496162"/>
                  <a:pt x="7334877" y="1494047"/>
                  <a:pt x="7340516" y="1492873"/>
                </a:cubicBezTo>
                <a:cubicBezTo>
                  <a:pt x="7342630" y="1490523"/>
                  <a:pt x="7345685" y="1489349"/>
                  <a:pt x="7349679" y="1489349"/>
                </a:cubicBezTo>
                <a:close/>
                <a:moveTo>
                  <a:pt x="6444804" y="1489349"/>
                </a:moveTo>
                <a:cubicBezTo>
                  <a:pt x="6445979" y="1489349"/>
                  <a:pt x="6447506" y="1489584"/>
                  <a:pt x="6449385" y="1490053"/>
                </a:cubicBezTo>
                <a:lnTo>
                  <a:pt x="6452557" y="1489701"/>
                </a:lnTo>
                <a:cubicBezTo>
                  <a:pt x="6455377" y="1489701"/>
                  <a:pt x="6457785" y="1490230"/>
                  <a:pt x="6459782" y="1491287"/>
                </a:cubicBezTo>
                <a:cubicBezTo>
                  <a:pt x="6461779" y="1492344"/>
                  <a:pt x="6462660" y="1493578"/>
                  <a:pt x="6462425" y="1494987"/>
                </a:cubicBezTo>
                <a:cubicBezTo>
                  <a:pt x="6467594" y="1495457"/>
                  <a:pt x="6471941" y="1496632"/>
                  <a:pt x="6475465" y="1498512"/>
                </a:cubicBezTo>
                <a:cubicBezTo>
                  <a:pt x="6478989" y="1500391"/>
                  <a:pt x="6481104" y="1503798"/>
                  <a:pt x="6481808" y="1508732"/>
                </a:cubicBezTo>
                <a:cubicBezTo>
                  <a:pt x="6484863" y="1508027"/>
                  <a:pt x="6488739" y="1508791"/>
                  <a:pt x="6493438" y="1511023"/>
                </a:cubicBezTo>
                <a:cubicBezTo>
                  <a:pt x="6498138" y="1513255"/>
                  <a:pt x="6502190" y="1516662"/>
                  <a:pt x="6505597" y="1521243"/>
                </a:cubicBezTo>
                <a:cubicBezTo>
                  <a:pt x="6509004" y="1525824"/>
                  <a:pt x="6510707" y="1531170"/>
                  <a:pt x="6510707" y="1537278"/>
                </a:cubicBezTo>
                <a:cubicBezTo>
                  <a:pt x="6510707" y="1538688"/>
                  <a:pt x="6510472" y="1540803"/>
                  <a:pt x="6510003" y="1543622"/>
                </a:cubicBezTo>
                <a:cubicBezTo>
                  <a:pt x="6512587" y="1544797"/>
                  <a:pt x="6514995" y="1547616"/>
                  <a:pt x="6517227" y="1552080"/>
                </a:cubicBezTo>
                <a:cubicBezTo>
                  <a:pt x="6519460" y="1556544"/>
                  <a:pt x="6520575" y="1561126"/>
                  <a:pt x="6520575" y="1565825"/>
                </a:cubicBezTo>
                <a:cubicBezTo>
                  <a:pt x="6520575" y="1573813"/>
                  <a:pt x="6517051" y="1579217"/>
                  <a:pt x="6510003" y="1582036"/>
                </a:cubicBezTo>
                <a:cubicBezTo>
                  <a:pt x="6508123" y="1585326"/>
                  <a:pt x="6505597" y="1587910"/>
                  <a:pt x="6502426" y="1589790"/>
                </a:cubicBezTo>
                <a:cubicBezTo>
                  <a:pt x="6499254" y="1591669"/>
                  <a:pt x="6495788" y="1592609"/>
                  <a:pt x="6492029" y="1592609"/>
                </a:cubicBezTo>
                <a:cubicBezTo>
                  <a:pt x="6488975" y="1592609"/>
                  <a:pt x="6485803" y="1591904"/>
                  <a:pt x="6482514" y="1590495"/>
                </a:cubicBezTo>
                <a:cubicBezTo>
                  <a:pt x="6480634" y="1591669"/>
                  <a:pt x="6478049" y="1592727"/>
                  <a:pt x="6474760" y="1593666"/>
                </a:cubicBezTo>
                <a:cubicBezTo>
                  <a:pt x="6471471" y="1594606"/>
                  <a:pt x="6468181" y="1595076"/>
                  <a:pt x="6464892" y="1595076"/>
                </a:cubicBezTo>
                <a:cubicBezTo>
                  <a:pt x="6459253" y="1595076"/>
                  <a:pt x="6455377" y="1593901"/>
                  <a:pt x="6453262" y="1591552"/>
                </a:cubicBezTo>
                <a:cubicBezTo>
                  <a:pt x="6450913" y="1593431"/>
                  <a:pt x="6447154" y="1594371"/>
                  <a:pt x="6441985" y="1594371"/>
                </a:cubicBezTo>
                <a:cubicBezTo>
                  <a:pt x="6438226" y="1594371"/>
                  <a:pt x="6434819" y="1593666"/>
                  <a:pt x="6431764" y="1592257"/>
                </a:cubicBezTo>
                <a:cubicBezTo>
                  <a:pt x="6428475" y="1593901"/>
                  <a:pt x="6424716" y="1594724"/>
                  <a:pt x="6420487" y="1594724"/>
                </a:cubicBezTo>
                <a:cubicBezTo>
                  <a:pt x="6416493" y="1594724"/>
                  <a:pt x="6413203" y="1594136"/>
                  <a:pt x="6410619" y="1592962"/>
                </a:cubicBezTo>
                <a:cubicBezTo>
                  <a:pt x="6408269" y="1595076"/>
                  <a:pt x="6403453" y="1596133"/>
                  <a:pt x="6396169" y="1596133"/>
                </a:cubicBezTo>
                <a:cubicBezTo>
                  <a:pt x="6392175" y="1596133"/>
                  <a:pt x="6389473" y="1595781"/>
                  <a:pt x="6388064" y="1595076"/>
                </a:cubicBezTo>
                <a:cubicBezTo>
                  <a:pt x="6388769" y="1601890"/>
                  <a:pt x="6387829" y="1606941"/>
                  <a:pt x="6385244" y="1610230"/>
                </a:cubicBezTo>
                <a:cubicBezTo>
                  <a:pt x="6389708" y="1614694"/>
                  <a:pt x="6391470" y="1619511"/>
                  <a:pt x="6390531" y="1624680"/>
                </a:cubicBezTo>
                <a:cubicBezTo>
                  <a:pt x="6390766" y="1624915"/>
                  <a:pt x="6392057" y="1625855"/>
                  <a:pt x="6394407" y="1627499"/>
                </a:cubicBezTo>
                <a:cubicBezTo>
                  <a:pt x="6396757" y="1629144"/>
                  <a:pt x="6398401" y="1631846"/>
                  <a:pt x="6399341" y="1635605"/>
                </a:cubicBezTo>
                <a:cubicBezTo>
                  <a:pt x="6401925" y="1635605"/>
                  <a:pt x="6404334" y="1636662"/>
                  <a:pt x="6406566" y="1638777"/>
                </a:cubicBezTo>
                <a:cubicBezTo>
                  <a:pt x="6408798" y="1640891"/>
                  <a:pt x="6410149" y="1643006"/>
                  <a:pt x="6410619" y="1645120"/>
                </a:cubicBezTo>
                <a:cubicBezTo>
                  <a:pt x="6411559" y="1644181"/>
                  <a:pt x="6413438" y="1643711"/>
                  <a:pt x="6416258" y="1643711"/>
                </a:cubicBezTo>
                <a:cubicBezTo>
                  <a:pt x="6418372" y="1643711"/>
                  <a:pt x="6420252" y="1644063"/>
                  <a:pt x="6421896" y="1644768"/>
                </a:cubicBezTo>
                <a:cubicBezTo>
                  <a:pt x="6423541" y="1645473"/>
                  <a:pt x="6424481" y="1646295"/>
                  <a:pt x="6424716" y="1647235"/>
                </a:cubicBezTo>
                <a:cubicBezTo>
                  <a:pt x="6426361" y="1646295"/>
                  <a:pt x="6428240" y="1645825"/>
                  <a:pt x="6430355" y="1645825"/>
                </a:cubicBezTo>
                <a:cubicBezTo>
                  <a:pt x="6433409" y="1645825"/>
                  <a:pt x="6436229" y="1646882"/>
                  <a:pt x="6438813" y="1648997"/>
                </a:cubicBezTo>
                <a:cubicBezTo>
                  <a:pt x="6441162" y="1648527"/>
                  <a:pt x="6442924" y="1648292"/>
                  <a:pt x="6444099" y="1648292"/>
                </a:cubicBezTo>
                <a:cubicBezTo>
                  <a:pt x="6446449" y="1648292"/>
                  <a:pt x="6448446" y="1648645"/>
                  <a:pt x="6450091" y="1649349"/>
                </a:cubicBezTo>
                <a:cubicBezTo>
                  <a:pt x="6450795" y="1647470"/>
                  <a:pt x="6452675" y="1645649"/>
                  <a:pt x="6455729" y="1643887"/>
                </a:cubicBezTo>
                <a:cubicBezTo>
                  <a:pt x="6458784" y="1642125"/>
                  <a:pt x="6461956" y="1641361"/>
                  <a:pt x="6465245" y="1641596"/>
                </a:cubicBezTo>
                <a:cubicBezTo>
                  <a:pt x="6467124" y="1639247"/>
                  <a:pt x="6469709" y="1637367"/>
                  <a:pt x="6472998" y="1635957"/>
                </a:cubicBezTo>
                <a:cubicBezTo>
                  <a:pt x="6476287" y="1634548"/>
                  <a:pt x="6479577" y="1633843"/>
                  <a:pt x="6482866" y="1633843"/>
                </a:cubicBezTo>
                <a:cubicBezTo>
                  <a:pt x="6489210" y="1633843"/>
                  <a:pt x="6493791" y="1636427"/>
                  <a:pt x="6496610" y="1641596"/>
                </a:cubicBezTo>
                <a:cubicBezTo>
                  <a:pt x="6497550" y="1643476"/>
                  <a:pt x="6498020" y="1645708"/>
                  <a:pt x="6498020" y="1648292"/>
                </a:cubicBezTo>
                <a:cubicBezTo>
                  <a:pt x="6498020" y="1653931"/>
                  <a:pt x="6495435" y="1658395"/>
                  <a:pt x="6490267" y="1661684"/>
                </a:cubicBezTo>
                <a:cubicBezTo>
                  <a:pt x="6489092" y="1662389"/>
                  <a:pt x="6487095" y="1663623"/>
                  <a:pt x="6484276" y="1665385"/>
                </a:cubicBezTo>
                <a:cubicBezTo>
                  <a:pt x="6481456" y="1667147"/>
                  <a:pt x="6478872" y="1668498"/>
                  <a:pt x="6476522" y="1669438"/>
                </a:cubicBezTo>
                <a:cubicBezTo>
                  <a:pt x="6474173" y="1670378"/>
                  <a:pt x="6472058" y="1670847"/>
                  <a:pt x="6470179" y="1670847"/>
                </a:cubicBezTo>
                <a:cubicBezTo>
                  <a:pt x="6466654" y="1675077"/>
                  <a:pt x="6461838" y="1677191"/>
                  <a:pt x="6455729" y="1677191"/>
                </a:cubicBezTo>
                <a:cubicBezTo>
                  <a:pt x="6452910" y="1677191"/>
                  <a:pt x="6450795" y="1676956"/>
                  <a:pt x="6449385" y="1676486"/>
                </a:cubicBezTo>
                <a:cubicBezTo>
                  <a:pt x="6446566" y="1678836"/>
                  <a:pt x="6442454" y="1680010"/>
                  <a:pt x="6437051" y="1680010"/>
                </a:cubicBezTo>
                <a:cubicBezTo>
                  <a:pt x="6432117" y="1680010"/>
                  <a:pt x="6428710" y="1679071"/>
                  <a:pt x="6426830" y="1677191"/>
                </a:cubicBezTo>
                <a:cubicBezTo>
                  <a:pt x="6425186" y="1677896"/>
                  <a:pt x="6423541" y="1678248"/>
                  <a:pt x="6421896" y="1678248"/>
                </a:cubicBezTo>
                <a:cubicBezTo>
                  <a:pt x="6418607" y="1678248"/>
                  <a:pt x="6415553" y="1677074"/>
                  <a:pt x="6412734" y="1674724"/>
                </a:cubicBezTo>
                <a:cubicBezTo>
                  <a:pt x="6400751" y="1675429"/>
                  <a:pt x="6392645" y="1671670"/>
                  <a:pt x="6388416" y="1663446"/>
                </a:cubicBezTo>
                <a:cubicBezTo>
                  <a:pt x="6385127" y="1663446"/>
                  <a:pt x="6381426" y="1661391"/>
                  <a:pt x="6377315" y="1657279"/>
                </a:cubicBezTo>
                <a:cubicBezTo>
                  <a:pt x="6373203" y="1653167"/>
                  <a:pt x="6370912" y="1649585"/>
                  <a:pt x="6370443" y="1646530"/>
                </a:cubicBezTo>
                <a:cubicBezTo>
                  <a:pt x="6365038" y="1644415"/>
                  <a:pt x="6361632" y="1640539"/>
                  <a:pt x="6360222" y="1634900"/>
                </a:cubicBezTo>
                <a:cubicBezTo>
                  <a:pt x="6359987" y="1633021"/>
                  <a:pt x="6359987" y="1631258"/>
                  <a:pt x="6360222" y="1629614"/>
                </a:cubicBezTo>
                <a:cubicBezTo>
                  <a:pt x="6359282" y="1629379"/>
                  <a:pt x="6358519" y="1628380"/>
                  <a:pt x="6357931" y="1626618"/>
                </a:cubicBezTo>
                <a:cubicBezTo>
                  <a:pt x="6357344" y="1624856"/>
                  <a:pt x="6357050" y="1623035"/>
                  <a:pt x="6357050" y="1621156"/>
                </a:cubicBezTo>
                <a:cubicBezTo>
                  <a:pt x="6357050" y="1619746"/>
                  <a:pt x="6357168" y="1618806"/>
                  <a:pt x="6357403" y="1618336"/>
                </a:cubicBezTo>
                <a:cubicBezTo>
                  <a:pt x="6355523" y="1612697"/>
                  <a:pt x="6354583" y="1607528"/>
                  <a:pt x="6354583" y="1602829"/>
                </a:cubicBezTo>
                <a:cubicBezTo>
                  <a:pt x="6354583" y="1598130"/>
                  <a:pt x="6355523" y="1593901"/>
                  <a:pt x="6357403" y="1590142"/>
                </a:cubicBezTo>
                <a:cubicBezTo>
                  <a:pt x="6355993" y="1587558"/>
                  <a:pt x="6355288" y="1584738"/>
                  <a:pt x="6355288" y="1581684"/>
                </a:cubicBezTo>
                <a:cubicBezTo>
                  <a:pt x="6355288" y="1577925"/>
                  <a:pt x="6356110" y="1574166"/>
                  <a:pt x="6357755" y="1570406"/>
                </a:cubicBezTo>
                <a:cubicBezTo>
                  <a:pt x="6359400" y="1566647"/>
                  <a:pt x="6360927" y="1564180"/>
                  <a:pt x="6362337" y="1563005"/>
                </a:cubicBezTo>
                <a:cubicBezTo>
                  <a:pt x="6361867" y="1561831"/>
                  <a:pt x="6362219" y="1559775"/>
                  <a:pt x="6363394" y="1556838"/>
                </a:cubicBezTo>
                <a:cubicBezTo>
                  <a:pt x="6364568" y="1553901"/>
                  <a:pt x="6366154" y="1551199"/>
                  <a:pt x="6368151" y="1548732"/>
                </a:cubicBezTo>
                <a:cubicBezTo>
                  <a:pt x="6370148" y="1546265"/>
                  <a:pt x="6372205" y="1544797"/>
                  <a:pt x="6374319" y="1544327"/>
                </a:cubicBezTo>
                <a:lnTo>
                  <a:pt x="6373967" y="1540450"/>
                </a:lnTo>
                <a:cubicBezTo>
                  <a:pt x="6373967" y="1531287"/>
                  <a:pt x="6378901" y="1525531"/>
                  <a:pt x="6388769" y="1523181"/>
                </a:cubicBezTo>
                <a:cubicBezTo>
                  <a:pt x="6388769" y="1519187"/>
                  <a:pt x="6391118" y="1515311"/>
                  <a:pt x="6395817" y="1511551"/>
                </a:cubicBezTo>
                <a:cubicBezTo>
                  <a:pt x="6400516" y="1507792"/>
                  <a:pt x="6404628" y="1506147"/>
                  <a:pt x="6408152" y="1506617"/>
                </a:cubicBezTo>
                <a:cubicBezTo>
                  <a:pt x="6408622" y="1504033"/>
                  <a:pt x="6410913" y="1501977"/>
                  <a:pt x="6415024" y="1500450"/>
                </a:cubicBezTo>
                <a:cubicBezTo>
                  <a:pt x="6419135" y="1498923"/>
                  <a:pt x="6422249" y="1498512"/>
                  <a:pt x="6424364" y="1499217"/>
                </a:cubicBezTo>
                <a:cubicBezTo>
                  <a:pt x="6426243" y="1496162"/>
                  <a:pt x="6430002" y="1494047"/>
                  <a:pt x="6435641" y="1492873"/>
                </a:cubicBezTo>
                <a:cubicBezTo>
                  <a:pt x="6437755" y="1490523"/>
                  <a:pt x="6440810" y="1489349"/>
                  <a:pt x="6444804" y="1489349"/>
                </a:cubicBezTo>
                <a:close/>
                <a:moveTo>
                  <a:pt x="301181" y="1489349"/>
                </a:moveTo>
                <a:cubicBezTo>
                  <a:pt x="302356" y="1489349"/>
                  <a:pt x="303883" y="1489584"/>
                  <a:pt x="305762" y="1490053"/>
                </a:cubicBezTo>
                <a:lnTo>
                  <a:pt x="308934" y="1489701"/>
                </a:lnTo>
                <a:cubicBezTo>
                  <a:pt x="311754" y="1489701"/>
                  <a:pt x="314162" y="1490230"/>
                  <a:pt x="316159" y="1491287"/>
                </a:cubicBezTo>
                <a:cubicBezTo>
                  <a:pt x="318156" y="1492344"/>
                  <a:pt x="319037" y="1493578"/>
                  <a:pt x="318802" y="1494987"/>
                </a:cubicBezTo>
                <a:cubicBezTo>
                  <a:pt x="323971" y="1495457"/>
                  <a:pt x="328318" y="1496632"/>
                  <a:pt x="331842" y="1498512"/>
                </a:cubicBezTo>
                <a:cubicBezTo>
                  <a:pt x="335366" y="1500391"/>
                  <a:pt x="337481" y="1503798"/>
                  <a:pt x="338185" y="1508732"/>
                </a:cubicBezTo>
                <a:cubicBezTo>
                  <a:pt x="341240" y="1508027"/>
                  <a:pt x="345117" y="1508791"/>
                  <a:pt x="349816" y="1511023"/>
                </a:cubicBezTo>
                <a:cubicBezTo>
                  <a:pt x="354514" y="1513255"/>
                  <a:pt x="358567" y="1516662"/>
                  <a:pt x="361974" y="1521243"/>
                </a:cubicBezTo>
                <a:cubicBezTo>
                  <a:pt x="365381" y="1525824"/>
                  <a:pt x="367084" y="1531170"/>
                  <a:pt x="367084" y="1537278"/>
                </a:cubicBezTo>
                <a:cubicBezTo>
                  <a:pt x="367084" y="1538688"/>
                  <a:pt x="366849" y="1540803"/>
                  <a:pt x="366379" y="1543622"/>
                </a:cubicBezTo>
                <a:cubicBezTo>
                  <a:pt x="368964" y="1544797"/>
                  <a:pt x="371372" y="1547616"/>
                  <a:pt x="373604" y="1552080"/>
                </a:cubicBezTo>
                <a:cubicBezTo>
                  <a:pt x="375836" y="1556544"/>
                  <a:pt x="376952" y="1561126"/>
                  <a:pt x="376952" y="1565825"/>
                </a:cubicBezTo>
                <a:cubicBezTo>
                  <a:pt x="376952" y="1573813"/>
                  <a:pt x="373428" y="1579217"/>
                  <a:pt x="366379" y="1582036"/>
                </a:cubicBezTo>
                <a:cubicBezTo>
                  <a:pt x="364500" y="1585326"/>
                  <a:pt x="361974" y="1587910"/>
                  <a:pt x="358802" y="1589790"/>
                </a:cubicBezTo>
                <a:cubicBezTo>
                  <a:pt x="355630" y="1591669"/>
                  <a:pt x="352165" y="1592609"/>
                  <a:pt x="348406" y="1592609"/>
                </a:cubicBezTo>
                <a:cubicBezTo>
                  <a:pt x="345351" y="1592609"/>
                  <a:pt x="342180" y="1591904"/>
                  <a:pt x="338890" y="1590495"/>
                </a:cubicBezTo>
                <a:cubicBezTo>
                  <a:pt x="337011" y="1591669"/>
                  <a:pt x="334426" y="1592727"/>
                  <a:pt x="331137" y="1593666"/>
                </a:cubicBezTo>
                <a:cubicBezTo>
                  <a:pt x="327848" y="1594606"/>
                  <a:pt x="324558" y="1595076"/>
                  <a:pt x="321269" y="1595076"/>
                </a:cubicBezTo>
                <a:cubicBezTo>
                  <a:pt x="315630" y="1595076"/>
                  <a:pt x="311754" y="1593901"/>
                  <a:pt x="309639" y="1591552"/>
                </a:cubicBezTo>
                <a:cubicBezTo>
                  <a:pt x="307290" y="1593431"/>
                  <a:pt x="303530" y="1594371"/>
                  <a:pt x="298361" y="1594371"/>
                </a:cubicBezTo>
                <a:cubicBezTo>
                  <a:pt x="294602" y="1594371"/>
                  <a:pt x="291195" y="1593666"/>
                  <a:pt x="288141" y="1592257"/>
                </a:cubicBezTo>
                <a:cubicBezTo>
                  <a:pt x="284852" y="1593901"/>
                  <a:pt x="281093" y="1594724"/>
                  <a:pt x="276864" y="1594724"/>
                </a:cubicBezTo>
                <a:cubicBezTo>
                  <a:pt x="272869" y="1594724"/>
                  <a:pt x="269580" y="1594136"/>
                  <a:pt x="266996" y="1592962"/>
                </a:cubicBezTo>
                <a:cubicBezTo>
                  <a:pt x="264646" y="1595076"/>
                  <a:pt x="259830" y="1596133"/>
                  <a:pt x="252546" y="1596133"/>
                </a:cubicBezTo>
                <a:cubicBezTo>
                  <a:pt x="248552" y="1596133"/>
                  <a:pt x="245850" y="1595781"/>
                  <a:pt x="244440" y="1595076"/>
                </a:cubicBezTo>
                <a:cubicBezTo>
                  <a:pt x="245145" y="1601890"/>
                  <a:pt x="244206" y="1606941"/>
                  <a:pt x="241621" y="1610230"/>
                </a:cubicBezTo>
                <a:cubicBezTo>
                  <a:pt x="246085" y="1614694"/>
                  <a:pt x="247847" y="1619511"/>
                  <a:pt x="246907" y="1624680"/>
                </a:cubicBezTo>
                <a:cubicBezTo>
                  <a:pt x="247142" y="1624915"/>
                  <a:pt x="248435" y="1625855"/>
                  <a:pt x="250784" y="1627499"/>
                </a:cubicBezTo>
                <a:cubicBezTo>
                  <a:pt x="253134" y="1629144"/>
                  <a:pt x="254778" y="1631846"/>
                  <a:pt x="255718" y="1635605"/>
                </a:cubicBezTo>
                <a:cubicBezTo>
                  <a:pt x="258302" y="1635605"/>
                  <a:pt x="260711" y="1636662"/>
                  <a:pt x="262943" y="1638777"/>
                </a:cubicBezTo>
                <a:cubicBezTo>
                  <a:pt x="265175" y="1640891"/>
                  <a:pt x="266526" y="1643006"/>
                  <a:pt x="266996" y="1645120"/>
                </a:cubicBezTo>
                <a:cubicBezTo>
                  <a:pt x="267935" y="1644181"/>
                  <a:pt x="269815" y="1643711"/>
                  <a:pt x="272634" y="1643711"/>
                </a:cubicBezTo>
                <a:cubicBezTo>
                  <a:pt x="274749" y="1643711"/>
                  <a:pt x="276629" y="1644063"/>
                  <a:pt x="278273" y="1644768"/>
                </a:cubicBezTo>
                <a:cubicBezTo>
                  <a:pt x="279918" y="1645473"/>
                  <a:pt x="280858" y="1646295"/>
                  <a:pt x="281093" y="1647235"/>
                </a:cubicBezTo>
                <a:cubicBezTo>
                  <a:pt x="282737" y="1646295"/>
                  <a:pt x="284617" y="1645825"/>
                  <a:pt x="286732" y="1645825"/>
                </a:cubicBezTo>
                <a:cubicBezTo>
                  <a:pt x="289786" y="1645825"/>
                  <a:pt x="292605" y="1646882"/>
                  <a:pt x="295190" y="1648997"/>
                </a:cubicBezTo>
                <a:cubicBezTo>
                  <a:pt x="297539" y="1648527"/>
                  <a:pt x="299301" y="1648292"/>
                  <a:pt x="300476" y="1648292"/>
                </a:cubicBezTo>
                <a:cubicBezTo>
                  <a:pt x="302825" y="1648292"/>
                  <a:pt x="304823" y="1648645"/>
                  <a:pt x="306467" y="1649349"/>
                </a:cubicBezTo>
                <a:cubicBezTo>
                  <a:pt x="307172" y="1647470"/>
                  <a:pt x="309052" y="1645649"/>
                  <a:pt x="312106" y="1643887"/>
                </a:cubicBezTo>
                <a:cubicBezTo>
                  <a:pt x="315160" y="1642125"/>
                  <a:pt x="318332" y="1641361"/>
                  <a:pt x="321621" y="1641596"/>
                </a:cubicBezTo>
                <a:cubicBezTo>
                  <a:pt x="323501" y="1639247"/>
                  <a:pt x="326085" y="1637367"/>
                  <a:pt x="329375" y="1635957"/>
                </a:cubicBezTo>
                <a:cubicBezTo>
                  <a:pt x="332664" y="1634548"/>
                  <a:pt x="335954" y="1633843"/>
                  <a:pt x="339243" y="1633843"/>
                </a:cubicBezTo>
                <a:cubicBezTo>
                  <a:pt x="345586" y="1633843"/>
                  <a:pt x="350168" y="1636427"/>
                  <a:pt x="352987" y="1641596"/>
                </a:cubicBezTo>
                <a:cubicBezTo>
                  <a:pt x="353927" y="1643476"/>
                  <a:pt x="354397" y="1645708"/>
                  <a:pt x="354397" y="1648292"/>
                </a:cubicBezTo>
                <a:cubicBezTo>
                  <a:pt x="354397" y="1653931"/>
                  <a:pt x="351813" y="1658395"/>
                  <a:pt x="346644" y="1661684"/>
                </a:cubicBezTo>
                <a:cubicBezTo>
                  <a:pt x="345469" y="1662389"/>
                  <a:pt x="343472" y="1663623"/>
                  <a:pt x="340652" y="1665385"/>
                </a:cubicBezTo>
                <a:cubicBezTo>
                  <a:pt x="337833" y="1667147"/>
                  <a:pt x="335249" y="1668498"/>
                  <a:pt x="332899" y="1669438"/>
                </a:cubicBezTo>
                <a:cubicBezTo>
                  <a:pt x="330550" y="1670378"/>
                  <a:pt x="328435" y="1670847"/>
                  <a:pt x="326556" y="1670847"/>
                </a:cubicBezTo>
                <a:cubicBezTo>
                  <a:pt x="323031" y="1675077"/>
                  <a:pt x="318215" y="1677191"/>
                  <a:pt x="312106" y="1677191"/>
                </a:cubicBezTo>
                <a:cubicBezTo>
                  <a:pt x="309287" y="1677191"/>
                  <a:pt x="307172" y="1676956"/>
                  <a:pt x="305762" y="1676486"/>
                </a:cubicBezTo>
                <a:cubicBezTo>
                  <a:pt x="302943" y="1678836"/>
                  <a:pt x="298831" y="1680010"/>
                  <a:pt x="293428" y="1680010"/>
                </a:cubicBezTo>
                <a:cubicBezTo>
                  <a:pt x="288494" y="1680010"/>
                  <a:pt x="285087" y="1679071"/>
                  <a:pt x="283207" y="1677191"/>
                </a:cubicBezTo>
                <a:cubicBezTo>
                  <a:pt x="281563" y="1677896"/>
                  <a:pt x="279918" y="1678248"/>
                  <a:pt x="278273" y="1678248"/>
                </a:cubicBezTo>
                <a:cubicBezTo>
                  <a:pt x="274984" y="1678248"/>
                  <a:pt x="271930" y="1677074"/>
                  <a:pt x="269110" y="1674724"/>
                </a:cubicBezTo>
                <a:cubicBezTo>
                  <a:pt x="257128" y="1675429"/>
                  <a:pt x="249022" y="1671670"/>
                  <a:pt x="244793" y="1663446"/>
                </a:cubicBezTo>
                <a:cubicBezTo>
                  <a:pt x="241504" y="1663446"/>
                  <a:pt x="237803" y="1661391"/>
                  <a:pt x="233692" y="1657279"/>
                </a:cubicBezTo>
                <a:cubicBezTo>
                  <a:pt x="229580" y="1653167"/>
                  <a:pt x="227289" y="1649585"/>
                  <a:pt x="226819" y="1646530"/>
                </a:cubicBezTo>
                <a:cubicBezTo>
                  <a:pt x="221415" y="1644415"/>
                  <a:pt x="218009" y="1640539"/>
                  <a:pt x="216599" y="1634900"/>
                </a:cubicBezTo>
                <a:cubicBezTo>
                  <a:pt x="216364" y="1633021"/>
                  <a:pt x="216364" y="1631258"/>
                  <a:pt x="216599" y="1629614"/>
                </a:cubicBezTo>
                <a:cubicBezTo>
                  <a:pt x="215659" y="1629379"/>
                  <a:pt x="214895" y="1628380"/>
                  <a:pt x="214308" y="1626618"/>
                </a:cubicBezTo>
                <a:cubicBezTo>
                  <a:pt x="213721" y="1624856"/>
                  <a:pt x="213427" y="1623035"/>
                  <a:pt x="213427" y="1621156"/>
                </a:cubicBezTo>
                <a:cubicBezTo>
                  <a:pt x="213427" y="1619746"/>
                  <a:pt x="213544" y="1618806"/>
                  <a:pt x="213780" y="1618336"/>
                </a:cubicBezTo>
                <a:cubicBezTo>
                  <a:pt x="211900" y="1612697"/>
                  <a:pt x="210960" y="1607528"/>
                  <a:pt x="210960" y="1602829"/>
                </a:cubicBezTo>
                <a:cubicBezTo>
                  <a:pt x="210960" y="1598130"/>
                  <a:pt x="211900" y="1593901"/>
                  <a:pt x="213780" y="1590142"/>
                </a:cubicBezTo>
                <a:cubicBezTo>
                  <a:pt x="212370" y="1587558"/>
                  <a:pt x="211665" y="1584738"/>
                  <a:pt x="211665" y="1581684"/>
                </a:cubicBezTo>
                <a:cubicBezTo>
                  <a:pt x="211665" y="1577925"/>
                  <a:pt x="212487" y="1574166"/>
                  <a:pt x="214132" y="1570406"/>
                </a:cubicBezTo>
                <a:cubicBezTo>
                  <a:pt x="215777" y="1566647"/>
                  <a:pt x="217304" y="1564180"/>
                  <a:pt x="218713" y="1563005"/>
                </a:cubicBezTo>
                <a:cubicBezTo>
                  <a:pt x="218243" y="1561831"/>
                  <a:pt x="218596" y="1559775"/>
                  <a:pt x="219771" y="1556838"/>
                </a:cubicBezTo>
                <a:cubicBezTo>
                  <a:pt x="220946" y="1553901"/>
                  <a:pt x="222531" y="1551199"/>
                  <a:pt x="224528" y="1548732"/>
                </a:cubicBezTo>
                <a:cubicBezTo>
                  <a:pt x="226526" y="1546265"/>
                  <a:pt x="228581" y="1544797"/>
                  <a:pt x="230696" y="1544327"/>
                </a:cubicBezTo>
                <a:lnTo>
                  <a:pt x="230343" y="1540450"/>
                </a:lnTo>
                <a:cubicBezTo>
                  <a:pt x="230343" y="1531287"/>
                  <a:pt x="235277" y="1525531"/>
                  <a:pt x="245145" y="1523181"/>
                </a:cubicBezTo>
                <a:cubicBezTo>
                  <a:pt x="245145" y="1519187"/>
                  <a:pt x="247495" y="1515311"/>
                  <a:pt x="252194" y="1511551"/>
                </a:cubicBezTo>
                <a:cubicBezTo>
                  <a:pt x="256893" y="1507792"/>
                  <a:pt x="261004" y="1506147"/>
                  <a:pt x="264529" y="1506617"/>
                </a:cubicBezTo>
                <a:cubicBezTo>
                  <a:pt x="264999" y="1504033"/>
                  <a:pt x="267289" y="1501977"/>
                  <a:pt x="271401" y="1500450"/>
                </a:cubicBezTo>
                <a:cubicBezTo>
                  <a:pt x="275513" y="1498923"/>
                  <a:pt x="278626" y="1498512"/>
                  <a:pt x="280740" y="1499217"/>
                </a:cubicBezTo>
                <a:cubicBezTo>
                  <a:pt x="282620" y="1496162"/>
                  <a:pt x="286379" y="1494047"/>
                  <a:pt x="292018" y="1492873"/>
                </a:cubicBezTo>
                <a:cubicBezTo>
                  <a:pt x="294132" y="1490523"/>
                  <a:pt x="297187" y="1489349"/>
                  <a:pt x="301181" y="1489349"/>
                </a:cubicBezTo>
                <a:close/>
                <a:moveTo>
                  <a:pt x="1123512" y="1488996"/>
                </a:moveTo>
                <a:cubicBezTo>
                  <a:pt x="1126332" y="1488996"/>
                  <a:pt x="1129151" y="1489701"/>
                  <a:pt x="1131971" y="1491111"/>
                </a:cubicBezTo>
                <a:cubicBezTo>
                  <a:pt x="1133850" y="1489701"/>
                  <a:pt x="1136435" y="1488996"/>
                  <a:pt x="1139724" y="1488996"/>
                </a:cubicBezTo>
                <a:cubicBezTo>
                  <a:pt x="1142074" y="1488996"/>
                  <a:pt x="1144305" y="1489349"/>
                  <a:pt x="1146420" y="1490053"/>
                </a:cubicBezTo>
                <a:cubicBezTo>
                  <a:pt x="1148534" y="1490758"/>
                  <a:pt x="1149944" y="1491581"/>
                  <a:pt x="1150649" y="1492520"/>
                </a:cubicBezTo>
                <a:cubicBezTo>
                  <a:pt x="1152529" y="1492051"/>
                  <a:pt x="1154526" y="1492462"/>
                  <a:pt x="1156640" y="1493754"/>
                </a:cubicBezTo>
                <a:cubicBezTo>
                  <a:pt x="1158755" y="1495046"/>
                  <a:pt x="1160047" y="1496632"/>
                  <a:pt x="1160517" y="1498512"/>
                </a:cubicBezTo>
                <a:cubicBezTo>
                  <a:pt x="1164511" y="1498512"/>
                  <a:pt x="1167977" y="1499745"/>
                  <a:pt x="1170913" y="1502212"/>
                </a:cubicBezTo>
                <a:cubicBezTo>
                  <a:pt x="1173850" y="1504679"/>
                  <a:pt x="1176083" y="1507498"/>
                  <a:pt x="1177609" y="1510670"/>
                </a:cubicBezTo>
                <a:cubicBezTo>
                  <a:pt x="1179137" y="1513842"/>
                  <a:pt x="1179783" y="1516250"/>
                  <a:pt x="1179548" y="1517895"/>
                </a:cubicBezTo>
                <a:cubicBezTo>
                  <a:pt x="1183542" y="1519775"/>
                  <a:pt x="1186362" y="1522829"/>
                  <a:pt x="1188006" y="1527058"/>
                </a:cubicBezTo>
                <a:cubicBezTo>
                  <a:pt x="1189651" y="1530817"/>
                  <a:pt x="1190473" y="1534107"/>
                  <a:pt x="1190473" y="1536926"/>
                </a:cubicBezTo>
                <a:cubicBezTo>
                  <a:pt x="1190473" y="1541625"/>
                  <a:pt x="1188711" y="1545267"/>
                  <a:pt x="1185187" y="1547851"/>
                </a:cubicBezTo>
                <a:cubicBezTo>
                  <a:pt x="1182837" y="1549496"/>
                  <a:pt x="1180370" y="1550318"/>
                  <a:pt x="1177786" y="1550318"/>
                </a:cubicBezTo>
                <a:cubicBezTo>
                  <a:pt x="1173557" y="1550318"/>
                  <a:pt x="1169504" y="1548556"/>
                  <a:pt x="1165627" y="1545032"/>
                </a:cubicBezTo>
                <a:cubicBezTo>
                  <a:pt x="1161751" y="1541508"/>
                  <a:pt x="1159225" y="1537161"/>
                  <a:pt x="1158050" y="1531992"/>
                </a:cubicBezTo>
                <a:cubicBezTo>
                  <a:pt x="1154996" y="1531522"/>
                  <a:pt x="1152059" y="1530406"/>
                  <a:pt x="1149239" y="1528644"/>
                </a:cubicBezTo>
                <a:cubicBezTo>
                  <a:pt x="1146420" y="1526882"/>
                  <a:pt x="1144188" y="1524943"/>
                  <a:pt x="1142543" y="1522829"/>
                </a:cubicBezTo>
                <a:cubicBezTo>
                  <a:pt x="1141839" y="1523064"/>
                  <a:pt x="1140076" y="1523181"/>
                  <a:pt x="1137257" y="1523181"/>
                </a:cubicBezTo>
                <a:cubicBezTo>
                  <a:pt x="1134672" y="1523181"/>
                  <a:pt x="1132910" y="1523064"/>
                  <a:pt x="1131971" y="1522829"/>
                </a:cubicBezTo>
                <a:cubicBezTo>
                  <a:pt x="1129856" y="1524943"/>
                  <a:pt x="1127507" y="1526001"/>
                  <a:pt x="1124922" y="1526001"/>
                </a:cubicBezTo>
                <a:cubicBezTo>
                  <a:pt x="1122338" y="1526001"/>
                  <a:pt x="1119871" y="1525178"/>
                  <a:pt x="1117521" y="1523534"/>
                </a:cubicBezTo>
                <a:cubicBezTo>
                  <a:pt x="1114467" y="1528233"/>
                  <a:pt x="1110003" y="1530582"/>
                  <a:pt x="1104129" y="1530582"/>
                </a:cubicBezTo>
                <a:cubicBezTo>
                  <a:pt x="1101075" y="1534811"/>
                  <a:pt x="1098373" y="1538042"/>
                  <a:pt x="1096023" y="1540274"/>
                </a:cubicBezTo>
                <a:cubicBezTo>
                  <a:pt x="1093674" y="1542506"/>
                  <a:pt x="1090502" y="1543387"/>
                  <a:pt x="1086508" y="1542917"/>
                </a:cubicBezTo>
                <a:cubicBezTo>
                  <a:pt x="1086743" y="1543622"/>
                  <a:pt x="1086860" y="1544679"/>
                  <a:pt x="1086860" y="1546089"/>
                </a:cubicBezTo>
                <a:cubicBezTo>
                  <a:pt x="1086860" y="1548908"/>
                  <a:pt x="1086155" y="1551375"/>
                  <a:pt x="1084746" y="1553490"/>
                </a:cubicBezTo>
                <a:cubicBezTo>
                  <a:pt x="1083336" y="1555604"/>
                  <a:pt x="1081750" y="1557543"/>
                  <a:pt x="1079988" y="1559305"/>
                </a:cubicBezTo>
                <a:cubicBezTo>
                  <a:pt x="1078226" y="1561067"/>
                  <a:pt x="1076875" y="1562418"/>
                  <a:pt x="1075935" y="1563358"/>
                </a:cubicBezTo>
                <a:cubicBezTo>
                  <a:pt x="1077110" y="1566882"/>
                  <a:pt x="1077697" y="1570171"/>
                  <a:pt x="1077697" y="1573226"/>
                </a:cubicBezTo>
                <a:cubicBezTo>
                  <a:pt x="1077697" y="1578630"/>
                  <a:pt x="1076053" y="1585091"/>
                  <a:pt x="1072763" y="1592609"/>
                </a:cubicBezTo>
                <a:cubicBezTo>
                  <a:pt x="1073938" y="1594254"/>
                  <a:pt x="1074936" y="1596544"/>
                  <a:pt x="1075759" y="1599481"/>
                </a:cubicBezTo>
                <a:cubicBezTo>
                  <a:pt x="1076581" y="1602418"/>
                  <a:pt x="1076992" y="1605296"/>
                  <a:pt x="1076992" y="1608116"/>
                </a:cubicBezTo>
                <a:cubicBezTo>
                  <a:pt x="1076992" y="1609760"/>
                  <a:pt x="1076875" y="1610935"/>
                  <a:pt x="1076640" y="1611640"/>
                </a:cubicBezTo>
                <a:cubicBezTo>
                  <a:pt x="1078284" y="1612815"/>
                  <a:pt x="1079753" y="1614812"/>
                  <a:pt x="1081045" y="1617631"/>
                </a:cubicBezTo>
                <a:cubicBezTo>
                  <a:pt x="1082337" y="1620451"/>
                  <a:pt x="1082984" y="1623153"/>
                  <a:pt x="1082984" y="1625737"/>
                </a:cubicBezTo>
                <a:cubicBezTo>
                  <a:pt x="1088857" y="1627617"/>
                  <a:pt x="1093733" y="1630319"/>
                  <a:pt x="1097609" y="1633843"/>
                </a:cubicBezTo>
                <a:cubicBezTo>
                  <a:pt x="1101486" y="1637367"/>
                  <a:pt x="1103424" y="1640656"/>
                  <a:pt x="1103424" y="1643711"/>
                </a:cubicBezTo>
                <a:cubicBezTo>
                  <a:pt x="1106009" y="1641596"/>
                  <a:pt x="1108828" y="1640539"/>
                  <a:pt x="1111882" y="1640539"/>
                </a:cubicBezTo>
                <a:cubicBezTo>
                  <a:pt x="1114702" y="1640539"/>
                  <a:pt x="1117462" y="1641244"/>
                  <a:pt x="1120164" y="1642653"/>
                </a:cubicBezTo>
                <a:cubicBezTo>
                  <a:pt x="1122866" y="1644063"/>
                  <a:pt x="1124922" y="1645943"/>
                  <a:pt x="1126332" y="1648292"/>
                </a:cubicBezTo>
                <a:cubicBezTo>
                  <a:pt x="1127507" y="1648057"/>
                  <a:pt x="1128916" y="1647940"/>
                  <a:pt x="1130561" y="1647940"/>
                </a:cubicBezTo>
                <a:cubicBezTo>
                  <a:pt x="1134085" y="1647940"/>
                  <a:pt x="1137139" y="1649115"/>
                  <a:pt x="1139724" y="1651464"/>
                </a:cubicBezTo>
                <a:cubicBezTo>
                  <a:pt x="1140664" y="1649585"/>
                  <a:pt x="1143013" y="1647587"/>
                  <a:pt x="1146772" y="1645473"/>
                </a:cubicBezTo>
                <a:cubicBezTo>
                  <a:pt x="1150532" y="1643358"/>
                  <a:pt x="1153586" y="1642419"/>
                  <a:pt x="1155935" y="1642653"/>
                </a:cubicBezTo>
                <a:cubicBezTo>
                  <a:pt x="1157345" y="1640304"/>
                  <a:pt x="1159284" y="1638542"/>
                  <a:pt x="1161751" y="1637367"/>
                </a:cubicBezTo>
                <a:cubicBezTo>
                  <a:pt x="1164218" y="1636192"/>
                  <a:pt x="1166861" y="1635605"/>
                  <a:pt x="1169680" y="1635605"/>
                </a:cubicBezTo>
                <a:cubicBezTo>
                  <a:pt x="1171560" y="1635605"/>
                  <a:pt x="1172852" y="1635722"/>
                  <a:pt x="1173557" y="1635957"/>
                </a:cubicBezTo>
                <a:cubicBezTo>
                  <a:pt x="1176611" y="1632198"/>
                  <a:pt x="1180723" y="1630319"/>
                  <a:pt x="1185892" y="1630319"/>
                </a:cubicBezTo>
                <a:cubicBezTo>
                  <a:pt x="1190356" y="1630319"/>
                  <a:pt x="1194232" y="1631846"/>
                  <a:pt x="1197522" y="1634900"/>
                </a:cubicBezTo>
                <a:cubicBezTo>
                  <a:pt x="1200811" y="1637954"/>
                  <a:pt x="1202456" y="1641714"/>
                  <a:pt x="1202456" y="1646178"/>
                </a:cubicBezTo>
                <a:cubicBezTo>
                  <a:pt x="1202456" y="1651347"/>
                  <a:pt x="1200282" y="1655634"/>
                  <a:pt x="1195936" y="1659041"/>
                </a:cubicBezTo>
                <a:cubicBezTo>
                  <a:pt x="1191589" y="1662448"/>
                  <a:pt x="1186714" y="1664151"/>
                  <a:pt x="1181310" y="1664151"/>
                </a:cubicBezTo>
                <a:cubicBezTo>
                  <a:pt x="1179196" y="1664151"/>
                  <a:pt x="1177668" y="1664034"/>
                  <a:pt x="1176729" y="1663799"/>
                </a:cubicBezTo>
                <a:cubicBezTo>
                  <a:pt x="1178608" y="1664269"/>
                  <a:pt x="1178432" y="1665326"/>
                  <a:pt x="1176200" y="1666971"/>
                </a:cubicBezTo>
                <a:cubicBezTo>
                  <a:pt x="1173968" y="1668615"/>
                  <a:pt x="1170855" y="1670201"/>
                  <a:pt x="1166861" y="1671729"/>
                </a:cubicBezTo>
                <a:cubicBezTo>
                  <a:pt x="1162866" y="1673256"/>
                  <a:pt x="1159695" y="1673902"/>
                  <a:pt x="1157345" y="1673667"/>
                </a:cubicBezTo>
                <a:cubicBezTo>
                  <a:pt x="1155231" y="1676251"/>
                  <a:pt x="1152411" y="1678190"/>
                  <a:pt x="1148887" y="1679482"/>
                </a:cubicBezTo>
                <a:cubicBezTo>
                  <a:pt x="1145363" y="1680774"/>
                  <a:pt x="1141721" y="1681420"/>
                  <a:pt x="1137962" y="1681420"/>
                </a:cubicBezTo>
                <a:cubicBezTo>
                  <a:pt x="1133263" y="1681420"/>
                  <a:pt x="1129973" y="1680598"/>
                  <a:pt x="1128094" y="1678953"/>
                </a:cubicBezTo>
                <a:cubicBezTo>
                  <a:pt x="1126449" y="1679658"/>
                  <a:pt x="1124687" y="1680010"/>
                  <a:pt x="1122808" y="1680010"/>
                </a:cubicBezTo>
                <a:cubicBezTo>
                  <a:pt x="1118344" y="1680010"/>
                  <a:pt x="1114584" y="1678483"/>
                  <a:pt x="1111530" y="1675429"/>
                </a:cubicBezTo>
                <a:cubicBezTo>
                  <a:pt x="1108711" y="1676604"/>
                  <a:pt x="1106244" y="1677191"/>
                  <a:pt x="1104129" y="1677191"/>
                </a:cubicBezTo>
                <a:cubicBezTo>
                  <a:pt x="1100370" y="1677191"/>
                  <a:pt x="1096669" y="1676192"/>
                  <a:pt x="1093028" y="1674196"/>
                </a:cubicBezTo>
                <a:cubicBezTo>
                  <a:pt x="1089386" y="1672198"/>
                  <a:pt x="1086860" y="1669790"/>
                  <a:pt x="1085451" y="1666971"/>
                </a:cubicBezTo>
                <a:cubicBezTo>
                  <a:pt x="1080987" y="1667441"/>
                  <a:pt x="1076581" y="1666090"/>
                  <a:pt x="1072235" y="1662918"/>
                </a:cubicBezTo>
                <a:cubicBezTo>
                  <a:pt x="1067888" y="1659746"/>
                  <a:pt x="1065362" y="1656046"/>
                  <a:pt x="1064657" y="1651817"/>
                </a:cubicBezTo>
                <a:cubicBezTo>
                  <a:pt x="1057609" y="1648762"/>
                  <a:pt x="1052792" y="1640539"/>
                  <a:pt x="1050208" y="1627147"/>
                </a:cubicBezTo>
                <a:cubicBezTo>
                  <a:pt x="1048798" y="1625972"/>
                  <a:pt x="1047741" y="1624210"/>
                  <a:pt x="1047036" y="1621860"/>
                </a:cubicBezTo>
                <a:cubicBezTo>
                  <a:pt x="1046331" y="1619511"/>
                  <a:pt x="1045979" y="1617161"/>
                  <a:pt x="1045979" y="1614812"/>
                </a:cubicBezTo>
                <a:cubicBezTo>
                  <a:pt x="1045979" y="1613167"/>
                  <a:pt x="1046097" y="1611992"/>
                  <a:pt x="1046331" y="1611288"/>
                </a:cubicBezTo>
                <a:cubicBezTo>
                  <a:pt x="1042337" y="1603299"/>
                  <a:pt x="1040340" y="1595076"/>
                  <a:pt x="1040340" y="1586618"/>
                </a:cubicBezTo>
                <a:cubicBezTo>
                  <a:pt x="1040340" y="1578865"/>
                  <a:pt x="1041985" y="1572521"/>
                  <a:pt x="1045274" y="1567587"/>
                </a:cubicBezTo>
                <a:cubicBezTo>
                  <a:pt x="1044804" y="1565237"/>
                  <a:pt x="1044569" y="1563475"/>
                  <a:pt x="1044569" y="1562301"/>
                </a:cubicBezTo>
                <a:cubicBezTo>
                  <a:pt x="1044569" y="1558306"/>
                  <a:pt x="1045509" y="1554488"/>
                  <a:pt x="1047389" y="1550847"/>
                </a:cubicBezTo>
                <a:cubicBezTo>
                  <a:pt x="1049268" y="1547205"/>
                  <a:pt x="1051618" y="1544562"/>
                  <a:pt x="1054437" y="1542917"/>
                </a:cubicBezTo>
                <a:cubicBezTo>
                  <a:pt x="1053967" y="1541742"/>
                  <a:pt x="1053732" y="1540098"/>
                  <a:pt x="1053732" y="1537983"/>
                </a:cubicBezTo>
                <a:cubicBezTo>
                  <a:pt x="1053732" y="1534224"/>
                  <a:pt x="1054966" y="1530758"/>
                  <a:pt x="1057433" y="1527587"/>
                </a:cubicBezTo>
                <a:cubicBezTo>
                  <a:pt x="1059900" y="1524415"/>
                  <a:pt x="1062308" y="1522477"/>
                  <a:pt x="1064657" y="1521772"/>
                </a:cubicBezTo>
                <a:cubicBezTo>
                  <a:pt x="1065597" y="1518482"/>
                  <a:pt x="1067888" y="1515369"/>
                  <a:pt x="1071530" y="1512432"/>
                </a:cubicBezTo>
                <a:cubicBezTo>
                  <a:pt x="1075172" y="1509496"/>
                  <a:pt x="1078990" y="1508145"/>
                  <a:pt x="1082984" y="1508379"/>
                </a:cubicBezTo>
                <a:cubicBezTo>
                  <a:pt x="1087683" y="1501331"/>
                  <a:pt x="1092382" y="1498159"/>
                  <a:pt x="1097081" y="1498864"/>
                </a:cubicBezTo>
                <a:cubicBezTo>
                  <a:pt x="1099195" y="1496045"/>
                  <a:pt x="1102073" y="1494047"/>
                  <a:pt x="1105715" y="1492873"/>
                </a:cubicBezTo>
                <a:cubicBezTo>
                  <a:pt x="1109357" y="1491698"/>
                  <a:pt x="1112705" y="1491228"/>
                  <a:pt x="1115759" y="1491463"/>
                </a:cubicBezTo>
                <a:cubicBezTo>
                  <a:pt x="1118109" y="1489818"/>
                  <a:pt x="1120693" y="1488996"/>
                  <a:pt x="1123512" y="1488996"/>
                </a:cubicBezTo>
                <a:close/>
                <a:moveTo>
                  <a:pt x="7478152" y="1488644"/>
                </a:moveTo>
                <a:cubicBezTo>
                  <a:pt x="7482616" y="1488644"/>
                  <a:pt x="7486376" y="1490465"/>
                  <a:pt x="7489430" y="1494106"/>
                </a:cubicBezTo>
                <a:cubicBezTo>
                  <a:pt x="7492484" y="1497748"/>
                  <a:pt x="7494011" y="1502036"/>
                  <a:pt x="7494011" y="1506970"/>
                </a:cubicBezTo>
                <a:cubicBezTo>
                  <a:pt x="7494011" y="1509554"/>
                  <a:pt x="7493424" y="1512256"/>
                  <a:pt x="7492249" y="1515076"/>
                </a:cubicBezTo>
                <a:cubicBezTo>
                  <a:pt x="7495304" y="1518130"/>
                  <a:pt x="7496831" y="1522007"/>
                  <a:pt x="7496831" y="1526706"/>
                </a:cubicBezTo>
                <a:cubicBezTo>
                  <a:pt x="7496831" y="1529995"/>
                  <a:pt x="7496596" y="1532697"/>
                  <a:pt x="7496126" y="1534811"/>
                </a:cubicBezTo>
                <a:cubicBezTo>
                  <a:pt x="7498006" y="1527998"/>
                  <a:pt x="7500707" y="1524004"/>
                  <a:pt x="7504231" y="1522829"/>
                </a:cubicBezTo>
                <a:cubicBezTo>
                  <a:pt x="7504231" y="1518365"/>
                  <a:pt x="7505641" y="1514253"/>
                  <a:pt x="7508461" y="1510494"/>
                </a:cubicBezTo>
                <a:cubicBezTo>
                  <a:pt x="7511280" y="1506735"/>
                  <a:pt x="7514628" y="1503915"/>
                  <a:pt x="7518505" y="1502036"/>
                </a:cubicBezTo>
                <a:cubicBezTo>
                  <a:pt x="7522382" y="1500156"/>
                  <a:pt x="7525612" y="1499569"/>
                  <a:pt x="7528197" y="1500274"/>
                </a:cubicBezTo>
                <a:cubicBezTo>
                  <a:pt x="7534070" y="1493930"/>
                  <a:pt x="7540414" y="1490758"/>
                  <a:pt x="7547228" y="1490758"/>
                </a:cubicBezTo>
                <a:cubicBezTo>
                  <a:pt x="7550282" y="1490758"/>
                  <a:pt x="7552984" y="1491346"/>
                  <a:pt x="7555334" y="1492520"/>
                </a:cubicBezTo>
                <a:cubicBezTo>
                  <a:pt x="7557448" y="1490876"/>
                  <a:pt x="7560620" y="1490053"/>
                  <a:pt x="7564849" y="1490053"/>
                </a:cubicBezTo>
                <a:cubicBezTo>
                  <a:pt x="7568373" y="1490053"/>
                  <a:pt x="7571662" y="1490700"/>
                  <a:pt x="7574717" y="1491992"/>
                </a:cubicBezTo>
                <a:cubicBezTo>
                  <a:pt x="7577771" y="1493284"/>
                  <a:pt x="7579768" y="1495222"/>
                  <a:pt x="7580708" y="1497807"/>
                </a:cubicBezTo>
                <a:cubicBezTo>
                  <a:pt x="7589166" y="1498277"/>
                  <a:pt x="7595157" y="1501801"/>
                  <a:pt x="7598681" y="1508379"/>
                </a:cubicBezTo>
                <a:cubicBezTo>
                  <a:pt x="7601736" y="1508614"/>
                  <a:pt x="7604732" y="1510377"/>
                  <a:pt x="7607668" y="1513666"/>
                </a:cubicBezTo>
                <a:cubicBezTo>
                  <a:pt x="7610605" y="1516955"/>
                  <a:pt x="7612074" y="1520714"/>
                  <a:pt x="7612074" y="1524943"/>
                </a:cubicBezTo>
                <a:cubicBezTo>
                  <a:pt x="7612074" y="1526823"/>
                  <a:pt x="7611487" y="1529173"/>
                  <a:pt x="7610312" y="1531992"/>
                </a:cubicBezTo>
                <a:cubicBezTo>
                  <a:pt x="7615715" y="1534107"/>
                  <a:pt x="7618418" y="1538218"/>
                  <a:pt x="7618418" y="1544327"/>
                </a:cubicBezTo>
                <a:cubicBezTo>
                  <a:pt x="7618418" y="1546441"/>
                  <a:pt x="7618300" y="1547969"/>
                  <a:pt x="7618065" y="1548908"/>
                </a:cubicBezTo>
                <a:cubicBezTo>
                  <a:pt x="7621119" y="1550553"/>
                  <a:pt x="7623293" y="1552256"/>
                  <a:pt x="7624585" y="1554019"/>
                </a:cubicBezTo>
                <a:cubicBezTo>
                  <a:pt x="7625877" y="1555781"/>
                  <a:pt x="7626523" y="1557954"/>
                  <a:pt x="7626523" y="1560538"/>
                </a:cubicBezTo>
                <a:cubicBezTo>
                  <a:pt x="7626523" y="1563358"/>
                  <a:pt x="7625818" y="1567117"/>
                  <a:pt x="7624408" y="1571816"/>
                </a:cubicBezTo>
                <a:cubicBezTo>
                  <a:pt x="7627228" y="1573931"/>
                  <a:pt x="7628638" y="1577455"/>
                  <a:pt x="7628638" y="1582389"/>
                </a:cubicBezTo>
                <a:cubicBezTo>
                  <a:pt x="7628638" y="1587558"/>
                  <a:pt x="7627345" y="1591434"/>
                  <a:pt x="7624761" y="1594019"/>
                </a:cubicBezTo>
                <a:cubicBezTo>
                  <a:pt x="7626876" y="1597543"/>
                  <a:pt x="7627933" y="1601890"/>
                  <a:pt x="7627933" y="1607058"/>
                </a:cubicBezTo>
                <a:cubicBezTo>
                  <a:pt x="7627933" y="1612227"/>
                  <a:pt x="7626758" y="1616339"/>
                  <a:pt x="7624408" y="1619393"/>
                </a:cubicBezTo>
                <a:cubicBezTo>
                  <a:pt x="7625818" y="1626442"/>
                  <a:pt x="7626523" y="1631376"/>
                  <a:pt x="7626523" y="1634195"/>
                </a:cubicBezTo>
                <a:cubicBezTo>
                  <a:pt x="7626523" y="1639129"/>
                  <a:pt x="7625466" y="1642536"/>
                  <a:pt x="7623352" y="1644415"/>
                </a:cubicBezTo>
                <a:cubicBezTo>
                  <a:pt x="7625231" y="1648645"/>
                  <a:pt x="7626171" y="1652756"/>
                  <a:pt x="7626171" y="1656751"/>
                </a:cubicBezTo>
                <a:cubicBezTo>
                  <a:pt x="7626171" y="1662154"/>
                  <a:pt x="7624879" y="1666148"/>
                  <a:pt x="7622294" y="1668733"/>
                </a:cubicBezTo>
                <a:cubicBezTo>
                  <a:pt x="7622529" y="1672492"/>
                  <a:pt x="7620943" y="1675546"/>
                  <a:pt x="7617536" y="1677896"/>
                </a:cubicBezTo>
                <a:cubicBezTo>
                  <a:pt x="7614129" y="1680245"/>
                  <a:pt x="7610312" y="1681420"/>
                  <a:pt x="7606082" y="1681420"/>
                </a:cubicBezTo>
                <a:cubicBezTo>
                  <a:pt x="7602793" y="1681420"/>
                  <a:pt x="7599974" y="1680598"/>
                  <a:pt x="7597624" y="1678953"/>
                </a:cubicBezTo>
                <a:cubicBezTo>
                  <a:pt x="7595275" y="1677309"/>
                  <a:pt x="7594100" y="1674959"/>
                  <a:pt x="7594100" y="1671905"/>
                </a:cubicBezTo>
                <a:cubicBezTo>
                  <a:pt x="7592220" y="1667441"/>
                  <a:pt x="7591281" y="1662389"/>
                  <a:pt x="7591281" y="1656751"/>
                </a:cubicBezTo>
                <a:cubicBezTo>
                  <a:pt x="7591281" y="1648057"/>
                  <a:pt x="7593395" y="1641714"/>
                  <a:pt x="7597624" y="1637720"/>
                </a:cubicBezTo>
                <a:cubicBezTo>
                  <a:pt x="7595980" y="1635605"/>
                  <a:pt x="7594511" y="1632139"/>
                  <a:pt x="7593219" y="1627323"/>
                </a:cubicBezTo>
                <a:cubicBezTo>
                  <a:pt x="7591927" y="1622507"/>
                  <a:pt x="7591281" y="1617984"/>
                  <a:pt x="7591281" y="1613755"/>
                </a:cubicBezTo>
                <a:cubicBezTo>
                  <a:pt x="7591281" y="1607881"/>
                  <a:pt x="7592455" y="1604239"/>
                  <a:pt x="7594805" y="1602829"/>
                </a:cubicBezTo>
                <a:cubicBezTo>
                  <a:pt x="7592925" y="1599305"/>
                  <a:pt x="7591985" y="1595663"/>
                  <a:pt x="7591985" y="1591904"/>
                </a:cubicBezTo>
                <a:cubicBezTo>
                  <a:pt x="7591985" y="1587675"/>
                  <a:pt x="7593278" y="1582506"/>
                  <a:pt x="7595862" y="1576398"/>
                </a:cubicBezTo>
                <a:cubicBezTo>
                  <a:pt x="7593747" y="1574753"/>
                  <a:pt x="7591985" y="1572286"/>
                  <a:pt x="7590576" y="1568997"/>
                </a:cubicBezTo>
                <a:cubicBezTo>
                  <a:pt x="7589166" y="1565707"/>
                  <a:pt x="7588461" y="1562535"/>
                  <a:pt x="7588461" y="1559481"/>
                </a:cubicBezTo>
                <a:cubicBezTo>
                  <a:pt x="7588461" y="1558541"/>
                  <a:pt x="7588696" y="1557132"/>
                  <a:pt x="7589166" y="1555252"/>
                </a:cubicBezTo>
                <a:cubicBezTo>
                  <a:pt x="7586582" y="1553137"/>
                  <a:pt x="7584291" y="1549731"/>
                  <a:pt x="7582294" y="1545032"/>
                </a:cubicBezTo>
                <a:cubicBezTo>
                  <a:pt x="7580297" y="1540333"/>
                  <a:pt x="7579416" y="1536104"/>
                  <a:pt x="7579651" y="1532344"/>
                </a:cubicBezTo>
                <a:cubicBezTo>
                  <a:pt x="7577536" y="1532109"/>
                  <a:pt x="7575421" y="1531405"/>
                  <a:pt x="7573307" y="1530230"/>
                </a:cubicBezTo>
                <a:cubicBezTo>
                  <a:pt x="7571192" y="1529055"/>
                  <a:pt x="7569548" y="1527410"/>
                  <a:pt x="7568373" y="1525296"/>
                </a:cubicBezTo>
                <a:lnTo>
                  <a:pt x="7564496" y="1525296"/>
                </a:lnTo>
                <a:cubicBezTo>
                  <a:pt x="7560502" y="1525296"/>
                  <a:pt x="7557683" y="1524474"/>
                  <a:pt x="7556038" y="1522829"/>
                </a:cubicBezTo>
                <a:cubicBezTo>
                  <a:pt x="7554159" y="1525178"/>
                  <a:pt x="7551045" y="1527234"/>
                  <a:pt x="7546699" y="1528996"/>
                </a:cubicBezTo>
                <a:cubicBezTo>
                  <a:pt x="7542352" y="1530758"/>
                  <a:pt x="7538535" y="1531287"/>
                  <a:pt x="7535245" y="1530582"/>
                </a:cubicBezTo>
                <a:lnTo>
                  <a:pt x="7534892" y="1530582"/>
                </a:lnTo>
                <a:cubicBezTo>
                  <a:pt x="7535363" y="1533167"/>
                  <a:pt x="7534599" y="1535457"/>
                  <a:pt x="7532602" y="1537455"/>
                </a:cubicBezTo>
                <a:cubicBezTo>
                  <a:pt x="7530605" y="1539452"/>
                  <a:pt x="7528197" y="1540568"/>
                  <a:pt x="7525377" y="1540803"/>
                </a:cubicBezTo>
                <a:cubicBezTo>
                  <a:pt x="7523733" y="1545502"/>
                  <a:pt x="7519386" y="1548321"/>
                  <a:pt x="7512337" y="1549261"/>
                </a:cubicBezTo>
                <a:cubicBezTo>
                  <a:pt x="7512572" y="1553255"/>
                  <a:pt x="7511750" y="1556603"/>
                  <a:pt x="7509871" y="1559305"/>
                </a:cubicBezTo>
                <a:cubicBezTo>
                  <a:pt x="7507991" y="1562007"/>
                  <a:pt x="7505876" y="1563593"/>
                  <a:pt x="7503527" y="1564063"/>
                </a:cubicBezTo>
                <a:cubicBezTo>
                  <a:pt x="7503527" y="1570171"/>
                  <a:pt x="7502234" y="1576515"/>
                  <a:pt x="7499650" y="1583094"/>
                </a:cubicBezTo>
                <a:cubicBezTo>
                  <a:pt x="7500120" y="1584973"/>
                  <a:pt x="7500355" y="1586618"/>
                  <a:pt x="7500355" y="1588028"/>
                </a:cubicBezTo>
                <a:cubicBezTo>
                  <a:pt x="7500355" y="1592727"/>
                  <a:pt x="7499415" y="1596956"/>
                  <a:pt x="7497535" y="1600715"/>
                </a:cubicBezTo>
                <a:cubicBezTo>
                  <a:pt x="7498710" y="1603064"/>
                  <a:pt x="7499297" y="1605766"/>
                  <a:pt x="7499297" y="1608821"/>
                </a:cubicBezTo>
                <a:cubicBezTo>
                  <a:pt x="7499297" y="1612815"/>
                  <a:pt x="7498593" y="1616926"/>
                  <a:pt x="7497183" y="1621156"/>
                </a:cubicBezTo>
                <a:cubicBezTo>
                  <a:pt x="7499297" y="1623975"/>
                  <a:pt x="7500355" y="1627147"/>
                  <a:pt x="7500355" y="1630671"/>
                </a:cubicBezTo>
                <a:cubicBezTo>
                  <a:pt x="7500355" y="1632786"/>
                  <a:pt x="7499768" y="1635253"/>
                  <a:pt x="7498593" y="1638072"/>
                </a:cubicBezTo>
                <a:cubicBezTo>
                  <a:pt x="7499297" y="1639482"/>
                  <a:pt x="7499650" y="1641714"/>
                  <a:pt x="7499650" y="1644768"/>
                </a:cubicBezTo>
                <a:cubicBezTo>
                  <a:pt x="7499650" y="1649937"/>
                  <a:pt x="7498593" y="1653696"/>
                  <a:pt x="7496478" y="1656046"/>
                </a:cubicBezTo>
                <a:cubicBezTo>
                  <a:pt x="7497418" y="1659335"/>
                  <a:pt x="7497888" y="1661919"/>
                  <a:pt x="7497888" y="1663799"/>
                </a:cubicBezTo>
                <a:cubicBezTo>
                  <a:pt x="7497888" y="1665679"/>
                  <a:pt x="7497535" y="1667323"/>
                  <a:pt x="7496831" y="1668733"/>
                </a:cubicBezTo>
                <a:cubicBezTo>
                  <a:pt x="7496831" y="1672727"/>
                  <a:pt x="7495304" y="1675840"/>
                  <a:pt x="7492249" y="1678072"/>
                </a:cubicBezTo>
                <a:cubicBezTo>
                  <a:pt x="7489195" y="1680304"/>
                  <a:pt x="7485553" y="1681420"/>
                  <a:pt x="7481324" y="1681420"/>
                </a:cubicBezTo>
                <a:cubicBezTo>
                  <a:pt x="7477330" y="1681420"/>
                  <a:pt x="7473864" y="1680304"/>
                  <a:pt x="7470928" y="1678072"/>
                </a:cubicBezTo>
                <a:cubicBezTo>
                  <a:pt x="7467991" y="1675840"/>
                  <a:pt x="7466640" y="1672727"/>
                  <a:pt x="7466874" y="1668733"/>
                </a:cubicBezTo>
                <a:cubicBezTo>
                  <a:pt x="7466170" y="1666618"/>
                  <a:pt x="7465818" y="1664386"/>
                  <a:pt x="7465818" y="1662037"/>
                </a:cubicBezTo>
                <a:cubicBezTo>
                  <a:pt x="7465818" y="1657103"/>
                  <a:pt x="7466640" y="1652404"/>
                  <a:pt x="7468284" y="1647940"/>
                </a:cubicBezTo>
                <a:cubicBezTo>
                  <a:pt x="7466170" y="1645120"/>
                  <a:pt x="7465112" y="1642066"/>
                  <a:pt x="7465112" y="1638777"/>
                </a:cubicBezTo>
                <a:cubicBezTo>
                  <a:pt x="7465112" y="1636662"/>
                  <a:pt x="7465700" y="1634195"/>
                  <a:pt x="7466874" y="1631376"/>
                </a:cubicBezTo>
                <a:cubicBezTo>
                  <a:pt x="7465230" y="1628791"/>
                  <a:pt x="7464408" y="1625855"/>
                  <a:pt x="7464408" y="1622565"/>
                </a:cubicBezTo>
                <a:cubicBezTo>
                  <a:pt x="7464408" y="1620216"/>
                  <a:pt x="7464877" y="1618101"/>
                  <a:pt x="7465818" y="1616222"/>
                </a:cubicBezTo>
                <a:cubicBezTo>
                  <a:pt x="7466757" y="1614342"/>
                  <a:pt x="7467932" y="1612815"/>
                  <a:pt x="7469342" y="1611640"/>
                </a:cubicBezTo>
                <a:cubicBezTo>
                  <a:pt x="7466052" y="1607881"/>
                  <a:pt x="7464408" y="1603534"/>
                  <a:pt x="7464408" y="1598600"/>
                </a:cubicBezTo>
                <a:cubicBezTo>
                  <a:pt x="7464408" y="1593901"/>
                  <a:pt x="7465935" y="1589907"/>
                  <a:pt x="7468989" y="1586618"/>
                </a:cubicBezTo>
                <a:cubicBezTo>
                  <a:pt x="7468049" y="1585443"/>
                  <a:pt x="7467227" y="1583681"/>
                  <a:pt x="7466522" y="1581331"/>
                </a:cubicBezTo>
                <a:cubicBezTo>
                  <a:pt x="7465818" y="1578982"/>
                  <a:pt x="7465465" y="1576632"/>
                  <a:pt x="7465465" y="1574283"/>
                </a:cubicBezTo>
                <a:cubicBezTo>
                  <a:pt x="7465465" y="1571229"/>
                  <a:pt x="7466170" y="1568997"/>
                  <a:pt x="7467580" y="1567587"/>
                </a:cubicBezTo>
                <a:cubicBezTo>
                  <a:pt x="7465700" y="1563358"/>
                  <a:pt x="7464760" y="1558541"/>
                  <a:pt x="7464760" y="1553137"/>
                </a:cubicBezTo>
                <a:cubicBezTo>
                  <a:pt x="7464760" y="1548439"/>
                  <a:pt x="7465465" y="1545267"/>
                  <a:pt x="7466874" y="1543622"/>
                </a:cubicBezTo>
                <a:cubicBezTo>
                  <a:pt x="7464760" y="1538923"/>
                  <a:pt x="7463703" y="1534459"/>
                  <a:pt x="7463703" y="1530230"/>
                </a:cubicBezTo>
                <a:cubicBezTo>
                  <a:pt x="7463703" y="1525531"/>
                  <a:pt x="7464760" y="1522124"/>
                  <a:pt x="7466874" y="1520010"/>
                </a:cubicBezTo>
                <a:cubicBezTo>
                  <a:pt x="7463115" y="1515545"/>
                  <a:pt x="7461236" y="1510612"/>
                  <a:pt x="7461236" y="1505208"/>
                </a:cubicBezTo>
                <a:cubicBezTo>
                  <a:pt x="7461236" y="1498629"/>
                  <a:pt x="7464055" y="1493813"/>
                  <a:pt x="7469694" y="1490758"/>
                </a:cubicBezTo>
                <a:cubicBezTo>
                  <a:pt x="7472514" y="1489349"/>
                  <a:pt x="7475333" y="1488644"/>
                  <a:pt x="7478152" y="1488644"/>
                </a:cubicBezTo>
                <a:close/>
                <a:moveTo>
                  <a:pt x="6573277" y="1488644"/>
                </a:moveTo>
                <a:cubicBezTo>
                  <a:pt x="6577741" y="1488644"/>
                  <a:pt x="6581501" y="1490465"/>
                  <a:pt x="6584555" y="1494106"/>
                </a:cubicBezTo>
                <a:cubicBezTo>
                  <a:pt x="6587609" y="1497748"/>
                  <a:pt x="6589136" y="1502036"/>
                  <a:pt x="6589136" y="1506970"/>
                </a:cubicBezTo>
                <a:cubicBezTo>
                  <a:pt x="6589136" y="1509554"/>
                  <a:pt x="6588549" y="1512256"/>
                  <a:pt x="6587374" y="1515076"/>
                </a:cubicBezTo>
                <a:cubicBezTo>
                  <a:pt x="6590429" y="1518130"/>
                  <a:pt x="6591956" y="1522007"/>
                  <a:pt x="6591956" y="1526706"/>
                </a:cubicBezTo>
                <a:cubicBezTo>
                  <a:pt x="6591956" y="1529995"/>
                  <a:pt x="6591721" y="1532697"/>
                  <a:pt x="6591251" y="1534811"/>
                </a:cubicBezTo>
                <a:cubicBezTo>
                  <a:pt x="6593131" y="1527998"/>
                  <a:pt x="6595832" y="1524004"/>
                  <a:pt x="6599356" y="1522829"/>
                </a:cubicBezTo>
                <a:cubicBezTo>
                  <a:pt x="6599356" y="1518365"/>
                  <a:pt x="6600766" y="1514253"/>
                  <a:pt x="6603586" y="1510494"/>
                </a:cubicBezTo>
                <a:cubicBezTo>
                  <a:pt x="6606405" y="1506735"/>
                  <a:pt x="6609753" y="1503915"/>
                  <a:pt x="6613630" y="1502036"/>
                </a:cubicBezTo>
                <a:cubicBezTo>
                  <a:pt x="6617507" y="1500156"/>
                  <a:pt x="6620737" y="1499569"/>
                  <a:pt x="6623321" y="1500274"/>
                </a:cubicBezTo>
                <a:cubicBezTo>
                  <a:pt x="6629195" y="1493930"/>
                  <a:pt x="6635539" y="1490758"/>
                  <a:pt x="6642353" y="1490758"/>
                </a:cubicBezTo>
                <a:cubicBezTo>
                  <a:pt x="6645407" y="1490758"/>
                  <a:pt x="6648109" y="1491346"/>
                  <a:pt x="6650458" y="1492520"/>
                </a:cubicBezTo>
                <a:cubicBezTo>
                  <a:pt x="6652573" y="1490876"/>
                  <a:pt x="6655745" y="1490053"/>
                  <a:pt x="6659974" y="1490053"/>
                </a:cubicBezTo>
                <a:cubicBezTo>
                  <a:pt x="6663498" y="1490053"/>
                  <a:pt x="6666787" y="1490700"/>
                  <a:pt x="6669842" y="1491992"/>
                </a:cubicBezTo>
                <a:cubicBezTo>
                  <a:pt x="6672896" y="1493284"/>
                  <a:pt x="6674893" y="1495222"/>
                  <a:pt x="6675833" y="1497807"/>
                </a:cubicBezTo>
                <a:cubicBezTo>
                  <a:pt x="6684291" y="1498277"/>
                  <a:pt x="6690282" y="1501801"/>
                  <a:pt x="6693806" y="1508379"/>
                </a:cubicBezTo>
                <a:cubicBezTo>
                  <a:pt x="6696861" y="1508614"/>
                  <a:pt x="6699857" y="1510377"/>
                  <a:pt x="6702793" y="1513666"/>
                </a:cubicBezTo>
                <a:cubicBezTo>
                  <a:pt x="6705730" y="1516955"/>
                  <a:pt x="6707199" y="1520714"/>
                  <a:pt x="6707199" y="1524943"/>
                </a:cubicBezTo>
                <a:cubicBezTo>
                  <a:pt x="6707199" y="1526823"/>
                  <a:pt x="6706612" y="1529173"/>
                  <a:pt x="6705437" y="1531992"/>
                </a:cubicBezTo>
                <a:cubicBezTo>
                  <a:pt x="6710840" y="1534107"/>
                  <a:pt x="6713543" y="1538218"/>
                  <a:pt x="6713543" y="1544327"/>
                </a:cubicBezTo>
                <a:cubicBezTo>
                  <a:pt x="6713543" y="1546441"/>
                  <a:pt x="6713425" y="1547969"/>
                  <a:pt x="6713190" y="1548908"/>
                </a:cubicBezTo>
                <a:cubicBezTo>
                  <a:pt x="6716244" y="1550553"/>
                  <a:pt x="6718418" y="1552256"/>
                  <a:pt x="6719710" y="1554019"/>
                </a:cubicBezTo>
                <a:cubicBezTo>
                  <a:pt x="6721002" y="1555781"/>
                  <a:pt x="6721648" y="1557954"/>
                  <a:pt x="6721648" y="1560538"/>
                </a:cubicBezTo>
                <a:cubicBezTo>
                  <a:pt x="6721648" y="1563358"/>
                  <a:pt x="6720943" y="1567117"/>
                  <a:pt x="6719533" y="1571816"/>
                </a:cubicBezTo>
                <a:cubicBezTo>
                  <a:pt x="6722353" y="1573931"/>
                  <a:pt x="6723763" y="1577455"/>
                  <a:pt x="6723763" y="1582389"/>
                </a:cubicBezTo>
                <a:cubicBezTo>
                  <a:pt x="6723763" y="1587558"/>
                  <a:pt x="6722470" y="1591434"/>
                  <a:pt x="6719886" y="1594019"/>
                </a:cubicBezTo>
                <a:cubicBezTo>
                  <a:pt x="6722001" y="1597543"/>
                  <a:pt x="6723058" y="1601890"/>
                  <a:pt x="6723058" y="1607058"/>
                </a:cubicBezTo>
                <a:cubicBezTo>
                  <a:pt x="6723058" y="1612227"/>
                  <a:pt x="6721883" y="1616339"/>
                  <a:pt x="6719533" y="1619393"/>
                </a:cubicBezTo>
                <a:cubicBezTo>
                  <a:pt x="6720943" y="1626442"/>
                  <a:pt x="6721648" y="1631376"/>
                  <a:pt x="6721648" y="1634195"/>
                </a:cubicBezTo>
                <a:cubicBezTo>
                  <a:pt x="6721648" y="1639129"/>
                  <a:pt x="6720591" y="1642536"/>
                  <a:pt x="6718477" y="1644415"/>
                </a:cubicBezTo>
                <a:cubicBezTo>
                  <a:pt x="6720356" y="1648645"/>
                  <a:pt x="6721296" y="1652756"/>
                  <a:pt x="6721296" y="1656751"/>
                </a:cubicBezTo>
                <a:cubicBezTo>
                  <a:pt x="6721296" y="1662154"/>
                  <a:pt x="6720004" y="1666148"/>
                  <a:pt x="6717419" y="1668733"/>
                </a:cubicBezTo>
                <a:cubicBezTo>
                  <a:pt x="6717654" y="1672492"/>
                  <a:pt x="6716068" y="1675546"/>
                  <a:pt x="6712661" y="1677896"/>
                </a:cubicBezTo>
                <a:cubicBezTo>
                  <a:pt x="6709254" y="1680245"/>
                  <a:pt x="6705437" y="1681420"/>
                  <a:pt x="6701207" y="1681420"/>
                </a:cubicBezTo>
                <a:cubicBezTo>
                  <a:pt x="6697918" y="1681420"/>
                  <a:pt x="6695099" y="1680598"/>
                  <a:pt x="6692749" y="1678953"/>
                </a:cubicBezTo>
                <a:cubicBezTo>
                  <a:pt x="6690400" y="1677309"/>
                  <a:pt x="6689225" y="1674959"/>
                  <a:pt x="6689225" y="1671905"/>
                </a:cubicBezTo>
                <a:cubicBezTo>
                  <a:pt x="6687345" y="1667441"/>
                  <a:pt x="6686406" y="1662389"/>
                  <a:pt x="6686406" y="1656751"/>
                </a:cubicBezTo>
                <a:cubicBezTo>
                  <a:pt x="6686406" y="1648057"/>
                  <a:pt x="6688520" y="1641714"/>
                  <a:pt x="6692749" y="1637720"/>
                </a:cubicBezTo>
                <a:cubicBezTo>
                  <a:pt x="6691104" y="1635605"/>
                  <a:pt x="6689636" y="1632139"/>
                  <a:pt x="6688344" y="1627323"/>
                </a:cubicBezTo>
                <a:cubicBezTo>
                  <a:pt x="6687052" y="1622507"/>
                  <a:pt x="6686406" y="1617984"/>
                  <a:pt x="6686406" y="1613755"/>
                </a:cubicBezTo>
                <a:cubicBezTo>
                  <a:pt x="6686406" y="1607881"/>
                  <a:pt x="6687580" y="1604239"/>
                  <a:pt x="6689930" y="1602829"/>
                </a:cubicBezTo>
                <a:cubicBezTo>
                  <a:pt x="6688050" y="1599305"/>
                  <a:pt x="6687110" y="1595663"/>
                  <a:pt x="6687110" y="1591904"/>
                </a:cubicBezTo>
                <a:cubicBezTo>
                  <a:pt x="6687110" y="1587675"/>
                  <a:pt x="6688403" y="1582506"/>
                  <a:pt x="6690987" y="1576398"/>
                </a:cubicBezTo>
                <a:cubicBezTo>
                  <a:pt x="6688872" y="1574753"/>
                  <a:pt x="6687110" y="1572286"/>
                  <a:pt x="6685701" y="1568997"/>
                </a:cubicBezTo>
                <a:cubicBezTo>
                  <a:pt x="6684291" y="1565707"/>
                  <a:pt x="6683586" y="1562535"/>
                  <a:pt x="6683586" y="1559481"/>
                </a:cubicBezTo>
                <a:cubicBezTo>
                  <a:pt x="6683586" y="1558541"/>
                  <a:pt x="6683821" y="1557132"/>
                  <a:pt x="6684291" y="1555252"/>
                </a:cubicBezTo>
                <a:cubicBezTo>
                  <a:pt x="6681707" y="1553137"/>
                  <a:pt x="6679416" y="1549731"/>
                  <a:pt x="6677419" y="1545032"/>
                </a:cubicBezTo>
                <a:cubicBezTo>
                  <a:pt x="6675422" y="1540333"/>
                  <a:pt x="6674541" y="1536104"/>
                  <a:pt x="6674776" y="1532344"/>
                </a:cubicBezTo>
                <a:cubicBezTo>
                  <a:pt x="6672661" y="1532109"/>
                  <a:pt x="6670546" y="1531405"/>
                  <a:pt x="6668432" y="1530230"/>
                </a:cubicBezTo>
                <a:cubicBezTo>
                  <a:pt x="6666317" y="1529055"/>
                  <a:pt x="6664673" y="1527410"/>
                  <a:pt x="6663498" y="1525296"/>
                </a:cubicBezTo>
                <a:lnTo>
                  <a:pt x="6659621" y="1525296"/>
                </a:lnTo>
                <a:cubicBezTo>
                  <a:pt x="6655627" y="1525296"/>
                  <a:pt x="6652808" y="1524474"/>
                  <a:pt x="6651163" y="1522829"/>
                </a:cubicBezTo>
                <a:cubicBezTo>
                  <a:pt x="6649284" y="1525178"/>
                  <a:pt x="6646170" y="1527234"/>
                  <a:pt x="6641824" y="1528996"/>
                </a:cubicBezTo>
                <a:cubicBezTo>
                  <a:pt x="6637477" y="1530758"/>
                  <a:pt x="6633660" y="1531287"/>
                  <a:pt x="6630370" y="1530582"/>
                </a:cubicBezTo>
                <a:lnTo>
                  <a:pt x="6630017" y="1530582"/>
                </a:lnTo>
                <a:cubicBezTo>
                  <a:pt x="6630488" y="1533167"/>
                  <a:pt x="6629724" y="1535457"/>
                  <a:pt x="6627727" y="1537455"/>
                </a:cubicBezTo>
                <a:cubicBezTo>
                  <a:pt x="6625730" y="1539452"/>
                  <a:pt x="6623321" y="1540568"/>
                  <a:pt x="6620502" y="1540803"/>
                </a:cubicBezTo>
                <a:cubicBezTo>
                  <a:pt x="6618858" y="1545502"/>
                  <a:pt x="6614511" y="1548321"/>
                  <a:pt x="6607462" y="1549261"/>
                </a:cubicBezTo>
                <a:cubicBezTo>
                  <a:pt x="6607697" y="1553255"/>
                  <a:pt x="6606875" y="1556603"/>
                  <a:pt x="6604996" y="1559305"/>
                </a:cubicBezTo>
                <a:cubicBezTo>
                  <a:pt x="6603116" y="1562007"/>
                  <a:pt x="6601001" y="1563593"/>
                  <a:pt x="6598652" y="1564063"/>
                </a:cubicBezTo>
                <a:cubicBezTo>
                  <a:pt x="6598652" y="1570171"/>
                  <a:pt x="6597359" y="1576515"/>
                  <a:pt x="6594775" y="1583094"/>
                </a:cubicBezTo>
                <a:cubicBezTo>
                  <a:pt x="6595245" y="1584973"/>
                  <a:pt x="6595480" y="1586618"/>
                  <a:pt x="6595480" y="1588028"/>
                </a:cubicBezTo>
                <a:cubicBezTo>
                  <a:pt x="6595480" y="1592727"/>
                  <a:pt x="6594540" y="1596956"/>
                  <a:pt x="6592660" y="1600715"/>
                </a:cubicBezTo>
                <a:cubicBezTo>
                  <a:pt x="6593835" y="1603064"/>
                  <a:pt x="6594422" y="1605766"/>
                  <a:pt x="6594422" y="1608821"/>
                </a:cubicBezTo>
                <a:cubicBezTo>
                  <a:pt x="6594422" y="1612815"/>
                  <a:pt x="6593718" y="1616926"/>
                  <a:pt x="6592308" y="1621156"/>
                </a:cubicBezTo>
                <a:cubicBezTo>
                  <a:pt x="6594422" y="1623975"/>
                  <a:pt x="6595480" y="1627147"/>
                  <a:pt x="6595480" y="1630671"/>
                </a:cubicBezTo>
                <a:cubicBezTo>
                  <a:pt x="6595480" y="1632786"/>
                  <a:pt x="6594893" y="1635253"/>
                  <a:pt x="6593718" y="1638072"/>
                </a:cubicBezTo>
                <a:cubicBezTo>
                  <a:pt x="6594422" y="1639482"/>
                  <a:pt x="6594775" y="1641714"/>
                  <a:pt x="6594775" y="1644768"/>
                </a:cubicBezTo>
                <a:cubicBezTo>
                  <a:pt x="6594775" y="1649937"/>
                  <a:pt x="6593718" y="1653696"/>
                  <a:pt x="6591603" y="1656046"/>
                </a:cubicBezTo>
                <a:cubicBezTo>
                  <a:pt x="6592543" y="1659335"/>
                  <a:pt x="6593013" y="1661919"/>
                  <a:pt x="6593013" y="1663799"/>
                </a:cubicBezTo>
                <a:cubicBezTo>
                  <a:pt x="6593013" y="1665679"/>
                  <a:pt x="6592660" y="1667323"/>
                  <a:pt x="6591956" y="1668733"/>
                </a:cubicBezTo>
                <a:cubicBezTo>
                  <a:pt x="6591956" y="1672727"/>
                  <a:pt x="6590429" y="1675840"/>
                  <a:pt x="6587374" y="1678072"/>
                </a:cubicBezTo>
                <a:cubicBezTo>
                  <a:pt x="6584320" y="1680304"/>
                  <a:pt x="6580678" y="1681420"/>
                  <a:pt x="6576449" y="1681420"/>
                </a:cubicBezTo>
                <a:cubicBezTo>
                  <a:pt x="6572455" y="1681420"/>
                  <a:pt x="6568989" y="1680304"/>
                  <a:pt x="6566053" y="1678072"/>
                </a:cubicBezTo>
                <a:cubicBezTo>
                  <a:pt x="6563116" y="1675840"/>
                  <a:pt x="6561765" y="1672727"/>
                  <a:pt x="6561999" y="1668733"/>
                </a:cubicBezTo>
                <a:cubicBezTo>
                  <a:pt x="6561295" y="1666618"/>
                  <a:pt x="6560943" y="1664386"/>
                  <a:pt x="6560943" y="1662037"/>
                </a:cubicBezTo>
                <a:cubicBezTo>
                  <a:pt x="6560943" y="1657103"/>
                  <a:pt x="6561765" y="1652404"/>
                  <a:pt x="6563409" y="1647940"/>
                </a:cubicBezTo>
                <a:cubicBezTo>
                  <a:pt x="6561295" y="1645120"/>
                  <a:pt x="6560237" y="1642066"/>
                  <a:pt x="6560237" y="1638777"/>
                </a:cubicBezTo>
                <a:cubicBezTo>
                  <a:pt x="6560237" y="1636662"/>
                  <a:pt x="6560825" y="1634195"/>
                  <a:pt x="6561999" y="1631376"/>
                </a:cubicBezTo>
                <a:cubicBezTo>
                  <a:pt x="6560355" y="1628791"/>
                  <a:pt x="6559533" y="1625855"/>
                  <a:pt x="6559533" y="1622565"/>
                </a:cubicBezTo>
                <a:cubicBezTo>
                  <a:pt x="6559533" y="1620216"/>
                  <a:pt x="6560002" y="1618101"/>
                  <a:pt x="6560943" y="1616222"/>
                </a:cubicBezTo>
                <a:cubicBezTo>
                  <a:pt x="6561882" y="1614342"/>
                  <a:pt x="6563057" y="1612815"/>
                  <a:pt x="6564467" y="1611640"/>
                </a:cubicBezTo>
                <a:cubicBezTo>
                  <a:pt x="6561177" y="1607881"/>
                  <a:pt x="6559533" y="1603534"/>
                  <a:pt x="6559533" y="1598600"/>
                </a:cubicBezTo>
                <a:cubicBezTo>
                  <a:pt x="6559533" y="1593901"/>
                  <a:pt x="6561060" y="1589907"/>
                  <a:pt x="6564114" y="1586618"/>
                </a:cubicBezTo>
                <a:cubicBezTo>
                  <a:pt x="6563174" y="1585443"/>
                  <a:pt x="6562352" y="1583681"/>
                  <a:pt x="6561647" y="1581331"/>
                </a:cubicBezTo>
                <a:cubicBezTo>
                  <a:pt x="6560943" y="1578982"/>
                  <a:pt x="6560590" y="1576632"/>
                  <a:pt x="6560590" y="1574283"/>
                </a:cubicBezTo>
                <a:cubicBezTo>
                  <a:pt x="6560590" y="1571229"/>
                  <a:pt x="6561295" y="1568997"/>
                  <a:pt x="6562705" y="1567587"/>
                </a:cubicBezTo>
                <a:cubicBezTo>
                  <a:pt x="6560825" y="1563358"/>
                  <a:pt x="6559885" y="1558541"/>
                  <a:pt x="6559885" y="1553137"/>
                </a:cubicBezTo>
                <a:cubicBezTo>
                  <a:pt x="6559885" y="1548439"/>
                  <a:pt x="6560590" y="1545267"/>
                  <a:pt x="6561999" y="1543622"/>
                </a:cubicBezTo>
                <a:cubicBezTo>
                  <a:pt x="6559885" y="1538923"/>
                  <a:pt x="6558828" y="1534459"/>
                  <a:pt x="6558828" y="1530230"/>
                </a:cubicBezTo>
                <a:cubicBezTo>
                  <a:pt x="6558828" y="1525531"/>
                  <a:pt x="6559885" y="1522124"/>
                  <a:pt x="6561999" y="1520010"/>
                </a:cubicBezTo>
                <a:cubicBezTo>
                  <a:pt x="6558240" y="1515545"/>
                  <a:pt x="6556361" y="1510612"/>
                  <a:pt x="6556361" y="1505208"/>
                </a:cubicBezTo>
                <a:cubicBezTo>
                  <a:pt x="6556361" y="1498629"/>
                  <a:pt x="6559180" y="1493813"/>
                  <a:pt x="6564819" y="1490758"/>
                </a:cubicBezTo>
                <a:cubicBezTo>
                  <a:pt x="6567639" y="1489349"/>
                  <a:pt x="6570458" y="1488644"/>
                  <a:pt x="6573277" y="1488644"/>
                </a:cubicBezTo>
                <a:close/>
                <a:moveTo>
                  <a:pt x="5716027" y="1488644"/>
                </a:moveTo>
                <a:cubicBezTo>
                  <a:pt x="5720491" y="1488644"/>
                  <a:pt x="5724251" y="1490465"/>
                  <a:pt x="5727305" y="1494106"/>
                </a:cubicBezTo>
                <a:cubicBezTo>
                  <a:pt x="5730359" y="1497748"/>
                  <a:pt x="5731886" y="1502036"/>
                  <a:pt x="5731886" y="1506970"/>
                </a:cubicBezTo>
                <a:cubicBezTo>
                  <a:pt x="5731886" y="1509554"/>
                  <a:pt x="5731299" y="1512256"/>
                  <a:pt x="5730124" y="1515076"/>
                </a:cubicBezTo>
                <a:cubicBezTo>
                  <a:pt x="5733179" y="1518130"/>
                  <a:pt x="5734706" y="1522007"/>
                  <a:pt x="5734706" y="1526706"/>
                </a:cubicBezTo>
                <a:cubicBezTo>
                  <a:pt x="5734706" y="1529995"/>
                  <a:pt x="5734471" y="1532697"/>
                  <a:pt x="5734001" y="1534811"/>
                </a:cubicBezTo>
                <a:cubicBezTo>
                  <a:pt x="5735881" y="1527998"/>
                  <a:pt x="5738582" y="1524004"/>
                  <a:pt x="5742106" y="1522829"/>
                </a:cubicBezTo>
                <a:cubicBezTo>
                  <a:pt x="5742106" y="1518365"/>
                  <a:pt x="5743516" y="1514253"/>
                  <a:pt x="5746336" y="1510494"/>
                </a:cubicBezTo>
                <a:cubicBezTo>
                  <a:pt x="5749155" y="1506735"/>
                  <a:pt x="5752503" y="1503915"/>
                  <a:pt x="5756380" y="1502036"/>
                </a:cubicBezTo>
                <a:cubicBezTo>
                  <a:pt x="5760257" y="1500156"/>
                  <a:pt x="5763487" y="1499569"/>
                  <a:pt x="5766072" y="1500274"/>
                </a:cubicBezTo>
                <a:cubicBezTo>
                  <a:pt x="5771945" y="1493930"/>
                  <a:pt x="5778289" y="1490758"/>
                  <a:pt x="5785103" y="1490758"/>
                </a:cubicBezTo>
                <a:cubicBezTo>
                  <a:pt x="5788157" y="1490758"/>
                  <a:pt x="5790859" y="1491346"/>
                  <a:pt x="5793209" y="1492520"/>
                </a:cubicBezTo>
                <a:cubicBezTo>
                  <a:pt x="5795323" y="1490876"/>
                  <a:pt x="5798495" y="1490053"/>
                  <a:pt x="5802724" y="1490053"/>
                </a:cubicBezTo>
                <a:cubicBezTo>
                  <a:pt x="5806248" y="1490053"/>
                  <a:pt x="5809537" y="1490700"/>
                  <a:pt x="5812592" y="1491992"/>
                </a:cubicBezTo>
                <a:cubicBezTo>
                  <a:pt x="5815646" y="1493284"/>
                  <a:pt x="5817643" y="1495222"/>
                  <a:pt x="5818583" y="1497807"/>
                </a:cubicBezTo>
                <a:cubicBezTo>
                  <a:pt x="5827041" y="1498277"/>
                  <a:pt x="5833032" y="1501801"/>
                  <a:pt x="5836556" y="1508379"/>
                </a:cubicBezTo>
                <a:cubicBezTo>
                  <a:pt x="5839611" y="1508614"/>
                  <a:pt x="5842607" y="1510377"/>
                  <a:pt x="5845543" y="1513666"/>
                </a:cubicBezTo>
                <a:cubicBezTo>
                  <a:pt x="5848480" y="1516955"/>
                  <a:pt x="5849949" y="1520714"/>
                  <a:pt x="5849949" y="1524943"/>
                </a:cubicBezTo>
                <a:cubicBezTo>
                  <a:pt x="5849949" y="1526823"/>
                  <a:pt x="5849362" y="1529173"/>
                  <a:pt x="5848187" y="1531992"/>
                </a:cubicBezTo>
                <a:cubicBezTo>
                  <a:pt x="5853590" y="1534107"/>
                  <a:pt x="5856293" y="1538218"/>
                  <a:pt x="5856293" y="1544327"/>
                </a:cubicBezTo>
                <a:cubicBezTo>
                  <a:pt x="5856293" y="1546441"/>
                  <a:pt x="5856175" y="1547969"/>
                  <a:pt x="5855940" y="1548908"/>
                </a:cubicBezTo>
                <a:cubicBezTo>
                  <a:pt x="5858994" y="1550553"/>
                  <a:pt x="5861168" y="1552256"/>
                  <a:pt x="5862460" y="1554019"/>
                </a:cubicBezTo>
                <a:cubicBezTo>
                  <a:pt x="5863752" y="1555781"/>
                  <a:pt x="5864398" y="1557954"/>
                  <a:pt x="5864398" y="1560538"/>
                </a:cubicBezTo>
                <a:cubicBezTo>
                  <a:pt x="5864398" y="1563358"/>
                  <a:pt x="5863693" y="1567117"/>
                  <a:pt x="5862283" y="1571816"/>
                </a:cubicBezTo>
                <a:cubicBezTo>
                  <a:pt x="5865103" y="1573931"/>
                  <a:pt x="5866513" y="1577455"/>
                  <a:pt x="5866513" y="1582389"/>
                </a:cubicBezTo>
                <a:cubicBezTo>
                  <a:pt x="5866513" y="1587558"/>
                  <a:pt x="5865220" y="1591434"/>
                  <a:pt x="5862636" y="1594019"/>
                </a:cubicBezTo>
                <a:cubicBezTo>
                  <a:pt x="5864751" y="1597543"/>
                  <a:pt x="5865808" y="1601890"/>
                  <a:pt x="5865808" y="1607058"/>
                </a:cubicBezTo>
                <a:cubicBezTo>
                  <a:pt x="5865808" y="1612227"/>
                  <a:pt x="5864633" y="1616339"/>
                  <a:pt x="5862283" y="1619393"/>
                </a:cubicBezTo>
                <a:cubicBezTo>
                  <a:pt x="5863693" y="1626442"/>
                  <a:pt x="5864398" y="1631376"/>
                  <a:pt x="5864398" y="1634195"/>
                </a:cubicBezTo>
                <a:cubicBezTo>
                  <a:pt x="5864398" y="1639129"/>
                  <a:pt x="5863341" y="1642536"/>
                  <a:pt x="5861227" y="1644415"/>
                </a:cubicBezTo>
                <a:cubicBezTo>
                  <a:pt x="5863106" y="1648645"/>
                  <a:pt x="5864046" y="1652756"/>
                  <a:pt x="5864046" y="1656751"/>
                </a:cubicBezTo>
                <a:cubicBezTo>
                  <a:pt x="5864046" y="1662154"/>
                  <a:pt x="5862754" y="1666148"/>
                  <a:pt x="5860169" y="1668733"/>
                </a:cubicBezTo>
                <a:cubicBezTo>
                  <a:pt x="5860404" y="1672492"/>
                  <a:pt x="5858818" y="1675546"/>
                  <a:pt x="5855411" y="1677896"/>
                </a:cubicBezTo>
                <a:cubicBezTo>
                  <a:pt x="5852004" y="1680245"/>
                  <a:pt x="5848187" y="1681420"/>
                  <a:pt x="5843958" y="1681420"/>
                </a:cubicBezTo>
                <a:cubicBezTo>
                  <a:pt x="5840668" y="1681420"/>
                  <a:pt x="5837849" y="1680598"/>
                  <a:pt x="5835500" y="1678953"/>
                </a:cubicBezTo>
                <a:cubicBezTo>
                  <a:pt x="5833150" y="1677309"/>
                  <a:pt x="5831975" y="1674959"/>
                  <a:pt x="5831975" y="1671905"/>
                </a:cubicBezTo>
                <a:cubicBezTo>
                  <a:pt x="5830095" y="1667441"/>
                  <a:pt x="5829156" y="1662389"/>
                  <a:pt x="5829156" y="1656751"/>
                </a:cubicBezTo>
                <a:cubicBezTo>
                  <a:pt x="5829156" y="1648057"/>
                  <a:pt x="5831270" y="1641714"/>
                  <a:pt x="5835500" y="1637720"/>
                </a:cubicBezTo>
                <a:cubicBezTo>
                  <a:pt x="5833855" y="1635605"/>
                  <a:pt x="5832386" y="1632139"/>
                  <a:pt x="5831094" y="1627323"/>
                </a:cubicBezTo>
                <a:cubicBezTo>
                  <a:pt x="5829802" y="1622507"/>
                  <a:pt x="5829156" y="1617984"/>
                  <a:pt x="5829156" y="1613755"/>
                </a:cubicBezTo>
                <a:cubicBezTo>
                  <a:pt x="5829156" y="1607881"/>
                  <a:pt x="5830330" y="1604239"/>
                  <a:pt x="5832680" y="1602829"/>
                </a:cubicBezTo>
                <a:cubicBezTo>
                  <a:pt x="5830800" y="1599305"/>
                  <a:pt x="5829860" y="1595663"/>
                  <a:pt x="5829860" y="1591904"/>
                </a:cubicBezTo>
                <a:cubicBezTo>
                  <a:pt x="5829860" y="1587675"/>
                  <a:pt x="5831153" y="1582506"/>
                  <a:pt x="5833737" y="1576398"/>
                </a:cubicBezTo>
                <a:cubicBezTo>
                  <a:pt x="5831622" y="1574753"/>
                  <a:pt x="5829860" y="1572286"/>
                  <a:pt x="5828451" y="1568997"/>
                </a:cubicBezTo>
                <a:cubicBezTo>
                  <a:pt x="5827041" y="1565707"/>
                  <a:pt x="5826336" y="1562535"/>
                  <a:pt x="5826336" y="1559481"/>
                </a:cubicBezTo>
                <a:cubicBezTo>
                  <a:pt x="5826336" y="1558541"/>
                  <a:pt x="5826571" y="1557132"/>
                  <a:pt x="5827041" y="1555252"/>
                </a:cubicBezTo>
                <a:cubicBezTo>
                  <a:pt x="5824457" y="1553137"/>
                  <a:pt x="5822166" y="1549731"/>
                  <a:pt x="5820169" y="1545032"/>
                </a:cubicBezTo>
                <a:cubicBezTo>
                  <a:pt x="5818172" y="1540333"/>
                  <a:pt x="5817291" y="1536104"/>
                  <a:pt x="5817526" y="1532344"/>
                </a:cubicBezTo>
                <a:cubicBezTo>
                  <a:pt x="5815411" y="1532109"/>
                  <a:pt x="5813296" y="1531405"/>
                  <a:pt x="5811182" y="1530230"/>
                </a:cubicBezTo>
                <a:cubicBezTo>
                  <a:pt x="5809067" y="1529055"/>
                  <a:pt x="5807423" y="1527410"/>
                  <a:pt x="5806248" y="1525296"/>
                </a:cubicBezTo>
                <a:lnTo>
                  <a:pt x="5802371" y="1525296"/>
                </a:lnTo>
                <a:cubicBezTo>
                  <a:pt x="5798377" y="1525296"/>
                  <a:pt x="5795558" y="1524474"/>
                  <a:pt x="5793913" y="1522829"/>
                </a:cubicBezTo>
                <a:cubicBezTo>
                  <a:pt x="5792034" y="1525178"/>
                  <a:pt x="5788920" y="1527234"/>
                  <a:pt x="5784574" y="1528996"/>
                </a:cubicBezTo>
                <a:cubicBezTo>
                  <a:pt x="5780227" y="1530758"/>
                  <a:pt x="5776410" y="1531287"/>
                  <a:pt x="5773120" y="1530582"/>
                </a:cubicBezTo>
                <a:lnTo>
                  <a:pt x="5772767" y="1530582"/>
                </a:lnTo>
                <a:cubicBezTo>
                  <a:pt x="5773238" y="1533167"/>
                  <a:pt x="5772474" y="1535457"/>
                  <a:pt x="5770477" y="1537455"/>
                </a:cubicBezTo>
                <a:cubicBezTo>
                  <a:pt x="5768480" y="1539452"/>
                  <a:pt x="5766072" y="1540568"/>
                  <a:pt x="5763252" y="1540803"/>
                </a:cubicBezTo>
                <a:cubicBezTo>
                  <a:pt x="5761608" y="1545502"/>
                  <a:pt x="5757261" y="1548321"/>
                  <a:pt x="5750212" y="1549261"/>
                </a:cubicBezTo>
                <a:cubicBezTo>
                  <a:pt x="5750447" y="1553255"/>
                  <a:pt x="5749625" y="1556603"/>
                  <a:pt x="5747746" y="1559305"/>
                </a:cubicBezTo>
                <a:cubicBezTo>
                  <a:pt x="5745866" y="1562007"/>
                  <a:pt x="5743751" y="1563593"/>
                  <a:pt x="5741402" y="1564063"/>
                </a:cubicBezTo>
                <a:cubicBezTo>
                  <a:pt x="5741402" y="1570171"/>
                  <a:pt x="5740109" y="1576515"/>
                  <a:pt x="5737525" y="1583094"/>
                </a:cubicBezTo>
                <a:cubicBezTo>
                  <a:pt x="5737995" y="1584973"/>
                  <a:pt x="5738230" y="1586618"/>
                  <a:pt x="5738230" y="1588028"/>
                </a:cubicBezTo>
                <a:cubicBezTo>
                  <a:pt x="5738230" y="1592727"/>
                  <a:pt x="5737290" y="1596956"/>
                  <a:pt x="5735410" y="1600715"/>
                </a:cubicBezTo>
                <a:cubicBezTo>
                  <a:pt x="5736585" y="1603064"/>
                  <a:pt x="5737172" y="1605766"/>
                  <a:pt x="5737172" y="1608821"/>
                </a:cubicBezTo>
                <a:cubicBezTo>
                  <a:pt x="5737172" y="1612815"/>
                  <a:pt x="5736468" y="1616926"/>
                  <a:pt x="5735058" y="1621156"/>
                </a:cubicBezTo>
                <a:cubicBezTo>
                  <a:pt x="5737172" y="1623975"/>
                  <a:pt x="5738230" y="1627147"/>
                  <a:pt x="5738230" y="1630671"/>
                </a:cubicBezTo>
                <a:cubicBezTo>
                  <a:pt x="5738230" y="1632786"/>
                  <a:pt x="5737643" y="1635253"/>
                  <a:pt x="5736468" y="1638072"/>
                </a:cubicBezTo>
                <a:cubicBezTo>
                  <a:pt x="5737172" y="1639482"/>
                  <a:pt x="5737525" y="1641714"/>
                  <a:pt x="5737525" y="1644768"/>
                </a:cubicBezTo>
                <a:cubicBezTo>
                  <a:pt x="5737525" y="1649937"/>
                  <a:pt x="5736468" y="1653696"/>
                  <a:pt x="5734353" y="1656046"/>
                </a:cubicBezTo>
                <a:cubicBezTo>
                  <a:pt x="5735293" y="1659335"/>
                  <a:pt x="5735763" y="1661919"/>
                  <a:pt x="5735763" y="1663799"/>
                </a:cubicBezTo>
                <a:cubicBezTo>
                  <a:pt x="5735763" y="1665679"/>
                  <a:pt x="5735410" y="1667323"/>
                  <a:pt x="5734706" y="1668733"/>
                </a:cubicBezTo>
                <a:cubicBezTo>
                  <a:pt x="5734706" y="1672727"/>
                  <a:pt x="5733179" y="1675840"/>
                  <a:pt x="5730124" y="1678072"/>
                </a:cubicBezTo>
                <a:cubicBezTo>
                  <a:pt x="5727070" y="1680304"/>
                  <a:pt x="5723428" y="1681420"/>
                  <a:pt x="5719199" y="1681420"/>
                </a:cubicBezTo>
                <a:cubicBezTo>
                  <a:pt x="5715205" y="1681420"/>
                  <a:pt x="5711739" y="1680304"/>
                  <a:pt x="5708803" y="1678072"/>
                </a:cubicBezTo>
                <a:cubicBezTo>
                  <a:pt x="5705866" y="1675840"/>
                  <a:pt x="5704515" y="1672727"/>
                  <a:pt x="5704749" y="1668733"/>
                </a:cubicBezTo>
                <a:cubicBezTo>
                  <a:pt x="5704045" y="1666618"/>
                  <a:pt x="5703693" y="1664386"/>
                  <a:pt x="5703693" y="1662037"/>
                </a:cubicBezTo>
                <a:cubicBezTo>
                  <a:pt x="5703693" y="1657103"/>
                  <a:pt x="5704515" y="1652404"/>
                  <a:pt x="5706159" y="1647940"/>
                </a:cubicBezTo>
                <a:cubicBezTo>
                  <a:pt x="5704045" y="1645120"/>
                  <a:pt x="5702987" y="1642066"/>
                  <a:pt x="5702987" y="1638777"/>
                </a:cubicBezTo>
                <a:cubicBezTo>
                  <a:pt x="5702987" y="1636662"/>
                  <a:pt x="5703575" y="1634195"/>
                  <a:pt x="5704749" y="1631376"/>
                </a:cubicBezTo>
                <a:cubicBezTo>
                  <a:pt x="5703105" y="1628791"/>
                  <a:pt x="5702283" y="1625855"/>
                  <a:pt x="5702283" y="1622565"/>
                </a:cubicBezTo>
                <a:cubicBezTo>
                  <a:pt x="5702283" y="1620216"/>
                  <a:pt x="5702752" y="1618101"/>
                  <a:pt x="5703693" y="1616222"/>
                </a:cubicBezTo>
                <a:cubicBezTo>
                  <a:pt x="5704632" y="1614342"/>
                  <a:pt x="5705807" y="1612815"/>
                  <a:pt x="5707217" y="1611640"/>
                </a:cubicBezTo>
                <a:cubicBezTo>
                  <a:pt x="5703927" y="1607881"/>
                  <a:pt x="5702283" y="1603534"/>
                  <a:pt x="5702283" y="1598600"/>
                </a:cubicBezTo>
                <a:cubicBezTo>
                  <a:pt x="5702283" y="1593901"/>
                  <a:pt x="5703810" y="1589907"/>
                  <a:pt x="5706864" y="1586618"/>
                </a:cubicBezTo>
                <a:cubicBezTo>
                  <a:pt x="5705924" y="1585443"/>
                  <a:pt x="5705102" y="1583681"/>
                  <a:pt x="5704397" y="1581332"/>
                </a:cubicBezTo>
                <a:cubicBezTo>
                  <a:pt x="5703693" y="1578982"/>
                  <a:pt x="5703340" y="1576632"/>
                  <a:pt x="5703340" y="1574283"/>
                </a:cubicBezTo>
                <a:cubicBezTo>
                  <a:pt x="5703340" y="1571229"/>
                  <a:pt x="5704045" y="1568997"/>
                  <a:pt x="5705455" y="1567587"/>
                </a:cubicBezTo>
                <a:cubicBezTo>
                  <a:pt x="5703575" y="1563358"/>
                  <a:pt x="5702635" y="1558541"/>
                  <a:pt x="5702635" y="1553137"/>
                </a:cubicBezTo>
                <a:cubicBezTo>
                  <a:pt x="5702635" y="1548439"/>
                  <a:pt x="5703340" y="1545267"/>
                  <a:pt x="5704749" y="1543622"/>
                </a:cubicBezTo>
                <a:cubicBezTo>
                  <a:pt x="5702635" y="1538923"/>
                  <a:pt x="5701578" y="1534459"/>
                  <a:pt x="5701578" y="1530230"/>
                </a:cubicBezTo>
                <a:cubicBezTo>
                  <a:pt x="5701578" y="1525531"/>
                  <a:pt x="5702635" y="1522124"/>
                  <a:pt x="5704749" y="1520010"/>
                </a:cubicBezTo>
                <a:cubicBezTo>
                  <a:pt x="5700990" y="1515545"/>
                  <a:pt x="5699111" y="1510612"/>
                  <a:pt x="5699111" y="1505208"/>
                </a:cubicBezTo>
                <a:cubicBezTo>
                  <a:pt x="5699111" y="1498629"/>
                  <a:pt x="5701930" y="1493813"/>
                  <a:pt x="5707569" y="1490758"/>
                </a:cubicBezTo>
                <a:cubicBezTo>
                  <a:pt x="5710389" y="1489349"/>
                  <a:pt x="5713208" y="1488644"/>
                  <a:pt x="5716027" y="1488644"/>
                </a:cubicBezTo>
                <a:close/>
                <a:moveTo>
                  <a:pt x="4144402" y="1488644"/>
                </a:moveTo>
                <a:cubicBezTo>
                  <a:pt x="4148866" y="1488644"/>
                  <a:pt x="4152626" y="1490465"/>
                  <a:pt x="4155680" y="1494106"/>
                </a:cubicBezTo>
                <a:cubicBezTo>
                  <a:pt x="4158734" y="1497748"/>
                  <a:pt x="4160261" y="1502036"/>
                  <a:pt x="4160261" y="1506970"/>
                </a:cubicBezTo>
                <a:cubicBezTo>
                  <a:pt x="4160261" y="1509554"/>
                  <a:pt x="4159674" y="1512256"/>
                  <a:pt x="4158499" y="1515076"/>
                </a:cubicBezTo>
                <a:cubicBezTo>
                  <a:pt x="4161554" y="1518130"/>
                  <a:pt x="4163081" y="1522007"/>
                  <a:pt x="4163081" y="1526706"/>
                </a:cubicBezTo>
                <a:cubicBezTo>
                  <a:pt x="4163081" y="1529995"/>
                  <a:pt x="4162846" y="1532697"/>
                  <a:pt x="4162376" y="1534811"/>
                </a:cubicBezTo>
                <a:cubicBezTo>
                  <a:pt x="4164255" y="1527998"/>
                  <a:pt x="4166957" y="1524004"/>
                  <a:pt x="4170482" y="1522829"/>
                </a:cubicBezTo>
                <a:cubicBezTo>
                  <a:pt x="4170482" y="1518365"/>
                  <a:pt x="4171891" y="1514253"/>
                  <a:pt x="4174711" y="1510494"/>
                </a:cubicBezTo>
                <a:cubicBezTo>
                  <a:pt x="4177530" y="1506735"/>
                  <a:pt x="4180878" y="1503915"/>
                  <a:pt x="4184755" y="1502036"/>
                </a:cubicBezTo>
                <a:cubicBezTo>
                  <a:pt x="4188632" y="1500156"/>
                  <a:pt x="4191862" y="1499569"/>
                  <a:pt x="4194447" y="1500274"/>
                </a:cubicBezTo>
                <a:cubicBezTo>
                  <a:pt x="4200320" y="1493930"/>
                  <a:pt x="4206664" y="1490758"/>
                  <a:pt x="4213477" y="1490758"/>
                </a:cubicBezTo>
                <a:cubicBezTo>
                  <a:pt x="4216532" y="1490758"/>
                  <a:pt x="4219234" y="1491346"/>
                  <a:pt x="4221583" y="1492520"/>
                </a:cubicBezTo>
                <a:cubicBezTo>
                  <a:pt x="4223698" y="1490876"/>
                  <a:pt x="4226870" y="1490053"/>
                  <a:pt x="4231099" y="1490053"/>
                </a:cubicBezTo>
                <a:cubicBezTo>
                  <a:pt x="4234623" y="1490053"/>
                  <a:pt x="4237912" y="1490700"/>
                  <a:pt x="4240967" y="1491992"/>
                </a:cubicBezTo>
                <a:cubicBezTo>
                  <a:pt x="4244021" y="1493284"/>
                  <a:pt x="4246018" y="1495222"/>
                  <a:pt x="4246958" y="1497807"/>
                </a:cubicBezTo>
                <a:cubicBezTo>
                  <a:pt x="4255416" y="1498277"/>
                  <a:pt x="4261407" y="1501801"/>
                  <a:pt x="4264931" y="1508379"/>
                </a:cubicBezTo>
                <a:cubicBezTo>
                  <a:pt x="4267986" y="1508614"/>
                  <a:pt x="4270981" y="1510377"/>
                  <a:pt x="4273918" y="1513666"/>
                </a:cubicBezTo>
                <a:cubicBezTo>
                  <a:pt x="4276855" y="1516955"/>
                  <a:pt x="4278324" y="1520714"/>
                  <a:pt x="4278324" y="1524943"/>
                </a:cubicBezTo>
                <a:cubicBezTo>
                  <a:pt x="4278324" y="1526823"/>
                  <a:pt x="4277736" y="1529173"/>
                  <a:pt x="4276562" y="1531992"/>
                </a:cubicBezTo>
                <a:cubicBezTo>
                  <a:pt x="4281965" y="1534107"/>
                  <a:pt x="4284667" y="1538218"/>
                  <a:pt x="4284667" y="1544327"/>
                </a:cubicBezTo>
                <a:cubicBezTo>
                  <a:pt x="4284667" y="1546441"/>
                  <a:pt x="4284550" y="1547969"/>
                  <a:pt x="4284315" y="1548908"/>
                </a:cubicBezTo>
                <a:cubicBezTo>
                  <a:pt x="4287369" y="1550553"/>
                  <a:pt x="4289542" y="1552256"/>
                  <a:pt x="4290835" y="1554019"/>
                </a:cubicBezTo>
                <a:cubicBezTo>
                  <a:pt x="4292127" y="1555781"/>
                  <a:pt x="4292773" y="1557954"/>
                  <a:pt x="4292773" y="1560538"/>
                </a:cubicBezTo>
                <a:cubicBezTo>
                  <a:pt x="4292773" y="1563358"/>
                  <a:pt x="4292068" y="1567117"/>
                  <a:pt x="4290659" y="1571816"/>
                </a:cubicBezTo>
                <a:cubicBezTo>
                  <a:pt x="4293478" y="1573931"/>
                  <a:pt x="4294888" y="1577455"/>
                  <a:pt x="4294888" y="1582389"/>
                </a:cubicBezTo>
                <a:cubicBezTo>
                  <a:pt x="4294888" y="1587558"/>
                  <a:pt x="4293595" y="1591434"/>
                  <a:pt x="4291011" y="1594019"/>
                </a:cubicBezTo>
                <a:cubicBezTo>
                  <a:pt x="4293125" y="1597543"/>
                  <a:pt x="4294183" y="1601890"/>
                  <a:pt x="4294183" y="1607058"/>
                </a:cubicBezTo>
                <a:cubicBezTo>
                  <a:pt x="4294183" y="1612227"/>
                  <a:pt x="4293008" y="1616339"/>
                  <a:pt x="4290659" y="1619393"/>
                </a:cubicBezTo>
                <a:cubicBezTo>
                  <a:pt x="4292068" y="1626442"/>
                  <a:pt x="4292773" y="1631376"/>
                  <a:pt x="4292773" y="1634195"/>
                </a:cubicBezTo>
                <a:cubicBezTo>
                  <a:pt x="4292773" y="1639129"/>
                  <a:pt x="4291716" y="1642536"/>
                  <a:pt x="4289601" y="1644415"/>
                </a:cubicBezTo>
                <a:cubicBezTo>
                  <a:pt x="4291481" y="1648645"/>
                  <a:pt x="4292421" y="1652756"/>
                  <a:pt x="4292421" y="1656751"/>
                </a:cubicBezTo>
                <a:cubicBezTo>
                  <a:pt x="4292421" y="1662154"/>
                  <a:pt x="4291128" y="1666148"/>
                  <a:pt x="4288544" y="1668733"/>
                </a:cubicBezTo>
                <a:cubicBezTo>
                  <a:pt x="4288779" y="1672492"/>
                  <a:pt x="4287193" y="1675546"/>
                  <a:pt x="4283786" y="1677896"/>
                </a:cubicBezTo>
                <a:cubicBezTo>
                  <a:pt x="4280379" y="1680245"/>
                  <a:pt x="4276562" y="1681420"/>
                  <a:pt x="4272333" y="1681420"/>
                </a:cubicBezTo>
                <a:cubicBezTo>
                  <a:pt x="4269043" y="1681420"/>
                  <a:pt x="4266224" y="1680598"/>
                  <a:pt x="4263874" y="1678953"/>
                </a:cubicBezTo>
                <a:cubicBezTo>
                  <a:pt x="4261525" y="1677309"/>
                  <a:pt x="4260350" y="1674959"/>
                  <a:pt x="4260350" y="1671905"/>
                </a:cubicBezTo>
                <a:cubicBezTo>
                  <a:pt x="4258470" y="1667441"/>
                  <a:pt x="4257530" y="1662389"/>
                  <a:pt x="4257530" y="1656751"/>
                </a:cubicBezTo>
                <a:cubicBezTo>
                  <a:pt x="4257530" y="1648057"/>
                  <a:pt x="4259645" y="1641714"/>
                  <a:pt x="4263874" y="1637720"/>
                </a:cubicBezTo>
                <a:cubicBezTo>
                  <a:pt x="4262230" y="1635605"/>
                  <a:pt x="4260761" y="1632139"/>
                  <a:pt x="4259469" y="1627323"/>
                </a:cubicBezTo>
                <a:cubicBezTo>
                  <a:pt x="4258177" y="1622507"/>
                  <a:pt x="4257530" y="1617984"/>
                  <a:pt x="4257530" y="1613755"/>
                </a:cubicBezTo>
                <a:cubicBezTo>
                  <a:pt x="4257530" y="1607881"/>
                  <a:pt x="4258705" y="1604239"/>
                  <a:pt x="4261055" y="1602829"/>
                </a:cubicBezTo>
                <a:cubicBezTo>
                  <a:pt x="4259175" y="1599305"/>
                  <a:pt x="4258235" y="1595663"/>
                  <a:pt x="4258235" y="1591904"/>
                </a:cubicBezTo>
                <a:cubicBezTo>
                  <a:pt x="4258235" y="1587675"/>
                  <a:pt x="4259528" y="1582506"/>
                  <a:pt x="4262112" y="1576398"/>
                </a:cubicBezTo>
                <a:cubicBezTo>
                  <a:pt x="4259997" y="1574753"/>
                  <a:pt x="4258235" y="1572286"/>
                  <a:pt x="4256826" y="1568997"/>
                </a:cubicBezTo>
                <a:cubicBezTo>
                  <a:pt x="4255416" y="1565707"/>
                  <a:pt x="4254711" y="1562535"/>
                  <a:pt x="4254711" y="1559481"/>
                </a:cubicBezTo>
                <a:cubicBezTo>
                  <a:pt x="4254711" y="1558541"/>
                  <a:pt x="4254946" y="1557132"/>
                  <a:pt x="4255416" y="1555252"/>
                </a:cubicBezTo>
                <a:cubicBezTo>
                  <a:pt x="4252832" y="1553137"/>
                  <a:pt x="4250541" y="1549731"/>
                  <a:pt x="4248544" y="1545032"/>
                </a:cubicBezTo>
                <a:cubicBezTo>
                  <a:pt x="4246547" y="1540333"/>
                  <a:pt x="4245666" y="1536104"/>
                  <a:pt x="4245901" y="1532344"/>
                </a:cubicBezTo>
                <a:cubicBezTo>
                  <a:pt x="4243786" y="1532109"/>
                  <a:pt x="4241672" y="1531405"/>
                  <a:pt x="4239557" y="1530230"/>
                </a:cubicBezTo>
                <a:cubicBezTo>
                  <a:pt x="4237442" y="1529055"/>
                  <a:pt x="4235798" y="1527410"/>
                  <a:pt x="4234623" y="1525296"/>
                </a:cubicBezTo>
                <a:lnTo>
                  <a:pt x="4230746" y="1525296"/>
                </a:lnTo>
                <a:cubicBezTo>
                  <a:pt x="4226752" y="1525296"/>
                  <a:pt x="4223933" y="1524474"/>
                  <a:pt x="4222288" y="1522829"/>
                </a:cubicBezTo>
                <a:cubicBezTo>
                  <a:pt x="4220409" y="1525178"/>
                  <a:pt x="4217295" y="1527234"/>
                  <a:pt x="4212949" y="1528996"/>
                </a:cubicBezTo>
                <a:cubicBezTo>
                  <a:pt x="4208602" y="1530758"/>
                  <a:pt x="4204784" y="1531287"/>
                  <a:pt x="4201495" y="1530582"/>
                </a:cubicBezTo>
                <a:lnTo>
                  <a:pt x="4201143" y="1530582"/>
                </a:lnTo>
                <a:cubicBezTo>
                  <a:pt x="4201612" y="1533167"/>
                  <a:pt x="4200849" y="1535457"/>
                  <a:pt x="4198852" y="1537455"/>
                </a:cubicBezTo>
                <a:cubicBezTo>
                  <a:pt x="4196855" y="1539452"/>
                  <a:pt x="4194447" y="1540568"/>
                  <a:pt x="4191627" y="1540803"/>
                </a:cubicBezTo>
                <a:cubicBezTo>
                  <a:pt x="4189983" y="1545502"/>
                  <a:pt x="4185636" y="1548321"/>
                  <a:pt x="4178587" y="1549261"/>
                </a:cubicBezTo>
                <a:cubicBezTo>
                  <a:pt x="4178823" y="1553255"/>
                  <a:pt x="4178000" y="1556603"/>
                  <a:pt x="4176120" y="1559305"/>
                </a:cubicBezTo>
                <a:cubicBezTo>
                  <a:pt x="4174241" y="1562007"/>
                  <a:pt x="4172126" y="1563593"/>
                  <a:pt x="4169777" y="1564063"/>
                </a:cubicBezTo>
                <a:cubicBezTo>
                  <a:pt x="4169777" y="1570171"/>
                  <a:pt x="4168484" y="1576515"/>
                  <a:pt x="4165900" y="1583094"/>
                </a:cubicBezTo>
                <a:cubicBezTo>
                  <a:pt x="4166370" y="1584973"/>
                  <a:pt x="4166605" y="1586618"/>
                  <a:pt x="4166605" y="1588028"/>
                </a:cubicBezTo>
                <a:cubicBezTo>
                  <a:pt x="4166605" y="1592727"/>
                  <a:pt x="4165665" y="1596956"/>
                  <a:pt x="4163786" y="1600715"/>
                </a:cubicBezTo>
                <a:cubicBezTo>
                  <a:pt x="4164960" y="1603064"/>
                  <a:pt x="4165548" y="1605766"/>
                  <a:pt x="4165548" y="1608821"/>
                </a:cubicBezTo>
                <a:cubicBezTo>
                  <a:pt x="4165548" y="1612815"/>
                  <a:pt x="4164843" y="1616926"/>
                  <a:pt x="4163433" y="1621156"/>
                </a:cubicBezTo>
                <a:cubicBezTo>
                  <a:pt x="4165548" y="1623975"/>
                  <a:pt x="4166605" y="1627147"/>
                  <a:pt x="4166605" y="1630671"/>
                </a:cubicBezTo>
                <a:cubicBezTo>
                  <a:pt x="4166605" y="1632786"/>
                  <a:pt x="4166017" y="1635253"/>
                  <a:pt x="4164843" y="1638072"/>
                </a:cubicBezTo>
                <a:cubicBezTo>
                  <a:pt x="4165548" y="1639482"/>
                  <a:pt x="4165900" y="1641714"/>
                  <a:pt x="4165900" y="1644768"/>
                </a:cubicBezTo>
                <a:cubicBezTo>
                  <a:pt x="4165900" y="1649937"/>
                  <a:pt x="4164843" y="1653696"/>
                  <a:pt x="4162728" y="1656046"/>
                </a:cubicBezTo>
                <a:cubicBezTo>
                  <a:pt x="4163668" y="1659335"/>
                  <a:pt x="4164138" y="1661919"/>
                  <a:pt x="4164138" y="1663799"/>
                </a:cubicBezTo>
                <a:cubicBezTo>
                  <a:pt x="4164138" y="1665679"/>
                  <a:pt x="4163786" y="1667323"/>
                  <a:pt x="4163081" y="1668733"/>
                </a:cubicBezTo>
                <a:cubicBezTo>
                  <a:pt x="4163081" y="1672727"/>
                  <a:pt x="4161554" y="1675840"/>
                  <a:pt x="4158499" y="1678072"/>
                </a:cubicBezTo>
                <a:cubicBezTo>
                  <a:pt x="4155445" y="1680304"/>
                  <a:pt x="4151803" y="1681420"/>
                  <a:pt x="4147574" y="1681420"/>
                </a:cubicBezTo>
                <a:cubicBezTo>
                  <a:pt x="4143580" y="1681420"/>
                  <a:pt x="4140114" y="1680304"/>
                  <a:pt x="4137177" y="1678072"/>
                </a:cubicBezTo>
                <a:cubicBezTo>
                  <a:pt x="4134241" y="1675840"/>
                  <a:pt x="4132890" y="1672727"/>
                  <a:pt x="4133125" y="1668733"/>
                </a:cubicBezTo>
                <a:cubicBezTo>
                  <a:pt x="4132420" y="1666618"/>
                  <a:pt x="4132067" y="1664386"/>
                  <a:pt x="4132067" y="1662037"/>
                </a:cubicBezTo>
                <a:cubicBezTo>
                  <a:pt x="4132067" y="1657103"/>
                  <a:pt x="4132890" y="1652404"/>
                  <a:pt x="4134534" y="1647940"/>
                </a:cubicBezTo>
                <a:cubicBezTo>
                  <a:pt x="4132420" y="1645120"/>
                  <a:pt x="4131363" y="1642066"/>
                  <a:pt x="4131363" y="1638777"/>
                </a:cubicBezTo>
                <a:cubicBezTo>
                  <a:pt x="4131363" y="1636662"/>
                  <a:pt x="4131950" y="1634195"/>
                  <a:pt x="4133125" y="1631376"/>
                </a:cubicBezTo>
                <a:cubicBezTo>
                  <a:pt x="4131480" y="1628791"/>
                  <a:pt x="4130658" y="1625855"/>
                  <a:pt x="4130658" y="1622565"/>
                </a:cubicBezTo>
                <a:cubicBezTo>
                  <a:pt x="4130658" y="1620216"/>
                  <a:pt x="4131127" y="1618101"/>
                  <a:pt x="4132067" y="1616222"/>
                </a:cubicBezTo>
                <a:cubicBezTo>
                  <a:pt x="4133007" y="1614342"/>
                  <a:pt x="4134182" y="1612815"/>
                  <a:pt x="4135591" y="1611640"/>
                </a:cubicBezTo>
                <a:cubicBezTo>
                  <a:pt x="4132302" y="1607881"/>
                  <a:pt x="4130658" y="1603534"/>
                  <a:pt x="4130658" y="1598600"/>
                </a:cubicBezTo>
                <a:cubicBezTo>
                  <a:pt x="4130658" y="1593901"/>
                  <a:pt x="4132185" y="1589907"/>
                  <a:pt x="4135239" y="1586618"/>
                </a:cubicBezTo>
                <a:cubicBezTo>
                  <a:pt x="4134299" y="1585443"/>
                  <a:pt x="4133477" y="1583681"/>
                  <a:pt x="4132772" y="1581331"/>
                </a:cubicBezTo>
                <a:cubicBezTo>
                  <a:pt x="4132067" y="1578982"/>
                  <a:pt x="4131715" y="1576632"/>
                  <a:pt x="4131715" y="1574283"/>
                </a:cubicBezTo>
                <a:cubicBezTo>
                  <a:pt x="4131715" y="1571229"/>
                  <a:pt x="4132420" y="1568997"/>
                  <a:pt x="4133829" y="1567587"/>
                </a:cubicBezTo>
                <a:cubicBezTo>
                  <a:pt x="4131950" y="1563358"/>
                  <a:pt x="4131010" y="1558541"/>
                  <a:pt x="4131010" y="1553137"/>
                </a:cubicBezTo>
                <a:cubicBezTo>
                  <a:pt x="4131010" y="1548439"/>
                  <a:pt x="4131715" y="1545267"/>
                  <a:pt x="4133125" y="1543622"/>
                </a:cubicBezTo>
                <a:cubicBezTo>
                  <a:pt x="4131010" y="1538923"/>
                  <a:pt x="4129953" y="1534459"/>
                  <a:pt x="4129953" y="1530230"/>
                </a:cubicBezTo>
                <a:cubicBezTo>
                  <a:pt x="4129953" y="1525531"/>
                  <a:pt x="4131010" y="1522124"/>
                  <a:pt x="4133125" y="1520010"/>
                </a:cubicBezTo>
                <a:cubicBezTo>
                  <a:pt x="4129365" y="1515545"/>
                  <a:pt x="4127486" y="1510612"/>
                  <a:pt x="4127486" y="1505208"/>
                </a:cubicBezTo>
                <a:cubicBezTo>
                  <a:pt x="4127486" y="1498629"/>
                  <a:pt x="4130305" y="1493813"/>
                  <a:pt x="4135944" y="1490758"/>
                </a:cubicBezTo>
                <a:cubicBezTo>
                  <a:pt x="4138763" y="1489349"/>
                  <a:pt x="4141583" y="1488644"/>
                  <a:pt x="4144402" y="1488644"/>
                </a:cubicBezTo>
                <a:close/>
                <a:moveTo>
                  <a:pt x="1448829" y="1488644"/>
                </a:moveTo>
                <a:cubicBezTo>
                  <a:pt x="1453293" y="1488644"/>
                  <a:pt x="1457052" y="1490465"/>
                  <a:pt x="1460107" y="1494106"/>
                </a:cubicBezTo>
                <a:cubicBezTo>
                  <a:pt x="1463161" y="1497748"/>
                  <a:pt x="1464688" y="1502036"/>
                  <a:pt x="1464688" y="1506970"/>
                </a:cubicBezTo>
                <a:cubicBezTo>
                  <a:pt x="1464688" y="1509554"/>
                  <a:pt x="1464101" y="1512256"/>
                  <a:pt x="1462926" y="1515076"/>
                </a:cubicBezTo>
                <a:cubicBezTo>
                  <a:pt x="1465980" y="1518130"/>
                  <a:pt x="1467508" y="1522007"/>
                  <a:pt x="1467508" y="1526706"/>
                </a:cubicBezTo>
                <a:cubicBezTo>
                  <a:pt x="1467508" y="1529995"/>
                  <a:pt x="1467273" y="1532697"/>
                  <a:pt x="1466803" y="1534811"/>
                </a:cubicBezTo>
                <a:cubicBezTo>
                  <a:pt x="1468683" y="1527998"/>
                  <a:pt x="1471384" y="1524004"/>
                  <a:pt x="1474909" y="1522829"/>
                </a:cubicBezTo>
                <a:cubicBezTo>
                  <a:pt x="1474909" y="1518365"/>
                  <a:pt x="1476318" y="1514253"/>
                  <a:pt x="1479138" y="1510494"/>
                </a:cubicBezTo>
                <a:cubicBezTo>
                  <a:pt x="1481957" y="1506735"/>
                  <a:pt x="1485305" y="1503915"/>
                  <a:pt x="1489182" y="1502036"/>
                </a:cubicBezTo>
                <a:cubicBezTo>
                  <a:pt x="1493058" y="1500156"/>
                  <a:pt x="1496289" y="1499569"/>
                  <a:pt x="1498873" y="1500274"/>
                </a:cubicBezTo>
                <a:cubicBezTo>
                  <a:pt x="1504747" y="1493930"/>
                  <a:pt x="1511090" y="1490758"/>
                  <a:pt x="1517904" y="1490758"/>
                </a:cubicBezTo>
                <a:cubicBezTo>
                  <a:pt x="1520958" y="1490758"/>
                  <a:pt x="1523660" y="1491346"/>
                  <a:pt x="1526010" y="1492520"/>
                </a:cubicBezTo>
                <a:cubicBezTo>
                  <a:pt x="1528124" y="1490876"/>
                  <a:pt x="1531296" y="1490053"/>
                  <a:pt x="1535525" y="1490053"/>
                </a:cubicBezTo>
                <a:cubicBezTo>
                  <a:pt x="1539049" y="1490053"/>
                  <a:pt x="1542338" y="1490700"/>
                  <a:pt x="1545393" y="1491992"/>
                </a:cubicBezTo>
                <a:cubicBezTo>
                  <a:pt x="1548447" y="1493284"/>
                  <a:pt x="1550445" y="1495222"/>
                  <a:pt x="1551384" y="1497807"/>
                </a:cubicBezTo>
                <a:cubicBezTo>
                  <a:pt x="1559843" y="1498277"/>
                  <a:pt x="1565834" y="1501801"/>
                  <a:pt x="1569358" y="1508379"/>
                </a:cubicBezTo>
                <a:cubicBezTo>
                  <a:pt x="1572412" y="1508614"/>
                  <a:pt x="1575408" y="1510377"/>
                  <a:pt x="1578345" y="1513666"/>
                </a:cubicBezTo>
                <a:cubicBezTo>
                  <a:pt x="1581281" y="1516955"/>
                  <a:pt x="1582750" y="1520714"/>
                  <a:pt x="1582750" y="1524943"/>
                </a:cubicBezTo>
                <a:cubicBezTo>
                  <a:pt x="1582750" y="1526823"/>
                  <a:pt x="1582163" y="1529173"/>
                  <a:pt x="1580988" y="1531992"/>
                </a:cubicBezTo>
                <a:cubicBezTo>
                  <a:pt x="1586392" y="1534107"/>
                  <a:pt x="1589094" y="1538218"/>
                  <a:pt x="1589094" y="1544327"/>
                </a:cubicBezTo>
                <a:cubicBezTo>
                  <a:pt x="1589094" y="1546441"/>
                  <a:pt x="1588977" y="1547969"/>
                  <a:pt x="1588741" y="1548908"/>
                </a:cubicBezTo>
                <a:cubicBezTo>
                  <a:pt x="1591796" y="1550553"/>
                  <a:pt x="1593969" y="1552256"/>
                  <a:pt x="1595261" y="1554019"/>
                </a:cubicBezTo>
                <a:cubicBezTo>
                  <a:pt x="1596554" y="1555781"/>
                  <a:pt x="1597200" y="1557954"/>
                  <a:pt x="1597200" y="1560538"/>
                </a:cubicBezTo>
                <a:cubicBezTo>
                  <a:pt x="1597200" y="1563358"/>
                  <a:pt x="1596495" y="1567117"/>
                  <a:pt x="1595085" y="1571816"/>
                </a:cubicBezTo>
                <a:cubicBezTo>
                  <a:pt x="1597904" y="1573931"/>
                  <a:pt x="1599314" y="1577455"/>
                  <a:pt x="1599314" y="1582389"/>
                </a:cubicBezTo>
                <a:cubicBezTo>
                  <a:pt x="1599314" y="1587558"/>
                  <a:pt x="1598022" y="1591434"/>
                  <a:pt x="1595438" y="1594019"/>
                </a:cubicBezTo>
                <a:cubicBezTo>
                  <a:pt x="1597552" y="1597543"/>
                  <a:pt x="1598609" y="1601890"/>
                  <a:pt x="1598609" y="1607058"/>
                </a:cubicBezTo>
                <a:cubicBezTo>
                  <a:pt x="1598609" y="1612227"/>
                  <a:pt x="1597434" y="1616339"/>
                  <a:pt x="1595085" y="1619393"/>
                </a:cubicBezTo>
                <a:cubicBezTo>
                  <a:pt x="1596495" y="1626442"/>
                  <a:pt x="1597200" y="1631376"/>
                  <a:pt x="1597200" y="1634195"/>
                </a:cubicBezTo>
                <a:cubicBezTo>
                  <a:pt x="1597200" y="1639129"/>
                  <a:pt x="1596142" y="1642536"/>
                  <a:pt x="1594028" y="1644415"/>
                </a:cubicBezTo>
                <a:cubicBezTo>
                  <a:pt x="1595907" y="1648645"/>
                  <a:pt x="1596847" y="1652756"/>
                  <a:pt x="1596847" y="1656751"/>
                </a:cubicBezTo>
                <a:cubicBezTo>
                  <a:pt x="1596847" y="1662154"/>
                  <a:pt x="1595555" y="1666148"/>
                  <a:pt x="1592970" y="1668733"/>
                </a:cubicBezTo>
                <a:cubicBezTo>
                  <a:pt x="1593205" y="1672492"/>
                  <a:pt x="1591620" y="1675546"/>
                  <a:pt x="1588213" y="1677896"/>
                </a:cubicBezTo>
                <a:cubicBezTo>
                  <a:pt x="1584806" y="1680245"/>
                  <a:pt x="1580988" y="1681420"/>
                  <a:pt x="1576759" y="1681420"/>
                </a:cubicBezTo>
                <a:cubicBezTo>
                  <a:pt x="1573470" y="1681420"/>
                  <a:pt x="1570650" y="1680598"/>
                  <a:pt x="1568301" y="1678953"/>
                </a:cubicBezTo>
                <a:cubicBezTo>
                  <a:pt x="1565951" y="1677309"/>
                  <a:pt x="1564777" y="1674959"/>
                  <a:pt x="1564777" y="1671905"/>
                </a:cubicBezTo>
                <a:cubicBezTo>
                  <a:pt x="1562897" y="1667441"/>
                  <a:pt x="1561957" y="1662389"/>
                  <a:pt x="1561957" y="1656751"/>
                </a:cubicBezTo>
                <a:cubicBezTo>
                  <a:pt x="1561957" y="1648057"/>
                  <a:pt x="1564072" y="1641714"/>
                  <a:pt x="1568301" y="1637720"/>
                </a:cubicBezTo>
                <a:cubicBezTo>
                  <a:pt x="1566656" y="1635605"/>
                  <a:pt x="1565188" y="1632139"/>
                  <a:pt x="1563895" y="1627323"/>
                </a:cubicBezTo>
                <a:cubicBezTo>
                  <a:pt x="1562603" y="1622507"/>
                  <a:pt x="1561957" y="1617984"/>
                  <a:pt x="1561957" y="1613755"/>
                </a:cubicBezTo>
                <a:cubicBezTo>
                  <a:pt x="1561957" y="1607881"/>
                  <a:pt x="1563132" y="1604239"/>
                  <a:pt x="1565481" y="1602829"/>
                </a:cubicBezTo>
                <a:cubicBezTo>
                  <a:pt x="1563602" y="1599305"/>
                  <a:pt x="1562662" y="1595663"/>
                  <a:pt x="1562662" y="1591904"/>
                </a:cubicBezTo>
                <a:cubicBezTo>
                  <a:pt x="1562662" y="1587675"/>
                  <a:pt x="1563954" y="1582506"/>
                  <a:pt x="1566539" y="1576398"/>
                </a:cubicBezTo>
                <a:cubicBezTo>
                  <a:pt x="1564425" y="1574753"/>
                  <a:pt x="1562662" y="1572286"/>
                  <a:pt x="1561252" y="1568997"/>
                </a:cubicBezTo>
                <a:cubicBezTo>
                  <a:pt x="1559843" y="1565707"/>
                  <a:pt x="1559137" y="1562535"/>
                  <a:pt x="1559137" y="1559481"/>
                </a:cubicBezTo>
                <a:cubicBezTo>
                  <a:pt x="1559137" y="1558541"/>
                  <a:pt x="1559373" y="1557132"/>
                  <a:pt x="1559843" y="1555252"/>
                </a:cubicBezTo>
                <a:cubicBezTo>
                  <a:pt x="1557258" y="1553137"/>
                  <a:pt x="1554967" y="1549731"/>
                  <a:pt x="1552970" y="1545032"/>
                </a:cubicBezTo>
                <a:cubicBezTo>
                  <a:pt x="1550973" y="1540333"/>
                  <a:pt x="1550092" y="1536104"/>
                  <a:pt x="1550327" y="1532344"/>
                </a:cubicBezTo>
                <a:cubicBezTo>
                  <a:pt x="1548212" y="1532109"/>
                  <a:pt x="1546098" y="1531405"/>
                  <a:pt x="1543984" y="1530230"/>
                </a:cubicBezTo>
                <a:cubicBezTo>
                  <a:pt x="1541869" y="1529055"/>
                  <a:pt x="1540224" y="1527410"/>
                  <a:pt x="1539049" y="1525296"/>
                </a:cubicBezTo>
                <a:lnTo>
                  <a:pt x="1535173" y="1525296"/>
                </a:lnTo>
                <a:cubicBezTo>
                  <a:pt x="1531179" y="1525296"/>
                  <a:pt x="1528359" y="1524474"/>
                  <a:pt x="1526715" y="1522829"/>
                </a:cubicBezTo>
                <a:cubicBezTo>
                  <a:pt x="1524835" y="1525178"/>
                  <a:pt x="1521722" y="1527234"/>
                  <a:pt x="1517375" y="1528996"/>
                </a:cubicBezTo>
                <a:cubicBezTo>
                  <a:pt x="1513028" y="1530758"/>
                  <a:pt x="1509211" y="1531287"/>
                  <a:pt x="1505922" y="1530582"/>
                </a:cubicBezTo>
                <a:lnTo>
                  <a:pt x="1505569" y="1530582"/>
                </a:lnTo>
                <a:cubicBezTo>
                  <a:pt x="1506039" y="1533167"/>
                  <a:pt x="1505275" y="1535457"/>
                  <a:pt x="1503278" y="1537455"/>
                </a:cubicBezTo>
                <a:cubicBezTo>
                  <a:pt x="1501281" y="1539452"/>
                  <a:pt x="1498873" y="1540568"/>
                  <a:pt x="1496054" y="1540803"/>
                </a:cubicBezTo>
                <a:cubicBezTo>
                  <a:pt x="1494410" y="1545502"/>
                  <a:pt x="1490063" y="1548321"/>
                  <a:pt x="1483015" y="1549261"/>
                </a:cubicBezTo>
                <a:cubicBezTo>
                  <a:pt x="1483249" y="1553255"/>
                  <a:pt x="1482427" y="1556603"/>
                  <a:pt x="1480547" y="1559305"/>
                </a:cubicBezTo>
                <a:cubicBezTo>
                  <a:pt x="1478668" y="1562007"/>
                  <a:pt x="1476553" y="1563593"/>
                  <a:pt x="1474204" y="1564063"/>
                </a:cubicBezTo>
                <a:cubicBezTo>
                  <a:pt x="1474204" y="1570171"/>
                  <a:pt x="1472911" y="1576515"/>
                  <a:pt x="1470327" y="1583094"/>
                </a:cubicBezTo>
                <a:cubicBezTo>
                  <a:pt x="1470797" y="1584973"/>
                  <a:pt x="1471032" y="1586618"/>
                  <a:pt x="1471032" y="1588028"/>
                </a:cubicBezTo>
                <a:cubicBezTo>
                  <a:pt x="1471032" y="1592727"/>
                  <a:pt x="1470092" y="1596956"/>
                  <a:pt x="1468213" y="1600715"/>
                </a:cubicBezTo>
                <a:cubicBezTo>
                  <a:pt x="1469387" y="1603064"/>
                  <a:pt x="1469975" y="1605766"/>
                  <a:pt x="1469975" y="1608821"/>
                </a:cubicBezTo>
                <a:cubicBezTo>
                  <a:pt x="1469975" y="1612815"/>
                  <a:pt x="1469270" y="1616926"/>
                  <a:pt x="1467860" y="1621156"/>
                </a:cubicBezTo>
                <a:cubicBezTo>
                  <a:pt x="1469975" y="1623975"/>
                  <a:pt x="1471032" y="1627147"/>
                  <a:pt x="1471032" y="1630671"/>
                </a:cubicBezTo>
                <a:cubicBezTo>
                  <a:pt x="1471032" y="1632786"/>
                  <a:pt x="1470445" y="1635253"/>
                  <a:pt x="1469270" y="1638072"/>
                </a:cubicBezTo>
                <a:cubicBezTo>
                  <a:pt x="1469975" y="1639482"/>
                  <a:pt x="1470327" y="1641714"/>
                  <a:pt x="1470327" y="1644768"/>
                </a:cubicBezTo>
                <a:cubicBezTo>
                  <a:pt x="1470327" y="1649937"/>
                  <a:pt x="1469270" y="1653696"/>
                  <a:pt x="1467155" y="1656046"/>
                </a:cubicBezTo>
                <a:cubicBezTo>
                  <a:pt x="1468095" y="1659335"/>
                  <a:pt x="1468565" y="1661919"/>
                  <a:pt x="1468565" y="1663799"/>
                </a:cubicBezTo>
                <a:cubicBezTo>
                  <a:pt x="1468565" y="1665679"/>
                  <a:pt x="1468213" y="1667323"/>
                  <a:pt x="1467508" y="1668733"/>
                </a:cubicBezTo>
                <a:cubicBezTo>
                  <a:pt x="1467508" y="1672727"/>
                  <a:pt x="1465980" y="1675840"/>
                  <a:pt x="1462926" y="1678072"/>
                </a:cubicBezTo>
                <a:cubicBezTo>
                  <a:pt x="1459872" y="1680304"/>
                  <a:pt x="1456230" y="1681420"/>
                  <a:pt x="1452001" y="1681420"/>
                </a:cubicBezTo>
                <a:cubicBezTo>
                  <a:pt x="1448007" y="1681420"/>
                  <a:pt x="1444541" y="1680304"/>
                  <a:pt x="1441604" y="1678072"/>
                </a:cubicBezTo>
                <a:cubicBezTo>
                  <a:pt x="1438668" y="1675840"/>
                  <a:pt x="1437317" y="1672727"/>
                  <a:pt x="1437552" y="1668733"/>
                </a:cubicBezTo>
                <a:cubicBezTo>
                  <a:pt x="1436847" y="1666618"/>
                  <a:pt x="1436494" y="1664386"/>
                  <a:pt x="1436494" y="1662037"/>
                </a:cubicBezTo>
                <a:cubicBezTo>
                  <a:pt x="1436494" y="1657103"/>
                  <a:pt x="1437317" y="1652404"/>
                  <a:pt x="1438961" y="1647940"/>
                </a:cubicBezTo>
                <a:cubicBezTo>
                  <a:pt x="1436847" y="1645120"/>
                  <a:pt x="1435789" y="1642066"/>
                  <a:pt x="1435789" y="1638777"/>
                </a:cubicBezTo>
                <a:cubicBezTo>
                  <a:pt x="1435789" y="1636662"/>
                  <a:pt x="1436377" y="1634195"/>
                  <a:pt x="1437552" y="1631376"/>
                </a:cubicBezTo>
                <a:cubicBezTo>
                  <a:pt x="1435907" y="1628791"/>
                  <a:pt x="1435085" y="1625855"/>
                  <a:pt x="1435085" y="1622565"/>
                </a:cubicBezTo>
                <a:cubicBezTo>
                  <a:pt x="1435085" y="1620216"/>
                  <a:pt x="1435555" y="1618101"/>
                  <a:pt x="1436494" y="1616222"/>
                </a:cubicBezTo>
                <a:cubicBezTo>
                  <a:pt x="1437434" y="1614342"/>
                  <a:pt x="1438609" y="1612815"/>
                  <a:pt x="1440019" y="1611640"/>
                </a:cubicBezTo>
                <a:cubicBezTo>
                  <a:pt x="1436729" y="1607881"/>
                  <a:pt x="1435085" y="1603534"/>
                  <a:pt x="1435085" y="1598600"/>
                </a:cubicBezTo>
                <a:cubicBezTo>
                  <a:pt x="1435085" y="1593901"/>
                  <a:pt x="1436612" y="1589907"/>
                  <a:pt x="1439666" y="1586618"/>
                </a:cubicBezTo>
                <a:cubicBezTo>
                  <a:pt x="1438726" y="1585443"/>
                  <a:pt x="1437904" y="1583681"/>
                  <a:pt x="1437199" y="1581331"/>
                </a:cubicBezTo>
                <a:cubicBezTo>
                  <a:pt x="1436494" y="1578982"/>
                  <a:pt x="1436142" y="1576632"/>
                  <a:pt x="1436142" y="1574283"/>
                </a:cubicBezTo>
                <a:cubicBezTo>
                  <a:pt x="1436142" y="1571229"/>
                  <a:pt x="1436847" y="1568997"/>
                  <a:pt x="1438256" y="1567587"/>
                </a:cubicBezTo>
                <a:cubicBezTo>
                  <a:pt x="1436377" y="1563358"/>
                  <a:pt x="1435437" y="1558541"/>
                  <a:pt x="1435437" y="1553137"/>
                </a:cubicBezTo>
                <a:cubicBezTo>
                  <a:pt x="1435437" y="1548439"/>
                  <a:pt x="1436142" y="1545267"/>
                  <a:pt x="1437552" y="1543622"/>
                </a:cubicBezTo>
                <a:cubicBezTo>
                  <a:pt x="1435437" y="1538923"/>
                  <a:pt x="1434380" y="1534459"/>
                  <a:pt x="1434380" y="1530230"/>
                </a:cubicBezTo>
                <a:cubicBezTo>
                  <a:pt x="1434380" y="1525531"/>
                  <a:pt x="1435437" y="1522124"/>
                  <a:pt x="1437552" y="1520010"/>
                </a:cubicBezTo>
                <a:cubicBezTo>
                  <a:pt x="1433792" y="1515545"/>
                  <a:pt x="1431913" y="1510612"/>
                  <a:pt x="1431913" y="1505208"/>
                </a:cubicBezTo>
                <a:cubicBezTo>
                  <a:pt x="1431913" y="1498629"/>
                  <a:pt x="1434732" y="1493813"/>
                  <a:pt x="1440371" y="1490758"/>
                </a:cubicBezTo>
                <a:cubicBezTo>
                  <a:pt x="1443190" y="1489349"/>
                  <a:pt x="1446010" y="1488644"/>
                  <a:pt x="1448829" y="1488644"/>
                </a:cubicBezTo>
                <a:close/>
                <a:moveTo>
                  <a:pt x="5077757" y="1484767"/>
                </a:moveTo>
                <a:cubicBezTo>
                  <a:pt x="5081516" y="1484767"/>
                  <a:pt x="5084747" y="1486118"/>
                  <a:pt x="5087449" y="1488820"/>
                </a:cubicBezTo>
                <a:cubicBezTo>
                  <a:pt x="5090150" y="1491522"/>
                  <a:pt x="5091384" y="1495340"/>
                  <a:pt x="5091149" y="1500274"/>
                </a:cubicBezTo>
                <a:cubicBezTo>
                  <a:pt x="5092794" y="1503563"/>
                  <a:pt x="5093616" y="1507557"/>
                  <a:pt x="5093616" y="1512256"/>
                </a:cubicBezTo>
                <a:cubicBezTo>
                  <a:pt x="5093616" y="1520714"/>
                  <a:pt x="5091619" y="1528115"/>
                  <a:pt x="5087625" y="1534459"/>
                </a:cubicBezTo>
                <a:cubicBezTo>
                  <a:pt x="5088564" y="1537513"/>
                  <a:pt x="5089035" y="1540803"/>
                  <a:pt x="5089035" y="1544327"/>
                </a:cubicBezTo>
                <a:cubicBezTo>
                  <a:pt x="5089035" y="1550201"/>
                  <a:pt x="5086920" y="1555839"/>
                  <a:pt x="5082691" y="1561243"/>
                </a:cubicBezTo>
                <a:cubicBezTo>
                  <a:pt x="5082926" y="1563123"/>
                  <a:pt x="5083395" y="1565355"/>
                  <a:pt x="5084101" y="1567939"/>
                </a:cubicBezTo>
                <a:cubicBezTo>
                  <a:pt x="5084805" y="1570524"/>
                  <a:pt x="5085158" y="1572638"/>
                  <a:pt x="5085158" y="1574283"/>
                </a:cubicBezTo>
                <a:cubicBezTo>
                  <a:pt x="5085158" y="1577807"/>
                  <a:pt x="5083983" y="1580862"/>
                  <a:pt x="5081633" y="1583446"/>
                </a:cubicBezTo>
                <a:cubicBezTo>
                  <a:pt x="5082808" y="1586735"/>
                  <a:pt x="5080342" y="1593666"/>
                  <a:pt x="5074233" y="1604239"/>
                </a:cubicBezTo>
                <a:cubicBezTo>
                  <a:pt x="5075173" y="1607058"/>
                  <a:pt x="5075642" y="1609291"/>
                  <a:pt x="5075642" y="1610935"/>
                </a:cubicBezTo>
                <a:cubicBezTo>
                  <a:pt x="5075642" y="1612815"/>
                  <a:pt x="5075290" y="1614694"/>
                  <a:pt x="5074585" y="1616574"/>
                </a:cubicBezTo>
                <a:cubicBezTo>
                  <a:pt x="5073646" y="1619628"/>
                  <a:pt x="5071648" y="1622330"/>
                  <a:pt x="5068594" y="1624680"/>
                </a:cubicBezTo>
                <a:cubicBezTo>
                  <a:pt x="5069064" y="1634078"/>
                  <a:pt x="5066597" y="1639952"/>
                  <a:pt x="5061193" y="1642301"/>
                </a:cubicBezTo>
                <a:cubicBezTo>
                  <a:pt x="5060723" y="1646060"/>
                  <a:pt x="5059078" y="1650054"/>
                  <a:pt x="5056259" y="1654284"/>
                </a:cubicBezTo>
                <a:cubicBezTo>
                  <a:pt x="5053440" y="1658513"/>
                  <a:pt x="5050385" y="1661332"/>
                  <a:pt x="5047096" y="1662742"/>
                </a:cubicBezTo>
                <a:cubicBezTo>
                  <a:pt x="5047096" y="1663681"/>
                  <a:pt x="5046920" y="1665620"/>
                  <a:pt x="5046568" y="1668557"/>
                </a:cubicBezTo>
                <a:cubicBezTo>
                  <a:pt x="5046215" y="1671493"/>
                  <a:pt x="5045510" y="1673902"/>
                  <a:pt x="5044453" y="1675781"/>
                </a:cubicBezTo>
                <a:cubicBezTo>
                  <a:pt x="5043396" y="1677661"/>
                  <a:pt x="5041810" y="1679541"/>
                  <a:pt x="5039695" y="1681420"/>
                </a:cubicBezTo>
                <a:cubicBezTo>
                  <a:pt x="5040870" y="1689643"/>
                  <a:pt x="5036993" y="1697867"/>
                  <a:pt x="5028065" y="1706090"/>
                </a:cubicBezTo>
                <a:cubicBezTo>
                  <a:pt x="5027830" y="1711729"/>
                  <a:pt x="5026009" y="1716252"/>
                  <a:pt x="5022603" y="1719658"/>
                </a:cubicBezTo>
                <a:cubicBezTo>
                  <a:pt x="5019196" y="1723065"/>
                  <a:pt x="5015143" y="1725121"/>
                  <a:pt x="5010444" y="1725826"/>
                </a:cubicBezTo>
                <a:cubicBezTo>
                  <a:pt x="5009974" y="1729115"/>
                  <a:pt x="5007566" y="1732346"/>
                  <a:pt x="5003219" y="1735517"/>
                </a:cubicBezTo>
                <a:cubicBezTo>
                  <a:pt x="4998873" y="1738689"/>
                  <a:pt x="4994702" y="1740275"/>
                  <a:pt x="4990708" y="1740275"/>
                </a:cubicBezTo>
                <a:cubicBezTo>
                  <a:pt x="4989768" y="1742860"/>
                  <a:pt x="4985950" y="1745503"/>
                  <a:pt x="4979254" y="1748205"/>
                </a:cubicBezTo>
                <a:cubicBezTo>
                  <a:pt x="4972558" y="1750907"/>
                  <a:pt x="4968153" y="1751553"/>
                  <a:pt x="4966038" y="1750143"/>
                </a:cubicBezTo>
                <a:cubicBezTo>
                  <a:pt x="4960400" y="1750613"/>
                  <a:pt x="4955935" y="1749203"/>
                  <a:pt x="4952646" y="1745914"/>
                </a:cubicBezTo>
                <a:cubicBezTo>
                  <a:pt x="4949357" y="1742625"/>
                  <a:pt x="4947712" y="1738748"/>
                  <a:pt x="4947712" y="1734284"/>
                </a:cubicBezTo>
                <a:cubicBezTo>
                  <a:pt x="4947712" y="1730995"/>
                  <a:pt x="4948652" y="1728175"/>
                  <a:pt x="4950532" y="1725826"/>
                </a:cubicBezTo>
                <a:cubicBezTo>
                  <a:pt x="4952411" y="1723476"/>
                  <a:pt x="4955113" y="1722301"/>
                  <a:pt x="4958637" y="1722301"/>
                </a:cubicBezTo>
                <a:cubicBezTo>
                  <a:pt x="4959812" y="1722301"/>
                  <a:pt x="4960752" y="1722419"/>
                  <a:pt x="4961456" y="1722654"/>
                </a:cubicBezTo>
                <a:cubicBezTo>
                  <a:pt x="4968035" y="1717720"/>
                  <a:pt x="4973321" y="1715253"/>
                  <a:pt x="4977316" y="1715253"/>
                </a:cubicBezTo>
                <a:cubicBezTo>
                  <a:pt x="4978726" y="1715253"/>
                  <a:pt x="4979783" y="1715370"/>
                  <a:pt x="4980488" y="1715605"/>
                </a:cubicBezTo>
                <a:cubicBezTo>
                  <a:pt x="4980958" y="1712786"/>
                  <a:pt x="4982602" y="1710143"/>
                  <a:pt x="4985422" y="1707676"/>
                </a:cubicBezTo>
                <a:cubicBezTo>
                  <a:pt x="4988241" y="1705209"/>
                  <a:pt x="4991530" y="1703270"/>
                  <a:pt x="4995289" y="1701861"/>
                </a:cubicBezTo>
                <a:cubicBezTo>
                  <a:pt x="4995289" y="1699511"/>
                  <a:pt x="4996229" y="1697044"/>
                  <a:pt x="4998109" y="1694460"/>
                </a:cubicBezTo>
                <a:cubicBezTo>
                  <a:pt x="4999988" y="1691875"/>
                  <a:pt x="5002221" y="1689761"/>
                  <a:pt x="5004805" y="1688116"/>
                </a:cubicBezTo>
                <a:cubicBezTo>
                  <a:pt x="5004335" y="1686707"/>
                  <a:pt x="5004100" y="1685649"/>
                  <a:pt x="5004100" y="1684944"/>
                </a:cubicBezTo>
                <a:cubicBezTo>
                  <a:pt x="5004100" y="1681420"/>
                  <a:pt x="5005628" y="1677485"/>
                  <a:pt x="5008681" y="1673138"/>
                </a:cubicBezTo>
                <a:cubicBezTo>
                  <a:pt x="5011736" y="1668792"/>
                  <a:pt x="5014790" y="1666031"/>
                  <a:pt x="5017845" y="1664856"/>
                </a:cubicBezTo>
                <a:cubicBezTo>
                  <a:pt x="5012441" y="1662037"/>
                  <a:pt x="5009739" y="1657690"/>
                  <a:pt x="5009739" y="1651817"/>
                </a:cubicBezTo>
                <a:cubicBezTo>
                  <a:pt x="5007390" y="1651581"/>
                  <a:pt x="5005216" y="1649937"/>
                  <a:pt x="5003219" y="1646882"/>
                </a:cubicBezTo>
                <a:cubicBezTo>
                  <a:pt x="5001222" y="1643828"/>
                  <a:pt x="5000223" y="1640539"/>
                  <a:pt x="5000223" y="1637015"/>
                </a:cubicBezTo>
                <a:cubicBezTo>
                  <a:pt x="5000223" y="1634900"/>
                  <a:pt x="5000811" y="1632903"/>
                  <a:pt x="5001985" y="1631023"/>
                </a:cubicBezTo>
                <a:cubicBezTo>
                  <a:pt x="4998461" y="1629849"/>
                  <a:pt x="4995818" y="1627969"/>
                  <a:pt x="4994056" y="1625385"/>
                </a:cubicBezTo>
                <a:cubicBezTo>
                  <a:pt x="4992294" y="1622800"/>
                  <a:pt x="4991413" y="1619746"/>
                  <a:pt x="4991413" y="1616222"/>
                </a:cubicBezTo>
                <a:cubicBezTo>
                  <a:pt x="4991413" y="1613637"/>
                  <a:pt x="4991882" y="1611053"/>
                  <a:pt x="4992823" y="1608468"/>
                </a:cubicBezTo>
                <a:cubicBezTo>
                  <a:pt x="4989533" y="1606589"/>
                  <a:pt x="4987008" y="1604591"/>
                  <a:pt x="4985246" y="1602477"/>
                </a:cubicBezTo>
                <a:cubicBezTo>
                  <a:pt x="4983483" y="1600362"/>
                  <a:pt x="4982720" y="1597896"/>
                  <a:pt x="4982955" y="1595076"/>
                </a:cubicBezTo>
                <a:cubicBezTo>
                  <a:pt x="4979430" y="1592727"/>
                  <a:pt x="4977668" y="1589085"/>
                  <a:pt x="4977668" y="1584151"/>
                </a:cubicBezTo>
                <a:cubicBezTo>
                  <a:pt x="4977668" y="1581801"/>
                  <a:pt x="4978021" y="1579569"/>
                  <a:pt x="4978726" y="1577455"/>
                </a:cubicBezTo>
                <a:cubicBezTo>
                  <a:pt x="4972852" y="1571111"/>
                  <a:pt x="4969915" y="1564298"/>
                  <a:pt x="4969915" y="1557014"/>
                </a:cubicBezTo>
                <a:cubicBezTo>
                  <a:pt x="4969915" y="1554900"/>
                  <a:pt x="4970033" y="1553255"/>
                  <a:pt x="4970268" y="1552080"/>
                </a:cubicBezTo>
                <a:cubicBezTo>
                  <a:pt x="4966978" y="1550436"/>
                  <a:pt x="4964511" y="1548145"/>
                  <a:pt x="4962866" y="1545208"/>
                </a:cubicBezTo>
                <a:cubicBezTo>
                  <a:pt x="4961222" y="1542271"/>
                  <a:pt x="4960400" y="1538923"/>
                  <a:pt x="4960400" y="1535164"/>
                </a:cubicBezTo>
                <a:cubicBezTo>
                  <a:pt x="4960400" y="1531640"/>
                  <a:pt x="4961104" y="1528350"/>
                  <a:pt x="4962514" y="1525296"/>
                </a:cubicBezTo>
                <a:cubicBezTo>
                  <a:pt x="4956406" y="1521067"/>
                  <a:pt x="4953351" y="1516368"/>
                  <a:pt x="4953351" y="1511199"/>
                </a:cubicBezTo>
                <a:cubicBezTo>
                  <a:pt x="4953351" y="1505325"/>
                  <a:pt x="4955935" y="1500626"/>
                  <a:pt x="4961104" y="1497102"/>
                </a:cubicBezTo>
                <a:cubicBezTo>
                  <a:pt x="4963219" y="1495692"/>
                  <a:pt x="4965568" y="1494987"/>
                  <a:pt x="4968153" y="1494987"/>
                </a:cubicBezTo>
                <a:cubicBezTo>
                  <a:pt x="4971677" y="1494987"/>
                  <a:pt x="4974907" y="1496280"/>
                  <a:pt x="4977844" y="1498864"/>
                </a:cubicBezTo>
                <a:cubicBezTo>
                  <a:pt x="4980781" y="1501448"/>
                  <a:pt x="4982955" y="1504620"/>
                  <a:pt x="4984364" y="1508379"/>
                </a:cubicBezTo>
                <a:cubicBezTo>
                  <a:pt x="4986479" y="1510259"/>
                  <a:pt x="4988241" y="1513196"/>
                  <a:pt x="4989651" y="1517190"/>
                </a:cubicBezTo>
                <a:cubicBezTo>
                  <a:pt x="4991060" y="1521184"/>
                  <a:pt x="4991765" y="1524943"/>
                  <a:pt x="4991765" y="1528468"/>
                </a:cubicBezTo>
                <a:cubicBezTo>
                  <a:pt x="4991765" y="1530582"/>
                  <a:pt x="4991648" y="1531992"/>
                  <a:pt x="4991413" y="1532697"/>
                </a:cubicBezTo>
                <a:cubicBezTo>
                  <a:pt x="4998461" y="1540215"/>
                  <a:pt x="5001985" y="1547499"/>
                  <a:pt x="5001985" y="1554547"/>
                </a:cubicBezTo>
                <a:cubicBezTo>
                  <a:pt x="5001985" y="1555487"/>
                  <a:pt x="5001750" y="1557132"/>
                  <a:pt x="5001281" y="1559481"/>
                </a:cubicBezTo>
                <a:cubicBezTo>
                  <a:pt x="5004335" y="1561126"/>
                  <a:pt x="5006567" y="1563534"/>
                  <a:pt x="5007977" y="1566706"/>
                </a:cubicBezTo>
                <a:cubicBezTo>
                  <a:pt x="5009387" y="1569878"/>
                  <a:pt x="5009856" y="1573108"/>
                  <a:pt x="5009387" y="1576398"/>
                </a:cubicBezTo>
                <a:cubicBezTo>
                  <a:pt x="5011736" y="1578277"/>
                  <a:pt x="5013439" y="1580627"/>
                  <a:pt x="5014497" y="1583446"/>
                </a:cubicBezTo>
                <a:cubicBezTo>
                  <a:pt x="5015554" y="1586265"/>
                  <a:pt x="5015848" y="1589085"/>
                  <a:pt x="5015378" y="1591904"/>
                </a:cubicBezTo>
                <a:cubicBezTo>
                  <a:pt x="5017493" y="1591904"/>
                  <a:pt x="5019431" y="1593490"/>
                  <a:pt x="5021193" y="1596662"/>
                </a:cubicBezTo>
                <a:cubicBezTo>
                  <a:pt x="5022955" y="1599834"/>
                  <a:pt x="5023601" y="1603064"/>
                  <a:pt x="5023131" y="1606354"/>
                </a:cubicBezTo>
                <a:cubicBezTo>
                  <a:pt x="5026186" y="1607998"/>
                  <a:pt x="5028183" y="1610172"/>
                  <a:pt x="5029122" y="1612874"/>
                </a:cubicBezTo>
                <a:cubicBezTo>
                  <a:pt x="5030062" y="1615575"/>
                  <a:pt x="5030297" y="1618806"/>
                  <a:pt x="5029827" y="1622565"/>
                </a:cubicBezTo>
                <a:cubicBezTo>
                  <a:pt x="5032882" y="1623505"/>
                  <a:pt x="5034409" y="1626442"/>
                  <a:pt x="5034409" y="1631376"/>
                </a:cubicBezTo>
                <a:cubicBezTo>
                  <a:pt x="5035114" y="1627382"/>
                  <a:pt x="5035936" y="1624445"/>
                  <a:pt x="5036876" y="1622565"/>
                </a:cubicBezTo>
                <a:cubicBezTo>
                  <a:pt x="5037816" y="1620686"/>
                  <a:pt x="5039225" y="1618689"/>
                  <a:pt x="5041104" y="1616574"/>
                </a:cubicBezTo>
                <a:cubicBezTo>
                  <a:pt x="5040635" y="1614224"/>
                  <a:pt x="5040400" y="1612697"/>
                  <a:pt x="5040400" y="1611992"/>
                </a:cubicBezTo>
                <a:cubicBezTo>
                  <a:pt x="5040400" y="1609408"/>
                  <a:pt x="5040870" y="1607352"/>
                  <a:pt x="5041810" y="1605825"/>
                </a:cubicBezTo>
                <a:cubicBezTo>
                  <a:pt x="5042749" y="1604298"/>
                  <a:pt x="5044042" y="1603417"/>
                  <a:pt x="5045686" y="1603182"/>
                </a:cubicBezTo>
                <a:cubicBezTo>
                  <a:pt x="5044747" y="1598718"/>
                  <a:pt x="5045921" y="1594371"/>
                  <a:pt x="5049210" y="1590142"/>
                </a:cubicBezTo>
                <a:cubicBezTo>
                  <a:pt x="5048506" y="1588732"/>
                  <a:pt x="5048153" y="1587323"/>
                  <a:pt x="5048153" y="1585913"/>
                </a:cubicBezTo>
                <a:cubicBezTo>
                  <a:pt x="5048153" y="1584268"/>
                  <a:pt x="5048917" y="1582447"/>
                  <a:pt x="5050444" y="1580450"/>
                </a:cubicBezTo>
                <a:cubicBezTo>
                  <a:pt x="5051971" y="1578453"/>
                  <a:pt x="5052969" y="1577102"/>
                  <a:pt x="5053440" y="1576398"/>
                </a:cubicBezTo>
                <a:cubicBezTo>
                  <a:pt x="5052030" y="1572168"/>
                  <a:pt x="5051325" y="1568644"/>
                  <a:pt x="5051325" y="1565825"/>
                </a:cubicBezTo>
                <a:cubicBezTo>
                  <a:pt x="5051325" y="1563475"/>
                  <a:pt x="5051795" y="1561243"/>
                  <a:pt x="5052735" y="1559129"/>
                </a:cubicBezTo>
                <a:cubicBezTo>
                  <a:pt x="5053675" y="1557014"/>
                  <a:pt x="5055202" y="1554430"/>
                  <a:pt x="5057316" y="1551375"/>
                </a:cubicBezTo>
                <a:cubicBezTo>
                  <a:pt x="5055906" y="1548556"/>
                  <a:pt x="5055202" y="1544327"/>
                  <a:pt x="5055202" y="1538688"/>
                </a:cubicBezTo>
                <a:cubicBezTo>
                  <a:pt x="5055202" y="1531170"/>
                  <a:pt x="5056729" y="1524356"/>
                  <a:pt x="5059784" y="1518247"/>
                </a:cubicBezTo>
                <a:cubicBezTo>
                  <a:pt x="5058844" y="1514958"/>
                  <a:pt x="5058374" y="1512374"/>
                  <a:pt x="5058374" y="1510494"/>
                </a:cubicBezTo>
                <a:cubicBezTo>
                  <a:pt x="5058374" y="1507675"/>
                  <a:pt x="5059078" y="1505208"/>
                  <a:pt x="5060488" y="1503093"/>
                </a:cubicBezTo>
                <a:cubicBezTo>
                  <a:pt x="5060488" y="1497454"/>
                  <a:pt x="5062250" y="1492990"/>
                  <a:pt x="5065774" y="1489701"/>
                </a:cubicBezTo>
                <a:cubicBezTo>
                  <a:pt x="5069299" y="1486412"/>
                  <a:pt x="5073293" y="1484767"/>
                  <a:pt x="5077757" y="1484767"/>
                </a:cubicBezTo>
                <a:close/>
                <a:moveTo>
                  <a:pt x="5966801" y="1484415"/>
                </a:moveTo>
                <a:cubicBezTo>
                  <a:pt x="5972205" y="1484415"/>
                  <a:pt x="5977315" y="1485178"/>
                  <a:pt x="5982132" y="1486705"/>
                </a:cubicBezTo>
                <a:cubicBezTo>
                  <a:pt x="5986948" y="1488233"/>
                  <a:pt x="5990531" y="1490171"/>
                  <a:pt x="5992881" y="1492520"/>
                </a:cubicBezTo>
                <a:cubicBezTo>
                  <a:pt x="5995231" y="1490641"/>
                  <a:pt x="5998755" y="1489701"/>
                  <a:pt x="6003454" y="1489701"/>
                </a:cubicBezTo>
                <a:cubicBezTo>
                  <a:pt x="6010737" y="1489701"/>
                  <a:pt x="6015201" y="1492638"/>
                  <a:pt x="6016845" y="1498512"/>
                </a:cubicBezTo>
                <a:cubicBezTo>
                  <a:pt x="6018726" y="1497807"/>
                  <a:pt x="6020605" y="1497454"/>
                  <a:pt x="6022485" y="1497454"/>
                </a:cubicBezTo>
                <a:cubicBezTo>
                  <a:pt x="6026479" y="1497454"/>
                  <a:pt x="6030003" y="1498923"/>
                  <a:pt x="6033057" y="1501860"/>
                </a:cubicBezTo>
                <a:cubicBezTo>
                  <a:pt x="6036112" y="1504797"/>
                  <a:pt x="6037639" y="1508262"/>
                  <a:pt x="6037639" y="1512256"/>
                </a:cubicBezTo>
                <a:cubicBezTo>
                  <a:pt x="6037639" y="1514371"/>
                  <a:pt x="6037404" y="1515898"/>
                  <a:pt x="6036934" y="1516838"/>
                </a:cubicBezTo>
                <a:cubicBezTo>
                  <a:pt x="6039284" y="1520127"/>
                  <a:pt x="6041104" y="1523181"/>
                  <a:pt x="6042397" y="1526001"/>
                </a:cubicBezTo>
                <a:cubicBezTo>
                  <a:pt x="6043689" y="1528820"/>
                  <a:pt x="6044100" y="1531640"/>
                  <a:pt x="6043630" y="1534459"/>
                </a:cubicBezTo>
                <a:cubicBezTo>
                  <a:pt x="6044335" y="1536574"/>
                  <a:pt x="6044687" y="1538453"/>
                  <a:pt x="6044687" y="1540098"/>
                </a:cubicBezTo>
                <a:cubicBezTo>
                  <a:pt x="6044687" y="1543857"/>
                  <a:pt x="6043747" y="1546676"/>
                  <a:pt x="6041868" y="1548556"/>
                </a:cubicBezTo>
                <a:cubicBezTo>
                  <a:pt x="6042103" y="1549261"/>
                  <a:pt x="6042220" y="1550201"/>
                  <a:pt x="6042220" y="1551375"/>
                </a:cubicBezTo>
                <a:cubicBezTo>
                  <a:pt x="6042220" y="1553960"/>
                  <a:pt x="6041281" y="1556779"/>
                  <a:pt x="6039401" y="1559834"/>
                </a:cubicBezTo>
                <a:cubicBezTo>
                  <a:pt x="6041046" y="1562183"/>
                  <a:pt x="6041868" y="1564767"/>
                  <a:pt x="6041868" y="1567587"/>
                </a:cubicBezTo>
                <a:cubicBezTo>
                  <a:pt x="6041868" y="1570406"/>
                  <a:pt x="6041046" y="1572991"/>
                  <a:pt x="6039401" y="1575340"/>
                </a:cubicBezTo>
                <a:cubicBezTo>
                  <a:pt x="6039871" y="1579569"/>
                  <a:pt x="6040106" y="1582389"/>
                  <a:pt x="6040106" y="1583798"/>
                </a:cubicBezTo>
                <a:cubicBezTo>
                  <a:pt x="6040811" y="1589672"/>
                  <a:pt x="6041163" y="1593666"/>
                  <a:pt x="6041163" y="1595781"/>
                </a:cubicBezTo>
                <a:cubicBezTo>
                  <a:pt x="6041163" y="1596956"/>
                  <a:pt x="6040928" y="1598483"/>
                  <a:pt x="6040458" y="1600362"/>
                </a:cubicBezTo>
                <a:cubicBezTo>
                  <a:pt x="6042338" y="1602947"/>
                  <a:pt x="6043278" y="1606706"/>
                  <a:pt x="6043278" y="1611640"/>
                </a:cubicBezTo>
                <a:cubicBezTo>
                  <a:pt x="6043278" y="1616574"/>
                  <a:pt x="6042456" y="1620333"/>
                  <a:pt x="6040811" y="1622918"/>
                </a:cubicBezTo>
                <a:cubicBezTo>
                  <a:pt x="6044335" y="1629496"/>
                  <a:pt x="6046097" y="1634548"/>
                  <a:pt x="6046097" y="1638072"/>
                </a:cubicBezTo>
                <a:cubicBezTo>
                  <a:pt x="6046097" y="1640891"/>
                  <a:pt x="6045275" y="1643476"/>
                  <a:pt x="6043630" y="1645825"/>
                </a:cubicBezTo>
                <a:cubicBezTo>
                  <a:pt x="6044570" y="1647470"/>
                  <a:pt x="6045040" y="1649349"/>
                  <a:pt x="6045040" y="1651464"/>
                </a:cubicBezTo>
                <a:cubicBezTo>
                  <a:pt x="6045040" y="1653814"/>
                  <a:pt x="6044335" y="1656398"/>
                  <a:pt x="6042925" y="1659217"/>
                </a:cubicBezTo>
                <a:cubicBezTo>
                  <a:pt x="6044335" y="1661332"/>
                  <a:pt x="6045040" y="1664621"/>
                  <a:pt x="6045040" y="1669085"/>
                </a:cubicBezTo>
                <a:cubicBezTo>
                  <a:pt x="6045040" y="1674019"/>
                  <a:pt x="6043865" y="1678366"/>
                  <a:pt x="6041515" y="1682125"/>
                </a:cubicBezTo>
                <a:cubicBezTo>
                  <a:pt x="6042690" y="1682360"/>
                  <a:pt x="6042925" y="1683828"/>
                  <a:pt x="6042220" y="1686530"/>
                </a:cubicBezTo>
                <a:cubicBezTo>
                  <a:pt x="6041515" y="1689232"/>
                  <a:pt x="6040341" y="1691875"/>
                  <a:pt x="6038696" y="1694460"/>
                </a:cubicBezTo>
                <a:cubicBezTo>
                  <a:pt x="6039871" y="1696809"/>
                  <a:pt x="6040458" y="1698924"/>
                  <a:pt x="6040458" y="1700804"/>
                </a:cubicBezTo>
                <a:cubicBezTo>
                  <a:pt x="6040458" y="1703623"/>
                  <a:pt x="6039636" y="1706384"/>
                  <a:pt x="6037991" y="1709086"/>
                </a:cubicBezTo>
                <a:cubicBezTo>
                  <a:pt x="6036347" y="1711787"/>
                  <a:pt x="6034232" y="1713726"/>
                  <a:pt x="6031647" y="1714901"/>
                </a:cubicBezTo>
                <a:cubicBezTo>
                  <a:pt x="6028593" y="1723594"/>
                  <a:pt x="6024247" y="1728645"/>
                  <a:pt x="6018608" y="1730055"/>
                </a:cubicBezTo>
                <a:cubicBezTo>
                  <a:pt x="6018843" y="1732874"/>
                  <a:pt x="6017786" y="1735635"/>
                  <a:pt x="6015436" y="1738337"/>
                </a:cubicBezTo>
                <a:cubicBezTo>
                  <a:pt x="6013086" y="1741039"/>
                  <a:pt x="6010620" y="1742625"/>
                  <a:pt x="6008035" y="1743095"/>
                </a:cubicBezTo>
                <a:cubicBezTo>
                  <a:pt x="6006861" y="1748264"/>
                  <a:pt x="6002396" y="1750848"/>
                  <a:pt x="5994643" y="1750848"/>
                </a:cubicBezTo>
                <a:cubicBezTo>
                  <a:pt x="5992998" y="1752963"/>
                  <a:pt x="5990355" y="1754607"/>
                  <a:pt x="5986714" y="1755782"/>
                </a:cubicBezTo>
                <a:cubicBezTo>
                  <a:pt x="5983072" y="1756957"/>
                  <a:pt x="5979019" y="1757544"/>
                  <a:pt x="5974554" y="1757544"/>
                </a:cubicBezTo>
                <a:cubicBezTo>
                  <a:pt x="5965861" y="1757544"/>
                  <a:pt x="5959283" y="1755312"/>
                  <a:pt x="5954819" y="1750848"/>
                </a:cubicBezTo>
                <a:cubicBezTo>
                  <a:pt x="5951765" y="1750613"/>
                  <a:pt x="5948828" y="1749497"/>
                  <a:pt x="5946009" y="1747500"/>
                </a:cubicBezTo>
                <a:cubicBezTo>
                  <a:pt x="5943189" y="1745503"/>
                  <a:pt x="5941075" y="1743095"/>
                  <a:pt x="5939665" y="1740275"/>
                </a:cubicBezTo>
                <a:cubicBezTo>
                  <a:pt x="5936141" y="1740040"/>
                  <a:pt x="5933145" y="1738631"/>
                  <a:pt x="5930678" y="1736046"/>
                </a:cubicBezTo>
                <a:cubicBezTo>
                  <a:pt x="5928211" y="1733462"/>
                  <a:pt x="5926860" y="1730407"/>
                  <a:pt x="5926625" y="1726883"/>
                </a:cubicBezTo>
                <a:cubicBezTo>
                  <a:pt x="5924745" y="1723829"/>
                  <a:pt x="5923806" y="1721127"/>
                  <a:pt x="5923806" y="1718777"/>
                </a:cubicBezTo>
                <a:cubicBezTo>
                  <a:pt x="5923806" y="1714783"/>
                  <a:pt x="5925450" y="1711435"/>
                  <a:pt x="5928739" y="1708733"/>
                </a:cubicBezTo>
                <a:cubicBezTo>
                  <a:pt x="5932029" y="1706031"/>
                  <a:pt x="5935788" y="1704680"/>
                  <a:pt x="5940017" y="1704680"/>
                </a:cubicBezTo>
                <a:cubicBezTo>
                  <a:pt x="5942837" y="1704680"/>
                  <a:pt x="5945362" y="1705444"/>
                  <a:pt x="5947594" y="1706971"/>
                </a:cubicBezTo>
                <a:cubicBezTo>
                  <a:pt x="5949826" y="1708498"/>
                  <a:pt x="5951530" y="1710789"/>
                  <a:pt x="5952705" y="1713843"/>
                </a:cubicBezTo>
                <a:cubicBezTo>
                  <a:pt x="5957639" y="1715018"/>
                  <a:pt x="5960928" y="1717720"/>
                  <a:pt x="5962572" y="1721949"/>
                </a:cubicBezTo>
                <a:cubicBezTo>
                  <a:pt x="5966567" y="1722419"/>
                  <a:pt x="5969738" y="1723829"/>
                  <a:pt x="5972088" y="1726178"/>
                </a:cubicBezTo>
                <a:cubicBezTo>
                  <a:pt x="5972792" y="1725003"/>
                  <a:pt x="5974320" y="1724122"/>
                  <a:pt x="5976669" y="1723535"/>
                </a:cubicBezTo>
                <a:cubicBezTo>
                  <a:pt x="5979019" y="1722948"/>
                  <a:pt x="5981486" y="1722654"/>
                  <a:pt x="5984070" y="1722654"/>
                </a:cubicBezTo>
                <a:cubicBezTo>
                  <a:pt x="5986655" y="1722654"/>
                  <a:pt x="5988652" y="1723006"/>
                  <a:pt x="5990062" y="1723711"/>
                </a:cubicBezTo>
                <a:cubicBezTo>
                  <a:pt x="5990062" y="1721832"/>
                  <a:pt x="5991001" y="1720011"/>
                  <a:pt x="5992881" y="1718249"/>
                </a:cubicBezTo>
                <a:cubicBezTo>
                  <a:pt x="5994761" y="1716487"/>
                  <a:pt x="5996758" y="1715488"/>
                  <a:pt x="5998872" y="1715253"/>
                </a:cubicBezTo>
                <a:cubicBezTo>
                  <a:pt x="5998402" y="1713373"/>
                  <a:pt x="5998990" y="1711141"/>
                  <a:pt x="6000634" y="1708557"/>
                </a:cubicBezTo>
                <a:cubicBezTo>
                  <a:pt x="6002279" y="1705972"/>
                  <a:pt x="6003924" y="1704563"/>
                  <a:pt x="6005568" y="1704328"/>
                </a:cubicBezTo>
                <a:cubicBezTo>
                  <a:pt x="6005099" y="1702448"/>
                  <a:pt x="6004863" y="1700686"/>
                  <a:pt x="6004863" y="1699041"/>
                </a:cubicBezTo>
                <a:cubicBezTo>
                  <a:pt x="6004863" y="1695987"/>
                  <a:pt x="6005392" y="1693109"/>
                  <a:pt x="6006449" y="1690407"/>
                </a:cubicBezTo>
                <a:cubicBezTo>
                  <a:pt x="6007507" y="1687705"/>
                  <a:pt x="6008975" y="1685649"/>
                  <a:pt x="6010855" y="1684240"/>
                </a:cubicBezTo>
                <a:cubicBezTo>
                  <a:pt x="6010620" y="1683300"/>
                  <a:pt x="6010502" y="1682008"/>
                  <a:pt x="6010502" y="1680363"/>
                </a:cubicBezTo>
                <a:cubicBezTo>
                  <a:pt x="6010502" y="1677309"/>
                  <a:pt x="6011089" y="1674430"/>
                  <a:pt x="6012264" y="1671729"/>
                </a:cubicBezTo>
                <a:cubicBezTo>
                  <a:pt x="6013439" y="1669027"/>
                  <a:pt x="6014731" y="1667206"/>
                  <a:pt x="6016141" y="1666266"/>
                </a:cubicBezTo>
                <a:cubicBezTo>
                  <a:pt x="6002044" y="1673314"/>
                  <a:pt x="5993234" y="1676016"/>
                  <a:pt x="5989709" y="1674372"/>
                </a:cubicBezTo>
                <a:cubicBezTo>
                  <a:pt x="5983600" y="1675781"/>
                  <a:pt x="5978666" y="1676486"/>
                  <a:pt x="5974907" y="1676486"/>
                </a:cubicBezTo>
                <a:cubicBezTo>
                  <a:pt x="5969973" y="1676486"/>
                  <a:pt x="5966567" y="1675664"/>
                  <a:pt x="5964687" y="1674019"/>
                </a:cubicBezTo>
                <a:cubicBezTo>
                  <a:pt x="5962572" y="1675194"/>
                  <a:pt x="5959753" y="1675781"/>
                  <a:pt x="5956229" y="1675781"/>
                </a:cubicBezTo>
                <a:cubicBezTo>
                  <a:pt x="5951530" y="1675781"/>
                  <a:pt x="5947007" y="1674665"/>
                  <a:pt x="5942660" y="1672433"/>
                </a:cubicBezTo>
                <a:cubicBezTo>
                  <a:pt x="5938314" y="1670201"/>
                  <a:pt x="5935318" y="1667323"/>
                  <a:pt x="5933673" y="1663799"/>
                </a:cubicBezTo>
                <a:cubicBezTo>
                  <a:pt x="5927330" y="1663329"/>
                  <a:pt x="5921456" y="1659981"/>
                  <a:pt x="5916052" y="1653755"/>
                </a:cubicBezTo>
                <a:cubicBezTo>
                  <a:pt x="5910648" y="1647529"/>
                  <a:pt x="5907711" y="1640304"/>
                  <a:pt x="5907242" y="1632081"/>
                </a:cubicBezTo>
                <a:cubicBezTo>
                  <a:pt x="5903012" y="1630671"/>
                  <a:pt x="5899782" y="1627440"/>
                  <a:pt x="5897550" y="1622389"/>
                </a:cubicBezTo>
                <a:cubicBezTo>
                  <a:pt x="5895318" y="1617338"/>
                  <a:pt x="5894202" y="1611757"/>
                  <a:pt x="5894202" y="1605649"/>
                </a:cubicBezTo>
                <a:cubicBezTo>
                  <a:pt x="5894202" y="1598835"/>
                  <a:pt x="5895494" y="1593784"/>
                  <a:pt x="5898078" y="1590495"/>
                </a:cubicBezTo>
                <a:cubicBezTo>
                  <a:pt x="5896434" y="1589320"/>
                  <a:pt x="5895083" y="1586559"/>
                  <a:pt x="5894026" y="1582213"/>
                </a:cubicBezTo>
                <a:cubicBezTo>
                  <a:pt x="5892968" y="1577866"/>
                  <a:pt x="5892440" y="1573226"/>
                  <a:pt x="5892440" y="1568292"/>
                </a:cubicBezTo>
                <a:cubicBezTo>
                  <a:pt x="5892440" y="1557484"/>
                  <a:pt x="5895142" y="1550201"/>
                  <a:pt x="5900546" y="1546441"/>
                </a:cubicBezTo>
                <a:cubicBezTo>
                  <a:pt x="5899840" y="1545267"/>
                  <a:pt x="5899958" y="1542858"/>
                  <a:pt x="5900898" y="1539217"/>
                </a:cubicBezTo>
                <a:cubicBezTo>
                  <a:pt x="5901838" y="1535575"/>
                  <a:pt x="5903365" y="1531992"/>
                  <a:pt x="5905480" y="1528468"/>
                </a:cubicBezTo>
                <a:cubicBezTo>
                  <a:pt x="5907594" y="1524943"/>
                  <a:pt x="5909708" y="1522711"/>
                  <a:pt x="5911823" y="1521772"/>
                </a:cubicBezTo>
                <a:cubicBezTo>
                  <a:pt x="5911588" y="1519657"/>
                  <a:pt x="5912411" y="1517308"/>
                  <a:pt x="5914290" y="1514723"/>
                </a:cubicBezTo>
                <a:cubicBezTo>
                  <a:pt x="5916170" y="1512139"/>
                  <a:pt x="5918402" y="1510142"/>
                  <a:pt x="5920986" y="1508732"/>
                </a:cubicBezTo>
                <a:cubicBezTo>
                  <a:pt x="5923570" y="1507322"/>
                  <a:pt x="5925568" y="1506852"/>
                  <a:pt x="5926977" y="1507322"/>
                </a:cubicBezTo>
                <a:cubicBezTo>
                  <a:pt x="5927917" y="1503328"/>
                  <a:pt x="5929973" y="1500509"/>
                  <a:pt x="5933145" y="1498864"/>
                </a:cubicBezTo>
                <a:cubicBezTo>
                  <a:pt x="5936317" y="1497219"/>
                  <a:pt x="5940134" y="1495927"/>
                  <a:pt x="5944599" y="1494987"/>
                </a:cubicBezTo>
                <a:cubicBezTo>
                  <a:pt x="5945774" y="1491463"/>
                  <a:pt x="5948417" y="1488820"/>
                  <a:pt x="5952528" y="1487058"/>
                </a:cubicBezTo>
                <a:cubicBezTo>
                  <a:pt x="5956640" y="1485296"/>
                  <a:pt x="5961398" y="1484415"/>
                  <a:pt x="5966801" y="1484415"/>
                </a:cubicBezTo>
                <a:close/>
                <a:moveTo>
                  <a:pt x="1699603" y="1484415"/>
                </a:moveTo>
                <a:cubicBezTo>
                  <a:pt x="1705007" y="1484415"/>
                  <a:pt x="1710117" y="1485178"/>
                  <a:pt x="1714934" y="1486705"/>
                </a:cubicBezTo>
                <a:cubicBezTo>
                  <a:pt x="1719750" y="1488233"/>
                  <a:pt x="1723333" y="1490171"/>
                  <a:pt x="1725682" y="1492520"/>
                </a:cubicBezTo>
                <a:cubicBezTo>
                  <a:pt x="1728032" y="1490641"/>
                  <a:pt x="1731556" y="1489701"/>
                  <a:pt x="1736255" y="1489701"/>
                </a:cubicBezTo>
                <a:cubicBezTo>
                  <a:pt x="1743538" y="1489701"/>
                  <a:pt x="1748003" y="1492638"/>
                  <a:pt x="1749648" y="1498512"/>
                </a:cubicBezTo>
                <a:cubicBezTo>
                  <a:pt x="1751526" y="1497807"/>
                  <a:pt x="1753407" y="1497454"/>
                  <a:pt x="1755286" y="1497454"/>
                </a:cubicBezTo>
                <a:cubicBezTo>
                  <a:pt x="1759280" y="1497454"/>
                  <a:pt x="1762804" y="1498923"/>
                  <a:pt x="1765859" y="1501860"/>
                </a:cubicBezTo>
                <a:cubicBezTo>
                  <a:pt x="1768913" y="1504797"/>
                  <a:pt x="1770440" y="1508262"/>
                  <a:pt x="1770440" y="1512256"/>
                </a:cubicBezTo>
                <a:cubicBezTo>
                  <a:pt x="1770440" y="1514371"/>
                  <a:pt x="1770205" y="1515898"/>
                  <a:pt x="1769736" y="1516838"/>
                </a:cubicBezTo>
                <a:cubicBezTo>
                  <a:pt x="1772085" y="1520127"/>
                  <a:pt x="1773906" y="1523181"/>
                  <a:pt x="1775198" y="1526001"/>
                </a:cubicBezTo>
                <a:cubicBezTo>
                  <a:pt x="1776491" y="1528820"/>
                  <a:pt x="1776901" y="1531640"/>
                  <a:pt x="1776432" y="1534459"/>
                </a:cubicBezTo>
                <a:cubicBezTo>
                  <a:pt x="1777137" y="1536574"/>
                  <a:pt x="1777489" y="1538453"/>
                  <a:pt x="1777489" y="1540098"/>
                </a:cubicBezTo>
                <a:cubicBezTo>
                  <a:pt x="1777489" y="1543857"/>
                  <a:pt x="1776549" y="1546676"/>
                  <a:pt x="1774670" y="1548556"/>
                </a:cubicBezTo>
                <a:cubicBezTo>
                  <a:pt x="1774904" y="1549261"/>
                  <a:pt x="1775022" y="1550201"/>
                  <a:pt x="1775022" y="1551375"/>
                </a:cubicBezTo>
                <a:cubicBezTo>
                  <a:pt x="1775022" y="1553960"/>
                  <a:pt x="1774082" y="1556779"/>
                  <a:pt x="1772203" y="1559834"/>
                </a:cubicBezTo>
                <a:cubicBezTo>
                  <a:pt x="1773847" y="1562183"/>
                  <a:pt x="1774670" y="1564767"/>
                  <a:pt x="1774670" y="1567587"/>
                </a:cubicBezTo>
                <a:cubicBezTo>
                  <a:pt x="1774670" y="1570406"/>
                  <a:pt x="1773847" y="1572991"/>
                  <a:pt x="1772203" y="1575340"/>
                </a:cubicBezTo>
                <a:cubicBezTo>
                  <a:pt x="1772672" y="1579569"/>
                  <a:pt x="1772907" y="1582389"/>
                  <a:pt x="1772907" y="1583798"/>
                </a:cubicBezTo>
                <a:cubicBezTo>
                  <a:pt x="1773612" y="1589672"/>
                  <a:pt x="1773964" y="1593666"/>
                  <a:pt x="1773964" y="1595781"/>
                </a:cubicBezTo>
                <a:cubicBezTo>
                  <a:pt x="1773964" y="1596956"/>
                  <a:pt x="1773730" y="1598483"/>
                  <a:pt x="1773260" y="1600362"/>
                </a:cubicBezTo>
                <a:cubicBezTo>
                  <a:pt x="1775139" y="1602947"/>
                  <a:pt x="1776079" y="1606706"/>
                  <a:pt x="1776079" y="1611640"/>
                </a:cubicBezTo>
                <a:cubicBezTo>
                  <a:pt x="1776079" y="1616574"/>
                  <a:pt x="1775257" y="1620333"/>
                  <a:pt x="1773612" y="1622918"/>
                </a:cubicBezTo>
                <a:cubicBezTo>
                  <a:pt x="1777137" y="1629496"/>
                  <a:pt x="1778899" y="1634548"/>
                  <a:pt x="1778899" y="1638072"/>
                </a:cubicBezTo>
                <a:cubicBezTo>
                  <a:pt x="1778899" y="1640891"/>
                  <a:pt x="1778076" y="1643476"/>
                  <a:pt x="1776432" y="1645825"/>
                </a:cubicBezTo>
                <a:cubicBezTo>
                  <a:pt x="1777371" y="1647470"/>
                  <a:pt x="1777841" y="1649349"/>
                  <a:pt x="1777841" y="1651464"/>
                </a:cubicBezTo>
                <a:cubicBezTo>
                  <a:pt x="1777841" y="1653814"/>
                  <a:pt x="1777137" y="1656398"/>
                  <a:pt x="1775727" y="1659217"/>
                </a:cubicBezTo>
                <a:cubicBezTo>
                  <a:pt x="1777137" y="1661332"/>
                  <a:pt x="1777841" y="1664621"/>
                  <a:pt x="1777841" y="1669085"/>
                </a:cubicBezTo>
                <a:cubicBezTo>
                  <a:pt x="1777841" y="1674019"/>
                  <a:pt x="1776667" y="1678366"/>
                  <a:pt x="1774317" y="1682125"/>
                </a:cubicBezTo>
                <a:cubicBezTo>
                  <a:pt x="1775492" y="1682360"/>
                  <a:pt x="1775727" y="1683828"/>
                  <a:pt x="1775022" y="1686530"/>
                </a:cubicBezTo>
                <a:cubicBezTo>
                  <a:pt x="1774317" y="1689232"/>
                  <a:pt x="1773142" y="1691875"/>
                  <a:pt x="1771497" y="1694460"/>
                </a:cubicBezTo>
                <a:cubicBezTo>
                  <a:pt x="1772672" y="1696809"/>
                  <a:pt x="1773260" y="1698924"/>
                  <a:pt x="1773260" y="1700804"/>
                </a:cubicBezTo>
                <a:cubicBezTo>
                  <a:pt x="1773260" y="1703623"/>
                  <a:pt x="1772438" y="1706384"/>
                  <a:pt x="1770793" y="1709086"/>
                </a:cubicBezTo>
                <a:cubicBezTo>
                  <a:pt x="1769148" y="1711787"/>
                  <a:pt x="1767034" y="1713726"/>
                  <a:pt x="1764449" y="1714901"/>
                </a:cubicBezTo>
                <a:cubicBezTo>
                  <a:pt x="1761395" y="1723594"/>
                  <a:pt x="1757048" y="1728645"/>
                  <a:pt x="1751410" y="1730055"/>
                </a:cubicBezTo>
                <a:cubicBezTo>
                  <a:pt x="1751644" y="1732874"/>
                  <a:pt x="1750587" y="1735635"/>
                  <a:pt x="1748237" y="1738337"/>
                </a:cubicBezTo>
                <a:cubicBezTo>
                  <a:pt x="1745888" y="1741039"/>
                  <a:pt x="1743421" y="1742625"/>
                  <a:pt x="1740837" y="1743095"/>
                </a:cubicBezTo>
                <a:cubicBezTo>
                  <a:pt x="1739662" y="1748264"/>
                  <a:pt x="1735198" y="1750848"/>
                  <a:pt x="1727444" y="1750848"/>
                </a:cubicBezTo>
                <a:cubicBezTo>
                  <a:pt x="1725800" y="1752963"/>
                  <a:pt x="1723157" y="1754607"/>
                  <a:pt x="1719515" y="1755782"/>
                </a:cubicBezTo>
                <a:cubicBezTo>
                  <a:pt x="1715873" y="1756957"/>
                  <a:pt x="1711821" y="1757544"/>
                  <a:pt x="1707356" y="1757544"/>
                </a:cubicBezTo>
                <a:cubicBezTo>
                  <a:pt x="1698663" y="1757544"/>
                  <a:pt x="1692085" y="1755312"/>
                  <a:pt x="1687620" y="1750848"/>
                </a:cubicBezTo>
                <a:cubicBezTo>
                  <a:pt x="1684566" y="1750613"/>
                  <a:pt x="1681629" y="1749497"/>
                  <a:pt x="1678810" y="1747500"/>
                </a:cubicBezTo>
                <a:cubicBezTo>
                  <a:pt x="1675990" y="1745503"/>
                  <a:pt x="1673876" y="1743095"/>
                  <a:pt x="1672466" y="1740275"/>
                </a:cubicBezTo>
                <a:cubicBezTo>
                  <a:pt x="1668942" y="1740040"/>
                  <a:pt x="1665946" y="1738631"/>
                  <a:pt x="1663479" y="1736046"/>
                </a:cubicBezTo>
                <a:cubicBezTo>
                  <a:pt x="1661012" y="1733462"/>
                  <a:pt x="1659661" y="1730407"/>
                  <a:pt x="1659426" y="1726883"/>
                </a:cubicBezTo>
                <a:cubicBezTo>
                  <a:pt x="1657547" y="1723829"/>
                  <a:pt x="1656607" y="1721127"/>
                  <a:pt x="1656607" y="1718777"/>
                </a:cubicBezTo>
                <a:cubicBezTo>
                  <a:pt x="1656607" y="1714783"/>
                  <a:pt x="1658252" y="1711435"/>
                  <a:pt x="1661541" y="1708733"/>
                </a:cubicBezTo>
                <a:cubicBezTo>
                  <a:pt x="1664830" y="1706031"/>
                  <a:pt x="1668590" y="1704680"/>
                  <a:pt x="1672818" y="1704680"/>
                </a:cubicBezTo>
                <a:cubicBezTo>
                  <a:pt x="1675638" y="1704680"/>
                  <a:pt x="1678164" y="1705444"/>
                  <a:pt x="1680396" y="1706971"/>
                </a:cubicBezTo>
                <a:cubicBezTo>
                  <a:pt x="1682628" y="1708498"/>
                  <a:pt x="1684331" y="1710789"/>
                  <a:pt x="1685506" y="1713843"/>
                </a:cubicBezTo>
                <a:cubicBezTo>
                  <a:pt x="1690440" y="1715018"/>
                  <a:pt x="1693729" y="1717720"/>
                  <a:pt x="1695374" y="1721949"/>
                </a:cubicBezTo>
                <a:cubicBezTo>
                  <a:pt x="1699368" y="1722419"/>
                  <a:pt x="1702540" y="1723829"/>
                  <a:pt x="1704889" y="1726178"/>
                </a:cubicBezTo>
                <a:cubicBezTo>
                  <a:pt x="1705595" y="1725003"/>
                  <a:pt x="1707121" y="1724122"/>
                  <a:pt x="1709471" y="1723535"/>
                </a:cubicBezTo>
                <a:cubicBezTo>
                  <a:pt x="1711821" y="1722948"/>
                  <a:pt x="1714287" y="1722654"/>
                  <a:pt x="1716871" y="1722654"/>
                </a:cubicBezTo>
                <a:cubicBezTo>
                  <a:pt x="1719456" y="1722654"/>
                  <a:pt x="1721453" y="1723006"/>
                  <a:pt x="1722863" y="1723711"/>
                </a:cubicBezTo>
                <a:cubicBezTo>
                  <a:pt x="1722863" y="1721832"/>
                  <a:pt x="1723803" y="1720011"/>
                  <a:pt x="1725682" y="1718249"/>
                </a:cubicBezTo>
                <a:cubicBezTo>
                  <a:pt x="1727562" y="1716487"/>
                  <a:pt x="1729559" y="1715488"/>
                  <a:pt x="1731674" y="1715253"/>
                </a:cubicBezTo>
                <a:cubicBezTo>
                  <a:pt x="1731204" y="1713373"/>
                  <a:pt x="1731791" y="1711141"/>
                  <a:pt x="1733436" y="1708557"/>
                </a:cubicBezTo>
                <a:cubicBezTo>
                  <a:pt x="1735080" y="1705972"/>
                  <a:pt x="1736725" y="1704563"/>
                  <a:pt x="1738370" y="1704328"/>
                </a:cubicBezTo>
                <a:cubicBezTo>
                  <a:pt x="1737900" y="1702448"/>
                  <a:pt x="1737665" y="1700686"/>
                  <a:pt x="1737665" y="1699041"/>
                </a:cubicBezTo>
                <a:cubicBezTo>
                  <a:pt x="1737665" y="1695987"/>
                  <a:pt x="1738194" y="1693109"/>
                  <a:pt x="1739251" y="1690407"/>
                </a:cubicBezTo>
                <a:cubicBezTo>
                  <a:pt x="1740308" y="1687705"/>
                  <a:pt x="1741776" y="1685649"/>
                  <a:pt x="1743656" y="1684240"/>
                </a:cubicBezTo>
                <a:cubicBezTo>
                  <a:pt x="1743421" y="1683300"/>
                  <a:pt x="1743304" y="1682008"/>
                  <a:pt x="1743304" y="1680363"/>
                </a:cubicBezTo>
                <a:cubicBezTo>
                  <a:pt x="1743304" y="1677309"/>
                  <a:pt x="1743891" y="1674430"/>
                  <a:pt x="1745066" y="1671729"/>
                </a:cubicBezTo>
                <a:cubicBezTo>
                  <a:pt x="1746240" y="1669027"/>
                  <a:pt x="1747533" y="1667206"/>
                  <a:pt x="1748942" y="1666266"/>
                </a:cubicBezTo>
                <a:cubicBezTo>
                  <a:pt x="1734845" y="1673314"/>
                  <a:pt x="1726035" y="1676016"/>
                  <a:pt x="1722511" y="1674372"/>
                </a:cubicBezTo>
                <a:cubicBezTo>
                  <a:pt x="1716402" y="1675781"/>
                  <a:pt x="1711468" y="1676486"/>
                  <a:pt x="1707709" y="1676486"/>
                </a:cubicBezTo>
                <a:cubicBezTo>
                  <a:pt x="1702775" y="1676486"/>
                  <a:pt x="1699368" y="1675664"/>
                  <a:pt x="1697488" y="1674019"/>
                </a:cubicBezTo>
                <a:cubicBezTo>
                  <a:pt x="1695374" y="1675194"/>
                  <a:pt x="1692554" y="1675781"/>
                  <a:pt x="1689030" y="1675781"/>
                </a:cubicBezTo>
                <a:cubicBezTo>
                  <a:pt x="1684331" y="1675781"/>
                  <a:pt x="1679809" y="1674665"/>
                  <a:pt x="1675462" y="1672433"/>
                </a:cubicBezTo>
                <a:cubicBezTo>
                  <a:pt x="1671116" y="1670201"/>
                  <a:pt x="1668120" y="1667323"/>
                  <a:pt x="1666474" y="1663799"/>
                </a:cubicBezTo>
                <a:cubicBezTo>
                  <a:pt x="1660131" y="1663329"/>
                  <a:pt x="1654258" y="1659981"/>
                  <a:pt x="1648854" y="1653755"/>
                </a:cubicBezTo>
                <a:cubicBezTo>
                  <a:pt x="1643450" y="1647529"/>
                  <a:pt x="1640513" y="1640304"/>
                  <a:pt x="1640043" y="1632081"/>
                </a:cubicBezTo>
                <a:cubicBezTo>
                  <a:pt x="1635814" y="1630671"/>
                  <a:pt x="1632583" y="1627440"/>
                  <a:pt x="1630351" y="1622389"/>
                </a:cubicBezTo>
                <a:cubicBezTo>
                  <a:pt x="1628119" y="1617338"/>
                  <a:pt x="1627003" y="1611757"/>
                  <a:pt x="1627003" y="1605649"/>
                </a:cubicBezTo>
                <a:cubicBezTo>
                  <a:pt x="1627003" y="1598835"/>
                  <a:pt x="1628296" y="1593784"/>
                  <a:pt x="1630880" y="1590495"/>
                </a:cubicBezTo>
                <a:cubicBezTo>
                  <a:pt x="1629236" y="1589320"/>
                  <a:pt x="1627884" y="1586559"/>
                  <a:pt x="1626827" y="1582213"/>
                </a:cubicBezTo>
                <a:cubicBezTo>
                  <a:pt x="1625770" y="1577866"/>
                  <a:pt x="1625241" y="1573226"/>
                  <a:pt x="1625241" y="1568292"/>
                </a:cubicBezTo>
                <a:cubicBezTo>
                  <a:pt x="1625241" y="1557484"/>
                  <a:pt x="1627943" y="1550201"/>
                  <a:pt x="1633347" y="1546441"/>
                </a:cubicBezTo>
                <a:cubicBezTo>
                  <a:pt x="1632642" y="1545267"/>
                  <a:pt x="1632760" y="1542858"/>
                  <a:pt x="1633699" y="1539217"/>
                </a:cubicBezTo>
                <a:cubicBezTo>
                  <a:pt x="1634639" y="1535575"/>
                  <a:pt x="1636166" y="1531992"/>
                  <a:pt x="1638281" y="1528468"/>
                </a:cubicBezTo>
                <a:cubicBezTo>
                  <a:pt x="1640396" y="1524943"/>
                  <a:pt x="1642510" y="1522711"/>
                  <a:pt x="1644625" y="1521772"/>
                </a:cubicBezTo>
                <a:cubicBezTo>
                  <a:pt x="1644389" y="1519657"/>
                  <a:pt x="1645212" y="1517308"/>
                  <a:pt x="1647092" y="1514723"/>
                </a:cubicBezTo>
                <a:cubicBezTo>
                  <a:pt x="1648971" y="1512139"/>
                  <a:pt x="1651203" y="1510142"/>
                  <a:pt x="1653788" y="1508732"/>
                </a:cubicBezTo>
                <a:cubicBezTo>
                  <a:pt x="1656373" y="1507322"/>
                  <a:pt x="1658369" y="1506852"/>
                  <a:pt x="1659779" y="1507322"/>
                </a:cubicBezTo>
                <a:cubicBezTo>
                  <a:pt x="1660719" y="1503328"/>
                  <a:pt x="1662775" y="1500509"/>
                  <a:pt x="1665946" y="1498864"/>
                </a:cubicBezTo>
                <a:cubicBezTo>
                  <a:pt x="1669118" y="1497219"/>
                  <a:pt x="1672936" y="1495927"/>
                  <a:pt x="1677400" y="1494987"/>
                </a:cubicBezTo>
                <a:cubicBezTo>
                  <a:pt x="1678575" y="1491463"/>
                  <a:pt x="1681218" y="1488820"/>
                  <a:pt x="1685330" y="1487058"/>
                </a:cubicBezTo>
                <a:cubicBezTo>
                  <a:pt x="1689441" y="1485296"/>
                  <a:pt x="1694199" y="1484415"/>
                  <a:pt x="1699603" y="1484415"/>
                </a:cubicBezTo>
                <a:close/>
                <a:moveTo>
                  <a:pt x="4068888" y="1483710"/>
                </a:moveTo>
                <a:cubicBezTo>
                  <a:pt x="4072412" y="1483710"/>
                  <a:pt x="4075055" y="1485061"/>
                  <a:pt x="4076818" y="1487763"/>
                </a:cubicBezTo>
                <a:cubicBezTo>
                  <a:pt x="4078580" y="1490465"/>
                  <a:pt x="4079461" y="1493813"/>
                  <a:pt x="4079461" y="1497807"/>
                </a:cubicBezTo>
                <a:cubicBezTo>
                  <a:pt x="4079461" y="1502036"/>
                  <a:pt x="4078521" y="1506030"/>
                  <a:pt x="4076641" y="1509789"/>
                </a:cubicBezTo>
                <a:cubicBezTo>
                  <a:pt x="4078756" y="1511199"/>
                  <a:pt x="4080342" y="1513137"/>
                  <a:pt x="4081399" y="1515604"/>
                </a:cubicBezTo>
                <a:cubicBezTo>
                  <a:pt x="4082456" y="1518071"/>
                  <a:pt x="4082985" y="1520832"/>
                  <a:pt x="4082985" y="1523886"/>
                </a:cubicBezTo>
                <a:cubicBezTo>
                  <a:pt x="4082985" y="1528820"/>
                  <a:pt x="4081810" y="1533049"/>
                  <a:pt x="4079461" y="1536574"/>
                </a:cubicBezTo>
                <a:cubicBezTo>
                  <a:pt x="4081575" y="1539863"/>
                  <a:pt x="4082632" y="1543152"/>
                  <a:pt x="4082632" y="1546441"/>
                </a:cubicBezTo>
                <a:cubicBezTo>
                  <a:pt x="4082632" y="1548791"/>
                  <a:pt x="4082045" y="1550670"/>
                  <a:pt x="4080870" y="1552080"/>
                </a:cubicBezTo>
                <a:cubicBezTo>
                  <a:pt x="4081810" y="1553255"/>
                  <a:pt x="4082280" y="1556309"/>
                  <a:pt x="4082280" y="1561243"/>
                </a:cubicBezTo>
                <a:cubicBezTo>
                  <a:pt x="4082280" y="1565707"/>
                  <a:pt x="4081869" y="1570583"/>
                  <a:pt x="4081047" y="1575869"/>
                </a:cubicBezTo>
                <a:cubicBezTo>
                  <a:pt x="4080224" y="1581155"/>
                  <a:pt x="4079343" y="1584503"/>
                  <a:pt x="4078403" y="1585913"/>
                </a:cubicBezTo>
                <a:cubicBezTo>
                  <a:pt x="4080283" y="1586618"/>
                  <a:pt x="4081751" y="1588850"/>
                  <a:pt x="4082809" y="1592609"/>
                </a:cubicBezTo>
                <a:cubicBezTo>
                  <a:pt x="4083866" y="1596368"/>
                  <a:pt x="4084395" y="1600480"/>
                  <a:pt x="4084395" y="1604944"/>
                </a:cubicBezTo>
                <a:cubicBezTo>
                  <a:pt x="4084395" y="1610113"/>
                  <a:pt x="4083572" y="1613520"/>
                  <a:pt x="4081928" y="1615164"/>
                </a:cubicBezTo>
                <a:cubicBezTo>
                  <a:pt x="4083337" y="1618689"/>
                  <a:pt x="4084042" y="1622095"/>
                  <a:pt x="4084042" y="1625385"/>
                </a:cubicBezTo>
                <a:cubicBezTo>
                  <a:pt x="4084042" y="1629614"/>
                  <a:pt x="4082985" y="1633138"/>
                  <a:pt x="4080870" y="1635957"/>
                </a:cubicBezTo>
                <a:cubicBezTo>
                  <a:pt x="4082045" y="1638542"/>
                  <a:pt x="4082632" y="1641831"/>
                  <a:pt x="4082632" y="1645825"/>
                </a:cubicBezTo>
                <a:cubicBezTo>
                  <a:pt x="4082632" y="1651934"/>
                  <a:pt x="4080753" y="1656985"/>
                  <a:pt x="4076994" y="1660980"/>
                </a:cubicBezTo>
                <a:cubicBezTo>
                  <a:pt x="4077699" y="1663094"/>
                  <a:pt x="4078051" y="1665209"/>
                  <a:pt x="4078051" y="1667323"/>
                </a:cubicBezTo>
                <a:cubicBezTo>
                  <a:pt x="4078051" y="1671552"/>
                  <a:pt x="4076700" y="1674959"/>
                  <a:pt x="4073998" y="1677544"/>
                </a:cubicBezTo>
                <a:cubicBezTo>
                  <a:pt x="4071296" y="1680128"/>
                  <a:pt x="4068183" y="1681420"/>
                  <a:pt x="4064659" y="1681420"/>
                </a:cubicBezTo>
                <a:cubicBezTo>
                  <a:pt x="4060195" y="1681420"/>
                  <a:pt x="4056435" y="1679423"/>
                  <a:pt x="4053381" y="1675429"/>
                </a:cubicBezTo>
                <a:cubicBezTo>
                  <a:pt x="4050327" y="1671435"/>
                  <a:pt x="4048917" y="1665561"/>
                  <a:pt x="4049152" y="1657808"/>
                </a:cubicBezTo>
                <a:cubicBezTo>
                  <a:pt x="4047977" y="1656398"/>
                  <a:pt x="4047037" y="1654225"/>
                  <a:pt x="4046333" y="1651288"/>
                </a:cubicBezTo>
                <a:cubicBezTo>
                  <a:pt x="4045628" y="1648351"/>
                  <a:pt x="4045275" y="1645473"/>
                  <a:pt x="4045275" y="1642653"/>
                </a:cubicBezTo>
                <a:cubicBezTo>
                  <a:pt x="4045275" y="1636780"/>
                  <a:pt x="4046568" y="1632903"/>
                  <a:pt x="4049152" y="1631023"/>
                </a:cubicBezTo>
                <a:cubicBezTo>
                  <a:pt x="4047273" y="1627969"/>
                  <a:pt x="4046333" y="1624680"/>
                  <a:pt x="4046333" y="1621156"/>
                </a:cubicBezTo>
                <a:cubicBezTo>
                  <a:pt x="4046333" y="1617631"/>
                  <a:pt x="4047155" y="1614459"/>
                  <a:pt x="4048800" y="1611640"/>
                </a:cubicBezTo>
                <a:cubicBezTo>
                  <a:pt x="4047860" y="1610700"/>
                  <a:pt x="4047155" y="1608468"/>
                  <a:pt x="4046685" y="1604944"/>
                </a:cubicBezTo>
                <a:cubicBezTo>
                  <a:pt x="4046215" y="1601420"/>
                  <a:pt x="4045980" y="1597543"/>
                  <a:pt x="4045980" y="1593314"/>
                </a:cubicBezTo>
                <a:cubicBezTo>
                  <a:pt x="4045980" y="1589320"/>
                  <a:pt x="4046215" y="1585737"/>
                  <a:pt x="4046685" y="1582565"/>
                </a:cubicBezTo>
                <a:cubicBezTo>
                  <a:pt x="4047155" y="1579393"/>
                  <a:pt x="4047860" y="1577337"/>
                  <a:pt x="4048800" y="1576398"/>
                </a:cubicBezTo>
                <a:cubicBezTo>
                  <a:pt x="4047390" y="1574988"/>
                  <a:pt x="4046685" y="1571111"/>
                  <a:pt x="4046685" y="1564767"/>
                </a:cubicBezTo>
                <a:cubicBezTo>
                  <a:pt x="4046685" y="1557484"/>
                  <a:pt x="4047507" y="1552198"/>
                  <a:pt x="4049152" y="1548908"/>
                </a:cubicBezTo>
                <a:cubicBezTo>
                  <a:pt x="4047977" y="1547029"/>
                  <a:pt x="4046920" y="1544562"/>
                  <a:pt x="4045980" y="1541507"/>
                </a:cubicBezTo>
                <a:cubicBezTo>
                  <a:pt x="4045040" y="1538453"/>
                  <a:pt x="4044570" y="1535634"/>
                  <a:pt x="4044570" y="1533049"/>
                </a:cubicBezTo>
                <a:cubicBezTo>
                  <a:pt x="4044570" y="1530700"/>
                  <a:pt x="4044806" y="1529055"/>
                  <a:pt x="4045275" y="1528115"/>
                </a:cubicBezTo>
                <a:cubicBezTo>
                  <a:pt x="4043396" y="1522007"/>
                  <a:pt x="4042456" y="1517073"/>
                  <a:pt x="4042456" y="1513313"/>
                </a:cubicBezTo>
                <a:cubicBezTo>
                  <a:pt x="4042456" y="1509319"/>
                  <a:pt x="4043396" y="1505208"/>
                  <a:pt x="4045275" y="1500979"/>
                </a:cubicBezTo>
                <a:cubicBezTo>
                  <a:pt x="4044806" y="1497454"/>
                  <a:pt x="4045804" y="1493871"/>
                  <a:pt x="4048271" y="1490230"/>
                </a:cubicBezTo>
                <a:cubicBezTo>
                  <a:pt x="4050738" y="1486588"/>
                  <a:pt x="4053969" y="1484767"/>
                  <a:pt x="4057963" y="1484767"/>
                </a:cubicBezTo>
                <a:cubicBezTo>
                  <a:pt x="4058668" y="1484767"/>
                  <a:pt x="4059960" y="1485002"/>
                  <a:pt x="4061839" y="1485472"/>
                </a:cubicBezTo>
                <a:cubicBezTo>
                  <a:pt x="4064659" y="1484297"/>
                  <a:pt x="4067008" y="1483710"/>
                  <a:pt x="4068888" y="1483710"/>
                </a:cubicBezTo>
                <a:close/>
                <a:moveTo>
                  <a:pt x="5398178" y="1481595"/>
                </a:moveTo>
                <a:cubicBezTo>
                  <a:pt x="5401702" y="1481595"/>
                  <a:pt x="5404815" y="1483299"/>
                  <a:pt x="5407517" y="1486705"/>
                </a:cubicBezTo>
                <a:cubicBezTo>
                  <a:pt x="5410219" y="1490112"/>
                  <a:pt x="5411570" y="1494987"/>
                  <a:pt x="5411570" y="1501331"/>
                </a:cubicBezTo>
                <a:cubicBezTo>
                  <a:pt x="5411570" y="1503915"/>
                  <a:pt x="5411453" y="1506030"/>
                  <a:pt x="5411218" y="1507675"/>
                </a:cubicBezTo>
                <a:cubicBezTo>
                  <a:pt x="5412157" y="1507205"/>
                  <a:pt x="5413097" y="1506441"/>
                  <a:pt x="5414037" y="1505384"/>
                </a:cubicBezTo>
                <a:cubicBezTo>
                  <a:pt x="5414977" y="1504327"/>
                  <a:pt x="5416152" y="1503563"/>
                  <a:pt x="5417561" y="1503093"/>
                </a:cubicBezTo>
                <a:cubicBezTo>
                  <a:pt x="5418971" y="1502623"/>
                  <a:pt x="5421085" y="1502388"/>
                  <a:pt x="5423905" y="1502388"/>
                </a:cubicBezTo>
                <a:cubicBezTo>
                  <a:pt x="5424375" y="1501213"/>
                  <a:pt x="5425961" y="1500039"/>
                  <a:pt x="5428663" y="1498864"/>
                </a:cubicBezTo>
                <a:cubicBezTo>
                  <a:pt x="5431364" y="1497689"/>
                  <a:pt x="5434008" y="1497102"/>
                  <a:pt x="5436593" y="1497102"/>
                </a:cubicBezTo>
                <a:cubicBezTo>
                  <a:pt x="5438472" y="1497102"/>
                  <a:pt x="5439764" y="1497337"/>
                  <a:pt x="5440469" y="1497807"/>
                </a:cubicBezTo>
                <a:cubicBezTo>
                  <a:pt x="5442349" y="1496867"/>
                  <a:pt x="5444228" y="1496397"/>
                  <a:pt x="5446108" y="1496397"/>
                </a:cubicBezTo>
                <a:cubicBezTo>
                  <a:pt x="5448927" y="1496397"/>
                  <a:pt x="5451982" y="1498394"/>
                  <a:pt x="5455271" y="1502388"/>
                </a:cubicBezTo>
                <a:cubicBezTo>
                  <a:pt x="5460910" y="1501918"/>
                  <a:pt x="5465021" y="1503211"/>
                  <a:pt x="5467606" y="1506265"/>
                </a:cubicBezTo>
                <a:cubicBezTo>
                  <a:pt x="5471365" y="1506030"/>
                  <a:pt x="5474654" y="1506500"/>
                  <a:pt x="5477474" y="1507675"/>
                </a:cubicBezTo>
                <a:cubicBezTo>
                  <a:pt x="5480293" y="1508849"/>
                  <a:pt x="5482525" y="1511316"/>
                  <a:pt x="5484170" y="1515076"/>
                </a:cubicBezTo>
                <a:cubicBezTo>
                  <a:pt x="5488634" y="1517895"/>
                  <a:pt x="5490866" y="1521654"/>
                  <a:pt x="5490866" y="1526353"/>
                </a:cubicBezTo>
                <a:cubicBezTo>
                  <a:pt x="5490866" y="1530347"/>
                  <a:pt x="5489163" y="1534048"/>
                  <a:pt x="5485756" y="1537455"/>
                </a:cubicBezTo>
                <a:cubicBezTo>
                  <a:pt x="5482349" y="1540861"/>
                  <a:pt x="5478648" y="1542565"/>
                  <a:pt x="5474654" y="1542565"/>
                </a:cubicBezTo>
                <a:cubicBezTo>
                  <a:pt x="5470190" y="1542565"/>
                  <a:pt x="5466431" y="1540215"/>
                  <a:pt x="5463376" y="1535516"/>
                </a:cubicBezTo>
                <a:cubicBezTo>
                  <a:pt x="5460792" y="1535516"/>
                  <a:pt x="5458795" y="1535281"/>
                  <a:pt x="5457385" y="1534811"/>
                </a:cubicBezTo>
                <a:cubicBezTo>
                  <a:pt x="5455976" y="1534342"/>
                  <a:pt x="5454566" y="1533284"/>
                  <a:pt x="5453156" y="1531640"/>
                </a:cubicBezTo>
                <a:cubicBezTo>
                  <a:pt x="5451747" y="1532109"/>
                  <a:pt x="5450572" y="1532344"/>
                  <a:pt x="5449632" y="1532344"/>
                </a:cubicBezTo>
                <a:cubicBezTo>
                  <a:pt x="5447517" y="1532344"/>
                  <a:pt x="5445286" y="1531757"/>
                  <a:pt x="5442936" y="1530582"/>
                </a:cubicBezTo>
                <a:cubicBezTo>
                  <a:pt x="5439646" y="1532697"/>
                  <a:pt x="5436122" y="1533637"/>
                  <a:pt x="5432363" y="1533402"/>
                </a:cubicBezTo>
                <a:cubicBezTo>
                  <a:pt x="5430953" y="1536691"/>
                  <a:pt x="5427312" y="1538336"/>
                  <a:pt x="5421438" y="1538336"/>
                </a:cubicBezTo>
                <a:cubicBezTo>
                  <a:pt x="5421673" y="1539041"/>
                  <a:pt x="5421791" y="1540215"/>
                  <a:pt x="5421791" y="1541860"/>
                </a:cubicBezTo>
                <a:cubicBezTo>
                  <a:pt x="5421791" y="1544914"/>
                  <a:pt x="5421144" y="1547910"/>
                  <a:pt x="5419852" y="1550847"/>
                </a:cubicBezTo>
                <a:cubicBezTo>
                  <a:pt x="5418560" y="1553784"/>
                  <a:pt x="5416974" y="1555957"/>
                  <a:pt x="5415094" y="1557367"/>
                </a:cubicBezTo>
                <a:cubicBezTo>
                  <a:pt x="5416974" y="1561831"/>
                  <a:pt x="5417914" y="1566295"/>
                  <a:pt x="5417914" y="1570759"/>
                </a:cubicBezTo>
                <a:cubicBezTo>
                  <a:pt x="5417914" y="1574753"/>
                  <a:pt x="5416974" y="1577807"/>
                  <a:pt x="5415094" y="1579922"/>
                </a:cubicBezTo>
                <a:cubicBezTo>
                  <a:pt x="5415799" y="1580862"/>
                  <a:pt x="5416563" y="1582036"/>
                  <a:pt x="5417385" y="1583446"/>
                </a:cubicBezTo>
                <a:cubicBezTo>
                  <a:pt x="5418208" y="1584856"/>
                  <a:pt x="5418854" y="1586148"/>
                  <a:pt x="5419323" y="1587323"/>
                </a:cubicBezTo>
                <a:cubicBezTo>
                  <a:pt x="5419794" y="1589202"/>
                  <a:pt x="5420028" y="1590612"/>
                  <a:pt x="5420028" y="1591552"/>
                </a:cubicBezTo>
                <a:cubicBezTo>
                  <a:pt x="5420028" y="1593197"/>
                  <a:pt x="5419441" y="1595429"/>
                  <a:pt x="5418266" y="1598248"/>
                </a:cubicBezTo>
                <a:cubicBezTo>
                  <a:pt x="5419441" y="1601067"/>
                  <a:pt x="5420028" y="1603182"/>
                  <a:pt x="5420028" y="1604591"/>
                </a:cubicBezTo>
                <a:cubicBezTo>
                  <a:pt x="5420028" y="1606471"/>
                  <a:pt x="5419206" y="1609056"/>
                  <a:pt x="5417561" y="1612345"/>
                </a:cubicBezTo>
                <a:cubicBezTo>
                  <a:pt x="5418971" y="1614694"/>
                  <a:pt x="5419676" y="1617279"/>
                  <a:pt x="5419676" y="1620098"/>
                </a:cubicBezTo>
                <a:cubicBezTo>
                  <a:pt x="5419676" y="1623388"/>
                  <a:pt x="5418854" y="1626207"/>
                  <a:pt x="5417209" y="1628556"/>
                </a:cubicBezTo>
                <a:cubicBezTo>
                  <a:pt x="5418854" y="1632316"/>
                  <a:pt x="5419676" y="1636192"/>
                  <a:pt x="5419676" y="1640186"/>
                </a:cubicBezTo>
                <a:cubicBezTo>
                  <a:pt x="5419676" y="1643241"/>
                  <a:pt x="5418971" y="1646060"/>
                  <a:pt x="5417561" y="1648645"/>
                </a:cubicBezTo>
                <a:cubicBezTo>
                  <a:pt x="5418736" y="1650994"/>
                  <a:pt x="5419323" y="1653344"/>
                  <a:pt x="5419323" y="1655693"/>
                </a:cubicBezTo>
                <a:cubicBezTo>
                  <a:pt x="5419323" y="1658982"/>
                  <a:pt x="5418266" y="1662037"/>
                  <a:pt x="5416152" y="1664856"/>
                </a:cubicBezTo>
                <a:cubicBezTo>
                  <a:pt x="5417091" y="1670025"/>
                  <a:pt x="5416093" y="1674078"/>
                  <a:pt x="5413156" y="1677015"/>
                </a:cubicBezTo>
                <a:cubicBezTo>
                  <a:pt x="5410219" y="1679952"/>
                  <a:pt x="5406636" y="1681420"/>
                  <a:pt x="5402407" y="1681420"/>
                </a:cubicBezTo>
                <a:cubicBezTo>
                  <a:pt x="5398648" y="1681420"/>
                  <a:pt x="5395358" y="1680187"/>
                  <a:pt x="5392539" y="1677720"/>
                </a:cubicBezTo>
                <a:cubicBezTo>
                  <a:pt x="5389720" y="1675253"/>
                  <a:pt x="5388310" y="1671787"/>
                  <a:pt x="5388310" y="1667323"/>
                </a:cubicBezTo>
                <a:cubicBezTo>
                  <a:pt x="5388310" y="1664504"/>
                  <a:pt x="5389015" y="1661332"/>
                  <a:pt x="5390424" y="1657808"/>
                </a:cubicBezTo>
                <a:cubicBezTo>
                  <a:pt x="5389015" y="1654518"/>
                  <a:pt x="5388310" y="1651112"/>
                  <a:pt x="5388310" y="1647587"/>
                </a:cubicBezTo>
                <a:cubicBezTo>
                  <a:pt x="5388310" y="1644768"/>
                  <a:pt x="5388897" y="1642419"/>
                  <a:pt x="5390072" y="1640539"/>
                </a:cubicBezTo>
                <a:cubicBezTo>
                  <a:pt x="5388662" y="1639599"/>
                  <a:pt x="5387605" y="1638189"/>
                  <a:pt x="5386900" y="1636310"/>
                </a:cubicBezTo>
                <a:cubicBezTo>
                  <a:pt x="5386196" y="1634430"/>
                  <a:pt x="5385843" y="1632316"/>
                  <a:pt x="5385843" y="1629966"/>
                </a:cubicBezTo>
                <a:cubicBezTo>
                  <a:pt x="5385843" y="1627617"/>
                  <a:pt x="5386313" y="1625032"/>
                  <a:pt x="5387253" y="1622213"/>
                </a:cubicBezTo>
                <a:cubicBezTo>
                  <a:pt x="5385138" y="1619628"/>
                  <a:pt x="5384081" y="1616574"/>
                  <a:pt x="5384081" y="1613050"/>
                </a:cubicBezTo>
                <a:cubicBezTo>
                  <a:pt x="5384081" y="1608586"/>
                  <a:pt x="5385726" y="1604944"/>
                  <a:pt x="5389015" y="1602125"/>
                </a:cubicBezTo>
                <a:cubicBezTo>
                  <a:pt x="5388780" y="1601420"/>
                  <a:pt x="5388662" y="1600245"/>
                  <a:pt x="5388662" y="1598600"/>
                </a:cubicBezTo>
                <a:cubicBezTo>
                  <a:pt x="5388662" y="1596251"/>
                  <a:pt x="5388897" y="1594606"/>
                  <a:pt x="5389368" y="1593666"/>
                </a:cubicBezTo>
                <a:cubicBezTo>
                  <a:pt x="5386783" y="1590377"/>
                  <a:pt x="5385490" y="1585678"/>
                  <a:pt x="5385490" y="1579569"/>
                </a:cubicBezTo>
                <a:cubicBezTo>
                  <a:pt x="5385490" y="1575340"/>
                  <a:pt x="5386313" y="1572051"/>
                  <a:pt x="5387958" y="1569701"/>
                </a:cubicBezTo>
                <a:cubicBezTo>
                  <a:pt x="5386313" y="1568292"/>
                  <a:pt x="5384903" y="1566353"/>
                  <a:pt x="5383728" y="1563886"/>
                </a:cubicBezTo>
                <a:cubicBezTo>
                  <a:pt x="5382554" y="1561420"/>
                  <a:pt x="5381966" y="1558894"/>
                  <a:pt x="5381966" y="1556309"/>
                </a:cubicBezTo>
                <a:cubicBezTo>
                  <a:pt x="5381966" y="1553490"/>
                  <a:pt x="5382789" y="1550788"/>
                  <a:pt x="5384434" y="1548203"/>
                </a:cubicBezTo>
                <a:cubicBezTo>
                  <a:pt x="5383259" y="1545384"/>
                  <a:pt x="5382671" y="1542917"/>
                  <a:pt x="5382671" y="1540803"/>
                </a:cubicBezTo>
                <a:cubicBezTo>
                  <a:pt x="5382671" y="1537278"/>
                  <a:pt x="5383728" y="1533989"/>
                  <a:pt x="5385843" y="1530935"/>
                </a:cubicBezTo>
                <a:cubicBezTo>
                  <a:pt x="5383024" y="1528115"/>
                  <a:pt x="5381614" y="1525178"/>
                  <a:pt x="5381614" y="1522124"/>
                </a:cubicBezTo>
                <a:cubicBezTo>
                  <a:pt x="5381614" y="1519775"/>
                  <a:pt x="5382437" y="1516603"/>
                  <a:pt x="5384081" y="1512609"/>
                </a:cubicBezTo>
                <a:cubicBezTo>
                  <a:pt x="5382437" y="1509319"/>
                  <a:pt x="5381614" y="1505795"/>
                  <a:pt x="5381614" y="1502036"/>
                </a:cubicBezTo>
                <a:cubicBezTo>
                  <a:pt x="5381614" y="1497102"/>
                  <a:pt x="5383376" y="1494047"/>
                  <a:pt x="5386900" y="1492873"/>
                </a:cubicBezTo>
                <a:cubicBezTo>
                  <a:pt x="5387135" y="1489584"/>
                  <a:pt x="5388310" y="1486882"/>
                  <a:pt x="5390424" y="1484767"/>
                </a:cubicBezTo>
                <a:cubicBezTo>
                  <a:pt x="5392539" y="1482653"/>
                  <a:pt x="5395124" y="1481595"/>
                  <a:pt x="5398178" y="1481595"/>
                </a:cubicBezTo>
                <a:close/>
                <a:moveTo>
                  <a:pt x="1002411" y="1460097"/>
                </a:moveTo>
                <a:cubicBezTo>
                  <a:pt x="1004761" y="1460097"/>
                  <a:pt x="1006817" y="1460685"/>
                  <a:pt x="1008579" y="1461859"/>
                </a:cubicBezTo>
                <a:cubicBezTo>
                  <a:pt x="1010341" y="1463034"/>
                  <a:pt x="1011457" y="1464796"/>
                  <a:pt x="1011927" y="1467146"/>
                </a:cubicBezTo>
                <a:cubicBezTo>
                  <a:pt x="1014746" y="1469260"/>
                  <a:pt x="1016156" y="1472080"/>
                  <a:pt x="1016156" y="1475604"/>
                </a:cubicBezTo>
                <a:cubicBezTo>
                  <a:pt x="1016156" y="1477954"/>
                  <a:pt x="1015569" y="1480479"/>
                  <a:pt x="1014394" y="1483181"/>
                </a:cubicBezTo>
                <a:cubicBezTo>
                  <a:pt x="1013219" y="1485883"/>
                  <a:pt x="1011810" y="1488291"/>
                  <a:pt x="1010165" y="1490406"/>
                </a:cubicBezTo>
                <a:cubicBezTo>
                  <a:pt x="1012279" y="1491816"/>
                  <a:pt x="1013337" y="1494400"/>
                  <a:pt x="1013337" y="1498159"/>
                </a:cubicBezTo>
                <a:cubicBezTo>
                  <a:pt x="1013337" y="1501918"/>
                  <a:pt x="1012162" y="1505501"/>
                  <a:pt x="1009813" y="1508908"/>
                </a:cubicBezTo>
                <a:cubicBezTo>
                  <a:pt x="1007463" y="1512315"/>
                  <a:pt x="1004409" y="1514371"/>
                  <a:pt x="1000649" y="1515076"/>
                </a:cubicBezTo>
                <a:cubicBezTo>
                  <a:pt x="999005" y="1520714"/>
                  <a:pt x="995128" y="1524239"/>
                  <a:pt x="989019" y="1525648"/>
                </a:cubicBezTo>
                <a:cubicBezTo>
                  <a:pt x="985730" y="1528938"/>
                  <a:pt x="981971" y="1530582"/>
                  <a:pt x="977742" y="1530582"/>
                </a:cubicBezTo>
                <a:cubicBezTo>
                  <a:pt x="975157" y="1530582"/>
                  <a:pt x="972925" y="1529995"/>
                  <a:pt x="971046" y="1528820"/>
                </a:cubicBezTo>
                <a:cubicBezTo>
                  <a:pt x="971516" y="1535164"/>
                  <a:pt x="970223" y="1539510"/>
                  <a:pt x="967169" y="1541860"/>
                </a:cubicBezTo>
                <a:cubicBezTo>
                  <a:pt x="971398" y="1547029"/>
                  <a:pt x="973513" y="1552080"/>
                  <a:pt x="973513" y="1557014"/>
                </a:cubicBezTo>
                <a:cubicBezTo>
                  <a:pt x="973513" y="1560303"/>
                  <a:pt x="972573" y="1563005"/>
                  <a:pt x="970693" y="1565120"/>
                </a:cubicBezTo>
                <a:cubicBezTo>
                  <a:pt x="972573" y="1567704"/>
                  <a:pt x="973513" y="1570524"/>
                  <a:pt x="973513" y="1573578"/>
                </a:cubicBezTo>
                <a:cubicBezTo>
                  <a:pt x="973513" y="1576632"/>
                  <a:pt x="972691" y="1579804"/>
                  <a:pt x="971046" y="1583094"/>
                </a:cubicBezTo>
                <a:cubicBezTo>
                  <a:pt x="972456" y="1585208"/>
                  <a:pt x="973160" y="1587558"/>
                  <a:pt x="973160" y="1590142"/>
                </a:cubicBezTo>
                <a:cubicBezTo>
                  <a:pt x="973160" y="1594371"/>
                  <a:pt x="971398" y="1598013"/>
                  <a:pt x="967874" y="1601067"/>
                </a:cubicBezTo>
                <a:cubicBezTo>
                  <a:pt x="970223" y="1603652"/>
                  <a:pt x="971398" y="1606706"/>
                  <a:pt x="971398" y="1610230"/>
                </a:cubicBezTo>
                <a:cubicBezTo>
                  <a:pt x="971398" y="1613990"/>
                  <a:pt x="969871" y="1618219"/>
                  <a:pt x="966817" y="1622918"/>
                </a:cubicBezTo>
                <a:cubicBezTo>
                  <a:pt x="969166" y="1624327"/>
                  <a:pt x="970341" y="1627264"/>
                  <a:pt x="970341" y="1631728"/>
                </a:cubicBezTo>
                <a:cubicBezTo>
                  <a:pt x="970341" y="1636192"/>
                  <a:pt x="969401" y="1640774"/>
                  <a:pt x="967521" y="1645473"/>
                </a:cubicBezTo>
                <a:cubicBezTo>
                  <a:pt x="969401" y="1648057"/>
                  <a:pt x="970341" y="1651464"/>
                  <a:pt x="970341" y="1655693"/>
                </a:cubicBezTo>
                <a:cubicBezTo>
                  <a:pt x="970341" y="1658278"/>
                  <a:pt x="969871" y="1660392"/>
                  <a:pt x="968931" y="1662037"/>
                </a:cubicBezTo>
                <a:cubicBezTo>
                  <a:pt x="969401" y="1664386"/>
                  <a:pt x="969636" y="1666148"/>
                  <a:pt x="969636" y="1667323"/>
                </a:cubicBezTo>
                <a:cubicBezTo>
                  <a:pt x="969636" y="1671787"/>
                  <a:pt x="968285" y="1675253"/>
                  <a:pt x="965583" y="1677720"/>
                </a:cubicBezTo>
                <a:cubicBezTo>
                  <a:pt x="962881" y="1680187"/>
                  <a:pt x="959651" y="1681420"/>
                  <a:pt x="955891" y="1681420"/>
                </a:cubicBezTo>
                <a:cubicBezTo>
                  <a:pt x="952602" y="1681420"/>
                  <a:pt x="949665" y="1680304"/>
                  <a:pt x="947081" y="1678072"/>
                </a:cubicBezTo>
                <a:cubicBezTo>
                  <a:pt x="944496" y="1675840"/>
                  <a:pt x="942969" y="1672610"/>
                  <a:pt x="942499" y="1668380"/>
                </a:cubicBezTo>
                <a:cubicBezTo>
                  <a:pt x="942264" y="1668145"/>
                  <a:pt x="941971" y="1667734"/>
                  <a:pt x="941618" y="1667147"/>
                </a:cubicBezTo>
                <a:cubicBezTo>
                  <a:pt x="941266" y="1666560"/>
                  <a:pt x="940972" y="1666031"/>
                  <a:pt x="940737" y="1665561"/>
                </a:cubicBezTo>
                <a:cubicBezTo>
                  <a:pt x="936743" y="1667911"/>
                  <a:pt x="933101" y="1669085"/>
                  <a:pt x="929812" y="1669085"/>
                </a:cubicBezTo>
                <a:cubicBezTo>
                  <a:pt x="928637" y="1669085"/>
                  <a:pt x="927697" y="1668968"/>
                  <a:pt x="926993" y="1668733"/>
                </a:cubicBezTo>
                <a:cubicBezTo>
                  <a:pt x="923938" y="1670847"/>
                  <a:pt x="921001" y="1671905"/>
                  <a:pt x="918182" y="1671905"/>
                </a:cubicBezTo>
                <a:cubicBezTo>
                  <a:pt x="915832" y="1671905"/>
                  <a:pt x="913600" y="1671435"/>
                  <a:pt x="911486" y="1670495"/>
                </a:cubicBezTo>
                <a:cubicBezTo>
                  <a:pt x="910546" y="1672140"/>
                  <a:pt x="909078" y="1673432"/>
                  <a:pt x="907080" y="1674372"/>
                </a:cubicBezTo>
                <a:cubicBezTo>
                  <a:pt x="905083" y="1675311"/>
                  <a:pt x="902910" y="1675781"/>
                  <a:pt x="900561" y="1675781"/>
                </a:cubicBezTo>
                <a:cubicBezTo>
                  <a:pt x="899151" y="1675781"/>
                  <a:pt x="898094" y="1675664"/>
                  <a:pt x="897389" y="1675429"/>
                </a:cubicBezTo>
                <a:cubicBezTo>
                  <a:pt x="894804" y="1676369"/>
                  <a:pt x="892338" y="1676839"/>
                  <a:pt x="889988" y="1676839"/>
                </a:cubicBezTo>
                <a:cubicBezTo>
                  <a:pt x="886699" y="1676839"/>
                  <a:pt x="883997" y="1675664"/>
                  <a:pt x="881882" y="1673314"/>
                </a:cubicBezTo>
                <a:cubicBezTo>
                  <a:pt x="879298" y="1673549"/>
                  <a:pt x="876419" y="1672433"/>
                  <a:pt x="873248" y="1669966"/>
                </a:cubicBezTo>
                <a:cubicBezTo>
                  <a:pt x="870076" y="1667499"/>
                  <a:pt x="868137" y="1665091"/>
                  <a:pt x="867433" y="1662742"/>
                </a:cubicBezTo>
                <a:cubicBezTo>
                  <a:pt x="864613" y="1662037"/>
                  <a:pt x="862088" y="1660451"/>
                  <a:pt x="859856" y="1657984"/>
                </a:cubicBezTo>
                <a:cubicBezTo>
                  <a:pt x="857624" y="1655517"/>
                  <a:pt x="856155" y="1652404"/>
                  <a:pt x="855450" y="1648645"/>
                </a:cubicBezTo>
                <a:cubicBezTo>
                  <a:pt x="852631" y="1647940"/>
                  <a:pt x="850340" y="1646001"/>
                  <a:pt x="848578" y="1642830"/>
                </a:cubicBezTo>
                <a:cubicBezTo>
                  <a:pt x="846816" y="1639658"/>
                  <a:pt x="845935" y="1635957"/>
                  <a:pt x="845935" y="1631728"/>
                </a:cubicBezTo>
                <a:cubicBezTo>
                  <a:pt x="845935" y="1629144"/>
                  <a:pt x="846287" y="1626677"/>
                  <a:pt x="846992" y="1624327"/>
                </a:cubicBezTo>
                <a:cubicBezTo>
                  <a:pt x="845347" y="1621743"/>
                  <a:pt x="844760" y="1618454"/>
                  <a:pt x="845230" y="1614459"/>
                </a:cubicBezTo>
                <a:cubicBezTo>
                  <a:pt x="841941" y="1611640"/>
                  <a:pt x="840296" y="1608351"/>
                  <a:pt x="840296" y="1604591"/>
                </a:cubicBezTo>
                <a:cubicBezTo>
                  <a:pt x="840296" y="1602712"/>
                  <a:pt x="840648" y="1600950"/>
                  <a:pt x="841353" y="1599305"/>
                </a:cubicBezTo>
                <a:cubicBezTo>
                  <a:pt x="839944" y="1597191"/>
                  <a:pt x="839239" y="1594724"/>
                  <a:pt x="839239" y="1591904"/>
                </a:cubicBezTo>
                <a:cubicBezTo>
                  <a:pt x="839239" y="1588380"/>
                  <a:pt x="840296" y="1585208"/>
                  <a:pt x="842411" y="1582389"/>
                </a:cubicBezTo>
                <a:cubicBezTo>
                  <a:pt x="839121" y="1579569"/>
                  <a:pt x="837477" y="1576045"/>
                  <a:pt x="837477" y="1571816"/>
                </a:cubicBezTo>
                <a:cubicBezTo>
                  <a:pt x="837477" y="1569232"/>
                  <a:pt x="838182" y="1567000"/>
                  <a:pt x="839591" y="1565120"/>
                </a:cubicBezTo>
                <a:cubicBezTo>
                  <a:pt x="837477" y="1562066"/>
                  <a:pt x="836420" y="1558424"/>
                  <a:pt x="836420" y="1554195"/>
                </a:cubicBezTo>
                <a:cubicBezTo>
                  <a:pt x="836420" y="1550906"/>
                  <a:pt x="837124" y="1548439"/>
                  <a:pt x="838534" y="1546794"/>
                </a:cubicBezTo>
                <a:cubicBezTo>
                  <a:pt x="836184" y="1544914"/>
                  <a:pt x="835010" y="1542095"/>
                  <a:pt x="835010" y="1538336"/>
                </a:cubicBezTo>
                <a:cubicBezTo>
                  <a:pt x="835010" y="1535986"/>
                  <a:pt x="835714" y="1533402"/>
                  <a:pt x="837124" y="1530582"/>
                </a:cubicBezTo>
                <a:cubicBezTo>
                  <a:pt x="835950" y="1528703"/>
                  <a:pt x="835362" y="1526001"/>
                  <a:pt x="835362" y="1522477"/>
                </a:cubicBezTo>
                <a:cubicBezTo>
                  <a:pt x="835362" y="1517308"/>
                  <a:pt x="836772" y="1513313"/>
                  <a:pt x="839591" y="1510494"/>
                </a:cubicBezTo>
                <a:cubicBezTo>
                  <a:pt x="838886" y="1508379"/>
                  <a:pt x="838534" y="1506382"/>
                  <a:pt x="838534" y="1504503"/>
                </a:cubicBezTo>
                <a:cubicBezTo>
                  <a:pt x="838534" y="1500274"/>
                  <a:pt x="840002" y="1496926"/>
                  <a:pt x="842939" y="1494459"/>
                </a:cubicBezTo>
                <a:cubicBezTo>
                  <a:pt x="845876" y="1491992"/>
                  <a:pt x="849342" y="1490758"/>
                  <a:pt x="853336" y="1490758"/>
                </a:cubicBezTo>
                <a:cubicBezTo>
                  <a:pt x="857330" y="1490758"/>
                  <a:pt x="860796" y="1492051"/>
                  <a:pt x="863732" y="1494635"/>
                </a:cubicBezTo>
                <a:cubicBezTo>
                  <a:pt x="866669" y="1497219"/>
                  <a:pt x="868137" y="1500979"/>
                  <a:pt x="868137" y="1505912"/>
                </a:cubicBezTo>
                <a:cubicBezTo>
                  <a:pt x="868137" y="1509672"/>
                  <a:pt x="867315" y="1513666"/>
                  <a:pt x="865671" y="1517895"/>
                </a:cubicBezTo>
                <a:cubicBezTo>
                  <a:pt x="868960" y="1520714"/>
                  <a:pt x="870605" y="1524356"/>
                  <a:pt x="870605" y="1528820"/>
                </a:cubicBezTo>
                <a:cubicBezTo>
                  <a:pt x="870605" y="1532109"/>
                  <a:pt x="869547" y="1535046"/>
                  <a:pt x="867433" y="1537631"/>
                </a:cubicBezTo>
                <a:cubicBezTo>
                  <a:pt x="868842" y="1540215"/>
                  <a:pt x="869547" y="1543622"/>
                  <a:pt x="869547" y="1547851"/>
                </a:cubicBezTo>
                <a:cubicBezTo>
                  <a:pt x="869547" y="1552315"/>
                  <a:pt x="868842" y="1555957"/>
                  <a:pt x="867433" y="1558776"/>
                </a:cubicBezTo>
                <a:cubicBezTo>
                  <a:pt x="869547" y="1561596"/>
                  <a:pt x="870605" y="1565942"/>
                  <a:pt x="870605" y="1571816"/>
                </a:cubicBezTo>
                <a:cubicBezTo>
                  <a:pt x="870605" y="1575810"/>
                  <a:pt x="870370" y="1578512"/>
                  <a:pt x="869900" y="1579922"/>
                </a:cubicBezTo>
                <a:cubicBezTo>
                  <a:pt x="871779" y="1582036"/>
                  <a:pt x="872719" y="1584738"/>
                  <a:pt x="872719" y="1588028"/>
                </a:cubicBezTo>
                <a:cubicBezTo>
                  <a:pt x="872719" y="1589907"/>
                  <a:pt x="872249" y="1592022"/>
                  <a:pt x="871309" y="1594371"/>
                </a:cubicBezTo>
                <a:cubicBezTo>
                  <a:pt x="873659" y="1596956"/>
                  <a:pt x="874834" y="1600480"/>
                  <a:pt x="874834" y="1604944"/>
                </a:cubicBezTo>
                <a:cubicBezTo>
                  <a:pt x="874834" y="1606354"/>
                  <a:pt x="874599" y="1607763"/>
                  <a:pt x="874129" y="1609173"/>
                </a:cubicBezTo>
                <a:cubicBezTo>
                  <a:pt x="875069" y="1609878"/>
                  <a:pt x="875891" y="1611111"/>
                  <a:pt x="876596" y="1612874"/>
                </a:cubicBezTo>
                <a:cubicBezTo>
                  <a:pt x="877300" y="1614636"/>
                  <a:pt x="877653" y="1616456"/>
                  <a:pt x="877653" y="1618336"/>
                </a:cubicBezTo>
                <a:cubicBezTo>
                  <a:pt x="877653" y="1620686"/>
                  <a:pt x="877066" y="1622683"/>
                  <a:pt x="875891" y="1624327"/>
                </a:cubicBezTo>
                <a:cubicBezTo>
                  <a:pt x="877771" y="1624562"/>
                  <a:pt x="879063" y="1625796"/>
                  <a:pt x="879768" y="1628028"/>
                </a:cubicBezTo>
                <a:cubicBezTo>
                  <a:pt x="880473" y="1630260"/>
                  <a:pt x="880590" y="1632433"/>
                  <a:pt x="880120" y="1634548"/>
                </a:cubicBezTo>
                <a:lnTo>
                  <a:pt x="880473" y="1634548"/>
                </a:lnTo>
                <a:cubicBezTo>
                  <a:pt x="882117" y="1634548"/>
                  <a:pt x="883586" y="1635429"/>
                  <a:pt x="884878" y="1637191"/>
                </a:cubicBezTo>
                <a:cubicBezTo>
                  <a:pt x="886170" y="1638953"/>
                  <a:pt x="886581" y="1640539"/>
                  <a:pt x="886111" y="1641949"/>
                </a:cubicBezTo>
                <a:cubicBezTo>
                  <a:pt x="886816" y="1641479"/>
                  <a:pt x="887874" y="1641244"/>
                  <a:pt x="889283" y="1641244"/>
                </a:cubicBezTo>
                <a:cubicBezTo>
                  <a:pt x="891163" y="1641244"/>
                  <a:pt x="892866" y="1641655"/>
                  <a:pt x="894393" y="1642477"/>
                </a:cubicBezTo>
                <a:cubicBezTo>
                  <a:pt x="895921" y="1643300"/>
                  <a:pt x="897037" y="1644298"/>
                  <a:pt x="897741" y="1645473"/>
                </a:cubicBezTo>
                <a:cubicBezTo>
                  <a:pt x="902440" y="1642888"/>
                  <a:pt x="906904" y="1641596"/>
                  <a:pt x="911133" y="1641596"/>
                </a:cubicBezTo>
                <a:cubicBezTo>
                  <a:pt x="913248" y="1641596"/>
                  <a:pt x="915128" y="1641949"/>
                  <a:pt x="916772" y="1642653"/>
                </a:cubicBezTo>
                <a:cubicBezTo>
                  <a:pt x="918887" y="1641009"/>
                  <a:pt x="921647" y="1639540"/>
                  <a:pt x="925054" y="1638248"/>
                </a:cubicBezTo>
                <a:cubicBezTo>
                  <a:pt x="928461" y="1636956"/>
                  <a:pt x="931457" y="1636310"/>
                  <a:pt x="934041" y="1636310"/>
                </a:cubicBezTo>
                <a:cubicBezTo>
                  <a:pt x="935216" y="1636310"/>
                  <a:pt x="936273" y="1636545"/>
                  <a:pt x="937213" y="1637015"/>
                </a:cubicBezTo>
                <a:cubicBezTo>
                  <a:pt x="935568" y="1634430"/>
                  <a:pt x="934746" y="1631141"/>
                  <a:pt x="934746" y="1627147"/>
                </a:cubicBezTo>
                <a:cubicBezTo>
                  <a:pt x="934746" y="1622683"/>
                  <a:pt x="936156" y="1619863"/>
                  <a:pt x="938975" y="1618689"/>
                </a:cubicBezTo>
                <a:cubicBezTo>
                  <a:pt x="937331" y="1616809"/>
                  <a:pt x="936508" y="1612815"/>
                  <a:pt x="936508" y="1606706"/>
                </a:cubicBezTo>
                <a:cubicBezTo>
                  <a:pt x="936508" y="1599423"/>
                  <a:pt x="938035" y="1594254"/>
                  <a:pt x="941089" y="1591199"/>
                </a:cubicBezTo>
                <a:cubicBezTo>
                  <a:pt x="938975" y="1587675"/>
                  <a:pt x="937918" y="1583798"/>
                  <a:pt x="937918" y="1579569"/>
                </a:cubicBezTo>
                <a:cubicBezTo>
                  <a:pt x="937918" y="1575810"/>
                  <a:pt x="938622" y="1573226"/>
                  <a:pt x="940032" y="1571816"/>
                </a:cubicBezTo>
                <a:cubicBezTo>
                  <a:pt x="938622" y="1569936"/>
                  <a:pt x="937918" y="1567587"/>
                  <a:pt x="937918" y="1564767"/>
                </a:cubicBezTo>
                <a:cubicBezTo>
                  <a:pt x="937918" y="1561948"/>
                  <a:pt x="938447" y="1558953"/>
                  <a:pt x="939504" y="1555781"/>
                </a:cubicBezTo>
                <a:cubicBezTo>
                  <a:pt x="940561" y="1552609"/>
                  <a:pt x="941912" y="1550083"/>
                  <a:pt x="943557" y="1548203"/>
                </a:cubicBezTo>
                <a:cubicBezTo>
                  <a:pt x="940502" y="1546089"/>
                  <a:pt x="938975" y="1541508"/>
                  <a:pt x="938975" y="1534459"/>
                </a:cubicBezTo>
                <a:cubicBezTo>
                  <a:pt x="938975" y="1529995"/>
                  <a:pt x="939328" y="1526353"/>
                  <a:pt x="940032" y="1523534"/>
                </a:cubicBezTo>
                <a:cubicBezTo>
                  <a:pt x="937918" y="1518835"/>
                  <a:pt x="936860" y="1514958"/>
                  <a:pt x="936860" y="1511904"/>
                </a:cubicBezTo>
                <a:cubicBezTo>
                  <a:pt x="936860" y="1507440"/>
                  <a:pt x="938270" y="1503915"/>
                  <a:pt x="941089" y="1501331"/>
                </a:cubicBezTo>
                <a:cubicBezTo>
                  <a:pt x="943909" y="1498747"/>
                  <a:pt x="947198" y="1497454"/>
                  <a:pt x="950958" y="1497454"/>
                </a:cubicBezTo>
                <a:cubicBezTo>
                  <a:pt x="955187" y="1497454"/>
                  <a:pt x="958828" y="1499099"/>
                  <a:pt x="961883" y="1502388"/>
                </a:cubicBezTo>
                <a:cubicBezTo>
                  <a:pt x="964937" y="1505678"/>
                  <a:pt x="966582" y="1510259"/>
                  <a:pt x="966817" y="1516133"/>
                </a:cubicBezTo>
                <a:cubicBezTo>
                  <a:pt x="967756" y="1513548"/>
                  <a:pt x="969342" y="1511316"/>
                  <a:pt x="971575" y="1509437"/>
                </a:cubicBezTo>
                <a:cubicBezTo>
                  <a:pt x="973806" y="1507557"/>
                  <a:pt x="976567" y="1506382"/>
                  <a:pt x="979856" y="1505912"/>
                </a:cubicBezTo>
                <a:cubicBezTo>
                  <a:pt x="979621" y="1503328"/>
                  <a:pt x="980209" y="1500920"/>
                  <a:pt x="981618" y="1498688"/>
                </a:cubicBezTo>
                <a:cubicBezTo>
                  <a:pt x="983028" y="1496456"/>
                  <a:pt x="985025" y="1494987"/>
                  <a:pt x="987610" y="1494283"/>
                </a:cubicBezTo>
                <a:cubicBezTo>
                  <a:pt x="985965" y="1491933"/>
                  <a:pt x="985143" y="1488996"/>
                  <a:pt x="985143" y="1485472"/>
                </a:cubicBezTo>
                <a:cubicBezTo>
                  <a:pt x="985143" y="1479363"/>
                  <a:pt x="987022" y="1474429"/>
                  <a:pt x="990782" y="1470670"/>
                </a:cubicBezTo>
                <a:cubicBezTo>
                  <a:pt x="990547" y="1467616"/>
                  <a:pt x="991604" y="1465090"/>
                  <a:pt x="993953" y="1463093"/>
                </a:cubicBezTo>
                <a:cubicBezTo>
                  <a:pt x="996303" y="1461096"/>
                  <a:pt x="999122" y="1460097"/>
                  <a:pt x="1002411" y="1460097"/>
                </a:cubicBezTo>
                <a:close/>
                <a:moveTo>
                  <a:pt x="5281725" y="1429436"/>
                </a:moveTo>
                <a:cubicBezTo>
                  <a:pt x="5285015" y="1429436"/>
                  <a:pt x="5288069" y="1430552"/>
                  <a:pt x="5290889" y="1432784"/>
                </a:cubicBezTo>
                <a:cubicBezTo>
                  <a:pt x="5293708" y="1435016"/>
                  <a:pt x="5295117" y="1437895"/>
                  <a:pt x="5295117" y="1441419"/>
                </a:cubicBezTo>
                <a:cubicBezTo>
                  <a:pt x="5295117" y="1443768"/>
                  <a:pt x="5294177" y="1446470"/>
                  <a:pt x="5292298" y="1449524"/>
                </a:cubicBezTo>
                <a:cubicBezTo>
                  <a:pt x="5294648" y="1451639"/>
                  <a:pt x="5295822" y="1455163"/>
                  <a:pt x="5295822" y="1460097"/>
                </a:cubicBezTo>
                <a:cubicBezTo>
                  <a:pt x="5295822" y="1462212"/>
                  <a:pt x="5295528" y="1464385"/>
                  <a:pt x="5294941" y="1466617"/>
                </a:cubicBezTo>
                <a:cubicBezTo>
                  <a:pt x="5294354" y="1468849"/>
                  <a:pt x="5293590" y="1470553"/>
                  <a:pt x="5292651" y="1471727"/>
                </a:cubicBezTo>
                <a:cubicBezTo>
                  <a:pt x="5294060" y="1472667"/>
                  <a:pt x="5294765" y="1474547"/>
                  <a:pt x="5294765" y="1477366"/>
                </a:cubicBezTo>
                <a:cubicBezTo>
                  <a:pt x="5294765" y="1479716"/>
                  <a:pt x="5294177" y="1482887"/>
                  <a:pt x="5293003" y="1486882"/>
                </a:cubicBezTo>
                <a:cubicBezTo>
                  <a:pt x="5295117" y="1486177"/>
                  <a:pt x="5297349" y="1485824"/>
                  <a:pt x="5299699" y="1485824"/>
                </a:cubicBezTo>
                <a:cubicBezTo>
                  <a:pt x="5303223" y="1485824"/>
                  <a:pt x="5305925" y="1486647"/>
                  <a:pt x="5307805" y="1488291"/>
                </a:cubicBezTo>
                <a:cubicBezTo>
                  <a:pt x="5310154" y="1487117"/>
                  <a:pt x="5312034" y="1486529"/>
                  <a:pt x="5313444" y="1486529"/>
                </a:cubicBezTo>
                <a:cubicBezTo>
                  <a:pt x="5315793" y="1486529"/>
                  <a:pt x="5317672" y="1487469"/>
                  <a:pt x="5319082" y="1489349"/>
                </a:cubicBezTo>
                <a:cubicBezTo>
                  <a:pt x="5320727" y="1488174"/>
                  <a:pt x="5322724" y="1487586"/>
                  <a:pt x="5325074" y="1487586"/>
                </a:cubicBezTo>
                <a:cubicBezTo>
                  <a:pt x="5328363" y="1487586"/>
                  <a:pt x="5330947" y="1488879"/>
                  <a:pt x="5332827" y="1491463"/>
                </a:cubicBezTo>
                <a:cubicBezTo>
                  <a:pt x="5337291" y="1491463"/>
                  <a:pt x="5340639" y="1492462"/>
                  <a:pt x="5342871" y="1494459"/>
                </a:cubicBezTo>
                <a:cubicBezTo>
                  <a:pt x="5345103" y="1496456"/>
                  <a:pt x="5346219" y="1498981"/>
                  <a:pt x="5346219" y="1502036"/>
                </a:cubicBezTo>
                <a:cubicBezTo>
                  <a:pt x="5346219" y="1505795"/>
                  <a:pt x="5344750" y="1509378"/>
                  <a:pt x="5341814" y="1512785"/>
                </a:cubicBezTo>
                <a:cubicBezTo>
                  <a:pt x="5338877" y="1516192"/>
                  <a:pt x="5335529" y="1517895"/>
                  <a:pt x="5331770" y="1517895"/>
                </a:cubicBezTo>
                <a:cubicBezTo>
                  <a:pt x="5329655" y="1517895"/>
                  <a:pt x="5327540" y="1517190"/>
                  <a:pt x="5325426" y="1515780"/>
                </a:cubicBezTo>
                <a:cubicBezTo>
                  <a:pt x="5323077" y="1517660"/>
                  <a:pt x="5320022" y="1518600"/>
                  <a:pt x="5316263" y="1518600"/>
                </a:cubicBezTo>
                <a:cubicBezTo>
                  <a:pt x="5312738" y="1518600"/>
                  <a:pt x="5309802" y="1517777"/>
                  <a:pt x="5307452" y="1516133"/>
                </a:cubicBezTo>
                <a:cubicBezTo>
                  <a:pt x="5304398" y="1517308"/>
                  <a:pt x="5302166" y="1517895"/>
                  <a:pt x="5300756" y="1517895"/>
                </a:cubicBezTo>
                <a:cubicBezTo>
                  <a:pt x="5298877" y="1517895"/>
                  <a:pt x="5296645" y="1517073"/>
                  <a:pt x="5294060" y="1515428"/>
                </a:cubicBezTo>
                <a:cubicBezTo>
                  <a:pt x="5296175" y="1518247"/>
                  <a:pt x="5297232" y="1521302"/>
                  <a:pt x="5297232" y="1524591"/>
                </a:cubicBezTo>
                <a:cubicBezTo>
                  <a:pt x="5297232" y="1528115"/>
                  <a:pt x="5295822" y="1531287"/>
                  <a:pt x="5293003" y="1534107"/>
                </a:cubicBezTo>
                <a:cubicBezTo>
                  <a:pt x="5295117" y="1536926"/>
                  <a:pt x="5296175" y="1540450"/>
                  <a:pt x="5296175" y="1544679"/>
                </a:cubicBezTo>
                <a:cubicBezTo>
                  <a:pt x="5296175" y="1548439"/>
                  <a:pt x="5295117" y="1551963"/>
                  <a:pt x="5293003" y="1555252"/>
                </a:cubicBezTo>
                <a:cubicBezTo>
                  <a:pt x="5295822" y="1557132"/>
                  <a:pt x="5297232" y="1560186"/>
                  <a:pt x="5297232" y="1564415"/>
                </a:cubicBezTo>
                <a:cubicBezTo>
                  <a:pt x="5297232" y="1567939"/>
                  <a:pt x="5296175" y="1570994"/>
                  <a:pt x="5294060" y="1573578"/>
                </a:cubicBezTo>
                <a:cubicBezTo>
                  <a:pt x="5296410" y="1576163"/>
                  <a:pt x="5297584" y="1580744"/>
                  <a:pt x="5297584" y="1587323"/>
                </a:cubicBezTo>
                <a:cubicBezTo>
                  <a:pt x="5297584" y="1590142"/>
                  <a:pt x="5297232" y="1592492"/>
                  <a:pt x="5296527" y="1594371"/>
                </a:cubicBezTo>
                <a:cubicBezTo>
                  <a:pt x="5298172" y="1596721"/>
                  <a:pt x="5298994" y="1599188"/>
                  <a:pt x="5298994" y="1601772"/>
                </a:cubicBezTo>
                <a:cubicBezTo>
                  <a:pt x="5298994" y="1603182"/>
                  <a:pt x="5298700" y="1605003"/>
                  <a:pt x="5298113" y="1607235"/>
                </a:cubicBezTo>
                <a:cubicBezTo>
                  <a:pt x="5297525" y="1609467"/>
                  <a:pt x="5297114" y="1611288"/>
                  <a:pt x="5296880" y="1612697"/>
                </a:cubicBezTo>
                <a:cubicBezTo>
                  <a:pt x="5299699" y="1615987"/>
                  <a:pt x="5301109" y="1619158"/>
                  <a:pt x="5301109" y="1622213"/>
                </a:cubicBezTo>
                <a:cubicBezTo>
                  <a:pt x="5305103" y="1625267"/>
                  <a:pt x="5307100" y="1628909"/>
                  <a:pt x="5307100" y="1633138"/>
                </a:cubicBezTo>
                <a:cubicBezTo>
                  <a:pt x="5311799" y="1635722"/>
                  <a:pt x="5314148" y="1640069"/>
                  <a:pt x="5314148" y="1646178"/>
                </a:cubicBezTo>
                <a:cubicBezTo>
                  <a:pt x="5314619" y="1646882"/>
                  <a:pt x="5315088" y="1647352"/>
                  <a:pt x="5315558" y="1647587"/>
                </a:cubicBezTo>
                <a:cubicBezTo>
                  <a:pt x="5316028" y="1647822"/>
                  <a:pt x="5316381" y="1648057"/>
                  <a:pt x="5316616" y="1648292"/>
                </a:cubicBezTo>
                <a:lnTo>
                  <a:pt x="5319082" y="1647940"/>
                </a:lnTo>
                <a:cubicBezTo>
                  <a:pt x="5322606" y="1647940"/>
                  <a:pt x="5325426" y="1648997"/>
                  <a:pt x="5327540" y="1651112"/>
                </a:cubicBezTo>
                <a:cubicBezTo>
                  <a:pt x="5329420" y="1650642"/>
                  <a:pt x="5330947" y="1650407"/>
                  <a:pt x="5332122" y="1650407"/>
                </a:cubicBezTo>
                <a:cubicBezTo>
                  <a:pt x="5332827" y="1650407"/>
                  <a:pt x="5334119" y="1650642"/>
                  <a:pt x="5335999" y="1651112"/>
                </a:cubicBezTo>
                <a:cubicBezTo>
                  <a:pt x="5336234" y="1649937"/>
                  <a:pt x="5336880" y="1649115"/>
                  <a:pt x="5337937" y="1648645"/>
                </a:cubicBezTo>
                <a:cubicBezTo>
                  <a:pt x="5338994" y="1648175"/>
                  <a:pt x="5340228" y="1647822"/>
                  <a:pt x="5341637" y="1647587"/>
                </a:cubicBezTo>
                <a:cubicBezTo>
                  <a:pt x="5342577" y="1647352"/>
                  <a:pt x="5343752" y="1647235"/>
                  <a:pt x="5345162" y="1647235"/>
                </a:cubicBezTo>
                <a:cubicBezTo>
                  <a:pt x="5349156" y="1647235"/>
                  <a:pt x="5352387" y="1648703"/>
                  <a:pt x="5354853" y="1651640"/>
                </a:cubicBezTo>
                <a:cubicBezTo>
                  <a:pt x="5357321" y="1654577"/>
                  <a:pt x="5358554" y="1658043"/>
                  <a:pt x="5358554" y="1662037"/>
                </a:cubicBezTo>
                <a:cubicBezTo>
                  <a:pt x="5358554" y="1665091"/>
                  <a:pt x="5357732" y="1667734"/>
                  <a:pt x="5356087" y="1669966"/>
                </a:cubicBezTo>
                <a:cubicBezTo>
                  <a:pt x="5354442" y="1672198"/>
                  <a:pt x="5351976" y="1673784"/>
                  <a:pt x="5348686" y="1674724"/>
                </a:cubicBezTo>
                <a:cubicBezTo>
                  <a:pt x="5343752" y="1678953"/>
                  <a:pt x="5337878" y="1680715"/>
                  <a:pt x="5331065" y="1680010"/>
                </a:cubicBezTo>
                <a:cubicBezTo>
                  <a:pt x="5329185" y="1681655"/>
                  <a:pt x="5326718" y="1682477"/>
                  <a:pt x="5323664" y="1682477"/>
                </a:cubicBezTo>
                <a:cubicBezTo>
                  <a:pt x="5319435" y="1682477"/>
                  <a:pt x="5315558" y="1680950"/>
                  <a:pt x="5312034" y="1677896"/>
                </a:cubicBezTo>
                <a:cubicBezTo>
                  <a:pt x="5309685" y="1677426"/>
                  <a:pt x="5306865" y="1676192"/>
                  <a:pt x="5303576" y="1674196"/>
                </a:cubicBezTo>
                <a:cubicBezTo>
                  <a:pt x="5300286" y="1672198"/>
                  <a:pt x="5298642" y="1670378"/>
                  <a:pt x="5298642" y="1668733"/>
                </a:cubicBezTo>
                <a:cubicBezTo>
                  <a:pt x="5295352" y="1668263"/>
                  <a:pt x="5292004" y="1666383"/>
                  <a:pt x="5288598" y="1663094"/>
                </a:cubicBezTo>
                <a:cubicBezTo>
                  <a:pt x="5285191" y="1659805"/>
                  <a:pt x="5283957" y="1655811"/>
                  <a:pt x="5284897" y="1651112"/>
                </a:cubicBezTo>
                <a:cubicBezTo>
                  <a:pt x="5282312" y="1648292"/>
                  <a:pt x="5280786" y="1645355"/>
                  <a:pt x="5280315" y="1642301"/>
                </a:cubicBezTo>
                <a:cubicBezTo>
                  <a:pt x="5277496" y="1640891"/>
                  <a:pt x="5275440" y="1638777"/>
                  <a:pt x="5274148" y="1635957"/>
                </a:cubicBezTo>
                <a:cubicBezTo>
                  <a:pt x="5272856" y="1633138"/>
                  <a:pt x="5272445" y="1630201"/>
                  <a:pt x="5272915" y="1627147"/>
                </a:cubicBezTo>
                <a:cubicBezTo>
                  <a:pt x="5269860" y="1624327"/>
                  <a:pt x="5268333" y="1620098"/>
                  <a:pt x="5268333" y="1614459"/>
                </a:cubicBezTo>
                <a:cubicBezTo>
                  <a:pt x="5268333" y="1612345"/>
                  <a:pt x="5268568" y="1609643"/>
                  <a:pt x="5269038" y="1606354"/>
                </a:cubicBezTo>
                <a:cubicBezTo>
                  <a:pt x="5265749" y="1603769"/>
                  <a:pt x="5264104" y="1600245"/>
                  <a:pt x="5264104" y="1595781"/>
                </a:cubicBezTo>
                <a:cubicBezTo>
                  <a:pt x="5264104" y="1591787"/>
                  <a:pt x="5265396" y="1588497"/>
                  <a:pt x="5267981" y="1585913"/>
                </a:cubicBezTo>
                <a:cubicBezTo>
                  <a:pt x="5265161" y="1583094"/>
                  <a:pt x="5263751" y="1579452"/>
                  <a:pt x="5263751" y="1574988"/>
                </a:cubicBezTo>
                <a:cubicBezTo>
                  <a:pt x="5263751" y="1573343"/>
                  <a:pt x="5264222" y="1571346"/>
                  <a:pt x="5265161" y="1568997"/>
                </a:cubicBezTo>
                <a:cubicBezTo>
                  <a:pt x="5263751" y="1566177"/>
                  <a:pt x="5263047" y="1563358"/>
                  <a:pt x="5263047" y="1560538"/>
                </a:cubicBezTo>
                <a:cubicBezTo>
                  <a:pt x="5263047" y="1556779"/>
                  <a:pt x="5264104" y="1553842"/>
                  <a:pt x="5266219" y="1551728"/>
                </a:cubicBezTo>
                <a:cubicBezTo>
                  <a:pt x="5264809" y="1548908"/>
                  <a:pt x="5264104" y="1545854"/>
                  <a:pt x="5264104" y="1542565"/>
                </a:cubicBezTo>
                <a:cubicBezTo>
                  <a:pt x="5264104" y="1539745"/>
                  <a:pt x="5264515" y="1537220"/>
                  <a:pt x="5265337" y="1534988"/>
                </a:cubicBezTo>
                <a:cubicBezTo>
                  <a:pt x="5266160" y="1532756"/>
                  <a:pt x="5267159" y="1531052"/>
                  <a:pt x="5268333" y="1529877"/>
                </a:cubicBezTo>
                <a:cubicBezTo>
                  <a:pt x="5265749" y="1526823"/>
                  <a:pt x="5264457" y="1523534"/>
                  <a:pt x="5264457" y="1520010"/>
                </a:cubicBezTo>
                <a:cubicBezTo>
                  <a:pt x="5264457" y="1518130"/>
                  <a:pt x="5264809" y="1516133"/>
                  <a:pt x="5265514" y="1514018"/>
                </a:cubicBezTo>
                <a:cubicBezTo>
                  <a:pt x="5263399" y="1514723"/>
                  <a:pt x="5261050" y="1515076"/>
                  <a:pt x="5258465" y="1515076"/>
                </a:cubicBezTo>
                <a:cubicBezTo>
                  <a:pt x="5254471" y="1515076"/>
                  <a:pt x="5251534" y="1514253"/>
                  <a:pt x="5249655" y="1512609"/>
                </a:cubicBezTo>
                <a:cubicBezTo>
                  <a:pt x="5246836" y="1513313"/>
                  <a:pt x="5244368" y="1513666"/>
                  <a:pt x="5242254" y="1513666"/>
                </a:cubicBezTo>
                <a:cubicBezTo>
                  <a:pt x="5238024" y="1513666"/>
                  <a:pt x="5233678" y="1512374"/>
                  <a:pt x="5229214" y="1509789"/>
                </a:cubicBezTo>
                <a:cubicBezTo>
                  <a:pt x="5226865" y="1511199"/>
                  <a:pt x="5224397" y="1511904"/>
                  <a:pt x="5221813" y="1511904"/>
                </a:cubicBezTo>
                <a:cubicBezTo>
                  <a:pt x="5218054" y="1511904"/>
                  <a:pt x="5214941" y="1510318"/>
                  <a:pt x="5212474" y="1507146"/>
                </a:cubicBezTo>
                <a:cubicBezTo>
                  <a:pt x="5210007" y="1503974"/>
                  <a:pt x="5208773" y="1500391"/>
                  <a:pt x="5208773" y="1496397"/>
                </a:cubicBezTo>
                <a:cubicBezTo>
                  <a:pt x="5208773" y="1492873"/>
                  <a:pt x="5209890" y="1489877"/>
                  <a:pt x="5212121" y="1487410"/>
                </a:cubicBezTo>
                <a:cubicBezTo>
                  <a:pt x="5214353" y="1484943"/>
                  <a:pt x="5217584" y="1483592"/>
                  <a:pt x="5221813" y="1483357"/>
                </a:cubicBezTo>
                <a:cubicBezTo>
                  <a:pt x="5224632" y="1482183"/>
                  <a:pt x="5227217" y="1481595"/>
                  <a:pt x="5229566" y="1481595"/>
                </a:cubicBezTo>
                <a:cubicBezTo>
                  <a:pt x="5234265" y="1481595"/>
                  <a:pt x="5238377" y="1482770"/>
                  <a:pt x="5241902" y="1485119"/>
                </a:cubicBezTo>
                <a:cubicBezTo>
                  <a:pt x="5244955" y="1483945"/>
                  <a:pt x="5248362" y="1483357"/>
                  <a:pt x="5252122" y="1483357"/>
                </a:cubicBezTo>
                <a:cubicBezTo>
                  <a:pt x="5255411" y="1483357"/>
                  <a:pt x="5257995" y="1483945"/>
                  <a:pt x="5259875" y="1485119"/>
                </a:cubicBezTo>
                <a:cubicBezTo>
                  <a:pt x="5260110" y="1484180"/>
                  <a:pt x="5261108" y="1483299"/>
                  <a:pt x="5262871" y="1482476"/>
                </a:cubicBezTo>
                <a:cubicBezTo>
                  <a:pt x="5264633" y="1481654"/>
                  <a:pt x="5266101" y="1481360"/>
                  <a:pt x="5267276" y="1481595"/>
                </a:cubicBezTo>
                <a:cubicBezTo>
                  <a:pt x="5266336" y="1479481"/>
                  <a:pt x="5265866" y="1476661"/>
                  <a:pt x="5265866" y="1473137"/>
                </a:cubicBezTo>
                <a:cubicBezTo>
                  <a:pt x="5265866" y="1468908"/>
                  <a:pt x="5266806" y="1466676"/>
                  <a:pt x="5268685" y="1466441"/>
                </a:cubicBezTo>
                <a:cubicBezTo>
                  <a:pt x="5267041" y="1464091"/>
                  <a:pt x="5266219" y="1460685"/>
                  <a:pt x="5266219" y="1456221"/>
                </a:cubicBezTo>
                <a:cubicBezTo>
                  <a:pt x="5266219" y="1450112"/>
                  <a:pt x="5267746" y="1445883"/>
                  <a:pt x="5270800" y="1443533"/>
                </a:cubicBezTo>
                <a:cubicBezTo>
                  <a:pt x="5270565" y="1438834"/>
                  <a:pt x="5271505" y="1435310"/>
                  <a:pt x="5273619" y="1432961"/>
                </a:cubicBezTo>
                <a:cubicBezTo>
                  <a:pt x="5275734" y="1430611"/>
                  <a:pt x="5278436" y="1429436"/>
                  <a:pt x="5281725" y="1429436"/>
                </a:cubicBezTo>
                <a:close/>
                <a:moveTo>
                  <a:pt x="3938700" y="1429436"/>
                </a:moveTo>
                <a:cubicBezTo>
                  <a:pt x="3941989" y="1429436"/>
                  <a:pt x="3945044" y="1430552"/>
                  <a:pt x="3947863" y="1432784"/>
                </a:cubicBezTo>
                <a:cubicBezTo>
                  <a:pt x="3950683" y="1435016"/>
                  <a:pt x="3952092" y="1437895"/>
                  <a:pt x="3952092" y="1441419"/>
                </a:cubicBezTo>
                <a:cubicBezTo>
                  <a:pt x="3952092" y="1443768"/>
                  <a:pt x="3951153" y="1446470"/>
                  <a:pt x="3949273" y="1449524"/>
                </a:cubicBezTo>
                <a:cubicBezTo>
                  <a:pt x="3951622" y="1451639"/>
                  <a:pt x="3952797" y="1455163"/>
                  <a:pt x="3952797" y="1460097"/>
                </a:cubicBezTo>
                <a:cubicBezTo>
                  <a:pt x="3952797" y="1462212"/>
                  <a:pt x="3952504" y="1464385"/>
                  <a:pt x="3951916" y="1466617"/>
                </a:cubicBezTo>
                <a:cubicBezTo>
                  <a:pt x="3951329" y="1468849"/>
                  <a:pt x="3950565" y="1470553"/>
                  <a:pt x="3949625" y="1471727"/>
                </a:cubicBezTo>
                <a:cubicBezTo>
                  <a:pt x="3951035" y="1472667"/>
                  <a:pt x="3951740" y="1474547"/>
                  <a:pt x="3951740" y="1477366"/>
                </a:cubicBezTo>
                <a:cubicBezTo>
                  <a:pt x="3951740" y="1479716"/>
                  <a:pt x="3951153" y="1482887"/>
                  <a:pt x="3949978" y="1486882"/>
                </a:cubicBezTo>
                <a:cubicBezTo>
                  <a:pt x="3952092" y="1486177"/>
                  <a:pt x="3954324" y="1485824"/>
                  <a:pt x="3956674" y="1485824"/>
                </a:cubicBezTo>
                <a:cubicBezTo>
                  <a:pt x="3960198" y="1485824"/>
                  <a:pt x="3962900" y="1486647"/>
                  <a:pt x="3964780" y="1488291"/>
                </a:cubicBezTo>
                <a:cubicBezTo>
                  <a:pt x="3967129" y="1487117"/>
                  <a:pt x="3969009" y="1486529"/>
                  <a:pt x="3970419" y="1486529"/>
                </a:cubicBezTo>
                <a:cubicBezTo>
                  <a:pt x="3972768" y="1486529"/>
                  <a:pt x="3974648" y="1487469"/>
                  <a:pt x="3976057" y="1489349"/>
                </a:cubicBezTo>
                <a:cubicBezTo>
                  <a:pt x="3977702" y="1488174"/>
                  <a:pt x="3979699" y="1487586"/>
                  <a:pt x="3982048" y="1487586"/>
                </a:cubicBezTo>
                <a:cubicBezTo>
                  <a:pt x="3985338" y="1487586"/>
                  <a:pt x="3987922" y="1488879"/>
                  <a:pt x="3989802" y="1491463"/>
                </a:cubicBezTo>
                <a:cubicBezTo>
                  <a:pt x="3994266" y="1491463"/>
                  <a:pt x="3997614" y="1492462"/>
                  <a:pt x="3999846" y="1494459"/>
                </a:cubicBezTo>
                <a:cubicBezTo>
                  <a:pt x="4002078" y="1496456"/>
                  <a:pt x="4003194" y="1498981"/>
                  <a:pt x="4003194" y="1502036"/>
                </a:cubicBezTo>
                <a:cubicBezTo>
                  <a:pt x="4003194" y="1505795"/>
                  <a:pt x="4001726" y="1509378"/>
                  <a:pt x="3998789" y="1512785"/>
                </a:cubicBezTo>
                <a:cubicBezTo>
                  <a:pt x="3995852" y="1516192"/>
                  <a:pt x="3992504" y="1517895"/>
                  <a:pt x="3988744" y="1517895"/>
                </a:cubicBezTo>
                <a:cubicBezTo>
                  <a:pt x="3986630" y="1517895"/>
                  <a:pt x="3984515" y="1517190"/>
                  <a:pt x="3982401" y="1515780"/>
                </a:cubicBezTo>
                <a:cubicBezTo>
                  <a:pt x="3980051" y="1517660"/>
                  <a:pt x="3976997" y="1518600"/>
                  <a:pt x="3973238" y="1518600"/>
                </a:cubicBezTo>
                <a:cubicBezTo>
                  <a:pt x="3969714" y="1518600"/>
                  <a:pt x="3966777" y="1517777"/>
                  <a:pt x="3964427" y="1516133"/>
                </a:cubicBezTo>
                <a:cubicBezTo>
                  <a:pt x="3961373" y="1517308"/>
                  <a:pt x="3959141" y="1517895"/>
                  <a:pt x="3957731" y="1517895"/>
                </a:cubicBezTo>
                <a:cubicBezTo>
                  <a:pt x="3955851" y="1517895"/>
                  <a:pt x="3953620" y="1517073"/>
                  <a:pt x="3951035" y="1515428"/>
                </a:cubicBezTo>
                <a:cubicBezTo>
                  <a:pt x="3953150" y="1518247"/>
                  <a:pt x="3954207" y="1521302"/>
                  <a:pt x="3954207" y="1524591"/>
                </a:cubicBezTo>
                <a:cubicBezTo>
                  <a:pt x="3954207" y="1528115"/>
                  <a:pt x="3952797" y="1531287"/>
                  <a:pt x="3949978" y="1534107"/>
                </a:cubicBezTo>
                <a:cubicBezTo>
                  <a:pt x="3952092" y="1536926"/>
                  <a:pt x="3953150" y="1540450"/>
                  <a:pt x="3953150" y="1544679"/>
                </a:cubicBezTo>
                <a:cubicBezTo>
                  <a:pt x="3953150" y="1548439"/>
                  <a:pt x="3952092" y="1551963"/>
                  <a:pt x="3949978" y="1555252"/>
                </a:cubicBezTo>
                <a:cubicBezTo>
                  <a:pt x="3952797" y="1557132"/>
                  <a:pt x="3954207" y="1560186"/>
                  <a:pt x="3954207" y="1564415"/>
                </a:cubicBezTo>
                <a:cubicBezTo>
                  <a:pt x="3954207" y="1567939"/>
                  <a:pt x="3953150" y="1570994"/>
                  <a:pt x="3951035" y="1573578"/>
                </a:cubicBezTo>
                <a:cubicBezTo>
                  <a:pt x="3953385" y="1576163"/>
                  <a:pt x="3954559" y="1580744"/>
                  <a:pt x="3954559" y="1587323"/>
                </a:cubicBezTo>
                <a:cubicBezTo>
                  <a:pt x="3954559" y="1590142"/>
                  <a:pt x="3954207" y="1592492"/>
                  <a:pt x="3953502" y="1594371"/>
                </a:cubicBezTo>
                <a:cubicBezTo>
                  <a:pt x="3955147" y="1596721"/>
                  <a:pt x="3955969" y="1599188"/>
                  <a:pt x="3955969" y="1601772"/>
                </a:cubicBezTo>
                <a:cubicBezTo>
                  <a:pt x="3955969" y="1603182"/>
                  <a:pt x="3955675" y="1605003"/>
                  <a:pt x="3955088" y="1607235"/>
                </a:cubicBezTo>
                <a:cubicBezTo>
                  <a:pt x="3954501" y="1609467"/>
                  <a:pt x="3954089" y="1611288"/>
                  <a:pt x="3953854" y="1612697"/>
                </a:cubicBezTo>
                <a:cubicBezTo>
                  <a:pt x="3956674" y="1615987"/>
                  <a:pt x="3958084" y="1619158"/>
                  <a:pt x="3958084" y="1622213"/>
                </a:cubicBezTo>
                <a:cubicBezTo>
                  <a:pt x="3962078" y="1625267"/>
                  <a:pt x="3964075" y="1628909"/>
                  <a:pt x="3964075" y="1633138"/>
                </a:cubicBezTo>
                <a:cubicBezTo>
                  <a:pt x="3968774" y="1635722"/>
                  <a:pt x="3971123" y="1640069"/>
                  <a:pt x="3971123" y="1646178"/>
                </a:cubicBezTo>
                <a:cubicBezTo>
                  <a:pt x="3971593" y="1646882"/>
                  <a:pt x="3972063" y="1647352"/>
                  <a:pt x="3972533" y="1647587"/>
                </a:cubicBezTo>
                <a:cubicBezTo>
                  <a:pt x="3973003" y="1647822"/>
                  <a:pt x="3973355" y="1648057"/>
                  <a:pt x="3973590" y="1648292"/>
                </a:cubicBezTo>
                <a:lnTo>
                  <a:pt x="3976057" y="1647940"/>
                </a:lnTo>
                <a:cubicBezTo>
                  <a:pt x="3979581" y="1647940"/>
                  <a:pt x="3982401" y="1648997"/>
                  <a:pt x="3984515" y="1651112"/>
                </a:cubicBezTo>
                <a:cubicBezTo>
                  <a:pt x="3986395" y="1650642"/>
                  <a:pt x="3987922" y="1650407"/>
                  <a:pt x="3989097" y="1650407"/>
                </a:cubicBezTo>
                <a:cubicBezTo>
                  <a:pt x="3989802" y="1650407"/>
                  <a:pt x="3991094" y="1650642"/>
                  <a:pt x="3992974" y="1651112"/>
                </a:cubicBezTo>
                <a:cubicBezTo>
                  <a:pt x="3993209" y="1649937"/>
                  <a:pt x="3993855" y="1649115"/>
                  <a:pt x="3994912" y="1648645"/>
                </a:cubicBezTo>
                <a:cubicBezTo>
                  <a:pt x="3995969" y="1648175"/>
                  <a:pt x="3997203" y="1647822"/>
                  <a:pt x="3998612" y="1647587"/>
                </a:cubicBezTo>
                <a:cubicBezTo>
                  <a:pt x="3999552" y="1647352"/>
                  <a:pt x="4000727" y="1647235"/>
                  <a:pt x="4002137" y="1647235"/>
                </a:cubicBezTo>
                <a:cubicBezTo>
                  <a:pt x="4006131" y="1647235"/>
                  <a:pt x="4009362" y="1648703"/>
                  <a:pt x="4011829" y="1651640"/>
                </a:cubicBezTo>
                <a:cubicBezTo>
                  <a:pt x="4014295" y="1654577"/>
                  <a:pt x="4015529" y="1658043"/>
                  <a:pt x="4015529" y="1662037"/>
                </a:cubicBezTo>
                <a:cubicBezTo>
                  <a:pt x="4015529" y="1665091"/>
                  <a:pt x="4014707" y="1667734"/>
                  <a:pt x="4013062" y="1669966"/>
                </a:cubicBezTo>
                <a:cubicBezTo>
                  <a:pt x="4011417" y="1672198"/>
                  <a:pt x="4008950" y="1673784"/>
                  <a:pt x="4005661" y="1674724"/>
                </a:cubicBezTo>
                <a:cubicBezTo>
                  <a:pt x="4000727" y="1678953"/>
                  <a:pt x="3994853" y="1680715"/>
                  <a:pt x="3988040" y="1680010"/>
                </a:cubicBezTo>
                <a:cubicBezTo>
                  <a:pt x="3986160" y="1681655"/>
                  <a:pt x="3983693" y="1682477"/>
                  <a:pt x="3980639" y="1682477"/>
                </a:cubicBezTo>
                <a:cubicBezTo>
                  <a:pt x="3976410" y="1682477"/>
                  <a:pt x="3972533" y="1680950"/>
                  <a:pt x="3969009" y="1677896"/>
                </a:cubicBezTo>
                <a:cubicBezTo>
                  <a:pt x="3966659" y="1677426"/>
                  <a:pt x="3963840" y="1676192"/>
                  <a:pt x="3960551" y="1674196"/>
                </a:cubicBezTo>
                <a:cubicBezTo>
                  <a:pt x="3957261" y="1672198"/>
                  <a:pt x="3955617" y="1670378"/>
                  <a:pt x="3955617" y="1668733"/>
                </a:cubicBezTo>
                <a:cubicBezTo>
                  <a:pt x="3952327" y="1668263"/>
                  <a:pt x="3948979" y="1666383"/>
                  <a:pt x="3945572" y="1663094"/>
                </a:cubicBezTo>
                <a:cubicBezTo>
                  <a:pt x="3942166" y="1659805"/>
                  <a:pt x="3940932" y="1655811"/>
                  <a:pt x="3941872" y="1651112"/>
                </a:cubicBezTo>
                <a:cubicBezTo>
                  <a:pt x="3939288" y="1648292"/>
                  <a:pt x="3937760" y="1645355"/>
                  <a:pt x="3937291" y="1642301"/>
                </a:cubicBezTo>
                <a:cubicBezTo>
                  <a:pt x="3934471" y="1640891"/>
                  <a:pt x="3932415" y="1638777"/>
                  <a:pt x="3931123" y="1635957"/>
                </a:cubicBezTo>
                <a:cubicBezTo>
                  <a:pt x="3929831" y="1633138"/>
                  <a:pt x="3929420" y="1630201"/>
                  <a:pt x="3929890" y="1627147"/>
                </a:cubicBezTo>
                <a:cubicBezTo>
                  <a:pt x="3926835" y="1624327"/>
                  <a:pt x="3925308" y="1620098"/>
                  <a:pt x="3925308" y="1614459"/>
                </a:cubicBezTo>
                <a:cubicBezTo>
                  <a:pt x="3925308" y="1612345"/>
                  <a:pt x="3925543" y="1609643"/>
                  <a:pt x="3926013" y="1606354"/>
                </a:cubicBezTo>
                <a:cubicBezTo>
                  <a:pt x="3922723" y="1603769"/>
                  <a:pt x="3921079" y="1600245"/>
                  <a:pt x="3921079" y="1595781"/>
                </a:cubicBezTo>
                <a:cubicBezTo>
                  <a:pt x="3921079" y="1591787"/>
                  <a:pt x="3922371" y="1588497"/>
                  <a:pt x="3924956" y="1585913"/>
                </a:cubicBezTo>
                <a:cubicBezTo>
                  <a:pt x="3922136" y="1583094"/>
                  <a:pt x="3920727" y="1579452"/>
                  <a:pt x="3920727" y="1574988"/>
                </a:cubicBezTo>
                <a:cubicBezTo>
                  <a:pt x="3920727" y="1573343"/>
                  <a:pt x="3921197" y="1571346"/>
                  <a:pt x="3922136" y="1568997"/>
                </a:cubicBezTo>
                <a:cubicBezTo>
                  <a:pt x="3920727" y="1566177"/>
                  <a:pt x="3920022" y="1563358"/>
                  <a:pt x="3920022" y="1560538"/>
                </a:cubicBezTo>
                <a:cubicBezTo>
                  <a:pt x="3920022" y="1556779"/>
                  <a:pt x="3921079" y="1553842"/>
                  <a:pt x="3923194" y="1551728"/>
                </a:cubicBezTo>
                <a:cubicBezTo>
                  <a:pt x="3921784" y="1548908"/>
                  <a:pt x="3921079" y="1545854"/>
                  <a:pt x="3921079" y="1542565"/>
                </a:cubicBezTo>
                <a:cubicBezTo>
                  <a:pt x="3921079" y="1539745"/>
                  <a:pt x="3921490" y="1537220"/>
                  <a:pt x="3922312" y="1534988"/>
                </a:cubicBezTo>
                <a:cubicBezTo>
                  <a:pt x="3923135" y="1532756"/>
                  <a:pt x="3924133" y="1531052"/>
                  <a:pt x="3925308" y="1529877"/>
                </a:cubicBezTo>
                <a:cubicBezTo>
                  <a:pt x="3922723" y="1526823"/>
                  <a:pt x="3921431" y="1523534"/>
                  <a:pt x="3921431" y="1520010"/>
                </a:cubicBezTo>
                <a:cubicBezTo>
                  <a:pt x="3921431" y="1518130"/>
                  <a:pt x="3921784" y="1516133"/>
                  <a:pt x="3922489" y="1514018"/>
                </a:cubicBezTo>
                <a:cubicBezTo>
                  <a:pt x="3920374" y="1514723"/>
                  <a:pt x="3918025" y="1515076"/>
                  <a:pt x="3915440" y="1515076"/>
                </a:cubicBezTo>
                <a:cubicBezTo>
                  <a:pt x="3911446" y="1515076"/>
                  <a:pt x="3908509" y="1514253"/>
                  <a:pt x="3906629" y="1512609"/>
                </a:cubicBezTo>
                <a:cubicBezTo>
                  <a:pt x="3903810" y="1513313"/>
                  <a:pt x="3901343" y="1513666"/>
                  <a:pt x="3899229" y="1513666"/>
                </a:cubicBezTo>
                <a:cubicBezTo>
                  <a:pt x="3895000" y="1513666"/>
                  <a:pt x="3890653" y="1512374"/>
                  <a:pt x="3886189" y="1509789"/>
                </a:cubicBezTo>
                <a:cubicBezTo>
                  <a:pt x="3883839" y="1511199"/>
                  <a:pt x="3881373" y="1511904"/>
                  <a:pt x="3878788" y="1511904"/>
                </a:cubicBezTo>
                <a:cubicBezTo>
                  <a:pt x="3875029" y="1511904"/>
                  <a:pt x="3871916" y="1510318"/>
                  <a:pt x="3869449" y="1507146"/>
                </a:cubicBezTo>
                <a:cubicBezTo>
                  <a:pt x="3866982" y="1503974"/>
                  <a:pt x="3865748" y="1500391"/>
                  <a:pt x="3865748" y="1496397"/>
                </a:cubicBezTo>
                <a:cubicBezTo>
                  <a:pt x="3865748" y="1492873"/>
                  <a:pt x="3866864" y="1489877"/>
                  <a:pt x="3869096" y="1487410"/>
                </a:cubicBezTo>
                <a:cubicBezTo>
                  <a:pt x="3871328" y="1484943"/>
                  <a:pt x="3874559" y="1483592"/>
                  <a:pt x="3878788" y="1483357"/>
                </a:cubicBezTo>
                <a:cubicBezTo>
                  <a:pt x="3881607" y="1482183"/>
                  <a:pt x="3884192" y="1481595"/>
                  <a:pt x="3886541" y="1481595"/>
                </a:cubicBezTo>
                <a:cubicBezTo>
                  <a:pt x="3891240" y="1481595"/>
                  <a:pt x="3895352" y="1482770"/>
                  <a:pt x="3898876" y="1485119"/>
                </a:cubicBezTo>
                <a:cubicBezTo>
                  <a:pt x="3901931" y="1483945"/>
                  <a:pt x="3905337" y="1483357"/>
                  <a:pt x="3909096" y="1483357"/>
                </a:cubicBezTo>
                <a:cubicBezTo>
                  <a:pt x="3912386" y="1483357"/>
                  <a:pt x="3914970" y="1483945"/>
                  <a:pt x="3916850" y="1485119"/>
                </a:cubicBezTo>
                <a:cubicBezTo>
                  <a:pt x="3917085" y="1484180"/>
                  <a:pt x="3918083" y="1483299"/>
                  <a:pt x="3919845" y="1482476"/>
                </a:cubicBezTo>
                <a:cubicBezTo>
                  <a:pt x="3921608" y="1481654"/>
                  <a:pt x="3923076" y="1481360"/>
                  <a:pt x="3924251" y="1481595"/>
                </a:cubicBezTo>
                <a:cubicBezTo>
                  <a:pt x="3923311" y="1479481"/>
                  <a:pt x="3922841" y="1476661"/>
                  <a:pt x="3922841" y="1473137"/>
                </a:cubicBezTo>
                <a:cubicBezTo>
                  <a:pt x="3922841" y="1468908"/>
                  <a:pt x="3923781" y="1466676"/>
                  <a:pt x="3925661" y="1466441"/>
                </a:cubicBezTo>
                <a:cubicBezTo>
                  <a:pt x="3924016" y="1464091"/>
                  <a:pt x="3923194" y="1460685"/>
                  <a:pt x="3923194" y="1456221"/>
                </a:cubicBezTo>
                <a:cubicBezTo>
                  <a:pt x="3923194" y="1450112"/>
                  <a:pt x="3924721" y="1445883"/>
                  <a:pt x="3927775" y="1443533"/>
                </a:cubicBezTo>
                <a:cubicBezTo>
                  <a:pt x="3927540" y="1438834"/>
                  <a:pt x="3928480" y="1435310"/>
                  <a:pt x="3930595" y="1432961"/>
                </a:cubicBezTo>
                <a:cubicBezTo>
                  <a:pt x="3932709" y="1430611"/>
                  <a:pt x="3935411" y="1429436"/>
                  <a:pt x="3938700" y="1429436"/>
                </a:cubicBezTo>
                <a:close/>
                <a:moveTo>
                  <a:pt x="2043227" y="1429436"/>
                </a:moveTo>
                <a:cubicBezTo>
                  <a:pt x="2046516" y="1429436"/>
                  <a:pt x="2049571" y="1430552"/>
                  <a:pt x="2052390" y="1432784"/>
                </a:cubicBezTo>
                <a:cubicBezTo>
                  <a:pt x="2055209" y="1435016"/>
                  <a:pt x="2056619" y="1437895"/>
                  <a:pt x="2056619" y="1441419"/>
                </a:cubicBezTo>
                <a:cubicBezTo>
                  <a:pt x="2056619" y="1443768"/>
                  <a:pt x="2055679" y="1446470"/>
                  <a:pt x="2053800" y="1449524"/>
                </a:cubicBezTo>
                <a:cubicBezTo>
                  <a:pt x="2056149" y="1451639"/>
                  <a:pt x="2057324" y="1455163"/>
                  <a:pt x="2057324" y="1460097"/>
                </a:cubicBezTo>
                <a:cubicBezTo>
                  <a:pt x="2057324" y="1462212"/>
                  <a:pt x="2057030" y="1464385"/>
                  <a:pt x="2056443" y="1466617"/>
                </a:cubicBezTo>
                <a:cubicBezTo>
                  <a:pt x="2055855" y="1468849"/>
                  <a:pt x="2055092" y="1470553"/>
                  <a:pt x="2054152" y="1471727"/>
                </a:cubicBezTo>
                <a:cubicBezTo>
                  <a:pt x="2055562" y="1472667"/>
                  <a:pt x="2056267" y="1474547"/>
                  <a:pt x="2056267" y="1477366"/>
                </a:cubicBezTo>
                <a:cubicBezTo>
                  <a:pt x="2056267" y="1479716"/>
                  <a:pt x="2055679" y="1482887"/>
                  <a:pt x="2054505" y="1486882"/>
                </a:cubicBezTo>
                <a:cubicBezTo>
                  <a:pt x="2056619" y="1486177"/>
                  <a:pt x="2058851" y="1485824"/>
                  <a:pt x="2061201" y="1485824"/>
                </a:cubicBezTo>
                <a:cubicBezTo>
                  <a:pt x="2064725" y="1485824"/>
                  <a:pt x="2067427" y="1486647"/>
                  <a:pt x="2069306" y="1488291"/>
                </a:cubicBezTo>
                <a:cubicBezTo>
                  <a:pt x="2071656" y="1487117"/>
                  <a:pt x="2073535" y="1486529"/>
                  <a:pt x="2074945" y="1486529"/>
                </a:cubicBezTo>
                <a:cubicBezTo>
                  <a:pt x="2077295" y="1486529"/>
                  <a:pt x="2079174" y="1487469"/>
                  <a:pt x="2080584" y="1489349"/>
                </a:cubicBezTo>
                <a:cubicBezTo>
                  <a:pt x="2082229" y="1488174"/>
                  <a:pt x="2084225" y="1487586"/>
                  <a:pt x="2086575" y="1487586"/>
                </a:cubicBezTo>
                <a:cubicBezTo>
                  <a:pt x="2089865" y="1487586"/>
                  <a:pt x="2092450" y="1488879"/>
                  <a:pt x="2094329" y="1491463"/>
                </a:cubicBezTo>
                <a:cubicBezTo>
                  <a:pt x="2098793" y="1491463"/>
                  <a:pt x="2102141" y="1492462"/>
                  <a:pt x="2104373" y="1494459"/>
                </a:cubicBezTo>
                <a:cubicBezTo>
                  <a:pt x="2106605" y="1496456"/>
                  <a:pt x="2107721" y="1498981"/>
                  <a:pt x="2107721" y="1502036"/>
                </a:cubicBezTo>
                <a:cubicBezTo>
                  <a:pt x="2107721" y="1505795"/>
                  <a:pt x="2106252" y="1509378"/>
                  <a:pt x="2103316" y="1512785"/>
                </a:cubicBezTo>
                <a:cubicBezTo>
                  <a:pt x="2100378" y="1516192"/>
                  <a:pt x="2097031" y="1517895"/>
                  <a:pt x="2093272" y="1517895"/>
                </a:cubicBezTo>
                <a:cubicBezTo>
                  <a:pt x="2091157" y="1517895"/>
                  <a:pt x="2089042" y="1517190"/>
                  <a:pt x="2086928" y="1515780"/>
                </a:cubicBezTo>
                <a:cubicBezTo>
                  <a:pt x="2084578" y="1517660"/>
                  <a:pt x="2081524" y="1518600"/>
                  <a:pt x="2077765" y="1518600"/>
                </a:cubicBezTo>
                <a:cubicBezTo>
                  <a:pt x="2074241" y="1518600"/>
                  <a:pt x="2071304" y="1517777"/>
                  <a:pt x="2068954" y="1516133"/>
                </a:cubicBezTo>
                <a:cubicBezTo>
                  <a:pt x="2065900" y="1517308"/>
                  <a:pt x="2063668" y="1517895"/>
                  <a:pt x="2062258" y="1517895"/>
                </a:cubicBezTo>
                <a:cubicBezTo>
                  <a:pt x="2060378" y="1517895"/>
                  <a:pt x="2058146" y="1517073"/>
                  <a:pt x="2055562" y="1515428"/>
                </a:cubicBezTo>
                <a:cubicBezTo>
                  <a:pt x="2057676" y="1518247"/>
                  <a:pt x="2058734" y="1521302"/>
                  <a:pt x="2058734" y="1524591"/>
                </a:cubicBezTo>
                <a:cubicBezTo>
                  <a:pt x="2058734" y="1528115"/>
                  <a:pt x="2057324" y="1531287"/>
                  <a:pt x="2054505" y="1534107"/>
                </a:cubicBezTo>
                <a:cubicBezTo>
                  <a:pt x="2056619" y="1536926"/>
                  <a:pt x="2057676" y="1540450"/>
                  <a:pt x="2057676" y="1544679"/>
                </a:cubicBezTo>
                <a:cubicBezTo>
                  <a:pt x="2057676" y="1548439"/>
                  <a:pt x="2056619" y="1551963"/>
                  <a:pt x="2054505" y="1555252"/>
                </a:cubicBezTo>
                <a:cubicBezTo>
                  <a:pt x="2057324" y="1557132"/>
                  <a:pt x="2058734" y="1560186"/>
                  <a:pt x="2058734" y="1564415"/>
                </a:cubicBezTo>
                <a:cubicBezTo>
                  <a:pt x="2058734" y="1567939"/>
                  <a:pt x="2057676" y="1570994"/>
                  <a:pt x="2055562" y="1573578"/>
                </a:cubicBezTo>
                <a:cubicBezTo>
                  <a:pt x="2057911" y="1576163"/>
                  <a:pt x="2059086" y="1580744"/>
                  <a:pt x="2059086" y="1587323"/>
                </a:cubicBezTo>
                <a:cubicBezTo>
                  <a:pt x="2059086" y="1590142"/>
                  <a:pt x="2058734" y="1592492"/>
                  <a:pt x="2058029" y="1594371"/>
                </a:cubicBezTo>
                <a:cubicBezTo>
                  <a:pt x="2059673" y="1596721"/>
                  <a:pt x="2060496" y="1599188"/>
                  <a:pt x="2060496" y="1601772"/>
                </a:cubicBezTo>
                <a:cubicBezTo>
                  <a:pt x="2060496" y="1603182"/>
                  <a:pt x="2060202" y="1605003"/>
                  <a:pt x="2059615" y="1607235"/>
                </a:cubicBezTo>
                <a:cubicBezTo>
                  <a:pt x="2059028" y="1609467"/>
                  <a:pt x="2058616" y="1611288"/>
                  <a:pt x="2058381" y="1612697"/>
                </a:cubicBezTo>
                <a:cubicBezTo>
                  <a:pt x="2061201" y="1615987"/>
                  <a:pt x="2062610" y="1619158"/>
                  <a:pt x="2062610" y="1622213"/>
                </a:cubicBezTo>
                <a:cubicBezTo>
                  <a:pt x="2066605" y="1625267"/>
                  <a:pt x="2068601" y="1628909"/>
                  <a:pt x="2068601" y="1633138"/>
                </a:cubicBezTo>
                <a:cubicBezTo>
                  <a:pt x="2073301" y="1635722"/>
                  <a:pt x="2075650" y="1640069"/>
                  <a:pt x="2075650" y="1646178"/>
                </a:cubicBezTo>
                <a:cubicBezTo>
                  <a:pt x="2076120" y="1646882"/>
                  <a:pt x="2076590" y="1647352"/>
                  <a:pt x="2077060" y="1647587"/>
                </a:cubicBezTo>
                <a:cubicBezTo>
                  <a:pt x="2077530" y="1647822"/>
                  <a:pt x="2077882" y="1648057"/>
                  <a:pt x="2078117" y="1648292"/>
                </a:cubicBezTo>
                <a:lnTo>
                  <a:pt x="2080584" y="1647940"/>
                </a:lnTo>
                <a:cubicBezTo>
                  <a:pt x="2084108" y="1647940"/>
                  <a:pt x="2086928" y="1648997"/>
                  <a:pt x="2089042" y="1651112"/>
                </a:cubicBezTo>
                <a:cubicBezTo>
                  <a:pt x="2090922" y="1650642"/>
                  <a:pt x="2092450" y="1650407"/>
                  <a:pt x="2093624" y="1650407"/>
                </a:cubicBezTo>
                <a:cubicBezTo>
                  <a:pt x="2094329" y="1650407"/>
                  <a:pt x="2095621" y="1650642"/>
                  <a:pt x="2097501" y="1651112"/>
                </a:cubicBezTo>
                <a:cubicBezTo>
                  <a:pt x="2097735" y="1649937"/>
                  <a:pt x="2098382" y="1649115"/>
                  <a:pt x="2099439" y="1648645"/>
                </a:cubicBezTo>
                <a:cubicBezTo>
                  <a:pt x="2100496" y="1648175"/>
                  <a:pt x="2101730" y="1647822"/>
                  <a:pt x="2103139" y="1647587"/>
                </a:cubicBezTo>
                <a:cubicBezTo>
                  <a:pt x="2104079" y="1647352"/>
                  <a:pt x="2105254" y="1647235"/>
                  <a:pt x="2106664" y="1647235"/>
                </a:cubicBezTo>
                <a:cubicBezTo>
                  <a:pt x="2110658" y="1647235"/>
                  <a:pt x="2113889" y="1648703"/>
                  <a:pt x="2116356" y="1651640"/>
                </a:cubicBezTo>
                <a:cubicBezTo>
                  <a:pt x="2118822" y="1654577"/>
                  <a:pt x="2120056" y="1658043"/>
                  <a:pt x="2120056" y="1662037"/>
                </a:cubicBezTo>
                <a:cubicBezTo>
                  <a:pt x="2120056" y="1665091"/>
                  <a:pt x="2119234" y="1667734"/>
                  <a:pt x="2117589" y="1669966"/>
                </a:cubicBezTo>
                <a:cubicBezTo>
                  <a:pt x="2115944" y="1672198"/>
                  <a:pt x="2113477" y="1673784"/>
                  <a:pt x="2110188" y="1674724"/>
                </a:cubicBezTo>
                <a:cubicBezTo>
                  <a:pt x="2105254" y="1678953"/>
                  <a:pt x="2099380" y="1680715"/>
                  <a:pt x="2092566" y="1680010"/>
                </a:cubicBezTo>
                <a:cubicBezTo>
                  <a:pt x="2090687" y="1681655"/>
                  <a:pt x="2088220" y="1682477"/>
                  <a:pt x="2085166" y="1682477"/>
                </a:cubicBezTo>
                <a:cubicBezTo>
                  <a:pt x="2080936" y="1682477"/>
                  <a:pt x="2077060" y="1680950"/>
                  <a:pt x="2073535" y="1677896"/>
                </a:cubicBezTo>
                <a:cubicBezTo>
                  <a:pt x="2071186" y="1677426"/>
                  <a:pt x="2068367" y="1676192"/>
                  <a:pt x="2065077" y="1674196"/>
                </a:cubicBezTo>
                <a:cubicBezTo>
                  <a:pt x="2061788" y="1672198"/>
                  <a:pt x="2060143" y="1670378"/>
                  <a:pt x="2060143" y="1668733"/>
                </a:cubicBezTo>
                <a:cubicBezTo>
                  <a:pt x="2056854" y="1668263"/>
                  <a:pt x="2053506" y="1666383"/>
                  <a:pt x="2050099" y="1663094"/>
                </a:cubicBezTo>
                <a:cubicBezTo>
                  <a:pt x="2046693" y="1659805"/>
                  <a:pt x="2045459" y="1655811"/>
                  <a:pt x="2046399" y="1651112"/>
                </a:cubicBezTo>
                <a:cubicBezTo>
                  <a:pt x="2043814" y="1648292"/>
                  <a:pt x="2042287" y="1645355"/>
                  <a:pt x="2041817" y="1642301"/>
                </a:cubicBezTo>
                <a:cubicBezTo>
                  <a:pt x="2038998" y="1640891"/>
                  <a:pt x="2036943" y="1638777"/>
                  <a:pt x="2035650" y="1635957"/>
                </a:cubicBezTo>
                <a:cubicBezTo>
                  <a:pt x="2034358" y="1633138"/>
                  <a:pt x="2033946" y="1630201"/>
                  <a:pt x="2034416" y="1627147"/>
                </a:cubicBezTo>
                <a:cubicBezTo>
                  <a:pt x="2031362" y="1624327"/>
                  <a:pt x="2029835" y="1620098"/>
                  <a:pt x="2029835" y="1614459"/>
                </a:cubicBezTo>
                <a:cubicBezTo>
                  <a:pt x="2029835" y="1612345"/>
                  <a:pt x="2030070" y="1609643"/>
                  <a:pt x="2030540" y="1606354"/>
                </a:cubicBezTo>
                <a:cubicBezTo>
                  <a:pt x="2027250" y="1603769"/>
                  <a:pt x="2025606" y="1600245"/>
                  <a:pt x="2025606" y="1595781"/>
                </a:cubicBezTo>
                <a:cubicBezTo>
                  <a:pt x="2025606" y="1591787"/>
                  <a:pt x="2026898" y="1588497"/>
                  <a:pt x="2029483" y="1585913"/>
                </a:cubicBezTo>
                <a:cubicBezTo>
                  <a:pt x="2026663" y="1583094"/>
                  <a:pt x="2025254" y="1579452"/>
                  <a:pt x="2025254" y="1574988"/>
                </a:cubicBezTo>
                <a:cubicBezTo>
                  <a:pt x="2025254" y="1573343"/>
                  <a:pt x="2025723" y="1571346"/>
                  <a:pt x="2026663" y="1568997"/>
                </a:cubicBezTo>
                <a:cubicBezTo>
                  <a:pt x="2025254" y="1566177"/>
                  <a:pt x="2024549" y="1563358"/>
                  <a:pt x="2024549" y="1560538"/>
                </a:cubicBezTo>
                <a:cubicBezTo>
                  <a:pt x="2024549" y="1556779"/>
                  <a:pt x="2025606" y="1553842"/>
                  <a:pt x="2027720" y="1551728"/>
                </a:cubicBezTo>
                <a:cubicBezTo>
                  <a:pt x="2026310" y="1548908"/>
                  <a:pt x="2025606" y="1545854"/>
                  <a:pt x="2025606" y="1542565"/>
                </a:cubicBezTo>
                <a:cubicBezTo>
                  <a:pt x="2025606" y="1539745"/>
                  <a:pt x="2026017" y="1537220"/>
                  <a:pt x="2026840" y="1534988"/>
                </a:cubicBezTo>
                <a:cubicBezTo>
                  <a:pt x="2027662" y="1532756"/>
                  <a:pt x="2028660" y="1531052"/>
                  <a:pt x="2029835" y="1529877"/>
                </a:cubicBezTo>
                <a:cubicBezTo>
                  <a:pt x="2027250" y="1526823"/>
                  <a:pt x="2025958" y="1523534"/>
                  <a:pt x="2025958" y="1520010"/>
                </a:cubicBezTo>
                <a:cubicBezTo>
                  <a:pt x="2025958" y="1518130"/>
                  <a:pt x="2026310" y="1516133"/>
                  <a:pt x="2027016" y="1514018"/>
                </a:cubicBezTo>
                <a:cubicBezTo>
                  <a:pt x="2024901" y="1514723"/>
                  <a:pt x="2022551" y="1515076"/>
                  <a:pt x="2019967" y="1515076"/>
                </a:cubicBezTo>
                <a:cubicBezTo>
                  <a:pt x="2015972" y="1515076"/>
                  <a:pt x="2013036" y="1514253"/>
                  <a:pt x="2011157" y="1512609"/>
                </a:cubicBezTo>
                <a:cubicBezTo>
                  <a:pt x="2008337" y="1513313"/>
                  <a:pt x="2005870" y="1513666"/>
                  <a:pt x="2003756" y="1513666"/>
                </a:cubicBezTo>
                <a:cubicBezTo>
                  <a:pt x="1999527" y="1513666"/>
                  <a:pt x="1995179" y="1512374"/>
                  <a:pt x="1990716" y="1509789"/>
                </a:cubicBezTo>
                <a:cubicBezTo>
                  <a:pt x="1988366" y="1511199"/>
                  <a:pt x="1985899" y="1511904"/>
                  <a:pt x="1983315" y="1511904"/>
                </a:cubicBezTo>
                <a:cubicBezTo>
                  <a:pt x="1979555" y="1511904"/>
                  <a:pt x="1976443" y="1510318"/>
                  <a:pt x="1973975" y="1507146"/>
                </a:cubicBezTo>
                <a:cubicBezTo>
                  <a:pt x="1971508" y="1503974"/>
                  <a:pt x="1970275" y="1500391"/>
                  <a:pt x="1970275" y="1496397"/>
                </a:cubicBezTo>
                <a:cubicBezTo>
                  <a:pt x="1970275" y="1492873"/>
                  <a:pt x="1971391" y="1489877"/>
                  <a:pt x="1973623" y="1487410"/>
                </a:cubicBezTo>
                <a:cubicBezTo>
                  <a:pt x="1975855" y="1484943"/>
                  <a:pt x="1979086" y="1483592"/>
                  <a:pt x="1983315" y="1483357"/>
                </a:cubicBezTo>
                <a:cubicBezTo>
                  <a:pt x="1986134" y="1482183"/>
                  <a:pt x="1988719" y="1481595"/>
                  <a:pt x="1991068" y="1481595"/>
                </a:cubicBezTo>
                <a:cubicBezTo>
                  <a:pt x="1995767" y="1481595"/>
                  <a:pt x="1999879" y="1482770"/>
                  <a:pt x="2003403" y="1485119"/>
                </a:cubicBezTo>
                <a:cubicBezTo>
                  <a:pt x="2006457" y="1483945"/>
                  <a:pt x="2009864" y="1483357"/>
                  <a:pt x="2013623" y="1483357"/>
                </a:cubicBezTo>
                <a:cubicBezTo>
                  <a:pt x="2016913" y="1483357"/>
                  <a:pt x="2019497" y="1483945"/>
                  <a:pt x="2021376" y="1485119"/>
                </a:cubicBezTo>
                <a:cubicBezTo>
                  <a:pt x="2021612" y="1484180"/>
                  <a:pt x="2022610" y="1483299"/>
                  <a:pt x="2024372" y="1482476"/>
                </a:cubicBezTo>
                <a:cubicBezTo>
                  <a:pt x="2026134" y="1481654"/>
                  <a:pt x="2027603" y="1481360"/>
                  <a:pt x="2028778" y="1481595"/>
                </a:cubicBezTo>
                <a:cubicBezTo>
                  <a:pt x="2027838" y="1479481"/>
                  <a:pt x="2027368" y="1476661"/>
                  <a:pt x="2027368" y="1473137"/>
                </a:cubicBezTo>
                <a:cubicBezTo>
                  <a:pt x="2027368" y="1468908"/>
                  <a:pt x="2028308" y="1466676"/>
                  <a:pt x="2030187" y="1466441"/>
                </a:cubicBezTo>
                <a:cubicBezTo>
                  <a:pt x="2028542" y="1464091"/>
                  <a:pt x="2027720" y="1460685"/>
                  <a:pt x="2027720" y="1456221"/>
                </a:cubicBezTo>
                <a:cubicBezTo>
                  <a:pt x="2027720" y="1450112"/>
                  <a:pt x="2029248" y="1445883"/>
                  <a:pt x="2032302" y="1443533"/>
                </a:cubicBezTo>
                <a:cubicBezTo>
                  <a:pt x="2032067" y="1438834"/>
                  <a:pt x="2033007" y="1435310"/>
                  <a:pt x="2035121" y="1432961"/>
                </a:cubicBezTo>
                <a:cubicBezTo>
                  <a:pt x="2037236" y="1430611"/>
                  <a:pt x="2039938" y="1429436"/>
                  <a:pt x="2043227" y="1429436"/>
                </a:cubicBezTo>
                <a:close/>
                <a:moveTo>
                  <a:pt x="462078" y="1429436"/>
                </a:moveTo>
                <a:cubicBezTo>
                  <a:pt x="465367" y="1429436"/>
                  <a:pt x="468421" y="1430552"/>
                  <a:pt x="471241" y="1432784"/>
                </a:cubicBezTo>
                <a:cubicBezTo>
                  <a:pt x="474060" y="1435016"/>
                  <a:pt x="475470" y="1437895"/>
                  <a:pt x="475470" y="1441419"/>
                </a:cubicBezTo>
                <a:cubicBezTo>
                  <a:pt x="475470" y="1443768"/>
                  <a:pt x="474530" y="1446470"/>
                  <a:pt x="472650" y="1449524"/>
                </a:cubicBezTo>
                <a:cubicBezTo>
                  <a:pt x="475000" y="1451639"/>
                  <a:pt x="476174" y="1455163"/>
                  <a:pt x="476174" y="1460097"/>
                </a:cubicBezTo>
                <a:cubicBezTo>
                  <a:pt x="476174" y="1462212"/>
                  <a:pt x="475881" y="1464385"/>
                  <a:pt x="475293" y="1466617"/>
                </a:cubicBezTo>
                <a:cubicBezTo>
                  <a:pt x="474706" y="1468849"/>
                  <a:pt x="473943" y="1470553"/>
                  <a:pt x="473003" y="1471727"/>
                </a:cubicBezTo>
                <a:cubicBezTo>
                  <a:pt x="474412" y="1472667"/>
                  <a:pt x="475117" y="1474547"/>
                  <a:pt x="475117" y="1477366"/>
                </a:cubicBezTo>
                <a:cubicBezTo>
                  <a:pt x="475117" y="1479716"/>
                  <a:pt x="474530" y="1482887"/>
                  <a:pt x="473355" y="1486882"/>
                </a:cubicBezTo>
                <a:cubicBezTo>
                  <a:pt x="475470" y="1486177"/>
                  <a:pt x="477702" y="1485824"/>
                  <a:pt x="480051" y="1485824"/>
                </a:cubicBezTo>
                <a:cubicBezTo>
                  <a:pt x="483575" y="1485824"/>
                  <a:pt x="486277" y="1486647"/>
                  <a:pt x="488157" y="1488291"/>
                </a:cubicBezTo>
                <a:cubicBezTo>
                  <a:pt x="490507" y="1487117"/>
                  <a:pt x="492386" y="1486529"/>
                  <a:pt x="493796" y="1486529"/>
                </a:cubicBezTo>
                <a:cubicBezTo>
                  <a:pt x="496145" y="1486529"/>
                  <a:pt x="498025" y="1487469"/>
                  <a:pt x="499434" y="1489349"/>
                </a:cubicBezTo>
                <a:cubicBezTo>
                  <a:pt x="501079" y="1488174"/>
                  <a:pt x="503076" y="1487586"/>
                  <a:pt x="505426" y="1487586"/>
                </a:cubicBezTo>
                <a:cubicBezTo>
                  <a:pt x="508715" y="1487586"/>
                  <a:pt x="511300" y="1488879"/>
                  <a:pt x="513179" y="1491463"/>
                </a:cubicBezTo>
                <a:cubicBezTo>
                  <a:pt x="517643" y="1491463"/>
                  <a:pt x="520991" y="1492462"/>
                  <a:pt x="523223" y="1494459"/>
                </a:cubicBezTo>
                <a:cubicBezTo>
                  <a:pt x="525455" y="1496456"/>
                  <a:pt x="526571" y="1498981"/>
                  <a:pt x="526571" y="1502036"/>
                </a:cubicBezTo>
                <a:cubicBezTo>
                  <a:pt x="526571" y="1505795"/>
                  <a:pt x="525103" y="1509378"/>
                  <a:pt x="522166" y="1512785"/>
                </a:cubicBezTo>
                <a:cubicBezTo>
                  <a:pt x="519229" y="1516192"/>
                  <a:pt x="515881" y="1517895"/>
                  <a:pt x="512122" y="1517895"/>
                </a:cubicBezTo>
                <a:cubicBezTo>
                  <a:pt x="510007" y="1517895"/>
                  <a:pt x="507893" y="1517190"/>
                  <a:pt x="505778" y="1515780"/>
                </a:cubicBezTo>
                <a:cubicBezTo>
                  <a:pt x="503429" y="1517660"/>
                  <a:pt x="500374" y="1518600"/>
                  <a:pt x="496615" y="1518600"/>
                </a:cubicBezTo>
                <a:cubicBezTo>
                  <a:pt x="493091" y="1518600"/>
                  <a:pt x="490154" y="1517777"/>
                  <a:pt x="487805" y="1516133"/>
                </a:cubicBezTo>
                <a:cubicBezTo>
                  <a:pt x="484750" y="1517308"/>
                  <a:pt x="482518" y="1517895"/>
                  <a:pt x="481108" y="1517895"/>
                </a:cubicBezTo>
                <a:cubicBezTo>
                  <a:pt x="479229" y="1517895"/>
                  <a:pt x="476997" y="1517073"/>
                  <a:pt x="474412" y="1515428"/>
                </a:cubicBezTo>
                <a:cubicBezTo>
                  <a:pt x="476527" y="1518247"/>
                  <a:pt x="477584" y="1521302"/>
                  <a:pt x="477584" y="1524591"/>
                </a:cubicBezTo>
                <a:cubicBezTo>
                  <a:pt x="477584" y="1528115"/>
                  <a:pt x="476174" y="1531287"/>
                  <a:pt x="473355" y="1534107"/>
                </a:cubicBezTo>
                <a:cubicBezTo>
                  <a:pt x="475470" y="1536926"/>
                  <a:pt x="476527" y="1540450"/>
                  <a:pt x="476527" y="1544679"/>
                </a:cubicBezTo>
                <a:cubicBezTo>
                  <a:pt x="476527" y="1548439"/>
                  <a:pt x="475470" y="1551963"/>
                  <a:pt x="473355" y="1555252"/>
                </a:cubicBezTo>
                <a:cubicBezTo>
                  <a:pt x="476174" y="1557132"/>
                  <a:pt x="477584" y="1560186"/>
                  <a:pt x="477584" y="1564415"/>
                </a:cubicBezTo>
                <a:cubicBezTo>
                  <a:pt x="477584" y="1567939"/>
                  <a:pt x="476527" y="1570994"/>
                  <a:pt x="474412" y="1573578"/>
                </a:cubicBezTo>
                <a:cubicBezTo>
                  <a:pt x="476762" y="1576163"/>
                  <a:pt x="477937" y="1580744"/>
                  <a:pt x="477937" y="1587323"/>
                </a:cubicBezTo>
                <a:cubicBezTo>
                  <a:pt x="477937" y="1590142"/>
                  <a:pt x="477584" y="1592492"/>
                  <a:pt x="476879" y="1594371"/>
                </a:cubicBezTo>
                <a:cubicBezTo>
                  <a:pt x="478524" y="1596721"/>
                  <a:pt x="479346" y="1599188"/>
                  <a:pt x="479346" y="1601772"/>
                </a:cubicBezTo>
                <a:cubicBezTo>
                  <a:pt x="479346" y="1603182"/>
                  <a:pt x="479053" y="1605003"/>
                  <a:pt x="478465" y="1607235"/>
                </a:cubicBezTo>
                <a:cubicBezTo>
                  <a:pt x="477878" y="1609467"/>
                  <a:pt x="477467" y="1611288"/>
                  <a:pt x="477232" y="1612697"/>
                </a:cubicBezTo>
                <a:cubicBezTo>
                  <a:pt x="480051" y="1615987"/>
                  <a:pt x="481461" y="1619158"/>
                  <a:pt x="481461" y="1622213"/>
                </a:cubicBezTo>
                <a:cubicBezTo>
                  <a:pt x="485455" y="1625267"/>
                  <a:pt x="487452" y="1628909"/>
                  <a:pt x="487452" y="1633138"/>
                </a:cubicBezTo>
                <a:cubicBezTo>
                  <a:pt x="492151" y="1635722"/>
                  <a:pt x="494500" y="1640069"/>
                  <a:pt x="494500" y="1646178"/>
                </a:cubicBezTo>
                <a:cubicBezTo>
                  <a:pt x="494970" y="1646882"/>
                  <a:pt x="495440" y="1647352"/>
                  <a:pt x="495910" y="1647587"/>
                </a:cubicBezTo>
                <a:cubicBezTo>
                  <a:pt x="496380" y="1647822"/>
                  <a:pt x="496733" y="1648057"/>
                  <a:pt x="496967" y="1648292"/>
                </a:cubicBezTo>
                <a:lnTo>
                  <a:pt x="499434" y="1647940"/>
                </a:lnTo>
                <a:cubicBezTo>
                  <a:pt x="502958" y="1647940"/>
                  <a:pt x="505778" y="1648997"/>
                  <a:pt x="507893" y="1651112"/>
                </a:cubicBezTo>
                <a:cubicBezTo>
                  <a:pt x="509772" y="1650642"/>
                  <a:pt x="511300" y="1650407"/>
                  <a:pt x="512474" y="1650407"/>
                </a:cubicBezTo>
                <a:cubicBezTo>
                  <a:pt x="513179" y="1650407"/>
                  <a:pt x="514471" y="1650642"/>
                  <a:pt x="516351" y="1651112"/>
                </a:cubicBezTo>
                <a:cubicBezTo>
                  <a:pt x="516586" y="1649937"/>
                  <a:pt x="517232" y="1649115"/>
                  <a:pt x="518289" y="1648645"/>
                </a:cubicBezTo>
                <a:cubicBezTo>
                  <a:pt x="519347" y="1648175"/>
                  <a:pt x="520580" y="1647822"/>
                  <a:pt x="521990" y="1647587"/>
                </a:cubicBezTo>
                <a:cubicBezTo>
                  <a:pt x="522930" y="1647352"/>
                  <a:pt x="524104" y="1647235"/>
                  <a:pt x="525514" y="1647235"/>
                </a:cubicBezTo>
                <a:cubicBezTo>
                  <a:pt x="529508" y="1647235"/>
                  <a:pt x="532739" y="1648703"/>
                  <a:pt x="535206" y="1651640"/>
                </a:cubicBezTo>
                <a:cubicBezTo>
                  <a:pt x="537673" y="1654577"/>
                  <a:pt x="538906" y="1658043"/>
                  <a:pt x="538906" y="1662037"/>
                </a:cubicBezTo>
                <a:cubicBezTo>
                  <a:pt x="538906" y="1665091"/>
                  <a:pt x="538084" y="1667734"/>
                  <a:pt x="536439" y="1669966"/>
                </a:cubicBezTo>
                <a:cubicBezTo>
                  <a:pt x="534795" y="1672198"/>
                  <a:pt x="532328" y="1673784"/>
                  <a:pt x="529038" y="1674724"/>
                </a:cubicBezTo>
                <a:cubicBezTo>
                  <a:pt x="524104" y="1678953"/>
                  <a:pt x="518231" y="1680715"/>
                  <a:pt x="511417" y="1680010"/>
                </a:cubicBezTo>
                <a:cubicBezTo>
                  <a:pt x="509538" y="1681655"/>
                  <a:pt x="507070" y="1682477"/>
                  <a:pt x="504016" y="1682477"/>
                </a:cubicBezTo>
                <a:cubicBezTo>
                  <a:pt x="499787" y="1682477"/>
                  <a:pt x="495910" y="1680950"/>
                  <a:pt x="492386" y="1677896"/>
                </a:cubicBezTo>
                <a:cubicBezTo>
                  <a:pt x="490037" y="1677426"/>
                  <a:pt x="487217" y="1676192"/>
                  <a:pt x="483928" y="1674196"/>
                </a:cubicBezTo>
                <a:cubicBezTo>
                  <a:pt x="480638" y="1672198"/>
                  <a:pt x="478994" y="1670378"/>
                  <a:pt x="478994" y="1668733"/>
                </a:cubicBezTo>
                <a:cubicBezTo>
                  <a:pt x="475704" y="1668263"/>
                  <a:pt x="472356" y="1666383"/>
                  <a:pt x="468950" y="1663094"/>
                </a:cubicBezTo>
                <a:cubicBezTo>
                  <a:pt x="465543" y="1659805"/>
                  <a:pt x="464310" y="1655811"/>
                  <a:pt x="465249" y="1651112"/>
                </a:cubicBezTo>
                <a:cubicBezTo>
                  <a:pt x="462665" y="1648292"/>
                  <a:pt x="461138" y="1645355"/>
                  <a:pt x="460668" y="1642301"/>
                </a:cubicBezTo>
                <a:cubicBezTo>
                  <a:pt x="457848" y="1640891"/>
                  <a:pt x="455793" y="1638777"/>
                  <a:pt x="454500" y="1635957"/>
                </a:cubicBezTo>
                <a:cubicBezTo>
                  <a:pt x="453208" y="1633138"/>
                  <a:pt x="452797" y="1630201"/>
                  <a:pt x="453267" y="1627147"/>
                </a:cubicBezTo>
                <a:cubicBezTo>
                  <a:pt x="450212" y="1624327"/>
                  <a:pt x="448685" y="1620098"/>
                  <a:pt x="448685" y="1614459"/>
                </a:cubicBezTo>
                <a:cubicBezTo>
                  <a:pt x="448685" y="1612345"/>
                  <a:pt x="448920" y="1609643"/>
                  <a:pt x="449390" y="1606354"/>
                </a:cubicBezTo>
                <a:cubicBezTo>
                  <a:pt x="446101" y="1603769"/>
                  <a:pt x="444456" y="1600245"/>
                  <a:pt x="444456" y="1595781"/>
                </a:cubicBezTo>
                <a:cubicBezTo>
                  <a:pt x="444456" y="1591787"/>
                  <a:pt x="445748" y="1588497"/>
                  <a:pt x="448333" y="1585913"/>
                </a:cubicBezTo>
                <a:cubicBezTo>
                  <a:pt x="445514" y="1583094"/>
                  <a:pt x="444104" y="1579452"/>
                  <a:pt x="444104" y="1574988"/>
                </a:cubicBezTo>
                <a:cubicBezTo>
                  <a:pt x="444104" y="1573343"/>
                  <a:pt x="444573" y="1571346"/>
                  <a:pt x="445514" y="1568997"/>
                </a:cubicBezTo>
                <a:cubicBezTo>
                  <a:pt x="444104" y="1566177"/>
                  <a:pt x="443398" y="1563358"/>
                  <a:pt x="443398" y="1560538"/>
                </a:cubicBezTo>
                <a:cubicBezTo>
                  <a:pt x="443398" y="1556779"/>
                  <a:pt x="444456" y="1553842"/>
                  <a:pt x="446571" y="1551728"/>
                </a:cubicBezTo>
                <a:cubicBezTo>
                  <a:pt x="445161" y="1548908"/>
                  <a:pt x="444456" y="1545854"/>
                  <a:pt x="444456" y="1542565"/>
                </a:cubicBezTo>
                <a:cubicBezTo>
                  <a:pt x="444456" y="1539745"/>
                  <a:pt x="444867" y="1537220"/>
                  <a:pt x="445689" y="1534988"/>
                </a:cubicBezTo>
                <a:cubicBezTo>
                  <a:pt x="446512" y="1532756"/>
                  <a:pt x="447510" y="1531052"/>
                  <a:pt x="448685" y="1529877"/>
                </a:cubicBezTo>
                <a:cubicBezTo>
                  <a:pt x="446101" y="1526823"/>
                  <a:pt x="444808" y="1523534"/>
                  <a:pt x="444808" y="1520010"/>
                </a:cubicBezTo>
                <a:cubicBezTo>
                  <a:pt x="444808" y="1518130"/>
                  <a:pt x="445161" y="1516133"/>
                  <a:pt x="445866" y="1514018"/>
                </a:cubicBezTo>
                <a:cubicBezTo>
                  <a:pt x="443751" y="1514723"/>
                  <a:pt x="441402" y="1515076"/>
                  <a:pt x="438817" y="1515076"/>
                </a:cubicBezTo>
                <a:cubicBezTo>
                  <a:pt x="434823" y="1515076"/>
                  <a:pt x="431886" y="1514253"/>
                  <a:pt x="430006" y="1512609"/>
                </a:cubicBezTo>
                <a:cubicBezTo>
                  <a:pt x="427187" y="1513313"/>
                  <a:pt x="424720" y="1513666"/>
                  <a:pt x="422605" y="1513666"/>
                </a:cubicBezTo>
                <a:cubicBezTo>
                  <a:pt x="418376" y="1513666"/>
                  <a:pt x="414030" y="1512374"/>
                  <a:pt x="409566" y="1509789"/>
                </a:cubicBezTo>
                <a:cubicBezTo>
                  <a:pt x="407216" y="1511199"/>
                  <a:pt x="404749" y="1511904"/>
                  <a:pt x="402165" y="1511904"/>
                </a:cubicBezTo>
                <a:cubicBezTo>
                  <a:pt x="398406" y="1511904"/>
                  <a:pt x="395293" y="1510318"/>
                  <a:pt x="392826" y="1507146"/>
                </a:cubicBezTo>
                <a:cubicBezTo>
                  <a:pt x="390359" y="1503974"/>
                  <a:pt x="389125" y="1500391"/>
                  <a:pt x="389125" y="1496397"/>
                </a:cubicBezTo>
                <a:cubicBezTo>
                  <a:pt x="389125" y="1492873"/>
                  <a:pt x="390241" y="1489877"/>
                  <a:pt x="392473" y="1487410"/>
                </a:cubicBezTo>
                <a:cubicBezTo>
                  <a:pt x="394705" y="1484943"/>
                  <a:pt x="397936" y="1483592"/>
                  <a:pt x="402165" y="1483357"/>
                </a:cubicBezTo>
                <a:cubicBezTo>
                  <a:pt x="404984" y="1482183"/>
                  <a:pt x="407569" y="1481595"/>
                  <a:pt x="409918" y="1481595"/>
                </a:cubicBezTo>
                <a:cubicBezTo>
                  <a:pt x="414617" y="1481595"/>
                  <a:pt x="418729" y="1482770"/>
                  <a:pt x="422253" y="1485119"/>
                </a:cubicBezTo>
                <a:cubicBezTo>
                  <a:pt x="425307" y="1483945"/>
                  <a:pt x="428714" y="1483357"/>
                  <a:pt x="432473" y="1483357"/>
                </a:cubicBezTo>
                <a:cubicBezTo>
                  <a:pt x="435763" y="1483357"/>
                  <a:pt x="438347" y="1483945"/>
                  <a:pt x="440227" y="1485119"/>
                </a:cubicBezTo>
                <a:cubicBezTo>
                  <a:pt x="440462" y="1484180"/>
                  <a:pt x="441460" y="1483299"/>
                  <a:pt x="443222" y="1482476"/>
                </a:cubicBezTo>
                <a:cubicBezTo>
                  <a:pt x="444985" y="1481654"/>
                  <a:pt x="446453" y="1481360"/>
                  <a:pt x="447628" y="1481595"/>
                </a:cubicBezTo>
                <a:cubicBezTo>
                  <a:pt x="446688" y="1479481"/>
                  <a:pt x="446218" y="1476661"/>
                  <a:pt x="446218" y="1473137"/>
                </a:cubicBezTo>
                <a:cubicBezTo>
                  <a:pt x="446218" y="1468908"/>
                  <a:pt x="447158" y="1466676"/>
                  <a:pt x="449038" y="1466441"/>
                </a:cubicBezTo>
                <a:cubicBezTo>
                  <a:pt x="447393" y="1464091"/>
                  <a:pt x="446571" y="1460685"/>
                  <a:pt x="446571" y="1456221"/>
                </a:cubicBezTo>
                <a:cubicBezTo>
                  <a:pt x="446571" y="1450112"/>
                  <a:pt x="448098" y="1445883"/>
                  <a:pt x="451152" y="1443533"/>
                </a:cubicBezTo>
                <a:cubicBezTo>
                  <a:pt x="450918" y="1438834"/>
                  <a:pt x="451857" y="1435310"/>
                  <a:pt x="453972" y="1432961"/>
                </a:cubicBezTo>
                <a:cubicBezTo>
                  <a:pt x="456086" y="1430611"/>
                  <a:pt x="458788" y="1429436"/>
                  <a:pt x="462078" y="1429436"/>
                </a:cubicBezTo>
                <a:close/>
                <a:moveTo>
                  <a:pt x="3363697" y="1429084"/>
                </a:moveTo>
                <a:cubicBezTo>
                  <a:pt x="3367926" y="1429084"/>
                  <a:pt x="3371450" y="1430376"/>
                  <a:pt x="3374270" y="1432961"/>
                </a:cubicBezTo>
                <a:cubicBezTo>
                  <a:pt x="3377089" y="1435545"/>
                  <a:pt x="3378499" y="1439304"/>
                  <a:pt x="3378499" y="1444238"/>
                </a:cubicBezTo>
                <a:lnTo>
                  <a:pt x="3378146" y="1447762"/>
                </a:lnTo>
                <a:cubicBezTo>
                  <a:pt x="3380731" y="1450347"/>
                  <a:pt x="3382022" y="1453989"/>
                  <a:pt x="3382022" y="1458688"/>
                </a:cubicBezTo>
                <a:cubicBezTo>
                  <a:pt x="3382022" y="1463152"/>
                  <a:pt x="3381083" y="1467028"/>
                  <a:pt x="3379203" y="1470318"/>
                </a:cubicBezTo>
                <a:cubicBezTo>
                  <a:pt x="3380378" y="1471492"/>
                  <a:pt x="3380966" y="1474194"/>
                  <a:pt x="3380966" y="1478423"/>
                </a:cubicBezTo>
                <a:cubicBezTo>
                  <a:pt x="3380966" y="1484532"/>
                  <a:pt x="3379673" y="1488409"/>
                  <a:pt x="3377089" y="1490053"/>
                </a:cubicBezTo>
                <a:cubicBezTo>
                  <a:pt x="3378499" y="1492168"/>
                  <a:pt x="3379203" y="1494752"/>
                  <a:pt x="3379203" y="1497807"/>
                </a:cubicBezTo>
                <a:cubicBezTo>
                  <a:pt x="3379203" y="1501801"/>
                  <a:pt x="3378263" y="1505912"/>
                  <a:pt x="3376384" y="1510142"/>
                </a:cubicBezTo>
                <a:cubicBezTo>
                  <a:pt x="3378969" y="1513431"/>
                  <a:pt x="3380261" y="1516720"/>
                  <a:pt x="3380261" y="1520010"/>
                </a:cubicBezTo>
                <a:cubicBezTo>
                  <a:pt x="3380261" y="1522594"/>
                  <a:pt x="3379556" y="1524826"/>
                  <a:pt x="3378146" y="1526706"/>
                </a:cubicBezTo>
                <a:cubicBezTo>
                  <a:pt x="3379086" y="1527880"/>
                  <a:pt x="3379556" y="1529408"/>
                  <a:pt x="3379556" y="1531287"/>
                </a:cubicBezTo>
                <a:cubicBezTo>
                  <a:pt x="3379556" y="1532697"/>
                  <a:pt x="3379262" y="1534459"/>
                  <a:pt x="3378675" y="1536574"/>
                </a:cubicBezTo>
                <a:cubicBezTo>
                  <a:pt x="3378087" y="1538688"/>
                  <a:pt x="3377676" y="1540450"/>
                  <a:pt x="3377442" y="1541860"/>
                </a:cubicBezTo>
                <a:cubicBezTo>
                  <a:pt x="3379321" y="1543270"/>
                  <a:pt x="3380261" y="1545619"/>
                  <a:pt x="3380261" y="1548908"/>
                </a:cubicBezTo>
                <a:cubicBezTo>
                  <a:pt x="3380261" y="1550318"/>
                  <a:pt x="3379908" y="1551963"/>
                  <a:pt x="3379203" y="1553842"/>
                </a:cubicBezTo>
                <a:cubicBezTo>
                  <a:pt x="3380614" y="1550788"/>
                  <a:pt x="3383315" y="1548791"/>
                  <a:pt x="3387308" y="1547851"/>
                </a:cubicBezTo>
                <a:cubicBezTo>
                  <a:pt x="3387780" y="1544092"/>
                  <a:pt x="3389424" y="1541096"/>
                  <a:pt x="3392243" y="1538864"/>
                </a:cubicBezTo>
                <a:cubicBezTo>
                  <a:pt x="3395063" y="1536632"/>
                  <a:pt x="3398234" y="1535751"/>
                  <a:pt x="3401759" y="1536221"/>
                </a:cubicBezTo>
                <a:cubicBezTo>
                  <a:pt x="3401993" y="1532227"/>
                  <a:pt x="3403403" y="1528585"/>
                  <a:pt x="3405988" y="1525296"/>
                </a:cubicBezTo>
                <a:cubicBezTo>
                  <a:pt x="3408572" y="1522007"/>
                  <a:pt x="3412566" y="1520362"/>
                  <a:pt x="3417970" y="1520362"/>
                </a:cubicBezTo>
                <a:cubicBezTo>
                  <a:pt x="3419145" y="1516603"/>
                  <a:pt x="3421377" y="1513196"/>
                  <a:pt x="3424666" y="1510142"/>
                </a:cubicBezTo>
                <a:cubicBezTo>
                  <a:pt x="3427955" y="1507087"/>
                  <a:pt x="3430658" y="1505795"/>
                  <a:pt x="3432772" y="1506265"/>
                </a:cubicBezTo>
                <a:cubicBezTo>
                  <a:pt x="3435826" y="1501566"/>
                  <a:pt x="3438352" y="1498394"/>
                  <a:pt x="3440349" y="1496750"/>
                </a:cubicBezTo>
                <a:cubicBezTo>
                  <a:pt x="3442346" y="1495105"/>
                  <a:pt x="3445459" y="1493578"/>
                  <a:pt x="3449689" y="1492168"/>
                </a:cubicBezTo>
                <a:cubicBezTo>
                  <a:pt x="3449923" y="1489349"/>
                  <a:pt x="3451567" y="1486353"/>
                  <a:pt x="3454622" y="1483181"/>
                </a:cubicBezTo>
                <a:cubicBezTo>
                  <a:pt x="3457677" y="1480009"/>
                  <a:pt x="3460731" y="1477954"/>
                  <a:pt x="3463785" y="1477014"/>
                </a:cubicBezTo>
                <a:cubicBezTo>
                  <a:pt x="3464256" y="1475134"/>
                  <a:pt x="3466134" y="1472785"/>
                  <a:pt x="3469424" y="1469965"/>
                </a:cubicBezTo>
                <a:cubicBezTo>
                  <a:pt x="3472713" y="1467146"/>
                  <a:pt x="3475533" y="1465266"/>
                  <a:pt x="3477882" y="1464326"/>
                </a:cubicBezTo>
                <a:cubicBezTo>
                  <a:pt x="3477412" y="1461507"/>
                  <a:pt x="3478881" y="1458276"/>
                  <a:pt x="3482287" y="1454635"/>
                </a:cubicBezTo>
                <a:cubicBezTo>
                  <a:pt x="3485695" y="1450993"/>
                  <a:pt x="3489159" y="1449290"/>
                  <a:pt x="3492684" y="1449524"/>
                </a:cubicBezTo>
                <a:cubicBezTo>
                  <a:pt x="3493859" y="1445765"/>
                  <a:pt x="3495680" y="1442946"/>
                  <a:pt x="3498147" y="1441066"/>
                </a:cubicBezTo>
                <a:cubicBezTo>
                  <a:pt x="3500614" y="1439187"/>
                  <a:pt x="3503257" y="1438247"/>
                  <a:pt x="3506077" y="1438247"/>
                </a:cubicBezTo>
                <a:cubicBezTo>
                  <a:pt x="3509835" y="1438247"/>
                  <a:pt x="3513242" y="1439480"/>
                  <a:pt x="3516297" y="1441947"/>
                </a:cubicBezTo>
                <a:cubicBezTo>
                  <a:pt x="3519351" y="1444414"/>
                  <a:pt x="3520878" y="1447175"/>
                  <a:pt x="3520878" y="1450229"/>
                </a:cubicBezTo>
                <a:cubicBezTo>
                  <a:pt x="3520878" y="1453754"/>
                  <a:pt x="3519116" y="1456925"/>
                  <a:pt x="3515592" y="1459745"/>
                </a:cubicBezTo>
                <a:cubicBezTo>
                  <a:pt x="3514652" y="1468908"/>
                  <a:pt x="3510423" y="1475134"/>
                  <a:pt x="3502904" y="1478423"/>
                </a:cubicBezTo>
                <a:cubicBezTo>
                  <a:pt x="3502435" y="1481008"/>
                  <a:pt x="3501025" y="1483475"/>
                  <a:pt x="3498675" y="1485824"/>
                </a:cubicBezTo>
                <a:cubicBezTo>
                  <a:pt x="3496326" y="1488174"/>
                  <a:pt x="3493624" y="1489584"/>
                  <a:pt x="3490570" y="1490053"/>
                </a:cubicBezTo>
                <a:cubicBezTo>
                  <a:pt x="3490100" y="1492638"/>
                  <a:pt x="3487809" y="1495751"/>
                  <a:pt x="3483697" y="1499393"/>
                </a:cubicBezTo>
                <a:cubicBezTo>
                  <a:pt x="3479585" y="1503034"/>
                  <a:pt x="3475651" y="1504973"/>
                  <a:pt x="3471891" y="1505208"/>
                </a:cubicBezTo>
                <a:cubicBezTo>
                  <a:pt x="3470716" y="1508967"/>
                  <a:pt x="3468249" y="1512785"/>
                  <a:pt x="3464490" y="1516662"/>
                </a:cubicBezTo>
                <a:cubicBezTo>
                  <a:pt x="3460731" y="1520538"/>
                  <a:pt x="3457207" y="1522477"/>
                  <a:pt x="3453918" y="1522477"/>
                </a:cubicBezTo>
                <a:cubicBezTo>
                  <a:pt x="3450863" y="1527410"/>
                  <a:pt x="3448396" y="1530700"/>
                  <a:pt x="3446516" y="1532344"/>
                </a:cubicBezTo>
                <a:cubicBezTo>
                  <a:pt x="3444637" y="1533989"/>
                  <a:pt x="3441113" y="1536339"/>
                  <a:pt x="3435943" y="1539393"/>
                </a:cubicBezTo>
                <a:cubicBezTo>
                  <a:pt x="3442287" y="1541508"/>
                  <a:pt x="3444990" y="1545736"/>
                  <a:pt x="3444049" y="1552080"/>
                </a:cubicBezTo>
                <a:cubicBezTo>
                  <a:pt x="3447574" y="1553490"/>
                  <a:pt x="3450511" y="1555839"/>
                  <a:pt x="3452860" y="1559129"/>
                </a:cubicBezTo>
                <a:cubicBezTo>
                  <a:pt x="3455209" y="1562418"/>
                  <a:pt x="3456033" y="1565707"/>
                  <a:pt x="3455327" y="1568997"/>
                </a:cubicBezTo>
                <a:cubicBezTo>
                  <a:pt x="3459321" y="1570406"/>
                  <a:pt x="3463315" y="1573637"/>
                  <a:pt x="3467309" y="1578688"/>
                </a:cubicBezTo>
                <a:cubicBezTo>
                  <a:pt x="3471304" y="1583740"/>
                  <a:pt x="3473066" y="1588145"/>
                  <a:pt x="3472596" y="1591904"/>
                </a:cubicBezTo>
                <a:cubicBezTo>
                  <a:pt x="3475651" y="1592844"/>
                  <a:pt x="3478940" y="1595076"/>
                  <a:pt x="3482464" y="1598600"/>
                </a:cubicBezTo>
                <a:cubicBezTo>
                  <a:pt x="3485988" y="1602125"/>
                  <a:pt x="3487985" y="1605766"/>
                  <a:pt x="3488455" y="1609525"/>
                </a:cubicBezTo>
                <a:cubicBezTo>
                  <a:pt x="3490570" y="1610465"/>
                  <a:pt x="3492919" y="1612521"/>
                  <a:pt x="3495504" y="1615693"/>
                </a:cubicBezTo>
                <a:cubicBezTo>
                  <a:pt x="3498088" y="1618865"/>
                  <a:pt x="3499615" y="1621508"/>
                  <a:pt x="3500085" y="1623622"/>
                </a:cubicBezTo>
                <a:cubicBezTo>
                  <a:pt x="3503374" y="1624797"/>
                  <a:pt x="3506077" y="1627382"/>
                  <a:pt x="3508190" y="1631376"/>
                </a:cubicBezTo>
                <a:cubicBezTo>
                  <a:pt x="3510305" y="1635370"/>
                  <a:pt x="3511480" y="1639482"/>
                  <a:pt x="3511715" y="1643711"/>
                </a:cubicBezTo>
                <a:cubicBezTo>
                  <a:pt x="3513594" y="1644651"/>
                  <a:pt x="3515474" y="1646530"/>
                  <a:pt x="3517354" y="1649349"/>
                </a:cubicBezTo>
                <a:cubicBezTo>
                  <a:pt x="3519234" y="1652169"/>
                  <a:pt x="3520526" y="1654871"/>
                  <a:pt x="3521230" y="1657455"/>
                </a:cubicBezTo>
                <a:cubicBezTo>
                  <a:pt x="3522170" y="1658395"/>
                  <a:pt x="3522933" y="1659864"/>
                  <a:pt x="3523521" y="1661861"/>
                </a:cubicBezTo>
                <a:cubicBezTo>
                  <a:pt x="3524109" y="1663858"/>
                  <a:pt x="3524402" y="1666031"/>
                  <a:pt x="3524402" y="1668380"/>
                </a:cubicBezTo>
                <a:cubicBezTo>
                  <a:pt x="3524402" y="1672140"/>
                  <a:pt x="3523580" y="1675370"/>
                  <a:pt x="3521935" y="1678072"/>
                </a:cubicBezTo>
                <a:cubicBezTo>
                  <a:pt x="3520291" y="1680774"/>
                  <a:pt x="3517589" y="1682125"/>
                  <a:pt x="3513830" y="1682125"/>
                </a:cubicBezTo>
                <a:cubicBezTo>
                  <a:pt x="3511950" y="1682125"/>
                  <a:pt x="3509483" y="1681538"/>
                  <a:pt x="3506429" y="1680363"/>
                </a:cubicBezTo>
                <a:cubicBezTo>
                  <a:pt x="3503140" y="1678953"/>
                  <a:pt x="3500320" y="1676839"/>
                  <a:pt x="3497970" y="1674019"/>
                </a:cubicBezTo>
                <a:cubicBezTo>
                  <a:pt x="3495621" y="1671200"/>
                  <a:pt x="3494211" y="1668263"/>
                  <a:pt x="3493741" y="1665209"/>
                </a:cubicBezTo>
                <a:cubicBezTo>
                  <a:pt x="3490452" y="1663329"/>
                  <a:pt x="3488044" y="1660980"/>
                  <a:pt x="3486517" y="1658160"/>
                </a:cubicBezTo>
                <a:cubicBezTo>
                  <a:pt x="3484989" y="1655341"/>
                  <a:pt x="3483991" y="1651229"/>
                  <a:pt x="3483522" y="1645825"/>
                </a:cubicBezTo>
                <a:cubicBezTo>
                  <a:pt x="3481406" y="1645120"/>
                  <a:pt x="3479234" y="1643358"/>
                  <a:pt x="3477001" y="1640539"/>
                </a:cubicBezTo>
                <a:cubicBezTo>
                  <a:pt x="3474769" y="1637720"/>
                  <a:pt x="3473418" y="1635018"/>
                  <a:pt x="3472948" y="1632433"/>
                </a:cubicBezTo>
                <a:cubicBezTo>
                  <a:pt x="3470129" y="1631493"/>
                  <a:pt x="3467545" y="1629614"/>
                  <a:pt x="3465195" y="1626794"/>
                </a:cubicBezTo>
                <a:cubicBezTo>
                  <a:pt x="3462845" y="1623975"/>
                  <a:pt x="3461671" y="1620921"/>
                  <a:pt x="3461671" y="1617631"/>
                </a:cubicBezTo>
                <a:cubicBezTo>
                  <a:pt x="3456737" y="1616456"/>
                  <a:pt x="3452625" y="1613872"/>
                  <a:pt x="3449336" y="1609878"/>
                </a:cubicBezTo>
                <a:cubicBezTo>
                  <a:pt x="3446046" y="1605884"/>
                  <a:pt x="3444402" y="1601655"/>
                  <a:pt x="3444402" y="1597191"/>
                </a:cubicBezTo>
                <a:cubicBezTo>
                  <a:pt x="3444402" y="1595781"/>
                  <a:pt x="3444519" y="1594724"/>
                  <a:pt x="3444754" y="1594019"/>
                </a:cubicBezTo>
                <a:cubicBezTo>
                  <a:pt x="3440291" y="1593549"/>
                  <a:pt x="3436296" y="1591023"/>
                  <a:pt x="3432772" y="1586442"/>
                </a:cubicBezTo>
                <a:cubicBezTo>
                  <a:pt x="3429248" y="1581860"/>
                  <a:pt x="3427720" y="1577337"/>
                  <a:pt x="3428191" y="1572873"/>
                </a:cubicBezTo>
                <a:cubicBezTo>
                  <a:pt x="3425606" y="1572168"/>
                  <a:pt x="3423198" y="1570524"/>
                  <a:pt x="3420966" y="1567939"/>
                </a:cubicBezTo>
                <a:cubicBezTo>
                  <a:pt x="3418734" y="1565355"/>
                  <a:pt x="3417148" y="1562301"/>
                  <a:pt x="3416208" y="1558776"/>
                </a:cubicBezTo>
                <a:cubicBezTo>
                  <a:pt x="3415973" y="1560186"/>
                  <a:pt x="3414797" y="1561713"/>
                  <a:pt x="3412684" y="1563358"/>
                </a:cubicBezTo>
                <a:cubicBezTo>
                  <a:pt x="3410568" y="1565002"/>
                  <a:pt x="3408925" y="1565825"/>
                  <a:pt x="3407749" y="1565825"/>
                </a:cubicBezTo>
                <a:cubicBezTo>
                  <a:pt x="3406574" y="1568174"/>
                  <a:pt x="3404696" y="1570348"/>
                  <a:pt x="3402111" y="1572345"/>
                </a:cubicBezTo>
                <a:cubicBezTo>
                  <a:pt x="3399526" y="1574342"/>
                  <a:pt x="3397060" y="1575575"/>
                  <a:pt x="3394710" y="1576045"/>
                </a:cubicBezTo>
                <a:cubicBezTo>
                  <a:pt x="3394005" y="1578630"/>
                  <a:pt x="3392419" y="1580568"/>
                  <a:pt x="3389953" y="1581860"/>
                </a:cubicBezTo>
                <a:cubicBezTo>
                  <a:pt x="3387485" y="1583152"/>
                  <a:pt x="3384607" y="1583916"/>
                  <a:pt x="3381318" y="1584151"/>
                </a:cubicBezTo>
                <a:cubicBezTo>
                  <a:pt x="3383433" y="1588145"/>
                  <a:pt x="3384489" y="1594019"/>
                  <a:pt x="3384489" y="1601772"/>
                </a:cubicBezTo>
                <a:cubicBezTo>
                  <a:pt x="3384489" y="1609056"/>
                  <a:pt x="3383667" y="1615164"/>
                  <a:pt x="3382022" y="1620098"/>
                </a:cubicBezTo>
                <a:cubicBezTo>
                  <a:pt x="3384137" y="1623622"/>
                  <a:pt x="3385195" y="1628439"/>
                  <a:pt x="3385195" y="1634548"/>
                </a:cubicBezTo>
                <a:cubicBezTo>
                  <a:pt x="3385195" y="1639717"/>
                  <a:pt x="3384489" y="1643358"/>
                  <a:pt x="3383080" y="1645473"/>
                </a:cubicBezTo>
                <a:cubicBezTo>
                  <a:pt x="3383080" y="1646413"/>
                  <a:pt x="3383315" y="1648351"/>
                  <a:pt x="3383785" y="1651288"/>
                </a:cubicBezTo>
                <a:cubicBezTo>
                  <a:pt x="3384255" y="1654225"/>
                  <a:pt x="3384489" y="1657103"/>
                  <a:pt x="3384489" y="1659922"/>
                </a:cubicBezTo>
                <a:cubicBezTo>
                  <a:pt x="3384489" y="1673549"/>
                  <a:pt x="3378969" y="1680363"/>
                  <a:pt x="3367926" y="1680363"/>
                </a:cubicBezTo>
                <a:cubicBezTo>
                  <a:pt x="3362992" y="1680363"/>
                  <a:pt x="3359468" y="1678718"/>
                  <a:pt x="3357353" y="1675429"/>
                </a:cubicBezTo>
                <a:cubicBezTo>
                  <a:pt x="3355238" y="1672140"/>
                  <a:pt x="3354181" y="1668145"/>
                  <a:pt x="3354181" y="1663446"/>
                </a:cubicBezTo>
                <a:cubicBezTo>
                  <a:pt x="3354181" y="1658278"/>
                  <a:pt x="3355003" y="1654284"/>
                  <a:pt x="3356648" y="1651464"/>
                </a:cubicBezTo>
                <a:cubicBezTo>
                  <a:pt x="3355238" y="1646765"/>
                  <a:pt x="3354534" y="1642888"/>
                  <a:pt x="3354534" y="1639834"/>
                </a:cubicBezTo>
                <a:cubicBezTo>
                  <a:pt x="3354534" y="1636310"/>
                  <a:pt x="3355121" y="1633725"/>
                  <a:pt x="3356296" y="1632081"/>
                </a:cubicBezTo>
                <a:cubicBezTo>
                  <a:pt x="3353711" y="1629496"/>
                  <a:pt x="3352419" y="1625150"/>
                  <a:pt x="3352419" y="1619041"/>
                </a:cubicBezTo>
                <a:cubicBezTo>
                  <a:pt x="3352419" y="1614342"/>
                  <a:pt x="3353007" y="1610230"/>
                  <a:pt x="3354181" y="1606706"/>
                </a:cubicBezTo>
                <a:cubicBezTo>
                  <a:pt x="3352772" y="1600597"/>
                  <a:pt x="3352067" y="1596368"/>
                  <a:pt x="3352067" y="1594019"/>
                </a:cubicBezTo>
                <a:cubicBezTo>
                  <a:pt x="3352067" y="1590964"/>
                  <a:pt x="3352537" y="1587910"/>
                  <a:pt x="3353477" y="1584856"/>
                </a:cubicBezTo>
                <a:cubicBezTo>
                  <a:pt x="3350657" y="1580627"/>
                  <a:pt x="3349247" y="1576045"/>
                  <a:pt x="3349247" y="1571111"/>
                </a:cubicBezTo>
                <a:cubicBezTo>
                  <a:pt x="3349247" y="1565942"/>
                  <a:pt x="3350657" y="1561713"/>
                  <a:pt x="3353477" y="1558424"/>
                </a:cubicBezTo>
                <a:cubicBezTo>
                  <a:pt x="3349952" y="1556309"/>
                  <a:pt x="3348190" y="1552902"/>
                  <a:pt x="3348190" y="1548203"/>
                </a:cubicBezTo>
                <a:cubicBezTo>
                  <a:pt x="3348190" y="1544914"/>
                  <a:pt x="3349247" y="1540920"/>
                  <a:pt x="3351362" y="1536221"/>
                </a:cubicBezTo>
                <a:cubicBezTo>
                  <a:pt x="3349952" y="1533402"/>
                  <a:pt x="3349247" y="1530700"/>
                  <a:pt x="3349247" y="1528115"/>
                </a:cubicBezTo>
                <a:cubicBezTo>
                  <a:pt x="3349247" y="1526001"/>
                  <a:pt x="3349835" y="1523534"/>
                  <a:pt x="3351010" y="1520714"/>
                </a:cubicBezTo>
                <a:cubicBezTo>
                  <a:pt x="3349130" y="1518600"/>
                  <a:pt x="3348190" y="1514606"/>
                  <a:pt x="3348190" y="1508732"/>
                </a:cubicBezTo>
                <a:cubicBezTo>
                  <a:pt x="3348190" y="1501213"/>
                  <a:pt x="3349600" y="1495340"/>
                  <a:pt x="3352419" y="1491111"/>
                </a:cubicBezTo>
                <a:cubicBezTo>
                  <a:pt x="3350774" y="1489231"/>
                  <a:pt x="3349482" y="1486470"/>
                  <a:pt x="3348543" y="1482829"/>
                </a:cubicBezTo>
                <a:cubicBezTo>
                  <a:pt x="3347603" y="1479187"/>
                  <a:pt x="3347133" y="1475369"/>
                  <a:pt x="3347133" y="1471375"/>
                </a:cubicBezTo>
                <a:cubicBezTo>
                  <a:pt x="3347133" y="1465736"/>
                  <a:pt x="3347838" y="1461507"/>
                  <a:pt x="3349247" y="1458688"/>
                </a:cubicBezTo>
                <a:cubicBezTo>
                  <a:pt x="3347603" y="1454458"/>
                  <a:pt x="3346781" y="1450464"/>
                  <a:pt x="3346781" y="1446705"/>
                </a:cubicBezTo>
                <a:cubicBezTo>
                  <a:pt x="3346781" y="1441301"/>
                  <a:pt x="3348484" y="1437013"/>
                  <a:pt x="3351891" y="1433842"/>
                </a:cubicBezTo>
                <a:cubicBezTo>
                  <a:pt x="3355298" y="1430670"/>
                  <a:pt x="3359232" y="1429084"/>
                  <a:pt x="3363697" y="1429084"/>
                </a:cubicBezTo>
                <a:close/>
                <a:moveTo>
                  <a:pt x="7220625" y="1425560"/>
                </a:moveTo>
                <a:cubicBezTo>
                  <a:pt x="7224619" y="1425560"/>
                  <a:pt x="7228084" y="1426911"/>
                  <a:pt x="7231021" y="1429612"/>
                </a:cubicBezTo>
                <a:cubicBezTo>
                  <a:pt x="7233958" y="1432314"/>
                  <a:pt x="7235309" y="1436015"/>
                  <a:pt x="7235074" y="1440714"/>
                </a:cubicBezTo>
                <a:cubicBezTo>
                  <a:pt x="7237894" y="1445178"/>
                  <a:pt x="7239303" y="1449172"/>
                  <a:pt x="7239303" y="1452696"/>
                </a:cubicBezTo>
                <a:cubicBezTo>
                  <a:pt x="7239303" y="1458100"/>
                  <a:pt x="7236014" y="1462564"/>
                  <a:pt x="7229435" y="1466088"/>
                </a:cubicBezTo>
                <a:cubicBezTo>
                  <a:pt x="7227086" y="1467733"/>
                  <a:pt x="7224384" y="1468555"/>
                  <a:pt x="7221330" y="1468555"/>
                </a:cubicBezTo>
                <a:cubicBezTo>
                  <a:pt x="7216866" y="1468555"/>
                  <a:pt x="7212754" y="1467146"/>
                  <a:pt x="7208995" y="1464326"/>
                </a:cubicBezTo>
                <a:cubicBezTo>
                  <a:pt x="7205236" y="1461507"/>
                  <a:pt x="7203591" y="1458570"/>
                  <a:pt x="7204061" y="1455516"/>
                </a:cubicBezTo>
                <a:cubicBezTo>
                  <a:pt x="7201006" y="1451757"/>
                  <a:pt x="7199479" y="1447997"/>
                  <a:pt x="7199479" y="1444238"/>
                </a:cubicBezTo>
                <a:cubicBezTo>
                  <a:pt x="7199479" y="1441419"/>
                  <a:pt x="7200419" y="1438717"/>
                  <a:pt x="7202299" y="1436132"/>
                </a:cubicBezTo>
                <a:cubicBezTo>
                  <a:pt x="7204178" y="1433548"/>
                  <a:pt x="7206646" y="1431551"/>
                  <a:pt x="7209699" y="1430141"/>
                </a:cubicBezTo>
                <a:cubicBezTo>
                  <a:pt x="7212519" y="1427087"/>
                  <a:pt x="7216161" y="1425560"/>
                  <a:pt x="7220625" y="1425560"/>
                </a:cubicBezTo>
                <a:close/>
                <a:moveTo>
                  <a:pt x="3724950" y="1425560"/>
                </a:moveTo>
                <a:cubicBezTo>
                  <a:pt x="3728944" y="1425560"/>
                  <a:pt x="3732409" y="1426911"/>
                  <a:pt x="3735346" y="1429612"/>
                </a:cubicBezTo>
                <a:cubicBezTo>
                  <a:pt x="3738283" y="1432314"/>
                  <a:pt x="3739634" y="1436015"/>
                  <a:pt x="3739399" y="1440714"/>
                </a:cubicBezTo>
                <a:cubicBezTo>
                  <a:pt x="3742219" y="1445178"/>
                  <a:pt x="3743628" y="1449172"/>
                  <a:pt x="3743628" y="1452696"/>
                </a:cubicBezTo>
                <a:cubicBezTo>
                  <a:pt x="3743628" y="1458100"/>
                  <a:pt x="3740339" y="1462564"/>
                  <a:pt x="3733760" y="1466088"/>
                </a:cubicBezTo>
                <a:cubicBezTo>
                  <a:pt x="3731411" y="1467733"/>
                  <a:pt x="3728709" y="1468555"/>
                  <a:pt x="3725654" y="1468555"/>
                </a:cubicBezTo>
                <a:cubicBezTo>
                  <a:pt x="3721190" y="1468555"/>
                  <a:pt x="3717079" y="1467146"/>
                  <a:pt x="3713320" y="1464326"/>
                </a:cubicBezTo>
                <a:cubicBezTo>
                  <a:pt x="3709560" y="1461507"/>
                  <a:pt x="3707916" y="1458570"/>
                  <a:pt x="3708386" y="1455516"/>
                </a:cubicBezTo>
                <a:cubicBezTo>
                  <a:pt x="3705331" y="1451757"/>
                  <a:pt x="3703804" y="1447997"/>
                  <a:pt x="3703804" y="1444238"/>
                </a:cubicBezTo>
                <a:cubicBezTo>
                  <a:pt x="3703804" y="1441419"/>
                  <a:pt x="3704744" y="1438717"/>
                  <a:pt x="3706624" y="1436132"/>
                </a:cubicBezTo>
                <a:cubicBezTo>
                  <a:pt x="3708503" y="1433548"/>
                  <a:pt x="3710970" y="1431551"/>
                  <a:pt x="3714025" y="1430141"/>
                </a:cubicBezTo>
                <a:cubicBezTo>
                  <a:pt x="3716844" y="1427087"/>
                  <a:pt x="3720486" y="1425560"/>
                  <a:pt x="3724950" y="1425560"/>
                </a:cubicBezTo>
                <a:close/>
                <a:moveTo>
                  <a:pt x="3086777" y="1425560"/>
                </a:moveTo>
                <a:cubicBezTo>
                  <a:pt x="3090770" y="1425560"/>
                  <a:pt x="3094236" y="1426911"/>
                  <a:pt x="3097173" y="1429612"/>
                </a:cubicBezTo>
                <a:cubicBezTo>
                  <a:pt x="3100109" y="1432314"/>
                  <a:pt x="3101461" y="1436015"/>
                  <a:pt x="3101225" y="1440714"/>
                </a:cubicBezTo>
                <a:cubicBezTo>
                  <a:pt x="3104046" y="1445178"/>
                  <a:pt x="3105454" y="1449172"/>
                  <a:pt x="3105454" y="1452696"/>
                </a:cubicBezTo>
                <a:cubicBezTo>
                  <a:pt x="3105454" y="1458100"/>
                  <a:pt x="3102166" y="1462564"/>
                  <a:pt x="3095586" y="1466088"/>
                </a:cubicBezTo>
                <a:cubicBezTo>
                  <a:pt x="3093238" y="1467733"/>
                  <a:pt x="3090536" y="1468555"/>
                  <a:pt x="3087481" y="1468555"/>
                </a:cubicBezTo>
                <a:cubicBezTo>
                  <a:pt x="3083017" y="1468555"/>
                  <a:pt x="3078906" y="1467146"/>
                  <a:pt x="3075146" y="1464326"/>
                </a:cubicBezTo>
                <a:cubicBezTo>
                  <a:pt x="3071387" y="1461507"/>
                  <a:pt x="3069742" y="1458570"/>
                  <a:pt x="3070213" y="1455516"/>
                </a:cubicBezTo>
                <a:cubicBezTo>
                  <a:pt x="3067158" y="1451757"/>
                  <a:pt x="3065631" y="1447997"/>
                  <a:pt x="3065631" y="1444238"/>
                </a:cubicBezTo>
                <a:cubicBezTo>
                  <a:pt x="3065631" y="1441419"/>
                  <a:pt x="3066571" y="1438717"/>
                  <a:pt x="3068450" y="1436132"/>
                </a:cubicBezTo>
                <a:cubicBezTo>
                  <a:pt x="3070330" y="1433548"/>
                  <a:pt x="3072797" y="1431551"/>
                  <a:pt x="3075851" y="1430141"/>
                </a:cubicBezTo>
                <a:cubicBezTo>
                  <a:pt x="3078670" y="1427087"/>
                  <a:pt x="3082313" y="1425560"/>
                  <a:pt x="3086777" y="1425560"/>
                </a:cubicBezTo>
                <a:close/>
                <a:moveTo>
                  <a:pt x="2353351" y="1425560"/>
                </a:moveTo>
                <a:cubicBezTo>
                  <a:pt x="2357346" y="1425560"/>
                  <a:pt x="2360811" y="1426911"/>
                  <a:pt x="2363748" y="1429612"/>
                </a:cubicBezTo>
                <a:cubicBezTo>
                  <a:pt x="2366685" y="1432314"/>
                  <a:pt x="2368036" y="1436015"/>
                  <a:pt x="2367801" y="1440714"/>
                </a:cubicBezTo>
                <a:cubicBezTo>
                  <a:pt x="2370621" y="1445178"/>
                  <a:pt x="2372030" y="1449172"/>
                  <a:pt x="2372030" y="1452696"/>
                </a:cubicBezTo>
                <a:cubicBezTo>
                  <a:pt x="2372030" y="1458100"/>
                  <a:pt x="2368741" y="1462564"/>
                  <a:pt x="2362162" y="1466088"/>
                </a:cubicBezTo>
                <a:cubicBezTo>
                  <a:pt x="2359813" y="1467733"/>
                  <a:pt x="2357111" y="1468555"/>
                  <a:pt x="2354056" y="1468555"/>
                </a:cubicBezTo>
                <a:cubicBezTo>
                  <a:pt x="2349592" y="1468555"/>
                  <a:pt x="2345481" y="1467146"/>
                  <a:pt x="2341721" y="1464326"/>
                </a:cubicBezTo>
                <a:cubicBezTo>
                  <a:pt x="2337962" y="1461507"/>
                  <a:pt x="2336318" y="1458570"/>
                  <a:pt x="2336787" y="1455516"/>
                </a:cubicBezTo>
                <a:cubicBezTo>
                  <a:pt x="2333733" y="1451757"/>
                  <a:pt x="2332206" y="1447997"/>
                  <a:pt x="2332206" y="1444238"/>
                </a:cubicBezTo>
                <a:cubicBezTo>
                  <a:pt x="2332206" y="1441419"/>
                  <a:pt x="2333146" y="1438717"/>
                  <a:pt x="2335025" y="1436132"/>
                </a:cubicBezTo>
                <a:cubicBezTo>
                  <a:pt x="2336905" y="1433548"/>
                  <a:pt x="2339372" y="1431551"/>
                  <a:pt x="2342426" y="1430141"/>
                </a:cubicBezTo>
                <a:cubicBezTo>
                  <a:pt x="2345246" y="1427087"/>
                  <a:pt x="2348887" y="1425560"/>
                  <a:pt x="2353351" y="1425560"/>
                </a:cubicBezTo>
                <a:close/>
                <a:moveTo>
                  <a:pt x="172127" y="1425560"/>
                </a:moveTo>
                <a:cubicBezTo>
                  <a:pt x="176121" y="1425560"/>
                  <a:pt x="179586" y="1426911"/>
                  <a:pt x="182523" y="1429612"/>
                </a:cubicBezTo>
                <a:cubicBezTo>
                  <a:pt x="185460" y="1432314"/>
                  <a:pt x="186811" y="1436015"/>
                  <a:pt x="186576" y="1440714"/>
                </a:cubicBezTo>
                <a:cubicBezTo>
                  <a:pt x="189395" y="1445178"/>
                  <a:pt x="190805" y="1449172"/>
                  <a:pt x="190805" y="1452696"/>
                </a:cubicBezTo>
                <a:cubicBezTo>
                  <a:pt x="190805" y="1458100"/>
                  <a:pt x="187516" y="1462564"/>
                  <a:pt x="180937" y="1466088"/>
                </a:cubicBezTo>
                <a:cubicBezTo>
                  <a:pt x="178588" y="1467733"/>
                  <a:pt x="175886" y="1468555"/>
                  <a:pt x="172832" y="1468555"/>
                </a:cubicBezTo>
                <a:cubicBezTo>
                  <a:pt x="168367" y="1468555"/>
                  <a:pt x="164256" y="1467146"/>
                  <a:pt x="160497" y="1464326"/>
                </a:cubicBezTo>
                <a:cubicBezTo>
                  <a:pt x="156737" y="1461507"/>
                  <a:pt x="155093" y="1458570"/>
                  <a:pt x="155563" y="1455516"/>
                </a:cubicBezTo>
                <a:cubicBezTo>
                  <a:pt x="152509" y="1451757"/>
                  <a:pt x="150981" y="1447997"/>
                  <a:pt x="150981" y="1444238"/>
                </a:cubicBezTo>
                <a:cubicBezTo>
                  <a:pt x="150981" y="1441419"/>
                  <a:pt x="151921" y="1438717"/>
                  <a:pt x="153801" y="1436132"/>
                </a:cubicBezTo>
                <a:cubicBezTo>
                  <a:pt x="155680" y="1433548"/>
                  <a:pt x="158147" y="1431551"/>
                  <a:pt x="161202" y="1430141"/>
                </a:cubicBezTo>
                <a:cubicBezTo>
                  <a:pt x="164021" y="1427087"/>
                  <a:pt x="167663" y="1425560"/>
                  <a:pt x="172127" y="1425560"/>
                </a:cubicBezTo>
                <a:close/>
                <a:moveTo>
                  <a:pt x="2271504" y="1421683"/>
                </a:moveTo>
                <a:cubicBezTo>
                  <a:pt x="2274323" y="1421683"/>
                  <a:pt x="2276907" y="1422564"/>
                  <a:pt x="2279257" y="1424326"/>
                </a:cubicBezTo>
                <a:cubicBezTo>
                  <a:pt x="2281606" y="1426088"/>
                  <a:pt x="2283251" y="1428731"/>
                  <a:pt x="2284190" y="1432256"/>
                </a:cubicBezTo>
                <a:cubicBezTo>
                  <a:pt x="2287715" y="1434605"/>
                  <a:pt x="2289477" y="1438247"/>
                  <a:pt x="2289477" y="1443181"/>
                </a:cubicBezTo>
                <a:cubicBezTo>
                  <a:pt x="2289477" y="1444121"/>
                  <a:pt x="2289242" y="1445530"/>
                  <a:pt x="2288772" y="1447410"/>
                </a:cubicBezTo>
                <a:cubicBezTo>
                  <a:pt x="2291592" y="1450229"/>
                  <a:pt x="2293001" y="1453871"/>
                  <a:pt x="2293001" y="1458335"/>
                </a:cubicBezTo>
                <a:cubicBezTo>
                  <a:pt x="2293001" y="1462094"/>
                  <a:pt x="2291826" y="1465031"/>
                  <a:pt x="2289477" y="1467146"/>
                </a:cubicBezTo>
                <a:cubicBezTo>
                  <a:pt x="2290652" y="1468086"/>
                  <a:pt x="2291709" y="1469672"/>
                  <a:pt x="2292649" y="1471903"/>
                </a:cubicBezTo>
                <a:cubicBezTo>
                  <a:pt x="2293589" y="1474135"/>
                  <a:pt x="2294058" y="1476544"/>
                  <a:pt x="2294058" y="1479128"/>
                </a:cubicBezTo>
                <a:cubicBezTo>
                  <a:pt x="2294058" y="1483357"/>
                  <a:pt x="2292531" y="1486882"/>
                  <a:pt x="2289477" y="1489701"/>
                </a:cubicBezTo>
                <a:cubicBezTo>
                  <a:pt x="2291356" y="1492285"/>
                  <a:pt x="2292297" y="1495457"/>
                  <a:pt x="2292297" y="1499217"/>
                </a:cubicBezTo>
                <a:cubicBezTo>
                  <a:pt x="2292297" y="1502976"/>
                  <a:pt x="2291592" y="1506030"/>
                  <a:pt x="2290182" y="1508379"/>
                </a:cubicBezTo>
                <a:cubicBezTo>
                  <a:pt x="2291122" y="1509319"/>
                  <a:pt x="2291592" y="1511669"/>
                  <a:pt x="2291592" y="1515428"/>
                </a:cubicBezTo>
                <a:cubicBezTo>
                  <a:pt x="2291592" y="1517543"/>
                  <a:pt x="2291356" y="1519775"/>
                  <a:pt x="2290886" y="1522124"/>
                </a:cubicBezTo>
                <a:cubicBezTo>
                  <a:pt x="2290417" y="1524474"/>
                  <a:pt x="2289712" y="1526118"/>
                  <a:pt x="2288772" y="1527058"/>
                </a:cubicBezTo>
                <a:cubicBezTo>
                  <a:pt x="2292297" y="1530112"/>
                  <a:pt x="2294058" y="1533989"/>
                  <a:pt x="2294058" y="1538688"/>
                </a:cubicBezTo>
                <a:cubicBezTo>
                  <a:pt x="2294058" y="1541273"/>
                  <a:pt x="2293589" y="1543505"/>
                  <a:pt x="2292649" y="1545384"/>
                </a:cubicBezTo>
                <a:cubicBezTo>
                  <a:pt x="2294058" y="1547499"/>
                  <a:pt x="2294763" y="1550670"/>
                  <a:pt x="2294763" y="1554900"/>
                </a:cubicBezTo>
                <a:cubicBezTo>
                  <a:pt x="2294763" y="1560303"/>
                  <a:pt x="2293823" y="1564650"/>
                  <a:pt x="2291943" y="1567939"/>
                </a:cubicBezTo>
                <a:cubicBezTo>
                  <a:pt x="2293589" y="1571229"/>
                  <a:pt x="2294411" y="1575575"/>
                  <a:pt x="2294411" y="1580979"/>
                </a:cubicBezTo>
                <a:cubicBezTo>
                  <a:pt x="2294411" y="1587558"/>
                  <a:pt x="2293354" y="1592257"/>
                  <a:pt x="2291239" y="1595076"/>
                </a:cubicBezTo>
                <a:cubicBezTo>
                  <a:pt x="2292884" y="1597426"/>
                  <a:pt x="2293706" y="1600362"/>
                  <a:pt x="2293706" y="1603887"/>
                </a:cubicBezTo>
                <a:cubicBezTo>
                  <a:pt x="2293706" y="1606941"/>
                  <a:pt x="2293001" y="1610583"/>
                  <a:pt x="2291592" y="1614812"/>
                </a:cubicBezTo>
                <a:cubicBezTo>
                  <a:pt x="2293706" y="1617161"/>
                  <a:pt x="2294763" y="1620803"/>
                  <a:pt x="2294763" y="1625737"/>
                </a:cubicBezTo>
                <a:cubicBezTo>
                  <a:pt x="2294763" y="1629966"/>
                  <a:pt x="2294058" y="1633843"/>
                  <a:pt x="2292649" y="1637367"/>
                </a:cubicBezTo>
                <a:cubicBezTo>
                  <a:pt x="2294998" y="1639952"/>
                  <a:pt x="2296173" y="1643946"/>
                  <a:pt x="2296173" y="1649349"/>
                </a:cubicBezTo>
                <a:cubicBezTo>
                  <a:pt x="2296173" y="1652874"/>
                  <a:pt x="2295644" y="1656222"/>
                  <a:pt x="2294587" y="1659394"/>
                </a:cubicBezTo>
                <a:cubicBezTo>
                  <a:pt x="2293530" y="1662565"/>
                  <a:pt x="2292179" y="1664856"/>
                  <a:pt x="2290534" y="1666266"/>
                </a:cubicBezTo>
                <a:cubicBezTo>
                  <a:pt x="2291239" y="1670730"/>
                  <a:pt x="2290064" y="1674372"/>
                  <a:pt x="2287010" y="1677191"/>
                </a:cubicBezTo>
                <a:cubicBezTo>
                  <a:pt x="2283956" y="1680010"/>
                  <a:pt x="2280314" y="1681420"/>
                  <a:pt x="2276085" y="1681420"/>
                </a:cubicBezTo>
                <a:cubicBezTo>
                  <a:pt x="2273265" y="1681420"/>
                  <a:pt x="2270563" y="1680715"/>
                  <a:pt x="2267979" y="1679306"/>
                </a:cubicBezTo>
                <a:cubicBezTo>
                  <a:pt x="2265395" y="1677896"/>
                  <a:pt x="2263515" y="1675546"/>
                  <a:pt x="2262340" y="1672257"/>
                </a:cubicBezTo>
                <a:cubicBezTo>
                  <a:pt x="2261166" y="1668968"/>
                  <a:pt x="2260578" y="1665444"/>
                  <a:pt x="2260578" y="1661684"/>
                </a:cubicBezTo>
                <a:cubicBezTo>
                  <a:pt x="2260578" y="1656515"/>
                  <a:pt x="2261400" y="1652404"/>
                  <a:pt x="2263045" y="1649349"/>
                </a:cubicBezTo>
                <a:cubicBezTo>
                  <a:pt x="2261871" y="1647235"/>
                  <a:pt x="2261283" y="1644181"/>
                  <a:pt x="2261283" y="1640186"/>
                </a:cubicBezTo>
                <a:cubicBezTo>
                  <a:pt x="2261283" y="1635722"/>
                  <a:pt x="2261987" y="1631141"/>
                  <a:pt x="2263397" y="1626442"/>
                </a:cubicBezTo>
                <a:cubicBezTo>
                  <a:pt x="2261753" y="1624562"/>
                  <a:pt x="2260930" y="1621156"/>
                  <a:pt x="2260930" y="1616222"/>
                </a:cubicBezTo>
                <a:cubicBezTo>
                  <a:pt x="2260930" y="1609878"/>
                  <a:pt x="2261871" y="1605179"/>
                  <a:pt x="2263750" y="1602125"/>
                </a:cubicBezTo>
                <a:cubicBezTo>
                  <a:pt x="2262340" y="1598835"/>
                  <a:pt x="2261635" y="1595663"/>
                  <a:pt x="2261635" y="1592609"/>
                </a:cubicBezTo>
                <a:cubicBezTo>
                  <a:pt x="2261635" y="1588380"/>
                  <a:pt x="2262692" y="1584151"/>
                  <a:pt x="2264807" y="1579922"/>
                </a:cubicBezTo>
                <a:cubicBezTo>
                  <a:pt x="2262927" y="1574988"/>
                  <a:pt x="2261987" y="1570524"/>
                  <a:pt x="2261987" y="1566530"/>
                </a:cubicBezTo>
                <a:cubicBezTo>
                  <a:pt x="2261987" y="1563240"/>
                  <a:pt x="2262692" y="1559481"/>
                  <a:pt x="2264102" y="1555252"/>
                </a:cubicBezTo>
                <a:cubicBezTo>
                  <a:pt x="2261753" y="1552668"/>
                  <a:pt x="2260578" y="1549378"/>
                  <a:pt x="2260578" y="1545384"/>
                </a:cubicBezTo>
                <a:cubicBezTo>
                  <a:pt x="2260578" y="1543740"/>
                  <a:pt x="2260695" y="1542565"/>
                  <a:pt x="2260930" y="1541860"/>
                </a:cubicBezTo>
                <a:cubicBezTo>
                  <a:pt x="2258346" y="1538806"/>
                  <a:pt x="2257053" y="1535281"/>
                  <a:pt x="2257053" y="1531287"/>
                </a:cubicBezTo>
                <a:cubicBezTo>
                  <a:pt x="2257053" y="1528703"/>
                  <a:pt x="2257758" y="1526236"/>
                  <a:pt x="2259168" y="1523886"/>
                </a:cubicBezTo>
                <a:cubicBezTo>
                  <a:pt x="2257524" y="1520127"/>
                  <a:pt x="2256701" y="1516485"/>
                  <a:pt x="2256701" y="1512961"/>
                </a:cubicBezTo>
                <a:cubicBezTo>
                  <a:pt x="2256701" y="1507322"/>
                  <a:pt x="2258111" y="1503093"/>
                  <a:pt x="2260930" y="1500274"/>
                </a:cubicBezTo>
                <a:cubicBezTo>
                  <a:pt x="2259520" y="1496984"/>
                  <a:pt x="2258816" y="1492990"/>
                  <a:pt x="2258816" y="1488291"/>
                </a:cubicBezTo>
                <a:cubicBezTo>
                  <a:pt x="2258816" y="1484532"/>
                  <a:pt x="2259404" y="1481830"/>
                  <a:pt x="2260578" y="1480186"/>
                </a:cubicBezTo>
                <a:cubicBezTo>
                  <a:pt x="2259404" y="1479481"/>
                  <a:pt x="2258463" y="1478188"/>
                  <a:pt x="2257758" y="1476309"/>
                </a:cubicBezTo>
                <a:cubicBezTo>
                  <a:pt x="2257053" y="1474429"/>
                  <a:pt x="2256701" y="1472315"/>
                  <a:pt x="2256701" y="1469965"/>
                </a:cubicBezTo>
                <a:cubicBezTo>
                  <a:pt x="2256701" y="1465971"/>
                  <a:pt x="2257641" y="1462682"/>
                  <a:pt x="2259520" y="1460097"/>
                </a:cubicBezTo>
                <a:cubicBezTo>
                  <a:pt x="2258816" y="1458218"/>
                  <a:pt x="2258463" y="1455751"/>
                  <a:pt x="2258463" y="1452696"/>
                </a:cubicBezTo>
                <a:cubicBezTo>
                  <a:pt x="2258463" y="1450347"/>
                  <a:pt x="2258698" y="1448232"/>
                  <a:pt x="2259168" y="1446353"/>
                </a:cubicBezTo>
                <a:cubicBezTo>
                  <a:pt x="2256349" y="1443533"/>
                  <a:pt x="2254939" y="1440244"/>
                  <a:pt x="2254939" y="1436485"/>
                </a:cubicBezTo>
                <a:cubicBezTo>
                  <a:pt x="2254939" y="1432491"/>
                  <a:pt x="2256642" y="1429025"/>
                  <a:pt x="2260049" y="1426088"/>
                </a:cubicBezTo>
                <a:cubicBezTo>
                  <a:pt x="2263456" y="1423151"/>
                  <a:pt x="2267274" y="1421683"/>
                  <a:pt x="2271504" y="1421683"/>
                </a:cubicBezTo>
                <a:close/>
                <a:moveTo>
                  <a:pt x="19031" y="1421683"/>
                </a:moveTo>
                <a:cubicBezTo>
                  <a:pt x="20911" y="1422388"/>
                  <a:pt x="23026" y="1424385"/>
                  <a:pt x="25375" y="1427674"/>
                </a:cubicBezTo>
                <a:cubicBezTo>
                  <a:pt x="27725" y="1430963"/>
                  <a:pt x="28899" y="1434488"/>
                  <a:pt x="28899" y="1438247"/>
                </a:cubicBezTo>
                <a:lnTo>
                  <a:pt x="28547" y="1441066"/>
                </a:lnTo>
                <a:cubicBezTo>
                  <a:pt x="32306" y="1443886"/>
                  <a:pt x="34186" y="1447645"/>
                  <a:pt x="34186" y="1452344"/>
                </a:cubicBezTo>
                <a:cubicBezTo>
                  <a:pt x="34186" y="1455633"/>
                  <a:pt x="33128" y="1458570"/>
                  <a:pt x="31014" y="1461155"/>
                </a:cubicBezTo>
                <a:cubicBezTo>
                  <a:pt x="34538" y="1465384"/>
                  <a:pt x="36300" y="1469730"/>
                  <a:pt x="36300" y="1474194"/>
                </a:cubicBezTo>
                <a:cubicBezTo>
                  <a:pt x="36300" y="1478188"/>
                  <a:pt x="35008" y="1481595"/>
                  <a:pt x="32424" y="1484415"/>
                </a:cubicBezTo>
                <a:cubicBezTo>
                  <a:pt x="34773" y="1487704"/>
                  <a:pt x="35948" y="1491698"/>
                  <a:pt x="35948" y="1496397"/>
                </a:cubicBezTo>
                <a:cubicBezTo>
                  <a:pt x="35948" y="1500626"/>
                  <a:pt x="35243" y="1504385"/>
                  <a:pt x="33833" y="1507675"/>
                </a:cubicBezTo>
                <a:cubicBezTo>
                  <a:pt x="35478" y="1508614"/>
                  <a:pt x="36829" y="1510435"/>
                  <a:pt x="37886" y="1513137"/>
                </a:cubicBezTo>
                <a:cubicBezTo>
                  <a:pt x="38943" y="1515839"/>
                  <a:pt x="39472" y="1518835"/>
                  <a:pt x="39472" y="1522124"/>
                </a:cubicBezTo>
                <a:cubicBezTo>
                  <a:pt x="39472" y="1527998"/>
                  <a:pt x="37945" y="1532462"/>
                  <a:pt x="34890" y="1535516"/>
                </a:cubicBezTo>
                <a:cubicBezTo>
                  <a:pt x="37240" y="1537866"/>
                  <a:pt x="38415" y="1540685"/>
                  <a:pt x="38415" y="1543974"/>
                </a:cubicBezTo>
                <a:cubicBezTo>
                  <a:pt x="38415" y="1546324"/>
                  <a:pt x="38004" y="1548732"/>
                  <a:pt x="37181" y="1551199"/>
                </a:cubicBezTo>
                <a:cubicBezTo>
                  <a:pt x="36359" y="1553666"/>
                  <a:pt x="35830" y="1555135"/>
                  <a:pt x="35595" y="1555604"/>
                </a:cubicBezTo>
                <a:cubicBezTo>
                  <a:pt x="37240" y="1557249"/>
                  <a:pt x="38532" y="1561596"/>
                  <a:pt x="39472" y="1568644"/>
                </a:cubicBezTo>
                <a:lnTo>
                  <a:pt x="39824" y="1568997"/>
                </a:lnTo>
                <a:cubicBezTo>
                  <a:pt x="40764" y="1565707"/>
                  <a:pt x="42879" y="1562594"/>
                  <a:pt x="46168" y="1559657"/>
                </a:cubicBezTo>
                <a:cubicBezTo>
                  <a:pt x="49457" y="1556720"/>
                  <a:pt x="52042" y="1555252"/>
                  <a:pt x="53921" y="1555252"/>
                </a:cubicBezTo>
                <a:cubicBezTo>
                  <a:pt x="54626" y="1552198"/>
                  <a:pt x="56976" y="1548556"/>
                  <a:pt x="60970" y="1544327"/>
                </a:cubicBezTo>
                <a:cubicBezTo>
                  <a:pt x="64964" y="1540098"/>
                  <a:pt x="68488" y="1537983"/>
                  <a:pt x="71543" y="1537983"/>
                </a:cubicBezTo>
                <a:cubicBezTo>
                  <a:pt x="71778" y="1535869"/>
                  <a:pt x="73481" y="1533519"/>
                  <a:pt x="76653" y="1530935"/>
                </a:cubicBezTo>
                <a:cubicBezTo>
                  <a:pt x="79825" y="1528350"/>
                  <a:pt x="82468" y="1527058"/>
                  <a:pt x="84583" y="1527058"/>
                </a:cubicBezTo>
                <a:cubicBezTo>
                  <a:pt x="85992" y="1523534"/>
                  <a:pt x="88400" y="1520303"/>
                  <a:pt x="91807" y="1517366"/>
                </a:cubicBezTo>
                <a:cubicBezTo>
                  <a:pt x="95214" y="1514430"/>
                  <a:pt x="97975" y="1513431"/>
                  <a:pt x="100089" y="1514371"/>
                </a:cubicBezTo>
                <a:cubicBezTo>
                  <a:pt x="100089" y="1510377"/>
                  <a:pt x="101205" y="1507381"/>
                  <a:pt x="103437" y="1505384"/>
                </a:cubicBezTo>
                <a:cubicBezTo>
                  <a:pt x="105669" y="1503387"/>
                  <a:pt x="108547" y="1502388"/>
                  <a:pt x="112072" y="1502388"/>
                </a:cubicBezTo>
                <a:cubicBezTo>
                  <a:pt x="116066" y="1502388"/>
                  <a:pt x="119649" y="1503563"/>
                  <a:pt x="122821" y="1505912"/>
                </a:cubicBezTo>
                <a:cubicBezTo>
                  <a:pt x="125992" y="1508262"/>
                  <a:pt x="127578" y="1511199"/>
                  <a:pt x="127578" y="1514723"/>
                </a:cubicBezTo>
                <a:cubicBezTo>
                  <a:pt x="127578" y="1517073"/>
                  <a:pt x="126756" y="1519540"/>
                  <a:pt x="125111" y="1522124"/>
                </a:cubicBezTo>
                <a:cubicBezTo>
                  <a:pt x="123702" y="1527293"/>
                  <a:pt x="121705" y="1530876"/>
                  <a:pt x="119120" y="1532873"/>
                </a:cubicBezTo>
                <a:cubicBezTo>
                  <a:pt x="116536" y="1534870"/>
                  <a:pt x="113364" y="1536104"/>
                  <a:pt x="109605" y="1536574"/>
                </a:cubicBezTo>
                <a:cubicBezTo>
                  <a:pt x="110075" y="1539863"/>
                  <a:pt x="108782" y="1543387"/>
                  <a:pt x="105728" y="1547146"/>
                </a:cubicBezTo>
                <a:cubicBezTo>
                  <a:pt x="102674" y="1550906"/>
                  <a:pt x="99149" y="1552668"/>
                  <a:pt x="95155" y="1552433"/>
                </a:cubicBezTo>
                <a:cubicBezTo>
                  <a:pt x="94685" y="1555957"/>
                  <a:pt x="92629" y="1559481"/>
                  <a:pt x="88988" y="1563005"/>
                </a:cubicBezTo>
                <a:cubicBezTo>
                  <a:pt x="85346" y="1566530"/>
                  <a:pt x="81646" y="1568174"/>
                  <a:pt x="77886" y="1567939"/>
                </a:cubicBezTo>
                <a:cubicBezTo>
                  <a:pt x="83995" y="1571229"/>
                  <a:pt x="87049" y="1575810"/>
                  <a:pt x="87049" y="1581684"/>
                </a:cubicBezTo>
                <a:cubicBezTo>
                  <a:pt x="87049" y="1583798"/>
                  <a:pt x="86697" y="1586148"/>
                  <a:pt x="85992" y="1588732"/>
                </a:cubicBezTo>
                <a:cubicBezTo>
                  <a:pt x="88342" y="1589202"/>
                  <a:pt x="90456" y="1590553"/>
                  <a:pt x="92336" y="1592785"/>
                </a:cubicBezTo>
                <a:cubicBezTo>
                  <a:pt x="94215" y="1595017"/>
                  <a:pt x="94920" y="1597426"/>
                  <a:pt x="94450" y="1600010"/>
                </a:cubicBezTo>
                <a:cubicBezTo>
                  <a:pt x="97740" y="1601420"/>
                  <a:pt x="100676" y="1604180"/>
                  <a:pt x="103261" y="1608292"/>
                </a:cubicBezTo>
                <a:cubicBezTo>
                  <a:pt x="105845" y="1612404"/>
                  <a:pt x="107373" y="1616339"/>
                  <a:pt x="107842" y="1620098"/>
                </a:cubicBezTo>
                <a:cubicBezTo>
                  <a:pt x="110192" y="1621038"/>
                  <a:pt x="111954" y="1622624"/>
                  <a:pt x="113129" y="1624856"/>
                </a:cubicBezTo>
                <a:cubicBezTo>
                  <a:pt x="114304" y="1627088"/>
                  <a:pt x="114891" y="1629614"/>
                  <a:pt x="114891" y="1632433"/>
                </a:cubicBezTo>
                <a:cubicBezTo>
                  <a:pt x="114891" y="1634078"/>
                  <a:pt x="114774" y="1635370"/>
                  <a:pt x="114539" y="1636310"/>
                </a:cubicBezTo>
                <a:cubicBezTo>
                  <a:pt x="118298" y="1637250"/>
                  <a:pt x="121411" y="1639658"/>
                  <a:pt x="123878" y="1643534"/>
                </a:cubicBezTo>
                <a:cubicBezTo>
                  <a:pt x="126345" y="1647411"/>
                  <a:pt x="127931" y="1651347"/>
                  <a:pt x="128635" y="1655341"/>
                </a:cubicBezTo>
                <a:cubicBezTo>
                  <a:pt x="130985" y="1655576"/>
                  <a:pt x="133217" y="1657397"/>
                  <a:pt x="135332" y="1660803"/>
                </a:cubicBezTo>
                <a:cubicBezTo>
                  <a:pt x="137446" y="1664210"/>
                  <a:pt x="138034" y="1666853"/>
                  <a:pt x="137094" y="1668733"/>
                </a:cubicBezTo>
                <a:cubicBezTo>
                  <a:pt x="138034" y="1670378"/>
                  <a:pt x="138503" y="1671905"/>
                  <a:pt x="138503" y="1673314"/>
                </a:cubicBezTo>
                <a:cubicBezTo>
                  <a:pt x="138503" y="1676604"/>
                  <a:pt x="136918" y="1679482"/>
                  <a:pt x="133746" y="1681949"/>
                </a:cubicBezTo>
                <a:cubicBezTo>
                  <a:pt x="130574" y="1684416"/>
                  <a:pt x="126991" y="1685649"/>
                  <a:pt x="122997" y="1685649"/>
                </a:cubicBezTo>
                <a:cubicBezTo>
                  <a:pt x="120647" y="1685649"/>
                  <a:pt x="118357" y="1685003"/>
                  <a:pt x="116125" y="1683711"/>
                </a:cubicBezTo>
                <a:cubicBezTo>
                  <a:pt x="113892" y="1682419"/>
                  <a:pt x="112189" y="1680480"/>
                  <a:pt x="111014" y="1677896"/>
                </a:cubicBezTo>
                <a:cubicBezTo>
                  <a:pt x="108430" y="1676721"/>
                  <a:pt x="106080" y="1674196"/>
                  <a:pt x="103966" y="1670319"/>
                </a:cubicBezTo>
                <a:cubicBezTo>
                  <a:pt x="101851" y="1666442"/>
                  <a:pt x="100911" y="1663094"/>
                  <a:pt x="101146" y="1660275"/>
                </a:cubicBezTo>
                <a:cubicBezTo>
                  <a:pt x="96917" y="1659335"/>
                  <a:pt x="93922" y="1657455"/>
                  <a:pt x="92159" y="1654636"/>
                </a:cubicBezTo>
                <a:cubicBezTo>
                  <a:pt x="90397" y="1651817"/>
                  <a:pt x="89399" y="1647705"/>
                  <a:pt x="89164" y="1642301"/>
                </a:cubicBezTo>
                <a:cubicBezTo>
                  <a:pt x="85875" y="1640421"/>
                  <a:pt x="83114" y="1638013"/>
                  <a:pt x="80882" y="1635076"/>
                </a:cubicBezTo>
                <a:cubicBezTo>
                  <a:pt x="78650" y="1632139"/>
                  <a:pt x="77886" y="1629144"/>
                  <a:pt x="78591" y="1626089"/>
                </a:cubicBezTo>
                <a:cubicBezTo>
                  <a:pt x="75067" y="1625385"/>
                  <a:pt x="71954" y="1623094"/>
                  <a:pt x="69252" y="1619217"/>
                </a:cubicBezTo>
                <a:cubicBezTo>
                  <a:pt x="66550" y="1615341"/>
                  <a:pt x="65317" y="1611523"/>
                  <a:pt x="65551" y="1607763"/>
                </a:cubicBezTo>
                <a:cubicBezTo>
                  <a:pt x="60853" y="1606589"/>
                  <a:pt x="57681" y="1600597"/>
                  <a:pt x="56036" y="1589790"/>
                </a:cubicBezTo>
                <a:cubicBezTo>
                  <a:pt x="55801" y="1591434"/>
                  <a:pt x="54920" y="1593020"/>
                  <a:pt x="53393" y="1594547"/>
                </a:cubicBezTo>
                <a:cubicBezTo>
                  <a:pt x="51866" y="1596075"/>
                  <a:pt x="50397" y="1596838"/>
                  <a:pt x="48987" y="1596838"/>
                </a:cubicBezTo>
                <a:cubicBezTo>
                  <a:pt x="48518" y="1599188"/>
                  <a:pt x="47695" y="1601185"/>
                  <a:pt x="46520" y="1602829"/>
                </a:cubicBezTo>
                <a:cubicBezTo>
                  <a:pt x="45346" y="1604474"/>
                  <a:pt x="43936" y="1605296"/>
                  <a:pt x="42291" y="1605296"/>
                </a:cubicBezTo>
                <a:cubicBezTo>
                  <a:pt x="42526" y="1607881"/>
                  <a:pt x="42174" y="1610407"/>
                  <a:pt x="41234" y="1612874"/>
                </a:cubicBezTo>
                <a:cubicBezTo>
                  <a:pt x="40294" y="1615341"/>
                  <a:pt x="38885" y="1617396"/>
                  <a:pt x="37005" y="1619041"/>
                </a:cubicBezTo>
                <a:cubicBezTo>
                  <a:pt x="37710" y="1620451"/>
                  <a:pt x="38062" y="1622448"/>
                  <a:pt x="38062" y="1625032"/>
                </a:cubicBezTo>
                <a:cubicBezTo>
                  <a:pt x="38062" y="1628556"/>
                  <a:pt x="37592" y="1630788"/>
                  <a:pt x="36653" y="1631728"/>
                </a:cubicBezTo>
                <a:cubicBezTo>
                  <a:pt x="39472" y="1634783"/>
                  <a:pt x="40882" y="1637720"/>
                  <a:pt x="40882" y="1640539"/>
                </a:cubicBezTo>
                <a:cubicBezTo>
                  <a:pt x="40882" y="1642184"/>
                  <a:pt x="40059" y="1644298"/>
                  <a:pt x="38415" y="1646882"/>
                </a:cubicBezTo>
                <a:cubicBezTo>
                  <a:pt x="40059" y="1649937"/>
                  <a:pt x="40882" y="1652639"/>
                  <a:pt x="40882" y="1654988"/>
                </a:cubicBezTo>
                <a:cubicBezTo>
                  <a:pt x="40882" y="1657338"/>
                  <a:pt x="40647" y="1659217"/>
                  <a:pt x="40177" y="1660627"/>
                </a:cubicBezTo>
                <a:cubicBezTo>
                  <a:pt x="41117" y="1662742"/>
                  <a:pt x="41587" y="1665091"/>
                  <a:pt x="41587" y="1667676"/>
                </a:cubicBezTo>
                <a:cubicBezTo>
                  <a:pt x="41587" y="1671905"/>
                  <a:pt x="39942" y="1675488"/>
                  <a:pt x="36653" y="1678425"/>
                </a:cubicBezTo>
                <a:cubicBezTo>
                  <a:pt x="33363" y="1681361"/>
                  <a:pt x="29722" y="1682830"/>
                  <a:pt x="25727" y="1682830"/>
                </a:cubicBezTo>
                <a:cubicBezTo>
                  <a:pt x="19149" y="1682830"/>
                  <a:pt x="15037" y="1679188"/>
                  <a:pt x="13393" y="1671905"/>
                </a:cubicBezTo>
                <a:cubicBezTo>
                  <a:pt x="11043" y="1669085"/>
                  <a:pt x="9868" y="1665679"/>
                  <a:pt x="9868" y="1661684"/>
                </a:cubicBezTo>
                <a:cubicBezTo>
                  <a:pt x="9868" y="1659805"/>
                  <a:pt x="10221" y="1658043"/>
                  <a:pt x="10926" y="1656398"/>
                </a:cubicBezTo>
                <a:cubicBezTo>
                  <a:pt x="9046" y="1653344"/>
                  <a:pt x="8106" y="1649585"/>
                  <a:pt x="8106" y="1645120"/>
                </a:cubicBezTo>
                <a:cubicBezTo>
                  <a:pt x="8106" y="1641361"/>
                  <a:pt x="8694" y="1638072"/>
                  <a:pt x="9868" y="1635253"/>
                </a:cubicBezTo>
                <a:cubicBezTo>
                  <a:pt x="8224" y="1632903"/>
                  <a:pt x="7401" y="1628791"/>
                  <a:pt x="7401" y="1622918"/>
                </a:cubicBezTo>
                <a:cubicBezTo>
                  <a:pt x="7401" y="1615634"/>
                  <a:pt x="8224" y="1609760"/>
                  <a:pt x="9868" y="1605296"/>
                </a:cubicBezTo>
                <a:cubicBezTo>
                  <a:pt x="7989" y="1602947"/>
                  <a:pt x="7049" y="1600362"/>
                  <a:pt x="7049" y="1597543"/>
                </a:cubicBezTo>
                <a:cubicBezTo>
                  <a:pt x="7049" y="1593784"/>
                  <a:pt x="8224" y="1590730"/>
                  <a:pt x="10573" y="1588380"/>
                </a:cubicBezTo>
                <a:cubicBezTo>
                  <a:pt x="7754" y="1585561"/>
                  <a:pt x="6344" y="1582036"/>
                  <a:pt x="6344" y="1577807"/>
                </a:cubicBezTo>
                <a:cubicBezTo>
                  <a:pt x="6344" y="1575693"/>
                  <a:pt x="6931" y="1573461"/>
                  <a:pt x="8106" y="1571111"/>
                </a:cubicBezTo>
                <a:cubicBezTo>
                  <a:pt x="6462" y="1568527"/>
                  <a:pt x="5639" y="1565942"/>
                  <a:pt x="5639" y="1563358"/>
                </a:cubicBezTo>
                <a:cubicBezTo>
                  <a:pt x="5639" y="1561008"/>
                  <a:pt x="6227" y="1558894"/>
                  <a:pt x="7401" y="1557014"/>
                </a:cubicBezTo>
                <a:cubicBezTo>
                  <a:pt x="6462" y="1555839"/>
                  <a:pt x="5992" y="1553137"/>
                  <a:pt x="5992" y="1548908"/>
                </a:cubicBezTo>
                <a:cubicBezTo>
                  <a:pt x="5992" y="1544444"/>
                  <a:pt x="6462" y="1541155"/>
                  <a:pt x="7401" y="1539041"/>
                </a:cubicBezTo>
                <a:cubicBezTo>
                  <a:pt x="6462" y="1534342"/>
                  <a:pt x="5992" y="1531757"/>
                  <a:pt x="5992" y="1531287"/>
                </a:cubicBezTo>
                <a:cubicBezTo>
                  <a:pt x="5992" y="1529643"/>
                  <a:pt x="6931" y="1526706"/>
                  <a:pt x="8811" y="1522477"/>
                </a:cubicBezTo>
                <a:cubicBezTo>
                  <a:pt x="5287" y="1517777"/>
                  <a:pt x="3525" y="1513196"/>
                  <a:pt x="3525" y="1508732"/>
                </a:cubicBezTo>
                <a:cubicBezTo>
                  <a:pt x="3525" y="1505912"/>
                  <a:pt x="3994" y="1503446"/>
                  <a:pt x="4934" y="1501331"/>
                </a:cubicBezTo>
                <a:cubicBezTo>
                  <a:pt x="3290" y="1498981"/>
                  <a:pt x="2467" y="1496162"/>
                  <a:pt x="2467" y="1492873"/>
                </a:cubicBezTo>
                <a:cubicBezTo>
                  <a:pt x="2467" y="1491228"/>
                  <a:pt x="2702" y="1489231"/>
                  <a:pt x="3172" y="1486882"/>
                </a:cubicBezTo>
                <a:cubicBezTo>
                  <a:pt x="1763" y="1484767"/>
                  <a:pt x="1058" y="1482065"/>
                  <a:pt x="1058" y="1478776"/>
                </a:cubicBezTo>
                <a:cubicBezTo>
                  <a:pt x="1058" y="1475252"/>
                  <a:pt x="1880" y="1472080"/>
                  <a:pt x="3525" y="1469260"/>
                </a:cubicBezTo>
                <a:cubicBezTo>
                  <a:pt x="1175" y="1465031"/>
                  <a:pt x="0" y="1461272"/>
                  <a:pt x="0" y="1457983"/>
                </a:cubicBezTo>
                <a:cubicBezTo>
                  <a:pt x="0" y="1455163"/>
                  <a:pt x="823" y="1452461"/>
                  <a:pt x="2467" y="1449877"/>
                </a:cubicBezTo>
                <a:cubicBezTo>
                  <a:pt x="1293" y="1447528"/>
                  <a:pt x="705" y="1444591"/>
                  <a:pt x="705" y="1441066"/>
                </a:cubicBezTo>
                <a:cubicBezTo>
                  <a:pt x="705" y="1435428"/>
                  <a:pt x="2409" y="1430552"/>
                  <a:pt x="5815" y="1426441"/>
                </a:cubicBezTo>
                <a:cubicBezTo>
                  <a:pt x="9222" y="1422329"/>
                  <a:pt x="13627" y="1420743"/>
                  <a:pt x="19031" y="1421683"/>
                </a:cubicBezTo>
                <a:close/>
                <a:moveTo>
                  <a:pt x="6779655" y="1420978"/>
                </a:moveTo>
                <a:cubicBezTo>
                  <a:pt x="6781535" y="1420978"/>
                  <a:pt x="6783885" y="1421565"/>
                  <a:pt x="6786704" y="1422740"/>
                </a:cubicBezTo>
                <a:cubicBezTo>
                  <a:pt x="6789288" y="1424150"/>
                  <a:pt x="6791344" y="1426734"/>
                  <a:pt x="6792871" y="1430494"/>
                </a:cubicBezTo>
                <a:cubicBezTo>
                  <a:pt x="6794399" y="1434253"/>
                  <a:pt x="6795162" y="1438247"/>
                  <a:pt x="6795162" y="1442476"/>
                </a:cubicBezTo>
                <a:cubicBezTo>
                  <a:pt x="6795162" y="1446705"/>
                  <a:pt x="6794340" y="1450464"/>
                  <a:pt x="6792695" y="1453754"/>
                </a:cubicBezTo>
                <a:cubicBezTo>
                  <a:pt x="6794340" y="1456808"/>
                  <a:pt x="6795162" y="1460097"/>
                  <a:pt x="6795162" y="1463622"/>
                </a:cubicBezTo>
                <a:cubicBezTo>
                  <a:pt x="6795162" y="1467616"/>
                  <a:pt x="6793988" y="1472197"/>
                  <a:pt x="6791638" y="1477366"/>
                </a:cubicBezTo>
                <a:cubicBezTo>
                  <a:pt x="6793752" y="1481125"/>
                  <a:pt x="6794810" y="1485119"/>
                  <a:pt x="6794810" y="1489349"/>
                </a:cubicBezTo>
                <a:cubicBezTo>
                  <a:pt x="6794810" y="1491933"/>
                  <a:pt x="6794340" y="1494047"/>
                  <a:pt x="6793400" y="1495692"/>
                </a:cubicBezTo>
                <a:cubicBezTo>
                  <a:pt x="6795985" y="1497572"/>
                  <a:pt x="6797276" y="1500391"/>
                  <a:pt x="6797276" y="1504150"/>
                </a:cubicBezTo>
                <a:cubicBezTo>
                  <a:pt x="6797276" y="1506265"/>
                  <a:pt x="6796572" y="1508614"/>
                  <a:pt x="6795162" y="1511199"/>
                </a:cubicBezTo>
                <a:cubicBezTo>
                  <a:pt x="6796572" y="1511669"/>
                  <a:pt x="6797453" y="1513431"/>
                  <a:pt x="6797805" y="1516485"/>
                </a:cubicBezTo>
                <a:cubicBezTo>
                  <a:pt x="6798158" y="1519540"/>
                  <a:pt x="6798334" y="1521302"/>
                  <a:pt x="6798334" y="1521772"/>
                </a:cubicBezTo>
                <a:cubicBezTo>
                  <a:pt x="6799509" y="1518717"/>
                  <a:pt x="6801623" y="1516309"/>
                  <a:pt x="6804678" y="1514547"/>
                </a:cubicBezTo>
                <a:cubicBezTo>
                  <a:pt x="6807732" y="1512785"/>
                  <a:pt x="6810434" y="1512139"/>
                  <a:pt x="6812784" y="1512609"/>
                </a:cubicBezTo>
                <a:cubicBezTo>
                  <a:pt x="6813723" y="1509789"/>
                  <a:pt x="6815485" y="1507616"/>
                  <a:pt x="6818070" y="1506089"/>
                </a:cubicBezTo>
                <a:cubicBezTo>
                  <a:pt x="6820654" y="1504562"/>
                  <a:pt x="6823356" y="1503798"/>
                  <a:pt x="6826176" y="1503798"/>
                </a:cubicBezTo>
                <a:cubicBezTo>
                  <a:pt x="6827350" y="1503798"/>
                  <a:pt x="6828877" y="1504033"/>
                  <a:pt x="6830757" y="1504503"/>
                </a:cubicBezTo>
                <a:cubicBezTo>
                  <a:pt x="6832636" y="1502623"/>
                  <a:pt x="6835456" y="1501683"/>
                  <a:pt x="6839215" y="1501683"/>
                </a:cubicBezTo>
                <a:cubicBezTo>
                  <a:pt x="6841800" y="1501683"/>
                  <a:pt x="6843914" y="1502153"/>
                  <a:pt x="6845559" y="1503093"/>
                </a:cubicBezTo>
                <a:cubicBezTo>
                  <a:pt x="6846734" y="1502388"/>
                  <a:pt x="6848261" y="1502036"/>
                  <a:pt x="6850141" y="1502036"/>
                </a:cubicBezTo>
                <a:cubicBezTo>
                  <a:pt x="6852490" y="1502036"/>
                  <a:pt x="6854839" y="1502623"/>
                  <a:pt x="6857189" y="1503798"/>
                </a:cubicBezTo>
                <a:cubicBezTo>
                  <a:pt x="6859069" y="1503093"/>
                  <a:pt x="6860831" y="1502741"/>
                  <a:pt x="6862475" y="1502741"/>
                </a:cubicBezTo>
                <a:cubicBezTo>
                  <a:pt x="6865530" y="1502741"/>
                  <a:pt x="6868114" y="1503798"/>
                  <a:pt x="6870229" y="1505912"/>
                </a:cubicBezTo>
                <a:cubicBezTo>
                  <a:pt x="6872343" y="1505443"/>
                  <a:pt x="6875162" y="1506382"/>
                  <a:pt x="6878687" y="1508732"/>
                </a:cubicBezTo>
                <a:cubicBezTo>
                  <a:pt x="6882211" y="1511081"/>
                  <a:pt x="6884091" y="1513783"/>
                  <a:pt x="6884326" y="1516838"/>
                </a:cubicBezTo>
                <a:cubicBezTo>
                  <a:pt x="6888554" y="1520362"/>
                  <a:pt x="6890669" y="1524121"/>
                  <a:pt x="6890669" y="1528115"/>
                </a:cubicBezTo>
                <a:cubicBezTo>
                  <a:pt x="6890669" y="1529525"/>
                  <a:pt x="6890317" y="1530817"/>
                  <a:pt x="6889612" y="1531992"/>
                </a:cubicBezTo>
                <a:cubicBezTo>
                  <a:pt x="6891022" y="1532932"/>
                  <a:pt x="6892197" y="1534459"/>
                  <a:pt x="6893136" y="1536574"/>
                </a:cubicBezTo>
                <a:cubicBezTo>
                  <a:pt x="6894076" y="1538688"/>
                  <a:pt x="6894546" y="1540920"/>
                  <a:pt x="6894546" y="1543270"/>
                </a:cubicBezTo>
                <a:cubicBezTo>
                  <a:pt x="6894546" y="1544914"/>
                  <a:pt x="6894429" y="1546207"/>
                  <a:pt x="6894194" y="1547146"/>
                </a:cubicBezTo>
                <a:cubicBezTo>
                  <a:pt x="6897013" y="1549261"/>
                  <a:pt x="6898422" y="1552550"/>
                  <a:pt x="6898422" y="1557014"/>
                </a:cubicBezTo>
                <a:cubicBezTo>
                  <a:pt x="6898422" y="1560303"/>
                  <a:pt x="6897600" y="1563358"/>
                  <a:pt x="6895956" y="1566177"/>
                </a:cubicBezTo>
                <a:cubicBezTo>
                  <a:pt x="6898070" y="1569467"/>
                  <a:pt x="6899128" y="1572521"/>
                  <a:pt x="6899128" y="1575340"/>
                </a:cubicBezTo>
                <a:cubicBezTo>
                  <a:pt x="6899128" y="1576985"/>
                  <a:pt x="6898775" y="1578747"/>
                  <a:pt x="6898070" y="1580627"/>
                </a:cubicBezTo>
                <a:cubicBezTo>
                  <a:pt x="6899245" y="1583681"/>
                  <a:pt x="6899832" y="1587205"/>
                  <a:pt x="6899832" y="1591199"/>
                </a:cubicBezTo>
                <a:cubicBezTo>
                  <a:pt x="6899832" y="1595898"/>
                  <a:pt x="6899010" y="1599775"/>
                  <a:pt x="6897366" y="1602829"/>
                </a:cubicBezTo>
                <a:cubicBezTo>
                  <a:pt x="6898070" y="1604474"/>
                  <a:pt x="6898422" y="1607998"/>
                  <a:pt x="6898422" y="1613402"/>
                </a:cubicBezTo>
                <a:cubicBezTo>
                  <a:pt x="6898422" y="1620216"/>
                  <a:pt x="6897953" y="1624680"/>
                  <a:pt x="6897013" y="1626794"/>
                </a:cubicBezTo>
                <a:cubicBezTo>
                  <a:pt x="6898657" y="1629144"/>
                  <a:pt x="6899480" y="1632786"/>
                  <a:pt x="6899480" y="1637720"/>
                </a:cubicBezTo>
                <a:cubicBezTo>
                  <a:pt x="6899480" y="1643358"/>
                  <a:pt x="6898422" y="1647470"/>
                  <a:pt x="6896308" y="1650054"/>
                </a:cubicBezTo>
                <a:cubicBezTo>
                  <a:pt x="6897718" y="1652169"/>
                  <a:pt x="6898422" y="1655223"/>
                  <a:pt x="6898422" y="1659217"/>
                </a:cubicBezTo>
                <a:cubicBezTo>
                  <a:pt x="6898422" y="1663916"/>
                  <a:pt x="6897600" y="1667911"/>
                  <a:pt x="6895956" y="1671200"/>
                </a:cubicBezTo>
                <a:cubicBezTo>
                  <a:pt x="6896191" y="1673784"/>
                  <a:pt x="6894722" y="1676016"/>
                  <a:pt x="6891550" y="1677896"/>
                </a:cubicBezTo>
                <a:cubicBezTo>
                  <a:pt x="6888378" y="1679776"/>
                  <a:pt x="6884913" y="1680715"/>
                  <a:pt x="6881154" y="1680715"/>
                </a:cubicBezTo>
                <a:cubicBezTo>
                  <a:pt x="6877864" y="1680715"/>
                  <a:pt x="6875222" y="1679893"/>
                  <a:pt x="6873224" y="1678248"/>
                </a:cubicBezTo>
                <a:cubicBezTo>
                  <a:pt x="6871227" y="1676604"/>
                  <a:pt x="6870346" y="1674254"/>
                  <a:pt x="6870581" y="1671200"/>
                </a:cubicBezTo>
                <a:cubicBezTo>
                  <a:pt x="6867996" y="1667206"/>
                  <a:pt x="6866704" y="1662742"/>
                  <a:pt x="6866704" y="1657808"/>
                </a:cubicBezTo>
                <a:cubicBezTo>
                  <a:pt x="6866704" y="1653579"/>
                  <a:pt x="6867409" y="1649585"/>
                  <a:pt x="6868819" y="1645825"/>
                </a:cubicBezTo>
                <a:cubicBezTo>
                  <a:pt x="6867644" y="1642301"/>
                  <a:pt x="6867057" y="1638072"/>
                  <a:pt x="6867057" y="1633138"/>
                </a:cubicBezTo>
                <a:cubicBezTo>
                  <a:pt x="6867057" y="1627969"/>
                  <a:pt x="6867644" y="1624210"/>
                  <a:pt x="6868819" y="1621860"/>
                </a:cubicBezTo>
                <a:cubicBezTo>
                  <a:pt x="6867879" y="1620451"/>
                  <a:pt x="6867409" y="1618219"/>
                  <a:pt x="6867409" y="1615164"/>
                </a:cubicBezTo>
                <a:cubicBezTo>
                  <a:pt x="6867409" y="1611640"/>
                  <a:pt x="6867996" y="1608938"/>
                  <a:pt x="6869171" y="1607058"/>
                </a:cubicBezTo>
                <a:cubicBezTo>
                  <a:pt x="6867527" y="1604474"/>
                  <a:pt x="6866704" y="1601420"/>
                  <a:pt x="6866704" y="1597896"/>
                </a:cubicBezTo>
                <a:cubicBezTo>
                  <a:pt x="6866704" y="1595311"/>
                  <a:pt x="6867292" y="1593431"/>
                  <a:pt x="6868467" y="1592257"/>
                </a:cubicBezTo>
                <a:cubicBezTo>
                  <a:pt x="6866352" y="1588967"/>
                  <a:pt x="6865295" y="1585443"/>
                  <a:pt x="6865295" y="1581684"/>
                </a:cubicBezTo>
                <a:cubicBezTo>
                  <a:pt x="6865295" y="1579099"/>
                  <a:pt x="6865765" y="1577220"/>
                  <a:pt x="6866704" y="1576045"/>
                </a:cubicBezTo>
                <a:cubicBezTo>
                  <a:pt x="6864120" y="1574166"/>
                  <a:pt x="6862828" y="1570876"/>
                  <a:pt x="6862828" y="1566177"/>
                </a:cubicBezTo>
                <a:cubicBezTo>
                  <a:pt x="6862828" y="1562418"/>
                  <a:pt x="6863650" y="1559716"/>
                  <a:pt x="6865295" y="1558071"/>
                </a:cubicBezTo>
                <a:cubicBezTo>
                  <a:pt x="6861065" y="1554547"/>
                  <a:pt x="6858951" y="1550670"/>
                  <a:pt x="6858951" y="1546441"/>
                </a:cubicBezTo>
                <a:cubicBezTo>
                  <a:pt x="6858951" y="1544092"/>
                  <a:pt x="6859421" y="1541977"/>
                  <a:pt x="6860361" y="1540098"/>
                </a:cubicBezTo>
                <a:cubicBezTo>
                  <a:pt x="6858716" y="1540568"/>
                  <a:pt x="6856837" y="1540039"/>
                  <a:pt x="6854722" y="1538512"/>
                </a:cubicBezTo>
                <a:cubicBezTo>
                  <a:pt x="6852607" y="1536985"/>
                  <a:pt x="6851197" y="1535281"/>
                  <a:pt x="6850493" y="1533402"/>
                </a:cubicBezTo>
                <a:cubicBezTo>
                  <a:pt x="6848144" y="1534576"/>
                  <a:pt x="6845207" y="1535164"/>
                  <a:pt x="6841682" y="1535164"/>
                </a:cubicBezTo>
                <a:cubicBezTo>
                  <a:pt x="6840273" y="1535164"/>
                  <a:pt x="6839332" y="1535046"/>
                  <a:pt x="6838863" y="1534811"/>
                </a:cubicBezTo>
                <a:cubicBezTo>
                  <a:pt x="6837923" y="1536221"/>
                  <a:pt x="6836102" y="1537455"/>
                  <a:pt x="6833400" y="1538512"/>
                </a:cubicBezTo>
                <a:cubicBezTo>
                  <a:pt x="6830698" y="1539569"/>
                  <a:pt x="6828642" y="1539863"/>
                  <a:pt x="6827233" y="1539393"/>
                </a:cubicBezTo>
                <a:cubicBezTo>
                  <a:pt x="6825353" y="1541273"/>
                  <a:pt x="6823004" y="1543152"/>
                  <a:pt x="6820184" y="1545032"/>
                </a:cubicBezTo>
                <a:cubicBezTo>
                  <a:pt x="6817365" y="1546911"/>
                  <a:pt x="6815368" y="1547734"/>
                  <a:pt x="6814193" y="1547499"/>
                </a:cubicBezTo>
                <a:cubicBezTo>
                  <a:pt x="6813723" y="1549613"/>
                  <a:pt x="6812196" y="1552139"/>
                  <a:pt x="6809612" y="1555076"/>
                </a:cubicBezTo>
                <a:cubicBezTo>
                  <a:pt x="6807027" y="1558013"/>
                  <a:pt x="6804560" y="1559481"/>
                  <a:pt x="6802210" y="1559481"/>
                </a:cubicBezTo>
                <a:cubicBezTo>
                  <a:pt x="6802681" y="1561361"/>
                  <a:pt x="6802916" y="1562888"/>
                  <a:pt x="6802916" y="1564063"/>
                </a:cubicBezTo>
                <a:cubicBezTo>
                  <a:pt x="6802916" y="1567117"/>
                  <a:pt x="6801858" y="1571581"/>
                  <a:pt x="6799744" y="1577455"/>
                </a:cubicBezTo>
                <a:cubicBezTo>
                  <a:pt x="6801623" y="1580039"/>
                  <a:pt x="6802563" y="1582741"/>
                  <a:pt x="6802563" y="1585561"/>
                </a:cubicBezTo>
                <a:cubicBezTo>
                  <a:pt x="6802563" y="1588145"/>
                  <a:pt x="6801741" y="1590847"/>
                  <a:pt x="6800096" y="1593666"/>
                </a:cubicBezTo>
                <a:cubicBezTo>
                  <a:pt x="6800566" y="1594606"/>
                  <a:pt x="6800801" y="1596133"/>
                  <a:pt x="6800801" y="1598248"/>
                </a:cubicBezTo>
                <a:cubicBezTo>
                  <a:pt x="6800801" y="1600362"/>
                  <a:pt x="6800331" y="1602829"/>
                  <a:pt x="6799391" y="1605649"/>
                </a:cubicBezTo>
                <a:cubicBezTo>
                  <a:pt x="6799861" y="1607293"/>
                  <a:pt x="6800096" y="1609173"/>
                  <a:pt x="6800096" y="1611288"/>
                </a:cubicBezTo>
                <a:cubicBezTo>
                  <a:pt x="6800096" y="1613637"/>
                  <a:pt x="6799156" y="1616339"/>
                  <a:pt x="6797276" y="1619393"/>
                </a:cubicBezTo>
                <a:cubicBezTo>
                  <a:pt x="6799861" y="1620568"/>
                  <a:pt x="6801153" y="1623975"/>
                  <a:pt x="6801153" y="1629614"/>
                </a:cubicBezTo>
                <a:cubicBezTo>
                  <a:pt x="6801153" y="1632433"/>
                  <a:pt x="6800801" y="1635370"/>
                  <a:pt x="6800096" y="1638424"/>
                </a:cubicBezTo>
                <a:cubicBezTo>
                  <a:pt x="6799391" y="1641479"/>
                  <a:pt x="6798451" y="1643946"/>
                  <a:pt x="6797276" y="1645825"/>
                </a:cubicBezTo>
                <a:cubicBezTo>
                  <a:pt x="6798686" y="1648175"/>
                  <a:pt x="6799391" y="1650877"/>
                  <a:pt x="6799391" y="1653931"/>
                </a:cubicBezTo>
                <a:cubicBezTo>
                  <a:pt x="6799391" y="1656985"/>
                  <a:pt x="6798216" y="1659570"/>
                  <a:pt x="6795867" y="1661684"/>
                </a:cubicBezTo>
                <a:cubicBezTo>
                  <a:pt x="6797041" y="1665209"/>
                  <a:pt x="6797629" y="1667911"/>
                  <a:pt x="6797629" y="1669790"/>
                </a:cubicBezTo>
                <a:cubicBezTo>
                  <a:pt x="6797629" y="1673784"/>
                  <a:pt x="6796161" y="1676721"/>
                  <a:pt x="6793224" y="1678601"/>
                </a:cubicBezTo>
                <a:cubicBezTo>
                  <a:pt x="6790287" y="1680480"/>
                  <a:pt x="6786351" y="1681420"/>
                  <a:pt x="6781417" y="1681420"/>
                </a:cubicBezTo>
                <a:cubicBezTo>
                  <a:pt x="6776249" y="1681420"/>
                  <a:pt x="6772313" y="1679717"/>
                  <a:pt x="6769611" y="1676310"/>
                </a:cubicBezTo>
                <a:cubicBezTo>
                  <a:pt x="6766910" y="1672903"/>
                  <a:pt x="6765559" y="1668850"/>
                  <a:pt x="6765559" y="1664151"/>
                </a:cubicBezTo>
                <a:cubicBezTo>
                  <a:pt x="6765559" y="1660157"/>
                  <a:pt x="6766498" y="1656985"/>
                  <a:pt x="6768378" y="1654636"/>
                </a:cubicBezTo>
                <a:cubicBezTo>
                  <a:pt x="6765559" y="1651817"/>
                  <a:pt x="6764149" y="1647587"/>
                  <a:pt x="6764149" y="1641949"/>
                </a:cubicBezTo>
                <a:cubicBezTo>
                  <a:pt x="6764149" y="1635840"/>
                  <a:pt x="6766028" y="1631023"/>
                  <a:pt x="6769787" y="1627499"/>
                </a:cubicBezTo>
                <a:cubicBezTo>
                  <a:pt x="6766733" y="1624445"/>
                  <a:pt x="6765206" y="1620451"/>
                  <a:pt x="6765206" y="1615517"/>
                </a:cubicBezTo>
                <a:cubicBezTo>
                  <a:pt x="6765206" y="1610583"/>
                  <a:pt x="6766615" y="1605884"/>
                  <a:pt x="6769435" y="1601420"/>
                </a:cubicBezTo>
                <a:cubicBezTo>
                  <a:pt x="6768730" y="1599305"/>
                  <a:pt x="6768378" y="1596838"/>
                  <a:pt x="6768378" y="1594019"/>
                </a:cubicBezTo>
                <a:cubicBezTo>
                  <a:pt x="6768378" y="1590495"/>
                  <a:pt x="6768730" y="1587558"/>
                  <a:pt x="6769435" y="1585208"/>
                </a:cubicBezTo>
                <a:cubicBezTo>
                  <a:pt x="6767321" y="1582624"/>
                  <a:pt x="6766263" y="1579804"/>
                  <a:pt x="6766263" y="1576750"/>
                </a:cubicBezTo>
                <a:cubicBezTo>
                  <a:pt x="6766263" y="1573931"/>
                  <a:pt x="6766968" y="1571464"/>
                  <a:pt x="6768378" y="1569349"/>
                </a:cubicBezTo>
                <a:cubicBezTo>
                  <a:pt x="6767438" y="1567704"/>
                  <a:pt x="6766968" y="1565825"/>
                  <a:pt x="6766968" y="1563710"/>
                </a:cubicBezTo>
                <a:cubicBezTo>
                  <a:pt x="6766968" y="1561831"/>
                  <a:pt x="6767321" y="1560068"/>
                  <a:pt x="6768025" y="1558424"/>
                </a:cubicBezTo>
                <a:cubicBezTo>
                  <a:pt x="6765441" y="1555135"/>
                  <a:pt x="6764149" y="1551258"/>
                  <a:pt x="6764149" y="1546794"/>
                </a:cubicBezTo>
                <a:cubicBezTo>
                  <a:pt x="6764149" y="1543270"/>
                  <a:pt x="6765089" y="1539980"/>
                  <a:pt x="6766968" y="1536926"/>
                </a:cubicBezTo>
                <a:cubicBezTo>
                  <a:pt x="6766263" y="1535046"/>
                  <a:pt x="6765911" y="1533167"/>
                  <a:pt x="6765911" y="1531287"/>
                </a:cubicBezTo>
                <a:cubicBezTo>
                  <a:pt x="6765911" y="1530112"/>
                  <a:pt x="6766146" y="1528585"/>
                  <a:pt x="6766615" y="1526706"/>
                </a:cubicBezTo>
                <a:cubicBezTo>
                  <a:pt x="6764971" y="1524356"/>
                  <a:pt x="6764149" y="1520949"/>
                  <a:pt x="6764149" y="1516485"/>
                </a:cubicBezTo>
                <a:cubicBezTo>
                  <a:pt x="6764149" y="1512256"/>
                  <a:pt x="6764971" y="1508967"/>
                  <a:pt x="6766615" y="1506617"/>
                </a:cubicBezTo>
                <a:cubicBezTo>
                  <a:pt x="6765206" y="1503798"/>
                  <a:pt x="6764501" y="1500626"/>
                  <a:pt x="6764501" y="1497102"/>
                </a:cubicBezTo>
                <a:cubicBezTo>
                  <a:pt x="6764501" y="1493813"/>
                  <a:pt x="6765324" y="1490876"/>
                  <a:pt x="6766968" y="1488291"/>
                </a:cubicBezTo>
                <a:cubicBezTo>
                  <a:pt x="6765089" y="1484532"/>
                  <a:pt x="6764149" y="1481008"/>
                  <a:pt x="6764149" y="1477719"/>
                </a:cubicBezTo>
                <a:cubicBezTo>
                  <a:pt x="6764149" y="1473724"/>
                  <a:pt x="6765089" y="1470200"/>
                  <a:pt x="6766968" y="1467146"/>
                </a:cubicBezTo>
                <a:cubicBezTo>
                  <a:pt x="6765324" y="1465266"/>
                  <a:pt x="6764501" y="1462447"/>
                  <a:pt x="6764501" y="1458688"/>
                </a:cubicBezTo>
                <a:cubicBezTo>
                  <a:pt x="6764501" y="1455868"/>
                  <a:pt x="6764971" y="1452814"/>
                  <a:pt x="6765911" y="1449524"/>
                </a:cubicBezTo>
                <a:cubicBezTo>
                  <a:pt x="6764971" y="1446235"/>
                  <a:pt x="6764501" y="1443533"/>
                  <a:pt x="6764501" y="1441419"/>
                </a:cubicBezTo>
                <a:cubicBezTo>
                  <a:pt x="6764501" y="1438599"/>
                  <a:pt x="6765206" y="1436367"/>
                  <a:pt x="6766615" y="1434723"/>
                </a:cubicBezTo>
                <a:cubicBezTo>
                  <a:pt x="6766381" y="1430729"/>
                  <a:pt x="6767555" y="1427439"/>
                  <a:pt x="6770140" y="1424855"/>
                </a:cubicBezTo>
                <a:cubicBezTo>
                  <a:pt x="6772724" y="1422270"/>
                  <a:pt x="6775896" y="1420978"/>
                  <a:pt x="6779655" y="1420978"/>
                </a:cubicBezTo>
                <a:close/>
                <a:moveTo>
                  <a:pt x="6210270" y="1420978"/>
                </a:moveTo>
                <a:cubicBezTo>
                  <a:pt x="6214029" y="1420978"/>
                  <a:pt x="6217495" y="1422270"/>
                  <a:pt x="6220666" y="1424855"/>
                </a:cubicBezTo>
                <a:cubicBezTo>
                  <a:pt x="6223838" y="1427439"/>
                  <a:pt x="6225424" y="1430611"/>
                  <a:pt x="6225424" y="1434370"/>
                </a:cubicBezTo>
                <a:cubicBezTo>
                  <a:pt x="6225424" y="1436720"/>
                  <a:pt x="6224954" y="1438834"/>
                  <a:pt x="6224014" y="1440714"/>
                </a:cubicBezTo>
                <a:cubicBezTo>
                  <a:pt x="6225189" y="1442124"/>
                  <a:pt x="6226188" y="1444238"/>
                  <a:pt x="6227010" y="1447058"/>
                </a:cubicBezTo>
                <a:cubicBezTo>
                  <a:pt x="6227833" y="1449877"/>
                  <a:pt x="6228244" y="1452814"/>
                  <a:pt x="6228244" y="1455868"/>
                </a:cubicBezTo>
                <a:cubicBezTo>
                  <a:pt x="6228244" y="1460332"/>
                  <a:pt x="6227421" y="1463504"/>
                  <a:pt x="6225776" y="1465384"/>
                </a:cubicBezTo>
                <a:cubicBezTo>
                  <a:pt x="6226247" y="1466323"/>
                  <a:pt x="6226834" y="1467616"/>
                  <a:pt x="6227539" y="1469260"/>
                </a:cubicBezTo>
                <a:cubicBezTo>
                  <a:pt x="6228244" y="1470905"/>
                  <a:pt x="6228596" y="1472197"/>
                  <a:pt x="6228596" y="1473137"/>
                </a:cubicBezTo>
                <a:cubicBezTo>
                  <a:pt x="6228596" y="1475017"/>
                  <a:pt x="6227891" y="1476896"/>
                  <a:pt x="6226482" y="1478776"/>
                </a:cubicBezTo>
                <a:cubicBezTo>
                  <a:pt x="6227656" y="1479951"/>
                  <a:pt x="6228596" y="1482006"/>
                  <a:pt x="6229301" y="1484943"/>
                </a:cubicBezTo>
                <a:cubicBezTo>
                  <a:pt x="6230006" y="1487880"/>
                  <a:pt x="6230358" y="1490876"/>
                  <a:pt x="6230358" y="1493930"/>
                </a:cubicBezTo>
                <a:cubicBezTo>
                  <a:pt x="6230358" y="1497454"/>
                  <a:pt x="6229888" y="1500274"/>
                  <a:pt x="6228948" y="1502388"/>
                </a:cubicBezTo>
                <a:cubicBezTo>
                  <a:pt x="6234117" y="1499569"/>
                  <a:pt x="6239051" y="1498159"/>
                  <a:pt x="6243750" y="1498159"/>
                </a:cubicBezTo>
                <a:cubicBezTo>
                  <a:pt x="6246100" y="1498159"/>
                  <a:pt x="6248097" y="1498512"/>
                  <a:pt x="6249742" y="1499217"/>
                </a:cubicBezTo>
                <a:cubicBezTo>
                  <a:pt x="6251386" y="1498277"/>
                  <a:pt x="6254088" y="1497807"/>
                  <a:pt x="6257847" y="1497807"/>
                </a:cubicBezTo>
                <a:cubicBezTo>
                  <a:pt x="6264896" y="1497807"/>
                  <a:pt x="6269595" y="1498864"/>
                  <a:pt x="6271944" y="1500979"/>
                </a:cubicBezTo>
                <a:cubicBezTo>
                  <a:pt x="6273824" y="1499804"/>
                  <a:pt x="6276056" y="1499217"/>
                  <a:pt x="6278641" y="1499217"/>
                </a:cubicBezTo>
                <a:cubicBezTo>
                  <a:pt x="6283104" y="1499217"/>
                  <a:pt x="6287510" y="1500332"/>
                  <a:pt x="6291856" y="1502565"/>
                </a:cubicBezTo>
                <a:cubicBezTo>
                  <a:pt x="6296203" y="1504797"/>
                  <a:pt x="6298846" y="1507322"/>
                  <a:pt x="6299786" y="1510142"/>
                </a:cubicBezTo>
                <a:cubicBezTo>
                  <a:pt x="6303780" y="1511316"/>
                  <a:pt x="6307833" y="1513548"/>
                  <a:pt x="6311944" y="1516838"/>
                </a:cubicBezTo>
                <a:cubicBezTo>
                  <a:pt x="6316056" y="1520127"/>
                  <a:pt x="6318934" y="1523769"/>
                  <a:pt x="6320579" y="1527763"/>
                </a:cubicBezTo>
                <a:cubicBezTo>
                  <a:pt x="6323163" y="1528233"/>
                  <a:pt x="6325807" y="1530406"/>
                  <a:pt x="6328508" y="1534283"/>
                </a:cubicBezTo>
                <a:cubicBezTo>
                  <a:pt x="6331211" y="1538159"/>
                  <a:pt x="6332562" y="1541977"/>
                  <a:pt x="6332562" y="1545736"/>
                </a:cubicBezTo>
                <a:cubicBezTo>
                  <a:pt x="6332562" y="1546911"/>
                  <a:pt x="6332326" y="1548203"/>
                  <a:pt x="6331856" y="1549613"/>
                </a:cubicBezTo>
                <a:cubicBezTo>
                  <a:pt x="6334206" y="1552902"/>
                  <a:pt x="6335381" y="1558189"/>
                  <a:pt x="6335381" y="1565472"/>
                </a:cubicBezTo>
                <a:cubicBezTo>
                  <a:pt x="6335381" y="1568762"/>
                  <a:pt x="6335146" y="1570994"/>
                  <a:pt x="6334676" y="1572168"/>
                </a:cubicBezTo>
                <a:cubicBezTo>
                  <a:pt x="6335381" y="1574518"/>
                  <a:pt x="6335733" y="1578395"/>
                  <a:pt x="6335733" y="1583798"/>
                </a:cubicBezTo>
                <a:cubicBezTo>
                  <a:pt x="6335733" y="1592257"/>
                  <a:pt x="6334911" y="1598013"/>
                  <a:pt x="6333266" y="1601067"/>
                </a:cubicBezTo>
                <a:cubicBezTo>
                  <a:pt x="6334911" y="1602947"/>
                  <a:pt x="6335733" y="1605884"/>
                  <a:pt x="6335733" y="1609878"/>
                </a:cubicBezTo>
                <a:cubicBezTo>
                  <a:pt x="6335733" y="1613402"/>
                  <a:pt x="6334911" y="1616868"/>
                  <a:pt x="6333266" y="1620274"/>
                </a:cubicBezTo>
                <a:cubicBezTo>
                  <a:pt x="6331622" y="1623681"/>
                  <a:pt x="6329390" y="1626089"/>
                  <a:pt x="6326570" y="1627499"/>
                </a:cubicBezTo>
                <a:cubicBezTo>
                  <a:pt x="6326100" y="1630554"/>
                  <a:pt x="6325337" y="1633021"/>
                  <a:pt x="6324280" y="1634900"/>
                </a:cubicBezTo>
                <a:cubicBezTo>
                  <a:pt x="6323222" y="1636780"/>
                  <a:pt x="6321636" y="1638894"/>
                  <a:pt x="6319522" y="1641244"/>
                </a:cubicBezTo>
                <a:cubicBezTo>
                  <a:pt x="6317172" y="1644063"/>
                  <a:pt x="6315116" y="1646060"/>
                  <a:pt x="6313354" y="1647235"/>
                </a:cubicBezTo>
                <a:cubicBezTo>
                  <a:pt x="6311592" y="1648410"/>
                  <a:pt x="6309419" y="1649349"/>
                  <a:pt x="6306834" y="1650054"/>
                </a:cubicBezTo>
                <a:cubicBezTo>
                  <a:pt x="6305190" y="1653579"/>
                  <a:pt x="6301783" y="1656633"/>
                  <a:pt x="6296614" y="1659217"/>
                </a:cubicBezTo>
                <a:cubicBezTo>
                  <a:pt x="6291445" y="1661802"/>
                  <a:pt x="6286511" y="1663094"/>
                  <a:pt x="6281812" y="1663094"/>
                </a:cubicBezTo>
                <a:cubicBezTo>
                  <a:pt x="6279932" y="1663094"/>
                  <a:pt x="6277583" y="1662624"/>
                  <a:pt x="6274763" y="1661684"/>
                </a:cubicBezTo>
                <a:cubicBezTo>
                  <a:pt x="6273119" y="1663799"/>
                  <a:pt x="6270652" y="1665561"/>
                  <a:pt x="6267363" y="1666971"/>
                </a:cubicBezTo>
                <a:cubicBezTo>
                  <a:pt x="6264073" y="1668380"/>
                  <a:pt x="6260667" y="1669085"/>
                  <a:pt x="6257142" y="1669085"/>
                </a:cubicBezTo>
                <a:cubicBezTo>
                  <a:pt x="6254088" y="1669085"/>
                  <a:pt x="6251621" y="1668615"/>
                  <a:pt x="6249742" y="1667676"/>
                </a:cubicBezTo>
                <a:cubicBezTo>
                  <a:pt x="6249037" y="1668850"/>
                  <a:pt x="6247627" y="1669790"/>
                  <a:pt x="6245512" y="1670495"/>
                </a:cubicBezTo>
                <a:cubicBezTo>
                  <a:pt x="6243398" y="1671200"/>
                  <a:pt x="6241166" y="1671552"/>
                  <a:pt x="6238816" y="1671552"/>
                </a:cubicBezTo>
                <a:cubicBezTo>
                  <a:pt x="6234353" y="1671552"/>
                  <a:pt x="6231416" y="1670495"/>
                  <a:pt x="6230006" y="1668380"/>
                </a:cubicBezTo>
                <a:cubicBezTo>
                  <a:pt x="6229301" y="1672375"/>
                  <a:pt x="6227362" y="1675546"/>
                  <a:pt x="6224191" y="1677896"/>
                </a:cubicBezTo>
                <a:cubicBezTo>
                  <a:pt x="6221019" y="1680245"/>
                  <a:pt x="6217436" y="1681420"/>
                  <a:pt x="6213442" y="1681420"/>
                </a:cubicBezTo>
                <a:cubicBezTo>
                  <a:pt x="6207098" y="1681420"/>
                  <a:pt x="6202517" y="1678718"/>
                  <a:pt x="6199697" y="1673314"/>
                </a:cubicBezTo>
                <a:cubicBezTo>
                  <a:pt x="6198287" y="1670495"/>
                  <a:pt x="6197583" y="1667323"/>
                  <a:pt x="6197583" y="1663799"/>
                </a:cubicBezTo>
                <a:cubicBezTo>
                  <a:pt x="6197583" y="1660745"/>
                  <a:pt x="6198287" y="1656868"/>
                  <a:pt x="6199697" y="1652169"/>
                </a:cubicBezTo>
                <a:cubicBezTo>
                  <a:pt x="6197583" y="1647470"/>
                  <a:pt x="6196525" y="1643476"/>
                  <a:pt x="6196525" y="1640186"/>
                </a:cubicBezTo>
                <a:cubicBezTo>
                  <a:pt x="6196525" y="1637132"/>
                  <a:pt x="6197113" y="1634548"/>
                  <a:pt x="6198287" y="1632433"/>
                </a:cubicBezTo>
                <a:cubicBezTo>
                  <a:pt x="6196408" y="1629849"/>
                  <a:pt x="6195468" y="1627029"/>
                  <a:pt x="6195468" y="1623975"/>
                </a:cubicBezTo>
                <a:cubicBezTo>
                  <a:pt x="6195468" y="1620686"/>
                  <a:pt x="6196525" y="1617514"/>
                  <a:pt x="6198640" y="1614459"/>
                </a:cubicBezTo>
                <a:cubicBezTo>
                  <a:pt x="6197465" y="1611640"/>
                  <a:pt x="6196878" y="1607998"/>
                  <a:pt x="6196878" y="1603534"/>
                </a:cubicBezTo>
                <a:cubicBezTo>
                  <a:pt x="6196878" y="1601420"/>
                  <a:pt x="6197113" y="1599188"/>
                  <a:pt x="6197583" y="1596838"/>
                </a:cubicBezTo>
                <a:cubicBezTo>
                  <a:pt x="6195938" y="1594489"/>
                  <a:pt x="6195115" y="1591669"/>
                  <a:pt x="6195115" y="1588380"/>
                </a:cubicBezTo>
                <a:cubicBezTo>
                  <a:pt x="6195115" y="1583916"/>
                  <a:pt x="6196525" y="1580274"/>
                  <a:pt x="6199345" y="1577455"/>
                </a:cubicBezTo>
                <a:cubicBezTo>
                  <a:pt x="6196996" y="1573696"/>
                  <a:pt x="6195821" y="1569467"/>
                  <a:pt x="6195821" y="1564767"/>
                </a:cubicBezTo>
                <a:cubicBezTo>
                  <a:pt x="6195821" y="1560773"/>
                  <a:pt x="6196760" y="1557602"/>
                  <a:pt x="6198640" y="1555252"/>
                </a:cubicBezTo>
                <a:cubicBezTo>
                  <a:pt x="6196996" y="1552198"/>
                  <a:pt x="6196173" y="1549378"/>
                  <a:pt x="6196173" y="1546794"/>
                </a:cubicBezTo>
                <a:cubicBezTo>
                  <a:pt x="6196173" y="1543505"/>
                  <a:pt x="6197348" y="1540920"/>
                  <a:pt x="6199697" y="1539041"/>
                </a:cubicBezTo>
                <a:cubicBezTo>
                  <a:pt x="6199227" y="1538336"/>
                  <a:pt x="6198170" y="1536339"/>
                  <a:pt x="6196525" y="1533049"/>
                </a:cubicBezTo>
                <a:cubicBezTo>
                  <a:pt x="6194881" y="1529760"/>
                  <a:pt x="6194059" y="1526588"/>
                  <a:pt x="6194059" y="1523534"/>
                </a:cubicBezTo>
                <a:cubicBezTo>
                  <a:pt x="6194059" y="1520010"/>
                  <a:pt x="6195468" y="1516720"/>
                  <a:pt x="6198287" y="1513666"/>
                </a:cubicBezTo>
                <a:cubicBezTo>
                  <a:pt x="6197818" y="1511786"/>
                  <a:pt x="6197583" y="1510377"/>
                  <a:pt x="6197583" y="1509437"/>
                </a:cubicBezTo>
                <a:cubicBezTo>
                  <a:pt x="6197583" y="1506382"/>
                  <a:pt x="6198287" y="1504033"/>
                  <a:pt x="6199697" y="1502388"/>
                </a:cubicBezTo>
                <a:cubicBezTo>
                  <a:pt x="6198287" y="1501213"/>
                  <a:pt x="6197172" y="1499334"/>
                  <a:pt x="6196349" y="1496750"/>
                </a:cubicBezTo>
                <a:cubicBezTo>
                  <a:pt x="6195527" y="1494165"/>
                  <a:pt x="6195115" y="1491463"/>
                  <a:pt x="6195115" y="1488644"/>
                </a:cubicBezTo>
                <a:cubicBezTo>
                  <a:pt x="6195115" y="1484180"/>
                  <a:pt x="6196173" y="1480890"/>
                  <a:pt x="6198287" y="1478776"/>
                </a:cubicBezTo>
                <a:cubicBezTo>
                  <a:pt x="6196173" y="1476661"/>
                  <a:pt x="6195115" y="1472667"/>
                  <a:pt x="6195115" y="1466793"/>
                </a:cubicBezTo>
                <a:cubicBezTo>
                  <a:pt x="6195115" y="1462094"/>
                  <a:pt x="6195938" y="1458453"/>
                  <a:pt x="6197583" y="1455868"/>
                </a:cubicBezTo>
                <a:cubicBezTo>
                  <a:pt x="6196408" y="1452814"/>
                  <a:pt x="6195821" y="1448702"/>
                  <a:pt x="6195821" y="1443533"/>
                </a:cubicBezTo>
                <a:cubicBezTo>
                  <a:pt x="6195821" y="1438834"/>
                  <a:pt x="6196408" y="1435545"/>
                  <a:pt x="6197583" y="1433665"/>
                </a:cubicBezTo>
                <a:cubicBezTo>
                  <a:pt x="6197818" y="1429436"/>
                  <a:pt x="6199110" y="1426264"/>
                  <a:pt x="6201459" y="1424150"/>
                </a:cubicBezTo>
                <a:cubicBezTo>
                  <a:pt x="6203809" y="1422035"/>
                  <a:pt x="6206746" y="1420978"/>
                  <a:pt x="6210270" y="1420978"/>
                </a:cubicBezTo>
                <a:close/>
                <a:moveTo>
                  <a:pt x="4341255" y="1420978"/>
                </a:moveTo>
                <a:cubicBezTo>
                  <a:pt x="4343135" y="1420978"/>
                  <a:pt x="4345484" y="1421565"/>
                  <a:pt x="4348304" y="1422740"/>
                </a:cubicBezTo>
                <a:cubicBezTo>
                  <a:pt x="4350888" y="1424150"/>
                  <a:pt x="4352944" y="1426734"/>
                  <a:pt x="4354471" y="1430494"/>
                </a:cubicBezTo>
                <a:cubicBezTo>
                  <a:pt x="4355999" y="1434253"/>
                  <a:pt x="4356762" y="1438247"/>
                  <a:pt x="4356762" y="1442476"/>
                </a:cubicBezTo>
                <a:cubicBezTo>
                  <a:pt x="4356762" y="1446705"/>
                  <a:pt x="4355940" y="1450464"/>
                  <a:pt x="4354295" y="1453754"/>
                </a:cubicBezTo>
                <a:cubicBezTo>
                  <a:pt x="4355940" y="1456808"/>
                  <a:pt x="4356762" y="1460097"/>
                  <a:pt x="4356762" y="1463622"/>
                </a:cubicBezTo>
                <a:cubicBezTo>
                  <a:pt x="4356762" y="1467616"/>
                  <a:pt x="4355587" y="1472197"/>
                  <a:pt x="4353238" y="1477366"/>
                </a:cubicBezTo>
                <a:cubicBezTo>
                  <a:pt x="4355352" y="1481125"/>
                  <a:pt x="4356410" y="1485119"/>
                  <a:pt x="4356410" y="1489349"/>
                </a:cubicBezTo>
                <a:cubicBezTo>
                  <a:pt x="4356410" y="1491933"/>
                  <a:pt x="4355940" y="1494047"/>
                  <a:pt x="4355000" y="1495692"/>
                </a:cubicBezTo>
                <a:cubicBezTo>
                  <a:pt x="4357584" y="1497572"/>
                  <a:pt x="4358877" y="1500391"/>
                  <a:pt x="4358877" y="1504150"/>
                </a:cubicBezTo>
                <a:cubicBezTo>
                  <a:pt x="4358877" y="1506265"/>
                  <a:pt x="4358172" y="1508614"/>
                  <a:pt x="4356762" y="1511199"/>
                </a:cubicBezTo>
                <a:cubicBezTo>
                  <a:pt x="4358172" y="1511669"/>
                  <a:pt x="4359053" y="1513431"/>
                  <a:pt x="4359405" y="1516485"/>
                </a:cubicBezTo>
                <a:cubicBezTo>
                  <a:pt x="4359758" y="1519540"/>
                  <a:pt x="4359934" y="1521302"/>
                  <a:pt x="4359934" y="1521772"/>
                </a:cubicBezTo>
                <a:cubicBezTo>
                  <a:pt x="4361109" y="1518717"/>
                  <a:pt x="4363223" y="1516309"/>
                  <a:pt x="4366278" y="1514547"/>
                </a:cubicBezTo>
                <a:cubicBezTo>
                  <a:pt x="4369332" y="1512785"/>
                  <a:pt x="4372034" y="1512139"/>
                  <a:pt x="4374383" y="1512609"/>
                </a:cubicBezTo>
                <a:cubicBezTo>
                  <a:pt x="4375323" y="1509789"/>
                  <a:pt x="4377085" y="1507616"/>
                  <a:pt x="4379670" y="1506089"/>
                </a:cubicBezTo>
                <a:cubicBezTo>
                  <a:pt x="4382254" y="1504562"/>
                  <a:pt x="4384956" y="1503798"/>
                  <a:pt x="4387775" y="1503798"/>
                </a:cubicBezTo>
                <a:cubicBezTo>
                  <a:pt x="4388950" y="1503798"/>
                  <a:pt x="4390477" y="1504033"/>
                  <a:pt x="4392357" y="1504503"/>
                </a:cubicBezTo>
                <a:cubicBezTo>
                  <a:pt x="4394237" y="1502623"/>
                  <a:pt x="4397056" y="1501683"/>
                  <a:pt x="4400815" y="1501683"/>
                </a:cubicBezTo>
                <a:cubicBezTo>
                  <a:pt x="4403400" y="1501683"/>
                  <a:pt x="4405514" y="1502153"/>
                  <a:pt x="4407159" y="1503093"/>
                </a:cubicBezTo>
                <a:cubicBezTo>
                  <a:pt x="4408334" y="1502388"/>
                  <a:pt x="4409861" y="1502036"/>
                  <a:pt x="4411740" y="1502036"/>
                </a:cubicBezTo>
                <a:cubicBezTo>
                  <a:pt x="4414090" y="1502036"/>
                  <a:pt x="4416439" y="1502623"/>
                  <a:pt x="4418789" y="1503798"/>
                </a:cubicBezTo>
                <a:cubicBezTo>
                  <a:pt x="4420669" y="1503093"/>
                  <a:pt x="4422431" y="1502741"/>
                  <a:pt x="4424075" y="1502741"/>
                </a:cubicBezTo>
                <a:cubicBezTo>
                  <a:pt x="4427130" y="1502741"/>
                  <a:pt x="4429714" y="1503798"/>
                  <a:pt x="4431829" y="1505912"/>
                </a:cubicBezTo>
                <a:cubicBezTo>
                  <a:pt x="4433943" y="1505443"/>
                  <a:pt x="4436763" y="1506382"/>
                  <a:pt x="4440287" y="1508732"/>
                </a:cubicBezTo>
                <a:cubicBezTo>
                  <a:pt x="4443811" y="1511081"/>
                  <a:pt x="4445691" y="1513783"/>
                  <a:pt x="4445926" y="1516838"/>
                </a:cubicBezTo>
                <a:cubicBezTo>
                  <a:pt x="4450155" y="1520362"/>
                  <a:pt x="4452269" y="1524121"/>
                  <a:pt x="4452269" y="1528115"/>
                </a:cubicBezTo>
                <a:cubicBezTo>
                  <a:pt x="4452269" y="1529525"/>
                  <a:pt x="4451917" y="1530817"/>
                  <a:pt x="4451212" y="1531992"/>
                </a:cubicBezTo>
                <a:cubicBezTo>
                  <a:pt x="4452622" y="1532932"/>
                  <a:pt x="4453796" y="1534459"/>
                  <a:pt x="4454736" y="1536574"/>
                </a:cubicBezTo>
                <a:cubicBezTo>
                  <a:pt x="4455676" y="1538688"/>
                  <a:pt x="4456146" y="1540920"/>
                  <a:pt x="4456146" y="1543270"/>
                </a:cubicBezTo>
                <a:cubicBezTo>
                  <a:pt x="4456146" y="1544914"/>
                  <a:pt x="4456029" y="1546207"/>
                  <a:pt x="4455793" y="1547146"/>
                </a:cubicBezTo>
                <a:cubicBezTo>
                  <a:pt x="4458613" y="1549261"/>
                  <a:pt x="4460022" y="1552550"/>
                  <a:pt x="4460022" y="1557014"/>
                </a:cubicBezTo>
                <a:cubicBezTo>
                  <a:pt x="4460022" y="1560303"/>
                  <a:pt x="4459200" y="1563358"/>
                  <a:pt x="4457556" y="1566177"/>
                </a:cubicBezTo>
                <a:cubicBezTo>
                  <a:pt x="4459670" y="1569467"/>
                  <a:pt x="4460727" y="1572521"/>
                  <a:pt x="4460727" y="1575340"/>
                </a:cubicBezTo>
                <a:cubicBezTo>
                  <a:pt x="4460727" y="1576985"/>
                  <a:pt x="4460375" y="1578747"/>
                  <a:pt x="4459670" y="1580627"/>
                </a:cubicBezTo>
                <a:cubicBezTo>
                  <a:pt x="4460845" y="1583681"/>
                  <a:pt x="4461432" y="1587205"/>
                  <a:pt x="4461432" y="1591199"/>
                </a:cubicBezTo>
                <a:cubicBezTo>
                  <a:pt x="4461432" y="1595898"/>
                  <a:pt x="4460610" y="1599775"/>
                  <a:pt x="4458965" y="1602829"/>
                </a:cubicBezTo>
                <a:cubicBezTo>
                  <a:pt x="4459670" y="1604474"/>
                  <a:pt x="4460022" y="1607998"/>
                  <a:pt x="4460022" y="1613402"/>
                </a:cubicBezTo>
                <a:cubicBezTo>
                  <a:pt x="4460022" y="1620216"/>
                  <a:pt x="4459553" y="1624680"/>
                  <a:pt x="4458613" y="1626794"/>
                </a:cubicBezTo>
                <a:cubicBezTo>
                  <a:pt x="4460258" y="1629144"/>
                  <a:pt x="4461080" y="1632786"/>
                  <a:pt x="4461080" y="1637720"/>
                </a:cubicBezTo>
                <a:cubicBezTo>
                  <a:pt x="4461080" y="1643358"/>
                  <a:pt x="4460022" y="1647470"/>
                  <a:pt x="4457908" y="1650054"/>
                </a:cubicBezTo>
                <a:cubicBezTo>
                  <a:pt x="4459318" y="1652169"/>
                  <a:pt x="4460022" y="1655223"/>
                  <a:pt x="4460022" y="1659217"/>
                </a:cubicBezTo>
                <a:cubicBezTo>
                  <a:pt x="4460022" y="1663916"/>
                  <a:pt x="4459200" y="1667911"/>
                  <a:pt x="4457556" y="1671200"/>
                </a:cubicBezTo>
                <a:cubicBezTo>
                  <a:pt x="4457791" y="1673784"/>
                  <a:pt x="4456322" y="1676016"/>
                  <a:pt x="4453150" y="1677896"/>
                </a:cubicBezTo>
                <a:cubicBezTo>
                  <a:pt x="4449979" y="1679776"/>
                  <a:pt x="4446513" y="1680715"/>
                  <a:pt x="4442754" y="1680715"/>
                </a:cubicBezTo>
                <a:cubicBezTo>
                  <a:pt x="4439464" y="1680715"/>
                  <a:pt x="4436821" y="1679893"/>
                  <a:pt x="4434824" y="1678248"/>
                </a:cubicBezTo>
                <a:cubicBezTo>
                  <a:pt x="4432827" y="1676604"/>
                  <a:pt x="4431946" y="1674254"/>
                  <a:pt x="4432181" y="1671200"/>
                </a:cubicBezTo>
                <a:cubicBezTo>
                  <a:pt x="4429596" y="1667206"/>
                  <a:pt x="4428304" y="1662742"/>
                  <a:pt x="4428304" y="1657808"/>
                </a:cubicBezTo>
                <a:cubicBezTo>
                  <a:pt x="4428304" y="1653579"/>
                  <a:pt x="4429009" y="1649585"/>
                  <a:pt x="4430419" y="1645825"/>
                </a:cubicBezTo>
                <a:cubicBezTo>
                  <a:pt x="4429244" y="1642301"/>
                  <a:pt x="4428657" y="1638072"/>
                  <a:pt x="4428657" y="1633138"/>
                </a:cubicBezTo>
                <a:cubicBezTo>
                  <a:pt x="4428657" y="1627969"/>
                  <a:pt x="4429244" y="1624210"/>
                  <a:pt x="4430419" y="1621860"/>
                </a:cubicBezTo>
                <a:cubicBezTo>
                  <a:pt x="4429479" y="1620451"/>
                  <a:pt x="4429009" y="1618219"/>
                  <a:pt x="4429009" y="1615164"/>
                </a:cubicBezTo>
                <a:cubicBezTo>
                  <a:pt x="4429009" y="1611640"/>
                  <a:pt x="4429596" y="1608938"/>
                  <a:pt x="4430771" y="1607058"/>
                </a:cubicBezTo>
                <a:cubicBezTo>
                  <a:pt x="4429127" y="1604474"/>
                  <a:pt x="4428304" y="1601420"/>
                  <a:pt x="4428304" y="1597896"/>
                </a:cubicBezTo>
                <a:cubicBezTo>
                  <a:pt x="4428304" y="1595311"/>
                  <a:pt x="4428892" y="1593431"/>
                  <a:pt x="4430066" y="1592257"/>
                </a:cubicBezTo>
                <a:cubicBezTo>
                  <a:pt x="4427952" y="1588967"/>
                  <a:pt x="4426895" y="1585443"/>
                  <a:pt x="4426895" y="1581684"/>
                </a:cubicBezTo>
                <a:cubicBezTo>
                  <a:pt x="4426895" y="1579099"/>
                  <a:pt x="4427365" y="1577220"/>
                  <a:pt x="4428304" y="1576045"/>
                </a:cubicBezTo>
                <a:cubicBezTo>
                  <a:pt x="4425720" y="1574166"/>
                  <a:pt x="4424428" y="1570876"/>
                  <a:pt x="4424428" y="1566177"/>
                </a:cubicBezTo>
                <a:cubicBezTo>
                  <a:pt x="4424428" y="1562418"/>
                  <a:pt x="4425250" y="1559716"/>
                  <a:pt x="4426895" y="1558071"/>
                </a:cubicBezTo>
                <a:cubicBezTo>
                  <a:pt x="4422665" y="1554547"/>
                  <a:pt x="4420551" y="1550670"/>
                  <a:pt x="4420551" y="1546441"/>
                </a:cubicBezTo>
                <a:cubicBezTo>
                  <a:pt x="4420551" y="1544092"/>
                  <a:pt x="4421021" y="1541977"/>
                  <a:pt x="4421961" y="1540098"/>
                </a:cubicBezTo>
                <a:cubicBezTo>
                  <a:pt x="4420316" y="1540568"/>
                  <a:pt x="4418436" y="1540039"/>
                  <a:pt x="4416322" y="1538512"/>
                </a:cubicBezTo>
                <a:cubicBezTo>
                  <a:pt x="4414207" y="1536985"/>
                  <a:pt x="4412798" y="1535281"/>
                  <a:pt x="4412093" y="1533402"/>
                </a:cubicBezTo>
                <a:cubicBezTo>
                  <a:pt x="4409743" y="1534576"/>
                  <a:pt x="4406807" y="1535164"/>
                  <a:pt x="4403282" y="1535164"/>
                </a:cubicBezTo>
                <a:cubicBezTo>
                  <a:pt x="4401873" y="1535164"/>
                  <a:pt x="4400933" y="1535046"/>
                  <a:pt x="4400463" y="1534811"/>
                </a:cubicBezTo>
                <a:cubicBezTo>
                  <a:pt x="4399523" y="1536221"/>
                  <a:pt x="4397702" y="1537455"/>
                  <a:pt x="4395000" y="1538512"/>
                </a:cubicBezTo>
                <a:cubicBezTo>
                  <a:pt x="4392298" y="1539569"/>
                  <a:pt x="4390242" y="1539863"/>
                  <a:pt x="4388833" y="1539393"/>
                </a:cubicBezTo>
                <a:cubicBezTo>
                  <a:pt x="4386953" y="1541273"/>
                  <a:pt x="4384604" y="1543152"/>
                  <a:pt x="4381784" y="1545032"/>
                </a:cubicBezTo>
                <a:cubicBezTo>
                  <a:pt x="4378965" y="1546911"/>
                  <a:pt x="4376968" y="1547734"/>
                  <a:pt x="4375793" y="1547499"/>
                </a:cubicBezTo>
                <a:cubicBezTo>
                  <a:pt x="4375323" y="1549613"/>
                  <a:pt x="4373796" y="1552139"/>
                  <a:pt x="4371212" y="1555076"/>
                </a:cubicBezTo>
                <a:cubicBezTo>
                  <a:pt x="4368627" y="1558013"/>
                  <a:pt x="4366160" y="1559481"/>
                  <a:pt x="4363811" y="1559481"/>
                </a:cubicBezTo>
                <a:cubicBezTo>
                  <a:pt x="4364280" y="1561361"/>
                  <a:pt x="4364516" y="1562888"/>
                  <a:pt x="4364516" y="1564063"/>
                </a:cubicBezTo>
                <a:cubicBezTo>
                  <a:pt x="4364516" y="1567117"/>
                  <a:pt x="4363458" y="1571581"/>
                  <a:pt x="4361344" y="1577455"/>
                </a:cubicBezTo>
                <a:cubicBezTo>
                  <a:pt x="4363223" y="1580039"/>
                  <a:pt x="4364163" y="1582741"/>
                  <a:pt x="4364163" y="1585561"/>
                </a:cubicBezTo>
                <a:cubicBezTo>
                  <a:pt x="4364163" y="1588145"/>
                  <a:pt x="4363341" y="1590847"/>
                  <a:pt x="4361696" y="1593666"/>
                </a:cubicBezTo>
                <a:cubicBezTo>
                  <a:pt x="4362166" y="1594606"/>
                  <a:pt x="4362401" y="1596133"/>
                  <a:pt x="4362401" y="1598248"/>
                </a:cubicBezTo>
                <a:cubicBezTo>
                  <a:pt x="4362401" y="1600362"/>
                  <a:pt x="4361931" y="1602829"/>
                  <a:pt x="4360991" y="1605649"/>
                </a:cubicBezTo>
                <a:cubicBezTo>
                  <a:pt x="4361461" y="1607293"/>
                  <a:pt x="4361696" y="1609173"/>
                  <a:pt x="4361696" y="1611288"/>
                </a:cubicBezTo>
                <a:cubicBezTo>
                  <a:pt x="4361696" y="1613637"/>
                  <a:pt x="4360756" y="1616339"/>
                  <a:pt x="4358877" y="1619393"/>
                </a:cubicBezTo>
                <a:cubicBezTo>
                  <a:pt x="4361461" y="1620568"/>
                  <a:pt x="4362753" y="1623975"/>
                  <a:pt x="4362753" y="1629614"/>
                </a:cubicBezTo>
                <a:cubicBezTo>
                  <a:pt x="4362753" y="1632433"/>
                  <a:pt x="4362401" y="1635370"/>
                  <a:pt x="4361696" y="1638424"/>
                </a:cubicBezTo>
                <a:cubicBezTo>
                  <a:pt x="4360991" y="1641479"/>
                  <a:pt x="4360051" y="1643946"/>
                  <a:pt x="4358877" y="1645825"/>
                </a:cubicBezTo>
                <a:cubicBezTo>
                  <a:pt x="4360286" y="1648175"/>
                  <a:pt x="4360991" y="1650877"/>
                  <a:pt x="4360991" y="1653931"/>
                </a:cubicBezTo>
                <a:cubicBezTo>
                  <a:pt x="4360991" y="1656985"/>
                  <a:pt x="4359816" y="1659570"/>
                  <a:pt x="4357467" y="1661684"/>
                </a:cubicBezTo>
                <a:cubicBezTo>
                  <a:pt x="4358642" y="1665209"/>
                  <a:pt x="4359229" y="1667911"/>
                  <a:pt x="4359229" y="1669790"/>
                </a:cubicBezTo>
                <a:cubicBezTo>
                  <a:pt x="4359229" y="1673784"/>
                  <a:pt x="4357761" y="1676721"/>
                  <a:pt x="4354824" y="1678601"/>
                </a:cubicBezTo>
                <a:cubicBezTo>
                  <a:pt x="4351887" y="1680480"/>
                  <a:pt x="4347951" y="1681420"/>
                  <a:pt x="4343017" y="1681420"/>
                </a:cubicBezTo>
                <a:cubicBezTo>
                  <a:pt x="4337849" y="1681420"/>
                  <a:pt x="4333913" y="1679717"/>
                  <a:pt x="4331211" y="1676310"/>
                </a:cubicBezTo>
                <a:cubicBezTo>
                  <a:pt x="4328509" y="1672903"/>
                  <a:pt x="4327159" y="1668850"/>
                  <a:pt x="4327159" y="1664151"/>
                </a:cubicBezTo>
                <a:cubicBezTo>
                  <a:pt x="4327159" y="1660157"/>
                  <a:pt x="4328098" y="1656985"/>
                  <a:pt x="4329978" y="1654636"/>
                </a:cubicBezTo>
                <a:cubicBezTo>
                  <a:pt x="4327159" y="1651817"/>
                  <a:pt x="4325749" y="1647587"/>
                  <a:pt x="4325749" y="1641949"/>
                </a:cubicBezTo>
                <a:cubicBezTo>
                  <a:pt x="4325749" y="1635840"/>
                  <a:pt x="4327628" y="1631023"/>
                  <a:pt x="4331388" y="1627499"/>
                </a:cubicBezTo>
                <a:cubicBezTo>
                  <a:pt x="4328333" y="1624445"/>
                  <a:pt x="4326806" y="1620451"/>
                  <a:pt x="4326806" y="1615517"/>
                </a:cubicBezTo>
                <a:cubicBezTo>
                  <a:pt x="4326806" y="1610583"/>
                  <a:pt x="4328216" y="1605884"/>
                  <a:pt x="4331035" y="1601420"/>
                </a:cubicBezTo>
                <a:cubicBezTo>
                  <a:pt x="4330330" y="1599305"/>
                  <a:pt x="4329978" y="1596838"/>
                  <a:pt x="4329978" y="1594019"/>
                </a:cubicBezTo>
                <a:cubicBezTo>
                  <a:pt x="4329978" y="1590495"/>
                  <a:pt x="4330330" y="1587558"/>
                  <a:pt x="4331035" y="1585208"/>
                </a:cubicBezTo>
                <a:cubicBezTo>
                  <a:pt x="4328921" y="1582624"/>
                  <a:pt x="4327863" y="1579804"/>
                  <a:pt x="4327863" y="1576750"/>
                </a:cubicBezTo>
                <a:cubicBezTo>
                  <a:pt x="4327863" y="1573931"/>
                  <a:pt x="4328568" y="1571464"/>
                  <a:pt x="4329978" y="1569349"/>
                </a:cubicBezTo>
                <a:cubicBezTo>
                  <a:pt x="4329038" y="1567704"/>
                  <a:pt x="4328568" y="1565825"/>
                  <a:pt x="4328568" y="1563710"/>
                </a:cubicBezTo>
                <a:cubicBezTo>
                  <a:pt x="4328568" y="1561831"/>
                  <a:pt x="4328921" y="1560068"/>
                  <a:pt x="4329625" y="1558424"/>
                </a:cubicBezTo>
                <a:cubicBezTo>
                  <a:pt x="4327041" y="1555135"/>
                  <a:pt x="4325749" y="1551258"/>
                  <a:pt x="4325749" y="1546794"/>
                </a:cubicBezTo>
                <a:cubicBezTo>
                  <a:pt x="4325749" y="1543270"/>
                  <a:pt x="4326688" y="1539980"/>
                  <a:pt x="4328568" y="1536926"/>
                </a:cubicBezTo>
                <a:cubicBezTo>
                  <a:pt x="4327863" y="1535046"/>
                  <a:pt x="4327511" y="1533167"/>
                  <a:pt x="4327511" y="1531287"/>
                </a:cubicBezTo>
                <a:cubicBezTo>
                  <a:pt x="4327511" y="1530112"/>
                  <a:pt x="4327746" y="1528585"/>
                  <a:pt x="4328216" y="1526706"/>
                </a:cubicBezTo>
                <a:cubicBezTo>
                  <a:pt x="4326571" y="1524356"/>
                  <a:pt x="4325749" y="1520949"/>
                  <a:pt x="4325749" y="1516485"/>
                </a:cubicBezTo>
                <a:cubicBezTo>
                  <a:pt x="4325749" y="1512256"/>
                  <a:pt x="4326571" y="1508967"/>
                  <a:pt x="4328216" y="1506617"/>
                </a:cubicBezTo>
                <a:cubicBezTo>
                  <a:pt x="4326806" y="1503798"/>
                  <a:pt x="4326101" y="1500626"/>
                  <a:pt x="4326101" y="1497102"/>
                </a:cubicBezTo>
                <a:cubicBezTo>
                  <a:pt x="4326101" y="1493813"/>
                  <a:pt x="4326923" y="1490876"/>
                  <a:pt x="4328568" y="1488291"/>
                </a:cubicBezTo>
                <a:cubicBezTo>
                  <a:pt x="4326688" y="1484532"/>
                  <a:pt x="4325749" y="1481008"/>
                  <a:pt x="4325749" y="1477719"/>
                </a:cubicBezTo>
                <a:cubicBezTo>
                  <a:pt x="4325749" y="1473724"/>
                  <a:pt x="4326688" y="1470200"/>
                  <a:pt x="4328568" y="1467146"/>
                </a:cubicBezTo>
                <a:cubicBezTo>
                  <a:pt x="4326923" y="1465266"/>
                  <a:pt x="4326101" y="1462447"/>
                  <a:pt x="4326101" y="1458688"/>
                </a:cubicBezTo>
                <a:cubicBezTo>
                  <a:pt x="4326101" y="1455868"/>
                  <a:pt x="4326571" y="1452814"/>
                  <a:pt x="4327511" y="1449524"/>
                </a:cubicBezTo>
                <a:cubicBezTo>
                  <a:pt x="4326571" y="1446235"/>
                  <a:pt x="4326101" y="1443533"/>
                  <a:pt x="4326101" y="1441419"/>
                </a:cubicBezTo>
                <a:cubicBezTo>
                  <a:pt x="4326101" y="1438599"/>
                  <a:pt x="4326806" y="1436367"/>
                  <a:pt x="4328216" y="1434723"/>
                </a:cubicBezTo>
                <a:cubicBezTo>
                  <a:pt x="4327981" y="1430729"/>
                  <a:pt x="4329155" y="1427439"/>
                  <a:pt x="4331740" y="1424855"/>
                </a:cubicBezTo>
                <a:cubicBezTo>
                  <a:pt x="4334324" y="1422270"/>
                  <a:pt x="4337496" y="1420978"/>
                  <a:pt x="4341255" y="1420978"/>
                </a:cubicBezTo>
                <a:close/>
                <a:moveTo>
                  <a:pt x="3560207" y="1420978"/>
                </a:moveTo>
                <a:cubicBezTo>
                  <a:pt x="3562086" y="1420978"/>
                  <a:pt x="3564436" y="1421565"/>
                  <a:pt x="3567255" y="1422740"/>
                </a:cubicBezTo>
                <a:cubicBezTo>
                  <a:pt x="3569840" y="1424150"/>
                  <a:pt x="3571896" y="1426734"/>
                  <a:pt x="3573423" y="1430494"/>
                </a:cubicBezTo>
                <a:cubicBezTo>
                  <a:pt x="3574950" y="1434253"/>
                  <a:pt x="3575713" y="1438247"/>
                  <a:pt x="3575713" y="1442476"/>
                </a:cubicBezTo>
                <a:cubicBezTo>
                  <a:pt x="3575713" y="1446705"/>
                  <a:pt x="3574891" y="1450464"/>
                  <a:pt x="3573247" y="1453754"/>
                </a:cubicBezTo>
                <a:cubicBezTo>
                  <a:pt x="3574891" y="1456808"/>
                  <a:pt x="3575713" y="1460097"/>
                  <a:pt x="3575713" y="1463622"/>
                </a:cubicBezTo>
                <a:cubicBezTo>
                  <a:pt x="3575713" y="1467616"/>
                  <a:pt x="3574539" y="1472197"/>
                  <a:pt x="3572189" y="1477366"/>
                </a:cubicBezTo>
                <a:cubicBezTo>
                  <a:pt x="3574304" y="1481125"/>
                  <a:pt x="3575361" y="1485119"/>
                  <a:pt x="3575361" y="1489349"/>
                </a:cubicBezTo>
                <a:cubicBezTo>
                  <a:pt x="3575361" y="1491933"/>
                  <a:pt x="3574891" y="1494047"/>
                  <a:pt x="3573951" y="1495692"/>
                </a:cubicBezTo>
                <a:cubicBezTo>
                  <a:pt x="3576535" y="1497572"/>
                  <a:pt x="3577828" y="1500391"/>
                  <a:pt x="3577828" y="1504150"/>
                </a:cubicBezTo>
                <a:cubicBezTo>
                  <a:pt x="3577828" y="1506265"/>
                  <a:pt x="3577123" y="1508614"/>
                  <a:pt x="3575713" y="1511199"/>
                </a:cubicBezTo>
                <a:cubicBezTo>
                  <a:pt x="3577123" y="1511669"/>
                  <a:pt x="3578004" y="1513431"/>
                  <a:pt x="3578357" y="1516485"/>
                </a:cubicBezTo>
                <a:cubicBezTo>
                  <a:pt x="3578709" y="1519540"/>
                  <a:pt x="3578885" y="1521302"/>
                  <a:pt x="3578885" y="1521772"/>
                </a:cubicBezTo>
                <a:cubicBezTo>
                  <a:pt x="3580060" y="1518717"/>
                  <a:pt x="3582175" y="1516309"/>
                  <a:pt x="3585229" y="1514547"/>
                </a:cubicBezTo>
                <a:cubicBezTo>
                  <a:pt x="3588283" y="1512785"/>
                  <a:pt x="3590984" y="1512139"/>
                  <a:pt x="3593333" y="1512609"/>
                </a:cubicBezTo>
                <a:cubicBezTo>
                  <a:pt x="3594273" y="1509789"/>
                  <a:pt x="3596035" y="1507616"/>
                  <a:pt x="3598619" y="1506089"/>
                </a:cubicBezTo>
                <a:cubicBezTo>
                  <a:pt x="3601204" y="1504562"/>
                  <a:pt x="3603906" y="1503798"/>
                  <a:pt x="3606725" y="1503798"/>
                </a:cubicBezTo>
                <a:cubicBezTo>
                  <a:pt x="3607900" y="1503798"/>
                  <a:pt x="3609427" y="1504033"/>
                  <a:pt x="3611307" y="1504503"/>
                </a:cubicBezTo>
                <a:cubicBezTo>
                  <a:pt x="3613187" y="1502623"/>
                  <a:pt x="3616006" y="1501683"/>
                  <a:pt x="3619765" y="1501683"/>
                </a:cubicBezTo>
                <a:cubicBezTo>
                  <a:pt x="3622349" y="1501683"/>
                  <a:pt x="3624464" y="1502153"/>
                  <a:pt x="3626109" y="1503093"/>
                </a:cubicBezTo>
                <a:cubicBezTo>
                  <a:pt x="3627283" y="1502388"/>
                  <a:pt x="3628811" y="1502036"/>
                  <a:pt x="3630690" y="1502036"/>
                </a:cubicBezTo>
                <a:cubicBezTo>
                  <a:pt x="3633040" y="1502036"/>
                  <a:pt x="3635389" y="1502623"/>
                  <a:pt x="3637739" y="1503798"/>
                </a:cubicBezTo>
                <a:cubicBezTo>
                  <a:pt x="3639618" y="1503093"/>
                  <a:pt x="3641380" y="1502741"/>
                  <a:pt x="3643025" y="1502741"/>
                </a:cubicBezTo>
                <a:cubicBezTo>
                  <a:pt x="3646080" y="1502741"/>
                  <a:pt x="3648664" y="1503798"/>
                  <a:pt x="3650778" y="1505912"/>
                </a:cubicBezTo>
                <a:cubicBezTo>
                  <a:pt x="3652893" y="1505443"/>
                  <a:pt x="3655712" y="1506382"/>
                  <a:pt x="3659237" y="1508732"/>
                </a:cubicBezTo>
                <a:cubicBezTo>
                  <a:pt x="3662761" y="1511081"/>
                  <a:pt x="3664640" y="1513783"/>
                  <a:pt x="3664876" y="1516838"/>
                </a:cubicBezTo>
                <a:cubicBezTo>
                  <a:pt x="3669105" y="1520362"/>
                  <a:pt x="3671219" y="1524121"/>
                  <a:pt x="3671219" y="1528115"/>
                </a:cubicBezTo>
                <a:cubicBezTo>
                  <a:pt x="3671219" y="1529525"/>
                  <a:pt x="3670867" y="1530817"/>
                  <a:pt x="3670162" y="1531992"/>
                </a:cubicBezTo>
                <a:cubicBezTo>
                  <a:pt x="3671572" y="1532932"/>
                  <a:pt x="3672746" y="1534459"/>
                  <a:pt x="3673686" y="1536574"/>
                </a:cubicBezTo>
                <a:cubicBezTo>
                  <a:pt x="3674626" y="1538688"/>
                  <a:pt x="3675096" y="1540920"/>
                  <a:pt x="3675096" y="1543270"/>
                </a:cubicBezTo>
                <a:cubicBezTo>
                  <a:pt x="3675096" y="1544914"/>
                  <a:pt x="3674978" y="1546207"/>
                  <a:pt x="3674743" y="1547146"/>
                </a:cubicBezTo>
                <a:cubicBezTo>
                  <a:pt x="3677563" y="1549261"/>
                  <a:pt x="3678972" y="1552550"/>
                  <a:pt x="3678972" y="1557014"/>
                </a:cubicBezTo>
                <a:cubicBezTo>
                  <a:pt x="3678972" y="1560303"/>
                  <a:pt x="3678150" y="1563358"/>
                  <a:pt x="3676505" y="1566177"/>
                </a:cubicBezTo>
                <a:cubicBezTo>
                  <a:pt x="3678620" y="1569467"/>
                  <a:pt x="3679677" y="1572521"/>
                  <a:pt x="3679677" y="1575340"/>
                </a:cubicBezTo>
                <a:cubicBezTo>
                  <a:pt x="3679677" y="1576985"/>
                  <a:pt x="3679325" y="1578747"/>
                  <a:pt x="3678620" y="1580627"/>
                </a:cubicBezTo>
                <a:cubicBezTo>
                  <a:pt x="3679795" y="1583681"/>
                  <a:pt x="3680382" y="1587205"/>
                  <a:pt x="3680382" y="1591199"/>
                </a:cubicBezTo>
                <a:cubicBezTo>
                  <a:pt x="3680382" y="1595898"/>
                  <a:pt x="3679560" y="1599775"/>
                  <a:pt x="3677915" y="1602829"/>
                </a:cubicBezTo>
                <a:cubicBezTo>
                  <a:pt x="3678620" y="1604474"/>
                  <a:pt x="3678972" y="1607998"/>
                  <a:pt x="3678972" y="1613402"/>
                </a:cubicBezTo>
                <a:cubicBezTo>
                  <a:pt x="3678972" y="1620216"/>
                  <a:pt x="3678503" y="1624680"/>
                  <a:pt x="3677563" y="1626794"/>
                </a:cubicBezTo>
                <a:cubicBezTo>
                  <a:pt x="3679208" y="1629144"/>
                  <a:pt x="3680030" y="1632786"/>
                  <a:pt x="3680030" y="1637720"/>
                </a:cubicBezTo>
                <a:cubicBezTo>
                  <a:pt x="3680030" y="1643358"/>
                  <a:pt x="3678972" y="1647470"/>
                  <a:pt x="3676858" y="1650054"/>
                </a:cubicBezTo>
                <a:cubicBezTo>
                  <a:pt x="3678268" y="1652169"/>
                  <a:pt x="3678972" y="1655223"/>
                  <a:pt x="3678972" y="1659217"/>
                </a:cubicBezTo>
                <a:cubicBezTo>
                  <a:pt x="3678972" y="1663916"/>
                  <a:pt x="3678150" y="1667911"/>
                  <a:pt x="3676505" y="1671200"/>
                </a:cubicBezTo>
                <a:cubicBezTo>
                  <a:pt x="3676741" y="1673784"/>
                  <a:pt x="3675272" y="1676016"/>
                  <a:pt x="3672100" y="1677896"/>
                </a:cubicBezTo>
                <a:cubicBezTo>
                  <a:pt x="3668929" y="1679776"/>
                  <a:pt x="3665463" y="1680715"/>
                  <a:pt x="3661704" y="1680715"/>
                </a:cubicBezTo>
                <a:cubicBezTo>
                  <a:pt x="3658414" y="1680715"/>
                  <a:pt x="3655771" y="1679893"/>
                  <a:pt x="3653774" y="1678248"/>
                </a:cubicBezTo>
                <a:cubicBezTo>
                  <a:pt x="3651777" y="1676604"/>
                  <a:pt x="3650896" y="1674254"/>
                  <a:pt x="3651131" y="1671200"/>
                </a:cubicBezTo>
                <a:cubicBezTo>
                  <a:pt x="3648546" y="1667206"/>
                  <a:pt x="3647254" y="1662742"/>
                  <a:pt x="3647254" y="1657808"/>
                </a:cubicBezTo>
                <a:cubicBezTo>
                  <a:pt x="3647254" y="1653579"/>
                  <a:pt x="3647959" y="1649585"/>
                  <a:pt x="3649369" y="1645825"/>
                </a:cubicBezTo>
                <a:cubicBezTo>
                  <a:pt x="3648194" y="1642301"/>
                  <a:pt x="3647607" y="1638072"/>
                  <a:pt x="3647607" y="1633138"/>
                </a:cubicBezTo>
                <a:cubicBezTo>
                  <a:pt x="3647607" y="1627969"/>
                  <a:pt x="3648194" y="1624210"/>
                  <a:pt x="3649369" y="1621860"/>
                </a:cubicBezTo>
                <a:cubicBezTo>
                  <a:pt x="3648429" y="1620451"/>
                  <a:pt x="3647959" y="1618219"/>
                  <a:pt x="3647959" y="1615164"/>
                </a:cubicBezTo>
                <a:cubicBezTo>
                  <a:pt x="3647959" y="1611640"/>
                  <a:pt x="3648546" y="1608938"/>
                  <a:pt x="3649721" y="1607058"/>
                </a:cubicBezTo>
                <a:cubicBezTo>
                  <a:pt x="3648077" y="1604474"/>
                  <a:pt x="3647254" y="1601420"/>
                  <a:pt x="3647254" y="1597896"/>
                </a:cubicBezTo>
                <a:cubicBezTo>
                  <a:pt x="3647254" y="1595311"/>
                  <a:pt x="3647842" y="1593431"/>
                  <a:pt x="3649016" y="1592257"/>
                </a:cubicBezTo>
                <a:cubicBezTo>
                  <a:pt x="3646902" y="1588967"/>
                  <a:pt x="3645844" y="1585443"/>
                  <a:pt x="3645844" y="1581684"/>
                </a:cubicBezTo>
                <a:cubicBezTo>
                  <a:pt x="3645844" y="1579099"/>
                  <a:pt x="3646314" y="1577220"/>
                  <a:pt x="3647254" y="1576045"/>
                </a:cubicBezTo>
                <a:cubicBezTo>
                  <a:pt x="3644670" y="1574166"/>
                  <a:pt x="3643377" y="1570876"/>
                  <a:pt x="3643377" y="1566177"/>
                </a:cubicBezTo>
                <a:cubicBezTo>
                  <a:pt x="3643377" y="1562418"/>
                  <a:pt x="3644200" y="1559716"/>
                  <a:pt x="3645844" y="1558071"/>
                </a:cubicBezTo>
                <a:cubicBezTo>
                  <a:pt x="3641615" y="1554547"/>
                  <a:pt x="3639501" y="1550670"/>
                  <a:pt x="3639501" y="1546441"/>
                </a:cubicBezTo>
                <a:cubicBezTo>
                  <a:pt x="3639501" y="1544092"/>
                  <a:pt x="3639971" y="1541977"/>
                  <a:pt x="3640910" y="1540098"/>
                </a:cubicBezTo>
                <a:cubicBezTo>
                  <a:pt x="3639266" y="1540568"/>
                  <a:pt x="3637386" y="1540039"/>
                  <a:pt x="3635272" y="1538512"/>
                </a:cubicBezTo>
                <a:cubicBezTo>
                  <a:pt x="3633157" y="1536985"/>
                  <a:pt x="3631748" y="1535281"/>
                  <a:pt x="3631043" y="1533402"/>
                </a:cubicBezTo>
                <a:cubicBezTo>
                  <a:pt x="3628693" y="1534576"/>
                  <a:pt x="3625756" y="1535164"/>
                  <a:pt x="3622232" y="1535164"/>
                </a:cubicBezTo>
                <a:cubicBezTo>
                  <a:pt x="3620822" y="1535164"/>
                  <a:pt x="3619883" y="1535046"/>
                  <a:pt x="3619413" y="1534811"/>
                </a:cubicBezTo>
                <a:cubicBezTo>
                  <a:pt x="3618473" y="1536221"/>
                  <a:pt x="3616652" y="1537455"/>
                  <a:pt x="3613950" y="1538512"/>
                </a:cubicBezTo>
                <a:cubicBezTo>
                  <a:pt x="3611248" y="1539569"/>
                  <a:pt x="3609192" y="1539863"/>
                  <a:pt x="3607783" y="1539393"/>
                </a:cubicBezTo>
                <a:cubicBezTo>
                  <a:pt x="3605903" y="1541273"/>
                  <a:pt x="3603553" y="1543152"/>
                  <a:pt x="3600734" y="1545032"/>
                </a:cubicBezTo>
                <a:cubicBezTo>
                  <a:pt x="3597915" y="1546911"/>
                  <a:pt x="3595918" y="1547734"/>
                  <a:pt x="3594743" y="1547499"/>
                </a:cubicBezTo>
                <a:cubicBezTo>
                  <a:pt x="3594273" y="1549613"/>
                  <a:pt x="3592746" y="1552139"/>
                  <a:pt x="3590163" y="1555076"/>
                </a:cubicBezTo>
                <a:cubicBezTo>
                  <a:pt x="3587579" y="1558013"/>
                  <a:pt x="3585112" y="1559481"/>
                  <a:pt x="3582762" y="1559481"/>
                </a:cubicBezTo>
                <a:cubicBezTo>
                  <a:pt x="3583232" y="1561361"/>
                  <a:pt x="3583467" y="1562888"/>
                  <a:pt x="3583467" y="1564063"/>
                </a:cubicBezTo>
                <a:cubicBezTo>
                  <a:pt x="3583467" y="1567117"/>
                  <a:pt x="3582409" y="1571581"/>
                  <a:pt x="3580296" y="1577455"/>
                </a:cubicBezTo>
                <a:cubicBezTo>
                  <a:pt x="3582175" y="1580039"/>
                  <a:pt x="3583115" y="1582741"/>
                  <a:pt x="3583115" y="1585561"/>
                </a:cubicBezTo>
                <a:cubicBezTo>
                  <a:pt x="3583115" y="1588145"/>
                  <a:pt x="3582292" y="1590847"/>
                  <a:pt x="3580647" y="1593666"/>
                </a:cubicBezTo>
                <a:cubicBezTo>
                  <a:pt x="3581117" y="1594606"/>
                  <a:pt x="3581352" y="1596133"/>
                  <a:pt x="3581352" y="1598248"/>
                </a:cubicBezTo>
                <a:cubicBezTo>
                  <a:pt x="3581352" y="1600362"/>
                  <a:pt x="3580882" y="1602829"/>
                  <a:pt x="3579942" y="1605649"/>
                </a:cubicBezTo>
                <a:cubicBezTo>
                  <a:pt x="3580412" y="1607293"/>
                  <a:pt x="3580647" y="1609173"/>
                  <a:pt x="3580647" y="1611288"/>
                </a:cubicBezTo>
                <a:cubicBezTo>
                  <a:pt x="3580647" y="1613637"/>
                  <a:pt x="3579708" y="1616339"/>
                  <a:pt x="3577828" y="1619393"/>
                </a:cubicBezTo>
                <a:cubicBezTo>
                  <a:pt x="3580412" y="1620568"/>
                  <a:pt x="3581705" y="1623975"/>
                  <a:pt x="3581705" y="1629614"/>
                </a:cubicBezTo>
                <a:cubicBezTo>
                  <a:pt x="3581705" y="1632433"/>
                  <a:pt x="3581352" y="1635370"/>
                  <a:pt x="3580647" y="1638424"/>
                </a:cubicBezTo>
                <a:cubicBezTo>
                  <a:pt x="3579942" y="1641479"/>
                  <a:pt x="3579002" y="1643946"/>
                  <a:pt x="3577828" y="1645825"/>
                </a:cubicBezTo>
                <a:cubicBezTo>
                  <a:pt x="3579238" y="1648175"/>
                  <a:pt x="3579942" y="1650877"/>
                  <a:pt x="3579942" y="1653931"/>
                </a:cubicBezTo>
                <a:cubicBezTo>
                  <a:pt x="3579942" y="1656985"/>
                  <a:pt x="3578768" y="1659570"/>
                  <a:pt x="3576418" y="1661684"/>
                </a:cubicBezTo>
                <a:cubicBezTo>
                  <a:pt x="3577593" y="1665209"/>
                  <a:pt x="3578180" y="1667911"/>
                  <a:pt x="3578180" y="1669790"/>
                </a:cubicBezTo>
                <a:cubicBezTo>
                  <a:pt x="3578180" y="1673784"/>
                  <a:pt x="3576713" y="1676721"/>
                  <a:pt x="3573775" y="1678601"/>
                </a:cubicBezTo>
                <a:cubicBezTo>
                  <a:pt x="3570839" y="1680480"/>
                  <a:pt x="3566903" y="1681420"/>
                  <a:pt x="3561969" y="1681420"/>
                </a:cubicBezTo>
                <a:cubicBezTo>
                  <a:pt x="3556800" y="1681420"/>
                  <a:pt x="3552864" y="1679717"/>
                  <a:pt x="3550163" y="1676310"/>
                </a:cubicBezTo>
                <a:cubicBezTo>
                  <a:pt x="3547461" y="1672903"/>
                  <a:pt x="3546110" y="1668850"/>
                  <a:pt x="3546110" y="1664151"/>
                </a:cubicBezTo>
                <a:cubicBezTo>
                  <a:pt x="3546110" y="1660157"/>
                  <a:pt x="3547050" y="1656985"/>
                  <a:pt x="3548929" y="1654636"/>
                </a:cubicBezTo>
                <a:cubicBezTo>
                  <a:pt x="3546110" y="1651817"/>
                  <a:pt x="3544700" y="1647587"/>
                  <a:pt x="3544700" y="1641949"/>
                </a:cubicBezTo>
                <a:cubicBezTo>
                  <a:pt x="3544700" y="1635840"/>
                  <a:pt x="3546580" y="1631023"/>
                  <a:pt x="3550339" y="1627499"/>
                </a:cubicBezTo>
                <a:cubicBezTo>
                  <a:pt x="3547285" y="1624445"/>
                  <a:pt x="3545757" y="1620451"/>
                  <a:pt x="3545757" y="1615517"/>
                </a:cubicBezTo>
                <a:cubicBezTo>
                  <a:pt x="3545757" y="1610583"/>
                  <a:pt x="3547167" y="1605884"/>
                  <a:pt x="3549986" y="1601420"/>
                </a:cubicBezTo>
                <a:cubicBezTo>
                  <a:pt x="3549281" y="1599305"/>
                  <a:pt x="3548929" y="1596838"/>
                  <a:pt x="3548929" y="1594019"/>
                </a:cubicBezTo>
                <a:cubicBezTo>
                  <a:pt x="3548929" y="1590495"/>
                  <a:pt x="3549281" y="1587558"/>
                  <a:pt x="3549986" y="1585208"/>
                </a:cubicBezTo>
                <a:cubicBezTo>
                  <a:pt x="3547872" y="1582624"/>
                  <a:pt x="3546815" y="1579804"/>
                  <a:pt x="3546815" y="1576750"/>
                </a:cubicBezTo>
                <a:cubicBezTo>
                  <a:pt x="3546815" y="1573931"/>
                  <a:pt x="3547519" y="1571464"/>
                  <a:pt x="3548929" y="1569349"/>
                </a:cubicBezTo>
                <a:cubicBezTo>
                  <a:pt x="3547989" y="1567704"/>
                  <a:pt x="3547519" y="1565825"/>
                  <a:pt x="3547519" y="1563710"/>
                </a:cubicBezTo>
                <a:cubicBezTo>
                  <a:pt x="3547519" y="1561831"/>
                  <a:pt x="3547872" y="1560068"/>
                  <a:pt x="3548576" y="1558424"/>
                </a:cubicBezTo>
                <a:cubicBezTo>
                  <a:pt x="3545992" y="1555135"/>
                  <a:pt x="3544700" y="1551258"/>
                  <a:pt x="3544700" y="1546794"/>
                </a:cubicBezTo>
                <a:cubicBezTo>
                  <a:pt x="3544700" y="1543270"/>
                  <a:pt x="3545640" y="1539980"/>
                  <a:pt x="3547519" y="1536926"/>
                </a:cubicBezTo>
                <a:cubicBezTo>
                  <a:pt x="3546815" y="1535046"/>
                  <a:pt x="3546462" y="1533167"/>
                  <a:pt x="3546462" y="1531287"/>
                </a:cubicBezTo>
                <a:cubicBezTo>
                  <a:pt x="3546462" y="1530112"/>
                  <a:pt x="3546697" y="1528585"/>
                  <a:pt x="3547167" y="1526706"/>
                </a:cubicBezTo>
                <a:cubicBezTo>
                  <a:pt x="3545522" y="1524356"/>
                  <a:pt x="3544700" y="1520949"/>
                  <a:pt x="3544700" y="1516485"/>
                </a:cubicBezTo>
                <a:cubicBezTo>
                  <a:pt x="3544700" y="1512256"/>
                  <a:pt x="3545522" y="1508967"/>
                  <a:pt x="3547167" y="1506617"/>
                </a:cubicBezTo>
                <a:cubicBezTo>
                  <a:pt x="3545757" y="1503798"/>
                  <a:pt x="3545052" y="1500626"/>
                  <a:pt x="3545052" y="1497102"/>
                </a:cubicBezTo>
                <a:cubicBezTo>
                  <a:pt x="3545052" y="1493813"/>
                  <a:pt x="3545875" y="1490876"/>
                  <a:pt x="3547519" y="1488291"/>
                </a:cubicBezTo>
                <a:cubicBezTo>
                  <a:pt x="3545640" y="1484532"/>
                  <a:pt x="3544700" y="1481008"/>
                  <a:pt x="3544700" y="1477719"/>
                </a:cubicBezTo>
                <a:cubicBezTo>
                  <a:pt x="3544700" y="1473724"/>
                  <a:pt x="3545640" y="1470200"/>
                  <a:pt x="3547519" y="1467146"/>
                </a:cubicBezTo>
                <a:cubicBezTo>
                  <a:pt x="3545875" y="1465266"/>
                  <a:pt x="3545052" y="1462447"/>
                  <a:pt x="3545052" y="1458688"/>
                </a:cubicBezTo>
                <a:cubicBezTo>
                  <a:pt x="3545052" y="1455868"/>
                  <a:pt x="3545522" y="1452814"/>
                  <a:pt x="3546462" y="1449524"/>
                </a:cubicBezTo>
                <a:cubicBezTo>
                  <a:pt x="3545522" y="1446235"/>
                  <a:pt x="3545052" y="1443533"/>
                  <a:pt x="3545052" y="1441419"/>
                </a:cubicBezTo>
                <a:cubicBezTo>
                  <a:pt x="3545052" y="1438599"/>
                  <a:pt x="3545757" y="1436367"/>
                  <a:pt x="3547167" y="1434723"/>
                </a:cubicBezTo>
                <a:cubicBezTo>
                  <a:pt x="3546932" y="1430729"/>
                  <a:pt x="3548107" y="1427439"/>
                  <a:pt x="3550691" y="1424855"/>
                </a:cubicBezTo>
                <a:cubicBezTo>
                  <a:pt x="3553276" y="1422270"/>
                  <a:pt x="3556448" y="1420978"/>
                  <a:pt x="3560207" y="1420978"/>
                </a:cubicBezTo>
                <a:close/>
                <a:moveTo>
                  <a:pt x="7361309" y="1420626"/>
                </a:moveTo>
                <a:cubicBezTo>
                  <a:pt x="7363659" y="1420626"/>
                  <a:pt x="7365656" y="1421448"/>
                  <a:pt x="7367300" y="1423093"/>
                </a:cubicBezTo>
                <a:cubicBezTo>
                  <a:pt x="7369884" y="1422858"/>
                  <a:pt x="7372117" y="1423974"/>
                  <a:pt x="7373996" y="1426441"/>
                </a:cubicBezTo>
                <a:cubicBezTo>
                  <a:pt x="7375876" y="1428908"/>
                  <a:pt x="7376816" y="1431551"/>
                  <a:pt x="7376816" y="1434370"/>
                </a:cubicBezTo>
                <a:cubicBezTo>
                  <a:pt x="7378696" y="1434370"/>
                  <a:pt x="7381162" y="1435956"/>
                  <a:pt x="7384217" y="1439128"/>
                </a:cubicBezTo>
                <a:cubicBezTo>
                  <a:pt x="7387271" y="1442300"/>
                  <a:pt x="7388916" y="1445178"/>
                  <a:pt x="7389151" y="1447762"/>
                </a:cubicBezTo>
                <a:cubicBezTo>
                  <a:pt x="7391970" y="1448937"/>
                  <a:pt x="7394320" y="1451110"/>
                  <a:pt x="7396199" y="1454282"/>
                </a:cubicBezTo>
                <a:cubicBezTo>
                  <a:pt x="7398079" y="1457454"/>
                  <a:pt x="7399254" y="1460332"/>
                  <a:pt x="7399723" y="1462917"/>
                </a:cubicBezTo>
                <a:cubicBezTo>
                  <a:pt x="7403953" y="1465501"/>
                  <a:pt x="7406067" y="1468673"/>
                  <a:pt x="7406067" y="1472432"/>
                </a:cubicBezTo>
                <a:cubicBezTo>
                  <a:pt x="7406067" y="1475252"/>
                  <a:pt x="7404305" y="1477719"/>
                  <a:pt x="7400781" y="1479833"/>
                </a:cubicBezTo>
                <a:cubicBezTo>
                  <a:pt x="7399371" y="1480538"/>
                  <a:pt x="7397844" y="1480890"/>
                  <a:pt x="7396199" y="1480890"/>
                </a:cubicBezTo>
                <a:cubicBezTo>
                  <a:pt x="7393379" y="1480890"/>
                  <a:pt x="7390913" y="1479892"/>
                  <a:pt x="7388798" y="1477895"/>
                </a:cubicBezTo>
                <a:cubicBezTo>
                  <a:pt x="7386683" y="1475898"/>
                  <a:pt x="7385392" y="1473607"/>
                  <a:pt x="7384921" y="1471022"/>
                </a:cubicBezTo>
                <a:cubicBezTo>
                  <a:pt x="7382807" y="1470083"/>
                  <a:pt x="7380575" y="1468144"/>
                  <a:pt x="7378225" y="1465207"/>
                </a:cubicBezTo>
                <a:cubicBezTo>
                  <a:pt x="7375876" y="1462271"/>
                  <a:pt x="7374466" y="1459745"/>
                  <a:pt x="7373996" y="1457630"/>
                </a:cubicBezTo>
                <a:cubicBezTo>
                  <a:pt x="7371882" y="1457865"/>
                  <a:pt x="7369297" y="1456808"/>
                  <a:pt x="7366243" y="1454458"/>
                </a:cubicBezTo>
                <a:cubicBezTo>
                  <a:pt x="7363189" y="1452109"/>
                  <a:pt x="7361427" y="1449877"/>
                  <a:pt x="7360956" y="1447762"/>
                </a:cubicBezTo>
                <a:cubicBezTo>
                  <a:pt x="7360252" y="1450347"/>
                  <a:pt x="7358490" y="1453166"/>
                  <a:pt x="7355670" y="1456221"/>
                </a:cubicBezTo>
                <a:cubicBezTo>
                  <a:pt x="7352851" y="1459275"/>
                  <a:pt x="7350501" y="1460920"/>
                  <a:pt x="7348622" y="1461155"/>
                </a:cubicBezTo>
                <a:cubicBezTo>
                  <a:pt x="7347917" y="1463269"/>
                  <a:pt x="7346625" y="1465501"/>
                  <a:pt x="7344745" y="1467851"/>
                </a:cubicBezTo>
                <a:cubicBezTo>
                  <a:pt x="7342866" y="1470200"/>
                  <a:pt x="7340986" y="1471610"/>
                  <a:pt x="7339106" y="1472080"/>
                </a:cubicBezTo>
                <a:cubicBezTo>
                  <a:pt x="7338167" y="1474899"/>
                  <a:pt x="7336581" y="1477425"/>
                  <a:pt x="7334349" y="1479657"/>
                </a:cubicBezTo>
                <a:cubicBezTo>
                  <a:pt x="7332116" y="1481889"/>
                  <a:pt x="7329591" y="1483005"/>
                  <a:pt x="7326771" y="1483005"/>
                </a:cubicBezTo>
                <a:cubicBezTo>
                  <a:pt x="7324892" y="1483005"/>
                  <a:pt x="7322660" y="1482300"/>
                  <a:pt x="7320075" y="1480890"/>
                </a:cubicBezTo>
                <a:cubicBezTo>
                  <a:pt x="7318900" y="1479951"/>
                  <a:pt x="7317902" y="1478658"/>
                  <a:pt x="7317080" y="1477014"/>
                </a:cubicBezTo>
                <a:cubicBezTo>
                  <a:pt x="7316257" y="1475369"/>
                  <a:pt x="7315846" y="1473724"/>
                  <a:pt x="7315846" y="1472080"/>
                </a:cubicBezTo>
                <a:cubicBezTo>
                  <a:pt x="7315846" y="1468321"/>
                  <a:pt x="7317256" y="1465266"/>
                  <a:pt x="7320075" y="1462917"/>
                </a:cubicBezTo>
                <a:cubicBezTo>
                  <a:pt x="7320545" y="1460332"/>
                  <a:pt x="7321602" y="1457807"/>
                  <a:pt x="7323247" y="1455340"/>
                </a:cubicBezTo>
                <a:cubicBezTo>
                  <a:pt x="7324892" y="1452873"/>
                  <a:pt x="7326889" y="1451052"/>
                  <a:pt x="7329238" y="1449877"/>
                </a:cubicBezTo>
                <a:cubicBezTo>
                  <a:pt x="7329474" y="1447528"/>
                  <a:pt x="7330472" y="1445472"/>
                  <a:pt x="7332234" y="1443710"/>
                </a:cubicBezTo>
                <a:cubicBezTo>
                  <a:pt x="7333996" y="1441947"/>
                  <a:pt x="7336170" y="1440831"/>
                  <a:pt x="7338754" y="1440362"/>
                </a:cubicBezTo>
                <a:cubicBezTo>
                  <a:pt x="7339694" y="1437307"/>
                  <a:pt x="7341338" y="1435310"/>
                  <a:pt x="7343688" y="1434370"/>
                </a:cubicBezTo>
                <a:cubicBezTo>
                  <a:pt x="7343923" y="1433196"/>
                  <a:pt x="7344804" y="1432079"/>
                  <a:pt x="7346331" y="1431022"/>
                </a:cubicBezTo>
                <a:cubicBezTo>
                  <a:pt x="7347858" y="1429965"/>
                  <a:pt x="7349326" y="1429201"/>
                  <a:pt x="7350736" y="1428731"/>
                </a:cubicBezTo>
                <a:cubicBezTo>
                  <a:pt x="7351441" y="1426617"/>
                  <a:pt x="7352851" y="1424737"/>
                  <a:pt x="7354966" y="1423093"/>
                </a:cubicBezTo>
                <a:cubicBezTo>
                  <a:pt x="7357080" y="1421448"/>
                  <a:pt x="7359194" y="1420626"/>
                  <a:pt x="7361309" y="1420626"/>
                </a:cubicBezTo>
                <a:close/>
                <a:moveTo>
                  <a:pt x="6456434" y="1420626"/>
                </a:moveTo>
                <a:cubicBezTo>
                  <a:pt x="6458784" y="1420626"/>
                  <a:pt x="6460781" y="1421448"/>
                  <a:pt x="6462425" y="1423093"/>
                </a:cubicBezTo>
                <a:cubicBezTo>
                  <a:pt x="6465010" y="1422858"/>
                  <a:pt x="6467242" y="1423974"/>
                  <a:pt x="6469121" y="1426441"/>
                </a:cubicBezTo>
                <a:cubicBezTo>
                  <a:pt x="6471001" y="1428908"/>
                  <a:pt x="6471941" y="1431551"/>
                  <a:pt x="6471941" y="1434370"/>
                </a:cubicBezTo>
                <a:cubicBezTo>
                  <a:pt x="6473821" y="1434370"/>
                  <a:pt x="6476287" y="1435956"/>
                  <a:pt x="6479342" y="1439128"/>
                </a:cubicBezTo>
                <a:cubicBezTo>
                  <a:pt x="6482396" y="1442300"/>
                  <a:pt x="6484041" y="1445178"/>
                  <a:pt x="6484276" y="1447762"/>
                </a:cubicBezTo>
                <a:cubicBezTo>
                  <a:pt x="6487095" y="1448937"/>
                  <a:pt x="6489445" y="1451110"/>
                  <a:pt x="6491324" y="1454282"/>
                </a:cubicBezTo>
                <a:cubicBezTo>
                  <a:pt x="6493204" y="1457454"/>
                  <a:pt x="6494379" y="1460332"/>
                  <a:pt x="6494848" y="1462917"/>
                </a:cubicBezTo>
                <a:cubicBezTo>
                  <a:pt x="6499078" y="1465501"/>
                  <a:pt x="6501192" y="1468673"/>
                  <a:pt x="6501192" y="1472432"/>
                </a:cubicBezTo>
                <a:cubicBezTo>
                  <a:pt x="6501192" y="1475252"/>
                  <a:pt x="6499430" y="1477719"/>
                  <a:pt x="6495906" y="1479833"/>
                </a:cubicBezTo>
                <a:cubicBezTo>
                  <a:pt x="6494496" y="1480538"/>
                  <a:pt x="6492969" y="1480890"/>
                  <a:pt x="6491324" y="1480890"/>
                </a:cubicBezTo>
                <a:cubicBezTo>
                  <a:pt x="6488504" y="1480890"/>
                  <a:pt x="6486038" y="1479892"/>
                  <a:pt x="6483923" y="1477895"/>
                </a:cubicBezTo>
                <a:cubicBezTo>
                  <a:pt x="6481808" y="1475898"/>
                  <a:pt x="6480517" y="1473607"/>
                  <a:pt x="6480046" y="1471022"/>
                </a:cubicBezTo>
                <a:cubicBezTo>
                  <a:pt x="6477932" y="1470083"/>
                  <a:pt x="6475700" y="1468144"/>
                  <a:pt x="6473350" y="1465207"/>
                </a:cubicBezTo>
                <a:cubicBezTo>
                  <a:pt x="6471001" y="1462271"/>
                  <a:pt x="6469591" y="1459745"/>
                  <a:pt x="6469121" y="1457630"/>
                </a:cubicBezTo>
                <a:cubicBezTo>
                  <a:pt x="6467007" y="1457865"/>
                  <a:pt x="6464422" y="1456808"/>
                  <a:pt x="6461368" y="1454458"/>
                </a:cubicBezTo>
                <a:cubicBezTo>
                  <a:pt x="6458314" y="1452109"/>
                  <a:pt x="6456552" y="1449877"/>
                  <a:pt x="6456081" y="1447762"/>
                </a:cubicBezTo>
                <a:cubicBezTo>
                  <a:pt x="6455377" y="1450347"/>
                  <a:pt x="6453615" y="1453166"/>
                  <a:pt x="6450795" y="1456221"/>
                </a:cubicBezTo>
                <a:cubicBezTo>
                  <a:pt x="6447976" y="1459275"/>
                  <a:pt x="6445626" y="1460920"/>
                  <a:pt x="6443747" y="1461155"/>
                </a:cubicBezTo>
                <a:cubicBezTo>
                  <a:pt x="6443042" y="1463269"/>
                  <a:pt x="6441750" y="1465501"/>
                  <a:pt x="6439870" y="1467851"/>
                </a:cubicBezTo>
                <a:cubicBezTo>
                  <a:pt x="6437991" y="1470200"/>
                  <a:pt x="6436111" y="1471610"/>
                  <a:pt x="6434231" y="1472080"/>
                </a:cubicBezTo>
                <a:cubicBezTo>
                  <a:pt x="6433292" y="1474899"/>
                  <a:pt x="6431706" y="1477425"/>
                  <a:pt x="6429474" y="1479657"/>
                </a:cubicBezTo>
                <a:cubicBezTo>
                  <a:pt x="6427241" y="1481889"/>
                  <a:pt x="6424716" y="1483005"/>
                  <a:pt x="6421896" y="1483005"/>
                </a:cubicBezTo>
                <a:cubicBezTo>
                  <a:pt x="6420017" y="1483005"/>
                  <a:pt x="6417785" y="1482300"/>
                  <a:pt x="6415200" y="1480890"/>
                </a:cubicBezTo>
                <a:cubicBezTo>
                  <a:pt x="6414025" y="1479951"/>
                  <a:pt x="6413027" y="1478658"/>
                  <a:pt x="6412205" y="1477014"/>
                </a:cubicBezTo>
                <a:cubicBezTo>
                  <a:pt x="6411382" y="1475369"/>
                  <a:pt x="6410971" y="1473724"/>
                  <a:pt x="6410971" y="1472080"/>
                </a:cubicBezTo>
                <a:cubicBezTo>
                  <a:pt x="6410971" y="1468321"/>
                  <a:pt x="6412381" y="1465266"/>
                  <a:pt x="6415200" y="1462917"/>
                </a:cubicBezTo>
                <a:cubicBezTo>
                  <a:pt x="6415670" y="1460332"/>
                  <a:pt x="6416727" y="1457807"/>
                  <a:pt x="6418372" y="1455340"/>
                </a:cubicBezTo>
                <a:cubicBezTo>
                  <a:pt x="6420017" y="1452873"/>
                  <a:pt x="6422014" y="1451052"/>
                  <a:pt x="6424364" y="1449877"/>
                </a:cubicBezTo>
                <a:cubicBezTo>
                  <a:pt x="6424599" y="1447528"/>
                  <a:pt x="6425597" y="1445472"/>
                  <a:pt x="6427359" y="1443710"/>
                </a:cubicBezTo>
                <a:cubicBezTo>
                  <a:pt x="6429121" y="1441947"/>
                  <a:pt x="6431295" y="1440831"/>
                  <a:pt x="6433879" y="1440362"/>
                </a:cubicBezTo>
                <a:cubicBezTo>
                  <a:pt x="6434819" y="1437307"/>
                  <a:pt x="6436463" y="1435310"/>
                  <a:pt x="6438813" y="1434370"/>
                </a:cubicBezTo>
                <a:cubicBezTo>
                  <a:pt x="6439048" y="1433196"/>
                  <a:pt x="6439929" y="1432079"/>
                  <a:pt x="6441456" y="1431022"/>
                </a:cubicBezTo>
                <a:cubicBezTo>
                  <a:pt x="6442983" y="1429965"/>
                  <a:pt x="6444451" y="1429201"/>
                  <a:pt x="6445861" y="1428731"/>
                </a:cubicBezTo>
                <a:cubicBezTo>
                  <a:pt x="6446566" y="1426617"/>
                  <a:pt x="6447976" y="1424737"/>
                  <a:pt x="6450091" y="1423093"/>
                </a:cubicBezTo>
                <a:cubicBezTo>
                  <a:pt x="6452205" y="1421448"/>
                  <a:pt x="6454319" y="1420626"/>
                  <a:pt x="6456434" y="1420626"/>
                </a:cubicBezTo>
                <a:close/>
                <a:moveTo>
                  <a:pt x="312811" y="1420626"/>
                </a:moveTo>
                <a:cubicBezTo>
                  <a:pt x="315160" y="1420626"/>
                  <a:pt x="317158" y="1421448"/>
                  <a:pt x="318802" y="1423093"/>
                </a:cubicBezTo>
                <a:cubicBezTo>
                  <a:pt x="321387" y="1422858"/>
                  <a:pt x="323619" y="1423974"/>
                  <a:pt x="325498" y="1426441"/>
                </a:cubicBezTo>
                <a:cubicBezTo>
                  <a:pt x="327378" y="1428908"/>
                  <a:pt x="328318" y="1431551"/>
                  <a:pt x="328318" y="1434370"/>
                </a:cubicBezTo>
                <a:cubicBezTo>
                  <a:pt x="330197" y="1434370"/>
                  <a:pt x="332664" y="1435956"/>
                  <a:pt x="335718" y="1439128"/>
                </a:cubicBezTo>
                <a:cubicBezTo>
                  <a:pt x="338773" y="1442300"/>
                  <a:pt x="340417" y="1445178"/>
                  <a:pt x="340652" y="1447762"/>
                </a:cubicBezTo>
                <a:cubicBezTo>
                  <a:pt x="343472" y="1448937"/>
                  <a:pt x="345821" y="1451110"/>
                  <a:pt x="347701" y="1454282"/>
                </a:cubicBezTo>
                <a:cubicBezTo>
                  <a:pt x="349581" y="1457454"/>
                  <a:pt x="350755" y="1460332"/>
                  <a:pt x="351225" y="1462917"/>
                </a:cubicBezTo>
                <a:cubicBezTo>
                  <a:pt x="355454" y="1465501"/>
                  <a:pt x="357569" y="1468673"/>
                  <a:pt x="357569" y="1472432"/>
                </a:cubicBezTo>
                <a:cubicBezTo>
                  <a:pt x="357569" y="1475252"/>
                  <a:pt x="355807" y="1477719"/>
                  <a:pt x="352283" y="1479833"/>
                </a:cubicBezTo>
                <a:cubicBezTo>
                  <a:pt x="350873" y="1480538"/>
                  <a:pt x="349346" y="1480890"/>
                  <a:pt x="347701" y="1480890"/>
                </a:cubicBezTo>
                <a:cubicBezTo>
                  <a:pt x="344882" y="1480890"/>
                  <a:pt x="342414" y="1479892"/>
                  <a:pt x="340300" y="1477895"/>
                </a:cubicBezTo>
                <a:cubicBezTo>
                  <a:pt x="338185" y="1475898"/>
                  <a:pt x="336893" y="1473607"/>
                  <a:pt x="336423" y="1471022"/>
                </a:cubicBezTo>
                <a:cubicBezTo>
                  <a:pt x="334309" y="1470083"/>
                  <a:pt x="332077" y="1468144"/>
                  <a:pt x="329727" y="1465207"/>
                </a:cubicBezTo>
                <a:cubicBezTo>
                  <a:pt x="327378" y="1462271"/>
                  <a:pt x="325968" y="1459745"/>
                  <a:pt x="325498" y="1457630"/>
                </a:cubicBezTo>
                <a:cubicBezTo>
                  <a:pt x="323384" y="1457865"/>
                  <a:pt x="320799" y="1456808"/>
                  <a:pt x="317745" y="1454458"/>
                </a:cubicBezTo>
                <a:cubicBezTo>
                  <a:pt x="314691" y="1452109"/>
                  <a:pt x="312928" y="1449877"/>
                  <a:pt x="312458" y="1447762"/>
                </a:cubicBezTo>
                <a:cubicBezTo>
                  <a:pt x="311754" y="1450347"/>
                  <a:pt x="309991" y="1453166"/>
                  <a:pt x="307172" y="1456221"/>
                </a:cubicBezTo>
                <a:cubicBezTo>
                  <a:pt x="304353" y="1459275"/>
                  <a:pt x="302003" y="1460920"/>
                  <a:pt x="300124" y="1461155"/>
                </a:cubicBezTo>
                <a:cubicBezTo>
                  <a:pt x="299419" y="1463269"/>
                  <a:pt x="298126" y="1465501"/>
                  <a:pt x="296247" y="1467851"/>
                </a:cubicBezTo>
                <a:cubicBezTo>
                  <a:pt x="294367" y="1470200"/>
                  <a:pt x="292488" y="1471610"/>
                  <a:pt x="290608" y="1472080"/>
                </a:cubicBezTo>
                <a:cubicBezTo>
                  <a:pt x="289668" y="1474899"/>
                  <a:pt x="288082" y="1477425"/>
                  <a:pt x="285850" y="1479657"/>
                </a:cubicBezTo>
                <a:cubicBezTo>
                  <a:pt x="283618" y="1481889"/>
                  <a:pt x="281093" y="1483005"/>
                  <a:pt x="278273" y="1483005"/>
                </a:cubicBezTo>
                <a:cubicBezTo>
                  <a:pt x="276394" y="1483005"/>
                  <a:pt x="274162" y="1482300"/>
                  <a:pt x="271577" y="1480890"/>
                </a:cubicBezTo>
                <a:cubicBezTo>
                  <a:pt x="270402" y="1479951"/>
                  <a:pt x="269404" y="1478658"/>
                  <a:pt x="268582" y="1477014"/>
                </a:cubicBezTo>
                <a:cubicBezTo>
                  <a:pt x="267759" y="1475369"/>
                  <a:pt x="267348" y="1473724"/>
                  <a:pt x="267348" y="1472080"/>
                </a:cubicBezTo>
                <a:cubicBezTo>
                  <a:pt x="267348" y="1468321"/>
                  <a:pt x="268758" y="1465266"/>
                  <a:pt x="271577" y="1462917"/>
                </a:cubicBezTo>
                <a:cubicBezTo>
                  <a:pt x="272047" y="1460332"/>
                  <a:pt x="273104" y="1457807"/>
                  <a:pt x="274749" y="1455340"/>
                </a:cubicBezTo>
                <a:cubicBezTo>
                  <a:pt x="276394" y="1452873"/>
                  <a:pt x="278391" y="1451052"/>
                  <a:pt x="280740" y="1449877"/>
                </a:cubicBezTo>
                <a:cubicBezTo>
                  <a:pt x="280975" y="1447528"/>
                  <a:pt x="281974" y="1445472"/>
                  <a:pt x="283736" y="1443710"/>
                </a:cubicBezTo>
                <a:cubicBezTo>
                  <a:pt x="285498" y="1441947"/>
                  <a:pt x="287671" y="1440831"/>
                  <a:pt x="290256" y="1440362"/>
                </a:cubicBezTo>
                <a:cubicBezTo>
                  <a:pt x="291195" y="1437307"/>
                  <a:pt x="292840" y="1435310"/>
                  <a:pt x="295190" y="1434370"/>
                </a:cubicBezTo>
                <a:cubicBezTo>
                  <a:pt x="295425" y="1433196"/>
                  <a:pt x="296306" y="1432079"/>
                  <a:pt x="297833" y="1431022"/>
                </a:cubicBezTo>
                <a:cubicBezTo>
                  <a:pt x="299360" y="1429965"/>
                  <a:pt x="300828" y="1429201"/>
                  <a:pt x="302238" y="1428731"/>
                </a:cubicBezTo>
                <a:cubicBezTo>
                  <a:pt x="302943" y="1426617"/>
                  <a:pt x="304353" y="1424737"/>
                  <a:pt x="306467" y="1423093"/>
                </a:cubicBezTo>
                <a:cubicBezTo>
                  <a:pt x="308582" y="1421448"/>
                  <a:pt x="310696" y="1420626"/>
                  <a:pt x="312811" y="1420626"/>
                </a:cubicBezTo>
                <a:close/>
                <a:moveTo>
                  <a:pt x="4726389" y="1420273"/>
                </a:moveTo>
                <a:cubicBezTo>
                  <a:pt x="4730383" y="1420273"/>
                  <a:pt x="4733849" y="1421742"/>
                  <a:pt x="4736786" y="1424679"/>
                </a:cubicBezTo>
                <a:cubicBezTo>
                  <a:pt x="4739723" y="1427616"/>
                  <a:pt x="4741191" y="1430963"/>
                  <a:pt x="4741191" y="1434723"/>
                </a:cubicBezTo>
                <a:cubicBezTo>
                  <a:pt x="4741191" y="1436132"/>
                  <a:pt x="4741074" y="1437190"/>
                  <a:pt x="4740839" y="1437895"/>
                </a:cubicBezTo>
                <a:cubicBezTo>
                  <a:pt x="4744363" y="1440714"/>
                  <a:pt x="4746125" y="1444591"/>
                  <a:pt x="4746125" y="1449524"/>
                </a:cubicBezTo>
                <a:cubicBezTo>
                  <a:pt x="4746125" y="1452109"/>
                  <a:pt x="4745303" y="1454811"/>
                  <a:pt x="4743658" y="1457630"/>
                </a:cubicBezTo>
                <a:cubicBezTo>
                  <a:pt x="4744363" y="1459275"/>
                  <a:pt x="4744715" y="1461037"/>
                  <a:pt x="4744715" y="1462917"/>
                </a:cubicBezTo>
                <a:cubicBezTo>
                  <a:pt x="4744715" y="1465501"/>
                  <a:pt x="4744128" y="1467968"/>
                  <a:pt x="4742953" y="1470318"/>
                </a:cubicBezTo>
                <a:cubicBezTo>
                  <a:pt x="4744128" y="1472667"/>
                  <a:pt x="4744715" y="1475134"/>
                  <a:pt x="4744715" y="1477719"/>
                </a:cubicBezTo>
                <a:cubicBezTo>
                  <a:pt x="4744715" y="1481008"/>
                  <a:pt x="4743893" y="1483827"/>
                  <a:pt x="4742248" y="1486177"/>
                </a:cubicBezTo>
                <a:cubicBezTo>
                  <a:pt x="4744598" y="1488996"/>
                  <a:pt x="4745772" y="1491698"/>
                  <a:pt x="4745772" y="1494283"/>
                </a:cubicBezTo>
                <a:cubicBezTo>
                  <a:pt x="4745772" y="1496162"/>
                  <a:pt x="4745068" y="1498159"/>
                  <a:pt x="4743658" y="1500274"/>
                </a:cubicBezTo>
                <a:cubicBezTo>
                  <a:pt x="4744363" y="1501683"/>
                  <a:pt x="4744715" y="1503446"/>
                  <a:pt x="4744715" y="1505560"/>
                </a:cubicBezTo>
                <a:cubicBezTo>
                  <a:pt x="4744715" y="1507205"/>
                  <a:pt x="4744363" y="1508967"/>
                  <a:pt x="4743658" y="1510846"/>
                </a:cubicBezTo>
                <a:cubicBezTo>
                  <a:pt x="4745538" y="1513431"/>
                  <a:pt x="4746477" y="1516250"/>
                  <a:pt x="4746477" y="1519305"/>
                </a:cubicBezTo>
                <a:cubicBezTo>
                  <a:pt x="4746477" y="1521654"/>
                  <a:pt x="4745890" y="1524004"/>
                  <a:pt x="4744715" y="1526353"/>
                </a:cubicBezTo>
                <a:cubicBezTo>
                  <a:pt x="4746125" y="1528703"/>
                  <a:pt x="4746830" y="1531522"/>
                  <a:pt x="4746830" y="1534811"/>
                </a:cubicBezTo>
                <a:cubicBezTo>
                  <a:pt x="4746830" y="1540215"/>
                  <a:pt x="4745538" y="1543974"/>
                  <a:pt x="4742953" y="1546089"/>
                </a:cubicBezTo>
                <a:cubicBezTo>
                  <a:pt x="4745303" y="1548908"/>
                  <a:pt x="4746477" y="1553137"/>
                  <a:pt x="4746477" y="1558776"/>
                </a:cubicBezTo>
                <a:cubicBezTo>
                  <a:pt x="4746477" y="1562066"/>
                  <a:pt x="4746066" y="1565355"/>
                  <a:pt x="4745244" y="1568644"/>
                </a:cubicBezTo>
                <a:cubicBezTo>
                  <a:pt x="4744422" y="1571933"/>
                  <a:pt x="4743658" y="1574283"/>
                  <a:pt x="4742953" y="1575693"/>
                </a:cubicBezTo>
                <a:cubicBezTo>
                  <a:pt x="4745303" y="1579217"/>
                  <a:pt x="4746477" y="1583681"/>
                  <a:pt x="4746477" y="1589085"/>
                </a:cubicBezTo>
                <a:cubicBezTo>
                  <a:pt x="4746477" y="1591669"/>
                  <a:pt x="4745890" y="1594136"/>
                  <a:pt x="4744715" y="1596486"/>
                </a:cubicBezTo>
                <a:cubicBezTo>
                  <a:pt x="4747300" y="1599070"/>
                  <a:pt x="4748592" y="1602947"/>
                  <a:pt x="4748592" y="1608116"/>
                </a:cubicBezTo>
                <a:cubicBezTo>
                  <a:pt x="4748592" y="1613755"/>
                  <a:pt x="4747417" y="1618336"/>
                  <a:pt x="4745068" y="1621860"/>
                </a:cubicBezTo>
                <a:cubicBezTo>
                  <a:pt x="4747417" y="1624915"/>
                  <a:pt x="4748592" y="1629261"/>
                  <a:pt x="4748592" y="1634900"/>
                </a:cubicBezTo>
                <a:cubicBezTo>
                  <a:pt x="4748592" y="1638659"/>
                  <a:pt x="4748063" y="1642007"/>
                  <a:pt x="4747006" y="1644944"/>
                </a:cubicBezTo>
                <a:cubicBezTo>
                  <a:pt x="4745949" y="1647881"/>
                  <a:pt x="4744598" y="1649819"/>
                  <a:pt x="4742953" y="1650759"/>
                </a:cubicBezTo>
                <a:cubicBezTo>
                  <a:pt x="4743188" y="1652404"/>
                  <a:pt x="4743776" y="1654871"/>
                  <a:pt x="4744715" y="1658160"/>
                </a:cubicBezTo>
                <a:cubicBezTo>
                  <a:pt x="4745890" y="1663329"/>
                  <a:pt x="4746477" y="1666618"/>
                  <a:pt x="4746477" y="1668028"/>
                </a:cubicBezTo>
                <a:cubicBezTo>
                  <a:pt x="4746477" y="1671787"/>
                  <a:pt x="4745303" y="1674842"/>
                  <a:pt x="4742953" y="1677191"/>
                </a:cubicBezTo>
                <a:cubicBezTo>
                  <a:pt x="4740134" y="1680010"/>
                  <a:pt x="4736845" y="1681420"/>
                  <a:pt x="4733085" y="1681420"/>
                </a:cubicBezTo>
                <a:cubicBezTo>
                  <a:pt x="4730031" y="1681420"/>
                  <a:pt x="4727270" y="1680304"/>
                  <a:pt x="4724803" y="1678072"/>
                </a:cubicBezTo>
                <a:cubicBezTo>
                  <a:pt x="4722336" y="1675840"/>
                  <a:pt x="4720868" y="1672845"/>
                  <a:pt x="4720398" y="1669085"/>
                </a:cubicBezTo>
                <a:cubicBezTo>
                  <a:pt x="4719223" y="1667911"/>
                  <a:pt x="4718401" y="1666325"/>
                  <a:pt x="4717931" y="1664328"/>
                </a:cubicBezTo>
                <a:cubicBezTo>
                  <a:pt x="4717461" y="1662331"/>
                  <a:pt x="4717226" y="1661097"/>
                  <a:pt x="4717226" y="1660627"/>
                </a:cubicBezTo>
                <a:cubicBezTo>
                  <a:pt x="4716756" y="1662742"/>
                  <a:pt x="4714994" y="1664504"/>
                  <a:pt x="4711940" y="1665913"/>
                </a:cubicBezTo>
                <a:cubicBezTo>
                  <a:pt x="4708886" y="1667323"/>
                  <a:pt x="4705596" y="1668028"/>
                  <a:pt x="4702072" y="1668028"/>
                </a:cubicBezTo>
                <a:cubicBezTo>
                  <a:pt x="4700427" y="1668028"/>
                  <a:pt x="4699252" y="1667911"/>
                  <a:pt x="4698548" y="1667676"/>
                </a:cubicBezTo>
                <a:cubicBezTo>
                  <a:pt x="4697373" y="1669555"/>
                  <a:pt x="4694906" y="1671435"/>
                  <a:pt x="4691147" y="1673314"/>
                </a:cubicBezTo>
                <a:cubicBezTo>
                  <a:pt x="4687387" y="1675194"/>
                  <a:pt x="4684098" y="1676134"/>
                  <a:pt x="4681279" y="1676134"/>
                </a:cubicBezTo>
                <a:cubicBezTo>
                  <a:pt x="4679869" y="1676134"/>
                  <a:pt x="4678577" y="1675781"/>
                  <a:pt x="4677402" y="1675077"/>
                </a:cubicBezTo>
                <a:cubicBezTo>
                  <a:pt x="4675053" y="1675546"/>
                  <a:pt x="4673056" y="1675781"/>
                  <a:pt x="4671411" y="1675781"/>
                </a:cubicBezTo>
                <a:cubicBezTo>
                  <a:pt x="4668122" y="1675781"/>
                  <a:pt x="4664891" y="1675194"/>
                  <a:pt x="4661719" y="1674019"/>
                </a:cubicBezTo>
                <a:cubicBezTo>
                  <a:pt x="4658547" y="1672845"/>
                  <a:pt x="4656139" y="1671317"/>
                  <a:pt x="4654495" y="1669438"/>
                </a:cubicBezTo>
                <a:cubicBezTo>
                  <a:pt x="4650500" y="1669908"/>
                  <a:pt x="4646800" y="1669379"/>
                  <a:pt x="4643393" y="1667852"/>
                </a:cubicBezTo>
                <a:cubicBezTo>
                  <a:pt x="4639987" y="1666325"/>
                  <a:pt x="4638048" y="1664269"/>
                  <a:pt x="4637578" y="1661684"/>
                </a:cubicBezTo>
                <a:cubicBezTo>
                  <a:pt x="4634994" y="1662154"/>
                  <a:pt x="4632115" y="1661097"/>
                  <a:pt x="4628944" y="1658513"/>
                </a:cubicBezTo>
                <a:cubicBezTo>
                  <a:pt x="4625772" y="1655928"/>
                  <a:pt x="4624069" y="1652404"/>
                  <a:pt x="4623833" y="1647940"/>
                </a:cubicBezTo>
                <a:cubicBezTo>
                  <a:pt x="4620309" y="1646060"/>
                  <a:pt x="4617725" y="1643241"/>
                  <a:pt x="4616080" y="1639482"/>
                </a:cubicBezTo>
                <a:cubicBezTo>
                  <a:pt x="4614435" y="1635722"/>
                  <a:pt x="4613613" y="1631728"/>
                  <a:pt x="4613613" y="1627499"/>
                </a:cubicBezTo>
                <a:cubicBezTo>
                  <a:pt x="4613613" y="1624445"/>
                  <a:pt x="4613966" y="1622095"/>
                  <a:pt x="4614671" y="1620451"/>
                </a:cubicBezTo>
                <a:cubicBezTo>
                  <a:pt x="4612791" y="1618806"/>
                  <a:pt x="4611264" y="1615341"/>
                  <a:pt x="4610089" y="1610054"/>
                </a:cubicBezTo>
                <a:cubicBezTo>
                  <a:pt x="4608914" y="1604768"/>
                  <a:pt x="4608327" y="1599188"/>
                  <a:pt x="4608327" y="1593314"/>
                </a:cubicBezTo>
                <a:cubicBezTo>
                  <a:pt x="4608327" y="1586265"/>
                  <a:pt x="4609149" y="1581097"/>
                  <a:pt x="4610794" y="1577807"/>
                </a:cubicBezTo>
                <a:cubicBezTo>
                  <a:pt x="4609619" y="1575458"/>
                  <a:pt x="4609032" y="1572756"/>
                  <a:pt x="4609032" y="1569701"/>
                </a:cubicBezTo>
                <a:cubicBezTo>
                  <a:pt x="4609032" y="1567117"/>
                  <a:pt x="4609443" y="1564650"/>
                  <a:pt x="4610265" y="1562301"/>
                </a:cubicBezTo>
                <a:cubicBezTo>
                  <a:pt x="4611087" y="1559951"/>
                  <a:pt x="4612321" y="1558071"/>
                  <a:pt x="4613966" y="1556662"/>
                </a:cubicBezTo>
                <a:cubicBezTo>
                  <a:pt x="4613261" y="1555487"/>
                  <a:pt x="4612909" y="1554430"/>
                  <a:pt x="4612909" y="1553490"/>
                </a:cubicBezTo>
                <a:cubicBezTo>
                  <a:pt x="4612909" y="1551845"/>
                  <a:pt x="4613496" y="1550083"/>
                  <a:pt x="4614671" y="1548203"/>
                </a:cubicBezTo>
                <a:cubicBezTo>
                  <a:pt x="4615845" y="1546324"/>
                  <a:pt x="4617138" y="1544914"/>
                  <a:pt x="4618547" y="1543974"/>
                </a:cubicBezTo>
                <a:cubicBezTo>
                  <a:pt x="4618312" y="1540215"/>
                  <a:pt x="4619311" y="1536750"/>
                  <a:pt x="4621543" y="1533578"/>
                </a:cubicBezTo>
                <a:cubicBezTo>
                  <a:pt x="4623775" y="1530406"/>
                  <a:pt x="4626066" y="1528468"/>
                  <a:pt x="4628415" y="1527763"/>
                </a:cubicBezTo>
                <a:cubicBezTo>
                  <a:pt x="4628180" y="1525413"/>
                  <a:pt x="4629003" y="1522594"/>
                  <a:pt x="4630882" y="1519305"/>
                </a:cubicBezTo>
                <a:cubicBezTo>
                  <a:pt x="4632762" y="1516015"/>
                  <a:pt x="4635287" y="1513313"/>
                  <a:pt x="4638459" y="1511199"/>
                </a:cubicBezTo>
                <a:cubicBezTo>
                  <a:pt x="4641631" y="1509084"/>
                  <a:pt x="4644862" y="1508145"/>
                  <a:pt x="4648151" y="1508379"/>
                </a:cubicBezTo>
                <a:cubicBezTo>
                  <a:pt x="4652850" y="1501801"/>
                  <a:pt x="4659311" y="1498512"/>
                  <a:pt x="4667534" y="1498512"/>
                </a:cubicBezTo>
                <a:cubicBezTo>
                  <a:pt x="4671058" y="1498512"/>
                  <a:pt x="4673760" y="1498981"/>
                  <a:pt x="4675640" y="1499921"/>
                </a:cubicBezTo>
                <a:cubicBezTo>
                  <a:pt x="4678225" y="1498747"/>
                  <a:pt x="4681396" y="1498159"/>
                  <a:pt x="4685156" y="1498159"/>
                </a:cubicBezTo>
                <a:cubicBezTo>
                  <a:pt x="4688915" y="1498159"/>
                  <a:pt x="4693026" y="1499099"/>
                  <a:pt x="4697490" y="1500979"/>
                </a:cubicBezTo>
                <a:cubicBezTo>
                  <a:pt x="4698900" y="1500274"/>
                  <a:pt x="4700662" y="1499921"/>
                  <a:pt x="4702777" y="1499921"/>
                </a:cubicBezTo>
                <a:cubicBezTo>
                  <a:pt x="4705126" y="1499921"/>
                  <a:pt x="4707417" y="1500332"/>
                  <a:pt x="4709649" y="1501155"/>
                </a:cubicBezTo>
                <a:cubicBezTo>
                  <a:pt x="4711881" y="1501977"/>
                  <a:pt x="4713349" y="1503093"/>
                  <a:pt x="4714054" y="1504503"/>
                </a:cubicBezTo>
                <a:cubicBezTo>
                  <a:pt x="4713820" y="1503563"/>
                  <a:pt x="4713702" y="1502153"/>
                  <a:pt x="4713702" y="1500274"/>
                </a:cubicBezTo>
                <a:cubicBezTo>
                  <a:pt x="4713702" y="1496514"/>
                  <a:pt x="4714642" y="1493225"/>
                  <a:pt x="4716521" y="1490406"/>
                </a:cubicBezTo>
                <a:cubicBezTo>
                  <a:pt x="4714877" y="1487586"/>
                  <a:pt x="4714054" y="1484767"/>
                  <a:pt x="4714054" y="1481948"/>
                </a:cubicBezTo>
                <a:cubicBezTo>
                  <a:pt x="4714054" y="1480538"/>
                  <a:pt x="4714172" y="1479481"/>
                  <a:pt x="4714407" y="1478776"/>
                </a:cubicBezTo>
                <a:cubicBezTo>
                  <a:pt x="4714172" y="1477601"/>
                  <a:pt x="4713702" y="1476015"/>
                  <a:pt x="4712997" y="1474018"/>
                </a:cubicBezTo>
                <a:cubicBezTo>
                  <a:pt x="4712292" y="1472021"/>
                  <a:pt x="4711940" y="1470318"/>
                  <a:pt x="4711940" y="1468908"/>
                </a:cubicBezTo>
                <a:cubicBezTo>
                  <a:pt x="4711940" y="1467028"/>
                  <a:pt x="4712410" y="1465149"/>
                  <a:pt x="4713349" y="1463269"/>
                </a:cubicBezTo>
                <a:cubicBezTo>
                  <a:pt x="4712175" y="1460920"/>
                  <a:pt x="4711587" y="1458570"/>
                  <a:pt x="4711587" y="1456221"/>
                </a:cubicBezTo>
                <a:cubicBezTo>
                  <a:pt x="4711587" y="1453636"/>
                  <a:pt x="4712292" y="1451169"/>
                  <a:pt x="4713702" y="1448820"/>
                </a:cubicBezTo>
                <a:cubicBezTo>
                  <a:pt x="4712057" y="1445530"/>
                  <a:pt x="4711235" y="1442124"/>
                  <a:pt x="4711235" y="1438599"/>
                </a:cubicBezTo>
                <a:cubicBezTo>
                  <a:pt x="4711235" y="1433900"/>
                  <a:pt x="4712586" y="1429671"/>
                  <a:pt x="4715288" y="1425912"/>
                </a:cubicBezTo>
                <a:cubicBezTo>
                  <a:pt x="4717990" y="1422153"/>
                  <a:pt x="4721690" y="1420273"/>
                  <a:pt x="4726389" y="1420273"/>
                </a:cubicBezTo>
                <a:close/>
                <a:moveTo>
                  <a:pt x="2973790" y="1420273"/>
                </a:moveTo>
                <a:cubicBezTo>
                  <a:pt x="2977785" y="1420273"/>
                  <a:pt x="2981250" y="1421742"/>
                  <a:pt x="2984187" y="1424679"/>
                </a:cubicBezTo>
                <a:cubicBezTo>
                  <a:pt x="2987124" y="1427616"/>
                  <a:pt x="2988593" y="1430963"/>
                  <a:pt x="2988593" y="1434723"/>
                </a:cubicBezTo>
                <a:cubicBezTo>
                  <a:pt x="2988593" y="1436132"/>
                  <a:pt x="2988475" y="1437190"/>
                  <a:pt x="2988240" y="1437895"/>
                </a:cubicBezTo>
                <a:cubicBezTo>
                  <a:pt x="2991765" y="1440714"/>
                  <a:pt x="2993526" y="1444591"/>
                  <a:pt x="2993526" y="1449524"/>
                </a:cubicBezTo>
                <a:cubicBezTo>
                  <a:pt x="2993526" y="1452109"/>
                  <a:pt x="2992704" y="1454811"/>
                  <a:pt x="2991060" y="1457630"/>
                </a:cubicBezTo>
                <a:lnTo>
                  <a:pt x="2991412" y="1458335"/>
                </a:lnTo>
                <a:cubicBezTo>
                  <a:pt x="2995171" y="1458805"/>
                  <a:pt x="2998578" y="1459745"/>
                  <a:pt x="3001632" y="1461155"/>
                </a:cubicBezTo>
                <a:cubicBezTo>
                  <a:pt x="3003512" y="1459980"/>
                  <a:pt x="3005978" y="1459392"/>
                  <a:pt x="3009034" y="1459392"/>
                </a:cubicBezTo>
                <a:cubicBezTo>
                  <a:pt x="3012088" y="1459392"/>
                  <a:pt x="3014555" y="1460215"/>
                  <a:pt x="3016434" y="1461859"/>
                </a:cubicBezTo>
                <a:cubicBezTo>
                  <a:pt x="3019254" y="1460920"/>
                  <a:pt x="3022191" y="1460450"/>
                  <a:pt x="3025245" y="1460450"/>
                </a:cubicBezTo>
                <a:cubicBezTo>
                  <a:pt x="3030179" y="1460450"/>
                  <a:pt x="3033997" y="1461859"/>
                  <a:pt x="3036699" y="1464679"/>
                </a:cubicBezTo>
                <a:cubicBezTo>
                  <a:pt x="3039400" y="1467498"/>
                  <a:pt x="3040751" y="1470905"/>
                  <a:pt x="3040751" y="1474899"/>
                </a:cubicBezTo>
                <a:cubicBezTo>
                  <a:pt x="3040751" y="1478658"/>
                  <a:pt x="3039518" y="1481889"/>
                  <a:pt x="3037051" y="1484591"/>
                </a:cubicBezTo>
                <a:cubicBezTo>
                  <a:pt x="3034584" y="1487293"/>
                  <a:pt x="3031236" y="1488644"/>
                  <a:pt x="3027007" y="1488644"/>
                </a:cubicBezTo>
                <a:cubicBezTo>
                  <a:pt x="3025362" y="1488644"/>
                  <a:pt x="3024070" y="1488526"/>
                  <a:pt x="3023130" y="1488291"/>
                </a:cubicBezTo>
                <a:cubicBezTo>
                  <a:pt x="3019372" y="1489936"/>
                  <a:pt x="3016317" y="1490758"/>
                  <a:pt x="3013967" y="1490758"/>
                </a:cubicBezTo>
                <a:cubicBezTo>
                  <a:pt x="3012088" y="1490758"/>
                  <a:pt x="3010560" y="1490171"/>
                  <a:pt x="3009386" y="1488996"/>
                </a:cubicBezTo>
                <a:cubicBezTo>
                  <a:pt x="3006801" y="1490406"/>
                  <a:pt x="3004217" y="1491111"/>
                  <a:pt x="3001632" y="1491111"/>
                </a:cubicBezTo>
                <a:cubicBezTo>
                  <a:pt x="2997873" y="1491111"/>
                  <a:pt x="2994584" y="1489701"/>
                  <a:pt x="2991765" y="1486882"/>
                </a:cubicBezTo>
                <a:lnTo>
                  <a:pt x="2991060" y="1487586"/>
                </a:lnTo>
                <a:cubicBezTo>
                  <a:pt x="2992469" y="1489701"/>
                  <a:pt x="2993174" y="1491933"/>
                  <a:pt x="2993174" y="1494283"/>
                </a:cubicBezTo>
                <a:cubicBezTo>
                  <a:pt x="2993174" y="1496632"/>
                  <a:pt x="2992469" y="1498629"/>
                  <a:pt x="2991060" y="1500274"/>
                </a:cubicBezTo>
                <a:cubicBezTo>
                  <a:pt x="2991765" y="1501683"/>
                  <a:pt x="2992117" y="1503446"/>
                  <a:pt x="2992117" y="1505560"/>
                </a:cubicBezTo>
                <a:cubicBezTo>
                  <a:pt x="2992117" y="1507205"/>
                  <a:pt x="2991765" y="1508967"/>
                  <a:pt x="2991060" y="1510846"/>
                </a:cubicBezTo>
                <a:cubicBezTo>
                  <a:pt x="2992940" y="1513431"/>
                  <a:pt x="2993879" y="1516250"/>
                  <a:pt x="2993879" y="1519305"/>
                </a:cubicBezTo>
                <a:cubicBezTo>
                  <a:pt x="2993879" y="1521654"/>
                  <a:pt x="2993292" y="1524004"/>
                  <a:pt x="2992117" y="1526353"/>
                </a:cubicBezTo>
                <a:cubicBezTo>
                  <a:pt x="2993526" y="1528703"/>
                  <a:pt x="2994231" y="1531522"/>
                  <a:pt x="2994231" y="1534811"/>
                </a:cubicBezTo>
                <a:cubicBezTo>
                  <a:pt x="2994231" y="1540215"/>
                  <a:pt x="2992940" y="1543974"/>
                  <a:pt x="2990355" y="1546089"/>
                </a:cubicBezTo>
                <a:cubicBezTo>
                  <a:pt x="2992704" y="1548908"/>
                  <a:pt x="2993879" y="1553137"/>
                  <a:pt x="2993879" y="1558776"/>
                </a:cubicBezTo>
                <a:cubicBezTo>
                  <a:pt x="2993879" y="1562066"/>
                  <a:pt x="2993468" y="1565355"/>
                  <a:pt x="2992645" y="1568644"/>
                </a:cubicBezTo>
                <a:cubicBezTo>
                  <a:pt x="2991823" y="1571933"/>
                  <a:pt x="2991060" y="1574283"/>
                  <a:pt x="2990355" y="1575693"/>
                </a:cubicBezTo>
                <a:cubicBezTo>
                  <a:pt x="2992704" y="1579217"/>
                  <a:pt x="2993879" y="1583681"/>
                  <a:pt x="2993879" y="1589085"/>
                </a:cubicBezTo>
                <a:cubicBezTo>
                  <a:pt x="2993879" y="1591669"/>
                  <a:pt x="2993292" y="1594136"/>
                  <a:pt x="2992117" y="1596486"/>
                </a:cubicBezTo>
                <a:cubicBezTo>
                  <a:pt x="2994702" y="1599070"/>
                  <a:pt x="2995993" y="1602947"/>
                  <a:pt x="2995993" y="1608116"/>
                </a:cubicBezTo>
                <a:cubicBezTo>
                  <a:pt x="2995993" y="1613755"/>
                  <a:pt x="2994818" y="1618336"/>
                  <a:pt x="2992469" y="1621860"/>
                </a:cubicBezTo>
                <a:cubicBezTo>
                  <a:pt x="2994818" y="1624915"/>
                  <a:pt x="2995993" y="1629261"/>
                  <a:pt x="2995993" y="1634900"/>
                </a:cubicBezTo>
                <a:cubicBezTo>
                  <a:pt x="2995993" y="1638659"/>
                  <a:pt x="2995464" y="1642007"/>
                  <a:pt x="2994408" y="1644944"/>
                </a:cubicBezTo>
                <a:cubicBezTo>
                  <a:pt x="2993351" y="1647881"/>
                  <a:pt x="2991999" y="1649819"/>
                  <a:pt x="2990355" y="1650759"/>
                </a:cubicBezTo>
                <a:cubicBezTo>
                  <a:pt x="2990589" y="1652404"/>
                  <a:pt x="2991177" y="1654871"/>
                  <a:pt x="2992117" y="1658160"/>
                </a:cubicBezTo>
                <a:cubicBezTo>
                  <a:pt x="2993292" y="1663329"/>
                  <a:pt x="2993879" y="1666618"/>
                  <a:pt x="2993879" y="1668028"/>
                </a:cubicBezTo>
                <a:cubicBezTo>
                  <a:pt x="2993879" y="1671787"/>
                  <a:pt x="2992704" y="1674842"/>
                  <a:pt x="2990355" y="1677191"/>
                </a:cubicBezTo>
                <a:cubicBezTo>
                  <a:pt x="2987536" y="1680010"/>
                  <a:pt x="2984246" y="1681420"/>
                  <a:pt x="2980486" y="1681420"/>
                </a:cubicBezTo>
                <a:cubicBezTo>
                  <a:pt x="2977432" y="1681420"/>
                  <a:pt x="2974672" y="1680304"/>
                  <a:pt x="2972205" y="1678072"/>
                </a:cubicBezTo>
                <a:cubicBezTo>
                  <a:pt x="2969738" y="1675840"/>
                  <a:pt x="2968270" y="1672845"/>
                  <a:pt x="2967799" y="1669085"/>
                </a:cubicBezTo>
                <a:cubicBezTo>
                  <a:pt x="2966625" y="1667911"/>
                  <a:pt x="2965803" y="1666325"/>
                  <a:pt x="2965333" y="1664328"/>
                </a:cubicBezTo>
                <a:cubicBezTo>
                  <a:pt x="2964863" y="1662331"/>
                  <a:pt x="2964628" y="1661097"/>
                  <a:pt x="2964628" y="1660627"/>
                </a:cubicBezTo>
                <a:cubicBezTo>
                  <a:pt x="2964158" y="1662742"/>
                  <a:pt x="2962396" y="1664504"/>
                  <a:pt x="2959342" y="1665913"/>
                </a:cubicBezTo>
                <a:cubicBezTo>
                  <a:pt x="2956287" y="1667323"/>
                  <a:pt x="2952998" y="1668028"/>
                  <a:pt x="2949473" y="1668028"/>
                </a:cubicBezTo>
                <a:cubicBezTo>
                  <a:pt x="2947829" y="1668028"/>
                  <a:pt x="2946654" y="1667911"/>
                  <a:pt x="2945950" y="1667676"/>
                </a:cubicBezTo>
                <a:cubicBezTo>
                  <a:pt x="2944774" y="1669555"/>
                  <a:pt x="2942307" y="1671435"/>
                  <a:pt x="2938548" y="1673314"/>
                </a:cubicBezTo>
                <a:cubicBezTo>
                  <a:pt x="2934789" y="1675194"/>
                  <a:pt x="2931500" y="1676134"/>
                  <a:pt x="2928680" y="1676134"/>
                </a:cubicBezTo>
                <a:cubicBezTo>
                  <a:pt x="2927270" y="1676134"/>
                  <a:pt x="2925978" y="1675781"/>
                  <a:pt x="2924804" y="1675077"/>
                </a:cubicBezTo>
                <a:cubicBezTo>
                  <a:pt x="2922454" y="1675546"/>
                  <a:pt x="2920458" y="1675781"/>
                  <a:pt x="2918812" y="1675781"/>
                </a:cubicBezTo>
                <a:cubicBezTo>
                  <a:pt x="2915523" y="1675781"/>
                  <a:pt x="2912293" y="1675194"/>
                  <a:pt x="2909121" y="1674019"/>
                </a:cubicBezTo>
                <a:cubicBezTo>
                  <a:pt x="2905949" y="1672845"/>
                  <a:pt x="2903541" y="1671317"/>
                  <a:pt x="2901897" y="1669438"/>
                </a:cubicBezTo>
                <a:cubicBezTo>
                  <a:pt x="2897902" y="1669908"/>
                  <a:pt x="2894201" y="1669379"/>
                  <a:pt x="2890795" y="1667852"/>
                </a:cubicBezTo>
                <a:cubicBezTo>
                  <a:pt x="2887388" y="1666325"/>
                  <a:pt x="2885450" y="1664269"/>
                  <a:pt x="2884980" y="1661684"/>
                </a:cubicBezTo>
                <a:cubicBezTo>
                  <a:pt x="2882395" y="1662154"/>
                  <a:pt x="2879517" y="1661097"/>
                  <a:pt x="2876345" y="1658513"/>
                </a:cubicBezTo>
                <a:cubicBezTo>
                  <a:pt x="2873174" y="1655928"/>
                  <a:pt x="2871470" y="1652404"/>
                  <a:pt x="2871235" y="1647940"/>
                </a:cubicBezTo>
                <a:cubicBezTo>
                  <a:pt x="2867711" y="1646060"/>
                  <a:pt x="2865127" y="1643241"/>
                  <a:pt x="2863482" y="1639482"/>
                </a:cubicBezTo>
                <a:cubicBezTo>
                  <a:pt x="2861837" y="1635722"/>
                  <a:pt x="2861015" y="1631728"/>
                  <a:pt x="2861015" y="1627499"/>
                </a:cubicBezTo>
                <a:cubicBezTo>
                  <a:pt x="2861015" y="1624445"/>
                  <a:pt x="2861368" y="1622095"/>
                  <a:pt x="2862072" y="1620451"/>
                </a:cubicBezTo>
                <a:cubicBezTo>
                  <a:pt x="2860192" y="1618806"/>
                  <a:pt x="2858665" y="1615341"/>
                  <a:pt x="2857491" y="1610054"/>
                </a:cubicBezTo>
                <a:cubicBezTo>
                  <a:pt x="2856316" y="1604768"/>
                  <a:pt x="2855729" y="1599188"/>
                  <a:pt x="2855729" y="1593314"/>
                </a:cubicBezTo>
                <a:cubicBezTo>
                  <a:pt x="2855729" y="1586265"/>
                  <a:pt x="2856551" y="1581097"/>
                  <a:pt x="2858196" y="1577807"/>
                </a:cubicBezTo>
                <a:cubicBezTo>
                  <a:pt x="2857021" y="1575458"/>
                  <a:pt x="2856434" y="1572756"/>
                  <a:pt x="2856434" y="1569701"/>
                </a:cubicBezTo>
                <a:cubicBezTo>
                  <a:pt x="2856434" y="1567117"/>
                  <a:pt x="2856844" y="1564650"/>
                  <a:pt x="2857667" y="1562301"/>
                </a:cubicBezTo>
                <a:cubicBezTo>
                  <a:pt x="2858489" y="1559951"/>
                  <a:pt x="2859722" y="1558071"/>
                  <a:pt x="2861368" y="1556662"/>
                </a:cubicBezTo>
                <a:cubicBezTo>
                  <a:pt x="2860662" y="1555487"/>
                  <a:pt x="2860310" y="1554430"/>
                  <a:pt x="2860310" y="1553490"/>
                </a:cubicBezTo>
                <a:cubicBezTo>
                  <a:pt x="2860310" y="1551845"/>
                  <a:pt x="2860898" y="1550083"/>
                  <a:pt x="2862072" y="1548203"/>
                </a:cubicBezTo>
                <a:cubicBezTo>
                  <a:pt x="2863247" y="1546324"/>
                  <a:pt x="2864539" y="1544914"/>
                  <a:pt x="2865949" y="1543974"/>
                </a:cubicBezTo>
                <a:cubicBezTo>
                  <a:pt x="2865714" y="1540215"/>
                  <a:pt x="2866712" y="1536750"/>
                  <a:pt x="2868945" y="1533578"/>
                </a:cubicBezTo>
                <a:cubicBezTo>
                  <a:pt x="2871176" y="1530406"/>
                  <a:pt x="2873467" y="1528468"/>
                  <a:pt x="2875817" y="1527763"/>
                </a:cubicBezTo>
                <a:cubicBezTo>
                  <a:pt x="2875582" y="1525413"/>
                  <a:pt x="2876404" y="1522594"/>
                  <a:pt x="2878284" y="1519305"/>
                </a:cubicBezTo>
                <a:cubicBezTo>
                  <a:pt x="2880163" y="1516015"/>
                  <a:pt x="2882689" y="1513313"/>
                  <a:pt x="2885861" y="1511199"/>
                </a:cubicBezTo>
                <a:cubicBezTo>
                  <a:pt x="2889033" y="1509084"/>
                  <a:pt x="2892263" y="1508145"/>
                  <a:pt x="2895552" y="1508379"/>
                </a:cubicBezTo>
                <a:cubicBezTo>
                  <a:pt x="2900251" y="1501801"/>
                  <a:pt x="2906713" y="1498512"/>
                  <a:pt x="2914936" y="1498512"/>
                </a:cubicBezTo>
                <a:cubicBezTo>
                  <a:pt x="2918460" y="1498512"/>
                  <a:pt x="2921162" y="1498981"/>
                  <a:pt x="2923042" y="1499921"/>
                </a:cubicBezTo>
                <a:cubicBezTo>
                  <a:pt x="2925626" y="1498747"/>
                  <a:pt x="2928798" y="1498159"/>
                  <a:pt x="2932558" y="1498159"/>
                </a:cubicBezTo>
                <a:cubicBezTo>
                  <a:pt x="2936316" y="1498159"/>
                  <a:pt x="2940428" y="1499099"/>
                  <a:pt x="2944892" y="1500979"/>
                </a:cubicBezTo>
                <a:cubicBezTo>
                  <a:pt x="2946301" y="1500274"/>
                  <a:pt x="2948064" y="1499921"/>
                  <a:pt x="2950178" y="1499921"/>
                </a:cubicBezTo>
                <a:cubicBezTo>
                  <a:pt x="2952528" y="1499921"/>
                  <a:pt x="2954819" y="1500332"/>
                  <a:pt x="2957050" y="1501155"/>
                </a:cubicBezTo>
                <a:cubicBezTo>
                  <a:pt x="2959283" y="1501977"/>
                  <a:pt x="2960751" y="1503093"/>
                  <a:pt x="2961456" y="1504503"/>
                </a:cubicBezTo>
                <a:cubicBezTo>
                  <a:pt x="2961221" y="1503563"/>
                  <a:pt x="2961104" y="1502153"/>
                  <a:pt x="2961104" y="1500274"/>
                </a:cubicBezTo>
                <a:cubicBezTo>
                  <a:pt x="2961104" y="1496750"/>
                  <a:pt x="2962043" y="1493578"/>
                  <a:pt x="2963923" y="1490758"/>
                </a:cubicBezTo>
                <a:cubicBezTo>
                  <a:pt x="2961104" y="1490758"/>
                  <a:pt x="2958519" y="1490171"/>
                  <a:pt x="2956169" y="1488996"/>
                </a:cubicBezTo>
                <a:cubicBezTo>
                  <a:pt x="2953820" y="1490171"/>
                  <a:pt x="2951353" y="1490758"/>
                  <a:pt x="2948769" y="1490758"/>
                </a:cubicBezTo>
                <a:cubicBezTo>
                  <a:pt x="2945714" y="1490758"/>
                  <a:pt x="2943130" y="1490053"/>
                  <a:pt x="2941015" y="1488644"/>
                </a:cubicBezTo>
                <a:cubicBezTo>
                  <a:pt x="2939606" y="1488879"/>
                  <a:pt x="2937726" y="1488996"/>
                  <a:pt x="2935377" y="1488996"/>
                </a:cubicBezTo>
                <a:cubicBezTo>
                  <a:pt x="2929503" y="1488996"/>
                  <a:pt x="2925097" y="1487821"/>
                  <a:pt x="2922161" y="1485472"/>
                </a:cubicBezTo>
                <a:cubicBezTo>
                  <a:pt x="2919224" y="1483122"/>
                  <a:pt x="2917755" y="1480303"/>
                  <a:pt x="2917755" y="1477014"/>
                </a:cubicBezTo>
                <a:cubicBezTo>
                  <a:pt x="2917755" y="1473489"/>
                  <a:pt x="2919283" y="1470318"/>
                  <a:pt x="2922337" y="1467498"/>
                </a:cubicBezTo>
                <a:cubicBezTo>
                  <a:pt x="2925391" y="1464679"/>
                  <a:pt x="2929268" y="1463152"/>
                  <a:pt x="2933966" y="1462917"/>
                </a:cubicBezTo>
                <a:cubicBezTo>
                  <a:pt x="2936787" y="1461742"/>
                  <a:pt x="2939253" y="1461155"/>
                  <a:pt x="2941368" y="1461155"/>
                </a:cubicBezTo>
                <a:cubicBezTo>
                  <a:pt x="2943952" y="1461155"/>
                  <a:pt x="2946185" y="1461742"/>
                  <a:pt x="2948064" y="1462917"/>
                </a:cubicBezTo>
                <a:cubicBezTo>
                  <a:pt x="2950414" y="1461272"/>
                  <a:pt x="2953115" y="1460450"/>
                  <a:pt x="2956169" y="1460450"/>
                </a:cubicBezTo>
                <a:cubicBezTo>
                  <a:pt x="2957814" y="1460450"/>
                  <a:pt x="2958988" y="1460567"/>
                  <a:pt x="2959694" y="1460802"/>
                </a:cubicBezTo>
                <a:cubicBezTo>
                  <a:pt x="2959224" y="1459862"/>
                  <a:pt x="2958988" y="1458335"/>
                  <a:pt x="2958988" y="1456221"/>
                </a:cubicBezTo>
                <a:cubicBezTo>
                  <a:pt x="2958988" y="1453636"/>
                  <a:pt x="2959694" y="1451169"/>
                  <a:pt x="2961104" y="1448820"/>
                </a:cubicBezTo>
                <a:cubicBezTo>
                  <a:pt x="2959459" y="1445530"/>
                  <a:pt x="2958637" y="1442124"/>
                  <a:pt x="2958637" y="1438599"/>
                </a:cubicBezTo>
                <a:cubicBezTo>
                  <a:pt x="2958637" y="1433900"/>
                  <a:pt x="2959987" y="1429671"/>
                  <a:pt x="2962689" y="1425912"/>
                </a:cubicBezTo>
                <a:cubicBezTo>
                  <a:pt x="2965392" y="1422153"/>
                  <a:pt x="2969092" y="1420273"/>
                  <a:pt x="2973790" y="1420273"/>
                </a:cubicBezTo>
                <a:close/>
                <a:moveTo>
                  <a:pt x="925230" y="1416397"/>
                </a:moveTo>
                <a:cubicBezTo>
                  <a:pt x="927815" y="1416397"/>
                  <a:pt x="929988" y="1417219"/>
                  <a:pt x="931750" y="1418864"/>
                </a:cubicBezTo>
                <a:cubicBezTo>
                  <a:pt x="933512" y="1420508"/>
                  <a:pt x="934393" y="1422858"/>
                  <a:pt x="934393" y="1425912"/>
                </a:cubicBezTo>
                <a:lnTo>
                  <a:pt x="934041" y="1428731"/>
                </a:lnTo>
                <a:cubicBezTo>
                  <a:pt x="935451" y="1431551"/>
                  <a:pt x="936156" y="1434605"/>
                  <a:pt x="936156" y="1437895"/>
                </a:cubicBezTo>
                <a:cubicBezTo>
                  <a:pt x="936156" y="1442124"/>
                  <a:pt x="934863" y="1445413"/>
                  <a:pt x="932279" y="1447762"/>
                </a:cubicBezTo>
                <a:cubicBezTo>
                  <a:pt x="931104" y="1456456"/>
                  <a:pt x="925935" y="1462447"/>
                  <a:pt x="916772" y="1465736"/>
                </a:cubicBezTo>
                <a:cubicBezTo>
                  <a:pt x="915363" y="1468555"/>
                  <a:pt x="913366" y="1470729"/>
                  <a:pt x="910781" y="1472256"/>
                </a:cubicBezTo>
                <a:cubicBezTo>
                  <a:pt x="908197" y="1473783"/>
                  <a:pt x="905730" y="1474547"/>
                  <a:pt x="903380" y="1474547"/>
                </a:cubicBezTo>
                <a:cubicBezTo>
                  <a:pt x="900561" y="1474547"/>
                  <a:pt x="898328" y="1473607"/>
                  <a:pt x="896684" y="1471727"/>
                </a:cubicBezTo>
                <a:cubicBezTo>
                  <a:pt x="895039" y="1469848"/>
                  <a:pt x="894452" y="1467146"/>
                  <a:pt x="894922" y="1463622"/>
                </a:cubicBezTo>
                <a:cubicBezTo>
                  <a:pt x="894452" y="1461742"/>
                  <a:pt x="894217" y="1460450"/>
                  <a:pt x="894217" y="1459745"/>
                </a:cubicBezTo>
                <a:cubicBezTo>
                  <a:pt x="894217" y="1457630"/>
                  <a:pt x="894922" y="1455516"/>
                  <a:pt x="896332" y="1453401"/>
                </a:cubicBezTo>
                <a:cubicBezTo>
                  <a:pt x="897741" y="1451287"/>
                  <a:pt x="899503" y="1449642"/>
                  <a:pt x="901618" y="1448467"/>
                </a:cubicBezTo>
                <a:cubicBezTo>
                  <a:pt x="902323" y="1444473"/>
                  <a:pt x="905730" y="1440714"/>
                  <a:pt x="911838" y="1437190"/>
                </a:cubicBezTo>
                <a:cubicBezTo>
                  <a:pt x="910899" y="1435075"/>
                  <a:pt x="910429" y="1432843"/>
                  <a:pt x="910429" y="1430494"/>
                </a:cubicBezTo>
                <a:cubicBezTo>
                  <a:pt x="910429" y="1426499"/>
                  <a:pt x="912015" y="1423151"/>
                  <a:pt x="915187" y="1420450"/>
                </a:cubicBezTo>
                <a:cubicBezTo>
                  <a:pt x="918358" y="1417748"/>
                  <a:pt x="921706" y="1416397"/>
                  <a:pt x="925230" y="1416397"/>
                </a:cubicBezTo>
                <a:close/>
                <a:moveTo>
                  <a:pt x="4853434" y="1412520"/>
                </a:moveTo>
                <a:cubicBezTo>
                  <a:pt x="4855783" y="1412520"/>
                  <a:pt x="4857780" y="1413342"/>
                  <a:pt x="4859425" y="1414987"/>
                </a:cubicBezTo>
                <a:cubicBezTo>
                  <a:pt x="4862010" y="1414752"/>
                  <a:pt x="4864241" y="1415868"/>
                  <a:pt x="4866121" y="1418335"/>
                </a:cubicBezTo>
                <a:cubicBezTo>
                  <a:pt x="4868001" y="1420802"/>
                  <a:pt x="4868941" y="1423445"/>
                  <a:pt x="4868941" y="1426264"/>
                </a:cubicBezTo>
                <a:cubicBezTo>
                  <a:pt x="4870820" y="1426264"/>
                  <a:pt x="4873287" y="1427850"/>
                  <a:pt x="4876341" y="1431022"/>
                </a:cubicBezTo>
                <a:cubicBezTo>
                  <a:pt x="4879396" y="1434194"/>
                  <a:pt x="4881040" y="1437072"/>
                  <a:pt x="4881275" y="1439657"/>
                </a:cubicBezTo>
                <a:cubicBezTo>
                  <a:pt x="4884095" y="1440831"/>
                  <a:pt x="4886444" y="1443005"/>
                  <a:pt x="4888324" y="1446176"/>
                </a:cubicBezTo>
                <a:cubicBezTo>
                  <a:pt x="4890203" y="1449348"/>
                  <a:pt x="4891378" y="1452227"/>
                  <a:pt x="4891848" y="1454811"/>
                </a:cubicBezTo>
                <a:cubicBezTo>
                  <a:pt x="4896077" y="1457395"/>
                  <a:pt x="4898192" y="1460567"/>
                  <a:pt x="4898192" y="1464326"/>
                </a:cubicBezTo>
                <a:cubicBezTo>
                  <a:pt x="4898192" y="1467146"/>
                  <a:pt x="4896430" y="1469613"/>
                  <a:pt x="4892905" y="1471727"/>
                </a:cubicBezTo>
                <a:cubicBezTo>
                  <a:pt x="4891496" y="1472432"/>
                  <a:pt x="4889968" y="1472785"/>
                  <a:pt x="4888324" y="1472785"/>
                </a:cubicBezTo>
                <a:cubicBezTo>
                  <a:pt x="4885504" y="1472785"/>
                  <a:pt x="4883037" y="1471786"/>
                  <a:pt x="4880923" y="1469789"/>
                </a:cubicBezTo>
                <a:cubicBezTo>
                  <a:pt x="4878809" y="1467792"/>
                  <a:pt x="4877516" y="1465501"/>
                  <a:pt x="4877046" y="1462917"/>
                </a:cubicBezTo>
                <a:cubicBezTo>
                  <a:pt x="4874931" y="1461977"/>
                  <a:pt x="4872700" y="1460039"/>
                  <a:pt x="4870350" y="1457102"/>
                </a:cubicBezTo>
                <a:cubicBezTo>
                  <a:pt x="4868001" y="1454165"/>
                  <a:pt x="4866591" y="1451639"/>
                  <a:pt x="4866121" y="1449524"/>
                </a:cubicBezTo>
                <a:cubicBezTo>
                  <a:pt x="4864007" y="1449760"/>
                  <a:pt x="4861422" y="1448702"/>
                  <a:pt x="4858367" y="1446353"/>
                </a:cubicBezTo>
                <a:cubicBezTo>
                  <a:pt x="4855313" y="1444003"/>
                  <a:pt x="4853551" y="1441771"/>
                  <a:pt x="4853081" y="1439657"/>
                </a:cubicBezTo>
                <a:cubicBezTo>
                  <a:pt x="4852376" y="1442241"/>
                  <a:pt x="4850614" y="1445061"/>
                  <a:pt x="4847795" y="1448115"/>
                </a:cubicBezTo>
                <a:cubicBezTo>
                  <a:pt x="4844976" y="1451169"/>
                  <a:pt x="4842626" y="1452814"/>
                  <a:pt x="4840746" y="1453049"/>
                </a:cubicBezTo>
                <a:cubicBezTo>
                  <a:pt x="4840042" y="1455163"/>
                  <a:pt x="4838749" y="1457395"/>
                  <a:pt x="4836870" y="1459745"/>
                </a:cubicBezTo>
                <a:cubicBezTo>
                  <a:pt x="4834990" y="1462094"/>
                  <a:pt x="4833111" y="1463504"/>
                  <a:pt x="4831231" y="1463974"/>
                </a:cubicBezTo>
                <a:cubicBezTo>
                  <a:pt x="4830291" y="1466793"/>
                  <a:pt x="4828705" y="1469319"/>
                  <a:pt x="4826473" y="1471551"/>
                </a:cubicBezTo>
                <a:cubicBezTo>
                  <a:pt x="4824241" y="1473783"/>
                  <a:pt x="4821716" y="1474899"/>
                  <a:pt x="4818896" y="1474899"/>
                </a:cubicBezTo>
                <a:cubicBezTo>
                  <a:pt x="4817016" y="1474899"/>
                  <a:pt x="4814785" y="1474194"/>
                  <a:pt x="4812200" y="1472785"/>
                </a:cubicBezTo>
                <a:cubicBezTo>
                  <a:pt x="4811025" y="1471845"/>
                  <a:pt x="4810027" y="1470553"/>
                  <a:pt x="4809204" y="1468908"/>
                </a:cubicBezTo>
                <a:cubicBezTo>
                  <a:pt x="4808382" y="1467263"/>
                  <a:pt x="4807971" y="1465619"/>
                  <a:pt x="4807971" y="1463974"/>
                </a:cubicBezTo>
                <a:cubicBezTo>
                  <a:pt x="4807971" y="1460215"/>
                  <a:pt x="4809381" y="1457160"/>
                  <a:pt x="4812200" y="1454811"/>
                </a:cubicBezTo>
                <a:cubicBezTo>
                  <a:pt x="4812670" y="1452227"/>
                  <a:pt x="4813727" y="1449701"/>
                  <a:pt x="4815372" y="1447234"/>
                </a:cubicBezTo>
                <a:cubicBezTo>
                  <a:pt x="4817016" y="1444767"/>
                  <a:pt x="4819013" y="1442946"/>
                  <a:pt x="4821363" y="1441771"/>
                </a:cubicBezTo>
                <a:cubicBezTo>
                  <a:pt x="4821598" y="1439422"/>
                  <a:pt x="4822596" y="1437366"/>
                  <a:pt x="4824358" y="1435604"/>
                </a:cubicBezTo>
                <a:cubicBezTo>
                  <a:pt x="4826121" y="1433842"/>
                  <a:pt x="4828294" y="1432726"/>
                  <a:pt x="4830878" y="1432256"/>
                </a:cubicBezTo>
                <a:cubicBezTo>
                  <a:pt x="4831818" y="1429201"/>
                  <a:pt x="4833463" y="1427204"/>
                  <a:pt x="4835812" y="1426264"/>
                </a:cubicBezTo>
                <a:cubicBezTo>
                  <a:pt x="4836047" y="1425090"/>
                  <a:pt x="4836929" y="1423974"/>
                  <a:pt x="4838456" y="1422917"/>
                </a:cubicBezTo>
                <a:cubicBezTo>
                  <a:pt x="4839983" y="1421859"/>
                  <a:pt x="4841451" y="1421096"/>
                  <a:pt x="4842861" y="1420626"/>
                </a:cubicBezTo>
                <a:cubicBezTo>
                  <a:pt x="4843566" y="1418511"/>
                  <a:pt x="4844976" y="1416632"/>
                  <a:pt x="4847090" y="1414987"/>
                </a:cubicBezTo>
                <a:cubicBezTo>
                  <a:pt x="4849205" y="1413342"/>
                  <a:pt x="4851319" y="1412520"/>
                  <a:pt x="4853434" y="1412520"/>
                </a:cubicBezTo>
                <a:close/>
                <a:moveTo>
                  <a:pt x="1886569" y="1412167"/>
                </a:moveTo>
                <a:cubicBezTo>
                  <a:pt x="1888919" y="1412167"/>
                  <a:pt x="1890916" y="1412990"/>
                  <a:pt x="1892561" y="1414634"/>
                </a:cubicBezTo>
                <a:cubicBezTo>
                  <a:pt x="1895145" y="1414399"/>
                  <a:pt x="1897377" y="1415516"/>
                  <a:pt x="1899257" y="1417983"/>
                </a:cubicBezTo>
                <a:cubicBezTo>
                  <a:pt x="1901136" y="1420450"/>
                  <a:pt x="1902076" y="1423093"/>
                  <a:pt x="1902076" y="1425912"/>
                </a:cubicBezTo>
                <a:cubicBezTo>
                  <a:pt x="1903955" y="1425912"/>
                  <a:pt x="1906423" y="1427498"/>
                  <a:pt x="1909477" y="1430670"/>
                </a:cubicBezTo>
                <a:cubicBezTo>
                  <a:pt x="1912532" y="1433842"/>
                  <a:pt x="1914176" y="1436720"/>
                  <a:pt x="1914411" y="1439304"/>
                </a:cubicBezTo>
                <a:cubicBezTo>
                  <a:pt x="1917230" y="1440479"/>
                  <a:pt x="1919580" y="1442652"/>
                  <a:pt x="1921459" y="1445824"/>
                </a:cubicBezTo>
                <a:cubicBezTo>
                  <a:pt x="1923339" y="1448996"/>
                  <a:pt x="1924514" y="1451874"/>
                  <a:pt x="1924983" y="1454458"/>
                </a:cubicBezTo>
                <a:cubicBezTo>
                  <a:pt x="1929213" y="1457043"/>
                  <a:pt x="1931327" y="1460215"/>
                  <a:pt x="1931327" y="1463974"/>
                </a:cubicBezTo>
                <a:cubicBezTo>
                  <a:pt x="1931327" y="1466793"/>
                  <a:pt x="1929565" y="1469260"/>
                  <a:pt x="1926041" y="1471375"/>
                </a:cubicBezTo>
                <a:cubicBezTo>
                  <a:pt x="1924631" y="1472080"/>
                  <a:pt x="1923104" y="1472432"/>
                  <a:pt x="1921459" y="1472432"/>
                </a:cubicBezTo>
                <a:cubicBezTo>
                  <a:pt x="1918640" y="1472432"/>
                  <a:pt x="1916173" y="1471434"/>
                  <a:pt x="1914058" y="1469436"/>
                </a:cubicBezTo>
                <a:cubicBezTo>
                  <a:pt x="1911944" y="1467440"/>
                  <a:pt x="1910651" y="1465149"/>
                  <a:pt x="1910182" y="1462564"/>
                </a:cubicBezTo>
                <a:cubicBezTo>
                  <a:pt x="1908067" y="1461624"/>
                  <a:pt x="1905835" y="1459686"/>
                  <a:pt x="1903486" y="1456749"/>
                </a:cubicBezTo>
                <a:cubicBezTo>
                  <a:pt x="1901136" y="1453812"/>
                  <a:pt x="1899726" y="1451287"/>
                  <a:pt x="1899257" y="1449172"/>
                </a:cubicBezTo>
                <a:cubicBezTo>
                  <a:pt x="1897142" y="1449407"/>
                  <a:pt x="1894558" y="1448350"/>
                  <a:pt x="1891503" y="1446000"/>
                </a:cubicBezTo>
                <a:cubicBezTo>
                  <a:pt x="1888449" y="1443651"/>
                  <a:pt x="1886687" y="1441419"/>
                  <a:pt x="1886217" y="1439304"/>
                </a:cubicBezTo>
                <a:cubicBezTo>
                  <a:pt x="1885512" y="1441889"/>
                  <a:pt x="1883750" y="1444708"/>
                  <a:pt x="1880930" y="1447762"/>
                </a:cubicBezTo>
                <a:cubicBezTo>
                  <a:pt x="1878111" y="1450817"/>
                  <a:pt x="1875761" y="1452461"/>
                  <a:pt x="1873882" y="1452696"/>
                </a:cubicBezTo>
                <a:cubicBezTo>
                  <a:pt x="1873177" y="1454811"/>
                  <a:pt x="1871885" y="1457043"/>
                  <a:pt x="1870005" y="1459392"/>
                </a:cubicBezTo>
                <a:cubicBezTo>
                  <a:pt x="1868125" y="1461742"/>
                  <a:pt x="1866246" y="1463152"/>
                  <a:pt x="1864366" y="1463622"/>
                </a:cubicBezTo>
                <a:cubicBezTo>
                  <a:pt x="1863426" y="1466441"/>
                  <a:pt x="1861841" y="1468967"/>
                  <a:pt x="1859609" y="1471199"/>
                </a:cubicBezTo>
                <a:cubicBezTo>
                  <a:pt x="1857377" y="1473431"/>
                  <a:pt x="1854851" y="1474547"/>
                  <a:pt x="1852032" y="1474547"/>
                </a:cubicBezTo>
                <a:cubicBezTo>
                  <a:pt x="1850152" y="1474547"/>
                  <a:pt x="1847920" y="1473842"/>
                  <a:pt x="1845335" y="1472432"/>
                </a:cubicBezTo>
                <a:cubicBezTo>
                  <a:pt x="1844161" y="1471492"/>
                  <a:pt x="1843162" y="1470200"/>
                  <a:pt x="1842340" y="1468555"/>
                </a:cubicBezTo>
                <a:cubicBezTo>
                  <a:pt x="1841518" y="1466911"/>
                  <a:pt x="1841106" y="1465266"/>
                  <a:pt x="1841106" y="1463622"/>
                </a:cubicBezTo>
                <a:cubicBezTo>
                  <a:pt x="1841106" y="1459862"/>
                  <a:pt x="1842516" y="1456808"/>
                  <a:pt x="1845335" y="1454458"/>
                </a:cubicBezTo>
                <a:cubicBezTo>
                  <a:pt x="1845805" y="1451874"/>
                  <a:pt x="1846863" y="1449348"/>
                  <a:pt x="1848507" y="1446881"/>
                </a:cubicBezTo>
                <a:cubicBezTo>
                  <a:pt x="1850152" y="1444414"/>
                  <a:pt x="1852149" y="1442594"/>
                  <a:pt x="1854499" y="1441419"/>
                </a:cubicBezTo>
                <a:cubicBezTo>
                  <a:pt x="1854733" y="1439069"/>
                  <a:pt x="1855732" y="1437013"/>
                  <a:pt x="1857494" y="1435251"/>
                </a:cubicBezTo>
                <a:cubicBezTo>
                  <a:pt x="1859256" y="1433489"/>
                  <a:pt x="1861429" y="1432373"/>
                  <a:pt x="1864014" y="1431903"/>
                </a:cubicBezTo>
                <a:cubicBezTo>
                  <a:pt x="1864954" y="1428849"/>
                  <a:pt x="1866599" y="1426852"/>
                  <a:pt x="1868948" y="1425912"/>
                </a:cubicBezTo>
                <a:cubicBezTo>
                  <a:pt x="1869182" y="1424737"/>
                  <a:pt x="1870064" y="1423621"/>
                  <a:pt x="1871591" y="1422564"/>
                </a:cubicBezTo>
                <a:cubicBezTo>
                  <a:pt x="1873118" y="1421507"/>
                  <a:pt x="1874587" y="1420743"/>
                  <a:pt x="1875996" y="1420273"/>
                </a:cubicBezTo>
                <a:cubicBezTo>
                  <a:pt x="1876701" y="1418159"/>
                  <a:pt x="1878111" y="1416279"/>
                  <a:pt x="1880226" y="1414634"/>
                </a:cubicBezTo>
                <a:cubicBezTo>
                  <a:pt x="1882340" y="1412990"/>
                  <a:pt x="1884455" y="1412167"/>
                  <a:pt x="1886569" y="1412167"/>
                </a:cubicBezTo>
                <a:close/>
                <a:moveTo>
                  <a:pt x="4056553" y="1405824"/>
                </a:moveTo>
                <a:cubicBezTo>
                  <a:pt x="4059842" y="1405824"/>
                  <a:pt x="4062192" y="1406764"/>
                  <a:pt x="4063602" y="1408643"/>
                </a:cubicBezTo>
                <a:cubicBezTo>
                  <a:pt x="4067596" y="1408643"/>
                  <a:pt x="4071472" y="1410699"/>
                  <a:pt x="4075232" y="1414811"/>
                </a:cubicBezTo>
                <a:cubicBezTo>
                  <a:pt x="4078991" y="1418922"/>
                  <a:pt x="4080518" y="1423563"/>
                  <a:pt x="4079813" y="1428731"/>
                </a:cubicBezTo>
                <a:cubicBezTo>
                  <a:pt x="4080988" y="1429906"/>
                  <a:pt x="4081928" y="1431551"/>
                  <a:pt x="4082632" y="1433665"/>
                </a:cubicBezTo>
                <a:cubicBezTo>
                  <a:pt x="4083337" y="1435780"/>
                  <a:pt x="4083690" y="1437895"/>
                  <a:pt x="4083690" y="1440009"/>
                </a:cubicBezTo>
                <a:cubicBezTo>
                  <a:pt x="4083690" y="1444238"/>
                  <a:pt x="4082163" y="1447293"/>
                  <a:pt x="4079108" y="1449172"/>
                </a:cubicBezTo>
                <a:cubicBezTo>
                  <a:pt x="4080048" y="1452227"/>
                  <a:pt x="4079285" y="1455457"/>
                  <a:pt x="4076818" y="1458864"/>
                </a:cubicBezTo>
                <a:cubicBezTo>
                  <a:pt x="4074351" y="1462271"/>
                  <a:pt x="4071590" y="1463856"/>
                  <a:pt x="4068536" y="1463622"/>
                </a:cubicBezTo>
                <a:cubicBezTo>
                  <a:pt x="4066186" y="1467146"/>
                  <a:pt x="4063014" y="1468908"/>
                  <a:pt x="4059020" y="1468908"/>
                </a:cubicBezTo>
                <a:cubicBezTo>
                  <a:pt x="4055731" y="1468908"/>
                  <a:pt x="4052676" y="1467851"/>
                  <a:pt x="4049857" y="1465736"/>
                </a:cubicBezTo>
                <a:cubicBezTo>
                  <a:pt x="4047037" y="1463622"/>
                  <a:pt x="4045628" y="1461155"/>
                  <a:pt x="4045628" y="1458335"/>
                </a:cubicBezTo>
                <a:cubicBezTo>
                  <a:pt x="4045628" y="1456221"/>
                  <a:pt x="4046450" y="1454341"/>
                  <a:pt x="4048095" y="1452696"/>
                </a:cubicBezTo>
                <a:cubicBezTo>
                  <a:pt x="4048330" y="1450347"/>
                  <a:pt x="4049211" y="1448350"/>
                  <a:pt x="4050738" y="1446705"/>
                </a:cubicBezTo>
                <a:cubicBezTo>
                  <a:pt x="4052265" y="1445061"/>
                  <a:pt x="4054086" y="1444003"/>
                  <a:pt x="4056201" y="1443533"/>
                </a:cubicBezTo>
                <a:lnTo>
                  <a:pt x="4057963" y="1441419"/>
                </a:lnTo>
                <a:cubicBezTo>
                  <a:pt x="4056318" y="1439774"/>
                  <a:pt x="4055261" y="1437190"/>
                  <a:pt x="4054791" y="1433665"/>
                </a:cubicBezTo>
                <a:cubicBezTo>
                  <a:pt x="4052207" y="1432961"/>
                  <a:pt x="4050092" y="1431786"/>
                  <a:pt x="4048447" y="1430141"/>
                </a:cubicBezTo>
                <a:lnTo>
                  <a:pt x="4046685" y="1430141"/>
                </a:lnTo>
                <a:cubicBezTo>
                  <a:pt x="4045040" y="1430141"/>
                  <a:pt x="4043631" y="1429789"/>
                  <a:pt x="4042456" y="1429084"/>
                </a:cubicBezTo>
                <a:cubicBezTo>
                  <a:pt x="4038932" y="1427204"/>
                  <a:pt x="4037170" y="1424267"/>
                  <a:pt x="4037170" y="1420273"/>
                </a:cubicBezTo>
                <a:cubicBezTo>
                  <a:pt x="4037170" y="1416984"/>
                  <a:pt x="4038403" y="1413988"/>
                  <a:pt x="4040870" y="1411286"/>
                </a:cubicBezTo>
                <a:cubicBezTo>
                  <a:pt x="4043337" y="1408585"/>
                  <a:pt x="4046333" y="1407351"/>
                  <a:pt x="4049857" y="1407586"/>
                </a:cubicBezTo>
                <a:cubicBezTo>
                  <a:pt x="4052207" y="1406411"/>
                  <a:pt x="4054438" y="1405824"/>
                  <a:pt x="4056553" y="1405824"/>
                </a:cubicBezTo>
                <a:close/>
                <a:moveTo>
                  <a:pt x="1942605" y="1363533"/>
                </a:moveTo>
                <a:cubicBezTo>
                  <a:pt x="1945189" y="1363533"/>
                  <a:pt x="1947363" y="1364355"/>
                  <a:pt x="1949125" y="1366000"/>
                </a:cubicBezTo>
                <a:cubicBezTo>
                  <a:pt x="1950887" y="1367644"/>
                  <a:pt x="1951768" y="1369994"/>
                  <a:pt x="1951768" y="1373048"/>
                </a:cubicBezTo>
                <a:lnTo>
                  <a:pt x="1951415" y="1375868"/>
                </a:lnTo>
                <a:cubicBezTo>
                  <a:pt x="1952825" y="1378687"/>
                  <a:pt x="1953530" y="1381741"/>
                  <a:pt x="1953530" y="1385031"/>
                </a:cubicBezTo>
                <a:cubicBezTo>
                  <a:pt x="1953530" y="1389260"/>
                  <a:pt x="1952238" y="1392549"/>
                  <a:pt x="1949654" y="1394899"/>
                </a:cubicBezTo>
                <a:cubicBezTo>
                  <a:pt x="1948478" y="1403592"/>
                  <a:pt x="1943310" y="1409583"/>
                  <a:pt x="1934147" y="1412872"/>
                </a:cubicBezTo>
                <a:cubicBezTo>
                  <a:pt x="1932737" y="1415692"/>
                  <a:pt x="1930740" y="1417865"/>
                  <a:pt x="1928155" y="1419392"/>
                </a:cubicBezTo>
                <a:cubicBezTo>
                  <a:pt x="1925571" y="1420919"/>
                  <a:pt x="1923104" y="1421683"/>
                  <a:pt x="1920754" y="1421683"/>
                </a:cubicBezTo>
                <a:cubicBezTo>
                  <a:pt x="1917936" y="1421683"/>
                  <a:pt x="1915703" y="1420743"/>
                  <a:pt x="1914058" y="1418864"/>
                </a:cubicBezTo>
                <a:cubicBezTo>
                  <a:pt x="1912414" y="1416984"/>
                  <a:pt x="1911826" y="1414282"/>
                  <a:pt x="1912296" y="1410758"/>
                </a:cubicBezTo>
                <a:cubicBezTo>
                  <a:pt x="1911826" y="1408878"/>
                  <a:pt x="1911591" y="1407586"/>
                  <a:pt x="1911591" y="1406881"/>
                </a:cubicBezTo>
                <a:cubicBezTo>
                  <a:pt x="1911591" y="1404767"/>
                  <a:pt x="1912296" y="1402652"/>
                  <a:pt x="1913706" y="1400538"/>
                </a:cubicBezTo>
                <a:cubicBezTo>
                  <a:pt x="1915115" y="1398423"/>
                  <a:pt x="1916878" y="1396778"/>
                  <a:pt x="1918992" y="1395604"/>
                </a:cubicBezTo>
                <a:cubicBezTo>
                  <a:pt x="1919698" y="1391609"/>
                  <a:pt x="1923104" y="1387850"/>
                  <a:pt x="1929213" y="1384326"/>
                </a:cubicBezTo>
                <a:cubicBezTo>
                  <a:pt x="1928273" y="1382211"/>
                  <a:pt x="1927803" y="1379979"/>
                  <a:pt x="1927803" y="1377630"/>
                </a:cubicBezTo>
                <a:cubicBezTo>
                  <a:pt x="1927803" y="1373636"/>
                  <a:pt x="1929389" y="1370288"/>
                  <a:pt x="1932561" y="1367586"/>
                </a:cubicBezTo>
                <a:cubicBezTo>
                  <a:pt x="1935733" y="1364884"/>
                  <a:pt x="1939081" y="1363533"/>
                  <a:pt x="1942605" y="1363533"/>
                </a:cubicBezTo>
                <a:close/>
                <a:moveTo>
                  <a:pt x="2297261" y="1175224"/>
                </a:moveTo>
                <a:cubicBezTo>
                  <a:pt x="2301489" y="1175224"/>
                  <a:pt x="2305836" y="1177103"/>
                  <a:pt x="2310299" y="1180862"/>
                </a:cubicBezTo>
                <a:cubicBezTo>
                  <a:pt x="2311945" y="1181097"/>
                  <a:pt x="2313354" y="1182272"/>
                  <a:pt x="2314529" y="1184387"/>
                </a:cubicBezTo>
                <a:cubicBezTo>
                  <a:pt x="2315703" y="1186501"/>
                  <a:pt x="2316291" y="1188968"/>
                  <a:pt x="2316291" y="1191788"/>
                </a:cubicBezTo>
                <a:cubicBezTo>
                  <a:pt x="2316291" y="1194372"/>
                  <a:pt x="2315821" y="1196604"/>
                  <a:pt x="2314881" y="1198484"/>
                </a:cubicBezTo>
                <a:cubicBezTo>
                  <a:pt x="2315821" y="1202478"/>
                  <a:pt x="2314412" y="1205943"/>
                  <a:pt x="2310653" y="1208880"/>
                </a:cubicBezTo>
                <a:cubicBezTo>
                  <a:pt x="2306893" y="1211817"/>
                  <a:pt x="2302664" y="1213285"/>
                  <a:pt x="2297965" y="1213285"/>
                </a:cubicBezTo>
                <a:cubicBezTo>
                  <a:pt x="2294206" y="1213285"/>
                  <a:pt x="2290857" y="1212052"/>
                  <a:pt x="2287921" y="1209585"/>
                </a:cubicBezTo>
                <a:cubicBezTo>
                  <a:pt x="2284984" y="1207118"/>
                  <a:pt x="2283281" y="1203418"/>
                  <a:pt x="2282811" y="1198484"/>
                </a:cubicBezTo>
                <a:cubicBezTo>
                  <a:pt x="2280931" y="1196134"/>
                  <a:pt x="2279991" y="1193785"/>
                  <a:pt x="2279991" y="1191435"/>
                </a:cubicBezTo>
                <a:cubicBezTo>
                  <a:pt x="2279991" y="1187441"/>
                  <a:pt x="2281695" y="1183741"/>
                  <a:pt x="2285102" y="1180334"/>
                </a:cubicBezTo>
                <a:cubicBezTo>
                  <a:pt x="2288508" y="1176927"/>
                  <a:pt x="2292561" y="1175224"/>
                  <a:pt x="2297261" y="1175224"/>
                </a:cubicBezTo>
                <a:close/>
                <a:moveTo>
                  <a:pt x="7675634" y="1117778"/>
                </a:moveTo>
                <a:cubicBezTo>
                  <a:pt x="7673519" y="1119893"/>
                  <a:pt x="7670582" y="1120950"/>
                  <a:pt x="7666823" y="1120950"/>
                </a:cubicBezTo>
                <a:cubicBezTo>
                  <a:pt x="7664474" y="1120950"/>
                  <a:pt x="7662124" y="1120363"/>
                  <a:pt x="7659775" y="1119188"/>
                </a:cubicBezTo>
                <a:cubicBezTo>
                  <a:pt x="7657191" y="1121772"/>
                  <a:pt x="7654019" y="1123065"/>
                  <a:pt x="7650259" y="1123065"/>
                </a:cubicBezTo>
                <a:cubicBezTo>
                  <a:pt x="7649085" y="1123065"/>
                  <a:pt x="7647323" y="1122595"/>
                  <a:pt x="7644973" y="1121655"/>
                </a:cubicBezTo>
                <a:cubicBezTo>
                  <a:pt x="7641449" y="1125179"/>
                  <a:pt x="7638277" y="1126237"/>
                  <a:pt x="7635458" y="1124827"/>
                </a:cubicBezTo>
                <a:cubicBezTo>
                  <a:pt x="7634048" y="1128116"/>
                  <a:pt x="7632227" y="1130348"/>
                  <a:pt x="7629995" y="1131523"/>
                </a:cubicBezTo>
                <a:cubicBezTo>
                  <a:pt x="7627763" y="1132698"/>
                  <a:pt x="7624650" y="1133285"/>
                  <a:pt x="7620656" y="1133285"/>
                </a:cubicBezTo>
                <a:cubicBezTo>
                  <a:pt x="7619716" y="1135870"/>
                  <a:pt x="7618130" y="1137984"/>
                  <a:pt x="7615898" y="1139629"/>
                </a:cubicBezTo>
                <a:cubicBezTo>
                  <a:pt x="7613666" y="1141273"/>
                  <a:pt x="7611375" y="1141861"/>
                  <a:pt x="7609026" y="1141391"/>
                </a:cubicBezTo>
                <a:cubicBezTo>
                  <a:pt x="7610201" y="1143035"/>
                  <a:pt x="7610788" y="1144915"/>
                  <a:pt x="7610788" y="1147030"/>
                </a:cubicBezTo>
                <a:cubicBezTo>
                  <a:pt x="7610788" y="1150554"/>
                  <a:pt x="7609731" y="1153726"/>
                  <a:pt x="7607616" y="1156545"/>
                </a:cubicBezTo>
                <a:cubicBezTo>
                  <a:pt x="7610435" y="1159364"/>
                  <a:pt x="7611845" y="1162066"/>
                  <a:pt x="7611845" y="1164651"/>
                </a:cubicBezTo>
                <a:cubicBezTo>
                  <a:pt x="7611845" y="1166530"/>
                  <a:pt x="7611375" y="1168880"/>
                  <a:pt x="7610435" y="1171699"/>
                </a:cubicBezTo>
                <a:cubicBezTo>
                  <a:pt x="7611375" y="1171699"/>
                  <a:pt x="7612726" y="1172228"/>
                  <a:pt x="7614488" y="1173285"/>
                </a:cubicBezTo>
                <a:cubicBezTo>
                  <a:pt x="7616250" y="1174343"/>
                  <a:pt x="7617249" y="1175459"/>
                  <a:pt x="7617484" y="1176633"/>
                </a:cubicBezTo>
                <a:cubicBezTo>
                  <a:pt x="7619363" y="1175928"/>
                  <a:pt x="7621713" y="1175576"/>
                  <a:pt x="7624532" y="1175576"/>
                </a:cubicBezTo>
                <a:cubicBezTo>
                  <a:pt x="7629701" y="1175576"/>
                  <a:pt x="7633108" y="1176751"/>
                  <a:pt x="7634753" y="1179100"/>
                </a:cubicBezTo>
                <a:cubicBezTo>
                  <a:pt x="7637337" y="1178161"/>
                  <a:pt x="7640039" y="1177690"/>
                  <a:pt x="7642858" y="1177690"/>
                </a:cubicBezTo>
                <a:cubicBezTo>
                  <a:pt x="7647323" y="1177690"/>
                  <a:pt x="7650847" y="1178983"/>
                  <a:pt x="7653431" y="1181567"/>
                </a:cubicBezTo>
                <a:cubicBezTo>
                  <a:pt x="7655311" y="1179688"/>
                  <a:pt x="7658424" y="1178161"/>
                  <a:pt x="7662771" y="1176986"/>
                </a:cubicBezTo>
                <a:cubicBezTo>
                  <a:pt x="7667117" y="1175811"/>
                  <a:pt x="7671053" y="1175224"/>
                  <a:pt x="7674577" y="1175224"/>
                </a:cubicBezTo>
                <a:cubicBezTo>
                  <a:pt x="7676691" y="1170995"/>
                  <a:pt x="7680450" y="1168528"/>
                  <a:pt x="7685854" y="1167823"/>
                </a:cubicBezTo>
                <a:cubicBezTo>
                  <a:pt x="7686324" y="1166178"/>
                  <a:pt x="7687616" y="1164063"/>
                  <a:pt x="7689731" y="1161479"/>
                </a:cubicBezTo>
                <a:cubicBezTo>
                  <a:pt x="7688791" y="1160069"/>
                  <a:pt x="7687969" y="1158190"/>
                  <a:pt x="7687264" y="1155840"/>
                </a:cubicBezTo>
                <a:cubicBezTo>
                  <a:pt x="7686559" y="1153491"/>
                  <a:pt x="7686207" y="1151141"/>
                  <a:pt x="7686207" y="1148792"/>
                </a:cubicBezTo>
                <a:cubicBezTo>
                  <a:pt x="7686207" y="1143858"/>
                  <a:pt x="7687381" y="1140216"/>
                  <a:pt x="7689731" y="1137866"/>
                </a:cubicBezTo>
                <a:cubicBezTo>
                  <a:pt x="7687146" y="1134577"/>
                  <a:pt x="7685854" y="1130701"/>
                  <a:pt x="7685854" y="1126237"/>
                </a:cubicBezTo>
                <a:cubicBezTo>
                  <a:pt x="7685854" y="1123182"/>
                  <a:pt x="7686324" y="1120598"/>
                  <a:pt x="7687264" y="1118483"/>
                </a:cubicBezTo>
                <a:cubicBezTo>
                  <a:pt x="7685384" y="1119658"/>
                  <a:pt x="7683270" y="1120245"/>
                  <a:pt x="7680921" y="1120245"/>
                </a:cubicBezTo>
                <a:cubicBezTo>
                  <a:pt x="7678806" y="1120245"/>
                  <a:pt x="7677044" y="1119423"/>
                  <a:pt x="7675634" y="1117778"/>
                </a:cubicBezTo>
                <a:close/>
                <a:moveTo>
                  <a:pt x="6389759" y="1117778"/>
                </a:moveTo>
                <a:cubicBezTo>
                  <a:pt x="6387644" y="1119893"/>
                  <a:pt x="6384707" y="1120950"/>
                  <a:pt x="6380948" y="1120950"/>
                </a:cubicBezTo>
                <a:cubicBezTo>
                  <a:pt x="6378599" y="1120950"/>
                  <a:pt x="6376249" y="1120363"/>
                  <a:pt x="6373900" y="1119188"/>
                </a:cubicBezTo>
                <a:cubicBezTo>
                  <a:pt x="6371316" y="1121772"/>
                  <a:pt x="6368144" y="1123065"/>
                  <a:pt x="6364384" y="1123065"/>
                </a:cubicBezTo>
                <a:cubicBezTo>
                  <a:pt x="6363210" y="1123065"/>
                  <a:pt x="6361448" y="1122595"/>
                  <a:pt x="6359098" y="1121655"/>
                </a:cubicBezTo>
                <a:cubicBezTo>
                  <a:pt x="6355574" y="1125179"/>
                  <a:pt x="6352402" y="1126237"/>
                  <a:pt x="6349583" y="1124827"/>
                </a:cubicBezTo>
                <a:cubicBezTo>
                  <a:pt x="6348173" y="1128116"/>
                  <a:pt x="6346352" y="1130348"/>
                  <a:pt x="6344120" y="1131523"/>
                </a:cubicBezTo>
                <a:cubicBezTo>
                  <a:pt x="6341888" y="1132698"/>
                  <a:pt x="6338775" y="1133285"/>
                  <a:pt x="6334781" y="1133285"/>
                </a:cubicBezTo>
                <a:cubicBezTo>
                  <a:pt x="6333841" y="1135870"/>
                  <a:pt x="6332255" y="1137984"/>
                  <a:pt x="6330023" y="1139629"/>
                </a:cubicBezTo>
                <a:cubicBezTo>
                  <a:pt x="6327791" y="1141273"/>
                  <a:pt x="6325500" y="1141861"/>
                  <a:pt x="6323151" y="1141391"/>
                </a:cubicBezTo>
                <a:cubicBezTo>
                  <a:pt x="6324326" y="1143035"/>
                  <a:pt x="6324913" y="1144915"/>
                  <a:pt x="6324913" y="1147030"/>
                </a:cubicBezTo>
                <a:cubicBezTo>
                  <a:pt x="6324913" y="1150554"/>
                  <a:pt x="6323856" y="1153726"/>
                  <a:pt x="6321741" y="1156545"/>
                </a:cubicBezTo>
                <a:cubicBezTo>
                  <a:pt x="6324560" y="1159364"/>
                  <a:pt x="6325970" y="1162066"/>
                  <a:pt x="6325970" y="1164651"/>
                </a:cubicBezTo>
                <a:cubicBezTo>
                  <a:pt x="6325970" y="1166530"/>
                  <a:pt x="6325500" y="1168880"/>
                  <a:pt x="6324560" y="1171699"/>
                </a:cubicBezTo>
                <a:cubicBezTo>
                  <a:pt x="6325500" y="1171699"/>
                  <a:pt x="6326851" y="1172228"/>
                  <a:pt x="6328613" y="1173285"/>
                </a:cubicBezTo>
                <a:cubicBezTo>
                  <a:pt x="6330375" y="1174343"/>
                  <a:pt x="6331374" y="1175459"/>
                  <a:pt x="6331609" y="1176633"/>
                </a:cubicBezTo>
                <a:cubicBezTo>
                  <a:pt x="6333488" y="1175928"/>
                  <a:pt x="6335838" y="1175576"/>
                  <a:pt x="6338657" y="1175576"/>
                </a:cubicBezTo>
                <a:cubicBezTo>
                  <a:pt x="6343826" y="1175576"/>
                  <a:pt x="6347233" y="1176751"/>
                  <a:pt x="6348878" y="1179100"/>
                </a:cubicBezTo>
                <a:cubicBezTo>
                  <a:pt x="6351462" y="1178161"/>
                  <a:pt x="6354164" y="1177690"/>
                  <a:pt x="6356983" y="1177690"/>
                </a:cubicBezTo>
                <a:cubicBezTo>
                  <a:pt x="6361448" y="1177690"/>
                  <a:pt x="6364972" y="1178983"/>
                  <a:pt x="6367556" y="1181567"/>
                </a:cubicBezTo>
                <a:cubicBezTo>
                  <a:pt x="6369436" y="1179688"/>
                  <a:pt x="6372549" y="1178161"/>
                  <a:pt x="6376896" y="1176986"/>
                </a:cubicBezTo>
                <a:cubicBezTo>
                  <a:pt x="6381242" y="1175811"/>
                  <a:pt x="6385178" y="1175224"/>
                  <a:pt x="6388702" y="1175224"/>
                </a:cubicBezTo>
                <a:cubicBezTo>
                  <a:pt x="6390816" y="1170995"/>
                  <a:pt x="6394575" y="1168528"/>
                  <a:pt x="6399979" y="1167823"/>
                </a:cubicBezTo>
                <a:cubicBezTo>
                  <a:pt x="6400449" y="1166178"/>
                  <a:pt x="6401742" y="1164063"/>
                  <a:pt x="6403856" y="1161479"/>
                </a:cubicBezTo>
                <a:cubicBezTo>
                  <a:pt x="6402916" y="1160069"/>
                  <a:pt x="6402094" y="1158190"/>
                  <a:pt x="6401389" y="1155840"/>
                </a:cubicBezTo>
                <a:cubicBezTo>
                  <a:pt x="6400684" y="1153491"/>
                  <a:pt x="6400332" y="1151141"/>
                  <a:pt x="6400332" y="1148792"/>
                </a:cubicBezTo>
                <a:cubicBezTo>
                  <a:pt x="6400332" y="1143858"/>
                  <a:pt x="6401506" y="1140216"/>
                  <a:pt x="6403856" y="1137866"/>
                </a:cubicBezTo>
                <a:cubicBezTo>
                  <a:pt x="6401271" y="1134577"/>
                  <a:pt x="6399979" y="1130701"/>
                  <a:pt x="6399979" y="1126237"/>
                </a:cubicBezTo>
                <a:cubicBezTo>
                  <a:pt x="6399979" y="1123182"/>
                  <a:pt x="6400449" y="1120598"/>
                  <a:pt x="6401389" y="1118483"/>
                </a:cubicBezTo>
                <a:cubicBezTo>
                  <a:pt x="6399509" y="1119658"/>
                  <a:pt x="6397395" y="1120245"/>
                  <a:pt x="6395046" y="1120245"/>
                </a:cubicBezTo>
                <a:cubicBezTo>
                  <a:pt x="6392931" y="1120245"/>
                  <a:pt x="6391169" y="1119423"/>
                  <a:pt x="6389759" y="1117778"/>
                </a:cubicBezTo>
                <a:close/>
                <a:moveTo>
                  <a:pt x="5732534" y="1117778"/>
                </a:moveTo>
                <a:cubicBezTo>
                  <a:pt x="5730419" y="1119893"/>
                  <a:pt x="5727482" y="1120950"/>
                  <a:pt x="5723723" y="1120950"/>
                </a:cubicBezTo>
                <a:cubicBezTo>
                  <a:pt x="5721374" y="1120950"/>
                  <a:pt x="5719024" y="1120363"/>
                  <a:pt x="5716675" y="1119188"/>
                </a:cubicBezTo>
                <a:cubicBezTo>
                  <a:pt x="5714091" y="1121772"/>
                  <a:pt x="5710919" y="1123065"/>
                  <a:pt x="5707159" y="1123065"/>
                </a:cubicBezTo>
                <a:cubicBezTo>
                  <a:pt x="5705985" y="1123065"/>
                  <a:pt x="5704223" y="1122595"/>
                  <a:pt x="5701873" y="1121655"/>
                </a:cubicBezTo>
                <a:cubicBezTo>
                  <a:pt x="5698349" y="1125179"/>
                  <a:pt x="5695177" y="1126237"/>
                  <a:pt x="5692358" y="1124827"/>
                </a:cubicBezTo>
                <a:cubicBezTo>
                  <a:pt x="5690948" y="1128116"/>
                  <a:pt x="5689127" y="1130348"/>
                  <a:pt x="5686895" y="1131523"/>
                </a:cubicBezTo>
                <a:cubicBezTo>
                  <a:pt x="5684663" y="1132698"/>
                  <a:pt x="5681550" y="1133285"/>
                  <a:pt x="5677556" y="1133285"/>
                </a:cubicBezTo>
                <a:cubicBezTo>
                  <a:pt x="5676616" y="1135870"/>
                  <a:pt x="5675030" y="1137984"/>
                  <a:pt x="5672798" y="1139629"/>
                </a:cubicBezTo>
                <a:cubicBezTo>
                  <a:pt x="5670566" y="1141273"/>
                  <a:pt x="5668275" y="1141861"/>
                  <a:pt x="5665926" y="1141391"/>
                </a:cubicBezTo>
                <a:cubicBezTo>
                  <a:pt x="5667101" y="1143035"/>
                  <a:pt x="5667688" y="1144915"/>
                  <a:pt x="5667688" y="1147030"/>
                </a:cubicBezTo>
                <a:cubicBezTo>
                  <a:pt x="5667688" y="1150554"/>
                  <a:pt x="5666631" y="1153726"/>
                  <a:pt x="5664516" y="1156545"/>
                </a:cubicBezTo>
                <a:cubicBezTo>
                  <a:pt x="5667335" y="1159364"/>
                  <a:pt x="5668745" y="1162066"/>
                  <a:pt x="5668745" y="1164651"/>
                </a:cubicBezTo>
                <a:cubicBezTo>
                  <a:pt x="5668745" y="1166530"/>
                  <a:pt x="5668275" y="1168880"/>
                  <a:pt x="5667335" y="1171699"/>
                </a:cubicBezTo>
                <a:cubicBezTo>
                  <a:pt x="5668275" y="1171699"/>
                  <a:pt x="5669626" y="1172228"/>
                  <a:pt x="5671388" y="1173285"/>
                </a:cubicBezTo>
                <a:cubicBezTo>
                  <a:pt x="5673150" y="1174343"/>
                  <a:pt x="5674149" y="1175459"/>
                  <a:pt x="5674384" y="1176633"/>
                </a:cubicBezTo>
                <a:cubicBezTo>
                  <a:pt x="5676263" y="1175928"/>
                  <a:pt x="5678613" y="1175576"/>
                  <a:pt x="5681432" y="1175576"/>
                </a:cubicBezTo>
                <a:cubicBezTo>
                  <a:pt x="5686601" y="1175576"/>
                  <a:pt x="5690008" y="1176751"/>
                  <a:pt x="5691653" y="1179100"/>
                </a:cubicBezTo>
                <a:cubicBezTo>
                  <a:pt x="5694237" y="1178161"/>
                  <a:pt x="5696939" y="1177690"/>
                  <a:pt x="5699758" y="1177690"/>
                </a:cubicBezTo>
                <a:cubicBezTo>
                  <a:pt x="5704223" y="1177690"/>
                  <a:pt x="5707747" y="1178983"/>
                  <a:pt x="5710331" y="1181567"/>
                </a:cubicBezTo>
                <a:cubicBezTo>
                  <a:pt x="5712211" y="1179688"/>
                  <a:pt x="5715324" y="1178161"/>
                  <a:pt x="5719671" y="1176986"/>
                </a:cubicBezTo>
                <a:cubicBezTo>
                  <a:pt x="5724017" y="1175811"/>
                  <a:pt x="5727953" y="1175224"/>
                  <a:pt x="5731477" y="1175224"/>
                </a:cubicBezTo>
                <a:cubicBezTo>
                  <a:pt x="5733591" y="1170995"/>
                  <a:pt x="5737350" y="1168528"/>
                  <a:pt x="5742754" y="1167823"/>
                </a:cubicBezTo>
                <a:cubicBezTo>
                  <a:pt x="5743224" y="1166178"/>
                  <a:pt x="5744517" y="1164063"/>
                  <a:pt x="5746631" y="1161479"/>
                </a:cubicBezTo>
                <a:cubicBezTo>
                  <a:pt x="5745691" y="1160069"/>
                  <a:pt x="5744869" y="1158190"/>
                  <a:pt x="5744164" y="1155840"/>
                </a:cubicBezTo>
                <a:cubicBezTo>
                  <a:pt x="5743459" y="1153491"/>
                  <a:pt x="5743107" y="1151141"/>
                  <a:pt x="5743107" y="1148792"/>
                </a:cubicBezTo>
                <a:cubicBezTo>
                  <a:pt x="5743107" y="1143858"/>
                  <a:pt x="5744281" y="1140216"/>
                  <a:pt x="5746631" y="1137866"/>
                </a:cubicBezTo>
                <a:cubicBezTo>
                  <a:pt x="5744046" y="1134577"/>
                  <a:pt x="5742754" y="1130701"/>
                  <a:pt x="5742754" y="1126237"/>
                </a:cubicBezTo>
                <a:cubicBezTo>
                  <a:pt x="5742754" y="1123182"/>
                  <a:pt x="5743224" y="1120598"/>
                  <a:pt x="5744164" y="1118483"/>
                </a:cubicBezTo>
                <a:cubicBezTo>
                  <a:pt x="5742284" y="1119658"/>
                  <a:pt x="5740170" y="1120245"/>
                  <a:pt x="5737821" y="1120245"/>
                </a:cubicBezTo>
                <a:cubicBezTo>
                  <a:pt x="5735706" y="1120245"/>
                  <a:pt x="5733944" y="1119423"/>
                  <a:pt x="5732534" y="1117778"/>
                </a:cubicBezTo>
                <a:close/>
                <a:moveTo>
                  <a:pt x="4246634" y="1117778"/>
                </a:moveTo>
                <a:cubicBezTo>
                  <a:pt x="4244519" y="1119893"/>
                  <a:pt x="4241583" y="1120950"/>
                  <a:pt x="4237823" y="1120950"/>
                </a:cubicBezTo>
                <a:cubicBezTo>
                  <a:pt x="4235474" y="1120950"/>
                  <a:pt x="4233124" y="1120363"/>
                  <a:pt x="4230775" y="1119188"/>
                </a:cubicBezTo>
                <a:cubicBezTo>
                  <a:pt x="4228190" y="1121772"/>
                  <a:pt x="4225019" y="1123065"/>
                  <a:pt x="4221259" y="1123065"/>
                </a:cubicBezTo>
                <a:cubicBezTo>
                  <a:pt x="4220085" y="1123065"/>
                  <a:pt x="4218322" y="1122595"/>
                  <a:pt x="4215973" y="1121655"/>
                </a:cubicBezTo>
                <a:cubicBezTo>
                  <a:pt x="4212449" y="1125179"/>
                  <a:pt x="4209277" y="1126237"/>
                  <a:pt x="4206457" y="1124827"/>
                </a:cubicBezTo>
                <a:cubicBezTo>
                  <a:pt x="4205048" y="1128116"/>
                  <a:pt x="4203227" y="1130348"/>
                  <a:pt x="4200995" y="1131523"/>
                </a:cubicBezTo>
                <a:cubicBezTo>
                  <a:pt x="4198763" y="1132698"/>
                  <a:pt x="4195650" y="1133285"/>
                  <a:pt x="4191656" y="1133285"/>
                </a:cubicBezTo>
                <a:cubicBezTo>
                  <a:pt x="4190716" y="1135870"/>
                  <a:pt x="4189130" y="1137984"/>
                  <a:pt x="4186898" y="1139629"/>
                </a:cubicBezTo>
                <a:cubicBezTo>
                  <a:pt x="4184666" y="1141273"/>
                  <a:pt x="4182375" y="1141861"/>
                  <a:pt x="4180026" y="1141391"/>
                </a:cubicBezTo>
                <a:cubicBezTo>
                  <a:pt x="4181201" y="1143035"/>
                  <a:pt x="4181788" y="1144915"/>
                  <a:pt x="4181788" y="1147030"/>
                </a:cubicBezTo>
                <a:cubicBezTo>
                  <a:pt x="4181788" y="1150554"/>
                  <a:pt x="4180731" y="1153726"/>
                  <a:pt x="4178616" y="1156545"/>
                </a:cubicBezTo>
                <a:cubicBezTo>
                  <a:pt x="4181435" y="1159364"/>
                  <a:pt x="4182845" y="1162066"/>
                  <a:pt x="4182845" y="1164651"/>
                </a:cubicBezTo>
                <a:cubicBezTo>
                  <a:pt x="4182845" y="1166530"/>
                  <a:pt x="4182375" y="1168880"/>
                  <a:pt x="4181435" y="1171699"/>
                </a:cubicBezTo>
                <a:cubicBezTo>
                  <a:pt x="4182375" y="1171699"/>
                  <a:pt x="4183726" y="1172228"/>
                  <a:pt x="4185488" y="1173285"/>
                </a:cubicBezTo>
                <a:cubicBezTo>
                  <a:pt x="4187250" y="1174343"/>
                  <a:pt x="4188249" y="1175459"/>
                  <a:pt x="4188484" y="1176633"/>
                </a:cubicBezTo>
                <a:cubicBezTo>
                  <a:pt x="4190363" y="1175928"/>
                  <a:pt x="4192713" y="1175576"/>
                  <a:pt x="4195533" y="1175576"/>
                </a:cubicBezTo>
                <a:cubicBezTo>
                  <a:pt x="4200701" y="1175576"/>
                  <a:pt x="4204108" y="1176751"/>
                  <a:pt x="4205753" y="1179100"/>
                </a:cubicBezTo>
                <a:cubicBezTo>
                  <a:pt x="4208337" y="1178161"/>
                  <a:pt x="4211039" y="1177690"/>
                  <a:pt x="4213858" y="1177690"/>
                </a:cubicBezTo>
                <a:cubicBezTo>
                  <a:pt x="4218322" y="1177690"/>
                  <a:pt x="4221847" y="1178983"/>
                  <a:pt x="4224431" y="1181567"/>
                </a:cubicBezTo>
                <a:cubicBezTo>
                  <a:pt x="4226311" y="1179688"/>
                  <a:pt x="4229424" y="1178161"/>
                  <a:pt x="4233771" y="1176986"/>
                </a:cubicBezTo>
                <a:cubicBezTo>
                  <a:pt x="4238117" y="1175811"/>
                  <a:pt x="4242052" y="1175224"/>
                  <a:pt x="4245577" y="1175224"/>
                </a:cubicBezTo>
                <a:cubicBezTo>
                  <a:pt x="4247691" y="1170995"/>
                  <a:pt x="4251451" y="1168528"/>
                  <a:pt x="4256854" y="1167823"/>
                </a:cubicBezTo>
                <a:cubicBezTo>
                  <a:pt x="4257324" y="1166178"/>
                  <a:pt x="4258616" y="1164063"/>
                  <a:pt x="4260731" y="1161479"/>
                </a:cubicBezTo>
                <a:cubicBezTo>
                  <a:pt x="4259791" y="1160069"/>
                  <a:pt x="4258969" y="1158190"/>
                  <a:pt x="4258264" y="1155840"/>
                </a:cubicBezTo>
                <a:cubicBezTo>
                  <a:pt x="4257559" y="1153491"/>
                  <a:pt x="4257207" y="1151141"/>
                  <a:pt x="4257207" y="1148792"/>
                </a:cubicBezTo>
                <a:cubicBezTo>
                  <a:pt x="4257207" y="1143858"/>
                  <a:pt x="4258382" y="1140216"/>
                  <a:pt x="4260731" y="1137866"/>
                </a:cubicBezTo>
                <a:cubicBezTo>
                  <a:pt x="4258146" y="1134577"/>
                  <a:pt x="4256854" y="1130701"/>
                  <a:pt x="4256854" y="1126237"/>
                </a:cubicBezTo>
                <a:cubicBezTo>
                  <a:pt x="4256854" y="1123182"/>
                  <a:pt x="4257324" y="1120598"/>
                  <a:pt x="4258264" y="1118483"/>
                </a:cubicBezTo>
                <a:cubicBezTo>
                  <a:pt x="4256384" y="1119658"/>
                  <a:pt x="4254270" y="1120245"/>
                  <a:pt x="4251920" y="1120245"/>
                </a:cubicBezTo>
                <a:cubicBezTo>
                  <a:pt x="4249806" y="1120245"/>
                  <a:pt x="4248044" y="1119423"/>
                  <a:pt x="4246634" y="1117778"/>
                </a:cubicBezTo>
                <a:close/>
                <a:moveTo>
                  <a:pt x="3589412" y="1117778"/>
                </a:moveTo>
                <a:cubicBezTo>
                  <a:pt x="3587297" y="1119893"/>
                  <a:pt x="3584360" y="1120950"/>
                  <a:pt x="3580601" y="1120950"/>
                </a:cubicBezTo>
                <a:cubicBezTo>
                  <a:pt x="3578252" y="1120950"/>
                  <a:pt x="3575902" y="1120363"/>
                  <a:pt x="3573553" y="1119188"/>
                </a:cubicBezTo>
                <a:cubicBezTo>
                  <a:pt x="3570968" y="1121772"/>
                  <a:pt x="3567797" y="1123065"/>
                  <a:pt x="3564038" y="1123065"/>
                </a:cubicBezTo>
                <a:cubicBezTo>
                  <a:pt x="3562863" y="1123065"/>
                  <a:pt x="3561101" y="1122595"/>
                  <a:pt x="3558751" y="1121655"/>
                </a:cubicBezTo>
                <a:cubicBezTo>
                  <a:pt x="3555227" y="1125179"/>
                  <a:pt x="3552055" y="1126237"/>
                  <a:pt x="3549235" y="1124827"/>
                </a:cubicBezTo>
                <a:cubicBezTo>
                  <a:pt x="3547826" y="1128116"/>
                  <a:pt x="3546005" y="1130348"/>
                  <a:pt x="3543773" y="1131523"/>
                </a:cubicBezTo>
                <a:cubicBezTo>
                  <a:pt x="3541540" y="1132698"/>
                  <a:pt x="3538427" y="1133285"/>
                  <a:pt x="3534433" y="1133285"/>
                </a:cubicBezTo>
                <a:cubicBezTo>
                  <a:pt x="3533494" y="1135870"/>
                  <a:pt x="3531908" y="1137984"/>
                  <a:pt x="3529675" y="1139629"/>
                </a:cubicBezTo>
                <a:cubicBezTo>
                  <a:pt x="3527444" y="1141273"/>
                  <a:pt x="3525153" y="1141861"/>
                  <a:pt x="3522804" y="1141391"/>
                </a:cubicBezTo>
                <a:cubicBezTo>
                  <a:pt x="3523978" y="1143035"/>
                  <a:pt x="3524566" y="1144915"/>
                  <a:pt x="3524566" y="1147030"/>
                </a:cubicBezTo>
                <a:cubicBezTo>
                  <a:pt x="3524566" y="1150554"/>
                  <a:pt x="3523508" y="1153726"/>
                  <a:pt x="3521394" y="1156545"/>
                </a:cubicBezTo>
                <a:cubicBezTo>
                  <a:pt x="3524214" y="1159364"/>
                  <a:pt x="3525623" y="1162066"/>
                  <a:pt x="3525623" y="1164651"/>
                </a:cubicBezTo>
                <a:cubicBezTo>
                  <a:pt x="3525623" y="1166530"/>
                  <a:pt x="3525153" y="1168880"/>
                  <a:pt x="3524214" y="1171699"/>
                </a:cubicBezTo>
                <a:cubicBezTo>
                  <a:pt x="3525153" y="1171699"/>
                  <a:pt x="3526505" y="1172228"/>
                  <a:pt x="3528266" y="1173285"/>
                </a:cubicBezTo>
                <a:cubicBezTo>
                  <a:pt x="3530028" y="1174343"/>
                  <a:pt x="3531027" y="1175459"/>
                  <a:pt x="3531261" y="1176633"/>
                </a:cubicBezTo>
                <a:cubicBezTo>
                  <a:pt x="3533141" y="1175928"/>
                  <a:pt x="3535491" y="1175576"/>
                  <a:pt x="3538310" y="1175576"/>
                </a:cubicBezTo>
                <a:cubicBezTo>
                  <a:pt x="3543479" y="1175576"/>
                  <a:pt x="3546886" y="1176751"/>
                  <a:pt x="3548531" y="1179100"/>
                </a:cubicBezTo>
                <a:cubicBezTo>
                  <a:pt x="3551115" y="1178161"/>
                  <a:pt x="3553817" y="1177690"/>
                  <a:pt x="3556637" y="1177690"/>
                </a:cubicBezTo>
                <a:cubicBezTo>
                  <a:pt x="3561101" y="1177690"/>
                  <a:pt x="3564625" y="1178983"/>
                  <a:pt x="3567208" y="1181567"/>
                </a:cubicBezTo>
                <a:cubicBezTo>
                  <a:pt x="3569089" y="1179688"/>
                  <a:pt x="3572202" y="1178161"/>
                  <a:pt x="3576548" y="1176986"/>
                </a:cubicBezTo>
                <a:cubicBezTo>
                  <a:pt x="3580895" y="1175811"/>
                  <a:pt x="3584830" y="1175224"/>
                  <a:pt x="3588354" y="1175224"/>
                </a:cubicBezTo>
                <a:cubicBezTo>
                  <a:pt x="3590469" y="1170995"/>
                  <a:pt x="3594226" y="1168528"/>
                  <a:pt x="3599629" y="1167823"/>
                </a:cubicBezTo>
                <a:cubicBezTo>
                  <a:pt x="3600099" y="1166178"/>
                  <a:pt x="3601391" y="1164063"/>
                  <a:pt x="3603506" y="1161479"/>
                </a:cubicBezTo>
                <a:cubicBezTo>
                  <a:pt x="3602566" y="1160069"/>
                  <a:pt x="3601744" y="1158190"/>
                  <a:pt x="3601039" y="1155840"/>
                </a:cubicBezTo>
                <a:cubicBezTo>
                  <a:pt x="3600334" y="1153491"/>
                  <a:pt x="3599982" y="1151141"/>
                  <a:pt x="3599982" y="1148792"/>
                </a:cubicBezTo>
                <a:cubicBezTo>
                  <a:pt x="3599982" y="1143858"/>
                  <a:pt x="3601156" y="1140216"/>
                  <a:pt x="3603506" y="1137866"/>
                </a:cubicBezTo>
                <a:cubicBezTo>
                  <a:pt x="3600921" y="1134577"/>
                  <a:pt x="3599629" y="1130701"/>
                  <a:pt x="3599629" y="1126237"/>
                </a:cubicBezTo>
                <a:cubicBezTo>
                  <a:pt x="3599629" y="1123182"/>
                  <a:pt x="3600099" y="1120598"/>
                  <a:pt x="3601039" y="1118483"/>
                </a:cubicBezTo>
                <a:cubicBezTo>
                  <a:pt x="3599159" y="1119658"/>
                  <a:pt x="3597045" y="1120245"/>
                  <a:pt x="3594695" y="1120245"/>
                </a:cubicBezTo>
                <a:cubicBezTo>
                  <a:pt x="3592581" y="1120245"/>
                  <a:pt x="3590819" y="1119423"/>
                  <a:pt x="3589412" y="1117778"/>
                </a:cubicBezTo>
                <a:close/>
                <a:moveTo>
                  <a:pt x="1998738" y="1117778"/>
                </a:moveTo>
                <a:cubicBezTo>
                  <a:pt x="1996623" y="1119893"/>
                  <a:pt x="1993685" y="1120950"/>
                  <a:pt x="1989927" y="1120950"/>
                </a:cubicBezTo>
                <a:cubicBezTo>
                  <a:pt x="1987577" y="1120950"/>
                  <a:pt x="1985228" y="1120363"/>
                  <a:pt x="1982878" y="1119188"/>
                </a:cubicBezTo>
                <a:cubicBezTo>
                  <a:pt x="1980293" y="1121772"/>
                  <a:pt x="1977122" y="1123065"/>
                  <a:pt x="1973362" y="1123065"/>
                </a:cubicBezTo>
                <a:cubicBezTo>
                  <a:pt x="1972188" y="1123065"/>
                  <a:pt x="1970425" y="1122595"/>
                  <a:pt x="1968076" y="1121655"/>
                </a:cubicBezTo>
                <a:cubicBezTo>
                  <a:pt x="1964551" y="1125179"/>
                  <a:pt x="1961380" y="1126237"/>
                  <a:pt x="1958561" y="1124827"/>
                </a:cubicBezTo>
                <a:cubicBezTo>
                  <a:pt x="1957151" y="1128116"/>
                  <a:pt x="1955330" y="1130348"/>
                  <a:pt x="1953098" y="1131523"/>
                </a:cubicBezTo>
                <a:cubicBezTo>
                  <a:pt x="1950867" y="1132698"/>
                  <a:pt x="1947753" y="1133285"/>
                  <a:pt x="1943759" y="1133285"/>
                </a:cubicBezTo>
                <a:cubicBezTo>
                  <a:pt x="1942819" y="1135870"/>
                  <a:pt x="1941233" y="1137984"/>
                  <a:pt x="1939001" y="1139629"/>
                </a:cubicBezTo>
                <a:cubicBezTo>
                  <a:pt x="1936768" y="1141273"/>
                  <a:pt x="1934478" y="1141861"/>
                  <a:pt x="1932129" y="1141391"/>
                </a:cubicBezTo>
                <a:cubicBezTo>
                  <a:pt x="1933303" y="1143035"/>
                  <a:pt x="1933891" y="1144915"/>
                  <a:pt x="1933891" y="1147030"/>
                </a:cubicBezTo>
                <a:cubicBezTo>
                  <a:pt x="1933891" y="1150554"/>
                  <a:pt x="1932834" y="1153726"/>
                  <a:pt x="1930719" y="1156545"/>
                </a:cubicBezTo>
                <a:cubicBezTo>
                  <a:pt x="1933538" y="1159364"/>
                  <a:pt x="1934948" y="1162066"/>
                  <a:pt x="1934948" y="1164651"/>
                </a:cubicBezTo>
                <a:cubicBezTo>
                  <a:pt x="1934948" y="1166530"/>
                  <a:pt x="1934478" y="1168880"/>
                  <a:pt x="1933538" y="1171699"/>
                </a:cubicBezTo>
                <a:cubicBezTo>
                  <a:pt x="1934478" y="1171699"/>
                  <a:pt x="1935830" y="1172228"/>
                  <a:pt x="1937591" y="1173285"/>
                </a:cubicBezTo>
                <a:cubicBezTo>
                  <a:pt x="1939353" y="1174343"/>
                  <a:pt x="1940352" y="1175459"/>
                  <a:pt x="1940586" y="1176633"/>
                </a:cubicBezTo>
                <a:cubicBezTo>
                  <a:pt x="1942466" y="1175928"/>
                  <a:pt x="1944816" y="1175576"/>
                  <a:pt x="1947635" y="1175576"/>
                </a:cubicBezTo>
                <a:cubicBezTo>
                  <a:pt x="1952804" y="1175576"/>
                  <a:pt x="1956211" y="1176751"/>
                  <a:pt x="1957856" y="1179100"/>
                </a:cubicBezTo>
                <a:cubicBezTo>
                  <a:pt x="1960440" y="1178161"/>
                  <a:pt x="1963142" y="1177690"/>
                  <a:pt x="1965962" y="1177690"/>
                </a:cubicBezTo>
                <a:cubicBezTo>
                  <a:pt x="1970425" y="1177690"/>
                  <a:pt x="1973950" y="1178983"/>
                  <a:pt x="1976534" y="1181567"/>
                </a:cubicBezTo>
                <a:cubicBezTo>
                  <a:pt x="1978414" y="1179688"/>
                  <a:pt x="1981527" y="1178161"/>
                  <a:pt x="1985873" y="1176986"/>
                </a:cubicBezTo>
                <a:cubicBezTo>
                  <a:pt x="1990220" y="1175811"/>
                  <a:pt x="1994156" y="1175224"/>
                  <a:pt x="1997679" y="1175224"/>
                </a:cubicBezTo>
                <a:cubicBezTo>
                  <a:pt x="1999795" y="1170995"/>
                  <a:pt x="2003553" y="1168528"/>
                  <a:pt x="2008958" y="1167823"/>
                </a:cubicBezTo>
                <a:cubicBezTo>
                  <a:pt x="2009427" y="1166178"/>
                  <a:pt x="2010719" y="1164063"/>
                  <a:pt x="2012834" y="1161479"/>
                </a:cubicBezTo>
                <a:cubicBezTo>
                  <a:pt x="2011895" y="1160069"/>
                  <a:pt x="2011072" y="1158190"/>
                  <a:pt x="2010367" y="1155840"/>
                </a:cubicBezTo>
                <a:cubicBezTo>
                  <a:pt x="2009662" y="1153491"/>
                  <a:pt x="2009310" y="1151141"/>
                  <a:pt x="2009310" y="1148792"/>
                </a:cubicBezTo>
                <a:cubicBezTo>
                  <a:pt x="2009310" y="1143858"/>
                  <a:pt x="2010485" y="1140216"/>
                  <a:pt x="2012834" y="1137866"/>
                </a:cubicBezTo>
                <a:cubicBezTo>
                  <a:pt x="2010249" y="1134577"/>
                  <a:pt x="2008958" y="1130701"/>
                  <a:pt x="2008958" y="1126237"/>
                </a:cubicBezTo>
                <a:cubicBezTo>
                  <a:pt x="2008958" y="1123182"/>
                  <a:pt x="2009427" y="1120598"/>
                  <a:pt x="2010367" y="1118483"/>
                </a:cubicBezTo>
                <a:cubicBezTo>
                  <a:pt x="2008488" y="1119658"/>
                  <a:pt x="2006373" y="1120245"/>
                  <a:pt x="2004023" y="1120245"/>
                </a:cubicBezTo>
                <a:cubicBezTo>
                  <a:pt x="2001909" y="1120245"/>
                  <a:pt x="2000147" y="1119423"/>
                  <a:pt x="1998738" y="1117778"/>
                </a:cubicBezTo>
                <a:close/>
                <a:moveTo>
                  <a:pt x="1179588" y="1117778"/>
                </a:moveTo>
                <a:cubicBezTo>
                  <a:pt x="1177473" y="1119893"/>
                  <a:pt x="1174537" y="1120950"/>
                  <a:pt x="1170777" y="1120950"/>
                </a:cubicBezTo>
                <a:cubicBezTo>
                  <a:pt x="1168427" y="1120950"/>
                  <a:pt x="1166078" y="1120363"/>
                  <a:pt x="1163729" y="1119188"/>
                </a:cubicBezTo>
                <a:cubicBezTo>
                  <a:pt x="1161144" y="1121772"/>
                  <a:pt x="1157973" y="1123065"/>
                  <a:pt x="1154213" y="1123065"/>
                </a:cubicBezTo>
                <a:cubicBezTo>
                  <a:pt x="1153038" y="1123065"/>
                  <a:pt x="1151276" y="1122595"/>
                  <a:pt x="1148927" y="1121655"/>
                </a:cubicBezTo>
                <a:cubicBezTo>
                  <a:pt x="1145402" y="1125179"/>
                  <a:pt x="1142231" y="1126237"/>
                  <a:pt x="1139411" y="1124827"/>
                </a:cubicBezTo>
                <a:cubicBezTo>
                  <a:pt x="1138002" y="1128116"/>
                  <a:pt x="1136181" y="1130348"/>
                  <a:pt x="1133949" y="1131523"/>
                </a:cubicBezTo>
                <a:cubicBezTo>
                  <a:pt x="1131717" y="1132698"/>
                  <a:pt x="1128604" y="1133285"/>
                  <a:pt x="1124610" y="1133285"/>
                </a:cubicBezTo>
                <a:cubicBezTo>
                  <a:pt x="1123670" y="1135870"/>
                  <a:pt x="1122084" y="1137984"/>
                  <a:pt x="1119852" y="1139629"/>
                </a:cubicBezTo>
                <a:cubicBezTo>
                  <a:pt x="1117620" y="1141273"/>
                  <a:pt x="1115329" y="1141861"/>
                  <a:pt x="1112979" y="1141391"/>
                </a:cubicBezTo>
                <a:cubicBezTo>
                  <a:pt x="1114154" y="1143035"/>
                  <a:pt x="1114742" y="1144915"/>
                  <a:pt x="1114742" y="1147030"/>
                </a:cubicBezTo>
                <a:cubicBezTo>
                  <a:pt x="1114742" y="1150554"/>
                  <a:pt x="1113684" y="1153726"/>
                  <a:pt x="1111570" y="1156545"/>
                </a:cubicBezTo>
                <a:cubicBezTo>
                  <a:pt x="1114389" y="1159364"/>
                  <a:pt x="1115799" y="1162066"/>
                  <a:pt x="1115799" y="1164651"/>
                </a:cubicBezTo>
                <a:cubicBezTo>
                  <a:pt x="1115799" y="1166530"/>
                  <a:pt x="1115329" y="1168880"/>
                  <a:pt x="1114389" y="1171699"/>
                </a:cubicBezTo>
                <a:cubicBezTo>
                  <a:pt x="1115329" y="1171699"/>
                  <a:pt x="1116680" y="1172228"/>
                  <a:pt x="1118442" y="1173285"/>
                </a:cubicBezTo>
                <a:cubicBezTo>
                  <a:pt x="1120204" y="1174343"/>
                  <a:pt x="1121203" y="1175459"/>
                  <a:pt x="1121438" y="1176633"/>
                </a:cubicBezTo>
                <a:cubicBezTo>
                  <a:pt x="1123317" y="1175928"/>
                  <a:pt x="1125667" y="1175576"/>
                  <a:pt x="1128486" y="1175576"/>
                </a:cubicBezTo>
                <a:cubicBezTo>
                  <a:pt x="1133655" y="1175576"/>
                  <a:pt x="1137062" y="1176751"/>
                  <a:pt x="1138706" y="1179100"/>
                </a:cubicBezTo>
                <a:cubicBezTo>
                  <a:pt x="1141291" y="1178161"/>
                  <a:pt x="1143993" y="1177690"/>
                  <a:pt x="1146812" y="1177690"/>
                </a:cubicBezTo>
                <a:cubicBezTo>
                  <a:pt x="1151276" y="1177690"/>
                  <a:pt x="1154800" y="1178983"/>
                  <a:pt x="1157385" y="1181567"/>
                </a:cubicBezTo>
                <a:cubicBezTo>
                  <a:pt x="1159265" y="1179688"/>
                  <a:pt x="1162378" y="1178161"/>
                  <a:pt x="1166724" y="1176986"/>
                </a:cubicBezTo>
                <a:cubicBezTo>
                  <a:pt x="1171071" y="1175811"/>
                  <a:pt x="1175006" y="1175224"/>
                  <a:pt x="1178530" y="1175224"/>
                </a:cubicBezTo>
                <a:cubicBezTo>
                  <a:pt x="1180645" y="1170995"/>
                  <a:pt x="1184404" y="1168528"/>
                  <a:pt x="1189808" y="1167823"/>
                </a:cubicBezTo>
                <a:cubicBezTo>
                  <a:pt x="1190278" y="1166178"/>
                  <a:pt x="1191570" y="1164063"/>
                  <a:pt x="1193684" y="1161479"/>
                </a:cubicBezTo>
                <a:cubicBezTo>
                  <a:pt x="1192745" y="1160069"/>
                  <a:pt x="1191923" y="1158190"/>
                  <a:pt x="1191218" y="1155840"/>
                </a:cubicBezTo>
                <a:cubicBezTo>
                  <a:pt x="1190513" y="1153491"/>
                  <a:pt x="1190161" y="1151141"/>
                  <a:pt x="1190161" y="1148792"/>
                </a:cubicBezTo>
                <a:cubicBezTo>
                  <a:pt x="1190161" y="1143858"/>
                  <a:pt x="1191335" y="1140216"/>
                  <a:pt x="1193684" y="1137866"/>
                </a:cubicBezTo>
                <a:cubicBezTo>
                  <a:pt x="1191101" y="1134577"/>
                  <a:pt x="1189808" y="1130701"/>
                  <a:pt x="1189808" y="1126237"/>
                </a:cubicBezTo>
                <a:cubicBezTo>
                  <a:pt x="1189808" y="1123182"/>
                  <a:pt x="1190278" y="1120598"/>
                  <a:pt x="1191218" y="1118483"/>
                </a:cubicBezTo>
                <a:cubicBezTo>
                  <a:pt x="1189338" y="1119658"/>
                  <a:pt x="1187224" y="1120245"/>
                  <a:pt x="1184874" y="1120245"/>
                </a:cubicBezTo>
                <a:cubicBezTo>
                  <a:pt x="1182760" y="1120245"/>
                  <a:pt x="1180998" y="1119423"/>
                  <a:pt x="1179588" y="1117778"/>
                </a:cubicBezTo>
                <a:close/>
                <a:moveTo>
                  <a:pt x="6152005" y="1058923"/>
                </a:moveTo>
                <a:cubicBezTo>
                  <a:pt x="6148246" y="1060568"/>
                  <a:pt x="6144605" y="1061390"/>
                  <a:pt x="6141080" y="1061390"/>
                </a:cubicBezTo>
                <a:cubicBezTo>
                  <a:pt x="6140140" y="1061390"/>
                  <a:pt x="6138731" y="1061155"/>
                  <a:pt x="6136851" y="1060685"/>
                </a:cubicBezTo>
                <a:cubicBezTo>
                  <a:pt x="6133797" y="1063975"/>
                  <a:pt x="6131447" y="1066324"/>
                  <a:pt x="6129803" y="1067734"/>
                </a:cubicBezTo>
                <a:cubicBezTo>
                  <a:pt x="6128158" y="1069144"/>
                  <a:pt x="6125926" y="1069966"/>
                  <a:pt x="6123106" y="1070201"/>
                </a:cubicBezTo>
                <a:cubicBezTo>
                  <a:pt x="6122402" y="1071846"/>
                  <a:pt x="6121697" y="1073784"/>
                  <a:pt x="6120992" y="1076016"/>
                </a:cubicBezTo>
                <a:cubicBezTo>
                  <a:pt x="6120287" y="1078248"/>
                  <a:pt x="6119465" y="1080069"/>
                  <a:pt x="6118525" y="1081479"/>
                </a:cubicBezTo>
                <a:cubicBezTo>
                  <a:pt x="6117585" y="1082888"/>
                  <a:pt x="6115941" y="1084063"/>
                  <a:pt x="6113591" y="1085003"/>
                </a:cubicBezTo>
                <a:cubicBezTo>
                  <a:pt x="6113121" y="1088057"/>
                  <a:pt x="6111947" y="1090524"/>
                  <a:pt x="6110067" y="1092404"/>
                </a:cubicBezTo>
                <a:cubicBezTo>
                  <a:pt x="6110302" y="1093343"/>
                  <a:pt x="6110419" y="1094636"/>
                  <a:pt x="6110419" y="1096280"/>
                </a:cubicBezTo>
                <a:cubicBezTo>
                  <a:pt x="6110419" y="1098630"/>
                  <a:pt x="6109832" y="1101214"/>
                  <a:pt x="6108657" y="1104034"/>
                </a:cubicBezTo>
                <a:cubicBezTo>
                  <a:pt x="6109362" y="1105678"/>
                  <a:pt x="6109714" y="1109320"/>
                  <a:pt x="6109714" y="1114959"/>
                </a:cubicBezTo>
                <a:cubicBezTo>
                  <a:pt x="6109714" y="1125767"/>
                  <a:pt x="6108775" y="1132228"/>
                  <a:pt x="6106895" y="1134342"/>
                </a:cubicBezTo>
                <a:cubicBezTo>
                  <a:pt x="6107130" y="1135282"/>
                  <a:pt x="6107952" y="1137514"/>
                  <a:pt x="6109362" y="1141038"/>
                </a:cubicBezTo>
                <a:cubicBezTo>
                  <a:pt x="6110772" y="1144563"/>
                  <a:pt x="6111476" y="1147969"/>
                  <a:pt x="6111476" y="1151259"/>
                </a:cubicBezTo>
                <a:cubicBezTo>
                  <a:pt x="6111476" y="1153843"/>
                  <a:pt x="6111007" y="1156193"/>
                  <a:pt x="6110067" y="1158307"/>
                </a:cubicBezTo>
                <a:cubicBezTo>
                  <a:pt x="6114766" y="1160187"/>
                  <a:pt x="6117703" y="1163476"/>
                  <a:pt x="6118878" y="1168175"/>
                </a:cubicBezTo>
                <a:cubicBezTo>
                  <a:pt x="6121227" y="1168880"/>
                  <a:pt x="6123459" y="1170407"/>
                  <a:pt x="6125574" y="1172757"/>
                </a:cubicBezTo>
                <a:cubicBezTo>
                  <a:pt x="6131212" y="1172522"/>
                  <a:pt x="6136029" y="1174989"/>
                  <a:pt x="6140023" y="1180157"/>
                </a:cubicBezTo>
                <a:cubicBezTo>
                  <a:pt x="6140728" y="1178513"/>
                  <a:pt x="6142842" y="1177690"/>
                  <a:pt x="6146367" y="1177690"/>
                </a:cubicBezTo>
                <a:cubicBezTo>
                  <a:pt x="6148011" y="1177690"/>
                  <a:pt x="6149421" y="1177808"/>
                  <a:pt x="6150596" y="1178043"/>
                </a:cubicBezTo>
                <a:cubicBezTo>
                  <a:pt x="6151770" y="1178278"/>
                  <a:pt x="6152710" y="1178395"/>
                  <a:pt x="6153415" y="1178395"/>
                </a:cubicBezTo>
                <a:cubicBezTo>
                  <a:pt x="6153650" y="1176751"/>
                  <a:pt x="6155118" y="1175282"/>
                  <a:pt x="6157821" y="1173990"/>
                </a:cubicBezTo>
                <a:cubicBezTo>
                  <a:pt x="6160522" y="1172698"/>
                  <a:pt x="6163166" y="1172052"/>
                  <a:pt x="6165750" y="1172052"/>
                </a:cubicBezTo>
                <a:cubicBezTo>
                  <a:pt x="6167394" y="1172052"/>
                  <a:pt x="6168804" y="1172404"/>
                  <a:pt x="6169979" y="1173109"/>
                </a:cubicBezTo>
                <a:cubicBezTo>
                  <a:pt x="6169744" y="1170760"/>
                  <a:pt x="6170214" y="1168880"/>
                  <a:pt x="6171389" y="1167470"/>
                </a:cubicBezTo>
                <a:cubicBezTo>
                  <a:pt x="6172564" y="1166061"/>
                  <a:pt x="6174149" y="1164710"/>
                  <a:pt x="6176147" y="1163417"/>
                </a:cubicBezTo>
                <a:cubicBezTo>
                  <a:pt x="6178144" y="1162125"/>
                  <a:pt x="6179612" y="1161127"/>
                  <a:pt x="6180552" y="1160422"/>
                </a:cubicBezTo>
                <a:cubicBezTo>
                  <a:pt x="6180082" y="1159482"/>
                  <a:pt x="6179847" y="1157367"/>
                  <a:pt x="6179847" y="1154078"/>
                </a:cubicBezTo>
                <a:cubicBezTo>
                  <a:pt x="6179847" y="1147030"/>
                  <a:pt x="6180669" y="1142683"/>
                  <a:pt x="6182314" y="1141038"/>
                </a:cubicBezTo>
                <a:cubicBezTo>
                  <a:pt x="6180669" y="1139394"/>
                  <a:pt x="6179847" y="1136104"/>
                  <a:pt x="6179847" y="1131171"/>
                </a:cubicBezTo>
                <a:cubicBezTo>
                  <a:pt x="6179847" y="1125532"/>
                  <a:pt x="6180669" y="1120598"/>
                  <a:pt x="6182314" y="1116369"/>
                </a:cubicBezTo>
                <a:cubicBezTo>
                  <a:pt x="6180904" y="1113314"/>
                  <a:pt x="6180199" y="1108145"/>
                  <a:pt x="6180199" y="1100862"/>
                </a:cubicBezTo>
                <a:cubicBezTo>
                  <a:pt x="6180199" y="1093813"/>
                  <a:pt x="6180669" y="1089114"/>
                  <a:pt x="6181609" y="1086765"/>
                </a:cubicBezTo>
                <a:cubicBezTo>
                  <a:pt x="6179495" y="1082536"/>
                  <a:pt x="6178437" y="1077719"/>
                  <a:pt x="6178437" y="1072315"/>
                </a:cubicBezTo>
                <a:cubicBezTo>
                  <a:pt x="6178437" y="1068086"/>
                  <a:pt x="6178907" y="1065032"/>
                  <a:pt x="6179847" y="1063152"/>
                </a:cubicBezTo>
                <a:cubicBezTo>
                  <a:pt x="6178437" y="1064092"/>
                  <a:pt x="6176382" y="1064151"/>
                  <a:pt x="6173680" y="1063329"/>
                </a:cubicBezTo>
                <a:cubicBezTo>
                  <a:pt x="6170978" y="1062506"/>
                  <a:pt x="6168804" y="1061273"/>
                  <a:pt x="6167160" y="1059628"/>
                </a:cubicBezTo>
                <a:cubicBezTo>
                  <a:pt x="6166220" y="1061038"/>
                  <a:pt x="6164341" y="1061743"/>
                  <a:pt x="6161521" y="1061743"/>
                </a:cubicBezTo>
                <a:cubicBezTo>
                  <a:pt x="6159641" y="1061743"/>
                  <a:pt x="6157762" y="1061449"/>
                  <a:pt x="6155882" y="1060862"/>
                </a:cubicBezTo>
                <a:cubicBezTo>
                  <a:pt x="6154003" y="1060274"/>
                  <a:pt x="6152710" y="1059628"/>
                  <a:pt x="6152005" y="1058923"/>
                </a:cubicBezTo>
                <a:close/>
                <a:moveTo>
                  <a:pt x="4018405" y="1058923"/>
                </a:moveTo>
                <a:cubicBezTo>
                  <a:pt x="4014646" y="1060568"/>
                  <a:pt x="4011004" y="1061390"/>
                  <a:pt x="4007480" y="1061390"/>
                </a:cubicBezTo>
                <a:cubicBezTo>
                  <a:pt x="4006540" y="1061390"/>
                  <a:pt x="4005131" y="1061155"/>
                  <a:pt x="4003251" y="1060685"/>
                </a:cubicBezTo>
                <a:cubicBezTo>
                  <a:pt x="4000197" y="1063975"/>
                  <a:pt x="3997847" y="1066324"/>
                  <a:pt x="3996203" y="1067734"/>
                </a:cubicBezTo>
                <a:cubicBezTo>
                  <a:pt x="3994558" y="1069144"/>
                  <a:pt x="3992326" y="1069966"/>
                  <a:pt x="3989507" y="1070201"/>
                </a:cubicBezTo>
                <a:cubicBezTo>
                  <a:pt x="3988802" y="1071846"/>
                  <a:pt x="3988097" y="1073784"/>
                  <a:pt x="3987392" y="1076016"/>
                </a:cubicBezTo>
                <a:cubicBezTo>
                  <a:pt x="3986687" y="1078248"/>
                  <a:pt x="3985865" y="1080069"/>
                  <a:pt x="3984925" y="1081479"/>
                </a:cubicBezTo>
                <a:cubicBezTo>
                  <a:pt x="3983985" y="1082888"/>
                  <a:pt x="3982340" y="1084063"/>
                  <a:pt x="3979991" y="1085003"/>
                </a:cubicBezTo>
                <a:cubicBezTo>
                  <a:pt x="3979521" y="1088057"/>
                  <a:pt x="3978347" y="1090524"/>
                  <a:pt x="3976467" y="1092404"/>
                </a:cubicBezTo>
                <a:cubicBezTo>
                  <a:pt x="3976702" y="1093343"/>
                  <a:pt x="3976819" y="1094636"/>
                  <a:pt x="3976819" y="1096280"/>
                </a:cubicBezTo>
                <a:cubicBezTo>
                  <a:pt x="3976819" y="1098630"/>
                  <a:pt x="3976232" y="1101214"/>
                  <a:pt x="3975057" y="1104034"/>
                </a:cubicBezTo>
                <a:cubicBezTo>
                  <a:pt x="3975762" y="1105678"/>
                  <a:pt x="3976114" y="1109320"/>
                  <a:pt x="3976114" y="1114959"/>
                </a:cubicBezTo>
                <a:cubicBezTo>
                  <a:pt x="3976114" y="1125767"/>
                  <a:pt x="3975175" y="1132228"/>
                  <a:pt x="3973295" y="1134342"/>
                </a:cubicBezTo>
                <a:cubicBezTo>
                  <a:pt x="3973530" y="1135282"/>
                  <a:pt x="3974352" y="1137514"/>
                  <a:pt x="3975762" y="1141038"/>
                </a:cubicBezTo>
                <a:cubicBezTo>
                  <a:pt x="3977172" y="1144563"/>
                  <a:pt x="3977877" y="1147969"/>
                  <a:pt x="3977877" y="1151259"/>
                </a:cubicBezTo>
                <a:cubicBezTo>
                  <a:pt x="3977877" y="1153843"/>
                  <a:pt x="3977406" y="1156193"/>
                  <a:pt x="3976467" y="1158307"/>
                </a:cubicBezTo>
                <a:cubicBezTo>
                  <a:pt x="3981166" y="1160187"/>
                  <a:pt x="3984103" y="1163476"/>
                  <a:pt x="3985278" y="1168175"/>
                </a:cubicBezTo>
                <a:cubicBezTo>
                  <a:pt x="3987627" y="1168880"/>
                  <a:pt x="3989859" y="1170407"/>
                  <a:pt x="3991974" y="1172757"/>
                </a:cubicBezTo>
                <a:cubicBezTo>
                  <a:pt x="3997612" y="1172522"/>
                  <a:pt x="4002429" y="1174989"/>
                  <a:pt x="4006423" y="1180157"/>
                </a:cubicBezTo>
                <a:cubicBezTo>
                  <a:pt x="4007128" y="1178513"/>
                  <a:pt x="4009242" y="1177690"/>
                  <a:pt x="4012767" y="1177690"/>
                </a:cubicBezTo>
                <a:cubicBezTo>
                  <a:pt x="4014411" y="1177690"/>
                  <a:pt x="4015821" y="1177808"/>
                  <a:pt x="4016996" y="1178043"/>
                </a:cubicBezTo>
                <a:cubicBezTo>
                  <a:pt x="4018171" y="1178278"/>
                  <a:pt x="4019110" y="1178395"/>
                  <a:pt x="4019815" y="1178395"/>
                </a:cubicBezTo>
                <a:cubicBezTo>
                  <a:pt x="4020050" y="1176751"/>
                  <a:pt x="4021519" y="1175282"/>
                  <a:pt x="4024220" y="1173990"/>
                </a:cubicBezTo>
                <a:cubicBezTo>
                  <a:pt x="4026922" y="1172698"/>
                  <a:pt x="4029566" y="1172052"/>
                  <a:pt x="4032150" y="1172052"/>
                </a:cubicBezTo>
                <a:cubicBezTo>
                  <a:pt x="4033795" y="1172052"/>
                  <a:pt x="4035204" y="1172404"/>
                  <a:pt x="4036379" y="1173109"/>
                </a:cubicBezTo>
                <a:cubicBezTo>
                  <a:pt x="4036144" y="1170760"/>
                  <a:pt x="4036614" y="1168880"/>
                  <a:pt x="4037789" y="1167470"/>
                </a:cubicBezTo>
                <a:cubicBezTo>
                  <a:pt x="4038963" y="1166061"/>
                  <a:pt x="4040549" y="1164710"/>
                  <a:pt x="4042546" y="1163417"/>
                </a:cubicBezTo>
                <a:cubicBezTo>
                  <a:pt x="4044544" y="1162125"/>
                  <a:pt x="4046012" y="1161127"/>
                  <a:pt x="4046952" y="1160422"/>
                </a:cubicBezTo>
                <a:cubicBezTo>
                  <a:pt x="4046482" y="1159482"/>
                  <a:pt x="4046247" y="1157367"/>
                  <a:pt x="4046247" y="1154078"/>
                </a:cubicBezTo>
                <a:cubicBezTo>
                  <a:pt x="4046247" y="1147030"/>
                  <a:pt x="4047069" y="1142683"/>
                  <a:pt x="4048714" y="1141038"/>
                </a:cubicBezTo>
                <a:cubicBezTo>
                  <a:pt x="4047069" y="1139394"/>
                  <a:pt x="4046247" y="1136104"/>
                  <a:pt x="4046247" y="1131171"/>
                </a:cubicBezTo>
                <a:cubicBezTo>
                  <a:pt x="4046247" y="1125532"/>
                  <a:pt x="4047069" y="1120598"/>
                  <a:pt x="4048714" y="1116369"/>
                </a:cubicBezTo>
                <a:cubicBezTo>
                  <a:pt x="4047304" y="1113314"/>
                  <a:pt x="4046599" y="1108145"/>
                  <a:pt x="4046599" y="1100862"/>
                </a:cubicBezTo>
                <a:cubicBezTo>
                  <a:pt x="4046599" y="1093813"/>
                  <a:pt x="4047069" y="1089114"/>
                  <a:pt x="4048009" y="1086765"/>
                </a:cubicBezTo>
                <a:cubicBezTo>
                  <a:pt x="4045894" y="1082536"/>
                  <a:pt x="4044837" y="1077719"/>
                  <a:pt x="4044837" y="1072315"/>
                </a:cubicBezTo>
                <a:cubicBezTo>
                  <a:pt x="4044837" y="1068086"/>
                  <a:pt x="4045307" y="1065032"/>
                  <a:pt x="4046247" y="1063152"/>
                </a:cubicBezTo>
                <a:cubicBezTo>
                  <a:pt x="4044837" y="1064092"/>
                  <a:pt x="4042782" y="1064151"/>
                  <a:pt x="4040079" y="1063329"/>
                </a:cubicBezTo>
                <a:cubicBezTo>
                  <a:pt x="4037378" y="1062506"/>
                  <a:pt x="4035204" y="1061273"/>
                  <a:pt x="4033560" y="1059628"/>
                </a:cubicBezTo>
                <a:cubicBezTo>
                  <a:pt x="4032620" y="1061038"/>
                  <a:pt x="4030740" y="1061743"/>
                  <a:pt x="4027921" y="1061743"/>
                </a:cubicBezTo>
                <a:cubicBezTo>
                  <a:pt x="4026041" y="1061743"/>
                  <a:pt x="4024162" y="1061449"/>
                  <a:pt x="4022282" y="1060862"/>
                </a:cubicBezTo>
                <a:cubicBezTo>
                  <a:pt x="4020402" y="1060274"/>
                  <a:pt x="4019110" y="1059628"/>
                  <a:pt x="4018405" y="1058923"/>
                </a:cubicBezTo>
                <a:close/>
                <a:moveTo>
                  <a:pt x="4944788" y="1053637"/>
                </a:moveTo>
                <a:cubicBezTo>
                  <a:pt x="4943848" y="1054812"/>
                  <a:pt x="4941851" y="1055810"/>
                  <a:pt x="4938797" y="1056633"/>
                </a:cubicBezTo>
                <a:cubicBezTo>
                  <a:pt x="4935742" y="1057455"/>
                  <a:pt x="4933393" y="1057749"/>
                  <a:pt x="4931748" y="1057514"/>
                </a:cubicBezTo>
                <a:cubicBezTo>
                  <a:pt x="4931043" y="1058688"/>
                  <a:pt x="4929398" y="1059863"/>
                  <a:pt x="4926814" y="1061038"/>
                </a:cubicBezTo>
                <a:cubicBezTo>
                  <a:pt x="4924230" y="1062213"/>
                  <a:pt x="4921528" y="1062565"/>
                  <a:pt x="4918708" y="1062095"/>
                </a:cubicBezTo>
                <a:cubicBezTo>
                  <a:pt x="4916359" y="1066559"/>
                  <a:pt x="4913892" y="1070201"/>
                  <a:pt x="4911308" y="1073020"/>
                </a:cubicBezTo>
                <a:cubicBezTo>
                  <a:pt x="4908723" y="1075840"/>
                  <a:pt x="4905434" y="1077954"/>
                  <a:pt x="4901440" y="1079364"/>
                </a:cubicBezTo>
                <a:cubicBezTo>
                  <a:pt x="4900970" y="1082653"/>
                  <a:pt x="4899501" y="1086295"/>
                  <a:pt x="4897034" y="1090289"/>
                </a:cubicBezTo>
                <a:cubicBezTo>
                  <a:pt x="4894567" y="1094283"/>
                  <a:pt x="4892041" y="1097338"/>
                  <a:pt x="4889457" y="1099452"/>
                </a:cubicBezTo>
                <a:lnTo>
                  <a:pt x="4890867" y="1099805"/>
                </a:lnTo>
                <a:cubicBezTo>
                  <a:pt x="4894156" y="1097455"/>
                  <a:pt x="4898620" y="1096280"/>
                  <a:pt x="4904259" y="1096280"/>
                </a:cubicBezTo>
                <a:cubicBezTo>
                  <a:pt x="4907549" y="1096280"/>
                  <a:pt x="4910661" y="1096633"/>
                  <a:pt x="4913598" y="1097338"/>
                </a:cubicBezTo>
                <a:cubicBezTo>
                  <a:pt x="4916535" y="1098042"/>
                  <a:pt x="4918591" y="1098865"/>
                  <a:pt x="4919766" y="1099805"/>
                </a:cubicBezTo>
                <a:cubicBezTo>
                  <a:pt x="4925405" y="1096280"/>
                  <a:pt x="4931631" y="1094518"/>
                  <a:pt x="4938444" y="1094518"/>
                </a:cubicBezTo>
                <a:cubicBezTo>
                  <a:pt x="4944083" y="1094518"/>
                  <a:pt x="4949017" y="1096280"/>
                  <a:pt x="4953246" y="1099805"/>
                </a:cubicBezTo>
                <a:cubicBezTo>
                  <a:pt x="4955596" y="1096515"/>
                  <a:pt x="4961352" y="1094871"/>
                  <a:pt x="4970515" y="1094871"/>
                </a:cubicBezTo>
                <a:cubicBezTo>
                  <a:pt x="4975684" y="1094871"/>
                  <a:pt x="4979678" y="1095341"/>
                  <a:pt x="4982498" y="1096280"/>
                </a:cubicBezTo>
                <a:cubicBezTo>
                  <a:pt x="4980618" y="1095341"/>
                  <a:pt x="4978915" y="1093285"/>
                  <a:pt x="4977387" y="1090113"/>
                </a:cubicBezTo>
                <a:cubicBezTo>
                  <a:pt x="4975860" y="1086941"/>
                  <a:pt x="4975096" y="1083945"/>
                  <a:pt x="4975096" y="1081126"/>
                </a:cubicBezTo>
                <a:cubicBezTo>
                  <a:pt x="4975096" y="1079247"/>
                  <a:pt x="4975449" y="1077837"/>
                  <a:pt x="4976154" y="1076897"/>
                </a:cubicBezTo>
                <a:cubicBezTo>
                  <a:pt x="4972864" y="1077132"/>
                  <a:pt x="4970104" y="1076251"/>
                  <a:pt x="4967872" y="1074254"/>
                </a:cubicBezTo>
                <a:cubicBezTo>
                  <a:pt x="4965640" y="1072257"/>
                  <a:pt x="4963643" y="1069966"/>
                  <a:pt x="4961881" y="1067382"/>
                </a:cubicBezTo>
                <a:cubicBezTo>
                  <a:pt x="4960119" y="1064797"/>
                  <a:pt x="4958768" y="1062917"/>
                  <a:pt x="4957828" y="1061743"/>
                </a:cubicBezTo>
                <a:cubicBezTo>
                  <a:pt x="4956653" y="1062448"/>
                  <a:pt x="4954245" y="1061801"/>
                  <a:pt x="4950603" y="1059804"/>
                </a:cubicBezTo>
                <a:cubicBezTo>
                  <a:pt x="4946961" y="1057807"/>
                  <a:pt x="4945023" y="1055752"/>
                  <a:pt x="4944788" y="1053637"/>
                </a:cubicBezTo>
                <a:close/>
                <a:moveTo>
                  <a:pt x="2877866" y="1053637"/>
                </a:moveTo>
                <a:cubicBezTo>
                  <a:pt x="2876926" y="1054812"/>
                  <a:pt x="2874929" y="1055810"/>
                  <a:pt x="2871875" y="1056633"/>
                </a:cubicBezTo>
                <a:cubicBezTo>
                  <a:pt x="2868820" y="1057455"/>
                  <a:pt x="2866471" y="1057749"/>
                  <a:pt x="2864827" y="1057514"/>
                </a:cubicBezTo>
                <a:cubicBezTo>
                  <a:pt x="2864122" y="1058688"/>
                  <a:pt x="2862477" y="1059863"/>
                  <a:pt x="2859893" y="1061038"/>
                </a:cubicBezTo>
                <a:cubicBezTo>
                  <a:pt x="2857308" y="1062213"/>
                  <a:pt x="2854605" y="1062565"/>
                  <a:pt x="2851787" y="1062095"/>
                </a:cubicBezTo>
                <a:cubicBezTo>
                  <a:pt x="2849437" y="1066559"/>
                  <a:pt x="2846970" y="1070201"/>
                  <a:pt x="2844386" y="1073020"/>
                </a:cubicBezTo>
                <a:cubicBezTo>
                  <a:pt x="2841801" y="1075840"/>
                  <a:pt x="2838512" y="1077954"/>
                  <a:pt x="2834518" y="1079364"/>
                </a:cubicBezTo>
                <a:cubicBezTo>
                  <a:pt x="2834048" y="1082653"/>
                  <a:pt x="2832579" y="1086295"/>
                  <a:pt x="2830113" y="1090289"/>
                </a:cubicBezTo>
                <a:cubicBezTo>
                  <a:pt x="2827646" y="1094283"/>
                  <a:pt x="2825120" y="1097338"/>
                  <a:pt x="2822535" y="1099452"/>
                </a:cubicBezTo>
                <a:lnTo>
                  <a:pt x="2823945" y="1099805"/>
                </a:lnTo>
                <a:cubicBezTo>
                  <a:pt x="2827234" y="1097455"/>
                  <a:pt x="2831698" y="1096280"/>
                  <a:pt x="2837337" y="1096280"/>
                </a:cubicBezTo>
                <a:cubicBezTo>
                  <a:pt x="2840627" y="1096280"/>
                  <a:pt x="2843740" y="1096633"/>
                  <a:pt x="2846676" y="1097338"/>
                </a:cubicBezTo>
                <a:cubicBezTo>
                  <a:pt x="2849613" y="1098042"/>
                  <a:pt x="2851669" y="1098865"/>
                  <a:pt x="2852844" y="1099805"/>
                </a:cubicBezTo>
                <a:cubicBezTo>
                  <a:pt x="2858483" y="1096280"/>
                  <a:pt x="2864709" y="1094518"/>
                  <a:pt x="2871522" y="1094518"/>
                </a:cubicBezTo>
                <a:cubicBezTo>
                  <a:pt x="2877161" y="1094518"/>
                  <a:pt x="2882095" y="1096280"/>
                  <a:pt x="2886325" y="1099805"/>
                </a:cubicBezTo>
                <a:cubicBezTo>
                  <a:pt x="2888673" y="1096515"/>
                  <a:pt x="2894430" y="1094871"/>
                  <a:pt x="2903592" y="1094871"/>
                </a:cubicBezTo>
                <a:cubicBezTo>
                  <a:pt x="2908762" y="1094871"/>
                  <a:pt x="2912755" y="1095341"/>
                  <a:pt x="2915576" y="1096280"/>
                </a:cubicBezTo>
                <a:cubicBezTo>
                  <a:pt x="2913696" y="1095341"/>
                  <a:pt x="2911993" y="1093285"/>
                  <a:pt x="2910465" y="1090113"/>
                </a:cubicBezTo>
                <a:cubicBezTo>
                  <a:pt x="2908938" y="1086941"/>
                  <a:pt x="2908174" y="1083945"/>
                  <a:pt x="2908174" y="1081126"/>
                </a:cubicBezTo>
                <a:cubicBezTo>
                  <a:pt x="2908174" y="1079247"/>
                  <a:pt x="2908527" y="1077837"/>
                  <a:pt x="2909231" y="1076897"/>
                </a:cubicBezTo>
                <a:cubicBezTo>
                  <a:pt x="2905943" y="1077132"/>
                  <a:pt x="2903182" y="1076251"/>
                  <a:pt x="2900949" y="1074254"/>
                </a:cubicBezTo>
                <a:cubicBezTo>
                  <a:pt x="2898718" y="1072257"/>
                  <a:pt x="2896721" y="1069966"/>
                  <a:pt x="2894959" y="1067382"/>
                </a:cubicBezTo>
                <a:cubicBezTo>
                  <a:pt x="2893196" y="1064797"/>
                  <a:pt x="2891845" y="1062917"/>
                  <a:pt x="2890906" y="1061743"/>
                </a:cubicBezTo>
                <a:cubicBezTo>
                  <a:pt x="2889731" y="1062448"/>
                  <a:pt x="2887323" y="1061801"/>
                  <a:pt x="2883681" y="1059804"/>
                </a:cubicBezTo>
                <a:cubicBezTo>
                  <a:pt x="2880039" y="1057807"/>
                  <a:pt x="2878101" y="1055752"/>
                  <a:pt x="2877866" y="1053637"/>
                </a:cubicBezTo>
                <a:close/>
                <a:moveTo>
                  <a:pt x="296591" y="1053637"/>
                </a:moveTo>
                <a:cubicBezTo>
                  <a:pt x="295652" y="1054812"/>
                  <a:pt x="293654" y="1055810"/>
                  <a:pt x="290600" y="1056633"/>
                </a:cubicBezTo>
                <a:cubicBezTo>
                  <a:pt x="287546" y="1057455"/>
                  <a:pt x="285196" y="1057749"/>
                  <a:pt x="283552" y="1057514"/>
                </a:cubicBezTo>
                <a:cubicBezTo>
                  <a:pt x="282847" y="1058688"/>
                  <a:pt x="281202" y="1059863"/>
                  <a:pt x="278618" y="1061038"/>
                </a:cubicBezTo>
                <a:cubicBezTo>
                  <a:pt x="276033" y="1062213"/>
                  <a:pt x="273331" y="1062565"/>
                  <a:pt x="270512" y="1062095"/>
                </a:cubicBezTo>
                <a:cubicBezTo>
                  <a:pt x="268162" y="1066559"/>
                  <a:pt x="265695" y="1070201"/>
                  <a:pt x="263111" y="1073020"/>
                </a:cubicBezTo>
                <a:cubicBezTo>
                  <a:pt x="260526" y="1075840"/>
                  <a:pt x="257237" y="1077954"/>
                  <a:pt x="253243" y="1079364"/>
                </a:cubicBezTo>
                <a:cubicBezTo>
                  <a:pt x="252773" y="1082653"/>
                  <a:pt x="251305" y="1086295"/>
                  <a:pt x="248838" y="1090289"/>
                </a:cubicBezTo>
                <a:cubicBezTo>
                  <a:pt x="246371" y="1094283"/>
                  <a:pt x="243845" y="1097338"/>
                  <a:pt x="241261" y="1099452"/>
                </a:cubicBezTo>
                <a:lnTo>
                  <a:pt x="242670" y="1099805"/>
                </a:lnTo>
                <a:cubicBezTo>
                  <a:pt x="245960" y="1097455"/>
                  <a:pt x="250424" y="1096280"/>
                  <a:pt x="256062" y="1096280"/>
                </a:cubicBezTo>
                <a:cubicBezTo>
                  <a:pt x="259352" y="1096280"/>
                  <a:pt x="262465" y="1096633"/>
                  <a:pt x="265402" y="1097338"/>
                </a:cubicBezTo>
                <a:cubicBezTo>
                  <a:pt x="268339" y="1098042"/>
                  <a:pt x="270394" y="1098865"/>
                  <a:pt x="271569" y="1099805"/>
                </a:cubicBezTo>
                <a:cubicBezTo>
                  <a:pt x="277208" y="1096280"/>
                  <a:pt x="283434" y="1094518"/>
                  <a:pt x="290248" y="1094518"/>
                </a:cubicBezTo>
                <a:cubicBezTo>
                  <a:pt x="295886" y="1094518"/>
                  <a:pt x="300820" y="1096280"/>
                  <a:pt x="305049" y="1099805"/>
                </a:cubicBezTo>
                <a:cubicBezTo>
                  <a:pt x="307399" y="1096515"/>
                  <a:pt x="313155" y="1094871"/>
                  <a:pt x="322318" y="1094871"/>
                </a:cubicBezTo>
                <a:cubicBezTo>
                  <a:pt x="327487" y="1094871"/>
                  <a:pt x="331481" y="1095341"/>
                  <a:pt x="334301" y="1096280"/>
                </a:cubicBezTo>
                <a:cubicBezTo>
                  <a:pt x="332421" y="1095341"/>
                  <a:pt x="330718" y="1093285"/>
                  <a:pt x="329191" y="1090113"/>
                </a:cubicBezTo>
                <a:cubicBezTo>
                  <a:pt x="327663" y="1086941"/>
                  <a:pt x="326900" y="1083945"/>
                  <a:pt x="326900" y="1081126"/>
                </a:cubicBezTo>
                <a:cubicBezTo>
                  <a:pt x="326900" y="1079247"/>
                  <a:pt x="327252" y="1077837"/>
                  <a:pt x="327957" y="1076897"/>
                </a:cubicBezTo>
                <a:cubicBezTo>
                  <a:pt x="324668" y="1077132"/>
                  <a:pt x="321907" y="1076251"/>
                  <a:pt x="319675" y="1074254"/>
                </a:cubicBezTo>
                <a:cubicBezTo>
                  <a:pt x="317443" y="1072257"/>
                  <a:pt x="315446" y="1069966"/>
                  <a:pt x="313684" y="1067382"/>
                </a:cubicBezTo>
                <a:cubicBezTo>
                  <a:pt x="311922" y="1064797"/>
                  <a:pt x="310571" y="1062917"/>
                  <a:pt x="309631" y="1061743"/>
                </a:cubicBezTo>
                <a:cubicBezTo>
                  <a:pt x="308456" y="1062448"/>
                  <a:pt x="306048" y="1061801"/>
                  <a:pt x="302406" y="1059804"/>
                </a:cubicBezTo>
                <a:cubicBezTo>
                  <a:pt x="298765" y="1057807"/>
                  <a:pt x="296826" y="1055752"/>
                  <a:pt x="296591" y="1053637"/>
                </a:cubicBezTo>
                <a:close/>
                <a:moveTo>
                  <a:pt x="7032535" y="1052227"/>
                </a:moveTo>
                <a:cubicBezTo>
                  <a:pt x="7029950" y="1054812"/>
                  <a:pt x="7026602" y="1056867"/>
                  <a:pt x="7022491" y="1058395"/>
                </a:cubicBezTo>
                <a:cubicBezTo>
                  <a:pt x="7018379" y="1059922"/>
                  <a:pt x="7014796" y="1060450"/>
                  <a:pt x="7011742" y="1059981"/>
                </a:cubicBezTo>
                <a:cubicBezTo>
                  <a:pt x="7011506" y="1062330"/>
                  <a:pt x="7009451" y="1065091"/>
                  <a:pt x="7005574" y="1068263"/>
                </a:cubicBezTo>
                <a:cubicBezTo>
                  <a:pt x="7001698" y="1071434"/>
                  <a:pt x="6998232" y="1073490"/>
                  <a:pt x="6995178" y="1074430"/>
                </a:cubicBezTo>
                <a:cubicBezTo>
                  <a:pt x="6995882" y="1075840"/>
                  <a:pt x="6996235" y="1077484"/>
                  <a:pt x="6996235" y="1079364"/>
                </a:cubicBezTo>
                <a:cubicBezTo>
                  <a:pt x="6996235" y="1081714"/>
                  <a:pt x="6995647" y="1084063"/>
                  <a:pt x="6994472" y="1086412"/>
                </a:cubicBezTo>
                <a:cubicBezTo>
                  <a:pt x="6993298" y="1088762"/>
                  <a:pt x="6991653" y="1090759"/>
                  <a:pt x="6989538" y="1092404"/>
                </a:cubicBezTo>
                <a:cubicBezTo>
                  <a:pt x="6989774" y="1095693"/>
                  <a:pt x="6989010" y="1098865"/>
                  <a:pt x="6987248" y="1101919"/>
                </a:cubicBezTo>
                <a:cubicBezTo>
                  <a:pt x="6985486" y="1104974"/>
                  <a:pt x="6983078" y="1107088"/>
                  <a:pt x="6980023" y="1108263"/>
                </a:cubicBezTo>
                <a:cubicBezTo>
                  <a:pt x="6980493" y="1110142"/>
                  <a:pt x="6980728" y="1111670"/>
                  <a:pt x="6980728" y="1112844"/>
                </a:cubicBezTo>
                <a:cubicBezTo>
                  <a:pt x="6980728" y="1116134"/>
                  <a:pt x="6979906" y="1118718"/>
                  <a:pt x="6978261" y="1120598"/>
                </a:cubicBezTo>
                <a:cubicBezTo>
                  <a:pt x="6978966" y="1122242"/>
                  <a:pt x="6979318" y="1123887"/>
                  <a:pt x="6979318" y="1125532"/>
                </a:cubicBezTo>
                <a:cubicBezTo>
                  <a:pt x="6979318" y="1128116"/>
                  <a:pt x="6978026" y="1130936"/>
                  <a:pt x="6975442" y="1133990"/>
                </a:cubicBezTo>
                <a:cubicBezTo>
                  <a:pt x="6981316" y="1137984"/>
                  <a:pt x="6984252" y="1143740"/>
                  <a:pt x="6984252" y="1151259"/>
                </a:cubicBezTo>
                <a:cubicBezTo>
                  <a:pt x="6984252" y="1155253"/>
                  <a:pt x="6983548" y="1158660"/>
                  <a:pt x="6982138" y="1161479"/>
                </a:cubicBezTo>
                <a:cubicBezTo>
                  <a:pt x="6984488" y="1161714"/>
                  <a:pt x="6986132" y="1162419"/>
                  <a:pt x="6987072" y="1163594"/>
                </a:cubicBezTo>
                <a:cubicBezTo>
                  <a:pt x="6988012" y="1164768"/>
                  <a:pt x="6988834" y="1166648"/>
                  <a:pt x="6989538" y="1169232"/>
                </a:cubicBezTo>
                <a:cubicBezTo>
                  <a:pt x="6995413" y="1169937"/>
                  <a:pt x="6999759" y="1172757"/>
                  <a:pt x="7002578" y="1177690"/>
                </a:cubicBezTo>
                <a:cubicBezTo>
                  <a:pt x="7005163" y="1177690"/>
                  <a:pt x="7008394" y="1178513"/>
                  <a:pt x="7012270" y="1180157"/>
                </a:cubicBezTo>
                <a:cubicBezTo>
                  <a:pt x="7016147" y="1181802"/>
                  <a:pt x="7018673" y="1183682"/>
                  <a:pt x="7019847" y="1185796"/>
                </a:cubicBezTo>
                <a:cubicBezTo>
                  <a:pt x="7021727" y="1184152"/>
                  <a:pt x="7024898" y="1183329"/>
                  <a:pt x="7029363" y="1183329"/>
                </a:cubicBezTo>
                <a:cubicBezTo>
                  <a:pt x="7032652" y="1183329"/>
                  <a:pt x="7034414" y="1183799"/>
                  <a:pt x="7034649" y="1184739"/>
                </a:cubicBezTo>
                <a:cubicBezTo>
                  <a:pt x="7036529" y="1182624"/>
                  <a:pt x="7038878" y="1180980"/>
                  <a:pt x="7041697" y="1179805"/>
                </a:cubicBezTo>
                <a:cubicBezTo>
                  <a:pt x="7044517" y="1178630"/>
                  <a:pt x="7047101" y="1178161"/>
                  <a:pt x="7049451" y="1178395"/>
                </a:cubicBezTo>
                <a:cubicBezTo>
                  <a:pt x="7053445" y="1174401"/>
                  <a:pt x="7057792" y="1172404"/>
                  <a:pt x="7062491" y="1172404"/>
                </a:cubicBezTo>
                <a:cubicBezTo>
                  <a:pt x="7064136" y="1172404"/>
                  <a:pt x="7065310" y="1172522"/>
                  <a:pt x="7066015" y="1172757"/>
                </a:cubicBezTo>
                <a:cubicBezTo>
                  <a:pt x="7065780" y="1170642"/>
                  <a:pt x="7066367" y="1168586"/>
                  <a:pt x="7067777" y="1166589"/>
                </a:cubicBezTo>
                <a:cubicBezTo>
                  <a:pt x="7069187" y="1164592"/>
                  <a:pt x="7070832" y="1163241"/>
                  <a:pt x="7072711" y="1162536"/>
                </a:cubicBezTo>
                <a:cubicBezTo>
                  <a:pt x="7072711" y="1159482"/>
                  <a:pt x="7073475" y="1156839"/>
                  <a:pt x="7075002" y="1154607"/>
                </a:cubicBezTo>
                <a:cubicBezTo>
                  <a:pt x="7076529" y="1152375"/>
                  <a:pt x="7078467" y="1150671"/>
                  <a:pt x="7080817" y="1149497"/>
                </a:cubicBezTo>
                <a:cubicBezTo>
                  <a:pt x="7080817" y="1144798"/>
                  <a:pt x="7081757" y="1141038"/>
                  <a:pt x="7083636" y="1138219"/>
                </a:cubicBezTo>
                <a:cubicBezTo>
                  <a:pt x="7082932" y="1136339"/>
                  <a:pt x="7082579" y="1134460"/>
                  <a:pt x="7082579" y="1132580"/>
                </a:cubicBezTo>
                <a:cubicBezTo>
                  <a:pt x="7082579" y="1129996"/>
                  <a:pt x="7083166" y="1127470"/>
                  <a:pt x="7084341" y="1125003"/>
                </a:cubicBezTo>
                <a:cubicBezTo>
                  <a:pt x="7085516" y="1122536"/>
                  <a:pt x="7087160" y="1120480"/>
                  <a:pt x="7089275" y="1118836"/>
                </a:cubicBezTo>
                <a:cubicBezTo>
                  <a:pt x="7086926" y="1116721"/>
                  <a:pt x="7085751" y="1114137"/>
                  <a:pt x="7085751" y="1111082"/>
                </a:cubicBezTo>
                <a:cubicBezTo>
                  <a:pt x="7085751" y="1108263"/>
                  <a:pt x="7086573" y="1105443"/>
                  <a:pt x="7088218" y="1102624"/>
                </a:cubicBezTo>
                <a:cubicBezTo>
                  <a:pt x="7083519" y="1099805"/>
                  <a:pt x="7080406" y="1097044"/>
                  <a:pt x="7078878" y="1094342"/>
                </a:cubicBezTo>
                <a:cubicBezTo>
                  <a:pt x="7077351" y="1091640"/>
                  <a:pt x="7076588" y="1086647"/>
                  <a:pt x="7076588" y="1079364"/>
                </a:cubicBezTo>
                <a:cubicBezTo>
                  <a:pt x="7074473" y="1079599"/>
                  <a:pt x="7072300" y="1078424"/>
                  <a:pt x="7070068" y="1075840"/>
                </a:cubicBezTo>
                <a:cubicBezTo>
                  <a:pt x="7067836" y="1073255"/>
                  <a:pt x="7066485" y="1070318"/>
                  <a:pt x="7066015" y="1067029"/>
                </a:cubicBezTo>
                <a:cubicBezTo>
                  <a:pt x="7063430" y="1067734"/>
                  <a:pt x="7060317" y="1066970"/>
                  <a:pt x="7056676" y="1064738"/>
                </a:cubicBezTo>
                <a:cubicBezTo>
                  <a:pt x="7053034" y="1062506"/>
                  <a:pt x="7051213" y="1059628"/>
                  <a:pt x="7051213" y="1056104"/>
                </a:cubicBezTo>
                <a:cubicBezTo>
                  <a:pt x="7049334" y="1057044"/>
                  <a:pt x="7047101" y="1057514"/>
                  <a:pt x="7044517" y="1057514"/>
                </a:cubicBezTo>
                <a:cubicBezTo>
                  <a:pt x="7039583" y="1057514"/>
                  <a:pt x="7035589" y="1055752"/>
                  <a:pt x="7032535" y="1052227"/>
                </a:cubicBezTo>
                <a:close/>
                <a:moveTo>
                  <a:pt x="974638" y="1052227"/>
                </a:moveTo>
                <a:cubicBezTo>
                  <a:pt x="972054" y="1054812"/>
                  <a:pt x="968706" y="1056867"/>
                  <a:pt x="964594" y="1058395"/>
                </a:cubicBezTo>
                <a:cubicBezTo>
                  <a:pt x="960483" y="1059922"/>
                  <a:pt x="956900" y="1060450"/>
                  <a:pt x="953845" y="1059981"/>
                </a:cubicBezTo>
                <a:cubicBezTo>
                  <a:pt x="953610" y="1062330"/>
                  <a:pt x="951555" y="1065091"/>
                  <a:pt x="947678" y="1068263"/>
                </a:cubicBezTo>
                <a:cubicBezTo>
                  <a:pt x="943801" y="1071434"/>
                  <a:pt x="940336" y="1073490"/>
                  <a:pt x="937281" y="1074430"/>
                </a:cubicBezTo>
                <a:cubicBezTo>
                  <a:pt x="937986" y="1075840"/>
                  <a:pt x="938338" y="1077484"/>
                  <a:pt x="938338" y="1079364"/>
                </a:cubicBezTo>
                <a:cubicBezTo>
                  <a:pt x="938338" y="1081714"/>
                  <a:pt x="937751" y="1084063"/>
                  <a:pt x="936576" y="1086412"/>
                </a:cubicBezTo>
                <a:cubicBezTo>
                  <a:pt x="935401" y="1088762"/>
                  <a:pt x="933757" y="1090759"/>
                  <a:pt x="931642" y="1092404"/>
                </a:cubicBezTo>
                <a:cubicBezTo>
                  <a:pt x="931878" y="1095693"/>
                  <a:pt x="931113" y="1098865"/>
                  <a:pt x="929351" y="1101919"/>
                </a:cubicBezTo>
                <a:cubicBezTo>
                  <a:pt x="927590" y="1104974"/>
                  <a:pt x="925181" y="1107088"/>
                  <a:pt x="922127" y="1108263"/>
                </a:cubicBezTo>
                <a:cubicBezTo>
                  <a:pt x="922597" y="1110142"/>
                  <a:pt x="922832" y="1111670"/>
                  <a:pt x="922832" y="1112844"/>
                </a:cubicBezTo>
                <a:cubicBezTo>
                  <a:pt x="922832" y="1116134"/>
                  <a:pt x="922009" y="1118718"/>
                  <a:pt x="920365" y="1120598"/>
                </a:cubicBezTo>
                <a:cubicBezTo>
                  <a:pt x="921070" y="1122242"/>
                  <a:pt x="921422" y="1123887"/>
                  <a:pt x="921422" y="1125532"/>
                </a:cubicBezTo>
                <a:cubicBezTo>
                  <a:pt x="921422" y="1128116"/>
                  <a:pt x="920130" y="1130936"/>
                  <a:pt x="917545" y="1133990"/>
                </a:cubicBezTo>
                <a:cubicBezTo>
                  <a:pt x="923419" y="1137984"/>
                  <a:pt x="926356" y="1143740"/>
                  <a:pt x="926356" y="1151259"/>
                </a:cubicBezTo>
                <a:cubicBezTo>
                  <a:pt x="926356" y="1155253"/>
                  <a:pt x="925651" y="1158660"/>
                  <a:pt x="924242" y="1161479"/>
                </a:cubicBezTo>
                <a:cubicBezTo>
                  <a:pt x="926591" y="1161714"/>
                  <a:pt x="928236" y="1162419"/>
                  <a:pt x="929176" y="1163594"/>
                </a:cubicBezTo>
                <a:cubicBezTo>
                  <a:pt x="930115" y="1164768"/>
                  <a:pt x="930938" y="1166648"/>
                  <a:pt x="931642" y="1169232"/>
                </a:cubicBezTo>
                <a:cubicBezTo>
                  <a:pt x="937516" y="1169937"/>
                  <a:pt x="941863" y="1172757"/>
                  <a:pt x="944682" y="1177690"/>
                </a:cubicBezTo>
                <a:cubicBezTo>
                  <a:pt x="947267" y="1177690"/>
                  <a:pt x="950497" y="1178513"/>
                  <a:pt x="954374" y="1180157"/>
                </a:cubicBezTo>
                <a:cubicBezTo>
                  <a:pt x="958251" y="1181802"/>
                  <a:pt x="960776" y="1183682"/>
                  <a:pt x="961951" y="1185796"/>
                </a:cubicBezTo>
                <a:cubicBezTo>
                  <a:pt x="963831" y="1184152"/>
                  <a:pt x="967003" y="1183329"/>
                  <a:pt x="971466" y="1183329"/>
                </a:cubicBezTo>
                <a:cubicBezTo>
                  <a:pt x="974756" y="1183329"/>
                  <a:pt x="976518" y="1183799"/>
                  <a:pt x="976753" y="1184739"/>
                </a:cubicBezTo>
                <a:cubicBezTo>
                  <a:pt x="978633" y="1182624"/>
                  <a:pt x="980982" y="1180980"/>
                  <a:pt x="983802" y="1179805"/>
                </a:cubicBezTo>
                <a:cubicBezTo>
                  <a:pt x="986621" y="1178630"/>
                  <a:pt x="989205" y="1178161"/>
                  <a:pt x="991555" y="1178395"/>
                </a:cubicBezTo>
                <a:cubicBezTo>
                  <a:pt x="995549" y="1174401"/>
                  <a:pt x="999896" y="1172404"/>
                  <a:pt x="1004595" y="1172404"/>
                </a:cubicBezTo>
                <a:cubicBezTo>
                  <a:pt x="1006239" y="1172404"/>
                  <a:pt x="1007414" y="1172522"/>
                  <a:pt x="1008119" y="1172757"/>
                </a:cubicBezTo>
                <a:cubicBezTo>
                  <a:pt x="1007884" y="1170642"/>
                  <a:pt x="1008471" y="1168586"/>
                  <a:pt x="1009881" y="1166589"/>
                </a:cubicBezTo>
                <a:cubicBezTo>
                  <a:pt x="1011291" y="1164592"/>
                  <a:pt x="1012935" y="1163241"/>
                  <a:pt x="1014815" y="1162536"/>
                </a:cubicBezTo>
                <a:cubicBezTo>
                  <a:pt x="1014815" y="1159482"/>
                  <a:pt x="1015579" y="1156839"/>
                  <a:pt x="1017105" y="1154607"/>
                </a:cubicBezTo>
                <a:cubicBezTo>
                  <a:pt x="1018633" y="1152375"/>
                  <a:pt x="1020571" y="1150671"/>
                  <a:pt x="1022921" y="1149497"/>
                </a:cubicBezTo>
                <a:cubicBezTo>
                  <a:pt x="1022921" y="1144798"/>
                  <a:pt x="1023861" y="1141038"/>
                  <a:pt x="1025740" y="1138219"/>
                </a:cubicBezTo>
                <a:cubicBezTo>
                  <a:pt x="1025035" y="1136339"/>
                  <a:pt x="1024683" y="1134460"/>
                  <a:pt x="1024683" y="1132580"/>
                </a:cubicBezTo>
                <a:cubicBezTo>
                  <a:pt x="1024683" y="1129996"/>
                  <a:pt x="1025270" y="1127470"/>
                  <a:pt x="1026445" y="1125003"/>
                </a:cubicBezTo>
                <a:cubicBezTo>
                  <a:pt x="1027620" y="1122536"/>
                  <a:pt x="1029264" y="1120480"/>
                  <a:pt x="1031379" y="1118836"/>
                </a:cubicBezTo>
                <a:cubicBezTo>
                  <a:pt x="1029029" y="1116721"/>
                  <a:pt x="1027855" y="1114137"/>
                  <a:pt x="1027855" y="1111082"/>
                </a:cubicBezTo>
                <a:cubicBezTo>
                  <a:pt x="1027855" y="1108263"/>
                  <a:pt x="1028677" y="1105443"/>
                  <a:pt x="1030322" y="1102624"/>
                </a:cubicBezTo>
                <a:cubicBezTo>
                  <a:pt x="1025623" y="1099805"/>
                  <a:pt x="1022509" y="1097044"/>
                  <a:pt x="1020982" y="1094342"/>
                </a:cubicBezTo>
                <a:cubicBezTo>
                  <a:pt x="1019455" y="1091640"/>
                  <a:pt x="1018692" y="1086647"/>
                  <a:pt x="1018692" y="1079364"/>
                </a:cubicBezTo>
                <a:cubicBezTo>
                  <a:pt x="1016577" y="1079599"/>
                  <a:pt x="1014404" y="1078424"/>
                  <a:pt x="1012172" y="1075840"/>
                </a:cubicBezTo>
                <a:cubicBezTo>
                  <a:pt x="1009940" y="1073255"/>
                  <a:pt x="1008589" y="1070318"/>
                  <a:pt x="1008119" y="1067029"/>
                </a:cubicBezTo>
                <a:cubicBezTo>
                  <a:pt x="1005534" y="1067734"/>
                  <a:pt x="1002421" y="1066970"/>
                  <a:pt x="998780" y="1064738"/>
                </a:cubicBezTo>
                <a:cubicBezTo>
                  <a:pt x="995138" y="1062506"/>
                  <a:pt x="993317" y="1059628"/>
                  <a:pt x="993317" y="1056104"/>
                </a:cubicBezTo>
                <a:cubicBezTo>
                  <a:pt x="991437" y="1057044"/>
                  <a:pt x="989205" y="1057514"/>
                  <a:pt x="986621" y="1057514"/>
                </a:cubicBezTo>
                <a:cubicBezTo>
                  <a:pt x="981687" y="1057514"/>
                  <a:pt x="977693" y="1055752"/>
                  <a:pt x="974638" y="1052227"/>
                </a:cubicBezTo>
                <a:close/>
                <a:moveTo>
                  <a:pt x="1518629" y="1047646"/>
                </a:moveTo>
                <a:cubicBezTo>
                  <a:pt x="1517689" y="1049525"/>
                  <a:pt x="1515222" y="1051640"/>
                  <a:pt x="1511228" y="1053989"/>
                </a:cubicBezTo>
                <a:cubicBezTo>
                  <a:pt x="1507234" y="1056339"/>
                  <a:pt x="1503827" y="1057749"/>
                  <a:pt x="1501008" y="1058219"/>
                </a:cubicBezTo>
                <a:cubicBezTo>
                  <a:pt x="1500773" y="1060568"/>
                  <a:pt x="1499657" y="1062683"/>
                  <a:pt x="1497660" y="1064562"/>
                </a:cubicBezTo>
                <a:cubicBezTo>
                  <a:pt x="1495663" y="1066442"/>
                  <a:pt x="1493138" y="1067851"/>
                  <a:pt x="1490084" y="1068791"/>
                </a:cubicBezTo>
                <a:cubicBezTo>
                  <a:pt x="1490084" y="1070906"/>
                  <a:pt x="1489203" y="1073725"/>
                  <a:pt x="1487441" y="1077249"/>
                </a:cubicBezTo>
                <a:cubicBezTo>
                  <a:pt x="1485679" y="1080774"/>
                  <a:pt x="1483858" y="1083241"/>
                  <a:pt x="1481978" y="1084650"/>
                </a:cubicBezTo>
                <a:lnTo>
                  <a:pt x="1482331" y="1089937"/>
                </a:lnTo>
                <a:cubicBezTo>
                  <a:pt x="1482331" y="1094401"/>
                  <a:pt x="1481802" y="1098512"/>
                  <a:pt x="1480745" y="1102272"/>
                </a:cubicBezTo>
                <a:cubicBezTo>
                  <a:pt x="1479687" y="1106031"/>
                  <a:pt x="1477984" y="1108263"/>
                  <a:pt x="1475634" y="1108968"/>
                </a:cubicBezTo>
                <a:cubicBezTo>
                  <a:pt x="1477279" y="1110377"/>
                  <a:pt x="1478571" y="1112551"/>
                  <a:pt x="1479511" y="1115488"/>
                </a:cubicBezTo>
                <a:cubicBezTo>
                  <a:pt x="1480451" y="1118424"/>
                  <a:pt x="1480921" y="1121538"/>
                  <a:pt x="1480921" y="1124827"/>
                </a:cubicBezTo>
                <a:cubicBezTo>
                  <a:pt x="1480921" y="1129996"/>
                  <a:pt x="1480099" y="1134107"/>
                  <a:pt x="1478454" y="1137162"/>
                </a:cubicBezTo>
                <a:cubicBezTo>
                  <a:pt x="1480333" y="1138101"/>
                  <a:pt x="1482213" y="1139922"/>
                  <a:pt x="1484093" y="1142624"/>
                </a:cubicBezTo>
                <a:cubicBezTo>
                  <a:pt x="1485972" y="1145326"/>
                  <a:pt x="1486912" y="1148322"/>
                  <a:pt x="1486912" y="1151611"/>
                </a:cubicBezTo>
                <a:cubicBezTo>
                  <a:pt x="1486912" y="1153256"/>
                  <a:pt x="1486560" y="1155135"/>
                  <a:pt x="1485855" y="1157250"/>
                </a:cubicBezTo>
                <a:cubicBezTo>
                  <a:pt x="1487030" y="1157955"/>
                  <a:pt x="1488557" y="1160187"/>
                  <a:pt x="1490436" y="1163946"/>
                </a:cubicBezTo>
                <a:cubicBezTo>
                  <a:pt x="1492316" y="1167705"/>
                  <a:pt x="1493373" y="1170172"/>
                  <a:pt x="1493607" y="1171347"/>
                </a:cubicBezTo>
                <a:cubicBezTo>
                  <a:pt x="1497131" y="1171582"/>
                  <a:pt x="1500597" y="1172287"/>
                  <a:pt x="1504003" y="1173461"/>
                </a:cubicBezTo>
                <a:cubicBezTo>
                  <a:pt x="1507410" y="1174636"/>
                  <a:pt x="1509818" y="1176398"/>
                  <a:pt x="1511228" y="1178748"/>
                </a:cubicBezTo>
                <a:cubicBezTo>
                  <a:pt x="1514753" y="1176633"/>
                  <a:pt x="1518159" y="1175576"/>
                  <a:pt x="1521449" y="1175576"/>
                </a:cubicBezTo>
                <a:cubicBezTo>
                  <a:pt x="1525912" y="1175576"/>
                  <a:pt x="1530259" y="1177221"/>
                  <a:pt x="1534488" y="1180510"/>
                </a:cubicBezTo>
                <a:cubicBezTo>
                  <a:pt x="1536603" y="1177926"/>
                  <a:pt x="1539774" y="1176633"/>
                  <a:pt x="1544004" y="1176633"/>
                </a:cubicBezTo>
                <a:cubicBezTo>
                  <a:pt x="1547529" y="1176633"/>
                  <a:pt x="1549996" y="1177103"/>
                  <a:pt x="1551404" y="1178043"/>
                </a:cubicBezTo>
                <a:cubicBezTo>
                  <a:pt x="1552110" y="1177103"/>
                  <a:pt x="1553931" y="1175635"/>
                  <a:pt x="1556868" y="1173638"/>
                </a:cubicBezTo>
                <a:cubicBezTo>
                  <a:pt x="1559804" y="1171641"/>
                  <a:pt x="1562800" y="1170172"/>
                  <a:pt x="1565854" y="1169232"/>
                </a:cubicBezTo>
                <a:cubicBezTo>
                  <a:pt x="1563034" y="1166413"/>
                  <a:pt x="1561625" y="1161127"/>
                  <a:pt x="1561625" y="1153373"/>
                </a:cubicBezTo>
                <a:cubicBezTo>
                  <a:pt x="1561625" y="1148204"/>
                  <a:pt x="1562330" y="1143505"/>
                  <a:pt x="1563739" y="1139276"/>
                </a:cubicBezTo>
                <a:cubicBezTo>
                  <a:pt x="1561860" y="1135517"/>
                  <a:pt x="1560920" y="1131993"/>
                  <a:pt x="1560920" y="1128704"/>
                </a:cubicBezTo>
                <a:cubicBezTo>
                  <a:pt x="1560920" y="1125649"/>
                  <a:pt x="1561507" y="1123182"/>
                  <a:pt x="1562682" y="1121303"/>
                </a:cubicBezTo>
                <a:cubicBezTo>
                  <a:pt x="1561743" y="1119658"/>
                  <a:pt x="1561273" y="1117426"/>
                  <a:pt x="1561273" y="1114607"/>
                </a:cubicBezTo>
                <a:cubicBezTo>
                  <a:pt x="1561273" y="1110612"/>
                  <a:pt x="1562095" y="1107088"/>
                  <a:pt x="1563739" y="1104034"/>
                </a:cubicBezTo>
                <a:cubicBezTo>
                  <a:pt x="1562330" y="1101449"/>
                  <a:pt x="1561625" y="1098277"/>
                  <a:pt x="1561625" y="1094518"/>
                </a:cubicBezTo>
                <a:cubicBezTo>
                  <a:pt x="1561625" y="1092874"/>
                  <a:pt x="1561860" y="1091111"/>
                  <a:pt x="1562330" y="1089232"/>
                </a:cubicBezTo>
                <a:cubicBezTo>
                  <a:pt x="1560215" y="1086412"/>
                  <a:pt x="1559158" y="1082418"/>
                  <a:pt x="1559158" y="1077249"/>
                </a:cubicBezTo>
                <a:cubicBezTo>
                  <a:pt x="1559158" y="1073725"/>
                  <a:pt x="1559745" y="1070553"/>
                  <a:pt x="1560920" y="1067734"/>
                </a:cubicBezTo>
                <a:cubicBezTo>
                  <a:pt x="1559511" y="1066794"/>
                  <a:pt x="1558335" y="1065091"/>
                  <a:pt x="1557396" y="1062624"/>
                </a:cubicBezTo>
                <a:cubicBezTo>
                  <a:pt x="1556456" y="1060157"/>
                  <a:pt x="1555868" y="1057866"/>
                  <a:pt x="1555634" y="1055752"/>
                </a:cubicBezTo>
                <a:cubicBezTo>
                  <a:pt x="1552815" y="1055986"/>
                  <a:pt x="1549996" y="1055575"/>
                  <a:pt x="1547175" y="1054518"/>
                </a:cubicBezTo>
                <a:cubicBezTo>
                  <a:pt x="1544356" y="1053461"/>
                  <a:pt x="1542477" y="1051992"/>
                  <a:pt x="1541537" y="1050113"/>
                </a:cubicBezTo>
                <a:cubicBezTo>
                  <a:pt x="1538483" y="1051757"/>
                  <a:pt x="1535428" y="1052580"/>
                  <a:pt x="1532374" y="1052580"/>
                </a:cubicBezTo>
                <a:cubicBezTo>
                  <a:pt x="1527910" y="1052580"/>
                  <a:pt x="1523328" y="1050935"/>
                  <a:pt x="1518629" y="1047646"/>
                </a:cubicBezTo>
                <a:close/>
                <a:moveTo>
                  <a:pt x="7667881" y="1024738"/>
                </a:moveTo>
                <a:cubicBezTo>
                  <a:pt x="7673754" y="1024738"/>
                  <a:pt x="7678982" y="1026148"/>
                  <a:pt x="7683564" y="1028967"/>
                </a:cubicBezTo>
                <a:cubicBezTo>
                  <a:pt x="7688145" y="1031787"/>
                  <a:pt x="7690788" y="1035546"/>
                  <a:pt x="7691493" y="1040245"/>
                </a:cubicBezTo>
                <a:cubicBezTo>
                  <a:pt x="7695722" y="1041655"/>
                  <a:pt x="7698953" y="1043828"/>
                  <a:pt x="7701185" y="1046765"/>
                </a:cubicBezTo>
                <a:cubicBezTo>
                  <a:pt x="7703417" y="1049702"/>
                  <a:pt x="7704768" y="1053754"/>
                  <a:pt x="7705238" y="1058923"/>
                </a:cubicBezTo>
                <a:cubicBezTo>
                  <a:pt x="7708292" y="1061978"/>
                  <a:pt x="7710524" y="1065561"/>
                  <a:pt x="7711934" y="1069672"/>
                </a:cubicBezTo>
                <a:cubicBezTo>
                  <a:pt x="7713344" y="1073784"/>
                  <a:pt x="7714048" y="1077954"/>
                  <a:pt x="7714048" y="1082183"/>
                </a:cubicBezTo>
                <a:cubicBezTo>
                  <a:pt x="7714048" y="1087587"/>
                  <a:pt x="7713109" y="1091934"/>
                  <a:pt x="7711229" y="1095223"/>
                </a:cubicBezTo>
                <a:cubicBezTo>
                  <a:pt x="7712873" y="1097573"/>
                  <a:pt x="7714283" y="1101097"/>
                  <a:pt x="7715458" y="1105796"/>
                </a:cubicBezTo>
                <a:cubicBezTo>
                  <a:pt x="7716633" y="1110495"/>
                  <a:pt x="7717220" y="1115076"/>
                  <a:pt x="7717220" y="1119540"/>
                </a:cubicBezTo>
                <a:cubicBezTo>
                  <a:pt x="7717220" y="1121420"/>
                  <a:pt x="7716985" y="1123770"/>
                  <a:pt x="7716516" y="1126589"/>
                </a:cubicBezTo>
                <a:cubicBezTo>
                  <a:pt x="7718160" y="1130113"/>
                  <a:pt x="7718982" y="1132463"/>
                  <a:pt x="7718982" y="1133637"/>
                </a:cubicBezTo>
                <a:cubicBezTo>
                  <a:pt x="7718982" y="1134342"/>
                  <a:pt x="7718630" y="1135987"/>
                  <a:pt x="7717925" y="1138571"/>
                </a:cubicBezTo>
                <a:cubicBezTo>
                  <a:pt x="7718160" y="1139511"/>
                  <a:pt x="7718395" y="1140627"/>
                  <a:pt x="7718630" y="1141919"/>
                </a:cubicBezTo>
                <a:cubicBezTo>
                  <a:pt x="7718865" y="1143212"/>
                  <a:pt x="7718982" y="1144798"/>
                  <a:pt x="7718982" y="1146677"/>
                </a:cubicBezTo>
                <a:cubicBezTo>
                  <a:pt x="7718982" y="1150201"/>
                  <a:pt x="7717690" y="1153373"/>
                  <a:pt x="7715106" y="1156193"/>
                </a:cubicBezTo>
                <a:cubicBezTo>
                  <a:pt x="7716045" y="1158777"/>
                  <a:pt x="7716516" y="1161949"/>
                  <a:pt x="7716516" y="1165708"/>
                </a:cubicBezTo>
                <a:cubicBezTo>
                  <a:pt x="7716516" y="1170642"/>
                  <a:pt x="7715341" y="1174636"/>
                  <a:pt x="7712991" y="1177690"/>
                </a:cubicBezTo>
                <a:cubicBezTo>
                  <a:pt x="7713461" y="1178630"/>
                  <a:pt x="7713696" y="1180157"/>
                  <a:pt x="7713696" y="1182272"/>
                </a:cubicBezTo>
                <a:cubicBezTo>
                  <a:pt x="7713696" y="1187206"/>
                  <a:pt x="7711699" y="1191318"/>
                  <a:pt x="7707704" y="1194607"/>
                </a:cubicBezTo>
                <a:cubicBezTo>
                  <a:pt x="7706765" y="1197896"/>
                  <a:pt x="7705003" y="1200422"/>
                  <a:pt x="7702418" y="1202184"/>
                </a:cubicBezTo>
                <a:cubicBezTo>
                  <a:pt x="7699834" y="1203946"/>
                  <a:pt x="7697014" y="1204827"/>
                  <a:pt x="7693960" y="1204827"/>
                </a:cubicBezTo>
                <a:cubicBezTo>
                  <a:pt x="7690906" y="1204827"/>
                  <a:pt x="7688439" y="1203887"/>
                  <a:pt x="7686559" y="1202008"/>
                </a:cubicBezTo>
                <a:cubicBezTo>
                  <a:pt x="7680450" y="1204592"/>
                  <a:pt x="7675516" y="1205885"/>
                  <a:pt x="7671757" y="1205885"/>
                </a:cubicBezTo>
                <a:cubicBezTo>
                  <a:pt x="7669878" y="1205885"/>
                  <a:pt x="7668468" y="1205767"/>
                  <a:pt x="7667528" y="1205532"/>
                </a:cubicBezTo>
                <a:cubicBezTo>
                  <a:pt x="7661420" y="1207412"/>
                  <a:pt x="7656251" y="1208352"/>
                  <a:pt x="7652021" y="1208352"/>
                </a:cubicBezTo>
                <a:cubicBezTo>
                  <a:pt x="7648967" y="1208352"/>
                  <a:pt x="7644738" y="1207764"/>
                  <a:pt x="7639334" y="1206589"/>
                </a:cubicBezTo>
                <a:cubicBezTo>
                  <a:pt x="7636045" y="1208469"/>
                  <a:pt x="7632873" y="1209409"/>
                  <a:pt x="7629819" y="1209409"/>
                </a:cubicBezTo>
                <a:cubicBezTo>
                  <a:pt x="7627000" y="1209409"/>
                  <a:pt x="7624415" y="1208586"/>
                  <a:pt x="7622066" y="1206942"/>
                </a:cubicBezTo>
                <a:cubicBezTo>
                  <a:pt x="7620891" y="1207177"/>
                  <a:pt x="7619129" y="1207294"/>
                  <a:pt x="7616779" y="1207294"/>
                </a:cubicBezTo>
                <a:cubicBezTo>
                  <a:pt x="7607616" y="1207294"/>
                  <a:pt x="7600567" y="1203183"/>
                  <a:pt x="7595633" y="1194959"/>
                </a:cubicBezTo>
                <a:cubicBezTo>
                  <a:pt x="7586705" y="1189790"/>
                  <a:pt x="7582241" y="1182037"/>
                  <a:pt x="7582241" y="1171699"/>
                </a:cubicBezTo>
                <a:cubicBezTo>
                  <a:pt x="7582241" y="1169115"/>
                  <a:pt x="7582359" y="1167118"/>
                  <a:pt x="7582594" y="1165708"/>
                </a:cubicBezTo>
                <a:cubicBezTo>
                  <a:pt x="7580479" y="1164298"/>
                  <a:pt x="7579422" y="1161362"/>
                  <a:pt x="7579422" y="1156897"/>
                </a:cubicBezTo>
                <a:cubicBezTo>
                  <a:pt x="7579422" y="1153843"/>
                  <a:pt x="7580009" y="1151141"/>
                  <a:pt x="7581184" y="1148792"/>
                </a:cubicBezTo>
                <a:cubicBezTo>
                  <a:pt x="7580244" y="1144563"/>
                  <a:pt x="7579775" y="1141861"/>
                  <a:pt x="7579775" y="1140686"/>
                </a:cubicBezTo>
                <a:cubicBezTo>
                  <a:pt x="7579775" y="1133872"/>
                  <a:pt x="7583064" y="1127764"/>
                  <a:pt x="7589643" y="1122360"/>
                </a:cubicBezTo>
                <a:cubicBezTo>
                  <a:pt x="7592227" y="1116956"/>
                  <a:pt x="7595222" y="1113314"/>
                  <a:pt x="7598629" y="1111435"/>
                </a:cubicBezTo>
                <a:cubicBezTo>
                  <a:pt x="7602036" y="1109555"/>
                  <a:pt x="7606324" y="1108145"/>
                  <a:pt x="7611493" y="1107206"/>
                </a:cubicBezTo>
                <a:cubicBezTo>
                  <a:pt x="7612902" y="1103211"/>
                  <a:pt x="7616191" y="1100509"/>
                  <a:pt x="7621360" y="1099100"/>
                </a:cubicBezTo>
                <a:cubicBezTo>
                  <a:pt x="7626529" y="1097690"/>
                  <a:pt x="7631581" y="1097220"/>
                  <a:pt x="7636515" y="1097690"/>
                </a:cubicBezTo>
                <a:cubicBezTo>
                  <a:pt x="7637924" y="1096750"/>
                  <a:pt x="7639921" y="1095869"/>
                  <a:pt x="7642506" y="1095047"/>
                </a:cubicBezTo>
                <a:cubicBezTo>
                  <a:pt x="7645090" y="1094225"/>
                  <a:pt x="7647675" y="1093813"/>
                  <a:pt x="7650259" y="1093813"/>
                </a:cubicBezTo>
                <a:cubicBezTo>
                  <a:pt x="7653079" y="1093813"/>
                  <a:pt x="7655546" y="1094283"/>
                  <a:pt x="7657660" y="1095223"/>
                </a:cubicBezTo>
                <a:cubicBezTo>
                  <a:pt x="7658130" y="1094753"/>
                  <a:pt x="7659305" y="1094518"/>
                  <a:pt x="7661185" y="1094518"/>
                </a:cubicBezTo>
                <a:cubicBezTo>
                  <a:pt x="7662594" y="1094518"/>
                  <a:pt x="7664004" y="1094636"/>
                  <a:pt x="7665413" y="1094871"/>
                </a:cubicBezTo>
                <a:cubicBezTo>
                  <a:pt x="7666823" y="1095106"/>
                  <a:pt x="7667763" y="1095458"/>
                  <a:pt x="7668233" y="1095928"/>
                </a:cubicBezTo>
                <a:cubicBezTo>
                  <a:pt x="7671522" y="1091699"/>
                  <a:pt x="7675399" y="1089584"/>
                  <a:pt x="7679863" y="1089584"/>
                </a:cubicBezTo>
                <a:cubicBezTo>
                  <a:pt x="7681273" y="1089584"/>
                  <a:pt x="7682683" y="1089937"/>
                  <a:pt x="7684092" y="1090642"/>
                </a:cubicBezTo>
                <a:lnTo>
                  <a:pt x="7684092" y="1089584"/>
                </a:lnTo>
                <a:cubicBezTo>
                  <a:pt x="7684092" y="1085590"/>
                  <a:pt x="7684915" y="1082771"/>
                  <a:pt x="7686559" y="1081126"/>
                </a:cubicBezTo>
                <a:cubicBezTo>
                  <a:pt x="7684209" y="1080421"/>
                  <a:pt x="7681684" y="1078365"/>
                  <a:pt x="7678982" y="1074959"/>
                </a:cubicBezTo>
                <a:cubicBezTo>
                  <a:pt x="7676280" y="1071552"/>
                  <a:pt x="7674694" y="1068439"/>
                  <a:pt x="7674225" y="1065619"/>
                </a:cubicBezTo>
                <a:cubicBezTo>
                  <a:pt x="7670465" y="1063975"/>
                  <a:pt x="7667881" y="1061273"/>
                  <a:pt x="7666471" y="1057514"/>
                </a:cubicBezTo>
                <a:cubicBezTo>
                  <a:pt x="7663651" y="1059628"/>
                  <a:pt x="7660362" y="1060685"/>
                  <a:pt x="7656603" y="1060685"/>
                </a:cubicBezTo>
                <a:cubicBezTo>
                  <a:pt x="7654019" y="1060685"/>
                  <a:pt x="7651552" y="1059981"/>
                  <a:pt x="7649202" y="1058571"/>
                </a:cubicBezTo>
                <a:cubicBezTo>
                  <a:pt x="7645208" y="1059746"/>
                  <a:pt x="7642624" y="1060216"/>
                  <a:pt x="7641449" y="1059981"/>
                </a:cubicBezTo>
                <a:cubicBezTo>
                  <a:pt x="7638159" y="1062330"/>
                  <a:pt x="7634518" y="1063505"/>
                  <a:pt x="7630524" y="1063505"/>
                </a:cubicBezTo>
                <a:cubicBezTo>
                  <a:pt x="7627000" y="1068204"/>
                  <a:pt x="7622888" y="1070318"/>
                  <a:pt x="7618189" y="1069849"/>
                </a:cubicBezTo>
                <a:cubicBezTo>
                  <a:pt x="7616074" y="1073608"/>
                  <a:pt x="7613196" y="1076897"/>
                  <a:pt x="7609554" y="1079716"/>
                </a:cubicBezTo>
                <a:cubicBezTo>
                  <a:pt x="7605912" y="1082536"/>
                  <a:pt x="7602212" y="1083945"/>
                  <a:pt x="7598453" y="1083945"/>
                </a:cubicBezTo>
                <a:cubicBezTo>
                  <a:pt x="7594224" y="1083945"/>
                  <a:pt x="7590817" y="1081948"/>
                  <a:pt x="7588233" y="1077954"/>
                </a:cubicBezTo>
                <a:cubicBezTo>
                  <a:pt x="7586353" y="1074900"/>
                  <a:pt x="7585413" y="1071963"/>
                  <a:pt x="7585413" y="1069144"/>
                </a:cubicBezTo>
                <a:cubicBezTo>
                  <a:pt x="7585413" y="1064915"/>
                  <a:pt x="7586823" y="1061390"/>
                  <a:pt x="7589643" y="1058571"/>
                </a:cubicBezTo>
                <a:cubicBezTo>
                  <a:pt x="7590347" y="1055047"/>
                  <a:pt x="7591992" y="1051699"/>
                  <a:pt x="7594577" y="1048527"/>
                </a:cubicBezTo>
                <a:cubicBezTo>
                  <a:pt x="7597161" y="1045355"/>
                  <a:pt x="7600039" y="1042888"/>
                  <a:pt x="7603211" y="1041126"/>
                </a:cubicBezTo>
                <a:cubicBezTo>
                  <a:pt x="7606383" y="1039364"/>
                  <a:pt x="7608908" y="1038718"/>
                  <a:pt x="7610788" y="1039188"/>
                </a:cubicBezTo>
                <a:cubicBezTo>
                  <a:pt x="7612432" y="1036603"/>
                  <a:pt x="7615722" y="1034195"/>
                  <a:pt x="7620656" y="1031963"/>
                </a:cubicBezTo>
                <a:cubicBezTo>
                  <a:pt x="7625590" y="1029731"/>
                  <a:pt x="7630171" y="1028615"/>
                  <a:pt x="7634400" y="1028615"/>
                </a:cubicBezTo>
                <a:cubicBezTo>
                  <a:pt x="7635340" y="1028615"/>
                  <a:pt x="7636750" y="1028850"/>
                  <a:pt x="7638630" y="1029320"/>
                </a:cubicBezTo>
                <a:cubicBezTo>
                  <a:pt x="7641214" y="1026500"/>
                  <a:pt x="7644621" y="1025091"/>
                  <a:pt x="7648850" y="1025091"/>
                </a:cubicBezTo>
                <a:cubicBezTo>
                  <a:pt x="7652139" y="1025091"/>
                  <a:pt x="7654489" y="1026030"/>
                  <a:pt x="7655898" y="1027910"/>
                </a:cubicBezTo>
                <a:cubicBezTo>
                  <a:pt x="7658953" y="1025795"/>
                  <a:pt x="7662947" y="1024738"/>
                  <a:pt x="7667881" y="1024738"/>
                </a:cubicBezTo>
                <a:close/>
                <a:moveTo>
                  <a:pt x="7536969" y="1024738"/>
                </a:moveTo>
                <a:cubicBezTo>
                  <a:pt x="7540728" y="1024738"/>
                  <a:pt x="7544194" y="1026089"/>
                  <a:pt x="7547365" y="1028791"/>
                </a:cubicBezTo>
                <a:cubicBezTo>
                  <a:pt x="7550537" y="1031493"/>
                  <a:pt x="7552123" y="1034841"/>
                  <a:pt x="7552123" y="1038835"/>
                </a:cubicBezTo>
                <a:cubicBezTo>
                  <a:pt x="7552123" y="1041185"/>
                  <a:pt x="7551536" y="1043417"/>
                  <a:pt x="7550361" y="1045531"/>
                </a:cubicBezTo>
                <a:cubicBezTo>
                  <a:pt x="7551301" y="1047176"/>
                  <a:pt x="7551771" y="1049173"/>
                  <a:pt x="7551771" y="1051522"/>
                </a:cubicBezTo>
                <a:cubicBezTo>
                  <a:pt x="7551771" y="1054812"/>
                  <a:pt x="7551066" y="1058042"/>
                  <a:pt x="7549657" y="1061214"/>
                </a:cubicBezTo>
                <a:cubicBezTo>
                  <a:pt x="7548247" y="1064386"/>
                  <a:pt x="7546367" y="1066794"/>
                  <a:pt x="7544017" y="1068439"/>
                </a:cubicBezTo>
                <a:cubicBezTo>
                  <a:pt x="7544252" y="1070083"/>
                  <a:pt x="7544370" y="1072433"/>
                  <a:pt x="7544370" y="1075487"/>
                </a:cubicBezTo>
                <a:cubicBezTo>
                  <a:pt x="7544370" y="1080891"/>
                  <a:pt x="7543078" y="1085473"/>
                  <a:pt x="7540493" y="1089232"/>
                </a:cubicBezTo>
                <a:cubicBezTo>
                  <a:pt x="7540964" y="1091111"/>
                  <a:pt x="7541198" y="1093226"/>
                  <a:pt x="7541198" y="1095576"/>
                </a:cubicBezTo>
                <a:cubicBezTo>
                  <a:pt x="7541198" y="1099335"/>
                  <a:pt x="7540611" y="1102976"/>
                  <a:pt x="7539436" y="1106501"/>
                </a:cubicBezTo>
                <a:cubicBezTo>
                  <a:pt x="7538261" y="1110025"/>
                  <a:pt x="7536264" y="1112727"/>
                  <a:pt x="7533445" y="1114606"/>
                </a:cubicBezTo>
                <a:cubicBezTo>
                  <a:pt x="7534150" y="1116721"/>
                  <a:pt x="7534502" y="1119188"/>
                  <a:pt x="7534502" y="1122007"/>
                </a:cubicBezTo>
                <a:cubicBezTo>
                  <a:pt x="7534502" y="1128586"/>
                  <a:pt x="7532858" y="1133403"/>
                  <a:pt x="7529568" y="1136457"/>
                </a:cubicBezTo>
                <a:cubicBezTo>
                  <a:pt x="7529803" y="1137162"/>
                  <a:pt x="7529921" y="1138219"/>
                  <a:pt x="7529921" y="1139629"/>
                </a:cubicBezTo>
                <a:cubicBezTo>
                  <a:pt x="7529921" y="1142448"/>
                  <a:pt x="7529451" y="1145209"/>
                  <a:pt x="7528511" y="1147911"/>
                </a:cubicBezTo>
                <a:cubicBezTo>
                  <a:pt x="7527571" y="1150613"/>
                  <a:pt x="7526279" y="1152903"/>
                  <a:pt x="7524634" y="1154783"/>
                </a:cubicBezTo>
                <a:cubicBezTo>
                  <a:pt x="7525104" y="1157132"/>
                  <a:pt x="7525339" y="1158777"/>
                  <a:pt x="7525339" y="1159717"/>
                </a:cubicBezTo>
                <a:cubicBezTo>
                  <a:pt x="7525339" y="1161831"/>
                  <a:pt x="7524928" y="1163535"/>
                  <a:pt x="7524106" y="1164827"/>
                </a:cubicBezTo>
                <a:cubicBezTo>
                  <a:pt x="7523283" y="1166119"/>
                  <a:pt x="7522344" y="1167294"/>
                  <a:pt x="7521286" y="1168351"/>
                </a:cubicBezTo>
                <a:cubicBezTo>
                  <a:pt x="7520229" y="1169409"/>
                  <a:pt x="7519583" y="1170055"/>
                  <a:pt x="7519348" y="1170290"/>
                </a:cubicBezTo>
                <a:cubicBezTo>
                  <a:pt x="7519818" y="1172639"/>
                  <a:pt x="7520053" y="1174636"/>
                  <a:pt x="7520053" y="1176281"/>
                </a:cubicBezTo>
                <a:cubicBezTo>
                  <a:pt x="7520053" y="1180980"/>
                  <a:pt x="7519054" y="1185561"/>
                  <a:pt x="7517057" y="1190026"/>
                </a:cubicBezTo>
                <a:cubicBezTo>
                  <a:pt x="7515060" y="1194489"/>
                  <a:pt x="7512887" y="1197309"/>
                  <a:pt x="7510537" y="1198484"/>
                </a:cubicBezTo>
                <a:cubicBezTo>
                  <a:pt x="7509128" y="1203887"/>
                  <a:pt x="7507013" y="1207940"/>
                  <a:pt x="7504194" y="1210642"/>
                </a:cubicBezTo>
                <a:cubicBezTo>
                  <a:pt x="7501374" y="1213344"/>
                  <a:pt x="7498202" y="1214695"/>
                  <a:pt x="7494678" y="1214695"/>
                </a:cubicBezTo>
                <a:cubicBezTo>
                  <a:pt x="7489979" y="1214695"/>
                  <a:pt x="7485867" y="1212581"/>
                  <a:pt x="7482343" y="1208352"/>
                </a:cubicBezTo>
                <a:cubicBezTo>
                  <a:pt x="7477644" y="1206707"/>
                  <a:pt x="7475295" y="1203535"/>
                  <a:pt x="7475295" y="1198836"/>
                </a:cubicBezTo>
                <a:cubicBezTo>
                  <a:pt x="7475295" y="1196721"/>
                  <a:pt x="7475647" y="1194842"/>
                  <a:pt x="7476352" y="1193197"/>
                </a:cubicBezTo>
                <a:cubicBezTo>
                  <a:pt x="7474707" y="1193197"/>
                  <a:pt x="7472769" y="1191788"/>
                  <a:pt x="7470537" y="1188968"/>
                </a:cubicBezTo>
                <a:cubicBezTo>
                  <a:pt x="7468305" y="1186149"/>
                  <a:pt x="7467189" y="1183212"/>
                  <a:pt x="7467189" y="1180157"/>
                </a:cubicBezTo>
                <a:cubicBezTo>
                  <a:pt x="7467189" y="1178748"/>
                  <a:pt x="7467541" y="1177338"/>
                  <a:pt x="7468246" y="1175928"/>
                </a:cubicBezTo>
                <a:cubicBezTo>
                  <a:pt x="7467541" y="1174754"/>
                  <a:pt x="7466366" y="1173168"/>
                  <a:pt x="7464722" y="1171171"/>
                </a:cubicBezTo>
                <a:cubicBezTo>
                  <a:pt x="7463078" y="1169174"/>
                  <a:pt x="7462138" y="1167000"/>
                  <a:pt x="7461903" y="1164651"/>
                </a:cubicBezTo>
                <a:cubicBezTo>
                  <a:pt x="7459318" y="1163711"/>
                  <a:pt x="7457321" y="1162125"/>
                  <a:pt x="7455911" y="1159893"/>
                </a:cubicBezTo>
                <a:cubicBezTo>
                  <a:pt x="7454501" y="1157661"/>
                  <a:pt x="7453797" y="1155135"/>
                  <a:pt x="7453797" y="1152316"/>
                </a:cubicBezTo>
                <a:cubicBezTo>
                  <a:pt x="7453797" y="1150201"/>
                  <a:pt x="7454032" y="1148557"/>
                  <a:pt x="7454501" y="1147382"/>
                </a:cubicBezTo>
                <a:cubicBezTo>
                  <a:pt x="7452152" y="1145032"/>
                  <a:pt x="7450155" y="1141567"/>
                  <a:pt x="7448510" y="1136985"/>
                </a:cubicBezTo>
                <a:cubicBezTo>
                  <a:pt x="7446866" y="1132404"/>
                  <a:pt x="7446161" y="1128469"/>
                  <a:pt x="7446396" y="1125179"/>
                </a:cubicBezTo>
                <a:cubicBezTo>
                  <a:pt x="7444516" y="1123770"/>
                  <a:pt x="7443048" y="1122007"/>
                  <a:pt x="7441990" y="1119893"/>
                </a:cubicBezTo>
                <a:cubicBezTo>
                  <a:pt x="7440933" y="1117778"/>
                  <a:pt x="7440405" y="1115664"/>
                  <a:pt x="7440405" y="1113549"/>
                </a:cubicBezTo>
                <a:cubicBezTo>
                  <a:pt x="7440405" y="1112140"/>
                  <a:pt x="7440522" y="1111082"/>
                  <a:pt x="7440757" y="1110377"/>
                </a:cubicBezTo>
                <a:cubicBezTo>
                  <a:pt x="7437233" y="1109438"/>
                  <a:pt x="7434061" y="1107029"/>
                  <a:pt x="7431242" y="1103153"/>
                </a:cubicBezTo>
                <a:cubicBezTo>
                  <a:pt x="7428422" y="1099276"/>
                  <a:pt x="7427130" y="1094636"/>
                  <a:pt x="7427365" y="1089232"/>
                </a:cubicBezTo>
                <a:cubicBezTo>
                  <a:pt x="7424780" y="1087587"/>
                  <a:pt x="7423077" y="1086236"/>
                  <a:pt x="7422254" y="1085179"/>
                </a:cubicBezTo>
                <a:cubicBezTo>
                  <a:pt x="7421432" y="1084122"/>
                  <a:pt x="7421021" y="1082771"/>
                  <a:pt x="7421021" y="1081126"/>
                </a:cubicBezTo>
                <a:lnTo>
                  <a:pt x="7421374" y="1075487"/>
                </a:lnTo>
                <a:cubicBezTo>
                  <a:pt x="7417850" y="1072668"/>
                  <a:pt x="7415030" y="1069672"/>
                  <a:pt x="7412916" y="1066500"/>
                </a:cubicBezTo>
                <a:cubicBezTo>
                  <a:pt x="7410801" y="1063329"/>
                  <a:pt x="7409861" y="1059158"/>
                  <a:pt x="7410096" y="1053989"/>
                </a:cubicBezTo>
                <a:cubicBezTo>
                  <a:pt x="7407277" y="1049055"/>
                  <a:pt x="7405867" y="1044944"/>
                  <a:pt x="7405867" y="1041655"/>
                </a:cubicBezTo>
                <a:cubicBezTo>
                  <a:pt x="7405867" y="1037660"/>
                  <a:pt x="7407747" y="1033901"/>
                  <a:pt x="7411506" y="1030377"/>
                </a:cubicBezTo>
                <a:cubicBezTo>
                  <a:pt x="7414560" y="1027558"/>
                  <a:pt x="7417850" y="1026148"/>
                  <a:pt x="7421374" y="1026148"/>
                </a:cubicBezTo>
                <a:cubicBezTo>
                  <a:pt x="7425603" y="1026148"/>
                  <a:pt x="7429186" y="1027851"/>
                  <a:pt x="7432122" y="1031258"/>
                </a:cubicBezTo>
                <a:cubicBezTo>
                  <a:pt x="7435060" y="1034665"/>
                  <a:pt x="7436293" y="1038130"/>
                  <a:pt x="7435823" y="1041655"/>
                </a:cubicBezTo>
                <a:cubicBezTo>
                  <a:pt x="7438408" y="1041655"/>
                  <a:pt x="7440405" y="1042947"/>
                  <a:pt x="7441814" y="1045531"/>
                </a:cubicBezTo>
                <a:cubicBezTo>
                  <a:pt x="7443224" y="1048116"/>
                  <a:pt x="7443929" y="1050935"/>
                  <a:pt x="7443929" y="1053989"/>
                </a:cubicBezTo>
                <a:cubicBezTo>
                  <a:pt x="7443929" y="1055399"/>
                  <a:pt x="7443811" y="1056456"/>
                  <a:pt x="7443576" y="1057161"/>
                </a:cubicBezTo>
                <a:cubicBezTo>
                  <a:pt x="7447570" y="1061155"/>
                  <a:pt x="7449568" y="1065384"/>
                  <a:pt x="7449568" y="1069849"/>
                </a:cubicBezTo>
                <a:cubicBezTo>
                  <a:pt x="7449568" y="1071493"/>
                  <a:pt x="7449215" y="1073020"/>
                  <a:pt x="7448510" y="1074430"/>
                </a:cubicBezTo>
                <a:cubicBezTo>
                  <a:pt x="7452975" y="1075135"/>
                  <a:pt x="7456146" y="1077367"/>
                  <a:pt x="7458026" y="1081126"/>
                </a:cubicBezTo>
                <a:cubicBezTo>
                  <a:pt x="7459906" y="1084885"/>
                  <a:pt x="7460493" y="1088879"/>
                  <a:pt x="7459788" y="1093109"/>
                </a:cubicBezTo>
                <a:cubicBezTo>
                  <a:pt x="7466366" y="1096163"/>
                  <a:pt x="7469186" y="1101097"/>
                  <a:pt x="7468246" y="1107910"/>
                </a:cubicBezTo>
                <a:cubicBezTo>
                  <a:pt x="7471300" y="1110260"/>
                  <a:pt x="7473180" y="1112844"/>
                  <a:pt x="7473885" y="1115664"/>
                </a:cubicBezTo>
                <a:cubicBezTo>
                  <a:pt x="7474590" y="1118483"/>
                  <a:pt x="7475060" y="1122242"/>
                  <a:pt x="7475295" y="1126941"/>
                </a:cubicBezTo>
                <a:cubicBezTo>
                  <a:pt x="7477879" y="1128821"/>
                  <a:pt x="7480229" y="1131405"/>
                  <a:pt x="7482343" y="1134695"/>
                </a:cubicBezTo>
                <a:cubicBezTo>
                  <a:pt x="7484458" y="1137984"/>
                  <a:pt x="7485163" y="1141626"/>
                  <a:pt x="7484458" y="1145620"/>
                </a:cubicBezTo>
                <a:cubicBezTo>
                  <a:pt x="7487982" y="1149144"/>
                  <a:pt x="7489509" y="1153021"/>
                  <a:pt x="7489039" y="1157250"/>
                </a:cubicBezTo>
                <a:cubicBezTo>
                  <a:pt x="7489744" y="1157720"/>
                  <a:pt x="7490567" y="1158660"/>
                  <a:pt x="7491506" y="1160069"/>
                </a:cubicBezTo>
                <a:cubicBezTo>
                  <a:pt x="7491741" y="1156310"/>
                  <a:pt x="7492446" y="1153373"/>
                  <a:pt x="7493621" y="1151259"/>
                </a:cubicBezTo>
                <a:cubicBezTo>
                  <a:pt x="7494795" y="1149144"/>
                  <a:pt x="7496323" y="1146912"/>
                  <a:pt x="7498202" y="1144563"/>
                </a:cubicBezTo>
                <a:cubicBezTo>
                  <a:pt x="7497732" y="1143153"/>
                  <a:pt x="7497967" y="1141391"/>
                  <a:pt x="7498907" y="1139276"/>
                </a:cubicBezTo>
                <a:cubicBezTo>
                  <a:pt x="7499847" y="1137162"/>
                  <a:pt x="7501257" y="1135282"/>
                  <a:pt x="7503136" y="1133637"/>
                </a:cubicBezTo>
                <a:cubicBezTo>
                  <a:pt x="7502197" y="1131993"/>
                  <a:pt x="7501726" y="1130113"/>
                  <a:pt x="7501726" y="1127999"/>
                </a:cubicBezTo>
                <a:cubicBezTo>
                  <a:pt x="7501726" y="1124005"/>
                  <a:pt x="7503136" y="1121185"/>
                  <a:pt x="7505956" y="1119540"/>
                </a:cubicBezTo>
                <a:cubicBezTo>
                  <a:pt x="7505251" y="1118131"/>
                  <a:pt x="7504898" y="1116134"/>
                  <a:pt x="7504898" y="1113549"/>
                </a:cubicBezTo>
                <a:cubicBezTo>
                  <a:pt x="7504898" y="1110965"/>
                  <a:pt x="7505369" y="1108263"/>
                  <a:pt x="7506308" y="1105443"/>
                </a:cubicBezTo>
                <a:cubicBezTo>
                  <a:pt x="7507248" y="1102624"/>
                  <a:pt x="7508657" y="1100157"/>
                  <a:pt x="7510537" y="1098042"/>
                </a:cubicBezTo>
                <a:cubicBezTo>
                  <a:pt x="7510302" y="1097103"/>
                  <a:pt x="7510185" y="1095693"/>
                  <a:pt x="7510185" y="1093813"/>
                </a:cubicBezTo>
                <a:cubicBezTo>
                  <a:pt x="7510185" y="1088175"/>
                  <a:pt x="7511947" y="1083593"/>
                  <a:pt x="7515471" y="1080069"/>
                </a:cubicBezTo>
                <a:cubicBezTo>
                  <a:pt x="7514766" y="1078659"/>
                  <a:pt x="7514414" y="1076662"/>
                  <a:pt x="7514414" y="1074078"/>
                </a:cubicBezTo>
                <a:cubicBezTo>
                  <a:pt x="7514414" y="1069144"/>
                  <a:pt x="7516059" y="1065150"/>
                  <a:pt x="7519348" y="1062095"/>
                </a:cubicBezTo>
                <a:cubicBezTo>
                  <a:pt x="7518408" y="1059511"/>
                  <a:pt x="7517938" y="1056809"/>
                  <a:pt x="7517938" y="1053989"/>
                </a:cubicBezTo>
                <a:cubicBezTo>
                  <a:pt x="7517938" y="1049995"/>
                  <a:pt x="7518643" y="1046119"/>
                  <a:pt x="7520053" y="1042359"/>
                </a:cubicBezTo>
                <a:cubicBezTo>
                  <a:pt x="7521462" y="1038600"/>
                  <a:pt x="7522990" y="1035898"/>
                  <a:pt x="7524634" y="1034254"/>
                </a:cubicBezTo>
                <a:cubicBezTo>
                  <a:pt x="7525574" y="1031199"/>
                  <a:pt x="7527218" y="1028850"/>
                  <a:pt x="7529568" y="1027205"/>
                </a:cubicBezTo>
                <a:cubicBezTo>
                  <a:pt x="7531918" y="1025560"/>
                  <a:pt x="7534385" y="1024738"/>
                  <a:pt x="7536969" y="1024738"/>
                </a:cubicBezTo>
                <a:close/>
                <a:moveTo>
                  <a:pt x="6382006" y="1024738"/>
                </a:moveTo>
                <a:cubicBezTo>
                  <a:pt x="6387879" y="1024738"/>
                  <a:pt x="6393107" y="1026148"/>
                  <a:pt x="6397689" y="1028967"/>
                </a:cubicBezTo>
                <a:cubicBezTo>
                  <a:pt x="6402270" y="1031787"/>
                  <a:pt x="6404913" y="1035546"/>
                  <a:pt x="6405618" y="1040245"/>
                </a:cubicBezTo>
                <a:cubicBezTo>
                  <a:pt x="6409847" y="1041655"/>
                  <a:pt x="6413078" y="1043828"/>
                  <a:pt x="6415310" y="1046765"/>
                </a:cubicBezTo>
                <a:cubicBezTo>
                  <a:pt x="6417542" y="1049702"/>
                  <a:pt x="6418893" y="1053754"/>
                  <a:pt x="6419363" y="1058923"/>
                </a:cubicBezTo>
                <a:cubicBezTo>
                  <a:pt x="6422417" y="1061978"/>
                  <a:pt x="6424649" y="1065561"/>
                  <a:pt x="6426059" y="1069672"/>
                </a:cubicBezTo>
                <a:cubicBezTo>
                  <a:pt x="6427469" y="1073784"/>
                  <a:pt x="6428173" y="1077954"/>
                  <a:pt x="6428173" y="1082183"/>
                </a:cubicBezTo>
                <a:cubicBezTo>
                  <a:pt x="6428173" y="1087587"/>
                  <a:pt x="6427234" y="1091934"/>
                  <a:pt x="6425354" y="1095223"/>
                </a:cubicBezTo>
                <a:cubicBezTo>
                  <a:pt x="6426998" y="1097573"/>
                  <a:pt x="6428408" y="1101097"/>
                  <a:pt x="6429583" y="1105796"/>
                </a:cubicBezTo>
                <a:cubicBezTo>
                  <a:pt x="6430758" y="1110495"/>
                  <a:pt x="6431345" y="1115076"/>
                  <a:pt x="6431345" y="1119540"/>
                </a:cubicBezTo>
                <a:cubicBezTo>
                  <a:pt x="6431345" y="1121420"/>
                  <a:pt x="6431110" y="1123770"/>
                  <a:pt x="6430641" y="1126589"/>
                </a:cubicBezTo>
                <a:cubicBezTo>
                  <a:pt x="6432285" y="1130113"/>
                  <a:pt x="6433107" y="1132463"/>
                  <a:pt x="6433107" y="1133637"/>
                </a:cubicBezTo>
                <a:cubicBezTo>
                  <a:pt x="6433107" y="1134342"/>
                  <a:pt x="6432755" y="1135987"/>
                  <a:pt x="6432050" y="1138571"/>
                </a:cubicBezTo>
                <a:cubicBezTo>
                  <a:pt x="6432285" y="1139511"/>
                  <a:pt x="6432520" y="1140627"/>
                  <a:pt x="6432755" y="1141919"/>
                </a:cubicBezTo>
                <a:cubicBezTo>
                  <a:pt x="6432990" y="1143212"/>
                  <a:pt x="6433107" y="1144798"/>
                  <a:pt x="6433107" y="1146677"/>
                </a:cubicBezTo>
                <a:cubicBezTo>
                  <a:pt x="6433107" y="1150201"/>
                  <a:pt x="6431815" y="1153373"/>
                  <a:pt x="6429231" y="1156193"/>
                </a:cubicBezTo>
                <a:cubicBezTo>
                  <a:pt x="6430170" y="1158777"/>
                  <a:pt x="6430641" y="1161949"/>
                  <a:pt x="6430641" y="1165708"/>
                </a:cubicBezTo>
                <a:cubicBezTo>
                  <a:pt x="6430641" y="1170642"/>
                  <a:pt x="6429466" y="1174636"/>
                  <a:pt x="6427116" y="1177690"/>
                </a:cubicBezTo>
                <a:cubicBezTo>
                  <a:pt x="6427586" y="1178630"/>
                  <a:pt x="6427821" y="1180157"/>
                  <a:pt x="6427821" y="1182272"/>
                </a:cubicBezTo>
                <a:cubicBezTo>
                  <a:pt x="6427821" y="1187206"/>
                  <a:pt x="6425824" y="1191318"/>
                  <a:pt x="6421829" y="1194607"/>
                </a:cubicBezTo>
                <a:cubicBezTo>
                  <a:pt x="6420890" y="1197896"/>
                  <a:pt x="6419128" y="1200422"/>
                  <a:pt x="6416543" y="1202184"/>
                </a:cubicBezTo>
                <a:cubicBezTo>
                  <a:pt x="6413959" y="1203946"/>
                  <a:pt x="6411139" y="1204827"/>
                  <a:pt x="6408085" y="1204827"/>
                </a:cubicBezTo>
                <a:cubicBezTo>
                  <a:pt x="6405031" y="1204827"/>
                  <a:pt x="6402564" y="1203887"/>
                  <a:pt x="6400684" y="1202008"/>
                </a:cubicBezTo>
                <a:cubicBezTo>
                  <a:pt x="6394575" y="1204592"/>
                  <a:pt x="6389641" y="1205885"/>
                  <a:pt x="6385882" y="1205885"/>
                </a:cubicBezTo>
                <a:cubicBezTo>
                  <a:pt x="6384003" y="1205885"/>
                  <a:pt x="6382593" y="1205767"/>
                  <a:pt x="6381653" y="1205532"/>
                </a:cubicBezTo>
                <a:cubicBezTo>
                  <a:pt x="6375545" y="1207412"/>
                  <a:pt x="6370376" y="1208352"/>
                  <a:pt x="6366146" y="1208352"/>
                </a:cubicBezTo>
                <a:cubicBezTo>
                  <a:pt x="6363092" y="1208352"/>
                  <a:pt x="6358863" y="1207764"/>
                  <a:pt x="6353459" y="1206589"/>
                </a:cubicBezTo>
                <a:cubicBezTo>
                  <a:pt x="6350170" y="1208469"/>
                  <a:pt x="6346998" y="1209409"/>
                  <a:pt x="6343944" y="1209409"/>
                </a:cubicBezTo>
                <a:cubicBezTo>
                  <a:pt x="6341125" y="1209409"/>
                  <a:pt x="6338540" y="1208586"/>
                  <a:pt x="6336191" y="1206942"/>
                </a:cubicBezTo>
                <a:cubicBezTo>
                  <a:pt x="6335016" y="1207177"/>
                  <a:pt x="6333254" y="1207294"/>
                  <a:pt x="6330904" y="1207294"/>
                </a:cubicBezTo>
                <a:cubicBezTo>
                  <a:pt x="6321741" y="1207294"/>
                  <a:pt x="6314692" y="1203183"/>
                  <a:pt x="6309758" y="1194959"/>
                </a:cubicBezTo>
                <a:cubicBezTo>
                  <a:pt x="6300830" y="1189790"/>
                  <a:pt x="6296366" y="1182037"/>
                  <a:pt x="6296366" y="1171699"/>
                </a:cubicBezTo>
                <a:cubicBezTo>
                  <a:pt x="6296366" y="1169115"/>
                  <a:pt x="6296484" y="1167118"/>
                  <a:pt x="6296719" y="1165708"/>
                </a:cubicBezTo>
                <a:cubicBezTo>
                  <a:pt x="6294604" y="1164298"/>
                  <a:pt x="6293547" y="1161362"/>
                  <a:pt x="6293547" y="1156897"/>
                </a:cubicBezTo>
                <a:cubicBezTo>
                  <a:pt x="6293547" y="1153843"/>
                  <a:pt x="6294134" y="1151141"/>
                  <a:pt x="6295309" y="1148792"/>
                </a:cubicBezTo>
                <a:cubicBezTo>
                  <a:pt x="6294369" y="1144563"/>
                  <a:pt x="6293900" y="1141861"/>
                  <a:pt x="6293900" y="1140686"/>
                </a:cubicBezTo>
                <a:cubicBezTo>
                  <a:pt x="6293900" y="1133872"/>
                  <a:pt x="6297189" y="1127764"/>
                  <a:pt x="6303768" y="1122360"/>
                </a:cubicBezTo>
                <a:cubicBezTo>
                  <a:pt x="6306352" y="1116956"/>
                  <a:pt x="6309347" y="1113314"/>
                  <a:pt x="6312754" y="1111435"/>
                </a:cubicBezTo>
                <a:cubicBezTo>
                  <a:pt x="6316161" y="1109555"/>
                  <a:pt x="6320449" y="1108145"/>
                  <a:pt x="6325618" y="1107206"/>
                </a:cubicBezTo>
                <a:cubicBezTo>
                  <a:pt x="6327027" y="1103211"/>
                  <a:pt x="6330316" y="1100509"/>
                  <a:pt x="6335485" y="1099100"/>
                </a:cubicBezTo>
                <a:cubicBezTo>
                  <a:pt x="6340654" y="1097690"/>
                  <a:pt x="6345706" y="1097220"/>
                  <a:pt x="6350640" y="1097690"/>
                </a:cubicBezTo>
                <a:cubicBezTo>
                  <a:pt x="6352049" y="1096750"/>
                  <a:pt x="6354046" y="1095869"/>
                  <a:pt x="6356631" y="1095047"/>
                </a:cubicBezTo>
                <a:cubicBezTo>
                  <a:pt x="6359215" y="1094225"/>
                  <a:pt x="6361800" y="1093813"/>
                  <a:pt x="6364384" y="1093813"/>
                </a:cubicBezTo>
                <a:cubicBezTo>
                  <a:pt x="6367204" y="1093813"/>
                  <a:pt x="6369671" y="1094283"/>
                  <a:pt x="6371785" y="1095223"/>
                </a:cubicBezTo>
                <a:cubicBezTo>
                  <a:pt x="6372255" y="1094753"/>
                  <a:pt x="6373430" y="1094518"/>
                  <a:pt x="6375310" y="1094518"/>
                </a:cubicBezTo>
                <a:cubicBezTo>
                  <a:pt x="6376719" y="1094518"/>
                  <a:pt x="6378129" y="1094636"/>
                  <a:pt x="6379538" y="1094871"/>
                </a:cubicBezTo>
                <a:cubicBezTo>
                  <a:pt x="6380948" y="1095106"/>
                  <a:pt x="6381888" y="1095458"/>
                  <a:pt x="6382358" y="1095928"/>
                </a:cubicBezTo>
                <a:cubicBezTo>
                  <a:pt x="6385647" y="1091699"/>
                  <a:pt x="6389524" y="1089584"/>
                  <a:pt x="6393988" y="1089584"/>
                </a:cubicBezTo>
                <a:cubicBezTo>
                  <a:pt x="6395398" y="1089584"/>
                  <a:pt x="6396808" y="1089937"/>
                  <a:pt x="6398217" y="1090642"/>
                </a:cubicBezTo>
                <a:lnTo>
                  <a:pt x="6398217" y="1089584"/>
                </a:lnTo>
                <a:cubicBezTo>
                  <a:pt x="6398217" y="1085590"/>
                  <a:pt x="6399040" y="1082771"/>
                  <a:pt x="6400684" y="1081126"/>
                </a:cubicBezTo>
                <a:cubicBezTo>
                  <a:pt x="6398334" y="1080421"/>
                  <a:pt x="6395809" y="1078365"/>
                  <a:pt x="6393107" y="1074959"/>
                </a:cubicBezTo>
                <a:cubicBezTo>
                  <a:pt x="6390405" y="1071552"/>
                  <a:pt x="6388819" y="1068439"/>
                  <a:pt x="6388350" y="1065619"/>
                </a:cubicBezTo>
                <a:cubicBezTo>
                  <a:pt x="6384590" y="1063975"/>
                  <a:pt x="6382006" y="1061273"/>
                  <a:pt x="6380596" y="1057514"/>
                </a:cubicBezTo>
                <a:cubicBezTo>
                  <a:pt x="6377776" y="1059628"/>
                  <a:pt x="6374487" y="1060685"/>
                  <a:pt x="6370728" y="1060685"/>
                </a:cubicBezTo>
                <a:cubicBezTo>
                  <a:pt x="6368144" y="1060685"/>
                  <a:pt x="6365677" y="1059981"/>
                  <a:pt x="6363327" y="1058571"/>
                </a:cubicBezTo>
                <a:cubicBezTo>
                  <a:pt x="6359333" y="1059746"/>
                  <a:pt x="6356749" y="1060216"/>
                  <a:pt x="6355574" y="1059981"/>
                </a:cubicBezTo>
                <a:cubicBezTo>
                  <a:pt x="6352284" y="1062330"/>
                  <a:pt x="6348643" y="1063505"/>
                  <a:pt x="6344649" y="1063505"/>
                </a:cubicBezTo>
                <a:cubicBezTo>
                  <a:pt x="6341125" y="1068204"/>
                  <a:pt x="6337013" y="1070318"/>
                  <a:pt x="6332314" y="1069849"/>
                </a:cubicBezTo>
                <a:cubicBezTo>
                  <a:pt x="6330199" y="1073608"/>
                  <a:pt x="6327321" y="1076897"/>
                  <a:pt x="6323679" y="1079716"/>
                </a:cubicBezTo>
                <a:cubicBezTo>
                  <a:pt x="6320037" y="1082536"/>
                  <a:pt x="6316337" y="1083945"/>
                  <a:pt x="6312578" y="1083945"/>
                </a:cubicBezTo>
                <a:cubicBezTo>
                  <a:pt x="6308349" y="1083945"/>
                  <a:pt x="6304942" y="1081948"/>
                  <a:pt x="6302358" y="1077954"/>
                </a:cubicBezTo>
                <a:cubicBezTo>
                  <a:pt x="6300478" y="1074900"/>
                  <a:pt x="6299538" y="1071963"/>
                  <a:pt x="6299538" y="1069144"/>
                </a:cubicBezTo>
                <a:cubicBezTo>
                  <a:pt x="6299538" y="1064915"/>
                  <a:pt x="6300948" y="1061390"/>
                  <a:pt x="6303768" y="1058571"/>
                </a:cubicBezTo>
                <a:cubicBezTo>
                  <a:pt x="6304472" y="1055047"/>
                  <a:pt x="6306117" y="1051699"/>
                  <a:pt x="6308702" y="1048527"/>
                </a:cubicBezTo>
                <a:cubicBezTo>
                  <a:pt x="6311286" y="1045355"/>
                  <a:pt x="6314164" y="1042888"/>
                  <a:pt x="6317336" y="1041126"/>
                </a:cubicBezTo>
                <a:cubicBezTo>
                  <a:pt x="6320508" y="1039364"/>
                  <a:pt x="6323033" y="1038718"/>
                  <a:pt x="6324913" y="1039188"/>
                </a:cubicBezTo>
                <a:cubicBezTo>
                  <a:pt x="6326557" y="1036603"/>
                  <a:pt x="6329847" y="1034195"/>
                  <a:pt x="6334781" y="1031963"/>
                </a:cubicBezTo>
                <a:cubicBezTo>
                  <a:pt x="6339715" y="1029731"/>
                  <a:pt x="6344296" y="1028615"/>
                  <a:pt x="6348525" y="1028615"/>
                </a:cubicBezTo>
                <a:cubicBezTo>
                  <a:pt x="6349465" y="1028615"/>
                  <a:pt x="6350875" y="1028850"/>
                  <a:pt x="6352755" y="1029320"/>
                </a:cubicBezTo>
                <a:cubicBezTo>
                  <a:pt x="6355339" y="1026500"/>
                  <a:pt x="6358746" y="1025091"/>
                  <a:pt x="6362975" y="1025091"/>
                </a:cubicBezTo>
                <a:cubicBezTo>
                  <a:pt x="6366264" y="1025091"/>
                  <a:pt x="6368614" y="1026030"/>
                  <a:pt x="6370023" y="1027910"/>
                </a:cubicBezTo>
                <a:cubicBezTo>
                  <a:pt x="6373078" y="1025795"/>
                  <a:pt x="6377072" y="1024738"/>
                  <a:pt x="6382006" y="1024738"/>
                </a:cubicBezTo>
                <a:close/>
                <a:moveTo>
                  <a:pt x="5724781" y="1024738"/>
                </a:moveTo>
                <a:cubicBezTo>
                  <a:pt x="5730654" y="1024738"/>
                  <a:pt x="5735882" y="1026148"/>
                  <a:pt x="5740464" y="1028967"/>
                </a:cubicBezTo>
                <a:cubicBezTo>
                  <a:pt x="5745045" y="1031787"/>
                  <a:pt x="5747688" y="1035546"/>
                  <a:pt x="5748393" y="1040245"/>
                </a:cubicBezTo>
                <a:cubicBezTo>
                  <a:pt x="5752622" y="1041655"/>
                  <a:pt x="5755853" y="1043828"/>
                  <a:pt x="5758085" y="1046765"/>
                </a:cubicBezTo>
                <a:cubicBezTo>
                  <a:pt x="5760317" y="1049702"/>
                  <a:pt x="5761668" y="1053754"/>
                  <a:pt x="5762138" y="1058923"/>
                </a:cubicBezTo>
                <a:cubicBezTo>
                  <a:pt x="5765192" y="1061978"/>
                  <a:pt x="5767424" y="1065561"/>
                  <a:pt x="5768834" y="1069672"/>
                </a:cubicBezTo>
                <a:cubicBezTo>
                  <a:pt x="5770244" y="1073784"/>
                  <a:pt x="5770948" y="1077954"/>
                  <a:pt x="5770948" y="1082183"/>
                </a:cubicBezTo>
                <a:cubicBezTo>
                  <a:pt x="5770948" y="1087587"/>
                  <a:pt x="5770009" y="1091934"/>
                  <a:pt x="5768129" y="1095223"/>
                </a:cubicBezTo>
                <a:cubicBezTo>
                  <a:pt x="5769773" y="1097573"/>
                  <a:pt x="5771183" y="1101097"/>
                  <a:pt x="5772358" y="1105796"/>
                </a:cubicBezTo>
                <a:cubicBezTo>
                  <a:pt x="5773533" y="1110495"/>
                  <a:pt x="5774120" y="1115076"/>
                  <a:pt x="5774120" y="1119540"/>
                </a:cubicBezTo>
                <a:cubicBezTo>
                  <a:pt x="5774120" y="1121420"/>
                  <a:pt x="5773885" y="1123770"/>
                  <a:pt x="5773416" y="1126589"/>
                </a:cubicBezTo>
                <a:cubicBezTo>
                  <a:pt x="5775060" y="1130113"/>
                  <a:pt x="5775882" y="1132463"/>
                  <a:pt x="5775882" y="1133637"/>
                </a:cubicBezTo>
                <a:cubicBezTo>
                  <a:pt x="5775882" y="1134342"/>
                  <a:pt x="5775530" y="1135987"/>
                  <a:pt x="5774825" y="1138571"/>
                </a:cubicBezTo>
                <a:cubicBezTo>
                  <a:pt x="5775060" y="1139511"/>
                  <a:pt x="5775295" y="1140627"/>
                  <a:pt x="5775530" y="1141919"/>
                </a:cubicBezTo>
                <a:cubicBezTo>
                  <a:pt x="5775765" y="1143212"/>
                  <a:pt x="5775882" y="1144798"/>
                  <a:pt x="5775882" y="1146677"/>
                </a:cubicBezTo>
                <a:cubicBezTo>
                  <a:pt x="5775882" y="1150201"/>
                  <a:pt x="5774590" y="1153373"/>
                  <a:pt x="5772006" y="1156193"/>
                </a:cubicBezTo>
                <a:cubicBezTo>
                  <a:pt x="5772945" y="1158777"/>
                  <a:pt x="5773416" y="1161949"/>
                  <a:pt x="5773416" y="1165708"/>
                </a:cubicBezTo>
                <a:cubicBezTo>
                  <a:pt x="5773416" y="1170642"/>
                  <a:pt x="5772241" y="1174636"/>
                  <a:pt x="5769891" y="1177690"/>
                </a:cubicBezTo>
                <a:cubicBezTo>
                  <a:pt x="5770361" y="1178630"/>
                  <a:pt x="5770596" y="1180157"/>
                  <a:pt x="5770596" y="1182272"/>
                </a:cubicBezTo>
                <a:cubicBezTo>
                  <a:pt x="5770596" y="1187206"/>
                  <a:pt x="5768599" y="1191318"/>
                  <a:pt x="5764604" y="1194607"/>
                </a:cubicBezTo>
                <a:cubicBezTo>
                  <a:pt x="5763665" y="1197896"/>
                  <a:pt x="5761903" y="1200422"/>
                  <a:pt x="5759318" y="1202184"/>
                </a:cubicBezTo>
                <a:cubicBezTo>
                  <a:pt x="5756734" y="1203946"/>
                  <a:pt x="5753914" y="1204827"/>
                  <a:pt x="5750860" y="1204827"/>
                </a:cubicBezTo>
                <a:cubicBezTo>
                  <a:pt x="5747806" y="1204827"/>
                  <a:pt x="5745339" y="1203887"/>
                  <a:pt x="5743459" y="1202008"/>
                </a:cubicBezTo>
                <a:cubicBezTo>
                  <a:pt x="5737350" y="1204592"/>
                  <a:pt x="5732416" y="1205885"/>
                  <a:pt x="5728657" y="1205885"/>
                </a:cubicBezTo>
                <a:cubicBezTo>
                  <a:pt x="5726778" y="1205885"/>
                  <a:pt x="5725368" y="1205767"/>
                  <a:pt x="5724428" y="1205532"/>
                </a:cubicBezTo>
                <a:cubicBezTo>
                  <a:pt x="5718320" y="1207412"/>
                  <a:pt x="5713151" y="1208352"/>
                  <a:pt x="5708921" y="1208352"/>
                </a:cubicBezTo>
                <a:cubicBezTo>
                  <a:pt x="5705867" y="1208352"/>
                  <a:pt x="5701638" y="1207764"/>
                  <a:pt x="5696234" y="1206589"/>
                </a:cubicBezTo>
                <a:cubicBezTo>
                  <a:pt x="5692945" y="1208469"/>
                  <a:pt x="5689773" y="1209409"/>
                  <a:pt x="5686719" y="1209409"/>
                </a:cubicBezTo>
                <a:cubicBezTo>
                  <a:pt x="5683900" y="1209409"/>
                  <a:pt x="5681315" y="1208586"/>
                  <a:pt x="5678966" y="1206942"/>
                </a:cubicBezTo>
                <a:cubicBezTo>
                  <a:pt x="5677791" y="1207177"/>
                  <a:pt x="5676029" y="1207294"/>
                  <a:pt x="5673679" y="1207294"/>
                </a:cubicBezTo>
                <a:cubicBezTo>
                  <a:pt x="5664516" y="1207294"/>
                  <a:pt x="5657467" y="1203183"/>
                  <a:pt x="5652533" y="1194959"/>
                </a:cubicBezTo>
                <a:cubicBezTo>
                  <a:pt x="5643605" y="1189790"/>
                  <a:pt x="5639141" y="1182037"/>
                  <a:pt x="5639141" y="1171699"/>
                </a:cubicBezTo>
                <a:cubicBezTo>
                  <a:pt x="5639141" y="1169115"/>
                  <a:pt x="5639259" y="1167118"/>
                  <a:pt x="5639494" y="1165708"/>
                </a:cubicBezTo>
                <a:cubicBezTo>
                  <a:pt x="5637379" y="1164298"/>
                  <a:pt x="5636322" y="1161362"/>
                  <a:pt x="5636322" y="1156897"/>
                </a:cubicBezTo>
                <a:cubicBezTo>
                  <a:pt x="5636322" y="1153843"/>
                  <a:pt x="5636909" y="1151141"/>
                  <a:pt x="5638084" y="1148792"/>
                </a:cubicBezTo>
                <a:cubicBezTo>
                  <a:pt x="5637144" y="1144563"/>
                  <a:pt x="5636675" y="1141861"/>
                  <a:pt x="5636675" y="1140686"/>
                </a:cubicBezTo>
                <a:cubicBezTo>
                  <a:pt x="5636675" y="1133872"/>
                  <a:pt x="5639964" y="1127764"/>
                  <a:pt x="5646543" y="1122360"/>
                </a:cubicBezTo>
                <a:cubicBezTo>
                  <a:pt x="5649127" y="1116956"/>
                  <a:pt x="5652122" y="1113314"/>
                  <a:pt x="5655529" y="1111435"/>
                </a:cubicBezTo>
                <a:cubicBezTo>
                  <a:pt x="5658936" y="1109555"/>
                  <a:pt x="5663223" y="1108145"/>
                  <a:pt x="5668393" y="1107206"/>
                </a:cubicBezTo>
                <a:cubicBezTo>
                  <a:pt x="5669802" y="1103211"/>
                  <a:pt x="5673091" y="1100509"/>
                  <a:pt x="5678260" y="1099100"/>
                </a:cubicBezTo>
                <a:cubicBezTo>
                  <a:pt x="5683429" y="1097690"/>
                  <a:pt x="5688481" y="1097220"/>
                  <a:pt x="5693415" y="1097690"/>
                </a:cubicBezTo>
                <a:cubicBezTo>
                  <a:pt x="5694824" y="1096750"/>
                  <a:pt x="5696821" y="1095869"/>
                  <a:pt x="5699406" y="1095047"/>
                </a:cubicBezTo>
                <a:cubicBezTo>
                  <a:pt x="5701990" y="1094225"/>
                  <a:pt x="5704575" y="1093813"/>
                  <a:pt x="5707159" y="1093813"/>
                </a:cubicBezTo>
                <a:cubicBezTo>
                  <a:pt x="5709979" y="1093813"/>
                  <a:pt x="5712446" y="1094283"/>
                  <a:pt x="5714560" y="1095223"/>
                </a:cubicBezTo>
                <a:cubicBezTo>
                  <a:pt x="5715030" y="1094753"/>
                  <a:pt x="5716205" y="1094518"/>
                  <a:pt x="5718085" y="1094518"/>
                </a:cubicBezTo>
                <a:cubicBezTo>
                  <a:pt x="5719494" y="1094518"/>
                  <a:pt x="5720904" y="1094636"/>
                  <a:pt x="5722313" y="1094871"/>
                </a:cubicBezTo>
                <a:cubicBezTo>
                  <a:pt x="5723723" y="1095106"/>
                  <a:pt x="5724663" y="1095458"/>
                  <a:pt x="5725133" y="1095928"/>
                </a:cubicBezTo>
                <a:cubicBezTo>
                  <a:pt x="5728422" y="1091699"/>
                  <a:pt x="5732299" y="1089584"/>
                  <a:pt x="5736763" y="1089584"/>
                </a:cubicBezTo>
                <a:cubicBezTo>
                  <a:pt x="5738173" y="1089584"/>
                  <a:pt x="5739583" y="1089937"/>
                  <a:pt x="5740992" y="1090642"/>
                </a:cubicBezTo>
                <a:lnTo>
                  <a:pt x="5740992" y="1089584"/>
                </a:lnTo>
                <a:cubicBezTo>
                  <a:pt x="5740992" y="1085590"/>
                  <a:pt x="5741815" y="1082771"/>
                  <a:pt x="5743459" y="1081126"/>
                </a:cubicBezTo>
                <a:cubicBezTo>
                  <a:pt x="5741110" y="1080421"/>
                  <a:pt x="5738584" y="1078365"/>
                  <a:pt x="5735882" y="1074959"/>
                </a:cubicBezTo>
                <a:cubicBezTo>
                  <a:pt x="5733180" y="1071552"/>
                  <a:pt x="5731594" y="1068439"/>
                  <a:pt x="5731125" y="1065619"/>
                </a:cubicBezTo>
                <a:cubicBezTo>
                  <a:pt x="5727365" y="1063975"/>
                  <a:pt x="5724781" y="1061273"/>
                  <a:pt x="5723371" y="1057514"/>
                </a:cubicBezTo>
                <a:cubicBezTo>
                  <a:pt x="5720551" y="1059628"/>
                  <a:pt x="5717262" y="1060685"/>
                  <a:pt x="5713503" y="1060685"/>
                </a:cubicBezTo>
                <a:cubicBezTo>
                  <a:pt x="5710919" y="1060685"/>
                  <a:pt x="5708452" y="1059981"/>
                  <a:pt x="5706102" y="1058571"/>
                </a:cubicBezTo>
                <a:cubicBezTo>
                  <a:pt x="5702108" y="1059746"/>
                  <a:pt x="5699524" y="1060216"/>
                  <a:pt x="5698349" y="1059981"/>
                </a:cubicBezTo>
                <a:cubicBezTo>
                  <a:pt x="5695059" y="1062330"/>
                  <a:pt x="5691418" y="1063505"/>
                  <a:pt x="5687424" y="1063505"/>
                </a:cubicBezTo>
                <a:cubicBezTo>
                  <a:pt x="5683900" y="1068204"/>
                  <a:pt x="5679788" y="1070318"/>
                  <a:pt x="5675089" y="1069849"/>
                </a:cubicBezTo>
                <a:cubicBezTo>
                  <a:pt x="5672974" y="1073608"/>
                  <a:pt x="5670096" y="1076897"/>
                  <a:pt x="5666454" y="1079716"/>
                </a:cubicBezTo>
                <a:cubicBezTo>
                  <a:pt x="5662812" y="1082536"/>
                  <a:pt x="5659112" y="1083945"/>
                  <a:pt x="5655353" y="1083945"/>
                </a:cubicBezTo>
                <a:cubicBezTo>
                  <a:pt x="5651124" y="1083945"/>
                  <a:pt x="5647717" y="1081948"/>
                  <a:pt x="5645133" y="1077954"/>
                </a:cubicBezTo>
                <a:cubicBezTo>
                  <a:pt x="5643253" y="1074900"/>
                  <a:pt x="5642313" y="1071963"/>
                  <a:pt x="5642313" y="1069144"/>
                </a:cubicBezTo>
                <a:cubicBezTo>
                  <a:pt x="5642313" y="1064915"/>
                  <a:pt x="5643723" y="1061390"/>
                  <a:pt x="5646543" y="1058571"/>
                </a:cubicBezTo>
                <a:cubicBezTo>
                  <a:pt x="5647247" y="1055047"/>
                  <a:pt x="5648892" y="1051699"/>
                  <a:pt x="5651477" y="1048527"/>
                </a:cubicBezTo>
                <a:cubicBezTo>
                  <a:pt x="5654061" y="1045355"/>
                  <a:pt x="5656939" y="1042888"/>
                  <a:pt x="5660111" y="1041126"/>
                </a:cubicBezTo>
                <a:cubicBezTo>
                  <a:pt x="5663283" y="1039364"/>
                  <a:pt x="5665808" y="1038718"/>
                  <a:pt x="5667688" y="1039188"/>
                </a:cubicBezTo>
                <a:cubicBezTo>
                  <a:pt x="5669332" y="1036603"/>
                  <a:pt x="5672622" y="1034195"/>
                  <a:pt x="5677556" y="1031963"/>
                </a:cubicBezTo>
                <a:cubicBezTo>
                  <a:pt x="5682490" y="1029731"/>
                  <a:pt x="5687071" y="1028615"/>
                  <a:pt x="5691300" y="1028615"/>
                </a:cubicBezTo>
                <a:cubicBezTo>
                  <a:pt x="5692240" y="1028615"/>
                  <a:pt x="5693650" y="1028850"/>
                  <a:pt x="5695530" y="1029320"/>
                </a:cubicBezTo>
                <a:cubicBezTo>
                  <a:pt x="5698114" y="1026500"/>
                  <a:pt x="5701521" y="1025091"/>
                  <a:pt x="5705750" y="1025091"/>
                </a:cubicBezTo>
                <a:cubicBezTo>
                  <a:pt x="5709039" y="1025091"/>
                  <a:pt x="5711389" y="1026030"/>
                  <a:pt x="5712798" y="1027910"/>
                </a:cubicBezTo>
                <a:cubicBezTo>
                  <a:pt x="5715853" y="1025795"/>
                  <a:pt x="5719847" y="1024738"/>
                  <a:pt x="5724781" y="1024738"/>
                </a:cubicBezTo>
                <a:close/>
                <a:moveTo>
                  <a:pt x="4238881" y="1024738"/>
                </a:moveTo>
                <a:cubicBezTo>
                  <a:pt x="4244755" y="1024738"/>
                  <a:pt x="4249982" y="1026148"/>
                  <a:pt x="4254564" y="1028967"/>
                </a:cubicBezTo>
                <a:cubicBezTo>
                  <a:pt x="4259145" y="1031787"/>
                  <a:pt x="4261788" y="1035546"/>
                  <a:pt x="4262493" y="1040245"/>
                </a:cubicBezTo>
                <a:cubicBezTo>
                  <a:pt x="4266722" y="1041655"/>
                  <a:pt x="4269953" y="1043828"/>
                  <a:pt x="4272185" y="1046765"/>
                </a:cubicBezTo>
                <a:cubicBezTo>
                  <a:pt x="4274417" y="1049702"/>
                  <a:pt x="4275768" y="1053754"/>
                  <a:pt x="4276238" y="1058923"/>
                </a:cubicBezTo>
                <a:cubicBezTo>
                  <a:pt x="4279292" y="1061978"/>
                  <a:pt x="4281524" y="1065561"/>
                  <a:pt x="4282934" y="1069672"/>
                </a:cubicBezTo>
                <a:cubicBezTo>
                  <a:pt x="4284343" y="1073784"/>
                  <a:pt x="4285048" y="1077954"/>
                  <a:pt x="4285048" y="1082183"/>
                </a:cubicBezTo>
                <a:cubicBezTo>
                  <a:pt x="4285048" y="1087587"/>
                  <a:pt x="4284109" y="1091934"/>
                  <a:pt x="4282229" y="1095223"/>
                </a:cubicBezTo>
                <a:cubicBezTo>
                  <a:pt x="4283874" y="1097573"/>
                  <a:pt x="4285283" y="1101097"/>
                  <a:pt x="4286458" y="1105796"/>
                </a:cubicBezTo>
                <a:cubicBezTo>
                  <a:pt x="4287633" y="1110495"/>
                  <a:pt x="4288220" y="1115076"/>
                  <a:pt x="4288220" y="1119540"/>
                </a:cubicBezTo>
                <a:cubicBezTo>
                  <a:pt x="4288220" y="1121420"/>
                  <a:pt x="4287985" y="1123770"/>
                  <a:pt x="4287515" y="1126589"/>
                </a:cubicBezTo>
                <a:cubicBezTo>
                  <a:pt x="4289160" y="1130113"/>
                  <a:pt x="4289982" y="1132463"/>
                  <a:pt x="4289982" y="1133637"/>
                </a:cubicBezTo>
                <a:cubicBezTo>
                  <a:pt x="4289982" y="1134342"/>
                  <a:pt x="4289630" y="1135987"/>
                  <a:pt x="4288925" y="1138571"/>
                </a:cubicBezTo>
                <a:cubicBezTo>
                  <a:pt x="4289160" y="1139511"/>
                  <a:pt x="4289395" y="1140627"/>
                  <a:pt x="4289630" y="1141919"/>
                </a:cubicBezTo>
                <a:cubicBezTo>
                  <a:pt x="4289865" y="1143212"/>
                  <a:pt x="4289982" y="1144798"/>
                  <a:pt x="4289982" y="1146677"/>
                </a:cubicBezTo>
                <a:cubicBezTo>
                  <a:pt x="4289982" y="1150201"/>
                  <a:pt x="4288690" y="1153373"/>
                  <a:pt x="4286105" y="1156193"/>
                </a:cubicBezTo>
                <a:cubicBezTo>
                  <a:pt x="4287046" y="1158777"/>
                  <a:pt x="4287515" y="1161949"/>
                  <a:pt x="4287515" y="1165708"/>
                </a:cubicBezTo>
                <a:cubicBezTo>
                  <a:pt x="4287515" y="1170642"/>
                  <a:pt x="4286341" y="1174636"/>
                  <a:pt x="4283991" y="1177690"/>
                </a:cubicBezTo>
                <a:cubicBezTo>
                  <a:pt x="4284461" y="1178630"/>
                  <a:pt x="4284696" y="1180157"/>
                  <a:pt x="4284696" y="1182272"/>
                </a:cubicBezTo>
                <a:cubicBezTo>
                  <a:pt x="4284696" y="1187206"/>
                  <a:pt x="4282699" y="1191318"/>
                  <a:pt x="4278705" y="1194607"/>
                </a:cubicBezTo>
                <a:cubicBezTo>
                  <a:pt x="4277765" y="1197896"/>
                  <a:pt x="4276003" y="1200422"/>
                  <a:pt x="4273418" y="1202184"/>
                </a:cubicBezTo>
                <a:cubicBezTo>
                  <a:pt x="4270834" y="1203946"/>
                  <a:pt x="4268014" y="1204827"/>
                  <a:pt x="4264960" y="1204827"/>
                </a:cubicBezTo>
                <a:cubicBezTo>
                  <a:pt x="4261906" y="1204827"/>
                  <a:pt x="4259439" y="1203887"/>
                  <a:pt x="4257559" y="1202008"/>
                </a:cubicBezTo>
                <a:cubicBezTo>
                  <a:pt x="4251451" y="1204592"/>
                  <a:pt x="4246517" y="1205885"/>
                  <a:pt x="4242757" y="1205885"/>
                </a:cubicBezTo>
                <a:cubicBezTo>
                  <a:pt x="4240878" y="1205885"/>
                  <a:pt x="4239468" y="1205767"/>
                  <a:pt x="4238528" y="1205532"/>
                </a:cubicBezTo>
                <a:cubicBezTo>
                  <a:pt x="4232420" y="1207412"/>
                  <a:pt x="4227251" y="1208352"/>
                  <a:pt x="4223022" y="1208352"/>
                </a:cubicBezTo>
                <a:cubicBezTo>
                  <a:pt x="4219967" y="1208352"/>
                  <a:pt x="4215738" y="1207764"/>
                  <a:pt x="4210334" y="1206589"/>
                </a:cubicBezTo>
                <a:cubicBezTo>
                  <a:pt x="4207045" y="1208469"/>
                  <a:pt x="4203873" y="1209409"/>
                  <a:pt x="4200819" y="1209409"/>
                </a:cubicBezTo>
                <a:cubicBezTo>
                  <a:pt x="4197999" y="1209409"/>
                  <a:pt x="4195415" y="1208586"/>
                  <a:pt x="4193066" y="1206942"/>
                </a:cubicBezTo>
                <a:cubicBezTo>
                  <a:pt x="4191891" y="1207177"/>
                  <a:pt x="4190129" y="1207294"/>
                  <a:pt x="4187779" y="1207294"/>
                </a:cubicBezTo>
                <a:cubicBezTo>
                  <a:pt x="4178616" y="1207294"/>
                  <a:pt x="4171567" y="1203183"/>
                  <a:pt x="4166633" y="1194959"/>
                </a:cubicBezTo>
                <a:cubicBezTo>
                  <a:pt x="4157705" y="1189790"/>
                  <a:pt x="4153242" y="1182037"/>
                  <a:pt x="4153242" y="1171699"/>
                </a:cubicBezTo>
                <a:cubicBezTo>
                  <a:pt x="4153242" y="1169115"/>
                  <a:pt x="4153359" y="1167118"/>
                  <a:pt x="4153594" y="1165708"/>
                </a:cubicBezTo>
                <a:cubicBezTo>
                  <a:pt x="4151479" y="1164298"/>
                  <a:pt x="4150422" y="1161362"/>
                  <a:pt x="4150422" y="1156897"/>
                </a:cubicBezTo>
                <a:cubicBezTo>
                  <a:pt x="4150422" y="1153843"/>
                  <a:pt x="4151009" y="1151141"/>
                  <a:pt x="4152184" y="1148792"/>
                </a:cubicBezTo>
                <a:cubicBezTo>
                  <a:pt x="4151244" y="1144563"/>
                  <a:pt x="4150775" y="1141861"/>
                  <a:pt x="4150775" y="1140686"/>
                </a:cubicBezTo>
                <a:cubicBezTo>
                  <a:pt x="4150775" y="1133872"/>
                  <a:pt x="4154064" y="1127764"/>
                  <a:pt x="4160642" y="1122360"/>
                </a:cubicBezTo>
                <a:cubicBezTo>
                  <a:pt x="4163227" y="1116956"/>
                  <a:pt x="4166222" y="1113314"/>
                  <a:pt x="4169629" y="1111435"/>
                </a:cubicBezTo>
                <a:cubicBezTo>
                  <a:pt x="4173036" y="1109555"/>
                  <a:pt x="4177324" y="1108145"/>
                  <a:pt x="4182493" y="1107206"/>
                </a:cubicBezTo>
                <a:cubicBezTo>
                  <a:pt x="4183902" y="1103211"/>
                  <a:pt x="4187192" y="1100509"/>
                  <a:pt x="4192361" y="1099100"/>
                </a:cubicBezTo>
                <a:cubicBezTo>
                  <a:pt x="4197530" y="1097690"/>
                  <a:pt x="4202581" y="1097220"/>
                  <a:pt x="4207515" y="1097690"/>
                </a:cubicBezTo>
                <a:cubicBezTo>
                  <a:pt x="4208924" y="1096750"/>
                  <a:pt x="4210922" y="1095869"/>
                  <a:pt x="4213506" y="1095047"/>
                </a:cubicBezTo>
                <a:cubicBezTo>
                  <a:pt x="4216091" y="1094225"/>
                  <a:pt x="4218675" y="1093813"/>
                  <a:pt x="4221259" y="1093813"/>
                </a:cubicBezTo>
                <a:cubicBezTo>
                  <a:pt x="4224079" y="1093813"/>
                  <a:pt x="4226546" y="1094283"/>
                  <a:pt x="4228660" y="1095223"/>
                </a:cubicBezTo>
                <a:cubicBezTo>
                  <a:pt x="4229130" y="1094753"/>
                  <a:pt x="4230305" y="1094518"/>
                  <a:pt x="4232185" y="1094518"/>
                </a:cubicBezTo>
                <a:cubicBezTo>
                  <a:pt x="4233594" y="1094518"/>
                  <a:pt x="4235004" y="1094636"/>
                  <a:pt x="4236414" y="1094871"/>
                </a:cubicBezTo>
                <a:cubicBezTo>
                  <a:pt x="4237823" y="1095106"/>
                  <a:pt x="4238763" y="1095458"/>
                  <a:pt x="4239233" y="1095928"/>
                </a:cubicBezTo>
                <a:cubicBezTo>
                  <a:pt x="4242522" y="1091699"/>
                  <a:pt x="4246399" y="1089584"/>
                  <a:pt x="4250863" y="1089584"/>
                </a:cubicBezTo>
                <a:cubicBezTo>
                  <a:pt x="4252273" y="1089584"/>
                  <a:pt x="4253682" y="1089937"/>
                  <a:pt x="4255092" y="1090642"/>
                </a:cubicBezTo>
                <a:lnTo>
                  <a:pt x="4255092" y="1089584"/>
                </a:lnTo>
                <a:cubicBezTo>
                  <a:pt x="4255092" y="1085590"/>
                  <a:pt x="4255915" y="1082771"/>
                  <a:pt x="4257559" y="1081126"/>
                </a:cubicBezTo>
                <a:cubicBezTo>
                  <a:pt x="4255210" y="1080421"/>
                  <a:pt x="4252684" y="1078365"/>
                  <a:pt x="4249982" y="1074959"/>
                </a:cubicBezTo>
                <a:cubicBezTo>
                  <a:pt x="4247280" y="1071552"/>
                  <a:pt x="4245694" y="1068439"/>
                  <a:pt x="4245224" y="1065619"/>
                </a:cubicBezTo>
                <a:cubicBezTo>
                  <a:pt x="4241465" y="1063975"/>
                  <a:pt x="4238881" y="1061273"/>
                  <a:pt x="4237471" y="1057514"/>
                </a:cubicBezTo>
                <a:cubicBezTo>
                  <a:pt x="4234652" y="1059628"/>
                  <a:pt x="4231362" y="1060685"/>
                  <a:pt x="4227603" y="1060685"/>
                </a:cubicBezTo>
                <a:cubicBezTo>
                  <a:pt x="4225019" y="1060685"/>
                  <a:pt x="4222552" y="1059981"/>
                  <a:pt x="4220202" y="1058571"/>
                </a:cubicBezTo>
                <a:cubicBezTo>
                  <a:pt x="4216208" y="1059746"/>
                  <a:pt x="4213624" y="1060216"/>
                  <a:pt x="4212449" y="1059981"/>
                </a:cubicBezTo>
                <a:cubicBezTo>
                  <a:pt x="4209160" y="1062330"/>
                  <a:pt x="4205518" y="1063505"/>
                  <a:pt x="4201524" y="1063505"/>
                </a:cubicBezTo>
                <a:cubicBezTo>
                  <a:pt x="4197999" y="1068204"/>
                  <a:pt x="4193888" y="1070318"/>
                  <a:pt x="4189189" y="1069849"/>
                </a:cubicBezTo>
                <a:cubicBezTo>
                  <a:pt x="4187074" y="1073608"/>
                  <a:pt x="4184196" y="1076897"/>
                  <a:pt x="4180554" y="1079716"/>
                </a:cubicBezTo>
                <a:cubicBezTo>
                  <a:pt x="4176912" y="1082536"/>
                  <a:pt x="4173212" y="1083945"/>
                  <a:pt x="4169453" y="1083945"/>
                </a:cubicBezTo>
                <a:cubicBezTo>
                  <a:pt x="4165224" y="1083945"/>
                  <a:pt x="4161817" y="1081948"/>
                  <a:pt x="4159233" y="1077954"/>
                </a:cubicBezTo>
                <a:cubicBezTo>
                  <a:pt x="4157353" y="1074900"/>
                  <a:pt x="4156413" y="1071963"/>
                  <a:pt x="4156413" y="1069144"/>
                </a:cubicBezTo>
                <a:cubicBezTo>
                  <a:pt x="4156413" y="1064915"/>
                  <a:pt x="4157823" y="1061390"/>
                  <a:pt x="4160642" y="1058571"/>
                </a:cubicBezTo>
                <a:cubicBezTo>
                  <a:pt x="4161347" y="1055047"/>
                  <a:pt x="4162992" y="1051699"/>
                  <a:pt x="4165576" y="1048527"/>
                </a:cubicBezTo>
                <a:cubicBezTo>
                  <a:pt x="4168161" y="1045355"/>
                  <a:pt x="4171039" y="1042888"/>
                  <a:pt x="4174211" y="1041126"/>
                </a:cubicBezTo>
                <a:cubicBezTo>
                  <a:pt x="4177382" y="1039364"/>
                  <a:pt x="4179908" y="1038718"/>
                  <a:pt x="4181788" y="1039188"/>
                </a:cubicBezTo>
                <a:cubicBezTo>
                  <a:pt x="4183432" y="1036603"/>
                  <a:pt x="4186722" y="1034195"/>
                  <a:pt x="4191656" y="1031963"/>
                </a:cubicBezTo>
                <a:cubicBezTo>
                  <a:pt x="4196590" y="1029731"/>
                  <a:pt x="4201171" y="1028615"/>
                  <a:pt x="4205400" y="1028615"/>
                </a:cubicBezTo>
                <a:cubicBezTo>
                  <a:pt x="4206340" y="1028615"/>
                  <a:pt x="4207750" y="1028850"/>
                  <a:pt x="4209629" y="1029320"/>
                </a:cubicBezTo>
                <a:cubicBezTo>
                  <a:pt x="4212214" y="1026500"/>
                  <a:pt x="4215621" y="1025091"/>
                  <a:pt x="4219850" y="1025091"/>
                </a:cubicBezTo>
                <a:cubicBezTo>
                  <a:pt x="4223139" y="1025091"/>
                  <a:pt x="4225489" y="1026030"/>
                  <a:pt x="4226898" y="1027910"/>
                </a:cubicBezTo>
                <a:cubicBezTo>
                  <a:pt x="4229953" y="1025795"/>
                  <a:pt x="4233947" y="1024738"/>
                  <a:pt x="4238881" y="1024738"/>
                </a:cubicBezTo>
                <a:close/>
                <a:moveTo>
                  <a:pt x="3581659" y="1024738"/>
                </a:moveTo>
                <a:cubicBezTo>
                  <a:pt x="3587533" y="1024738"/>
                  <a:pt x="3592757" y="1026148"/>
                  <a:pt x="3597338" y="1028967"/>
                </a:cubicBezTo>
                <a:cubicBezTo>
                  <a:pt x="3601920" y="1031787"/>
                  <a:pt x="3604563" y="1035546"/>
                  <a:pt x="3605268" y="1040245"/>
                </a:cubicBezTo>
                <a:cubicBezTo>
                  <a:pt x="3609497" y="1041655"/>
                  <a:pt x="3612728" y="1043828"/>
                  <a:pt x="3614960" y="1046765"/>
                </a:cubicBezTo>
                <a:cubicBezTo>
                  <a:pt x="3617192" y="1049702"/>
                  <a:pt x="3618543" y="1053754"/>
                  <a:pt x="3619013" y="1058923"/>
                </a:cubicBezTo>
                <a:cubicBezTo>
                  <a:pt x="3622067" y="1061978"/>
                  <a:pt x="3624299" y="1065561"/>
                  <a:pt x="3625709" y="1069672"/>
                </a:cubicBezTo>
                <a:cubicBezTo>
                  <a:pt x="3627118" y="1073784"/>
                  <a:pt x="3627823" y="1077954"/>
                  <a:pt x="3627823" y="1082183"/>
                </a:cubicBezTo>
                <a:cubicBezTo>
                  <a:pt x="3627823" y="1087587"/>
                  <a:pt x="3626883" y="1091934"/>
                  <a:pt x="3625004" y="1095223"/>
                </a:cubicBezTo>
                <a:cubicBezTo>
                  <a:pt x="3626649" y="1097573"/>
                  <a:pt x="3628058" y="1101097"/>
                  <a:pt x="3629233" y="1105796"/>
                </a:cubicBezTo>
                <a:cubicBezTo>
                  <a:pt x="3630408" y="1110495"/>
                  <a:pt x="3630995" y="1115076"/>
                  <a:pt x="3630995" y="1119540"/>
                </a:cubicBezTo>
                <a:cubicBezTo>
                  <a:pt x="3630995" y="1121420"/>
                  <a:pt x="3630760" y="1123770"/>
                  <a:pt x="3630290" y="1126589"/>
                </a:cubicBezTo>
                <a:cubicBezTo>
                  <a:pt x="3631935" y="1130113"/>
                  <a:pt x="3632757" y="1132463"/>
                  <a:pt x="3632757" y="1133637"/>
                </a:cubicBezTo>
                <a:cubicBezTo>
                  <a:pt x="3632757" y="1134342"/>
                  <a:pt x="3632405" y="1135987"/>
                  <a:pt x="3631700" y="1138571"/>
                </a:cubicBezTo>
                <a:cubicBezTo>
                  <a:pt x="3631935" y="1139511"/>
                  <a:pt x="3632170" y="1140627"/>
                  <a:pt x="3632405" y="1141919"/>
                </a:cubicBezTo>
                <a:cubicBezTo>
                  <a:pt x="3632640" y="1143212"/>
                  <a:pt x="3632757" y="1144798"/>
                  <a:pt x="3632757" y="1146677"/>
                </a:cubicBezTo>
                <a:cubicBezTo>
                  <a:pt x="3632757" y="1150201"/>
                  <a:pt x="3631465" y="1153373"/>
                  <a:pt x="3628880" y="1156193"/>
                </a:cubicBezTo>
                <a:cubicBezTo>
                  <a:pt x="3629820" y="1158777"/>
                  <a:pt x="3630290" y="1161949"/>
                  <a:pt x="3630290" y="1165708"/>
                </a:cubicBezTo>
                <a:cubicBezTo>
                  <a:pt x="3630290" y="1170642"/>
                  <a:pt x="3629116" y="1174636"/>
                  <a:pt x="3626766" y="1177690"/>
                </a:cubicBezTo>
                <a:cubicBezTo>
                  <a:pt x="3627236" y="1178630"/>
                  <a:pt x="3627471" y="1180157"/>
                  <a:pt x="3627471" y="1182272"/>
                </a:cubicBezTo>
                <a:cubicBezTo>
                  <a:pt x="3627471" y="1187206"/>
                  <a:pt x="3625474" y="1191318"/>
                  <a:pt x="3621480" y="1194607"/>
                </a:cubicBezTo>
                <a:cubicBezTo>
                  <a:pt x="3620540" y="1197896"/>
                  <a:pt x="3618778" y="1200422"/>
                  <a:pt x="3616193" y="1202184"/>
                </a:cubicBezTo>
                <a:cubicBezTo>
                  <a:pt x="3613609" y="1203946"/>
                  <a:pt x="3610789" y="1204827"/>
                  <a:pt x="3607735" y="1204827"/>
                </a:cubicBezTo>
                <a:cubicBezTo>
                  <a:pt x="3604681" y="1204827"/>
                  <a:pt x="3602214" y="1203887"/>
                  <a:pt x="3600334" y="1202008"/>
                </a:cubicBezTo>
                <a:cubicBezTo>
                  <a:pt x="3594226" y="1204592"/>
                  <a:pt x="3589294" y="1205885"/>
                  <a:pt x="3585535" y="1205885"/>
                </a:cubicBezTo>
                <a:cubicBezTo>
                  <a:pt x="3583655" y="1205885"/>
                  <a:pt x="3582245" y="1205767"/>
                  <a:pt x="3581306" y="1205532"/>
                </a:cubicBezTo>
                <a:cubicBezTo>
                  <a:pt x="3575197" y="1207412"/>
                  <a:pt x="3570028" y="1208352"/>
                  <a:pt x="3565800" y="1208352"/>
                </a:cubicBezTo>
                <a:cubicBezTo>
                  <a:pt x="3562745" y="1208352"/>
                  <a:pt x="3558516" y="1207764"/>
                  <a:pt x="3553112" y="1206589"/>
                </a:cubicBezTo>
                <a:cubicBezTo>
                  <a:pt x="3549823" y="1208469"/>
                  <a:pt x="3546651" y="1209409"/>
                  <a:pt x="3543597" y="1209409"/>
                </a:cubicBezTo>
                <a:cubicBezTo>
                  <a:pt x="3540777" y="1209409"/>
                  <a:pt x="3538192" y="1208586"/>
                  <a:pt x="3535843" y="1206942"/>
                </a:cubicBezTo>
                <a:cubicBezTo>
                  <a:pt x="3534668" y="1207177"/>
                  <a:pt x="3532907" y="1207294"/>
                  <a:pt x="3530557" y="1207294"/>
                </a:cubicBezTo>
                <a:cubicBezTo>
                  <a:pt x="3521394" y="1207294"/>
                  <a:pt x="3514345" y="1203183"/>
                  <a:pt x="3509411" y="1194959"/>
                </a:cubicBezTo>
                <a:cubicBezTo>
                  <a:pt x="3500483" y="1189790"/>
                  <a:pt x="3496019" y="1182037"/>
                  <a:pt x="3496019" y="1171699"/>
                </a:cubicBezTo>
                <a:cubicBezTo>
                  <a:pt x="3496019" y="1169115"/>
                  <a:pt x="3496137" y="1167118"/>
                  <a:pt x="3496372" y="1165708"/>
                </a:cubicBezTo>
                <a:cubicBezTo>
                  <a:pt x="3494257" y="1164298"/>
                  <a:pt x="3493200" y="1161362"/>
                  <a:pt x="3493200" y="1156897"/>
                </a:cubicBezTo>
                <a:cubicBezTo>
                  <a:pt x="3493200" y="1153843"/>
                  <a:pt x="3493788" y="1151141"/>
                  <a:pt x="3494963" y="1148792"/>
                </a:cubicBezTo>
                <a:cubicBezTo>
                  <a:pt x="3494022" y="1144563"/>
                  <a:pt x="3493553" y="1141861"/>
                  <a:pt x="3493553" y="1140686"/>
                </a:cubicBezTo>
                <a:cubicBezTo>
                  <a:pt x="3493553" y="1133872"/>
                  <a:pt x="3496841" y="1127764"/>
                  <a:pt x="3503420" y="1122360"/>
                </a:cubicBezTo>
                <a:cubicBezTo>
                  <a:pt x="3506004" y="1116956"/>
                  <a:pt x="3509001" y="1113314"/>
                  <a:pt x="3512407" y="1111435"/>
                </a:cubicBezTo>
                <a:cubicBezTo>
                  <a:pt x="3515813" y="1109555"/>
                  <a:pt x="3520101" y="1108145"/>
                  <a:pt x="3525271" y="1107206"/>
                </a:cubicBezTo>
                <a:cubicBezTo>
                  <a:pt x="3526680" y="1103211"/>
                  <a:pt x="3529970" y="1100509"/>
                  <a:pt x="3535138" y="1099100"/>
                </a:cubicBezTo>
                <a:cubicBezTo>
                  <a:pt x="3540308" y="1097690"/>
                  <a:pt x="3545359" y="1097220"/>
                  <a:pt x="3550293" y="1097690"/>
                </a:cubicBezTo>
                <a:cubicBezTo>
                  <a:pt x="3551702" y="1096750"/>
                  <a:pt x="3553699" y="1095869"/>
                  <a:pt x="3556284" y="1095047"/>
                </a:cubicBezTo>
                <a:cubicBezTo>
                  <a:pt x="3558868" y="1094225"/>
                  <a:pt x="3561453" y="1093813"/>
                  <a:pt x="3564038" y="1093813"/>
                </a:cubicBezTo>
                <a:cubicBezTo>
                  <a:pt x="3566856" y="1093813"/>
                  <a:pt x="3569324" y="1094283"/>
                  <a:pt x="3571438" y="1095223"/>
                </a:cubicBezTo>
                <a:cubicBezTo>
                  <a:pt x="3571908" y="1094753"/>
                  <a:pt x="3573083" y="1094518"/>
                  <a:pt x="3574963" y="1094518"/>
                </a:cubicBezTo>
                <a:cubicBezTo>
                  <a:pt x="3576372" y="1094518"/>
                  <a:pt x="3577782" y="1094636"/>
                  <a:pt x="3579191" y="1094871"/>
                </a:cubicBezTo>
                <a:cubicBezTo>
                  <a:pt x="3580601" y="1095106"/>
                  <a:pt x="3581541" y="1095458"/>
                  <a:pt x="3582011" y="1095928"/>
                </a:cubicBezTo>
                <a:cubicBezTo>
                  <a:pt x="3585300" y="1091699"/>
                  <a:pt x="3589177" y="1089584"/>
                  <a:pt x="3593638" y="1089584"/>
                </a:cubicBezTo>
                <a:cubicBezTo>
                  <a:pt x="3595048" y="1089584"/>
                  <a:pt x="3596457" y="1089937"/>
                  <a:pt x="3597867" y="1090642"/>
                </a:cubicBezTo>
                <a:lnTo>
                  <a:pt x="3597867" y="1089584"/>
                </a:lnTo>
                <a:cubicBezTo>
                  <a:pt x="3597867" y="1085590"/>
                  <a:pt x="3598689" y="1082771"/>
                  <a:pt x="3600334" y="1081126"/>
                </a:cubicBezTo>
                <a:cubicBezTo>
                  <a:pt x="3597985" y="1080421"/>
                  <a:pt x="3595459" y="1078365"/>
                  <a:pt x="3592757" y="1074959"/>
                </a:cubicBezTo>
                <a:cubicBezTo>
                  <a:pt x="3590058" y="1071552"/>
                  <a:pt x="3588472" y="1068439"/>
                  <a:pt x="3588002" y="1065619"/>
                </a:cubicBezTo>
                <a:cubicBezTo>
                  <a:pt x="3584243" y="1063975"/>
                  <a:pt x="3581659" y="1061273"/>
                  <a:pt x="3580249" y="1057514"/>
                </a:cubicBezTo>
                <a:cubicBezTo>
                  <a:pt x="3577430" y="1059628"/>
                  <a:pt x="3574140" y="1060685"/>
                  <a:pt x="3570381" y="1060685"/>
                </a:cubicBezTo>
                <a:cubicBezTo>
                  <a:pt x="3567797" y="1060685"/>
                  <a:pt x="3565329" y="1059981"/>
                  <a:pt x="3562980" y="1058571"/>
                </a:cubicBezTo>
                <a:cubicBezTo>
                  <a:pt x="3558986" y="1059746"/>
                  <a:pt x="3556402" y="1060216"/>
                  <a:pt x="3555227" y="1059981"/>
                </a:cubicBezTo>
                <a:cubicBezTo>
                  <a:pt x="3551937" y="1062330"/>
                  <a:pt x="3548295" y="1063505"/>
                  <a:pt x="3544301" y="1063505"/>
                </a:cubicBezTo>
                <a:cubicBezTo>
                  <a:pt x="3540777" y="1068204"/>
                  <a:pt x="3536665" y="1070318"/>
                  <a:pt x="3531967" y="1069849"/>
                </a:cubicBezTo>
                <a:cubicBezTo>
                  <a:pt x="3529852" y="1073608"/>
                  <a:pt x="3526974" y="1076897"/>
                  <a:pt x="3523332" y="1079716"/>
                </a:cubicBezTo>
                <a:cubicBezTo>
                  <a:pt x="3519691" y="1082536"/>
                  <a:pt x="3515990" y="1083945"/>
                  <a:pt x="3512230" y="1083945"/>
                </a:cubicBezTo>
                <a:cubicBezTo>
                  <a:pt x="3508003" y="1083945"/>
                  <a:pt x="3504595" y="1081948"/>
                  <a:pt x="3502011" y="1077954"/>
                </a:cubicBezTo>
                <a:cubicBezTo>
                  <a:pt x="3500131" y="1074900"/>
                  <a:pt x="3499191" y="1071963"/>
                  <a:pt x="3499191" y="1069144"/>
                </a:cubicBezTo>
                <a:cubicBezTo>
                  <a:pt x="3499191" y="1064915"/>
                  <a:pt x="3500601" y="1061390"/>
                  <a:pt x="3503420" y="1058571"/>
                </a:cubicBezTo>
                <a:cubicBezTo>
                  <a:pt x="3504125" y="1055047"/>
                  <a:pt x="3505770" y="1051699"/>
                  <a:pt x="3508354" y="1048527"/>
                </a:cubicBezTo>
                <a:cubicBezTo>
                  <a:pt x="3510938" y="1045355"/>
                  <a:pt x="3513817" y="1042888"/>
                  <a:pt x="3516988" y="1041126"/>
                </a:cubicBezTo>
                <a:cubicBezTo>
                  <a:pt x="3520160" y="1039364"/>
                  <a:pt x="3522686" y="1038718"/>
                  <a:pt x="3524566" y="1039188"/>
                </a:cubicBezTo>
                <a:cubicBezTo>
                  <a:pt x="3526210" y="1036603"/>
                  <a:pt x="3529500" y="1034195"/>
                  <a:pt x="3534433" y="1031963"/>
                </a:cubicBezTo>
                <a:cubicBezTo>
                  <a:pt x="3539367" y="1029731"/>
                  <a:pt x="3543949" y="1028615"/>
                  <a:pt x="3548178" y="1028615"/>
                </a:cubicBezTo>
                <a:cubicBezTo>
                  <a:pt x="3549118" y="1028615"/>
                  <a:pt x="3550527" y="1028850"/>
                  <a:pt x="3552407" y="1029320"/>
                </a:cubicBezTo>
                <a:cubicBezTo>
                  <a:pt x="3554992" y="1026500"/>
                  <a:pt x="3558398" y="1025091"/>
                  <a:pt x="3562627" y="1025091"/>
                </a:cubicBezTo>
                <a:cubicBezTo>
                  <a:pt x="3565917" y="1025091"/>
                  <a:pt x="3568267" y="1026030"/>
                  <a:pt x="3569676" y="1027910"/>
                </a:cubicBezTo>
                <a:cubicBezTo>
                  <a:pt x="3572730" y="1025795"/>
                  <a:pt x="3576725" y="1024738"/>
                  <a:pt x="3581659" y="1024738"/>
                </a:cubicBezTo>
                <a:close/>
                <a:moveTo>
                  <a:pt x="1990984" y="1024738"/>
                </a:moveTo>
                <a:cubicBezTo>
                  <a:pt x="1996858" y="1024738"/>
                  <a:pt x="2002086" y="1026148"/>
                  <a:pt x="2006666" y="1028967"/>
                </a:cubicBezTo>
                <a:cubicBezTo>
                  <a:pt x="2011248" y="1031787"/>
                  <a:pt x="2013891" y="1035546"/>
                  <a:pt x="2014597" y="1040245"/>
                </a:cubicBezTo>
                <a:cubicBezTo>
                  <a:pt x="2018825" y="1041655"/>
                  <a:pt x="2022056" y="1043828"/>
                  <a:pt x="2024287" y="1046765"/>
                </a:cubicBezTo>
                <a:cubicBezTo>
                  <a:pt x="2026520" y="1049702"/>
                  <a:pt x="2027871" y="1053754"/>
                  <a:pt x="2028341" y="1058923"/>
                </a:cubicBezTo>
                <a:cubicBezTo>
                  <a:pt x="2031395" y="1061978"/>
                  <a:pt x="2033627" y="1065561"/>
                  <a:pt x="2035037" y="1069672"/>
                </a:cubicBezTo>
                <a:cubicBezTo>
                  <a:pt x="2036447" y="1073784"/>
                  <a:pt x="2037151" y="1077954"/>
                  <a:pt x="2037151" y="1082183"/>
                </a:cubicBezTo>
                <a:cubicBezTo>
                  <a:pt x="2037151" y="1087587"/>
                  <a:pt x="2036211" y="1091934"/>
                  <a:pt x="2034332" y="1095223"/>
                </a:cubicBezTo>
                <a:cubicBezTo>
                  <a:pt x="2035978" y="1097573"/>
                  <a:pt x="2037387" y="1101097"/>
                  <a:pt x="2038561" y="1105796"/>
                </a:cubicBezTo>
                <a:cubicBezTo>
                  <a:pt x="2039736" y="1110495"/>
                  <a:pt x="2040323" y="1115076"/>
                  <a:pt x="2040323" y="1119540"/>
                </a:cubicBezTo>
                <a:cubicBezTo>
                  <a:pt x="2040323" y="1121420"/>
                  <a:pt x="2040088" y="1123770"/>
                  <a:pt x="2039618" y="1126589"/>
                </a:cubicBezTo>
                <a:cubicBezTo>
                  <a:pt x="2041263" y="1130113"/>
                  <a:pt x="2042085" y="1132463"/>
                  <a:pt x="2042085" y="1133637"/>
                </a:cubicBezTo>
                <a:cubicBezTo>
                  <a:pt x="2042085" y="1134342"/>
                  <a:pt x="2041733" y="1135987"/>
                  <a:pt x="2041028" y="1138571"/>
                </a:cubicBezTo>
                <a:cubicBezTo>
                  <a:pt x="2041263" y="1139511"/>
                  <a:pt x="2041498" y="1140627"/>
                  <a:pt x="2041733" y="1141919"/>
                </a:cubicBezTo>
                <a:cubicBezTo>
                  <a:pt x="2041969" y="1143212"/>
                  <a:pt x="2042085" y="1144798"/>
                  <a:pt x="2042085" y="1146677"/>
                </a:cubicBezTo>
                <a:cubicBezTo>
                  <a:pt x="2042085" y="1150201"/>
                  <a:pt x="2040793" y="1153373"/>
                  <a:pt x="2038209" y="1156193"/>
                </a:cubicBezTo>
                <a:cubicBezTo>
                  <a:pt x="2039149" y="1158777"/>
                  <a:pt x="2039618" y="1161949"/>
                  <a:pt x="2039618" y="1165708"/>
                </a:cubicBezTo>
                <a:cubicBezTo>
                  <a:pt x="2039618" y="1170642"/>
                  <a:pt x="2038444" y="1174636"/>
                  <a:pt x="2036094" y="1177690"/>
                </a:cubicBezTo>
                <a:cubicBezTo>
                  <a:pt x="2036564" y="1178630"/>
                  <a:pt x="2036799" y="1180157"/>
                  <a:pt x="2036799" y="1182272"/>
                </a:cubicBezTo>
                <a:cubicBezTo>
                  <a:pt x="2036799" y="1187206"/>
                  <a:pt x="2034802" y="1191318"/>
                  <a:pt x="2030808" y="1194607"/>
                </a:cubicBezTo>
                <a:cubicBezTo>
                  <a:pt x="2029869" y="1197896"/>
                  <a:pt x="2028106" y="1200422"/>
                  <a:pt x="2025522" y="1202184"/>
                </a:cubicBezTo>
                <a:cubicBezTo>
                  <a:pt x="2022937" y="1203946"/>
                  <a:pt x="2020118" y="1204827"/>
                  <a:pt x="2017063" y="1204827"/>
                </a:cubicBezTo>
                <a:cubicBezTo>
                  <a:pt x="2014009" y="1204827"/>
                  <a:pt x="2011542" y="1203887"/>
                  <a:pt x="2009662" y="1202008"/>
                </a:cubicBezTo>
                <a:cubicBezTo>
                  <a:pt x="2003553" y="1204592"/>
                  <a:pt x="1998619" y="1205885"/>
                  <a:pt x="1994860" y="1205885"/>
                </a:cubicBezTo>
                <a:cubicBezTo>
                  <a:pt x="1992981" y="1205885"/>
                  <a:pt x="1991571" y="1205767"/>
                  <a:pt x="1990631" y="1205532"/>
                </a:cubicBezTo>
                <a:cubicBezTo>
                  <a:pt x="1984523" y="1207412"/>
                  <a:pt x="1979354" y="1208352"/>
                  <a:pt x="1975125" y="1208352"/>
                </a:cubicBezTo>
                <a:cubicBezTo>
                  <a:pt x="1972070" y="1208352"/>
                  <a:pt x="1967841" y="1207764"/>
                  <a:pt x="1962437" y="1206589"/>
                </a:cubicBezTo>
                <a:cubicBezTo>
                  <a:pt x="1959148" y="1208469"/>
                  <a:pt x="1955976" y="1209409"/>
                  <a:pt x="1952922" y="1209409"/>
                </a:cubicBezTo>
                <a:cubicBezTo>
                  <a:pt x="1950102" y="1209409"/>
                  <a:pt x="1947518" y="1208586"/>
                  <a:pt x="1945168" y="1206942"/>
                </a:cubicBezTo>
                <a:cubicBezTo>
                  <a:pt x="1943993" y="1207177"/>
                  <a:pt x="1942232" y="1207294"/>
                  <a:pt x="1939882" y="1207294"/>
                </a:cubicBezTo>
                <a:cubicBezTo>
                  <a:pt x="1930719" y="1207294"/>
                  <a:pt x="1923670" y="1203183"/>
                  <a:pt x="1918737" y="1194959"/>
                </a:cubicBezTo>
                <a:cubicBezTo>
                  <a:pt x="1909809" y="1189790"/>
                  <a:pt x="1905344" y="1182037"/>
                  <a:pt x="1905344" y="1171699"/>
                </a:cubicBezTo>
                <a:cubicBezTo>
                  <a:pt x="1905344" y="1169115"/>
                  <a:pt x="1905462" y="1167118"/>
                  <a:pt x="1905696" y="1165708"/>
                </a:cubicBezTo>
                <a:cubicBezTo>
                  <a:pt x="1903583" y="1164298"/>
                  <a:pt x="1902525" y="1161362"/>
                  <a:pt x="1902525" y="1156897"/>
                </a:cubicBezTo>
                <a:cubicBezTo>
                  <a:pt x="1902525" y="1153843"/>
                  <a:pt x="1903112" y="1151141"/>
                  <a:pt x="1904287" y="1148792"/>
                </a:cubicBezTo>
                <a:cubicBezTo>
                  <a:pt x="1903347" y="1144563"/>
                  <a:pt x="1902877" y="1141861"/>
                  <a:pt x="1902877" y="1140686"/>
                </a:cubicBezTo>
                <a:cubicBezTo>
                  <a:pt x="1902877" y="1133872"/>
                  <a:pt x="1906167" y="1127764"/>
                  <a:pt x="1912745" y="1122360"/>
                </a:cubicBezTo>
                <a:cubicBezTo>
                  <a:pt x="1915330" y="1116956"/>
                  <a:pt x="1918326" y="1113314"/>
                  <a:pt x="1921732" y="1111435"/>
                </a:cubicBezTo>
                <a:cubicBezTo>
                  <a:pt x="1925139" y="1109555"/>
                  <a:pt x="1929427" y="1108145"/>
                  <a:pt x="1934596" y="1107206"/>
                </a:cubicBezTo>
                <a:cubicBezTo>
                  <a:pt x="1936005" y="1103211"/>
                  <a:pt x="1939295" y="1100509"/>
                  <a:pt x="1944464" y="1099100"/>
                </a:cubicBezTo>
                <a:cubicBezTo>
                  <a:pt x="1949633" y="1097690"/>
                  <a:pt x="1954684" y="1097220"/>
                  <a:pt x="1959618" y="1097690"/>
                </a:cubicBezTo>
                <a:cubicBezTo>
                  <a:pt x="1961027" y="1096750"/>
                  <a:pt x="1963025" y="1095869"/>
                  <a:pt x="1965609" y="1095047"/>
                </a:cubicBezTo>
                <a:cubicBezTo>
                  <a:pt x="1968193" y="1094225"/>
                  <a:pt x="1970778" y="1093813"/>
                  <a:pt x="1973362" y="1093813"/>
                </a:cubicBezTo>
                <a:cubicBezTo>
                  <a:pt x="1976182" y="1093813"/>
                  <a:pt x="1978649" y="1094283"/>
                  <a:pt x="1980764" y="1095223"/>
                </a:cubicBezTo>
                <a:cubicBezTo>
                  <a:pt x="1981233" y="1094753"/>
                  <a:pt x="1982408" y="1094518"/>
                  <a:pt x="1984288" y="1094518"/>
                </a:cubicBezTo>
                <a:cubicBezTo>
                  <a:pt x="1985697" y="1094518"/>
                  <a:pt x="1987107" y="1094636"/>
                  <a:pt x="1988516" y="1094871"/>
                </a:cubicBezTo>
                <a:cubicBezTo>
                  <a:pt x="1989927" y="1095106"/>
                  <a:pt x="1990866" y="1095458"/>
                  <a:pt x="1991336" y="1095928"/>
                </a:cubicBezTo>
                <a:cubicBezTo>
                  <a:pt x="1994625" y="1091699"/>
                  <a:pt x="1998502" y="1089584"/>
                  <a:pt x="2002966" y="1089584"/>
                </a:cubicBezTo>
                <a:cubicBezTo>
                  <a:pt x="2004376" y="1089584"/>
                  <a:pt x="2005786" y="1089937"/>
                  <a:pt x="2007195" y="1090642"/>
                </a:cubicBezTo>
                <a:lnTo>
                  <a:pt x="2007195" y="1089584"/>
                </a:lnTo>
                <a:cubicBezTo>
                  <a:pt x="2007195" y="1085590"/>
                  <a:pt x="2008018" y="1082771"/>
                  <a:pt x="2009662" y="1081126"/>
                </a:cubicBezTo>
                <a:cubicBezTo>
                  <a:pt x="2007313" y="1080421"/>
                  <a:pt x="2004787" y="1078365"/>
                  <a:pt x="2002086" y="1074959"/>
                </a:cubicBezTo>
                <a:cubicBezTo>
                  <a:pt x="1999383" y="1071552"/>
                  <a:pt x="1997797" y="1068439"/>
                  <a:pt x="1997327" y="1065619"/>
                </a:cubicBezTo>
                <a:cubicBezTo>
                  <a:pt x="1993568" y="1063975"/>
                  <a:pt x="1990984" y="1061273"/>
                  <a:pt x="1989574" y="1057514"/>
                </a:cubicBezTo>
                <a:cubicBezTo>
                  <a:pt x="1986754" y="1059628"/>
                  <a:pt x="1983465" y="1060685"/>
                  <a:pt x="1979707" y="1060685"/>
                </a:cubicBezTo>
                <a:cubicBezTo>
                  <a:pt x="1977122" y="1060685"/>
                  <a:pt x="1974655" y="1059981"/>
                  <a:pt x="1972305" y="1058571"/>
                </a:cubicBezTo>
                <a:cubicBezTo>
                  <a:pt x="1968311" y="1059746"/>
                  <a:pt x="1965726" y="1060216"/>
                  <a:pt x="1964551" y="1059981"/>
                </a:cubicBezTo>
                <a:cubicBezTo>
                  <a:pt x="1961263" y="1062330"/>
                  <a:pt x="1957621" y="1063505"/>
                  <a:pt x="1953627" y="1063505"/>
                </a:cubicBezTo>
                <a:cubicBezTo>
                  <a:pt x="1950102" y="1068204"/>
                  <a:pt x="1945991" y="1070318"/>
                  <a:pt x="1941292" y="1069849"/>
                </a:cubicBezTo>
                <a:cubicBezTo>
                  <a:pt x="1939177" y="1073608"/>
                  <a:pt x="1936298" y="1076897"/>
                  <a:pt x="1932657" y="1079716"/>
                </a:cubicBezTo>
                <a:cubicBezTo>
                  <a:pt x="1929016" y="1082536"/>
                  <a:pt x="1925315" y="1083945"/>
                  <a:pt x="1921555" y="1083945"/>
                </a:cubicBezTo>
                <a:cubicBezTo>
                  <a:pt x="1917326" y="1083945"/>
                  <a:pt x="1913920" y="1081948"/>
                  <a:pt x="1911335" y="1077954"/>
                </a:cubicBezTo>
                <a:cubicBezTo>
                  <a:pt x="1909456" y="1074900"/>
                  <a:pt x="1908516" y="1071963"/>
                  <a:pt x="1908516" y="1069144"/>
                </a:cubicBezTo>
                <a:cubicBezTo>
                  <a:pt x="1908516" y="1064915"/>
                  <a:pt x="1909926" y="1061390"/>
                  <a:pt x="1912745" y="1058571"/>
                </a:cubicBezTo>
                <a:cubicBezTo>
                  <a:pt x="1913450" y="1055047"/>
                  <a:pt x="1915095" y="1051699"/>
                  <a:pt x="1917680" y="1048527"/>
                </a:cubicBezTo>
                <a:cubicBezTo>
                  <a:pt x="1920263" y="1045355"/>
                  <a:pt x="1923142" y="1042888"/>
                  <a:pt x="1926314" y="1041126"/>
                </a:cubicBezTo>
                <a:cubicBezTo>
                  <a:pt x="1929486" y="1039364"/>
                  <a:pt x="1932011" y="1038718"/>
                  <a:pt x="1933891" y="1039188"/>
                </a:cubicBezTo>
                <a:cubicBezTo>
                  <a:pt x="1935536" y="1036603"/>
                  <a:pt x="1938824" y="1034195"/>
                  <a:pt x="1943759" y="1031963"/>
                </a:cubicBezTo>
                <a:cubicBezTo>
                  <a:pt x="1948693" y="1029731"/>
                  <a:pt x="1953275" y="1028615"/>
                  <a:pt x="1957503" y="1028615"/>
                </a:cubicBezTo>
                <a:cubicBezTo>
                  <a:pt x="1958443" y="1028615"/>
                  <a:pt x="1959852" y="1028850"/>
                  <a:pt x="1961732" y="1029320"/>
                </a:cubicBezTo>
                <a:cubicBezTo>
                  <a:pt x="1964316" y="1026500"/>
                  <a:pt x="1967724" y="1025091"/>
                  <a:pt x="1971952" y="1025091"/>
                </a:cubicBezTo>
                <a:cubicBezTo>
                  <a:pt x="1975242" y="1025091"/>
                  <a:pt x="1977592" y="1026030"/>
                  <a:pt x="1979001" y="1027910"/>
                </a:cubicBezTo>
                <a:cubicBezTo>
                  <a:pt x="1982055" y="1025795"/>
                  <a:pt x="1986050" y="1024738"/>
                  <a:pt x="1990984" y="1024738"/>
                </a:cubicBezTo>
                <a:close/>
                <a:moveTo>
                  <a:pt x="1171834" y="1024738"/>
                </a:moveTo>
                <a:cubicBezTo>
                  <a:pt x="1177708" y="1024738"/>
                  <a:pt x="1182936" y="1026148"/>
                  <a:pt x="1187517" y="1028967"/>
                </a:cubicBezTo>
                <a:cubicBezTo>
                  <a:pt x="1192099" y="1031787"/>
                  <a:pt x="1194742" y="1035546"/>
                  <a:pt x="1195447" y="1040245"/>
                </a:cubicBezTo>
                <a:cubicBezTo>
                  <a:pt x="1199676" y="1041655"/>
                  <a:pt x="1202907" y="1043828"/>
                  <a:pt x="1205138" y="1046765"/>
                </a:cubicBezTo>
                <a:cubicBezTo>
                  <a:pt x="1207371" y="1049702"/>
                  <a:pt x="1208722" y="1053754"/>
                  <a:pt x="1209192" y="1058923"/>
                </a:cubicBezTo>
                <a:cubicBezTo>
                  <a:pt x="1212246" y="1061978"/>
                  <a:pt x="1214478" y="1065561"/>
                  <a:pt x="1215888" y="1069672"/>
                </a:cubicBezTo>
                <a:cubicBezTo>
                  <a:pt x="1217297" y="1073784"/>
                  <a:pt x="1218002" y="1077954"/>
                  <a:pt x="1218002" y="1082183"/>
                </a:cubicBezTo>
                <a:cubicBezTo>
                  <a:pt x="1218002" y="1087587"/>
                  <a:pt x="1217062" y="1091934"/>
                  <a:pt x="1215183" y="1095223"/>
                </a:cubicBezTo>
                <a:cubicBezTo>
                  <a:pt x="1216827" y="1097573"/>
                  <a:pt x="1218237" y="1101097"/>
                  <a:pt x="1219412" y="1105796"/>
                </a:cubicBezTo>
                <a:cubicBezTo>
                  <a:pt x="1220587" y="1110495"/>
                  <a:pt x="1221174" y="1115076"/>
                  <a:pt x="1221174" y="1119540"/>
                </a:cubicBezTo>
                <a:cubicBezTo>
                  <a:pt x="1221174" y="1121420"/>
                  <a:pt x="1220939" y="1123770"/>
                  <a:pt x="1220469" y="1126589"/>
                </a:cubicBezTo>
                <a:cubicBezTo>
                  <a:pt x="1222114" y="1130113"/>
                  <a:pt x="1222936" y="1132463"/>
                  <a:pt x="1222936" y="1133637"/>
                </a:cubicBezTo>
                <a:cubicBezTo>
                  <a:pt x="1222936" y="1134342"/>
                  <a:pt x="1222584" y="1135987"/>
                  <a:pt x="1221879" y="1138571"/>
                </a:cubicBezTo>
                <a:cubicBezTo>
                  <a:pt x="1222114" y="1139511"/>
                  <a:pt x="1222349" y="1140627"/>
                  <a:pt x="1222584" y="1141919"/>
                </a:cubicBezTo>
                <a:cubicBezTo>
                  <a:pt x="1222819" y="1143212"/>
                  <a:pt x="1222936" y="1144798"/>
                  <a:pt x="1222936" y="1146677"/>
                </a:cubicBezTo>
                <a:cubicBezTo>
                  <a:pt x="1222936" y="1150201"/>
                  <a:pt x="1221644" y="1153373"/>
                  <a:pt x="1219059" y="1156193"/>
                </a:cubicBezTo>
                <a:cubicBezTo>
                  <a:pt x="1219999" y="1158777"/>
                  <a:pt x="1220469" y="1161949"/>
                  <a:pt x="1220469" y="1165708"/>
                </a:cubicBezTo>
                <a:cubicBezTo>
                  <a:pt x="1220469" y="1170642"/>
                  <a:pt x="1219294" y="1174636"/>
                  <a:pt x="1216945" y="1177690"/>
                </a:cubicBezTo>
                <a:cubicBezTo>
                  <a:pt x="1217415" y="1178630"/>
                  <a:pt x="1217650" y="1180157"/>
                  <a:pt x="1217650" y="1182272"/>
                </a:cubicBezTo>
                <a:cubicBezTo>
                  <a:pt x="1217650" y="1187206"/>
                  <a:pt x="1215653" y="1191318"/>
                  <a:pt x="1211658" y="1194607"/>
                </a:cubicBezTo>
                <a:cubicBezTo>
                  <a:pt x="1210719" y="1197896"/>
                  <a:pt x="1208957" y="1200422"/>
                  <a:pt x="1206372" y="1202184"/>
                </a:cubicBezTo>
                <a:cubicBezTo>
                  <a:pt x="1203788" y="1203946"/>
                  <a:pt x="1200968" y="1204827"/>
                  <a:pt x="1197914" y="1204827"/>
                </a:cubicBezTo>
                <a:cubicBezTo>
                  <a:pt x="1194860" y="1204827"/>
                  <a:pt x="1192392" y="1203887"/>
                  <a:pt x="1190513" y="1202008"/>
                </a:cubicBezTo>
                <a:cubicBezTo>
                  <a:pt x="1184404" y="1204592"/>
                  <a:pt x="1179470" y="1205885"/>
                  <a:pt x="1175711" y="1205885"/>
                </a:cubicBezTo>
                <a:cubicBezTo>
                  <a:pt x="1173831" y="1205885"/>
                  <a:pt x="1172422" y="1205767"/>
                  <a:pt x="1171482" y="1205532"/>
                </a:cubicBezTo>
                <a:cubicBezTo>
                  <a:pt x="1165373" y="1207412"/>
                  <a:pt x="1160204" y="1208352"/>
                  <a:pt x="1155975" y="1208352"/>
                </a:cubicBezTo>
                <a:cubicBezTo>
                  <a:pt x="1152921" y="1208352"/>
                  <a:pt x="1148692" y="1207764"/>
                  <a:pt x="1143288" y="1206589"/>
                </a:cubicBezTo>
                <a:cubicBezTo>
                  <a:pt x="1139999" y="1208469"/>
                  <a:pt x="1136827" y="1209409"/>
                  <a:pt x="1133773" y="1209409"/>
                </a:cubicBezTo>
                <a:cubicBezTo>
                  <a:pt x="1130953" y="1209409"/>
                  <a:pt x="1128369" y="1208586"/>
                  <a:pt x="1126019" y="1206942"/>
                </a:cubicBezTo>
                <a:cubicBezTo>
                  <a:pt x="1124844" y="1207177"/>
                  <a:pt x="1123082" y="1207294"/>
                  <a:pt x="1120733" y="1207294"/>
                </a:cubicBezTo>
                <a:cubicBezTo>
                  <a:pt x="1111570" y="1207294"/>
                  <a:pt x="1104521" y="1203183"/>
                  <a:pt x="1099587" y="1194959"/>
                </a:cubicBezTo>
                <a:cubicBezTo>
                  <a:pt x="1090659" y="1189790"/>
                  <a:pt x="1086195" y="1182037"/>
                  <a:pt x="1086195" y="1171699"/>
                </a:cubicBezTo>
                <a:cubicBezTo>
                  <a:pt x="1086195" y="1169115"/>
                  <a:pt x="1086313" y="1167118"/>
                  <a:pt x="1086548" y="1165708"/>
                </a:cubicBezTo>
                <a:cubicBezTo>
                  <a:pt x="1084433" y="1164298"/>
                  <a:pt x="1083376" y="1161362"/>
                  <a:pt x="1083376" y="1156897"/>
                </a:cubicBezTo>
                <a:cubicBezTo>
                  <a:pt x="1083376" y="1153843"/>
                  <a:pt x="1083963" y="1151141"/>
                  <a:pt x="1085138" y="1148792"/>
                </a:cubicBezTo>
                <a:cubicBezTo>
                  <a:pt x="1084198" y="1144563"/>
                  <a:pt x="1083728" y="1141861"/>
                  <a:pt x="1083728" y="1140686"/>
                </a:cubicBezTo>
                <a:cubicBezTo>
                  <a:pt x="1083728" y="1133872"/>
                  <a:pt x="1087018" y="1127764"/>
                  <a:pt x="1093596" y="1122360"/>
                </a:cubicBezTo>
                <a:cubicBezTo>
                  <a:pt x="1096180" y="1116956"/>
                  <a:pt x="1099176" y="1113314"/>
                  <a:pt x="1102583" y="1111435"/>
                </a:cubicBezTo>
                <a:cubicBezTo>
                  <a:pt x="1105990" y="1109555"/>
                  <a:pt x="1110277" y="1108145"/>
                  <a:pt x="1115447" y="1107206"/>
                </a:cubicBezTo>
                <a:cubicBezTo>
                  <a:pt x="1116856" y="1103211"/>
                  <a:pt x="1120145" y="1100509"/>
                  <a:pt x="1125315" y="1099100"/>
                </a:cubicBezTo>
                <a:cubicBezTo>
                  <a:pt x="1130483" y="1097690"/>
                  <a:pt x="1135535" y="1097220"/>
                  <a:pt x="1140468" y="1097690"/>
                </a:cubicBezTo>
                <a:cubicBezTo>
                  <a:pt x="1141879" y="1096750"/>
                  <a:pt x="1143875" y="1095869"/>
                  <a:pt x="1146460" y="1095047"/>
                </a:cubicBezTo>
                <a:cubicBezTo>
                  <a:pt x="1149044" y="1094225"/>
                  <a:pt x="1151628" y="1093813"/>
                  <a:pt x="1154213" y="1093813"/>
                </a:cubicBezTo>
                <a:cubicBezTo>
                  <a:pt x="1157032" y="1093813"/>
                  <a:pt x="1159500" y="1094283"/>
                  <a:pt x="1161614" y="1095223"/>
                </a:cubicBezTo>
                <a:cubicBezTo>
                  <a:pt x="1162084" y="1094753"/>
                  <a:pt x="1163259" y="1094518"/>
                  <a:pt x="1165138" y="1094518"/>
                </a:cubicBezTo>
                <a:cubicBezTo>
                  <a:pt x="1166548" y="1094518"/>
                  <a:pt x="1167958" y="1094636"/>
                  <a:pt x="1169368" y="1094871"/>
                </a:cubicBezTo>
                <a:cubicBezTo>
                  <a:pt x="1170777" y="1095106"/>
                  <a:pt x="1171717" y="1095458"/>
                  <a:pt x="1172187" y="1095928"/>
                </a:cubicBezTo>
                <a:cubicBezTo>
                  <a:pt x="1175476" y="1091699"/>
                  <a:pt x="1179353" y="1089584"/>
                  <a:pt x="1183817" y="1089584"/>
                </a:cubicBezTo>
                <a:cubicBezTo>
                  <a:pt x="1185226" y="1089584"/>
                  <a:pt x="1186636" y="1089937"/>
                  <a:pt x="1188046" y="1090642"/>
                </a:cubicBezTo>
                <a:lnTo>
                  <a:pt x="1188046" y="1089584"/>
                </a:lnTo>
                <a:cubicBezTo>
                  <a:pt x="1188046" y="1085590"/>
                  <a:pt x="1188868" y="1082771"/>
                  <a:pt x="1190513" y="1081126"/>
                </a:cubicBezTo>
                <a:cubicBezTo>
                  <a:pt x="1188164" y="1080421"/>
                  <a:pt x="1185638" y="1078365"/>
                  <a:pt x="1182936" y="1074959"/>
                </a:cubicBezTo>
                <a:cubicBezTo>
                  <a:pt x="1180234" y="1071552"/>
                  <a:pt x="1178648" y="1068439"/>
                  <a:pt x="1178178" y="1065619"/>
                </a:cubicBezTo>
                <a:cubicBezTo>
                  <a:pt x="1174419" y="1063975"/>
                  <a:pt x="1171834" y="1061273"/>
                  <a:pt x="1170425" y="1057514"/>
                </a:cubicBezTo>
                <a:cubicBezTo>
                  <a:pt x="1167605" y="1059628"/>
                  <a:pt x="1164316" y="1060685"/>
                  <a:pt x="1160557" y="1060685"/>
                </a:cubicBezTo>
                <a:cubicBezTo>
                  <a:pt x="1157973" y="1060685"/>
                  <a:pt x="1155505" y="1059981"/>
                  <a:pt x="1153156" y="1058571"/>
                </a:cubicBezTo>
                <a:cubicBezTo>
                  <a:pt x="1149162" y="1059746"/>
                  <a:pt x="1146578" y="1060216"/>
                  <a:pt x="1145402" y="1059981"/>
                </a:cubicBezTo>
                <a:cubicBezTo>
                  <a:pt x="1142113" y="1062330"/>
                  <a:pt x="1138472" y="1063505"/>
                  <a:pt x="1134477" y="1063505"/>
                </a:cubicBezTo>
                <a:cubicBezTo>
                  <a:pt x="1130953" y="1068204"/>
                  <a:pt x="1126841" y="1070318"/>
                  <a:pt x="1122142" y="1069849"/>
                </a:cubicBezTo>
                <a:cubicBezTo>
                  <a:pt x="1120028" y="1073608"/>
                  <a:pt x="1117150" y="1076897"/>
                  <a:pt x="1113508" y="1079716"/>
                </a:cubicBezTo>
                <a:cubicBezTo>
                  <a:pt x="1109866" y="1082536"/>
                  <a:pt x="1106166" y="1083945"/>
                  <a:pt x="1102407" y="1083945"/>
                </a:cubicBezTo>
                <a:cubicBezTo>
                  <a:pt x="1098178" y="1083945"/>
                  <a:pt x="1094771" y="1081948"/>
                  <a:pt x="1092187" y="1077954"/>
                </a:cubicBezTo>
                <a:cubicBezTo>
                  <a:pt x="1090307" y="1074900"/>
                  <a:pt x="1089367" y="1071963"/>
                  <a:pt x="1089367" y="1069144"/>
                </a:cubicBezTo>
                <a:cubicBezTo>
                  <a:pt x="1089367" y="1064915"/>
                  <a:pt x="1090777" y="1061390"/>
                  <a:pt x="1093596" y="1058571"/>
                </a:cubicBezTo>
                <a:cubicBezTo>
                  <a:pt x="1094301" y="1055047"/>
                  <a:pt x="1095946" y="1051699"/>
                  <a:pt x="1098530" y="1048527"/>
                </a:cubicBezTo>
                <a:cubicBezTo>
                  <a:pt x="1101114" y="1045355"/>
                  <a:pt x="1103993" y="1042888"/>
                  <a:pt x="1107164" y="1041126"/>
                </a:cubicBezTo>
                <a:cubicBezTo>
                  <a:pt x="1110336" y="1039364"/>
                  <a:pt x="1112862" y="1038718"/>
                  <a:pt x="1114742" y="1039188"/>
                </a:cubicBezTo>
                <a:cubicBezTo>
                  <a:pt x="1116386" y="1036603"/>
                  <a:pt x="1119676" y="1034195"/>
                  <a:pt x="1124610" y="1031963"/>
                </a:cubicBezTo>
                <a:cubicBezTo>
                  <a:pt x="1129543" y="1029731"/>
                  <a:pt x="1134125" y="1028615"/>
                  <a:pt x="1138354" y="1028615"/>
                </a:cubicBezTo>
                <a:cubicBezTo>
                  <a:pt x="1139294" y="1028615"/>
                  <a:pt x="1140704" y="1028850"/>
                  <a:pt x="1142583" y="1029320"/>
                </a:cubicBezTo>
                <a:cubicBezTo>
                  <a:pt x="1145168" y="1026500"/>
                  <a:pt x="1148574" y="1025091"/>
                  <a:pt x="1152803" y="1025091"/>
                </a:cubicBezTo>
                <a:cubicBezTo>
                  <a:pt x="1156093" y="1025091"/>
                  <a:pt x="1158442" y="1026030"/>
                  <a:pt x="1159852" y="1027910"/>
                </a:cubicBezTo>
                <a:cubicBezTo>
                  <a:pt x="1162906" y="1025795"/>
                  <a:pt x="1166901" y="1024738"/>
                  <a:pt x="1171834" y="1024738"/>
                </a:cubicBezTo>
                <a:close/>
                <a:moveTo>
                  <a:pt x="6482609" y="1024033"/>
                </a:moveTo>
                <a:cubicBezTo>
                  <a:pt x="6486603" y="1024033"/>
                  <a:pt x="6490068" y="1025326"/>
                  <a:pt x="6493005" y="1027910"/>
                </a:cubicBezTo>
                <a:cubicBezTo>
                  <a:pt x="6495942" y="1030494"/>
                  <a:pt x="6497410" y="1034254"/>
                  <a:pt x="6497410" y="1039188"/>
                </a:cubicBezTo>
                <a:cubicBezTo>
                  <a:pt x="6497410" y="1042947"/>
                  <a:pt x="6496588" y="1046941"/>
                  <a:pt x="6494944" y="1051170"/>
                </a:cubicBezTo>
                <a:cubicBezTo>
                  <a:pt x="6498233" y="1053989"/>
                  <a:pt x="6499878" y="1057631"/>
                  <a:pt x="6499878" y="1062095"/>
                </a:cubicBezTo>
                <a:cubicBezTo>
                  <a:pt x="6499878" y="1065384"/>
                  <a:pt x="6498820" y="1068321"/>
                  <a:pt x="6496706" y="1070906"/>
                </a:cubicBezTo>
                <a:cubicBezTo>
                  <a:pt x="6498116" y="1073490"/>
                  <a:pt x="6498820" y="1076897"/>
                  <a:pt x="6498820" y="1081126"/>
                </a:cubicBezTo>
                <a:cubicBezTo>
                  <a:pt x="6498820" y="1085590"/>
                  <a:pt x="6498116" y="1089232"/>
                  <a:pt x="6496706" y="1092051"/>
                </a:cubicBezTo>
                <a:cubicBezTo>
                  <a:pt x="6498820" y="1094871"/>
                  <a:pt x="6499878" y="1099217"/>
                  <a:pt x="6499878" y="1105091"/>
                </a:cubicBezTo>
                <a:cubicBezTo>
                  <a:pt x="6499878" y="1109085"/>
                  <a:pt x="6499643" y="1111787"/>
                  <a:pt x="6499172" y="1113197"/>
                </a:cubicBezTo>
                <a:cubicBezTo>
                  <a:pt x="6501053" y="1115311"/>
                  <a:pt x="6501992" y="1118013"/>
                  <a:pt x="6501992" y="1121303"/>
                </a:cubicBezTo>
                <a:cubicBezTo>
                  <a:pt x="6501992" y="1123182"/>
                  <a:pt x="6501522" y="1125297"/>
                  <a:pt x="6500582" y="1127646"/>
                </a:cubicBezTo>
                <a:cubicBezTo>
                  <a:pt x="6502932" y="1130231"/>
                  <a:pt x="6504106" y="1133755"/>
                  <a:pt x="6504106" y="1138219"/>
                </a:cubicBezTo>
                <a:cubicBezTo>
                  <a:pt x="6504106" y="1139629"/>
                  <a:pt x="6503872" y="1141038"/>
                  <a:pt x="6503402" y="1142448"/>
                </a:cubicBezTo>
                <a:cubicBezTo>
                  <a:pt x="6504342" y="1143153"/>
                  <a:pt x="6505164" y="1144386"/>
                  <a:pt x="6505869" y="1146149"/>
                </a:cubicBezTo>
                <a:cubicBezTo>
                  <a:pt x="6506574" y="1147911"/>
                  <a:pt x="6506926" y="1149731"/>
                  <a:pt x="6506926" y="1151611"/>
                </a:cubicBezTo>
                <a:cubicBezTo>
                  <a:pt x="6506926" y="1153961"/>
                  <a:pt x="6506339" y="1155958"/>
                  <a:pt x="6505164" y="1157602"/>
                </a:cubicBezTo>
                <a:cubicBezTo>
                  <a:pt x="6507043" y="1157837"/>
                  <a:pt x="6508336" y="1159071"/>
                  <a:pt x="6509040" y="1161303"/>
                </a:cubicBezTo>
                <a:cubicBezTo>
                  <a:pt x="6509746" y="1163535"/>
                  <a:pt x="6509863" y="1165708"/>
                  <a:pt x="6509393" y="1167823"/>
                </a:cubicBezTo>
                <a:lnTo>
                  <a:pt x="6509746" y="1167823"/>
                </a:lnTo>
                <a:cubicBezTo>
                  <a:pt x="6511390" y="1167823"/>
                  <a:pt x="6512859" y="1168704"/>
                  <a:pt x="6514151" y="1170466"/>
                </a:cubicBezTo>
                <a:cubicBezTo>
                  <a:pt x="6515443" y="1172228"/>
                  <a:pt x="6515854" y="1173814"/>
                  <a:pt x="6515384" y="1175224"/>
                </a:cubicBezTo>
                <a:cubicBezTo>
                  <a:pt x="6516089" y="1174754"/>
                  <a:pt x="6517146" y="1174519"/>
                  <a:pt x="6518556" y="1174519"/>
                </a:cubicBezTo>
                <a:cubicBezTo>
                  <a:pt x="6520436" y="1174519"/>
                  <a:pt x="6522139" y="1174930"/>
                  <a:pt x="6523666" y="1175752"/>
                </a:cubicBezTo>
                <a:cubicBezTo>
                  <a:pt x="6525194" y="1176575"/>
                  <a:pt x="6526309" y="1177573"/>
                  <a:pt x="6527014" y="1178748"/>
                </a:cubicBezTo>
                <a:cubicBezTo>
                  <a:pt x="6531713" y="1176163"/>
                  <a:pt x="6536177" y="1174871"/>
                  <a:pt x="6540407" y="1174871"/>
                </a:cubicBezTo>
                <a:cubicBezTo>
                  <a:pt x="6542521" y="1174871"/>
                  <a:pt x="6544401" y="1175224"/>
                  <a:pt x="6546045" y="1175928"/>
                </a:cubicBezTo>
                <a:cubicBezTo>
                  <a:pt x="6548160" y="1174284"/>
                  <a:pt x="6550920" y="1172815"/>
                  <a:pt x="6554327" y="1171523"/>
                </a:cubicBezTo>
                <a:cubicBezTo>
                  <a:pt x="6557734" y="1170231"/>
                  <a:pt x="6560730" y="1169585"/>
                  <a:pt x="6563314" y="1169585"/>
                </a:cubicBezTo>
                <a:cubicBezTo>
                  <a:pt x="6564489" y="1169585"/>
                  <a:pt x="6565546" y="1169820"/>
                  <a:pt x="6566486" y="1170290"/>
                </a:cubicBezTo>
                <a:cubicBezTo>
                  <a:pt x="6564841" y="1167705"/>
                  <a:pt x="6564019" y="1164416"/>
                  <a:pt x="6564019" y="1160422"/>
                </a:cubicBezTo>
                <a:cubicBezTo>
                  <a:pt x="6564019" y="1155958"/>
                  <a:pt x="6565429" y="1153138"/>
                  <a:pt x="6568248" y="1151964"/>
                </a:cubicBezTo>
                <a:cubicBezTo>
                  <a:pt x="6566603" y="1150084"/>
                  <a:pt x="6565781" y="1146090"/>
                  <a:pt x="6565781" y="1139981"/>
                </a:cubicBezTo>
                <a:cubicBezTo>
                  <a:pt x="6565781" y="1132698"/>
                  <a:pt x="6567308" y="1127529"/>
                  <a:pt x="6570362" y="1124474"/>
                </a:cubicBezTo>
                <a:cubicBezTo>
                  <a:pt x="6568248" y="1120950"/>
                  <a:pt x="6567191" y="1117073"/>
                  <a:pt x="6567191" y="1112844"/>
                </a:cubicBezTo>
                <a:cubicBezTo>
                  <a:pt x="6567191" y="1109085"/>
                  <a:pt x="6567896" y="1106501"/>
                  <a:pt x="6569305" y="1105091"/>
                </a:cubicBezTo>
                <a:cubicBezTo>
                  <a:pt x="6567896" y="1103211"/>
                  <a:pt x="6567191" y="1100862"/>
                  <a:pt x="6567191" y="1098042"/>
                </a:cubicBezTo>
                <a:cubicBezTo>
                  <a:pt x="6567191" y="1095223"/>
                  <a:pt x="6567719" y="1092227"/>
                  <a:pt x="6568777" y="1089056"/>
                </a:cubicBezTo>
                <a:cubicBezTo>
                  <a:pt x="6569834" y="1085884"/>
                  <a:pt x="6571185" y="1083358"/>
                  <a:pt x="6572830" y="1081479"/>
                </a:cubicBezTo>
                <a:cubicBezTo>
                  <a:pt x="6569775" y="1079364"/>
                  <a:pt x="6568248" y="1074782"/>
                  <a:pt x="6568248" y="1067734"/>
                </a:cubicBezTo>
                <a:cubicBezTo>
                  <a:pt x="6568248" y="1063270"/>
                  <a:pt x="6568600" y="1059628"/>
                  <a:pt x="6569305" y="1056809"/>
                </a:cubicBezTo>
                <a:cubicBezTo>
                  <a:pt x="6567191" y="1052110"/>
                  <a:pt x="6566133" y="1048116"/>
                  <a:pt x="6566133" y="1044826"/>
                </a:cubicBezTo>
                <a:cubicBezTo>
                  <a:pt x="6566133" y="1040597"/>
                  <a:pt x="6567543" y="1037190"/>
                  <a:pt x="6570362" y="1034606"/>
                </a:cubicBezTo>
                <a:cubicBezTo>
                  <a:pt x="6573182" y="1032022"/>
                  <a:pt x="6576471" y="1030729"/>
                  <a:pt x="6580230" y="1030729"/>
                </a:cubicBezTo>
                <a:cubicBezTo>
                  <a:pt x="6584695" y="1030729"/>
                  <a:pt x="6588512" y="1032491"/>
                  <a:pt x="6591684" y="1036016"/>
                </a:cubicBezTo>
                <a:cubicBezTo>
                  <a:pt x="6594856" y="1039540"/>
                  <a:pt x="6596325" y="1044591"/>
                  <a:pt x="6596090" y="1051170"/>
                </a:cubicBezTo>
                <a:cubicBezTo>
                  <a:pt x="6597264" y="1052345"/>
                  <a:pt x="6598263" y="1054166"/>
                  <a:pt x="6599085" y="1056633"/>
                </a:cubicBezTo>
                <a:cubicBezTo>
                  <a:pt x="6599908" y="1059100"/>
                  <a:pt x="6600319" y="1061625"/>
                  <a:pt x="6600319" y="1064210"/>
                </a:cubicBezTo>
                <a:cubicBezTo>
                  <a:pt x="6600319" y="1069379"/>
                  <a:pt x="6599026" y="1073020"/>
                  <a:pt x="6596442" y="1075135"/>
                </a:cubicBezTo>
                <a:cubicBezTo>
                  <a:pt x="6600671" y="1080304"/>
                  <a:pt x="6602786" y="1085355"/>
                  <a:pt x="6602786" y="1090289"/>
                </a:cubicBezTo>
                <a:cubicBezTo>
                  <a:pt x="6602786" y="1093578"/>
                  <a:pt x="6601846" y="1096280"/>
                  <a:pt x="6599966" y="1098395"/>
                </a:cubicBezTo>
                <a:cubicBezTo>
                  <a:pt x="6601846" y="1100979"/>
                  <a:pt x="6602786" y="1103799"/>
                  <a:pt x="6602786" y="1106853"/>
                </a:cubicBezTo>
                <a:cubicBezTo>
                  <a:pt x="6602786" y="1109907"/>
                  <a:pt x="6601963" y="1113079"/>
                  <a:pt x="6600319" y="1116369"/>
                </a:cubicBezTo>
                <a:cubicBezTo>
                  <a:pt x="6601728" y="1118483"/>
                  <a:pt x="6602433" y="1120833"/>
                  <a:pt x="6602433" y="1123417"/>
                </a:cubicBezTo>
                <a:cubicBezTo>
                  <a:pt x="6602433" y="1127646"/>
                  <a:pt x="6600671" y="1131288"/>
                  <a:pt x="6597147" y="1134342"/>
                </a:cubicBezTo>
                <a:cubicBezTo>
                  <a:pt x="6599497" y="1136927"/>
                  <a:pt x="6600671" y="1139981"/>
                  <a:pt x="6600671" y="1143505"/>
                </a:cubicBezTo>
                <a:cubicBezTo>
                  <a:pt x="6600671" y="1147265"/>
                  <a:pt x="6599144" y="1151494"/>
                  <a:pt x="6596090" y="1156193"/>
                </a:cubicBezTo>
                <a:cubicBezTo>
                  <a:pt x="6598439" y="1157602"/>
                  <a:pt x="6599614" y="1160539"/>
                  <a:pt x="6599614" y="1165003"/>
                </a:cubicBezTo>
                <a:cubicBezTo>
                  <a:pt x="6599614" y="1169467"/>
                  <a:pt x="6598674" y="1174049"/>
                  <a:pt x="6596794" y="1178748"/>
                </a:cubicBezTo>
                <a:cubicBezTo>
                  <a:pt x="6598674" y="1181332"/>
                  <a:pt x="6599614" y="1184739"/>
                  <a:pt x="6599614" y="1188968"/>
                </a:cubicBezTo>
                <a:cubicBezTo>
                  <a:pt x="6599614" y="1191553"/>
                  <a:pt x="6599144" y="1193667"/>
                  <a:pt x="6598204" y="1195312"/>
                </a:cubicBezTo>
                <a:cubicBezTo>
                  <a:pt x="6598674" y="1197661"/>
                  <a:pt x="6598909" y="1199423"/>
                  <a:pt x="6598909" y="1200598"/>
                </a:cubicBezTo>
                <a:cubicBezTo>
                  <a:pt x="6598909" y="1205062"/>
                  <a:pt x="6597558" y="1208528"/>
                  <a:pt x="6594856" y="1210995"/>
                </a:cubicBezTo>
                <a:cubicBezTo>
                  <a:pt x="6592154" y="1213462"/>
                  <a:pt x="6588923" y="1214695"/>
                  <a:pt x="6585164" y="1214695"/>
                </a:cubicBezTo>
                <a:cubicBezTo>
                  <a:pt x="6581875" y="1214695"/>
                  <a:pt x="6578939" y="1213579"/>
                  <a:pt x="6576354" y="1211347"/>
                </a:cubicBezTo>
                <a:cubicBezTo>
                  <a:pt x="6573769" y="1209115"/>
                  <a:pt x="6572242" y="1205885"/>
                  <a:pt x="6571772" y="1201655"/>
                </a:cubicBezTo>
                <a:cubicBezTo>
                  <a:pt x="6571537" y="1201420"/>
                  <a:pt x="6571244" y="1201009"/>
                  <a:pt x="6570891" y="1200422"/>
                </a:cubicBezTo>
                <a:cubicBezTo>
                  <a:pt x="6570539" y="1199835"/>
                  <a:pt x="6570245" y="1199306"/>
                  <a:pt x="6570010" y="1198836"/>
                </a:cubicBezTo>
                <a:cubicBezTo>
                  <a:pt x="6566016" y="1201186"/>
                  <a:pt x="6562374" y="1202360"/>
                  <a:pt x="6559085" y="1202360"/>
                </a:cubicBezTo>
                <a:cubicBezTo>
                  <a:pt x="6557910" y="1202360"/>
                  <a:pt x="6556971" y="1202243"/>
                  <a:pt x="6556265" y="1202008"/>
                </a:cubicBezTo>
                <a:cubicBezTo>
                  <a:pt x="6553211" y="1204122"/>
                  <a:pt x="6550275" y="1205180"/>
                  <a:pt x="6547455" y="1205180"/>
                </a:cubicBezTo>
                <a:cubicBezTo>
                  <a:pt x="6545106" y="1205180"/>
                  <a:pt x="6542873" y="1204710"/>
                  <a:pt x="6540759" y="1203770"/>
                </a:cubicBezTo>
                <a:cubicBezTo>
                  <a:pt x="6539819" y="1205415"/>
                  <a:pt x="6538351" y="1206707"/>
                  <a:pt x="6536353" y="1207647"/>
                </a:cubicBezTo>
                <a:cubicBezTo>
                  <a:pt x="6534356" y="1208586"/>
                  <a:pt x="6532183" y="1209056"/>
                  <a:pt x="6529834" y="1209056"/>
                </a:cubicBezTo>
                <a:cubicBezTo>
                  <a:pt x="6528424" y="1209056"/>
                  <a:pt x="6527367" y="1208939"/>
                  <a:pt x="6526662" y="1208704"/>
                </a:cubicBezTo>
                <a:cubicBezTo>
                  <a:pt x="6524077" y="1209644"/>
                  <a:pt x="6521611" y="1210114"/>
                  <a:pt x="6519261" y="1210114"/>
                </a:cubicBezTo>
                <a:cubicBezTo>
                  <a:pt x="6515971" y="1210114"/>
                  <a:pt x="6513270" y="1208939"/>
                  <a:pt x="6511155" y="1206589"/>
                </a:cubicBezTo>
                <a:cubicBezTo>
                  <a:pt x="6508571" y="1206824"/>
                  <a:pt x="6505692" y="1205708"/>
                  <a:pt x="6502521" y="1203241"/>
                </a:cubicBezTo>
                <a:cubicBezTo>
                  <a:pt x="6499349" y="1200774"/>
                  <a:pt x="6497410" y="1198366"/>
                  <a:pt x="6496706" y="1196017"/>
                </a:cubicBezTo>
                <a:cubicBezTo>
                  <a:pt x="6493886" y="1195312"/>
                  <a:pt x="6491361" y="1193726"/>
                  <a:pt x="6489128" y="1191259"/>
                </a:cubicBezTo>
                <a:cubicBezTo>
                  <a:pt x="6486896" y="1188792"/>
                  <a:pt x="6485428" y="1185679"/>
                  <a:pt x="6484723" y="1181920"/>
                </a:cubicBezTo>
                <a:cubicBezTo>
                  <a:pt x="6481904" y="1181215"/>
                  <a:pt x="6479613" y="1179276"/>
                  <a:pt x="6477851" y="1176105"/>
                </a:cubicBezTo>
                <a:cubicBezTo>
                  <a:pt x="6476089" y="1172933"/>
                  <a:pt x="6475208" y="1169232"/>
                  <a:pt x="6475208" y="1165003"/>
                </a:cubicBezTo>
                <a:cubicBezTo>
                  <a:pt x="6475208" y="1162419"/>
                  <a:pt x="6475560" y="1159952"/>
                  <a:pt x="6476265" y="1157602"/>
                </a:cubicBezTo>
                <a:cubicBezTo>
                  <a:pt x="6474620" y="1155018"/>
                  <a:pt x="6474033" y="1151729"/>
                  <a:pt x="6474503" y="1147734"/>
                </a:cubicBezTo>
                <a:cubicBezTo>
                  <a:pt x="6471214" y="1144915"/>
                  <a:pt x="6469569" y="1141626"/>
                  <a:pt x="6469569" y="1137866"/>
                </a:cubicBezTo>
                <a:cubicBezTo>
                  <a:pt x="6469569" y="1135987"/>
                  <a:pt x="6469921" y="1134225"/>
                  <a:pt x="6470627" y="1132580"/>
                </a:cubicBezTo>
                <a:cubicBezTo>
                  <a:pt x="6469217" y="1130466"/>
                  <a:pt x="6468512" y="1127999"/>
                  <a:pt x="6468512" y="1125179"/>
                </a:cubicBezTo>
                <a:cubicBezTo>
                  <a:pt x="6468512" y="1121655"/>
                  <a:pt x="6469569" y="1118483"/>
                  <a:pt x="6471683" y="1115664"/>
                </a:cubicBezTo>
                <a:cubicBezTo>
                  <a:pt x="6468394" y="1112844"/>
                  <a:pt x="6466749" y="1109320"/>
                  <a:pt x="6466749" y="1105091"/>
                </a:cubicBezTo>
                <a:cubicBezTo>
                  <a:pt x="6466749" y="1102507"/>
                  <a:pt x="6467455" y="1100275"/>
                  <a:pt x="6468864" y="1098395"/>
                </a:cubicBezTo>
                <a:cubicBezTo>
                  <a:pt x="6466749" y="1095341"/>
                  <a:pt x="6465693" y="1091699"/>
                  <a:pt x="6465693" y="1087470"/>
                </a:cubicBezTo>
                <a:cubicBezTo>
                  <a:pt x="6465693" y="1084180"/>
                  <a:pt x="6466397" y="1081714"/>
                  <a:pt x="6467807" y="1080069"/>
                </a:cubicBezTo>
                <a:cubicBezTo>
                  <a:pt x="6465458" y="1078189"/>
                  <a:pt x="6464283" y="1075370"/>
                  <a:pt x="6464283" y="1071611"/>
                </a:cubicBezTo>
                <a:cubicBezTo>
                  <a:pt x="6464283" y="1069261"/>
                  <a:pt x="6464987" y="1066677"/>
                  <a:pt x="6466397" y="1063857"/>
                </a:cubicBezTo>
                <a:cubicBezTo>
                  <a:pt x="6465222" y="1061978"/>
                  <a:pt x="6464635" y="1059276"/>
                  <a:pt x="6464635" y="1055752"/>
                </a:cubicBezTo>
                <a:cubicBezTo>
                  <a:pt x="6464635" y="1050583"/>
                  <a:pt x="6466045" y="1046588"/>
                  <a:pt x="6468864" y="1043769"/>
                </a:cubicBezTo>
                <a:cubicBezTo>
                  <a:pt x="6468159" y="1041655"/>
                  <a:pt x="6467807" y="1039657"/>
                  <a:pt x="6467807" y="1037778"/>
                </a:cubicBezTo>
                <a:cubicBezTo>
                  <a:pt x="6467807" y="1033549"/>
                  <a:pt x="6469275" y="1030201"/>
                  <a:pt x="6472212" y="1027734"/>
                </a:cubicBezTo>
                <a:cubicBezTo>
                  <a:pt x="6475149" y="1025267"/>
                  <a:pt x="6478614" y="1024033"/>
                  <a:pt x="6482609" y="1024033"/>
                </a:cubicBezTo>
                <a:close/>
                <a:moveTo>
                  <a:pt x="3005986" y="1024033"/>
                </a:moveTo>
                <a:cubicBezTo>
                  <a:pt x="3009980" y="1024033"/>
                  <a:pt x="3013445" y="1025326"/>
                  <a:pt x="3016382" y="1027910"/>
                </a:cubicBezTo>
                <a:cubicBezTo>
                  <a:pt x="3019320" y="1030494"/>
                  <a:pt x="3020789" y="1034254"/>
                  <a:pt x="3020789" y="1039188"/>
                </a:cubicBezTo>
                <a:cubicBezTo>
                  <a:pt x="3020789" y="1042947"/>
                  <a:pt x="3019966" y="1046941"/>
                  <a:pt x="3018321" y="1051170"/>
                </a:cubicBezTo>
                <a:cubicBezTo>
                  <a:pt x="3021611" y="1053989"/>
                  <a:pt x="3023255" y="1057631"/>
                  <a:pt x="3023255" y="1062095"/>
                </a:cubicBezTo>
                <a:cubicBezTo>
                  <a:pt x="3023255" y="1065384"/>
                  <a:pt x="3022198" y="1068321"/>
                  <a:pt x="3020083" y="1070906"/>
                </a:cubicBezTo>
                <a:cubicBezTo>
                  <a:pt x="3021493" y="1073490"/>
                  <a:pt x="3022198" y="1076897"/>
                  <a:pt x="3022198" y="1081126"/>
                </a:cubicBezTo>
                <a:cubicBezTo>
                  <a:pt x="3022198" y="1085590"/>
                  <a:pt x="3021493" y="1089232"/>
                  <a:pt x="3020083" y="1092051"/>
                </a:cubicBezTo>
                <a:cubicBezTo>
                  <a:pt x="3022198" y="1094871"/>
                  <a:pt x="3023255" y="1099217"/>
                  <a:pt x="3023255" y="1105091"/>
                </a:cubicBezTo>
                <a:cubicBezTo>
                  <a:pt x="3023255" y="1109085"/>
                  <a:pt x="3023020" y="1111787"/>
                  <a:pt x="3022550" y="1113197"/>
                </a:cubicBezTo>
                <a:cubicBezTo>
                  <a:pt x="3024430" y="1115311"/>
                  <a:pt x="3025370" y="1118013"/>
                  <a:pt x="3025370" y="1121303"/>
                </a:cubicBezTo>
                <a:cubicBezTo>
                  <a:pt x="3025370" y="1123182"/>
                  <a:pt x="3024900" y="1125297"/>
                  <a:pt x="3023960" y="1127646"/>
                </a:cubicBezTo>
                <a:cubicBezTo>
                  <a:pt x="3026309" y="1130231"/>
                  <a:pt x="3027484" y="1133755"/>
                  <a:pt x="3027484" y="1138219"/>
                </a:cubicBezTo>
                <a:cubicBezTo>
                  <a:pt x="3027484" y="1139629"/>
                  <a:pt x="3027250" y="1141038"/>
                  <a:pt x="3026779" y="1142448"/>
                </a:cubicBezTo>
                <a:cubicBezTo>
                  <a:pt x="3027719" y="1143153"/>
                  <a:pt x="3028542" y="1144386"/>
                  <a:pt x="3029246" y="1146149"/>
                </a:cubicBezTo>
                <a:cubicBezTo>
                  <a:pt x="3029952" y="1147911"/>
                  <a:pt x="3030303" y="1149731"/>
                  <a:pt x="3030303" y="1151611"/>
                </a:cubicBezTo>
                <a:cubicBezTo>
                  <a:pt x="3030303" y="1153961"/>
                  <a:pt x="3029716" y="1155958"/>
                  <a:pt x="3028542" y="1157602"/>
                </a:cubicBezTo>
                <a:cubicBezTo>
                  <a:pt x="3030421" y="1157837"/>
                  <a:pt x="3031713" y="1159071"/>
                  <a:pt x="3032419" y="1161303"/>
                </a:cubicBezTo>
                <a:cubicBezTo>
                  <a:pt x="3033123" y="1163535"/>
                  <a:pt x="3033241" y="1165708"/>
                  <a:pt x="3032771" y="1167823"/>
                </a:cubicBezTo>
                <a:lnTo>
                  <a:pt x="3033123" y="1167823"/>
                </a:lnTo>
                <a:cubicBezTo>
                  <a:pt x="3034767" y="1167823"/>
                  <a:pt x="3036236" y="1168704"/>
                  <a:pt x="3037528" y="1170466"/>
                </a:cubicBezTo>
                <a:cubicBezTo>
                  <a:pt x="3038821" y="1172228"/>
                  <a:pt x="3039232" y="1173814"/>
                  <a:pt x="3038761" y="1175224"/>
                </a:cubicBezTo>
                <a:cubicBezTo>
                  <a:pt x="3039467" y="1174754"/>
                  <a:pt x="3040524" y="1174519"/>
                  <a:pt x="3041934" y="1174519"/>
                </a:cubicBezTo>
                <a:cubicBezTo>
                  <a:pt x="3043814" y="1174519"/>
                  <a:pt x="3045517" y="1174930"/>
                  <a:pt x="3047044" y="1175752"/>
                </a:cubicBezTo>
                <a:cubicBezTo>
                  <a:pt x="3048571" y="1176575"/>
                  <a:pt x="3049687" y="1177573"/>
                  <a:pt x="3050392" y="1178748"/>
                </a:cubicBezTo>
                <a:cubicBezTo>
                  <a:pt x="3055091" y="1176163"/>
                  <a:pt x="3059556" y="1174871"/>
                  <a:pt x="3063784" y="1174871"/>
                </a:cubicBezTo>
                <a:cubicBezTo>
                  <a:pt x="3065899" y="1174871"/>
                  <a:pt x="3067777" y="1175224"/>
                  <a:pt x="3069423" y="1175928"/>
                </a:cubicBezTo>
                <a:cubicBezTo>
                  <a:pt x="3071538" y="1174284"/>
                  <a:pt x="3074298" y="1172815"/>
                  <a:pt x="3077704" y="1171523"/>
                </a:cubicBezTo>
                <a:cubicBezTo>
                  <a:pt x="3081111" y="1170231"/>
                  <a:pt x="3084108" y="1169585"/>
                  <a:pt x="3086693" y="1169585"/>
                </a:cubicBezTo>
                <a:cubicBezTo>
                  <a:pt x="3087866" y="1169585"/>
                  <a:pt x="3088923" y="1169820"/>
                  <a:pt x="3089863" y="1170290"/>
                </a:cubicBezTo>
                <a:cubicBezTo>
                  <a:pt x="3088218" y="1167705"/>
                  <a:pt x="3087397" y="1164416"/>
                  <a:pt x="3087397" y="1160422"/>
                </a:cubicBezTo>
                <a:cubicBezTo>
                  <a:pt x="3087397" y="1155958"/>
                  <a:pt x="3088806" y="1153138"/>
                  <a:pt x="3091625" y="1151964"/>
                </a:cubicBezTo>
                <a:cubicBezTo>
                  <a:pt x="3089981" y="1150084"/>
                  <a:pt x="3089158" y="1146090"/>
                  <a:pt x="3089158" y="1139981"/>
                </a:cubicBezTo>
                <a:cubicBezTo>
                  <a:pt x="3089158" y="1132698"/>
                  <a:pt x="3090686" y="1127529"/>
                  <a:pt x="3093739" y="1124474"/>
                </a:cubicBezTo>
                <a:cubicBezTo>
                  <a:pt x="3091625" y="1120950"/>
                  <a:pt x="3090568" y="1117073"/>
                  <a:pt x="3090568" y="1112844"/>
                </a:cubicBezTo>
                <a:cubicBezTo>
                  <a:pt x="3090568" y="1109085"/>
                  <a:pt x="3091273" y="1106501"/>
                  <a:pt x="3092683" y="1105091"/>
                </a:cubicBezTo>
                <a:cubicBezTo>
                  <a:pt x="3091273" y="1103211"/>
                  <a:pt x="3090568" y="1100862"/>
                  <a:pt x="3090568" y="1098042"/>
                </a:cubicBezTo>
                <a:cubicBezTo>
                  <a:pt x="3090568" y="1095223"/>
                  <a:pt x="3091097" y="1092227"/>
                  <a:pt x="3092154" y="1089056"/>
                </a:cubicBezTo>
                <a:cubicBezTo>
                  <a:pt x="3093211" y="1085884"/>
                  <a:pt x="3094562" y="1083358"/>
                  <a:pt x="3096206" y="1081479"/>
                </a:cubicBezTo>
                <a:cubicBezTo>
                  <a:pt x="3093153" y="1079364"/>
                  <a:pt x="3091625" y="1074782"/>
                  <a:pt x="3091625" y="1067734"/>
                </a:cubicBezTo>
                <a:cubicBezTo>
                  <a:pt x="3091625" y="1063270"/>
                  <a:pt x="3091979" y="1059628"/>
                  <a:pt x="3092683" y="1056809"/>
                </a:cubicBezTo>
                <a:cubicBezTo>
                  <a:pt x="3090568" y="1052110"/>
                  <a:pt x="3089512" y="1048116"/>
                  <a:pt x="3089512" y="1044826"/>
                </a:cubicBezTo>
                <a:cubicBezTo>
                  <a:pt x="3089512" y="1040597"/>
                  <a:pt x="3090921" y="1037190"/>
                  <a:pt x="3093739" y="1034606"/>
                </a:cubicBezTo>
                <a:cubicBezTo>
                  <a:pt x="3096560" y="1032022"/>
                  <a:pt x="3099848" y="1030729"/>
                  <a:pt x="3103608" y="1030729"/>
                </a:cubicBezTo>
                <a:cubicBezTo>
                  <a:pt x="3108072" y="1030729"/>
                  <a:pt x="3111890" y="1032491"/>
                  <a:pt x="3115062" y="1036016"/>
                </a:cubicBezTo>
                <a:cubicBezTo>
                  <a:pt x="3118233" y="1039540"/>
                  <a:pt x="3119703" y="1044591"/>
                  <a:pt x="3119468" y="1051170"/>
                </a:cubicBezTo>
                <a:cubicBezTo>
                  <a:pt x="3120642" y="1052345"/>
                  <a:pt x="3121641" y="1054166"/>
                  <a:pt x="3122463" y="1056633"/>
                </a:cubicBezTo>
                <a:cubicBezTo>
                  <a:pt x="3123285" y="1059100"/>
                  <a:pt x="3123696" y="1061625"/>
                  <a:pt x="3123696" y="1064210"/>
                </a:cubicBezTo>
                <a:cubicBezTo>
                  <a:pt x="3123696" y="1069379"/>
                  <a:pt x="3122404" y="1073020"/>
                  <a:pt x="3119820" y="1075135"/>
                </a:cubicBezTo>
                <a:cubicBezTo>
                  <a:pt x="3124049" y="1080304"/>
                  <a:pt x="3126163" y="1085355"/>
                  <a:pt x="3126163" y="1090289"/>
                </a:cubicBezTo>
                <a:cubicBezTo>
                  <a:pt x="3126163" y="1093578"/>
                  <a:pt x="3125224" y="1096280"/>
                  <a:pt x="3123344" y="1098395"/>
                </a:cubicBezTo>
                <a:cubicBezTo>
                  <a:pt x="3125224" y="1100979"/>
                  <a:pt x="3126163" y="1103799"/>
                  <a:pt x="3126163" y="1106853"/>
                </a:cubicBezTo>
                <a:cubicBezTo>
                  <a:pt x="3126163" y="1109907"/>
                  <a:pt x="3125341" y="1113079"/>
                  <a:pt x="3123696" y="1116369"/>
                </a:cubicBezTo>
                <a:cubicBezTo>
                  <a:pt x="3125106" y="1118483"/>
                  <a:pt x="3125811" y="1120833"/>
                  <a:pt x="3125811" y="1123417"/>
                </a:cubicBezTo>
                <a:cubicBezTo>
                  <a:pt x="3125811" y="1127646"/>
                  <a:pt x="3124049" y="1131288"/>
                  <a:pt x="3120525" y="1134342"/>
                </a:cubicBezTo>
                <a:cubicBezTo>
                  <a:pt x="3122873" y="1136927"/>
                  <a:pt x="3124049" y="1139981"/>
                  <a:pt x="3124049" y="1143505"/>
                </a:cubicBezTo>
                <a:cubicBezTo>
                  <a:pt x="3124049" y="1147265"/>
                  <a:pt x="3122521" y="1151494"/>
                  <a:pt x="3119468" y="1156193"/>
                </a:cubicBezTo>
                <a:cubicBezTo>
                  <a:pt x="3121816" y="1157602"/>
                  <a:pt x="3122991" y="1160539"/>
                  <a:pt x="3122991" y="1165003"/>
                </a:cubicBezTo>
                <a:cubicBezTo>
                  <a:pt x="3122991" y="1169467"/>
                  <a:pt x="3122051" y="1174049"/>
                  <a:pt x="3120172" y="1178748"/>
                </a:cubicBezTo>
                <a:cubicBezTo>
                  <a:pt x="3122051" y="1181332"/>
                  <a:pt x="3122991" y="1184739"/>
                  <a:pt x="3122991" y="1188968"/>
                </a:cubicBezTo>
                <a:cubicBezTo>
                  <a:pt x="3122991" y="1191553"/>
                  <a:pt x="3122521" y="1193667"/>
                  <a:pt x="3121582" y="1195312"/>
                </a:cubicBezTo>
                <a:cubicBezTo>
                  <a:pt x="3122051" y="1197661"/>
                  <a:pt x="3122287" y="1199423"/>
                  <a:pt x="3122287" y="1200598"/>
                </a:cubicBezTo>
                <a:cubicBezTo>
                  <a:pt x="3122287" y="1205062"/>
                  <a:pt x="3120935" y="1208528"/>
                  <a:pt x="3118233" y="1210995"/>
                </a:cubicBezTo>
                <a:cubicBezTo>
                  <a:pt x="3115532" y="1213462"/>
                  <a:pt x="3112302" y="1214695"/>
                  <a:pt x="3108542" y="1214695"/>
                </a:cubicBezTo>
                <a:cubicBezTo>
                  <a:pt x="3105252" y="1214695"/>
                  <a:pt x="3102316" y="1213579"/>
                  <a:pt x="3099731" y="1211347"/>
                </a:cubicBezTo>
                <a:cubicBezTo>
                  <a:pt x="3097147" y="1209115"/>
                  <a:pt x="3095620" y="1205885"/>
                  <a:pt x="3095150" y="1201655"/>
                </a:cubicBezTo>
                <a:cubicBezTo>
                  <a:pt x="3094914" y="1201420"/>
                  <a:pt x="3094621" y="1201009"/>
                  <a:pt x="3094269" y="1200422"/>
                </a:cubicBezTo>
                <a:cubicBezTo>
                  <a:pt x="3093916" y="1199835"/>
                  <a:pt x="3093623" y="1199306"/>
                  <a:pt x="3093388" y="1198836"/>
                </a:cubicBezTo>
                <a:cubicBezTo>
                  <a:pt x="3089394" y="1201186"/>
                  <a:pt x="3085752" y="1202360"/>
                  <a:pt x="3082462" y="1202360"/>
                </a:cubicBezTo>
                <a:cubicBezTo>
                  <a:pt x="3081287" y="1202360"/>
                  <a:pt x="3080348" y="1202243"/>
                  <a:pt x="3079643" y="1202008"/>
                </a:cubicBezTo>
                <a:cubicBezTo>
                  <a:pt x="3076589" y="1204122"/>
                  <a:pt x="3073652" y="1205180"/>
                  <a:pt x="3070833" y="1205180"/>
                </a:cubicBezTo>
                <a:cubicBezTo>
                  <a:pt x="3068483" y="1205180"/>
                  <a:pt x="3066252" y="1204710"/>
                  <a:pt x="3064136" y="1203770"/>
                </a:cubicBezTo>
                <a:cubicBezTo>
                  <a:pt x="3063196" y="1205415"/>
                  <a:pt x="3061728" y="1206707"/>
                  <a:pt x="3059731" y="1207647"/>
                </a:cubicBezTo>
                <a:cubicBezTo>
                  <a:pt x="3057734" y="1208586"/>
                  <a:pt x="3055561" y="1209056"/>
                  <a:pt x="3053212" y="1209056"/>
                </a:cubicBezTo>
                <a:cubicBezTo>
                  <a:pt x="3051801" y="1209056"/>
                  <a:pt x="3050744" y="1208939"/>
                  <a:pt x="3050039" y="1208704"/>
                </a:cubicBezTo>
                <a:cubicBezTo>
                  <a:pt x="3047455" y="1209644"/>
                  <a:pt x="3044988" y="1210114"/>
                  <a:pt x="3042639" y="1210114"/>
                </a:cubicBezTo>
                <a:cubicBezTo>
                  <a:pt x="3039349" y="1210114"/>
                  <a:pt x="3036648" y="1208939"/>
                  <a:pt x="3034534" y="1206589"/>
                </a:cubicBezTo>
                <a:cubicBezTo>
                  <a:pt x="3031949" y="1206824"/>
                  <a:pt x="3029071" y="1205708"/>
                  <a:pt x="3025898" y="1203241"/>
                </a:cubicBezTo>
                <a:cubicBezTo>
                  <a:pt x="3022727" y="1200774"/>
                  <a:pt x="3020789" y="1198366"/>
                  <a:pt x="3020083" y="1196017"/>
                </a:cubicBezTo>
                <a:cubicBezTo>
                  <a:pt x="3017264" y="1195312"/>
                  <a:pt x="3014739" y="1193726"/>
                  <a:pt x="3012506" y="1191259"/>
                </a:cubicBezTo>
                <a:cubicBezTo>
                  <a:pt x="3010274" y="1188792"/>
                  <a:pt x="3008807" y="1185679"/>
                  <a:pt x="3008101" y="1181920"/>
                </a:cubicBezTo>
                <a:cubicBezTo>
                  <a:pt x="3005281" y="1181215"/>
                  <a:pt x="3002991" y="1179276"/>
                  <a:pt x="3001229" y="1176105"/>
                </a:cubicBezTo>
                <a:cubicBezTo>
                  <a:pt x="2999466" y="1172933"/>
                  <a:pt x="2998586" y="1169232"/>
                  <a:pt x="2998586" y="1165003"/>
                </a:cubicBezTo>
                <a:cubicBezTo>
                  <a:pt x="2998586" y="1162419"/>
                  <a:pt x="2998938" y="1159952"/>
                  <a:pt x="2999643" y="1157602"/>
                </a:cubicBezTo>
                <a:cubicBezTo>
                  <a:pt x="2997998" y="1155018"/>
                  <a:pt x="2997411" y="1151729"/>
                  <a:pt x="2997881" y="1147734"/>
                </a:cubicBezTo>
                <a:cubicBezTo>
                  <a:pt x="2994591" y="1144915"/>
                  <a:pt x="2992947" y="1141626"/>
                  <a:pt x="2992947" y="1137866"/>
                </a:cubicBezTo>
                <a:cubicBezTo>
                  <a:pt x="2992947" y="1135987"/>
                  <a:pt x="2993300" y="1134225"/>
                  <a:pt x="2994004" y="1132580"/>
                </a:cubicBezTo>
                <a:cubicBezTo>
                  <a:pt x="2992594" y="1130466"/>
                  <a:pt x="2991890" y="1127999"/>
                  <a:pt x="2991890" y="1125179"/>
                </a:cubicBezTo>
                <a:cubicBezTo>
                  <a:pt x="2991890" y="1121655"/>
                  <a:pt x="2992947" y="1118483"/>
                  <a:pt x="2995061" y="1115664"/>
                </a:cubicBezTo>
                <a:cubicBezTo>
                  <a:pt x="2991772" y="1112844"/>
                  <a:pt x="2990128" y="1109320"/>
                  <a:pt x="2990128" y="1105091"/>
                </a:cubicBezTo>
                <a:cubicBezTo>
                  <a:pt x="2990128" y="1102507"/>
                  <a:pt x="2990831" y="1100275"/>
                  <a:pt x="2992242" y="1098395"/>
                </a:cubicBezTo>
                <a:cubicBezTo>
                  <a:pt x="2990128" y="1095341"/>
                  <a:pt x="2989071" y="1091699"/>
                  <a:pt x="2989071" y="1087470"/>
                </a:cubicBezTo>
                <a:cubicBezTo>
                  <a:pt x="2989071" y="1084180"/>
                  <a:pt x="2989774" y="1081714"/>
                  <a:pt x="2991185" y="1080069"/>
                </a:cubicBezTo>
                <a:cubicBezTo>
                  <a:pt x="2988835" y="1078189"/>
                  <a:pt x="2987660" y="1075370"/>
                  <a:pt x="2987660" y="1071611"/>
                </a:cubicBezTo>
                <a:cubicBezTo>
                  <a:pt x="2987660" y="1069261"/>
                  <a:pt x="2988366" y="1066677"/>
                  <a:pt x="2989774" y="1063857"/>
                </a:cubicBezTo>
                <a:cubicBezTo>
                  <a:pt x="2988600" y="1061978"/>
                  <a:pt x="2988012" y="1059276"/>
                  <a:pt x="2988012" y="1055752"/>
                </a:cubicBezTo>
                <a:cubicBezTo>
                  <a:pt x="2988012" y="1050583"/>
                  <a:pt x="2989423" y="1046588"/>
                  <a:pt x="2992242" y="1043769"/>
                </a:cubicBezTo>
                <a:cubicBezTo>
                  <a:pt x="2991537" y="1041655"/>
                  <a:pt x="2991185" y="1039657"/>
                  <a:pt x="2991185" y="1037778"/>
                </a:cubicBezTo>
                <a:cubicBezTo>
                  <a:pt x="2991185" y="1033549"/>
                  <a:pt x="2992652" y="1030201"/>
                  <a:pt x="2995591" y="1027734"/>
                </a:cubicBezTo>
                <a:cubicBezTo>
                  <a:pt x="2998527" y="1025267"/>
                  <a:pt x="3001992" y="1024033"/>
                  <a:pt x="3005986" y="1024033"/>
                </a:cubicBezTo>
                <a:close/>
                <a:moveTo>
                  <a:pt x="4804808" y="1023328"/>
                </a:moveTo>
                <a:cubicBezTo>
                  <a:pt x="4815616" y="1023328"/>
                  <a:pt x="4821020" y="1029907"/>
                  <a:pt x="4821020" y="1043064"/>
                </a:cubicBezTo>
                <a:cubicBezTo>
                  <a:pt x="4823135" y="1044474"/>
                  <a:pt x="4824721" y="1046412"/>
                  <a:pt x="4825778" y="1048879"/>
                </a:cubicBezTo>
                <a:cubicBezTo>
                  <a:pt x="4826835" y="1051346"/>
                  <a:pt x="4827363" y="1054107"/>
                  <a:pt x="4827363" y="1057161"/>
                </a:cubicBezTo>
                <a:cubicBezTo>
                  <a:pt x="4827363" y="1062095"/>
                  <a:pt x="4826189" y="1066324"/>
                  <a:pt x="4823839" y="1069849"/>
                </a:cubicBezTo>
                <a:cubicBezTo>
                  <a:pt x="4824779" y="1071258"/>
                  <a:pt x="4825543" y="1073373"/>
                  <a:pt x="4826130" y="1076192"/>
                </a:cubicBezTo>
                <a:cubicBezTo>
                  <a:pt x="4826718" y="1079012"/>
                  <a:pt x="4827011" y="1081831"/>
                  <a:pt x="4827011" y="1084650"/>
                </a:cubicBezTo>
                <a:cubicBezTo>
                  <a:pt x="4827011" y="1088410"/>
                  <a:pt x="4826424" y="1090994"/>
                  <a:pt x="4825249" y="1092404"/>
                </a:cubicBezTo>
                <a:cubicBezTo>
                  <a:pt x="4826189" y="1093578"/>
                  <a:pt x="4826659" y="1096045"/>
                  <a:pt x="4826659" y="1099805"/>
                </a:cubicBezTo>
                <a:cubicBezTo>
                  <a:pt x="4826659" y="1103329"/>
                  <a:pt x="4826248" y="1107088"/>
                  <a:pt x="4825425" y="1111082"/>
                </a:cubicBezTo>
                <a:cubicBezTo>
                  <a:pt x="4824603" y="1115076"/>
                  <a:pt x="4823722" y="1117778"/>
                  <a:pt x="4822782" y="1119188"/>
                </a:cubicBezTo>
                <a:cubicBezTo>
                  <a:pt x="4824662" y="1119893"/>
                  <a:pt x="4826130" y="1122125"/>
                  <a:pt x="4827187" y="1125884"/>
                </a:cubicBezTo>
                <a:cubicBezTo>
                  <a:pt x="4828245" y="1129643"/>
                  <a:pt x="4828773" y="1133755"/>
                  <a:pt x="4828773" y="1138219"/>
                </a:cubicBezTo>
                <a:cubicBezTo>
                  <a:pt x="4828773" y="1143388"/>
                  <a:pt x="4827951" y="1146795"/>
                  <a:pt x="4826307" y="1148439"/>
                </a:cubicBezTo>
                <a:cubicBezTo>
                  <a:pt x="4827716" y="1151964"/>
                  <a:pt x="4828421" y="1155370"/>
                  <a:pt x="4828421" y="1158660"/>
                </a:cubicBezTo>
                <a:cubicBezTo>
                  <a:pt x="4828421" y="1162889"/>
                  <a:pt x="4827363" y="1166413"/>
                  <a:pt x="4825249" y="1169232"/>
                </a:cubicBezTo>
                <a:cubicBezTo>
                  <a:pt x="4826894" y="1173227"/>
                  <a:pt x="4827716" y="1177926"/>
                  <a:pt x="4827716" y="1183329"/>
                </a:cubicBezTo>
                <a:cubicBezTo>
                  <a:pt x="4827716" y="1187793"/>
                  <a:pt x="4827011" y="1191435"/>
                  <a:pt x="4825601" y="1194255"/>
                </a:cubicBezTo>
                <a:cubicBezTo>
                  <a:pt x="4826307" y="1196369"/>
                  <a:pt x="4826659" y="1198366"/>
                  <a:pt x="4826659" y="1200246"/>
                </a:cubicBezTo>
                <a:cubicBezTo>
                  <a:pt x="4826659" y="1204475"/>
                  <a:pt x="4825132" y="1207823"/>
                  <a:pt x="4822077" y="1210290"/>
                </a:cubicBezTo>
                <a:cubicBezTo>
                  <a:pt x="4819023" y="1212757"/>
                  <a:pt x="4815381" y="1213990"/>
                  <a:pt x="4811152" y="1213990"/>
                </a:cubicBezTo>
                <a:cubicBezTo>
                  <a:pt x="4807158" y="1213990"/>
                  <a:pt x="4803752" y="1212757"/>
                  <a:pt x="4800932" y="1210290"/>
                </a:cubicBezTo>
                <a:cubicBezTo>
                  <a:pt x="4798112" y="1207823"/>
                  <a:pt x="4796820" y="1204475"/>
                  <a:pt x="4797055" y="1200246"/>
                </a:cubicBezTo>
                <a:cubicBezTo>
                  <a:pt x="4795880" y="1198836"/>
                  <a:pt x="4794940" y="1196604"/>
                  <a:pt x="4794236" y="1193550"/>
                </a:cubicBezTo>
                <a:cubicBezTo>
                  <a:pt x="4793531" y="1190495"/>
                  <a:pt x="4793178" y="1187323"/>
                  <a:pt x="4793178" y="1184034"/>
                </a:cubicBezTo>
                <a:cubicBezTo>
                  <a:pt x="4793178" y="1177926"/>
                  <a:pt x="4794471" y="1173931"/>
                  <a:pt x="4797055" y="1172052"/>
                </a:cubicBezTo>
                <a:cubicBezTo>
                  <a:pt x="4795176" y="1168997"/>
                  <a:pt x="4794236" y="1164416"/>
                  <a:pt x="4794236" y="1158307"/>
                </a:cubicBezTo>
                <a:cubicBezTo>
                  <a:pt x="4794236" y="1152198"/>
                  <a:pt x="4795058" y="1147734"/>
                  <a:pt x="4796703" y="1144915"/>
                </a:cubicBezTo>
                <a:cubicBezTo>
                  <a:pt x="4795763" y="1143975"/>
                  <a:pt x="4795058" y="1141743"/>
                  <a:pt x="4794588" y="1138219"/>
                </a:cubicBezTo>
                <a:cubicBezTo>
                  <a:pt x="4794118" y="1134695"/>
                  <a:pt x="4793884" y="1130818"/>
                  <a:pt x="4793884" y="1126589"/>
                </a:cubicBezTo>
                <a:cubicBezTo>
                  <a:pt x="4793884" y="1122595"/>
                  <a:pt x="4794118" y="1119012"/>
                  <a:pt x="4794588" y="1115840"/>
                </a:cubicBezTo>
                <a:cubicBezTo>
                  <a:pt x="4795058" y="1112668"/>
                  <a:pt x="4795763" y="1110612"/>
                  <a:pt x="4796703" y="1109673"/>
                </a:cubicBezTo>
                <a:cubicBezTo>
                  <a:pt x="4795293" y="1108263"/>
                  <a:pt x="4794588" y="1104386"/>
                  <a:pt x="4794588" y="1098042"/>
                </a:cubicBezTo>
                <a:cubicBezTo>
                  <a:pt x="4794588" y="1090759"/>
                  <a:pt x="4795411" y="1085473"/>
                  <a:pt x="4797055" y="1082183"/>
                </a:cubicBezTo>
                <a:cubicBezTo>
                  <a:pt x="4795880" y="1080304"/>
                  <a:pt x="4794823" y="1077837"/>
                  <a:pt x="4793884" y="1074782"/>
                </a:cubicBezTo>
                <a:cubicBezTo>
                  <a:pt x="4792943" y="1071728"/>
                  <a:pt x="4792474" y="1068909"/>
                  <a:pt x="4792474" y="1066324"/>
                </a:cubicBezTo>
                <a:cubicBezTo>
                  <a:pt x="4792474" y="1063975"/>
                  <a:pt x="4792709" y="1062330"/>
                  <a:pt x="4793178" y="1061390"/>
                </a:cubicBezTo>
                <a:cubicBezTo>
                  <a:pt x="4791299" y="1055282"/>
                  <a:pt x="4790359" y="1050348"/>
                  <a:pt x="4790359" y="1046588"/>
                </a:cubicBezTo>
                <a:cubicBezTo>
                  <a:pt x="4790359" y="1042594"/>
                  <a:pt x="4791299" y="1038483"/>
                  <a:pt x="4793178" y="1034254"/>
                </a:cubicBezTo>
                <a:cubicBezTo>
                  <a:pt x="4792709" y="1030729"/>
                  <a:pt x="4793531" y="1028027"/>
                  <a:pt x="4795646" y="1026148"/>
                </a:cubicBezTo>
                <a:cubicBezTo>
                  <a:pt x="4797760" y="1024268"/>
                  <a:pt x="4800814" y="1023328"/>
                  <a:pt x="4804808" y="1023328"/>
                </a:cubicBezTo>
                <a:close/>
                <a:moveTo>
                  <a:pt x="2737887" y="1023328"/>
                </a:moveTo>
                <a:cubicBezTo>
                  <a:pt x="2748695" y="1023328"/>
                  <a:pt x="2754098" y="1029907"/>
                  <a:pt x="2754098" y="1043064"/>
                </a:cubicBezTo>
                <a:cubicBezTo>
                  <a:pt x="2756213" y="1044474"/>
                  <a:pt x="2757799" y="1046412"/>
                  <a:pt x="2758856" y="1048879"/>
                </a:cubicBezTo>
                <a:cubicBezTo>
                  <a:pt x="2759913" y="1051346"/>
                  <a:pt x="2760442" y="1054107"/>
                  <a:pt x="2760442" y="1057161"/>
                </a:cubicBezTo>
                <a:cubicBezTo>
                  <a:pt x="2760442" y="1062095"/>
                  <a:pt x="2759267" y="1066324"/>
                  <a:pt x="2756918" y="1069849"/>
                </a:cubicBezTo>
                <a:cubicBezTo>
                  <a:pt x="2757858" y="1071258"/>
                  <a:pt x="2758621" y="1073373"/>
                  <a:pt x="2759209" y="1076192"/>
                </a:cubicBezTo>
                <a:cubicBezTo>
                  <a:pt x="2759796" y="1079012"/>
                  <a:pt x="2760090" y="1081831"/>
                  <a:pt x="2760090" y="1084650"/>
                </a:cubicBezTo>
                <a:cubicBezTo>
                  <a:pt x="2760090" y="1088410"/>
                  <a:pt x="2759502" y="1090994"/>
                  <a:pt x="2758327" y="1092404"/>
                </a:cubicBezTo>
                <a:cubicBezTo>
                  <a:pt x="2759267" y="1093578"/>
                  <a:pt x="2759737" y="1096045"/>
                  <a:pt x="2759737" y="1099805"/>
                </a:cubicBezTo>
                <a:cubicBezTo>
                  <a:pt x="2759737" y="1103329"/>
                  <a:pt x="2759326" y="1107088"/>
                  <a:pt x="2758503" y="1111082"/>
                </a:cubicBezTo>
                <a:cubicBezTo>
                  <a:pt x="2757681" y="1115076"/>
                  <a:pt x="2756801" y="1117778"/>
                  <a:pt x="2755861" y="1119188"/>
                </a:cubicBezTo>
                <a:cubicBezTo>
                  <a:pt x="2757740" y="1119893"/>
                  <a:pt x="2759209" y="1122125"/>
                  <a:pt x="2760266" y="1125884"/>
                </a:cubicBezTo>
                <a:cubicBezTo>
                  <a:pt x="2761323" y="1129643"/>
                  <a:pt x="2761852" y="1133755"/>
                  <a:pt x="2761852" y="1138219"/>
                </a:cubicBezTo>
                <a:cubicBezTo>
                  <a:pt x="2761852" y="1143388"/>
                  <a:pt x="2761030" y="1146795"/>
                  <a:pt x="2759384" y="1148439"/>
                </a:cubicBezTo>
                <a:cubicBezTo>
                  <a:pt x="2760794" y="1151964"/>
                  <a:pt x="2761499" y="1155370"/>
                  <a:pt x="2761499" y="1158660"/>
                </a:cubicBezTo>
                <a:cubicBezTo>
                  <a:pt x="2761499" y="1162889"/>
                  <a:pt x="2760442" y="1166413"/>
                  <a:pt x="2758327" y="1169232"/>
                </a:cubicBezTo>
                <a:cubicBezTo>
                  <a:pt x="2759972" y="1173227"/>
                  <a:pt x="2760794" y="1177926"/>
                  <a:pt x="2760794" y="1183329"/>
                </a:cubicBezTo>
                <a:cubicBezTo>
                  <a:pt x="2760794" y="1187793"/>
                  <a:pt x="2760090" y="1191435"/>
                  <a:pt x="2758680" y="1194255"/>
                </a:cubicBezTo>
                <a:cubicBezTo>
                  <a:pt x="2759384" y="1196369"/>
                  <a:pt x="2759737" y="1198366"/>
                  <a:pt x="2759737" y="1200246"/>
                </a:cubicBezTo>
                <a:cubicBezTo>
                  <a:pt x="2759737" y="1204475"/>
                  <a:pt x="2758209" y="1207823"/>
                  <a:pt x="2755156" y="1210290"/>
                </a:cubicBezTo>
                <a:cubicBezTo>
                  <a:pt x="2752101" y="1212757"/>
                  <a:pt x="2748460" y="1213990"/>
                  <a:pt x="2744230" y="1213990"/>
                </a:cubicBezTo>
                <a:cubicBezTo>
                  <a:pt x="2740237" y="1213990"/>
                  <a:pt x="2736830" y="1212757"/>
                  <a:pt x="2734010" y="1210290"/>
                </a:cubicBezTo>
                <a:cubicBezTo>
                  <a:pt x="2731190" y="1207823"/>
                  <a:pt x="2729898" y="1204475"/>
                  <a:pt x="2730133" y="1200246"/>
                </a:cubicBezTo>
                <a:cubicBezTo>
                  <a:pt x="2728959" y="1198836"/>
                  <a:pt x="2728019" y="1196604"/>
                  <a:pt x="2727314" y="1193550"/>
                </a:cubicBezTo>
                <a:cubicBezTo>
                  <a:pt x="2726609" y="1190495"/>
                  <a:pt x="2726257" y="1187323"/>
                  <a:pt x="2726257" y="1184034"/>
                </a:cubicBezTo>
                <a:cubicBezTo>
                  <a:pt x="2726257" y="1177926"/>
                  <a:pt x="2727549" y="1173931"/>
                  <a:pt x="2730133" y="1172052"/>
                </a:cubicBezTo>
                <a:cubicBezTo>
                  <a:pt x="2728253" y="1168997"/>
                  <a:pt x="2727314" y="1164416"/>
                  <a:pt x="2727314" y="1158307"/>
                </a:cubicBezTo>
                <a:cubicBezTo>
                  <a:pt x="2727314" y="1152198"/>
                  <a:pt x="2728136" y="1147734"/>
                  <a:pt x="2729781" y="1144915"/>
                </a:cubicBezTo>
                <a:cubicBezTo>
                  <a:pt x="2728841" y="1143975"/>
                  <a:pt x="2728136" y="1141743"/>
                  <a:pt x="2727666" y="1138219"/>
                </a:cubicBezTo>
                <a:cubicBezTo>
                  <a:pt x="2727197" y="1134695"/>
                  <a:pt x="2726961" y="1130818"/>
                  <a:pt x="2726961" y="1126589"/>
                </a:cubicBezTo>
                <a:cubicBezTo>
                  <a:pt x="2726961" y="1122595"/>
                  <a:pt x="2727197" y="1119012"/>
                  <a:pt x="2727666" y="1115840"/>
                </a:cubicBezTo>
                <a:cubicBezTo>
                  <a:pt x="2728136" y="1112668"/>
                  <a:pt x="2728841" y="1110612"/>
                  <a:pt x="2729781" y="1109673"/>
                </a:cubicBezTo>
                <a:cubicBezTo>
                  <a:pt x="2728372" y="1108263"/>
                  <a:pt x="2727666" y="1104386"/>
                  <a:pt x="2727666" y="1098042"/>
                </a:cubicBezTo>
                <a:cubicBezTo>
                  <a:pt x="2727666" y="1090759"/>
                  <a:pt x="2728489" y="1085473"/>
                  <a:pt x="2730133" y="1082183"/>
                </a:cubicBezTo>
                <a:cubicBezTo>
                  <a:pt x="2728959" y="1080304"/>
                  <a:pt x="2727901" y="1077837"/>
                  <a:pt x="2726961" y="1074782"/>
                </a:cubicBezTo>
                <a:cubicBezTo>
                  <a:pt x="2726022" y="1071728"/>
                  <a:pt x="2725552" y="1068909"/>
                  <a:pt x="2725552" y="1066324"/>
                </a:cubicBezTo>
                <a:cubicBezTo>
                  <a:pt x="2725552" y="1063975"/>
                  <a:pt x="2725786" y="1062330"/>
                  <a:pt x="2726257" y="1061390"/>
                </a:cubicBezTo>
                <a:cubicBezTo>
                  <a:pt x="2724377" y="1055282"/>
                  <a:pt x="2723437" y="1050348"/>
                  <a:pt x="2723437" y="1046588"/>
                </a:cubicBezTo>
                <a:cubicBezTo>
                  <a:pt x="2723437" y="1042594"/>
                  <a:pt x="2724377" y="1038483"/>
                  <a:pt x="2726257" y="1034254"/>
                </a:cubicBezTo>
                <a:cubicBezTo>
                  <a:pt x="2725786" y="1030729"/>
                  <a:pt x="2726609" y="1028027"/>
                  <a:pt x="2728724" y="1026148"/>
                </a:cubicBezTo>
                <a:cubicBezTo>
                  <a:pt x="2730838" y="1024268"/>
                  <a:pt x="2733893" y="1023328"/>
                  <a:pt x="2737887" y="1023328"/>
                </a:cubicBezTo>
                <a:close/>
                <a:moveTo>
                  <a:pt x="7043107" y="1022976"/>
                </a:moveTo>
                <a:cubicBezTo>
                  <a:pt x="7047101" y="1022976"/>
                  <a:pt x="7050685" y="1023916"/>
                  <a:pt x="7053856" y="1025795"/>
                </a:cubicBezTo>
                <a:cubicBezTo>
                  <a:pt x="7057028" y="1027675"/>
                  <a:pt x="7058966" y="1030259"/>
                  <a:pt x="7059671" y="1033549"/>
                </a:cubicBezTo>
                <a:cubicBezTo>
                  <a:pt x="7063430" y="1033549"/>
                  <a:pt x="7067424" y="1034900"/>
                  <a:pt x="7071654" y="1037602"/>
                </a:cubicBezTo>
                <a:cubicBezTo>
                  <a:pt x="7075883" y="1040304"/>
                  <a:pt x="7078350" y="1043064"/>
                  <a:pt x="7079054" y="1045884"/>
                </a:cubicBezTo>
                <a:cubicBezTo>
                  <a:pt x="7084694" y="1047528"/>
                  <a:pt x="7090156" y="1051111"/>
                  <a:pt x="7095442" y="1056633"/>
                </a:cubicBezTo>
                <a:cubicBezTo>
                  <a:pt x="7100729" y="1062154"/>
                  <a:pt x="7103372" y="1067734"/>
                  <a:pt x="7103372" y="1073373"/>
                </a:cubicBezTo>
                <a:cubicBezTo>
                  <a:pt x="7103372" y="1074313"/>
                  <a:pt x="7103137" y="1075722"/>
                  <a:pt x="7102667" y="1077602"/>
                </a:cubicBezTo>
                <a:cubicBezTo>
                  <a:pt x="7112770" y="1079716"/>
                  <a:pt x="7117352" y="1089937"/>
                  <a:pt x="7116412" y="1108263"/>
                </a:cubicBezTo>
                <a:cubicBezTo>
                  <a:pt x="7118527" y="1111787"/>
                  <a:pt x="7119583" y="1115546"/>
                  <a:pt x="7119583" y="1119540"/>
                </a:cubicBezTo>
                <a:cubicBezTo>
                  <a:pt x="7119583" y="1124239"/>
                  <a:pt x="7118056" y="1128938"/>
                  <a:pt x="7115002" y="1133637"/>
                </a:cubicBezTo>
                <a:cubicBezTo>
                  <a:pt x="7115707" y="1135752"/>
                  <a:pt x="7116059" y="1137749"/>
                  <a:pt x="7116059" y="1139629"/>
                </a:cubicBezTo>
                <a:cubicBezTo>
                  <a:pt x="7116059" y="1142448"/>
                  <a:pt x="7115472" y="1145150"/>
                  <a:pt x="7114297" y="1147734"/>
                </a:cubicBezTo>
                <a:cubicBezTo>
                  <a:pt x="7113122" y="1150319"/>
                  <a:pt x="7111596" y="1152316"/>
                  <a:pt x="7109715" y="1153726"/>
                </a:cubicBezTo>
                <a:cubicBezTo>
                  <a:pt x="7109951" y="1157485"/>
                  <a:pt x="7109304" y="1160539"/>
                  <a:pt x="7107777" y="1162889"/>
                </a:cubicBezTo>
                <a:cubicBezTo>
                  <a:pt x="7106250" y="1165238"/>
                  <a:pt x="7103490" y="1168410"/>
                  <a:pt x="7099495" y="1172404"/>
                </a:cubicBezTo>
                <a:cubicBezTo>
                  <a:pt x="7099731" y="1173344"/>
                  <a:pt x="7099848" y="1174754"/>
                  <a:pt x="7099848" y="1176633"/>
                </a:cubicBezTo>
                <a:cubicBezTo>
                  <a:pt x="7099848" y="1183682"/>
                  <a:pt x="7095853" y="1188263"/>
                  <a:pt x="7087866" y="1190378"/>
                </a:cubicBezTo>
                <a:cubicBezTo>
                  <a:pt x="7087160" y="1194137"/>
                  <a:pt x="7085222" y="1197191"/>
                  <a:pt x="7082050" y="1199541"/>
                </a:cubicBezTo>
                <a:cubicBezTo>
                  <a:pt x="7078878" y="1201890"/>
                  <a:pt x="7075061" y="1203065"/>
                  <a:pt x="7070596" y="1203065"/>
                </a:cubicBezTo>
                <a:cubicBezTo>
                  <a:pt x="7066837" y="1208234"/>
                  <a:pt x="7062256" y="1210819"/>
                  <a:pt x="7056852" y="1210819"/>
                </a:cubicBezTo>
                <a:cubicBezTo>
                  <a:pt x="7055207" y="1210819"/>
                  <a:pt x="7053915" y="1210701"/>
                  <a:pt x="7052975" y="1210466"/>
                </a:cubicBezTo>
                <a:cubicBezTo>
                  <a:pt x="7050156" y="1213285"/>
                  <a:pt x="7045809" y="1214695"/>
                  <a:pt x="7039935" y="1214695"/>
                </a:cubicBezTo>
                <a:cubicBezTo>
                  <a:pt x="7035472" y="1214695"/>
                  <a:pt x="7031829" y="1213990"/>
                  <a:pt x="7029010" y="1212581"/>
                </a:cubicBezTo>
                <a:cubicBezTo>
                  <a:pt x="7024781" y="1213520"/>
                  <a:pt x="7021022" y="1213990"/>
                  <a:pt x="7017733" y="1213990"/>
                </a:cubicBezTo>
                <a:cubicBezTo>
                  <a:pt x="7008570" y="1213990"/>
                  <a:pt x="7001991" y="1211641"/>
                  <a:pt x="6997997" y="1206942"/>
                </a:cubicBezTo>
                <a:cubicBezTo>
                  <a:pt x="6997057" y="1207177"/>
                  <a:pt x="6995765" y="1207294"/>
                  <a:pt x="6994120" y="1207294"/>
                </a:cubicBezTo>
                <a:cubicBezTo>
                  <a:pt x="6988716" y="1207294"/>
                  <a:pt x="6984605" y="1204827"/>
                  <a:pt x="6981785" y="1199893"/>
                </a:cubicBezTo>
                <a:cubicBezTo>
                  <a:pt x="6979436" y="1200128"/>
                  <a:pt x="6976440" y="1198895"/>
                  <a:pt x="6972799" y="1196193"/>
                </a:cubicBezTo>
                <a:cubicBezTo>
                  <a:pt x="6969157" y="1193491"/>
                  <a:pt x="6967571" y="1190848"/>
                  <a:pt x="6968041" y="1188263"/>
                </a:cubicBezTo>
                <a:cubicBezTo>
                  <a:pt x="6964282" y="1187323"/>
                  <a:pt x="6961169" y="1185033"/>
                  <a:pt x="6958701" y="1181391"/>
                </a:cubicBezTo>
                <a:cubicBezTo>
                  <a:pt x="6956235" y="1177749"/>
                  <a:pt x="6955118" y="1173579"/>
                  <a:pt x="6955353" y="1168880"/>
                </a:cubicBezTo>
                <a:cubicBezTo>
                  <a:pt x="6952769" y="1167940"/>
                  <a:pt x="6950772" y="1166061"/>
                  <a:pt x="6949362" y="1163241"/>
                </a:cubicBezTo>
                <a:cubicBezTo>
                  <a:pt x="6947953" y="1160422"/>
                  <a:pt x="6947248" y="1157250"/>
                  <a:pt x="6947248" y="1153726"/>
                </a:cubicBezTo>
                <a:cubicBezTo>
                  <a:pt x="6947248" y="1149966"/>
                  <a:pt x="6947835" y="1147265"/>
                  <a:pt x="6949010" y="1145620"/>
                </a:cubicBezTo>
                <a:cubicBezTo>
                  <a:pt x="6946425" y="1141626"/>
                  <a:pt x="6945133" y="1137044"/>
                  <a:pt x="6945133" y="1131875"/>
                </a:cubicBezTo>
                <a:cubicBezTo>
                  <a:pt x="6945133" y="1126472"/>
                  <a:pt x="6946778" y="1122125"/>
                  <a:pt x="6950067" y="1118836"/>
                </a:cubicBezTo>
                <a:cubicBezTo>
                  <a:pt x="6947483" y="1116956"/>
                  <a:pt x="6946191" y="1114137"/>
                  <a:pt x="6946191" y="1110377"/>
                </a:cubicBezTo>
                <a:cubicBezTo>
                  <a:pt x="6946191" y="1108028"/>
                  <a:pt x="6946778" y="1105678"/>
                  <a:pt x="6947953" y="1103329"/>
                </a:cubicBezTo>
                <a:cubicBezTo>
                  <a:pt x="6949128" y="1100979"/>
                  <a:pt x="6950655" y="1099335"/>
                  <a:pt x="6952534" y="1098395"/>
                </a:cubicBezTo>
                <a:cubicBezTo>
                  <a:pt x="6952064" y="1095106"/>
                  <a:pt x="6952476" y="1091993"/>
                  <a:pt x="6953767" y="1089056"/>
                </a:cubicBezTo>
                <a:cubicBezTo>
                  <a:pt x="6955060" y="1086119"/>
                  <a:pt x="6956881" y="1083945"/>
                  <a:pt x="6959230" y="1082536"/>
                </a:cubicBezTo>
                <a:cubicBezTo>
                  <a:pt x="6958760" y="1081831"/>
                  <a:pt x="6958525" y="1080774"/>
                  <a:pt x="6958525" y="1079364"/>
                </a:cubicBezTo>
                <a:cubicBezTo>
                  <a:pt x="6958525" y="1077249"/>
                  <a:pt x="6959289" y="1075135"/>
                  <a:pt x="6960816" y="1073020"/>
                </a:cubicBezTo>
                <a:cubicBezTo>
                  <a:pt x="6962344" y="1070906"/>
                  <a:pt x="6964046" y="1069614"/>
                  <a:pt x="6965927" y="1069144"/>
                </a:cubicBezTo>
                <a:cubicBezTo>
                  <a:pt x="6965691" y="1068439"/>
                  <a:pt x="6965574" y="1067499"/>
                  <a:pt x="6965574" y="1066324"/>
                </a:cubicBezTo>
                <a:cubicBezTo>
                  <a:pt x="6965574" y="1061390"/>
                  <a:pt x="6967453" y="1057103"/>
                  <a:pt x="6971213" y="1053461"/>
                </a:cubicBezTo>
                <a:cubicBezTo>
                  <a:pt x="6974972" y="1049819"/>
                  <a:pt x="6978614" y="1048233"/>
                  <a:pt x="6982138" y="1048703"/>
                </a:cubicBezTo>
                <a:cubicBezTo>
                  <a:pt x="6982138" y="1045414"/>
                  <a:pt x="6983606" y="1042653"/>
                  <a:pt x="6986543" y="1040421"/>
                </a:cubicBezTo>
                <a:cubicBezTo>
                  <a:pt x="6989480" y="1038189"/>
                  <a:pt x="6993298" y="1037073"/>
                  <a:pt x="6997997" y="1037073"/>
                </a:cubicBezTo>
                <a:cubicBezTo>
                  <a:pt x="7000112" y="1037073"/>
                  <a:pt x="7001756" y="1037190"/>
                  <a:pt x="7002931" y="1037425"/>
                </a:cubicBezTo>
                <a:cubicBezTo>
                  <a:pt x="7004575" y="1033901"/>
                  <a:pt x="7007395" y="1031023"/>
                  <a:pt x="7011389" y="1028791"/>
                </a:cubicBezTo>
                <a:cubicBezTo>
                  <a:pt x="7015383" y="1026559"/>
                  <a:pt x="7019495" y="1025443"/>
                  <a:pt x="7023724" y="1025443"/>
                </a:cubicBezTo>
                <a:cubicBezTo>
                  <a:pt x="7026543" y="1025443"/>
                  <a:pt x="7028893" y="1026030"/>
                  <a:pt x="7030773" y="1027205"/>
                </a:cubicBezTo>
                <a:cubicBezTo>
                  <a:pt x="7034062" y="1024386"/>
                  <a:pt x="7038173" y="1022976"/>
                  <a:pt x="7043107" y="1022976"/>
                </a:cubicBezTo>
                <a:close/>
                <a:moveTo>
                  <a:pt x="985211" y="1022976"/>
                </a:moveTo>
                <a:cubicBezTo>
                  <a:pt x="989205" y="1022976"/>
                  <a:pt x="992788" y="1023916"/>
                  <a:pt x="995960" y="1025795"/>
                </a:cubicBezTo>
                <a:cubicBezTo>
                  <a:pt x="999132" y="1027675"/>
                  <a:pt x="1001070" y="1030259"/>
                  <a:pt x="1001775" y="1033549"/>
                </a:cubicBezTo>
                <a:cubicBezTo>
                  <a:pt x="1005534" y="1033549"/>
                  <a:pt x="1009528" y="1034900"/>
                  <a:pt x="1013758" y="1037602"/>
                </a:cubicBezTo>
                <a:cubicBezTo>
                  <a:pt x="1017987" y="1040304"/>
                  <a:pt x="1020454" y="1043064"/>
                  <a:pt x="1021159" y="1045884"/>
                </a:cubicBezTo>
                <a:cubicBezTo>
                  <a:pt x="1026797" y="1047528"/>
                  <a:pt x="1032260" y="1051111"/>
                  <a:pt x="1037546" y="1056633"/>
                </a:cubicBezTo>
                <a:cubicBezTo>
                  <a:pt x="1042833" y="1062154"/>
                  <a:pt x="1045476" y="1067734"/>
                  <a:pt x="1045476" y="1073373"/>
                </a:cubicBezTo>
                <a:cubicBezTo>
                  <a:pt x="1045476" y="1074313"/>
                  <a:pt x="1045241" y="1075722"/>
                  <a:pt x="1044771" y="1077602"/>
                </a:cubicBezTo>
                <a:cubicBezTo>
                  <a:pt x="1054874" y="1079716"/>
                  <a:pt x="1059455" y="1089937"/>
                  <a:pt x="1058516" y="1108263"/>
                </a:cubicBezTo>
                <a:cubicBezTo>
                  <a:pt x="1060630" y="1111787"/>
                  <a:pt x="1061687" y="1115546"/>
                  <a:pt x="1061687" y="1119540"/>
                </a:cubicBezTo>
                <a:cubicBezTo>
                  <a:pt x="1061687" y="1124239"/>
                  <a:pt x="1060160" y="1128938"/>
                  <a:pt x="1057106" y="1133637"/>
                </a:cubicBezTo>
                <a:cubicBezTo>
                  <a:pt x="1057811" y="1135752"/>
                  <a:pt x="1058163" y="1137749"/>
                  <a:pt x="1058163" y="1139629"/>
                </a:cubicBezTo>
                <a:cubicBezTo>
                  <a:pt x="1058163" y="1142448"/>
                  <a:pt x="1057576" y="1145150"/>
                  <a:pt x="1056401" y="1147734"/>
                </a:cubicBezTo>
                <a:cubicBezTo>
                  <a:pt x="1055226" y="1150319"/>
                  <a:pt x="1053699" y="1152316"/>
                  <a:pt x="1051820" y="1153726"/>
                </a:cubicBezTo>
                <a:cubicBezTo>
                  <a:pt x="1052054" y="1157485"/>
                  <a:pt x="1051408" y="1160539"/>
                  <a:pt x="1049881" y="1162889"/>
                </a:cubicBezTo>
                <a:cubicBezTo>
                  <a:pt x="1048354" y="1165238"/>
                  <a:pt x="1045593" y="1168410"/>
                  <a:pt x="1041599" y="1172404"/>
                </a:cubicBezTo>
                <a:cubicBezTo>
                  <a:pt x="1041834" y="1173344"/>
                  <a:pt x="1041952" y="1174754"/>
                  <a:pt x="1041952" y="1176633"/>
                </a:cubicBezTo>
                <a:cubicBezTo>
                  <a:pt x="1041952" y="1183682"/>
                  <a:pt x="1037957" y="1188263"/>
                  <a:pt x="1029969" y="1190378"/>
                </a:cubicBezTo>
                <a:cubicBezTo>
                  <a:pt x="1029264" y="1194137"/>
                  <a:pt x="1027326" y="1197191"/>
                  <a:pt x="1024154" y="1199541"/>
                </a:cubicBezTo>
                <a:cubicBezTo>
                  <a:pt x="1020982" y="1201890"/>
                  <a:pt x="1017164" y="1203065"/>
                  <a:pt x="1012700" y="1203065"/>
                </a:cubicBezTo>
                <a:cubicBezTo>
                  <a:pt x="1008941" y="1208234"/>
                  <a:pt x="1004359" y="1210819"/>
                  <a:pt x="998955" y="1210819"/>
                </a:cubicBezTo>
                <a:cubicBezTo>
                  <a:pt x="997311" y="1210819"/>
                  <a:pt x="996019" y="1210701"/>
                  <a:pt x="995079" y="1210466"/>
                </a:cubicBezTo>
                <a:cubicBezTo>
                  <a:pt x="992260" y="1213285"/>
                  <a:pt x="987913" y="1214695"/>
                  <a:pt x="982039" y="1214695"/>
                </a:cubicBezTo>
                <a:cubicBezTo>
                  <a:pt x="977575" y="1214695"/>
                  <a:pt x="973934" y="1213990"/>
                  <a:pt x="971114" y="1212581"/>
                </a:cubicBezTo>
                <a:cubicBezTo>
                  <a:pt x="966885" y="1213520"/>
                  <a:pt x="963126" y="1213990"/>
                  <a:pt x="959837" y="1213990"/>
                </a:cubicBezTo>
                <a:cubicBezTo>
                  <a:pt x="950674" y="1213990"/>
                  <a:pt x="944095" y="1211641"/>
                  <a:pt x="940101" y="1206942"/>
                </a:cubicBezTo>
                <a:cubicBezTo>
                  <a:pt x="939161" y="1207177"/>
                  <a:pt x="937869" y="1207294"/>
                  <a:pt x="936224" y="1207294"/>
                </a:cubicBezTo>
                <a:cubicBezTo>
                  <a:pt x="930820" y="1207294"/>
                  <a:pt x="926709" y="1204827"/>
                  <a:pt x="923889" y="1199893"/>
                </a:cubicBezTo>
                <a:cubicBezTo>
                  <a:pt x="921540" y="1200128"/>
                  <a:pt x="918544" y="1198895"/>
                  <a:pt x="914902" y="1196193"/>
                </a:cubicBezTo>
                <a:cubicBezTo>
                  <a:pt x="911261" y="1193491"/>
                  <a:pt x="909675" y="1190848"/>
                  <a:pt x="910145" y="1188263"/>
                </a:cubicBezTo>
                <a:cubicBezTo>
                  <a:pt x="906385" y="1187323"/>
                  <a:pt x="903272" y="1185033"/>
                  <a:pt x="900805" y="1181391"/>
                </a:cubicBezTo>
                <a:cubicBezTo>
                  <a:pt x="898338" y="1177749"/>
                  <a:pt x="897222" y="1173579"/>
                  <a:pt x="897457" y="1168880"/>
                </a:cubicBezTo>
                <a:cubicBezTo>
                  <a:pt x="894872" y="1167940"/>
                  <a:pt x="892876" y="1166061"/>
                  <a:pt x="891466" y="1163241"/>
                </a:cubicBezTo>
                <a:cubicBezTo>
                  <a:pt x="890056" y="1160422"/>
                  <a:pt x="889351" y="1157250"/>
                  <a:pt x="889351" y="1153726"/>
                </a:cubicBezTo>
                <a:cubicBezTo>
                  <a:pt x="889351" y="1149966"/>
                  <a:pt x="889938" y="1147265"/>
                  <a:pt x="891114" y="1145620"/>
                </a:cubicBezTo>
                <a:cubicBezTo>
                  <a:pt x="888529" y="1141626"/>
                  <a:pt x="887237" y="1137044"/>
                  <a:pt x="887237" y="1131875"/>
                </a:cubicBezTo>
                <a:cubicBezTo>
                  <a:pt x="887237" y="1126472"/>
                  <a:pt x="888881" y="1122125"/>
                  <a:pt x="892171" y="1118836"/>
                </a:cubicBezTo>
                <a:cubicBezTo>
                  <a:pt x="889586" y="1116956"/>
                  <a:pt x="888294" y="1114137"/>
                  <a:pt x="888294" y="1110377"/>
                </a:cubicBezTo>
                <a:cubicBezTo>
                  <a:pt x="888294" y="1108028"/>
                  <a:pt x="888881" y="1105678"/>
                  <a:pt x="890056" y="1103329"/>
                </a:cubicBezTo>
                <a:cubicBezTo>
                  <a:pt x="891231" y="1100979"/>
                  <a:pt x="892758" y="1099335"/>
                  <a:pt x="894638" y="1098395"/>
                </a:cubicBezTo>
                <a:cubicBezTo>
                  <a:pt x="894168" y="1095106"/>
                  <a:pt x="894578" y="1091993"/>
                  <a:pt x="895871" y="1089056"/>
                </a:cubicBezTo>
                <a:cubicBezTo>
                  <a:pt x="897164" y="1086119"/>
                  <a:pt x="898985" y="1083945"/>
                  <a:pt x="901334" y="1082536"/>
                </a:cubicBezTo>
                <a:cubicBezTo>
                  <a:pt x="900864" y="1081831"/>
                  <a:pt x="900629" y="1080774"/>
                  <a:pt x="900629" y="1079364"/>
                </a:cubicBezTo>
                <a:cubicBezTo>
                  <a:pt x="900629" y="1077249"/>
                  <a:pt x="901392" y="1075135"/>
                  <a:pt x="902920" y="1073020"/>
                </a:cubicBezTo>
                <a:cubicBezTo>
                  <a:pt x="904447" y="1070906"/>
                  <a:pt x="906150" y="1069614"/>
                  <a:pt x="908030" y="1069144"/>
                </a:cubicBezTo>
                <a:cubicBezTo>
                  <a:pt x="907795" y="1068439"/>
                  <a:pt x="907678" y="1067499"/>
                  <a:pt x="907678" y="1066324"/>
                </a:cubicBezTo>
                <a:cubicBezTo>
                  <a:pt x="907678" y="1061390"/>
                  <a:pt x="909557" y="1057103"/>
                  <a:pt x="913316" y="1053461"/>
                </a:cubicBezTo>
                <a:cubicBezTo>
                  <a:pt x="917075" y="1049819"/>
                  <a:pt x="920717" y="1048233"/>
                  <a:pt x="924242" y="1048703"/>
                </a:cubicBezTo>
                <a:cubicBezTo>
                  <a:pt x="924242" y="1045414"/>
                  <a:pt x="925710" y="1042653"/>
                  <a:pt x="928647" y="1040421"/>
                </a:cubicBezTo>
                <a:cubicBezTo>
                  <a:pt x="931584" y="1038189"/>
                  <a:pt x="935401" y="1037073"/>
                  <a:pt x="940101" y="1037073"/>
                </a:cubicBezTo>
                <a:cubicBezTo>
                  <a:pt x="942215" y="1037073"/>
                  <a:pt x="943860" y="1037190"/>
                  <a:pt x="945034" y="1037425"/>
                </a:cubicBezTo>
                <a:cubicBezTo>
                  <a:pt x="946679" y="1033901"/>
                  <a:pt x="949499" y="1031023"/>
                  <a:pt x="953493" y="1028791"/>
                </a:cubicBezTo>
                <a:cubicBezTo>
                  <a:pt x="957487" y="1026559"/>
                  <a:pt x="961599" y="1025443"/>
                  <a:pt x="965828" y="1025443"/>
                </a:cubicBezTo>
                <a:cubicBezTo>
                  <a:pt x="968647" y="1025443"/>
                  <a:pt x="970997" y="1026030"/>
                  <a:pt x="972876" y="1027205"/>
                </a:cubicBezTo>
                <a:cubicBezTo>
                  <a:pt x="976166" y="1024386"/>
                  <a:pt x="980277" y="1022976"/>
                  <a:pt x="985211" y="1022976"/>
                </a:cubicBezTo>
                <a:close/>
                <a:moveTo>
                  <a:pt x="4939854" y="1022624"/>
                </a:moveTo>
                <a:cubicBezTo>
                  <a:pt x="4941029" y="1022624"/>
                  <a:pt x="4942556" y="1022859"/>
                  <a:pt x="4944435" y="1023328"/>
                </a:cubicBezTo>
                <a:lnTo>
                  <a:pt x="4947607" y="1022976"/>
                </a:lnTo>
                <a:cubicBezTo>
                  <a:pt x="4950427" y="1022976"/>
                  <a:pt x="4952835" y="1023505"/>
                  <a:pt x="4954832" y="1024562"/>
                </a:cubicBezTo>
                <a:cubicBezTo>
                  <a:pt x="4956829" y="1025619"/>
                  <a:pt x="4957710" y="1026853"/>
                  <a:pt x="4957475" y="1028262"/>
                </a:cubicBezTo>
                <a:cubicBezTo>
                  <a:pt x="4962644" y="1028732"/>
                  <a:pt x="4966991" y="1029907"/>
                  <a:pt x="4970515" y="1031787"/>
                </a:cubicBezTo>
                <a:cubicBezTo>
                  <a:pt x="4974039" y="1033666"/>
                  <a:pt x="4976154" y="1037073"/>
                  <a:pt x="4976858" y="1042007"/>
                </a:cubicBezTo>
                <a:cubicBezTo>
                  <a:pt x="4979913" y="1041302"/>
                  <a:pt x="4983789" y="1042066"/>
                  <a:pt x="4988488" y="1044298"/>
                </a:cubicBezTo>
                <a:cubicBezTo>
                  <a:pt x="4993188" y="1046530"/>
                  <a:pt x="4997240" y="1049937"/>
                  <a:pt x="5000647" y="1054518"/>
                </a:cubicBezTo>
                <a:cubicBezTo>
                  <a:pt x="5004054" y="1059100"/>
                  <a:pt x="5005757" y="1064445"/>
                  <a:pt x="5005757" y="1070553"/>
                </a:cubicBezTo>
                <a:cubicBezTo>
                  <a:pt x="5005757" y="1071963"/>
                  <a:pt x="5005522" y="1074078"/>
                  <a:pt x="5005053" y="1076897"/>
                </a:cubicBezTo>
                <a:cubicBezTo>
                  <a:pt x="5007637" y="1078072"/>
                  <a:pt x="5010045" y="1080891"/>
                  <a:pt x="5012277" y="1085355"/>
                </a:cubicBezTo>
                <a:cubicBezTo>
                  <a:pt x="5014510" y="1089819"/>
                  <a:pt x="5015625" y="1094401"/>
                  <a:pt x="5015625" y="1099100"/>
                </a:cubicBezTo>
                <a:cubicBezTo>
                  <a:pt x="5015625" y="1107088"/>
                  <a:pt x="5012101" y="1112492"/>
                  <a:pt x="5005053" y="1115311"/>
                </a:cubicBezTo>
                <a:cubicBezTo>
                  <a:pt x="5003173" y="1118601"/>
                  <a:pt x="5000647" y="1121185"/>
                  <a:pt x="4997476" y="1123065"/>
                </a:cubicBezTo>
                <a:cubicBezTo>
                  <a:pt x="4994304" y="1124944"/>
                  <a:pt x="4990838" y="1125884"/>
                  <a:pt x="4987079" y="1125884"/>
                </a:cubicBezTo>
                <a:cubicBezTo>
                  <a:pt x="4984025" y="1125884"/>
                  <a:pt x="4980853" y="1125179"/>
                  <a:pt x="4977564" y="1123770"/>
                </a:cubicBezTo>
                <a:cubicBezTo>
                  <a:pt x="4975684" y="1124944"/>
                  <a:pt x="4973099" y="1126002"/>
                  <a:pt x="4969810" y="1126941"/>
                </a:cubicBezTo>
                <a:cubicBezTo>
                  <a:pt x="4966521" y="1127881"/>
                  <a:pt x="4963231" y="1128351"/>
                  <a:pt x="4959942" y="1128351"/>
                </a:cubicBezTo>
                <a:cubicBezTo>
                  <a:pt x="4954303" y="1128351"/>
                  <a:pt x="4950427" y="1127176"/>
                  <a:pt x="4948312" y="1124827"/>
                </a:cubicBezTo>
                <a:cubicBezTo>
                  <a:pt x="4945963" y="1126706"/>
                  <a:pt x="4942204" y="1127646"/>
                  <a:pt x="4937035" y="1127646"/>
                </a:cubicBezTo>
                <a:cubicBezTo>
                  <a:pt x="4933276" y="1127646"/>
                  <a:pt x="4929869" y="1126941"/>
                  <a:pt x="4926814" y="1125532"/>
                </a:cubicBezTo>
                <a:cubicBezTo>
                  <a:pt x="4923525" y="1127176"/>
                  <a:pt x="4919766" y="1127999"/>
                  <a:pt x="4915537" y="1127999"/>
                </a:cubicBezTo>
                <a:cubicBezTo>
                  <a:pt x="4911543" y="1127999"/>
                  <a:pt x="4908253" y="1127411"/>
                  <a:pt x="4905669" y="1126237"/>
                </a:cubicBezTo>
                <a:cubicBezTo>
                  <a:pt x="4903319" y="1128351"/>
                  <a:pt x="4898503" y="1129408"/>
                  <a:pt x="4891219" y="1129408"/>
                </a:cubicBezTo>
                <a:cubicBezTo>
                  <a:pt x="4887225" y="1129408"/>
                  <a:pt x="4884523" y="1129056"/>
                  <a:pt x="4883114" y="1128351"/>
                </a:cubicBezTo>
                <a:cubicBezTo>
                  <a:pt x="4883818" y="1135165"/>
                  <a:pt x="4882879" y="1140216"/>
                  <a:pt x="4880294" y="1143505"/>
                </a:cubicBezTo>
                <a:cubicBezTo>
                  <a:pt x="4884758" y="1147969"/>
                  <a:pt x="4886520" y="1152786"/>
                  <a:pt x="4885581" y="1157955"/>
                </a:cubicBezTo>
                <a:cubicBezTo>
                  <a:pt x="4885816" y="1158190"/>
                  <a:pt x="4887107" y="1159130"/>
                  <a:pt x="4889457" y="1160774"/>
                </a:cubicBezTo>
                <a:cubicBezTo>
                  <a:pt x="4891807" y="1162419"/>
                  <a:pt x="4893451" y="1165121"/>
                  <a:pt x="4894391" y="1168880"/>
                </a:cubicBezTo>
                <a:cubicBezTo>
                  <a:pt x="4896975" y="1168880"/>
                  <a:pt x="4899384" y="1169937"/>
                  <a:pt x="4901616" y="1172052"/>
                </a:cubicBezTo>
                <a:cubicBezTo>
                  <a:pt x="4903848" y="1174166"/>
                  <a:pt x="4905199" y="1176281"/>
                  <a:pt x="4905669" y="1178395"/>
                </a:cubicBezTo>
                <a:cubicBezTo>
                  <a:pt x="4906609" y="1177456"/>
                  <a:pt x="4908488" y="1176986"/>
                  <a:pt x="4911308" y="1176986"/>
                </a:cubicBezTo>
                <a:cubicBezTo>
                  <a:pt x="4913422" y="1176986"/>
                  <a:pt x="4915302" y="1177338"/>
                  <a:pt x="4916946" y="1178043"/>
                </a:cubicBezTo>
                <a:cubicBezTo>
                  <a:pt x="4918591" y="1178748"/>
                  <a:pt x="4919531" y="1179570"/>
                  <a:pt x="4919766" y="1180510"/>
                </a:cubicBezTo>
                <a:cubicBezTo>
                  <a:pt x="4921411" y="1179570"/>
                  <a:pt x="4923290" y="1179100"/>
                  <a:pt x="4925405" y="1179100"/>
                </a:cubicBezTo>
                <a:cubicBezTo>
                  <a:pt x="4928459" y="1179100"/>
                  <a:pt x="4931279" y="1180157"/>
                  <a:pt x="4933863" y="1182272"/>
                </a:cubicBezTo>
                <a:cubicBezTo>
                  <a:pt x="4936212" y="1181802"/>
                  <a:pt x="4937974" y="1181567"/>
                  <a:pt x="4939149" y="1181567"/>
                </a:cubicBezTo>
                <a:cubicBezTo>
                  <a:pt x="4941498" y="1181567"/>
                  <a:pt x="4943496" y="1181920"/>
                  <a:pt x="4945141" y="1182624"/>
                </a:cubicBezTo>
                <a:cubicBezTo>
                  <a:pt x="4945845" y="1180745"/>
                  <a:pt x="4947725" y="1178924"/>
                  <a:pt x="4950779" y="1177162"/>
                </a:cubicBezTo>
                <a:cubicBezTo>
                  <a:pt x="4953834" y="1175400"/>
                  <a:pt x="4957006" y="1174636"/>
                  <a:pt x="4960295" y="1174871"/>
                </a:cubicBezTo>
                <a:cubicBezTo>
                  <a:pt x="4962174" y="1172522"/>
                  <a:pt x="4964759" y="1170642"/>
                  <a:pt x="4968048" y="1169232"/>
                </a:cubicBezTo>
                <a:cubicBezTo>
                  <a:pt x="4971337" y="1167823"/>
                  <a:pt x="4974627" y="1167118"/>
                  <a:pt x="4977916" y="1167118"/>
                </a:cubicBezTo>
                <a:cubicBezTo>
                  <a:pt x="4984260" y="1167118"/>
                  <a:pt x="4988841" y="1169702"/>
                  <a:pt x="4991660" y="1174871"/>
                </a:cubicBezTo>
                <a:cubicBezTo>
                  <a:pt x="4992600" y="1176751"/>
                  <a:pt x="4993070" y="1178983"/>
                  <a:pt x="4993070" y="1181567"/>
                </a:cubicBezTo>
                <a:cubicBezTo>
                  <a:pt x="4993070" y="1187206"/>
                  <a:pt x="4990485" y="1191670"/>
                  <a:pt x="4985317" y="1194959"/>
                </a:cubicBezTo>
                <a:cubicBezTo>
                  <a:pt x="4984142" y="1195664"/>
                  <a:pt x="4982145" y="1196898"/>
                  <a:pt x="4979326" y="1198660"/>
                </a:cubicBezTo>
                <a:cubicBezTo>
                  <a:pt x="4976506" y="1200422"/>
                  <a:pt x="4973922" y="1201773"/>
                  <a:pt x="4971572" y="1202713"/>
                </a:cubicBezTo>
                <a:cubicBezTo>
                  <a:pt x="4969223" y="1203653"/>
                  <a:pt x="4967108" y="1204122"/>
                  <a:pt x="4965229" y="1204122"/>
                </a:cubicBezTo>
                <a:cubicBezTo>
                  <a:pt x="4961704" y="1208352"/>
                  <a:pt x="4956888" y="1210466"/>
                  <a:pt x="4950779" y="1210466"/>
                </a:cubicBezTo>
                <a:cubicBezTo>
                  <a:pt x="4947960" y="1210466"/>
                  <a:pt x="4945845" y="1210231"/>
                  <a:pt x="4944435" y="1209761"/>
                </a:cubicBezTo>
                <a:cubicBezTo>
                  <a:pt x="4941616" y="1212111"/>
                  <a:pt x="4937504" y="1213285"/>
                  <a:pt x="4932101" y="1213285"/>
                </a:cubicBezTo>
                <a:cubicBezTo>
                  <a:pt x="4927167" y="1213285"/>
                  <a:pt x="4923760" y="1212346"/>
                  <a:pt x="4921880" y="1210466"/>
                </a:cubicBezTo>
                <a:cubicBezTo>
                  <a:pt x="4920236" y="1211171"/>
                  <a:pt x="4918591" y="1211523"/>
                  <a:pt x="4916946" y="1211523"/>
                </a:cubicBezTo>
                <a:cubicBezTo>
                  <a:pt x="4913657" y="1211523"/>
                  <a:pt x="4910603" y="1210349"/>
                  <a:pt x="4907784" y="1207999"/>
                </a:cubicBezTo>
                <a:cubicBezTo>
                  <a:pt x="4895801" y="1208704"/>
                  <a:pt x="4887695" y="1204945"/>
                  <a:pt x="4883466" y="1196721"/>
                </a:cubicBezTo>
                <a:cubicBezTo>
                  <a:pt x="4880177" y="1196721"/>
                  <a:pt x="4876476" y="1194666"/>
                  <a:pt x="4872365" y="1190554"/>
                </a:cubicBezTo>
                <a:cubicBezTo>
                  <a:pt x="4868253" y="1186442"/>
                  <a:pt x="4865962" y="1182860"/>
                  <a:pt x="4865493" y="1179805"/>
                </a:cubicBezTo>
                <a:cubicBezTo>
                  <a:pt x="4860089" y="1177690"/>
                  <a:pt x="4856681" y="1173814"/>
                  <a:pt x="4855272" y="1168175"/>
                </a:cubicBezTo>
                <a:cubicBezTo>
                  <a:pt x="4855037" y="1166296"/>
                  <a:pt x="4855037" y="1164533"/>
                  <a:pt x="4855272" y="1162889"/>
                </a:cubicBezTo>
                <a:cubicBezTo>
                  <a:pt x="4854332" y="1162654"/>
                  <a:pt x="4853569" y="1161655"/>
                  <a:pt x="4852981" y="1159893"/>
                </a:cubicBezTo>
                <a:cubicBezTo>
                  <a:pt x="4852394" y="1158131"/>
                  <a:pt x="4852100" y="1156310"/>
                  <a:pt x="4852100" y="1154431"/>
                </a:cubicBezTo>
                <a:cubicBezTo>
                  <a:pt x="4852100" y="1153021"/>
                  <a:pt x="4852218" y="1152081"/>
                  <a:pt x="4852453" y="1151611"/>
                </a:cubicBezTo>
                <a:cubicBezTo>
                  <a:pt x="4850573" y="1145972"/>
                  <a:pt x="4849633" y="1140803"/>
                  <a:pt x="4849633" y="1136104"/>
                </a:cubicBezTo>
                <a:cubicBezTo>
                  <a:pt x="4849633" y="1131405"/>
                  <a:pt x="4850573" y="1127176"/>
                  <a:pt x="4852453" y="1123417"/>
                </a:cubicBezTo>
                <a:cubicBezTo>
                  <a:pt x="4851043" y="1120833"/>
                  <a:pt x="4850338" y="1118013"/>
                  <a:pt x="4850338" y="1114959"/>
                </a:cubicBezTo>
                <a:cubicBezTo>
                  <a:pt x="4850338" y="1111200"/>
                  <a:pt x="4851160" y="1107441"/>
                  <a:pt x="4852805" y="1103681"/>
                </a:cubicBezTo>
                <a:cubicBezTo>
                  <a:pt x="4854450" y="1099922"/>
                  <a:pt x="4855977" y="1097455"/>
                  <a:pt x="4857387" y="1096280"/>
                </a:cubicBezTo>
                <a:cubicBezTo>
                  <a:pt x="4856917" y="1095106"/>
                  <a:pt x="4857269" y="1093050"/>
                  <a:pt x="4858444" y="1090113"/>
                </a:cubicBezTo>
                <a:cubicBezTo>
                  <a:pt x="4859618" y="1087176"/>
                  <a:pt x="4861204" y="1084474"/>
                  <a:pt x="4863201" y="1082007"/>
                </a:cubicBezTo>
                <a:cubicBezTo>
                  <a:pt x="4865199" y="1079540"/>
                  <a:pt x="4867255" y="1078072"/>
                  <a:pt x="4869369" y="1077602"/>
                </a:cubicBezTo>
                <a:lnTo>
                  <a:pt x="4869017" y="1073725"/>
                </a:lnTo>
                <a:cubicBezTo>
                  <a:pt x="4869017" y="1064562"/>
                  <a:pt x="4873951" y="1058806"/>
                  <a:pt x="4883818" y="1056456"/>
                </a:cubicBezTo>
                <a:cubicBezTo>
                  <a:pt x="4883818" y="1052462"/>
                  <a:pt x="4886168" y="1048586"/>
                  <a:pt x="4890867" y="1044826"/>
                </a:cubicBezTo>
                <a:cubicBezTo>
                  <a:pt x="4895566" y="1041067"/>
                  <a:pt x="4899678" y="1039422"/>
                  <a:pt x="4903202" y="1039892"/>
                </a:cubicBezTo>
                <a:cubicBezTo>
                  <a:pt x="4903672" y="1037308"/>
                  <a:pt x="4905963" y="1035252"/>
                  <a:pt x="4910074" y="1033725"/>
                </a:cubicBezTo>
                <a:cubicBezTo>
                  <a:pt x="4914185" y="1032198"/>
                  <a:pt x="4917299" y="1031787"/>
                  <a:pt x="4919413" y="1032491"/>
                </a:cubicBezTo>
                <a:cubicBezTo>
                  <a:pt x="4921293" y="1029437"/>
                  <a:pt x="4925052" y="1027323"/>
                  <a:pt x="4930691" y="1026148"/>
                </a:cubicBezTo>
                <a:cubicBezTo>
                  <a:pt x="4932805" y="1023798"/>
                  <a:pt x="4935860" y="1022624"/>
                  <a:pt x="4939854" y="1022624"/>
                </a:cubicBezTo>
                <a:close/>
                <a:moveTo>
                  <a:pt x="2872932" y="1022624"/>
                </a:moveTo>
                <a:cubicBezTo>
                  <a:pt x="2874107" y="1022624"/>
                  <a:pt x="2875634" y="1022859"/>
                  <a:pt x="2877515" y="1023328"/>
                </a:cubicBezTo>
                <a:lnTo>
                  <a:pt x="2880685" y="1022976"/>
                </a:lnTo>
                <a:cubicBezTo>
                  <a:pt x="2883505" y="1022976"/>
                  <a:pt x="2885913" y="1023505"/>
                  <a:pt x="2887910" y="1024562"/>
                </a:cubicBezTo>
                <a:cubicBezTo>
                  <a:pt x="2889907" y="1025619"/>
                  <a:pt x="2890788" y="1026853"/>
                  <a:pt x="2890553" y="1028262"/>
                </a:cubicBezTo>
                <a:cubicBezTo>
                  <a:pt x="2895722" y="1028732"/>
                  <a:pt x="2900069" y="1029907"/>
                  <a:pt x="2903592" y="1031787"/>
                </a:cubicBezTo>
                <a:cubicBezTo>
                  <a:pt x="2907117" y="1033666"/>
                  <a:pt x="2909231" y="1037073"/>
                  <a:pt x="2909937" y="1042007"/>
                </a:cubicBezTo>
                <a:cubicBezTo>
                  <a:pt x="2912991" y="1041302"/>
                  <a:pt x="2916868" y="1042066"/>
                  <a:pt x="2921567" y="1044298"/>
                </a:cubicBezTo>
                <a:cubicBezTo>
                  <a:pt x="2926266" y="1046530"/>
                  <a:pt x="2930318" y="1049937"/>
                  <a:pt x="2933725" y="1054518"/>
                </a:cubicBezTo>
                <a:cubicBezTo>
                  <a:pt x="2937132" y="1059100"/>
                  <a:pt x="2938835" y="1064445"/>
                  <a:pt x="2938835" y="1070553"/>
                </a:cubicBezTo>
                <a:cubicBezTo>
                  <a:pt x="2938835" y="1071963"/>
                  <a:pt x="2938601" y="1074078"/>
                  <a:pt x="2938131" y="1076897"/>
                </a:cubicBezTo>
                <a:cubicBezTo>
                  <a:pt x="2940715" y="1078072"/>
                  <a:pt x="2943124" y="1080891"/>
                  <a:pt x="2945355" y="1085355"/>
                </a:cubicBezTo>
                <a:cubicBezTo>
                  <a:pt x="2947588" y="1089819"/>
                  <a:pt x="2948703" y="1094401"/>
                  <a:pt x="2948703" y="1099100"/>
                </a:cubicBezTo>
                <a:cubicBezTo>
                  <a:pt x="2948703" y="1107088"/>
                  <a:pt x="2945179" y="1112492"/>
                  <a:pt x="2938131" y="1115311"/>
                </a:cubicBezTo>
                <a:cubicBezTo>
                  <a:pt x="2936251" y="1118601"/>
                  <a:pt x="2933725" y="1121185"/>
                  <a:pt x="2930554" y="1123065"/>
                </a:cubicBezTo>
                <a:cubicBezTo>
                  <a:pt x="2927382" y="1124944"/>
                  <a:pt x="2923916" y="1125884"/>
                  <a:pt x="2920157" y="1125884"/>
                </a:cubicBezTo>
                <a:cubicBezTo>
                  <a:pt x="2917103" y="1125884"/>
                  <a:pt x="2913931" y="1125179"/>
                  <a:pt x="2910641" y="1123770"/>
                </a:cubicBezTo>
                <a:cubicBezTo>
                  <a:pt x="2908762" y="1124944"/>
                  <a:pt x="2906177" y="1126002"/>
                  <a:pt x="2902888" y="1126941"/>
                </a:cubicBezTo>
                <a:cubicBezTo>
                  <a:pt x="2899600" y="1127881"/>
                  <a:pt x="2896309" y="1128351"/>
                  <a:pt x="2893020" y="1128351"/>
                </a:cubicBezTo>
                <a:cubicBezTo>
                  <a:pt x="2887382" y="1128351"/>
                  <a:pt x="2883505" y="1127176"/>
                  <a:pt x="2881390" y="1124827"/>
                </a:cubicBezTo>
                <a:cubicBezTo>
                  <a:pt x="2879041" y="1126706"/>
                  <a:pt x="2875281" y="1127646"/>
                  <a:pt x="2870113" y="1127646"/>
                </a:cubicBezTo>
                <a:cubicBezTo>
                  <a:pt x="2866353" y="1127646"/>
                  <a:pt x="2862946" y="1126941"/>
                  <a:pt x="2859893" y="1125532"/>
                </a:cubicBezTo>
                <a:cubicBezTo>
                  <a:pt x="2856603" y="1127176"/>
                  <a:pt x="2852844" y="1127999"/>
                  <a:pt x="2848615" y="1127999"/>
                </a:cubicBezTo>
                <a:cubicBezTo>
                  <a:pt x="2844620" y="1127999"/>
                  <a:pt x="2841331" y="1127411"/>
                  <a:pt x="2838747" y="1126237"/>
                </a:cubicBezTo>
                <a:cubicBezTo>
                  <a:pt x="2836397" y="1128351"/>
                  <a:pt x="2831581" y="1129408"/>
                  <a:pt x="2824298" y="1129408"/>
                </a:cubicBezTo>
                <a:cubicBezTo>
                  <a:pt x="2820304" y="1129408"/>
                  <a:pt x="2817601" y="1129056"/>
                  <a:pt x="2816192" y="1128351"/>
                </a:cubicBezTo>
                <a:cubicBezTo>
                  <a:pt x="2816897" y="1135165"/>
                  <a:pt x="2815957" y="1140216"/>
                  <a:pt x="2813372" y="1143505"/>
                </a:cubicBezTo>
                <a:cubicBezTo>
                  <a:pt x="2817837" y="1147969"/>
                  <a:pt x="2819598" y="1152786"/>
                  <a:pt x="2818658" y="1157955"/>
                </a:cubicBezTo>
                <a:cubicBezTo>
                  <a:pt x="2818894" y="1158190"/>
                  <a:pt x="2820185" y="1159130"/>
                  <a:pt x="2822535" y="1160774"/>
                </a:cubicBezTo>
                <a:cubicBezTo>
                  <a:pt x="2824885" y="1162419"/>
                  <a:pt x="2826529" y="1165121"/>
                  <a:pt x="2827469" y="1168880"/>
                </a:cubicBezTo>
                <a:cubicBezTo>
                  <a:pt x="2830054" y="1168880"/>
                  <a:pt x="2832461" y="1169937"/>
                  <a:pt x="2834694" y="1172052"/>
                </a:cubicBezTo>
                <a:cubicBezTo>
                  <a:pt x="2836926" y="1174166"/>
                  <a:pt x="2838277" y="1176281"/>
                  <a:pt x="2838747" y="1178395"/>
                </a:cubicBezTo>
                <a:cubicBezTo>
                  <a:pt x="2839687" y="1177456"/>
                  <a:pt x="2841567" y="1176986"/>
                  <a:pt x="2844386" y="1176986"/>
                </a:cubicBezTo>
                <a:cubicBezTo>
                  <a:pt x="2846501" y="1176986"/>
                  <a:pt x="2848380" y="1177338"/>
                  <a:pt x="2850024" y="1178043"/>
                </a:cubicBezTo>
                <a:cubicBezTo>
                  <a:pt x="2851669" y="1178748"/>
                  <a:pt x="2852609" y="1179570"/>
                  <a:pt x="2852844" y="1180510"/>
                </a:cubicBezTo>
                <a:cubicBezTo>
                  <a:pt x="2854488" y="1179570"/>
                  <a:pt x="2856369" y="1179100"/>
                  <a:pt x="2858483" y="1179100"/>
                </a:cubicBezTo>
                <a:cubicBezTo>
                  <a:pt x="2861537" y="1179100"/>
                  <a:pt x="2864356" y="1180157"/>
                  <a:pt x="2866941" y="1182272"/>
                </a:cubicBezTo>
                <a:cubicBezTo>
                  <a:pt x="2869290" y="1181802"/>
                  <a:pt x="2871053" y="1181567"/>
                  <a:pt x="2872227" y="1181567"/>
                </a:cubicBezTo>
                <a:cubicBezTo>
                  <a:pt x="2874577" y="1181567"/>
                  <a:pt x="2876574" y="1181920"/>
                  <a:pt x="2878218" y="1182624"/>
                </a:cubicBezTo>
                <a:cubicBezTo>
                  <a:pt x="2878923" y="1180745"/>
                  <a:pt x="2880803" y="1178924"/>
                  <a:pt x="2883858" y="1177162"/>
                </a:cubicBezTo>
                <a:cubicBezTo>
                  <a:pt x="2886912" y="1175400"/>
                  <a:pt x="2890083" y="1174636"/>
                  <a:pt x="2893373" y="1174871"/>
                </a:cubicBezTo>
                <a:cubicBezTo>
                  <a:pt x="2895252" y="1172522"/>
                  <a:pt x="2897837" y="1170642"/>
                  <a:pt x="2901126" y="1169232"/>
                </a:cubicBezTo>
                <a:cubicBezTo>
                  <a:pt x="2904415" y="1167823"/>
                  <a:pt x="2907705" y="1167118"/>
                  <a:pt x="2910994" y="1167118"/>
                </a:cubicBezTo>
                <a:cubicBezTo>
                  <a:pt x="2917338" y="1167118"/>
                  <a:pt x="2921919" y="1169702"/>
                  <a:pt x="2924738" y="1174871"/>
                </a:cubicBezTo>
                <a:cubicBezTo>
                  <a:pt x="2925678" y="1176751"/>
                  <a:pt x="2926149" y="1178983"/>
                  <a:pt x="2926149" y="1181567"/>
                </a:cubicBezTo>
                <a:cubicBezTo>
                  <a:pt x="2926149" y="1187206"/>
                  <a:pt x="2923564" y="1191670"/>
                  <a:pt x="2918395" y="1194959"/>
                </a:cubicBezTo>
                <a:cubicBezTo>
                  <a:pt x="2917220" y="1195664"/>
                  <a:pt x="2915223" y="1196898"/>
                  <a:pt x="2912404" y="1198660"/>
                </a:cubicBezTo>
                <a:cubicBezTo>
                  <a:pt x="2909585" y="1200422"/>
                  <a:pt x="2907000" y="1201773"/>
                  <a:pt x="2904650" y="1202713"/>
                </a:cubicBezTo>
                <a:cubicBezTo>
                  <a:pt x="2902301" y="1203653"/>
                  <a:pt x="2900187" y="1204122"/>
                  <a:pt x="2898307" y="1204122"/>
                </a:cubicBezTo>
                <a:cubicBezTo>
                  <a:pt x="2894783" y="1208352"/>
                  <a:pt x="2889966" y="1210466"/>
                  <a:pt x="2883858" y="1210466"/>
                </a:cubicBezTo>
                <a:cubicBezTo>
                  <a:pt x="2881038" y="1210466"/>
                  <a:pt x="2878923" y="1210231"/>
                  <a:pt x="2877515" y="1209761"/>
                </a:cubicBezTo>
                <a:cubicBezTo>
                  <a:pt x="2874694" y="1212111"/>
                  <a:pt x="2870582" y="1213285"/>
                  <a:pt x="2865179" y="1213285"/>
                </a:cubicBezTo>
                <a:cubicBezTo>
                  <a:pt x="2860245" y="1213285"/>
                  <a:pt x="2856838" y="1212346"/>
                  <a:pt x="2854958" y="1210466"/>
                </a:cubicBezTo>
                <a:cubicBezTo>
                  <a:pt x="2853314" y="1211171"/>
                  <a:pt x="2851669" y="1211523"/>
                  <a:pt x="2850024" y="1211523"/>
                </a:cubicBezTo>
                <a:cubicBezTo>
                  <a:pt x="2846735" y="1211523"/>
                  <a:pt x="2843681" y="1210349"/>
                  <a:pt x="2840861" y="1207999"/>
                </a:cubicBezTo>
                <a:cubicBezTo>
                  <a:pt x="2828878" y="1208704"/>
                  <a:pt x="2820774" y="1204945"/>
                  <a:pt x="2816544" y="1196721"/>
                </a:cubicBezTo>
                <a:cubicBezTo>
                  <a:pt x="2813255" y="1196721"/>
                  <a:pt x="2809554" y="1194666"/>
                  <a:pt x="2805443" y="1190554"/>
                </a:cubicBezTo>
                <a:cubicBezTo>
                  <a:pt x="2801332" y="1186442"/>
                  <a:pt x="2799041" y="1182860"/>
                  <a:pt x="2798571" y="1179805"/>
                </a:cubicBezTo>
                <a:cubicBezTo>
                  <a:pt x="2793167" y="1177690"/>
                  <a:pt x="2789760" y="1173814"/>
                  <a:pt x="2788350" y="1168175"/>
                </a:cubicBezTo>
                <a:cubicBezTo>
                  <a:pt x="2788115" y="1166296"/>
                  <a:pt x="2788115" y="1164533"/>
                  <a:pt x="2788350" y="1162889"/>
                </a:cubicBezTo>
                <a:cubicBezTo>
                  <a:pt x="2787411" y="1162654"/>
                  <a:pt x="2786647" y="1161655"/>
                  <a:pt x="2786059" y="1159893"/>
                </a:cubicBezTo>
                <a:cubicBezTo>
                  <a:pt x="2785472" y="1158131"/>
                  <a:pt x="2785179" y="1156310"/>
                  <a:pt x="2785179" y="1154431"/>
                </a:cubicBezTo>
                <a:cubicBezTo>
                  <a:pt x="2785179" y="1153021"/>
                  <a:pt x="2785296" y="1152081"/>
                  <a:pt x="2785531" y="1151611"/>
                </a:cubicBezTo>
                <a:cubicBezTo>
                  <a:pt x="2783651" y="1145972"/>
                  <a:pt x="2782712" y="1140803"/>
                  <a:pt x="2782712" y="1136104"/>
                </a:cubicBezTo>
                <a:cubicBezTo>
                  <a:pt x="2782712" y="1131405"/>
                  <a:pt x="2783651" y="1127176"/>
                  <a:pt x="2785531" y="1123417"/>
                </a:cubicBezTo>
                <a:cubicBezTo>
                  <a:pt x="2784121" y="1120833"/>
                  <a:pt x="2783416" y="1118013"/>
                  <a:pt x="2783416" y="1114959"/>
                </a:cubicBezTo>
                <a:cubicBezTo>
                  <a:pt x="2783416" y="1111200"/>
                  <a:pt x="2784238" y="1107441"/>
                  <a:pt x="2785883" y="1103681"/>
                </a:cubicBezTo>
                <a:cubicBezTo>
                  <a:pt x="2787527" y="1099922"/>
                  <a:pt x="2789055" y="1097455"/>
                  <a:pt x="2790465" y="1096280"/>
                </a:cubicBezTo>
                <a:cubicBezTo>
                  <a:pt x="2789994" y="1095106"/>
                  <a:pt x="2790348" y="1093050"/>
                  <a:pt x="2791522" y="1090113"/>
                </a:cubicBezTo>
                <a:cubicBezTo>
                  <a:pt x="2792697" y="1087176"/>
                  <a:pt x="2794283" y="1084474"/>
                  <a:pt x="2796279" y="1082007"/>
                </a:cubicBezTo>
                <a:cubicBezTo>
                  <a:pt x="2798277" y="1079540"/>
                  <a:pt x="2800332" y="1078072"/>
                  <a:pt x="2802447" y="1077602"/>
                </a:cubicBezTo>
                <a:lnTo>
                  <a:pt x="2802095" y="1073725"/>
                </a:lnTo>
                <a:cubicBezTo>
                  <a:pt x="2802095" y="1064562"/>
                  <a:pt x="2807029" y="1058806"/>
                  <a:pt x="2816897" y="1056456"/>
                </a:cubicBezTo>
                <a:cubicBezTo>
                  <a:pt x="2816897" y="1052462"/>
                  <a:pt x="2819246" y="1048586"/>
                  <a:pt x="2823945" y="1044826"/>
                </a:cubicBezTo>
                <a:cubicBezTo>
                  <a:pt x="2828644" y="1041067"/>
                  <a:pt x="2832756" y="1039422"/>
                  <a:pt x="2836280" y="1039892"/>
                </a:cubicBezTo>
                <a:cubicBezTo>
                  <a:pt x="2836750" y="1037308"/>
                  <a:pt x="2839040" y="1035252"/>
                  <a:pt x="2843152" y="1033725"/>
                </a:cubicBezTo>
                <a:cubicBezTo>
                  <a:pt x="2847264" y="1032198"/>
                  <a:pt x="2850377" y="1031787"/>
                  <a:pt x="2852491" y="1032491"/>
                </a:cubicBezTo>
                <a:cubicBezTo>
                  <a:pt x="2854371" y="1029437"/>
                  <a:pt x="2858131" y="1027323"/>
                  <a:pt x="2863769" y="1026148"/>
                </a:cubicBezTo>
                <a:cubicBezTo>
                  <a:pt x="2865884" y="1023798"/>
                  <a:pt x="2868938" y="1022624"/>
                  <a:pt x="2872932" y="1022624"/>
                </a:cubicBezTo>
                <a:close/>
                <a:moveTo>
                  <a:pt x="291657" y="1022624"/>
                </a:moveTo>
                <a:cubicBezTo>
                  <a:pt x="292832" y="1022624"/>
                  <a:pt x="294359" y="1022859"/>
                  <a:pt x="296239" y="1023328"/>
                </a:cubicBezTo>
                <a:lnTo>
                  <a:pt x="299411" y="1022976"/>
                </a:lnTo>
                <a:cubicBezTo>
                  <a:pt x="302230" y="1022976"/>
                  <a:pt x="304638" y="1023505"/>
                  <a:pt x="306635" y="1024562"/>
                </a:cubicBezTo>
                <a:cubicBezTo>
                  <a:pt x="308632" y="1025619"/>
                  <a:pt x="309513" y="1026853"/>
                  <a:pt x="309279" y="1028262"/>
                </a:cubicBezTo>
                <a:cubicBezTo>
                  <a:pt x="314447" y="1028732"/>
                  <a:pt x="318794" y="1029907"/>
                  <a:pt x="322318" y="1031787"/>
                </a:cubicBezTo>
                <a:cubicBezTo>
                  <a:pt x="325842" y="1033666"/>
                  <a:pt x="327957" y="1037073"/>
                  <a:pt x="328662" y="1042007"/>
                </a:cubicBezTo>
                <a:cubicBezTo>
                  <a:pt x="331716" y="1041302"/>
                  <a:pt x="335593" y="1042066"/>
                  <a:pt x="340292" y="1044298"/>
                </a:cubicBezTo>
                <a:cubicBezTo>
                  <a:pt x="344991" y="1046530"/>
                  <a:pt x="349044" y="1049937"/>
                  <a:pt x="352451" y="1054518"/>
                </a:cubicBezTo>
                <a:cubicBezTo>
                  <a:pt x="355857" y="1059100"/>
                  <a:pt x="357561" y="1064445"/>
                  <a:pt x="357561" y="1070553"/>
                </a:cubicBezTo>
                <a:cubicBezTo>
                  <a:pt x="357561" y="1071963"/>
                  <a:pt x="357326" y="1074078"/>
                  <a:pt x="356856" y="1076897"/>
                </a:cubicBezTo>
                <a:cubicBezTo>
                  <a:pt x="359440" y="1078072"/>
                  <a:pt x="361849" y="1080891"/>
                  <a:pt x="364081" y="1085355"/>
                </a:cubicBezTo>
                <a:cubicBezTo>
                  <a:pt x="366313" y="1089819"/>
                  <a:pt x="367429" y="1094401"/>
                  <a:pt x="367429" y="1099100"/>
                </a:cubicBezTo>
                <a:cubicBezTo>
                  <a:pt x="367429" y="1107088"/>
                  <a:pt x="363905" y="1112492"/>
                  <a:pt x="356856" y="1115311"/>
                </a:cubicBezTo>
                <a:cubicBezTo>
                  <a:pt x="354976" y="1118601"/>
                  <a:pt x="352451" y="1121185"/>
                  <a:pt x="349279" y="1123065"/>
                </a:cubicBezTo>
                <a:cubicBezTo>
                  <a:pt x="346107" y="1124944"/>
                  <a:pt x="342642" y="1125884"/>
                  <a:pt x="338882" y="1125884"/>
                </a:cubicBezTo>
                <a:cubicBezTo>
                  <a:pt x="335828" y="1125884"/>
                  <a:pt x="332656" y="1125179"/>
                  <a:pt x="329367" y="1123770"/>
                </a:cubicBezTo>
                <a:cubicBezTo>
                  <a:pt x="327487" y="1124944"/>
                  <a:pt x="324903" y="1126002"/>
                  <a:pt x="321613" y="1126941"/>
                </a:cubicBezTo>
                <a:cubicBezTo>
                  <a:pt x="318324" y="1127881"/>
                  <a:pt x="315035" y="1128351"/>
                  <a:pt x="311745" y="1128351"/>
                </a:cubicBezTo>
                <a:cubicBezTo>
                  <a:pt x="306107" y="1128351"/>
                  <a:pt x="302230" y="1127176"/>
                  <a:pt x="300116" y="1124827"/>
                </a:cubicBezTo>
                <a:cubicBezTo>
                  <a:pt x="297766" y="1126706"/>
                  <a:pt x="294007" y="1127646"/>
                  <a:pt x="288838" y="1127646"/>
                </a:cubicBezTo>
                <a:cubicBezTo>
                  <a:pt x="285079" y="1127646"/>
                  <a:pt x="281672" y="1126941"/>
                  <a:pt x="278618" y="1125532"/>
                </a:cubicBezTo>
                <a:cubicBezTo>
                  <a:pt x="275328" y="1127176"/>
                  <a:pt x="271569" y="1127999"/>
                  <a:pt x="267340" y="1127999"/>
                </a:cubicBezTo>
                <a:cubicBezTo>
                  <a:pt x="263346" y="1127999"/>
                  <a:pt x="260057" y="1127411"/>
                  <a:pt x="257472" y="1126237"/>
                </a:cubicBezTo>
                <a:cubicBezTo>
                  <a:pt x="255123" y="1128351"/>
                  <a:pt x="250306" y="1129408"/>
                  <a:pt x="243023" y="1129408"/>
                </a:cubicBezTo>
                <a:cubicBezTo>
                  <a:pt x="239028" y="1129408"/>
                  <a:pt x="236327" y="1129056"/>
                  <a:pt x="234917" y="1128351"/>
                </a:cubicBezTo>
                <a:cubicBezTo>
                  <a:pt x="235622" y="1135165"/>
                  <a:pt x="234682" y="1140216"/>
                  <a:pt x="232097" y="1143505"/>
                </a:cubicBezTo>
                <a:cubicBezTo>
                  <a:pt x="236562" y="1147969"/>
                  <a:pt x="238324" y="1152786"/>
                  <a:pt x="237384" y="1157955"/>
                </a:cubicBezTo>
                <a:cubicBezTo>
                  <a:pt x="237619" y="1158190"/>
                  <a:pt x="238911" y="1159130"/>
                  <a:pt x="241261" y="1160774"/>
                </a:cubicBezTo>
                <a:cubicBezTo>
                  <a:pt x="243610" y="1162419"/>
                  <a:pt x="245255" y="1165121"/>
                  <a:pt x="246194" y="1168880"/>
                </a:cubicBezTo>
                <a:cubicBezTo>
                  <a:pt x="248779" y="1168880"/>
                  <a:pt x="251187" y="1169937"/>
                  <a:pt x="253419" y="1172052"/>
                </a:cubicBezTo>
                <a:cubicBezTo>
                  <a:pt x="255651" y="1174166"/>
                  <a:pt x="257002" y="1176281"/>
                  <a:pt x="257472" y="1178395"/>
                </a:cubicBezTo>
                <a:cubicBezTo>
                  <a:pt x="258412" y="1177456"/>
                  <a:pt x="260292" y="1176986"/>
                  <a:pt x="263111" y="1176986"/>
                </a:cubicBezTo>
                <a:cubicBezTo>
                  <a:pt x="265225" y="1176986"/>
                  <a:pt x="267105" y="1177338"/>
                  <a:pt x="268750" y="1178043"/>
                </a:cubicBezTo>
                <a:cubicBezTo>
                  <a:pt x="270394" y="1178748"/>
                  <a:pt x="271334" y="1179570"/>
                  <a:pt x="271569" y="1180510"/>
                </a:cubicBezTo>
                <a:cubicBezTo>
                  <a:pt x="273214" y="1179570"/>
                  <a:pt x="275093" y="1179100"/>
                  <a:pt x="277208" y="1179100"/>
                </a:cubicBezTo>
                <a:cubicBezTo>
                  <a:pt x="280262" y="1179100"/>
                  <a:pt x="283082" y="1180157"/>
                  <a:pt x="285666" y="1182272"/>
                </a:cubicBezTo>
                <a:cubicBezTo>
                  <a:pt x="288016" y="1181802"/>
                  <a:pt x="289778" y="1181567"/>
                  <a:pt x="290952" y="1181567"/>
                </a:cubicBezTo>
                <a:cubicBezTo>
                  <a:pt x="293302" y="1181567"/>
                  <a:pt x="295299" y="1181920"/>
                  <a:pt x="296944" y="1182624"/>
                </a:cubicBezTo>
                <a:cubicBezTo>
                  <a:pt x="297649" y="1180745"/>
                  <a:pt x="299528" y="1178924"/>
                  <a:pt x="302582" y="1177162"/>
                </a:cubicBezTo>
                <a:cubicBezTo>
                  <a:pt x="305637" y="1175400"/>
                  <a:pt x="308809" y="1174636"/>
                  <a:pt x="312098" y="1174871"/>
                </a:cubicBezTo>
                <a:cubicBezTo>
                  <a:pt x="313978" y="1172522"/>
                  <a:pt x="316562" y="1170642"/>
                  <a:pt x="319851" y="1169232"/>
                </a:cubicBezTo>
                <a:cubicBezTo>
                  <a:pt x="323141" y="1167823"/>
                  <a:pt x="326430" y="1167118"/>
                  <a:pt x="329719" y="1167118"/>
                </a:cubicBezTo>
                <a:cubicBezTo>
                  <a:pt x="336063" y="1167118"/>
                  <a:pt x="340644" y="1169702"/>
                  <a:pt x="343464" y="1174871"/>
                </a:cubicBezTo>
                <a:cubicBezTo>
                  <a:pt x="344404" y="1176751"/>
                  <a:pt x="344873" y="1178983"/>
                  <a:pt x="344873" y="1181567"/>
                </a:cubicBezTo>
                <a:cubicBezTo>
                  <a:pt x="344873" y="1187206"/>
                  <a:pt x="342289" y="1191670"/>
                  <a:pt x="337120" y="1194959"/>
                </a:cubicBezTo>
                <a:cubicBezTo>
                  <a:pt x="335945" y="1195664"/>
                  <a:pt x="333948" y="1196898"/>
                  <a:pt x="331129" y="1198660"/>
                </a:cubicBezTo>
                <a:cubicBezTo>
                  <a:pt x="328309" y="1200422"/>
                  <a:pt x="325725" y="1201773"/>
                  <a:pt x="323376" y="1202713"/>
                </a:cubicBezTo>
                <a:cubicBezTo>
                  <a:pt x="321026" y="1203653"/>
                  <a:pt x="318912" y="1204122"/>
                  <a:pt x="317032" y="1204122"/>
                </a:cubicBezTo>
                <a:cubicBezTo>
                  <a:pt x="313508" y="1208352"/>
                  <a:pt x="308691" y="1210466"/>
                  <a:pt x="302582" y="1210466"/>
                </a:cubicBezTo>
                <a:cubicBezTo>
                  <a:pt x="299763" y="1210466"/>
                  <a:pt x="297649" y="1210231"/>
                  <a:pt x="296239" y="1209761"/>
                </a:cubicBezTo>
                <a:cubicBezTo>
                  <a:pt x="293419" y="1212111"/>
                  <a:pt x="289308" y="1213285"/>
                  <a:pt x="283904" y="1213285"/>
                </a:cubicBezTo>
                <a:cubicBezTo>
                  <a:pt x="278970" y="1213285"/>
                  <a:pt x="275563" y="1212346"/>
                  <a:pt x="273684" y="1210466"/>
                </a:cubicBezTo>
                <a:cubicBezTo>
                  <a:pt x="272039" y="1211171"/>
                  <a:pt x="270394" y="1211523"/>
                  <a:pt x="268750" y="1211523"/>
                </a:cubicBezTo>
                <a:cubicBezTo>
                  <a:pt x="265460" y="1211523"/>
                  <a:pt x="262406" y="1210349"/>
                  <a:pt x="259587" y="1207999"/>
                </a:cubicBezTo>
                <a:cubicBezTo>
                  <a:pt x="247604" y="1208704"/>
                  <a:pt x="239498" y="1204945"/>
                  <a:pt x="235269" y="1196721"/>
                </a:cubicBezTo>
                <a:cubicBezTo>
                  <a:pt x="231980" y="1196721"/>
                  <a:pt x="228280" y="1194666"/>
                  <a:pt x="224168" y="1190554"/>
                </a:cubicBezTo>
                <a:cubicBezTo>
                  <a:pt x="220056" y="1186442"/>
                  <a:pt x="217766" y="1182860"/>
                  <a:pt x="217296" y="1179805"/>
                </a:cubicBezTo>
                <a:cubicBezTo>
                  <a:pt x="211892" y="1177690"/>
                  <a:pt x="208485" y="1173814"/>
                  <a:pt x="207075" y="1168175"/>
                </a:cubicBezTo>
                <a:cubicBezTo>
                  <a:pt x="206841" y="1166296"/>
                  <a:pt x="206841" y="1164533"/>
                  <a:pt x="207075" y="1162889"/>
                </a:cubicBezTo>
                <a:cubicBezTo>
                  <a:pt x="206136" y="1162654"/>
                  <a:pt x="205372" y="1161655"/>
                  <a:pt x="204785" y="1159893"/>
                </a:cubicBezTo>
                <a:cubicBezTo>
                  <a:pt x="204197" y="1158131"/>
                  <a:pt x="203904" y="1156310"/>
                  <a:pt x="203904" y="1154431"/>
                </a:cubicBezTo>
                <a:cubicBezTo>
                  <a:pt x="203904" y="1153021"/>
                  <a:pt x="204021" y="1152081"/>
                  <a:pt x="204256" y="1151611"/>
                </a:cubicBezTo>
                <a:cubicBezTo>
                  <a:pt x="202376" y="1145972"/>
                  <a:pt x="201437" y="1140803"/>
                  <a:pt x="201437" y="1136104"/>
                </a:cubicBezTo>
                <a:cubicBezTo>
                  <a:pt x="201437" y="1131405"/>
                  <a:pt x="202376" y="1127176"/>
                  <a:pt x="204256" y="1123417"/>
                </a:cubicBezTo>
                <a:cubicBezTo>
                  <a:pt x="202846" y="1120833"/>
                  <a:pt x="202141" y="1118013"/>
                  <a:pt x="202141" y="1114959"/>
                </a:cubicBezTo>
                <a:cubicBezTo>
                  <a:pt x="202141" y="1111200"/>
                  <a:pt x="202964" y="1107441"/>
                  <a:pt x="204608" y="1103681"/>
                </a:cubicBezTo>
                <a:cubicBezTo>
                  <a:pt x="206253" y="1099922"/>
                  <a:pt x="207780" y="1097455"/>
                  <a:pt x="209190" y="1096280"/>
                </a:cubicBezTo>
                <a:cubicBezTo>
                  <a:pt x="208720" y="1095106"/>
                  <a:pt x="209072" y="1093050"/>
                  <a:pt x="210247" y="1090113"/>
                </a:cubicBezTo>
                <a:cubicBezTo>
                  <a:pt x="211422" y="1087176"/>
                  <a:pt x="213008" y="1084474"/>
                  <a:pt x="215005" y="1082007"/>
                </a:cubicBezTo>
                <a:cubicBezTo>
                  <a:pt x="217002" y="1079540"/>
                  <a:pt x="219058" y="1078072"/>
                  <a:pt x="221172" y="1077602"/>
                </a:cubicBezTo>
                <a:lnTo>
                  <a:pt x="220820" y="1073725"/>
                </a:lnTo>
                <a:cubicBezTo>
                  <a:pt x="220820" y="1064562"/>
                  <a:pt x="225754" y="1058806"/>
                  <a:pt x="235622" y="1056456"/>
                </a:cubicBezTo>
                <a:cubicBezTo>
                  <a:pt x="235622" y="1052462"/>
                  <a:pt x="237971" y="1048586"/>
                  <a:pt x="242670" y="1044826"/>
                </a:cubicBezTo>
                <a:cubicBezTo>
                  <a:pt x="247369" y="1041067"/>
                  <a:pt x="251481" y="1039422"/>
                  <a:pt x="255005" y="1039892"/>
                </a:cubicBezTo>
                <a:cubicBezTo>
                  <a:pt x="255475" y="1037308"/>
                  <a:pt x="257766" y="1035252"/>
                  <a:pt x="261877" y="1033725"/>
                </a:cubicBezTo>
                <a:cubicBezTo>
                  <a:pt x="265989" y="1032198"/>
                  <a:pt x="269102" y="1031787"/>
                  <a:pt x="271217" y="1032491"/>
                </a:cubicBezTo>
                <a:cubicBezTo>
                  <a:pt x="273096" y="1029437"/>
                  <a:pt x="276856" y="1027323"/>
                  <a:pt x="282494" y="1026148"/>
                </a:cubicBezTo>
                <a:cubicBezTo>
                  <a:pt x="284609" y="1023798"/>
                  <a:pt x="287663" y="1022624"/>
                  <a:pt x="291657" y="1022624"/>
                </a:cubicBezTo>
                <a:close/>
                <a:moveTo>
                  <a:pt x="5068327" y="1021919"/>
                </a:moveTo>
                <a:cubicBezTo>
                  <a:pt x="5072791" y="1021919"/>
                  <a:pt x="5076551" y="1023740"/>
                  <a:pt x="5079605" y="1027381"/>
                </a:cubicBezTo>
                <a:cubicBezTo>
                  <a:pt x="5082659" y="1031023"/>
                  <a:pt x="5084186" y="1035311"/>
                  <a:pt x="5084186" y="1040245"/>
                </a:cubicBezTo>
                <a:cubicBezTo>
                  <a:pt x="5084186" y="1042829"/>
                  <a:pt x="5083599" y="1045531"/>
                  <a:pt x="5082424" y="1048351"/>
                </a:cubicBezTo>
                <a:cubicBezTo>
                  <a:pt x="5085479" y="1051405"/>
                  <a:pt x="5087006" y="1055282"/>
                  <a:pt x="5087006" y="1059981"/>
                </a:cubicBezTo>
                <a:cubicBezTo>
                  <a:pt x="5087006" y="1063270"/>
                  <a:pt x="5086771" y="1065972"/>
                  <a:pt x="5086301" y="1068086"/>
                </a:cubicBezTo>
                <a:cubicBezTo>
                  <a:pt x="5088181" y="1061273"/>
                  <a:pt x="5090882" y="1057279"/>
                  <a:pt x="5094406" y="1056104"/>
                </a:cubicBezTo>
                <a:cubicBezTo>
                  <a:pt x="5094406" y="1051640"/>
                  <a:pt x="5095816" y="1047528"/>
                  <a:pt x="5098636" y="1043769"/>
                </a:cubicBezTo>
                <a:cubicBezTo>
                  <a:pt x="5101455" y="1040010"/>
                  <a:pt x="5104803" y="1037190"/>
                  <a:pt x="5108680" y="1035311"/>
                </a:cubicBezTo>
                <a:cubicBezTo>
                  <a:pt x="5112557" y="1033431"/>
                  <a:pt x="5115787" y="1032844"/>
                  <a:pt x="5118372" y="1033549"/>
                </a:cubicBezTo>
                <a:cubicBezTo>
                  <a:pt x="5124245" y="1027205"/>
                  <a:pt x="5130589" y="1024033"/>
                  <a:pt x="5137403" y="1024033"/>
                </a:cubicBezTo>
                <a:cubicBezTo>
                  <a:pt x="5140457" y="1024033"/>
                  <a:pt x="5143159" y="1024621"/>
                  <a:pt x="5145509" y="1025795"/>
                </a:cubicBezTo>
                <a:cubicBezTo>
                  <a:pt x="5147623" y="1024151"/>
                  <a:pt x="5150795" y="1023328"/>
                  <a:pt x="5155024" y="1023328"/>
                </a:cubicBezTo>
                <a:cubicBezTo>
                  <a:pt x="5158548" y="1023328"/>
                  <a:pt x="5161837" y="1023975"/>
                  <a:pt x="5164892" y="1025267"/>
                </a:cubicBezTo>
                <a:cubicBezTo>
                  <a:pt x="5167946" y="1026559"/>
                  <a:pt x="5169943" y="1028497"/>
                  <a:pt x="5170883" y="1031082"/>
                </a:cubicBezTo>
                <a:cubicBezTo>
                  <a:pt x="5179341" y="1031552"/>
                  <a:pt x="5185332" y="1035076"/>
                  <a:pt x="5188856" y="1041655"/>
                </a:cubicBezTo>
                <a:cubicBezTo>
                  <a:pt x="5191911" y="1041889"/>
                  <a:pt x="5194907" y="1043652"/>
                  <a:pt x="5197843" y="1046941"/>
                </a:cubicBezTo>
                <a:cubicBezTo>
                  <a:pt x="5200780" y="1050230"/>
                  <a:pt x="5202249" y="1053989"/>
                  <a:pt x="5202249" y="1058219"/>
                </a:cubicBezTo>
                <a:cubicBezTo>
                  <a:pt x="5202249" y="1060098"/>
                  <a:pt x="5201662" y="1062448"/>
                  <a:pt x="5200487" y="1065267"/>
                </a:cubicBezTo>
                <a:cubicBezTo>
                  <a:pt x="5205890" y="1067382"/>
                  <a:pt x="5208593" y="1071493"/>
                  <a:pt x="5208593" y="1077602"/>
                </a:cubicBezTo>
                <a:cubicBezTo>
                  <a:pt x="5208593" y="1079716"/>
                  <a:pt x="5208475" y="1081244"/>
                  <a:pt x="5208240" y="1082183"/>
                </a:cubicBezTo>
                <a:cubicBezTo>
                  <a:pt x="5211294" y="1083828"/>
                  <a:pt x="5213468" y="1085531"/>
                  <a:pt x="5214760" y="1087294"/>
                </a:cubicBezTo>
                <a:cubicBezTo>
                  <a:pt x="5216052" y="1089056"/>
                  <a:pt x="5216698" y="1091229"/>
                  <a:pt x="5216698" y="1093813"/>
                </a:cubicBezTo>
                <a:cubicBezTo>
                  <a:pt x="5216698" y="1096633"/>
                  <a:pt x="5215993" y="1100392"/>
                  <a:pt x="5214583" y="1105091"/>
                </a:cubicBezTo>
                <a:cubicBezTo>
                  <a:pt x="5217403" y="1107206"/>
                  <a:pt x="5218813" y="1110730"/>
                  <a:pt x="5218813" y="1115664"/>
                </a:cubicBezTo>
                <a:cubicBezTo>
                  <a:pt x="5218813" y="1120833"/>
                  <a:pt x="5217520" y="1124709"/>
                  <a:pt x="5214936" y="1127294"/>
                </a:cubicBezTo>
                <a:cubicBezTo>
                  <a:pt x="5217051" y="1130818"/>
                  <a:pt x="5218108" y="1135165"/>
                  <a:pt x="5218108" y="1140333"/>
                </a:cubicBezTo>
                <a:cubicBezTo>
                  <a:pt x="5218108" y="1145502"/>
                  <a:pt x="5216933" y="1149614"/>
                  <a:pt x="5214583" y="1152668"/>
                </a:cubicBezTo>
                <a:cubicBezTo>
                  <a:pt x="5215993" y="1159717"/>
                  <a:pt x="5216698" y="1164651"/>
                  <a:pt x="5216698" y="1167470"/>
                </a:cubicBezTo>
                <a:cubicBezTo>
                  <a:pt x="5216698" y="1172404"/>
                  <a:pt x="5215641" y="1175811"/>
                  <a:pt x="5213527" y="1177690"/>
                </a:cubicBezTo>
                <a:cubicBezTo>
                  <a:pt x="5215406" y="1181920"/>
                  <a:pt x="5216346" y="1186031"/>
                  <a:pt x="5216346" y="1190026"/>
                </a:cubicBezTo>
                <a:cubicBezTo>
                  <a:pt x="5216346" y="1195429"/>
                  <a:pt x="5215054" y="1199423"/>
                  <a:pt x="5212469" y="1202008"/>
                </a:cubicBezTo>
                <a:cubicBezTo>
                  <a:pt x="5212704" y="1205767"/>
                  <a:pt x="5211118" y="1208821"/>
                  <a:pt x="5207711" y="1211171"/>
                </a:cubicBezTo>
                <a:cubicBezTo>
                  <a:pt x="5204304" y="1213520"/>
                  <a:pt x="5200487" y="1214695"/>
                  <a:pt x="5196257" y="1214695"/>
                </a:cubicBezTo>
                <a:cubicBezTo>
                  <a:pt x="5192968" y="1214695"/>
                  <a:pt x="5190149" y="1213873"/>
                  <a:pt x="5187799" y="1212228"/>
                </a:cubicBezTo>
                <a:cubicBezTo>
                  <a:pt x="5185450" y="1210584"/>
                  <a:pt x="5184275" y="1208234"/>
                  <a:pt x="5184275" y="1205180"/>
                </a:cubicBezTo>
                <a:cubicBezTo>
                  <a:pt x="5182395" y="1200716"/>
                  <a:pt x="5181456" y="1195664"/>
                  <a:pt x="5181456" y="1190026"/>
                </a:cubicBezTo>
                <a:cubicBezTo>
                  <a:pt x="5181456" y="1181332"/>
                  <a:pt x="5183570" y="1174989"/>
                  <a:pt x="5187799" y="1170995"/>
                </a:cubicBezTo>
                <a:cubicBezTo>
                  <a:pt x="5186155" y="1168880"/>
                  <a:pt x="5184686" y="1165414"/>
                  <a:pt x="5183394" y="1160598"/>
                </a:cubicBezTo>
                <a:cubicBezTo>
                  <a:pt x="5182102" y="1155782"/>
                  <a:pt x="5181456" y="1151259"/>
                  <a:pt x="5181456" y="1147030"/>
                </a:cubicBezTo>
                <a:cubicBezTo>
                  <a:pt x="5181456" y="1141156"/>
                  <a:pt x="5182630" y="1137514"/>
                  <a:pt x="5184980" y="1136104"/>
                </a:cubicBezTo>
                <a:cubicBezTo>
                  <a:pt x="5183100" y="1132580"/>
                  <a:pt x="5182160" y="1128938"/>
                  <a:pt x="5182160" y="1125179"/>
                </a:cubicBezTo>
                <a:cubicBezTo>
                  <a:pt x="5182160" y="1120950"/>
                  <a:pt x="5183453" y="1115781"/>
                  <a:pt x="5186037" y="1109673"/>
                </a:cubicBezTo>
                <a:cubicBezTo>
                  <a:pt x="5183922" y="1108028"/>
                  <a:pt x="5182160" y="1105561"/>
                  <a:pt x="5180751" y="1102272"/>
                </a:cubicBezTo>
                <a:cubicBezTo>
                  <a:pt x="5179341" y="1098982"/>
                  <a:pt x="5178636" y="1095810"/>
                  <a:pt x="5178636" y="1092756"/>
                </a:cubicBezTo>
                <a:cubicBezTo>
                  <a:pt x="5178636" y="1091816"/>
                  <a:pt x="5178871" y="1090407"/>
                  <a:pt x="5179341" y="1088527"/>
                </a:cubicBezTo>
                <a:cubicBezTo>
                  <a:pt x="5176757" y="1086412"/>
                  <a:pt x="5174466" y="1083006"/>
                  <a:pt x="5172469" y="1078307"/>
                </a:cubicBezTo>
                <a:cubicBezTo>
                  <a:pt x="5170472" y="1073608"/>
                  <a:pt x="5169591" y="1069379"/>
                  <a:pt x="5169826" y="1065619"/>
                </a:cubicBezTo>
                <a:cubicBezTo>
                  <a:pt x="5167711" y="1065384"/>
                  <a:pt x="5165596" y="1064680"/>
                  <a:pt x="5163482" y="1063505"/>
                </a:cubicBezTo>
                <a:cubicBezTo>
                  <a:pt x="5161367" y="1062330"/>
                  <a:pt x="5159723" y="1060685"/>
                  <a:pt x="5158548" y="1058571"/>
                </a:cubicBezTo>
                <a:lnTo>
                  <a:pt x="5154671" y="1058571"/>
                </a:lnTo>
                <a:cubicBezTo>
                  <a:pt x="5150677" y="1058571"/>
                  <a:pt x="5147858" y="1057749"/>
                  <a:pt x="5146213" y="1056104"/>
                </a:cubicBezTo>
                <a:cubicBezTo>
                  <a:pt x="5144334" y="1058453"/>
                  <a:pt x="5141220" y="1060509"/>
                  <a:pt x="5136874" y="1062271"/>
                </a:cubicBezTo>
                <a:cubicBezTo>
                  <a:pt x="5132527" y="1064033"/>
                  <a:pt x="5128710" y="1064562"/>
                  <a:pt x="5125420" y="1063857"/>
                </a:cubicBezTo>
                <a:lnTo>
                  <a:pt x="5125067" y="1063857"/>
                </a:lnTo>
                <a:cubicBezTo>
                  <a:pt x="5125538" y="1066442"/>
                  <a:pt x="5124774" y="1068732"/>
                  <a:pt x="5122777" y="1070730"/>
                </a:cubicBezTo>
                <a:cubicBezTo>
                  <a:pt x="5120780" y="1072727"/>
                  <a:pt x="5118372" y="1073843"/>
                  <a:pt x="5115552" y="1074078"/>
                </a:cubicBezTo>
                <a:cubicBezTo>
                  <a:pt x="5113908" y="1078777"/>
                  <a:pt x="5109561" y="1081596"/>
                  <a:pt x="5102512" y="1082536"/>
                </a:cubicBezTo>
                <a:cubicBezTo>
                  <a:pt x="5102747" y="1086530"/>
                  <a:pt x="5101925" y="1089878"/>
                  <a:pt x="5100046" y="1092580"/>
                </a:cubicBezTo>
                <a:cubicBezTo>
                  <a:pt x="5098166" y="1095282"/>
                  <a:pt x="5096051" y="1096868"/>
                  <a:pt x="5093702" y="1097338"/>
                </a:cubicBezTo>
                <a:cubicBezTo>
                  <a:pt x="5093702" y="1103446"/>
                  <a:pt x="5092409" y="1109790"/>
                  <a:pt x="5089825" y="1116369"/>
                </a:cubicBezTo>
                <a:cubicBezTo>
                  <a:pt x="5090295" y="1118248"/>
                  <a:pt x="5090530" y="1119893"/>
                  <a:pt x="5090530" y="1121303"/>
                </a:cubicBezTo>
                <a:cubicBezTo>
                  <a:pt x="5090530" y="1126002"/>
                  <a:pt x="5089590" y="1130231"/>
                  <a:pt x="5087710" y="1133990"/>
                </a:cubicBezTo>
                <a:cubicBezTo>
                  <a:pt x="5088885" y="1136339"/>
                  <a:pt x="5089472" y="1139041"/>
                  <a:pt x="5089472" y="1142096"/>
                </a:cubicBezTo>
                <a:cubicBezTo>
                  <a:pt x="5089472" y="1146090"/>
                  <a:pt x="5088768" y="1150201"/>
                  <a:pt x="5087358" y="1154431"/>
                </a:cubicBezTo>
                <a:cubicBezTo>
                  <a:pt x="5089472" y="1157250"/>
                  <a:pt x="5090530" y="1160422"/>
                  <a:pt x="5090530" y="1163946"/>
                </a:cubicBezTo>
                <a:cubicBezTo>
                  <a:pt x="5090530" y="1166061"/>
                  <a:pt x="5089943" y="1168528"/>
                  <a:pt x="5088768" y="1171347"/>
                </a:cubicBezTo>
                <a:cubicBezTo>
                  <a:pt x="5089472" y="1172757"/>
                  <a:pt x="5089825" y="1174989"/>
                  <a:pt x="5089825" y="1178043"/>
                </a:cubicBezTo>
                <a:cubicBezTo>
                  <a:pt x="5089825" y="1183212"/>
                  <a:pt x="5088768" y="1186971"/>
                  <a:pt x="5086653" y="1189321"/>
                </a:cubicBezTo>
                <a:cubicBezTo>
                  <a:pt x="5087593" y="1192610"/>
                  <a:pt x="5088063" y="1195194"/>
                  <a:pt x="5088063" y="1197074"/>
                </a:cubicBezTo>
                <a:cubicBezTo>
                  <a:pt x="5088063" y="1198954"/>
                  <a:pt x="5087710" y="1200598"/>
                  <a:pt x="5087006" y="1202008"/>
                </a:cubicBezTo>
                <a:cubicBezTo>
                  <a:pt x="5087006" y="1206002"/>
                  <a:pt x="5085479" y="1209115"/>
                  <a:pt x="5082424" y="1211347"/>
                </a:cubicBezTo>
                <a:cubicBezTo>
                  <a:pt x="5079370" y="1213579"/>
                  <a:pt x="5075728" y="1214695"/>
                  <a:pt x="5071499" y="1214695"/>
                </a:cubicBezTo>
                <a:cubicBezTo>
                  <a:pt x="5067505" y="1214695"/>
                  <a:pt x="5064039" y="1213579"/>
                  <a:pt x="5061103" y="1211347"/>
                </a:cubicBezTo>
                <a:cubicBezTo>
                  <a:pt x="5058166" y="1209115"/>
                  <a:pt x="5056815" y="1206002"/>
                  <a:pt x="5057049" y="1202008"/>
                </a:cubicBezTo>
                <a:cubicBezTo>
                  <a:pt x="5056345" y="1199893"/>
                  <a:pt x="5055993" y="1197661"/>
                  <a:pt x="5055993" y="1195312"/>
                </a:cubicBezTo>
                <a:cubicBezTo>
                  <a:pt x="5055993" y="1190378"/>
                  <a:pt x="5056815" y="1185679"/>
                  <a:pt x="5058459" y="1181215"/>
                </a:cubicBezTo>
                <a:cubicBezTo>
                  <a:pt x="5056345" y="1178395"/>
                  <a:pt x="5055287" y="1175341"/>
                  <a:pt x="5055287" y="1172052"/>
                </a:cubicBezTo>
                <a:cubicBezTo>
                  <a:pt x="5055287" y="1169937"/>
                  <a:pt x="5055875" y="1167470"/>
                  <a:pt x="5057049" y="1164651"/>
                </a:cubicBezTo>
                <a:cubicBezTo>
                  <a:pt x="5055405" y="1162066"/>
                  <a:pt x="5054583" y="1159130"/>
                  <a:pt x="5054583" y="1155840"/>
                </a:cubicBezTo>
                <a:cubicBezTo>
                  <a:pt x="5054583" y="1153491"/>
                  <a:pt x="5055052" y="1151376"/>
                  <a:pt x="5055993" y="1149497"/>
                </a:cubicBezTo>
                <a:cubicBezTo>
                  <a:pt x="5056932" y="1147617"/>
                  <a:pt x="5058107" y="1146090"/>
                  <a:pt x="5059517" y="1144915"/>
                </a:cubicBezTo>
                <a:cubicBezTo>
                  <a:pt x="5056227" y="1141156"/>
                  <a:pt x="5054583" y="1136809"/>
                  <a:pt x="5054583" y="1131875"/>
                </a:cubicBezTo>
                <a:cubicBezTo>
                  <a:pt x="5054583" y="1127176"/>
                  <a:pt x="5056110" y="1123182"/>
                  <a:pt x="5059164" y="1119893"/>
                </a:cubicBezTo>
                <a:cubicBezTo>
                  <a:pt x="5058224" y="1118718"/>
                  <a:pt x="5057402" y="1116956"/>
                  <a:pt x="5056697" y="1114606"/>
                </a:cubicBezTo>
                <a:cubicBezTo>
                  <a:pt x="5055993" y="1112257"/>
                  <a:pt x="5055640" y="1109907"/>
                  <a:pt x="5055640" y="1107558"/>
                </a:cubicBezTo>
                <a:cubicBezTo>
                  <a:pt x="5055640" y="1104504"/>
                  <a:pt x="5056345" y="1102272"/>
                  <a:pt x="5057755" y="1100862"/>
                </a:cubicBezTo>
                <a:cubicBezTo>
                  <a:pt x="5055875" y="1096633"/>
                  <a:pt x="5054935" y="1091816"/>
                  <a:pt x="5054935" y="1086412"/>
                </a:cubicBezTo>
                <a:cubicBezTo>
                  <a:pt x="5054935" y="1081714"/>
                  <a:pt x="5055640" y="1078542"/>
                  <a:pt x="5057049" y="1076897"/>
                </a:cubicBezTo>
                <a:cubicBezTo>
                  <a:pt x="5054935" y="1072198"/>
                  <a:pt x="5053878" y="1067734"/>
                  <a:pt x="5053878" y="1063505"/>
                </a:cubicBezTo>
                <a:cubicBezTo>
                  <a:pt x="5053878" y="1058806"/>
                  <a:pt x="5054935" y="1055399"/>
                  <a:pt x="5057049" y="1053285"/>
                </a:cubicBezTo>
                <a:cubicBezTo>
                  <a:pt x="5053290" y="1048820"/>
                  <a:pt x="5051411" y="1043887"/>
                  <a:pt x="5051411" y="1038483"/>
                </a:cubicBezTo>
                <a:cubicBezTo>
                  <a:pt x="5051411" y="1031904"/>
                  <a:pt x="5054230" y="1027088"/>
                  <a:pt x="5059869" y="1024033"/>
                </a:cubicBezTo>
                <a:cubicBezTo>
                  <a:pt x="5062689" y="1022624"/>
                  <a:pt x="5065508" y="1021919"/>
                  <a:pt x="5068327" y="1021919"/>
                </a:cubicBezTo>
                <a:close/>
                <a:moveTo>
                  <a:pt x="3315730" y="1021919"/>
                </a:moveTo>
                <a:cubicBezTo>
                  <a:pt x="3320194" y="1021919"/>
                  <a:pt x="3323953" y="1023740"/>
                  <a:pt x="3327008" y="1027381"/>
                </a:cubicBezTo>
                <a:cubicBezTo>
                  <a:pt x="3330062" y="1031023"/>
                  <a:pt x="3331590" y="1035311"/>
                  <a:pt x="3331590" y="1040245"/>
                </a:cubicBezTo>
                <a:cubicBezTo>
                  <a:pt x="3331590" y="1042829"/>
                  <a:pt x="3331001" y="1045531"/>
                  <a:pt x="3329828" y="1048351"/>
                </a:cubicBezTo>
                <a:cubicBezTo>
                  <a:pt x="3332882" y="1051405"/>
                  <a:pt x="3334409" y="1055282"/>
                  <a:pt x="3334409" y="1059981"/>
                </a:cubicBezTo>
                <a:cubicBezTo>
                  <a:pt x="3334409" y="1063270"/>
                  <a:pt x="3334174" y="1065972"/>
                  <a:pt x="3333704" y="1068086"/>
                </a:cubicBezTo>
                <a:cubicBezTo>
                  <a:pt x="3335584" y="1061273"/>
                  <a:pt x="3338285" y="1057279"/>
                  <a:pt x="3341810" y="1056104"/>
                </a:cubicBezTo>
                <a:cubicBezTo>
                  <a:pt x="3341810" y="1051640"/>
                  <a:pt x="3343219" y="1047528"/>
                  <a:pt x="3346039" y="1043769"/>
                </a:cubicBezTo>
                <a:cubicBezTo>
                  <a:pt x="3348859" y="1040010"/>
                  <a:pt x="3352206" y="1037190"/>
                  <a:pt x="3356084" y="1035311"/>
                </a:cubicBezTo>
                <a:cubicBezTo>
                  <a:pt x="3359960" y="1033431"/>
                  <a:pt x="3363190" y="1032844"/>
                  <a:pt x="3365774" y="1033549"/>
                </a:cubicBezTo>
                <a:cubicBezTo>
                  <a:pt x="3371649" y="1027205"/>
                  <a:pt x="3377991" y="1024033"/>
                  <a:pt x="3384805" y="1024033"/>
                </a:cubicBezTo>
                <a:cubicBezTo>
                  <a:pt x="3387860" y="1024033"/>
                  <a:pt x="3390561" y="1024621"/>
                  <a:pt x="3392911" y="1025795"/>
                </a:cubicBezTo>
                <a:cubicBezTo>
                  <a:pt x="3395026" y="1024151"/>
                  <a:pt x="3398197" y="1023328"/>
                  <a:pt x="3402427" y="1023328"/>
                </a:cubicBezTo>
                <a:cubicBezTo>
                  <a:pt x="3405951" y="1023328"/>
                  <a:pt x="3409240" y="1023975"/>
                  <a:pt x="3412295" y="1025267"/>
                </a:cubicBezTo>
                <a:cubicBezTo>
                  <a:pt x="3415349" y="1026559"/>
                  <a:pt x="3417346" y="1028497"/>
                  <a:pt x="3418286" y="1031082"/>
                </a:cubicBezTo>
                <a:cubicBezTo>
                  <a:pt x="3426745" y="1031552"/>
                  <a:pt x="3432735" y="1035076"/>
                  <a:pt x="3436260" y="1041655"/>
                </a:cubicBezTo>
                <a:cubicBezTo>
                  <a:pt x="3439313" y="1041889"/>
                  <a:pt x="3442310" y="1043652"/>
                  <a:pt x="3445247" y="1046941"/>
                </a:cubicBezTo>
                <a:cubicBezTo>
                  <a:pt x="3448184" y="1050230"/>
                  <a:pt x="3449652" y="1053989"/>
                  <a:pt x="3449652" y="1058219"/>
                </a:cubicBezTo>
                <a:cubicBezTo>
                  <a:pt x="3449652" y="1060098"/>
                  <a:pt x="3449064" y="1062448"/>
                  <a:pt x="3447890" y="1065267"/>
                </a:cubicBezTo>
                <a:cubicBezTo>
                  <a:pt x="3453293" y="1067382"/>
                  <a:pt x="3455995" y="1071493"/>
                  <a:pt x="3455995" y="1077602"/>
                </a:cubicBezTo>
                <a:cubicBezTo>
                  <a:pt x="3455995" y="1079716"/>
                  <a:pt x="3455878" y="1081244"/>
                  <a:pt x="3455642" y="1082183"/>
                </a:cubicBezTo>
                <a:cubicBezTo>
                  <a:pt x="3458697" y="1083828"/>
                  <a:pt x="3460870" y="1085531"/>
                  <a:pt x="3462163" y="1087294"/>
                </a:cubicBezTo>
                <a:cubicBezTo>
                  <a:pt x="3463455" y="1089056"/>
                  <a:pt x="3464101" y="1091229"/>
                  <a:pt x="3464101" y="1093813"/>
                </a:cubicBezTo>
                <a:cubicBezTo>
                  <a:pt x="3464101" y="1096633"/>
                  <a:pt x="3463397" y="1100392"/>
                  <a:pt x="3461987" y="1105091"/>
                </a:cubicBezTo>
                <a:cubicBezTo>
                  <a:pt x="3464806" y="1107206"/>
                  <a:pt x="3466216" y="1110730"/>
                  <a:pt x="3466216" y="1115664"/>
                </a:cubicBezTo>
                <a:cubicBezTo>
                  <a:pt x="3466216" y="1120833"/>
                  <a:pt x="3464923" y="1124709"/>
                  <a:pt x="3462339" y="1127294"/>
                </a:cubicBezTo>
                <a:cubicBezTo>
                  <a:pt x="3464453" y="1130818"/>
                  <a:pt x="3465511" y="1135165"/>
                  <a:pt x="3465511" y="1140333"/>
                </a:cubicBezTo>
                <a:cubicBezTo>
                  <a:pt x="3465511" y="1145502"/>
                  <a:pt x="3464336" y="1149614"/>
                  <a:pt x="3461987" y="1152668"/>
                </a:cubicBezTo>
                <a:cubicBezTo>
                  <a:pt x="3463397" y="1159717"/>
                  <a:pt x="3464101" y="1164651"/>
                  <a:pt x="3464101" y="1167470"/>
                </a:cubicBezTo>
                <a:cubicBezTo>
                  <a:pt x="3464101" y="1172404"/>
                  <a:pt x="3463044" y="1175811"/>
                  <a:pt x="3460930" y="1177690"/>
                </a:cubicBezTo>
                <a:cubicBezTo>
                  <a:pt x="3462809" y="1181920"/>
                  <a:pt x="3463749" y="1186031"/>
                  <a:pt x="3463749" y="1190026"/>
                </a:cubicBezTo>
                <a:cubicBezTo>
                  <a:pt x="3463749" y="1195429"/>
                  <a:pt x="3462457" y="1199423"/>
                  <a:pt x="3459872" y="1202008"/>
                </a:cubicBezTo>
                <a:cubicBezTo>
                  <a:pt x="3460107" y="1205767"/>
                  <a:pt x="3458521" y="1208821"/>
                  <a:pt x="3455114" y="1211171"/>
                </a:cubicBezTo>
                <a:cubicBezTo>
                  <a:pt x="3451708" y="1213520"/>
                  <a:pt x="3447890" y="1214695"/>
                  <a:pt x="3443660" y="1214695"/>
                </a:cubicBezTo>
                <a:cubicBezTo>
                  <a:pt x="3440372" y="1214695"/>
                  <a:pt x="3437552" y="1213873"/>
                  <a:pt x="3435203" y="1212228"/>
                </a:cubicBezTo>
                <a:cubicBezTo>
                  <a:pt x="3432853" y="1210584"/>
                  <a:pt x="3431678" y="1208234"/>
                  <a:pt x="3431678" y="1205180"/>
                </a:cubicBezTo>
                <a:cubicBezTo>
                  <a:pt x="3429798" y="1200716"/>
                  <a:pt x="3428858" y="1195664"/>
                  <a:pt x="3428858" y="1190026"/>
                </a:cubicBezTo>
                <a:cubicBezTo>
                  <a:pt x="3428858" y="1181332"/>
                  <a:pt x="3430974" y="1174989"/>
                  <a:pt x="3435203" y="1170995"/>
                </a:cubicBezTo>
                <a:cubicBezTo>
                  <a:pt x="3433558" y="1168880"/>
                  <a:pt x="3432088" y="1165414"/>
                  <a:pt x="3430797" y="1160598"/>
                </a:cubicBezTo>
                <a:cubicBezTo>
                  <a:pt x="3429505" y="1155782"/>
                  <a:pt x="3428858" y="1151259"/>
                  <a:pt x="3428858" y="1147030"/>
                </a:cubicBezTo>
                <a:cubicBezTo>
                  <a:pt x="3428858" y="1141156"/>
                  <a:pt x="3430034" y="1137514"/>
                  <a:pt x="3432383" y="1136104"/>
                </a:cubicBezTo>
                <a:cubicBezTo>
                  <a:pt x="3430503" y="1132580"/>
                  <a:pt x="3429564" y="1128938"/>
                  <a:pt x="3429564" y="1125179"/>
                </a:cubicBezTo>
                <a:cubicBezTo>
                  <a:pt x="3429564" y="1120950"/>
                  <a:pt x="3430856" y="1115781"/>
                  <a:pt x="3433441" y="1109673"/>
                </a:cubicBezTo>
                <a:cubicBezTo>
                  <a:pt x="3431326" y="1108028"/>
                  <a:pt x="3429564" y="1105561"/>
                  <a:pt x="3428153" y="1102272"/>
                </a:cubicBezTo>
                <a:cubicBezTo>
                  <a:pt x="3426745" y="1098982"/>
                  <a:pt x="3426040" y="1095810"/>
                  <a:pt x="3426040" y="1092756"/>
                </a:cubicBezTo>
                <a:cubicBezTo>
                  <a:pt x="3426040" y="1091816"/>
                  <a:pt x="3426274" y="1090407"/>
                  <a:pt x="3426745" y="1088527"/>
                </a:cubicBezTo>
                <a:cubicBezTo>
                  <a:pt x="3424160" y="1086412"/>
                  <a:pt x="3421869" y="1083006"/>
                  <a:pt x="3419871" y="1078307"/>
                </a:cubicBezTo>
                <a:cubicBezTo>
                  <a:pt x="3417874" y="1073608"/>
                  <a:pt x="3416994" y="1069379"/>
                  <a:pt x="3417228" y="1065619"/>
                </a:cubicBezTo>
                <a:cubicBezTo>
                  <a:pt x="3415114" y="1065384"/>
                  <a:pt x="3413000" y="1064680"/>
                  <a:pt x="3410885" y="1063505"/>
                </a:cubicBezTo>
                <a:cubicBezTo>
                  <a:pt x="3408771" y="1062330"/>
                  <a:pt x="3407126" y="1060685"/>
                  <a:pt x="3405951" y="1058571"/>
                </a:cubicBezTo>
                <a:lnTo>
                  <a:pt x="3402074" y="1058571"/>
                </a:lnTo>
                <a:cubicBezTo>
                  <a:pt x="3398081" y="1058571"/>
                  <a:pt x="3395262" y="1057749"/>
                  <a:pt x="3393616" y="1056104"/>
                </a:cubicBezTo>
                <a:cubicBezTo>
                  <a:pt x="3391737" y="1058453"/>
                  <a:pt x="3388624" y="1060509"/>
                  <a:pt x="3384277" y="1062271"/>
                </a:cubicBezTo>
                <a:cubicBezTo>
                  <a:pt x="3379931" y="1064033"/>
                  <a:pt x="3376112" y="1064562"/>
                  <a:pt x="3372823" y="1063857"/>
                </a:cubicBezTo>
                <a:lnTo>
                  <a:pt x="3372470" y="1063857"/>
                </a:lnTo>
                <a:cubicBezTo>
                  <a:pt x="3372941" y="1066442"/>
                  <a:pt x="3372177" y="1068732"/>
                  <a:pt x="3370180" y="1070730"/>
                </a:cubicBezTo>
                <a:cubicBezTo>
                  <a:pt x="3368182" y="1072727"/>
                  <a:pt x="3365774" y="1073843"/>
                  <a:pt x="3362955" y="1074078"/>
                </a:cubicBezTo>
                <a:cubicBezTo>
                  <a:pt x="3361311" y="1078777"/>
                  <a:pt x="3356964" y="1081596"/>
                  <a:pt x="3349915" y="1082536"/>
                </a:cubicBezTo>
                <a:cubicBezTo>
                  <a:pt x="3350150" y="1086530"/>
                  <a:pt x="3349329" y="1089878"/>
                  <a:pt x="3347448" y="1092580"/>
                </a:cubicBezTo>
                <a:cubicBezTo>
                  <a:pt x="3345570" y="1095282"/>
                  <a:pt x="3343455" y="1096868"/>
                  <a:pt x="3341105" y="1097338"/>
                </a:cubicBezTo>
                <a:cubicBezTo>
                  <a:pt x="3341105" y="1103446"/>
                  <a:pt x="3339813" y="1109790"/>
                  <a:pt x="3337228" y="1116369"/>
                </a:cubicBezTo>
                <a:cubicBezTo>
                  <a:pt x="3337699" y="1118248"/>
                  <a:pt x="3337933" y="1119893"/>
                  <a:pt x="3337933" y="1121303"/>
                </a:cubicBezTo>
                <a:cubicBezTo>
                  <a:pt x="3337933" y="1126002"/>
                  <a:pt x="3336993" y="1130231"/>
                  <a:pt x="3335114" y="1133990"/>
                </a:cubicBezTo>
                <a:cubicBezTo>
                  <a:pt x="3336289" y="1136339"/>
                  <a:pt x="3336875" y="1139041"/>
                  <a:pt x="3336875" y="1142096"/>
                </a:cubicBezTo>
                <a:cubicBezTo>
                  <a:pt x="3336875" y="1146090"/>
                  <a:pt x="3336171" y="1150201"/>
                  <a:pt x="3334762" y="1154431"/>
                </a:cubicBezTo>
                <a:cubicBezTo>
                  <a:pt x="3336875" y="1157250"/>
                  <a:pt x="3337933" y="1160422"/>
                  <a:pt x="3337933" y="1163946"/>
                </a:cubicBezTo>
                <a:cubicBezTo>
                  <a:pt x="3337933" y="1166061"/>
                  <a:pt x="3337345" y="1168528"/>
                  <a:pt x="3336171" y="1171347"/>
                </a:cubicBezTo>
                <a:cubicBezTo>
                  <a:pt x="3336875" y="1172757"/>
                  <a:pt x="3337228" y="1174989"/>
                  <a:pt x="3337228" y="1178043"/>
                </a:cubicBezTo>
                <a:cubicBezTo>
                  <a:pt x="3337228" y="1183212"/>
                  <a:pt x="3336171" y="1186971"/>
                  <a:pt x="3334057" y="1189321"/>
                </a:cubicBezTo>
                <a:cubicBezTo>
                  <a:pt x="3334997" y="1192610"/>
                  <a:pt x="3335466" y="1195194"/>
                  <a:pt x="3335466" y="1197074"/>
                </a:cubicBezTo>
                <a:cubicBezTo>
                  <a:pt x="3335466" y="1198954"/>
                  <a:pt x="3335114" y="1200598"/>
                  <a:pt x="3334409" y="1202008"/>
                </a:cubicBezTo>
                <a:cubicBezTo>
                  <a:pt x="3334409" y="1206002"/>
                  <a:pt x="3332882" y="1209115"/>
                  <a:pt x="3329828" y="1211347"/>
                </a:cubicBezTo>
                <a:cubicBezTo>
                  <a:pt x="3326773" y="1213579"/>
                  <a:pt x="3323132" y="1214695"/>
                  <a:pt x="3318902" y="1214695"/>
                </a:cubicBezTo>
                <a:cubicBezTo>
                  <a:pt x="3314908" y="1214695"/>
                  <a:pt x="3311443" y="1213579"/>
                  <a:pt x="3308506" y="1211347"/>
                </a:cubicBezTo>
                <a:cubicBezTo>
                  <a:pt x="3305569" y="1209115"/>
                  <a:pt x="3304218" y="1206002"/>
                  <a:pt x="3304453" y="1202008"/>
                </a:cubicBezTo>
                <a:cubicBezTo>
                  <a:pt x="3303748" y="1199893"/>
                  <a:pt x="3303395" y="1197661"/>
                  <a:pt x="3303395" y="1195312"/>
                </a:cubicBezTo>
                <a:cubicBezTo>
                  <a:pt x="3303395" y="1190378"/>
                  <a:pt x="3304218" y="1185679"/>
                  <a:pt x="3305863" y="1181215"/>
                </a:cubicBezTo>
                <a:cubicBezTo>
                  <a:pt x="3303748" y="1178395"/>
                  <a:pt x="3302691" y="1175341"/>
                  <a:pt x="3302691" y="1172052"/>
                </a:cubicBezTo>
                <a:cubicBezTo>
                  <a:pt x="3302691" y="1169937"/>
                  <a:pt x="3303278" y="1167470"/>
                  <a:pt x="3304453" y="1164651"/>
                </a:cubicBezTo>
                <a:cubicBezTo>
                  <a:pt x="3302807" y="1162066"/>
                  <a:pt x="3301986" y="1159130"/>
                  <a:pt x="3301986" y="1155840"/>
                </a:cubicBezTo>
                <a:cubicBezTo>
                  <a:pt x="3301986" y="1153491"/>
                  <a:pt x="3302455" y="1151376"/>
                  <a:pt x="3303395" y="1149497"/>
                </a:cubicBezTo>
                <a:cubicBezTo>
                  <a:pt x="3304335" y="1147617"/>
                  <a:pt x="3305510" y="1146090"/>
                  <a:pt x="3306920" y="1144915"/>
                </a:cubicBezTo>
                <a:cubicBezTo>
                  <a:pt x="3303630" y="1141156"/>
                  <a:pt x="3301986" y="1136809"/>
                  <a:pt x="3301986" y="1131875"/>
                </a:cubicBezTo>
                <a:cubicBezTo>
                  <a:pt x="3301986" y="1127176"/>
                  <a:pt x="3303514" y="1123182"/>
                  <a:pt x="3306567" y="1119893"/>
                </a:cubicBezTo>
                <a:cubicBezTo>
                  <a:pt x="3305628" y="1118718"/>
                  <a:pt x="3304805" y="1116956"/>
                  <a:pt x="3304100" y="1114607"/>
                </a:cubicBezTo>
                <a:cubicBezTo>
                  <a:pt x="3303395" y="1112257"/>
                  <a:pt x="3303043" y="1109907"/>
                  <a:pt x="3303043" y="1107558"/>
                </a:cubicBezTo>
                <a:cubicBezTo>
                  <a:pt x="3303043" y="1104504"/>
                  <a:pt x="3303748" y="1102272"/>
                  <a:pt x="3305157" y="1100862"/>
                </a:cubicBezTo>
                <a:cubicBezTo>
                  <a:pt x="3303278" y="1096633"/>
                  <a:pt x="3302338" y="1091816"/>
                  <a:pt x="3302338" y="1086412"/>
                </a:cubicBezTo>
                <a:cubicBezTo>
                  <a:pt x="3302338" y="1081714"/>
                  <a:pt x="3303043" y="1078542"/>
                  <a:pt x="3304453" y="1076897"/>
                </a:cubicBezTo>
                <a:cubicBezTo>
                  <a:pt x="3302338" y="1072198"/>
                  <a:pt x="3301281" y="1067734"/>
                  <a:pt x="3301281" y="1063505"/>
                </a:cubicBezTo>
                <a:cubicBezTo>
                  <a:pt x="3301281" y="1058806"/>
                  <a:pt x="3302338" y="1055399"/>
                  <a:pt x="3304453" y="1053285"/>
                </a:cubicBezTo>
                <a:cubicBezTo>
                  <a:pt x="3300693" y="1048820"/>
                  <a:pt x="3298814" y="1043887"/>
                  <a:pt x="3298814" y="1038483"/>
                </a:cubicBezTo>
                <a:cubicBezTo>
                  <a:pt x="3298814" y="1031904"/>
                  <a:pt x="3301633" y="1027088"/>
                  <a:pt x="3307272" y="1024033"/>
                </a:cubicBezTo>
                <a:cubicBezTo>
                  <a:pt x="3310091" y="1022624"/>
                  <a:pt x="3312911" y="1021919"/>
                  <a:pt x="3315730" y="1021919"/>
                </a:cubicBezTo>
                <a:close/>
                <a:moveTo>
                  <a:pt x="2087005" y="1021919"/>
                </a:moveTo>
                <a:cubicBezTo>
                  <a:pt x="2091469" y="1021919"/>
                  <a:pt x="2095229" y="1023740"/>
                  <a:pt x="2098283" y="1027381"/>
                </a:cubicBezTo>
                <a:cubicBezTo>
                  <a:pt x="2101338" y="1031023"/>
                  <a:pt x="2102864" y="1035311"/>
                  <a:pt x="2102864" y="1040245"/>
                </a:cubicBezTo>
                <a:cubicBezTo>
                  <a:pt x="2102864" y="1042829"/>
                  <a:pt x="2102277" y="1045531"/>
                  <a:pt x="2101102" y="1048351"/>
                </a:cubicBezTo>
                <a:cubicBezTo>
                  <a:pt x="2104157" y="1051405"/>
                  <a:pt x="2105684" y="1055282"/>
                  <a:pt x="2105684" y="1059981"/>
                </a:cubicBezTo>
                <a:cubicBezTo>
                  <a:pt x="2105684" y="1063270"/>
                  <a:pt x="2105449" y="1065972"/>
                  <a:pt x="2104979" y="1068086"/>
                </a:cubicBezTo>
                <a:cubicBezTo>
                  <a:pt x="2106858" y="1061273"/>
                  <a:pt x="2109561" y="1057279"/>
                  <a:pt x="2113085" y="1056104"/>
                </a:cubicBezTo>
                <a:cubicBezTo>
                  <a:pt x="2113085" y="1051640"/>
                  <a:pt x="2114494" y="1047528"/>
                  <a:pt x="2117314" y="1043769"/>
                </a:cubicBezTo>
                <a:cubicBezTo>
                  <a:pt x="2120133" y="1040010"/>
                  <a:pt x="2123482" y="1037190"/>
                  <a:pt x="2127358" y="1035311"/>
                </a:cubicBezTo>
                <a:cubicBezTo>
                  <a:pt x="2131235" y="1033431"/>
                  <a:pt x="2134465" y="1032844"/>
                  <a:pt x="2137050" y="1033549"/>
                </a:cubicBezTo>
                <a:cubicBezTo>
                  <a:pt x="2142923" y="1027205"/>
                  <a:pt x="2149268" y="1024033"/>
                  <a:pt x="2156080" y="1024033"/>
                </a:cubicBezTo>
                <a:cubicBezTo>
                  <a:pt x="2159135" y="1024033"/>
                  <a:pt x="2161837" y="1024621"/>
                  <a:pt x="2164186" y="1025795"/>
                </a:cubicBezTo>
                <a:cubicBezTo>
                  <a:pt x="2166301" y="1024151"/>
                  <a:pt x="2169473" y="1023328"/>
                  <a:pt x="2173702" y="1023328"/>
                </a:cubicBezTo>
                <a:cubicBezTo>
                  <a:pt x="2177226" y="1023328"/>
                  <a:pt x="2180516" y="1023975"/>
                  <a:pt x="2183570" y="1025267"/>
                </a:cubicBezTo>
                <a:cubicBezTo>
                  <a:pt x="2186624" y="1026559"/>
                  <a:pt x="2188621" y="1028497"/>
                  <a:pt x="2189561" y="1031082"/>
                </a:cubicBezTo>
                <a:cubicBezTo>
                  <a:pt x="2198019" y="1031552"/>
                  <a:pt x="2204010" y="1035076"/>
                  <a:pt x="2207535" y="1041655"/>
                </a:cubicBezTo>
                <a:cubicBezTo>
                  <a:pt x="2210589" y="1041889"/>
                  <a:pt x="2213584" y="1043652"/>
                  <a:pt x="2216522" y="1046941"/>
                </a:cubicBezTo>
                <a:cubicBezTo>
                  <a:pt x="2219459" y="1050230"/>
                  <a:pt x="2220927" y="1053989"/>
                  <a:pt x="2220927" y="1058219"/>
                </a:cubicBezTo>
                <a:cubicBezTo>
                  <a:pt x="2220927" y="1060098"/>
                  <a:pt x="2220340" y="1062448"/>
                  <a:pt x="2219165" y="1065267"/>
                </a:cubicBezTo>
                <a:cubicBezTo>
                  <a:pt x="2224569" y="1067382"/>
                  <a:pt x="2227270" y="1071493"/>
                  <a:pt x="2227270" y="1077602"/>
                </a:cubicBezTo>
                <a:cubicBezTo>
                  <a:pt x="2227270" y="1079716"/>
                  <a:pt x="2227153" y="1081244"/>
                  <a:pt x="2226918" y="1082183"/>
                </a:cubicBezTo>
                <a:cubicBezTo>
                  <a:pt x="2229972" y="1083828"/>
                  <a:pt x="2232146" y="1085531"/>
                  <a:pt x="2233438" y="1087294"/>
                </a:cubicBezTo>
                <a:cubicBezTo>
                  <a:pt x="2234730" y="1089056"/>
                  <a:pt x="2235376" y="1091229"/>
                  <a:pt x="2235376" y="1093813"/>
                </a:cubicBezTo>
                <a:cubicBezTo>
                  <a:pt x="2235376" y="1096633"/>
                  <a:pt x="2234671" y="1100392"/>
                  <a:pt x="2233262" y="1105091"/>
                </a:cubicBezTo>
                <a:cubicBezTo>
                  <a:pt x="2236082" y="1107206"/>
                  <a:pt x="2237491" y="1110730"/>
                  <a:pt x="2237491" y="1115664"/>
                </a:cubicBezTo>
                <a:cubicBezTo>
                  <a:pt x="2237491" y="1120833"/>
                  <a:pt x="2236199" y="1124709"/>
                  <a:pt x="2233614" y="1127294"/>
                </a:cubicBezTo>
                <a:cubicBezTo>
                  <a:pt x="2235729" y="1130818"/>
                  <a:pt x="2236786" y="1135165"/>
                  <a:pt x="2236786" y="1140333"/>
                </a:cubicBezTo>
                <a:cubicBezTo>
                  <a:pt x="2236786" y="1145502"/>
                  <a:pt x="2235612" y="1149614"/>
                  <a:pt x="2233262" y="1152668"/>
                </a:cubicBezTo>
                <a:cubicBezTo>
                  <a:pt x="2234671" y="1159717"/>
                  <a:pt x="2235376" y="1164651"/>
                  <a:pt x="2235376" y="1167470"/>
                </a:cubicBezTo>
                <a:cubicBezTo>
                  <a:pt x="2235376" y="1172404"/>
                  <a:pt x="2234320" y="1175811"/>
                  <a:pt x="2232204" y="1177690"/>
                </a:cubicBezTo>
                <a:cubicBezTo>
                  <a:pt x="2234084" y="1181920"/>
                  <a:pt x="2235024" y="1186031"/>
                  <a:pt x="2235024" y="1190026"/>
                </a:cubicBezTo>
                <a:cubicBezTo>
                  <a:pt x="2235024" y="1195429"/>
                  <a:pt x="2233731" y="1199423"/>
                  <a:pt x="2231147" y="1202008"/>
                </a:cubicBezTo>
                <a:cubicBezTo>
                  <a:pt x="2231383" y="1205767"/>
                  <a:pt x="2229796" y="1208821"/>
                  <a:pt x="2226390" y="1211171"/>
                </a:cubicBezTo>
                <a:cubicBezTo>
                  <a:pt x="2222982" y="1213520"/>
                  <a:pt x="2219165" y="1214695"/>
                  <a:pt x="2214936" y="1214695"/>
                </a:cubicBezTo>
                <a:cubicBezTo>
                  <a:pt x="2211646" y="1214695"/>
                  <a:pt x="2208827" y="1213873"/>
                  <a:pt x="2206477" y="1212228"/>
                </a:cubicBezTo>
                <a:cubicBezTo>
                  <a:pt x="2204128" y="1210584"/>
                  <a:pt x="2202953" y="1208234"/>
                  <a:pt x="2202953" y="1205180"/>
                </a:cubicBezTo>
                <a:cubicBezTo>
                  <a:pt x="2201073" y="1200716"/>
                  <a:pt x="2200134" y="1195664"/>
                  <a:pt x="2200134" y="1190026"/>
                </a:cubicBezTo>
                <a:cubicBezTo>
                  <a:pt x="2200134" y="1181332"/>
                  <a:pt x="2202248" y="1174989"/>
                  <a:pt x="2206477" y="1170995"/>
                </a:cubicBezTo>
                <a:cubicBezTo>
                  <a:pt x="2204833" y="1168880"/>
                  <a:pt x="2203364" y="1165414"/>
                  <a:pt x="2202072" y="1160598"/>
                </a:cubicBezTo>
                <a:cubicBezTo>
                  <a:pt x="2200781" y="1155782"/>
                  <a:pt x="2200134" y="1151259"/>
                  <a:pt x="2200134" y="1147030"/>
                </a:cubicBezTo>
                <a:cubicBezTo>
                  <a:pt x="2200134" y="1141156"/>
                  <a:pt x="2201309" y="1137514"/>
                  <a:pt x="2203658" y="1136104"/>
                </a:cubicBezTo>
                <a:cubicBezTo>
                  <a:pt x="2201778" y="1132580"/>
                  <a:pt x="2200839" y="1128938"/>
                  <a:pt x="2200839" y="1125179"/>
                </a:cubicBezTo>
                <a:cubicBezTo>
                  <a:pt x="2200839" y="1120950"/>
                  <a:pt x="2202131" y="1115781"/>
                  <a:pt x="2204716" y="1109673"/>
                </a:cubicBezTo>
                <a:cubicBezTo>
                  <a:pt x="2202601" y="1108028"/>
                  <a:pt x="2200839" y="1105561"/>
                  <a:pt x="2199429" y="1102272"/>
                </a:cubicBezTo>
                <a:cubicBezTo>
                  <a:pt x="2198019" y="1098982"/>
                  <a:pt x="2197315" y="1095810"/>
                  <a:pt x="2197315" y="1092756"/>
                </a:cubicBezTo>
                <a:cubicBezTo>
                  <a:pt x="2197315" y="1091816"/>
                  <a:pt x="2197549" y="1090407"/>
                  <a:pt x="2198019" y="1088527"/>
                </a:cubicBezTo>
                <a:cubicBezTo>
                  <a:pt x="2195435" y="1086412"/>
                  <a:pt x="2193144" y="1083006"/>
                  <a:pt x="2191147" y="1078307"/>
                </a:cubicBezTo>
                <a:cubicBezTo>
                  <a:pt x="2189150" y="1073608"/>
                  <a:pt x="2188269" y="1069379"/>
                  <a:pt x="2188504" y="1065619"/>
                </a:cubicBezTo>
                <a:cubicBezTo>
                  <a:pt x="2186389" y="1065384"/>
                  <a:pt x="2184275" y="1064680"/>
                  <a:pt x="2182160" y="1063505"/>
                </a:cubicBezTo>
                <a:cubicBezTo>
                  <a:pt x="2180045" y="1062330"/>
                  <a:pt x="2178401" y="1060685"/>
                  <a:pt x="2177226" y="1058571"/>
                </a:cubicBezTo>
                <a:lnTo>
                  <a:pt x="2173350" y="1058571"/>
                </a:lnTo>
                <a:cubicBezTo>
                  <a:pt x="2169355" y="1058571"/>
                  <a:pt x="2166536" y="1057749"/>
                  <a:pt x="2164892" y="1056104"/>
                </a:cubicBezTo>
                <a:cubicBezTo>
                  <a:pt x="2163012" y="1058453"/>
                  <a:pt x="2159899" y="1060509"/>
                  <a:pt x="2155552" y="1062271"/>
                </a:cubicBezTo>
                <a:cubicBezTo>
                  <a:pt x="2151206" y="1064033"/>
                  <a:pt x="2147388" y="1064562"/>
                  <a:pt x="2144098" y="1063857"/>
                </a:cubicBezTo>
                <a:lnTo>
                  <a:pt x="2143746" y="1063857"/>
                </a:lnTo>
                <a:cubicBezTo>
                  <a:pt x="2144216" y="1066442"/>
                  <a:pt x="2143452" y="1068733"/>
                  <a:pt x="2141455" y="1070730"/>
                </a:cubicBezTo>
                <a:cubicBezTo>
                  <a:pt x="2139458" y="1072727"/>
                  <a:pt x="2137050" y="1073843"/>
                  <a:pt x="2134230" y="1074078"/>
                </a:cubicBezTo>
                <a:cubicBezTo>
                  <a:pt x="2132586" y="1078777"/>
                  <a:pt x="2128239" y="1081596"/>
                  <a:pt x="2121190" y="1082536"/>
                </a:cubicBezTo>
                <a:cubicBezTo>
                  <a:pt x="2121425" y="1086530"/>
                  <a:pt x="2120604" y="1089878"/>
                  <a:pt x="2118723" y="1092580"/>
                </a:cubicBezTo>
                <a:cubicBezTo>
                  <a:pt x="2116844" y="1095282"/>
                  <a:pt x="2114729" y="1096868"/>
                  <a:pt x="2112380" y="1097338"/>
                </a:cubicBezTo>
                <a:cubicBezTo>
                  <a:pt x="2112380" y="1103446"/>
                  <a:pt x="2111087" y="1109790"/>
                  <a:pt x="2108503" y="1116369"/>
                </a:cubicBezTo>
                <a:cubicBezTo>
                  <a:pt x="2108973" y="1118248"/>
                  <a:pt x="2109208" y="1119893"/>
                  <a:pt x="2109208" y="1121303"/>
                </a:cubicBezTo>
                <a:cubicBezTo>
                  <a:pt x="2109208" y="1126002"/>
                  <a:pt x="2108268" y="1130231"/>
                  <a:pt x="2106389" y="1133990"/>
                </a:cubicBezTo>
                <a:cubicBezTo>
                  <a:pt x="2107563" y="1136339"/>
                  <a:pt x="2108151" y="1139041"/>
                  <a:pt x="2108151" y="1142096"/>
                </a:cubicBezTo>
                <a:cubicBezTo>
                  <a:pt x="2108151" y="1146090"/>
                  <a:pt x="2107446" y="1150201"/>
                  <a:pt x="2106037" y="1154431"/>
                </a:cubicBezTo>
                <a:cubicBezTo>
                  <a:pt x="2108151" y="1157250"/>
                  <a:pt x="2109208" y="1160422"/>
                  <a:pt x="2109208" y="1163946"/>
                </a:cubicBezTo>
                <a:cubicBezTo>
                  <a:pt x="2109208" y="1166061"/>
                  <a:pt x="2108620" y="1168528"/>
                  <a:pt x="2107446" y="1171347"/>
                </a:cubicBezTo>
                <a:cubicBezTo>
                  <a:pt x="2108151" y="1172757"/>
                  <a:pt x="2108503" y="1174989"/>
                  <a:pt x="2108503" y="1178043"/>
                </a:cubicBezTo>
                <a:cubicBezTo>
                  <a:pt x="2108503" y="1183212"/>
                  <a:pt x="2107446" y="1186971"/>
                  <a:pt x="2105331" y="1189321"/>
                </a:cubicBezTo>
                <a:cubicBezTo>
                  <a:pt x="2106271" y="1192610"/>
                  <a:pt x="2106742" y="1195194"/>
                  <a:pt x="2106742" y="1197074"/>
                </a:cubicBezTo>
                <a:cubicBezTo>
                  <a:pt x="2106742" y="1198954"/>
                  <a:pt x="2106389" y="1200598"/>
                  <a:pt x="2105684" y="1202008"/>
                </a:cubicBezTo>
                <a:cubicBezTo>
                  <a:pt x="2105684" y="1206002"/>
                  <a:pt x="2104157" y="1209115"/>
                  <a:pt x="2101102" y="1211347"/>
                </a:cubicBezTo>
                <a:cubicBezTo>
                  <a:pt x="2098048" y="1213579"/>
                  <a:pt x="2094406" y="1214695"/>
                  <a:pt x="2090177" y="1214695"/>
                </a:cubicBezTo>
                <a:cubicBezTo>
                  <a:pt x="2086183" y="1214695"/>
                  <a:pt x="2082718" y="1213579"/>
                  <a:pt x="2079781" y="1211347"/>
                </a:cubicBezTo>
                <a:cubicBezTo>
                  <a:pt x="2076844" y="1209115"/>
                  <a:pt x="2075493" y="1206002"/>
                  <a:pt x="2075728" y="1202008"/>
                </a:cubicBezTo>
                <a:cubicBezTo>
                  <a:pt x="2075023" y="1199893"/>
                  <a:pt x="2074670" y="1197661"/>
                  <a:pt x="2074670" y="1195312"/>
                </a:cubicBezTo>
                <a:cubicBezTo>
                  <a:pt x="2074670" y="1190378"/>
                  <a:pt x="2075493" y="1185679"/>
                  <a:pt x="2077137" y="1181215"/>
                </a:cubicBezTo>
                <a:cubicBezTo>
                  <a:pt x="2075023" y="1178395"/>
                  <a:pt x="2073965" y="1175341"/>
                  <a:pt x="2073965" y="1172052"/>
                </a:cubicBezTo>
                <a:cubicBezTo>
                  <a:pt x="2073965" y="1169937"/>
                  <a:pt x="2074553" y="1167470"/>
                  <a:pt x="2075728" y="1164651"/>
                </a:cubicBezTo>
                <a:cubicBezTo>
                  <a:pt x="2074083" y="1162066"/>
                  <a:pt x="2073261" y="1159130"/>
                  <a:pt x="2073261" y="1155840"/>
                </a:cubicBezTo>
                <a:cubicBezTo>
                  <a:pt x="2073261" y="1153491"/>
                  <a:pt x="2073731" y="1151376"/>
                  <a:pt x="2074670" y="1149497"/>
                </a:cubicBezTo>
                <a:cubicBezTo>
                  <a:pt x="2075611" y="1147617"/>
                  <a:pt x="2076785" y="1146090"/>
                  <a:pt x="2078195" y="1144915"/>
                </a:cubicBezTo>
                <a:cubicBezTo>
                  <a:pt x="2074906" y="1141156"/>
                  <a:pt x="2073261" y="1136809"/>
                  <a:pt x="2073261" y="1131875"/>
                </a:cubicBezTo>
                <a:cubicBezTo>
                  <a:pt x="2073261" y="1127176"/>
                  <a:pt x="2074788" y="1123182"/>
                  <a:pt x="2077842" y="1119893"/>
                </a:cubicBezTo>
                <a:cubicBezTo>
                  <a:pt x="2076903" y="1118718"/>
                  <a:pt x="2076080" y="1116956"/>
                  <a:pt x="2075375" y="1114606"/>
                </a:cubicBezTo>
                <a:cubicBezTo>
                  <a:pt x="2074670" y="1112257"/>
                  <a:pt x="2074318" y="1109907"/>
                  <a:pt x="2074318" y="1107558"/>
                </a:cubicBezTo>
                <a:cubicBezTo>
                  <a:pt x="2074318" y="1104504"/>
                  <a:pt x="2075023" y="1102272"/>
                  <a:pt x="2076433" y="1100862"/>
                </a:cubicBezTo>
                <a:cubicBezTo>
                  <a:pt x="2074553" y="1096633"/>
                  <a:pt x="2073613" y="1091816"/>
                  <a:pt x="2073613" y="1086412"/>
                </a:cubicBezTo>
                <a:cubicBezTo>
                  <a:pt x="2073613" y="1081714"/>
                  <a:pt x="2074318" y="1078542"/>
                  <a:pt x="2075728" y="1076897"/>
                </a:cubicBezTo>
                <a:cubicBezTo>
                  <a:pt x="2073613" y="1072198"/>
                  <a:pt x="2072556" y="1067734"/>
                  <a:pt x="2072556" y="1063505"/>
                </a:cubicBezTo>
                <a:cubicBezTo>
                  <a:pt x="2072556" y="1058806"/>
                  <a:pt x="2073613" y="1055399"/>
                  <a:pt x="2075728" y="1053285"/>
                </a:cubicBezTo>
                <a:cubicBezTo>
                  <a:pt x="2071969" y="1048820"/>
                  <a:pt x="2070089" y="1043887"/>
                  <a:pt x="2070089" y="1038483"/>
                </a:cubicBezTo>
                <a:cubicBezTo>
                  <a:pt x="2070089" y="1031904"/>
                  <a:pt x="2072908" y="1027088"/>
                  <a:pt x="2078547" y="1024033"/>
                </a:cubicBezTo>
                <a:cubicBezTo>
                  <a:pt x="2081366" y="1022624"/>
                  <a:pt x="2084186" y="1021919"/>
                  <a:pt x="2087005" y="1021919"/>
                </a:cubicBezTo>
                <a:close/>
                <a:moveTo>
                  <a:pt x="1267856" y="1021919"/>
                </a:moveTo>
                <a:cubicBezTo>
                  <a:pt x="1272320" y="1021919"/>
                  <a:pt x="1276079" y="1023740"/>
                  <a:pt x="1279134" y="1027381"/>
                </a:cubicBezTo>
                <a:cubicBezTo>
                  <a:pt x="1282188" y="1031023"/>
                  <a:pt x="1283715" y="1035311"/>
                  <a:pt x="1283715" y="1040245"/>
                </a:cubicBezTo>
                <a:cubicBezTo>
                  <a:pt x="1283715" y="1042829"/>
                  <a:pt x="1283128" y="1045531"/>
                  <a:pt x="1281953" y="1048351"/>
                </a:cubicBezTo>
                <a:cubicBezTo>
                  <a:pt x="1285007" y="1051405"/>
                  <a:pt x="1286534" y="1055282"/>
                  <a:pt x="1286534" y="1059981"/>
                </a:cubicBezTo>
                <a:cubicBezTo>
                  <a:pt x="1286534" y="1063270"/>
                  <a:pt x="1286300" y="1065972"/>
                  <a:pt x="1285830" y="1068086"/>
                </a:cubicBezTo>
                <a:cubicBezTo>
                  <a:pt x="1287709" y="1061273"/>
                  <a:pt x="1290411" y="1057279"/>
                  <a:pt x="1293935" y="1056104"/>
                </a:cubicBezTo>
                <a:cubicBezTo>
                  <a:pt x="1293935" y="1051640"/>
                  <a:pt x="1295345" y="1047528"/>
                  <a:pt x="1298165" y="1043769"/>
                </a:cubicBezTo>
                <a:cubicBezTo>
                  <a:pt x="1300984" y="1040010"/>
                  <a:pt x="1304332" y="1037190"/>
                  <a:pt x="1308209" y="1035311"/>
                </a:cubicBezTo>
                <a:cubicBezTo>
                  <a:pt x="1312085" y="1033431"/>
                  <a:pt x="1315316" y="1032844"/>
                  <a:pt x="1317900" y="1033549"/>
                </a:cubicBezTo>
                <a:cubicBezTo>
                  <a:pt x="1323774" y="1027205"/>
                  <a:pt x="1330118" y="1024033"/>
                  <a:pt x="1336931" y="1024033"/>
                </a:cubicBezTo>
                <a:cubicBezTo>
                  <a:pt x="1339986" y="1024033"/>
                  <a:pt x="1342688" y="1024621"/>
                  <a:pt x="1345037" y="1025795"/>
                </a:cubicBezTo>
                <a:cubicBezTo>
                  <a:pt x="1347152" y="1024151"/>
                  <a:pt x="1350324" y="1023328"/>
                  <a:pt x="1354553" y="1023328"/>
                </a:cubicBezTo>
                <a:cubicBezTo>
                  <a:pt x="1358077" y="1023328"/>
                  <a:pt x="1361366" y="1023975"/>
                  <a:pt x="1364421" y="1025267"/>
                </a:cubicBezTo>
                <a:cubicBezTo>
                  <a:pt x="1367475" y="1026559"/>
                  <a:pt x="1369472" y="1028497"/>
                  <a:pt x="1370412" y="1031082"/>
                </a:cubicBezTo>
                <a:cubicBezTo>
                  <a:pt x="1378870" y="1031552"/>
                  <a:pt x="1384861" y="1035076"/>
                  <a:pt x="1388385" y="1041655"/>
                </a:cubicBezTo>
                <a:cubicBezTo>
                  <a:pt x="1391440" y="1041889"/>
                  <a:pt x="1394435" y="1043652"/>
                  <a:pt x="1397372" y="1046941"/>
                </a:cubicBezTo>
                <a:cubicBezTo>
                  <a:pt x="1400309" y="1050230"/>
                  <a:pt x="1401778" y="1053989"/>
                  <a:pt x="1401778" y="1058219"/>
                </a:cubicBezTo>
                <a:cubicBezTo>
                  <a:pt x="1401778" y="1060098"/>
                  <a:pt x="1401190" y="1062448"/>
                  <a:pt x="1400016" y="1065267"/>
                </a:cubicBezTo>
                <a:cubicBezTo>
                  <a:pt x="1405419" y="1067382"/>
                  <a:pt x="1408121" y="1071493"/>
                  <a:pt x="1408121" y="1077602"/>
                </a:cubicBezTo>
                <a:cubicBezTo>
                  <a:pt x="1408121" y="1079716"/>
                  <a:pt x="1408004" y="1081244"/>
                  <a:pt x="1407769" y="1082183"/>
                </a:cubicBezTo>
                <a:cubicBezTo>
                  <a:pt x="1410823" y="1083828"/>
                  <a:pt x="1412996" y="1085531"/>
                  <a:pt x="1414289" y="1087294"/>
                </a:cubicBezTo>
                <a:cubicBezTo>
                  <a:pt x="1415581" y="1089056"/>
                  <a:pt x="1416227" y="1091229"/>
                  <a:pt x="1416227" y="1093813"/>
                </a:cubicBezTo>
                <a:cubicBezTo>
                  <a:pt x="1416227" y="1096633"/>
                  <a:pt x="1415522" y="1100392"/>
                  <a:pt x="1414112" y="1105091"/>
                </a:cubicBezTo>
                <a:cubicBezTo>
                  <a:pt x="1416932" y="1107206"/>
                  <a:pt x="1418341" y="1110730"/>
                  <a:pt x="1418341" y="1115664"/>
                </a:cubicBezTo>
                <a:cubicBezTo>
                  <a:pt x="1418341" y="1120833"/>
                  <a:pt x="1417049" y="1124709"/>
                  <a:pt x="1414465" y="1127294"/>
                </a:cubicBezTo>
                <a:cubicBezTo>
                  <a:pt x="1416579" y="1130818"/>
                  <a:pt x="1417637" y="1135165"/>
                  <a:pt x="1417637" y="1140333"/>
                </a:cubicBezTo>
                <a:cubicBezTo>
                  <a:pt x="1417637" y="1145502"/>
                  <a:pt x="1416462" y="1149614"/>
                  <a:pt x="1414112" y="1152668"/>
                </a:cubicBezTo>
                <a:cubicBezTo>
                  <a:pt x="1415522" y="1159717"/>
                  <a:pt x="1416227" y="1164651"/>
                  <a:pt x="1416227" y="1167470"/>
                </a:cubicBezTo>
                <a:cubicBezTo>
                  <a:pt x="1416227" y="1172404"/>
                  <a:pt x="1415170" y="1175811"/>
                  <a:pt x="1413055" y="1177690"/>
                </a:cubicBezTo>
                <a:cubicBezTo>
                  <a:pt x="1414935" y="1181920"/>
                  <a:pt x="1415874" y="1186031"/>
                  <a:pt x="1415874" y="1190026"/>
                </a:cubicBezTo>
                <a:cubicBezTo>
                  <a:pt x="1415874" y="1195429"/>
                  <a:pt x="1414582" y="1199423"/>
                  <a:pt x="1411998" y="1202008"/>
                </a:cubicBezTo>
                <a:cubicBezTo>
                  <a:pt x="1412233" y="1205767"/>
                  <a:pt x="1410647" y="1208821"/>
                  <a:pt x="1407240" y="1211171"/>
                </a:cubicBezTo>
                <a:cubicBezTo>
                  <a:pt x="1403833" y="1213520"/>
                  <a:pt x="1400016" y="1214695"/>
                  <a:pt x="1395786" y="1214695"/>
                </a:cubicBezTo>
                <a:cubicBezTo>
                  <a:pt x="1392497" y="1214695"/>
                  <a:pt x="1389678" y="1213873"/>
                  <a:pt x="1387328" y="1212228"/>
                </a:cubicBezTo>
                <a:cubicBezTo>
                  <a:pt x="1384979" y="1210584"/>
                  <a:pt x="1383804" y="1208234"/>
                  <a:pt x="1383804" y="1205180"/>
                </a:cubicBezTo>
                <a:cubicBezTo>
                  <a:pt x="1381924" y="1200716"/>
                  <a:pt x="1380984" y="1195664"/>
                  <a:pt x="1380984" y="1190026"/>
                </a:cubicBezTo>
                <a:cubicBezTo>
                  <a:pt x="1380984" y="1181332"/>
                  <a:pt x="1383099" y="1174989"/>
                  <a:pt x="1387328" y="1170995"/>
                </a:cubicBezTo>
                <a:cubicBezTo>
                  <a:pt x="1385683" y="1168880"/>
                  <a:pt x="1384215" y="1165414"/>
                  <a:pt x="1382923" y="1160598"/>
                </a:cubicBezTo>
                <a:cubicBezTo>
                  <a:pt x="1381631" y="1155782"/>
                  <a:pt x="1380984" y="1151259"/>
                  <a:pt x="1380984" y="1147030"/>
                </a:cubicBezTo>
                <a:cubicBezTo>
                  <a:pt x="1380984" y="1141156"/>
                  <a:pt x="1382159" y="1137514"/>
                  <a:pt x="1384509" y="1136104"/>
                </a:cubicBezTo>
                <a:cubicBezTo>
                  <a:pt x="1382629" y="1132580"/>
                  <a:pt x="1381689" y="1128938"/>
                  <a:pt x="1381689" y="1125179"/>
                </a:cubicBezTo>
                <a:cubicBezTo>
                  <a:pt x="1381689" y="1120950"/>
                  <a:pt x="1382981" y="1115781"/>
                  <a:pt x="1385566" y="1109673"/>
                </a:cubicBezTo>
                <a:cubicBezTo>
                  <a:pt x="1383451" y="1108028"/>
                  <a:pt x="1381689" y="1105561"/>
                  <a:pt x="1380280" y="1102272"/>
                </a:cubicBezTo>
                <a:cubicBezTo>
                  <a:pt x="1378870" y="1098982"/>
                  <a:pt x="1378165" y="1095810"/>
                  <a:pt x="1378165" y="1092756"/>
                </a:cubicBezTo>
                <a:cubicBezTo>
                  <a:pt x="1378165" y="1091816"/>
                  <a:pt x="1378400" y="1090407"/>
                  <a:pt x="1378870" y="1088527"/>
                </a:cubicBezTo>
                <a:cubicBezTo>
                  <a:pt x="1376285" y="1086412"/>
                  <a:pt x="1373994" y="1083006"/>
                  <a:pt x="1371998" y="1078307"/>
                </a:cubicBezTo>
                <a:cubicBezTo>
                  <a:pt x="1370000" y="1073608"/>
                  <a:pt x="1369120" y="1069379"/>
                  <a:pt x="1369355" y="1065619"/>
                </a:cubicBezTo>
                <a:cubicBezTo>
                  <a:pt x="1367240" y="1065384"/>
                  <a:pt x="1365125" y="1064680"/>
                  <a:pt x="1363011" y="1063505"/>
                </a:cubicBezTo>
                <a:cubicBezTo>
                  <a:pt x="1360896" y="1062330"/>
                  <a:pt x="1359251" y="1060685"/>
                  <a:pt x="1358077" y="1058571"/>
                </a:cubicBezTo>
                <a:lnTo>
                  <a:pt x="1354200" y="1058571"/>
                </a:lnTo>
                <a:cubicBezTo>
                  <a:pt x="1350206" y="1058571"/>
                  <a:pt x="1347387" y="1057749"/>
                  <a:pt x="1345742" y="1056104"/>
                </a:cubicBezTo>
                <a:cubicBezTo>
                  <a:pt x="1343862" y="1058453"/>
                  <a:pt x="1340749" y="1060509"/>
                  <a:pt x="1336403" y="1062271"/>
                </a:cubicBezTo>
                <a:cubicBezTo>
                  <a:pt x="1332056" y="1064033"/>
                  <a:pt x="1328238" y="1064562"/>
                  <a:pt x="1324949" y="1063857"/>
                </a:cubicBezTo>
                <a:lnTo>
                  <a:pt x="1324596" y="1063857"/>
                </a:lnTo>
                <a:cubicBezTo>
                  <a:pt x="1325066" y="1066442"/>
                  <a:pt x="1324303" y="1068733"/>
                  <a:pt x="1322306" y="1070730"/>
                </a:cubicBezTo>
                <a:cubicBezTo>
                  <a:pt x="1320309" y="1072727"/>
                  <a:pt x="1317900" y="1073843"/>
                  <a:pt x="1315081" y="1074078"/>
                </a:cubicBezTo>
                <a:cubicBezTo>
                  <a:pt x="1313437" y="1078777"/>
                  <a:pt x="1309090" y="1081596"/>
                  <a:pt x="1302041" y="1082536"/>
                </a:cubicBezTo>
                <a:cubicBezTo>
                  <a:pt x="1302276" y="1086530"/>
                  <a:pt x="1301454" y="1089878"/>
                  <a:pt x="1299574" y="1092580"/>
                </a:cubicBezTo>
                <a:cubicBezTo>
                  <a:pt x="1297695" y="1095282"/>
                  <a:pt x="1295580" y="1096868"/>
                  <a:pt x="1293230" y="1097338"/>
                </a:cubicBezTo>
                <a:cubicBezTo>
                  <a:pt x="1293230" y="1103446"/>
                  <a:pt x="1291938" y="1109790"/>
                  <a:pt x="1289354" y="1116369"/>
                </a:cubicBezTo>
                <a:cubicBezTo>
                  <a:pt x="1289824" y="1118248"/>
                  <a:pt x="1290059" y="1119893"/>
                  <a:pt x="1290059" y="1121303"/>
                </a:cubicBezTo>
                <a:cubicBezTo>
                  <a:pt x="1290059" y="1126002"/>
                  <a:pt x="1289119" y="1130231"/>
                  <a:pt x="1287240" y="1133990"/>
                </a:cubicBezTo>
                <a:cubicBezTo>
                  <a:pt x="1288414" y="1136339"/>
                  <a:pt x="1289001" y="1139041"/>
                  <a:pt x="1289001" y="1142096"/>
                </a:cubicBezTo>
                <a:cubicBezTo>
                  <a:pt x="1289001" y="1146090"/>
                  <a:pt x="1288297" y="1150201"/>
                  <a:pt x="1286887" y="1154431"/>
                </a:cubicBezTo>
                <a:cubicBezTo>
                  <a:pt x="1289001" y="1157250"/>
                  <a:pt x="1290059" y="1160422"/>
                  <a:pt x="1290059" y="1163946"/>
                </a:cubicBezTo>
                <a:cubicBezTo>
                  <a:pt x="1290059" y="1166061"/>
                  <a:pt x="1289471" y="1168528"/>
                  <a:pt x="1288297" y="1171347"/>
                </a:cubicBezTo>
                <a:cubicBezTo>
                  <a:pt x="1289001" y="1172757"/>
                  <a:pt x="1289354" y="1174989"/>
                  <a:pt x="1289354" y="1178043"/>
                </a:cubicBezTo>
                <a:cubicBezTo>
                  <a:pt x="1289354" y="1183212"/>
                  <a:pt x="1288297" y="1186971"/>
                  <a:pt x="1286182" y="1189321"/>
                </a:cubicBezTo>
                <a:cubicBezTo>
                  <a:pt x="1287122" y="1192610"/>
                  <a:pt x="1287592" y="1195194"/>
                  <a:pt x="1287592" y="1197074"/>
                </a:cubicBezTo>
                <a:cubicBezTo>
                  <a:pt x="1287592" y="1198954"/>
                  <a:pt x="1287240" y="1200598"/>
                  <a:pt x="1286534" y="1202008"/>
                </a:cubicBezTo>
                <a:cubicBezTo>
                  <a:pt x="1286534" y="1206002"/>
                  <a:pt x="1285007" y="1209115"/>
                  <a:pt x="1281953" y="1211347"/>
                </a:cubicBezTo>
                <a:cubicBezTo>
                  <a:pt x="1278899" y="1213579"/>
                  <a:pt x="1275257" y="1214695"/>
                  <a:pt x="1271028" y="1214695"/>
                </a:cubicBezTo>
                <a:cubicBezTo>
                  <a:pt x="1267034" y="1214695"/>
                  <a:pt x="1263568" y="1213579"/>
                  <a:pt x="1260631" y="1211347"/>
                </a:cubicBezTo>
                <a:cubicBezTo>
                  <a:pt x="1257694" y="1209115"/>
                  <a:pt x="1256344" y="1206002"/>
                  <a:pt x="1256578" y="1202008"/>
                </a:cubicBezTo>
                <a:cubicBezTo>
                  <a:pt x="1255874" y="1199893"/>
                  <a:pt x="1255521" y="1197661"/>
                  <a:pt x="1255521" y="1195312"/>
                </a:cubicBezTo>
                <a:cubicBezTo>
                  <a:pt x="1255521" y="1190378"/>
                  <a:pt x="1256344" y="1185679"/>
                  <a:pt x="1257988" y="1181215"/>
                </a:cubicBezTo>
                <a:cubicBezTo>
                  <a:pt x="1255874" y="1178395"/>
                  <a:pt x="1254816" y="1175341"/>
                  <a:pt x="1254816" y="1172052"/>
                </a:cubicBezTo>
                <a:cubicBezTo>
                  <a:pt x="1254816" y="1169937"/>
                  <a:pt x="1255403" y="1167470"/>
                  <a:pt x="1256578" y="1164651"/>
                </a:cubicBezTo>
                <a:cubicBezTo>
                  <a:pt x="1254934" y="1162066"/>
                  <a:pt x="1254112" y="1159130"/>
                  <a:pt x="1254112" y="1155840"/>
                </a:cubicBezTo>
                <a:cubicBezTo>
                  <a:pt x="1254112" y="1153491"/>
                  <a:pt x="1254581" y="1151376"/>
                  <a:pt x="1255521" y="1149497"/>
                </a:cubicBezTo>
                <a:cubicBezTo>
                  <a:pt x="1256461" y="1147617"/>
                  <a:pt x="1257636" y="1146090"/>
                  <a:pt x="1259045" y="1144915"/>
                </a:cubicBezTo>
                <a:cubicBezTo>
                  <a:pt x="1255756" y="1141156"/>
                  <a:pt x="1254112" y="1136809"/>
                  <a:pt x="1254112" y="1131875"/>
                </a:cubicBezTo>
                <a:cubicBezTo>
                  <a:pt x="1254112" y="1127176"/>
                  <a:pt x="1255638" y="1123182"/>
                  <a:pt x="1258693" y="1119893"/>
                </a:cubicBezTo>
                <a:cubicBezTo>
                  <a:pt x="1257753" y="1118718"/>
                  <a:pt x="1256931" y="1116956"/>
                  <a:pt x="1256226" y="1114607"/>
                </a:cubicBezTo>
                <a:cubicBezTo>
                  <a:pt x="1255521" y="1112257"/>
                  <a:pt x="1255169" y="1109907"/>
                  <a:pt x="1255169" y="1107558"/>
                </a:cubicBezTo>
                <a:cubicBezTo>
                  <a:pt x="1255169" y="1104504"/>
                  <a:pt x="1255874" y="1102272"/>
                  <a:pt x="1257283" y="1100862"/>
                </a:cubicBezTo>
                <a:cubicBezTo>
                  <a:pt x="1255403" y="1096633"/>
                  <a:pt x="1254464" y="1091816"/>
                  <a:pt x="1254464" y="1086412"/>
                </a:cubicBezTo>
                <a:cubicBezTo>
                  <a:pt x="1254464" y="1081714"/>
                  <a:pt x="1255169" y="1078542"/>
                  <a:pt x="1256578" y="1076897"/>
                </a:cubicBezTo>
                <a:cubicBezTo>
                  <a:pt x="1254464" y="1072198"/>
                  <a:pt x="1253407" y="1067734"/>
                  <a:pt x="1253407" y="1063505"/>
                </a:cubicBezTo>
                <a:cubicBezTo>
                  <a:pt x="1253407" y="1058806"/>
                  <a:pt x="1254464" y="1055399"/>
                  <a:pt x="1256578" y="1053285"/>
                </a:cubicBezTo>
                <a:cubicBezTo>
                  <a:pt x="1252819" y="1048820"/>
                  <a:pt x="1250940" y="1043887"/>
                  <a:pt x="1250940" y="1038483"/>
                </a:cubicBezTo>
                <a:cubicBezTo>
                  <a:pt x="1250940" y="1031904"/>
                  <a:pt x="1253759" y="1027088"/>
                  <a:pt x="1259398" y="1024033"/>
                </a:cubicBezTo>
                <a:cubicBezTo>
                  <a:pt x="1262217" y="1022624"/>
                  <a:pt x="1265036" y="1021919"/>
                  <a:pt x="1267856" y="1021919"/>
                </a:cubicBezTo>
                <a:close/>
                <a:moveTo>
                  <a:pt x="420130" y="1021919"/>
                </a:moveTo>
                <a:cubicBezTo>
                  <a:pt x="424595" y="1021919"/>
                  <a:pt x="428354" y="1023740"/>
                  <a:pt x="431408" y="1027381"/>
                </a:cubicBezTo>
                <a:cubicBezTo>
                  <a:pt x="434462" y="1031023"/>
                  <a:pt x="435989" y="1035311"/>
                  <a:pt x="435989" y="1040245"/>
                </a:cubicBezTo>
                <a:cubicBezTo>
                  <a:pt x="435989" y="1042829"/>
                  <a:pt x="435402" y="1045531"/>
                  <a:pt x="434228" y="1048351"/>
                </a:cubicBezTo>
                <a:cubicBezTo>
                  <a:pt x="437282" y="1051405"/>
                  <a:pt x="438809" y="1055282"/>
                  <a:pt x="438809" y="1059981"/>
                </a:cubicBezTo>
                <a:cubicBezTo>
                  <a:pt x="438809" y="1063270"/>
                  <a:pt x="438574" y="1065972"/>
                  <a:pt x="438104" y="1068086"/>
                </a:cubicBezTo>
                <a:cubicBezTo>
                  <a:pt x="439984" y="1061273"/>
                  <a:pt x="442686" y="1057279"/>
                  <a:pt x="446210" y="1056104"/>
                </a:cubicBezTo>
                <a:cubicBezTo>
                  <a:pt x="446210" y="1051640"/>
                  <a:pt x="447620" y="1047528"/>
                  <a:pt x="450440" y="1043769"/>
                </a:cubicBezTo>
                <a:cubicBezTo>
                  <a:pt x="453259" y="1040010"/>
                  <a:pt x="456607" y="1037190"/>
                  <a:pt x="460484" y="1035311"/>
                </a:cubicBezTo>
                <a:cubicBezTo>
                  <a:pt x="464360" y="1033431"/>
                  <a:pt x="467591" y="1032844"/>
                  <a:pt x="470175" y="1033549"/>
                </a:cubicBezTo>
                <a:cubicBezTo>
                  <a:pt x="476049" y="1027205"/>
                  <a:pt x="482393" y="1024033"/>
                  <a:pt x="489206" y="1024033"/>
                </a:cubicBezTo>
                <a:cubicBezTo>
                  <a:pt x="492261" y="1024033"/>
                  <a:pt x="494963" y="1024621"/>
                  <a:pt x="497312" y="1025795"/>
                </a:cubicBezTo>
                <a:cubicBezTo>
                  <a:pt x="499427" y="1024151"/>
                  <a:pt x="502599" y="1023328"/>
                  <a:pt x="506828" y="1023328"/>
                </a:cubicBezTo>
                <a:cubicBezTo>
                  <a:pt x="510352" y="1023328"/>
                  <a:pt x="513641" y="1023975"/>
                  <a:pt x="516696" y="1025267"/>
                </a:cubicBezTo>
                <a:cubicBezTo>
                  <a:pt x="519750" y="1026559"/>
                  <a:pt x="521747" y="1028497"/>
                  <a:pt x="522686" y="1031082"/>
                </a:cubicBezTo>
                <a:cubicBezTo>
                  <a:pt x="531145" y="1031552"/>
                  <a:pt x="537136" y="1035076"/>
                  <a:pt x="540660" y="1041655"/>
                </a:cubicBezTo>
                <a:cubicBezTo>
                  <a:pt x="543715" y="1041889"/>
                  <a:pt x="546710" y="1043652"/>
                  <a:pt x="549647" y="1046941"/>
                </a:cubicBezTo>
                <a:cubicBezTo>
                  <a:pt x="552584" y="1050230"/>
                  <a:pt x="554052" y="1053989"/>
                  <a:pt x="554052" y="1058219"/>
                </a:cubicBezTo>
                <a:cubicBezTo>
                  <a:pt x="554052" y="1060098"/>
                  <a:pt x="553465" y="1062448"/>
                  <a:pt x="552290" y="1065267"/>
                </a:cubicBezTo>
                <a:cubicBezTo>
                  <a:pt x="557694" y="1067382"/>
                  <a:pt x="560396" y="1071493"/>
                  <a:pt x="560396" y="1077602"/>
                </a:cubicBezTo>
                <a:cubicBezTo>
                  <a:pt x="560396" y="1079716"/>
                  <a:pt x="560279" y="1081244"/>
                  <a:pt x="560044" y="1082183"/>
                </a:cubicBezTo>
                <a:cubicBezTo>
                  <a:pt x="563098" y="1083828"/>
                  <a:pt x="565271" y="1085531"/>
                  <a:pt x="566564" y="1087294"/>
                </a:cubicBezTo>
                <a:cubicBezTo>
                  <a:pt x="567856" y="1089056"/>
                  <a:pt x="568502" y="1091229"/>
                  <a:pt x="568502" y="1093813"/>
                </a:cubicBezTo>
                <a:cubicBezTo>
                  <a:pt x="568502" y="1096633"/>
                  <a:pt x="567797" y="1100392"/>
                  <a:pt x="566388" y="1105091"/>
                </a:cubicBezTo>
                <a:cubicBezTo>
                  <a:pt x="569207" y="1107206"/>
                  <a:pt x="570617" y="1110730"/>
                  <a:pt x="570617" y="1115664"/>
                </a:cubicBezTo>
                <a:cubicBezTo>
                  <a:pt x="570617" y="1120833"/>
                  <a:pt x="569325" y="1124709"/>
                  <a:pt x="566740" y="1127294"/>
                </a:cubicBezTo>
                <a:cubicBezTo>
                  <a:pt x="568854" y="1130818"/>
                  <a:pt x="569912" y="1135165"/>
                  <a:pt x="569912" y="1140333"/>
                </a:cubicBezTo>
                <a:cubicBezTo>
                  <a:pt x="569912" y="1145502"/>
                  <a:pt x="568737" y="1149614"/>
                  <a:pt x="566388" y="1152668"/>
                </a:cubicBezTo>
                <a:cubicBezTo>
                  <a:pt x="567797" y="1159717"/>
                  <a:pt x="568502" y="1164651"/>
                  <a:pt x="568502" y="1167470"/>
                </a:cubicBezTo>
                <a:cubicBezTo>
                  <a:pt x="568502" y="1172404"/>
                  <a:pt x="567445" y="1175811"/>
                  <a:pt x="565330" y="1177690"/>
                </a:cubicBezTo>
                <a:cubicBezTo>
                  <a:pt x="567210" y="1181920"/>
                  <a:pt x="568150" y="1186031"/>
                  <a:pt x="568150" y="1190026"/>
                </a:cubicBezTo>
                <a:cubicBezTo>
                  <a:pt x="568150" y="1195429"/>
                  <a:pt x="566857" y="1199423"/>
                  <a:pt x="564273" y="1202008"/>
                </a:cubicBezTo>
                <a:cubicBezTo>
                  <a:pt x="564508" y="1205767"/>
                  <a:pt x="562922" y="1208821"/>
                  <a:pt x="559515" y="1211171"/>
                </a:cubicBezTo>
                <a:cubicBezTo>
                  <a:pt x="556108" y="1213520"/>
                  <a:pt x="552290" y="1214695"/>
                  <a:pt x="548062" y="1214695"/>
                </a:cubicBezTo>
                <a:cubicBezTo>
                  <a:pt x="544772" y="1214695"/>
                  <a:pt x="541953" y="1213873"/>
                  <a:pt x="539603" y="1212228"/>
                </a:cubicBezTo>
                <a:cubicBezTo>
                  <a:pt x="537254" y="1210584"/>
                  <a:pt x="536079" y="1208234"/>
                  <a:pt x="536079" y="1205180"/>
                </a:cubicBezTo>
                <a:cubicBezTo>
                  <a:pt x="534199" y="1200716"/>
                  <a:pt x="533259" y="1195664"/>
                  <a:pt x="533259" y="1190026"/>
                </a:cubicBezTo>
                <a:cubicBezTo>
                  <a:pt x="533259" y="1181332"/>
                  <a:pt x="535374" y="1174989"/>
                  <a:pt x="539603" y="1170995"/>
                </a:cubicBezTo>
                <a:cubicBezTo>
                  <a:pt x="537958" y="1168880"/>
                  <a:pt x="536490" y="1165414"/>
                  <a:pt x="535198" y="1160598"/>
                </a:cubicBezTo>
                <a:cubicBezTo>
                  <a:pt x="533906" y="1155782"/>
                  <a:pt x="533259" y="1151259"/>
                  <a:pt x="533259" y="1147030"/>
                </a:cubicBezTo>
                <a:cubicBezTo>
                  <a:pt x="533259" y="1141156"/>
                  <a:pt x="534434" y="1137514"/>
                  <a:pt x="536784" y="1136104"/>
                </a:cubicBezTo>
                <a:cubicBezTo>
                  <a:pt x="534904" y="1132580"/>
                  <a:pt x="533964" y="1128938"/>
                  <a:pt x="533964" y="1125179"/>
                </a:cubicBezTo>
                <a:cubicBezTo>
                  <a:pt x="533964" y="1120950"/>
                  <a:pt x="535257" y="1115781"/>
                  <a:pt x="537841" y="1109673"/>
                </a:cubicBezTo>
                <a:cubicBezTo>
                  <a:pt x="535726" y="1108028"/>
                  <a:pt x="533964" y="1105561"/>
                  <a:pt x="532555" y="1102272"/>
                </a:cubicBezTo>
                <a:cubicBezTo>
                  <a:pt x="531145" y="1098982"/>
                  <a:pt x="530440" y="1095810"/>
                  <a:pt x="530440" y="1092756"/>
                </a:cubicBezTo>
                <a:cubicBezTo>
                  <a:pt x="530440" y="1091816"/>
                  <a:pt x="530675" y="1090407"/>
                  <a:pt x="531145" y="1088527"/>
                </a:cubicBezTo>
                <a:cubicBezTo>
                  <a:pt x="528561" y="1086412"/>
                  <a:pt x="526270" y="1083006"/>
                  <a:pt x="524273" y="1078307"/>
                </a:cubicBezTo>
                <a:cubicBezTo>
                  <a:pt x="522276" y="1073608"/>
                  <a:pt x="521395" y="1069379"/>
                  <a:pt x="521629" y="1065619"/>
                </a:cubicBezTo>
                <a:cubicBezTo>
                  <a:pt x="519515" y="1065384"/>
                  <a:pt x="517400" y="1064680"/>
                  <a:pt x="515286" y="1063505"/>
                </a:cubicBezTo>
                <a:cubicBezTo>
                  <a:pt x="513171" y="1062330"/>
                  <a:pt x="511527" y="1060685"/>
                  <a:pt x="510352" y="1058571"/>
                </a:cubicBezTo>
                <a:lnTo>
                  <a:pt x="506475" y="1058571"/>
                </a:lnTo>
                <a:cubicBezTo>
                  <a:pt x="502481" y="1058571"/>
                  <a:pt x="499662" y="1057749"/>
                  <a:pt x="498017" y="1056104"/>
                </a:cubicBezTo>
                <a:cubicBezTo>
                  <a:pt x="496137" y="1058453"/>
                  <a:pt x="493024" y="1060509"/>
                  <a:pt x="488678" y="1062271"/>
                </a:cubicBezTo>
                <a:cubicBezTo>
                  <a:pt x="484331" y="1064033"/>
                  <a:pt x="480513" y="1064562"/>
                  <a:pt x="477224" y="1063857"/>
                </a:cubicBezTo>
                <a:lnTo>
                  <a:pt x="476872" y="1063857"/>
                </a:lnTo>
                <a:cubicBezTo>
                  <a:pt x="477341" y="1066442"/>
                  <a:pt x="476578" y="1068733"/>
                  <a:pt x="474581" y="1070730"/>
                </a:cubicBezTo>
                <a:cubicBezTo>
                  <a:pt x="472584" y="1072727"/>
                  <a:pt x="470175" y="1073843"/>
                  <a:pt x="467356" y="1074078"/>
                </a:cubicBezTo>
                <a:cubicBezTo>
                  <a:pt x="465711" y="1078777"/>
                  <a:pt x="461365" y="1081596"/>
                  <a:pt x="454316" y="1082536"/>
                </a:cubicBezTo>
                <a:cubicBezTo>
                  <a:pt x="454551" y="1086530"/>
                  <a:pt x="453729" y="1089878"/>
                  <a:pt x="451849" y="1092580"/>
                </a:cubicBezTo>
                <a:cubicBezTo>
                  <a:pt x="449970" y="1095282"/>
                  <a:pt x="447855" y="1096868"/>
                  <a:pt x="445506" y="1097338"/>
                </a:cubicBezTo>
                <a:cubicBezTo>
                  <a:pt x="445506" y="1103446"/>
                  <a:pt x="444213" y="1109790"/>
                  <a:pt x="441628" y="1116369"/>
                </a:cubicBezTo>
                <a:cubicBezTo>
                  <a:pt x="442098" y="1118248"/>
                  <a:pt x="442333" y="1119893"/>
                  <a:pt x="442333" y="1121303"/>
                </a:cubicBezTo>
                <a:cubicBezTo>
                  <a:pt x="442333" y="1126002"/>
                  <a:pt x="441393" y="1130231"/>
                  <a:pt x="439514" y="1133990"/>
                </a:cubicBezTo>
                <a:cubicBezTo>
                  <a:pt x="440689" y="1136339"/>
                  <a:pt x="441276" y="1139041"/>
                  <a:pt x="441276" y="1142096"/>
                </a:cubicBezTo>
                <a:cubicBezTo>
                  <a:pt x="441276" y="1146090"/>
                  <a:pt x="440571" y="1150201"/>
                  <a:pt x="439161" y="1154431"/>
                </a:cubicBezTo>
                <a:cubicBezTo>
                  <a:pt x="441276" y="1157250"/>
                  <a:pt x="442333" y="1160422"/>
                  <a:pt x="442333" y="1163946"/>
                </a:cubicBezTo>
                <a:cubicBezTo>
                  <a:pt x="442333" y="1166061"/>
                  <a:pt x="441746" y="1168528"/>
                  <a:pt x="440571" y="1171347"/>
                </a:cubicBezTo>
                <a:cubicBezTo>
                  <a:pt x="441276" y="1172757"/>
                  <a:pt x="441628" y="1174989"/>
                  <a:pt x="441628" y="1178043"/>
                </a:cubicBezTo>
                <a:cubicBezTo>
                  <a:pt x="441628" y="1183212"/>
                  <a:pt x="440571" y="1186971"/>
                  <a:pt x="438456" y="1189321"/>
                </a:cubicBezTo>
                <a:cubicBezTo>
                  <a:pt x="439396" y="1192610"/>
                  <a:pt x="439866" y="1195194"/>
                  <a:pt x="439866" y="1197074"/>
                </a:cubicBezTo>
                <a:cubicBezTo>
                  <a:pt x="439866" y="1198954"/>
                  <a:pt x="439514" y="1200598"/>
                  <a:pt x="438809" y="1202008"/>
                </a:cubicBezTo>
                <a:cubicBezTo>
                  <a:pt x="438809" y="1206002"/>
                  <a:pt x="437282" y="1209115"/>
                  <a:pt x="434228" y="1211347"/>
                </a:cubicBezTo>
                <a:cubicBezTo>
                  <a:pt x="431173" y="1213579"/>
                  <a:pt x="427531" y="1214695"/>
                  <a:pt x="423302" y="1214695"/>
                </a:cubicBezTo>
                <a:cubicBezTo>
                  <a:pt x="419308" y="1214695"/>
                  <a:pt x="415843" y="1213579"/>
                  <a:pt x="412906" y="1211347"/>
                </a:cubicBezTo>
                <a:cubicBezTo>
                  <a:pt x="409969" y="1209115"/>
                  <a:pt x="408618" y="1206002"/>
                  <a:pt x="408853" y="1202008"/>
                </a:cubicBezTo>
                <a:cubicBezTo>
                  <a:pt x="408148" y="1199893"/>
                  <a:pt x="407796" y="1197661"/>
                  <a:pt x="407796" y="1195312"/>
                </a:cubicBezTo>
                <a:cubicBezTo>
                  <a:pt x="407796" y="1190378"/>
                  <a:pt x="408618" y="1185679"/>
                  <a:pt x="410263" y="1181215"/>
                </a:cubicBezTo>
                <a:cubicBezTo>
                  <a:pt x="408148" y="1178395"/>
                  <a:pt x="407091" y="1175341"/>
                  <a:pt x="407091" y="1172052"/>
                </a:cubicBezTo>
                <a:cubicBezTo>
                  <a:pt x="407091" y="1169937"/>
                  <a:pt x="407678" y="1167470"/>
                  <a:pt x="408853" y="1164651"/>
                </a:cubicBezTo>
                <a:cubicBezTo>
                  <a:pt x="407208" y="1162066"/>
                  <a:pt x="406386" y="1159130"/>
                  <a:pt x="406386" y="1155840"/>
                </a:cubicBezTo>
                <a:cubicBezTo>
                  <a:pt x="406386" y="1153491"/>
                  <a:pt x="406856" y="1151376"/>
                  <a:pt x="407796" y="1149497"/>
                </a:cubicBezTo>
                <a:cubicBezTo>
                  <a:pt x="408735" y="1147617"/>
                  <a:pt x="409910" y="1146090"/>
                  <a:pt x="411320" y="1144915"/>
                </a:cubicBezTo>
                <a:cubicBezTo>
                  <a:pt x="408031" y="1141156"/>
                  <a:pt x="406386" y="1136809"/>
                  <a:pt x="406386" y="1131875"/>
                </a:cubicBezTo>
                <a:cubicBezTo>
                  <a:pt x="406386" y="1127176"/>
                  <a:pt x="407913" y="1123182"/>
                  <a:pt x="410967" y="1119893"/>
                </a:cubicBezTo>
                <a:cubicBezTo>
                  <a:pt x="410028" y="1118718"/>
                  <a:pt x="409205" y="1116956"/>
                  <a:pt x="408500" y="1114606"/>
                </a:cubicBezTo>
                <a:cubicBezTo>
                  <a:pt x="407796" y="1112257"/>
                  <a:pt x="407443" y="1109907"/>
                  <a:pt x="407443" y="1107558"/>
                </a:cubicBezTo>
                <a:cubicBezTo>
                  <a:pt x="407443" y="1104504"/>
                  <a:pt x="408148" y="1102272"/>
                  <a:pt x="409558" y="1100862"/>
                </a:cubicBezTo>
                <a:cubicBezTo>
                  <a:pt x="407678" y="1096633"/>
                  <a:pt x="406738" y="1091816"/>
                  <a:pt x="406738" y="1086412"/>
                </a:cubicBezTo>
                <a:cubicBezTo>
                  <a:pt x="406738" y="1081714"/>
                  <a:pt x="407443" y="1078542"/>
                  <a:pt x="408853" y="1076897"/>
                </a:cubicBezTo>
                <a:cubicBezTo>
                  <a:pt x="406738" y="1072198"/>
                  <a:pt x="405681" y="1067734"/>
                  <a:pt x="405681" y="1063505"/>
                </a:cubicBezTo>
                <a:cubicBezTo>
                  <a:pt x="405681" y="1058806"/>
                  <a:pt x="406738" y="1055399"/>
                  <a:pt x="408853" y="1053285"/>
                </a:cubicBezTo>
                <a:cubicBezTo>
                  <a:pt x="405094" y="1048820"/>
                  <a:pt x="403214" y="1043887"/>
                  <a:pt x="403214" y="1038483"/>
                </a:cubicBezTo>
                <a:cubicBezTo>
                  <a:pt x="403214" y="1031904"/>
                  <a:pt x="406033" y="1027088"/>
                  <a:pt x="411672" y="1024033"/>
                </a:cubicBezTo>
                <a:cubicBezTo>
                  <a:pt x="414492" y="1022624"/>
                  <a:pt x="417311" y="1021919"/>
                  <a:pt x="420130" y="1021919"/>
                </a:cubicBezTo>
                <a:close/>
                <a:moveTo>
                  <a:pt x="29606" y="1021919"/>
                </a:moveTo>
                <a:cubicBezTo>
                  <a:pt x="34070" y="1021919"/>
                  <a:pt x="37829" y="1023740"/>
                  <a:pt x="40883" y="1027381"/>
                </a:cubicBezTo>
                <a:cubicBezTo>
                  <a:pt x="43938" y="1031023"/>
                  <a:pt x="45465" y="1035311"/>
                  <a:pt x="45465" y="1040245"/>
                </a:cubicBezTo>
                <a:cubicBezTo>
                  <a:pt x="45465" y="1042829"/>
                  <a:pt x="44878" y="1045531"/>
                  <a:pt x="43703" y="1048351"/>
                </a:cubicBezTo>
                <a:cubicBezTo>
                  <a:pt x="46757" y="1051405"/>
                  <a:pt x="48284" y="1055282"/>
                  <a:pt x="48284" y="1059981"/>
                </a:cubicBezTo>
                <a:cubicBezTo>
                  <a:pt x="48284" y="1063270"/>
                  <a:pt x="48049" y="1065972"/>
                  <a:pt x="47579" y="1068086"/>
                </a:cubicBezTo>
                <a:cubicBezTo>
                  <a:pt x="49459" y="1061273"/>
                  <a:pt x="52161" y="1057279"/>
                  <a:pt x="55685" y="1056104"/>
                </a:cubicBezTo>
                <a:cubicBezTo>
                  <a:pt x="55685" y="1051640"/>
                  <a:pt x="57095" y="1047528"/>
                  <a:pt x="59914" y="1043769"/>
                </a:cubicBezTo>
                <a:cubicBezTo>
                  <a:pt x="62734" y="1040010"/>
                  <a:pt x="66082" y="1037190"/>
                  <a:pt x="69958" y="1035311"/>
                </a:cubicBezTo>
                <a:cubicBezTo>
                  <a:pt x="73835" y="1033431"/>
                  <a:pt x="77066" y="1032844"/>
                  <a:pt x="79650" y="1033549"/>
                </a:cubicBezTo>
                <a:cubicBezTo>
                  <a:pt x="85524" y="1027205"/>
                  <a:pt x="91867" y="1024033"/>
                  <a:pt x="98681" y="1024033"/>
                </a:cubicBezTo>
                <a:cubicBezTo>
                  <a:pt x="101735" y="1024033"/>
                  <a:pt x="104437" y="1024621"/>
                  <a:pt x="106787" y="1025795"/>
                </a:cubicBezTo>
                <a:cubicBezTo>
                  <a:pt x="108901" y="1024151"/>
                  <a:pt x="112073" y="1023328"/>
                  <a:pt x="116302" y="1023328"/>
                </a:cubicBezTo>
                <a:cubicBezTo>
                  <a:pt x="119826" y="1023328"/>
                  <a:pt x="123116" y="1023975"/>
                  <a:pt x="126170" y="1025267"/>
                </a:cubicBezTo>
                <a:cubicBezTo>
                  <a:pt x="129224" y="1026559"/>
                  <a:pt x="131222" y="1028497"/>
                  <a:pt x="132161" y="1031082"/>
                </a:cubicBezTo>
                <a:cubicBezTo>
                  <a:pt x="140619" y="1031552"/>
                  <a:pt x="146611" y="1035076"/>
                  <a:pt x="150135" y="1041655"/>
                </a:cubicBezTo>
                <a:cubicBezTo>
                  <a:pt x="153189" y="1041889"/>
                  <a:pt x="156185" y="1043652"/>
                  <a:pt x="159122" y="1046941"/>
                </a:cubicBezTo>
                <a:cubicBezTo>
                  <a:pt x="162059" y="1050230"/>
                  <a:pt x="163527" y="1053989"/>
                  <a:pt x="163527" y="1058219"/>
                </a:cubicBezTo>
                <a:cubicBezTo>
                  <a:pt x="163527" y="1060098"/>
                  <a:pt x="162940" y="1062448"/>
                  <a:pt x="161765" y="1065267"/>
                </a:cubicBezTo>
                <a:cubicBezTo>
                  <a:pt x="167169" y="1067382"/>
                  <a:pt x="169871" y="1071493"/>
                  <a:pt x="169871" y="1077602"/>
                </a:cubicBezTo>
                <a:cubicBezTo>
                  <a:pt x="169871" y="1079716"/>
                  <a:pt x="169753" y="1081244"/>
                  <a:pt x="169518" y="1082183"/>
                </a:cubicBezTo>
                <a:cubicBezTo>
                  <a:pt x="172573" y="1083828"/>
                  <a:pt x="174746" y="1085531"/>
                  <a:pt x="176038" y="1087294"/>
                </a:cubicBezTo>
                <a:cubicBezTo>
                  <a:pt x="177330" y="1089056"/>
                  <a:pt x="177977" y="1091229"/>
                  <a:pt x="177977" y="1093813"/>
                </a:cubicBezTo>
                <a:cubicBezTo>
                  <a:pt x="177977" y="1096633"/>
                  <a:pt x="177272" y="1100392"/>
                  <a:pt x="175862" y="1105091"/>
                </a:cubicBezTo>
                <a:cubicBezTo>
                  <a:pt x="178681" y="1107206"/>
                  <a:pt x="180091" y="1110730"/>
                  <a:pt x="180091" y="1115664"/>
                </a:cubicBezTo>
                <a:cubicBezTo>
                  <a:pt x="180091" y="1120833"/>
                  <a:pt x="178799" y="1124709"/>
                  <a:pt x="176214" y="1127294"/>
                </a:cubicBezTo>
                <a:cubicBezTo>
                  <a:pt x="178329" y="1130818"/>
                  <a:pt x="179386" y="1135165"/>
                  <a:pt x="179386" y="1140333"/>
                </a:cubicBezTo>
                <a:cubicBezTo>
                  <a:pt x="179386" y="1145502"/>
                  <a:pt x="178212" y="1149614"/>
                  <a:pt x="175862" y="1152668"/>
                </a:cubicBezTo>
                <a:cubicBezTo>
                  <a:pt x="177272" y="1159717"/>
                  <a:pt x="177977" y="1164651"/>
                  <a:pt x="177977" y="1167470"/>
                </a:cubicBezTo>
                <a:cubicBezTo>
                  <a:pt x="177977" y="1172404"/>
                  <a:pt x="176919" y="1175811"/>
                  <a:pt x="174805" y="1177690"/>
                </a:cubicBezTo>
                <a:cubicBezTo>
                  <a:pt x="176684" y="1181920"/>
                  <a:pt x="177624" y="1186031"/>
                  <a:pt x="177624" y="1190026"/>
                </a:cubicBezTo>
                <a:cubicBezTo>
                  <a:pt x="177624" y="1195429"/>
                  <a:pt x="176332" y="1199423"/>
                  <a:pt x="173747" y="1202008"/>
                </a:cubicBezTo>
                <a:cubicBezTo>
                  <a:pt x="173982" y="1205767"/>
                  <a:pt x="172396" y="1208821"/>
                  <a:pt x="168990" y="1211171"/>
                </a:cubicBezTo>
                <a:cubicBezTo>
                  <a:pt x="165583" y="1213520"/>
                  <a:pt x="161765" y="1214695"/>
                  <a:pt x="157536" y="1214695"/>
                </a:cubicBezTo>
                <a:cubicBezTo>
                  <a:pt x="154247" y="1214695"/>
                  <a:pt x="151427" y="1213873"/>
                  <a:pt x="149078" y="1212228"/>
                </a:cubicBezTo>
                <a:cubicBezTo>
                  <a:pt x="146728" y="1210584"/>
                  <a:pt x="145553" y="1208234"/>
                  <a:pt x="145553" y="1205180"/>
                </a:cubicBezTo>
                <a:cubicBezTo>
                  <a:pt x="143674" y="1200716"/>
                  <a:pt x="142734" y="1195664"/>
                  <a:pt x="142734" y="1190026"/>
                </a:cubicBezTo>
                <a:cubicBezTo>
                  <a:pt x="142734" y="1181332"/>
                  <a:pt x="144849" y="1174989"/>
                  <a:pt x="149078" y="1170995"/>
                </a:cubicBezTo>
                <a:cubicBezTo>
                  <a:pt x="147433" y="1168880"/>
                  <a:pt x="145965" y="1165414"/>
                  <a:pt x="144672" y="1160598"/>
                </a:cubicBezTo>
                <a:cubicBezTo>
                  <a:pt x="143380" y="1155782"/>
                  <a:pt x="142734" y="1151259"/>
                  <a:pt x="142734" y="1147030"/>
                </a:cubicBezTo>
                <a:cubicBezTo>
                  <a:pt x="142734" y="1141156"/>
                  <a:pt x="143909" y="1137514"/>
                  <a:pt x="146258" y="1136104"/>
                </a:cubicBezTo>
                <a:cubicBezTo>
                  <a:pt x="144379" y="1132580"/>
                  <a:pt x="143439" y="1128938"/>
                  <a:pt x="143439" y="1125179"/>
                </a:cubicBezTo>
                <a:cubicBezTo>
                  <a:pt x="143439" y="1120950"/>
                  <a:pt x="144731" y="1115781"/>
                  <a:pt x="147315" y="1109673"/>
                </a:cubicBezTo>
                <a:cubicBezTo>
                  <a:pt x="145201" y="1108028"/>
                  <a:pt x="143439" y="1105561"/>
                  <a:pt x="142029" y="1102272"/>
                </a:cubicBezTo>
                <a:cubicBezTo>
                  <a:pt x="140619" y="1098982"/>
                  <a:pt x="139915" y="1095810"/>
                  <a:pt x="139915" y="1092756"/>
                </a:cubicBezTo>
                <a:cubicBezTo>
                  <a:pt x="139915" y="1091816"/>
                  <a:pt x="140150" y="1090407"/>
                  <a:pt x="140619" y="1088527"/>
                </a:cubicBezTo>
                <a:cubicBezTo>
                  <a:pt x="138035" y="1086412"/>
                  <a:pt x="135744" y="1083006"/>
                  <a:pt x="133747" y="1078307"/>
                </a:cubicBezTo>
                <a:cubicBezTo>
                  <a:pt x="131750" y="1073608"/>
                  <a:pt x="130869" y="1069379"/>
                  <a:pt x="131104" y="1065619"/>
                </a:cubicBezTo>
                <a:cubicBezTo>
                  <a:pt x="128989" y="1065384"/>
                  <a:pt x="126875" y="1064680"/>
                  <a:pt x="124760" y="1063505"/>
                </a:cubicBezTo>
                <a:cubicBezTo>
                  <a:pt x="122646" y="1062330"/>
                  <a:pt x="121001" y="1060685"/>
                  <a:pt x="119826" y="1058571"/>
                </a:cubicBezTo>
                <a:lnTo>
                  <a:pt x="115950" y="1058571"/>
                </a:lnTo>
                <a:cubicBezTo>
                  <a:pt x="111956" y="1058571"/>
                  <a:pt x="109136" y="1057749"/>
                  <a:pt x="107491" y="1056104"/>
                </a:cubicBezTo>
                <a:cubicBezTo>
                  <a:pt x="105612" y="1058453"/>
                  <a:pt x="102499" y="1060509"/>
                  <a:pt x="98152" y="1062271"/>
                </a:cubicBezTo>
                <a:cubicBezTo>
                  <a:pt x="93806" y="1064033"/>
                  <a:pt x="89988" y="1064562"/>
                  <a:pt x="86699" y="1063857"/>
                </a:cubicBezTo>
                <a:lnTo>
                  <a:pt x="86346" y="1063857"/>
                </a:lnTo>
                <a:cubicBezTo>
                  <a:pt x="86816" y="1066442"/>
                  <a:pt x="86052" y="1068733"/>
                  <a:pt x="84055" y="1070730"/>
                </a:cubicBezTo>
                <a:cubicBezTo>
                  <a:pt x="82058" y="1072727"/>
                  <a:pt x="79650" y="1073843"/>
                  <a:pt x="76830" y="1074078"/>
                </a:cubicBezTo>
                <a:cubicBezTo>
                  <a:pt x="75186" y="1078777"/>
                  <a:pt x="70839" y="1081596"/>
                  <a:pt x="63791" y="1082536"/>
                </a:cubicBezTo>
                <a:cubicBezTo>
                  <a:pt x="64026" y="1086530"/>
                  <a:pt x="63204" y="1089878"/>
                  <a:pt x="61324" y="1092580"/>
                </a:cubicBezTo>
                <a:cubicBezTo>
                  <a:pt x="59444" y="1095282"/>
                  <a:pt x="57330" y="1096868"/>
                  <a:pt x="54980" y="1097338"/>
                </a:cubicBezTo>
                <a:cubicBezTo>
                  <a:pt x="54980" y="1103446"/>
                  <a:pt x="53688" y="1109790"/>
                  <a:pt x="51104" y="1116369"/>
                </a:cubicBezTo>
                <a:cubicBezTo>
                  <a:pt x="51573" y="1118248"/>
                  <a:pt x="51808" y="1119893"/>
                  <a:pt x="51808" y="1121303"/>
                </a:cubicBezTo>
                <a:cubicBezTo>
                  <a:pt x="51808" y="1126002"/>
                  <a:pt x="50869" y="1130231"/>
                  <a:pt x="48989" y="1133990"/>
                </a:cubicBezTo>
                <a:cubicBezTo>
                  <a:pt x="50164" y="1136339"/>
                  <a:pt x="50751" y="1139041"/>
                  <a:pt x="50751" y="1142096"/>
                </a:cubicBezTo>
                <a:cubicBezTo>
                  <a:pt x="50751" y="1146090"/>
                  <a:pt x="50046" y="1150201"/>
                  <a:pt x="48637" y="1154431"/>
                </a:cubicBezTo>
                <a:cubicBezTo>
                  <a:pt x="50751" y="1157250"/>
                  <a:pt x="51808" y="1160422"/>
                  <a:pt x="51808" y="1163946"/>
                </a:cubicBezTo>
                <a:cubicBezTo>
                  <a:pt x="51808" y="1166061"/>
                  <a:pt x="51221" y="1168528"/>
                  <a:pt x="50046" y="1171347"/>
                </a:cubicBezTo>
                <a:cubicBezTo>
                  <a:pt x="50751" y="1172757"/>
                  <a:pt x="51104" y="1174989"/>
                  <a:pt x="51104" y="1178043"/>
                </a:cubicBezTo>
                <a:cubicBezTo>
                  <a:pt x="51104" y="1183212"/>
                  <a:pt x="50046" y="1186971"/>
                  <a:pt x="47932" y="1189321"/>
                </a:cubicBezTo>
                <a:cubicBezTo>
                  <a:pt x="48872" y="1192610"/>
                  <a:pt x="49341" y="1195194"/>
                  <a:pt x="49341" y="1197074"/>
                </a:cubicBezTo>
                <a:cubicBezTo>
                  <a:pt x="49341" y="1198954"/>
                  <a:pt x="48989" y="1200598"/>
                  <a:pt x="48284" y="1202008"/>
                </a:cubicBezTo>
                <a:cubicBezTo>
                  <a:pt x="48284" y="1206002"/>
                  <a:pt x="46757" y="1209115"/>
                  <a:pt x="43703" y="1211347"/>
                </a:cubicBezTo>
                <a:cubicBezTo>
                  <a:pt x="40648" y="1213579"/>
                  <a:pt x="37007" y="1214695"/>
                  <a:pt x="32778" y="1214695"/>
                </a:cubicBezTo>
                <a:cubicBezTo>
                  <a:pt x="28783" y="1214695"/>
                  <a:pt x="25318" y="1213579"/>
                  <a:pt x="22381" y="1211347"/>
                </a:cubicBezTo>
                <a:cubicBezTo>
                  <a:pt x="19444" y="1209115"/>
                  <a:pt x="18093" y="1206002"/>
                  <a:pt x="18328" y="1202008"/>
                </a:cubicBezTo>
                <a:cubicBezTo>
                  <a:pt x="17623" y="1199893"/>
                  <a:pt x="17271" y="1197661"/>
                  <a:pt x="17271" y="1195312"/>
                </a:cubicBezTo>
                <a:cubicBezTo>
                  <a:pt x="17271" y="1190378"/>
                  <a:pt x="18093" y="1185679"/>
                  <a:pt x="19738" y="1181215"/>
                </a:cubicBezTo>
                <a:cubicBezTo>
                  <a:pt x="17623" y="1178395"/>
                  <a:pt x="16566" y="1175341"/>
                  <a:pt x="16566" y="1172052"/>
                </a:cubicBezTo>
                <a:cubicBezTo>
                  <a:pt x="16566" y="1169937"/>
                  <a:pt x="17153" y="1167470"/>
                  <a:pt x="18328" y="1164651"/>
                </a:cubicBezTo>
                <a:cubicBezTo>
                  <a:pt x="16683" y="1162066"/>
                  <a:pt x="15861" y="1159130"/>
                  <a:pt x="15861" y="1155840"/>
                </a:cubicBezTo>
                <a:cubicBezTo>
                  <a:pt x="15861" y="1153491"/>
                  <a:pt x="16331" y="1151376"/>
                  <a:pt x="17271" y="1149497"/>
                </a:cubicBezTo>
                <a:cubicBezTo>
                  <a:pt x="18211" y="1147617"/>
                  <a:pt x="19385" y="1146090"/>
                  <a:pt x="20795" y="1144915"/>
                </a:cubicBezTo>
                <a:cubicBezTo>
                  <a:pt x="17506" y="1141156"/>
                  <a:pt x="15861" y="1136809"/>
                  <a:pt x="15861" y="1131875"/>
                </a:cubicBezTo>
                <a:cubicBezTo>
                  <a:pt x="15861" y="1127176"/>
                  <a:pt x="17388" y="1123182"/>
                  <a:pt x="20443" y="1119893"/>
                </a:cubicBezTo>
                <a:cubicBezTo>
                  <a:pt x="19503" y="1118718"/>
                  <a:pt x="18680" y="1116956"/>
                  <a:pt x="17976" y="1114606"/>
                </a:cubicBezTo>
                <a:cubicBezTo>
                  <a:pt x="17271" y="1112257"/>
                  <a:pt x="16918" y="1109907"/>
                  <a:pt x="16918" y="1107558"/>
                </a:cubicBezTo>
                <a:cubicBezTo>
                  <a:pt x="16918" y="1104504"/>
                  <a:pt x="17623" y="1102272"/>
                  <a:pt x="19033" y="1100862"/>
                </a:cubicBezTo>
                <a:cubicBezTo>
                  <a:pt x="17153" y="1096633"/>
                  <a:pt x="16213" y="1091816"/>
                  <a:pt x="16213" y="1086412"/>
                </a:cubicBezTo>
                <a:cubicBezTo>
                  <a:pt x="16213" y="1081714"/>
                  <a:pt x="16918" y="1078542"/>
                  <a:pt x="18328" y="1076897"/>
                </a:cubicBezTo>
                <a:cubicBezTo>
                  <a:pt x="16213" y="1072198"/>
                  <a:pt x="15156" y="1067734"/>
                  <a:pt x="15156" y="1063505"/>
                </a:cubicBezTo>
                <a:cubicBezTo>
                  <a:pt x="15156" y="1058806"/>
                  <a:pt x="16213" y="1055399"/>
                  <a:pt x="18328" y="1053285"/>
                </a:cubicBezTo>
                <a:cubicBezTo>
                  <a:pt x="14569" y="1048820"/>
                  <a:pt x="12689" y="1043887"/>
                  <a:pt x="12689" y="1038483"/>
                </a:cubicBezTo>
                <a:cubicBezTo>
                  <a:pt x="12689" y="1031904"/>
                  <a:pt x="15509" y="1027088"/>
                  <a:pt x="21147" y="1024033"/>
                </a:cubicBezTo>
                <a:cubicBezTo>
                  <a:pt x="23967" y="1022624"/>
                  <a:pt x="26786" y="1021919"/>
                  <a:pt x="29606" y="1021919"/>
                </a:cubicBezTo>
                <a:close/>
                <a:moveTo>
                  <a:pt x="6778960" y="1019452"/>
                </a:moveTo>
                <a:cubicBezTo>
                  <a:pt x="6782954" y="1019452"/>
                  <a:pt x="6786948" y="1021155"/>
                  <a:pt x="6790942" y="1024562"/>
                </a:cubicBezTo>
                <a:cubicBezTo>
                  <a:pt x="6794936" y="1027969"/>
                  <a:pt x="6797639" y="1031669"/>
                  <a:pt x="6799048" y="1035663"/>
                </a:cubicBezTo>
                <a:cubicBezTo>
                  <a:pt x="6804217" y="1036603"/>
                  <a:pt x="6808623" y="1039129"/>
                  <a:pt x="6812264" y="1043240"/>
                </a:cubicBezTo>
                <a:cubicBezTo>
                  <a:pt x="6815906" y="1047352"/>
                  <a:pt x="6817727" y="1051522"/>
                  <a:pt x="6817727" y="1055752"/>
                </a:cubicBezTo>
                <a:cubicBezTo>
                  <a:pt x="6817727" y="1056926"/>
                  <a:pt x="6817609" y="1057866"/>
                  <a:pt x="6817375" y="1058571"/>
                </a:cubicBezTo>
                <a:cubicBezTo>
                  <a:pt x="6825362" y="1062565"/>
                  <a:pt x="6830296" y="1069261"/>
                  <a:pt x="6832176" y="1078659"/>
                </a:cubicBezTo>
                <a:cubicBezTo>
                  <a:pt x="6835936" y="1080304"/>
                  <a:pt x="6839342" y="1082771"/>
                  <a:pt x="6842397" y="1086060"/>
                </a:cubicBezTo>
                <a:cubicBezTo>
                  <a:pt x="6845451" y="1089349"/>
                  <a:pt x="6847448" y="1093461"/>
                  <a:pt x="6848388" y="1098395"/>
                </a:cubicBezTo>
                <a:cubicBezTo>
                  <a:pt x="6848857" y="1097925"/>
                  <a:pt x="6849680" y="1096574"/>
                  <a:pt x="6850854" y="1094342"/>
                </a:cubicBezTo>
                <a:cubicBezTo>
                  <a:pt x="6852029" y="1092110"/>
                  <a:pt x="6853439" y="1090113"/>
                  <a:pt x="6855084" y="1088351"/>
                </a:cubicBezTo>
                <a:cubicBezTo>
                  <a:pt x="6856729" y="1086589"/>
                  <a:pt x="6858608" y="1085708"/>
                  <a:pt x="6860722" y="1085708"/>
                </a:cubicBezTo>
                <a:cubicBezTo>
                  <a:pt x="6860253" y="1083123"/>
                  <a:pt x="6860899" y="1079893"/>
                  <a:pt x="6862661" y="1076016"/>
                </a:cubicBezTo>
                <a:cubicBezTo>
                  <a:pt x="6864423" y="1072139"/>
                  <a:pt x="6866597" y="1069731"/>
                  <a:pt x="6869181" y="1068791"/>
                </a:cubicBezTo>
                <a:cubicBezTo>
                  <a:pt x="6868946" y="1067851"/>
                  <a:pt x="6868828" y="1066442"/>
                  <a:pt x="6868828" y="1064562"/>
                </a:cubicBezTo>
                <a:cubicBezTo>
                  <a:pt x="6868828" y="1061508"/>
                  <a:pt x="6869651" y="1059041"/>
                  <a:pt x="6871296" y="1057161"/>
                </a:cubicBezTo>
                <a:cubicBezTo>
                  <a:pt x="6872940" y="1055282"/>
                  <a:pt x="6874820" y="1054459"/>
                  <a:pt x="6876934" y="1054694"/>
                </a:cubicBezTo>
                <a:cubicBezTo>
                  <a:pt x="6876934" y="1049760"/>
                  <a:pt x="6878168" y="1045766"/>
                  <a:pt x="6880635" y="1042712"/>
                </a:cubicBezTo>
                <a:cubicBezTo>
                  <a:pt x="6883102" y="1039657"/>
                  <a:pt x="6885862" y="1038248"/>
                  <a:pt x="6888917" y="1038483"/>
                </a:cubicBezTo>
                <a:cubicBezTo>
                  <a:pt x="6889386" y="1033784"/>
                  <a:pt x="6891090" y="1029966"/>
                  <a:pt x="6894027" y="1027029"/>
                </a:cubicBezTo>
                <a:cubicBezTo>
                  <a:pt x="6896964" y="1024092"/>
                  <a:pt x="6900312" y="1022624"/>
                  <a:pt x="6904071" y="1022624"/>
                </a:cubicBezTo>
                <a:cubicBezTo>
                  <a:pt x="6908535" y="1022624"/>
                  <a:pt x="6911942" y="1024856"/>
                  <a:pt x="6914291" y="1029320"/>
                </a:cubicBezTo>
                <a:cubicBezTo>
                  <a:pt x="6916641" y="1032609"/>
                  <a:pt x="6917815" y="1036016"/>
                  <a:pt x="6917815" y="1039540"/>
                </a:cubicBezTo>
                <a:cubicBezTo>
                  <a:pt x="6917815" y="1043769"/>
                  <a:pt x="6915936" y="1047411"/>
                  <a:pt x="6912177" y="1050465"/>
                </a:cubicBezTo>
                <a:cubicBezTo>
                  <a:pt x="6912647" y="1052345"/>
                  <a:pt x="6912881" y="1053520"/>
                  <a:pt x="6912881" y="1053989"/>
                </a:cubicBezTo>
                <a:cubicBezTo>
                  <a:pt x="6912881" y="1056809"/>
                  <a:pt x="6911824" y="1059393"/>
                  <a:pt x="6909710" y="1061743"/>
                </a:cubicBezTo>
                <a:cubicBezTo>
                  <a:pt x="6907595" y="1064092"/>
                  <a:pt x="6905363" y="1065619"/>
                  <a:pt x="6903013" y="1066324"/>
                </a:cubicBezTo>
                <a:lnTo>
                  <a:pt x="6903013" y="1067734"/>
                </a:lnTo>
                <a:cubicBezTo>
                  <a:pt x="6903013" y="1071493"/>
                  <a:pt x="6900899" y="1073843"/>
                  <a:pt x="6896670" y="1074782"/>
                </a:cubicBezTo>
                <a:cubicBezTo>
                  <a:pt x="6896435" y="1083476"/>
                  <a:pt x="6891736" y="1091111"/>
                  <a:pt x="6882573" y="1097690"/>
                </a:cubicBezTo>
                <a:cubicBezTo>
                  <a:pt x="6882808" y="1102389"/>
                  <a:pt x="6881633" y="1106794"/>
                  <a:pt x="6879049" y="1110906"/>
                </a:cubicBezTo>
                <a:cubicBezTo>
                  <a:pt x="6876465" y="1115018"/>
                  <a:pt x="6873175" y="1117896"/>
                  <a:pt x="6869181" y="1119540"/>
                </a:cubicBezTo>
                <a:cubicBezTo>
                  <a:pt x="6869416" y="1120245"/>
                  <a:pt x="6869534" y="1121303"/>
                  <a:pt x="6869534" y="1122712"/>
                </a:cubicBezTo>
                <a:cubicBezTo>
                  <a:pt x="6869534" y="1124357"/>
                  <a:pt x="6869181" y="1126237"/>
                  <a:pt x="6868476" y="1128351"/>
                </a:cubicBezTo>
                <a:cubicBezTo>
                  <a:pt x="6870590" y="1129761"/>
                  <a:pt x="6872764" y="1131817"/>
                  <a:pt x="6874996" y="1134519"/>
                </a:cubicBezTo>
                <a:cubicBezTo>
                  <a:pt x="6877228" y="1137220"/>
                  <a:pt x="6878227" y="1140216"/>
                  <a:pt x="6877992" y="1143505"/>
                </a:cubicBezTo>
                <a:cubicBezTo>
                  <a:pt x="6880341" y="1144210"/>
                  <a:pt x="6882514" y="1145620"/>
                  <a:pt x="6884511" y="1147734"/>
                </a:cubicBezTo>
                <a:cubicBezTo>
                  <a:pt x="6886509" y="1149849"/>
                  <a:pt x="6887389" y="1152433"/>
                  <a:pt x="6887155" y="1155488"/>
                </a:cubicBezTo>
                <a:cubicBezTo>
                  <a:pt x="6895378" y="1159482"/>
                  <a:pt x="6899489" y="1164533"/>
                  <a:pt x="6899489" y="1170642"/>
                </a:cubicBezTo>
                <a:cubicBezTo>
                  <a:pt x="6899489" y="1171347"/>
                  <a:pt x="6899254" y="1172874"/>
                  <a:pt x="6898785" y="1175224"/>
                </a:cubicBezTo>
                <a:cubicBezTo>
                  <a:pt x="6901839" y="1175224"/>
                  <a:pt x="6904365" y="1176398"/>
                  <a:pt x="6906362" y="1178748"/>
                </a:cubicBezTo>
                <a:cubicBezTo>
                  <a:pt x="6908359" y="1181097"/>
                  <a:pt x="6909240" y="1184034"/>
                  <a:pt x="6909005" y="1187559"/>
                </a:cubicBezTo>
                <a:cubicBezTo>
                  <a:pt x="6911119" y="1188263"/>
                  <a:pt x="6912940" y="1189555"/>
                  <a:pt x="6914467" y="1191435"/>
                </a:cubicBezTo>
                <a:cubicBezTo>
                  <a:pt x="6915995" y="1193315"/>
                  <a:pt x="6916758" y="1196017"/>
                  <a:pt x="6916758" y="1199541"/>
                </a:cubicBezTo>
                <a:cubicBezTo>
                  <a:pt x="6916758" y="1200481"/>
                  <a:pt x="6916523" y="1202360"/>
                  <a:pt x="6916053" y="1205180"/>
                </a:cubicBezTo>
                <a:cubicBezTo>
                  <a:pt x="6917463" y="1207294"/>
                  <a:pt x="6918168" y="1209409"/>
                  <a:pt x="6918168" y="1211523"/>
                </a:cubicBezTo>
                <a:cubicBezTo>
                  <a:pt x="6918168" y="1214578"/>
                  <a:pt x="6916993" y="1217162"/>
                  <a:pt x="6914644" y="1219277"/>
                </a:cubicBezTo>
                <a:cubicBezTo>
                  <a:pt x="6912294" y="1221391"/>
                  <a:pt x="6909475" y="1222449"/>
                  <a:pt x="6906185" y="1222449"/>
                </a:cubicBezTo>
                <a:cubicBezTo>
                  <a:pt x="6898667" y="1222449"/>
                  <a:pt x="6893028" y="1217280"/>
                  <a:pt x="6889269" y="1206942"/>
                </a:cubicBezTo>
                <a:cubicBezTo>
                  <a:pt x="6885980" y="1205532"/>
                  <a:pt x="6882690" y="1202125"/>
                  <a:pt x="6879401" y="1196721"/>
                </a:cubicBezTo>
                <a:cubicBezTo>
                  <a:pt x="6876112" y="1191318"/>
                  <a:pt x="6874467" y="1186736"/>
                  <a:pt x="6874467" y="1182977"/>
                </a:cubicBezTo>
                <a:cubicBezTo>
                  <a:pt x="6869768" y="1179923"/>
                  <a:pt x="6865598" y="1176281"/>
                  <a:pt x="6861956" y="1172052"/>
                </a:cubicBezTo>
                <a:cubicBezTo>
                  <a:pt x="6858314" y="1167823"/>
                  <a:pt x="6856141" y="1163594"/>
                  <a:pt x="6855436" y="1159364"/>
                </a:cubicBezTo>
                <a:cubicBezTo>
                  <a:pt x="6851207" y="1157955"/>
                  <a:pt x="6848505" y="1154900"/>
                  <a:pt x="6847330" y="1150201"/>
                </a:cubicBezTo>
                <a:cubicBezTo>
                  <a:pt x="6847330" y="1152551"/>
                  <a:pt x="6846391" y="1155312"/>
                  <a:pt x="6844511" y="1158483"/>
                </a:cubicBezTo>
                <a:cubicBezTo>
                  <a:pt x="6842632" y="1161655"/>
                  <a:pt x="6840517" y="1163359"/>
                  <a:pt x="6838167" y="1163594"/>
                </a:cubicBezTo>
                <a:cubicBezTo>
                  <a:pt x="6837933" y="1171112"/>
                  <a:pt x="6834056" y="1176633"/>
                  <a:pt x="6826537" y="1180157"/>
                </a:cubicBezTo>
                <a:cubicBezTo>
                  <a:pt x="6827243" y="1183447"/>
                  <a:pt x="6826126" y="1187676"/>
                  <a:pt x="6823189" y="1192845"/>
                </a:cubicBezTo>
                <a:cubicBezTo>
                  <a:pt x="6820252" y="1198014"/>
                  <a:pt x="6817140" y="1201303"/>
                  <a:pt x="6813850" y="1202713"/>
                </a:cubicBezTo>
                <a:cubicBezTo>
                  <a:pt x="6812675" y="1207412"/>
                  <a:pt x="6810561" y="1211582"/>
                  <a:pt x="6807507" y="1215224"/>
                </a:cubicBezTo>
                <a:cubicBezTo>
                  <a:pt x="6804452" y="1218866"/>
                  <a:pt x="6800810" y="1220686"/>
                  <a:pt x="6796581" y="1220686"/>
                </a:cubicBezTo>
                <a:cubicBezTo>
                  <a:pt x="6792822" y="1220686"/>
                  <a:pt x="6789650" y="1219335"/>
                  <a:pt x="6787066" y="1216633"/>
                </a:cubicBezTo>
                <a:cubicBezTo>
                  <a:pt x="6784481" y="1213932"/>
                  <a:pt x="6783189" y="1210584"/>
                  <a:pt x="6783189" y="1206589"/>
                </a:cubicBezTo>
                <a:cubicBezTo>
                  <a:pt x="6783189" y="1201186"/>
                  <a:pt x="6785539" y="1196017"/>
                  <a:pt x="6790238" y="1191083"/>
                </a:cubicBezTo>
                <a:cubicBezTo>
                  <a:pt x="6790003" y="1187089"/>
                  <a:pt x="6790825" y="1183329"/>
                  <a:pt x="6792705" y="1179805"/>
                </a:cubicBezTo>
                <a:cubicBezTo>
                  <a:pt x="6794584" y="1176281"/>
                  <a:pt x="6797169" y="1173461"/>
                  <a:pt x="6800458" y="1171347"/>
                </a:cubicBezTo>
                <a:cubicBezTo>
                  <a:pt x="6800223" y="1166413"/>
                  <a:pt x="6801280" y="1162419"/>
                  <a:pt x="6803630" y="1159364"/>
                </a:cubicBezTo>
                <a:cubicBezTo>
                  <a:pt x="6805979" y="1156310"/>
                  <a:pt x="6808799" y="1154900"/>
                  <a:pt x="6812088" y="1155135"/>
                </a:cubicBezTo>
                <a:cubicBezTo>
                  <a:pt x="6811618" y="1151846"/>
                  <a:pt x="6812147" y="1148733"/>
                  <a:pt x="6813674" y="1145796"/>
                </a:cubicBezTo>
                <a:cubicBezTo>
                  <a:pt x="6815201" y="1142859"/>
                  <a:pt x="6817492" y="1140686"/>
                  <a:pt x="6820546" y="1139276"/>
                </a:cubicBezTo>
                <a:cubicBezTo>
                  <a:pt x="6821016" y="1137162"/>
                  <a:pt x="6822778" y="1134342"/>
                  <a:pt x="6825833" y="1130818"/>
                </a:cubicBezTo>
                <a:cubicBezTo>
                  <a:pt x="6827947" y="1128704"/>
                  <a:pt x="6829474" y="1126706"/>
                  <a:pt x="6830414" y="1124827"/>
                </a:cubicBezTo>
                <a:cubicBezTo>
                  <a:pt x="6825010" y="1122007"/>
                  <a:pt x="6822543" y="1117543"/>
                  <a:pt x="6823013" y="1111435"/>
                </a:cubicBezTo>
                <a:cubicBezTo>
                  <a:pt x="6819019" y="1111200"/>
                  <a:pt x="6815730" y="1109614"/>
                  <a:pt x="6813145" y="1106677"/>
                </a:cubicBezTo>
                <a:cubicBezTo>
                  <a:pt x="6810561" y="1103740"/>
                  <a:pt x="6809269" y="1100392"/>
                  <a:pt x="6809269" y="1096633"/>
                </a:cubicBezTo>
                <a:cubicBezTo>
                  <a:pt x="6809269" y="1094518"/>
                  <a:pt x="6809504" y="1092991"/>
                  <a:pt x="6809973" y="1092051"/>
                </a:cubicBezTo>
                <a:cubicBezTo>
                  <a:pt x="6807859" y="1091581"/>
                  <a:pt x="6805686" y="1089937"/>
                  <a:pt x="6803454" y="1087117"/>
                </a:cubicBezTo>
                <a:cubicBezTo>
                  <a:pt x="6801221" y="1084298"/>
                  <a:pt x="6800223" y="1081596"/>
                  <a:pt x="6800458" y="1079012"/>
                </a:cubicBezTo>
                <a:cubicBezTo>
                  <a:pt x="6796934" y="1077132"/>
                  <a:pt x="6794232" y="1075311"/>
                  <a:pt x="6792352" y="1073549"/>
                </a:cubicBezTo>
                <a:cubicBezTo>
                  <a:pt x="6790473" y="1071787"/>
                  <a:pt x="6788945" y="1069496"/>
                  <a:pt x="6787771" y="1066677"/>
                </a:cubicBezTo>
                <a:cubicBezTo>
                  <a:pt x="6782132" y="1063152"/>
                  <a:pt x="6778608" y="1058923"/>
                  <a:pt x="6777198" y="1053989"/>
                </a:cubicBezTo>
                <a:cubicBezTo>
                  <a:pt x="6769444" y="1048351"/>
                  <a:pt x="6765568" y="1042124"/>
                  <a:pt x="6765568" y="1035311"/>
                </a:cubicBezTo>
                <a:cubicBezTo>
                  <a:pt x="6765568" y="1033431"/>
                  <a:pt x="6765920" y="1031434"/>
                  <a:pt x="6766625" y="1029320"/>
                </a:cubicBezTo>
                <a:cubicBezTo>
                  <a:pt x="6769444" y="1022741"/>
                  <a:pt x="6773556" y="1019452"/>
                  <a:pt x="6778960" y="1019452"/>
                </a:cubicBezTo>
                <a:close/>
                <a:moveTo>
                  <a:pt x="3772832" y="1018042"/>
                </a:moveTo>
                <a:cubicBezTo>
                  <a:pt x="3776591" y="1018042"/>
                  <a:pt x="3779821" y="1019393"/>
                  <a:pt x="3782524" y="1022095"/>
                </a:cubicBezTo>
                <a:cubicBezTo>
                  <a:pt x="3785225" y="1024797"/>
                  <a:pt x="3786459" y="1028615"/>
                  <a:pt x="3786224" y="1033549"/>
                </a:cubicBezTo>
                <a:cubicBezTo>
                  <a:pt x="3787869" y="1036838"/>
                  <a:pt x="3788691" y="1040832"/>
                  <a:pt x="3788691" y="1045531"/>
                </a:cubicBezTo>
                <a:cubicBezTo>
                  <a:pt x="3788691" y="1053989"/>
                  <a:pt x="3786694" y="1061390"/>
                  <a:pt x="3782700" y="1067734"/>
                </a:cubicBezTo>
                <a:cubicBezTo>
                  <a:pt x="3783640" y="1070788"/>
                  <a:pt x="3784109" y="1074078"/>
                  <a:pt x="3784109" y="1077602"/>
                </a:cubicBezTo>
                <a:cubicBezTo>
                  <a:pt x="3784109" y="1083476"/>
                  <a:pt x="3781995" y="1089114"/>
                  <a:pt x="3777766" y="1094518"/>
                </a:cubicBezTo>
                <a:cubicBezTo>
                  <a:pt x="3778001" y="1096398"/>
                  <a:pt x="3778471" y="1098630"/>
                  <a:pt x="3779176" y="1101214"/>
                </a:cubicBezTo>
                <a:cubicBezTo>
                  <a:pt x="3779880" y="1103799"/>
                  <a:pt x="3780233" y="1105913"/>
                  <a:pt x="3780233" y="1107558"/>
                </a:cubicBezTo>
                <a:cubicBezTo>
                  <a:pt x="3780233" y="1111082"/>
                  <a:pt x="3779058" y="1114137"/>
                  <a:pt x="3776709" y="1116721"/>
                </a:cubicBezTo>
                <a:cubicBezTo>
                  <a:pt x="3777883" y="1120010"/>
                  <a:pt x="3775416" y="1126941"/>
                  <a:pt x="3769308" y="1137514"/>
                </a:cubicBezTo>
                <a:cubicBezTo>
                  <a:pt x="3770247" y="1140333"/>
                  <a:pt x="3770717" y="1142566"/>
                  <a:pt x="3770717" y="1144210"/>
                </a:cubicBezTo>
                <a:cubicBezTo>
                  <a:pt x="3770717" y="1146090"/>
                  <a:pt x="3770365" y="1147969"/>
                  <a:pt x="3769660" y="1149849"/>
                </a:cubicBezTo>
                <a:cubicBezTo>
                  <a:pt x="3768720" y="1152903"/>
                  <a:pt x="3766723" y="1155605"/>
                  <a:pt x="3763669" y="1157955"/>
                </a:cubicBezTo>
                <a:cubicBezTo>
                  <a:pt x="3764139" y="1167353"/>
                  <a:pt x="3761672" y="1173227"/>
                  <a:pt x="3756268" y="1175576"/>
                </a:cubicBezTo>
                <a:cubicBezTo>
                  <a:pt x="3755798" y="1179335"/>
                  <a:pt x="3754153" y="1183329"/>
                  <a:pt x="3751334" y="1187559"/>
                </a:cubicBezTo>
                <a:cubicBezTo>
                  <a:pt x="3748514" y="1191788"/>
                  <a:pt x="3745460" y="1194607"/>
                  <a:pt x="3742171" y="1196017"/>
                </a:cubicBezTo>
                <a:cubicBezTo>
                  <a:pt x="3742171" y="1196956"/>
                  <a:pt x="3741995" y="1198895"/>
                  <a:pt x="3741642" y="1201832"/>
                </a:cubicBezTo>
                <a:cubicBezTo>
                  <a:pt x="3741290" y="1204768"/>
                  <a:pt x="3740585" y="1207177"/>
                  <a:pt x="3739528" y="1209056"/>
                </a:cubicBezTo>
                <a:cubicBezTo>
                  <a:pt x="3738470" y="1210936"/>
                  <a:pt x="3736885" y="1212816"/>
                  <a:pt x="3734770" y="1214695"/>
                </a:cubicBezTo>
                <a:cubicBezTo>
                  <a:pt x="3735945" y="1222918"/>
                  <a:pt x="3732068" y="1231142"/>
                  <a:pt x="3723140" y="1239365"/>
                </a:cubicBezTo>
                <a:cubicBezTo>
                  <a:pt x="3722905" y="1245004"/>
                  <a:pt x="3721084" y="1249527"/>
                  <a:pt x="3717677" y="1252933"/>
                </a:cubicBezTo>
                <a:cubicBezTo>
                  <a:pt x="3714271" y="1256340"/>
                  <a:pt x="3710218" y="1258396"/>
                  <a:pt x="3705519" y="1259101"/>
                </a:cubicBezTo>
                <a:cubicBezTo>
                  <a:pt x="3705049" y="1262390"/>
                  <a:pt x="3702640" y="1265621"/>
                  <a:pt x="3698294" y="1268792"/>
                </a:cubicBezTo>
                <a:cubicBezTo>
                  <a:pt x="3693947" y="1271964"/>
                  <a:pt x="3689777" y="1273550"/>
                  <a:pt x="3685783" y="1273550"/>
                </a:cubicBezTo>
                <a:cubicBezTo>
                  <a:pt x="3684843" y="1276135"/>
                  <a:pt x="3681025" y="1278778"/>
                  <a:pt x="3674329" y="1281480"/>
                </a:cubicBezTo>
                <a:cubicBezTo>
                  <a:pt x="3667633" y="1284182"/>
                  <a:pt x="3663228" y="1284828"/>
                  <a:pt x="3661113" y="1283418"/>
                </a:cubicBezTo>
                <a:cubicBezTo>
                  <a:pt x="3655474" y="1283888"/>
                  <a:pt x="3651010" y="1282478"/>
                  <a:pt x="3647721" y="1279189"/>
                </a:cubicBezTo>
                <a:cubicBezTo>
                  <a:pt x="3644432" y="1275900"/>
                  <a:pt x="3642787" y="1272023"/>
                  <a:pt x="3642787" y="1267559"/>
                </a:cubicBezTo>
                <a:cubicBezTo>
                  <a:pt x="3642787" y="1264270"/>
                  <a:pt x="3643727" y="1261450"/>
                  <a:pt x="3645606" y="1259101"/>
                </a:cubicBezTo>
                <a:cubicBezTo>
                  <a:pt x="3647486" y="1256751"/>
                  <a:pt x="3650188" y="1255576"/>
                  <a:pt x="3653712" y="1255576"/>
                </a:cubicBezTo>
                <a:cubicBezTo>
                  <a:pt x="3654887" y="1255576"/>
                  <a:pt x="3655827" y="1255694"/>
                  <a:pt x="3656532" y="1255929"/>
                </a:cubicBezTo>
                <a:cubicBezTo>
                  <a:pt x="3663110" y="1250995"/>
                  <a:pt x="3668397" y="1248528"/>
                  <a:pt x="3672391" y="1248528"/>
                </a:cubicBezTo>
                <a:cubicBezTo>
                  <a:pt x="3673800" y="1248528"/>
                  <a:pt x="3674858" y="1248645"/>
                  <a:pt x="3675562" y="1248880"/>
                </a:cubicBezTo>
                <a:cubicBezTo>
                  <a:pt x="3676032" y="1246061"/>
                  <a:pt x="3677677" y="1243418"/>
                  <a:pt x="3680496" y="1240951"/>
                </a:cubicBezTo>
                <a:cubicBezTo>
                  <a:pt x="3683316" y="1238484"/>
                  <a:pt x="3686605" y="1236545"/>
                  <a:pt x="3690364" y="1235136"/>
                </a:cubicBezTo>
                <a:cubicBezTo>
                  <a:pt x="3690364" y="1232786"/>
                  <a:pt x="3691304" y="1230319"/>
                  <a:pt x="3693184" y="1227735"/>
                </a:cubicBezTo>
                <a:cubicBezTo>
                  <a:pt x="3695063" y="1225150"/>
                  <a:pt x="3697295" y="1223036"/>
                  <a:pt x="3699880" y="1221391"/>
                </a:cubicBezTo>
                <a:cubicBezTo>
                  <a:pt x="3699410" y="1219982"/>
                  <a:pt x="3699175" y="1218924"/>
                  <a:pt x="3699175" y="1218219"/>
                </a:cubicBezTo>
                <a:cubicBezTo>
                  <a:pt x="3699175" y="1214695"/>
                  <a:pt x="3700702" y="1210760"/>
                  <a:pt x="3703757" y="1206413"/>
                </a:cubicBezTo>
                <a:cubicBezTo>
                  <a:pt x="3706811" y="1202067"/>
                  <a:pt x="3709865" y="1199306"/>
                  <a:pt x="3712919" y="1198131"/>
                </a:cubicBezTo>
                <a:cubicBezTo>
                  <a:pt x="3707516" y="1195312"/>
                  <a:pt x="3704814" y="1190965"/>
                  <a:pt x="3704814" y="1185092"/>
                </a:cubicBezTo>
                <a:cubicBezTo>
                  <a:pt x="3702464" y="1184856"/>
                  <a:pt x="3700291" y="1183212"/>
                  <a:pt x="3698294" y="1180157"/>
                </a:cubicBezTo>
                <a:cubicBezTo>
                  <a:pt x="3696297" y="1177103"/>
                  <a:pt x="3695298" y="1173814"/>
                  <a:pt x="3695298" y="1170290"/>
                </a:cubicBezTo>
                <a:cubicBezTo>
                  <a:pt x="3695298" y="1168175"/>
                  <a:pt x="3695886" y="1166178"/>
                  <a:pt x="3697061" y="1164298"/>
                </a:cubicBezTo>
                <a:cubicBezTo>
                  <a:pt x="3693536" y="1163124"/>
                  <a:pt x="3690893" y="1161244"/>
                  <a:pt x="3689131" y="1158660"/>
                </a:cubicBezTo>
                <a:cubicBezTo>
                  <a:pt x="3687369" y="1156075"/>
                  <a:pt x="3686488" y="1153021"/>
                  <a:pt x="3686488" y="1149497"/>
                </a:cubicBezTo>
                <a:cubicBezTo>
                  <a:pt x="3686488" y="1146912"/>
                  <a:pt x="3686958" y="1144328"/>
                  <a:pt x="3687897" y="1141743"/>
                </a:cubicBezTo>
                <a:cubicBezTo>
                  <a:pt x="3684608" y="1139864"/>
                  <a:pt x="3682082" y="1137866"/>
                  <a:pt x="3680320" y="1135752"/>
                </a:cubicBezTo>
                <a:cubicBezTo>
                  <a:pt x="3678558" y="1133637"/>
                  <a:pt x="3677795" y="1131171"/>
                  <a:pt x="3678029" y="1128351"/>
                </a:cubicBezTo>
                <a:cubicBezTo>
                  <a:pt x="3674505" y="1126002"/>
                  <a:pt x="3672743" y="1122360"/>
                  <a:pt x="3672743" y="1117426"/>
                </a:cubicBezTo>
                <a:cubicBezTo>
                  <a:pt x="3672743" y="1115076"/>
                  <a:pt x="3673095" y="1112844"/>
                  <a:pt x="3673800" y="1110730"/>
                </a:cubicBezTo>
                <a:cubicBezTo>
                  <a:pt x="3667927" y="1104386"/>
                  <a:pt x="3664990" y="1097573"/>
                  <a:pt x="3664990" y="1090289"/>
                </a:cubicBezTo>
                <a:cubicBezTo>
                  <a:pt x="3664990" y="1088175"/>
                  <a:pt x="3665107" y="1086530"/>
                  <a:pt x="3665342" y="1085355"/>
                </a:cubicBezTo>
                <a:cubicBezTo>
                  <a:pt x="3662053" y="1083711"/>
                  <a:pt x="3659586" y="1081420"/>
                  <a:pt x="3657941" y="1078483"/>
                </a:cubicBezTo>
                <a:cubicBezTo>
                  <a:pt x="3656297" y="1075546"/>
                  <a:pt x="3655474" y="1072198"/>
                  <a:pt x="3655474" y="1068439"/>
                </a:cubicBezTo>
                <a:cubicBezTo>
                  <a:pt x="3655474" y="1064915"/>
                  <a:pt x="3656179" y="1061625"/>
                  <a:pt x="3657589" y="1058571"/>
                </a:cubicBezTo>
                <a:cubicBezTo>
                  <a:pt x="3651480" y="1054342"/>
                  <a:pt x="3648426" y="1049643"/>
                  <a:pt x="3648426" y="1044474"/>
                </a:cubicBezTo>
                <a:cubicBezTo>
                  <a:pt x="3648426" y="1038600"/>
                  <a:pt x="3651010" y="1033901"/>
                  <a:pt x="3656179" y="1030377"/>
                </a:cubicBezTo>
                <a:cubicBezTo>
                  <a:pt x="3658294" y="1028967"/>
                  <a:pt x="3660643" y="1028262"/>
                  <a:pt x="3663228" y="1028262"/>
                </a:cubicBezTo>
                <a:cubicBezTo>
                  <a:pt x="3666752" y="1028262"/>
                  <a:pt x="3669983" y="1029555"/>
                  <a:pt x="3672919" y="1032139"/>
                </a:cubicBezTo>
                <a:cubicBezTo>
                  <a:pt x="3675856" y="1034723"/>
                  <a:pt x="3678029" y="1037895"/>
                  <a:pt x="3679439" y="1041655"/>
                </a:cubicBezTo>
                <a:cubicBezTo>
                  <a:pt x="3681554" y="1043534"/>
                  <a:pt x="3683316" y="1046471"/>
                  <a:pt x="3684726" y="1050465"/>
                </a:cubicBezTo>
                <a:cubicBezTo>
                  <a:pt x="3686135" y="1054459"/>
                  <a:pt x="3686840" y="1058219"/>
                  <a:pt x="3686840" y="1061743"/>
                </a:cubicBezTo>
                <a:cubicBezTo>
                  <a:pt x="3686840" y="1063857"/>
                  <a:pt x="3686723" y="1065267"/>
                  <a:pt x="3686488" y="1065972"/>
                </a:cubicBezTo>
                <a:cubicBezTo>
                  <a:pt x="3693536" y="1073490"/>
                  <a:pt x="3697061" y="1080774"/>
                  <a:pt x="3697061" y="1087822"/>
                </a:cubicBezTo>
                <a:cubicBezTo>
                  <a:pt x="3697061" y="1088762"/>
                  <a:pt x="3696826" y="1090407"/>
                  <a:pt x="3696356" y="1092756"/>
                </a:cubicBezTo>
                <a:cubicBezTo>
                  <a:pt x="3699410" y="1094401"/>
                  <a:pt x="3701642" y="1096809"/>
                  <a:pt x="3703052" y="1099981"/>
                </a:cubicBezTo>
                <a:cubicBezTo>
                  <a:pt x="3704461" y="1103153"/>
                  <a:pt x="3704931" y="1106383"/>
                  <a:pt x="3704461" y="1109673"/>
                </a:cubicBezTo>
                <a:cubicBezTo>
                  <a:pt x="3706811" y="1111552"/>
                  <a:pt x="3708514" y="1113902"/>
                  <a:pt x="3709572" y="1116721"/>
                </a:cubicBezTo>
                <a:cubicBezTo>
                  <a:pt x="3710629" y="1119540"/>
                  <a:pt x="3710922" y="1122360"/>
                  <a:pt x="3710453" y="1125179"/>
                </a:cubicBezTo>
                <a:cubicBezTo>
                  <a:pt x="3712567" y="1125179"/>
                  <a:pt x="3714505" y="1126765"/>
                  <a:pt x="3716267" y="1129937"/>
                </a:cubicBezTo>
                <a:cubicBezTo>
                  <a:pt x="3718030" y="1133109"/>
                  <a:pt x="3718676" y="1136339"/>
                  <a:pt x="3718206" y="1139629"/>
                </a:cubicBezTo>
                <a:cubicBezTo>
                  <a:pt x="3721260" y="1141273"/>
                  <a:pt x="3723257" y="1143447"/>
                  <a:pt x="3724197" y="1146149"/>
                </a:cubicBezTo>
                <a:cubicBezTo>
                  <a:pt x="3725137" y="1148850"/>
                  <a:pt x="3725372" y="1152081"/>
                  <a:pt x="3724902" y="1155840"/>
                </a:cubicBezTo>
                <a:cubicBezTo>
                  <a:pt x="3727956" y="1156780"/>
                  <a:pt x="3729484" y="1159717"/>
                  <a:pt x="3729484" y="1164651"/>
                </a:cubicBezTo>
                <a:cubicBezTo>
                  <a:pt x="3730188" y="1160657"/>
                  <a:pt x="3731011" y="1157720"/>
                  <a:pt x="3731951" y="1155840"/>
                </a:cubicBezTo>
                <a:cubicBezTo>
                  <a:pt x="3732890" y="1153961"/>
                  <a:pt x="3734300" y="1151964"/>
                  <a:pt x="3736180" y="1149849"/>
                </a:cubicBezTo>
                <a:cubicBezTo>
                  <a:pt x="3735710" y="1147499"/>
                  <a:pt x="3735475" y="1145972"/>
                  <a:pt x="3735475" y="1145267"/>
                </a:cubicBezTo>
                <a:cubicBezTo>
                  <a:pt x="3735475" y="1142683"/>
                  <a:pt x="3735945" y="1140627"/>
                  <a:pt x="3736885" y="1139100"/>
                </a:cubicBezTo>
                <a:cubicBezTo>
                  <a:pt x="3737824" y="1137573"/>
                  <a:pt x="3739116" y="1136692"/>
                  <a:pt x="3740761" y="1136457"/>
                </a:cubicBezTo>
                <a:cubicBezTo>
                  <a:pt x="3739821" y="1131993"/>
                  <a:pt x="3740996" y="1127646"/>
                  <a:pt x="3744285" y="1123417"/>
                </a:cubicBezTo>
                <a:cubicBezTo>
                  <a:pt x="3743581" y="1122007"/>
                  <a:pt x="3743228" y="1120598"/>
                  <a:pt x="3743228" y="1119188"/>
                </a:cubicBezTo>
                <a:cubicBezTo>
                  <a:pt x="3743228" y="1117543"/>
                  <a:pt x="3743992" y="1115722"/>
                  <a:pt x="3745519" y="1113725"/>
                </a:cubicBezTo>
                <a:cubicBezTo>
                  <a:pt x="3747046" y="1111728"/>
                  <a:pt x="3748045" y="1110377"/>
                  <a:pt x="3748514" y="1109673"/>
                </a:cubicBezTo>
                <a:cubicBezTo>
                  <a:pt x="3747105" y="1105443"/>
                  <a:pt x="3746400" y="1101919"/>
                  <a:pt x="3746400" y="1099100"/>
                </a:cubicBezTo>
                <a:cubicBezTo>
                  <a:pt x="3746400" y="1096750"/>
                  <a:pt x="3746870" y="1094518"/>
                  <a:pt x="3747810" y="1092404"/>
                </a:cubicBezTo>
                <a:cubicBezTo>
                  <a:pt x="3748750" y="1090289"/>
                  <a:pt x="3750277" y="1087705"/>
                  <a:pt x="3752391" y="1084650"/>
                </a:cubicBezTo>
                <a:cubicBezTo>
                  <a:pt x="3750981" y="1081831"/>
                  <a:pt x="3750277" y="1077602"/>
                  <a:pt x="3750277" y="1071963"/>
                </a:cubicBezTo>
                <a:cubicBezTo>
                  <a:pt x="3750277" y="1064445"/>
                  <a:pt x="3751804" y="1057631"/>
                  <a:pt x="3754858" y="1051522"/>
                </a:cubicBezTo>
                <a:cubicBezTo>
                  <a:pt x="3753918" y="1048233"/>
                  <a:pt x="3753448" y="1045649"/>
                  <a:pt x="3753448" y="1043769"/>
                </a:cubicBezTo>
                <a:cubicBezTo>
                  <a:pt x="3753448" y="1040950"/>
                  <a:pt x="3754153" y="1038483"/>
                  <a:pt x="3755563" y="1036368"/>
                </a:cubicBezTo>
                <a:cubicBezTo>
                  <a:pt x="3755563" y="1030729"/>
                  <a:pt x="3757325" y="1026265"/>
                  <a:pt x="3760849" y="1022976"/>
                </a:cubicBezTo>
                <a:cubicBezTo>
                  <a:pt x="3764374" y="1019687"/>
                  <a:pt x="3768368" y="1018042"/>
                  <a:pt x="3772832" y="1018042"/>
                </a:cubicBezTo>
                <a:close/>
                <a:moveTo>
                  <a:pt x="1518629" y="1017690"/>
                </a:moveTo>
                <a:cubicBezTo>
                  <a:pt x="1524033" y="1017690"/>
                  <a:pt x="1529143" y="1018453"/>
                  <a:pt x="1533959" y="1019980"/>
                </a:cubicBezTo>
                <a:cubicBezTo>
                  <a:pt x="1538776" y="1021508"/>
                  <a:pt x="1542359" y="1023446"/>
                  <a:pt x="1544709" y="1025795"/>
                </a:cubicBezTo>
                <a:cubicBezTo>
                  <a:pt x="1547058" y="1023916"/>
                  <a:pt x="1550582" y="1022976"/>
                  <a:pt x="1555282" y="1022976"/>
                </a:cubicBezTo>
                <a:cubicBezTo>
                  <a:pt x="1562564" y="1022976"/>
                  <a:pt x="1567029" y="1025913"/>
                  <a:pt x="1568674" y="1031787"/>
                </a:cubicBezTo>
                <a:cubicBezTo>
                  <a:pt x="1570553" y="1031082"/>
                  <a:pt x="1572433" y="1030729"/>
                  <a:pt x="1574312" y="1030729"/>
                </a:cubicBezTo>
                <a:cubicBezTo>
                  <a:pt x="1578307" y="1030729"/>
                  <a:pt x="1581830" y="1032198"/>
                  <a:pt x="1584885" y="1035135"/>
                </a:cubicBezTo>
                <a:cubicBezTo>
                  <a:pt x="1587940" y="1038072"/>
                  <a:pt x="1589467" y="1041537"/>
                  <a:pt x="1589467" y="1045531"/>
                </a:cubicBezTo>
                <a:cubicBezTo>
                  <a:pt x="1589467" y="1047646"/>
                  <a:pt x="1589232" y="1049173"/>
                  <a:pt x="1588761" y="1050113"/>
                </a:cubicBezTo>
                <a:cubicBezTo>
                  <a:pt x="1591111" y="1053402"/>
                  <a:pt x="1592932" y="1056456"/>
                  <a:pt x="1594224" y="1059276"/>
                </a:cubicBezTo>
                <a:cubicBezTo>
                  <a:pt x="1595516" y="1062095"/>
                  <a:pt x="1595928" y="1064915"/>
                  <a:pt x="1595457" y="1067734"/>
                </a:cubicBezTo>
                <a:cubicBezTo>
                  <a:pt x="1596163" y="1069849"/>
                  <a:pt x="1596515" y="1071728"/>
                  <a:pt x="1596515" y="1073373"/>
                </a:cubicBezTo>
                <a:cubicBezTo>
                  <a:pt x="1596515" y="1077132"/>
                  <a:pt x="1595575" y="1079951"/>
                  <a:pt x="1593695" y="1081831"/>
                </a:cubicBezTo>
                <a:cubicBezTo>
                  <a:pt x="1593930" y="1082536"/>
                  <a:pt x="1594048" y="1083476"/>
                  <a:pt x="1594048" y="1084650"/>
                </a:cubicBezTo>
                <a:cubicBezTo>
                  <a:pt x="1594048" y="1087235"/>
                  <a:pt x="1593109" y="1090054"/>
                  <a:pt x="1591229" y="1093109"/>
                </a:cubicBezTo>
                <a:cubicBezTo>
                  <a:pt x="1592873" y="1095458"/>
                  <a:pt x="1593695" y="1098042"/>
                  <a:pt x="1593695" y="1100862"/>
                </a:cubicBezTo>
                <a:cubicBezTo>
                  <a:pt x="1593695" y="1103681"/>
                  <a:pt x="1592873" y="1106266"/>
                  <a:pt x="1591229" y="1108615"/>
                </a:cubicBezTo>
                <a:cubicBezTo>
                  <a:pt x="1591699" y="1112844"/>
                  <a:pt x="1591934" y="1115664"/>
                  <a:pt x="1591934" y="1117073"/>
                </a:cubicBezTo>
                <a:cubicBezTo>
                  <a:pt x="1592639" y="1122947"/>
                  <a:pt x="1592990" y="1126941"/>
                  <a:pt x="1592990" y="1129056"/>
                </a:cubicBezTo>
                <a:cubicBezTo>
                  <a:pt x="1592990" y="1130231"/>
                  <a:pt x="1592756" y="1131758"/>
                  <a:pt x="1592286" y="1133637"/>
                </a:cubicBezTo>
                <a:cubicBezTo>
                  <a:pt x="1594166" y="1136222"/>
                  <a:pt x="1595106" y="1139981"/>
                  <a:pt x="1595106" y="1144915"/>
                </a:cubicBezTo>
                <a:cubicBezTo>
                  <a:pt x="1595106" y="1149849"/>
                  <a:pt x="1594284" y="1153608"/>
                  <a:pt x="1592639" y="1156193"/>
                </a:cubicBezTo>
                <a:cubicBezTo>
                  <a:pt x="1596163" y="1162771"/>
                  <a:pt x="1597924" y="1167823"/>
                  <a:pt x="1597924" y="1171347"/>
                </a:cubicBezTo>
                <a:cubicBezTo>
                  <a:pt x="1597924" y="1174166"/>
                  <a:pt x="1597103" y="1176751"/>
                  <a:pt x="1595457" y="1179100"/>
                </a:cubicBezTo>
                <a:cubicBezTo>
                  <a:pt x="1596398" y="1180745"/>
                  <a:pt x="1596868" y="1182624"/>
                  <a:pt x="1596868" y="1184739"/>
                </a:cubicBezTo>
                <a:cubicBezTo>
                  <a:pt x="1596868" y="1187089"/>
                  <a:pt x="1596163" y="1189673"/>
                  <a:pt x="1594753" y="1192492"/>
                </a:cubicBezTo>
                <a:cubicBezTo>
                  <a:pt x="1596163" y="1194607"/>
                  <a:pt x="1596868" y="1197896"/>
                  <a:pt x="1596868" y="1202360"/>
                </a:cubicBezTo>
                <a:cubicBezTo>
                  <a:pt x="1596868" y="1207294"/>
                  <a:pt x="1595692" y="1211641"/>
                  <a:pt x="1593343" y="1215400"/>
                </a:cubicBezTo>
                <a:cubicBezTo>
                  <a:pt x="1594518" y="1215635"/>
                  <a:pt x="1594753" y="1217103"/>
                  <a:pt x="1594048" y="1219805"/>
                </a:cubicBezTo>
                <a:cubicBezTo>
                  <a:pt x="1593343" y="1222507"/>
                  <a:pt x="1592168" y="1225150"/>
                  <a:pt x="1590524" y="1227735"/>
                </a:cubicBezTo>
                <a:cubicBezTo>
                  <a:pt x="1591699" y="1230084"/>
                  <a:pt x="1592286" y="1232199"/>
                  <a:pt x="1592286" y="1234079"/>
                </a:cubicBezTo>
                <a:cubicBezTo>
                  <a:pt x="1592286" y="1236898"/>
                  <a:pt x="1591464" y="1239659"/>
                  <a:pt x="1589819" y="1242361"/>
                </a:cubicBezTo>
                <a:cubicBezTo>
                  <a:pt x="1588174" y="1245062"/>
                  <a:pt x="1586060" y="1247001"/>
                  <a:pt x="1583475" y="1248176"/>
                </a:cubicBezTo>
                <a:cubicBezTo>
                  <a:pt x="1580421" y="1256869"/>
                  <a:pt x="1576075" y="1261920"/>
                  <a:pt x="1570436" y="1263330"/>
                </a:cubicBezTo>
                <a:cubicBezTo>
                  <a:pt x="1570671" y="1266149"/>
                  <a:pt x="1569613" y="1268910"/>
                  <a:pt x="1567263" y="1271612"/>
                </a:cubicBezTo>
                <a:cubicBezTo>
                  <a:pt x="1564915" y="1274314"/>
                  <a:pt x="1562448" y="1275900"/>
                  <a:pt x="1559863" y="1276370"/>
                </a:cubicBezTo>
                <a:cubicBezTo>
                  <a:pt x="1558688" y="1281539"/>
                  <a:pt x="1554225" y="1284123"/>
                  <a:pt x="1546471" y="1284123"/>
                </a:cubicBezTo>
                <a:cubicBezTo>
                  <a:pt x="1544826" y="1286238"/>
                  <a:pt x="1542183" y="1287882"/>
                  <a:pt x="1538541" y="1289057"/>
                </a:cubicBezTo>
                <a:cubicBezTo>
                  <a:pt x="1534900" y="1290232"/>
                  <a:pt x="1530847" y="1290819"/>
                  <a:pt x="1526383" y="1290819"/>
                </a:cubicBezTo>
                <a:cubicBezTo>
                  <a:pt x="1517689" y="1290819"/>
                  <a:pt x="1511110" y="1288587"/>
                  <a:pt x="1506647" y="1284123"/>
                </a:cubicBezTo>
                <a:cubicBezTo>
                  <a:pt x="1503592" y="1283888"/>
                  <a:pt x="1500655" y="1282772"/>
                  <a:pt x="1497837" y="1280775"/>
                </a:cubicBezTo>
                <a:cubicBezTo>
                  <a:pt x="1495017" y="1278778"/>
                  <a:pt x="1492903" y="1276370"/>
                  <a:pt x="1491494" y="1273550"/>
                </a:cubicBezTo>
                <a:cubicBezTo>
                  <a:pt x="1487969" y="1273315"/>
                  <a:pt x="1484974" y="1271906"/>
                  <a:pt x="1482507" y="1269321"/>
                </a:cubicBezTo>
                <a:cubicBezTo>
                  <a:pt x="1480040" y="1266737"/>
                  <a:pt x="1478689" y="1263682"/>
                  <a:pt x="1478454" y="1260158"/>
                </a:cubicBezTo>
                <a:cubicBezTo>
                  <a:pt x="1476574" y="1257104"/>
                  <a:pt x="1475634" y="1254402"/>
                  <a:pt x="1475634" y="1252052"/>
                </a:cubicBezTo>
                <a:cubicBezTo>
                  <a:pt x="1475634" y="1248058"/>
                  <a:pt x="1477279" y="1244710"/>
                  <a:pt x="1480568" y="1242008"/>
                </a:cubicBezTo>
                <a:cubicBezTo>
                  <a:pt x="1483858" y="1239306"/>
                  <a:pt x="1487617" y="1237955"/>
                  <a:pt x="1491846" y="1237955"/>
                </a:cubicBezTo>
                <a:cubicBezTo>
                  <a:pt x="1494664" y="1237955"/>
                  <a:pt x="1497190" y="1238719"/>
                  <a:pt x="1499422" y="1240246"/>
                </a:cubicBezTo>
                <a:cubicBezTo>
                  <a:pt x="1501654" y="1241773"/>
                  <a:pt x="1503357" y="1244064"/>
                  <a:pt x="1504533" y="1247118"/>
                </a:cubicBezTo>
                <a:cubicBezTo>
                  <a:pt x="1509466" y="1248293"/>
                  <a:pt x="1512756" y="1250995"/>
                  <a:pt x="1514400" y="1255224"/>
                </a:cubicBezTo>
                <a:cubicBezTo>
                  <a:pt x="1518394" y="1255694"/>
                  <a:pt x="1521566" y="1257104"/>
                  <a:pt x="1523916" y="1259453"/>
                </a:cubicBezTo>
                <a:cubicBezTo>
                  <a:pt x="1524621" y="1258278"/>
                  <a:pt x="1526148" y="1257397"/>
                  <a:pt x="1528497" y="1256810"/>
                </a:cubicBezTo>
                <a:cubicBezTo>
                  <a:pt x="1530847" y="1256223"/>
                  <a:pt x="1533314" y="1255929"/>
                  <a:pt x="1535898" y="1255929"/>
                </a:cubicBezTo>
                <a:cubicBezTo>
                  <a:pt x="1538483" y="1255929"/>
                  <a:pt x="1540480" y="1256281"/>
                  <a:pt x="1541889" y="1256986"/>
                </a:cubicBezTo>
                <a:cubicBezTo>
                  <a:pt x="1541889" y="1255107"/>
                  <a:pt x="1542829" y="1253286"/>
                  <a:pt x="1544709" y="1251524"/>
                </a:cubicBezTo>
                <a:cubicBezTo>
                  <a:pt x="1546588" y="1249762"/>
                  <a:pt x="1548585" y="1248763"/>
                  <a:pt x="1550700" y="1248528"/>
                </a:cubicBezTo>
                <a:cubicBezTo>
                  <a:pt x="1550230" y="1246648"/>
                  <a:pt x="1550817" y="1244416"/>
                  <a:pt x="1552462" y="1241832"/>
                </a:cubicBezTo>
                <a:cubicBezTo>
                  <a:pt x="1554107" y="1239247"/>
                  <a:pt x="1555751" y="1237838"/>
                  <a:pt x="1557396" y="1237603"/>
                </a:cubicBezTo>
                <a:cubicBezTo>
                  <a:pt x="1556926" y="1235723"/>
                  <a:pt x="1556691" y="1233961"/>
                  <a:pt x="1556691" y="1232316"/>
                </a:cubicBezTo>
                <a:cubicBezTo>
                  <a:pt x="1556691" y="1229262"/>
                  <a:pt x="1557220" y="1226384"/>
                  <a:pt x="1558277" y="1223682"/>
                </a:cubicBezTo>
                <a:cubicBezTo>
                  <a:pt x="1559335" y="1220980"/>
                  <a:pt x="1560802" y="1218924"/>
                  <a:pt x="1562682" y="1217515"/>
                </a:cubicBezTo>
                <a:cubicBezTo>
                  <a:pt x="1562448" y="1216575"/>
                  <a:pt x="1562330" y="1215283"/>
                  <a:pt x="1562330" y="1213638"/>
                </a:cubicBezTo>
                <a:cubicBezTo>
                  <a:pt x="1562330" y="1210584"/>
                  <a:pt x="1562917" y="1207705"/>
                  <a:pt x="1564092" y="1205004"/>
                </a:cubicBezTo>
                <a:cubicBezTo>
                  <a:pt x="1565267" y="1202302"/>
                  <a:pt x="1566559" y="1200481"/>
                  <a:pt x="1567968" y="1199541"/>
                </a:cubicBezTo>
                <a:cubicBezTo>
                  <a:pt x="1553872" y="1206589"/>
                  <a:pt x="1545061" y="1209291"/>
                  <a:pt x="1541537" y="1207647"/>
                </a:cubicBezTo>
                <a:cubicBezTo>
                  <a:pt x="1535428" y="1209056"/>
                  <a:pt x="1530494" y="1209761"/>
                  <a:pt x="1526735" y="1209761"/>
                </a:cubicBezTo>
                <a:cubicBezTo>
                  <a:pt x="1521802" y="1209761"/>
                  <a:pt x="1518394" y="1208939"/>
                  <a:pt x="1516515" y="1207294"/>
                </a:cubicBezTo>
                <a:cubicBezTo>
                  <a:pt x="1514400" y="1208469"/>
                  <a:pt x="1511581" y="1209056"/>
                  <a:pt x="1508056" y="1209056"/>
                </a:cubicBezTo>
                <a:cubicBezTo>
                  <a:pt x="1503357" y="1209056"/>
                  <a:pt x="1498835" y="1207940"/>
                  <a:pt x="1494488" y="1205708"/>
                </a:cubicBezTo>
                <a:cubicBezTo>
                  <a:pt x="1490143" y="1203476"/>
                  <a:pt x="1487147" y="1200598"/>
                  <a:pt x="1485502" y="1197074"/>
                </a:cubicBezTo>
                <a:cubicBezTo>
                  <a:pt x="1479159" y="1196604"/>
                  <a:pt x="1473285" y="1193256"/>
                  <a:pt x="1467881" y="1187030"/>
                </a:cubicBezTo>
                <a:cubicBezTo>
                  <a:pt x="1462477" y="1180804"/>
                  <a:pt x="1459540" y="1173579"/>
                  <a:pt x="1459070" y="1165356"/>
                </a:cubicBezTo>
                <a:cubicBezTo>
                  <a:pt x="1454841" y="1163946"/>
                  <a:pt x="1451611" y="1160715"/>
                  <a:pt x="1449379" y="1155664"/>
                </a:cubicBezTo>
                <a:cubicBezTo>
                  <a:pt x="1447147" y="1150613"/>
                  <a:pt x="1446031" y="1145032"/>
                  <a:pt x="1446031" y="1138924"/>
                </a:cubicBezTo>
                <a:cubicBezTo>
                  <a:pt x="1446031" y="1132110"/>
                  <a:pt x="1447323" y="1127059"/>
                  <a:pt x="1449907" y="1123770"/>
                </a:cubicBezTo>
                <a:cubicBezTo>
                  <a:pt x="1448263" y="1122595"/>
                  <a:pt x="1446912" y="1119834"/>
                  <a:pt x="1445854" y="1115488"/>
                </a:cubicBezTo>
                <a:cubicBezTo>
                  <a:pt x="1444797" y="1111141"/>
                  <a:pt x="1444268" y="1106501"/>
                  <a:pt x="1444268" y="1101567"/>
                </a:cubicBezTo>
                <a:cubicBezTo>
                  <a:pt x="1444268" y="1090759"/>
                  <a:pt x="1446971" y="1083476"/>
                  <a:pt x="1452374" y="1079716"/>
                </a:cubicBezTo>
                <a:cubicBezTo>
                  <a:pt x="1451670" y="1078542"/>
                  <a:pt x="1451787" y="1076133"/>
                  <a:pt x="1452727" y="1072492"/>
                </a:cubicBezTo>
                <a:cubicBezTo>
                  <a:pt x="1453667" y="1068850"/>
                  <a:pt x="1455194" y="1065267"/>
                  <a:pt x="1457308" y="1061743"/>
                </a:cubicBezTo>
                <a:cubicBezTo>
                  <a:pt x="1459423" y="1058219"/>
                  <a:pt x="1461537" y="1055986"/>
                  <a:pt x="1463652" y="1055047"/>
                </a:cubicBezTo>
                <a:cubicBezTo>
                  <a:pt x="1463417" y="1052932"/>
                  <a:pt x="1464239" y="1050583"/>
                  <a:pt x="1466119" y="1047998"/>
                </a:cubicBezTo>
                <a:cubicBezTo>
                  <a:pt x="1467998" y="1045414"/>
                  <a:pt x="1470230" y="1043417"/>
                  <a:pt x="1472815" y="1042007"/>
                </a:cubicBezTo>
                <a:cubicBezTo>
                  <a:pt x="1475399" y="1040597"/>
                  <a:pt x="1477397" y="1040127"/>
                  <a:pt x="1478806" y="1040597"/>
                </a:cubicBezTo>
                <a:cubicBezTo>
                  <a:pt x="1479746" y="1036603"/>
                  <a:pt x="1481802" y="1033784"/>
                  <a:pt x="1484974" y="1032139"/>
                </a:cubicBezTo>
                <a:cubicBezTo>
                  <a:pt x="1488146" y="1030494"/>
                  <a:pt x="1491964" y="1029202"/>
                  <a:pt x="1496426" y="1028262"/>
                </a:cubicBezTo>
                <a:cubicBezTo>
                  <a:pt x="1497601" y="1024738"/>
                  <a:pt x="1500245" y="1022095"/>
                  <a:pt x="1504356" y="1020333"/>
                </a:cubicBezTo>
                <a:cubicBezTo>
                  <a:pt x="1508468" y="1018571"/>
                  <a:pt x="1513225" y="1017690"/>
                  <a:pt x="1518629" y="1017690"/>
                </a:cubicBezTo>
                <a:close/>
                <a:moveTo>
                  <a:pt x="2546282" y="994077"/>
                </a:moveTo>
                <a:cubicBezTo>
                  <a:pt x="2544872" y="994782"/>
                  <a:pt x="2543228" y="995134"/>
                  <a:pt x="2541348" y="995134"/>
                </a:cubicBezTo>
                <a:cubicBezTo>
                  <a:pt x="2541113" y="995134"/>
                  <a:pt x="2540995" y="995193"/>
                  <a:pt x="2540995" y="995311"/>
                </a:cubicBezTo>
                <a:cubicBezTo>
                  <a:pt x="2540995" y="995428"/>
                  <a:pt x="2540995" y="995487"/>
                  <a:pt x="2540995" y="995487"/>
                </a:cubicBezTo>
                <a:cubicBezTo>
                  <a:pt x="2541935" y="996427"/>
                  <a:pt x="2542699" y="998365"/>
                  <a:pt x="2543286" y="1001302"/>
                </a:cubicBezTo>
                <a:cubicBezTo>
                  <a:pt x="2543874" y="1004239"/>
                  <a:pt x="2544167" y="1007587"/>
                  <a:pt x="2544167" y="1011346"/>
                </a:cubicBezTo>
                <a:cubicBezTo>
                  <a:pt x="2544167" y="1020744"/>
                  <a:pt x="2542992" y="1026735"/>
                  <a:pt x="2540643" y="1029320"/>
                </a:cubicBezTo>
                <a:cubicBezTo>
                  <a:pt x="2541818" y="1031199"/>
                  <a:pt x="2542934" y="1034665"/>
                  <a:pt x="2543991" y="1039716"/>
                </a:cubicBezTo>
                <a:cubicBezTo>
                  <a:pt x="2545049" y="1044768"/>
                  <a:pt x="2545577" y="1049878"/>
                  <a:pt x="2545577" y="1055047"/>
                </a:cubicBezTo>
                <a:cubicBezTo>
                  <a:pt x="2545577" y="1059746"/>
                  <a:pt x="2544989" y="1064092"/>
                  <a:pt x="2543814" y="1068086"/>
                </a:cubicBezTo>
                <a:lnTo>
                  <a:pt x="2544872" y="1068439"/>
                </a:lnTo>
                <a:cubicBezTo>
                  <a:pt x="2546752" y="1067264"/>
                  <a:pt x="2548984" y="1066677"/>
                  <a:pt x="2551569" y="1066677"/>
                </a:cubicBezTo>
                <a:cubicBezTo>
                  <a:pt x="2554152" y="1066677"/>
                  <a:pt x="2556972" y="1067264"/>
                  <a:pt x="2560026" y="1068439"/>
                </a:cubicBezTo>
                <a:cubicBezTo>
                  <a:pt x="2565665" y="1068204"/>
                  <a:pt x="2569894" y="1069085"/>
                  <a:pt x="2572714" y="1071082"/>
                </a:cubicBezTo>
                <a:cubicBezTo>
                  <a:pt x="2575533" y="1073079"/>
                  <a:pt x="2576943" y="1075487"/>
                  <a:pt x="2576943" y="1078307"/>
                </a:cubicBezTo>
                <a:cubicBezTo>
                  <a:pt x="2576943" y="1081596"/>
                  <a:pt x="2575415" y="1084709"/>
                  <a:pt x="2572361" y="1087646"/>
                </a:cubicBezTo>
                <a:cubicBezTo>
                  <a:pt x="2569307" y="1090583"/>
                  <a:pt x="2565547" y="1092169"/>
                  <a:pt x="2561084" y="1092404"/>
                </a:cubicBezTo>
                <a:cubicBezTo>
                  <a:pt x="2557089" y="1094518"/>
                  <a:pt x="2553565" y="1095576"/>
                  <a:pt x="2550510" y="1095576"/>
                </a:cubicBezTo>
                <a:cubicBezTo>
                  <a:pt x="2548162" y="1095576"/>
                  <a:pt x="2545928" y="1095223"/>
                  <a:pt x="2543814" y="1094518"/>
                </a:cubicBezTo>
                <a:cubicBezTo>
                  <a:pt x="2542875" y="1097103"/>
                  <a:pt x="2541935" y="1098747"/>
                  <a:pt x="2540995" y="1099452"/>
                </a:cubicBezTo>
                <a:cubicBezTo>
                  <a:pt x="2542640" y="1104151"/>
                  <a:pt x="2543697" y="1110612"/>
                  <a:pt x="2544167" y="1118836"/>
                </a:cubicBezTo>
                <a:lnTo>
                  <a:pt x="2544872" y="1126941"/>
                </a:lnTo>
                <a:cubicBezTo>
                  <a:pt x="2545107" y="1129056"/>
                  <a:pt x="2544989" y="1131640"/>
                  <a:pt x="2544520" y="1134695"/>
                </a:cubicBezTo>
                <a:cubicBezTo>
                  <a:pt x="2544049" y="1137749"/>
                  <a:pt x="2543814" y="1140451"/>
                  <a:pt x="2543814" y="1142800"/>
                </a:cubicBezTo>
                <a:cubicBezTo>
                  <a:pt x="2543814" y="1145150"/>
                  <a:pt x="2544167" y="1147617"/>
                  <a:pt x="2544872" y="1150201"/>
                </a:cubicBezTo>
                <a:cubicBezTo>
                  <a:pt x="2545342" y="1153491"/>
                  <a:pt x="2545577" y="1155958"/>
                  <a:pt x="2545577" y="1157602"/>
                </a:cubicBezTo>
                <a:cubicBezTo>
                  <a:pt x="2545577" y="1159717"/>
                  <a:pt x="2545224" y="1161714"/>
                  <a:pt x="2544520" y="1163594"/>
                </a:cubicBezTo>
                <a:cubicBezTo>
                  <a:pt x="2545459" y="1164768"/>
                  <a:pt x="2546399" y="1166765"/>
                  <a:pt x="2547339" y="1169585"/>
                </a:cubicBezTo>
                <a:cubicBezTo>
                  <a:pt x="2548278" y="1172404"/>
                  <a:pt x="2548396" y="1174754"/>
                  <a:pt x="2547691" y="1176633"/>
                </a:cubicBezTo>
                <a:cubicBezTo>
                  <a:pt x="2550276" y="1175224"/>
                  <a:pt x="2552861" y="1174519"/>
                  <a:pt x="2555445" y="1174519"/>
                </a:cubicBezTo>
                <a:cubicBezTo>
                  <a:pt x="2559439" y="1174519"/>
                  <a:pt x="2562376" y="1175694"/>
                  <a:pt x="2564256" y="1178043"/>
                </a:cubicBezTo>
                <a:cubicBezTo>
                  <a:pt x="2565665" y="1175928"/>
                  <a:pt x="2568308" y="1174284"/>
                  <a:pt x="2572185" y="1173109"/>
                </a:cubicBezTo>
                <a:cubicBezTo>
                  <a:pt x="2576062" y="1171934"/>
                  <a:pt x="2579763" y="1171347"/>
                  <a:pt x="2583287" y="1171347"/>
                </a:cubicBezTo>
                <a:cubicBezTo>
                  <a:pt x="2586341" y="1166883"/>
                  <a:pt x="2589865" y="1164651"/>
                  <a:pt x="2593859" y="1164651"/>
                </a:cubicBezTo>
                <a:cubicBezTo>
                  <a:pt x="2593859" y="1161362"/>
                  <a:pt x="2595210" y="1158718"/>
                  <a:pt x="2597912" y="1156721"/>
                </a:cubicBezTo>
                <a:cubicBezTo>
                  <a:pt x="2600614" y="1154724"/>
                  <a:pt x="2604315" y="1152786"/>
                  <a:pt x="2609014" y="1150906"/>
                </a:cubicBezTo>
                <a:cubicBezTo>
                  <a:pt x="2609483" y="1146912"/>
                  <a:pt x="2611245" y="1143447"/>
                  <a:pt x="2614300" y="1140510"/>
                </a:cubicBezTo>
                <a:cubicBezTo>
                  <a:pt x="2617354" y="1137573"/>
                  <a:pt x="2620409" y="1136222"/>
                  <a:pt x="2623462" y="1136457"/>
                </a:cubicBezTo>
                <a:cubicBezTo>
                  <a:pt x="2625342" y="1133872"/>
                  <a:pt x="2627810" y="1131993"/>
                  <a:pt x="2630864" y="1130818"/>
                </a:cubicBezTo>
                <a:cubicBezTo>
                  <a:pt x="2632508" y="1126589"/>
                  <a:pt x="2635093" y="1123652"/>
                  <a:pt x="2638617" y="1122007"/>
                </a:cubicBezTo>
                <a:cubicBezTo>
                  <a:pt x="2639322" y="1117543"/>
                  <a:pt x="2641554" y="1114254"/>
                  <a:pt x="2645313" y="1112140"/>
                </a:cubicBezTo>
                <a:cubicBezTo>
                  <a:pt x="2645784" y="1109085"/>
                  <a:pt x="2646723" y="1106089"/>
                  <a:pt x="2648133" y="1103153"/>
                </a:cubicBezTo>
                <a:cubicBezTo>
                  <a:pt x="2649542" y="1100216"/>
                  <a:pt x="2651070" y="1098277"/>
                  <a:pt x="2652714" y="1097338"/>
                </a:cubicBezTo>
                <a:cubicBezTo>
                  <a:pt x="2653184" y="1093109"/>
                  <a:pt x="2654124" y="1088938"/>
                  <a:pt x="2655533" y="1084827"/>
                </a:cubicBezTo>
                <a:cubicBezTo>
                  <a:pt x="2656943" y="1080715"/>
                  <a:pt x="2658823" y="1078307"/>
                  <a:pt x="2661173" y="1077602"/>
                </a:cubicBezTo>
                <a:cubicBezTo>
                  <a:pt x="2660467" y="1075722"/>
                  <a:pt x="2660115" y="1073843"/>
                  <a:pt x="2660115" y="1071963"/>
                </a:cubicBezTo>
                <a:cubicBezTo>
                  <a:pt x="2660115" y="1070788"/>
                  <a:pt x="2660350" y="1069026"/>
                  <a:pt x="2660820" y="1066677"/>
                </a:cubicBezTo>
                <a:cubicBezTo>
                  <a:pt x="2659175" y="1064327"/>
                  <a:pt x="2658353" y="1059158"/>
                  <a:pt x="2658353" y="1051170"/>
                </a:cubicBezTo>
                <a:cubicBezTo>
                  <a:pt x="2658353" y="1046941"/>
                  <a:pt x="2658705" y="1043769"/>
                  <a:pt x="2659410" y="1041655"/>
                </a:cubicBezTo>
                <a:cubicBezTo>
                  <a:pt x="2659175" y="1041185"/>
                  <a:pt x="2658412" y="1040245"/>
                  <a:pt x="2657119" y="1038835"/>
                </a:cubicBezTo>
                <a:cubicBezTo>
                  <a:pt x="2655827" y="1037425"/>
                  <a:pt x="2655181" y="1035898"/>
                  <a:pt x="2655181" y="1034254"/>
                </a:cubicBezTo>
                <a:cubicBezTo>
                  <a:pt x="2653536" y="1033784"/>
                  <a:pt x="2652244" y="1032844"/>
                  <a:pt x="2651304" y="1031434"/>
                </a:cubicBezTo>
                <a:cubicBezTo>
                  <a:pt x="2650365" y="1030025"/>
                  <a:pt x="2649660" y="1029085"/>
                  <a:pt x="2649189" y="1028615"/>
                </a:cubicBezTo>
                <a:cubicBezTo>
                  <a:pt x="2645666" y="1028615"/>
                  <a:pt x="2642611" y="1027323"/>
                  <a:pt x="2640027" y="1024738"/>
                </a:cubicBezTo>
                <a:cubicBezTo>
                  <a:pt x="2637443" y="1022154"/>
                  <a:pt x="2635915" y="1018982"/>
                  <a:pt x="2635445" y="1015223"/>
                </a:cubicBezTo>
                <a:cubicBezTo>
                  <a:pt x="2633566" y="1015458"/>
                  <a:pt x="2631275" y="1015046"/>
                  <a:pt x="2628573" y="1013989"/>
                </a:cubicBezTo>
                <a:cubicBezTo>
                  <a:pt x="2625871" y="1012932"/>
                  <a:pt x="2623815" y="1011463"/>
                  <a:pt x="2622406" y="1009584"/>
                </a:cubicBezTo>
                <a:cubicBezTo>
                  <a:pt x="2619586" y="1010289"/>
                  <a:pt x="2616003" y="1009760"/>
                  <a:pt x="2611657" y="1007998"/>
                </a:cubicBezTo>
                <a:cubicBezTo>
                  <a:pt x="2607310" y="1006236"/>
                  <a:pt x="2604667" y="1003475"/>
                  <a:pt x="2603727" y="999716"/>
                </a:cubicBezTo>
                <a:cubicBezTo>
                  <a:pt x="2603022" y="999951"/>
                  <a:pt x="2601730" y="1000068"/>
                  <a:pt x="2599851" y="1000068"/>
                </a:cubicBezTo>
                <a:cubicBezTo>
                  <a:pt x="2596561" y="1000068"/>
                  <a:pt x="2593741" y="999246"/>
                  <a:pt x="2591392" y="997601"/>
                </a:cubicBezTo>
                <a:cubicBezTo>
                  <a:pt x="2589277" y="998541"/>
                  <a:pt x="2586811" y="999011"/>
                  <a:pt x="2583992" y="999011"/>
                </a:cubicBezTo>
                <a:cubicBezTo>
                  <a:pt x="2579292" y="999011"/>
                  <a:pt x="2574828" y="997719"/>
                  <a:pt x="2570599" y="995134"/>
                </a:cubicBezTo>
                <a:cubicBezTo>
                  <a:pt x="2566370" y="996779"/>
                  <a:pt x="2562258" y="997601"/>
                  <a:pt x="2558265" y="997601"/>
                </a:cubicBezTo>
                <a:cubicBezTo>
                  <a:pt x="2553565" y="997601"/>
                  <a:pt x="2549571" y="996427"/>
                  <a:pt x="2546282" y="994077"/>
                </a:cubicBezTo>
                <a:close/>
                <a:moveTo>
                  <a:pt x="5586725" y="965531"/>
                </a:moveTo>
                <a:cubicBezTo>
                  <a:pt x="5591424" y="965531"/>
                  <a:pt x="5594890" y="967587"/>
                  <a:pt x="5597122" y="971698"/>
                </a:cubicBezTo>
                <a:cubicBezTo>
                  <a:pt x="5599354" y="975810"/>
                  <a:pt x="5600470" y="979510"/>
                  <a:pt x="5600470" y="982800"/>
                </a:cubicBezTo>
                <a:cubicBezTo>
                  <a:pt x="5602585" y="990083"/>
                  <a:pt x="5603642" y="995604"/>
                  <a:pt x="5603642" y="999364"/>
                </a:cubicBezTo>
                <a:cubicBezTo>
                  <a:pt x="5603642" y="1002888"/>
                  <a:pt x="5602585" y="1008409"/>
                  <a:pt x="5600470" y="1015927"/>
                </a:cubicBezTo>
                <a:cubicBezTo>
                  <a:pt x="5602585" y="1018277"/>
                  <a:pt x="5603642" y="1021684"/>
                  <a:pt x="5603642" y="1026148"/>
                </a:cubicBezTo>
                <a:cubicBezTo>
                  <a:pt x="5603642" y="1030377"/>
                  <a:pt x="5602585" y="1034958"/>
                  <a:pt x="5600470" y="1039892"/>
                </a:cubicBezTo>
                <a:cubicBezTo>
                  <a:pt x="5602585" y="1042242"/>
                  <a:pt x="5603642" y="1046119"/>
                  <a:pt x="5603642" y="1051522"/>
                </a:cubicBezTo>
                <a:cubicBezTo>
                  <a:pt x="5603642" y="1057161"/>
                  <a:pt x="5602467" y="1061390"/>
                  <a:pt x="5600117" y="1064210"/>
                </a:cubicBezTo>
                <a:cubicBezTo>
                  <a:pt x="5603172" y="1068204"/>
                  <a:pt x="5604699" y="1073255"/>
                  <a:pt x="5604699" y="1079364"/>
                </a:cubicBezTo>
                <a:cubicBezTo>
                  <a:pt x="5604699" y="1085473"/>
                  <a:pt x="5603289" y="1090642"/>
                  <a:pt x="5600470" y="1094871"/>
                </a:cubicBezTo>
                <a:cubicBezTo>
                  <a:pt x="5601410" y="1097455"/>
                  <a:pt x="5601880" y="1100392"/>
                  <a:pt x="5601880" y="1103681"/>
                </a:cubicBezTo>
                <a:cubicBezTo>
                  <a:pt x="5601880" y="1107441"/>
                  <a:pt x="5601351" y="1111141"/>
                  <a:pt x="5600294" y="1114783"/>
                </a:cubicBezTo>
                <a:cubicBezTo>
                  <a:pt x="5599237" y="1118424"/>
                  <a:pt x="5597886" y="1121185"/>
                  <a:pt x="5596241" y="1123065"/>
                </a:cubicBezTo>
                <a:cubicBezTo>
                  <a:pt x="5598355" y="1125179"/>
                  <a:pt x="5599413" y="1129878"/>
                  <a:pt x="5599413" y="1137162"/>
                </a:cubicBezTo>
                <a:cubicBezTo>
                  <a:pt x="5599413" y="1144210"/>
                  <a:pt x="5598355" y="1149144"/>
                  <a:pt x="5596241" y="1151964"/>
                </a:cubicBezTo>
                <a:cubicBezTo>
                  <a:pt x="5597415" y="1153138"/>
                  <a:pt x="5598355" y="1155253"/>
                  <a:pt x="5599060" y="1158307"/>
                </a:cubicBezTo>
                <a:cubicBezTo>
                  <a:pt x="5599765" y="1161362"/>
                  <a:pt x="5600117" y="1164768"/>
                  <a:pt x="5600117" y="1168528"/>
                </a:cubicBezTo>
                <a:cubicBezTo>
                  <a:pt x="5600117" y="1175576"/>
                  <a:pt x="5598825" y="1181097"/>
                  <a:pt x="5596241" y="1185092"/>
                </a:cubicBezTo>
                <a:cubicBezTo>
                  <a:pt x="5597651" y="1189555"/>
                  <a:pt x="5598355" y="1193550"/>
                  <a:pt x="5598355" y="1197074"/>
                </a:cubicBezTo>
                <a:cubicBezTo>
                  <a:pt x="5598355" y="1202478"/>
                  <a:pt x="5596946" y="1206589"/>
                  <a:pt x="5594127" y="1209409"/>
                </a:cubicBezTo>
                <a:cubicBezTo>
                  <a:pt x="5591307" y="1212228"/>
                  <a:pt x="5588018" y="1213638"/>
                  <a:pt x="5584259" y="1213638"/>
                </a:cubicBezTo>
                <a:cubicBezTo>
                  <a:pt x="5580969" y="1213638"/>
                  <a:pt x="5578032" y="1212463"/>
                  <a:pt x="5575447" y="1210114"/>
                </a:cubicBezTo>
                <a:cubicBezTo>
                  <a:pt x="5572863" y="1207764"/>
                  <a:pt x="5571571" y="1204592"/>
                  <a:pt x="5571571" y="1200598"/>
                </a:cubicBezTo>
                <a:cubicBezTo>
                  <a:pt x="5571571" y="1198484"/>
                  <a:pt x="5571923" y="1196369"/>
                  <a:pt x="5572628" y="1194255"/>
                </a:cubicBezTo>
                <a:cubicBezTo>
                  <a:pt x="5569574" y="1188851"/>
                  <a:pt x="5568047" y="1182742"/>
                  <a:pt x="5568047" y="1175928"/>
                </a:cubicBezTo>
                <a:cubicBezTo>
                  <a:pt x="5568047" y="1169115"/>
                  <a:pt x="5569574" y="1164181"/>
                  <a:pt x="5572628" y="1161127"/>
                </a:cubicBezTo>
                <a:cubicBezTo>
                  <a:pt x="5570279" y="1158777"/>
                  <a:pt x="5569104" y="1155488"/>
                  <a:pt x="5569104" y="1151259"/>
                </a:cubicBezTo>
                <a:cubicBezTo>
                  <a:pt x="5569104" y="1147265"/>
                  <a:pt x="5570279" y="1144093"/>
                  <a:pt x="5572628" y="1141743"/>
                </a:cubicBezTo>
                <a:cubicBezTo>
                  <a:pt x="5570279" y="1137044"/>
                  <a:pt x="5569104" y="1131758"/>
                  <a:pt x="5569104" y="1125884"/>
                </a:cubicBezTo>
                <a:cubicBezTo>
                  <a:pt x="5569104" y="1120010"/>
                  <a:pt x="5570279" y="1116016"/>
                  <a:pt x="5572628" y="1113902"/>
                </a:cubicBezTo>
                <a:cubicBezTo>
                  <a:pt x="5570279" y="1109203"/>
                  <a:pt x="5569104" y="1102976"/>
                  <a:pt x="5569104" y="1095223"/>
                </a:cubicBezTo>
                <a:cubicBezTo>
                  <a:pt x="5569104" y="1087470"/>
                  <a:pt x="5570279" y="1082536"/>
                  <a:pt x="5572628" y="1080421"/>
                </a:cubicBezTo>
                <a:cubicBezTo>
                  <a:pt x="5569339" y="1075957"/>
                  <a:pt x="5567694" y="1070671"/>
                  <a:pt x="5567694" y="1064562"/>
                </a:cubicBezTo>
                <a:cubicBezTo>
                  <a:pt x="5567694" y="1059158"/>
                  <a:pt x="5569339" y="1054929"/>
                  <a:pt x="5572628" y="1051875"/>
                </a:cubicBezTo>
                <a:cubicBezTo>
                  <a:pt x="5571688" y="1050700"/>
                  <a:pt x="5571219" y="1049055"/>
                  <a:pt x="5571219" y="1046941"/>
                </a:cubicBezTo>
                <a:cubicBezTo>
                  <a:pt x="5571219" y="1045296"/>
                  <a:pt x="5571453" y="1043123"/>
                  <a:pt x="5571923" y="1040421"/>
                </a:cubicBezTo>
                <a:cubicBezTo>
                  <a:pt x="5572394" y="1037719"/>
                  <a:pt x="5572628" y="1035193"/>
                  <a:pt x="5572628" y="1032844"/>
                </a:cubicBezTo>
                <a:cubicBezTo>
                  <a:pt x="5572628" y="1038953"/>
                  <a:pt x="5571219" y="1046882"/>
                  <a:pt x="5568399" y="1056633"/>
                </a:cubicBezTo>
                <a:cubicBezTo>
                  <a:pt x="5565580" y="1066383"/>
                  <a:pt x="5561703" y="1073020"/>
                  <a:pt x="5556769" y="1076545"/>
                </a:cubicBezTo>
                <a:cubicBezTo>
                  <a:pt x="5556769" y="1092051"/>
                  <a:pt x="5553832" y="1101097"/>
                  <a:pt x="5547958" y="1103681"/>
                </a:cubicBezTo>
                <a:cubicBezTo>
                  <a:pt x="5547958" y="1108850"/>
                  <a:pt x="5547019" y="1114900"/>
                  <a:pt x="5545139" y="1121831"/>
                </a:cubicBezTo>
                <a:cubicBezTo>
                  <a:pt x="5543259" y="1128762"/>
                  <a:pt x="5541380" y="1132228"/>
                  <a:pt x="5539500" y="1132228"/>
                </a:cubicBezTo>
                <a:cubicBezTo>
                  <a:pt x="5539500" y="1135047"/>
                  <a:pt x="5538385" y="1138160"/>
                  <a:pt x="5536152" y="1141567"/>
                </a:cubicBezTo>
                <a:cubicBezTo>
                  <a:pt x="5533920" y="1144974"/>
                  <a:pt x="5531747" y="1146677"/>
                  <a:pt x="5529632" y="1146677"/>
                </a:cubicBezTo>
                <a:cubicBezTo>
                  <a:pt x="5530337" y="1149027"/>
                  <a:pt x="5530690" y="1151611"/>
                  <a:pt x="5530690" y="1154431"/>
                </a:cubicBezTo>
                <a:cubicBezTo>
                  <a:pt x="5530690" y="1157720"/>
                  <a:pt x="5530161" y="1160833"/>
                  <a:pt x="5529104" y="1163770"/>
                </a:cubicBezTo>
                <a:cubicBezTo>
                  <a:pt x="5528047" y="1166707"/>
                  <a:pt x="5526696" y="1168997"/>
                  <a:pt x="5525051" y="1170642"/>
                </a:cubicBezTo>
                <a:cubicBezTo>
                  <a:pt x="5525051" y="1174871"/>
                  <a:pt x="5524228" y="1178395"/>
                  <a:pt x="5522584" y="1181215"/>
                </a:cubicBezTo>
                <a:cubicBezTo>
                  <a:pt x="5520939" y="1184034"/>
                  <a:pt x="5518707" y="1186736"/>
                  <a:pt x="5515888" y="1189321"/>
                </a:cubicBezTo>
                <a:cubicBezTo>
                  <a:pt x="5515888" y="1193785"/>
                  <a:pt x="5514360" y="1197309"/>
                  <a:pt x="5511307" y="1199893"/>
                </a:cubicBezTo>
                <a:cubicBezTo>
                  <a:pt x="5508252" y="1202478"/>
                  <a:pt x="5504728" y="1203770"/>
                  <a:pt x="5500733" y="1203770"/>
                </a:cubicBezTo>
                <a:cubicBezTo>
                  <a:pt x="5496974" y="1203770"/>
                  <a:pt x="5493685" y="1202537"/>
                  <a:pt x="5490866" y="1200070"/>
                </a:cubicBezTo>
                <a:cubicBezTo>
                  <a:pt x="5488046" y="1197603"/>
                  <a:pt x="5486637" y="1194137"/>
                  <a:pt x="5486637" y="1189673"/>
                </a:cubicBezTo>
                <a:cubicBezTo>
                  <a:pt x="5486637" y="1187559"/>
                  <a:pt x="5486754" y="1186031"/>
                  <a:pt x="5486989" y="1185092"/>
                </a:cubicBezTo>
                <a:cubicBezTo>
                  <a:pt x="5484640" y="1185092"/>
                  <a:pt x="5482466" y="1183036"/>
                  <a:pt x="5480469" y="1178924"/>
                </a:cubicBezTo>
                <a:cubicBezTo>
                  <a:pt x="5478472" y="1174812"/>
                  <a:pt x="5477474" y="1170407"/>
                  <a:pt x="5477474" y="1165708"/>
                </a:cubicBezTo>
                <a:cubicBezTo>
                  <a:pt x="5475359" y="1165708"/>
                  <a:pt x="5473127" y="1163887"/>
                  <a:pt x="5470778" y="1160245"/>
                </a:cubicBezTo>
                <a:cubicBezTo>
                  <a:pt x="5468428" y="1156604"/>
                  <a:pt x="5466548" y="1152492"/>
                  <a:pt x="5465138" y="1147911"/>
                </a:cubicBezTo>
                <a:cubicBezTo>
                  <a:pt x="5463729" y="1143329"/>
                  <a:pt x="5463376" y="1139864"/>
                  <a:pt x="5464082" y="1137514"/>
                </a:cubicBezTo>
                <a:cubicBezTo>
                  <a:pt x="5462202" y="1136104"/>
                  <a:pt x="5460381" y="1133403"/>
                  <a:pt x="5458619" y="1129408"/>
                </a:cubicBezTo>
                <a:cubicBezTo>
                  <a:pt x="5456857" y="1125414"/>
                  <a:pt x="5455976" y="1121185"/>
                  <a:pt x="5455976" y="1116721"/>
                </a:cubicBezTo>
                <a:cubicBezTo>
                  <a:pt x="5455976" y="1112022"/>
                  <a:pt x="5456916" y="1107910"/>
                  <a:pt x="5458795" y="1104386"/>
                </a:cubicBezTo>
                <a:cubicBezTo>
                  <a:pt x="5455741" y="1104151"/>
                  <a:pt x="5453097" y="1101978"/>
                  <a:pt x="5450866" y="1097866"/>
                </a:cubicBezTo>
                <a:cubicBezTo>
                  <a:pt x="5448634" y="1093755"/>
                  <a:pt x="5447517" y="1089702"/>
                  <a:pt x="5447517" y="1085708"/>
                </a:cubicBezTo>
                <a:cubicBezTo>
                  <a:pt x="5447517" y="1083358"/>
                  <a:pt x="5448105" y="1081596"/>
                  <a:pt x="5449280" y="1080421"/>
                </a:cubicBezTo>
                <a:cubicBezTo>
                  <a:pt x="5446930" y="1078542"/>
                  <a:pt x="5444757" y="1075487"/>
                  <a:pt x="5442760" y="1071258"/>
                </a:cubicBezTo>
                <a:cubicBezTo>
                  <a:pt x="5440763" y="1067029"/>
                  <a:pt x="5439764" y="1063622"/>
                  <a:pt x="5439764" y="1061038"/>
                </a:cubicBezTo>
                <a:cubicBezTo>
                  <a:pt x="5436710" y="1057984"/>
                  <a:pt x="5435183" y="1051757"/>
                  <a:pt x="5435183" y="1042359"/>
                </a:cubicBezTo>
                <a:cubicBezTo>
                  <a:pt x="5431893" y="1042359"/>
                  <a:pt x="5429074" y="1039422"/>
                  <a:pt x="5426725" y="1033549"/>
                </a:cubicBezTo>
                <a:cubicBezTo>
                  <a:pt x="5427194" y="1038013"/>
                  <a:pt x="5426783" y="1042418"/>
                  <a:pt x="5425491" y="1046765"/>
                </a:cubicBezTo>
                <a:cubicBezTo>
                  <a:pt x="5424199" y="1051111"/>
                  <a:pt x="5422495" y="1054342"/>
                  <a:pt x="5420381" y="1056456"/>
                </a:cubicBezTo>
                <a:cubicBezTo>
                  <a:pt x="5422495" y="1058336"/>
                  <a:pt x="5424140" y="1061919"/>
                  <a:pt x="5425315" y="1067205"/>
                </a:cubicBezTo>
                <a:cubicBezTo>
                  <a:pt x="5426490" y="1072492"/>
                  <a:pt x="5427077" y="1077837"/>
                  <a:pt x="5427077" y="1083241"/>
                </a:cubicBezTo>
                <a:cubicBezTo>
                  <a:pt x="5427077" y="1088175"/>
                  <a:pt x="5426607" y="1091699"/>
                  <a:pt x="5425667" y="1093813"/>
                </a:cubicBezTo>
                <a:cubicBezTo>
                  <a:pt x="5428017" y="1097573"/>
                  <a:pt x="5429191" y="1103329"/>
                  <a:pt x="5429191" y="1111082"/>
                </a:cubicBezTo>
                <a:cubicBezTo>
                  <a:pt x="5429191" y="1119775"/>
                  <a:pt x="5428017" y="1126824"/>
                  <a:pt x="5425667" y="1132228"/>
                </a:cubicBezTo>
                <a:cubicBezTo>
                  <a:pt x="5427547" y="1136222"/>
                  <a:pt x="5428487" y="1140216"/>
                  <a:pt x="5428487" y="1144210"/>
                </a:cubicBezTo>
                <a:cubicBezTo>
                  <a:pt x="5428487" y="1147734"/>
                  <a:pt x="5427547" y="1151729"/>
                  <a:pt x="5425667" y="1156193"/>
                </a:cubicBezTo>
                <a:cubicBezTo>
                  <a:pt x="5426607" y="1157132"/>
                  <a:pt x="5427429" y="1159423"/>
                  <a:pt x="5428134" y="1163065"/>
                </a:cubicBezTo>
                <a:cubicBezTo>
                  <a:pt x="5428839" y="1166707"/>
                  <a:pt x="5429191" y="1170642"/>
                  <a:pt x="5429191" y="1174871"/>
                </a:cubicBezTo>
                <a:cubicBezTo>
                  <a:pt x="5429191" y="1182860"/>
                  <a:pt x="5428017" y="1187676"/>
                  <a:pt x="5425667" y="1189321"/>
                </a:cubicBezTo>
                <a:cubicBezTo>
                  <a:pt x="5425902" y="1190730"/>
                  <a:pt x="5426019" y="1192610"/>
                  <a:pt x="5426019" y="1194959"/>
                </a:cubicBezTo>
                <a:cubicBezTo>
                  <a:pt x="5426019" y="1201068"/>
                  <a:pt x="5424551" y="1205767"/>
                  <a:pt x="5421614" y="1209056"/>
                </a:cubicBezTo>
                <a:cubicBezTo>
                  <a:pt x="5418677" y="1212346"/>
                  <a:pt x="5415094" y="1213990"/>
                  <a:pt x="5410865" y="1213990"/>
                </a:cubicBezTo>
                <a:cubicBezTo>
                  <a:pt x="5406636" y="1213990"/>
                  <a:pt x="5402877" y="1212346"/>
                  <a:pt x="5399588" y="1209056"/>
                </a:cubicBezTo>
                <a:cubicBezTo>
                  <a:pt x="5396298" y="1205767"/>
                  <a:pt x="5394654" y="1201420"/>
                  <a:pt x="5394654" y="1196017"/>
                </a:cubicBezTo>
                <a:cubicBezTo>
                  <a:pt x="5394654" y="1192022"/>
                  <a:pt x="5395711" y="1187559"/>
                  <a:pt x="5397826" y="1182624"/>
                </a:cubicBezTo>
                <a:cubicBezTo>
                  <a:pt x="5395006" y="1172992"/>
                  <a:pt x="5393596" y="1163946"/>
                  <a:pt x="5393596" y="1155488"/>
                </a:cubicBezTo>
                <a:cubicBezTo>
                  <a:pt x="5393596" y="1147734"/>
                  <a:pt x="5394654" y="1141743"/>
                  <a:pt x="5396768" y="1137514"/>
                </a:cubicBezTo>
                <a:cubicBezTo>
                  <a:pt x="5394419" y="1134460"/>
                  <a:pt x="5393244" y="1129643"/>
                  <a:pt x="5393244" y="1123065"/>
                </a:cubicBezTo>
                <a:cubicBezTo>
                  <a:pt x="5393244" y="1120010"/>
                  <a:pt x="5393596" y="1117132"/>
                  <a:pt x="5394302" y="1114430"/>
                </a:cubicBezTo>
                <a:cubicBezTo>
                  <a:pt x="5395006" y="1111728"/>
                  <a:pt x="5395828" y="1109790"/>
                  <a:pt x="5396768" y="1108615"/>
                </a:cubicBezTo>
                <a:cubicBezTo>
                  <a:pt x="5394419" y="1103211"/>
                  <a:pt x="5393244" y="1097808"/>
                  <a:pt x="5393244" y="1092404"/>
                </a:cubicBezTo>
                <a:cubicBezTo>
                  <a:pt x="5393244" y="1086765"/>
                  <a:pt x="5394419" y="1082771"/>
                  <a:pt x="5396768" y="1080421"/>
                </a:cubicBezTo>
                <a:cubicBezTo>
                  <a:pt x="5395593" y="1078777"/>
                  <a:pt x="5394654" y="1076662"/>
                  <a:pt x="5393949" y="1074078"/>
                </a:cubicBezTo>
                <a:cubicBezTo>
                  <a:pt x="5393244" y="1071493"/>
                  <a:pt x="5392892" y="1068791"/>
                  <a:pt x="5392892" y="1065972"/>
                </a:cubicBezTo>
                <a:cubicBezTo>
                  <a:pt x="5392892" y="1061743"/>
                  <a:pt x="5393596" y="1058571"/>
                  <a:pt x="5395006" y="1056456"/>
                </a:cubicBezTo>
                <a:cubicBezTo>
                  <a:pt x="5392657" y="1052462"/>
                  <a:pt x="5391482" y="1047293"/>
                  <a:pt x="5391482" y="1040950"/>
                </a:cubicBezTo>
                <a:cubicBezTo>
                  <a:pt x="5391482" y="1032726"/>
                  <a:pt x="5393244" y="1026853"/>
                  <a:pt x="5396768" y="1023328"/>
                </a:cubicBezTo>
                <a:cubicBezTo>
                  <a:pt x="5393479" y="1020039"/>
                  <a:pt x="5391834" y="1013343"/>
                  <a:pt x="5391834" y="1003240"/>
                </a:cubicBezTo>
                <a:cubicBezTo>
                  <a:pt x="5391834" y="998541"/>
                  <a:pt x="5392304" y="994018"/>
                  <a:pt x="5393244" y="989672"/>
                </a:cubicBezTo>
                <a:cubicBezTo>
                  <a:pt x="5394184" y="985325"/>
                  <a:pt x="5395358" y="982447"/>
                  <a:pt x="5396768" y="981037"/>
                </a:cubicBezTo>
                <a:cubicBezTo>
                  <a:pt x="5396768" y="976573"/>
                  <a:pt x="5398413" y="972932"/>
                  <a:pt x="5401702" y="970112"/>
                </a:cubicBezTo>
                <a:cubicBezTo>
                  <a:pt x="5404992" y="967293"/>
                  <a:pt x="5408751" y="965883"/>
                  <a:pt x="5412980" y="965883"/>
                </a:cubicBezTo>
                <a:cubicBezTo>
                  <a:pt x="5417914" y="965883"/>
                  <a:pt x="5422143" y="967645"/>
                  <a:pt x="5425667" y="971170"/>
                </a:cubicBezTo>
                <a:cubicBezTo>
                  <a:pt x="5430366" y="971170"/>
                  <a:pt x="5434654" y="973284"/>
                  <a:pt x="5438531" y="977513"/>
                </a:cubicBezTo>
                <a:cubicBezTo>
                  <a:pt x="5442407" y="981742"/>
                  <a:pt x="5444346" y="986089"/>
                  <a:pt x="5444346" y="990553"/>
                </a:cubicBezTo>
                <a:cubicBezTo>
                  <a:pt x="5445990" y="991963"/>
                  <a:pt x="5447400" y="993901"/>
                  <a:pt x="5448575" y="996368"/>
                </a:cubicBezTo>
                <a:cubicBezTo>
                  <a:pt x="5449749" y="998835"/>
                  <a:pt x="5450337" y="1001361"/>
                  <a:pt x="5450337" y="1003945"/>
                </a:cubicBezTo>
                <a:cubicBezTo>
                  <a:pt x="5450337" y="1005825"/>
                  <a:pt x="5449984" y="1007704"/>
                  <a:pt x="5449280" y="1009584"/>
                </a:cubicBezTo>
                <a:cubicBezTo>
                  <a:pt x="5452099" y="1009819"/>
                  <a:pt x="5454390" y="1011463"/>
                  <a:pt x="5456152" y="1014518"/>
                </a:cubicBezTo>
                <a:cubicBezTo>
                  <a:pt x="5457914" y="1017572"/>
                  <a:pt x="5458795" y="1020509"/>
                  <a:pt x="5458795" y="1023328"/>
                </a:cubicBezTo>
                <a:cubicBezTo>
                  <a:pt x="5460675" y="1024973"/>
                  <a:pt x="5462261" y="1027264"/>
                  <a:pt x="5463553" y="1030201"/>
                </a:cubicBezTo>
                <a:cubicBezTo>
                  <a:pt x="5464845" y="1033138"/>
                  <a:pt x="5465491" y="1036133"/>
                  <a:pt x="5465491" y="1039188"/>
                </a:cubicBezTo>
                <a:cubicBezTo>
                  <a:pt x="5465491" y="1042007"/>
                  <a:pt x="5465021" y="1044709"/>
                  <a:pt x="5464082" y="1047293"/>
                </a:cubicBezTo>
                <a:cubicBezTo>
                  <a:pt x="5465256" y="1047293"/>
                  <a:pt x="5466372" y="1048292"/>
                  <a:pt x="5467430" y="1050289"/>
                </a:cubicBezTo>
                <a:cubicBezTo>
                  <a:pt x="5468487" y="1052286"/>
                  <a:pt x="5469016" y="1054459"/>
                  <a:pt x="5469016" y="1056809"/>
                </a:cubicBezTo>
                <a:cubicBezTo>
                  <a:pt x="5469016" y="1058688"/>
                  <a:pt x="5468545" y="1060098"/>
                  <a:pt x="5467606" y="1061038"/>
                </a:cubicBezTo>
                <a:cubicBezTo>
                  <a:pt x="5470190" y="1062448"/>
                  <a:pt x="5472481" y="1065326"/>
                  <a:pt x="5474478" y="1069672"/>
                </a:cubicBezTo>
                <a:cubicBezTo>
                  <a:pt x="5476475" y="1074019"/>
                  <a:pt x="5477474" y="1077602"/>
                  <a:pt x="5477474" y="1080421"/>
                </a:cubicBezTo>
                <a:cubicBezTo>
                  <a:pt x="5479118" y="1082066"/>
                  <a:pt x="5480469" y="1084768"/>
                  <a:pt x="5481526" y="1088527"/>
                </a:cubicBezTo>
                <a:cubicBezTo>
                  <a:pt x="5482584" y="1092286"/>
                  <a:pt x="5483112" y="1096163"/>
                  <a:pt x="5483112" y="1100157"/>
                </a:cubicBezTo>
                <a:cubicBezTo>
                  <a:pt x="5483112" y="1103211"/>
                  <a:pt x="5482760" y="1106031"/>
                  <a:pt x="5482055" y="1108615"/>
                </a:cubicBezTo>
                <a:cubicBezTo>
                  <a:pt x="5484405" y="1110260"/>
                  <a:pt x="5486637" y="1113608"/>
                  <a:pt x="5488751" y="1118659"/>
                </a:cubicBezTo>
                <a:cubicBezTo>
                  <a:pt x="5490866" y="1123711"/>
                  <a:pt x="5491923" y="1128586"/>
                  <a:pt x="5491923" y="1133285"/>
                </a:cubicBezTo>
                <a:cubicBezTo>
                  <a:pt x="5491923" y="1135165"/>
                  <a:pt x="5491805" y="1136574"/>
                  <a:pt x="5491571" y="1137514"/>
                </a:cubicBezTo>
                <a:cubicBezTo>
                  <a:pt x="5494390" y="1139629"/>
                  <a:pt x="5496446" y="1141626"/>
                  <a:pt x="5497738" y="1143505"/>
                </a:cubicBezTo>
                <a:cubicBezTo>
                  <a:pt x="5499030" y="1145385"/>
                  <a:pt x="5500146" y="1148204"/>
                  <a:pt x="5501086" y="1151964"/>
                </a:cubicBezTo>
                <a:cubicBezTo>
                  <a:pt x="5501556" y="1141626"/>
                  <a:pt x="5503788" y="1135400"/>
                  <a:pt x="5507782" y="1133285"/>
                </a:cubicBezTo>
                <a:cubicBezTo>
                  <a:pt x="5507312" y="1131405"/>
                  <a:pt x="5507077" y="1129996"/>
                  <a:pt x="5507077" y="1129056"/>
                </a:cubicBezTo>
                <a:cubicBezTo>
                  <a:pt x="5507077" y="1125532"/>
                  <a:pt x="5507959" y="1122125"/>
                  <a:pt x="5509721" y="1118836"/>
                </a:cubicBezTo>
                <a:cubicBezTo>
                  <a:pt x="5511483" y="1115546"/>
                  <a:pt x="5513538" y="1113902"/>
                  <a:pt x="5515888" y="1113902"/>
                </a:cubicBezTo>
                <a:cubicBezTo>
                  <a:pt x="5514713" y="1111552"/>
                  <a:pt x="5514126" y="1109555"/>
                  <a:pt x="5514126" y="1107910"/>
                </a:cubicBezTo>
                <a:cubicBezTo>
                  <a:pt x="5514126" y="1102742"/>
                  <a:pt x="5517767" y="1096163"/>
                  <a:pt x="5525051" y="1088175"/>
                </a:cubicBezTo>
                <a:cubicBezTo>
                  <a:pt x="5524346" y="1086765"/>
                  <a:pt x="5523994" y="1084885"/>
                  <a:pt x="5523994" y="1082536"/>
                </a:cubicBezTo>
                <a:cubicBezTo>
                  <a:pt x="5523994" y="1078542"/>
                  <a:pt x="5524875" y="1074430"/>
                  <a:pt x="5526637" y="1070201"/>
                </a:cubicBezTo>
                <a:cubicBezTo>
                  <a:pt x="5528399" y="1065972"/>
                  <a:pt x="5530925" y="1062917"/>
                  <a:pt x="5534214" y="1061038"/>
                </a:cubicBezTo>
                <a:cubicBezTo>
                  <a:pt x="5534214" y="1053989"/>
                  <a:pt x="5534742" y="1048057"/>
                  <a:pt x="5535800" y="1043240"/>
                </a:cubicBezTo>
                <a:cubicBezTo>
                  <a:pt x="5536857" y="1038424"/>
                  <a:pt x="5539500" y="1034958"/>
                  <a:pt x="5543730" y="1032844"/>
                </a:cubicBezTo>
                <a:cubicBezTo>
                  <a:pt x="5543730" y="1028615"/>
                  <a:pt x="5544728" y="1025149"/>
                  <a:pt x="5546725" y="1022447"/>
                </a:cubicBezTo>
                <a:cubicBezTo>
                  <a:pt x="5548722" y="1019745"/>
                  <a:pt x="5551130" y="1018394"/>
                  <a:pt x="5553950" y="1018394"/>
                </a:cubicBezTo>
                <a:cubicBezTo>
                  <a:pt x="5552775" y="1016515"/>
                  <a:pt x="5552188" y="1014048"/>
                  <a:pt x="5552188" y="1010994"/>
                </a:cubicBezTo>
                <a:cubicBezTo>
                  <a:pt x="5552188" y="1006060"/>
                  <a:pt x="5553303" y="1001008"/>
                  <a:pt x="5555536" y="995839"/>
                </a:cubicBezTo>
                <a:cubicBezTo>
                  <a:pt x="5557768" y="990670"/>
                  <a:pt x="5560411" y="987146"/>
                  <a:pt x="5563465" y="985266"/>
                </a:cubicBezTo>
                <a:cubicBezTo>
                  <a:pt x="5563465" y="980098"/>
                  <a:pt x="5564934" y="975634"/>
                  <a:pt x="5567871" y="971874"/>
                </a:cubicBezTo>
                <a:cubicBezTo>
                  <a:pt x="5570808" y="968115"/>
                  <a:pt x="5575447" y="966236"/>
                  <a:pt x="5581791" y="966236"/>
                </a:cubicBezTo>
                <a:cubicBezTo>
                  <a:pt x="5582966" y="965766"/>
                  <a:pt x="5584611" y="965531"/>
                  <a:pt x="5586725" y="965531"/>
                </a:cubicBezTo>
                <a:close/>
                <a:moveTo>
                  <a:pt x="2546987" y="964826"/>
                </a:moveTo>
                <a:cubicBezTo>
                  <a:pt x="2549806" y="964826"/>
                  <a:pt x="2552273" y="965178"/>
                  <a:pt x="2554387" y="965883"/>
                </a:cubicBezTo>
                <a:cubicBezTo>
                  <a:pt x="2556502" y="966588"/>
                  <a:pt x="2557677" y="967528"/>
                  <a:pt x="2557911" y="968703"/>
                </a:cubicBezTo>
                <a:cubicBezTo>
                  <a:pt x="2562611" y="967528"/>
                  <a:pt x="2567192" y="966940"/>
                  <a:pt x="2571656" y="966940"/>
                </a:cubicBezTo>
                <a:cubicBezTo>
                  <a:pt x="2577765" y="966940"/>
                  <a:pt x="2582699" y="967880"/>
                  <a:pt x="2586458" y="969760"/>
                </a:cubicBezTo>
                <a:cubicBezTo>
                  <a:pt x="2588573" y="968350"/>
                  <a:pt x="2591040" y="967645"/>
                  <a:pt x="2593859" y="967645"/>
                </a:cubicBezTo>
                <a:cubicBezTo>
                  <a:pt x="2598323" y="967645"/>
                  <a:pt x="2601730" y="969055"/>
                  <a:pt x="2604080" y="971874"/>
                </a:cubicBezTo>
                <a:cubicBezTo>
                  <a:pt x="2605959" y="971404"/>
                  <a:pt x="2607487" y="971170"/>
                  <a:pt x="2608662" y="971170"/>
                </a:cubicBezTo>
                <a:cubicBezTo>
                  <a:pt x="2612420" y="971170"/>
                  <a:pt x="2616003" y="972344"/>
                  <a:pt x="2619411" y="974694"/>
                </a:cubicBezTo>
                <a:cubicBezTo>
                  <a:pt x="2622817" y="977043"/>
                  <a:pt x="2624990" y="979980"/>
                  <a:pt x="2625929" y="983504"/>
                </a:cubicBezTo>
                <a:cubicBezTo>
                  <a:pt x="2628279" y="982330"/>
                  <a:pt x="2630511" y="981742"/>
                  <a:pt x="2632625" y="981742"/>
                </a:cubicBezTo>
                <a:cubicBezTo>
                  <a:pt x="2635680" y="981742"/>
                  <a:pt x="2638558" y="982565"/>
                  <a:pt x="2641260" y="984209"/>
                </a:cubicBezTo>
                <a:cubicBezTo>
                  <a:pt x="2643963" y="985854"/>
                  <a:pt x="2646018" y="987733"/>
                  <a:pt x="2647428" y="989848"/>
                </a:cubicBezTo>
                <a:cubicBezTo>
                  <a:pt x="2650482" y="989848"/>
                  <a:pt x="2653243" y="990964"/>
                  <a:pt x="2655709" y="993196"/>
                </a:cubicBezTo>
                <a:cubicBezTo>
                  <a:pt x="2658177" y="995428"/>
                  <a:pt x="2659762" y="998424"/>
                  <a:pt x="2660467" y="1002183"/>
                </a:cubicBezTo>
                <a:cubicBezTo>
                  <a:pt x="2665166" y="1003358"/>
                  <a:pt x="2669689" y="1006060"/>
                  <a:pt x="2674036" y="1010289"/>
                </a:cubicBezTo>
                <a:cubicBezTo>
                  <a:pt x="2678382" y="1014518"/>
                  <a:pt x="2680439" y="1018629"/>
                  <a:pt x="2680203" y="1022624"/>
                </a:cubicBezTo>
                <a:cubicBezTo>
                  <a:pt x="2683022" y="1024268"/>
                  <a:pt x="2685489" y="1027146"/>
                  <a:pt x="2687604" y="1031258"/>
                </a:cubicBezTo>
                <a:cubicBezTo>
                  <a:pt x="2689719" y="1035370"/>
                  <a:pt x="2690776" y="1039305"/>
                  <a:pt x="2690776" y="1043064"/>
                </a:cubicBezTo>
                <a:cubicBezTo>
                  <a:pt x="2690776" y="1045884"/>
                  <a:pt x="2690071" y="1048233"/>
                  <a:pt x="2688662" y="1050113"/>
                </a:cubicBezTo>
                <a:cubicBezTo>
                  <a:pt x="2689602" y="1052932"/>
                  <a:pt x="2690071" y="1056221"/>
                  <a:pt x="2690071" y="1059981"/>
                </a:cubicBezTo>
                <a:cubicBezTo>
                  <a:pt x="2690071" y="1063740"/>
                  <a:pt x="2689483" y="1067382"/>
                  <a:pt x="2688309" y="1070906"/>
                </a:cubicBezTo>
                <a:cubicBezTo>
                  <a:pt x="2689954" y="1074195"/>
                  <a:pt x="2690776" y="1078189"/>
                  <a:pt x="2690776" y="1082888"/>
                </a:cubicBezTo>
                <a:cubicBezTo>
                  <a:pt x="2690776" y="1087352"/>
                  <a:pt x="2689894" y="1091464"/>
                  <a:pt x="2688132" y="1095223"/>
                </a:cubicBezTo>
                <a:cubicBezTo>
                  <a:pt x="2686371" y="1098982"/>
                  <a:pt x="2683845" y="1101567"/>
                  <a:pt x="2680555" y="1102976"/>
                </a:cubicBezTo>
                <a:cubicBezTo>
                  <a:pt x="2680321" y="1105326"/>
                  <a:pt x="2679380" y="1108028"/>
                  <a:pt x="2677736" y="1111082"/>
                </a:cubicBezTo>
                <a:cubicBezTo>
                  <a:pt x="2676092" y="1114137"/>
                  <a:pt x="2674565" y="1116369"/>
                  <a:pt x="2673155" y="1117778"/>
                </a:cubicBezTo>
                <a:lnTo>
                  <a:pt x="2673507" y="1120950"/>
                </a:lnTo>
                <a:cubicBezTo>
                  <a:pt x="2673507" y="1125179"/>
                  <a:pt x="2672215" y="1128469"/>
                  <a:pt x="2669630" y="1130818"/>
                </a:cubicBezTo>
                <a:cubicBezTo>
                  <a:pt x="2667515" y="1132933"/>
                  <a:pt x="2665753" y="1134225"/>
                  <a:pt x="2664344" y="1134695"/>
                </a:cubicBezTo>
                <a:cubicBezTo>
                  <a:pt x="2664579" y="1137044"/>
                  <a:pt x="2663756" y="1139100"/>
                  <a:pt x="2661877" y="1140862"/>
                </a:cubicBezTo>
                <a:cubicBezTo>
                  <a:pt x="2659998" y="1142624"/>
                  <a:pt x="2657531" y="1143975"/>
                  <a:pt x="2654476" y="1144915"/>
                </a:cubicBezTo>
                <a:cubicBezTo>
                  <a:pt x="2654005" y="1147734"/>
                  <a:pt x="2653066" y="1149849"/>
                  <a:pt x="2651656" y="1151259"/>
                </a:cubicBezTo>
                <a:cubicBezTo>
                  <a:pt x="2650247" y="1152668"/>
                  <a:pt x="2648015" y="1153843"/>
                  <a:pt x="2644961" y="1154783"/>
                </a:cubicBezTo>
                <a:cubicBezTo>
                  <a:pt x="2644256" y="1157132"/>
                  <a:pt x="2642905" y="1159188"/>
                  <a:pt x="2640908" y="1160950"/>
                </a:cubicBezTo>
                <a:cubicBezTo>
                  <a:pt x="2638911" y="1162712"/>
                  <a:pt x="2636619" y="1163829"/>
                  <a:pt x="2634036" y="1164298"/>
                </a:cubicBezTo>
                <a:cubicBezTo>
                  <a:pt x="2632625" y="1168058"/>
                  <a:pt x="2630923" y="1170583"/>
                  <a:pt x="2628926" y="1171876"/>
                </a:cubicBezTo>
                <a:cubicBezTo>
                  <a:pt x="2626928" y="1173168"/>
                  <a:pt x="2623933" y="1173814"/>
                  <a:pt x="2619939" y="1173814"/>
                </a:cubicBezTo>
                <a:cubicBezTo>
                  <a:pt x="2619233" y="1181567"/>
                  <a:pt x="2614300" y="1187089"/>
                  <a:pt x="2605136" y="1190378"/>
                </a:cubicBezTo>
                <a:cubicBezTo>
                  <a:pt x="2603727" y="1192727"/>
                  <a:pt x="2602023" y="1194372"/>
                  <a:pt x="2600027" y="1195312"/>
                </a:cubicBezTo>
                <a:cubicBezTo>
                  <a:pt x="2598030" y="1196252"/>
                  <a:pt x="2595915" y="1196956"/>
                  <a:pt x="2593683" y="1197426"/>
                </a:cubicBezTo>
                <a:cubicBezTo>
                  <a:pt x="2591452" y="1197896"/>
                  <a:pt x="2589865" y="1198249"/>
                  <a:pt x="2588925" y="1198484"/>
                </a:cubicBezTo>
                <a:cubicBezTo>
                  <a:pt x="2585870" y="1201068"/>
                  <a:pt x="2581876" y="1203476"/>
                  <a:pt x="2576943" y="1205708"/>
                </a:cubicBezTo>
                <a:cubicBezTo>
                  <a:pt x="2572008" y="1207940"/>
                  <a:pt x="2567192" y="1209056"/>
                  <a:pt x="2562492" y="1209056"/>
                </a:cubicBezTo>
                <a:cubicBezTo>
                  <a:pt x="2560144" y="1209056"/>
                  <a:pt x="2557911" y="1208704"/>
                  <a:pt x="2555798" y="1207999"/>
                </a:cubicBezTo>
                <a:cubicBezTo>
                  <a:pt x="2554387" y="1210114"/>
                  <a:pt x="2552214" y="1211876"/>
                  <a:pt x="2549277" y="1213285"/>
                </a:cubicBezTo>
                <a:cubicBezTo>
                  <a:pt x="2546341" y="1214695"/>
                  <a:pt x="2543345" y="1215400"/>
                  <a:pt x="2540291" y="1215400"/>
                </a:cubicBezTo>
                <a:cubicBezTo>
                  <a:pt x="2537237" y="1215400"/>
                  <a:pt x="2534534" y="1214578"/>
                  <a:pt x="2532185" y="1212933"/>
                </a:cubicBezTo>
                <a:cubicBezTo>
                  <a:pt x="2523492" y="1212933"/>
                  <a:pt x="2519145" y="1207882"/>
                  <a:pt x="2519145" y="1197779"/>
                </a:cubicBezTo>
                <a:cubicBezTo>
                  <a:pt x="2519145" y="1196134"/>
                  <a:pt x="2519380" y="1193667"/>
                  <a:pt x="2519850" y="1190378"/>
                </a:cubicBezTo>
                <a:cubicBezTo>
                  <a:pt x="2516091" y="1187089"/>
                  <a:pt x="2514211" y="1183212"/>
                  <a:pt x="2514211" y="1178748"/>
                </a:cubicBezTo>
                <a:cubicBezTo>
                  <a:pt x="2514211" y="1175694"/>
                  <a:pt x="2515033" y="1172992"/>
                  <a:pt x="2516678" y="1170642"/>
                </a:cubicBezTo>
                <a:cubicBezTo>
                  <a:pt x="2515503" y="1167823"/>
                  <a:pt x="2514916" y="1165708"/>
                  <a:pt x="2514916" y="1164298"/>
                </a:cubicBezTo>
                <a:cubicBezTo>
                  <a:pt x="2514916" y="1162654"/>
                  <a:pt x="2515739" y="1160422"/>
                  <a:pt x="2517383" y="1157602"/>
                </a:cubicBezTo>
                <a:cubicBezTo>
                  <a:pt x="2514329" y="1152198"/>
                  <a:pt x="2512801" y="1146090"/>
                  <a:pt x="2512801" y="1139276"/>
                </a:cubicBezTo>
                <a:cubicBezTo>
                  <a:pt x="2512801" y="1133403"/>
                  <a:pt x="2514094" y="1128586"/>
                  <a:pt x="2516678" y="1124827"/>
                </a:cubicBezTo>
                <a:cubicBezTo>
                  <a:pt x="2514329" y="1119893"/>
                  <a:pt x="2513154" y="1114489"/>
                  <a:pt x="2513154" y="1108615"/>
                </a:cubicBezTo>
                <a:cubicBezTo>
                  <a:pt x="2513154" y="1104856"/>
                  <a:pt x="2513741" y="1100862"/>
                  <a:pt x="2514916" y="1096633"/>
                </a:cubicBezTo>
                <a:cubicBezTo>
                  <a:pt x="2512801" y="1096398"/>
                  <a:pt x="2509864" y="1095693"/>
                  <a:pt x="2506105" y="1094518"/>
                </a:cubicBezTo>
                <a:cubicBezTo>
                  <a:pt x="2505870" y="1094753"/>
                  <a:pt x="2505224" y="1095223"/>
                  <a:pt x="2504167" y="1095928"/>
                </a:cubicBezTo>
                <a:cubicBezTo>
                  <a:pt x="2503109" y="1096633"/>
                  <a:pt x="2501171" y="1096985"/>
                  <a:pt x="2498352" y="1096985"/>
                </a:cubicBezTo>
                <a:cubicBezTo>
                  <a:pt x="2493652" y="1096985"/>
                  <a:pt x="2489835" y="1095576"/>
                  <a:pt x="2486898" y="1092756"/>
                </a:cubicBezTo>
                <a:cubicBezTo>
                  <a:pt x="2483961" y="1089937"/>
                  <a:pt x="2482493" y="1086765"/>
                  <a:pt x="2482493" y="1083241"/>
                </a:cubicBezTo>
                <a:cubicBezTo>
                  <a:pt x="2482493" y="1079951"/>
                  <a:pt x="2483726" y="1077132"/>
                  <a:pt x="2486193" y="1074782"/>
                </a:cubicBezTo>
                <a:cubicBezTo>
                  <a:pt x="2488660" y="1072433"/>
                  <a:pt x="2492244" y="1071141"/>
                  <a:pt x="2496942" y="1070906"/>
                </a:cubicBezTo>
                <a:cubicBezTo>
                  <a:pt x="2499526" y="1068791"/>
                  <a:pt x="2502463" y="1067734"/>
                  <a:pt x="2505753" y="1067734"/>
                </a:cubicBezTo>
                <a:cubicBezTo>
                  <a:pt x="2507398" y="1067734"/>
                  <a:pt x="2509864" y="1068204"/>
                  <a:pt x="2513154" y="1069144"/>
                </a:cubicBezTo>
                <a:cubicBezTo>
                  <a:pt x="2512684" y="1062095"/>
                  <a:pt x="2513859" y="1056691"/>
                  <a:pt x="2516678" y="1052932"/>
                </a:cubicBezTo>
                <a:cubicBezTo>
                  <a:pt x="2515033" y="1050818"/>
                  <a:pt x="2513682" y="1047998"/>
                  <a:pt x="2512626" y="1044474"/>
                </a:cubicBezTo>
                <a:cubicBezTo>
                  <a:pt x="2511568" y="1040950"/>
                  <a:pt x="2511039" y="1037425"/>
                  <a:pt x="2511039" y="1033901"/>
                </a:cubicBezTo>
                <a:cubicBezTo>
                  <a:pt x="2511039" y="1029202"/>
                  <a:pt x="2511979" y="1025560"/>
                  <a:pt x="2513859" y="1022976"/>
                </a:cubicBezTo>
                <a:cubicBezTo>
                  <a:pt x="2513624" y="1022271"/>
                  <a:pt x="2513507" y="1021214"/>
                  <a:pt x="2513507" y="1019804"/>
                </a:cubicBezTo>
                <a:cubicBezTo>
                  <a:pt x="2513507" y="1016985"/>
                  <a:pt x="2514094" y="1014635"/>
                  <a:pt x="2515269" y="1012756"/>
                </a:cubicBezTo>
                <a:cubicBezTo>
                  <a:pt x="2513624" y="1009231"/>
                  <a:pt x="2513036" y="1004297"/>
                  <a:pt x="2513507" y="997954"/>
                </a:cubicBezTo>
                <a:cubicBezTo>
                  <a:pt x="2509042" y="995134"/>
                  <a:pt x="2506810" y="991140"/>
                  <a:pt x="2506810" y="985971"/>
                </a:cubicBezTo>
                <a:cubicBezTo>
                  <a:pt x="2506810" y="983387"/>
                  <a:pt x="2507515" y="980920"/>
                  <a:pt x="2508925" y="978570"/>
                </a:cubicBezTo>
                <a:cubicBezTo>
                  <a:pt x="2510335" y="976221"/>
                  <a:pt x="2512331" y="974459"/>
                  <a:pt x="2514916" y="973284"/>
                </a:cubicBezTo>
                <a:cubicBezTo>
                  <a:pt x="2515856" y="970935"/>
                  <a:pt x="2517500" y="969055"/>
                  <a:pt x="2519850" y="967645"/>
                </a:cubicBezTo>
                <a:cubicBezTo>
                  <a:pt x="2522199" y="966236"/>
                  <a:pt x="2524667" y="965531"/>
                  <a:pt x="2527251" y="965531"/>
                </a:cubicBezTo>
                <a:cubicBezTo>
                  <a:pt x="2530540" y="965531"/>
                  <a:pt x="2533477" y="966471"/>
                  <a:pt x="2536061" y="968350"/>
                </a:cubicBezTo>
                <a:cubicBezTo>
                  <a:pt x="2537706" y="966001"/>
                  <a:pt x="2541348" y="964826"/>
                  <a:pt x="2546987" y="964826"/>
                </a:cubicBezTo>
                <a:close/>
                <a:moveTo>
                  <a:pt x="7196250" y="962711"/>
                </a:moveTo>
                <a:cubicBezTo>
                  <a:pt x="7199540" y="962711"/>
                  <a:pt x="7202594" y="963827"/>
                  <a:pt x="7205414" y="966059"/>
                </a:cubicBezTo>
                <a:cubicBezTo>
                  <a:pt x="7208233" y="968291"/>
                  <a:pt x="7209642" y="971170"/>
                  <a:pt x="7209642" y="974694"/>
                </a:cubicBezTo>
                <a:cubicBezTo>
                  <a:pt x="7209642" y="977043"/>
                  <a:pt x="7208702" y="979745"/>
                  <a:pt x="7206823" y="982800"/>
                </a:cubicBezTo>
                <a:cubicBezTo>
                  <a:pt x="7209173" y="984914"/>
                  <a:pt x="7210347" y="988438"/>
                  <a:pt x="7210347" y="993372"/>
                </a:cubicBezTo>
                <a:cubicBezTo>
                  <a:pt x="7210347" y="995487"/>
                  <a:pt x="7210053" y="997660"/>
                  <a:pt x="7209466" y="999892"/>
                </a:cubicBezTo>
                <a:cubicBezTo>
                  <a:pt x="7208879" y="1002124"/>
                  <a:pt x="7208115" y="1003828"/>
                  <a:pt x="7207176" y="1005002"/>
                </a:cubicBezTo>
                <a:cubicBezTo>
                  <a:pt x="7208585" y="1005942"/>
                  <a:pt x="7209290" y="1007822"/>
                  <a:pt x="7209290" y="1010641"/>
                </a:cubicBezTo>
                <a:cubicBezTo>
                  <a:pt x="7209290" y="1012991"/>
                  <a:pt x="7208702" y="1016162"/>
                  <a:pt x="7207528" y="1020157"/>
                </a:cubicBezTo>
                <a:cubicBezTo>
                  <a:pt x="7209642" y="1019452"/>
                  <a:pt x="7211874" y="1019099"/>
                  <a:pt x="7214224" y="1019099"/>
                </a:cubicBezTo>
                <a:cubicBezTo>
                  <a:pt x="7217748" y="1019099"/>
                  <a:pt x="7220450" y="1019922"/>
                  <a:pt x="7222330" y="1021566"/>
                </a:cubicBezTo>
                <a:cubicBezTo>
                  <a:pt x="7224679" y="1020392"/>
                  <a:pt x="7226559" y="1019804"/>
                  <a:pt x="7227969" y="1019804"/>
                </a:cubicBezTo>
                <a:cubicBezTo>
                  <a:pt x="7230318" y="1019804"/>
                  <a:pt x="7232197" y="1020744"/>
                  <a:pt x="7233607" y="1022624"/>
                </a:cubicBezTo>
                <a:cubicBezTo>
                  <a:pt x="7235252" y="1021449"/>
                  <a:pt x="7237249" y="1020861"/>
                  <a:pt x="7239599" y="1020861"/>
                </a:cubicBezTo>
                <a:cubicBezTo>
                  <a:pt x="7242888" y="1020861"/>
                  <a:pt x="7245472" y="1022154"/>
                  <a:pt x="7247352" y="1024738"/>
                </a:cubicBezTo>
                <a:cubicBezTo>
                  <a:pt x="7251816" y="1024738"/>
                  <a:pt x="7255164" y="1025737"/>
                  <a:pt x="7257396" y="1027734"/>
                </a:cubicBezTo>
                <a:cubicBezTo>
                  <a:pt x="7259628" y="1029731"/>
                  <a:pt x="7260744" y="1032256"/>
                  <a:pt x="7260744" y="1035311"/>
                </a:cubicBezTo>
                <a:cubicBezTo>
                  <a:pt x="7260744" y="1039070"/>
                  <a:pt x="7259275" y="1042653"/>
                  <a:pt x="7256339" y="1046060"/>
                </a:cubicBezTo>
                <a:cubicBezTo>
                  <a:pt x="7253402" y="1049467"/>
                  <a:pt x="7250054" y="1051170"/>
                  <a:pt x="7246295" y="1051170"/>
                </a:cubicBezTo>
                <a:cubicBezTo>
                  <a:pt x="7244180" y="1051170"/>
                  <a:pt x="7242065" y="1050465"/>
                  <a:pt x="7239951" y="1049055"/>
                </a:cubicBezTo>
                <a:cubicBezTo>
                  <a:pt x="7237602" y="1050935"/>
                  <a:pt x="7234547" y="1051875"/>
                  <a:pt x="7230788" y="1051875"/>
                </a:cubicBezTo>
                <a:cubicBezTo>
                  <a:pt x="7227263" y="1051875"/>
                  <a:pt x="7224327" y="1051053"/>
                  <a:pt x="7221977" y="1049408"/>
                </a:cubicBezTo>
                <a:cubicBezTo>
                  <a:pt x="7218923" y="1050583"/>
                  <a:pt x="7216691" y="1051170"/>
                  <a:pt x="7215281" y="1051170"/>
                </a:cubicBezTo>
                <a:cubicBezTo>
                  <a:pt x="7213402" y="1051170"/>
                  <a:pt x="7211170" y="1050348"/>
                  <a:pt x="7208585" y="1048703"/>
                </a:cubicBezTo>
                <a:cubicBezTo>
                  <a:pt x="7210700" y="1051522"/>
                  <a:pt x="7211757" y="1054577"/>
                  <a:pt x="7211757" y="1057866"/>
                </a:cubicBezTo>
                <a:cubicBezTo>
                  <a:pt x="7211757" y="1061390"/>
                  <a:pt x="7210347" y="1064562"/>
                  <a:pt x="7207528" y="1067382"/>
                </a:cubicBezTo>
                <a:cubicBezTo>
                  <a:pt x="7209642" y="1070201"/>
                  <a:pt x="7210700" y="1073725"/>
                  <a:pt x="7210700" y="1077954"/>
                </a:cubicBezTo>
                <a:cubicBezTo>
                  <a:pt x="7210700" y="1081714"/>
                  <a:pt x="7209642" y="1085238"/>
                  <a:pt x="7207528" y="1088527"/>
                </a:cubicBezTo>
                <a:cubicBezTo>
                  <a:pt x="7210347" y="1090407"/>
                  <a:pt x="7211757" y="1093461"/>
                  <a:pt x="7211757" y="1097690"/>
                </a:cubicBezTo>
                <a:cubicBezTo>
                  <a:pt x="7211757" y="1101214"/>
                  <a:pt x="7210700" y="1104269"/>
                  <a:pt x="7208585" y="1106853"/>
                </a:cubicBezTo>
                <a:cubicBezTo>
                  <a:pt x="7210935" y="1109438"/>
                  <a:pt x="7212109" y="1114019"/>
                  <a:pt x="7212109" y="1120598"/>
                </a:cubicBezTo>
                <a:cubicBezTo>
                  <a:pt x="7212109" y="1123417"/>
                  <a:pt x="7211757" y="1125767"/>
                  <a:pt x="7211052" y="1127646"/>
                </a:cubicBezTo>
                <a:cubicBezTo>
                  <a:pt x="7212697" y="1129996"/>
                  <a:pt x="7213519" y="1132463"/>
                  <a:pt x="7213519" y="1135047"/>
                </a:cubicBezTo>
                <a:cubicBezTo>
                  <a:pt x="7213519" y="1136457"/>
                  <a:pt x="7213225" y="1138278"/>
                  <a:pt x="7212638" y="1140510"/>
                </a:cubicBezTo>
                <a:cubicBezTo>
                  <a:pt x="7212050" y="1142742"/>
                  <a:pt x="7211639" y="1144563"/>
                  <a:pt x="7211405" y="1145972"/>
                </a:cubicBezTo>
                <a:cubicBezTo>
                  <a:pt x="7214224" y="1149262"/>
                  <a:pt x="7215634" y="1152433"/>
                  <a:pt x="7215634" y="1155488"/>
                </a:cubicBezTo>
                <a:cubicBezTo>
                  <a:pt x="7219628" y="1158542"/>
                  <a:pt x="7221625" y="1162184"/>
                  <a:pt x="7221625" y="1166413"/>
                </a:cubicBezTo>
                <a:cubicBezTo>
                  <a:pt x="7226324" y="1168997"/>
                  <a:pt x="7228673" y="1173344"/>
                  <a:pt x="7228673" y="1179453"/>
                </a:cubicBezTo>
                <a:cubicBezTo>
                  <a:pt x="7229144" y="1180157"/>
                  <a:pt x="7229613" y="1180627"/>
                  <a:pt x="7230083" y="1180862"/>
                </a:cubicBezTo>
                <a:cubicBezTo>
                  <a:pt x="7230553" y="1181097"/>
                  <a:pt x="7230906" y="1181332"/>
                  <a:pt x="7231141" y="1181567"/>
                </a:cubicBezTo>
                <a:lnTo>
                  <a:pt x="7233607" y="1181215"/>
                </a:lnTo>
                <a:cubicBezTo>
                  <a:pt x="7237131" y="1181215"/>
                  <a:pt x="7239951" y="1182272"/>
                  <a:pt x="7242065" y="1184387"/>
                </a:cubicBezTo>
                <a:cubicBezTo>
                  <a:pt x="7243945" y="1183917"/>
                  <a:pt x="7245472" y="1183682"/>
                  <a:pt x="7246647" y="1183682"/>
                </a:cubicBezTo>
                <a:cubicBezTo>
                  <a:pt x="7247352" y="1183682"/>
                  <a:pt x="7248644" y="1183917"/>
                  <a:pt x="7250524" y="1184387"/>
                </a:cubicBezTo>
                <a:cubicBezTo>
                  <a:pt x="7250759" y="1183212"/>
                  <a:pt x="7251405" y="1182390"/>
                  <a:pt x="7252462" y="1181920"/>
                </a:cubicBezTo>
                <a:cubicBezTo>
                  <a:pt x="7253519" y="1181450"/>
                  <a:pt x="7254753" y="1181097"/>
                  <a:pt x="7256162" y="1180862"/>
                </a:cubicBezTo>
                <a:cubicBezTo>
                  <a:pt x="7257102" y="1180627"/>
                  <a:pt x="7258277" y="1180510"/>
                  <a:pt x="7259687" y="1180510"/>
                </a:cubicBezTo>
                <a:cubicBezTo>
                  <a:pt x="7263681" y="1180510"/>
                  <a:pt x="7266912" y="1181978"/>
                  <a:pt x="7269378" y="1184915"/>
                </a:cubicBezTo>
                <a:cubicBezTo>
                  <a:pt x="7271846" y="1187852"/>
                  <a:pt x="7273079" y="1191318"/>
                  <a:pt x="7273079" y="1195312"/>
                </a:cubicBezTo>
                <a:cubicBezTo>
                  <a:pt x="7273079" y="1198366"/>
                  <a:pt x="7272257" y="1201009"/>
                  <a:pt x="7270612" y="1203241"/>
                </a:cubicBezTo>
                <a:cubicBezTo>
                  <a:pt x="7268967" y="1205473"/>
                  <a:pt x="7266501" y="1207059"/>
                  <a:pt x="7263211" y="1207999"/>
                </a:cubicBezTo>
                <a:cubicBezTo>
                  <a:pt x="7258277" y="1212228"/>
                  <a:pt x="7252403" y="1213990"/>
                  <a:pt x="7245590" y="1213285"/>
                </a:cubicBezTo>
                <a:cubicBezTo>
                  <a:pt x="7243710" y="1214930"/>
                  <a:pt x="7241243" y="1215752"/>
                  <a:pt x="7238189" y="1215752"/>
                </a:cubicBezTo>
                <a:cubicBezTo>
                  <a:pt x="7233960" y="1215752"/>
                  <a:pt x="7230083" y="1214225"/>
                  <a:pt x="7226559" y="1211171"/>
                </a:cubicBezTo>
                <a:cubicBezTo>
                  <a:pt x="7224210" y="1210701"/>
                  <a:pt x="7221390" y="1209467"/>
                  <a:pt x="7218101" y="1207471"/>
                </a:cubicBezTo>
                <a:cubicBezTo>
                  <a:pt x="7214811" y="1205473"/>
                  <a:pt x="7213167" y="1203653"/>
                  <a:pt x="7213167" y="1202008"/>
                </a:cubicBezTo>
                <a:cubicBezTo>
                  <a:pt x="7209877" y="1201538"/>
                  <a:pt x="7206529" y="1199658"/>
                  <a:pt x="7203123" y="1196369"/>
                </a:cubicBezTo>
                <a:cubicBezTo>
                  <a:pt x="7199716" y="1193080"/>
                  <a:pt x="7198482" y="1189086"/>
                  <a:pt x="7199422" y="1184387"/>
                </a:cubicBezTo>
                <a:cubicBezTo>
                  <a:pt x="7196837" y="1181567"/>
                  <a:pt x="7195311" y="1178630"/>
                  <a:pt x="7194840" y="1175576"/>
                </a:cubicBezTo>
                <a:cubicBezTo>
                  <a:pt x="7192021" y="1174166"/>
                  <a:pt x="7189965" y="1172052"/>
                  <a:pt x="7188673" y="1169232"/>
                </a:cubicBezTo>
                <a:cubicBezTo>
                  <a:pt x="7187381" y="1166413"/>
                  <a:pt x="7186970" y="1163476"/>
                  <a:pt x="7187440" y="1160422"/>
                </a:cubicBezTo>
                <a:cubicBezTo>
                  <a:pt x="7184385" y="1157602"/>
                  <a:pt x="7182858" y="1153373"/>
                  <a:pt x="7182858" y="1147734"/>
                </a:cubicBezTo>
                <a:cubicBezTo>
                  <a:pt x="7182858" y="1145620"/>
                  <a:pt x="7183093" y="1142918"/>
                  <a:pt x="7183563" y="1139629"/>
                </a:cubicBezTo>
                <a:cubicBezTo>
                  <a:pt x="7180274" y="1137044"/>
                  <a:pt x="7178629" y="1133520"/>
                  <a:pt x="7178629" y="1129056"/>
                </a:cubicBezTo>
                <a:cubicBezTo>
                  <a:pt x="7178629" y="1125062"/>
                  <a:pt x="7179921" y="1121772"/>
                  <a:pt x="7182506" y="1119188"/>
                </a:cubicBezTo>
                <a:cubicBezTo>
                  <a:pt x="7179686" y="1116369"/>
                  <a:pt x="7178277" y="1112727"/>
                  <a:pt x="7178277" y="1108263"/>
                </a:cubicBezTo>
                <a:cubicBezTo>
                  <a:pt x="7178277" y="1106618"/>
                  <a:pt x="7178747" y="1104621"/>
                  <a:pt x="7179686" y="1102272"/>
                </a:cubicBezTo>
                <a:cubicBezTo>
                  <a:pt x="7178277" y="1099452"/>
                  <a:pt x="7177572" y="1096633"/>
                  <a:pt x="7177572" y="1093813"/>
                </a:cubicBezTo>
                <a:cubicBezTo>
                  <a:pt x="7177572" y="1090054"/>
                  <a:pt x="7178629" y="1087117"/>
                  <a:pt x="7180744" y="1085003"/>
                </a:cubicBezTo>
                <a:cubicBezTo>
                  <a:pt x="7179334" y="1082183"/>
                  <a:pt x="7178629" y="1079129"/>
                  <a:pt x="7178629" y="1075840"/>
                </a:cubicBezTo>
                <a:cubicBezTo>
                  <a:pt x="7178629" y="1073020"/>
                  <a:pt x="7179040" y="1070495"/>
                  <a:pt x="7179862" y="1068263"/>
                </a:cubicBezTo>
                <a:cubicBezTo>
                  <a:pt x="7180685" y="1066031"/>
                  <a:pt x="7181683" y="1064327"/>
                  <a:pt x="7182858" y="1063152"/>
                </a:cubicBezTo>
                <a:cubicBezTo>
                  <a:pt x="7180274" y="1060098"/>
                  <a:pt x="7178982" y="1056809"/>
                  <a:pt x="7178982" y="1053285"/>
                </a:cubicBezTo>
                <a:cubicBezTo>
                  <a:pt x="7178982" y="1051405"/>
                  <a:pt x="7179334" y="1049408"/>
                  <a:pt x="7180039" y="1047293"/>
                </a:cubicBezTo>
                <a:cubicBezTo>
                  <a:pt x="7177924" y="1047998"/>
                  <a:pt x="7175575" y="1048351"/>
                  <a:pt x="7172990" y="1048351"/>
                </a:cubicBezTo>
                <a:cubicBezTo>
                  <a:pt x="7168996" y="1048351"/>
                  <a:pt x="7166059" y="1047528"/>
                  <a:pt x="7164180" y="1045884"/>
                </a:cubicBezTo>
                <a:cubicBezTo>
                  <a:pt x="7161361" y="1046588"/>
                  <a:pt x="7158893" y="1046941"/>
                  <a:pt x="7156779" y="1046941"/>
                </a:cubicBezTo>
                <a:cubicBezTo>
                  <a:pt x="7152549" y="1046941"/>
                  <a:pt x="7148203" y="1045649"/>
                  <a:pt x="7143739" y="1043064"/>
                </a:cubicBezTo>
                <a:cubicBezTo>
                  <a:pt x="7141390" y="1044474"/>
                  <a:pt x="7138922" y="1045179"/>
                  <a:pt x="7136338" y="1045179"/>
                </a:cubicBezTo>
                <a:cubicBezTo>
                  <a:pt x="7132579" y="1045179"/>
                  <a:pt x="7129466" y="1043593"/>
                  <a:pt x="7126999" y="1040421"/>
                </a:cubicBezTo>
                <a:cubicBezTo>
                  <a:pt x="7124532" y="1037249"/>
                  <a:pt x="7123298" y="1033666"/>
                  <a:pt x="7123298" y="1029672"/>
                </a:cubicBezTo>
                <a:cubicBezTo>
                  <a:pt x="7123298" y="1026148"/>
                  <a:pt x="7124415" y="1023152"/>
                  <a:pt x="7126646" y="1020685"/>
                </a:cubicBezTo>
                <a:cubicBezTo>
                  <a:pt x="7128878" y="1018218"/>
                  <a:pt x="7132109" y="1016867"/>
                  <a:pt x="7136338" y="1016632"/>
                </a:cubicBezTo>
                <a:cubicBezTo>
                  <a:pt x="7139157" y="1015458"/>
                  <a:pt x="7141742" y="1014870"/>
                  <a:pt x="7144091" y="1014870"/>
                </a:cubicBezTo>
                <a:cubicBezTo>
                  <a:pt x="7148790" y="1014870"/>
                  <a:pt x="7152902" y="1016045"/>
                  <a:pt x="7156427" y="1018394"/>
                </a:cubicBezTo>
                <a:cubicBezTo>
                  <a:pt x="7159480" y="1017220"/>
                  <a:pt x="7162887" y="1016632"/>
                  <a:pt x="7166647" y="1016632"/>
                </a:cubicBezTo>
                <a:cubicBezTo>
                  <a:pt x="7169936" y="1016632"/>
                  <a:pt x="7172520" y="1017220"/>
                  <a:pt x="7174400" y="1018394"/>
                </a:cubicBezTo>
                <a:cubicBezTo>
                  <a:pt x="7174635" y="1017455"/>
                  <a:pt x="7175633" y="1016574"/>
                  <a:pt x="7177396" y="1015751"/>
                </a:cubicBezTo>
                <a:cubicBezTo>
                  <a:pt x="7179158" y="1014929"/>
                  <a:pt x="7180626" y="1014635"/>
                  <a:pt x="7181801" y="1014870"/>
                </a:cubicBezTo>
                <a:cubicBezTo>
                  <a:pt x="7180861" y="1012756"/>
                  <a:pt x="7180391" y="1009936"/>
                  <a:pt x="7180391" y="1006412"/>
                </a:cubicBezTo>
                <a:cubicBezTo>
                  <a:pt x="7180391" y="1002183"/>
                  <a:pt x="7181331" y="999951"/>
                  <a:pt x="7183210" y="999716"/>
                </a:cubicBezTo>
                <a:cubicBezTo>
                  <a:pt x="7181566" y="997366"/>
                  <a:pt x="7180744" y="993960"/>
                  <a:pt x="7180744" y="989496"/>
                </a:cubicBezTo>
                <a:cubicBezTo>
                  <a:pt x="7180744" y="983387"/>
                  <a:pt x="7182271" y="979158"/>
                  <a:pt x="7185325" y="976808"/>
                </a:cubicBezTo>
                <a:cubicBezTo>
                  <a:pt x="7185090" y="972109"/>
                  <a:pt x="7186030" y="968585"/>
                  <a:pt x="7188144" y="966236"/>
                </a:cubicBezTo>
                <a:cubicBezTo>
                  <a:pt x="7190259" y="963886"/>
                  <a:pt x="7192961" y="962711"/>
                  <a:pt x="7196250" y="962711"/>
                </a:cubicBezTo>
                <a:close/>
                <a:moveTo>
                  <a:pt x="5853225" y="962711"/>
                </a:moveTo>
                <a:cubicBezTo>
                  <a:pt x="5856515" y="962711"/>
                  <a:pt x="5859569" y="963827"/>
                  <a:pt x="5862389" y="966059"/>
                </a:cubicBezTo>
                <a:cubicBezTo>
                  <a:pt x="5865208" y="968291"/>
                  <a:pt x="5866617" y="971170"/>
                  <a:pt x="5866617" y="974694"/>
                </a:cubicBezTo>
                <a:cubicBezTo>
                  <a:pt x="5866617" y="977043"/>
                  <a:pt x="5865677" y="979745"/>
                  <a:pt x="5863798" y="982800"/>
                </a:cubicBezTo>
                <a:cubicBezTo>
                  <a:pt x="5866148" y="984914"/>
                  <a:pt x="5867322" y="988438"/>
                  <a:pt x="5867322" y="993372"/>
                </a:cubicBezTo>
                <a:cubicBezTo>
                  <a:pt x="5867322" y="995487"/>
                  <a:pt x="5867028" y="997660"/>
                  <a:pt x="5866441" y="999892"/>
                </a:cubicBezTo>
                <a:cubicBezTo>
                  <a:pt x="5865854" y="1002124"/>
                  <a:pt x="5865090" y="1003828"/>
                  <a:pt x="5864151" y="1005002"/>
                </a:cubicBezTo>
                <a:cubicBezTo>
                  <a:pt x="5865560" y="1005942"/>
                  <a:pt x="5866265" y="1007822"/>
                  <a:pt x="5866265" y="1010641"/>
                </a:cubicBezTo>
                <a:cubicBezTo>
                  <a:pt x="5866265" y="1012991"/>
                  <a:pt x="5865677" y="1016162"/>
                  <a:pt x="5864503" y="1020157"/>
                </a:cubicBezTo>
                <a:cubicBezTo>
                  <a:pt x="5866617" y="1019452"/>
                  <a:pt x="5868849" y="1019099"/>
                  <a:pt x="5871199" y="1019099"/>
                </a:cubicBezTo>
                <a:cubicBezTo>
                  <a:pt x="5874723" y="1019099"/>
                  <a:pt x="5877425" y="1019922"/>
                  <a:pt x="5879304" y="1021566"/>
                </a:cubicBezTo>
                <a:cubicBezTo>
                  <a:pt x="5881654" y="1020392"/>
                  <a:pt x="5883534" y="1019804"/>
                  <a:pt x="5884944" y="1019804"/>
                </a:cubicBezTo>
                <a:cubicBezTo>
                  <a:pt x="5887293" y="1019804"/>
                  <a:pt x="5889172" y="1020744"/>
                  <a:pt x="5890582" y="1022624"/>
                </a:cubicBezTo>
                <a:cubicBezTo>
                  <a:pt x="5892227" y="1021449"/>
                  <a:pt x="5894224" y="1020861"/>
                  <a:pt x="5896574" y="1020861"/>
                </a:cubicBezTo>
                <a:cubicBezTo>
                  <a:pt x="5899863" y="1020861"/>
                  <a:pt x="5902447" y="1022154"/>
                  <a:pt x="5904327" y="1024738"/>
                </a:cubicBezTo>
                <a:cubicBezTo>
                  <a:pt x="5908791" y="1024738"/>
                  <a:pt x="5912139" y="1025737"/>
                  <a:pt x="5914371" y="1027734"/>
                </a:cubicBezTo>
                <a:cubicBezTo>
                  <a:pt x="5916603" y="1029731"/>
                  <a:pt x="5917719" y="1032256"/>
                  <a:pt x="5917719" y="1035311"/>
                </a:cubicBezTo>
                <a:cubicBezTo>
                  <a:pt x="5917719" y="1039070"/>
                  <a:pt x="5916250" y="1042653"/>
                  <a:pt x="5913314" y="1046060"/>
                </a:cubicBezTo>
                <a:cubicBezTo>
                  <a:pt x="5910377" y="1049467"/>
                  <a:pt x="5907029" y="1051170"/>
                  <a:pt x="5903270" y="1051170"/>
                </a:cubicBezTo>
                <a:cubicBezTo>
                  <a:pt x="5901155" y="1051170"/>
                  <a:pt x="5899040" y="1050465"/>
                  <a:pt x="5896926" y="1049055"/>
                </a:cubicBezTo>
                <a:cubicBezTo>
                  <a:pt x="5894577" y="1050935"/>
                  <a:pt x="5891522" y="1051875"/>
                  <a:pt x="5887763" y="1051875"/>
                </a:cubicBezTo>
                <a:cubicBezTo>
                  <a:pt x="5884238" y="1051875"/>
                  <a:pt x="5881302" y="1051053"/>
                  <a:pt x="5878952" y="1049408"/>
                </a:cubicBezTo>
                <a:cubicBezTo>
                  <a:pt x="5875898" y="1050583"/>
                  <a:pt x="5873666" y="1051170"/>
                  <a:pt x="5872256" y="1051170"/>
                </a:cubicBezTo>
                <a:cubicBezTo>
                  <a:pt x="5870377" y="1051170"/>
                  <a:pt x="5868145" y="1050348"/>
                  <a:pt x="5865560" y="1048703"/>
                </a:cubicBezTo>
                <a:cubicBezTo>
                  <a:pt x="5867675" y="1051522"/>
                  <a:pt x="5868732" y="1054577"/>
                  <a:pt x="5868732" y="1057866"/>
                </a:cubicBezTo>
                <a:cubicBezTo>
                  <a:pt x="5868732" y="1061390"/>
                  <a:pt x="5867322" y="1064562"/>
                  <a:pt x="5864503" y="1067382"/>
                </a:cubicBezTo>
                <a:cubicBezTo>
                  <a:pt x="5866617" y="1070201"/>
                  <a:pt x="5867675" y="1073725"/>
                  <a:pt x="5867675" y="1077954"/>
                </a:cubicBezTo>
                <a:cubicBezTo>
                  <a:pt x="5867675" y="1081714"/>
                  <a:pt x="5866617" y="1085238"/>
                  <a:pt x="5864503" y="1088527"/>
                </a:cubicBezTo>
                <a:cubicBezTo>
                  <a:pt x="5867322" y="1090407"/>
                  <a:pt x="5868732" y="1093461"/>
                  <a:pt x="5868732" y="1097690"/>
                </a:cubicBezTo>
                <a:cubicBezTo>
                  <a:pt x="5868732" y="1101214"/>
                  <a:pt x="5867675" y="1104269"/>
                  <a:pt x="5865560" y="1106853"/>
                </a:cubicBezTo>
                <a:cubicBezTo>
                  <a:pt x="5867910" y="1109438"/>
                  <a:pt x="5869084" y="1114019"/>
                  <a:pt x="5869084" y="1120598"/>
                </a:cubicBezTo>
                <a:cubicBezTo>
                  <a:pt x="5869084" y="1123417"/>
                  <a:pt x="5868732" y="1125767"/>
                  <a:pt x="5868027" y="1127646"/>
                </a:cubicBezTo>
                <a:cubicBezTo>
                  <a:pt x="5869672" y="1129996"/>
                  <a:pt x="5870494" y="1132463"/>
                  <a:pt x="5870494" y="1135047"/>
                </a:cubicBezTo>
                <a:cubicBezTo>
                  <a:pt x="5870494" y="1136457"/>
                  <a:pt x="5870200" y="1138278"/>
                  <a:pt x="5869613" y="1140510"/>
                </a:cubicBezTo>
                <a:cubicBezTo>
                  <a:pt x="5869025" y="1142742"/>
                  <a:pt x="5868614" y="1144563"/>
                  <a:pt x="5868380" y="1145972"/>
                </a:cubicBezTo>
                <a:cubicBezTo>
                  <a:pt x="5871199" y="1149262"/>
                  <a:pt x="5872609" y="1152433"/>
                  <a:pt x="5872609" y="1155488"/>
                </a:cubicBezTo>
                <a:cubicBezTo>
                  <a:pt x="5876603" y="1158542"/>
                  <a:pt x="5878600" y="1162184"/>
                  <a:pt x="5878600" y="1166413"/>
                </a:cubicBezTo>
                <a:cubicBezTo>
                  <a:pt x="5883299" y="1168997"/>
                  <a:pt x="5885648" y="1173344"/>
                  <a:pt x="5885648" y="1179453"/>
                </a:cubicBezTo>
                <a:cubicBezTo>
                  <a:pt x="5886119" y="1180157"/>
                  <a:pt x="5886588" y="1180627"/>
                  <a:pt x="5887058" y="1180862"/>
                </a:cubicBezTo>
                <a:cubicBezTo>
                  <a:pt x="5887528" y="1181097"/>
                  <a:pt x="5887881" y="1181332"/>
                  <a:pt x="5888116" y="1181567"/>
                </a:cubicBezTo>
                <a:lnTo>
                  <a:pt x="5890582" y="1181215"/>
                </a:lnTo>
                <a:cubicBezTo>
                  <a:pt x="5894106" y="1181215"/>
                  <a:pt x="5896926" y="1182272"/>
                  <a:pt x="5899040" y="1184387"/>
                </a:cubicBezTo>
                <a:cubicBezTo>
                  <a:pt x="5900920" y="1183917"/>
                  <a:pt x="5902447" y="1183682"/>
                  <a:pt x="5903622" y="1183682"/>
                </a:cubicBezTo>
                <a:cubicBezTo>
                  <a:pt x="5904327" y="1183682"/>
                  <a:pt x="5905619" y="1183917"/>
                  <a:pt x="5907499" y="1184387"/>
                </a:cubicBezTo>
                <a:cubicBezTo>
                  <a:pt x="5907734" y="1183212"/>
                  <a:pt x="5908380" y="1182390"/>
                  <a:pt x="5909437" y="1181920"/>
                </a:cubicBezTo>
                <a:cubicBezTo>
                  <a:pt x="5910494" y="1181450"/>
                  <a:pt x="5911728" y="1181097"/>
                  <a:pt x="5913137" y="1180862"/>
                </a:cubicBezTo>
                <a:cubicBezTo>
                  <a:pt x="5914077" y="1180627"/>
                  <a:pt x="5915252" y="1180510"/>
                  <a:pt x="5916662" y="1180510"/>
                </a:cubicBezTo>
                <a:cubicBezTo>
                  <a:pt x="5920656" y="1180510"/>
                  <a:pt x="5923887" y="1181978"/>
                  <a:pt x="5926353" y="1184915"/>
                </a:cubicBezTo>
                <a:cubicBezTo>
                  <a:pt x="5928821" y="1187852"/>
                  <a:pt x="5930054" y="1191318"/>
                  <a:pt x="5930054" y="1195312"/>
                </a:cubicBezTo>
                <a:cubicBezTo>
                  <a:pt x="5930054" y="1198366"/>
                  <a:pt x="5929232" y="1201009"/>
                  <a:pt x="5927587" y="1203241"/>
                </a:cubicBezTo>
                <a:cubicBezTo>
                  <a:pt x="5925942" y="1205473"/>
                  <a:pt x="5923476" y="1207059"/>
                  <a:pt x="5920186" y="1207999"/>
                </a:cubicBezTo>
                <a:cubicBezTo>
                  <a:pt x="5915252" y="1212228"/>
                  <a:pt x="5909378" y="1213990"/>
                  <a:pt x="5902565" y="1213285"/>
                </a:cubicBezTo>
                <a:cubicBezTo>
                  <a:pt x="5900685" y="1214930"/>
                  <a:pt x="5898218" y="1215752"/>
                  <a:pt x="5895164" y="1215752"/>
                </a:cubicBezTo>
                <a:cubicBezTo>
                  <a:pt x="5890935" y="1215752"/>
                  <a:pt x="5887058" y="1214225"/>
                  <a:pt x="5883534" y="1211171"/>
                </a:cubicBezTo>
                <a:cubicBezTo>
                  <a:pt x="5881185" y="1210701"/>
                  <a:pt x="5878365" y="1209467"/>
                  <a:pt x="5875076" y="1207471"/>
                </a:cubicBezTo>
                <a:cubicBezTo>
                  <a:pt x="5871786" y="1205473"/>
                  <a:pt x="5870142" y="1203653"/>
                  <a:pt x="5870142" y="1202008"/>
                </a:cubicBezTo>
                <a:cubicBezTo>
                  <a:pt x="5866852" y="1201538"/>
                  <a:pt x="5863504" y="1199658"/>
                  <a:pt x="5860098" y="1196369"/>
                </a:cubicBezTo>
                <a:cubicBezTo>
                  <a:pt x="5856691" y="1193080"/>
                  <a:pt x="5855457" y="1189086"/>
                  <a:pt x="5856397" y="1184387"/>
                </a:cubicBezTo>
                <a:cubicBezTo>
                  <a:pt x="5853812" y="1181567"/>
                  <a:pt x="5852286" y="1178630"/>
                  <a:pt x="5851815" y="1175576"/>
                </a:cubicBezTo>
                <a:cubicBezTo>
                  <a:pt x="5848996" y="1174166"/>
                  <a:pt x="5846940" y="1172052"/>
                  <a:pt x="5845648" y="1169232"/>
                </a:cubicBezTo>
                <a:cubicBezTo>
                  <a:pt x="5844356" y="1166413"/>
                  <a:pt x="5843945" y="1163476"/>
                  <a:pt x="5844415" y="1160422"/>
                </a:cubicBezTo>
                <a:cubicBezTo>
                  <a:pt x="5841360" y="1157602"/>
                  <a:pt x="5839833" y="1153373"/>
                  <a:pt x="5839833" y="1147734"/>
                </a:cubicBezTo>
                <a:cubicBezTo>
                  <a:pt x="5839833" y="1145620"/>
                  <a:pt x="5840068" y="1142918"/>
                  <a:pt x="5840538" y="1139629"/>
                </a:cubicBezTo>
                <a:cubicBezTo>
                  <a:pt x="5837249" y="1137044"/>
                  <a:pt x="5835604" y="1133520"/>
                  <a:pt x="5835604" y="1129056"/>
                </a:cubicBezTo>
                <a:cubicBezTo>
                  <a:pt x="5835604" y="1125062"/>
                  <a:pt x="5836896" y="1121772"/>
                  <a:pt x="5839481" y="1119188"/>
                </a:cubicBezTo>
                <a:cubicBezTo>
                  <a:pt x="5836661" y="1116369"/>
                  <a:pt x="5835251" y="1112727"/>
                  <a:pt x="5835251" y="1108263"/>
                </a:cubicBezTo>
                <a:cubicBezTo>
                  <a:pt x="5835251" y="1106618"/>
                  <a:pt x="5835722" y="1104621"/>
                  <a:pt x="5836661" y="1102272"/>
                </a:cubicBezTo>
                <a:cubicBezTo>
                  <a:pt x="5835251" y="1099452"/>
                  <a:pt x="5834547" y="1096633"/>
                  <a:pt x="5834547" y="1093813"/>
                </a:cubicBezTo>
                <a:cubicBezTo>
                  <a:pt x="5834547" y="1090054"/>
                  <a:pt x="5835604" y="1087117"/>
                  <a:pt x="5837719" y="1085003"/>
                </a:cubicBezTo>
                <a:cubicBezTo>
                  <a:pt x="5836309" y="1082183"/>
                  <a:pt x="5835604" y="1079129"/>
                  <a:pt x="5835604" y="1075840"/>
                </a:cubicBezTo>
                <a:cubicBezTo>
                  <a:pt x="5835604" y="1073020"/>
                  <a:pt x="5836015" y="1070495"/>
                  <a:pt x="5836837" y="1068263"/>
                </a:cubicBezTo>
                <a:cubicBezTo>
                  <a:pt x="5837660" y="1066031"/>
                  <a:pt x="5838658" y="1064327"/>
                  <a:pt x="5839833" y="1063152"/>
                </a:cubicBezTo>
                <a:cubicBezTo>
                  <a:pt x="5837249" y="1060098"/>
                  <a:pt x="5835957" y="1056809"/>
                  <a:pt x="5835957" y="1053285"/>
                </a:cubicBezTo>
                <a:cubicBezTo>
                  <a:pt x="5835957" y="1051405"/>
                  <a:pt x="5836309" y="1049408"/>
                  <a:pt x="5837014" y="1047293"/>
                </a:cubicBezTo>
                <a:cubicBezTo>
                  <a:pt x="5834899" y="1047998"/>
                  <a:pt x="5832550" y="1048351"/>
                  <a:pt x="5829965" y="1048351"/>
                </a:cubicBezTo>
                <a:cubicBezTo>
                  <a:pt x="5825971" y="1048351"/>
                  <a:pt x="5823034" y="1047528"/>
                  <a:pt x="5821155" y="1045884"/>
                </a:cubicBezTo>
                <a:cubicBezTo>
                  <a:pt x="5818336" y="1046588"/>
                  <a:pt x="5815868" y="1046941"/>
                  <a:pt x="5813754" y="1046941"/>
                </a:cubicBezTo>
                <a:cubicBezTo>
                  <a:pt x="5809524" y="1046941"/>
                  <a:pt x="5805178" y="1045649"/>
                  <a:pt x="5800714" y="1043064"/>
                </a:cubicBezTo>
                <a:cubicBezTo>
                  <a:pt x="5798365" y="1044474"/>
                  <a:pt x="5795897" y="1045179"/>
                  <a:pt x="5793313" y="1045179"/>
                </a:cubicBezTo>
                <a:cubicBezTo>
                  <a:pt x="5789554" y="1045179"/>
                  <a:pt x="5786441" y="1043593"/>
                  <a:pt x="5783974" y="1040421"/>
                </a:cubicBezTo>
                <a:cubicBezTo>
                  <a:pt x="5781507" y="1037249"/>
                  <a:pt x="5780273" y="1033666"/>
                  <a:pt x="5780273" y="1029672"/>
                </a:cubicBezTo>
                <a:cubicBezTo>
                  <a:pt x="5780273" y="1026148"/>
                  <a:pt x="5781390" y="1023152"/>
                  <a:pt x="5783621" y="1020685"/>
                </a:cubicBezTo>
                <a:cubicBezTo>
                  <a:pt x="5785853" y="1018218"/>
                  <a:pt x="5789084" y="1016867"/>
                  <a:pt x="5793313" y="1016632"/>
                </a:cubicBezTo>
                <a:cubicBezTo>
                  <a:pt x="5796132" y="1015458"/>
                  <a:pt x="5798717" y="1014870"/>
                  <a:pt x="5801066" y="1014870"/>
                </a:cubicBezTo>
                <a:cubicBezTo>
                  <a:pt x="5805765" y="1014870"/>
                  <a:pt x="5809877" y="1016045"/>
                  <a:pt x="5813402" y="1018394"/>
                </a:cubicBezTo>
                <a:cubicBezTo>
                  <a:pt x="5816455" y="1017220"/>
                  <a:pt x="5819862" y="1016632"/>
                  <a:pt x="5823622" y="1016632"/>
                </a:cubicBezTo>
                <a:cubicBezTo>
                  <a:pt x="5826911" y="1016632"/>
                  <a:pt x="5829495" y="1017220"/>
                  <a:pt x="5831375" y="1018394"/>
                </a:cubicBezTo>
                <a:cubicBezTo>
                  <a:pt x="5831610" y="1017455"/>
                  <a:pt x="5832608" y="1016574"/>
                  <a:pt x="5834371" y="1015751"/>
                </a:cubicBezTo>
                <a:cubicBezTo>
                  <a:pt x="5836133" y="1014929"/>
                  <a:pt x="5837601" y="1014635"/>
                  <a:pt x="5838776" y="1014870"/>
                </a:cubicBezTo>
                <a:cubicBezTo>
                  <a:pt x="5837836" y="1012756"/>
                  <a:pt x="5837366" y="1009936"/>
                  <a:pt x="5837366" y="1006412"/>
                </a:cubicBezTo>
                <a:cubicBezTo>
                  <a:pt x="5837366" y="1002183"/>
                  <a:pt x="5838306" y="999951"/>
                  <a:pt x="5840185" y="999716"/>
                </a:cubicBezTo>
                <a:cubicBezTo>
                  <a:pt x="5838541" y="997366"/>
                  <a:pt x="5837719" y="993960"/>
                  <a:pt x="5837719" y="989496"/>
                </a:cubicBezTo>
                <a:cubicBezTo>
                  <a:pt x="5837719" y="983387"/>
                  <a:pt x="5839246" y="979158"/>
                  <a:pt x="5842300" y="976808"/>
                </a:cubicBezTo>
                <a:cubicBezTo>
                  <a:pt x="5842065" y="972109"/>
                  <a:pt x="5843005" y="968585"/>
                  <a:pt x="5845119" y="966236"/>
                </a:cubicBezTo>
                <a:cubicBezTo>
                  <a:pt x="5847234" y="963886"/>
                  <a:pt x="5849936" y="962711"/>
                  <a:pt x="5853225" y="962711"/>
                </a:cubicBezTo>
                <a:close/>
                <a:moveTo>
                  <a:pt x="1814628" y="962711"/>
                </a:moveTo>
                <a:cubicBezTo>
                  <a:pt x="1817917" y="962711"/>
                  <a:pt x="1820972" y="963827"/>
                  <a:pt x="1823791" y="966059"/>
                </a:cubicBezTo>
                <a:cubicBezTo>
                  <a:pt x="1826610" y="968291"/>
                  <a:pt x="1828020" y="971170"/>
                  <a:pt x="1828020" y="974694"/>
                </a:cubicBezTo>
                <a:cubicBezTo>
                  <a:pt x="1828020" y="977043"/>
                  <a:pt x="1827080" y="979745"/>
                  <a:pt x="1825201" y="982800"/>
                </a:cubicBezTo>
                <a:cubicBezTo>
                  <a:pt x="1827551" y="984914"/>
                  <a:pt x="1828725" y="988438"/>
                  <a:pt x="1828725" y="993372"/>
                </a:cubicBezTo>
                <a:cubicBezTo>
                  <a:pt x="1828725" y="995487"/>
                  <a:pt x="1828432" y="997660"/>
                  <a:pt x="1827844" y="999892"/>
                </a:cubicBezTo>
                <a:cubicBezTo>
                  <a:pt x="1827256" y="1002124"/>
                  <a:pt x="1826493" y="1003828"/>
                  <a:pt x="1825553" y="1005002"/>
                </a:cubicBezTo>
                <a:cubicBezTo>
                  <a:pt x="1826963" y="1005942"/>
                  <a:pt x="1827667" y="1007822"/>
                  <a:pt x="1827667" y="1010641"/>
                </a:cubicBezTo>
                <a:cubicBezTo>
                  <a:pt x="1827667" y="1012991"/>
                  <a:pt x="1827080" y="1016162"/>
                  <a:pt x="1825906" y="1020157"/>
                </a:cubicBezTo>
                <a:cubicBezTo>
                  <a:pt x="1828020" y="1019452"/>
                  <a:pt x="1830252" y="1019099"/>
                  <a:pt x="1832602" y="1019099"/>
                </a:cubicBezTo>
                <a:cubicBezTo>
                  <a:pt x="1836126" y="1019099"/>
                  <a:pt x="1838828" y="1019922"/>
                  <a:pt x="1840708" y="1021566"/>
                </a:cubicBezTo>
                <a:cubicBezTo>
                  <a:pt x="1843057" y="1020392"/>
                  <a:pt x="1844937" y="1019804"/>
                  <a:pt x="1846346" y="1019804"/>
                </a:cubicBezTo>
                <a:cubicBezTo>
                  <a:pt x="1848696" y="1019804"/>
                  <a:pt x="1850576" y="1020744"/>
                  <a:pt x="1851985" y="1022624"/>
                </a:cubicBezTo>
                <a:cubicBezTo>
                  <a:pt x="1853629" y="1021449"/>
                  <a:pt x="1855627" y="1020861"/>
                  <a:pt x="1857976" y="1020861"/>
                </a:cubicBezTo>
                <a:cubicBezTo>
                  <a:pt x="1861266" y="1020861"/>
                  <a:pt x="1863850" y="1022154"/>
                  <a:pt x="1865730" y="1024738"/>
                </a:cubicBezTo>
                <a:cubicBezTo>
                  <a:pt x="1870193" y="1024738"/>
                  <a:pt x="1873542" y="1025737"/>
                  <a:pt x="1875774" y="1027734"/>
                </a:cubicBezTo>
                <a:cubicBezTo>
                  <a:pt x="1878006" y="1029731"/>
                  <a:pt x="1879122" y="1032256"/>
                  <a:pt x="1879122" y="1035311"/>
                </a:cubicBezTo>
                <a:cubicBezTo>
                  <a:pt x="1879122" y="1039070"/>
                  <a:pt x="1877653" y="1042653"/>
                  <a:pt x="1874716" y="1046060"/>
                </a:cubicBezTo>
                <a:cubicBezTo>
                  <a:pt x="1871779" y="1049467"/>
                  <a:pt x="1868432" y="1051170"/>
                  <a:pt x="1864673" y="1051170"/>
                </a:cubicBezTo>
                <a:cubicBezTo>
                  <a:pt x="1862558" y="1051170"/>
                  <a:pt x="1860443" y="1050465"/>
                  <a:pt x="1858329" y="1049055"/>
                </a:cubicBezTo>
                <a:cubicBezTo>
                  <a:pt x="1855979" y="1050935"/>
                  <a:pt x="1852925" y="1051875"/>
                  <a:pt x="1849166" y="1051875"/>
                </a:cubicBezTo>
                <a:cubicBezTo>
                  <a:pt x="1845641" y="1051875"/>
                  <a:pt x="1842705" y="1051053"/>
                  <a:pt x="1840355" y="1049408"/>
                </a:cubicBezTo>
                <a:cubicBezTo>
                  <a:pt x="1837300" y="1050583"/>
                  <a:pt x="1835069" y="1051170"/>
                  <a:pt x="1833659" y="1051170"/>
                </a:cubicBezTo>
                <a:cubicBezTo>
                  <a:pt x="1831780" y="1051170"/>
                  <a:pt x="1829547" y="1050348"/>
                  <a:pt x="1826963" y="1048703"/>
                </a:cubicBezTo>
                <a:cubicBezTo>
                  <a:pt x="1829077" y="1051522"/>
                  <a:pt x="1830134" y="1054577"/>
                  <a:pt x="1830134" y="1057866"/>
                </a:cubicBezTo>
                <a:cubicBezTo>
                  <a:pt x="1830134" y="1061390"/>
                  <a:pt x="1828725" y="1064562"/>
                  <a:pt x="1825906" y="1067382"/>
                </a:cubicBezTo>
                <a:cubicBezTo>
                  <a:pt x="1828020" y="1070201"/>
                  <a:pt x="1829077" y="1073725"/>
                  <a:pt x="1829077" y="1077954"/>
                </a:cubicBezTo>
                <a:cubicBezTo>
                  <a:pt x="1829077" y="1081714"/>
                  <a:pt x="1828020" y="1085238"/>
                  <a:pt x="1825906" y="1088527"/>
                </a:cubicBezTo>
                <a:cubicBezTo>
                  <a:pt x="1828725" y="1090407"/>
                  <a:pt x="1830134" y="1093461"/>
                  <a:pt x="1830134" y="1097690"/>
                </a:cubicBezTo>
                <a:cubicBezTo>
                  <a:pt x="1830134" y="1101214"/>
                  <a:pt x="1829077" y="1104269"/>
                  <a:pt x="1826963" y="1106853"/>
                </a:cubicBezTo>
                <a:cubicBezTo>
                  <a:pt x="1829313" y="1109438"/>
                  <a:pt x="1830487" y="1114019"/>
                  <a:pt x="1830487" y="1120598"/>
                </a:cubicBezTo>
                <a:cubicBezTo>
                  <a:pt x="1830487" y="1123417"/>
                  <a:pt x="1830134" y="1125767"/>
                  <a:pt x="1829430" y="1127646"/>
                </a:cubicBezTo>
                <a:cubicBezTo>
                  <a:pt x="1831075" y="1129996"/>
                  <a:pt x="1831897" y="1132463"/>
                  <a:pt x="1831897" y="1135047"/>
                </a:cubicBezTo>
                <a:cubicBezTo>
                  <a:pt x="1831897" y="1136457"/>
                  <a:pt x="1831603" y="1138278"/>
                  <a:pt x="1831016" y="1140510"/>
                </a:cubicBezTo>
                <a:cubicBezTo>
                  <a:pt x="1830428" y="1142742"/>
                  <a:pt x="1830018" y="1144563"/>
                  <a:pt x="1829782" y="1145972"/>
                </a:cubicBezTo>
                <a:cubicBezTo>
                  <a:pt x="1832602" y="1149262"/>
                  <a:pt x="1834011" y="1152433"/>
                  <a:pt x="1834011" y="1155488"/>
                </a:cubicBezTo>
                <a:cubicBezTo>
                  <a:pt x="1838006" y="1158542"/>
                  <a:pt x="1840003" y="1162184"/>
                  <a:pt x="1840003" y="1166413"/>
                </a:cubicBezTo>
                <a:cubicBezTo>
                  <a:pt x="1844702" y="1168997"/>
                  <a:pt x="1847051" y="1173344"/>
                  <a:pt x="1847051" y="1179453"/>
                </a:cubicBezTo>
                <a:cubicBezTo>
                  <a:pt x="1847521" y="1180157"/>
                  <a:pt x="1847991" y="1180627"/>
                  <a:pt x="1848461" y="1180862"/>
                </a:cubicBezTo>
                <a:cubicBezTo>
                  <a:pt x="1848931" y="1181097"/>
                  <a:pt x="1849284" y="1181332"/>
                  <a:pt x="1849518" y="1181567"/>
                </a:cubicBezTo>
                <a:lnTo>
                  <a:pt x="1851985" y="1181215"/>
                </a:lnTo>
                <a:cubicBezTo>
                  <a:pt x="1855510" y="1181215"/>
                  <a:pt x="1858329" y="1182272"/>
                  <a:pt x="1860443" y="1184387"/>
                </a:cubicBezTo>
                <a:cubicBezTo>
                  <a:pt x="1862323" y="1183917"/>
                  <a:pt x="1863850" y="1183682"/>
                  <a:pt x="1865025" y="1183682"/>
                </a:cubicBezTo>
                <a:cubicBezTo>
                  <a:pt x="1865730" y="1183682"/>
                  <a:pt x="1867022" y="1183917"/>
                  <a:pt x="1868902" y="1184387"/>
                </a:cubicBezTo>
                <a:cubicBezTo>
                  <a:pt x="1869137" y="1183212"/>
                  <a:pt x="1869783" y="1182390"/>
                  <a:pt x="1870840" y="1181920"/>
                </a:cubicBezTo>
                <a:cubicBezTo>
                  <a:pt x="1871897" y="1181450"/>
                  <a:pt x="1873131" y="1181097"/>
                  <a:pt x="1874541" y="1180862"/>
                </a:cubicBezTo>
                <a:cubicBezTo>
                  <a:pt x="1875480" y="1180627"/>
                  <a:pt x="1876655" y="1180510"/>
                  <a:pt x="1878065" y="1180510"/>
                </a:cubicBezTo>
                <a:cubicBezTo>
                  <a:pt x="1882059" y="1180510"/>
                  <a:pt x="1885290" y="1181978"/>
                  <a:pt x="1887756" y="1184915"/>
                </a:cubicBezTo>
                <a:cubicBezTo>
                  <a:pt x="1890223" y="1187852"/>
                  <a:pt x="1891457" y="1191318"/>
                  <a:pt x="1891457" y="1195312"/>
                </a:cubicBezTo>
                <a:cubicBezTo>
                  <a:pt x="1891457" y="1198366"/>
                  <a:pt x="1890634" y="1201009"/>
                  <a:pt x="1888990" y="1203241"/>
                </a:cubicBezTo>
                <a:cubicBezTo>
                  <a:pt x="1887345" y="1205473"/>
                  <a:pt x="1884878" y="1207059"/>
                  <a:pt x="1881589" y="1207999"/>
                </a:cubicBezTo>
                <a:cubicBezTo>
                  <a:pt x="1876655" y="1212228"/>
                  <a:pt x="1870781" y="1213990"/>
                  <a:pt x="1863968" y="1213285"/>
                </a:cubicBezTo>
                <a:cubicBezTo>
                  <a:pt x="1862088" y="1214930"/>
                  <a:pt x="1859622" y="1215752"/>
                  <a:pt x="1856566" y="1215752"/>
                </a:cubicBezTo>
                <a:cubicBezTo>
                  <a:pt x="1852338" y="1215752"/>
                  <a:pt x="1848461" y="1214225"/>
                  <a:pt x="1844937" y="1211171"/>
                </a:cubicBezTo>
                <a:cubicBezTo>
                  <a:pt x="1842587" y="1210701"/>
                  <a:pt x="1839768" y="1209467"/>
                  <a:pt x="1836478" y="1207471"/>
                </a:cubicBezTo>
                <a:cubicBezTo>
                  <a:pt x="1833189" y="1205473"/>
                  <a:pt x="1831544" y="1203653"/>
                  <a:pt x="1831544" y="1202008"/>
                </a:cubicBezTo>
                <a:cubicBezTo>
                  <a:pt x="1828255" y="1201538"/>
                  <a:pt x="1824907" y="1199658"/>
                  <a:pt x="1821501" y="1196369"/>
                </a:cubicBezTo>
                <a:cubicBezTo>
                  <a:pt x="1818093" y="1193080"/>
                  <a:pt x="1816861" y="1189086"/>
                  <a:pt x="1817800" y="1184387"/>
                </a:cubicBezTo>
                <a:cubicBezTo>
                  <a:pt x="1815215" y="1181567"/>
                  <a:pt x="1813688" y="1178630"/>
                  <a:pt x="1813219" y="1175576"/>
                </a:cubicBezTo>
                <a:cubicBezTo>
                  <a:pt x="1810399" y="1174166"/>
                  <a:pt x="1808343" y="1172052"/>
                  <a:pt x="1807051" y="1169232"/>
                </a:cubicBezTo>
                <a:cubicBezTo>
                  <a:pt x="1805758" y="1166413"/>
                  <a:pt x="1805347" y="1163476"/>
                  <a:pt x="1805817" y="1160422"/>
                </a:cubicBezTo>
                <a:cubicBezTo>
                  <a:pt x="1802763" y="1157602"/>
                  <a:pt x="1801236" y="1153373"/>
                  <a:pt x="1801236" y="1147734"/>
                </a:cubicBezTo>
                <a:cubicBezTo>
                  <a:pt x="1801236" y="1145620"/>
                  <a:pt x="1801470" y="1142918"/>
                  <a:pt x="1801940" y="1139629"/>
                </a:cubicBezTo>
                <a:cubicBezTo>
                  <a:pt x="1798651" y="1137044"/>
                  <a:pt x="1797007" y="1133520"/>
                  <a:pt x="1797007" y="1129056"/>
                </a:cubicBezTo>
                <a:cubicBezTo>
                  <a:pt x="1797007" y="1125062"/>
                  <a:pt x="1798299" y="1121772"/>
                  <a:pt x="1800883" y="1119188"/>
                </a:cubicBezTo>
                <a:cubicBezTo>
                  <a:pt x="1798064" y="1116369"/>
                  <a:pt x="1796654" y="1112727"/>
                  <a:pt x="1796654" y="1108263"/>
                </a:cubicBezTo>
                <a:cubicBezTo>
                  <a:pt x="1796654" y="1106618"/>
                  <a:pt x="1797124" y="1104621"/>
                  <a:pt x="1798064" y="1102272"/>
                </a:cubicBezTo>
                <a:cubicBezTo>
                  <a:pt x="1796654" y="1099452"/>
                  <a:pt x="1795950" y="1096633"/>
                  <a:pt x="1795950" y="1093813"/>
                </a:cubicBezTo>
                <a:cubicBezTo>
                  <a:pt x="1795950" y="1090054"/>
                  <a:pt x="1797007" y="1087117"/>
                  <a:pt x="1799121" y="1085003"/>
                </a:cubicBezTo>
                <a:cubicBezTo>
                  <a:pt x="1797712" y="1082183"/>
                  <a:pt x="1797007" y="1079129"/>
                  <a:pt x="1797007" y="1075840"/>
                </a:cubicBezTo>
                <a:cubicBezTo>
                  <a:pt x="1797007" y="1073020"/>
                  <a:pt x="1797418" y="1070495"/>
                  <a:pt x="1798241" y="1068263"/>
                </a:cubicBezTo>
                <a:cubicBezTo>
                  <a:pt x="1799063" y="1066031"/>
                  <a:pt x="1800061" y="1064327"/>
                  <a:pt x="1801236" y="1063152"/>
                </a:cubicBezTo>
                <a:cubicBezTo>
                  <a:pt x="1798651" y="1060098"/>
                  <a:pt x="1797359" y="1056809"/>
                  <a:pt x="1797359" y="1053285"/>
                </a:cubicBezTo>
                <a:cubicBezTo>
                  <a:pt x="1797359" y="1051405"/>
                  <a:pt x="1797712" y="1049408"/>
                  <a:pt x="1798417" y="1047293"/>
                </a:cubicBezTo>
                <a:cubicBezTo>
                  <a:pt x="1796302" y="1047998"/>
                  <a:pt x="1793952" y="1048351"/>
                  <a:pt x="1791368" y="1048351"/>
                </a:cubicBezTo>
                <a:cubicBezTo>
                  <a:pt x="1787374" y="1048351"/>
                  <a:pt x="1784437" y="1047528"/>
                  <a:pt x="1782557" y="1045884"/>
                </a:cubicBezTo>
                <a:cubicBezTo>
                  <a:pt x="1779738" y="1046588"/>
                  <a:pt x="1777271" y="1046941"/>
                  <a:pt x="1775156" y="1046941"/>
                </a:cubicBezTo>
                <a:cubicBezTo>
                  <a:pt x="1770927" y="1046941"/>
                  <a:pt x="1766580" y="1045649"/>
                  <a:pt x="1762117" y="1043064"/>
                </a:cubicBezTo>
                <a:cubicBezTo>
                  <a:pt x="1759767" y="1044474"/>
                  <a:pt x="1757300" y="1045179"/>
                  <a:pt x="1754717" y="1045179"/>
                </a:cubicBezTo>
                <a:cubicBezTo>
                  <a:pt x="1750957" y="1045179"/>
                  <a:pt x="1747843" y="1043593"/>
                  <a:pt x="1745376" y="1040421"/>
                </a:cubicBezTo>
                <a:cubicBezTo>
                  <a:pt x="1742909" y="1037249"/>
                  <a:pt x="1741676" y="1033666"/>
                  <a:pt x="1741676" y="1029672"/>
                </a:cubicBezTo>
                <a:cubicBezTo>
                  <a:pt x="1741676" y="1026148"/>
                  <a:pt x="1742792" y="1023152"/>
                  <a:pt x="1745024" y="1020685"/>
                </a:cubicBezTo>
                <a:cubicBezTo>
                  <a:pt x="1747256" y="1018218"/>
                  <a:pt x="1750487" y="1016867"/>
                  <a:pt x="1754717" y="1016632"/>
                </a:cubicBezTo>
                <a:cubicBezTo>
                  <a:pt x="1757536" y="1015458"/>
                  <a:pt x="1760120" y="1014870"/>
                  <a:pt x="1762470" y="1014870"/>
                </a:cubicBezTo>
                <a:cubicBezTo>
                  <a:pt x="1767169" y="1014870"/>
                  <a:pt x="1771280" y="1016045"/>
                  <a:pt x="1774804" y="1018394"/>
                </a:cubicBezTo>
                <a:cubicBezTo>
                  <a:pt x="1777859" y="1017220"/>
                  <a:pt x="1781265" y="1016632"/>
                  <a:pt x="1785024" y="1016632"/>
                </a:cubicBezTo>
                <a:cubicBezTo>
                  <a:pt x="1788314" y="1016632"/>
                  <a:pt x="1790899" y="1017220"/>
                  <a:pt x="1792778" y="1018394"/>
                </a:cubicBezTo>
                <a:cubicBezTo>
                  <a:pt x="1793013" y="1017455"/>
                  <a:pt x="1794011" y="1016574"/>
                  <a:pt x="1795774" y="1015751"/>
                </a:cubicBezTo>
                <a:cubicBezTo>
                  <a:pt x="1797535" y="1014929"/>
                  <a:pt x="1799004" y="1014635"/>
                  <a:pt x="1800179" y="1014870"/>
                </a:cubicBezTo>
                <a:cubicBezTo>
                  <a:pt x="1799239" y="1012756"/>
                  <a:pt x="1798769" y="1009936"/>
                  <a:pt x="1798769" y="1006412"/>
                </a:cubicBezTo>
                <a:cubicBezTo>
                  <a:pt x="1798769" y="1002183"/>
                  <a:pt x="1799708" y="999951"/>
                  <a:pt x="1801588" y="999716"/>
                </a:cubicBezTo>
                <a:cubicBezTo>
                  <a:pt x="1799944" y="997366"/>
                  <a:pt x="1799121" y="993960"/>
                  <a:pt x="1799121" y="989496"/>
                </a:cubicBezTo>
                <a:cubicBezTo>
                  <a:pt x="1799121" y="983387"/>
                  <a:pt x="1800648" y="979158"/>
                  <a:pt x="1803703" y="976808"/>
                </a:cubicBezTo>
                <a:cubicBezTo>
                  <a:pt x="1803468" y="972109"/>
                  <a:pt x="1804407" y="968585"/>
                  <a:pt x="1806522" y="966236"/>
                </a:cubicBezTo>
                <a:cubicBezTo>
                  <a:pt x="1808636" y="963886"/>
                  <a:pt x="1811339" y="962711"/>
                  <a:pt x="1814628" y="962711"/>
                </a:cubicBezTo>
                <a:close/>
                <a:moveTo>
                  <a:pt x="4810800" y="958835"/>
                </a:moveTo>
                <a:cubicBezTo>
                  <a:pt x="4814794" y="958835"/>
                  <a:pt x="4818259" y="960186"/>
                  <a:pt x="4821196" y="962888"/>
                </a:cubicBezTo>
                <a:cubicBezTo>
                  <a:pt x="4824133" y="965589"/>
                  <a:pt x="4825484" y="969290"/>
                  <a:pt x="4825249" y="973989"/>
                </a:cubicBezTo>
                <a:cubicBezTo>
                  <a:pt x="4828069" y="978453"/>
                  <a:pt x="4829478" y="982447"/>
                  <a:pt x="4829478" y="985971"/>
                </a:cubicBezTo>
                <a:cubicBezTo>
                  <a:pt x="4829478" y="991375"/>
                  <a:pt x="4826189" y="995839"/>
                  <a:pt x="4819610" y="999364"/>
                </a:cubicBezTo>
                <a:cubicBezTo>
                  <a:pt x="4817261" y="1001008"/>
                  <a:pt x="4814559" y="1001831"/>
                  <a:pt x="4811505" y="1001831"/>
                </a:cubicBezTo>
                <a:cubicBezTo>
                  <a:pt x="4807041" y="1001831"/>
                  <a:pt x="4802929" y="1000421"/>
                  <a:pt x="4799170" y="997601"/>
                </a:cubicBezTo>
                <a:cubicBezTo>
                  <a:pt x="4795411" y="994782"/>
                  <a:pt x="4793766" y="991845"/>
                  <a:pt x="4794236" y="988791"/>
                </a:cubicBezTo>
                <a:cubicBezTo>
                  <a:pt x="4791181" y="985032"/>
                  <a:pt x="4789654" y="981272"/>
                  <a:pt x="4789654" y="977513"/>
                </a:cubicBezTo>
                <a:cubicBezTo>
                  <a:pt x="4789654" y="974694"/>
                  <a:pt x="4790594" y="971992"/>
                  <a:pt x="4792474" y="969407"/>
                </a:cubicBezTo>
                <a:cubicBezTo>
                  <a:pt x="4794353" y="966823"/>
                  <a:pt x="4796820" y="964826"/>
                  <a:pt x="4799874" y="963416"/>
                </a:cubicBezTo>
                <a:cubicBezTo>
                  <a:pt x="4802694" y="960362"/>
                  <a:pt x="4806336" y="958835"/>
                  <a:pt x="4810800" y="958835"/>
                </a:cubicBezTo>
                <a:close/>
                <a:moveTo>
                  <a:pt x="2743878" y="958835"/>
                </a:moveTo>
                <a:cubicBezTo>
                  <a:pt x="2747872" y="958835"/>
                  <a:pt x="2751337" y="960186"/>
                  <a:pt x="2754275" y="962888"/>
                </a:cubicBezTo>
                <a:cubicBezTo>
                  <a:pt x="2757211" y="965589"/>
                  <a:pt x="2758563" y="969290"/>
                  <a:pt x="2758327" y="973989"/>
                </a:cubicBezTo>
                <a:cubicBezTo>
                  <a:pt x="2761146" y="978453"/>
                  <a:pt x="2762557" y="982447"/>
                  <a:pt x="2762557" y="985971"/>
                </a:cubicBezTo>
                <a:cubicBezTo>
                  <a:pt x="2762557" y="991375"/>
                  <a:pt x="2759267" y="995839"/>
                  <a:pt x="2752689" y="999364"/>
                </a:cubicBezTo>
                <a:cubicBezTo>
                  <a:pt x="2750339" y="1001008"/>
                  <a:pt x="2747638" y="1001831"/>
                  <a:pt x="2744583" y="1001831"/>
                </a:cubicBezTo>
                <a:cubicBezTo>
                  <a:pt x="2740119" y="1001831"/>
                  <a:pt x="2736007" y="1000421"/>
                  <a:pt x="2732248" y="997601"/>
                </a:cubicBezTo>
                <a:cubicBezTo>
                  <a:pt x="2728489" y="994782"/>
                  <a:pt x="2726844" y="991845"/>
                  <a:pt x="2727314" y="988791"/>
                </a:cubicBezTo>
                <a:cubicBezTo>
                  <a:pt x="2724259" y="985032"/>
                  <a:pt x="2722731" y="981272"/>
                  <a:pt x="2722731" y="977513"/>
                </a:cubicBezTo>
                <a:cubicBezTo>
                  <a:pt x="2722731" y="974694"/>
                  <a:pt x="2723673" y="971992"/>
                  <a:pt x="2725552" y="969407"/>
                </a:cubicBezTo>
                <a:cubicBezTo>
                  <a:pt x="2727432" y="966823"/>
                  <a:pt x="2729898" y="964826"/>
                  <a:pt x="2732953" y="963416"/>
                </a:cubicBezTo>
                <a:cubicBezTo>
                  <a:pt x="2735772" y="960362"/>
                  <a:pt x="2739414" y="958835"/>
                  <a:pt x="2743878" y="958835"/>
                </a:cubicBezTo>
                <a:close/>
                <a:moveTo>
                  <a:pt x="4486254" y="954958"/>
                </a:moveTo>
                <a:cubicBezTo>
                  <a:pt x="4488134" y="955663"/>
                  <a:pt x="4490249" y="957660"/>
                  <a:pt x="4492598" y="960949"/>
                </a:cubicBezTo>
                <a:cubicBezTo>
                  <a:pt x="4494948" y="964238"/>
                  <a:pt x="4496122" y="967763"/>
                  <a:pt x="4496122" y="971522"/>
                </a:cubicBezTo>
                <a:lnTo>
                  <a:pt x="4495770" y="974341"/>
                </a:lnTo>
                <a:cubicBezTo>
                  <a:pt x="4499529" y="977161"/>
                  <a:pt x="4501409" y="980920"/>
                  <a:pt x="4501409" y="985619"/>
                </a:cubicBezTo>
                <a:cubicBezTo>
                  <a:pt x="4501409" y="988908"/>
                  <a:pt x="4500351" y="991845"/>
                  <a:pt x="4498237" y="994430"/>
                </a:cubicBezTo>
                <a:cubicBezTo>
                  <a:pt x="4501761" y="998659"/>
                  <a:pt x="4503523" y="1003005"/>
                  <a:pt x="4503523" y="1007469"/>
                </a:cubicBezTo>
                <a:cubicBezTo>
                  <a:pt x="4503523" y="1011463"/>
                  <a:pt x="4502231" y="1014870"/>
                  <a:pt x="4499647" y="1017690"/>
                </a:cubicBezTo>
                <a:cubicBezTo>
                  <a:pt x="4501996" y="1020979"/>
                  <a:pt x="4503171" y="1024973"/>
                  <a:pt x="4503171" y="1029672"/>
                </a:cubicBezTo>
                <a:cubicBezTo>
                  <a:pt x="4503171" y="1033901"/>
                  <a:pt x="4502466" y="1037660"/>
                  <a:pt x="4501056" y="1040950"/>
                </a:cubicBezTo>
                <a:cubicBezTo>
                  <a:pt x="4502701" y="1041889"/>
                  <a:pt x="4504052" y="1043710"/>
                  <a:pt x="4505109" y="1046412"/>
                </a:cubicBezTo>
                <a:cubicBezTo>
                  <a:pt x="4506166" y="1049114"/>
                  <a:pt x="4506695" y="1052110"/>
                  <a:pt x="4506695" y="1055399"/>
                </a:cubicBezTo>
                <a:cubicBezTo>
                  <a:pt x="4506695" y="1061273"/>
                  <a:pt x="4505168" y="1065737"/>
                  <a:pt x="4502114" y="1068791"/>
                </a:cubicBezTo>
                <a:cubicBezTo>
                  <a:pt x="4504463" y="1071141"/>
                  <a:pt x="4505638" y="1073960"/>
                  <a:pt x="4505638" y="1077249"/>
                </a:cubicBezTo>
                <a:cubicBezTo>
                  <a:pt x="4505638" y="1079599"/>
                  <a:pt x="4505227" y="1082007"/>
                  <a:pt x="4504404" y="1084474"/>
                </a:cubicBezTo>
                <a:cubicBezTo>
                  <a:pt x="4503582" y="1086941"/>
                  <a:pt x="4503053" y="1088410"/>
                  <a:pt x="4502818" y="1088879"/>
                </a:cubicBezTo>
                <a:cubicBezTo>
                  <a:pt x="4504463" y="1090524"/>
                  <a:pt x="4505755" y="1094871"/>
                  <a:pt x="4506695" y="1101919"/>
                </a:cubicBezTo>
                <a:lnTo>
                  <a:pt x="4507048" y="1102272"/>
                </a:lnTo>
                <a:cubicBezTo>
                  <a:pt x="4507987" y="1098982"/>
                  <a:pt x="4510102" y="1095869"/>
                  <a:pt x="4513391" y="1092932"/>
                </a:cubicBezTo>
                <a:cubicBezTo>
                  <a:pt x="4516680" y="1089995"/>
                  <a:pt x="4519265" y="1088527"/>
                  <a:pt x="4521145" y="1088527"/>
                </a:cubicBezTo>
                <a:cubicBezTo>
                  <a:pt x="4521849" y="1085473"/>
                  <a:pt x="4524199" y="1081831"/>
                  <a:pt x="4528193" y="1077602"/>
                </a:cubicBezTo>
                <a:cubicBezTo>
                  <a:pt x="4532187" y="1073373"/>
                  <a:pt x="4535711" y="1071258"/>
                  <a:pt x="4538766" y="1071258"/>
                </a:cubicBezTo>
                <a:cubicBezTo>
                  <a:pt x="4539001" y="1069144"/>
                  <a:pt x="4540704" y="1066794"/>
                  <a:pt x="4543876" y="1064210"/>
                </a:cubicBezTo>
                <a:cubicBezTo>
                  <a:pt x="4547048" y="1061625"/>
                  <a:pt x="4549691" y="1060333"/>
                  <a:pt x="4551806" y="1060333"/>
                </a:cubicBezTo>
                <a:cubicBezTo>
                  <a:pt x="4553215" y="1056809"/>
                  <a:pt x="4555623" y="1053578"/>
                  <a:pt x="4559030" y="1050641"/>
                </a:cubicBezTo>
                <a:cubicBezTo>
                  <a:pt x="4562437" y="1047704"/>
                  <a:pt x="4565198" y="1046706"/>
                  <a:pt x="4567312" y="1047646"/>
                </a:cubicBezTo>
                <a:cubicBezTo>
                  <a:pt x="4567312" y="1043652"/>
                  <a:pt x="4568428" y="1040656"/>
                  <a:pt x="4570660" y="1038659"/>
                </a:cubicBezTo>
                <a:cubicBezTo>
                  <a:pt x="4572892" y="1036662"/>
                  <a:pt x="4575770" y="1035663"/>
                  <a:pt x="4579295" y="1035663"/>
                </a:cubicBezTo>
                <a:cubicBezTo>
                  <a:pt x="4583289" y="1035663"/>
                  <a:pt x="4586872" y="1036838"/>
                  <a:pt x="4590044" y="1039188"/>
                </a:cubicBezTo>
                <a:cubicBezTo>
                  <a:pt x="4593216" y="1041537"/>
                  <a:pt x="4594801" y="1044474"/>
                  <a:pt x="4594801" y="1047998"/>
                </a:cubicBezTo>
                <a:cubicBezTo>
                  <a:pt x="4594801" y="1050348"/>
                  <a:pt x="4593979" y="1052815"/>
                  <a:pt x="4592334" y="1055399"/>
                </a:cubicBezTo>
                <a:cubicBezTo>
                  <a:pt x="4590925" y="1060568"/>
                  <a:pt x="4588928" y="1064151"/>
                  <a:pt x="4586343" y="1066148"/>
                </a:cubicBezTo>
                <a:cubicBezTo>
                  <a:pt x="4583759" y="1068145"/>
                  <a:pt x="4580587" y="1069379"/>
                  <a:pt x="4576828" y="1069849"/>
                </a:cubicBezTo>
                <a:cubicBezTo>
                  <a:pt x="4577298" y="1073138"/>
                  <a:pt x="4576005" y="1076662"/>
                  <a:pt x="4572951" y="1080421"/>
                </a:cubicBezTo>
                <a:cubicBezTo>
                  <a:pt x="4569897" y="1084180"/>
                  <a:pt x="4566372" y="1085943"/>
                  <a:pt x="4562378" y="1085708"/>
                </a:cubicBezTo>
                <a:cubicBezTo>
                  <a:pt x="4561908" y="1089232"/>
                  <a:pt x="4559852" y="1092756"/>
                  <a:pt x="4556211" y="1096280"/>
                </a:cubicBezTo>
                <a:cubicBezTo>
                  <a:pt x="4552569" y="1099805"/>
                  <a:pt x="4548869" y="1101449"/>
                  <a:pt x="4545109" y="1101214"/>
                </a:cubicBezTo>
                <a:cubicBezTo>
                  <a:pt x="4551218" y="1104504"/>
                  <a:pt x="4554273" y="1109085"/>
                  <a:pt x="4554273" y="1114959"/>
                </a:cubicBezTo>
                <a:cubicBezTo>
                  <a:pt x="4554273" y="1117073"/>
                  <a:pt x="4553920" y="1119423"/>
                  <a:pt x="4553215" y="1122007"/>
                </a:cubicBezTo>
                <a:cubicBezTo>
                  <a:pt x="4555565" y="1122477"/>
                  <a:pt x="4557679" y="1123828"/>
                  <a:pt x="4559559" y="1126060"/>
                </a:cubicBezTo>
                <a:cubicBezTo>
                  <a:pt x="4561438" y="1128292"/>
                  <a:pt x="4562143" y="1130701"/>
                  <a:pt x="4561673" y="1133285"/>
                </a:cubicBezTo>
                <a:cubicBezTo>
                  <a:pt x="4564963" y="1134695"/>
                  <a:pt x="4567900" y="1137455"/>
                  <a:pt x="4570484" y="1141567"/>
                </a:cubicBezTo>
                <a:cubicBezTo>
                  <a:pt x="4573069" y="1145679"/>
                  <a:pt x="4574596" y="1149614"/>
                  <a:pt x="4575065" y="1153373"/>
                </a:cubicBezTo>
                <a:cubicBezTo>
                  <a:pt x="4577415" y="1154313"/>
                  <a:pt x="4579177" y="1155899"/>
                  <a:pt x="4580352" y="1158131"/>
                </a:cubicBezTo>
                <a:cubicBezTo>
                  <a:pt x="4581527" y="1160363"/>
                  <a:pt x="4582114" y="1162889"/>
                  <a:pt x="4582114" y="1165708"/>
                </a:cubicBezTo>
                <a:cubicBezTo>
                  <a:pt x="4582114" y="1167353"/>
                  <a:pt x="4581996" y="1168645"/>
                  <a:pt x="4581762" y="1169585"/>
                </a:cubicBezTo>
                <a:cubicBezTo>
                  <a:pt x="4585521" y="1170525"/>
                  <a:pt x="4588634" y="1172933"/>
                  <a:pt x="4591101" y="1176809"/>
                </a:cubicBezTo>
                <a:cubicBezTo>
                  <a:pt x="4593568" y="1180686"/>
                  <a:pt x="4595154" y="1184622"/>
                  <a:pt x="4595859" y="1188616"/>
                </a:cubicBezTo>
                <a:cubicBezTo>
                  <a:pt x="4598208" y="1188851"/>
                  <a:pt x="4600440" y="1190672"/>
                  <a:pt x="4602555" y="1194078"/>
                </a:cubicBezTo>
                <a:cubicBezTo>
                  <a:pt x="4604669" y="1197485"/>
                  <a:pt x="4605257" y="1200128"/>
                  <a:pt x="4604317" y="1202008"/>
                </a:cubicBezTo>
                <a:cubicBezTo>
                  <a:pt x="4605257" y="1203653"/>
                  <a:pt x="4605727" y="1205180"/>
                  <a:pt x="4605727" y="1206589"/>
                </a:cubicBezTo>
                <a:cubicBezTo>
                  <a:pt x="4605727" y="1209879"/>
                  <a:pt x="4604141" y="1212757"/>
                  <a:pt x="4600969" y="1215224"/>
                </a:cubicBezTo>
                <a:cubicBezTo>
                  <a:pt x="4597797" y="1217691"/>
                  <a:pt x="4594214" y="1218924"/>
                  <a:pt x="4590220" y="1218924"/>
                </a:cubicBezTo>
                <a:cubicBezTo>
                  <a:pt x="4587870" y="1218924"/>
                  <a:pt x="4585580" y="1218278"/>
                  <a:pt x="4583348" y="1216986"/>
                </a:cubicBezTo>
                <a:cubicBezTo>
                  <a:pt x="4581115" y="1215694"/>
                  <a:pt x="4579412" y="1213755"/>
                  <a:pt x="4578237" y="1211171"/>
                </a:cubicBezTo>
                <a:cubicBezTo>
                  <a:pt x="4575653" y="1209996"/>
                  <a:pt x="4573303" y="1207471"/>
                  <a:pt x="4571189" y="1203594"/>
                </a:cubicBezTo>
                <a:cubicBezTo>
                  <a:pt x="4569074" y="1199717"/>
                  <a:pt x="4568135" y="1196369"/>
                  <a:pt x="4568369" y="1193550"/>
                </a:cubicBezTo>
                <a:cubicBezTo>
                  <a:pt x="4564140" y="1192610"/>
                  <a:pt x="4561145" y="1190730"/>
                  <a:pt x="4559383" y="1187911"/>
                </a:cubicBezTo>
                <a:cubicBezTo>
                  <a:pt x="4557621" y="1185092"/>
                  <a:pt x="4556622" y="1180980"/>
                  <a:pt x="4556387" y="1175576"/>
                </a:cubicBezTo>
                <a:cubicBezTo>
                  <a:pt x="4553098" y="1173696"/>
                  <a:pt x="4550337" y="1171288"/>
                  <a:pt x="4548105" y="1168351"/>
                </a:cubicBezTo>
                <a:cubicBezTo>
                  <a:pt x="4545873" y="1165414"/>
                  <a:pt x="4545109" y="1162419"/>
                  <a:pt x="4545814" y="1159364"/>
                </a:cubicBezTo>
                <a:cubicBezTo>
                  <a:pt x="4542290" y="1158660"/>
                  <a:pt x="4539177" y="1156369"/>
                  <a:pt x="4536475" y="1152492"/>
                </a:cubicBezTo>
                <a:cubicBezTo>
                  <a:pt x="4533773" y="1148616"/>
                  <a:pt x="4532540" y="1144798"/>
                  <a:pt x="4532774" y="1141038"/>
                </a:cubicBezTo>
                <a:cubicBezTo>
                  <a:pt x="4528076" y="1139864"/>
                  <a:pt x="4524904" y="1133872"/>
                  <a:pt x="4523259" y="1123065"/>
                </a:cubicBezTo>
                <a:cubicBezTo>
                  <a:pt x="4523024" y="1124709"/>
                  <a:pt x="4522143" y="1126295"/>
                  <a:pt x="4520616" y="1127822"/>
                </a:cubicBezTo>
                <a:cubicBezTo>
                  <a:pt x="4519089" y="1129350"/>
                  <a:pt x="4517620" y="1130113"/>
                  <a:pt x="4516211" y="1130113"/>
                </a:cubicBezTo>
                <a:cubicBezTo>
                  <a:pt x="4515741" y="1132463"/>
                  <a:pt x="4514918" y="1134460"/>
                  <a:pt x="4513744" y="1136104"/>
                </a:cubicBezTo>
                <a:cubicBezTo>
                  <a:pt x="4512569" y="1137749"/>
                  <a:pt x="4511159" y="1138571"/>
                  <a:pt x="4509515" y="1138571"/>
                </a:cubicBezTo>
                <a:cubicBezTo>
                  <a:pt x="4509749" y="1141156"/>
                  <a:pt x="4509397" y="1143682"/>
                  <a:pt x="4508457" y="1146149"/>
                </a:cubicBezTo>
                <a:cubicBezTo>
                  <a:pt x="4507518" y="1148616"/>
                  <a:pt x="4506108" y="1150671"/>
                  <a:pt x="4504228" y="1152316"/>
                </a:cubicBezTo>
                <a:cubicBezTo>
                  <a:pt x="4504933" y="1153726"/>
                  <a:pt x="4505285" y="1155723"/>
                  <a:pt x="4505285" y="1158307"/>
                </a:cubicBezTo>
                <a:cubicBezTo>
                  <a:pt x="4505285" y="1161831"/>
                  <a:pt x="4504815" y="1164063"/>
                  <a:pt x="4503876" y="1165003"/>
                </a:cubicBezTo>
                <a:cubicBezTo>
                  <a:pt x="4506695" y="1168058"/>
                  <a:pt x="4508105" y="1170995"/>
                  <a:pt x="4508105" y="1173814"/>
                </a:cubicBezTo>
                <a:cubicBezTo>
                  <a:pt x="4508105" y="1175459"/>
                  <a:pt x="4507282" y="1177573"/>
                  <a:pt x="4505638" y="1180157"/>
                </a:cubicBezTo>
                <a:cubicBezTo>
                  <a:pt x="4507282" y="1183212"/>
                  <a:pt x="4508105" y="1185914"/>
                  <a:pt x="4508105" y="1188263"/>
                </a:cubicBezTo>
                <a:cubicBezTo>
                  <a:pt x="4508105" y="1190613"/>
                  <a:pt x="4507870" y="1192492"/>
                  <a:pt x="4507400" y="1193902"/>
                </a:cubicBezTo>
                <a:cubicBezTo>
                  <a:pt x="4508340" y="1196017"/>
                  <a:pt x="4508810" y="1198366"/>
                  <a:pt x="4508810" y="1200951"/>
                </a:cubicBezTo>
                <a:cubicBezTo>
                  <a:pt x="4508810" y="1205180"/>
                  <a:pt x="4507165" y="1208763"/>
                  <a:pt x="4503876" y="1211700"/>
                </a:cubicBezTo>
                <a:cubicBezTo>
                  <a:pt x="4500586" y="1214636"/>
                  <a:pt x="4496945" y="1216105"/>
                  <a:pt x="4492950" y="1216105"/>
                </a:cubicBezTo>
                <a:cubicBezTo>
                  <a:pt x="4486372" y="1216105"/>
                  <a:pt x="4482260" y="1212463"/>
                  <a:pt x="4480616" y="1205180"/>
                </a:cubicBezTo>
                <a:cubicBezTo>
                  <a:pt x="4478266" y="1202360"/>
                  <a:pt x="4477092" y="1198954"/>
                  <a:pt x="4477092" y="1194959"/>
                </a:cubicBezTo>
                <a:cubicBezTo>
                  <a:pt x="4477092" y="1193080"/>
                  <a:pt x="4477444" y="1191318"/>
                  <a:pt x="4478149" y="1189673"/>
                </a:cubicBezTo>
                <a:cubicBezTo>
                  <a:pt x="4476269" y="1186619"/>
                  <a:pt x="4475329" y="1182860"/>
                  <a:pt x="4475329" y="1178395"/>
                </a:cubicBezTo>
                <a:cubicBezTo>
                  <a:pt x="4475329" y="1174636"/>
                  <a:pt x="4475917" y="1171347"/>
                  <a:pt x="4477092" y="1168528"/>
                </a:cubicBezTo>
                <a:cubicBezTo>
                  <a:pt x="4475447" y="1166178"/>
                  <a:pt x="4474625" y="1162066"/>
                  <a:pt x="4474625" y="1156193"/>
                </a:cubicBezTo>
                <a:cubicBezTo>
                  <a:pt x="4474625" y="1148909"/>
                  <a:pt x="4475447" y="1143035"/>
                  <a:pt x="4477092" y="1138571"/>
                </a:cubicBezTo>
                <a:cubicBezTo>
                  <a:pt x="4475212" y="1136222"/>
                  <a:pt x="4474272" y="1133637"/>
                  <a:pt x="4474272" y="1130818"/>
                </a:cubicBezTo>
                <a:cubicBezTo>
                  <a:pt x="4474272" y="1127059"/>
                  <a:pt x="4475447" y="1124005"/>
                  <a:pt x="4477796" y="1121655"/>
                </a:cubicBezTo>
                <a:cubicBezTo>
                  <a:pt x="4474977" y="1118836"/>
                  <a:pt x="4473567" y="1115311"/>
                  <a:pt x="4473567" y="1111082"/>
                </a:cubicBezTo>
                <a:cubicBezTo>
                  <a:pt x="4473567" y="1108968"/>
                  <a:pt x="4474154" y="1106736"/>
                  <a:pt x="4475329" y="1104386"/>
                </a:cubicBezTo>
                <a:cubicBezTo>
                  <a:pt x="4473685" y="1101802"/>
                  <a:pt x="4472862" y="1099217"/>
                  <a:pt x="4472862" y="1096633"/>
                </a:cubicBezTo>
                <a:cubicBezTo>
                  <a:pt x="4472862" y="1094283"/>
                  <a:pt x="4473450" y="1092169"/>
                  <a:pt x="4474625" y="1090289"/>
                </a:cubicBezTo>
                <a:cubicBezTo>
                  <a:pt x="4473685" y="1089114"/>
                  <a:pt x="4473215" y="1086412"/>
                  <a:pt x="4473215" y="1082183"/>
                </a:cubicBezTo>
                <a:cubicBezTo>
                  <a:pt x="4473215" y="1077719"/>
                  <a:pt x="4473685" y="1074430"/>
                  <a:pt x="4474625" y="1072315"/>
                </a:cubicBezTo>
                <a:cubicBezTo>
                  <a:pt x="4473685" y="1067616"/>
                  <a:pt x="4473215" y="1065032"/>
                  <a:pt x="4473215" y="1064562"/>
                </a:cubicBezTo>
                <a:cubicBezTo>
                  <a:pt x="4473215" y="1062917"/>
                  <a:pt x="4474154" y="1059981"/>
                  <a:pt x="4476034" y="1055752"/>
                </a:cubicBezTo>
                <a:cubicBezTo>
                  <a:pt x="4472510" y="1051053"/>
                  <a:pt x="4470748" y="1046471"/>
                  <a:pt x="4470748" y="1042007"/>
                </a:cubicBezTo>
                <a:cubicBezTo>
                  <a:pt x="4470748" y="1039188"/>
                  <a:pt x="4471218" y="1036721"/>
                  <a:pt x="4472158" y="1034606"/>
                </a:cubicBezTo>
                <a:cubicBezTo>
                  <a:pt x="4470513" y="1032256"/>
                  <a:pt x="4469691" y="1029437"/>
                  <a:pt x="4469691" y="1026148"/>
                </a:cubicBezTo>
                <a:cubicBezTo>
                  <a:pt x="4469691" y="1024503"/>
                  <a:pt x="4469925" y="1022506"/>
                  <a:pt x="4470395" y="1020157"/>
                </a:cubicBezTo>
                <a:cubicBezTo>
                  <a:pt x="4468986" y="1018042"/>
                  <a:pt x="4468281" y="1015340"/>
                  <a:pt x="4468281" y="1012051"/>
                </a:cubicBezTo>
                <a:cubicBezTo>
                  <a:pt x="4468281" y="1008527"/>
                  <a:pt x="4469103" y="1005355"/>
                  <a:pt x="4470748" y="1002535"/>
                </a:cubicBezTo>
                <a:cubicBezTo>
                  <a:pt x="4468398" y="998306"/>
                  <a:pt x="4467224" y="994547"/>
                  <a:pt x="4467224" y="991258"/>
                </a:cubicBezTo>
                <a:cubicBezTo>
                  <a:pt x="4467224" y="988438"/>
                  <a:pt x="4468046" y="985736"/>
                  <a:pt x="4469691" y="983152"/>
                </a:cubicBezTo>
                <a:cubicBezTo>
                  <a:pt x="4468516" y="980802"/>
                  <a:pt x="4467928" y="977866"/>
                  <a:pt x="4467928" y="974341"/>
                </a:cubicBezTo>
                <a:cubicBezTo>
                  <a:pt x="4467928" y="968703"/>
                  <a:pt x="4469632" y="963827"/>
                  <a:pt x="4473039" y="959716"/>
                </a:cubicBezTo>
                <a:cubicBezTo>
                  <a:pt x="4476445" y="955604"/>
                  <a:pt x="4480851" y="954018"/>
                  <a:pt x="4486254" y="954958"/>
                </a:cubicBezTo>
                <a:close/>
                <a:moveTo>
                  <a:pt x="4646055" y="954253"/>
                </a:moveTo>
                <a:cubicBezTo>
                  <a:pt x="4647935" y="954253"/>
                  <a:pt x="4650284" y="954841"/>
                  <a:pt x="4653104" y="956015"/>
                </a:cubicBezTo>
                <a:cubicBezTo>
                  <a:pt x="4655688" y="957425"/>
                  <a:pt x="4657744" y="960009"/>
                  <a:pt x="4659271" y="963769"/>
                </a:cubicBezTo>
                <a:cubicBezTo>
                  <a:pt x="4660799" y="967528"/>
                  <a:pt x="4661562" y="971522"/>
                  <a:pt x="4661562" y="975751"/>
                </a:cubicBezTo>
                <a:cubicBezTo>
                  <a:pt x="4661562" y="979980"/>
                  <a:pt x="4660740" y="983739"/>
                  <a:pt x="4659095" y="987029"/>
                </a:cubicBezTo>
                <a:cubicBezTo>
                  <a:pt x="4660740" y="990083"/>
                  <a:pt x="4661562" y="993372"/>
                  <a:pt x="4661562" y="996897"/>
                </a:cubicBezTo>
                <a:cubicBezTo>
                  <a:pt x="4661562" y="1000891"/>
                  <a:pt x="4660387" y="1005472"/>
                  <a:pt x="4658038" y="1010641"/>
                </a:cubicBezTo>
                <a:cubicBezTo>
                  <a:pt x="4660152" y="1014400"/>
                  <a:pt x="4661210" y="1018394"/>
                  <a:pt x="4661210" y="1022624"/>
                </a:cubicBezTo>
                <a:cubicBezTo>
                  <a:pt x="4661210" y="1025208"/>
                  <a:pt x="4660740" y="1027323"/>
                  <a:pt x="4659800" y="1028967"/>
                </a:cubicBezTo>
                <a:cubicBezTo>
                  <a:pt x="4662384" y="1030847"/>
                  <a:pt x="4663677" y="1033666"/>
                  <a:pt x="4663677" y="1037425"/>
                </a:cubicBezTo>
                <a:cubicBezTo>
                  <a:pt x="4663677" y="1039540"/>
                  <a:pt x="4662972" y="1041889"/>
                  <a:pt x="4661562" y="1044474"/>
                </a:cubicBezTo>
                <a:cubicBezTo>
                  <a:pt x="4662972" y="1044944"/>
                  <a:pt x="4663853" y="1046706"/>
                  <a:pt x="4664205" y="1049760"/>
                </a:cubicBezTo>
                <a:cubicBezTo>
                  <a:pt x="4664558" y="1052815"/>
                  <a:pt x="4664734" y="1054577"/>
                  <a:pt x="4664734" y="1055047"/>
                </a:cubicBezTo>
                <a:cubicBezTo>
                  <a:pt x="4665909" y="1051992"/>
                  <a:pt x="4668023" y="1049584"/>
                  <a:pt x="4671078" y="1047822"/>
                </a:cubicBezTo>
                <a:cubicBezTo>
                  <a:pt x="4674132" y="1046060"/>
                  <a:pt x="4676834" y="1045414"/>
                  <a:pt x="4679183" y="1045884"/>
                </a:cubicBezTo>
                <a:cubicBezTo>
                  <a:pt x="4680123" y="1043064"/>
                  <a:pt x="4681885" y="1040891"/>
                  <a:pt x="4684470" y="1039364"/>
                </a:cubicBezTo>
                <a:cubicBezTo>
                  <a:pt x="4687054" y="1037837"/>
                  <a:pt x="4689756" y="1037073"/>
                  <a:pt x="4692575" y="1037073"/>
                </a:cubicBezTo>
                <a:cubicBezTo>
                  <a:pt x="4693750" y="1037073"/>
                  <a:pt x="4695277" y="1037308"/>
                  <a:pt x="4697157" y="1037778"/>
                </a:cubicBezTo>
                <a:cubicBezTo>
                  <a:pt x="4699037" y="1035898"/>
                  <a:pt x="4701856" y="1034958"/>
                  <a:pt x="4705615" y="1034958"/>
                </a:cubicBezTo>
                <a:cubicBezTo>
                  <a:pt x="4708200" y="1034958"/>
                  <a:pt x="4710314" y="1035428"/>
                  <a:pt x="4711959" y="1036368"/>
                </a:cubicBezTo>
                <a:cubicBezTo>
                  <a:pt x="4713134" y="1035663"/>
                  <a:pt x="4714661" y="1035311"/>
                  <a:pt x="4716540" y="1035311"/>
                </a:cubicBezTo>
                <a:cubicBezTo>
                  <a:pt x="4718890" y="1035311"/>
                  <a:pt x="4721239" y="1035898"/>
                  <a:pt x="4723589" y="1037073"/>
                </a:cubicBezTo>
                <a:cubicBezTo>
                  <a:pt x="4725469" y="1036368"/>
                  <a:pt x="4727231" y="1036016"/>
                  <a:pt x="4728875" y="1036016"/>
                </a:cubicBezTo>
                <a:cubicBezTo>
                  <a:pt x="4731929" y="1036016"/>
                  <a:pt x="4734514" y="1037073"/>
                  <a:pt x="4736629" y="1039188"/>
                </a:cubicBezTo>
                <a:cubicBezTo>
                  <a:pt x="4738743" y="1038718"/>
                  <a:pt x="4741563" y="1039657"/>
                  <a:pt x="4745087" y="1042007"/>
                </a:cubicBezTo>
                <a:cubicBezTo>
                  <a:pt x="4748611" y="1044356"/>
                  <a:pt x="4750491" y="1047058"/>
                  <a:pt x="4750726" y="1050113"/>
                </a:cubicBezTo>
                <a:cubicBezTo>
                  <a:pt x="4754955" y="1053637"/>
                  <a:pt x="4757069" y="1057396"/>
                  <a:pt x="4757069" y="1061390"/>
                </a:cubicBezTo>
                <a:cubicBezTo>
                  <a:pt x="4757069" y="1062800"/>
                  <a:pt x="4756717" y="1064092"/>
                  <a:pt x="4756012" y="1065267"/>
                </a:cubicBezTo>
                <a:cubicBezTo>
                  <a:pt x="4757422" y="1066207"/>
                  <a:pt x="4758596" y="1067734"/>
                  <a:pt x="4759536" y="1069849"/>
                </a:cubicBezTo>
                <a:cubicBezTo>
                  <a:pt x="4760476" y="1071963"/>
                  <a:pt x="4760946" y="1074195"/>
                  <a:pt x="4760946" y="1076545"/>
                </a:cubicBezTo>
                <a:cubicBezTo>
                  <a:pt x="4760946" y="1078189"/>
                  <a:pt x="4760829" y="1079481"/>
                  <a:pt x="4760593" y="1080421"/>
                </a:cubicBezTo>
                <a:cubicBezTo>
                  <a:pt x="4763413" y="1082536"/>
                  <a:pt x="4764822" y="1085825"/>
                  <a:pt x="4764822" y="1090289"/>
                </a:cubicBezTo>
                <a:cubicBezTo>
                  <a:pt x="4764822" y="1093578"/>
                  <a:pt x="4764000" y="1096633"/>
                  <a:pt x="4762355" y="1099452"/>
                </a:cubicBezTo>
                <a:cubicBezTo>
                  <a:pt x="4764470" y="1102742"/>
                  <a:pt x="4765527" y="1105796"/>
                  <a:pt x="4765527" y="1108615"/>
                </a:cubicBezTo>
                <a:cubicBezTo>
                  <a:pt x="4765527" y="1110260"/>
                  <a:pt x="4765175" y="1112022"/>
                  <a:pt x="4764470" y="1113902"/>
                </a:cubicBezTo>
                <a:cubicBezTo>
                  <a:pt x="4765645" y="1116956"/>
                  <a:pt x="4766232" y="1120480"/>
                  <a:pt x="4766232" y="1124474"/>
                </a:cubicBezTo>
                <a:cubicBezTo>
                  <a:pt x="4766232" y="1129173"/>
                  <a:pt x="4765410" y="1133050"/>
                  <a:pt x="4763765" y="1136104"/>
                </a:cubicBezTo>
                <a:cubicBezTo>
                  <a:pt x="4764470" y="1137749"/>
                  <a:pt x="4764822" y="1141273"/>
                  <a:pt x="4764822" y="1146677"/>
                </a:cubicBezTo>
                <a:cubicBezTo>
                  <a:pt x="4764822" y="1153491"/>
                  <a:pt x="4764353" y="1157955"/>
                  <a:pt x="4763413" y="1160069"/>
                </a:cubicBezTo>
                <a:cubicBezTo>
                  <a:pt x="4765058" y="1162419"/>
                  <a:pt x="4765880" y="1166061"/>
                  <a:pt x="4765880" y="1170995"/>
                </a:cubicBezTo>
                <a:cubicBezTo>
                  <a:pt x="4765880" y="1176633"/>
                  <a:pt x="4764822" y="1180745"/>
                  <a:pt x="4762708" y="1183329"/>
                </a:cubicBezTo>
                <a:cubicBezTo>
                  <a:pt x="4764118" y="1185444"/>
                  <a:pt x="4764822" y="1188498"/>
                  <a:pt x="4764822" y="1192492"/>
                </a:cubicBezTo>
                <a:cubicBezTo>
                  <a:pt x="4764822" y="1197191"/>
                  <a:pt x="4764000" y="1201186"/>
                  <a:pt x="4762355" y="1204475"/>
                </a:cubicBezTo>
                <a:cubicBezTo>
                  <a:pt x="4762591" y="1207059"/>
                  <a:pt x="4761122" y="1209291"/>
                  <a:pt x="4757950" y="1211171"/>
                </a:cubicBezTo>
                <a:cubicBezTo>
                  <a:pt x="4754779" y="1213051"/>
                  <a:pt x="4751313" y="1213990"/>
                  <a:pt x="4747554" y="1213990"/>
                </a:cubicBezTo>
                <a:cubicBezTo>
                  <a:pt x="4744264" y="1213990"/>
                  <a:pt x="4741621" y="1213168"/>
                  <a:pt x="4739624" y="1211523"/>
                </a:cubicBezTo>
                <a:cubicBezTo>
                  <a:pt x="4737627" y="1209879"/>
                  <a:pt x="4736746" y="1207529"/>
                  <a:pt x="4736981" y="1204475"/>
                </a:cubicBezTo>
                <a:cubicBezTo>
                  <a:pt x="4734396" y="1200481"/>
                  <a:pt x="4733104" y="1196017"/>
                  <a:pt x="4733104" y="1191083"/>
                </a:cubicBezTo>
                <a:cubicBezTo>
                  <a:pt x="4733104" y="1186854"/>
                  <a:pt x="4733809" y="1182860"/>
                  <a:pt x="4735219" y="1179100"/>
                </a:cubicBezTo>
                <a:cubicBezTo>
                  <a:pt x="4734044" y="1175576"/>
                  <a:pt x="4733457" y="1171347"/>
                  <a:pt x="4733457" y="1166413"/>
                </a:cubicBezTo>
                <a:cubicBezTo>
                  <a:pt x="4733457" y="1161244"/>
                  <a:pt x="4734044" y="1157485"/>
                  <a:pt x="4735219" y="1155135"/>
                </a:cubicBezTo>
                <a:cubicBezTo>
                  <a:pt x="4734279" y="1153726"/>
                  <a:pt x="4733809" y="1151494"/>
                  <a:pt x="4733809" y="1148439"/>
                </a:cubicBezTo>
                <a:cubicBezTo>
                  <a:pt x="4733809" y="1144915"/>
                  <a:pt x="4734396" y="1142213"/>
                  <a:pt x="4735571" y="1140333"/>
                </a:cubicBezTo>
                <a:cubicBezTo>
                  <a:pt x="4733927" y="1137749"/>
                  <a:pt x="4733104" y="1134695"/>
                  <a:pt x="4733104" y="1131171"/>
                </a:cubicBezTo>
                <a:cubicBezTo>
                  <a:pt x="4733104" y="1128586"/>
                  <a:pt x="4733692" y="1126706"/>
                  <a:pt x="4734866" y="1125532"/>
                </a:cubicBezTo>
                <a:cubicBezTo>
                  <a:pt x="4732752" y="1122242"/>
                  <a:pt x="4731695" y="1118718"/>
                  <a:pt x="4731695" y="1114959"/>
                </a:cubicBezTo>
                <a:cubicBezTo>
                  <a:pt x="4731695" y="1112374"/>
                  <a:pt x="4732165" y="1110495"/>
                  <a:pt x="4733104" y="1109320"/>
                </a:cubicBezTo>
                <a:cubicBezTo>
                  <a:pt x="4730520" y="1107441"/>
                  <a:pt x="4729228" y="1104151"/>
                  <a:pt x="4729228" y="1099452"/>
                </a:cubicBezTo>
                <a:cubicBezTo>
                  <a:pt x="4729228" y="1095693"/>
                  <a:pt x="4730050" y="1092991"/>
                  <a:pt x="4731695" y="1091346"/>
                </a:cubicBezTo>
                <a:cubicBezTo>
                  <a:pt x="4727465" y="1087822"/>
                  <a:pt x="4725351" y="1083945"/>
                  <a:pt x="4725351" y="1079716"/>
                </a:cubicBezTo>
                <a:cubicBezTo>
                  <a:pt x="4725351" y="1077367"/>
                  <a:pt x="4725821" y="1075252"/>
                  <a:pt x="4726761" y="1073373"/>
                </a:cubicBezTo>
                <a:cubicBezTo>
                  <a:pt x="4725116" y="1073843"/>
                  <a:pt x="4723236" y="1073314"/>
                  <a:pt x="4721122" y="1071787"/>
                </a:cubicBezTo>
                <a:cubicBezTo>
                  <a:pt x="4719007" y="1070260"/>
                  <a:pt x="4717598" y="1068556"/>
                  <a:pt x="4716893" y="1066677"/>
                </a:cubicBezTo>
                <a:cubicBezTo>
                  <a:pt x="4714543" y="1067851"/>
                  <a:pt x="4711607" y="1068439"/>
                  <a:pt x="4708082" y="1068439"/>
                </a:cubicBezTo>
                <a:cubicBezTo>
                  <a:pt x="4706673" y="1068439"/>
                  <a:pt x="4705733" y="1068321"/>
                  <a:pt x="4705263" y="1068086"/>
                </a:cubicBezTo>
                <a:cubicBezTo>
                  <a:pt x="4704323" y="1069496"/>
                  <a:pt x="4702502" y="1070730"/>
                  <a:pt x="4699800" y="1071787"/>
                </a:cubicBezTo>
                <a:cubicBezTo>
                  <a:pt x="4697098" y="1072844"/>
                  <a:pt x="4695042" y="1073138"/>
                  <a:pt x="4693633" y="1072668"/>
                </a:cubicBezTo>
                <a:cubicBezTo>
                  <a:pt x="4691753" y="1074548"/>
                  <a:pt x="4689404" y="1076427"/>
                  <a:pt x="4686584" y="1078307"/>
                </a:cubicBezTo>
                <a:cubicBezTo>
                  <a:pt x="4683765" y="1080186"/>
                  <a:pt x="4681768" y="1081009"/>
                  <a:pt x="4680593" y="1080774"/>
                </a:cubicBezTo>
                <a:cubicBezTo>
                  <a:pt x="4680123" y="1082888"/>
                  <a:pt x="4678596" y="1085414"/>
                  <a:pt x="4676012" y="1088351"/>
                </a:cubicBezTo>
                <a:cubicBezTo>
                  <a:pt x="4673427" y="1091288"/>
                  <a:pt x="4670960" y="1092756"/>
                  <a:pt x="4668611" y="1092756"/>
                </a:cubicBezTo>
                <a:cubicBezTo>
                  <a:pt x="4669080" y="1094636"/>
                  <a:pt x="4669316" y="1096163"/>
                  <a:pt x="4669316" y="1097338"/>
                </a:cubicBezTo>
                <a:cubicBezTo>
                  <a:pt x="4669316" y="1100392"/>
                  <a:pt x="4668258" y="1104856"/>
                  <a:pt x="4666144" y="1110730"/>
                </a:cubicBezTo>
                <a:cubicBezTo>
                  <a:pt x="4668023" y="1113314"/>
                  <a:pt x="4668963" y="1116016"/>
                  <a:pt x="4668963" y="1118836"/>
                </a:cubicBezTo>
                <a:cubicBezTo>
                  <a:pt x="4668963" y="1121420"/>
                  <a:pt x="4668141" y="1124122"/>
                  <a:pt x="4666496" y="1126941"/>
                </a:cubicBezTo>
                <a:cubicBezTo>
                  <a:pt x="4666966" y="1127881"/>
                  <a:pt x="4667201" y="1129408"/>
                  <a:pt x="4667201" y="1131523"/>
                </a:cubicBezTo>
                <a:cubicBezTo>
                  <a:pt x="4667201" y="1133637"/>
                  <a:pt x="4666731" y="1136104"/>
                  <a:pt x="4665791" y="1138924"/>
                </a:cubicBezTo>
                <a:cubicBezTo>
                  <a:pt x="4666261" y="1140568"/>
                  <a:pt x="4666496" y="1142448"/>
                  <a:pt x="4666496" y="1144563"/>
                </a:cubicBezTo>
                <a:cubicBezTo>
                  <a:pt x="4666496" y="1146912"/>
                  <a:pt x="4665556" y="1149614"/>
                  <a:pt x="4663677" y="1152668"/>
                </a:cubicBezTo>
                <a:cubicBezTo>
                  <a:pt x="4666261" y="1153843"/>
                  <a:pt x="4667553" y="1157250"/>
                  <a:pt x="4667553" y="1162889"/>
                </a:cubicBezTo>
                <a:cubicBezTo>
                  <a:pt x="4667553" y="1165708"/>
                  <a:pt x="4667201" y="1168645"/>
                  <a:pt x="4666496" y="1171699"/>
                </a:cubicBezTo>
                <a:cubicBezTo>
                  <a:pt x="4665791" y="1174754"/>
                  <a:pt x="4664851" y="1177221"/>
                  <a:pt x="4663677" y="1179100"/>
                </a:cubicBezTo>
                <a:cubicBezTo>
                  <a:pt x="4665086" y="1181450"/>
                  <a:pt x="4665791" y="1184152"/>
                  <a:pt x="4665791" y="1187206"/>
                </a:cubicBezTo>
                <a:cubicBezTo>
                  <a:pt x="4665791" y="1190260"/>
                  <a:pt x="4664616" y="1192845"/>
                  <a:pt x="4662267" y="1194959"/>
                </a:cubicBezTo>
                <a:cubicBezTo>
                  <a:pt x="4663442" y="1198484"/>
                  <a:pt x="4664029" y="1201186"/>
                  <a:pt x="4664029" y="1203065"/>
                </a:cubicBezTo>
                <a:cubicBezTo>
                  <a:pt x="4664029" y="1207059"/>
                  <a:pt x="4662561" y="1209996"/>
                  <a:pt x="4659624" y="1211876"/>
                </a:cubicBezTo>
                <a:cubicBezTo>
                  <a:pt x="4656687" y="1213755"/>
                  <a:pt x="4652751" y="1214695"/>
                  <a:pt x="4647817" y="1214695"/>
                </a:cubicBezTo>
                <a:cubicBezTo>
                  <a:pt x="4642649" y="1214695"/>
                  <a:pt x="4638713" y="1212992"/>
                  <a:pt x="4636011" y="1209585"/>
                </a:cubicBezTo>
                <a:cubicBezTo>
                  <a:pt x="4633309" y="1206178"/>
                  <a:pt x="4631959" y="1202125"/>
                  <a:pt x="4631959" y="1197426"/>
                </a:cubicBezTo>
                <a:cubicBezTo>
                  <a:pt x="4631959" y="1193432"/>
                  <a:pt x="4632898" y="1190260"/>
                  <a:pt x="4634778" y="1187911"/>
                </a:cubicBezTo>
                <a:cubicBezTo>
                  <a:pt x="4631959" y="1185092"/>
                  <a:pt x="4630549" y="1180862"/>
                  <a:pt x="4630549" y="1175224"/>
                </a:cubicBezTo>
                <a:cubicBezTo>
                  <a:pt x="4630549" y="1169115"/>
                  <a:pt x="4632428" y="1164298"/>
                  <a:pt x="4636187" y="1160774"/>
                </a:cubicBezTo>
                <a:cubicBezTo>
                  <a:pt x="4633133" y="1157720"/>
                  <a:pt x="4631606" y="1153726"/>
                  <a:pt x="4631606" y="1148792"/>
                </a:cubicBezTo>
                <a:cubicBezTo>
                  <a:pt x="4631606" y="1143858"/>
                  <a:pt x="4633016" y="1139159"/>
                  <a:pt x="4635835" y="1134695"/>
                </a:cubicBezTo>
                <a:cubicBezTo>
                  <a:pt x="4635130" y="1132580"/>
                  <a:pt x="4634778" y="1130113"/>
                  <a:pt x="4634778" y="1127294"/>
                </a:cubicBezTo>
                <a:cubicBezTo>
                  <a:pt x="4634778" y="1123770"/>
                  <a:pt x="4635130" y="1120833"/>
                  <a:pt x="4635835" y="1118483"/>
                </a:cubicBezTo>
                <a:cubicBezTo>
                  <a:pt x="4633721" y="1115899"/>
                  <a:pt x="4632663" y="1113079"/>
                  <a:pt x="4632663" y="1110025"/>
                </a:cubicBezTo>
                <a:cubicBezTo>
                  <a:pt x="4632663" y="1107206"/>
                  <a:pt x="4633368" y="1104739"/>
                  <a:pt x="4634778" y="1102624"/>
                </a:cubicBezTo>
                <a:cubicBezTo>
                  <a:pt x="4633838" y="1100979"/>
                  <a:pt x="4633368" y="1099100"/>
                  <a:pt x="4633368" y="1096985"/>
                </a:cubicBezTo>
                <a:cubicBezTo>
                  <a:pt x="4633368" y="1095106"/>
                  <a:pt x="4633721" y="1093343"/>
                  <a:pt x="4634425" y="1091699"/>
                </a:cubicBezTo>
                <a:cubicBezTo>
                  <a:pt x="4631841" y="1088410"/>
                  <a:pt x="4630549" y="1084533"/>
                  <a:pt x="4630549" y="1080069"/>
                </a:cubicBezTo>
                <a:cubicBezTo>
                  <a:pt x="4630549" y="1076545"/>
                  <a:pt x="4631488" y="1073255"/>
                  <a:pt x="4633368" y="1070201"/>
                </a:cubicBezTo>
                <a:cubicBezTo>
                  <a:pt x="4632663" y="1068321"/>
                  <a:pt x="4632311" y="1066442"/>
                  <a:pt x="4632311" y="1064562"/>
                </a:cubicBezTo>
                <a:cubicBezTo>
                  <a:pt x="4632311" y="1063387"/>
                  <a:pt x="4632546" y="1061860"/>
                  <a:pt x="4633016" y="1059981"/>
                </a:cubicBezTo>
                <a:cubicBezTo>
                  <a:pt x="4631371" y="1057631"/>
                  <a:pt x="4630549" y="1054224"/>
                  <a:pt x="4630549" y="1049760"/>
                </a:cubicBezTo>
                <a:cubicBezTo>
                  <a:pt x="4630549" y="1045531"/>
                  <a:pt x="4631371" y="1042242"/>
                  <a:pt x="4633016" y="1039892"/>
                </a:cubicBezTo>
                <a:cubicBezTo>
                  <a:pt x="4631606" y="1037073"/>
                  <a:pt x="4630901" y="1033901"/>
                  <a:pt x="4630901" y="1030377"/>
                </a:cubicBezTo>
                <a:cubicBezTo>
                  <a:pt x="4630901" y="1027088"/>
                  <a:pt x="4631723" y="1024151"/>
                  <a:pt x="4633368" y="1021566"/>
                </a:cubicBezTo>
                <a:cubicBezTo>
                  <a:pt x="4631488" y="1017807"/>
                  <a:pt x="4630549" y="1014283"/>
                  <a:pt x="4630549" y="1010994"/>
                </a:cubicBezTo>
                <a:cubicBezTo>
                  <a:pt x="4630549" y="1006999"/>
                  <a:pt x="4631488" y="1003475"/>
                  <a:pt x="4633368" y="1000421"/>
                </a:cubicBezTo>
                <a:cubicBezTo>
                  <a:pt x="4631723" y="998541"/>
                  <a:pt x="4630901" y="995722"/>
                  <a:pt x="4630901" y="991963"/>
                </a:cubicBezTo>
                <a:cubicBezTo>
                  <a:pt x="4630901" y="989143"/>
                  <a:pt x="4631371" y="986089"/>
                  <a:pt x="4632311" y="982800"/>
                </a:cubicBezTo>
                <a:cubicBezTo>
                  <a:pt x="4631371" y="979510"/>
                  <a:pt x="4630901" y="976808"/>
                  <a:pt x="4630901" y="974694"/>
                </a:cubicBezTo>
                <a:cubicBezTo>
                  <a:pt x="4630901" y="971874"/>
                  <a:pt x="4631606" y="969642"/>
                  <a:pt x="4633016" y="967998"/>
                </a:cubicBezTo>
                <a:cubicBezTo>
                  <a:pt x="4632781" y="964004"/>
                  <a:pt x="4633955" y="960714"/>
                  <a:pt x="4636540" y="958130"/>
                </a:cubicBezTo>
                <a:cubicBezTo>
                  <a:pt x="4639124" y="955545"/>
                  <a:pt x="4642296" y="954253"/>
                  <a:pt x="4646055" y="954253"/>
                </a:cubicBezTo>
                <a:close/>
                <a:moveTo>
                  <a:pt x="750334" y="954253"/>
                </a:moveTo>
                <a:cubicBezTo>
                  <a:pt x="752214" y="954253"/>
                  <a:pt x="754563" y="954841"/>
                  <a:pt x="757383" y="956015"/>
                </a:cubicBezTo>
                <a:cubicBezTo>
                  <a:pt x="759967" y="957425"/>
                  <a:pt x="762023" y="960009"/>
                  <a:pt x="763550" y="963769"/>
                </a:cubicBezTo>
                <a:cubicBezTo>
                  <a:pt x="765077" y="967528"/>
                  <a:pt x="765841" y="971522"/>
                  <a:pt x="765841" y="975751"/>
                </a:cubicBezTo>
                <a:cubicBezTo>
                  <a:pt x="765841" y="979980"/>
                  <a:pt x="765019" y="983739"/>
                  <a:pt x="763374" y="987029"/>
                </a:cubicBezTo>
                <a:cubicBezTo>
                  <a:pt x="765019" y="990083"/>
                  <a:pt x="765841" y="993372"/>
                  <a:pt x="765841" y="996897"/>
                </a:cubicBezTo>
                <a:cubicBezTo>
                  <a:pt x="765841" y="1000891"/>
                  <a:pt x="764666" y="1005472"/>
                  <a:pt x="762317" y="1010641"/>
                </a:cubicBezTo>
                <a:cubicBezTo>
                  <a:pt x="764431" y="1014400"/>
                  <a:pt x="765488" y="1018394"/>
                  <a:pt x="765488" y="1022624"/>
                </a:cubicBezTo>
                <a:cubicBezTo>
                  <a:pt x="765488" y="1025208"/>
                  <a:pt x="765019" y="1027323"/>
                  <a:pt x="764079" y="1028967"/>
                </a:cubicBezTo>
                <a:cubicBezTo>
                  <a:pt x="766663" y="1030847"/>
                  <a:pt x="767955" y="1033666"/>
                  <a:pt x="767955" y="1037425"/>
                </a:cubicBezTo>
                <a:cubicBezTo>
                  <a:pt x="767955" y="1039540"/>
                  <a:pt x="767251" y="1041889"/>
                  <a:pt x="765841" y="1044474"/>
                </a:cubicBezTo>
                <a:cubicBezTo>
                  <a:pt x="767251" y="1044944"/>
                  <a:pt x="768132" y="1046706"/>
                  <a:pt x="768484" y="1049760"/>
                </a:cubicBezTo>
                <a:cubicBezTo>
                  <a:pt x="768837" y="1052815"/>
                  <a:pt x="769013" y="1054577"/>
                  <a:pt x="769013" y="1055047"/>
                </a:cubicBezTo>
                <a:cubicBezTo>
                  <a:pt x="770188" y="1051992"/>
                  <a:pt x="772302" y="1049584"/>
                  <a:pt x="775356" y="1047822"/>
                </a:cubicBezTo>
                <a:cubicBezTo>
                  <a:pt x="778411" y="1046060"/>
                  <a:pt x="781113" y="1045414"/>
                  <a:pt x="783462" y="1045884"/>
                </a:cubicBezTo>
                <a:cubicBezTo>
                  <a:pt x="784402" y="1043064"/>
                  <a:pt x="786164" y="1040891"/>
                  <a:pt x="788748" y="1039364"/>
                </a:cubicBezTo>
                <a:cubicBezTo>
                  <a:pt x="791333" y="1037837"/>
                  <a:pt x="794035" y="1037073"/>
                  <a:pt x="796854" y="1037073"/>
                </a:cubicBezTo>
                <a:cubicBezTo>
                  <a:pt x="798029" y="1037073"/>
                  <a:pt x="799556" y="1037308"/>
                  <a:pt x="801436" y="1037778"/>
                </a:cubicBezTo>
                <a:cubicBezTo>
                  <a:pt x="803316" y="1035898"/>
                  <a:pt x="806135" y="1034958"/>
                  <a:pt x="809894" y="1034958"/>
                </a:cubicBezTo>
                <a:cubicBezTo>
                  <a:pt x="812479" y="1034958"/>
                  <a:pt x="814593" y="1035428"/>
                  <a:pt x="816237" y="1036368"/>
                </a:cubicBezTo>
                <a:cubicBezTo>
                  <a:pt x="817413" y="1035663"/>
                  <a:pt x="818939" y="1035311"/>
                  <a:pt x="820819" y="1035311"/>
                </a:cubicBezTo>
                <a:cubicBezTo>
                  <a:pt x="823169" y="1035311"/>
                  <a:pt x="825518" y="1035898"/>
                  <a:pt x="827868" y="1037073"/>
                </a:cubicBezTo>
                <a:cubicBezTo>
                  <a:pt x="829747" y="1036368"/>
                  <a:pt x="831510" y="1036016"/>
                  <a:pt x="833154" y="1036016"/>
                </a:cubicBezTo>
                <a:cubicBezTo>
                  <a:pt x="836208" y="1036016"/>
                  <a:pt x="838793" y="1037073"/>
                  <a:pt x="840907" y="1039188"/>
                </a:cubicBezTo>
                <a:cubicBezTo>
                  <a:pt x="843022" y="1038718"/>
                  <a:pt x="845841" y="1039657"/>
                  <a:pt x="849365" y="1042007"/>
                </a:cubicBezTo>
                <a:cubicBezTo>
                  <a:pt x="852890" y="1044356"/>
                  <a:pt x="854769" y="1047058"/>
                  <a:pt x="855004" y="1050113"/>
                </a:cubicBezTo>
                <a:cubicBezTo>
                  <a:pt x="859234" y="1053637"/>
                  <a:pt x="861348" y="1057396"/>
                  <a:pt x="861348" y="1061390"/>
                </a:cubicBezTo>
                <a:cubicBezTo>
                  <a:pt x="861348" y="1062800"/>
                  <a:pt x="860995" y="1064092"/>
                  <a:pt x="860291" y="1065267"/>
                </a:cubicBezTo>
                <a:cubicBezTo>
                  <a:pt x="861700" y="1066207"/>
                  <a:pt x="862875" y="1067734"/>
                  <a:pt x="863815" y="1069849"/>
                </a:cubicBezTo>
                <a:cubicBezTo>
                  <a:pt x="864755" y="1071963"/>
                  <a:pt x="865225" y="1074195"/>
                  <a:pt x="865225" y="1076545"/>
                </a:cubicBezTo>
                <a:cubicBezTo>
                  <a:pt x="865225" y="1078189"/>
                  <a:pt x="865107" y="1079481"/>
                  <a:pt x="864872" y="1080421"/>
                </a:cubicBezTo>
                <a:cubicBezTo>
                  <a:pt x="867692" y="1082536"/>
                  <a:pt x="869101" y="1085825"/>
                  <a:pt x="869101" y="1090289"/>
                </a:cubicBezTo>
                <a:cubicBezTo>
                  <a:pt x="869101" y="1093578"/>
                  <a:pt x="868279" y="1096633"/>
                  <a:pt x="866634" y="1099452"/>
                </a:cubicBezTo>
                <a:cubicBezTo>
                  <a:pt x="868749" y="1102742"/>
                  <a:pt x="869806" y="1105796"/>
                  <a:pt x="869806" y="1108615"/>
                </a:cubicBezTo>
                <a:cubicBezTo>
                  <a:pt x="869806" y="1110260"/>
                  <a:pt x="869453" y="1112022"/>
                  <a:pt x="868749" y="1113902"/>
                </a:cubicBezTo>
                <a:cubicBezTo>
                  <a:pt x="869923" y="1116956"/>
                  <a:pt x="870511" y="1120480"/>
                  <a:pt x="870511" y="1124474"/>
                </a:cubicBezTo>
                <a:cubicBezTo>
                  <a:pt x="870511" y="1129173"/>
                  <a:pt x="869689" y="1133050"/>
                  <a:pt x="868044" y="1136104"/>
                </a:cubicBezTo>
                <a:cubicBezTo>
                  <a:pt x="868749" y="1137749"/>
                  <a:pt x="869101" y="1141273"/>
                  <a:pt x="869101" y="1146677"/>
                </a:cubicBezTo>
                <a:cubicBezTo>
                  <a:pt x="869101" y="1153491"/>
                  <a:pt x="868632" y="1157955"/>
                  <a:pt x="867692" y="1160069"/>
                </a:cubicBezTo>
                <a:cubicBezTo>
                  <a:pt x="869336" y="1162419"/>
                  <a:pt x="870159" y="1166061"/>
                  <a:pt x="870159" y="1170995"/>
                </a:cubicBezTo>
                <a:cubicBezTo>
                  <a:pt x="870159" y="1176633"/>
                  <a:pt x="869101" y="1180745"/>
                  <a:pt x="866987" y="1183329"/>
                </a:cubicBezTo>
                <a:cubicBezTo>
                  <a:pt x="868396" y="1185444"/>
                  <a:pt x="869101" y="1188498"/>
                  <a:pt x="869101" y="1192492"/>
                </a:cubicBezTo>
                <a:cubicBezTo>
                  <a:pt x="869101" y="1197191"/>
                  <a:pt x="868279" y="1201186"/>
                  <a:pt x="866634" y="1204475"/>
                </a:cubicBezTo>
                <a:cubicBezTo>
                  <a:pt x="866869" y="1207059"/>
                  <a:pt x="865401" y="1209291"/>
                  <a:pt x="862229" y="1211171"/>
                </a:cubicBezTo>
                <a:cubicBezTo>
                  <a:pt x="859057" y="1213051"/>
                  <a:pt x="855592" y="1213990"/>
                  <a:pt x="851833" y="1213990"/>
                </a:cubicBezTo>
                <a:cubicBezTo>
                  <a:pt x="848543" y="1213990"/>
                  <a:pt x="845900" y="1213168"/>
                  <a:pt x="843903" y="1211523"/>
                </a:cubicBezTo>
                <a:cubicBezTo>
                  <a:pt x="841906" y="1209879"/>
                  <a:pt x="841025" y="1207529"/>
                  <a:pt x="841260" y="1204475"/>
                </a:cubicBezTo>
                <a:cubicBezTo>
                  <a:pt x="838675" y="1200481"/>
                  <a:pt x="837383" y="1196017"/>
                  <a:pt x="837383" y="1191083"/>
                </a:cubicBezTo>
                <a:cubicBezTo>
                  <a:pt x="837383" y="1186854"/>
                  <a:pt x="838088" y="1182860"/>
                  <a:pt x="839498" y="1179100"/>
                </a:cubicBezTo>
                <a:cubicBezTo>
                  <a:pt x="838323" y="1175576"/>
                  <a:pt x="837735" y="1171347"/>
                  <a:pt x="837735" y="1166413"/>
                </a:cubicBezTo>
                <a:cubicBezTo>
                  <a:pt x="837735" y="1161244"/>
                  <a:pt x="838323" y="1157485"/>
                  <a:pt x="839498" y="1155135"/>
                </a:cubicBezTo>
                <a:cubicBezTo>
                  <a:pt x="838558" y="1153726"/>
                  <a:pt x="838088" y="1151494"/>
                  <a:pt x="838088" y="1148439"/>
                </a:cubicBezTo>
                <a:cubicBezTo>
                  <a:pt x="838088" y="1144915"/>
                  <a:pt x="838675" y="1142213"/>
                  <a:pt x="839850" y="1140333"/>
                </a:cubicBezTo>
                <a:cubicBezTo>
                  <a:pt x="838205" y="1137749"/>
                  <a:pt x="837383" y="1134695"/>
                  <a:pt x="837383" y="1131171"/>
                </a:cubicBezTo>
                <a:cubicBezTo>
                  <a:pt x="837383" y="1128586"/>
                  <a:pt x="837970" y="1126706"/>
                  <a:pt x="839145" y="1125532"/>
                </a:cubicBezTo>
                <a:cubicBezTo>
                  <a:pt x="837031" y="1122242"/>
                  <a:pt x="835973" y="1118718"/>
                  <a:pt x="835973" y="1114959"/>
                </a:cubicBezTo>
                <a:cubicBezTo>
                  <a:pt x="835973" y="1112374"/>
                  <a:pt x="836443" y="1110495"/>
                  <a:pt x="837383" y="1109320"/>
                </a:cubicBezTo>
                <a:cubicBezTo>
                  <a:pt x="834799" y="1107441"/>
                  <a:pt x="833506" y="1104151"/>
                  <a:pt x="833506" y="1099452"/>
                </a:cubicBezTo>
                <a:cubicBezTo>
                  <a:pt x="833506" y="1095693"/>
                  <a:pt x="834329" y="1092991"/>
                  <a:pt x="835973" y="1091346"/>
                </a:cubicBezTo>
                <a:cubicBezTo>
                  <a:pt x="831744" y="1087822"/>
                  <a:pt x="829630" y="1083945"/>
                  <a:pt x="829630" y="1079716"/>
                </a:cubicBezTo>
                <a:cubicBezTo>
                  <a:pt x="829630" y="1077367"/>
                  <a:pt x="830100" y="1075252"/>
                  <a:pt x="831040" y="1073373"/>
                </a:cubicBezTo>
                <a:cubicBezTo>
                  <a:pt x="829395" y="1073843"/>
                  <a:pt x="827515" y="1073314"/>
                  <a:pt x="825401" y="1071787"/>
                </a:cubicBezTo>
                <a:cubicBezTo>
                  <a:pt x="823286" y="1070260"/>
                  <a:pt x="821877" y="1068556"/>
                  <a:pt x="821171" y="1066677"/>
                </a:cubicBezTo>
                <a:cubicBezTo>
                  <a:pt x="818822" y="1067851"/>
                  <a:pt x="815885" y="1068439"/>
                  <a:pt x="812361" y="1068439"/>
                </a:cubicBezTo>
                <a:cubicBezTo>
                  <a:pt x="810951" y="1068439"/>
                  <a:pt x="810011" y="1068321"/>
                  <a:pt x="809542" y="1068086"/>
                </a:cubicBezTo>
                <a:cubicBezTo>
                  <a:pt x="808602" y="1069496"/>
                  <a:pt x="806781" y="1070730"/>
                  <a:pt x="804079" y="1071787"/>
                </a:cubicBezTo>
                <a:cubicBezTo>
                  <a:pt x="801377" y="1072844"/>
                  <a:pt x="799321" y="1073138"/>
                  <a:pt x="797912" y="1072668"/>
                </a:cubicBezTo>
                <a:cubicBezTo>
                  <a:pt x="796032" y="1074548"/>
                  <a:pt x="793683" y="1076427"/>
                  <a:pt x="790863" y="1078307"/>
                </a:cubicBezTo>
                <a:cubicBezTo>
                  <a:pt x="788044" y="1080186"/>
                  <a:pt x="786047" y="1081009"/>
                  <a:pt x="784872" y="1080774"/>
                </a:cubicBezTo>
                <a:cubicBezTo>
                  <a:pt x="784402" y="1082888"/>
                  <a:pt x="782875" y="1085414"/>
                  <a:pt x="780290" y="1088351"/>
                </a:cubicBezTo>
                <a:cubicBezTo>
                  <a:pt x="777706" y="1091288"/>
                  <a:pt x="775239" y="1092756"/>
                  <a:pt x="772889" y="1092756"/>
                </a:cubicBezTo>
                <a:cubicBezTo>
                  <a:pt x="773359" y="1094636"/>
                  <a:pt x="773594" y="1096163"/>
                  <a:pt x="773594" y="1097338"/>
                </a:cubicBezTo>
                <a:cubicBezTo>
                  <a:pt x="773594" y="1100392"/>
                  <a:pt x="772537" y="1104856"/>
                  <a:pt x="770422" y="1110730"/>
                </a:cubicBezTo>
                <a:cubicBezTo>
                  <a:pt x="772302" y="1113314"/>
                  <a:pt x="773242" y="1116016"/>
                  <a:pt x="773242" y="1118836"/>
                </a:cubicBezTo>
                <a:cubicBezTo>
                  <a:pt x="773242" y="1121420"/>
                  <a:pt x="772420" y="1124122"/>
                  <a:pt x="770775" y="1126941"/>
                </a:cubicBezTo>
                <a:cubicBezTo>
                  <a:pt x="771245" y="1127881"/>
                  <a:pt x="771480" y="1129408"/>
                  <a:pt x="771480" y="1131523"/>
                </a:cubicBezTo>
                <a:cubicBezTo>
                  <a:pt x="771480" y="1133637"/>
                  <a:pt x="771010" y="1136104"/>
                  <a:pt x="770070" y="1138924"/>
                </a:cubicBezTo>
                <a:cubicBezTo>
                  <a:pt x="770540" y="1140568"/>
                  <a:pt x="770775" y="1142448"/>
                  <a:pt x="770775" y="1144563"/>
                </a:cubicBezTo>
                <a:cubicBezTo>
                  <a:pt x="770775" y="1146912"/>
                  <a:pt x="769835" y="1149614"/>
                  <a:pt x="767955" y="1152668"/>
                </a:cubicBezTo>
                <a:cubicBezTo>
                  <a:pt x="770540" y="1153843"/>
                  <a:pt x="771832" y="1157250"/>
                  <a:pt x="771832" y="1162889"/>
                </a:cubicBezTo>
                <a:cubicBezTo>
                  <a:pt x="771832" y="1165708"/>
                  <a:pt x="771480" y="1168645"/>
                  <a:pt x="770775" y="1171699"/>
                </a:cubicBezTo>
                <a:cubicBezTo>
                  <a:pt x="770070" y="1174754"/>
                  <a:pt x="769130" y="1177221"/>
                  <a:pt x="767955" y="1179100"/>
                </a:cubicBezTo>
                <a:cubicBezTo>
                  <a:pt x="769365" y="1181450"/>
                  <a:pt x="770070" y="1184152"/>
                  <a:pt x="770070" y="1187206"/>
                </a:cubicBezTo>
                <a:cubicBezTo>
                  <a:pt x="770070" y="1190260"/>
                  <a:pt x="768895" y="1192845"/>
                  <a:pt x="766546" y="1194959"/>
                </a:cubicBezTo>
                <a:cubicBezTo>
                  <a:pt x="767721" y="1198484"/>
                  <a:pt x="768308" y="1201186"/>
                  <a:pt x="768308" y="1203065"/>
                </a:cubicBezTo>
                <a:cubicBezTo>
                  <a:pt x="768308" y="1207059"/>
                  <a:pt x="766839" y="1209996"/>
                  <a:pt x="763903" y="1211876"/>
                </a:cubicBezTo>
                <a:cubicBezTo>
                  <a:pt x="760966" y="1213755"/>
                  <a:pt x="757030" y="1214695"/>
                  <a:pt x="752096" y="1214695"/>
                </a:cubicBezTo>
                <a:cubicBezTo>
                  <a:pt x="746928" y="1214695"/>
                  <a:pt x="742992" y="1212992"/>
                  <a:pt x="740290" y="1209585"/>
                </a:cubicBezTo>
                <a:cubicBezTo>
                  <a:pt x="737588" y="1206178"/>
                  <a:pt x="736237" y="1202125"/>
                  <a:pt x="736237" y="1197426"/>
                </a:cubicBezTo>
                <a:cubicBezTo>
                  <a:pt x="736237" y="1193432"/>
                  <a:pt x="737177" y="1190260"/>
                  <a:pt x="739057" y="1187911"/>
                </a:cubicBezTo>
                <a:cubicBezTo>
                  <a:pt x="736237" y="1185092"/>
                  <a:pt x="734828" y="1180862"/>
                  <a:pt x="734828" y="1175224"/>
                </a:cubicBezTo>
                <a:cubicBezTo>
                  <a:pt x="734828" y="1169115"/>
                  <a:pt x="736707" y="1164298"/>
                  <a:pt x="740466" y="1160774"/>
                </a:cubicBezTo>
                <a:cubicBezTo>
                  <a:pt x="737412" y="1157720"/>
                  <a:pt x="735885" y="1153726"/>
                  <a:pt x="735885" y="1148792"/>
                </a:cubicBezTo>
                <a:cubicBezTo>
                  <a:pt x="735885" y="1143858"/>
                  <a:pt x="737295" y="1139159"/>
                  <a:pt x="740114" y="1134695"/>
                </a:cubicBezTo>
                <a:cubicBezTo>
                  <a:pt x="739409" y="1132580"/>
                  <a:pt x="739057" y="1130113"/>
                  <a:pt x="739057" y="1127294"/>
                </a:cubicBezTo>
                <a:cubicBezTo>
                  <a:pt x="739057" y="1123770"/>
                  <a:pt x="739409" y="1120833"/>
                  <a:pt x="740114" y="1118483"/>
                </a:cubicBezTo>
                <a:cubicBezTo>
                  <a:pt x="737999" y="1115899"/>
                  <a:pt x="736942" y="1113079"/>
                  <a:pt x="736942" y="1110025"/>
                </a:cubicBezTo>
                <a:cubicBezTo>
                  <a:pt x="736942" y="1107206"/>
                  <a:pt x="737647" y="1104739"/>
                  <a:pt x="739057" y="1102624"/>
                </a:cubicBezTo>
                <a:cubicBezTo>
                  <a:pt x="738117" y="1100979"/>
                  <a:pt x="737647" y="1099100"/>
                  <a:pt x="737647" y="1096985"/>
                </a:cubicBezTo>
                <a:cubicBezTo>
                  <a:pt x="737647" y="1095106"/>
                  <a:pt x="737999" y="1093343"/>
                  <a:pt x="738704" y="1091699"/>
                </a:cubicBezTo>
                <a:cubicBezTo>
                  <a:pt x="736120" y="1088410"/>
                  <a:pt x="734828" y="1084533"/>
                  <a:pt x="734828" y="1080069"/>
                </a:cubicBezTo>
                <a:cubicBezTo>
                  <a:pt x="734828" y="1076545"/>
                  <a:pt x="735767" y="1073255"/>
                  <a:pt x="737647" y="1070201"/>
                </a:cubicBezTo>
                <a:cubicBezTo>
                  <a:pt x="736942" y="1068321"/>
                  <a:pt x="736590" y="1066442"/>
                  <a:pt x="736590" y="1064562"/>
                </a:cubicBezTo>
                <a:cubicBezTo>
                  <a:pt x="736590" y="1063387"/>
                  <a:pt x="736825" y="1061860"/>
                  <a:pt x="737295" y="1059981"/>
                </a:cubicBezTo>
                <a:cubicBezTo>
                  <a:pt x="735650" y="1057631"/>
                  <a:pt x="734828" y="1054224"/>
                  <a:pt x="734828" y="1049760"/>
                </a:cubicBezTo>
                <a:cubicBezTo>
                  <a:pt x="734828" y="1045531"/>
                  <a:pt x="735650" y="1042242"/>
                  <a:pt x="737295" y="1039892"/>
                </a:cubicBezTo>
                <a:cubicBezTo>
                  <a:pt x="735885" y="1037073"/>
                  <a:pt x="735180" y="1033901"/>
                  <a:pt x="735180" y="1030377"/>
                </a:cubicBezTo>
                <a:cubicBezTo>
                  <a:pt x="735180" y="1027088"/>
                  <a:pt x="736002" y="1024151"/>
                  <a:pt x="737647" y="1021566"/>
                </a:cubicBezTo>
                <a:cubicBezTo>
                  <a:pt x="735767" y="1017807"/>
                  <a:pt x="734828" y="1014283"/>
                  <a:pt x="734828" y="1010994"/>
                </a:cubicBezTo>
                <a:cubicBezTo>
                  <a:pt x="734828" y="1006999"/>
                  <a:pt x="735767" y="1003475"/>
                  <a:pt x="737647" y="1000421"/>
                </a:cubicBezTo>
                <a:cubicBezTo>
                  <a:pt x="736002" y="998541"/>
                  <a:pt x="735180" y="995722"/>
                  <a:pt x="735180" y="991963"/>
                </a:cubicBezTo>
                <a:cubicBezTo>
                  <a:pt x="735180" y="989143"/>
                  <a:pt x="735650" y="986089"/>
                  <a:pt x="736590" y="982800"/>
                </a:cubicBezTo>
                <a:cubicBezTo>
                  <a:pt x="735650" y="979510"/>
                  <a:pt x="735180" y="976808"/>
                  <a:pt x="735180" y="974694"/>
                </a:cubicBezTo>
                <a:cubicBezTo>
                  <a:pt x="735180" y="971874"/>
                  <a:pt x="735885" y="969642"/>
                  <a:pt x="737295" y="967998"/>
                </a:cubicBezTo>
                <a:cubicBezTo>
                  <a:pt x="737060" y="964004"/>
                  <a:pt x="738234" y="960714"/>
                  <a:pt x="740819" y="958130"/>
                </a:cubicBezTo>
                <a:cubicBezTo>
                  <a:pt x="743403" y="955545"/>
                  <a:pt x="746575" y="954253"/>
                  <a:pt x="750334" y="954253"/>
                </a:cubicBezTo>
                <a:close/>
                <a:moveTo>
                  <a:pt x="6193239" y="953548"/>
                </a:moveTo>
                <a:cubicBezTo>
                  <a:pt x="6197233" y="953548"/>
                  <a:pt x="6200699" y="955017"/>
                  <a:pt x="6203636" y="957954"/>
                </a:cubicBezTo>
                <a:cubicBezTo>
                  <a:pt x="6206573" y="960890"/>
                  <a:pt x="6208041" y="964238"/>
                  <a:pt x="6208041" y="967998"/>
                </a:cubicBezTo>
                <a:cubicBezTo>
                  <a:pt x="6208041" y="969407"/>
                  <a:pt x="6207923" y="970465"/>
                  <a:pt x="6207688" y="971170"/>
                </a:cubicBezTo>
                <a:cubicBezTo>
                  <a:pt x="6211213" y="973989"/>
                  <a:pt x="6212975" y="977866"/>
                  <a:pt x="6212975" y="982800"/>
                </a:cubicBezTo>
                <a:cubicBezTo>
                  <a:pt x="6212975" y="985384"/>
                  <a:pt x="6212153" y="988086"/>
                  <a:pt x="6210508" y="990905"/>
                </a:cubicBezTo>
                <a:lnTo>
                  <a:pt x="6210860" y="991610"/>
                </a:lnTo>
                <a:cubicBezTo>
                  <a:pt x="6214619" y="992080"/>
                  <a:pt x="6218026" y="993020"/>
                  <a:pt x="6221081" y="994430"/>
                </a:cubicBezTo>
                <a:cubicBezTo>
                  <a:pt x="6222960" y="993255"/>
                  <a:pt x="6225428" y="992667"/>
                  <a:pt x="6228482" y="992667"/>
                </a:cubicBezTo>
                <a:cubicBezTo>
                  <a:pt x="6231536" y="992667"/>
                  <a:pt x="6234003" y="993490"/>
                  <a:pt x="6235883" y="995134"/>
                </a:cubicBezTo>
                <a:cubicBezTo>
                  <a:pt x="6238702" y="994195"/>
                  <a:pt x="6241639" y="993725"/>
                  <a:pt x="6244693" y="993725"/>
                </a:cubicBezTo>
                <a:cubicBezTo>
                  <a:pt x="6249627" y="993725"/>
                  <a:pt x="6253445" y="995134"/>
                  <a:pt x="6256147" y="997954"/>
                </a:cubicBezTo>
                <a:cubicBezTo>
                  <a:pt x="6258849" y="1000773"/>
                  <a:pt x="6260200" y="1004180"/>
                  <a:pt x="6260200" y="1008174"/>
                </a:cubicBezTo>
                <a:cubicBezTo>
                  <a:pt x="6260200" y="1011933"/>
                  <a:pt x="6258967" y="1015164"/>
                  <a:pt x="6256499" y="1017866"/>
                </a:cubicBezTo>
                <a:cubicBezTo>
                  <a:pt x="6254033" y="1020568"/>
                  <a:pt x="6250685" y="1021919"/>
                  <a:pt x="6246455" y="1021919"/>
                </a:cubicBezTo>
                <a:cubicBezTo>
                  <a:pt x="6244811" y="1021919"/>
                  <a:pt x="6243518" y="1021801"/>
                  <a:pt x="6242579" y="1021566"/>
                </a:cubicBezTo>
                <a:cubicBezTo>
                  <a:pt x="6238820" y="1023211"/>
                  <a:pt x="6235765" y="1024033"/>
                  <a:pt x="6233415" y="1024033"/>
                </a:cubicBezTo>
                <a:cubicBezTo>
                  <a:pt x="6231536" y="1024033"/>
                  <a:pt x="6230009" y="1023446"/>
                  <a:pt x="6228834" y="1022271"/>
                </a:cubicBezTo>
                <a:cubicBezTo>
                  <a:pt x="6226250" y="1023681"/>
                  <a:pt x="6223665" y="1024386"/>
                  <a:pt x="6221081" y="1024386"/>
                </a:cubicBezTo>
                <a:cubicBezTo>
                  <a:pt x="6217322" y="1024386"/>
                  <a:pt x="6214032" y="1022976"/>
                  <a:pt x="6211213" y="1020157"/>
                </a:cubicBezTo>
                <a:lnTo>
                  <a:pt x="6210508" y="1020861"/>
                </a:lnTo>
                <a:cubicBezTo>
                  <a:pt x="6211918" y="1022976"/>
                  <a:pt x="6212622" y="1025208"/>
                  <a:pt x="6212622" y="1027558"/>
                </a:cubicBezTo>
                <a:cubicBezTo>
                  <a:pt x="6212622" y="1029907"/>
                  <a:pt x="6211918" y="1031904"/>
                  <a:pt x="6210508" y="1033549"/>
                </a:cubicBezTo>
                <a:cubicBezTo>
                  <a:pt x="6211213" y="1034958"/>
                  <a:pt x="6211566" y="1036721"/>
                  <a:pt x="6211566" y="1038835"/>
                </a:cubicBezTo>
                <a:cubicBezTo>
                  <a:pt x="6211566" y="1040480"/>
                  <a:pt x="6211213" y="1042242"/>
                  <a:pt x="6210508" y="1044121"/>
                </a:cubicBezTo>
                <a:cubicBezTo>
                  <a:pt x="6212388" y="1046706"/>
                  <a:pt x="6213328" y="1049525"/>
                  <a:pt x="6213328" y="1052580"/>
                </a:cubicBezTo>
                <a:cubicBezTo>
                  <a:pt x="6213328" y="1054929"/>
                  <a:pt x="6212740" y="1057279"/>
                  <a:pt x="6211566" y="1059628"/>
                </a:cubicBezTo>
                <a:cubicBezTo>
                  <a:pt x="6212975" y="1061978"/>
                  <a:pt x="6213680" y="1064797"/>
                  <a:pt x="6213680" y="1068086"/>
                </a:cubicBezTo>
                <a:cubicBezTo>
                  <a:pt x="6213680" y="1073490"/>
                  <a:pt x="6212388" y="1077249"/>
                  <a:pt x="6209803" y="1079364"/>
                </a:cubicBezTo>
                <a:cubicBezTo>
                  <a:pt x="6212153" y="1082183"/>
                  <a:pt x="6213328" y="1086412"/>
                  <a:pt x="6213328" y="1092051"/>
                </a:cubicBezTo>
                <a:cubicBezTo>
                  <a:pt x="6213328" y="1095341"/>
                  <a:pt x="6212916" y="1098630"/>
                  <a:pt x="6212094" y="1101919"/>
                </a:cubicBezTo>
                <a:cubicBezTo>
                  <a:pt x="6211271" y="1105208"/>
                  <a:pt x="6210508" y="1107558"/>
                  <a:pt x="6209803" y="1108968"/>
                </a:cubicBezTo>
                <a:cubicBezTo>
                  <a:pt x="6212153" y="1112492"/>
                  <a:pt x="6213328" y="1116956"/>
                  <a:pt x="6213328" y="1122360"/>
                </a:cubicBezTo>
                <a:cubicBezTo>
                  <a:pt x="6213328" y="1124944"/>
                  <a:pt x="6212740" y="1127411"/>
                  <a:pt x="6211566" y="1129761"/>
                </a:cubicBezTo>
                <a:cubicBezTo>
                  <a:pt x="6214150" y="1132345"/>
                  <a:pt x="6215442" y="1136222"/>
                  <a:pt x="6215442" y="1141391"/>
                </a:cubicBezTo>
                <a:cubicBezTo>
                  <a:pt x="6215442" y="1147030"/>
                  <a:pt x="6214267" y="1151611"/>
                  <a:pt x="6211918" y="1155135"/>
                </a:cubicBezTo>
                <a:cubicBezTo>
                  <a:pt x="6214267" y="1158190"/>
                  <a:pt x="6215442" y="1162536"/>
                  <a:pt x="6215442" y="1168175"/>
                </a:cubicBezTo>
                <a:cubicBezTo>
                  <a:pt x="6215442" y="1171934"/>
                  <a:pt x="6214914" y="1175282"/>
                  <a:pt x="6213856" y="1178219"/>
                </a:cubicBezTo>
                <a:cubicBezTo>
                  <a:pt x="6212799" y="1181156"/>
                  <a:pt x="6211448" y="1183094"/>
                  <a:pt x="6209803" y="1184034"/>
                </a:cubicBezTo>
                <a:cubicBezTo>
                  <a:pt x="6210038" y="1185679"/>
                  <a:pt x="6210626" y="1188146"/>
                  <a:pt x="6211566" y="1191435"/>
                </a:cubicBezTo>
                <a:cubicBezTo>
                  <a:pt x="6212740" y="1196604"/>
                  <a:pt x="6213328" y="1199893"/>
                  <a:pt x="6213328" y="1201303"/>
                </a:cubicBezTo>
                <a:cubicBezTo>
                  <a:pt x="6213328" y="1205062"/>
                  <a:pt x="6212153" y="1208117"/>
                  <a:pt x="6209803" y="1210466"/>
                </a:cubicBezTo>
                <a:cubicBezTo>
                  <a:pt x="6206984" y="1213285"/>
                  <a:pt x="6203695" y="1214695"/>
                  <a:pt x="6199935" y="1214695"/>
                </a:cubicBezTo>
                <a:cubicBezTo>
                  <a:pt x="6196881" y="1214695"/>
                  <a:pt x="6194120" y="1213579"/>
                  <a:pt x="6191653" y="1211347"/>
                </a:cubicBezTo>
                <a:cubicBezTo>
                  <a:pt x="6189186" y="1209115"/>
                  <a:pt x="6187718" y="1206120"/>
                  <a:pt x="6187248" y="1202360"/>
                </a:cubicBezTo>
                <a:cubicBezTo>
                  <a:pt x="6186074" y="1201186"/>
                  <a:pt x="6185251" y="1199600"/>
                  <a:pt x="6184781" y="1197603"/>
                </a:cubicBezTo>
                <a:cubicBezTo>
                  <a:pt x="6184311" y="1195606"/>
                  <a:pt x="6184076" y="1194372"/>
                  <a:pt x="6184076" y="1193902"/>
                </a:cubicBezTo>
                <a:cubicBezTo>
                  <a:pt x="6183606" y="1196017"/>
                  <a:pt x="6181844" y="1197779"/>
                  <a:pt x="6178790" y="1199188"/>
                </a:cubicBezTo>
                <a:cubicBezTo>
                  <a:pt x="6175735" y="1200598"/>
                  <a:pt x="6172446" y="1201303"/>
                  <a:pt x="6168922" y="1201303"/>
                </a:cubicBezTo>
                <a:cubicBezTo>
                  <a:pt x="6167277" y="1201303"/>
                  <a:pt x="6166103" y="1201186"/>
                  <a:pt x="6165397" y="1200951"/>
                </a:cubicBezTo>
                <a:cubicBezTo>
                  <a:pt x="6164223" y="1202830"/>
                  <a:pt x="6161756" y="1204710"/>
                  <a:pt x="6157997" y="1206589"/>
                </a:cubicBezTo>
                <a:cubicBezTo>
                  <a:pt x="6154238" y="1208469"/>
                  <a:pt x="6150948" y="1209409"/>
                  <a:pt x="6148129" y="1209409"/>
                </a:cubicBezTo>
                <a:cubicBezTo>
                  <a:pt x="6146719" y="1209409"/>
                  <a:pt x="6145427" y="1209056"/>
                  <a:pt x="6144252" y="1208352"/>
                </a:cubicBezTo>
                <a:cubicBezTo>
                  <a:pt x="6141902" y="1208821"/>
                  <a:pt x="6139905" y="1209056"/>
                  <a:pt x="6138261" y="1209056"/>
                </a:cubicBezTo>
                <a:cubicBezTo>
                  <a:pt x="6134971" y="1209056"/>
                  <a:pt x="6131741" y="1208469"/>
                  <a:pt x="6128569" y="1207294"/>
                </a:cubicBezTo>
                <a:cubicBezTo>
                  <a:pt x="6125398" y="1206120"/>
                  <a:pt x="6122989" y="1204592"/>
                  <a:pt x="6121344" y="1202713"/>
                </a:cubicBezTo>
                <a:cubicBezTo>
                  <a:pt x="6117350" y="1203183"/>
                  <a:pt x="6113650" y="1202654"/>
                  <a:pt x="6110243" y="1201127"/>
                </a:cubicBezTo>
                <a:cubicBezTo>
                  <a:pt x="6106837" y="1199600"/>
                  <a:pt x="6104898" y="1197544"/>
                  <a:pt x="6104428" y="1194959"/>
                </a:cubicBezTo>
                <a:cubicBezTo>
                  <a:pt x="6101844" y="1195429"/>
                  <a:pt x="6098965" y="1194372"/>
                  <a:pt x="6095794" y="1191788"/>
                </a:cubicBezTo>
                <a:cubicBezTo>
                  <a:pt x="6092622" y="1189203"/>
                  <a:pt x="6090918" y="1185679"/>
                  <a:pt x="6090683" y="1181215"/>
                </a:cubicBezTo>
                <a:cubicBezTo>
                  <a:pt x="6087159" y="1179335"/>
                  <a:pt x="6084575" y="1176516"/>
                  <a:pt x="6082930" y="1172757"/>
                </a:cubicBezTo>
                <a:cubicBezTo>
                  <a:pt x="6081286" y="1168997"/>
                  <a:pt x="6080463" y="1165003"/>
                  <a:pt x="6080463" y="1160774"/>
                </a:cubicBezTo>
                <a:cubicBezTo>
                  <a:pt x="6080463" y="1157720"/>
                  <a:pt x="6080815" y="1155370"/>
                  <a:pt x="6081521" y="1153726"/>
                </a:cubicBezTo>
                <a:cubicBezTo>
                  <a:pt x="6079641" y="1152081"/>
                  <a:pt x="6078114" y="1148616"/>
                  <a:pt x="6076939" y="1143329"/>
                </a:cubicBezTo>
                <a:cubicBezTo>
                  <a:pt x="6075764" y="1138043"/>
                  <a:pt x="6075177" y="1132463"/>
                  <a:pt x="6075177" y="1126589"/>
                </a:cubicBezTo>
                <a:cubicBezTo>
                  <a:pt x="6075177" y="1119540"/>
                  <a:pt x="6075999" y="1114372"/>
                  <a:pt x="6077644" y="1111082"/>
                </a:cubicBezTo>
                <a:cubicBezTo>
                  <a:pt x="6076469" y="1108733"/>
                  <a:pt x="6075881" y="1106031"/>
                  <a:pt x="6075881" y="1102976"/>
                </a:cubicBezTo>
                <a:cubicBezTo>
                  <a:pt x="6075881" y="1100392"/>
                  <a:pt x="6076293" y="1097925"/>
                  <a:pt x="6077115" y="1095576"/>
                </a:cubicBezTo>
                <a:cubicBezTo>
                  <a:pt x="6077938" y="1093226"/>
                  <a:pt x="6079171" y="1091346"/>
                  <a:pt x="6080815" y="1089937"/>
                </a:cubicBezTo>
                <a:cubicBezTo>
                  <a:pt x="6080111" y="1088762"/>
                  <a:pt x="6079759" y="1087705"/>
                  <a:pt x="6079759" y="1086765"/>
                </a:cubicBezTo>
                <a:cubicBezTo>
                  <a:pt x="6079759" y="1085120"/>
                  <a:pt x="6080346" y="1083358"/>
                  <a:pt x="6081521" y="1081479"/>
                </a:cubicBezTo>
                <a:cubicBezTo>
                  <a:pt x="6082696" y="1079599"/>
                  <a:pt x="6083987" y="1078189"/>
                  <a:pt x="6085397" y="1077249"/>
                </a:cubicBezTo>
                <a:cubicBezTo>
                  <a:pt x="6085162" y="1073490"/>
                  <a:pt x="6086161" y="1070025"/>
                  <a:pt x="6088393" y="1066853"/>
                </a:cubicBezTo>
                <a:cubicBezTo>
                  <a:pt x="6090625" y="1063681"/>
                  <a:pt x="6092916" y="1061743"/>
                  <a:pt x="6095265" y="1061038"/>
                </a:cubicBezTo>
                <a:cubicBezTo>
                  <a:pt x="6095030" y="1058688"/>
                  <a:pt x="6095852" y="1055869"/>
                  <a:pt x="6097732" y="1052580"/>
                </a:cubicBezTo>
                <a:cubicBezTo>
                  <a:pt x="6099611" y="1049290"/>
                  <a:pt x="6102137" y="1046588"/>
                  <a:pt x="6105309" y="1044474"/>
                </a:cubicBezTo>
                <a:cubicBezTo>
                  <a:pt x="6108481" y="1042359"/>
                  <a:pt x="6111712" y="1041420"/>
                  <a:pt x="6115001" y="1041655"/>
                </a:cubicBezTo>
                <a:cubicBezTo>
                  <a:pt x="6119700" y="1035076"/>
                  <a:pt x="6126161" y="1031787"/>
                  <a:pt x="6134384" y="1031787"/>
                </a:cubicBezTo>
                <a:cubicBezTo>
                  <a:pt x="6137908" y="1031787"/>
                  <a:pt x="6140611" y="1032256"/>
                  <a:pt x="6142490" y="1033196"/>
                </a:cubicBezTo>
                <a:cubicBezTo>
                  <a:pt x="6145074" y="1032022"/>
                  <a:pt x="6148246" y="1031434"/>
                  <a:pt x="6152005" y="1031434"/>
                </a:cubicBezTo>
                <a:cubicBezTo>
                  <a:pt x="6155765" y="1031434"/>
                  <a:pt x="6159876" y="1032374"/>
                  <a:pt x="6164341" y="1034254"/>
                </a:cubicBezTo>
                <a:cubicBezTo>
                  <a:pt x="6165750" y="1033549"/>
                  <a:pt x="6167512" y="1033196"/>
                  <a:pt x="6169627" y="1033196"/>
                </a:cubicBezTo>
                <a:cubicBezTo>
                  <a:pt x="6171976" y="1033196"/>
                  <a:pt x="6174267" y="1033608"/>
                  <a:pt x="6176499" y="1034430"/>
                </a:cubicBezTo>
                <a:cubicBezTo>
                  <a:pt x="6178731" y="1035252"/>
                  <a:pt x="6180199" y="1036368"/>
                  <a:pt x="6180904" y="1037778"/>
                </a:cubicBezTo>
                <a:cubicBezTo>
                  <a:pt x="6180669" y="1036838"/>
                  <a:pt x="6180552" y="1035428"/>
                  <a:pt x="6180552" y="1033549"/>
                </a:cubicBezTo>
                <a:cubicBezTo>
                  <a:pt x="6180552" y="1030025"/>
                  <a:pt x="6181492" y="1026853"/>
                  <a:pt x="6183371" y="1024033"/>
                </a:cubicBezTo>
                <a:cubicBezTo>
                  <a:pt x="6180552" y="1024033"/>
                  <a:pt x="6177968" y="1023446"/>
                  <a:pt x="6175618" y="1022271"/>
                </a:cubicBezTo>
                <a:cubicBezTo>
                  <a:pt x="6173269" y="1023446"/>
                  <a:pt x="6170802" y="1024033"/>
                  <a:pt x="6168217" y="1024033"/>
                </a:cubicBezTo>
                <a:cubicBezTo>
                  <a:pt x="6165163" y="1024033"/>
                  <a:pt x="6162578" y="1023328"/>
                  <a:pt x="6160463" y="1021919"/>
                </a:cubicBezTo>
                <a:cubicBezTo>
                  <a:pt x="6159054" y="1022154"/>
                  <a:pt x="6157174" y="1022271"/>
                  <a:pt x="6154825" y="1022271"/>
                </a:cubicBezTo>
                <a:cubicBezTo>
                  <a:pt x="6148951" y="1022271"/>
                  <a:pt x="6144546" y="1021096"/>
                  <a:pt x="6141609" y="1018747"/>
                </a:cubicBezTo>
                <a:cubicBezTo>
                  <a:pt x="6138672" y="1016397"/>
                  <a:pt x="6137204" y="1013578"/>
                  <a:pt x="6137204" y="1010289"/>
                </a:cubicBezTo>
                <a:cubicBezTo>
                  <a:pt x="6137204" y="1006764"/>
                  <a:pt x="6138731" y="1003593"/>
                  <a:pt x="6141785" y="1000773"/>
                </a:cubicBezTo>
                <a:cubicBezTo>
                  <a:pt x="6144839" y="997954"/>
                  <a:pt x="6148716" y="996427"/>
                  <a:pt x="6153415" y="996192"/>
                </a:cubicBezTo>
                <a:cubicBezTo>
                  <a:pt x="6156235" y="995017"/>
                  <a:pt x="6158701" y="994430"/>
                  <a:pt x="6160816" y="994430"/>
                </a:cubicBezTo>
                <a:cubicBezTo>
                  <a:pt x="6163401" y="994430"/>
                  <a:pt x="6165632" y="995017"/>
                  <a:pt x="6167512" y="996192"/>
                </a:cubicBezTo>
                <a:cubicBezTo>
                  <a:pt x="6169862" y="994547"/>
                  <a:pt x="6172564" y="993725"/>
                  <a:pt x="6175618" y="993725"/>
                </a:cubicBezTo>
                <a:cubicBezTo>
                  <a:pt x="6177262" y="993725"/>
                  <a:pt x="6178437" y="993842"/>
                  <a:pt x="6179142" y="994077"/>
                </a:cubicBezTo>
                <a:cubicBezTo>
                  <a:pt x="6178672" y="993137"/>
                  <a:pt x="6178437" y="991610"/>
                  <a:pt x="6178437" y="989496"/>
                </a:cubicBezTo>
                <a:cubicBezTo>
                  <a:pt x="6178437" y="986911"/>
                  <a:pt x="6179142" y="984444"/>
                  <a:pt x="6180552" y="982095"/>
                </a:cubicBezTo>
                <a:cubicBezTo>
                  <a:pt x="6178907" y="978805"/>
                  <a:pt x="6178085" y="975399"/>
                  <a:pt x="6178085" y="971874"/>
                </a:cubicBezTo>
                <a:cubicBezTo>
                  <a:pt x="6178085" y="967175"/>
                  <a:pt x="6179436" y="962946"/>
                  <a:pt x="6182138" y="959187"/>
                </a:cubicBezTo>
                <a:cubicBezTo>
                  <a:pt x="6184840" y="955428"/>
                  <a:pt x="6188540" y="953548"/>
                  <a:pt x="6193239" y="953548"/>
                </a:cubicBezTo>
                <a:close/>
                <a:moveTo>
                  <a:pt x="4059639" y="953548"/>
                </a:moveTo>
                <a:cubicBezTo>
                  <a:pt x="4063633" y="953548"/>
                  <a:pt x="4067099" y="955017"/>
                  <a:pt x="4070036" y="957954"/>
                </a:cubicBezTo>
                <a:cubicBezTo>
                  <a:pt x="4072972" y="960890"/>
                  <a:pt x="4074441" y="964238"/>
                  <a:pt x="4074441" y="967998"/>
                </a:cubicBezTo>
                <a:cubicBezTo>
                  <a:pt x="4074441" y="969407"/>
                  <a:pt x="4074324" y="970465"/>
                  <a:pt x="4074089" y="971170"/>
                </a:cubicBezTo>
                <a:cubicBezTo>
                  <a:pt x="4077613" y="973989"/>
                  <a:pt x="4079375" y="977866"/>
                  <a:pt x="4079375" y="982800"/>
                </a:cubicBezTo>
                <a:cubicBezTo>
                  <a:pt x="4079375" y="985384"/>
                  <a:pt x="4078553" y="988086"/>
                  <a:pt x="4076908" y="990905"/>
                </a:cubicBezTo>
                <a:lnTo>
                  <a:pt x="4077260" y="991610"/>
                </a:lnTo>
                <a:cubicBezTo>
                  <a:pt x="4081020" y="992080"/>
                  <a:pt x="4084426" y="993020"/>
                  <a:pt x="4087481" y="994430"/>
                </a:cubicBezTo>
                <a:cubicBezTo>
                  <a:pt x="4089360" y="993255"/>
                  <a:pt x="4091827" y="992667"/>
                  <a:pt x="4094882" y="992667"/>
                </a:cubicBezTo>
                <a:cubicBezTo>
                  <a:pt x="4097936" y="992667"/>
                  <a:pt x="4100403" y="993490"/>
                  <a:pt x="4102283" y="995134"/>
                </a:cubicBezTo>
                <a:cubicBezTo>
                  <a:pt x="4105102" y="994195"/>
                  <a:pt x="4108039" y="993725"/>
                  <a:pt x="4111093" y="993725"/>
                </a:cubicBezTo>
                <a:cubicBezTo>
                  <a:pt x="4116027" y="993725"/>
                  <a:pt x="4119845" y="995134"/>
                  <a:pt x="4122547" y="997954"/>
                </a:cubicBezTo>
                <a:cubicBezTo>
                  <a:pt x="4125249" y="1000773"/>
                  <a:pt x="4126600" y="1004180"/>
                  <a:pt x="4126600" y="1008174"/>
                </a:cubicBezTo>
                <a:cubicBezTo>
                  <a:pt x="4126600" y="1011933"/>
                  <a:pt x="4125366" y="1015164"/>
                  <a:pt x="4122899" y="1017866"/>
                </a:cubicBezTo>
                <a:cubicBezTo>
                  <a:pt x="4120432" y="1020568"/>
                  <a:pt x="4117084" y="1021919"/>
                  <a:pt x="4112855" y="1021919"/>
                </a:cubicBezTo>
                <a:cubicBezTo>
                  <a:pt x="4111211" y="1021919"/>
                  <a:pt x="4109919" y="1021801"/>
                  <a:pt x="4108979" y="1021566"/>
                </a:cubicBezTo>
                <a:cubicBezTo>
                  <a:pt x="4105219" y="1023211"/>
                  <a:pt x="4102165" y="1024033"/>
                  <a:pt x="4099816" y="1024033"/>
                </a:cubicBezTo>
                <a:cubicBezTo>
                  <a:pt x="4097936" y="1024033"/>
                  <a:pt x="4096409" y="1023446"/>
                  <a:pt x="4095234" y="1022271"/>
                </a:cubicBezTo>
                <a:cubicBezTo>
                  <a:pt x="4092649" y="1023681"/>
                  <a:pt x="4090065" y="1024386"/>
                  <a:pt x="4087481" y="1024386"/>
                </a:cubicBezTo>
                <a:cubicBezTo>
                  <a:pt x="4083722" y="1024386"/>
                  <a:pt x="4080432" y="1022976"/>
                  <a:pt x="4077613" y="1020157"/>
                </a:cubicBezTo>
                <a:lnTo>
                  <a:pt x="4076908" y="1020861"/>
                </a:lnTo>
                <a:cubicBezTo>
                  <a:pt x="4078318" y="1022976"/>
                  <a:pt x="4079022" y="1025208"/>
                  <a:pt x="4079022" y="1027558"/>
                </a:cubicBezTo>
                <a:cubicBezTo>
                  <a:pt x="4079022" y="1029907"/>
                  <a:pt x="4078318" y="1031904"/>
                  <a:pt x="4076908" y="1033549"/>
                </a:cubicBezTo>
                <a:cubicBezTo>
                  <a:pt x="4077613" y="1034958"/>
                  <a:pt x="4077965" y="1036721"/>
                  <a:pt x="4077965" y="1038835"/>
                </a:cubicBezTo>
                <a:cubicBezTo>
                  <a:pt x="4077965" y="1040480"/>
                  <a:pt x="4077613" y="1042242"/>
                  <a:pt x="4076908" y="1044121"/>
                </a:cubicBezTo>
                <a:cubicBezTo>
                  <a:pt x="4078788" y="1046706"/>
                  <a:pt x="4079727" y="1049525"/>
                  <a:pt x="4079727" y="1052580"/>
                </a:cubicBezTo>
                <a:cubicBezTo>
                  <a:pt x="4079727" y="1054929"/>
                  <a:pt x="4079140" y="1057279"/>
                  <a:pt x="4077965" y="1059628"/>
                </a:cubicBezTo>
                <a:cubicBezTo>
                  <a:pt x="4079375" y="1061978"/>
                  <a:pt x="4080080" y="1064797"/>
                  <a:pt x="4080080" y="1068086"/>
                </a:cubicBezTo>
                <a:cubicBezTo>
                  <a:pt x="4080080" y="1073490"/>
                  <a:pt x="4078788" y="1077249"/>
                  <a:pt x="4076203" y="1079364"/>
                </a:cubicBezTo>
                <a:cubicBezTo>
                  <a:pt x="4078553" y="1082183"/>
                  <a:pt x="4079727" y="1086412"/>
                  <a:pt x="4079727" y="1092051"/>
                </a:cubicBezTo>
                <a:cubicBezTo>
                  <a:pt x="4079727" y="1095341"/>
                  <a:pt x="4079316" y="1098630"/>
                  <a:pt x="4078494" y="1101919"/>
                </a:cubicBezTo>
                <a:cubicBezTo>
                  <a:pt x="4077672" y="1105208"/>
                  <a:pt x="4076908" y="1107558"/>
                  <a:pt x="4076203" y="1108968"/>
                </a:cubicBezTo>
                <a:cubicBezTo>
                  <a:pt x="4078553" y="1112492"/>
                  <a:pt x="4079727" y="1116956"/>
                  <a:pt x="4079727" y="1122360"/>
                </a:cubicBezTo>
                <a:cubicBezTo>
                  <a:pt x="4079727" y="1124944"/>
                  <a:pt x="4079140" y="1127411"/>
                  <a:pt x="4077965" y="1129761"/>
                </a:cubicBezTo>
                <a:cubicBezTo>
                  <a:pt x="4080550" y="1132345"/>
                  <a:pt x="4081842" y="1136222"/>
                  <a:pt x="4081842" y="1141391"/>
                </a:cubicBezTo>
                <a:cubicBezTo>
                  <a:pt x="4081842" y="1147030"/>
                  <a:pt x="4080667" y="1151611"/>
                  <a:pt x="4078318" y="1155135"/>
                </a:cubicBezTo>
                <a:cubicBezTo>
                  <a:pt x="4080667" y="1158190"/>
                  <a:pt x="4081842" y="1162536"/>
                  <a:pt x="4081842" y="1168175"/>
                </a:cubicBezTo>
                <a:cubicBezTo>
                  <a:pt x="4081842" y="1171934"/>
                  <a:pt x="4081313" y="1175282"/>
                  <a:pt x="4080256" y="1178219"/>
                </a:cubicBezTo>
                <a:cubicBezTo>
                  <a:pt x="4079199" y="1181156"/>
                  <a:pt x="4077848" y="1183094"/>
                  <a:pt x="4076203" y="1184034"/>
                </a:cubicBezTo>
                <a:cubicBezTo>
                  <a:pt x="4076438" y="1185679"/>
                  <a:pt x="4077025" y="1188146"/>
                  <a:pt x="4077965" y="1191435"/>
                </a:cubicBezTo>
                <a:cubicBezTo>
                  <a:pt x="4079140" y="1196604"/>
                  <a:pt x="4079727" y="1199893"/>
                  <a:pt x="4079727" y="1201303"/>
                </a:cubicBezTo>
                <a:cubicBezTo>
                  <a:pt x="4079727" y="1205062"/>
                  <a:pt x="4078553" y="1208117"/>
                  <a:pt x="4076203" y="1210466"/>
                </a:cubicBezTo>
                <a:cubicBezTo>
                  <a:pt x="4073384" y="1213285"/>
                  <a:pt x="4070094" y="1214695"/>
                  <a:pt x="4066335" y="1214695"/>
                </a:cubicBezTo>
                <a:cubicBezTo>
                  <a:pt x="4063281" y="1214695"/>
                  <a:pt x="4060520" y="1213579"/>
                  <a:pt x="4058053" y="1211347"/>
                </a:cubicBezTo>
                <a:cubicBezTo>
                  <a:pt x="4055586" y="1209115"/>
                  <a:pt x="4054118" y="1206120"/>
                  <a:pt x="4053648" y="1202360"/>
                </a:cubicBezTo>
                <a:cubicBezTo>
                  <a:pt x="4052473" y="1201186"/>
                  <a:pt x="4051651" y="1199600"/>
                  <a:pt x="4051181" y="1197603"/>
                </a:cubicBezTo>
                <a:cubicBezTo>
                  <a:pt x="4050711" y="1195606"/>
                  <a:pt x="4050476" y="1194372"/>
                  <a:pt x="4050476" y="1193902"/>
                </a:cubicBezTo>
                <a:cubicBezTo>
                  <a:pt x="4050006" y="1196017"/>
                  <a:pt x="4048244" y="1197779"/>
                  <a:pt x="4045190" y="1199188"/>
                </a:cubicBezTo>
                <a:cubicBezTo>
                  <a:pt x="4042135" y="1200598"/>
                  <a:pt x="4038846" y="1201303"/>
                  <a:pt x="4035322" y="1201303"/>
                </a:cubicBezTo>
                <a:cubicBezTo>
                  <a:pt x="4033677" y="1201303"/>
                  <a:pt x="4032502" y="1201186"/>
                  <a:pt x="4031798" y="1200951"/>
                </a:cubicBezTo>
                <a:cubicBezTo>
                  <a:pt x="4030623" y="1202830"/>
                  <a:pt x="4028156" y="1204710"/>
                  <a:pt x="4024397" y="1206589"/>
                </a:cubicBezTo>
                <a:cubicBezTo>
                  <a:pt x="4020637" y="1208469"/>
                  <a:pt x="4017348" y="1209409"/>
                  <a:pt x="4014529" y="1209409"/>
                </a:cubicBezTo>
                <a:cubicBezTo>
                  <a:pt x="4013119" y="1209409"/>
                  <a:pt x="4011827" y="1209056"/>
                  <a:pt x="4010652" y="1208352"/>
                </a:cubicBezTo>
                <a:cubicBezTo>
                  <a:pt x="4008303" y="1208821"/>
                  <a:pt x="4006306" y="1209056"/>
                  <a:pt x="4004661" y="1209056"/>
                </a:cubicBezTo>
                <a:cubicBezTo>
                  <a:pt x="4001372" y="1209056"/>
                  <a:pt x="3998141" y="1208469"/>
                  <a:pt x="3994969" y="1207294"/>
                </a:cubicBezTo>
                <a:cubicBezTo>
                  <a:pt x="3991797" y="1206120"/>
                  <a:pt x="3989389" y="1204592"/>
                  <a:pt x="3987745" y="1202713"/>
                </a:cubicBezTo>
                <a:cubicBezTo>
                  <a:pt x="3983750" y="1203183"/>
                  <a:pt x="3980050" y="1202654"/>
                  <a:pt x="3976643" y="1201127"/>
                </a:cubicBezTo>
                <a:cubicBezTo>
                  <a:pt x="3973236" y="1199600"/>
                  <a:pt x="3971298" y="1197544"/>
                  <a:pt x="3970828" y="1194959"/>
                </a:cubicBezTo>
                <a:cubicBezTo>
                  <a:pt x="3968244" y="1195429"/>
                  <a:pt x="3965365" y="1194372"/>
                  <a:pt x="3962193" y="1191788"/>
                </a:cubicBezTo>
                <a:cubicBezTo>
                  <a:pt x="3959022" y="1189203"/>
                  <a:pt x="3957318" y="1185679"/>
                  <a:pt x="3957083" y="1181215"/>
                </a:cubicBezTo>
                <a:cubicBezTo>
                  <a:pt x="3953559" y="1179335"/>
                  <a:pt x="3950975" y="1176516"/>
                  <a:pt x="3949330" y="1172757"/>
                </a:cubicBezTo>
                <a:cubicBezTo>
                  <a:pt x="3947685" y="1168997"/>
                  <a:pt x="3946863" y="1165003"/>
                  <a:pt x="3946863" y="1160774"/>
                </a:cubicBezTo>
                <a:cubicBezTo>
                  <a:pt x="3946863" y="1157720"/>
                  <a:pt x="3947216" y="1155370"/>
                  <a:pt x="3947920" y="1153726"/>
                </a:cubicBezTo>
                <a:cubicBezTo>
                  <a:pt x="3946041" y="1152081"/>
                  <a:pt x="3944514" y="1148616"/>
                  <a:pt x="3943339" y="1143329"/>
                </a:cubicBezTo>
                <a:cubicBezTo>
                  <a:pt x="3942164" y="1138043"/>
                  <a:pt x="3941577" y="1132463"/>
                  <a:pt x="3941577" y="1126589"/>
                </a:cubicBezTo>
                <a:cubicBezTo>
                  <a:pt x="3941577" y="1119540"/>
                  <a:pt x="3942399" y="1114372"/>
                  <a:pt x="3944044" y="1111082"/>
                </a:cubicBezTo>
                <a:cubicBezTo>
                  <a:pt x="3942869" y="1108733"/>
                  <a:pt x="3942282" y="1106031"/>
                  <a:pt x="3942282" y="1102976"/>
                </a:cubicBezTo>
                <a:cubicBezTo>
                  <a:pt x="3942282" y="1100392"/>
                  <a:pt x="3942693" y="1097925"/>
                  <a:pt x="3943515" y="1095576"/>
                </a:cubicBezTo>
                <a:cubicBezTo>
                  <a:pt x="3944337" y="1093226"/>
                  <a:pt x="3945571" y="1091346"/>
                  <a:pt x="3947216" y="1089937"/>
                </a:cubicBezTo>
                <a:cubicBezTo>
                  <a:pt x="3946511" y="1088762"/>
                  <a:pt x="3946158" y="1087705"/>
                  <a:pt x="3946158" y="1086765"/>
                </a:cubicBezTo>
                <a:cubicBezTo>
                  <a:pt x="3946158" y="1085120"/>
                  <a:pt x="3946746" y="1083358"/>
                  <a:pt x="3947920" y="1081479"/>
                </a:cubicBezTo>
                <a:cubicBezTo>
                  <a:pt x="3949095" y="1079599"/>
                  <a:pt x="3950387" y="1078189"/>
                  <a:pt x="3951797" y="1077249"/>
                </a:cubicBezTo>
                <a:cubicBezTo>
                  <a:pt x="3951562" y="1073490"/>
                  <a:pt x="3952561" y="1070025"/>
                  <a:pt x="3954793" y="1066853"/>
                </a:cubicBezTo>
                <a:cubicBezTo>
                  <a:pt x="3957025" y="1063681"/>
                  <a:pt x="3959315" y="1061743"/>
                  <a:pt x="3961665" y="1061038"/>
                </a:cubicBezTo>
                <a:cubicBezTo>
                  <a:pt x="3961430" y="1058688"/>
                  <a:pt x="3962252" y="1055869"/>
                  <a:pt x="3964132" y="1052580"/>
                </a:cubicBezTo>
                <a:cubicBezTo>
                  <a:pt x="3966012" y="1049290"/>
                  <a:pt x="3968537" y="1046588"/>
                  <a:pt x="3971709" y="1044474"/>
                </a:cubicBezTo>
                <a:cubicBezTo>
                  <a:pt x="3974881" y="1042359"/>
                  <a:pt x="3978111" y="1041420"/>
                  <a:pt x="3981401" y="1041655"/>
                </a:cubicBezTo>
                <a:cubicBezTo>
                  <a:pt x="3986100" y="1035076"/>
                  <a:pt x="3992561" y="1031787"/>
                  <a:pt x="4000784" y="1031787"/>
                </a:cubicBezTo>
                <a:cubicBezTo>
                  <a:pt x="4004308" y="1031787"/>
                  <a:pt x="4007010" y="1032256"/>
                  <a:pt x="4008890" y="1033196"/>
                </a:cubicBezTo>
                <a:cubicBezTo>
                  <a:pt x="4011474" y="1032022"/>
                  <a:pt x="4014646" y="1031434"/>
                  <a:pt x="4018405" y="1031434"/>
                </a:cubicBezTo>
                <a:cubicBezTo>
                  <a:pt x="4022165" y="1031434"/>
                  <a:pt x="4026276" y="1032374"/>
                  <a:pt x="4030740" y="1034254"/>
                </a:cubicBezTo>
                <a:cubicBezTo>
                  <a:pt x="4032150" y="1033549"/>
                  <a:pt x="4033912" y="1033196"/>
                  <a:pt x="4036027" y="1033196"/>
                </a:cubicBezTo>
                <a:cubicBezTo>
                  <a:pt x="4038376" y="1033196"/>
                  <a:pt x="4040667" y="1033608"/>
                  <a:pt x="4042899" y="1034430"/>
                </a:cubicBezTo>
                <a:cubicBezTo>
                  <a:pt x="4045131" y="1035252"/>
                  <a:pt x="4046599" y="1036368"/>
                  <a:pt x="4047304" y="1037778"/>
                </a:cubicBezTo>
                <a:cubicBezTo>
                  <a:pt x="4047069" y="1036838"/>
                  <a:pt x="4046952" y="1035428"/>
                  <a:pt x="4046952" y="1033549"/>
                </a:cubicBezTo>
                <a:cubicBezTo>
                  <a:pt x="4046952" y="1030025"/>
                  <a:pt x="4047892" y="1026853"/>
                  <a:pt x="4049771" y="1024033"/>
                </a:cubicBezTo>
                <a:cubicBezTo>
                  <a:pt x="4046952" y="1024033"/>
                  <a:pt x="4044367" y="1023446"/>
                  <a:pt x="4042018" y="1022271"/>
                </a:cubicBezTo>
                <a:cubicBezTo>
                  <a:pt x="4039668" y="1023446"/>
                  <a:pt x="4037201" y="1024033"/>
                  <a:pt x="4034617" y="1024033"/>
                </a:cubicBezTo>
                <a:cubicBezTo>
                  <a:pt x="4031562" y="1024033"/>
                  <a:pt x="4028978" y="1023328"/>
                  <a:pt x="4026864" y="1021919"/>
                </a:cubicBezTo>
                <a:cubicBezTo>
                  <a:pt x="4025454" y="1022154"/>
                  <a:pt x="4023574" y="1022271"/>
                  <a:pt x="4021225" y="1022271"/>
                </a:cubicBezTo>
                <a:cubicBezTo>
                  <a:pt x="4015351" y="1022271"/>
                  <a:pt x="4010946" y="1021096"/>
                  <a:pt x="4008009" y="1018747"/>
                </a:cubicBezTo>
                <a:cubicBezTo>
                  <a:pt x="4005072" y="1016397"/>
                  <a:pt x="4003603" y="1013578"/>
                  <a:pt x="4003603" y="1010289"/>
                </a:cubicBezTo>
                <a:cubicBezTo>
                  <a:pt x="4003603" y="1006764"/>
                  <a:pt x="4005131" y="1003593"/>
                  <a:pt x="4008185" y="1000773"/>
                </a:cubicBezTo>
                <a:cubicBezTo>
                  <a:pt x="4011239" y="997954"/>
                  <a:pt x="4015116" y="996427"/>
                  <a:pt x="4019815" y="996192"/>
                </a:cubicBezTo>
                <a:cubicBezTo>
                  <a:pt x="4022635" y="995017"/>
                  <a:pt x="4025102" y="994430"/>
                  <a:pt x="4027216" y="994430"/>
                </a:cubicBezTo>
                <a:cubicBezTo>
                  <a:pt x="4029800" y="994430"/>
                  <a:pt x="4032033" y="995017"/>
                  <a:pt x="4033912" y="996192"/>
                </a:cubicBezTo>
                <a:cubicBezTo>
                  <a:pt x="4036262" y="994547"/>
                  <a:pt x="4038963" y="993725"/>
                  <a:pt x="4042018" y="993725"/>
                </a:cubicBezTo>
                <a:cubicBezTo>
                  <a:pt x="4043663" y="993725"/>
                  <a:pt x="4044837" y="993842"/>
                  <a:pt x="4045542" y="994077"/>
                </a:cubicBezTo>
                <a:cubicBezTo>
                  <a:pt x="4045072" y="993137"/>
                  <a:pt x="4044837" y="991610"/>
                  <a:pt x="4044837" y="989496"/>
                </a:cubicBezTo>
                <a:cubicBezTo>
                  <a:pt x="4044837" y="986911"/>
                  <a:pt x="4045542" y="984444"/>
                  <a:pt x="4046952" y="982095"/>
                </a:cubicBezTo>
                <a:cubicBezTo>
                  <a:pt x="4045307" y="978805"/>
                  <a:pt x="4044485" y="975399"/>
                  <a:pt x="4044485" y="971874"/>
                </a:cubicBezTo>
                <a:cubicBezTo>
                  <a:pt x="4044485" y="967175"/>
                  <a:pt x="4045836" y="962946"/>
                  <a:pt x="4048538" y="959187"/>
                </a:cubicBezTo>
                <a:cubicBezTo>
                  <a:pt x="4051240" y="955428"/>
                  <a:pt x="4054940" y="953548"/>
                  <a:pt x="4059639" y="953548"/>
                </a:cubicBezTo>
                <a:close/>
                <a:moveTo>
                  <a:pt x="4953246" y="950729"/>
                </a:moveTo>
                <a:cubicBezTo>
                  <a:pt x="4955596" y="950729"/>
                  <a:pt x="4957593" y="951551"/>
                  <a:pt x="4959237" y="953196"/>
                </a:cubicBezTo>
                <a:cubicBezTo>
                  <a:pt x="4961822" y="952961"/>
                  <a:pt x="4964054" y="954077"/>
                  <a:pt x="4965933" y="956544"/>
                </a:cubicBezTo>
                <a:cubicBezTo>
                  <a:pt x="4967813" y="959011"/>
                  <a:pt x="4968753" y="961654"/>
                  <a:pt x="4968753" y="964473"/>
                </a:cubicBezTo>
                <a:cubicBezTo>
                  <a:pt x="4970633" y="964473"/>
                  <a:pt x="4973099" y="966059"/>
                  <a:pt x="4976154" y="969231"/>
                </a:cubicBezTo>
                <a:cubicBezTo>
                  <a:pt x="4979208" y="972403"/>
                  <a:pt x="4980853" y="975281"/>
                  <a:pt x="4981088" y="977866"/>
                </a:cubicBezTo>
                <a:cubicBezTo>
                  <a:pt x="4983907" y="979040"/>
                  <a:pt x="4986257" y="981214"/>
                  <a:pt x="4988136" y="984385"/>
                </a:cubicBezTo>
                <a:cubicBezTo>
                  <a:pt x="4990016" y="987557"/>
                  <a:pt x="4991191" y="990435"/>
                  <a:pt x="4991660" y="993020"/>
                </a:cubicBezTo>
                <a:cubicBezTo>
                  <a:pt x="4995890" y="995604"/>
                  <a:pt x="4998004" y="998776"/>
                  <a:pt x="4998004" y="1002535"/>
                </a:cubicBezTo>
                <a:cubicBezTo>
                  <a:pt x="4998004" y="1005355"/>
                  <a:pt x="4996242" y="1007822"/>
                  <a:pt x="4992718" y="1009936"/>
                </a:cubicBezTo>
                <a:cubicBezTo>
                  <a:pt x="4991308" y="1010641"/>
                  <a:pt x="4989781" y="1010994"/>
                  <a:pt x="4988136" y="1010994"/>
                </a:cubicBezTo>
                <a:cubicBezTo>
                  <a:pt x="4985317" y="1010994"/>
                  <a:pt x="4982850" y="1009995"/>
                  <a:pt x="4980735" y="1007998"/>
                </a:cubicBezTo>
                <a:cubicBezTo>
                  <a:pt x="4978620" y="1006001"/>
                  <a:pt x="4977329" y="1003710"/>
                  <a:pt x="4976858" y="1001126"/>
                </a:cubicBezTo>
                <a:cubicBezTo>
                  <a:pt x="4974744" y="1000186"/>
                  <a:pt x="4972512" y="998248"/>
                  <a:pt x="4970162" y="995311"/>
                </a:cubicBezTo>
                <a:cubicBezTo>
                  <a:pt x="4967813" y="992374"/>
                  <a:pt x="4966403" y="989848"/>
                  <a:pt x="4965933" y="987733"/>
                </a:cubicBezTo>
                <a:cubicBezTo>
                  <a:pt x="4963819" y="987968"/>
                  <a:pt x="4961234" y="986911"/>
                  <a:pt x="4958180" y="984562"/>
                </a:cubicBezTo>
                <a:cubicBezTo>
                  <a:pt x="4955126" y="982212"/>
                  <a:pt x="4953364" y="979980"/>
                  <a:pt x="4952894" y="977866"/>
                </a:cubicBezTo>
                <a:cubicBezTo>
                  <a:pt x="4952189" y="980450"/>
                  <a:pt x="4950427" y="983269"/>
                  <a:pt x="4947607" y="986324"/>
                </a:cubicBezTo>
                <a:cubicBezTo>
                  <a:pt x="4944788" y="989378"/>
                  <a:pt x="4942438" y="991023"/>
                  <a:pt x="4940559" y="991258"/>
                </a:cubicBezTo>
                <a:cubicBezTo>
                  <a:pt x="4939854" y="993372"/>
                  <a:pt x="4938562" y="995604"/>
                  <a:pt x="4936682" y="997954"/>
                </a:cubicBezTo>
                <a:cubicBezTo>
                  <a:pt x="4934803" y="1000303"/>
                  <a:pt x="4932923" y="1001713"/>
                  <a:pt x="4931043" y="1002183"/>
                </a:cubicBezTo>
                <a:cubicBezTo>
                  <a:pt x="4930104" y="1005002"/>
                  <a:pt x="4928518" y="1007528"/>
                  <a:pt x="4926286" y="1009760"/>
                </a:cubicBezTo>
                <a:cubicBezTo>
                  <a:pt x="4924053" y="1011992"/>
                  <a:pt x="4921528" y="1013108"/>
                  <a:pt x="4918708" y="1013108"/>
                </a:cubicBezTo>
                <a:cubicBezTo>
                  <a:pt x="4916829" y="1013108"/>
                  <a:pt x="4914597" y="1012403"/>
                  <a:pt x="4912012" y="1010994"/>
                </a:cubicBezTo>
                <a:cubicBezTo>
                  <a:pt x="4910837" y="1010054"/>
                  <a:pt x="4909839" y="1008761"/>
                  <a:pt x="4909017" y="1007117"/>
                </a:cubicBezTo>
                <a:cubicBezTo>
                  <a:pt x="4908195" y="1005472"/>
                  <a:pt x="4907784" y="1003828"/>
                  <a:pt x="4907784" y="1002183"/>
                </a:cubicBezTo>
                <a:cubicBezTo>
                  <a:pt x="4907784" y="998424"/>
                  <a:pt x="4909193" y="995369"/>
                  <a:pt x="4912012" y="993020"/>
                </a:cubicBezTo>
                <a:cubicBezTo>
                  <a:pt x="4912482" y="990435"/>
                  <a:pt x="4913540" y="987910"/>
                  <a:pt x="4915184" y="985443"/>
                </a:cubicBezTo>
                <a:cubicBezTo>
                  <a:pt x="4916829" y="982976"/>
                  <a:pt x="4918826" y="981155"/>
                  <a:pt x="4921176" y="979980"/>
                </a:cubicBezTo>
                <a:cubicBezTo>
                  <a:pt x="4921411" y="977631"/>
                  <a:pt x="4922409" y="975575"/>
                  <a:pt x="4924171" y="973813"/>
                </a:cubicBezTo>
                <a:cubicBezTo>
                  <a:pt x="4925933" y="972051"/>
                  <a:pt x="4928107" y="970935"/>
                  <a:pt x="4930691" y="970465"/>
                </a:cubicBezTo>
                <a:cubicBezTo>
                  <a:pt x="4931631" y="967410"/>
                  <a:pt x="4933276" y="965413"/>
                  <a:pt x="4935625" y="964473"/>
                </a:cubicBezTo>
                <a:cubicBezTo>
                  <a:pt x="4935860" y="963299"/>
                  <a:pt x="4936741" y="962183"/>
                  <a:pt x="4938268" y="961125"/>
                </a:cubicBezTo>
                <a:cubicBezTo>
                  <a:pt x="4939796" y="960068"/>
                  <a:pt x="4941263" y="959305"/>
                  <a:pt x="4942673" y="958835"/>
                </a:cubicBezTo>
                <a:cubicBezTo>
                  <a:pt x="4943378" y="956720"/>
                  <a:pt x="4944788" y="954841"/>
                  <a:pt x="4946903" y="953196"/>
                </a:cubicBezTo>
                <a:cubicBezTo>
                  <a:pt x="4949017" y="951551"/>
                  <a:pt x="4951131" y="950729"/>
                  <a:pt x="4953246" y="950729"/>
                </a:cubicBezTo>
                <a:close/>
                <a:moveTo>
                  <a:pt x="4264960" y="950024"/>
                </a:moveTo>
                <a:cubicBezTo>
                  <a:pt x="4272714" y="950024"/>
                  <a:pt x="4276825" y="954136"/>
                  <a:pt x="4277295" y="962359"/>
                </a:cubicBezTo>
                <a:cubicBezTo>
                  <a:pt x="4278705" y="964708"/>
                  <a:pt x="4279410" y="967058"/>
                  <a:pt x="4279410" y="969407"/>
                </a:cubicBezTo>
                <a:cubicBezTo>
                  <a:pt x="4279410" y="973871"/>
                  <a:pt x="4277295" y="977043"/>
                  <a:pt x="4273066" y="978923"/>
                </a:cubicBezTo>
                <a:cubicBezTo>
                  <a:pt x="4272831" y="980333"/>
                  <a:pt x="4272185" y="981566"/>
                  <a:pt x="4271128" y="982623"/>
                </a:cubicBezTo>
                <a:cubicBezTo>
                  <a:pt x="4270070" y="983681"/>
                  <a:pt x="4269424" y="984327"/>
                  <a:pt x="4269189" y="984562"/>
                </a:cubicBezTo>
                <a:cubicBezTo>
                  <a:pt x="4268484" y="986206"/>
                  <a:pt x="4266899" y="987557"/>
                  <a:pt x="4264432" y="988615"/>
                </a:cubicBezTo>
                <a:cubicBezTo>
                  <a:pt x="4261965" y="989672"/>
                  <a:pt x="4259556" y="989965"/>
                  <a:pt x="4257207" y="989496"/>
                </a:cubicBezTo>
                <a:cubicBezTo>
                  <a:pt x="4255562" y="992080"/>
                  <a:pt x="4253448" y="994018"/>
                  <a:pt x="4250863" y="995311"/>
                </a:cubicBezTo>
                <a:cubicBezTo>
                  <a:pt x="4248279" y="996603"/>
                  <a:pt x="4245694" y="997249"/>
                  <a:pt x="4243110" y="997249"/>
                </a:cubicBezTo>
                <a:cubicBezTo>
                  <a:pt x="4239586" y="997249"/>
                  <a:pt x="4237119" y="996427"/>
                  <a:pt x="4235709" y="994782"/>
                </a:cubicBezTo>
                <a:cubicBezTo>
                  <a:pt x="4235004" y="995017"/>
                  <a:pt x="4233947" y="995134"/>
                  <a:pt x="4232537" y="995134"/>
                </a:cubicBezTo>
                <a:cubicBezTo>
                  <a:pt x="4229248" y="995134"/>
                  <a:pt x="4226546" y="993960"/>
                  <a:pt x="4224431" y="991610"/>
                </a:cubicBezTo>
                <a:cubicBezTo>
                  <a:pt x="4222552" y="992080"/>
                  <a:pt x="4220202" y="991904"/>
                  <a:pt x="4217383" y="991082"/>
                </a:cubicBezTo>
                <a:cubicBezTo>
                  <a:pt x="4214563" y="990259"/>
                  <a:pt x="4212566" y="988908"/>
                  <a:pt x="4211391" y="987029"/>
                </a:cubicBezTo>
                <a:cubicBezTo>
                  <a:pt x="4209512" y="987499"/>
                  <a:pt x="4208102" y="987733"/>
                  <a:pt x="4207162" y="987733"/>
                </a:cubicBezTo>
                <a:cubicBezTo>
                  <a:pt x="4204813" y="987733"/>
                  <a:pt x="4202757" y="987146"/>
                  <a:pt x="4200995" y="985971"/>
                </a:cubicBezTo>
                <a:cubicBezTo>
                  <a:pt x="4199233" y="984797"/>
                  <a:pt x="4197882" y="983152"/>
                  <a:pt x="4196942" y="981037"/>
                </a:cubicBezTo>
                <a:cubicBezTo>
                  <a:pt x="4196237" y="981272"/>
                  <a:pt x="4195180" y="981390"/>
                  <a:pt x="4193770" y="981390"/>
                </a:cubicBezTo>
                <a:cubicBezTo>
                  <a:pt x="4193535" y="982800"/>
                  <a:pt x="4192537" y="984385"/>
                  <a:pt x="4190775" y="986148"/>
                </a:cubicBezTo>
                <a:cubicBezTo>
                  <a:pt x="4189013" y="987910"/>
                  <a:pt x="4187192" y="989026"/>
                  <a:pt x="4185312" y="989496"/>
                </a:cubicBezTo>
                <a:cubicBezTo>
                  <a:pt x="4182023" y="995369"/>
                  <a:pt x="4177089" y="998894"/>
                  <a:pt x="4170510" y="1000068"/>
                </a:cubicBezTo>
                <a:cubicBezTo>
                  <a:pt x="4167926" y="1001948"/>
                  <a:pt x="4165224" y="1002888"/>
                  <a:pt x="4162404" y="1002888"/>
                </a:cubicBezTo>
                <a:cubicBezTo>
                  <a:pt x="4159350" y="1002888"/>
                  <a:pt x="4156707" y="1001713"/>
                  <a:pt x="4154475" y="999364"/>
                </a:cubicBezTo>
                <a:cubicBezTo>
                  <a:pt x="4152243" y="997014"/>
                  <a:pt x="4151127" y="994430"/>
                  <a:pt x="4151127" y="991610"/>
                </a:cubicBezTo>
                <a:cubicBezTo>
                  <a:pt x="4151127" y="988791"/>
                  <a:pt x="4152184" y="986206"/>
                  <a:pt x="4154299" y="983857"/>
                </a:cubicBezTo>
                <a:cubicBezTo>
                  <a:pt x="4156413" y="981507"/>
                  <a:pt x="4159585" y="979863"/>
                  <a:pt x="4163814" y="978923"/>
                </a:cubicBezTo>
                <a:cubicBezTo>
                  <a:pt x="4163579" y="977983"/>
                  <a:pt x="4163462" y="976691"/>
                  <a:pt x="4163462" y="975046"/>
                </a:cubicBezTo>
                <a:cubicBezTo>
                  <a:pt x="4163462" y="969642"/>
                  <a:pt x="4165811" y="965354"/>
                  <a:pt x="4170510" y="962183"/>
                </a:cubicBezTo>
                <a:cubicBezTo>
                  <a:pt x="4175209" y="959011"/>
                  <a:pt x="4180026" y="957425"/>
                  <a:pt x="4184960" y="957425"/>
                </a:cubicBezTo>
                <a:cubicBezTo>
                  <a:pt x="4186369" y="957425"/>
                  <a:pt x="4187427" y="957542"/>
                  <a:pt x="4188132" y="957777"/>
                </a:cubicBezTo>
                <a:cubicBezTo>
                  <a:pt x="4190011" y="956133"/>
                  <a:pt x="4192830" y="955310"/>
                  <a:pt x="4196590" y="955310"/>
                </a:cubicBezTo>
                <a:cubicBezTo>
                  <a:pt x="4200819" y="955310"/>
                  <a:pt x="4204989" y="956309"/>
                  <a:pt x="4209101" y="958306"/>
                </a:cubicBezTo>
                <a:cubicBezTo>
                  <a:pt x="4213212" y="960303"/>
                  <a:pt x="4215738" y="962946"/>
                  <a:pt x="4216678" y="966236"/>
                </a:cubicBezTo>
                <a:cubicBezTo>
                  <a:pt x="4219027" y="965766"/>
                  <a:pt x="4220320" y="965531"/>
                  <a:pt x="4220555" y="965531"/>
                </a:cubicBezTo>
                <a:cubicBezTo>
                  <a:pt x="4221964" y="965531"/>
                  <a:pt x="4223609" y="966001"/>
                  <a:pt x="4225489" y="966940"/>
                </a:cubicBezTo>
                <a:lnTo>
                  <a:pt x="4227251" y="966940"/>
                </a:lnTo>
                <a:cubicBezTo>
                  <a:pt x="4230305" y="966940"/>
                  <a:pt x="4232772" y="967880"/>
                  <a:pt x="4234652" y="969760"/>
                </a:cubicBezTo>
                <a:cubicBezTo>
                  <a:pt x="4237001" y="969290"/>
                  <a:pt x="4238528" y="969055"/>
                  <a:pt x="4239233" y="969055"/>
                </a:cubicBezTo>
                <a:cubicBezTo>
                  <a:pt x="4241583" y="969055"/>
                  <a:pt x="4243580" y="969760"/>
                  <a:pt x="4245224" y="971170"/>
                </a:cubicBezTo>
                <a:cubicBezTo>
                  <a:pt x="4246869" y="968350"/>
                  <a:pt x="4249453" y="966588"/>
                  <a:pt x="4252978" y="965883"/>
                </a:cubicBezTo>
                <a:cubicBezTo>
                  <a:pt x="4252508" y="964004"/>
                  <a:pt x="4252273" y="962711"/>
                  <a:pt x="4252273" y="962006"/>
                </a:cubicBezTo>
                <a:cubicBezTo>
                  <a:pt x="4252273" y="958717"/>
                  <a:pt x="4253448" y="955898"/>
                  <a:pt x="4255797" y="953548"/>
                </a:cubicBezTo>
                <a:cubicBezTo>
                  <a:pt x="4258146" y="951199"/>
                  <a:pt x="4261201" y="950024"/>
                  <a:pt x="4264960" y="950024"/>
                </a:cubicBezTo>
                <a:close/>
                <a:moveTo>
                  <a:pt x="2882095" y="947205"/>
                </a:moveTo>
                <a:cubicBezTo>
                  <a:pt x="2884445" y="947205"/>
                  <a:pt x="2886442" y="948027"/>
                  <a:pt x="2888086" y="949672"/>
                </a:cubicBezTo>
                <a:cubicBezTo>
                  <a:pt x="2890671" y="949437"/>
                  <a:pt x="2892902" y="950553"/>
                  <a:pt x="2894783" y="953020"/>
                </a:cubicBezTo>
                <a:cubicBezTo>
                  <a:pt x="2896662" y="955487"/>
                  <a:pt x="2897602" y="958130"/>
                  <a:pt x="2897602" y="960949"/>
                </a:cubicBezTo>
                <a:cubicBezTo>
                  <a:pt x="2899482" y="960949"/>
                  <a:pt x="2901949" y="962535"/>
                  <a:pt x="2905003" y="965707"/>
                </a:cubicBezTo>
                <a:cubicBezTo>
                  <a:pt x="2908057" y="968879"/>
                  <a:pt x="2909702" y="971757"/>
                  <a:pt x="2909937" y="974341"/>
                </a:cubicBezTo>
                <a:cubicBezTo>
                  <a:pt x="2912755" y="975516"/>
                  <a:pt x="2915106" y="977689"/>
                  <a:pt x="2916986" y="980861"/>
                </a:cubicBezTo>
                <a:cubicBezTo>
                  <a:pt x="2918865" y="984033"/>
                  <a:pt x="2920039" y="986911"/>
                  <a:pt x="2920509" y="989496"/>
                </a:cubicBezTo>
                <a:cubicBezTo>
                  <a:pt x="2924738" y="992080"/>
                  <a:pt x="2926853" y="995252"/>
                  <a:pt x="2926853" y="999011"/>
                </a:cubicBezTo>
                <a:cubicBezTo>
                  <a:pt x="2926853" y="1001831"/>
                  <a:pt x="2925091" y="1004297"/>
                  <a:pt x="2921567" y="1006412"/>
                </a:cubicBezTo>
                <a:cubicBezTo>
                  <a:pt x="2920157" y="1007117"/>
                  <a:pt x="2918629" y="1007469"/>
                  <a:pt x="2916986" y="1007469"/>
                </a:cubicBezTo>
                <a:cubicBezTo>
                  <a:pt x="2914165" y="1007469"/>
                  <a:pt x="2911698" y="1006471"/>
                  <a:pt x="2909585" y="1004474"/>
                </a:cubicBezTo>
                <a:cubicBezTo>
                  <a:pt x="2907469" y="1002477"/>
                  <a:pt x="2906177" y="1000186"/>
                  <a:pt x="2905708" y="997601"/>
                </a:cubicBezTo>
                <a:cubicBezTo>
                  <a:pt x="2903592" y="996662"/>
                  <a:pt x="2901361" y="994723"/>
                  <a:pt x="2899011" y="991786"/>
                </a:cubicBezTo>
                <a:cubicBezTo>
                  <a:pt x="2896662" y="988849"/>
                  <a:pt x="2895252" y="986324"/>
                  <a:pt x="2894783" y="984209"/>
                </a:cubicBezTo>
                <a:cubicBezTo>
                  <a:pt x="2892668" y="984444"/>
                  <a:pt x="2890083" y="983387"/>
                  <a:pt x="2887028" y="981037"/>
                </a:cubicBezTo>
                <a:cubicBezTo>
                  <a:pt x="2883975" y="978688"/>
                  <a:pt x="2882212" y="976456"/>
                  <a:pt x="2881743" y="974341"/>
                </a:cubicBezTo>
                <a:cubicBezTo>
                  <a:pt x="2881038" y="976926"/>
                  <a:pt x="2879276" y="979745"/>
                  <a:pt x="2876457" y="982800"/>
                </a:cubicBezTo>
                <a:cubicBezTo>
                  <a:pt x="2873637" y="985854"/>
                  <a:pt x="2871287" y="987499"/>
                  <a:pt x="2869408" y="987733"/>
                </a:cubicBezTo>
                <a:cubicBezTo>
                  <a:pt x="2868703" y="989848"/>
                  <a:pt x="2867411" y="992080"/>
                  <a:pt x="2865531" y="994430"/>
                </a:cubicBezTo>
                <a:cubicBezTo>
                  <a:pt x="2863651" y="996779"/>
                  <a:pt x="2861772" y="998189"/>
                  <a:pt x="2859893" y="998659"/>
                </a:cubicBezTo>
                <a:cubicBezTo>
                  <a:pt x="2858953" y="1001478"/>
                  <a:pt x="2857367" y="1004004"/>
                  <a:pt x="2855135" y="1006236"/>
                </a:cubicBezTo>
                <a:cubicBezTo>
                  <a:pt x="2852903" y="1008468"/>
                  <a:pt x="2850377" y="1009584"/>
                  <a:pt x="2847557" y="1009584"/>
                </a:cubicBezTo>
                <a:cubicBezTo>
                  <a:pt x="2845678" y="1009584"/>
                  <a:pt x="2843446" y="1008879"/>
                  <a:pt x="2840861" y="1007469"/>
                </a:cubicBezTo>
                <a:cubicBezTo>
                  <a:pt x="2839687" y="1006530"/>
                  <a:pt x="2838688" y="1005237"/>
                  <a:pt x="2837866" y="1003593"/>
                </a:cubicBezTo>
                <a:cubicBezTo>
                  <a:pt x="2837044" y="1001948"/>
                  <a:pt x="2836633" y="1000303"/>
                  <a:pt x="2836633" y="998659"/>
                </a:cubicBezTo>
                <a:cubicBezTo>
                  <a:pt x="2836633" y="994899"/>
                  <a:pt x="2838042" y="991845"/>
                  <a:pt x="2840861" y="989496"/>
                </a:cubicBezTo>
                <a:cubicBezTo>
                  <a:pt x="2841331" y="986911"/>
                  <a:pt x="2842389" y="984385"/>
                  <a:pt x="2844034" y="981919"/>
                </a:cubicBezTo>
                <a:cubicBezTo>
                  <a:pt x="2845678" y="979452"/>
                  <a:pt x="2847674" y="977631"/>
                  <a:pt x="2850024" y="976456"/>
                </a:cubicBezTo>
                <a:cubicBezTo>
                  <a:pt x="2850259" y="974106"/>
                  <a:pt x="2851258" y="972051"/>
                  <a:pt x="2853020" y="970288"/>
                </a:cubicBezTo>
                <a:cubicBezTo>
                  <a:pt x="2854782" y="968526"/>
                  <a:pt x="2856955" y="967410"/>
                  <a:pt x="2859539" y="966940"/>
                </a:cubicBezTo>
                <a:cubicBezTo>
                  <a:pt x="2860480" y="963886"/>
                  <a:pt x="2862124" y="961889"/>
                  <a:pt x="2864474" y="960949"/>
                </a:cubicBezTo>
                <a:cubicBezTo>
                  <a:pt x="2864709" y="959774"/>
                  <a:pt x="2865589" y="958658"/>
                  <a:pt x="2867117" y="957601"/>
                </a:cubicBezTo>
                <a:cubicBezTo>
                  <a:pt x="2868644" y="956544"/>
                  <a:pt x="2870113" y="955780"/>
                  <a:pt x="2871522" y="955310"/>
                </a:cubicBezTo>
                <a:cubicBezTo>
                  <a:pt x="2872227" y="953196"/>
                  <a:pt x="2873637" y="951316"/>
                  <a:pt x="2875751" y="949672"/>
                </a:cubicBezTo>
                <a:cubicBezTo>
                  <a:pt x="2877866" y="948027"/>
                  <a:pt x="2879980" y="947205"/>
                  <a:pt x="2882095" y="947205"/>
                </a:cubicBezTo>
                <a:close/>
                <a:moveTo>
                  <a:pt x="7631581" y="946852"/>
                </a:moveTo>
                <a:cubicBezTo>
                  <a:pt x="7636515" y="946852"/>
                  <a:pt x="7641919" y="950259"/>
                  <a:pt x="7647792" y="957072"/>
                </a:cubicBezTo>
                <a:cubicBezTo>
                  <a:pt x="7650612" y="958012"/>
                  <a:pt x="7653666" y="960068"/>
                  <a:pt x="7656955" y="963240"/>
                </a:cubicBezTo>
                <a:cubicBezTo>
                  <a:pt x="7660245" y="966412"/>
                  <a:pt x="7662594" y="969525"/>
                  <a:pt x="7664004" y="972579"/>
                </a:cubicBezTo>
                <a:cubicBezTo>
                  <a:pt x="7666823" y="973284"/>
                  <a:pt x="7669702" y="974635"/>
                  <a:pt x="7672639" y="976632"/>
                </a:cubicBezTo>
                <a:cubicBezTo>
                  <a:pt x="7675575" y="978629"/>
                  <a:pt x="7677514" y="980802"/>
                  <a:pt x="7678453" y="983152"/>
                </a:cubicBezTo>
                <a:cubicBezTo>
                  <a:pt x="7681743" y="987146"/>
                  <a:pt x="7683387" y="990788"/>
                  <a:pt x="7683387" y="994077"/>
                </a:cubicBezTo>
                <a:cubicBezTo>
                  <a:pt x="7683387" y="997131"/>
                  <a:pt x="7681743" y="999833"/>
                  <a:pt x="7678453" y="1002183"/>
                </a:cubicBezTo>
                <a:cubicBezTo>
                  <a:pt x="7675869" y="1004063"/>
                  <a:pt x="7673402" y="1005002"/>
                  <a:pt x="7671053" y="1005002"/>
                </a:cubicBezTo>
                <a:cubicBezTo>
                  <a:pt x="7669173" y="1005002"/>
                  <a:pt x="7667176" y="1004415"/>
                  <a:pt x="7665061" y="1003240"/>
                </a:cubicBezTo>
                <a:cubicBezTo>
                  <a:pt x="7662947" y="1002065"/>
                  <a:pt x="7660832" y="1000773"/>
                  <a:pt x="7658717" y="999364"/>
                </a:cubicBezTo>
                <a:cubicBezTo>
                  <a:pt x="7654958" y="999364"/>
                  <a:pt x="7651199" y="998482"/>
                  <a:pt x="7647440" y="996720"/>
                </a:cubicBezTo>
                <a:cubicBezTo>
                  <a:pt x="7643681" y="994958"/>
                  <a:pt x="7641449" y="992198"/>
                  <a:pt x="7640744" y="988438"/>
                </a:cubicBezTo>
                <a:cubicBezTo>
                  <a:pt x="7636750" y="987264"/>
                  <a:pt x="7633989" y="985443"/>
                  <a:pt x="7632462" y="982976"/>
                </a:cubicBezTo>
                <a:cubicBezTo>
                  <a:pt x="7630935" y="980509"/>
                  <a:pt x="7629936" y="977396"/>
                  <a:pt x="7629466" y="973636"/>
                </a:cubicBezTo>
                <a:cubicBezTo>
                  <a:pt x="7624532" y="968703"/>
                  <a:pt x="7622066" y="963416"/>
                  <a:pt x="7622066" y="957777"/>
                </a:cubicBezTo>
                <a:cubicBezTo>
                  <a:pt x="7622066" y="954488"/>
                  <a:pt x="7622946" y="951845"/>
                  <a:pt x="7624708" y="949848"/>
                </a:cubicBezTo>
                <a:cubicBezTo>
                  <a:pt x="7626471" y="947851"/>
                  <a:pt x="7628762" y="946852"/>
                  <a:pt x="7631581" y="946852"/>
                </a:cubicBezTo>
                <a:close/>
                <a:moveTo>
                  <a:pt x="3545359" y="946852"/>
                </a:moveTo>
                <a:cubicBezTo>
                  <a:pt x="3550293" y="946852"/>
                  <a:pt x="3555697" y="950259"/>
                  <a:pt x="3561570" y="957072"/>
                </a:cubicBezTo>
                <a:cubicBezTo>
                  <a:pt x="3564389" y="958012"/>
                  <a:pt x="3567444" y="960068"/>
                  <a:pt x="3570734" y="963240"/>
                </a:cubicBezTo>
                <a:cubicBezTo>
                  <a:pt x="3574023" y="966412"/>
                  <a:pt x="3576372" y="969525"/>
                  <a:pt x="3577782" y="972579"/>
                </a:cubicBezTo>
                <a:cubicBezTo>
                  <a:pt x="3580601" y="973284"/>
                  <a:pt x="3583479" y="974635"/>
                  <a:pt x="3586415" y="976632"/>
                </a:cubicBezTo>
                <a:cubicBezTo>
                  <a:pt x="3589352" y="978629"/>
                  <a:pt x="3591288" y="980802"/>
                  <a:pt x="3592228" y="983152"/>
                </a:cubicBezTo>
                <a:cubicBezTo>
                  <a:pt x="3595518" y="987146"/>
                  <a:pt x="3597162" y="990788"/>
                  <a:pt x="3597162" y="994077"/>
                </a:cubicBezTo>
                <a:cubicBezTo>
                  <a:pt x="3597162" y="997131"/>
                  <a:pt x="3595518" y="999833"/>
                  <a:pt x="3592228" y="1002183"/>
                </a:cubicBezTo>
                <a:cubicBezTo>
                  <a:pt x="3589648" y="1004063"/>
                  <a:pt x="3587180" y="1005002"/>
                  <a:pt x="3584830" y="1005002"/>
                </a:cubicBezTo>
                <a:cubicBezTo>
                  <a:pt x="3582950" y="1005002"/>
                  <a:pt x="3580953" y="1004415"/>
                  <a:pt x="3578839" y="1003240"/>
                </a:cubicBezTo>
                <a:cubicBezTo>
                  <a:pt x="3576725" y="1002065"/>
                  <a:pt x="3574610" y="1000773"/>
                  <a:pt x="3572496" y="999364"/>
                </a:cubicBezTo>
                <a:cubicBezTo>
                  <a:pt x="3568736" y="999364"/>
                  <a:pt x="3564977" y="998482"/>
                  <a:pt x="3561218" y="996720"/>
                </a:cubicBezTo>
                <a:cubicBezTo>
                  <a:pt x="3557459" y="994958"/>
                  <a:pt x="3555227" y="992198"/>
                  <a:pt x="3554522" y="988438"/>
                </a:cubicBezTo>
                <a:cubicBezTo>
                  <a:pt x="3550527" y="987264"/>
                  <a:pt x="3547767" y="985443"/>
                  <a:pt x="3546240" y="982976"/>
                </a:cubicBezTo>
                <a:cubicBezTo>
                  <a:pt x="3544713" y="980509"/>
                  <a:pt x="3543714" y="977396"/>
                  <a:pt x="3543244" y="973636"/>
                </a:cubicBezTo>
                <a:cubicBezTo>
                  <a:pt x="3538310" y="968703"/>
                  <a:pt x="3535843" y="963416"/>
                  <a:pt x="3535843" y="957777"/>
                </a:cubicBezTo>
                <a:cubicBezTo>
                  <a:pt x="3535843" y="954488"/>
                  <a:pt x="3536724" y="951845"/>
                  <a:pt x="3538487" y="949848"/>
                </a:cubicBezTo>
                <a:cubicBezTo>
                  <a:pt x="3540248" y="947851"/>
                  <a:pt x="3542540" y="946852"/>
                  <a:pt x="3545359" y="946852"/>
                </a:cubicBezTo>
                <a:close/>
                <a:moveTo>
                  <a:pt x="1954684" y="946852"/>
                </a:moveTo>
                <a:cubicBezTo>
                  <a:pt x="1959618" y="946852"/>
                  <a:pt x="1965022" y="950259"/>
                  <a:pt x="1970896" y="957072"/>
                </a:cubicBezTo>
                <a:cubicBezTo>
                  <a:pt x="1973715" y="958012"/>
                  <a:pt x="1976769" y="960068"/>
                  <a:pt x="1980059" y="963240"/>
                </a:cubicBezTo>
                <a:cubicBezTo>
                  <a:pt x="1983348" y="966412"/>
                  <a:pt x="1985697" y="969525"/>
                  <a:pt x="1987107" y="972579"/>
                </a:cubicBezTo>
                <a:cubicBezTo>
                  <a:pt x="1989927" y="973284"/>
                  <a:pt x="1992805" y="974635"/>
                  <a:pt x="1995741" y="976632"/>
                </a:cubicBezTo>
                <a:cubicBezTo>
                  <a:pt x="1998679" y="978629"/>
                  <a:pt x="2000616" y="980802"/>
                  <a:pt x="2001557" y="983152"/>
                </a:cubicBezTo>
                <a:cubicBezTo>
                  <a:pt x="2004845" y="987146"/>
                  <a:pt x="2006491" y="990788"/>
                  <a:pt x="2006491" y="994077"/>
                </a:cubicBezTo>
                <a:cubicBezTo>
                  <a:pt x="2006491" y="997131"/>
                  <a:pt x="2004845" y="999833"/>
                  <a:pt x="2001557" y="1002183"/>
                </a:cubicBezTo>
                <a:cubicBezTo>
                  <a:pt x="1998972" y="1004063"/>
                  <a:pt x="1996506" y="1005002"/>
                  <a:pt x="1994156" y="1005002"/>
                </a:cubicBezTo>
                <a:cubicBezTo>
                  <a:pt x="1992276" y="1005002"/>
                  <a:pt x="1990279" y="1004415"/>
                  <a:pt x="1988164" y="1003240"/>
                </a:cubicBezTo>
                <a:cubicBezTo>
                  <a:pt x="1986050" y="1002065"/>
                  <a:pt x="1983935" y="1000773"/>
                  <a:pt x="1981821" y="999364"/>
                </a:cubicBezTo>
                <a:cubicBezTo>
                  <a:pt x="1978062" y="999364"/>
                  <a:pt x="1974303" y="998482"/>
                  <a:pt x="1970543" y="996720"/>
                </a:cubicBezTo>
                <a:cubicBezTo>
                  <a:pt x="1966784" y="994958"/>
                  <a:pt x="1964551" y="992198"/>
                  <a:pt x="1963847" y="988438"/>
                </a:cubicBezTo>
                <a:cubicBezTo>
                  <a:pt x="1959852" y="987264"/>
                  <a:pt x="1957093" y="985443"/>
                  <a:pt x="1955565" y="982976"/>
                </a:cubicBezTo>
                <a:cubicBezTo>
                  <a:pt x="1954038" y="980509"/>
                  <a:pt x="1953039" y="977396"/>
                  <a:pt x="1952569" y="973636"/>
                </a:cubicBezTo>
                <a:cubicBezTo>
                  <a:pt x="1947635" y="968703"/>
                  <a:pt x="1945168" y="963416"/>
                  <a:pt x="1945168" y="957777"/>
                </a:cubicBezTo>
                <a:cubicBezTo>
                  <a:pt x="1945168" y="954488"/>
                  <a:pt x="1946049" y="951845"/>
                  <a:pt x="1947812" y="949848"/>
                </a:cubicBezTo>
                <a:cubicBezTo>
                  <a:pt x="1949574" y="947851"/>
                  <a:pt x="1951865" y="946852"/>
                  <a:pt x="1954684" y="946852"/>
                </a:cubicBezTo>
                <a:close/>
                <a:moveTo>
                  <a:pt x="7048394" y="946147"/>
                </a:moveTo>
                <a:cubicBezTo>
                  <a:pt x="7051683" y="946147"/>
                  <a:pt x="7054561" y="947557"/>
                  <a:pt x="7057028" y="950376"/>
                </a:cubicBezTo>
                <a:cubicBezTo>
                  <a:pt x="7059495" y="953196"/>
                  <a:pt x="7060729" y="956250"/>
                  <a:pt x="7060729" y="959539"/>
                </a:cubicBezTo>
                <a:cubicBezTo>
                  <a:pt x="7060729" y="964004"/>
                  <a:pt x="7058262" y="967058"/>
                  <a:pt x="7053328" y="968703"/>
                </a:cubicBezTo>
                <a:cubicBezTo>
                  <a:pt x="7053093" y="971757"/>
                  <a:pt x="7051213" y="974106"/>
                  <a:pt x="7047689" y="975751"/>
                </a:cubicBezTo>
                <a:cubicBezTo>
                  <a:pt x="7047454" y="978805"/>
                  <a:pt x="7045927" y="981919"/>
                  <a:pt x="7043107" y="985090"/>
                </a:cubicBezTo>
                <a:cubicBezTo>
                  <a:pt x="7040288" y="988262"/>
                  <a:pt x="7037351" y="990083"/>
                  <a:pt x="7034297" y="990553"/>
                </a:cubicBezTo>
                <a:cubicBezTo>
                  <a:pt x="7033827" y="993842"/>
                  <a:pt x="7032065" y="997366"/>
                  <a:pt x="7029010" y="1001126"/>
                </a:cubicBezTo>
                <a:cubicBezTo>
                  <a:pt x="7025956" y="1004885"/>
                  <a:pt x="7023019" y="1006882"/>
                  <a:pt x="7020200" y="1007117"/>
                </a:cubicBezTo>
                <a:cubicBezTo>
                  <a:pt x="7017145" y="1009936"/>
                  <a:pt x="7014091" y="1011346"/>
                  <a:pt x="7011037" y="1011346"/>
                </a:cubicBezTo>
                <a:cubicBezTo>
                  <a:pt x="7007982" y="1011346"/>
                  <a:pt x="7005281" y="1010171"/>
                  <a:pt x="7002931" y="1007822"/>
                </a:cubicBezTo>
                <a:cubicBezTo>
                  <a:pt x="7000581" y="1005472"/>
                  <a:pt x="6999406" y="1002653"/>
                  <a:pt x="6999406" y="999364"/>
                </a:cubicBezTo>
                <a:cubicBezTo>
                  <a:pt x="6999406" y="994665"/>
                  <a:pt x="7001991" y="990670"/>
                  <a:pt x="7007160" y="987381"/>
                </a:cubicBezTo>
                <a:cubicBezTo>
                  <a:pt x="7007395" y="985971"/>
                  <a:pt x="7008452" y="984092"/>
                  <a:pt x="7010332" y="981742"/>
                </a:cubicBezTo>
                <a:cubicBezTo>
                  <a:pt x="7010332" y="978218"/>
                  <a:pt x="7011213" y="975164"/>
                  <a:pt x="7012975" y="972579"/>
                </a:cubicBezTo>
                <a:cubicBezTo>
                  <a:pt x="7014737" y="969995"/>
                  <a:pt x="7017733" y="968585"/>
                  <a:pt x="7021962" y="968350"/>
                </a:cubicBezTo>
                <a:cubicBezTo>
                  <a:pt x="7021727" y="965531"/>
                  <a:pt x="7022491" y="962946"/>
                  <a:pt x="7024253" y="960597"/>
                </a:cubicBezTo>
                <a:cubicBezTo>
                  <a:pt x="7026015" y="958247"/>
                  <a:pt x="7028305" y="956720"/>
                  <a:pt x="7031125" y="956015"/>
                </a:cubicBezTo>
                <a:cubicBezTo>
                  <a:pt x="7031829" y="953901"/>
                  <a:pt x="7033181" y="952080"/>
                  <a:pt x="7035178" y="950553"/>
                </a:cubicBezTo>
                <a:cubicBezTo>
                  <a:pt x="7037175" y="949025"/>
                  <a:pt x="7039348" y="948262"/>
                  <a:pt x="7041697" y="948262"/>
                </a:cubicBezTo>
                <a:cubicBezTo>
                  <a:pt x="7043812" y="946852"/>
                  <a:pt x="7046044" y="946147"/>
                  <a:pt x="7048394" y="946147"/>
                </a:cubicBezTo>
                <a:close/>
                <a:moveTo>
                  <a:pt x="298353" y="946147"/>
                </a:moveTo>
                <a:cubicBezTo>
                  <a:pt x="300703" y="946147"/>
                  <a:pt x="302700" y="946970"/>
                  <a:pt x="304345" y="948614"/>
                </a:cubicBezTo>
                <a:cubicBezTo>
                  <a:pt x="306929" y="948379"/>
                  <a:pt x="309161" y="949495"/>
                  <a:pt x="311041" y="951962"/>
                </a:cubicBezTo>
                <a:cubicBezTo>
                  <a:pt x="312920" y="954429"/>
                  <a:pt x="313860" y="957072"/>
                  <a:pt x="313860" y="959892"/>
                </a:cubicBezTo>
                <a:cubicBezTo>
                  <a:pt x="315740" y="959892"/>
                  <a:pt x="318207" y="961478"/>
                  <a:pt x="321261" y="964650"/>
                </a:cubicBezTo>
                <a:cubicBezTo>
                  <a:pt x="324315" y="967821"/>
                  <a:pt x="325960" y="970700"/>
                  <a:pt x="326195" y="973284"/>
                </a:cubicBezTo>
                <a:cubicBezTo>
                  <a:pt x="329014" y="974459"/>
                  <a:pt x="331364" y="976632"/>
                  <a:pt x="333244" y="979804"/>
                </a:cubicBezTo>
                <a:cubicBezTo>
                  <a:pt x="335123" y="982976"/>
                  <a:pt x="336298" y="985854"/>
                  <a:pt x="336768" y="988438"/>
                </a:cubicBezTo>
                <a:cubicBezTo>
                  <a:pt x="340997" y="991023"/>
                  <a:pt x="343111" y="994195"/>
                  <a:pt x="343111" y="997954"/>
                </a:cubicBezTo>
                <a:cubicBezTo>
                  <a:pt x="343111" y="1000773"/>
                  <a:pt x="341349" y="1003240"/>
                  <a:pt x="337825" y="1005355"/>
                </a:cubicBezTo>
                <a:cubicBezTo>
                  <a:pt x="336415" y="1006060"/>
                  <a:pt x="334888" y="1006412"/>
                  <a:pt x="333244" y="1006412"/>
                </a:cubicBezTo>
                <a:cubicBezTo>
                  <a:pt x="330424" y="1006412"/>
                  <a:pt x="327957" y="1005414"/>
                  <a:pt x="325842" y="1003416"/>
                </a:cubicBezTo>
                <a:cubicBezTo>
                  <a:pt x="323728" y="1001419"/>
                  <a:pt x="322436" y="999129"/>
                  <a:pt x="321966" y="996544"/>
                </a:cubicBezTo>
                <a:cubicBezTo>
                  <a:pt x="319851" y="995604"/>
                  <a:pt x="317619" y="993666"/>
                  <a:pt x="315270" y="990729"/>
                </a:cubicBezTo>
                <a:cubicBezTo>
                  <a:pt x="312920" y="987792"/>
                  <a:pt x="311511" y="985266"/>
                  <a:pt x="311041" y="983152"/>
                </a:cubicBezTo>
                <a:cubicBezTo>
                  <a:pt x="308926" y="983387"/>
                  <a:pt x="306342" y="982330"/>
                  <a:pt x="303287" y="979980"/>
                </a:cubicBezTo>
                <a:cubicBezTo>
                  <a:pt x="300233" y="977631"/>
                  <a:pt x="298471" y="975399"/>
                  <a:pt x="298001" y="973284"/>
                </a:cubicBezTo>
                <a:cubicBezTo>
                  <a:pt x="297296" y="975869"/>
                  <a:pt x="295534" y="978688"/>
                  <a:pt x="292715" y="981742"/>
                </a:cubicBezTo>
                <a:cubicBezTo>
                  <a:pt x="289895" y="984797"/>
                  <a:pt x="287546" y="986441"/>
                  <a:pt x="285666" y="986676"/>
                </a:cubicBezTo>
                <a:cubicBezTo>
                  <a:pt x="284961" y="988791"/>
                  <a:pt x="283669" y="991023"/>
                  <a:pt x="281789" y="993372"/>
                </a:cubicBezTo>
                <a:cubicBezTo>
                  <a:pt x="279910" y="995722"/>
                  <a:pt x="278030" y="997131"/>
                  <a:pt x="276151" y="997601"/>
                </a:cubicBezTo>
                <a:cubicBezTo>
                  <a:pt x="275211" y="1000421"/>
                  <a:pt x="273625" y="1002947"/>
                  <a:pt x="271393" y="1005178"/>
                </a:cubicBezTo>
                <a:cubicBezTo>
                  <a:pt x="269161" y="1007411"/>
                  <a:pt x="266635" y="1008527"/>
                  <a:pt x="263816" y="1008527"/>
                </a:cubicBezTo>
                <a:cubicBezTo>
                  <a:pt x="261936" y="1008527"/>
                  <a:pt x="259704" y="1007822"/>
                  <a:pt x="257120" y="1006412"/>
                </a:cubicBezTo>
                <a:cubicBezTo>
                  <a:pt x="255945" y="1005472"/>
                  <a:pt x="254946" y="1004180"/>
                  <a:pt x="254124" y="1002535"/>
                </a:cubicBezTo>
                <a:cubicBezTo>
                  <a:pt x="253302" y="1000891"/>
                  <a:pt x="252891" y="999246"/>
                  <a:pt x="252891" y="997601"/>
                </a:cubicBezTo>
                <a:cubicBezTo>
                  <a:pt x="252891" y="993842"/>
                  <a:pt x="254300" y="990788"/>
                  <a:pt x="257120" y="988438"/>
                </a:cubicBezTo>
                <a:cubicBezTo>
                  <a:pt x="257590" y="985854"/>
                  <a:pt x="258647" y="983328"/>
                  <a:pt x="260292" y="980861"/>
                </a:cubicBezTo>
                <a:cubicBezTo>
                  <a:pt x="261936" y="978394"/>
                  <a:pt x="263933" y="976573"/>
                  <a:pt x="266283" y="975399"/>
                </a:cubicBezTo>
                <a:cubicBezTo>
                  <a:pt x="266518" y="973049"/>
                  <a:pt x="267516" y="970993"/>
                  <a:pt x="269278" y="969231"/>
                </a:cubicBezTo>
                <a:cubicBezTo>
                  <a:pt x="271040" y="967469"/>
                  <a:pt x="273214" y="966353"/>
                  <a:pt x="275798" y="965883"/>
                </a:cubicBezTo>
                <a:cubicBezTo>
                  <a:pt x="276738" y="962829"/>
                  <a:pt x="278383" y="960832"/>
                  <a:pt x="280732" y="959892"/>
                </a:cubicBezTo>
                <a:cubicBezTo>
                  <a:pt x="280967" y="958717"/>
                  <a:pt x="281848" y="957601"/>
                  <a:pt x="283375" y="956544"/>
                </a:cubicBezTo>
                <a:cubicBezTo>
                  <a:pt x="284903" y="955487"/>
                  <a:pt x="286371" y="954723"/>
                  <a:pt x="287781" y="954253"/>
                </a:cubicBezTo>
                <a:cubicBezTo>
                  <a:pt x="288486" y="952139"/>
                  <a:pt x="289895" y="950259"/>
                  <a:pt x="292010" y="948614"/>
                </a:cubicBezTo>
                <a:cubicBezTo>
                  <a:pt x="294124" y="946970"/>
                  <a:pt x="296239" y="946147"/>
                  <a:pt x="298353" y="946147"/>
                </a:cubicBezTo>
                <a:close/>
                <a:moveTo>
                  <a:pt x="5729715" y="944033"/>
                </a:moveTo>
                <a:cubicBezTo>
                  <a:pt x="5733004" y="944033"/>
                  <a:pt x="5735882" y="945442"/>
                  <a:pt x="5738349" y="948262"/>
                </a:cubicBezTo>
                <a:cubicBezTo>
                  <a:pt x="5740816" y="951081"/>
                  <a:pt x="5742049" y="954136"/>
                  <a:pt x="5742049" y="957425"/>
                </a:cubicBezTo>
                <a:cubicBezTo>
                  <a:pt x="5742049" y="961889"/>
                  <a:pt x="5739583" y="964943"/>
                  <a:pt x="5734649" y="966588"/>
                </a:cubicBezTo>
                <a:cubicBezTo>
                  <a:pt x="5734414" y="969642"/>
                  <a:pt x="5732534" y="971992"/>
                  <a:pt x="5729010" y="973636"/>
                </a:cubicBezTo>
                <a:cubicBezTo>
                  <a:pt x="5728775" y="976691"/>
                  <a:pt x="5727247" y="979804"/>
                  <a:pt x="5724428" y="982976"/>
                </a:cubicBezTo>
                <a:cubicBezTo>
                  <a:pt x="5721609" y="986148"/>
                  <a:pt x="5718672" y="987968"/>
                  <a:pt x="5715617" y="988438"/>
                </a:cubicBezTo>
                <a:cubicBezTo>
                  <a:pt x="5715148" y="991728"/>
                  <a:pt x="5713386" y="995252"/>
                  <a:pt x="5710331" y="999011"/>
                </a:cubicBezTo>
                <a:cubicBezTo>
                  <a:pt x="5707277" y="1002770"/>
                  <a:pt x="5704340" y="1004767"/>
                  <a:pt x="5701521" y="1005002"/>
                </a:cubicBezTo>
                <a:cubicBezTo>
                  <a:pt x="5698466" y="1007822"/>
                  <a:pt x="5695412" y="1009231"/>
                  <a:pt x="5692358" y="1009231"/>
                </a:cubicBezTo>
                <a:cubicBezTo>
                  <a:pt x="5689303" y="1009231"/>
                  <a:pt x="5686601" y="1008057"/>
                  <a:pt x="5684252" y="1005707"/>
                </a:cubicBezTo>
                <a:cubicBezTo>
                  <a:pt x="5681903" y="1003358"/>
                  <a:pt x="5680728" y="1000538"/>
                  <a:pt x="5680728" y="997249"/>
                </a:cubicBezTo>
                <a:cubicBezTo>
                  <a:pt x="5680728" y="992550"/>
                  <a:pt x="5683312" y="988556"/>
                  <a:pt x="5688481" y="985266"/>
                </a:cubicBezTo>
                <a:cubicBezTo>
                  <a:pt x="5688716" y="983857"/>
                  <a:pt x="5689773" y="981977"/>
                  <a:pt x="5691653" y="979628"/>
                </a:cubicBezTo>
                <a:cubicBezTo>
                  <a:pt x="5691653" y="976103"/>
                  <a:pt x="5692534" y="973049"/>
                  <a:pt x="5694296" y="970465"/>
                </a:cubicBezTo>
                <a:cubicBezTo>
                  <a:pt x="5696058" y="967880"/>
                  <a:pt x="5699054" y="966471"/>
                  <a:pt x="5703283" y="966236"/>
                </a:cubicBezTo>
                <a:cubicBezTo>
                  <a:pt x="5703048" y="963416"/>
                  <a:pt x="5703811" y="960832"/>
                  <a:pt x="5705574" y="958482"/>
                </a:cubicBezTo>
                <a:cubicBezTo>
                  <a:pt x="5707336" y="956133"/>
                  <a:pt x="5709626" y="954606"/>
                  <a:pt x="5712446" y="953901"/>
                </a:cubicBezTo>
                <a:cubicBezTo>
                  <a:pt x="5713151" y="951786"/>
                  <a:pt x="5714502" y="949965"/>
                  <a:pt x="5716499" y="948438"/>
                </a:cubicBezTo>
                <a:cubicBezTo>
                  <a:pt x="5718496" y="946911"/>
                  <a:pt x="5720669" y="946147"/>
                  <a:pt x="5723019" y="946147"/>
                </a:cubicBezTo>
                <a:cubicBezTo>
                  <a:pt x="5725133" y="944738"/>
                  <a:pt x="5727365" y="944033"/>
                  <a:pt x="5729715" y="944033"/>
                </a:cubicBezTo>
                <a:close/>
                <a:moveTo>
                  <a:pt x="5023731" y="900332"/>
                </a:moveTo>
                <a:cubicBezTo>
                  <a:pt x="5026316" y="900332"/>
                  <a:pt x="5028489" y="901154"/>
                  <a:pt x="5030251" y="902799"/>
                </a:cubicBezTo>
                <a:cubicBezTo>
                  <a:pt x="5032013" y="904444"/>
                  <a:pt x="5032894" y="906793"/>
                  <a:pt x="5032894" y="909848"/>
                </a:cubicBezTo>
                <a:lnTo>
                  <a:pt x="5032542" y="912667"/>
                </a:lnTo>
                <a:cubicBezTo>
                  <a:pt x="5033951" y="915486"/>
                  <a:pt x="5034657" y="918541"/>
                  <a:pt x="5034657" y="921830"/>
                </a:cubicBezTo>
                <a:cubicBezTo>
                  <a:pt x="5034657" y="926059"/>
                  <a:pt x="5033364" y="929348"/>
                  <a:pt x="5030780" y="931698"/>
                </a:cubicBezTo>
                <a:cubicBezTo>
                  <a:pt x="5029605" y="940391"/>
                  <a:pt x="5024436" y="946382"/>
                  <a:pt x="5015273" y="949672"/>
                </a:cubicBezTo>
                <a:cubicBezTo>
                  <a:pt x="5013863" y="952491"/>
                  <a:pt x="5011866" y="954664"/>
                  <a:pt x="5009282" y="956191"/>
                </a:cubicBezTo>
                <a:cubicBezTo>
                  <a:pt x="5006697" y="957719"/>
                  <a:pt x="5004231" y="958482"/>
                  <a:pt x="5001881" y="958482"/>
                </a:cubicBezTo>
                <a:cubicBezTo>
                  <a:pt x="4999061" y="958482"/>
                  <a:pt x="4996829" y="957542"/>
                  <a:pt x="4995185" y="955663"/>
                </a:cubicBezTo>
                <a:cubicBezTo>
                  <a:pt x="4993540" y="953783"/>
                  <a:pt x="4992953" y="951081"/>
                  <a:pt x="4993422" y="947557"/>
                </a:cubicBezTo>
                <a:cubicBezTo>
                  <a:pt x="4992953" y="945677"/>
                  <a:pt x="4992718" y="944385"/>
                  <a:pt x="4992718" y="943680"/>
                </a:cubicBezTo>
                <a:cubicBezTo>
                  <a:pt x="4992718" y="941566"/>
                  <a:pt x="4993422" y="939451"/>
                  <a:pt x="4994832" y="937337"/>
                </a:cubicBezTo>
                <a:cubicBezTo>
                  <a:pt x="4996242" y="935222"/>
                  <a:pt x="4998004" y="933577"/>
                  <a:pt x="5000119" y="932403"/>
                </a:cubicBezTo>
                <a:cubicBezTo>
                  <a:pt x="5000824" y="928409"/>
                  <a:pt x="5004231" y="924649"/>
                  <a:pt x="5010339" y="921125"/>
                </a:cubicBezTo>
                <a:cubicBezTo>
                  <a:pt x="5009399" y="919011"/>
                  <a:pt x="5008929" y="916779"/>
                  <a:pt x="5008929" y="914429"/>
                </a:cubicBezTo>
                <a:cubicBezTo>
                  <a:pt x="5008929" y="910435"/>
                  <a:pt x="5010515" y="907087"/>
                  <a:pt x="5013687" y="904385"/>
                </a:cubicBezTo>
                <a:cubicBezTo>
                  <a:pt x="5016859" y="901683"/>
                  <a:pt x="5020207" y="900332"/>
                  <a:pt x="5023731" y="900332"/>
                </a:cubicBezTo>
                <a:close/>
                <a:moveTo>
                  <a:pt x="2900421" y="890464"/>
                </a:moveTo>
                <a:cubicBezTo>
                  <a:pt x="2903241" y="890464"/>
                  <a:pt x="2905943" y="891639"/>
                  <a:pt x="2908527" y="893988"/>
                </a:cubicBezTo>
                <a:cubicBezTo>
                  <a:pt x="2916280" y="894928"/>
                  <a:pt x="2920157" y="898805"/>
                  <a:pt x="2920157" y="905618"/>
                </a:cubicBezTo>
                <a:lnTo>
                  <a:pt x="2919805" y="908438"/>
                </a:lnTo>
                <a:cubicBezTo>
                  <a:pt x="2922154" y="910787"/>
                  <a:pt x="2923916" y="913313"/>
                  <a:pt x="2925091" y="916015"/>
                </a:cubicBezTo>
                <a:cubicBezTo>
                  <a:pt x="2926266" y="918717"/>
                  <a:pt x="2927323" y="922300"/>
                  <a:pt x="2928262" y="926764"/>
                </a:cubicBezTo>
                <a:cubicBezTo>
                  <a:pt x="2931553" y="927939"/>
                  <a:pt x="2934313" y="930229"/>
                  <a:pt x="2936544" y="933636"/>
                </a:cubicBezTo>
                <a:cubicBezTo>
                  <a:pt x="2938777" y="937043"/>
                  <a:pt x="2939892" y="940509"/>
                  <a:pt x="2939892" y="944033"/>
                </a:cubicBezTo>
                <a:cubicBezTo>
                  <a:pt x="2939892" y="948732"/>
                  <a:pt x="2938248" y="952021"/>
                  <a:pt x="2934958" y="953901"/>
                </a:cubicBezTo>
                <a:cubicBezTo>
                  <a:pt x="2933079" y="955075"/>
                  <a:pt x="2931082" y="955663"/>
                  <a:pt x="2928968" y="955663"/>
                </a:cubicBezTo>
                <a:cubicBezTo>
                  <a:pt x="2926384" y="955663"/>
                  <a:pt x="2923094" y="954253"/>
                  <a:pt x="2919100" y="951434"/>
                </a:cubicBezTo>
                <a:cubicBezTo>
                  <a:pt x="2914635" y="950494"/>
                  <a:pt x="2910641" y="947792"/>
                  <a:pt x="2907117" y="943328"/>
                </a:cubicBezTo>
                <a:cubicBezTo>
                  <a:pt x="2903828" y="939099"/>
                  <a:pt x="2902418" y="933930"/>
                  <a:pt x="2902888" y="927821"/>
                </a:cubicBezTo>
                <a:cubicBezTo>
                  <a:pt x="2898894" y="924532"/>
                  <a:pt x="2896427" y="920303"/>
                  <a:pt x="2895487" y="915134"/>
                </a:cubicBezTo>
                <a:cubicBezTo>
                  <a:pt x="2890319" y="913254"/>
                  <a:pt x="2887734" y="909730"/>
                  <a:pt x="2887734" y="904561"/>
                </a:cubicBezTo>
                <a:cubicBezTo>
                  <a:pt x="2887734" y="901037"/>
                  <a:pt x="2888967" y="897806"/>
                  <a:pt x="2891434" y="894870"/>
                </a:cubicBezTo>
                <a:cubicBezTo>
                  <a:pt x="2893901" y="891933"/>
                  <a:pt x="2896897" y="890464"/>
                  <a:pt x="2900421" y="890464"/>
                </a:cubicBezTo>
                <a:close/>
                <a:moveTo>
                  <a:pt x="6279050" y="768049"/>
                </a:moveTo>
                <a:cubicBezTo>
                  <a:pt x="6282104" y="768049"/>
                  <a:pt x="6284219" y="768519"/>
                  <a:pt x="6285394" y="769459"/>
                </a:cubicBezTo>
                <a:cubicBezTo>
                  <a:pt x="6290563" y="771808"/>
                  <a:pt x="6293147" y="775802"/>
                  <a:pt x="6293147" y="781441"/>
                </a:cubicBezTo>
                <a:cubicBezTo>
                  <a:pt x="6293147" y="784025"/>
                  <a:pt x="6292383" y="786492"/>
                  <a:pt x="6290856" y="788842"/>
                </a:cubicBezTo>
                <a:cubicBezTo>
                  <a:pt x="6289329" y="791191"/>
                  <a:pt x="6287273" y="792954"/>
                  <a:pt x="6284689" y="794128"/>
                </a:cubicBezTo>
                <a:cubicBezTo>
                  <a:pt x="6282104" y="796713"/>
                  <a:pt x="6279050" y="798005"/>
                  <a:pt x="6275526" y="798005"/>
                </a:cubicBezTo>
                <a:cubicBezTo>
                  <a:pt x="6274116" y="798005"/>
                  <a:pt x="6272236" y="797535"/>
                  <a:pt x="6269887" y="796595"/>
                </a:cubicBezTo>
                <a:cubicBezTo>
                  <a:pt x="6266128" y="796360"/>
                  <a:pt x="6263308" y="795009"/>
                  <a:pt x="6261429" y="792542"/>
                </a:cubicBezTo>
                <a:cubicBezTo>
                  <a:pt x="6259549" y="790075"/>
                  <a:pt x="6258609" y="787080"/>
                  <a:pt x="6258609" y="783556"/>
                </a:cubicBezTo>
                <a:cubicBezTo>
                  <a:pt x="6258609" y="780266"/>
                  <a:pt x="6259549" y="777388"/>
                  <a:pt x="6261429" y="774921"/>
                </a:cubicBezTo>
                <a:cubicBezTo>
                  <a:pt x="6263308" y="772454"/>
                  <a:pt x="6266011" y="771103"/>
                  <a:pt x="6269535" y="770868"/>
                </a:cubicBezTo>
                <a:cubicBezTo>
                  <a:pt x="6271649" y="768989"/>
                  <a:pt x="6274821" y="768049"/>
                  <a:pt x="6279050" y="768049"/>
                </a:cubicBezTo>
                <a:close/>
                <a:moveTo>
                  <a:pt x="5775939" y="768049"/>
                </a:moveTo>
                <a:cubicBezTo>
                  <a:pt x="5778994" y="768049"/>
                  <a:pt x="5781108" y="768519"/>
                  <a:pt x="5782283" y="769459"/>
                </a:cubicBezTo>
                <a:cubicBezTo>
                  <a:pt x="5787452" y="771808"/>
                  <a:pt x="5790037" y="775802"/>
                  <a:pt x="5790037" y="781441"/>
                </a:cubicBezTo>
                <a:cubicBezTo>
                  <a:pt x="5790037" y="784025"/>
                  <a:pt x="5789273" y="786492"/>
                  <a:pt x="5787746" y="788842"/>
                </a:cubicBezTo>
                <a:cubicBezTo>
                  <a:pt x="5786218" y="791191"/>
                  <a:pt x="5784163" y="792954"/>
                  <a:pt x="5781578" y="794128"/>
                </a:cubicBezTo>
                <a:cubicBezTo>
                  <a:pt x="5778994" y="796713"/>
                  <a:pt x="5775939" y="798005"/>
                  <a:pt x="5772415" y="798005"/>
                </a:cubicBezTo>
                <a:cubicBezTo>
                  <a:pt x="5771005" y="798005"/>
                  <a:pt x="5769126" y="797535"/>
                  <a:pt x="5766776" y="796595"/>
                </a:cubicBezTo>
                <a:cubicBezTo>
                  <a:pt x="5763017" y="796360"/>
                  <a:pt x="5760198" y="795009"/>
                  <a:pt x="5758318" y="792542"/>
                </a:cubicBezTo>
                <a:cubicBezTo>
                  <a:pt x="5756439" y="790075"/>
                  <a:pt x="5755499" y="787080"/>
                  <a:pt x="5755499" y="783556"/>
                </a:cubicBezTo>
                <a:cubicBezTo>
                  <a:pt x="5755499" y="780266"/>
                  <a:pt x="5756439" y="777388"/>
                  <a:pt x="5758318" y="774921"/>
                </a:cubicBezTo>
                <a:cubicBezTo>
                  <a:pt x="5760198" y="772454"/>
                  <a:pt x="5762900" y="771103"/>
                  <a:pt x="5766424" y="770868"/>
                </a:cubicBezTo>
                <a:cubicBezTo>
                  <a:pt x="5768539" y="768989"/>
                  <a:pt x="5771710" y="768049"/>
                  <a:pt x="5775939" y="768049"/>
                </a:cubicBezTo>
                <a:close/>
                <a:moveTo>
                  <a:pt x="4302070" y="700031"/>
                </a:moveTo>
                <a:cubicBezTo>
                  <a:pt x="4304654" y="700031"/>
                  <a:pt x="4306886" y="700677"/>
                  <a:pt x="4308766" y="701969"/>
                </a:cubicBezTo>
                <a:cubicBezTo>
                  <a:pt x="4310645" y="703261"/>
                  <a:pt x="4311820" y="705200"/>
                  <a:pt x="4312290" y="707784"/>
                </a:cubicBezTo>
                <a:cubicBezTo>
                  <a:pt x="4313935" y="710369"/>
                  <a:pt x="4314757" y="713775"/>
                  <a:pt x="4314757" y="718004"/>
                </a:cubicBezTo>
                <a:cubicBezTo>
                  <a:pt x="4314757" y="723643"/>
                  <a:pt x="4313817" y="727402"/>
                  <a:pt x="4311937" y="729282"/>
                </a:cubicBezTo>
                <a:cubicBezTo>
                  <a:pt x="4312642" y="729517"/>
                  <a:pt x="4312995" y="730692"/>
                  <a:pt x="4312995" y="732806"/>
                </a:cubicBezTo>
                <a:cubicBezTo>
                  <a:pt x="4312995" y="737035"/>
                  <a:pt x="4311761" y="742146"/>
                  <a:pt x="4309294" y="748137"/>
                </a:cubicBezTo>
                <a:cubicBezTo>
                  <a:pt x="4306827" y="754128"/>
                  <a:pt x="4304301" y="757241"/>
                  <a:pt x="4301717" y="757476"/>
                </a:cubicBezTo>
                <a:cubicBezTo>
                  <a:pt x="4301012" y="761940"/>
                  <a:pt x="4299896" y="765347"/>
                  <a:pt x="4298369" y="767696"/>
                </a:cubicBezTo>
                <a:cubicBezTo>
                  <a:pt x="4296842" y="770046"/>
                  <a:pt x="4294434" y="771808"/>
                  <a:pt x="4291144" y="772983"/>
                </a:cubicBezTo>
                <a:cubicBezTo>
                  <a:pt x="4285976" y="778622"/>
                  <a:pt x="4280807" y="781441"/>
                  <a:pt x="4275638" y="781441"/>
                </a:cubicBezTo>
                <a:cubicBezTo>
                  <a:pt x="4271408" y="781441"/>
                  <a:pt x="4268002" y="779326"/>
                  <a:pt x="4265417" y="775097"/>
                </a:cubicBezTo>
                <a:cubicBezTo>
                  <a:pt x="4264477" y="773218"/>
                  <a:pt x="4264008" y="771456"/>
                  <a:pt x="4264008" y="769811"/>
                </a:cubicBezTo>
                <a:cubicBezTo>
                  <a:pt x="4264008" y="766287"/>
                  <a:pt x="4265241" y="762997"/>
                  <a:pt x="4267708" y="759943"/>
                </a:cubicBezTo>
                <a:cubicBezTo>
                  <a:pt x="4270175" y="756889"/>
                  <a:pt x="4273641" y="754892"/>
                  <a:pt x="4278105" y="753952"/>
                </a:cubicBezTo>
                <a:cubicBezTo>
                  <a:pt x="4277870" y="753482"/>
                  <a:pt x="4277752" y="752542"/>
                  <a:pt x="4277752" y="751132"/>
                </a:cubicBezTo>
                <a:cubicBezTo>
                  <a:pt x="4277752" y="748313"/>
                  <a:pt x="4278398" y="745552"/>
                  <a:pt x="4279690" y="742850"/>
                </a:cubicBezTo>
                <a:cubicBezTo>
                  <a:pt x="4280983" y="740149"/>
                  <a:pt x="4282569" y="738680"/>
                  <a:pt x="4284448" y="738445"/>
                </a:cubicBezTo>
                <a:cubicBezTo>
                  <a:pt x="4283273" y="737740"/>
                  <a:pt x="4282686" y="735861"/>
                  <a:pt x="4282686" y="732806"/>
                </a:cubicBezTo>
                <a:cubicBezTo>
                  <a:pt x="4282686" y="729752"/>
                  <a:pt x="4283273" y="726228"/>
                  <a:pt x="4284448" y="722234"/>
                </a:cubicBezTo>
                <a:cubicBezTo>
                  <a:pt x="4285623" y="718239"/>
                  <a:pt x="4286798" y="715303"/>
                  <a:pt x="4287973" y="713423"/>
                </a:cubicBezTo>
                <a:cubicBezTo>
                  <a:pt x="4287503" y="709664"/>
                  <a:pt x="4288795" y="706492"/>
                  <a:pt x="4291849" y="703908"/>
                </a:cubicBezTo>
                <a:cubicBezTo>
                  <a:pt x="4294904" y="701323"/>
                  <a:pt x="4298310" y="700031"/>
                  <a:pt x="4302070" y="700031"/>
                </a:cubicBezTo>
                <a:close/>
                <a:moveTo>
                  <a:pt x="6913634" y="641528"/>
                </a:moveTo>
                <a:cubicBezTo>
                  <a:pt x="6911519" y="643643"/>
                  <a:pt x="6908582" y="644700"/>
                  <a:pt x="6904823" y="644700"/>
                </a:cubicBezTo>
                <a:cubicBezTo>
                  <a:pt x="6902474" y="644700"/>
                  <a:pt x="6900124" y="644113"/>
                  <a:pt x="6897775" y="642938"/>
                </a:cubicBezTo>
                <a:cubicBezTo>
                  <a:pt x="6895191" y="645522"/>
                  <a:pt x="6892019" y="646815"/>
                  <a:pt x="6888259" y="646815"/>
                </a:cubicBezTo>
                <a:cubicBezTo>
                  <a:pt x="6887085" y="646815"/>
                  <a:pt x="6885323" y="646345"/>
                  <a:pt x="6882973" y="645405"/>
                </a:cubicBezTo>
                <a:cubicBezTo>
                  <a:pt x="6879449" y="648929"/>
                  <a:pt x="6876277" y="649986"/>
                  <a:pt x="6873458" y="648577"/>
                </a:cubicBezTo>
                <a:cubicBezTo>
                  <a:pt x="6872048" y="651866"/>
                  <a:pt x="6870227" y="654098"/>
                  <a:pt x="6867995" y="655273"/>
                </a:cubicBezTo>
                <a:cubicBezTo>
                  <a:pt x="6865763" y="656448"/>
                  <a:pt x="6862650" y="657035"/>
                  <a:pt x="6858656" y="657035"/>
                </a:cubicBezTo>
                <a:cubicBezTo>
                  <a:pt x="6857716" y="659619"/>
                  <a:pt x="6856130" y="661734"/>
                  <a:pt x="6853898" y="663379"/>
                </a:cubicBezTo>
                <a:cubicBezTo>
                  <a:pt x="6851666" y="665023"/>
                  <a:pt x="6849375" y="665611"/>
                  <a:pt x="6847026" y="665141"/>
                </a:cubicBezTo>
                <a:cubicBezTo>
                  <a:pt x="6848201" y="666785"/>
                  <a:pt x="6848788" y="668665"/>
                  <a:pt x="6848788" y="670780"/>
                </a:cubicBezTo>
                <a:cubicBezTo>
                  <a:pt x="6848788" y="674304"/>
                  <a:pt x="6847731" y="677476"/>
                  <a:pt x="6845616" y="680295"/>
                </a:cubicBezTo>
                <a:cubicBezTo>
                  <a:pt x="6848435" y="683114"/>
                  <a:pt x="6849845" y="685816"/>
                  <a:pt x="6849845" y="688401"/>
                </a:cubicBezTo>
                <a:cubicBezTo>
                  <a:pt x="6849845" y="690280"/>
                  <a:pt x="6849375" y="692630"/>
                  <a:pt x="6848435" y="695449"/>
                </a:cubicBezTo>
                <a:cubicBezTo>
                  <a:pt x="6849375" y="695449"/>
                  <a:pt x="6850726" y="695978"/>
                  <a:pt x="6852488" y="697035"/>
                </a:cubicBezTo>
                <a:cubicBezTo>
                  <a:pt x="6854250" y="698092"/>
                  <a:pt x="6855249" y="699208"/>
                  <a:pt x="6855484" y="700383"/>
                </a:cubicBezTo>
                <a:cubicBezTo>
                  <a:pt x="6857363" y="699678"/>
                  <a:pt x="6859713" y="699326"/>
                  <a:pt x="6862532" y="699326"/>
                </a:cubicBezTo>
                <a:cubicBezTo>
                  <a:pt x="6867701" y="699326"/>
                  <a:pt x="6871108" y="700501"/>
                  <a:pt x="6872753" y="702850"/>
                </a:cubicBezTo>
                <a:cubicBezTo>
                  <a:pt x="6875337" y="701910"/>
                  <a:pt x="6878039" y="701441"/>
                  <a:pt x="6880858" y="701441"/>
                </a:cubicBezTo>
                <a:cubicBezTo>
                  <a:pt x="6885323" y="701441"/>
                  <a:pt x="6888847" y="702733"/>
                  <a:pt x="6891431" y="705317"/>
                </a:cubicBezTo>
                <a:cubicBezTo>
                  <a:pt x="6893311" y="703438"/>
                  <a:pt x="6896424" y="701910"/>
                  <a:pt x="6900771" y="700736"/>
                </a:cubicBezTo>
                <a:cubicBezTo>
                  <a:pt x="6905117" y="699561"/>
                  <a:pt x="6909053" y="698974"/>
                  <a:pt x="6912577" y="698974"/>
                </a:cubicBezTo>
                <a:cubicBezTo>
                  <a:pt x="6914691" y="694744"/>
                  <a:pt x="6918450" y="692278"/>
                  <a:pt x="6923854" y="691573"/>
                </a:cubicBezTo>
                <a:cubicBezTo>
                  <a:pt x="6924324" y="689928"/>
                  <a:pt x="6925617" y="687813"/>
                  <a:pt x="6927731" y="685229"/>
                </a:cubicBezTo>
                <a:cubicBezTo>
                  <a:pt x="6926791" y="683819"/>
                  <a:pt x="6925969" y="681940"/>
                  <a:pt x="6925264" y="679590"/>
                </a:cubicBezTo>
                <a:cubicBezTo>
                  <a:pt x="6924559" y="677241"/>
                  <a:pt x="6924207" y="674891"/>
                  <a:pt x="6924207" y="672542"/>
                </a:cubicBezTo>
                <a:cubicBezTo>
                  <a:pt x="6924207" y="667608"/>
                  <a:pt x="6925381" y="663966"/>
                  <a:pt x="6927731" y="661617"/>
                </a:cubicBezTo>
                <a:cubicBezTo>
                  <a:pt x="6925146" y="658327"/>
                  <a:pt x="6923854" y="654451"/>
                  <a:pt x="6923854" y="649986"/>
                </a:cubicBezTo>
                <a:cubicBezTo>
                  <a:pt x="6923854" y="646932"/>
                  <a:pt x="6924324" y="644348"/>
                  <a:pt x="6925264" y="642233"/>
                </a:cubicBezTo>
                <a:cubicBezTo>
                  <a:pt x="6923384" y="643408"/>
                  <a:pt x="6921270" y="643995"/>
                  <a:pt x="6918921" y="643995"/>
                </a:cubicBezTo>
                <a:cubicBezTo>
                  <a:pt x="6916806" y="643995"/>
                  <a:pt x="6915044" y="643173"/>
                  <a:pt x="6913634" y="641528"/>
                </a:cubicBezTo>
                <a:close/>
                <a:moveTo>
                  <a:pt x="5789684" y="641528"/>
                </a:moveTo>
                <a:cubicBezTo>
                  <a:pt x="5787569" y="643643"/>
                  <a:pt x="5784632" y="644700"/>
                  <a:pt x="5780873" y="644700"/>
                </a:cubicBezTo>
                <a:cubicBezTo>
                  <a:pt x="5778524" y="644700"/>
                  <a:pt x="5776174" y="644113"/>
                  <a:pt x="5773825" y="642938"/>
                </a:cubicBezTo>
                <a:cubicBezTo>
                  <a:pt x="5771241" y="645522"/>
                  <a:pt x="5768069" y="646815"/>
                  <a:pt x="5764309" y="646815"/>
                </a:cubicBezTo>
                <a:cubicBezTo>
                  <a:pt x="5763135" y="646815"/>
                  <a:pt x="5761373" y="646345"/>
                  <a:pt x="5759023" y="645405"/>
                </a:cubicBezTo>
                <a:cubicBezTo>
                  <a:pt x="5755499" y="648929"/>
                  <a:pt x="5752327" y="649986"/>
                  <a:pt x="5749508" y="648577"/>
                </a:cubicBezTo>
                <a:cubicBezTo>
                  <a:pt x="5748098" y="651866"/>
                  <a:pt x="5746277" y="654098"/>
                  <a:pt x="5744045" y="655273"/>
                </a:cubicBezTo>
                <a:cubicBezTo>
                  <a:pt x="5741813" y="656448"/>
                  <a:pt x="5738700" y="657035"/>
                  <a:pt x="5734706" y="657035"/>
                </a:cubicBezTo>
                <a:cubicBezTo>
                  <a:pt x="5733766" y="659619"/>
                  <a:pt x="5732180" y="661734"/>
                  <a:pt x="5729948" y="663379"/>
                </a:cubicBezTo>
                <a:cubicBezTo>
                  <a:pt x="5727716" y="665023"/>
                  <a:pt x="5725425" y="665611"/>
                  <a:pt x="5723076" y="665141"/>
                </a:cubicBezTo>
                <a:cubicBezTo>
                  <a:pt x="5724251" y="666785"/>
                  <a:pt x="5724838" y="668665"/>
                  <a:pt x="5724838" y="670780"/>
                </a:cubicBezTo>
                <a:cubicBezTo>
                  <a:pt x="5724838" y="674304"/>
                  <a:pt x="5723781" y="677476"/>
                  <a:pt x="5721666" y="680295"/>
                </a:cubicBezTo>
                <a:cubicBezTo>
                  <a:pt x="5724485" y="683114"/>
                  <a:pt x="5725895" y="685816"/>
                  <a:pt x="5725895" y="688401"/>
                </a:cubicBezTo>
                <a:cubicBezTo>
                  <a:pt x="5725895" y="690280"/>
                  <a:pt x="5725425" y="692630"/>
                  <a:pt x="5724485" y="695449"/>
                </a:cubicBezTo>
                <a:cubicBezTo>
                  <a:pt x="5725425" y="695449"/>
                  <a:pt x="5726776" y="695978"/>
                  <a:pt x="5728538" y="697035"/>
                </a:cubicBezTo>
                <a:cubicBezTo>
                  <a:pt x="5730300" y="698092"/>
                  <a:pt x="5731299" y="699208"/>
                  <a:pt x="5731534" y="700383"/>
                </a:cubicBezTo>
                <a:cubicBezTo>
                  <a:pt x="5733413" y="699678"/>
                  <a:pt x="5735763" y="699326"/>
                  <a:pt x="5738582" y="699326"/>
                </a:cubicBezTo>
                <a:cubicBezTo>
                  <a:pt x="5743751" y="699326"/>
                  <a:pt x="5747158" y="700501"/>
                  <a:pt x="5748803" y="702850"/>
                </a:cubicBezTo>
                <a:cubicBezTo>
                  <a:pt x="5751387" y="701910"/>
                  <a:pt x="5754089" y="701441"/>
                  <a:pt x="5756908" y="701441"/>
                </a:cubicBezTo>
                <a:cubicBezTo>
                  <a:pt x="5761373" y="701441"/>
                  <a:pt x="5764897" y="702733"/>
                  <a:pt x="5767481" y="705317"/>
                </a:cubicBezTo>
                <a:cubicBezTo>
                  <a:pt x="5769361" y="703438"/>
                  <a:pt x="5772474" y="701910"/>
                  <a:pt x="5776821" y="700736"/>
                </a:cubicBezTo>
                <a:cubicBezTo>
                  <a:pt x="5781167" y="699561"/>
                  <a:pt x="5785103" y="698974"/>
                  <a:pt x="5788627" y="698974"/>
                </a:cubicBezTo>
                <a:cubicBezTo>
                  <a:pt x="5790741" y="694744"/>
                  <a:pt x="5794500" y="692278"/>
                  <a:pt x="5799904" y="691573"/>
                </a:cubicBezTo>
                <a:cubicBezTo>
                  <a:pt x="5800374" y="689928"/>
                  <a:pt x="5801666" y="687813"/>
                  <a:pt x="5803781" y="685229"/>
                </a:cubicBezTo>
                <a:cubicBezTo>
                  <a:pt x="5802841" y="683819"/>
                  <a:pt x="5802019" y="681940"/>
                  <a:pt x="5801314" y="679590"/>
                </a:cubicBezTo>
                <a:cubicBezTo>
                  <a:pt x="5800609" y="677241"/>
                  <a:pt x="5800257" y="674891"/>
                  <a:pt x="5800257" y="672542"/>
                </a:cubicBezTo>
                <a:cubicBezTo>
                  <a:pt x="5800257" y="667608"/>
                  <a:pt x="5801431" y="663966"/>
                  <a:pt x="5803781" y="661617"/>
                </a:cubicBezTo>
                <a:cubicBezTo>
                  <a:pt x="5801196" y="658327"/>
                  <a:pt x="5799904" y="654451"/>
                  <a:pt x="5799904" y="649986"/>
                </a:cubicBezTo>
                <a:cubicBezTo>
                  <a:pt x="5799904" y="646932"/>
                  <a:pt x="5800374" y="644348"/>
                  <a:pt x="5801314" y="642233"/>
                </a:cubicBezTo>
                <a:cubicBezTo>
                  <a:pt x="5799434" y="643408"/>
                  <a:pt x="5797320" y="643995"/>
                  <a:pt x="5794971" y="643995"/>
                </a:cubicBezTo>
                <a:cubicBezTo>
                  <a:pt x="5792856" y="643995"/>
                  <a:pt x="5791094" y="643173"/>
                  <a:pt x="5789684" y="641528"/>
                </a:cubicBezTo>
                <a:close/>
                <a:moveTo>
                  <a:pt x="4846709" y="641528"/>
                </a:moveTo>
                <a:cubicBezTo>
                  <a:pt x="4844594" y="643643"/>
                  <a:pt x="4841657" y="644700"/>
                  <a:pt x="4837898" y="644700"/>
                </a:cubicBezTo>
                <a:cubicBezTo>
                  <a:pt x="4835549" y="644700"/>
                  <a:pt x="4833199" y="644113"/>
                  <a:pt x="4830850" y="642938"/>
                </a:cubicBezTo>
                <a:cubicBezTo>
                  <a:pt x="4828266" y="645522"/>
                  <a:pt x="4825094" y="646815"/>
                  <a:pt x="4821334" y="646815"/>
                </a:cubicBezTo>
                <a:cubicBezTo>
                  <a:pt x="4820160" y="646815"/>
                  <a:pt x="4818398" y="646345"/>
                  <a:pt x="4816048" y="645405"/>
                </a:cubicBezTo>
                <a:cubicBezTo>
                  <a:pt x="4812524" y="648929"/>
                  <a:pt x="4809352" y="649986"/>
                  <a:pt x="4806533" y="648577"/>
                </a:cubicBezTo>
                <a:cubicBezTo>
                  <a:pt x="4805123" y="651866"/>
                  <a:pt x="4803302" y="654098"/>
                  <a:pt x="4801070" y="655273"/>
                </a:cubicBezTo>
                <a:cubicBezTo>
                  <a:pt x="4798838" y="656448"/>
                  <a:pt x="4795725" y="657035"/>
                  <a:pt x="4791731" y="657035"/>
                </a:cubicBezTo>
                <a:cubicBezTo>
                  <a:pt x="4790791" y="659619"/>
                  <a:pt x="4789205" y="661734"/>
                  <a:pt x="4786973" y="663379"/>
                </a:cubicBezTo>
                <a:cubicBezTo>
                  <a:pt x="4784741" y="665023"/>
                  <a:pt x="4782450" y="665611"/>
                  <a:pt x="4780101" y="665141"/>
                </a:cubicBezTo>
                <a:cubicBezTo>
                  <a:pt x="4781276" y="666785"/>
                  <a:pt x="4781863" y="668665"/>
                  <a:pt x="4781863" y="670780"/>
                </a:cubicBezTo>
                <a:cubicBezTo>
                  <a:pt x="4781863" y="674304"/>
                  <a:pt x="4780806" y="677476"/>
                  <a:pt x="4778691" y="680295"/>
                </a:cubicBezTo>
                <a:cubicBezTo>
                  <a:pt x="4781510" y="683114"/>
                  <a:pt x="4782920" y="685816"/>
                  <a:pt x="4782920" y="688401"/>
                </a:cubicBezTo>
                <a:cubicBezTo>
                  <a:pt x="4782920" y="690280"/>
                  <a:pt x="4782450" y="692630"/>
                  <a:pt x="4781510" y="695449"/>
                </a:cubicBezTo>
                <a:cubicBezTo>
                  <a:pt x="4782450" y="695449"/>
                  <a:pt x="4783801" y="695978"/>
                  <a:pt x="4785563" y="697035"/>
                </a:cubicBezTo>
                <a:cubicBezTo>
                  <a:pt x="4787325" y="698092"/>
                  <a:pt x="4788324" y="699208"/>
                  <a:pt x="4788559" y="700383"/>
                </a:cubicBezTo>
                <a:cubicBezTo>
                  <a:pt x="4790438" y="699678"/>
                  <a:pt x="4792788" y="699326"/>
                  <a:pt x="4795607" y="699326"/>
                </a:cubicBezTo>
                <a:cubicBezTo>
                  <a:pt x="4800776" y="699326"/>
                  <a:pt x="4804183" y="700501"/>
                  <a:pt x="4805828" y="702850"/>
                </a:cubicBezTo>
                <a:cubicBezTo>
                  <a:pt x="4808412" y="701910"/>
                  <a:pt x="4811114" y="701441"/>
                  <a:pt x="4813933" y="701441"/>
                </a:cubicBezTo>
                <a:cubicBezTo>
                  <a:pt x="4818398" y="701441"/>
                  <a:pt x="4821922" y="702733"/>
                  <a:pt x="4824506" y="705317"/>
                </a:cubicBezTo>
                <a:cubicBezTo>
                  <a:pt x="4826386" y="703438"/>
                  <a:pt x="4829499" y="701910"/>
                  <a:pt x="4833846" y="700736"/>
                </a:cubicBezTo>
                <a:cubicBezTo>
                  <a:pt x="4838192" y="699561"/>
                  <a:pt x="4842128" y="698974"/>
                  <a:pt x="4845652" y="698974"/>
                </a:cubicBezTo>
                <a:cubicBezTo>
                  <a:pt x="4847766" y="694744"/>
                  <a:pt x="4851525" y="692278"/>
                  <a:pt x="4856929" y="691573"/>
                </a:cubicBezTo>
                <a:cubicBezTo>
                  <a:pt x="4857399" y="689928"/>
                  <a:pt x="4858692" y="687813"/>
                  <a:pt x="4860806" y="685229"/>
                </a:cubicBezTo>
                <a:cubicBezTo>
                  <a:pt x="4859866" y="683819"/>
                  <a:pt x="4859044" y="681940"/>
                  <a:pt x="4858339" y="679590"/>
                </a:cubicBezTo>
                <a:cubicBezTo>
                  <a:pt x="4857634" y="677241"/>
                  <a:pt x="4857282" y="674891"/>
                  <a:pt x="4857282" y="672542"/>
                </a:cubicBezTo>
                <a:cubicBezTo>
                  <a:pt x="4857282" y="667608"/>
                  <a:pt x="4858456" y="663966"/>
                  <a:pt x="4860806" y="661617"/>
                </a:cubicBezTo>
                <a:cubicBezTo>
                  <a:pt x="4858221" y="658327"/>
                  <a:pt x="4856929" y="654451"/>
                  <a:pt x="4856929" y="649986"/>
                </a:cubicBezTo>
                <a:cubicBezTo>
                  <a:pt x="4856929" y="646932"/>
                  <a:pt x="4857399" y="644348"/>
                  <a:pt x="4858339" y="642233"/>
                </a:cubicBezTo>
                <a:cubicBezTo>
                  <a:pt x="4856459" y="643408"/>
                  <a:pt x="4854345" y="643995"/>
                  <a:pt x="4851996" y="643995"/>
                </a:cubicBezTo>
                <a:cubicBezTo>
                  <a:pt x="4849881" y="643995"/>
                  <a:pt x="4848119" y="643173"/>
                  <a:pt x="4846709" y="641528"/>
                </a:cubicBezTo>
                <a:close/>
                <a:moveTo>
                  <a:pt x="4189484" y="641528"/>
                </a:moveTo>
                <a:cubicBezTo>
                  <a:pt x="4187369" y="643643"/>
                  <a:pt x="4184433" y="644700"/>
                  <a:pt x="4180673" y="644700"/>
                </a:cubicBezTo>
                <a:cubicBezTo>
                  <a:pt x="4178324" y="644700"/>
                  <a:pt x="4175974" y="644113"/>
                  <a:pt x="4173625" y="642938"/>
                </a:cubicBezTo>
                <a:cubicBezTo>
                  <a:pt x="4171040" y="645522"/>
                  <a:pt x="4167869" y="646815"/>
                  <a:pt x="4164109" y="646815"/>
                </a:cubicBezTo>
                <a:cubicBezTo>
                  <a:pt x="4162935" y="646815"/>
                  <a:pt x="4161172" y="646345"/>
                  <a:pt x="4158823" y="645405"/>
                </a:cubicBezTo>
                <a:cubicBezTo>
                  <a:pt x="4155299" y="648929"/>
                  <a:pt x="4152127" y="649986"/>
                  <a:pt x="4149307" y="648577"/>
                </a:cubicBezTo>
                <a:cubicBezTo>
                  <a:pt x="4147898" y="651866"/>
                  <a:pt x="4146077" y="654098"/>
                  <a:pt x="4143845" y="655273"/>
                </a:cubicBezTo>
                <a:cubicBezTo>
                  <a:pt x="4141613" y="656448"/>
                  <a:pt x="4138500" y="657035"/>
                  <a:pt x="4134506" y="657035"/>
                </a:cubicBezTo>
                <a:cubicBezTo>
                  <a:pt x="4133566" y="659619"/>
                  <a:pt x="4131980" y="661734"/>
                  <a:pt x="4129748" y="663379"/>
                </a:cubicBezTo>
                <a:cubicBezTo>
                  <a:pt x="4127516" y="665023"/>
                  <a:pt x="4125225" y="665611"/>
                  <a:pt x="4122876" y="665141"/>
                </a:cubicBezTo>
                <a:cubicBezTo>
                  <a:pt x="4124051" y="666785"/>
                  <a:pt x="4124638" y="668665"/>
                  <a:pt x="4124638" y="670780"/>
                </a:cubicBezTo>
                <a:cubicBezTo>
                  <a:pt x="4124638" y="674304"/>
                  <a:pt x="4123581" y="677476"/>
                  <a:pt x="4121466" y="680295"/>
                </a:cubicBezTo>
                <a:cubicBezTo>
                  <a:pt x="4124285" y="683114"/>
                  <a:pt x="4125695" y="685816"/>
                  <a:pt x="4125695" y="688401"/>
                </a:cubicBezTo>
                <a:cubicBezTo>
                  <a:pt x="4125695" y="690280"/>
                  <a:pt x="4125225" y="692630"/>
                  <a:pt x="4124285" y="695449"/>
                </a:cubicBezTo>
                <a:cubicBezTo>
                  <a:pt x="4125225" y="695449"/>
                  <a:pt x="4126576" y="695978"/>
                  <a:pt x="4128338" y="697035"/>
                </a:cubicBezTo>
                <a:cubicBezTo>
                  <a:pt x="4130100" y="698092"/>
                  <a:pt x="4131099" y="699208"/>
                  <a:pt x="4131334" y="700383"/>
                </a:cubicBezTo>
                <a:cubicBezTo>
                  <a:pt x="4133213" y="699678"/>
                  <a:pt x="4135563" y="699326"/>
                  <a:pt x="4138382" y="699326"/>
                </a:cubicBezTo>
                <a:cubicBezTo>
                  <a:pt x="4143551" y="699326"/>
                  <a:pt x="4146958" y="700501"/>
                  <a:pt x="4148603" y="702850"/>
                </a:cubicBezTo>
                <a:cubicBezTo>
                  <a:pt x="4151187" y="701910"/>
                  <a:pt x="4153889" y="701441"/>
                  <a:pt x="4156708" y="701441"/>
                </a:cubicBezTo>
                <a:cubicBezTo>
                  <a:pt x="4161172" y="701441"/>
                  <a:pt x="4164697" y="702733"/>
                  <a:pt x="4167281" y="705317"/>
                </a:cubicBezTo>
                <a:cubicBezTo>
                  <a:pt x="4169161" y="703438"/>
                  <a:pt x="4172274" y="701910"/>
                  <a:pt x="4176621" y="700736"/>
                </a:cubicBezTo>
                <a:cubicBezTo>
                  <a:pt x="4180967" y="699561"/>
                  <a:pt x="4184902" y="698974"/>
                  <a:pt x="4188427" y="698974"/>
                </a:cubicBezTo>
                <a:cubicBezTo>
                  <a:pt x="4190541" y="694744"/>
                  <a:pt x="4194301" y="692278"/>
                  <a:pt x="4199704" y="691573"/>
                </a:cubicBezTo>
                <a:cubicBezTo>
                  <a:pt x="4200174" y="689928"/>
                  <a:pt x="4201466" y="687813"/>
                  <a:pt x="4203581" y="685229"/>
                </a:cubicBezTo>
                <a:cubicBezTo>
                  <a:pt x="4202641" y="683819"/>
                  <a:pt x="4201819" y="681940"/>
                  <a:pt x="4201114" y="679590"/>
                </a:cubicBezTo>
                <a:cubicBezTo>
                  <a:pt x="4200409" y="677241"/>
                  <a:pt x="4200057" y="674891"/>
                  <a:pt x="4200057" y="672542"/>
                </a:cubicBezTo>
                <a:cubicBezTo>
                  <a:pt x="4200057" y="667608"/>
                  <a:pt x="4201232" y="663966"/>
                  <a:pt x="4203581" y="661617"/>
                </a:cubicBezTo>
                <a:cubicBezTo>
                  <a:pt x="4200996" y="658327"/>
                  <a:pt x="4199704" y="654451"/>
                  <a:pt x="4199704" y="649986"/>
                </a:cubicBezTo>
                <a:cubicBezTo>
                  <a:pt x="4199704" y="646932"/>
                  <a:pt x="4200174" y="644348"/>
                  <a:pt x="4201114" y="642233"/>
                </a:cubicBezTo>
                <a:cubicBezTo>
                  <a:pt x="4199234" y="643408"/>
                  <a:pt x="4197120" y="643995"/>
                  <a:pt x="4194770" y="643995"/>
                </a:cubicBezTo>
                <a:cubicBezTo>
                  <a:pt x="4192656" y="643995"/>
                  <a:pt x="4190894" y="643173"/>
                  <a:pt x="4189484" y="641528"/>
                </a:cubicBezTo>
                <a:close/>
                <a:moveTo>
                  <a:pt x="3560839" y="641528"/>
                </a:moveTo>
                <a:cubicBezTo>
                  <a:pt x="3558724" y="643643"/>
                  <a:pt x="3555787" y="644700"/>
                  <a:pt x="3552028" y="644700"/>
                </a:cubicBezTo>
                <a:cubicBezTo>
                  <a:pt x="3549678" y="644700"/>
                  <a:pt x="3547329" y="644113"/>
                  <a:pt x="3544979" y="642938"/>
                </a:cubicBezTo>
                <a:cubicBezTo>
                  <a:pt x="3542395" y="645522"/>
                  <a:pt x="3539223" y="646815"/>
                  <a:pt x="3535464" y="646815"/>
                </a:cubicBezTo>
                <a:cubicBezTo>
                  <a:pt x="3534289" y="646815"/>
                  <a:pt x="3532527" y="646345"/>
                  <a:pt x="3530178" y="645405"/>
                </a:cubicBezTo>
                <a:cubicBezTo>
                  <a:pt x="3526653" y="648929"/>
                  <a:pt x="3523482" y="649986"/>
                  <a:pt x="3520662" y="648577"/>
                </a:cubicBezTo>
                <a:cubicBezTo>
                  <a:pt x="3519252" y="651866"/>
                  <a:pt x="3517432" y="654098"/>
                  <a:pt x="3515200" y="655273"/>
                </a:cubicBezTo>
                <a:cubicBezTo>
                  <a:pt x="3512967" y="656448"/>
                  <a:pt x="3509855" y="657035"/>
                  <a:pt x="3505860" y="657035"/>
                </a:cubicBezTo>
                <a:cubicBezTo>
                  <a:pt x="3504920" y="659619"/>
                  <a:pt x="3503334" y="661734"/>
                  <a:pt x="3501103" y="663379"/>
                </a:cubicBezTo>
                <a:cubicBezTo>
                  <a:pt x="3498870" y="665023"/>
                  <a:pt x="3496579" y="665611"/>
                  <a:pt x="3494231" y="665141"/>
                </a:cubicBezTo>
                <a:cubicBezTo>
                  <a:pt x="3495405" y="666785"/>
                  <a:pt x="3495992" y="668665"/>
                  <a:pt x="3495992" y="670780"/>
                </a:cubicBezTo>
                <a:cubicBezTo>
                  <a:pt x="3495992" y="674304"/>
                  <a:pt x="3494935" y="677476"/>
                  <a:pt x="3492821" y="680295"/>
                </a:cubicBezTo>
                <a:cubicBezTo>
                  <a:pt x="3495640" y="683114"/>
                  <a:pt x="3497050" y="685816"/>
                  <a:pt x="3497050" y="688401"/>
                </a:cubicBezTo>
                <a:cubicBezTo>
                  <a:pt x="3497050" y="690280"/>
                  <a:pt x="3496579" y="692630"/>
                  <a:pt x="3495640" y="695449"/>
                </a:cubicBezTo>
                <a:cubicBezTo>
                  <a:pt x="3496579" y="695449"/>
                  <a:pt x="3497930" y="695978"/>
                  <a:pt x="3499694" y="697035"/>
                </a:cubicBezTo>
                <a:cubicBezTo>
                  <a:pt x="3501455" y="698092"/>
                  <a:pt x="3502453" y="699208"/>
                  <a:pt x="3502688" y="700383"/>
                </a:cubicBezTo>
                <a:cubicBezTo>
                  <a:pt x="3504568" y="699678"/>
                  <a:pt x="3506917" y="699326"/>
                  <a:pt x="3509737" y="699326"/>
                </a:cubicBezTo>
                <a:cubicBezTo>
                  <a:pt x="3514906" y="699326"/>
                  <a:pt x="3518313" y="700501"/>
                  <a:pt x="3519957" y="702850"/>
                </a:cubicBezTo>
                <a:cubicBezTo>
                  <a:pt x="3522541" y="701910"/>
                  <a:pt x="3525244" y="701441"/>
                  <a:pt x="3528063" y="701441"/>
                </a:cubicBezTo>
                <a:cubicBezTo>
                  <a:pt x="3532527" y="701441"/>
                  <a:pt x="3536052" y="702733"/>
                  <a:pt x="3538636" y="705317"/>
                </a:cubicBezTo>
                <a:cubicBezTo>
                  <a:pt x="3540516" y="703438"/>
                  <a:pt x="3543628" y="701910"/>
                  <a:pt x="3547975" y="700736"/>
                </a:cubicBezTo>
                <a:cubicBezTo>
                  <a:pt x="3552322" y="699561"/>
                  <a:pt x="3556257" y="698974"/>
                  <a:pt x="3559781" y="698974"/>
                </a:cubicBezTo>
                <a:cubicBezTo>
                  <a:pt x="3561896" y="694744"/>
                  <a:pt x="3565656" y="692278"/>
                  <a:pt x="3571060" y="691573"/>
                </a:cubicBezTo>
                <a:cubicBezTo>
                  <a:pt x="3571528" y="689928"/>
                  <a:pt x="3572820" y="687813"/>
                  <a:pt x="3574935" y="685229"/>
                </a:cubicBezTo>
                <a:cubicBezTo>
                  <a:pt x="3573996" y="683819"/>
                  <a:pt x="3573173" y="681940"/>
                  <a:pt x="3572468" y="679590"/>
                </a:cubicBezTo>
                <a:cubicBezTo>
                  <a:pt x="3571764" y="677241"/>
                  <a:pt x="3571412" y="674891"/>
                  <a:pt x="3571412" y="672542"/>
                </a:cubicBezTo>
                <a:cubicBezTo>
                  <a:pt x="3571412" y="667608"/>
                  <a:pt x="3572586" y="663966"/>
                  <a:pt x="3574935" y="661617"/>
                </a:cubicBezTo>
                <a:cubicBezTo>
                  <a:pt x="3572351" y="658327"/>
                  <a:pt x="3571060" y="654451"/>
                  <a:pt x="3571060" y="649986"/>
                </a:cubicBezTo>
                <a:cubicBezTo>
                  <a:pt x="3571060" y="646932"/>
                  <a:pt x="3571528" y="644348"/>
                  <a:pt x="3572468" y="642233"/>
                </a:cubicBezTo>
                <a:cubicBezTo>
                  <a:pt x="3570588" y="643408"/>
                  <a:pt x="3568475" y="643995"/>
                  <a:pt x="3566124" y="643995"/>
                </a:cubicBezTo>
                <a:cubicBezTo>
                  <a:pt x="3564010" y="643995"/>
                  <a:pt x="3562248" y="643173"/>
                  <a:pt x="3560839" y="641528"/>
                </a:cubicBezTo>
                <a:close/>
                <a:moveTo>
                  <a:pt x="3017913" y="641528"/>
                </a:moveTo>
                <a:cubicBezTo>
                  <a:pt x="3015799" y="643643"/>
                  <a:pt x="3012861" y="644700"/>
                  <a:pt x="3009102" y="644700"/>
                </a:cubicBezTo>
                <a:cubicBezTo>
                  <a:pt x="3006753" y="644700"/>
                  <a:pt x="3004404" y="644113"/>
                  <a:pt x="3002054" y="642938"/>
                </a:cubicBezTo>
                <a:cubicBezTo>
                  <a:pt x="2999470" y="645522"/>
                  <a:pt x="2996297" y="646815"/>
                  <a:pt x="2992539" y="646815"/>
                </a:cubicBezTo>
                <a:cubicBezTo>
                  <a:pt x="2991364" y="646815"/>
                  <a:pt x="2989602" y="646345"/>
                  <a:pt x="2987252" y="645405"/>
                </a:cubicBezTo>
                <a:cubicBezTo>
                  <a:pt x="2983729" y="648929"/>
                  <a:pt x="2980557" y="649986"/>
                  <a:pt x="2977737" y="648577"/>
                </a:cubicBezTo>
                <a:cubicBezTo>
                  <a:pt x="2976328" y="651866"/>
                  <a:pt x="2974507" y="654098"/>
                  <a:pt x="2972273" y="655273"/>
                </a:cubicBezTo>
                <a:cubicBezTo>
                  <a:pt x="2970042" y="656448"/>
                  <a:pt x="2966930" y="657035"/>
                  <a:pt x="2962935" y="657035"/>
                </a:cubicBezTo>
                <a:cubicBezTo>
                  <a:pt x="2961996" y="659619"/>
                  <a:pt x="2960409" y="661734"/>
                  <a:pt x="2958177" y="663379"/>
                </a:cubicBezTo>
                <a:cubicBezTo>
                  <a:pt x="2955946" y="665023"/>
                  <a:pt x="2953655" y="665611"/>
                  <a:pt x="2951305" y="665141"/>
                </a:cubicBezTo>
                <a:cubicBezTo>
                  <a:pt x="2952479" y="666785"/>
                  <a:pt x="2953068" y="668665"/>
                  <a:pt x="2953068" y="670780"/>
                </a:cubicBezTo>
                <a:cubicBezTo>
                  <a:pt x="2953068" y="674304"/>
                  <a:pt x="2952011" y="677476"/>
                  <a:pt x="2949896" y="680295"/>
                </a:cubicBezTo>
                <a:cubicBezTo>
                  <a:pt x="2952715" y="683114"/>
                  <a:pt x="2954125" y="685816"/>
                  <a:pt x="2954125" y="688401"/>
                </a:cubicBezTo>
                <a:cubicBezTo>
                  <a:pt x="2954125" y="690280"/>
                  <a:pt x="2953655" y="692630"/>
                  <a:pt x="2952715" y="695449"/>
                </a:cubicBezTo>
                <a:cubicBezTo>
                  <a:pt x="2953655" y="695449"/>
                  <a:pt x="2955005" y="695978"/>
                  <a:pt x="2956768" y="697035"/>
                </a:cubicBezTo>
                <a:cubicBezTo>
                  <a:pt x="2958530" y="698092"/>
                  <a:pt x="2959528" y="699208"/>
                  <a:pt x="2959763" y="700383"/>
                </a:cubicBezTo>
                <a:cubicBezTo>
                  <a:pt x="2961644" y="699678"/>
                  <a:pt x="2963993" y="699326"/>
                  <a:pt x="2966812" y="699326"/>
                </a:cubicBezTo>
                <a:cubicBezTo>
                  <a:pt x="2971981" y="699326"/>
                  <a:pt x="2975387" y="700501"/>
                  <a:pt x="2977032" y="702850"/>
                </a:cubicBezTo>
                <a:cubicBezTo>
                  <a:pt x="2979616" y="701910"/>
                  <a:pt x="2982319" y="701441"/>
                  <a:pt x="2985138" y="701441"/>
                </a:cubicBezTo>
                <a:cubicBezTo>
                  <a:pt x="2989602" y="701441"/>
                  <a:pt x="2993126" y="702733"/>
                  <a:pt x="2995711" y="705317"/>
                </a:cubicBezTo>
                <a:cubicBezTo>
                  <a:pt x="2997590" y="703438"/>
                  <a:pt x="3000703" y="701910"/>
                  <a:pt x="3005050" y="700736"/>
                </a:cubicBezTo>
                <a:cubicBezTo>
                  <a:pt x="3009396" y="699561"/>
                  <a:pt x="3013332" y="698974"/>
                  <a:pt x="3016856" y="698974"/>
                </a:cubicBezTo>
                <a:cubicBezTo>
                  <a:pt x="3018970" y="694744"/>
                  <a:pt x="3022730" y="692278"/>
                  <a:pt x="3028133" y="691573"/>
                </a:cubicBezTo>
                <a:cubicBezTo>
                  <a:pt x="3028604" y="689928"/>
                  <a:pt x="3029895" y="687813"/>
                  <a:pt x="3032011" y="685229"/>
                </a:cubicBezTo>
                <a:cubicBezTo>
                  <a:pt x="3031070" y="683819"/>
                  <a:pt x="3030248" y="681940"/>
                  <a:pt x="3029543" y="679590"/>
                </a:cubicBezTo>
                <a:cubicBezTo>
                  <a:pt x="3028839" y="677241"/>
                  <a:pt x="3028486" y="674891"/>
                  <a:pt x="3028486" y="672542"/>
                </a:cubicBezTo>
                <a:cubicBezTo>
                  <a:pt x="3028486" y="667608"/>
                  <a:pt x="3029661" y="663966"/>
                  <a:pt x="3032011" y="661617"/>
                </a:cubicBezTo>
                <a:cubicBezTo>
                  <a:pt x="3029426" y="658327"/>
                  <a:pt x="3028133" y="654451"/>
                  <a:pt x="3028133" y="649986"/>
                </a:cubicBezTo>
                <a:cubicBezTo>
                  <a:pt x="3028133" y="646932"/>
                  <a:pt x="3028604" y="644348"/>
                  <a:pt x="3029543" y="642233"/>
                </a:cubicBezTo>
                <a:cubicBezTo>
                  <a:pt x="3027663" y="643408"/>
                  <a:pt x="3025549" y="643995"/>
                  <a:pt x="3023200" y="643995"/>
                </a:cubicBezTo>
                <a:cubicBezTo>
                  <a:pt x="3021085" y="643995"/>
                  <a:pt x="3019323" y="643173"/>
                  <a:pt x="3017913" y="641528"/>
                </a:cubicBezTo>
                <a:close/>
                <a:moveTo>
                  <a:pt x="2379739" y="641528"/>
                </a:moveTo>
                <a:cubicBezTo>
                  <a:pt x="2377624" y="643643"/>
                  <a:pt x="2374687" y="644700"/>
                  <a:pt x="2370928" y="644700"/>
                </a:cubicBezTo>
                <a:cubicBezTo>
                  <a:pt x="2368579" y="644700"/>
                  <a:pt x="2366228" y="644113"/>
                  <a:pt x="2363879" y="642938"/>
                </a:cubicBezTo>
                <a:cubicBezTo>
                  <a:pt x="2361295" y="645522"/>
                  <a:pt x="2358123" y="646815"/>
                  <a:pt x="2354364" y="646815"/>
                </a:cubicBezTo>
                <a:cubicBezTo>
                  <a:pt x="2353190" y="646815"/>
                  <a:pt x="2351427" y="646345"/>
                  <a:pt x="2349077" y="645405"/>
                </a:cubicBezTo>
                <a:cubicBezTo>
                  <a:pt x="2345553" y="648929"/>
                  <a:pt x="2342381" y="649986"/>
                  <a:pt x="2339562" y="648577"/>
                </a:cubicBezTo>
                <a:cubicBezTo>
                  <a:pt x="2338153" y="651866"/>
                  <a:pt x="2336332" y="654098"/>
                  <a:pt x="2334099" y="655273"/>
                </a:cubicBezTo>
                <a:cubicBezTo>
                  <a:pt x="2331867" y="656448"/>
                  <a:pt x="2328754" y="657035"/>
                  <a:pt x="2324760" y="657035"/>
                </a:cubicBezTo>
                <a:cubicBezTo>
                  <a:pt x="2323820" y="659619"/>
                  <a:pt x="2322235" y="661734"/>
                  <a:pt x="2320003" y="663379"/>
                </a:cubicBezTo>
                <a:cubicBezTo>
                  <a:pt x="2317770" y="665023"/>
                  <a:pt x="2315480" y="665611"/>
                  <a:pt x="2313131" y="665141"/>
                </a:cubicBezTo>
                <a:cubicBezTo>
                  <a:pt x="2314305" y="666785"/>
                  <a:pt x="2314893" y="668665"/>
                  <a:pt x="2314893" y="670780"/>
                </a:cubicBezTo>
                <a:cubicBezTo>
                  <a:pt x="2314893" y="674304"/>
                  <a:pt x="2313835" y="677476"/>
                  <a:pt x="2311721" y="680295"/>
                </a:cubicBezTo>
                <a:cubicBezTo>
                  <a:pt x="2314540" y="683114"/>
                  <a:pt x="2315949" y="685816"/>
                  <a:pt x="2315949" y="688401"/>
                </a:cubicBezTo>
                <a:cubicBezTo>
                  <a:pt x="2315949" y="690280"/>
                  <a:pt x="2315480" y="692630"/>
                  <a:pt x="2314540" y="695449"/>
                </a:cubicBezTo>
                <a:cubicBezTo>
                  <a:pt x="2315480" y="695449"/>
                  <a:pt x="2316831" y="695978"/>
                  <a:pt x="2318592" y="697035"/>
                </a:cubicBezTo>
                <a:cubicBezTo>
                  <a:pt x="2320355" y="698092"/>
                  <a:pt x="2321353" y="699208"/>
                  <a:pt x="2321588" y="700383"/>
                </a:cubicBezTo>
                <a:cubicBezTo>
                  <a:pt x="2323468" y="699678"/>
                  <a:pt x="2325817" y="699326"/>
                  <a:pt x="2328637" y="699326"/>
                </a:cubicBezTo>
                <a:cubicBezTo>
                  <a:pt x="2333806" y="699326"/>
                  <a:pt x="2337213" y="700501"/>
                  <a:pt x="2338857" y="702850"/>
                </a:cubicBezTo>
                <a:cubicBezTo>
                  <a:pt x="2341442" y="701910"/>
                  <a:pt x="2344143" y="701441"/>
                  <a:pt x="2346963" y="701441"/>
                </a:cubicBezTo>
                <a:cubicBezTo>
                  <a:pt x="2351427" y="701441"/>
                  <a:pt x="2354952" y="702733"/>
                  <a:pt x="2357536" y="705317"/>
                </a:cubicBezTo>
                <a:cubicBezTo>
                  <a:pt x="2359416" y="703438"/>
                  <a:pt x="2362529" y="701910"/>
                  <a:pt x="2366875" y="700736"/>
                </a:cubicBezTo>
                <a:cubicBezTo>
                  <a:pt x="2371222" y="699561"/>
                  <a:pt x="2375157" y="698974"/>
                  <a:pt x="2378681" y="698974"/>
                </a:cubicBezTo>
                <a:cubicBezTo>
                  <a:pt x="2380796" y="694744"/>
                  <a:pt x="2384555" y="692278"/>
                  <a:pt x="2389959" y="691573"/>
                </a:cubicBezTo>
                <a:cubicBezTo>
                  <a:pt x="2390428" y="689928"/>
                  <a:pt x="2391721" y="687813"/>
                  <a:pt x="2393835" y="685229"/>
                </a:cubicBezTo>
                <a:cubicBezTo>
                  <a:pt x="2392896" y="683819"/>
                  <a:pt x="2392073" y="681940"/>
                  <a:pt x="2391368" y="679590"/>
                </a:cubicBezTo>
                <a:cubicBezTo>
                  <a:pt x="2390664" y="677241"/>
                  <a:pt x="2390311" y="674891"/>
                  <a:pt x="2390311" y="672542"/>
                </a:cubicBezTo>
                <a:cubicBezTo>
                  <a:pt x="2390311" y="667608"/>
                  <a:pt x="2391486" y="663966"/>
                  <a:pt x="2393835" y="661617"/>
                </a:cubicBezTo>
                <a:cubicBezTo>
                  <a:pt x="2391251" y="658327"/>
                  <a:pt x="2389959" y="654451"/>
                  <a:pt x="2389959" y="649986"/>
                </a:cubicBezTo>
                <a:cubicBezTo>
                  <a:pt x="2389959" y="646932"/>
                  <a:pt x="2390428" y="644348"/>
                  <a:pt x="2391368" y="642233"/>
                </a:cubicBezTo>
                <a:cubicBezTo>
                  <a:pt x="2389489" y="643408"/>
                  <a:pt x="2387374" y="643995"/>
                  <a:pt x="2385025" y="643995"/>
                </a:cubicBezTo>
                <a:cubicBezTo>
                  <a:pt x="2382910" y="643995"/>
                  <a:pt x="2381149" y="643173"/>
                  <a:pt x="2379739" y="641528"/>
                </a:cubicBezTo>
                <a:close/>
                <a:moveTo>
                  <a:pt x="1760613" y="641528"/>
                </a:moveTo>
                <a:cubicBezTo>
                  <a:pt x="1758498" y="643643"/>
                  <a:pt x="1755562" y="644700"/>
                  <a:pt x="1751802" y="644700"/>
                </a:cubicBezTo>
                <a:cubicBezTo>
                  <a:pt x="1749453" y="644700"/>
                  <a:pt x="1747103" y="644113"/>
                  <a:pt x="1744753" y="642938"/>
                </a:cubicBezTo>
                <a:cubicBezTo>
                  <a:pt x="1742169" y="645522"/>
                  <a:pt x="1738997" y="646815"/>
                  <a:pt x="1735239" y="646815"/>
                </a:cubicBezTo>
                <a:cubicBezTo>
                  <a:pt x="1734064" y="646815"/>
                  <a:pt x="1732301" y="646345"/>
                  <a:pt x="1729952" y="645405"/>
                </a:cubicBezTo>
                <a:cubicBezTo>
                  <a:pt x="1726427" y="648929"/>
                  <a:pt x="1723256" y="649986"/>
                  <a:pt x="1720438" y="648577"/>
                </a:cubicBezTo>
                <a:cubicBezTo>
                  <a:pt x="1719026" y="651866"/>
                  <a:pt x="1717206" y="654098"/>
                  <a:pt x="1714974" y="655273"/>
                </a:cubicBezTo>
                <a:cubicBezTo>
                  <a:pt x="1712742" y="656448"/>
                  <a:pt x="1709629" y="657035"/>
                  <a:pt x="1705635" y="657035"/>
                </a:cubicBezTo>
                <a:cubicBezTo>
                  <a:pt x="1704694" y="659619"/>
                  <a:pt x="1703109" y="661734"/>
                  <a:pt x="1700877" y="663379"/>
                </a:cubicBezTo>
                <a:cubicBezTo>
                  <a:pt x="1698645" y="665023"/>
                  <a:pt x="1696354" y="665611"/>
                  <a:pt x="1694004" y="665141"/>
                </a:cubicBezTo>
                <a:cubicBezTo>
                  <a:pt x="1695179" y="666785"/>
                  <a:pt x="1695767" y="668665"/>
                  <a:pt x="1695767" y="670780"/>
                </a:cubicBezTo>
                <a:cubicBezTo>
                  <a:pt x="1695767" y="674304"/>
                  <a:pt x="1694709" y="677476"/>
                  <a:pt x="1692595" y="680295"/>
                </a:cubicBezTo>
                <a:cubicBezTo>
                  <a:pt x="1695414" y="683114"/>
                  <a:pt x="1696824" y="685816"/>
                  <a:pt x="1696824" y="688401"/>
                </a:cubicBezTo>
                <a:cubicBezTo>
                  <a:pt x="1696824" y="690280"/>
                  <a:pt x="1696354" y="692630"/>
                  <a:pt x="1695414" y="695449"/>
                </a:cubicBezTo>
                <a:cubicBezTo>
                  <a:pt x="1696354" y="695449"/>
                  <a:pt x="1697705" y="695978"/>
                  <a:pt x="1699468" y="697035"/>
                </a:cubicBezTo>
                <a:cubicBezTo>
                  <a:pt x="1701230" y="698092"/>
                  <a:pt x="1702228" y="699208"/>
                  <a:pt x="1702463" y="700383"/>
                </a:cubicBezTo>
                <a:cubicBezTo>
                  <a:pt x="1704342" y="699678"/>
                  <a:pt x="1706692" y="699326"/>
                  <a:pt x="1709511" y="699326"/>
                </a:cubicBezTo>
                <a:cubicBezTo>
                  <a:pt x="1714680" y="699326"/>
                  <a:pt x="1718087" y="700501"/>
                  <a:pt x="1719732" y="702850"/>
                </a:cubicBezTo>
                <a:cubicBezTo>
                  <a:pt x="1722316" y="701910"/>
                  <a:pt x="1725018" y="701441"/>
                  <a:pt x="1727837" y="701441"/>
                </a:cubicBezTo>
                <a:cubicBezTo>
                  <a:pt x="1732301" y="701441"/>
                  <a:pt x="1735826" y="702733"/>
                  <a:pt x="1738410" y="705317"/>
                </a:cubicBezTo>
                <a:cubicBezTo>
                  <a:pt x="1740290" y="703438"/>
                  <a:pt x="1743403" y="701910"/>
                  <a:pt x="1747750" y="700736"/>
                </a:cubicBezTo>
                <a:cubicBezTo>
                  <a:pt x="1752096" y="699561"/>
                  <a:pt x="1756031" y="698974"/>
                  <a:pt x="1759556" y="698974"/>
                </a:cubicBezTo>
                <a:cubicBezTo>
                  <a:pt x="1761670" y="694744"/>
                  <a:pt x="1765429" y="692278"/>
                  <a:pt x="1770833" y="691573"/>
                </a:cubicBezTo>
                <a:cubicBezTo>
                  <a:pt x="1771303" y="689928"/>
                  <a:pt x="1772595" y="687813"/>
                  <a:pt x="1774710" y="685229"/>
                </a:cubicBezTo>
                <a:cubicBezTo>
                  <a:pt x="1773770" y="683819"/>
                  <a:pt x="1772948" y="681940"/>
                  <a:pt x="1772243" y="679590"/>
                </a:cubicBezTo>
                <a:cubicBezTo>
                  <a:pt x="1771538" y="677241"/>
                  <a:pt x="1771186" y="674891"/>
                  <a:pt x="1771186" y="672542"/>
                </a:cubicBezTo>
                <a:cubicBezTo>
                  <a:pt x="1771186" y="667608"/>
                  <a:pt x="1772361" y="663966"/>
                  <a:pt x="1774710" y="661617"/>
                </a:cubicBezTo>
                <a:cubicBezTo>
                  <a:pt x="1772126" y="658327"/>
                  <a:pt x="1770833" y="654451"/>
                  <a:pt x="1770833" y="649986"/>
                </a:cubicBezTo>
                <a:cubicBezTo>
                  <a:pt x="1770833" y="646932"/>
                  <a:pt x="1771303" y="644348"/>
                  <a:pt x="1772243" y="642233"/>
                </a:cubicBezTo>
                <a:cubicBezTo>
                  <a:pt x="1770363" y="643408"/>
                  <a:pt x="1768249" y="643995"/>
                  <a:pt x="1765899" y="643995"/>
                </a:cubicBezTo>
                <a:cubicBezTo>
                  <a:pt x="1763785" y="643995"/>
                  <a:pt x="1762023" y="643173"/>
                  <a:pt x="1760613" y="641528"/>
                </a:cubicBezTo>
                <a:close/>
                <a:moveTo>
                  <a:pt x="284239" y="641528"/>
                </a:moveTo>
                <a:cubicBezTo>
                  <a:pt x="282124" y="643643"/>
                  <a:pt x="279187" y="644700"/>
                  <a:pt x="275428" y="644700"/>
                </a:cubicBezTo>
                <a:cubicBezTo>
                  <a:pt x="273078" y="644700"/>
                  <a:pt x="270729" y="644113"/>
                  <a:pt x="268380" y="642938"/>
                </a:cubicBezTo>
                <a:cubicBezTo>
                  <a:pt x="265795" y="645522"/>
                  <a:pt x="262623" y="646815"/>
                  <a:pt x="258864" y="646815"/>
                </a:cubicBezTo>
                <a:cubicBezTo>
                  <a:pt x="257689" y="646815"/>
                  <a:pt x="255927" y="646345"/>
                  <a:pt x="253578" y="645405"/>
                </a:cubicBezTo>
                <a:cubicBezTo>
                  <a:pt x="250054" y="648929"/>
                  <a:pt x="246882" y="649986"/>
                  <a:pt x="244062" y="648577"/>
                </a:cubicBezTo>
                <a:cubicBezTo>
                  <a:pt x="242652" y="651866"/>
                  <a:pt x="240832" y="654098"/>
                  <a:pt x="238600" y="655273"/>
                </a:cubicBezTo>
                <a:cubicBezTo>
                  <a:pt x="236368" y="656448"/>
                  <a:pt x="233254" y="657035"/>
                  <a:pt x="229260" y="657035"/>
                </a:cubicBezTo>
                <a:cubicBezTo>
                  <a:pt x="228321" y="659619"/>
                  <a:pt x="226735" y="661734"/>
                  <a:pt x="224503" y="663379"/>
                </a:cubicBezTo>
                <a:cubicBezTo>
                  <a:pt x="222271" y="665023"/>
                  <a:pt x="219980" y="665611"/>
                  <a:pt x="217630" y="665141"/>
                </a:cubicBezTo>
                <a:cubicBezTo>
                  <a:pt x="218805" y="666785"/>
                  <a:pt x="219392" y="668665"/>
                  <a:pt x="219392" y="670780"/>
                </a:cubicBezTo>
                <a:cubicBezTo>
                  <a:pt x="219392" y="674304"/>
                  <a:pt x="218335" y="677476"/>
                  <a:pt x="216221" y="680295"/>
                </a:cubicBezTo>
                <a:cubicBezTo>
                  <a:pt x="219040" y="683114"/>
                  <a:pt x="220450" y="685816"/>
                  <a:pt x="220450" y="688401"/>
                </a:cubicBezTo>
                <a:cubicBezTo>
                  <a:pt x="220450" y="690280"/>
                  <a:pt x="219980" y="692630"/>
                  <a:pt x="219040" y="695449"/>
                </a:cubicBezTo>
                <a:cubicBezTo>
                  <a:pt x="219980" y="695449"/>
                  <a:pt x="221331" y="695978"/>
                  <a:pt x="223093" y="697035"/>
                </a:cubicBezTo>
                <a:cubicBezTo>
                  <a:pt x="224855" y="698092"/>
                  <a:pt x="225854" y="699208"/>
                  <a:pt x="226088" y="700383"/>
                </a:cubicBezTo>
                <a:cubicBezTo>
                  <a:pt x="227968" y="699678"/>
                  <a:pt x="230318" y="699326"/>
                  <a:pt x="233137" y="699326"/>
                </a:cubicBezTo>
                <a:cubicBezTo>
                  <a:pt x="238306" y="699326"/>
                  <a:pt x="241713" y="700501"/>
                  <a:pt x="243357" y="702850"/>
                </a:cubicBezTo>
                <a:cubicBezTo>
                  <a:pt x="245942" y="701910"/>
                  <a:pt x="248644" y="701441"/>
                  <a:pt x="251463" y="701441"/>
                </a:cubicBezTo>
                <a:cubicBezTo>
                  <a:pt x="255927" y="701441"/>
                  <a:pt x="259451" y="702733"/>
                  <a:pt x="262036" y="705317"/>
                </a:cubicBezTo>
                <a:cubicBezTo>
                  <a:pt x="263915" y="703438"/>
                  <a:pt x="267029" y="701910"/>
                  <a:pt x="271375" y="700736"/>
                </a:cubicBezTo>
                <a:cubicBezTo>
                  <a:pt x="275722" y="699561"/>
                  <a:pt x="279657" y="698974"/>
                  <a:pt x="283181" y="698974"/>
                </a:cubicBezTo>
                <a:cubicBezTo>
                  <a:pt x="285296" y="694744"/>
                  <a:pt x="289055" y="692278"/>
                  <a:pt x="294459" y="691573"/>
                </a:cubicBezTo>
                <a:cubicBezTo>
                  <a:pt x="294929" y="689928"/>
                  <a:pt x="296221" y="687813"/>
                  <a:pt x="298336" y="685229"/>
                </a:cubicBezTo>
                <a:cubicBezTo>
                  <a:pt x="297396" y="683819"/>
                  <a:pt x="296573" y="681940"/>
                  <a:pt x="295869" y="679590"/>
                </a:cubicBezTo>
                <a:cubicBezTo>
                  <a:pt x="295164" y="677241"/>
                  <a:pt x="294811" y="674891"/>
                  <a:pt x="294811" y="672542"/>
                </a:cubicBezTo>
                <a:cubicBezTo>
                  <a:pt x="294811" y="667608"/>
                  <a:pt x="295986" y="663966"/>
                  <a:pt x="298336" y="661617"/>
                </a:cubicBezTo>
                <a:cubicBezTo>
                  <a:pt x="295751" y="658327"/>
                  <a:pt x="294459" y="654451"/>
                  <a:pt x="294459" y="649986"/>
                </a:cubicBezTo>
                <a:cubicBezTo>
                  <a:pt x="294459" y="646932"/>
                  <a:pt x="294929" y="644348"/>
                  <a:pt x="295869" y="642233"/>
                </a:cubicBezTo>
                <a:cubicBezTo>
                  <a:pt x="293989" y="643408"/>
                  <a:pt x="291874" y="643995"/>
                  <a:pt x="289525" y="643995"/>
                </a:cubicBezTo>
                <a:cubicBezTo>
                  <a:pt x="287410" y="643995"/>
                  <a:pt x="285648" y="643173"/>
                  <a:pt x="284239" y="641528"/>
                </a:cubicBezTo>
                <a:close/>
                <a:moveTo>
                  <a:pt x="6150243" y="585845"/>
                </a:moveTo>
                <a:cubicBezTo>
                  <a:pt x="6148364" y="588430"/>
                  <a:pt x="6145545" y="589722"/>
                  <a:pt x="6141785" y="589722"/>
                </a:cubicBezTo>
                <a:cubicBezTo>
                  <a:pt x="6139671" y="589722"/>
                  <a:pt x="6137204" y="589134"/>
                  <a:pt x="6134384" y="587960"/>
                </a:cubicBezTo>
                <a:cubicBezTo>
                  <a:pt x="6132505" y="591719"/>
                  <a:pt x="6128746" y="593599"/>
                  <a:pt x="6123106" y="593599"/>
                </a:cubicBezTo>
                <a:cubicBezTo>
                  <a:pt x="6121932" y="593599"/>
                  <a:pt x="6119935" y="593364"/>
                  <a:pt x="6117116" y="592894"/>
                </a:cubicBezTo>
                <a:cubicBezTo>
                  <a:pt x="6118290" y="595008"/>
                  <a:pt x="6118878" y="598063"/>
                  <a:pt x="6118878" y="602057"/>
                </a:cubicBezTo>
                <a:cubicBezTo>
                  <a:pt x="6118878" y="605111"/>
                  <a:pt x="6118467" y="607872"/>
                  <a:pt x="6117644" y="610339"/>
                </a:cubicBezTo>
                <a:cubicBezTo>
                  <a:pt x="6116822" y="612806"/>
                  <a:pt x="6115823" y="614627"/>
                  <a:pt x="6114648" y="615801"/>
                </a:cubicBezTo>
                <a:cubicBezTo>
                  <a:pt x="6115823" y="617446"/>
                  <a:pt x="6116410" y="619795"/>
                  <a:pt x="6116410" y="622850"/>
                </a:cubicBezTo>
                <a:cubicBezTo>
                  <a:pt x="6116410" y="625669"/>
                  <a:pt x="6115823" y="628019"/>
                  <a:pt x="6114648" y="629898"/>
                </a:cubicBezTo>
                <a:cubicBezTo>
                  <a:pt x="6115823" y="632248"/>
                  <a:pt x="6116410" y="636124"/>
                  <a:pt x="6116410" y="641528"/>
                </a:cubicBezTo>
                <a:cubicBezTo>
                  <a:pt x="6116410" y="645992"/>
                  <a:pt x="6116058" y="650280"/>
                  <a:pt x="6115353" y="654392"/>
                </a:cubicBezTo>
                <a:cubicBezTo>
                  <a:pt x="6114648" y="658503"/>
                  <a:pt x="6113591" y="661264"/>
                  <a:pt x="6112182" y="662674"/>
                </a:cubicBezTo>
                <a:cubicBezTo>
                  <a:pt x="6113591" y="667373"/>
                  <a:pt x="6114296" y="671014"/>
                  <a:pt x="6114296" y="673599"/>
                </a:cubicBezTo>
                <a:cubicBezTo>
                  <a:pt x="6114296" y="676183"/>
                  <a:pt x="6113591" y="678768"/>
                  <a:pt x="6112182" y="681352"/>
                </a:cubicBezTo>
                <a:cubicBezTo>
                  <a:pt x="6113121" y="683232"/>
                  <a:pt x="6113591" y="685581"/>
                  <a:pt x="6113591" y="688401"/>
                </a:cubicBezTo>
                <a:cubicBezTo>
                  <a:pt x="6113591" y="689341"/>
                  <a:pt x="6113356" y="691220"/>
                  <a:pt x="6112886" y="694040"/>
                </a:cubicBezTo>
                <a:cubicBezTo>
                  <a:pt x="6113121" y="694275"/>
                  <a:pt x="6113709" y="694744"/>
                  <a:pt x="6114648" y="695449"/>
                </a:cubicBezTo>
                <a:cubicBezTo>
                  <a:pt x="6115588" y="696154"/>
                  <a:pt x="6116646" y="697681"/>
                  <a:pt x="6117820" y="700031"/>
                </a:cubicBezTo>
                <a:cubicBezTo>
                  <a:pt x="6119700" y="698151"/>
                  <a:pt x="6122226" y="696742"/>
                  <a:pt x="6125398" y="695802"/>
                </a:cubicBezTo>
                <a:cubicBezTo>
                  <a:pt x="6128569" y="694862"/>
                  <a:pt x="6131918" y="694392"/>
                  <a:pt x="6135442" y="694392"/>
                </a:cubicBezTo>
                <a:cubicBezTo>
                  <a:pt x="6138966" y="694392"/>
                  <a:pt x="6141550" y="694862"/>
                  <a:pt x="6143195" y="695802"/>
                </a:cubicBezTo>
                <a:cubicBezTo>
                  <a:pt x="6143900" y="694392"/>
                  <a:pt x="6145838" y="692924"/>
                  <a:pt x="6149010" y="691396"/>
                </a:cubicBezTo>
                <a:cubicBezTo>
                  <a:pt x="6152182" y="689869"/>
                  <a:pt x="6155177" y="689106"/>
                  <a:pt x="6157997" y="689106"/>
                </a:cubicBezTo>
                <a:cubicBezTo>
                  <a:pt x="6160111" y="689106"/>
                  <a:pt x="6162108" y="689693"/>
                  <a:pt x="6163988" y="690868"/>
                </a:cubicBezTo>
                <a:cubicBezTo>
                  <a:pt x="6165397" y="688048"/>
                  <a:pt x="6168217" y="685464"/>
                  <a:pt x="6172446" y="683114"/>
                </a:cubicBezTo>
                <a:cubicBezTo>
                  <a:pt x="6176675" y="680765"/>
                  <a:pt x="6180317" y="679473"/>
                  <a:pt x="6183371" y="679238"/>
                </a:cubicBezTo>
                <a:cubicBezTo>
                  <a:pt x="6182902" y="676653"/>
                  <a:pt x="6183313" y="673540"/>
                  <a:pt x="6184605" y="669898"/>
                </a:cubicBezTo>
                <a:cubicBezTo>
                  <a:pt x="6185897" y="666257"/>
                  <a:pt x="6187718" y="663261"/>
                  <a:pt x="6190067" y="660912"/>
                </a:cubicBezTo>
                <a:cubicBezTo>
                  <a:pt x="6189362" y="658797"/>
                  <a:pt x="6189010" y="656095"/>
                  <a:pt x="6189010" y="652806"/>
                </a:cubicBezTo>
                <a:cubicBezTo>
                  <a:pt x="6189010" y="649047"/>
                  <a:pt x="6189362" y="645346"/>
                  <a:pt x="6190067" y="641705"/>
                </a:cubicBezTo>
                <a:cubicBezTo>
                  <a:pt x="6190772" y="638063"/>
                  <a:pt x="6191712" y="635537"/>
                  <a:pt x="6192887" y="634127"/>
                </a:cubicBezTo>
                <a:cubicBezTo>
                  <a:pt x="6191007" y="632248"/>
                  <a:pt x="6189539" y="629487"/>
                  <a:pt x="6188482" y="625845"/>
                </a:cubicBezTo>
                <a:cubicBezTo>
                  <a:pt x="6187424" y="622204"/>
                  <a:pt x="6186896" y="618738"/>
                  <a:pt x="6186896" y="615449"/>
                </a:cubicBezTo>
                <a:cubicBezTo>
                  <a:pt x="6186896" y="613804"/>
                  <a:pt x="6187130" y="612042"/>
                  <a:pt x="6187600" y="610162"/>
                </a:cubicBezTo>
                <a:cubicBezTo>
                  <a:pt x="6183137" y="609458"/>
                  <a:pt x="6179612" y="605346"/>
                  <a:pt x="6177028" y="597828"/>
                </a:cubicBezTo>
                <a:cubicBezTo>
                  <a:pt x="6170919" y="597828"/>
                  <a:pt x="6166572" y="595008"/>
                  <a:pt x="6163988" y="589369"/>
                </a:cubicBezTo>
                <a:cubicBezTo>
                  <a:pt x="6162344" y="589839"/>
                  <a:pt x="6160111" y="589663"/>
                  <a:pt x="6157292" y="588841"/>
                </a:cubicBezTo>
                <a:cubicBezTo>
                  <a:pt x="6154473" y="588018"/>
                  <a:pt x="6152123" y="587020"/>
                  <a:pt x="6150243" y="585845"/>
                </a:cubicBezTo>
                <a:close/>
                <a:moveTo>
                  <a:pt x="711474" y="585845"/>
                </a:moveTo>
                <a:cubicBezTo>
                  <a:pt x="709594" y="588430"/>
                  <a:pt x="706775" y="589722"/>
                  <a:pt x="703016" y="589722"/>
                </a:cubicBezTo>
                <a:cubicBezTo>
                  <a:pt x="700901" y="589722"/>
                  <a:pt x="698434" y="589134"/>
                  <a:pt x="695615" y="587960"/>
                </a:cubicBezTo>
                <a:cubicBezTo>
                  <a:pt x="693735" y="591719"/>
                  <a:pt x="689976" y="593599"/>
                  <a:pt x="684337" y="593599"/>
                </a:cubicBezTo>
                <a:cubicBezTo>
                  <a:pt x="683162" y="593599"/>
                  <a:pt x="681165" y="593364"/>
                  <a:pt x="678346" y="592894"/>
                </a:cubicBezTo>
                <a:cubicBezTo>
                  <a:pt x="679520" y="595008"/>
                  <a:pt x="680108" y="598063"/>
                  <a:pt x="680108" y="602057"/>
                </a:cubicBezTo>
                <a:cubicBezTo>
                  <a:pt x="680108" y="605111"/>
                  <a:pt x="679697" y="607872"/>
                  <a:pt x="678874" y="610339"/>
                </a:cubicBezTo>
                <a:cubicBezTo>
                  <a:pt x="678052" y="612806"/>
                  <a:pt x="677053" y="614627"/>
                  <a:pt x="675879" y="615801"/>
                </a:cubicBezTo>
                <a:cubicBezTo>
                  <a:pt x="677053" y="617446"/>
                  <a:pt x="677641" y="619795"/>
                  <a:pt x="677641" y="622850"/>
                </a:cubicBezTo>
                <a:cubicBezTo>
                  <a:pt x="677641" y="625669"/>
                  <a:pt x="677053" y="628019"/>
                  <a:pt x="675879" y="629898"/>
                </a:cubicBezTo>
                <a:cubicBezTo>
                  <a:pt x="677053" y="632248"/>
                  <a:pt x="677641" y="636124"/>
                  <a:pt x="677641" y="641528"/>
                </a:cubicBezTo>
                <a:cubicBezTo>
                  <a:pt x="677641" y="645992"/>
                  <a:pt x="677288" y="650280"/>
                  <a:pt x="676583" y="654392"/>
                </a:cubicBezTo>
                <a:cubicBezTo>
                  <a:pt x="675879" y="658503"/>
                  <a:pt x="674821" y="661264"/>
                  <a:pt x="673412" y="662674"/>
                </a:cubicBezTo>
                <a:cubicBezTo>
                  <a:pt x="674821" y="667373"/>
                  <a:pt x="675526" y="671014"/>
                  <a:pt x="675526" y="673599"/>
                </a:cubicBezTo>
                <a:cubicBezTo>
                  <a:pt x="675526" y="676183"/>
                  <a:pt x="674821" y="678768"/>
                  <a:pt x="673412" y="681352"/>
                </a:cubicBezTo>
                <a:cubicBezTo>
                  <a:pt x="674351" y="683232"/>
                  <a:pt x="674821" y="685581"/>
                  <a:pt x="674821" y="688401"/>
                </a:cubicBezTo>
                <a:cubicBezTo>
                  <a:pt x="674821" y="689341"/>
                  <a:pt x="674586" y="691220"/>
                  <a:pt x="674116" y="694040"/>
                </a:cubicBezTo>
                <a:cubicBezTo>
                  <a:pt x="674351" y="694275"/>
                  <a:pt x="674939" y="694744"/>
                  <a:pt x="675879" y="695449"/>
                </a:cubicBezTo>
                <a:cubicBezTo>
                  <a:pt x="676818" y="696154"/>
                  <a:pt x="677876" y="697681"/>
                  <a:pt x="679050" y="700031"/>
                </a:cubicBezTo>
                <a:cubicBezTo>
                  <a:pt x="680930" y="698151"/>
                  <a:pt x="683456" y="696742"/>
                  <a:pt x="686628" y="695802"/>
                </a:cubicBezTo>
                <a:cubicBezTo>
                  <a:pt x="689799" y="694862"/>
                  <a:pt x="693148" y="694392"/>
                  <a:pt x="696672" y="694392"/>
                </a:cubicBezTo>
                <a:cubicBezTo>
                  <a:pt x="700196" y="694392"/>
                  <a:pt x="702780" y="694862"/>
                  <a:pt x="704425" y="695802"/>
                </a:cubicBezTo>
                <a:cubicBezTo>
                  <a:pt x="705130" y="694392"/>
                  <a:pt x="707068" y="692924"/>
                  <a:pt x="710240" y="691396"/>
                </a:cubicBezTo>
                <a:cubicBezTo>
                  <a:pt x="713412" y="689869"/>
                  <a:pt x="716407" y="689106"/>
                  <a:pt x="719227" y="689106"/>
                </a:cubicBezTo>
                <a:cubicBezTo>
                  <a:pt x="721342" y="689106"/>
                  <a:pt x="723339" y="689693"/>
                  <a:pt x="725218" y="690868"/>
                </a:cubicBezTo>
                <a:cubicBezTo>
                  <a:pt x="726628" y="688048"/>
                  <a:pt x="729447" y="685464"/>
                  <a:pt x="733677" y="683114"/>
                </a:cubicBezTo>
                <a:cubicBezTo>
                  <a:pt x="737906" y="680765"/>
                  <a:pt x="741547" y="679473"/>
                  <a:pt x="744602" y="679238"/>
                </a:cubicBezTo>
                <a:cubicBezTo>
                  <a:pt x="744132" y="676653"/>
                  <a:pt x="744543" y="673540"/>
                  <a:pt x="745835" y="669898"/>
                </a:cubicBezTo>
                <a:cubicBezTo>
                  <a:pt x="747127" y="666257"/>
                  <a:pt x="748948" y="663261"/>
                  <a:pt x="751298" y="660912"/>
                </a:cubicBezTo>
                <a:cubicBezTo>
                  <a:pt x="750593" y="658797"/>
                  <a:pt x="750240" y="656095"/>
                  <a:pt x="750240" y="652806"/>
                </a:cubicBezTo>
                <a:cubicBezTo>
                  <a:pt x="750240" y="649047"/>
                  <a:pt x="750593" y="645346"/>
                  <a:pt x="751298" y="641705"/>
                </a:cubicBezTo>
                <a:cubicBezTo>
                  <a:pt x="752003" y="638063"/>
                  <a:pt x="752942" y="635537"/>
                  <a:pt x="754117" y="634127"/>
                </a:cubicBezTo>
                <a:cubicBezTo>
                  <a:pt x="752238" y="632248"/>
                  <a:pt x="750769" y="629487"/>
                  <a:pt x="749712" y="625845"/>
                </a:cubicBezTo>
                <a:cubicBezTo>
                  <a:pt x="748655" y="622204"/>
                  <a:pt x="748126" y="618738"/>
                  <a:pt x="748126" y="615449"/>
                </a:cubicBezTo>
                <a:cubicBezTo>
                  <a:pt x="748126" y="613804"/>
                  <a:pt x="748361" y="612042"/>
                  <a:pt x="748831" y="610162"/>
                </a:cubicBezTo>
                <a:cubicBezTo>
                  <a:pt x="744367" y="609458"/>
                  <a:pt x="740843" y="605346"/>
                  <a:pt x="738258" y="597828"/>
                </a:cubicBezTo>
                <a:cubicBezTo>
                  <a:pt x="732149" y="597828"/>
                  <a:pt x="727803" y="595008"/>
                  <a:pt x="725218" y="589369"/>
                </a:cubicBezTo>
                <a:cubicBezTo>
                  <a:pt x="723574" y="589839"/>
                  <a:pt x="721342" y="589663"/>
                  <a:pt x="718522" y="588841"/>
                </a:cubicBezTo>
                <a:cubicBezTo>
                  <a:pt x="715703" y="588018"/>
                  <a:pt x="713353" y="587020"/>
                  <a:pt x="711474" y="585845"/>
                </a:cubicBezTo>
                <a:close/>
                <a:moveTo>
                  <a:pt x="7623085" y="575977"/>
                </a:moveTo>
                <a:cubicBezTo>
                  <a:pt x="7620500" y="578562"/>
                  <a:pt x="7617152" y="580617"/>
                  <a:pt x="7613041" y="582145"/>
                </a:cubicBezTo>
                <a:cubicBezTo>
                  <a:pt x="7608929" y="583672"/>
                  <a:pt x="7605346" y="584200"/>
                  <a:pt x="7602292" y="583731"/>
                </a:cubicBezTo>
                <a:cubicBezTo>
                  <a:pt x="7602056" y="586080"/>
                  <a:pt x="7600001" y="588841"/>
                  <a:pt x="7596124" y="592013"/>
                </a:cubicBezTo>
                <a:cubicBezTo>
                  <a:pt x="7592248" y="595184"/>
                  <a:pt x="7588782" y="597240"/>
                  <a:pt x="7585728" y="598180"/>
                </a:cubicBezTo>
                <a:cubicBezTo>
                  <a:pt x="7586432" y="599590"/>
                  <a:pt x="7586785" y="601234"/>
                  <a:pt x="7586785" y="603114"/>
                </a:cubicBezTo>
                <a:cubicBezTo>
                  <a:pt x="7586785" y="605463"/>
                  <a:pt x="7586197" y="607813"/>
                  <a:pt x="7585022" y="610162"/>
                </a:cubicBezTo>
                <a:cubicBezTo>
                  <a:pt x="7583848" y="612512"/>
                  <a:pt x="7582203" y="614509"/>
                  <a:pt x="7580089" y="616154"/>
                </a:cubicBezTo>
                <a:cubicBezTo>
                  <a:pt x="7580324" y="619443"/>
                  <a:pt x="7579560" y="622615"/>
                  <a:pt x="7577798" y="625669"/>
                </a:cubicBezTo>
                <a:cubicBezTo>
                  <a:pt x="7576036" y="628723"/>
                  <a:pt x="7573628" y="630838"/>
                  <a:pt x="7570573" y="632013"/>
                </a:cubicBezTo>
                <a:cubicBezTo>
                  <a:pt x="7571043" y="633892"/>
                  <a:pt x="7571278" y="635420"/>
                  <a:pt x="7571278" y="636594"/>
                </a:cubicBezTo>
                <a:cubicBezTo>
                  <a:pt x="7571278" y="639884"/>
                  <a:pt x="7570456" y="642468"/>
                  <a:pt x="7568811" y="644348"/>
                </a:cubicBezTo>
                <a:cubicBezTo>
                  <a:pt x="7569516" y="645992"/>
                  <a:pt x="7569869" y="647637"/>
                  <a:pt x="7569869" y="649282"/>
                </a:cubicBezTo>
                <a:cubicBezTo>
                  <a:pt x="7569869" y="651866"/>
                  <a:pt x="7568576" y="654685"/>
                  <a:pt x="7565992" y="657740"/>
                </a:cubicBezTo>
                <a:cubicBezTo>
                  <a:pt x="7571866" y="661734"/>
                  <a:pt x="7574802" y="667490"/>
                  <a:pt x="7574802" y="675009"/>
                </a:cubicBezTo>
                <a:cubicBezTo>
                  <a:pt x="7574802" y="679003"/>
                  <a:pt x="7574098" y="682410"/>
                  <a:pt x="7572688" y="685229"/>
                </a:cubicBezTo>
                <a:cubicBezTo>
                  <a:pt x="7575038" y="685464"/>
                  <a:pt x="7576682" y="686169"/>
                  <a:pt x="7577622" y="687344"/>
                </a:cubicBezTo>
                <a:cubicBezTo>
                  <a:pt x="7578562" y="688518"/>
                  <a:pt x="7579384" y="690398"/>
                  <a:pt x="7580089" y="692982"/>
                </a:cubicBezTo>
                <a:cubicBezTo>
                  <a:pt x="7585963" y="693687"/>
                  <a:pt x="7590309" y="696507"/>
                  <a:pt x="7593128" y="701441"/>
                </a:cubicBezTo>
                <a:cubicBezTo>
                  <a:pt x="7595713" y="701441"/>
                  <a:pt x="7598944" y="702263"/>
                  <a:pt x="7602820" y="703908"/>
                </a:cubicBezTo>
                <a:cubicBezTo>
                  <a:pt x="7606697" y="705552"/>
                  <a:pt x="7609223" y="707432"/>
                  <a:pt x="7610397" y="709546"/>
                </a:cubicBezTo>
                <a:cubicBezTo>
                  <a:pt x="7612277" y="707902"/>
                  <a:pt x="7615448" y="707079"/>
                  <a:pt x="7619913" y="707079"/>
                </a:cubicBezTo>
                <a:cubicBezTo>
                  <a:pt x="7623202" y="707079"/>
                  <a:pt x="7624964" y="707549"/>
                  <a:pt x="7625199" y="708489"/>
                </a:cubicBezTo>
                <a:cubicBezTo>
                  <a:pt x="7627079" y="706374"/>
                  <a:pt x="7629428" y="704730"/>
                  <a:pt x="7632247" y="703555"/>
                </a:cubicBezTo>
                <a:cubicBezTo>
                  <a:pt x="7635067" y="702380"/>
                  <a:pt x="7637652" y="701910"/>
                  <a:pt x="7640001" y="702145"/>
                </a:cubicBezTo>
                <a:cubicBezTo>
                  <a:pt x="7643995" y="698151"/>
                  <a:pt x="7648342" y="696154"/>
                  <a:pt x="7653041" y="696154"/>
                </a:cubicBezTo>
                <a:cubicBezTo>
                  <a:pt x="7654686" y="696154"/>
                  <a:pt x="7655860" y="696272"/>
                  <a:pt x="7656565" y="696507"/>
                </a:cubicBezTo>
                <a:cubicBezTo>
                  <a:pt x="7656330" y="694392"/>
                  <a:pt x="7656917" y="692336"/>
                  <a:pt x="7658327" y="690339"/>
                </a:cubicBezTo>
                <a:cubicBezTo>
                  <a:pt x="7659737" y="688342"/>
                  <a:pt x="7661381" y="686991"/>
                  <a:pt x="7663261" y="686286"/>
                </a:cubicBezTo>
                <a:cubicBezTo>
                  <a:pt x="7663261" y="683232"/>
                  <a:pt x="7664025" y="680589"/>
                  <a:pt x="7665552" y="678357"/>
                </a:cubicBezTo>
                <a:cubicBezTo>
                  <a:pt x="7667079" y="676125"/>
                  <a:pt x="7669017" y="674421"/>
                  <a:pt x="7671367" y="673247"/>
                </a:cubicBezTo>
                <a:cubicBezTo>
                  <a:pt x="7671367" y="668548"/>
                  <a:pt x="7672307" y="664788"/>
                  <a:pt x="7674186" y="661969"/>
                </a:cubicBezTo>
                <a:cubicBezTo>
                  <a:pt x="7673482" y="660089"/>
                  <a:pt x="7673129" y="658210"/>
                  <a:pt x="7673129" y="656330"/>
                </a:cubicBezTo>
                <a:cubicBezTo>
                  <a:pt x="7673129" y="653746"/>
                  <a:pt x="7673716" y="651220"/>
                  <a:pt x="7674891" y="648753"/>
                </a:cubicBezTo>
                <a:cubicBezTo>
                  <a:pt x="7676066" y="646286"/>
                  <a:pt x="7677710" y="644230"/>
                  <a:pt x="7679825" y="642586"/>
                </a:cubicBezTo>
                <a:cubicBezTo>
                  <a:pt x="7677476" y="640471"/>
                  <a:pt x="7676301" y="637887"/>
                  <a:pt x="7676301" y="634832"/>
                </a:cubicBezTo>
                <a:cubicBezTo>
                  <a:pt x="7676301" y="632013"/>
                  <a:pt x="7677123" y="629193"/>
                  <a:pt x="7678768" y="626374"/>
                </a:cubicBezTo>
                <a:cubicBezTo>
                  <a:pt x="7674069" y="623555"/>
                  <a:pt x="7670956" y="620794"/>
                  <a:pt x="7669428" y="618092"/>
                </a:cubicBezTo>
                <a:cubicBezTo>
                  <a:pt x="7667901" y="615390"/>
                  <a:pt x="7667138" y="610397"/>
                  <a:pt x="7667138" y="603114"/>
                </a:cubicBezTo>
                <a:cubicBezTo>
                  <a:pt x="7665023" y="603349"/>
                  <a:pt x="7662850" y="602174"/>
                  <a:pt x="7660618" y="599590"/>
                </a:cubicBezTo>
                <a:cubicBezTo>
                  <a:pt x="7658386" y="597005"/>
                  <a:pt x="7657035" y="594068"/>
                  <a:pt x="7656565" y="590779"/>
                </a:cubicBezTo>
                <a:cubicBezTo>
                  <a:pt x="7653980" y="591484"/>
                  <a:pt x="7650867" y="590720"/>
                  <a:pt x="7647226" y="588488"/>
                </a:cubicBezTo>
                <a:cubicBezTo>
                  <a:pt x="7643584" y="586256"/>
                  <a:pt x="7641763" y="583378"/>
                  <a:pt x="7641763" y="579854"/>
                </a:cubicBezTo>
                <a:cubicBezTo>
                  <a:pt x="7639884" y="580794"/>
                  <a:pt x="7637652" y="581264"/>
                  <a:pt x="7635067" y="581264"/>
                </a:cubicBezTo>
                <a:cubicBezTo>
                  <a:pt x="7630133" y="581264"/>
                  <a:pt x="7626139" y="579501"/>
                  <a:pt x="7623085" y="575977"/>
                </a:cubicBezTo>
                <a:close/>
                <a:moveTo>
                  <a:pt x="888915" y="575977"/>
                </a:moveTo>
                <a:cubicBezTo>
                  <a:pt x="886330" y="578562"/>
                  <a:pt x="882982" y="580617"/>
                  <a:pt x="878871" y="582145"/>
                </a:cubicBezTo>
                <a:cubicBezTo>
                  <a:pt x="874759" y="583672"/>
                  <a:pt x="871176" y="584200"/>
                  <a:pt x="868122" y="583731"/>
                </a:cubicBezTo>
                <a:cubicBezTo>
                  <a:pt x="867887" y="586080"/>
                  <a:pt x="865831" y="588841"/>
                  <a:pt x="861954" y="592013"/>
                </a:cubicBezTo>
                <a:cubicBezTo>
                  <a:pt x="858078" y="595184"/>
                  <a:pt x="854612" y="597240"/>
                  <a:pt x="851558" y="598180"/>
                </a:cubicBezTo>
                <a:cubicBezTo>
                  <a:pt x="852263" y="599590"/>
                  <a:pt x="852615" y="601234"/>
                  <a:pt x="852615" y="603114"/>
                </a:cubicBezTo>
                <a:cubicBezTo>
                  <a:pt x="852615" y="605463"/>
                  <a:pt x="852028" y="607813"/>
                  <a:pt x="850853" y="610162"/>
                </a:cubicBezTo>
                <a:cubicBezTo>
                  <a:pt x="849678" y="612512"/>
                  <a:pt x="848034" y="614509"/>
                  <a:pt x="845919" y="616154"/>
                </a:cubicBezTo>
                <a:cubicBezTo>
                  <a:pt x="846154" y="619443"/>
                  <a:pt x="845390" y="622615"/>
                  <a:pt x="843628" y="625669"/>
                </a:cubicBezTo>
                <a:cubicBezTo>
                  <a:pt x="841866" y="628723"/>
                  <a:pt x="839458" y="630838"/>
                  <a:pt x="836404" y="632013"/>
                </a:cubicBezTo>
                <a:cubicBezTo>
                  <a:pt x="836873" y="633892"/>
                  <a:pt x="837108" y="635420"/>
                  <a:pt x="837108" y="636594"/>
                </a:cubicBezTo>
                <a:cubicBezTo>
                  <a:pt x="837108" y="639884"/>
                  <a:pt x="836286" y="642468"/>
                  <a:pt x="834642" y="644348"/>
                </a:cubicBezTo>
                <a:cubicBezTo>
                  <a:pt x="835346" y="645992"/>
                  <a:pt x="835699" y="647637"/>
                  <a:pt x="835699" y="649282"/>
                </a:cubicBezTo>
                <a:cubicBezTo>
                  <a:pt x="835699" y="651866"/>
                  <a:pt x="834406" y="654685"/>
                  <a:pt x="831822" y="657740"/>
                </a:cubicBezTo>
                <a:cubicBezTo>
                  <a:pt x="837696" y="661734"/>
                  <a:pt x="840633" y="667490"/>
                  <a:pt x="840633" y="675009"/>
                </a:cubicBezTo>
                <a:cubicBezTo>
                  <a:pt x="840633" y="679003"/>
                  <a:pt x="839928" y="682410"/>
                  <a:pt x="838518" y="685229"/>
                </a:cubicBezTo>
                <a:cubicBezTo>
                  <a:pt x="840867" y="685464"/>
                  <a:pt x="842512" y="686169"/>
                  <a:pt x="843452" y="687344"/>
                </a:cubicBezTo>
                <a:cubicBezTo>
                  <a:pt x="844392" y="688518"/>
                  <a:pt x="845214" y="690398"/>
                  <a:pt x="845919" y="692982"/>
                </a:cubicBezTo>
                <a:cubicBezTo>
                  <a:pt x="851793" y="693687"/>
                  <a:pt x="856139" y="696507"/>
                  <a:pt x="858959" y="701441"/>
                </a:cubicBezTo>
                <a:cubicBezTo>
                  <a:pt x="861543" y="701441"/>
                  <a:pt x="864773" y="702263"/>
                  <a:pt x="868650" y="703908"/>
                </a:cubicBezTo>
                <a:cubicBezTo>
                  <a:pt x="872527" y="705552"/>
                  <a:pt x="875053" y="707432"/>
                  <a:pt x="876227" y="709546"/>
                </a:cubicBezTo>
                <a:cubicBezTo>
                  <a:pt x="878107" y="707902"/>
                  <a:pt x="881279" y="707079"/>
                  <a:pt x="885743" y="707079"/>
                </a:cubicBezTo>
                <a:cubicBezTo>
                  <a:pt x="889032" y="707079"/>
                  <a:pt x="890795" y="707549"/>
                  <a:pt x="891029" y="708489"/>
                </a:cubicBezTo>
                <a:cubicBezTo>
                  <a:pt x="892909" y="706374"/>
                  <a:pt x="895258" y="704730"/>
                  <a:pt x="898077" y="703555"/>
                </a:cubicBezTo>
                <a:cubicBezTo>
                  <a:pt x="900897" y="702380"/>
                  <a:pt x="903482" y="701910"/>
                  <a:pt x="905831" y="702145"/>
                </a:cubicBezTo>
                <a:cubicBezTo>
                  <a:pt x="909825" y="698151"/>
                  <a:pt x="914172" y="696154"/>
                  <a:pt x="918871" y="696154"/>
                </a:cubicBezTo>
                <a:cubicBezTo>
                  <a:pt x="920515" y="696154"/>
                  <a:pt x="921690" y="696272"/>
                  <a:pt x="922394" y="696507"/>
                </a:cubicBezTo>
                <a:cubicBezTo>
                  <a:pt x="922160" y="694392"/>
                  <a:pt x="922747" y="692336"/>
                  <a:pt x="924157" y="690339"/>
                </a:cubicBezTo>
                <a:cubicBezTo>
                  <a:pt x="925567" y="688342"/>
                  <a:pt x="927212" y="686991"/>
                  <a:pt x="929091" y="686286"/>
                </a:cubicBezTo>
                <a:cubicBezTo>
                  <a:pt x="929091" y="683232"/>
                  <a:pt x="929855" y="680589"/>
                  <a:pt x="931382" y="678357"/>
                </a:cubicBezTo>
                <a:cubicBezTo>
                  <a:pt x="932909" y="676125"/>
                  <a:pt x="934847" y="674421"/>
                  <a:pt x="937197" y="673247"/>
                </a:cubicBezTo>
                <a:cubicBezTo>
                  <a:pt x="937197" y="668548"/>
                  <a:pt x="938136" y="664788"/>
                  <a:pt x="940016" y="661969"/>
                </a:cubicBezTo>
                <a:cubicBezTo>
                  <a:pt x="939312" y="660089"/>
                  <a:pt x="938959" y="658210"/>
                  <a:pt x="938959" y="656330"/>
                </a:cubicBezTo>
                <a:cubicBezTo>
                  <a:pt x="938959" y="653746"/>
                  <a:pt x="939547" y="651220"/>
                  <a:pt x="940721" y="648753"/>
                </a:cubicBezTo>
                <a:cubicBezTo>
                  <a:pt x="941896" y="646286"/>
                  <a:pt x="943541" y="644230"/>
                  <a:pt x="945655" y="642586"/>
                </a:cubicBezTo>
                <a:cubicBezTo>
                  <a:pt x="943306" y="640471"/>
                  <a:pt x="942131" y="637887"/>
                  <a:pt x="942131" y="634832"/>
                </a:cubicBezTo>
                <a:cubicBezTo>
                  <a:pt x="942131" y="632013"/>
                  <a:pt x="942953" y="629193"/>
                  <a:pt x="944598" y="626374"/>
                </a:cubicBezTo>
                <a:cubicBezTo>
                  <a:pt x="939899" y="623555"/>
                  <a:pt x="936786" y="620794"/>
                  <a:pt x="935258" y="618092"/>
                </a:cubicBezTo>
                <a:cubicBezTo>
                  <a:pt x="933731" y="615390"/>
                  <a:pt x="932967" y="610397"/>
                  <a:pt x="932967" y="603114"/>
                </a:cubicBezTo>
                <a:cubicBezTo>
                  <a:pt x="930853" y="603349"/>
                  <a:pt x="928680" y="602174"/>
                  <a:pt x="926448" y="599590"/>
                </a:cubicBezTo>
                <a:cubicBezTo>
                  <a:pt x="924216" y="597005"/>
                  <a:pt x="922865" y="594068"/>
                  <a:pt x="922394" y="590779"/>
                </a:cubicBezTo>
                <a:cubicBezTo>
                  <a:pt x="919811" y="591484"/>
                  <a:pt x="916697" y="590720"/>
                  <a:pt x="913056" y="588488"/>
                </a:cubicBezTo>
                <a:cubicBezTo>
                  <a:pt x="909414" y="586256"/>
                  <a:pt x="907593" y="583378"/>
                  <a:pt x="907593" y="579854"/>
                </a:cubicBezTo>
                <a:cubicBezTo>
                  <a:pt x="905714" y="580794"/>
                  <a:pt x="903482" y="581264"/>
                  <a:pt x="900897" y="581264"/>
                </a:cubicBezTo>
                <a:cubicBezTo>
                  <a:pt x="895964" y="581264"/>
                  <a:pt x="891969" y="579501"/>
                  <a:pt x="888915" y="575977"/>
                </a:cubicBezTo>
                <a:close/>
                <a:moveTo>
                  <a:pt x="5185751" y="571396"/>
                </a:moveTo>
                <a:cubicBezTo>
                  <a:pt x="5184811" y="573275"/>
                  <a:pt x="5182345" y="575390"/>
                  <a:pt x="5178351" y="577739"/>
                </a:cubicBezTo>
                <a:cubicBezTo>
                  <a:pt x="5174356" y="580089"/>
                  <a:pt x="5170949" y="581499"/>
                  <a:pt x="5168130" y="581968"/>
                </a:cubicBezTo>
                <a:cubicBezTo>
                  <a:pt x="5167895" y="584318"/>
                  <a:pt x="5166779" y="586433"/>
                  <a:pt x="5164782" y="588312"/>
                </a:cubicBezTo>
                <a:cubicBezTo>
                  <a:pt x="5162785" y="590192"/>
                  <a:pt x="5160259" y="591601"/>
                  <a:pt x="5157205" y="592541"/>
                </a:cubicBezTo>
                <a:cubicBezTo>
                  <a:pt x="5157205" y="594656"/>
                  <a:pt x="5156324" y="597475"/>
                  <a:pt x="5154562" y="600999"/>
                </a:cubicBezTo>
                <a:cubicBezTo>
                  <a:pt x="5152799" y="604524"/>
                  <a:pt x="5150979" y="606991"/>
                  <a:pt x="5149099" y="608400"/>
                </a:cubicBezTo>
                <a:lnTo>
                  <a:pt x="5149452" y="613687"/>
                </a:lnTo>
                <a:cubicBezTo>
                  <a:pt x="5149452" y="618151"/>
                  <a:pt x="5148923" y="622262"/>
                  <a:pt x="5147866" y="626022"/>
                </a:cubicBezTo>
                <a:cubicBezTo>
                  <a:pt x="5146808" y="629781"/>
                  <a:pt x="5145105" y="632013"/>
                  <a:pt x="5142756" y="632718"/>
                </a:cubicBezTo>
                <a:cubicBezTo>
                  <a:pt x="5144400" y="634127"/>
                  <a:pt x="5145692" y="636301"/>
                  <a:pt x="5146632" y="639238"/>
                </a:cubicBezTo>
                <a:cubicBezTo>
                  <a:pt x="5147572" y="642174"/>
                  <a:pt x="5148042" y="645287"/>
                  <a:pt x="5148042" y="648577"/>
                </a:cubicBezTo>
                <a:cubicBezTo>
                  <a:pt x="5148042" y="653746"/>
                  <a:pt x="5147220" y="657857"/>
                  <a:pt x="5145575" y="660912"/>
                </a:cubicBezTo>
                <a:cubicBezTo>
                  <a:pt x="5147454" y="661851"/>
                  <a:pt x="5149334" y="663672"/>
                  <a:pt x="5151214" y="666374"/>
                </a:cubicBezTo>
                <a:cubicBezTo>
                  <a:pt x="5153094" y="669076"/>
                  <a:pt x="5154033" y="672072"/>
                  <a:pt x="5154033" y="675361"/>
                </a:cubicBezTo>
                <a:cubicBezTo>
                  <a:pt x="5154033" y="677006"/>
                  <a:pt x="5153681" y="678885"/>
                  <a:pt x="5152976" y="681000"/>
                </a:cubicBezTo>
                <a:cubicBezTo>
                  <a:pt x="5154150" y="681705"/>
                  <a:pt x="5155678" y="683937"/>
                  <a:pt x="5157557" y="687696"/>
                </a:cubicBezTo>
                <a:cubicBezTo>
                  <a:pt x="5159437" y="691455"/>
                  <a:pt x="5160494" y="693922"/>
                  <a:pt x="5160729" y="695097"/>
                </a:cubicBezTo>
                <a:cubicBezTo>
                  <a:pt x="5164253" y="695332"/>
                  <a:pt x="5167719" y="696037"/>
                  <a:pt x="5171126" y="697211"/>
                </a:cubicBezTo>
                <a:cubicBezTo>
                  <a:pt x="5174532" y="698386"/>
                  <a:pt x="5176941" y="700148"/>
                  <a:pt x="5178351" y="702498"/>
                </a:cubicBezTo>
                <a:cubicBezTo>
                  <a:pt x="5181875" y="700383"/>
                  <a:pt x="5185282" y="699326"/>
                  <a:pt x="5188571" y="699326"/>
                </a:cubicBezTo>
                <a:cubicBezTo>
                  <a:pt x="5193035" y="699326"/>
                  <a:pt x="5197382" y="700971"/>
                  <a:pt x="5201610" y="704260"/>
                </a:cubicBezTo>
                <a:cubicBezTo>
                  <a:pt x="5203725" y="701675"/>
                  <a:pt x="5206897" y="700383"/>
                  <a:pt x="5211126" y="700383"/>
                </a:cubicBezTo>
                <a:cubicBezTo>
                  <a:pt x="5214650" y="700383"/>
                  <a:pt x="5217117" y="700853"/>
                  <a:pt x="5218527" y="701793"/>
                </a:cubicBezTo>
                <a:cubicBezTo>
                  <a:pt x="5219232" y="700853"/>
                  <a:pt x="5221053" y="699385"/>
                  <a:pt x="5223989" y="697388"/>
                </a:cubicBezTo>
                <a:cubicBezTo>
                  <a:pt x="5226926" y="695391"/>
                  <a:pt x="5229922" y="693922"/>
                  <a:pt x="5232976" y="692982"/>
                </a:cubicBezTo>
                <a:cubicBezTo>
                  <a:pt x="5230157" y="690163"/>
                  <a:pt x="5228747" y="684877"/>
                  <a:pt x="5228747" y="677123"/>
                </a:cubicBezTo>
                <a:cubicBezTo>
                  <a:pt x="5228747" y="671954"/>
                  <a:pt x="5229452" y="667255"/>
                  <a:pt x="5230862" y="663026"/>
                </a:cubicBezTo>
                <a:cubicBezTo>
                  <a:pt x="5228982" y="659267"/>
                  <a:pt x="5228042" y="655743"/>
                  <a:pt x="5228042" y="652453"/>
                </a:cubicBezTo>
                <a:cubicBezTo>
                  <a:pt x="5228042" y="649399"/>
                  <a:pt x="5228630" y="646932"/>
                  <a:pt x="5229805" y="645053"/>
                </a:cubicBezTo>
                <a:cubicBezTo>
                  <a:pt x="5228865" y="643408"/>
                  <a:pt x="5228395" y="641176"/>
                  <a:pt x="5228395" y="638356"/>
                </a:cubicBezTo>
                <a:cubicBezTo>
                  <a:pt x="5228395" y="634362"/>
                  <a:pt x="5229217" y="630838"/>
                  <a:pt x="5230862" y="627784"/>
                </a:cubicBezTo>
                <a:cubicBezTo>
                  <a:pt x="5229452" y="625199"/>
                  <a:pt x="5228747" y="622027"/>
                  <a:pt x="5228747" y="618268"/>
                </a:cubicBezTo>
                <a:cubicBezTo>
                  <a:pt x="5228747" y="616624"/>
                  <a:pt x="5228982" y="614861"/>
                  <a:pt x="5229452" y="612982"/>
                </a:cubicBezTo>
                <a:cubicBezTo>
                  <a:pt x="5227337" y="610162"/>
                  <a:pt x="5226280" y="606168"/>
                  <a:pt x="5226280" y="600999"/>
                </a:cubicBezTo>
                <a:cubicBezTo>
                  <a:pt x="5226280" y="597475"/>
                  <a:pt x="5226868" y="594303"/>
                  <a:pt x="5228042" y="591484"/>
                </a:cubicBezTo>
                <a:cubicBezTo>
                  <a:pt x="5226633" y="590544"/>
                  <a:pt x="5225458" y="588841"/>
                  <a:pt x="5224518" y="586374"/>
                </a:cubicBezTo>
                <a:cubicBezTo>
                  <a:pt x="5223578" y="583907"/>
                  <a:pt x="5222991" y="581616"/>
                  <a:pt x="5222756" y="579501"/>
                </a:cubicBezTo>
                <a:cubicBezTo>
                  <a:pt x="5219937" y="579736"/>
                  <a:pt x="5217117" y="579325"/>
                  <a:pt x="5214298" y="578268"/>
                </a:cubicBezTo>
                <a:cubicBezTo>
                  <a:pt x="5211478" y="577211"/>
                  <a:pt x="5209599" y="575742"/>
                  <a:pt x="5208659" y="573863"/>
                </a:cubicBezTo>
                <a:cubicBezTo>
                  <a:pt x="5205605" y="575507"/>
                  <a:pt x="5202550" y="576330"/>
                  <a:pt x="5199496" y="576330"/>
                </a:cubicBezTo>
                <a:cubicBezTo>
                  <a:pt x="5195032" y="576330"/>
                  <a:pt x="5190451" y="574685"/>
                  <a:pt x="5185751" y="571396"/>
                </a:cubicBezTo>
                <a:close/>
                <a:moveTo>
                  <a:pt x="6905881" y="548488"/>
                </a:moveTo>
                <a:cubicBezTo>
                  <a:pt x="6911754" y="548488"/>
                  <a:pt x="6916982" y="549898"/>
                  <a:pt x="6921564" y="552717"/>
                </a:cubicBezTo>
                <a:cubicBezTo>
                  <a:pt x="6926145" y="555537"/>
                  <a:pt x="6928788" y="559296"/>
                  <a:pt x="6929493" y="563995"/>
                </a:cubicBezTo>
                <a:cubicBezTo>
                  <a:pt x="6933722" y="565405"/>
                  <a:pt x="6936953" y="567578"/>
                  <a:pt x="6939185" y="570515"/>
                </a:cubicBezTo>
                <a:cubicBezTo>
                  <a:pt x="6941417" y="573452"/>
                  <a:pt x="6942768" y="577504"/>
                  <a:pt x="6943238" y="582673"/>
                </a:cubicBezTo>
                <a:cubicBezTo>
                  <a:pt x="6946292" y="585728"/>
                  <a:pt x="6948524" y="589311"/>
                  <a:pt x="6949934" y="593422"/>
                </a:cubicBezTo>
                <a:cubicBezTo>
                  <a:pt x="6951344" y="597534"/>
                  <a:pt x="6952048" y="601704"/>
                  <a:pt x="6952048" y="605933"/>
                </a:cubicBezTo>
                <a:cubicBezTo>
                  <a:pt x="6952048" y="611337"/>
                  <a:pt x="6951109" y="615684"/>
                  <a:pt x="6949229" y="618973"/>
                </a:cubicBezTo>
                <a:cubicBezTo>
                  <a:pt x="6950873" y="621323"/>
                  <a:pt x="6952283" y="624847"/>
                  <a:pt x="6953458" y="629546"/>
                </a:cubicBezTo>
                <a:cubicBezTo>
                  <a:pt x="6954633" y="634245"/>
                  <a:pt x="6955220" y="638826"/>
                  <a:pt x="6955220" y="643290"/>
                </a:cubicBezTo>
                <a:cubicBezTo>
                  <a:pt x="6955220" y="645170"/>
                  <a:pt x="6954985" y="647519"/>
                  <a:pt x="6954516" y="650339"/>
                </a:cubicBezTo>
                <a:cubicBezTo>
                  <a:pt x="6956160" y="653863"/>
                  <a:pt x="6956982" y="656213"/>
                  <a:pt x="6956982" y="657387"/>
                </a:cubicBezTo>
                <a:cubicBezTo>
                  <a:pt x="6956982" y="658092"/>
                  <a:pt x="6956630" y="659737"/>
                  <a:pt x="6955925" y="662321"/>
                </a:cubicBezTo>
                <a:cubicBezTo>
                  <a:pt x="6956160" y="663261"/>
                  <a:pt x="6956395" y="664377"/>
                  <a:pt x="6956630" y="665669"/>
                </a:cubicBezTo>
                <a:cubicBezTo>
                  <a:pt x="6956865" y="666962"/>
                  <a:pt x="6956982" y="668548"/>
                  <a:pt x="6956982" y="670427"/>
                </a:cubicBezTo>
                <a:cubicBezTo>
                  <a:pt x="6956982" y="673951"/>
                  <a:pt x="6955690" y="677123"/>
                  <a:pt x="6953106" y="679943"/>
                </a:cubicBezTo>
                <a:cubicBezTo>
                  <a:pt x="6954045" y="682527"/>
                  <a:pt x="6954516" y="685699"/>
                  <a:pt x="6954516" y="689458"/>
                </a:cubicBezTo>
                <a:cubicBezTo>
                  <a:pt x="6954516" y="694392"/>
                  <a:pt x="6953341" y="698386"/>
                  <a:pt x="6950991" y="701441"/>
                </a:cubicBezTo>
                <a:cubicBezTo>
                  <a:pt x="6951461" y="702380"/>
                  <a:pt x="6951696" y="703908"/>
                  <a:pt x="6951696" y="706022"/>
                </a:cubicBezTo>
                <a:cubicBezTo>
                  <a:pt x="6951696" y="710956"/>
                  <a:pt x="6949699" y="715068"/>
                  <a:pt x="6945704" y="718357"/>
                </a:cubicBezTo>
                <a:cubicBezTo>
                  <a:pt x="6944765" y="721646"/>
                  <a:pt x="6943003" y="724172"/>
                  <a:pt x="6940418" y="725934"/>
                </a:cubicBezTo>
                <a:cubicBezTo>
                  <a:pt x="6937834" y="727696"/>
                  <a:pt x="6935014" y="728577"/>
                  <a:pt x="6931960" y="728577"/>
                </a:cubicBezTo>
                <a:cubicBezTo>
                  <a:pt x="6928906" y="728577"/>
                  <a:pt x="6926439" y="727637"/>
                  <a:pt x="6924559" y="725758"/>
                </a:cubicBezTo>
                <a:cubicBezTo>
                  <a:pt x="6918450" y="728342"/>
                  <a:pt x="6913516" y="729635"/>
                  <a:pt x="6909757" y="729635"/>
                </a:cubicBezTo>
                <a:cubicBezTo>
                  <a:pt x="6907878" y="729635"/>
                  <a:pt x="6906468" y="729517"/>
                  <a:pt x="6905528" y="729282"/>
                </a:cubicBezTo>
                <a:cubicBezTo>
                  <a:pt x="6899420" y="731162"/>
                  <a:pt x="6894251" y="732102"/>
                  <a:pt x="6890021" y="732102"/>
                </a:cubicBezTo>
                <a:cubicBezTo>
                  <a:pt x="6886967" y="732102"/>
                  <a:pt x="6882738" y="731514"/>
                  <a:pt x="6877334" y="730339"/>
                </a:cubicBezTo>
                <a:cubicBezTo>
                  <a:pt x="6874045" y="732219"/>
                  <a:pt x="6870873" y="733159"/>
                  <a:pt x="6867819" y="733159"/>
                </a:cubicBezTo>
                <a:cubicBezTo>
                  <a:pt x="6865000" y="733159"/>
                  <a:pt x="6862415" y="732336"/>
                  <a:pt x="6860066" y="730692"/>
                </a:cubicBezTo>
                <a:cubicBezTo>
                  <a:pt x="6858891" y="730927"/>
                  <a:pt x="6857129" y="731044"/>
                  <a:pt x="6854779" y="731044"/>
                </a:cubicBezTo>
                <a:cubicBezTo>
                  <a:pt x="6845616" y="731044"/>
                  <a:pt x="6838567" y="726933"/>
                  <a:pt x="6833633" y="718709"/>
                </a:cubicBezTo>
                <a:cubicBezTo>
                  <a:pt x="6824705" y="713540"/>
                  <a:pt x="6820241" y="705787"/>
                  <a:pt x="6820241" y="695449"/>
                </a:cubicBezTo>
                <a:cubicBezTo>
                  <a:pt x="6820241" y="692865"/>
                  <a:pt x="6820359" y="690868"/>
                  <a:pt x="6820594" y="689458"/>
                </a:cubicBezTo>
                <a:cubicBezTo>
                  <a:pt x="6818479" y="688048"/>
                  <a:pt x="6817422" y="685112"/>
                  <a:pt x="6817422" y="680647"/>
                </a:cubicBezTo>
                <a:cubicBezTo>
                  <a:pt x="6817422" y="677593"/>
                  <a:pt x="6818009" y="674891"/>
                  <a:pt x="6819184" y="672542"/>
                </a:cubicBezTo>
                <a:cubicBezTo>
                  <a:pt x="6818244" y="668313"/>
                  <a:pt x="6817775" y="665611"/>
                  <a:pt x="6817775" y="664436"/>
                </a:cubicBezTo>
                <a:cubicBezTo>
                  <a:pt x="6817775" y="657622"/>
                  <a:pt x="6821064" y="651514"/>
                  <a:pt x="6827643" y="646110"/>
                </a:cubicBezTo>
                <a:cubicBezTo>
                  <a:pt x="6830227" y="640706"/>
                  <a:pt x="6833222" y="637064"/>
                  <a:pt x="6836629" y="635185"/>
                </a:cubicBezTo>
                <a:cubicBezTo>
                  <a:pt x="6840036" y="633305"/>
                  <a:pt x="6844324" y="631895"/>
                  <a:pt x="6849493" y="630956"/>
                </a:cubicBezTo>
                <a:cubicBezTo>
                  <a:pt x="6850902" y="626961"/>
                  <a:pt x="6854191" y="624259"/>
                  <a:pt x="6859360" y="622850"/>
                </a:cubicBezTo>
                <a:cubicBezTo>
                  <a:pt x="6864529" y="621440"/>
                  <a:pt x="6869581" y="620970"/>
                  <a:pt x="6874515" y="621440"/>
                </a:cubicBezTo>
                <a:cubicBezTo>
                  <a:pt x="6875924" y="620500"/>
                  <a:pt x="6877921" y="619619"/>
                  <a:pt x="6880506" y="618797"/>
                </a:cubicBezTo>
                <a:cubicBezTo>
                  <a:pt x="6883090" y="617975"/>
                  <a:pt x="6885675" y="617563"/>
                  <a:pt x="6888259" y="617563"/>
                </a:cubicBezTo>
                <a:cubicBezTo>
                  <a:pt x="6891079" y="617563"/>
                  <a:pt x="6893546" y="618033"/>
                  <a:pt x="6895660" y="618973"/>
                </a:cubicBezTo>
                <a:cubicBezTo>
                  <a:pt x="6896130" y="618503"/>
                  <a:pt x="6897305" y="618268"/>
                  <a:pt x="6899185" y="618268"/>
                </a:cubicBezTo>
                <a:cubicBezTo>
                  <a:pt x="6900594" y="618268"/>
                  <a:pt x="6902004" y="618386"/>
                  <a:pt x="6903413" y="618621"/>
                </a:cubicBezTo>
                <a:cubicBezTo>
                  <a:pt x="6904823" y="618856"/>
                  <a:pt x="6905763" y="619208"/>
                  <a:pt x="6906233" y="619678"/>
                </a:cubicBezTo>
                <a:cubicBezTo>
                  <a:pt x="6909522" y="615449"/>
                  <a:pt x="6913399" y="613334"/>
                  <a:pt x="6917863" y="613334"/>
                </a:cubicBezTo>
                <a:cubicBezTo>
                  <a:pt x="6919273" y="613334"/>
                  <a:pt x="6920683" y="613687"/>
                  <a:pt x="6922092" y="614392"/>
                </a:cubicBezTo>
                <a:lnTo>
                  <a:pt x="6922092" y="613334"/>
                </a:lnTo>
                <a:cubicBezTo>
                  <a:pt x="6922092" y="609340"/>
                  <a:pt x="6922915" y="606521"/>
                  <a:pt x="6924559" y="604876"/>
                </a:cubicBezTo>
                <a:cubicBezTo>
                  <a:pt x="6922210" y="604171"/>
                  <a:pt x="6919684" y="602115"/>
                  <a:pt x="6916982" y="598709"/>
                </a:cubicBezTo>
                <a:cubicBezTo>
                  <a:pt x="6914280" y="595302"/>
                  <a:pt x="6912694" y="592189"/>
                  <a:pt x="6912225" y="589369"/>
                </a:cubicBezTo>
                <a:cubicBezTo>
                  <a:pt x="6908465" y="587725"/>
                  <a:pt x="6905881" y="585023"/>
                  <a:pt x="6904471" y="581264"/>
                </a:cubicBezTo>
                <a:cubicBezTo>
                  <a:pt x="6901651" y="583378"/>
                  <a:pt x="6898362" y="584435"/>
                  <a:pt x="6894603" y="584435"/>
                </a:cubicBezTo>
                <a:cubicBezTo>
                  <a:pt x="6892019" y="584435"/>
                  <a:pt x="6889552" y="583731"/>
                  <a:pt x="6887202" y="582321"/>
                </a:cubicBezTo>
                <a:cubicBezTo>
                  <a:pt x="6883208" y="583496"/>
                  <a:pt x="6880624" y="583966"/>
                  <a:pt x="6879449" y="583731"/>
                </a:cubicBezTo>
                <a:cubicBezTo>
                  <a:pt x="6876159" y="586080"/>
                  <a:pt x="6872518" y="587255"/>
                  <a:pt x="6868524" y="587255"/>
                </a:cubicBezTo>
                <a:cubicBezTo>
                  <a:pt x="6865000" y="591954"/>
                  <a:pt x="6860888" y="594068"/>
                  <a:pt x="6856189" y="593599"/>
                </a:cubicBezTo>
                <a:cubicBezTo>
                  <a:pt x="6854074" y="597358"/>
                  <a:pt x="6851196" y="600647"/>
                  <a:pt x="6847554" y="603466"/>
                </a:cubicBezTo>
                <a:cubicBezTo>
                  <a:pt x="6843912" y="606286"/>
                  <a:pt x="6840212" y="607695"/>
                  <a:pt x="6836453" y="607695"/>
                </a:cubicBezTo>
                <a:cubicBezTo>
                  <a:pt x="6832224" y="607695"/>
                  <a:pt x="6828817" y="605698"/>
                  <a:pt x="6826233" y="601704"/>
                </a:cubicBezTo>
                <a:cubicBezTo>
                  <a:pt x="6824353" y="598650"/>
                  <a:pt x="6823413" y="595713"/>
                  <a:pt x="6823413" y="592894"/>
                </a:cubicBezTo>
                <a:cubicBezTo>
                  <a:pt x="6823413" y="588665"/>
                  <a:pt x="6824823" y="585140"/>
                  <a:pt x="6827643" y="582321"/>
                </a:cubicBezTo>
                <a:cubicBezTo>
                  <a:pt x="6828347" y="578797"/>
                  <a:pt x="6829992" y="575449"/>
                  <a:pt x="6832577" y="572277"/>
                </a:cubicBezTo>
                <a:cubicBezTo>
                  <a:pt x="6835161" y="569105"/>
                  <a:pt x="6838039" y="566638"/>
                  <a:pt x="6841211" y="564876"/>
                </a:cubicBezTo>
                <a:cubicBezTo>
                  <a:pt x="6844383" y="563114"/>
                  <a:pt x="6846908" y="562468"/>
                  <a:pt x="6848788" y="562938"/>
                </a:cubicBezTo>
                <a:cubicBezTo>
                  <a:pt x="6850432" y="560353"/>
                  <a:pt x="6853722" y="557945"/>
                  <a:pt x="6858656" y="555713"/>
                </a:cubicBezTo>
                <a:cubicBezTo>
                  <a:pt x="6863590" y="553481"/>
                  <a:pt x="6868171" y="552365"/>
                  <a:pt x="6872400" y="552365"/>
                </a:cubicBezTo>
                <a:cubicBezTo>
                  <a:pt x="6873340" y="552365"/>
                  <a:pt x="6874750" y="552600"/>
                  <a:pt x="6876630" y="553070"/>
                </a:cubicBezTo>
                <a:cubicBezTo>
                  <a:pt x="6879214" y="550250"/>
                  <a:pt x="6882621" y="548840"/>
                  <a:pt x="6886850" y="548840"/>
                </a:cubicBezTo>
                <a:cubicBezTo>
                  <a:pt x="6890139" y="548840"/>
                  <a:pt x="6892489" y="549780"/>
                  <a:pt x="6893898" y="551660"/>
                </a:cubicBezTo>
                <a:cubicBezTo>
                  <a:pt x="6896953" y="549545"/>
                  <a:pt x="6900947" y="548488"/>
                  <a:pt x="6905881" y="548488"/>
                </a:cubicBezTo>
                <a:close/>
                <a:moveTo>
                  <a:pt x="5781931" y="548488"/>
                </a:moveTo>
                <a:cubicBezTo>
                  <a:pt x="5787804" y="548488"/>
                  <a:pt x="5793032" y="549898"/>
                  <a:pt x="5797614" y="552717"/>
                </a:cubicBezTo>
                <a:cubicBezTo>
                  <a:pt x="5802195" y="555537"/>
                  <a:pt x="5804838" y="559296"/>
                  <a:pt x="5805543" y="563995"/>
                </a:cubicBezTo>
                <a:cubicBezTo>
                  <a:pt x="5809772" y="565405"/>
                  <a:pt x="5813003" y="567578"/>
                  <a:pt x="5815235" y="570515"/>
                </a:cubicBezTo>
                <a:cubicBezTo>
                  <a:pt x="5817467" y="573452"/>
                  <a:pt x="5818818" y="577504"/>
                  <a:pt x="5819288" y="582673"/>
                </a:cubicBezTo>
                <a:cubicBezTo>
                  <a:pt x="5822342" y="585728"/>
                  <a:pt x="5824574" y="589311"/>
                  <a:pt x="5825984" y="593422"/>
                </a:cubicBezTo>
                <a:cubicBezTo>
                  <a:pt x="5827394" y="597534"/>
                  <a:pt x="5828098" y="601704"/>
                  <a:pt x="5828098" y="605933"/>
                </a:cubicBezTo>
                <a:cubicBezTo>
                  <a:pt x="5828098" y="611337"/>
                  <a:pt x="5827159" y="615684"/>
                  <a:pt x="5825279" y="618973"/>
                </a:cubicBezTo>
                <a:cubicBezTo>
                  <a:pt x="5826923" y="621323"/>
                  <a:pt x="5828333" y="624847"/>
                  <a:pt x="5829508" y="629546"/>
                </a:cubicBezTo>
                <a:cubicBezTo>
                  <a:pt x="5830683" y="634245"/>
                  <a:pt x="5831270" y="638826"/>
                  <a:pt x="5831270" y="643290"/>
                </a:cubicBezTo>
                <a:cubicBezTo>
                  <a:pt x="5831270" y="645170"/>
                  <a:pt x="5831035" y="647519"/>
                  <a:pt x="5830566" y="650339"/>
                </a:cubicBezTo>
                <a:cubicBezTo>
                  <a:pt x="5832210" y="653863"/>
                  <a:pt x="5833032" y="656213"/>
                  <a:pt x="5833032" y="657387"/>
                </a:cubicBezTo>
                <a:cubicBezTo>
                  <a:pt x="5833032" y="658092"/>
                  <a:pt x="5832680" y="659737"/>
                  <a:pt x="5831975" y="662321"/>
                </a:cubicBezTo>
                <a:cubicBezTo>
                  <a:pt x="5832210" y="663261"/>
                  <a:pt x="5832445" y="664377"/>
                  <a:pt x="5832680" y="665669"/>
                </a:cubicBezTo>
                <a:cubicBezTo>
                  <a:pt x="5832915" y="666962"/>
                  <a:pt x="5833032" y="668548"/>
                  <a:pt x="5833032" y="670427"/>
                </a:cubicBezTo>
                <a:cubicBezTo>
                  <a:pt x="5833032" y="673951"/>
                  <a:pt x="5831740" y="677123"/>
                  <a:pt x="5829156" y="679943"/>
                </a:cubicBezTo>
                <a:cubicBezTo>
                  <a:pt x="5830095" y="682527"/>
                  <a:pt x="5830566" y="685699"/>
                  <a:pt x="5830566" y="689458"/>
                </a:cubicBezTo>
                <a:cubicBezTo>
                  <a:pt x="5830566" y="694392"/>
                  <a:pt x="5829391" y="698386"/>
                  <a:pt x="5827041" y="701441"/>
                </a:cubicBezTo>
                <a:cubicBezTo>
                  <a:pt x="5827511" y="702380"/>
                  <a:pt x="5827746" y="703908"/>
                  <a:pt x="5827746" y="706022"/>
                </a:cubicBezTo>
                <a:cubicBezTo>
                  <a:pt x="5827746" y="710956"/>
                  <a:pt x="5825749" y="715068"/>
                  <a:pt x="5821754" y="718357"/>
                </a:cubicBezTo>
                <a:cubicBezTo>
                  <a:pt x="5820815" y="721646"/>
                  <a:pt x="5819053" y="724172"/>
                  <a:pt x="5816468" y="725934"/>
                </a:cubicBezTo>
                <a:cubicBezTo>
                  <a:pt x="5813884" y="727696"/>
                  <a:pt x="5811064" y="728577"/>
                  <a:pt x="5808010" y="728577"/>
                </a:cubicBezTo>
                <a:cubicBezTo>
                  <a:pt x="5804956" y="728577"/>
                  <a:pt x="5802489" y="727637"/>
                  <a:pt x="5800609" y="725758"/>
                </a:cubicBezTo>
                <a:cubicBezTo>
                  <a:pt x="5794500" y="728342"/>
                  <a:pt x="5789566" y="729635"/>
                  <a:pt x="5785807" y="729635"/>
                </a:cubicBezTo>
                <a:cubicBezTo>
                  <a:pt x="5783928" y="729635"/>
                  <a:pt x="5782518" y="729517"/>
                  <a:pt x="5781578" y="729282"/>
                </a:cubicBezTo>
                <a:cubicBezTo>
                  <a:pt x="5775470" y="731162"/>
                  <a:pt x="5770301" y="732102"/>
                  <a:pt x="5766072" y="732102"/>
                </a:cubicBezTo>
                <a:cubicBezTo>
                  <a:pt x="5763017" y="732102"/>
                  <a:pt x="5758788" y="731514"/>
                  <a:pt x="5753384" y="730339"/>
                </a:cubicBezTo>
                <a:cubicBezTo>
                  <a:pt x="5750095" y="732219"/>
                  <a:pt x="5746923" y="733159"/>
                  <a:pt x="5743869" y="733159"/>
                </a:cubicBezTo>
                <a:cubicBezTo>
                  <a:pt x="5741050" y="733159"/>
                  <a:pt x="5738465" y="732336"/>
                  <a:pt x="5736116" y="730692"/>
                </a:cubicBezTo>
                <a:cubicBezTo>
                  <a:pt x="5734941" y="730927"/>
                  <a:pt x="5733179" y="731044"/>
                  <a:pt x="5730829" y="731044"/>
                </a:cubicBezTo>
                <a:cubicBezTo>
                  <a:pt x="5721666" y="731044"/>
                  <a:pt x="5714617" y="726933"/>
                  <a:pt x="5709683" y="718709"/>
                </a:cubicBezTo>
                <a:cubicBezTo>
                  <a:pt x="5700755" y="713540"/>
                  <a:pt x="5696291" y="705787"/>
                  <a:pt x="5696291" y="695449"/>
                </a:cubicBezTo>
                <a:cubicBezTo>
                  <a:pt x="5696291" y="692865"/>
                  <a:pt x="5696409" y="690868"/>
                  <a:pt x="5696644" y="689458"/>
                </a:cubicBezTo>
                <a:cubicBezTo>
                  <a:pt x="5694529" y="688048"/>
                  <a:pt x="5693472" y="685112"/>
                  <a:pt x="5693472" y="680647"/>
                </a:cubicBezTo>
                <a:cubicBezTo>
                  <a:pt x="5693472" y="677593"/>
                  <a:pt x="5694059" y="674891"/>
                  <a:pt x="5695234" y="672542"/>
                </a:cubicBezTo>
                <a:cubicBezTo>
                  <a:pt x="5694294" y="668313"/>
                  <a:pt x="5693825" y="665611"/>
                  <a:pt x="5693825" y="664436"/>
                </a:cubicBezTo>
                <a:cubicBezTo>
                  <a:pt x="5693825" y="657622"/>
                  <a:pt x="5697114" y="651514"/>
                  <a:pt x="5703693" y="646110"/>
                </a:cubicBezTo>
                <a:cubicBezTo>
                  <a:pt x="5706277" y="640706"/>
                  <a:pt x="5709272" y="637064"/>
                  <a:pt x="5712679" y="635185"/>
                </a:cubicBezTo>
                <a:cubicBezTo>
                  <a:pt x="5716086" y="633305"/>
                  <a:pt x="5720374" y="631895"/>
                  <a:pt x="5725543" y="630956"/>
                </a:cubicBezTo>
                <a:cubicBezTo>
                  <a:pt x="5726952" y="626961"/>
                  <a:pt x="5730241" y="624259"/>
                  <a:pt x="5735410" y="622850"/>
                </a:cubicBezTo>
                <a:cubicBezTo>
                  <a:pt x="5740579" y="621440"/>
                  <a:pt x="5745631" y="620970"/>
                  <a:pt x="5750565" y="621440"/>
                </a:cubicBezTo>
                <a:cubicBezTo>
                  <a:pt x="5751974" y="620500"/>
                  <a:pt x="5753971" y="619619"/>
                  <a:pt x="5756556" y="618797"/>
                </a:cubicBezTo>
                <a:cubicBezTo>
                  <a:pt x="5759140" y="617975"/>
                  <a:pt x="5761725" y="617563"/>
                  <a:pt x="5764309" y="617563"/>
                </a:cubicBezTo>
                <a:cubicBezTo>
                  <a:pt x="5767129" y="617563"/>
                  <a:pt x="5769596" y="618033"/>
                  <a:pt x="5771710" y="618973"/>
                </a:cubicBezTo>
                <a:cubicBezTo>
                  <a:pt x="5772180" y="618503"/>
                  <a:pt x="5773355" y="618268"/>
                  <a:pt x="5775235" y="618268"/>
                </a:cubicBezTo>
                <a:cubicBezTo>
                  <a:pt x="5776644" y="618268"/>
                  <a:pt x="5778054" y="618386"/>
                  <a:pt x="5779463" y="618621"/>
                </a:cubicBezTo>
                <a:cubicBezTo>
                  <a:pt x="5780873" y="618856"/>
                  <a:pt x="5781813" y="619208"/>
                  <a:pt x="5782283" y="619678"/>
                </a:cubicBezTo>
                <a:cubicBezTo>
                  <a:pt x="5785572" y="615449"/>
                  <a:pt x="5789449" y="613334"/>
                  <a:pt x="5793913" y="613334"/>
                </a:cubicBezTo>
                <a:cubicBezTo>
                  <a:pt x="5795323" y="613334"/>
                  <a:pt x="5796733" y="613687"/>
                  <a:pt x="5798142" y="614392"/>
                </a:cubicBezTo>
                <a:lnTo>
                  <a:pt x="5798142" y="613334"/>
                </a:lnTo>
                <a:cubicBezTo>
                  <a:pt x="5798142" y="609340"/>
                  <a:pt x="5798965" y="606521"/>
                  <a:pt x="5800609" y="604876"/>
                </a:cubicBezTo>
                <a:cubicBezTo>
                  <a:pt x="5798259" y="604171"/>
                  <a:pt x="5795734" y="602115"/>
                  <a:pt x="5793032" y="598709"/>
                </a:cubicBezTo>
                <a:cubicBezTo>
                  <a:pt x="5790330" y="595302"/>
                  <a:pt x="5788744" y="592189"/>
                  <a:pt x="5788275" y="589369"/>
                </a:cubicBezTo>
                <a:cubicBezTo>
                  <a:pt x="5784515" y="587725"/>
                  <a:pt x="5781931" y="585023"/>
                  <a:pt x="5780521" y="581264"/>
                </a:cubicBezTo>
                <a:cubicBezTo>
                  <a:pt x="5777701" y="583378"/>
                  <a:pt x="5774412" y="584435"/>
                  <a:pt x="5770653" y="584435"/>
                </a:cubicBezTo>
                <a:cubicBezTo>
                  <a:pt x="5768069" y="584435"/>
                  <a:pt x="5765602" y="583731"/>
                  <a:pt x="5763252" y="582321"/>
                </a:cubicBezTo>
                <a:cubicBezTo>
                  <a:pt x="5759258" y="583496"/>
                  <a:pt x="5756674" y="583966"/>
                  <a:pt x="5755499" y="583731"/>
                </a:cubicBezTo>
                <a:cubicBezTo>
                  <a:pt x="5752209" y="586080"/>
                  <a:pt x="5748568" y="587255"/>
                  <a:pt x="5744574" y="587255"/>
                </a:cubicBezTo>
                <a:cubicBezTo>
                  <a:pt x="5741050" y="591954"/>
                  <a:pt x="5736938" y="594068"/>
                  <a:pt x="5732239" y="593599"/>
                </a:cubicBezTo>
                <a:cubicBezTo>
                  <a:pt x="5730124" y="597358"/>
                  <a:pt x="5727246" y="600647"/>
                  <a:pt x="5723604" y="603466"/>
                </a:cubicBezTo>
                <a:cubicBezTo>
                  <a:pt x="5719962" y="606286"/>
                  <a:pt x="5716262" y="607695"/>
                  <a:pt x="5712503" y="607695"/>
                </a:cubicBezTo>
                <a:cubicBezTo>
                  <a:pt x="5708274" y="607695"/>
                  <a:pt x="5704867" y="605698"/>
                  <a:pt x="5702283" y="601704"/>
                </a:cubicBezTo>
                <a:cubicBezTo>
                  <a:pt x="5700403" y="598650"/>
                  <a:pt x="5699463" y="595713"/>
                  <a:pt x="5699463" y="592894"/>
                </a:cubicBezTo>
                <a:cubicBezTo>
                  <a:pt x="5699463" y="588665"/>
                  <a:pt x="5700873" y="585140"/>
                  <a:pt x="5703693" y="582321"/>
                </a:cubicBezTo>
                <a:cubicBezTo>
                  <a:pt x="5704397" y="578797"/>
                  <a:pt x="5706042" y="575449"/>
                  <a:pt x="5708627" y="572277"/>
                </a:cubicBezTo>
                <a:cubicBezTo>
                  <a:pt x="5711211" y="569105"/>
                  <a:pt x="5714089" y="566638"/>
                  <a:pt x="5717261" y="564876"/>
                </a:cubicBezTo>
                <a:cubicBezTo>
                  <a:pt x="5720433" y="563114"/>
                  <a:pt x="5722958" y="562468"/>
                  <a:pt x="5724838" y="562938"/>
                </a:cubicBezTo>
                <a:cubicBezTo>
                  <a:pt x="5726482" y="560353"/>
                  <a:pt x="5729772" y="557945"/>
                  <a:pt x="5734706" y="555713"/>
                </a:cubicBezTo>
                <a:cubicBezTo>
                  <a:pt x="5739640" y="553481"/>
                  <a:pt x="5744221" y="552365"/>
                  <a:pt x="5748450" y="552365"/>
                </a:cubicBezTo>
                <a:cubicBezTo>
                  <a:pt x="5749390" y="552365"/>
                  <a:pt x="5750800" y="552600"/>
                  <a:pt x="5752680" y="553070"/>
                </a:cubicBezTo>
                <a:cubicBezTo>
                  <a:pt x="5755264" y="550250"/>
                  <a:pt x="5758671" y="548840"/>
                  <a:pt x="5762900" y="548840"/>
                </a:cubicBezTo>
                <a:cubicBezTo>
                  <a:pt x="5766189" y="548840"/>
                  <a:pt x="5768539" y="549780"/>
                  <a:pt x="5769948" y="551660"/>
                </a:cubicBezTo>
                <a:cubicBezTo>
                  <a:pt x="5773003" y="549545"/>
                  <a:pt x="5776997" y="548488"/>
                  <a:pt x="5781931" y="548488"/>
                </a:cubicBezTo>
                <a:close/>
                <a:moveTo>
                  <a:pt x="4838956" y="548488"/>
                </a:moveTo>
                <a:cubicBezTo>
                  <a:pt x="4844829" y="548488"/>
                  <a:pt x="4850057" y="549898"/>
                  <a:pt x="4854639" y="552717"/>
                </a:cubicBezTo>
                <a:cubicBezTo>
                  <a:pt x="4859220" y="555537"/>
                  <a:pt x="4861863" y="559296"/>
                  <a:pt x="4862568" y="563995"/>
                </a:cubicBezTo>
                <a:cubicBezTo>
                  <a:pt x="4866797" y="565405"/>
                  <a:pt x="4870028" y="567578"/>
                  <a:pt x="4872260" y="570515"/>
                </a:cubicBezTo>
                <a:cubicBezTo>
                  <a:pt x="4874492" y="573452"/>
                  <a:pt x="4875843" y="577504"/>
                  <a:pt x="4876313" y="582673"/>
                </a:cubicBezTo>
                <a:cubicBezTo>
                  <a:pt x="4879367" y="585728"/>
                  <a:pt x="4881599" y="589311"/>
                  <a:pt x="4883009" y="593422"/>
                </a:cubicBezTo>
                <a:cubicBezTo>
                  <a:pt x="4884419" y="597534"/>
                  <a:pt x="4885123" y="601704"/>
                  <a:pt x="4885123" y="605933"/>
                </a:cubicBezTo>
                <a:cubicBezTo>
                  <a:pt x="4885123" y="611337"/>
                  <a:pt x="4884184" y="615684"/>
                  <a:pt x="4882304" y="618973"/>
                </a:cubicBezTo>
                <a:cubicBezTo>
                  <a:pt x="4883948" y="621323"/>
                  <a:pt x="4885358" y="624847"/>
                  <a:pt x="4886533" y="629546"/>
                </a:cubicBezTo>
                <a:cubicBezTo>
                  <a:pt x="4887708" y="634245"/>
                  <a:pt x="4888295" y="638826"/>
                  <a:pt x="4888295" y="643290"/>
                </a:cubicBezTo>
                <a:cubicBezTo>
                  <a:pt x="4888295" y="645170"/>
                  <a:pt x="4888060" y="647519"/>
                  <a:pt x="4887591" y="650339"/>
                </a:cubicBezTo>
                <a:cubicBezTo>
                  <a:pt x="4889235" y="653863"/>
                  <a:pt x="4890057" y="656213"/>
                  <a:pt x="4890057" y="657387"/>
                </a:cubicBezTo>
                <a:cubicBezTo>
                  <a:pt x="4890057" y="658092"/>
                  <a:pt x="4889705" y="659737"/>
                  <a:pt x="4889000" y="662321"/>
                </a:cubicBezTo>
                <a:cubicBezTo>
                  <a:pt x="4889235" y="663261"/>
                  <a:pt x="4889470" y="664377"/>
                  <a:pt x="4889705" y="665669"/>
                </a:cubicBezTo>
                <a:cubicBezTo>
                  <a:pt x="4889940" y="666962"/>
                  <a:pt x="4890057" y="668548"/>
                  <a:pt x="4890057" y="670427"/>
                </a:cubicBezTo>
                <a:cubicBezTo>
                  <a:pt x="4890057" y="673951"/>
                  <a:pt x="4888765" y="677123"/>
                  <a:pt x="4886181" y="679943"/>
                </a:cubicBezTo>
                <a:cubicBezTo>
                  <a:pt x="4887120" y="682527"/>
                  <a:pt x="4887591" y="685699"/>
                  <a:pt x="4887591" y="689458"/>
                </a:cubicBezTo>
                <a:cubicBezTo>
                  <a:pt x="4887591" y="694392"/>
                  <a:pt x="4886416" y="698386"/>
                  <a:pt x="4884066" y="701441"/>
                </a:cubicBezTo>
                <a:cubicBezTo>
                  <a:pt x="4884536" y="702380"/>
                  <a:pt x="4884771" y="703908"/>
                  <a:pt x="4884771" y="706022"/>
                </a:cubicBezTo>
                <a:cubicBezTo>
                  <a:pt x="4884771" y="710956"/>
                  <a:pt x="4882774" y="715068"/>
                  <a:pt x="4878779" y="718357"/>
                </a:cubicBezTo>
                <a:cubicBezTo>
                  <a:pt x="4877840" y="721646"/>
                  <a:pt x="4876078" y="724172"/>
                  <a:pt x="4873493" y="725934"/>
                </a:cubicBezTo>
                <a:cubicBezTo>
                  <a:pt x="4870909" y="727696"/>
                  <a:pt x="4868089" y="728577"/>
                  <a:pt x="4865035" y="728577"/>
                </a:cubicBezTo>
                <a:cubicBezTo>
                  <a:pt x="4861981" y="728577"/>
                  <a:pt x="4859514" y="727637"/>
                  <a:pt x="4857634" y="725758"/>
                </a:cubicBezTo>
                <a:cubicBezTo>
                  <a:pt x="4851525" y="728342"/>
                  <a:pt x="4846591" y="729635"/>
                  <a:pt x="4842832" y="729635"/>
                </a:cubicBezTo>
                <a:cubicBezTo>
                  <a:pt x="4840953" y="729635"/>
                  <a:pt x="4839543" y="729517"/>
                  <a:pt x="4838603" y="729282"/>
                </a:cubicBezTo>
                <a:cubicBezTo>
                  <a:pt x="4832495" y="731162"/>
                  <a:pt x="4827326" y="732102"/>
                  <a:pt x="4823097" y="732102"/>
                </a:cubicBezTo>
                <a:cubicBezTo>
                  <a:pt x="4820042" y="732102"/>
                  <a:pt x="4815813" y="731514"/>
                  <a:pt x="4810409" y="730339"/>
                </a:cubicBezTo>
                <a:cubicBezTo>
                  <a:pt x="4807120" y="732219"/>
                  <a:pt x="4803948" y="733159"/>
                  <a:pt x="4800894" y="733159"/>
                </a:cubicBezTo>
                <a:cubicBezTo>
                  <a:pt x="4798075" y="733159"/>
                  <a:pt x="4795490" y="732336"/>
                  <a:pt x="4793141" y="730692"/>
                </a:cubicBezTo>
                <a:cubicBezTo>
                  <a:pt x="4791966" y="730927"/>
                  <a:pt x="4790204" y="731044"/>
                  <a:pt x="4787854" y="731044"/>
                </a:cubicBezTo>
                <a:cubicBezTo>
                  <a:pt x="4778691" y="731044"/>
                  <a:pt x="4771642" y="726933"/>
                  <a:pt x="4766708" y="718709"/>
                </a:cubicBezTo>
                <a:cubicBezTo>
                  <a:pt x="4757780" y="713540"/>
                  <a:pt x="4753317" y="705787"/>
                  <a:pt x="4753317" y="695449"/>
                </a:cubicBezTo>
                <a:cubicBezTo>
                  <a:pt x="4753317" y="692865"/>
                  <a:pt x="4753434" y="690868"/>
                  <a:pt x="4753669" y="689458"/>
                </a:cubicBezTo>
                <a:cubicBezTo>
                  <a:pt x="4751554" y="688048"/>
                  <a:pt x="4750497" y="685112"/>
                  <a:pt x="4750497" y="680647"/>
                </a:cubicBezTo>
                <a:cubicBezTo>
                  <a:pt x="4750497" y="677593"/>
                  <a:pt x="4751084" y="674891"/>
                  <a:pt x="4752259" y="672542"/>
                </a:cubicBezTo>
                <a:cubicBezTo>
                  <a:pt x="4751319" y="668313"/>
                  <a:pt x="4750850" y="665611"/>
                  <a:pt x="4750850" y="664436"/>
                </a:cubicBezTo>
                <a:cubicBezTo>
                  <a:pt x="4750850" y="657622"/>
                  <a:pt x="4754139" y="651514"/>
                  <a:pt x="4760717" y="646110"/>
                </a:cubicBezTo>
                <a:cubicBezTo>
                  <a:pt x="4763302" y="640706"/>
                  <a:pt x="4766297" y="637064"/>
                  <a:pt x="4769704" y="635185"/>
                </a:cubicBezTo>
                <a:cubicBezTo>
                  <a:pt x="4773111" y="633305"/>
                  <a:pt x="4777399" y="631895"/>
                  <a:pt x="4782568" y="630956"/>
                </a:cubicBezTo>
                <a:cubicBezTo>
                  <a:pt x="4783977" y="626961"/>
                  <a:pt x="4787266" y="624259"/>
                  <a:pt x="4792435" y="622850"/>
                </a:cubicBezTo>
                <a:cubicBezTo>
                  <a:pt x="4797604" y="621440"/>
                  <a:pt x="4802656" y="620970"/>
                  <a:pt x="4807590" y="621440"/>
                </a:cubicBezTo>
                <a:cubicBezTo>
                  <a:pt x="4808999" y="620500"/>
                  <a:pt x="4810996" y="619619"/>
                  <a:pt x="4813581" y="618797"/>
                </a:cubicBezTo>
                <a:cubicBezTo>
                  <a:pt x="4816165" y="617975"/>
                  <a:pt x="4818750" y="617563"/>
                  <a:pt x="4821334" y="617563"/>
                </a:cubicBezTo>
                <a:cubicBezTo>
                  <a:pt x="4824154" y="617563"/>
                  <a:pt x="4826621" y="618033"/>
                  <a:pt x="4828735" y="618973"/>
                </a:cubicBezTo>
                <a:cubicBezTo>
                  <a:pt x="4829205" y="618503"/>
                  <a:pt x="4830380" y="618268"/>
                  <a:pt x="4832260" y="618268"/>
                </a:cubicBezTo>
                <a:cubicBezTo>
                  <a:pt x="4833669" y="618268"/>
                  <a:pt x="4835079" y="618386"/>
                  <a:pt x="4836488" y="618621"/>
                </a:cubicBezTo>
                <a:cubicBezTo>
                  <a:pt x="4837898" y="618856"/>
                  <a:pt x="4838838" y="619208"/>
                  <a:pt x="4839308" y="619678"/>
                </a:cubicBezTo>
                <a:cubicBezTo>
                  <a:pt x="4842597" y="615449"/>
                  <a:pt x="4846474" y="613334"/>
                  <a:pt x="4850938" y="613334"/>
                </a:cubicBezTo>
                <a:cubicBezTo>
                  <a:pt x="4852348" y="613334"/>
                  <a:pt x="4853758" y="613687"/>
                  <a:pt x="4855167" y="614392"/>
                </a:cubicBezTo>
                <a:lnTo>
                  <a:pt x="4855167" y="613334"/>
                </a:lnTo>
                <a:cubicBezTo>
                  <a:pt x="4855167" y="609340"/>
                  <a:pt x="4855990" y="606521"/>
                  <a:pt x="4857634" y="604876"/>
                </a:cubicBezTo>
                <a:cubicBezTo>
                  <a:pt x="4855285" y="604171"/>
                  <a:pt x="4852759" y="602115"/>
                  <a:pt x="4850057" y="598709"/>
                </a:cubicBezTo>
                <a:cubicBezTo>
                  <a:pt x="4847355" y="595302"/>
                  <a:pt x="4845769" y="592189"/>
                  <a:pt x="4845300" y="589369"/>
                </a:cubicBezTo>
                <a:cubicBezTo>
                  <a:pt x="4841540" y="587725"/>
                  <a:pt x="4838956" y="585023"/>
                  <a:pt x="4837546" y="581264"/>
                </a:cubicBezTo>
                <a:cubicBezTo>
                  <a:pt x="4834726" y="583378"/>
                  <a:pt x="4831437" y="584435"/>
                  <a:pt x="4827678" y="584435"/>
                </a:cubicBezTo>
                <a:cubicBezTo>
                  <a:pt x="4825094" y="584435"/>
                  <a:pt x="4822627" y="583731"/>
                  <a:pt x="4820277" y="582321"/>
                </a:cubicBezTo>
                <a:cubicBezTo>
                  <a:pt x="4816283" y="583496"/>
                  <a:pt x="4813699" y="583966"/>
                  <a:pt x="4812524" y="583731"/>
                </a:cubicBezTo>
                <a:cubicBezTo>
                  <a:pt x="4809234" y="586080"/>
                  <a:pt x="4805593" y="587255"/>
                  <a:pt x="4801599" y="587255"/>
                </a:cubicBezTo>
                <a:cubicBezTo>
                  <a:pt x="4798075" y="591954"/>
                  <a:pt x="4793963" y="594068"/>
                  <a:pt x="4789264" y="593599"/>
                </a:cubicBezTo>
                <a:cubicBezTo>
                  <a:pt x="4787149" y="597358"/>
                  <a:pt x="4784271" y="600647"/>
                  <a:pt x="4780629" y="603466"/>
                </a:cubicBezTo>
                <a:cubicBezTo>
                  <a:pt x="4776988" y="606286"/>
                  <a:pt x="4773287" y="607695"/>
                  <a:pt x="4769528" y="607695"/>
                </a:cubicBezTo>
                <a:cubicBezTo>
                  <a:pt x="4765299" y="607695"/>
                  <a:pt x="4761892" y="605698"/>
                  <a:pt x="4759308" y="601704"/>
                </a:cubicBezTo>
                <a:cubicBezTo>
                  <a:pt x="4757428" y="598650"/>
                  <a:pt x="4756488" y="595713"/>
                  <a:pt x="4756488" y="592894"/>
                </a:cubicBezTo>
                <a:cubicBezTo>
                  <a:pt x="4756488" y="588665"/>
                  <a:pt x="4757898" y="585140"/>
                  <a:pt x="4760717" y="582321"/>
                </a:cubicBezTo>
                <a:cubicBezTo>
                  <a:pt x="4761422" y="578797"/>
                  <a:pt x="4763067" y="575449"/>
                  <a:pt x="4765651" y="572277"/>
                </a:cubicBezTo>
                <a:cubicBezTo>
                  <a:pt x="4768236" y="569105"/>
                  <a:pt x="4771114" y="566638"/>
                  <a:pt x="4774286" y="564876"/>
                </a:cubicBezTo>
                <a:cubicBezTo>
                  <a:pt x="4777457" y="563114"/>
                  <a:pt x="4779983" y="562468"/>
                  <a:pt x="4781863" y="562938"/>
                </a:cubicBezTo>
                <a:cubicBezTo>
                  <a:pt x="4783507" y="560353"/>
                  <a:pt x="4786797" y="557945"/>
                  <a:pt x="4791731" y="555713"/>
                </a:cubicBezTo>
                <a:cubicBezTo>
                  <a:pt x="4796665" y="553481"/>
                  <a:pt x="4801246" y="552365"/>
                  <a:pt x="4805475" y="552365"/>
                </a:cubicBezTo>
                <a:cubicBezTo>
                  <a:pt x="4806415" y="552365"/>
                  <a:pt x="4807825" y="552600"/>
                  <a:pt x="4809705" y="553070"/>
                </a:cubicBezTo>
                <a:cubicBezTo>
                  <a:pt x="4812289" y="550250"/>
                  <a:pt x="4815696" y="548840"/>
                  <a:pt x="4819925" y="548840"/>
                </a:cubicBezTo>
                <a:cubicBezTo>
                  <a:pt x="4823214" y="548840"/>
                  <a:pt x="4825564" y="549780"/>
                  <a:pt x="4826973" y="551660"/>
                </a:cubicBezTo>
                <a:cubicBezTo>
                  <a:pt x="4830028" y="549545"/>
                  <a:pt x="4834022" y="548488"/>
                  <a:pt x="4838956" y="548488"/>
                </a:cubicBezTo>
                <a:close/>
                <a:moveTo>
                  <a:pt x="4181731" y="548488"/>
                </a:moveTo>
                <a:cubicBezTo>
                  <a:pt x="4187605" y="548488"/>
                  <a:pt x="4192832" y="549898"/>
                  <a:pt x="4197414" y="552717"/>
                </a:cubicBezTo>
                <a:cubicBezTo>
                  <a:pt x="4201995" y="555537"/>
                  <a:pt x="4204638" y="559296"/>
                  <a:pt x="4205343" y="563995"/>
                </a:cubicBezTo>
                <a:cubicBezTo>
                  <a:pt x="4209572" y="565405"/>
                  <a:pt x="4212803" y="567578"/>
                  <a:pt x="4215035" y="570515"/>
                </a:cubicBezTo>
                <a:cubicBezTo>
                  <a:pt x="4217267" y="573452"/>
                  <a:pt x="4218618" y="577504"/>
                  <a:pt x="4219088" y="582673"/>
                </a:cubicBezTo>
                <a:cubicBezTo>
                  <a:pt x="4222142" y="585728"/>
                  <a:pt x="4224374" y="589311"/>
                  <a:pt x="4225784" y="593422"/>
                </a:cubicBezTo>
                <a:cubicBezTo>
                  <a:pt x="4227193" y="597534"/>
                  <a:pt x="4227898" y="601704"/>
                  <a:pt x="4227898" y="605933"/>
                </a:cubicBezTo>
                <a:cubicBezTo>
                  <a:pt x="4227898" y="611337"/>
                  <a:pt x="4226959" y="615684"/>
                  <a:pt x="4225079" y="618973"/>
                </a:cubicBezTo>
                <a:cubicBezTo>
                  <a:pt x="4226724" y="621323"/>
                  <a:pt x="4228133" y="624847"/>
                  <a:pt x="4229308" y="629546"/>
                </a:cubicBezTo>
                <a:cubicBezTo>
                  <a:pt x="4230483" y="634245"/>
                  <a:pt x="4231070" y="638826"/>
                  <a:pt x="4231070" y="643290"/>
                </a:cubicBezTo>
                <a:cubicBezTo>
                  <a:pt x="4231070" y="645170"/>
                  <a:pt x="4230835" y="647519"/>
                  <a:pt x="4230365" y="650339"/>
                </a:cubicBezTo>
                <a:cubicBezTo>
                  <a:pt x="4232010" y="653863"/>
                  <a:pt x="4232832" y="656213"/>
                  <a:pt x="4232832" y="657387"/>
                </a:cubicBezTo>
                <a:cubicBezTo>
                  <a:pt x="4232832" y="658092"/>
                  <a:pt x="4232480" y="659737"/>
                  <a:pt x="4231775" y="662321"/>
                </a:cubicBezTo>
                <a:cubicBezTo>
                  <a:pt x="4232010" y="663261"/>
                  <a:pt x="4232245" y="664377"/>
                  <a:pt x="4232480" y="665669"/>
                </a:cubicBezTo>
                <a:cubicBezTo>
                  <a:pt x="4232715" y="666962"/>
                  <a:pt x="4232832" y="668548"/>
                  <a:pt x="4232832" y="670427"/>
                </a:cubicBezTo>
                <a:cubicBezTo>
                  <a:pt x="4232832" y="673951"/>
                  <a:pt x="4231540" y="677123"/>
                  <a:pt x="4228955" y="679943"/>
                </a:cubicBezTo>
                <a:cubicBezTo>
                  <a:pt x="4229896" y="682527"/>
                  <a:pt x="4230365" y="685699"/>
                  <a:pt x="4230365" y="689458"/>
                </a:cubicBezTo>
                <a:cubicBezTo>
                  <a:pt x="4230365" y="694392"/>
                  <a:pt x="4229191" y="698386"/>
                  <a:pt x="4226841" y="701441"/>
                </a:cubicBezTo>
                <a:cubicBezTo>
                  <a:pt x="4227311" y="702380"/>
                  <a:pt x="4227546" y="703908"/>
                  <a:pt x="4227546" y="706022"/>
                </a:cubicBezTo>
                <a:cubicBezTo>
                  <a:pt x="4227546" y="710956"/>
                  <a:pt x="4225549" y="715068"/>
                  <a:pt x="4221555" y="718357"/>
                </a:cubicBezTo>
                <a:cubicBezTo>
                  <a:pt x="4220615" y="721646"/>
                  <a:pt x="4218853" y="724172"/>
                  <a:pt x="4216268" y="725934"/>
                </a:cubicBezTo>
                <a:cubicBezTo>
                  <a:pt x="4213684" y="727696"/>
                  <a:pt x="4210864" y="728577"/>
                  <a:pt x="4207810" y="728577"/>
                </a:cubicBezTo>
                <a:cubicBezTo>
                  <a:pt x="4204756" y="728577"/>
                  <a:pt x="4202289" y="727637"/>
                  <a:pt x="4200409" y="725758"/>
                </a:cubicBezTo>
                <a:cubicBezTo>
                  <a:pt x="4194301" y="728342"/>
                  <a:pt x="4189367" y="729635"/>
                  <a:pt x="4185607" y="729635"/>
                </a:cubicBezTo>
                <a:cubicBezTo>
                  <a:pt x="4183728" y="729635"/>
                  <a:pt x="4182318" y="729517"/>
                  <a:pt x="4181378" y="729282"/>
                </a:cubicBezTo>
                <a:cubicBezTo>
                  <a:pt x="4175270" y="731162"/>
                  <a:pt x="4170101" y="732102"/>
                  <a:pt x="4165872" y="732102"/>
                </a:cubicBezTo>
                <a:cubicBezTo>
                  <a:pt x="4162817" y="732102"/>
                  <a:pt x="4158588" y="731514"/>
                  <a:pt x="4153184" y="730339"/>
                </a:cubicBezTo>
                <a:cubicBezTo>
                  <a:pt x="4149895" y="732219"/>
                  <a:pt x="4146723" y="733159"/>
                  <a:pt x="4143669" y="733159"/>
                </a:cubicBezTo>
                <a:cubicBezTo>
                  <a:pt x="4140849" y="733159"/>
                  <a:pt x="4138265" y="732336"/>
                  <a:pt x="4135916" y="730692"/>
                </a:cubicBezTo>
                <a:cubicBezTo>
                  <a:pt x="4134741" y="730927"/>
                  <a:pt x="4132979" y="731044"/>
                  <a:pt x="4130629" y="731044"/>
                </a:cubicBezTo>
                <a:cubicBezTo>
                  <a:pt x="4121466" y="731044"/>
                  <a:pt x="4114417" y="726933"/>
                  <a:pt x="4109483" y="718709"/>
                </a:cubicBezTo>
                <a:cubicBezTo>
                  <a:pt x="4100555" y="713540"/>
                  <a:pt x="4096091" y="705787"/>
                  <a:pt x="4096091" y="695449"/>
                </a:cubicBezTo>
                <a:cubicBezTo>
                  <a:pt x="4096091" y="692865"/>
                  <a:pt x="4096209" y="690868"/>
                  <a:pt x="4096444" y="689458"/>
                </a:cubicBezTo>
                <a:cubicBezTo>
                  <a:pt x="4094329" y="688048"/>
                  <a:pt x="4093272" y="685112"/>
                  <a:pt x="4093272" y="680647"/>
                </a:cubicBezTo>
                <a:cubicBezTo>
                  <a:pt x="4093272" y="677593"/>
                  <a:pt x="4093859" y="674891"/>
                  <a:pt x="4095034" y="672542"/>
                </a:cubicBezTo>
                <a:cubicBezTo>
                  <a:pt x="4094094" y="668313"/>
                  <a:pt x="4093624" y="665611"/>
                  <a:pt x="4093624" y="664436"/>
                </a:cubicBezTo>
                <a:cubicBezTo>
                  <a:pt x="4093624" y="657622"/>
                  <a:pt x="4096914" y="651514"/>
                  <a:pt x="4103492" y="646110"/>
                </a:cubicBezTo>
                <a:cubicBezTo>
                  <a:pt x="4106077" y="640706"/>
                  <a:pt x="4109072" y="637064"/>
                  <a:pt x="4112479" y="635185"/>
                </a:cubicBezTo>
                <a:cubicBezTo>
                  <a:pt x="4115886" y="633305"/>
                  <a:pt x="4120174" y="631895"/>
                  <a:pt x="4125343" y="630956"/>
                </a:cubicBezTo>
                <a:cubicBezTo>
                  <a:pt x="4126752" y="626961"/>
                  <a:pt x="4130042" y="624259"/>
                  <a:pt x="4135211" y="622850"/>
                </a:cubicBezTo>
                <a:cubicBezTo>
                  <a:pt x="4140380" y="621440"/>
                  <a:pt x="4145431" y="620970"/>
                  <a:pt x="4150365" y="621440"/>
                </a:cubicBezTo>
                <a:cubicBezTo>
                  <a:pt x="4151774" y="620500"/>
                  <a:pt x="4153772" y="619619"/>
                  <a:pt x="4156356" y="618797"/>
                </a:cubicBezTo>
                <a:cubicBezTo>
                  <a:pt x="4158941" y="617975"/>
                  <a:pt x="4161525" y="617563"/>
                  <a:pt x="4164109" y="617563"/>
                </a:cubicBezTo>
                <a:cubicBezTo>
                  <a:pt x="4166929" y="617563"/>
                  <a:pt x="4169396" y="618033"/>
                  <a:pt x="4171510" y="618973"/>
                </a:cubicBezTo>
                <a:cubicBezTo>
                  <a:pt x="4171980" y="618503"/>
                  <a:pt x="4173155" y="618268"/>
                  <a:pt x="4175035" y="618268"/>
                </a:cubicBezTo>
                <a:cubicBezTo>
                  <a:pt x="4176444" y="618268"/>
                  <a:pt x="4177854" y="618386"/>
                  <a:pt x="4179264" y="618621"/>
                </a:cubicBezTo>
                <a:cubicBezTo>
                  <a:pt x="4180673" y="618856"/>
                  <a:pt x="4181613" y="619208"/>
                  <a:pt x="4182083" y="619678"/>
                </a:cubicBezTo>
                <a:cubicBezTo>
                  <a:pt x="4185372" y="615449"/>
                  <a:pt x="4189249" y="613334"/>
                  <a:pt x="4193713" y="613334"/>
                </a:cubicBezTo>
                <a:cubicBezTo>
                  <a:pt x="4195123" y="613334"/>
                  <a:pt x="4196532" y="613687"/>
                  <a:pt x="4197942" y="614392"/>
                </a:cubicBezTo>
                <a:lnTo>
                  <a:pt x="4197942" y="613334"/>
                </a:lnTo>
                <a:cubicBezTo>
                  <a:pt x="4197942" y="609340"/>
                  <a:pt x="4198765" y="606521"/>
                  <a:pt x="4200409" y="604876"/>
                </a:cubicBezTo>
                <a:cubicBezTo>
                  <a:pt x="4198060" y="604171"/>
                  <a:pt x="4195534" y="602115"/>
                  <a:pt x="4192832" y="598709"/>
                </a:cubicBezTo>
                <a:cubicBezTo>
                  <a:pt x="4190130" y="595302"/>
                  <a:pt x="4188544" y="592189"/>
                  <a:pt x="4188074" y="589369"/>
                </a:cubicBezTo>
                <a:cubicBezTo>
                  <a:pt x="4184315" y="587725"/>
                  <a:pt x="4181731" y="585023"/>
                  <a:pt x="4180321" y="581264"/>
                </a:cubicBezTo>
                <a:cubicBezTo>
                  <a:pt x="4177502" y="583378"/>
                  <a:pt x="4174212" y="584435"/>
                  <a:pt x="4170453" y="584435"/>
                </a:cubicBezTo>
                <a:cubicBezTo>
                  <a:pt x="4167869" y="584435"/>
                  <a:pt x="4165402" y="583731"/>
                  <a:pt x="4163052" y="582321"/>
                </a:cubicBezTo>
                <a:cubicBezTo>
                  <a:pt x="4159058" y="583496"/>
                  <a:pt x="4156474" y="583966"/>
                  <a:pt x="4155299" y="583731"/>
                </a:cubicBezTo>
                <a:cubicBezTo>
                  <a:pt x="4152010" y="586080"/>
                  <a:pt x="4148368" y="587255"/>
                  <a:pt x="4144374" y="587255"/>
                </a:cubicBezTo>
                <a:cubicBezTo>
                  <a:pt x="4140849" y="591954"/>
                  <a:pt x="4136738" y="594068"/>
                  <a:pt x="4132039" y="593599"/>
                </a:cubicBezTo>
                <a:cubicBezTo>
                  <a:pt x="4129924" y="597358"/>
                  <a:pt x="4127046" y="600647"/>
                  <a:pt x="4123404" y="603466"/>
                </a:cubicBezTo>
                <a:cubicBezTo>
                  <a:pt x="4119763" y="606286"/>
                  <a:pt x="4116062" y="607695"/>
                  <a:pt x="4112303" y="607695"/>
                </a:cubicBezTo>
                <a:cubicBezTo>
                  <a:pt x="4108074" y="607695"/>
                  <a:pt x="4104667" y="605698"/>
                  <a:pt x="4102083" y="601704"/>
                </a:cubicBezTo>
                <a:cubicBezTo>
                  <a:pt x="4100203" y="598650"/>
                  <a:pt x="4099263" y="595713"/>
                  <a:pt x="4099263" y="592894"/>
                </a:cubicBezTo>
                <a:cubicBezTo>
                  <a:pt x="4099263" y="588665"/>
                  <a:pt x="4100673" y="585140"/>
                  <a:pt x="4103492" y="582321"/>
                </a:cubicBezTo>
                <a:cubicBezTo>
                  <a:pt x="4104197" y="578797"/>
                  <a:pt x="4105842" y="575449"/>
                  <a:pt x="4108426" y="572277"/>
                </a:cubicBezTo>
                <a:cubicBezTo>
                  <a:pt x="4111011" y="569105"/>
                  <a:pt x="4113889" y="566638"/>
                  <a:pt x="4117061" y="564876"/>
                </a:cubicBezTo>
                <a:cubicBezTo>
                  <a:pt x="4120232" y="563114"/>
                  <a:pt x="4122758" y="562468"/>
                  <a:pt x="4124638" y="562938"/>
                </a:cubicBezTo>
                <a:cubicBezTo>
                  <a:pt x="4126282" y="560353"/>
                  <a:pt x="4129572" y="557945"/>
                  <a:pt x="4134506" y="555713"/>
                </a:cubicBezTo>
                <a:cubicBezTo>
                  <a:pt x="4139440" y="553481"/>
                  <a:pt x="4144021" y="552365"/>
                  <a:pt x="4148250" y="552365"/>
                </a:cubicBezTo>
                <a:cubicBezTo>
                  <a:pt x="4149190" y="552365"/>
                  <a:pt x="4150600" y="552600"/>
                  <a:pt x="4152479" y="553070"/>
                </a:cubicBezTo>
                <a:cubicBezTo>
                  <a:pt x="4155064" y="550250"/>
                  <a:pt x="4158471" y="548840"/>
                  <a:pt x="4162700" y="548840"/>
                </a:cubicBezTo>
                <a:cubicBezTo>
                  <a:pt x="4165989" y="548840"/>
                  <a:pt x="4168339" y="549780"/>
                  <a:pt x="4169748" y="551660"/>
                </a:cubicBezTo>
                <a:cubicBezTo>
                  <a:pt x="4172803" y="549545"/>
                  <a:pt x="4176797" y="548488"/>
                  <a:pt x="4181731" y="548488"/>
                </a:cubicBezTo>
                <a:close/>
                <a:moveTo>
                  <a:pt x="3553085" y="548488"/>
                </a:moveTo>
                <a:cubicBezTo>
                  <a:pt x="3558959" y="548488"/>
                  <a:pt x="3564186" y="549898"/>
                  <a:pt x="3568767" y="552717"/>
                </a:cubicBezTo>
                <a:cubicBezTo>
                  <a:pt x="3573349" y="555537"/>
                  <a:pt x="3575993" y="559296"/>
                  <a:pt x="3576698" y="563995"/>
                </a:cubicBezTo>
                <a:cubicBezTo>
                  <a:pt x="3580927" y="565405"/>
                  <a:pt x="3584156" y="567578"/>
                  <a:pt x="3586389" y="570515"/>
                </a:cubicBezTo>
                <a:cubicBezTo>
                  <a:pt x="3588621" y="573452"/>
                  <a:pt x="3589973" y="577504"/>
                  <a:pt x="3590442" y="582673"/>
                </a:cubicBezTo>
                <a:cubicBezTo>
                  <a:pt x="3593492" y="585728"/>
                  <a:pt x="3595724" y="589311"/>
                  <a:pt x="3597134" y="593422"/>
                </a:cubicBezTo>
                <a:cubicBezTo>
                  <a:pt x="3598543" y="597534"/>
                  <a:pt x="3599248" y="601704"/>
                  <a:pt x="3599248" y="605933"/>
                </a:cubicBezTo>
                <a:cubicBezTo>
                  <a:pt x="3599248" y="611337"/>
                  <a:pt x="3598308" y="615684"/>
                  <a:pt x="3596429" y="618973"/>
                </a:cubicBezTo>
                <a:cubicBezTo>
                  <a:pt x="3598074" y="621323"/>
                  <a:pt x="3599483" y="624847"/>
                  <a:pt x="3600658" y="629546"/>
                </a:cubicBezTo>
                <a:cubicBezTo>
                  <a:pt x="3601833" y="634245"/>
                  <a:pt x="3602420" y="638826"/>
                  <a:pt x="3602420" y="643290"/>
                </a:cubicBezTo>
                <a:cubicBezTo>
                  <a:pt x="3602420" y="645170"/>
                  <a:pt x="3602185" y="647519"/>
                  <a:pt x="3601715" y="650339"/>
                </a:cubicBezTo>
                <a:cubicBezTo>
                  <a:pt x="3603360" y="653863"/>
                  <a:pt x="3604182" y="656213"/>
                  <a:pt x="3604182" y="657387"/>
                </a:cubicBezTo>
                <a:cubicBezTo>
                  <a:pt x="3604182" y="658092"/>
                  <a:pt x="3603830" y="659737"/>
                  <a:pt x="3603125" y="662321"/>
                </a:cubicBezTo>
                <a:cubicBezTo>
                  <a:pt x="3603360" y="663261"/>
                  <a:pt x="3603595" y="664377"/>
                  <a:pt x="3603830" y="665669"/>
                </a:cubicBezTo>
                <a:cubicBezTo>
                  <a:pt x="3604065" y="666962"/>
                  <a:pt x="3604182" y="668548"/>
                  <a:pt x="3604182" y="670427"/>
                </a:cubicBezTo>
                <a:cubicBezTo>
                  <a:pt x="3604182" y="673951"/>
                  <a:pt x="3602890" y="677123"/>
                  <a:pt x="3600305" y="679943"/>
                </a:cubicBezTo>
                <a:cubicBezTo>
                  <a:pt x="3601245" y="682527"/>
                  <a:pt x="3601715" y="685699"/>
                  <a:pt x="3601715" y="689458"/>
                </a:cubicBezTo>
                <a:cubicBezTo>
                  <a:pt x="3601715" y="694392"/>
                  <a:pt x="3600541" y="698386"/>
                  <a:pt x="3598191" y="701441"/>
                </a:cubicBezTo>
                <a:cubicBezTo>
                  <a:pt x="3598661" y="702380"/>
                  <a:pt x="3598896" y="703908"/>
                  <a:pt x="3598896" y="706022"/>
                </a:cubicBezTo>
                <a:cubicBezTo>
                  <a:pt x="3598896" y="710956"/>
                  <a:pt x="3596899" y="715068"/>
                  <a:pt x="3592905" y="718357"/>
                </a:cubicBezTo>
                <a:cubicBezTo>
                  <a:pt x="3591965" y="721646"/>
                  <a:pt x="3590208" y="724172"/>
                  <a:pt x="3587623" y="725934"/>
                </a:cubicBezTo>
                <a:cubicBezTo>
                  <a:pt x="3585038" y="727696"/>
                  <a:pt x="3582219" y="728577"/>
                  <a:pt x="3579165" y="728577"/>
                </a:cubicBezTo>
                <a:cubicBezTo>
                  <a:pt x="3576110" y="728577"/>
                  <a:pt x="3573643" y="727637"/>
                  <a:pt x="3571764" y="725758"/>
                </a:cubicBezTo>
                <a:cubicBezTo>
                  <a:pt x="3565656" y="728342"/>
                  <a:pt x="3560720" y="729635"/>
                  <a:pt x="3556961" y="729635"/>
                </a:cubicBezTo>
                <a:cubicBezTo>
                  <a:pt x="3555081" y="729635"/>
                  <a:pt x="3553673" y="729517"/>
                  <a:pt x="3552733" y="729282"/>
                </a:cubicBezTo>
                <a:cubicBezTo>
                  <a:pt x="3546624" y="731162"/>
                  <a:pt x="3541455" y="732102"/>
                  <a:pt x="3537226" y="732102"/>
                </a:cubicBezTo>
                <a:cubicBezTo>
                  <a:pt x="3534172" y="732102"/>
                  <a:pt x="3529943" y="731514"/>
                  <a:pt x="3524539" y="730339"/>
                </a:cubicBezTo>
                <a:cubicBezTo>
                  <a:pt x="3521250" y="732219"/>
                  <a:pt x="3518078" y="733159"/>
                  <a:pt x="3515023" y="733159"/>
                </a:cubicBezTo>
                <a:cubicBezTo>
                  <a:pt x="3512204" y="733159"/>
                  <a:pt x="3509620" y="732336"/>
                  <a:pt x="3507270" y="730692"/>
                </a:cubicBezTo>
                <a:cubicBezTo>
                  <a:pt x="3506095" y="730927"/>
                  <a:pt x="3504333" y="731044"/>
                  <a:pt x="3501984" y="731044"/>
                </a:cubicBezTo>
                <a:cubicBezTo>
                  <a:pt x="3492821" y="731044"/>
                  <a:pt x="3485772" y="726933"/>
                  <a:pt x="3480838" y="718709"/>
                </a:cubicBezTo>
                <a:cubicBezTo>
                  <a:pt x="3471910" y="713540"/>
                  <a:pt x="3467445" y="705787"/>
                  <a:pt x="3467445" y="695449"/>
                </a:cubicBezTo>
                <a:cubicBezTo>
                  <a:pt x="3467445" y="692865"/>
                  <a:pt x="3467563" y="690868"/>
                  <a:pt x="3467798" y="689458"/>
                </a:cubicBezTo>
                <a:cubicBezTo>
                  <a:pt x="3465685" y="688048"/>
                  <a:pt x="3464627" y="685112"/>
                  <a:pt x="3464627" y="680647"/>
                </a:cubicBezTo>
                <a:cubicBezTo>
                  <a:pt x="3464627" y="677593"/>
                  <a:pt x="3465213" y="674891"/>
                  <a:pt x="3466388" y="672542"/>
                </a:cubicBezTo>
                <a:cubicBezTo>
                  <a:pt x="3465449" y="668313"/>
                  <a:pt x="3464980" y="665611"/>
                  <a:pt x="3464980" y="664436"/>
                </a:cubicBezTo>
                <a:cubicBezTo>
                  <a:pt x="3464980" y="657622"/>
                  <a:pt x="3468268" y="651514"/>
                  <a:pt x="3474847" y="646110"/>
                </a:cubicBezTo>
                <a:cubicBezTo>
                  <a:pt x="3477432" y="640706"/>
                  <a:pt x="3480427" y="637064"/>
                  <a:pt x="3483834" y="635185"/>
                </a:cubicBezTo>
                <a:cubicBezTo>
                  <a:pt x="3487240" y="633305"/>
                  <a:pt x="3491528" y="631895"/>
                  <a:pt x="3496697" y="630956"/>
                </a:cubicBezTo>
                <a:cubicBezTo>
                  <a:pt x="3498106" y="626961"/>
                  <a:pt x="3501397" y="624259"/>
                  <a:pt x="3506565" y="622850"/>
                </a:cubicBezTo>
                <a:cubicBezTo>
                  <a:pt x="3511734" y="621440"/>
                  <a:pt x="3516785" y="620970"/>
                  <a:pt x="3521720" y="621440"/>
                </a:cubicBezTo>
                <a:cubicBezTo>
                  <a:pt x="3523129" y="620500"/>
                  <a:pt x="3525126" y="619619"/>
                  <a:pt x="3527711" y="618797"/>
                </a:cubicBezTo>
                <a:cubicBezTo>
                  <a:pt x="3530295" y="617975"/>
                  <a:pt x="3532879" y="617563"/>
                  <a:pt x="3535464" y="617563"/>
                </a:cubicBezTo>
                <a:cubicBezTo>
                  <a:pt x="3538283" y="617563"/>
                  <a:pt x="3540750" y="618033"/>
                  <a:pt x="3542865" y="618973"/>
                </a:cubicBezTo>
                <a:cubicBezTo>
                  <a:pt x="3543335" y="618503"/>
                  <a:pt x="3544509" y="618268"/>
                  <a:pt x="3546389" y="618268"/>
                </a:cubicBezTo>
                <a:cubicBezTo>
                  <a:pt x="3547798" y="618268"/>
                  <a:pt x="3549209" y="618386"/>
                  <a:pt x="3550618" y="618621"/>
                </a:cubicBezTo>
                <a:cubicBezTo>
                  <a:pt x="3552028" y="618856"/>
                  <a:pt x="3552968" y="619208"/>
                  <a:pt x="3553438" y="619678"/>
                </a:cubicBezTo>
                <a:cubicBezTo>
                  <a:pt x="3556727" y="615449"/>
                  <a:pt x="3560604" y="613334"/>
                  <a:pt x="3565068" y="613334"/>
                </a:cubicBezTo>
                <a:cubicBezTo>
                  <a:pt x="3566477" y="613334"/>
                  <a:pt x="3567887" y="613687"/>
                  <a:pt x="3569297" y="614392"/>
                </a:cubicBezTo>
                <a:lnTo>
                  <a:pt x="3569297" y="613334"/>
                </a:lnTo>
                <a:cubicBezTo>
                  <a:pt x="3569297" y="609340"/>
                  <a:pt x="3570119" y="606521"/>
                  <a:pt x="3571764" y="604876"/>
                </a:cubicBezTo>
                <a:cubicBezTo>
                  <a:pt x="3569414" y="604171"/>
                  <a:pt x="3566889" y="602115"/>
                  <a:pt x="3564186" y="598709"/>
                </a:cubicBezTo>
                <a:cubicBezTo>
                  <a:pt x="3561485" y="595302"/>
                  <a:pt x="3559899" y="592189"/>
                  <a:pt x="3559428" y="589369"/>
                </a:cubicBezTo>
                <a:cubicBezTo>
                  <a:pt x="3555670" y="587725"/>
                  <a:pt x="3553085" y="585023"/>
                  <a:pt x="3551675" y="581264"/>
                </a:cubicBezTo>
                <a:cubicBezTo>
                  <a:pt x="3548857" y="583378"/>
                  <a:pt x="3545567" y="584435"/>
                  <a:pt x="3541807" y="584435"/>
                </a:cubicBezTo>
                <a:cubicBezTo>
                  <a:pt x="3539223" y="584435"/>
                  <a:pt x="3536757" y="583731"/>
                  <a:pt x="3534406" y="582321"/>
                </a:cubicBezTo>
                <a:cubicBezTo>
                  <a:pt x="3530412" y="583496"/>
                  <a:pt x="3527828" y="583966"/>
                  <a:pt x="3526653" y="583731"/>
                </a:cubicBezTo>
                <a:cubicBezTo>
                  <a:pt x="3523363" y="586080"/>
                  <a:pt x="3519723" y="587255"/>
                  <a:pt x="3515728" y="587255"/>
                </a:cubicBezTo>
                <a:cubicBezTo>
                  <a:pt x="3512204" y="591954"/>
                  <a:pt x="3508093" y="594068"/>
                  <a:pt x="3503394" y="593599"/>
                </a:cubicBezTo>
                <a:cubicBezTo>
                  <a:pt x="3501279" y="597358"/>
                  <a:pt x="3498400" y="600647"/>
                  <a:pt x="3494759" y="603466"/>
                </a:cubicBezTo>
                <a:cubicBezTo>
                  <a:pt x="3491117" y="606286"/>
                  <a:pt x="3487416" y="607695"/>
                  <a:pt x="3483658" y="607695"/>
                </a:cubicBezTo>
                <a:cubicBezTo>
                  <a:pt x="3479428" y="607695"/>
                  <a:pt x="3476021" y="605698"/>
                  <a:pt x="3473438" y="601704"/>
                </a:cubicBezTo>
                <a:cubicBezTo>
                  <a:pt x="3471558" y="598650"/>
                  <a:pt x="3470617" y="595713"/>
                  <a:pt x="3470617" y="592894"/>
                </a:cubicBezTo>
                <a:cubicBezTo>
                  <a:pt x="3470617" y="588665"/>
                  <a:pt x="3472027" y="585140"/>
                  <a:pt x="3474847" y="582321"/>
                </a:cubicBezTo>
                <a:cubicBezTo>
                  <a:pt x="3475552" y="578797"/>
                  <a:pt x="3477196" y="575449"/>
                  <a:pt x="3479781" y="572277"/>
                </a:cubicBezTo>
                <a:cubicBezTo>
                  <a:pt x="3482366" y="569105"/>
                  <a:pt x="3485244" y="566638"/>
                  <a:pt x="3488415" y="564876"/>
                </a:cubicBezTo>
                <a:cubicBezTo>
                  <a:pt x="3491587" y="563114"/>
                  <a:pt x="3494113" y="562468"/>
                  <a:pt x="3495992" y="562938"/>
                </a:cubicBezTo>
                <a:cubicBezTo>
                  <a:pt x="3497637" y="560353"/>
                  <a:pt x="3500926" y="557945"/>
                  <a:pt x="3505860" y="555713"/>
                </a:cubicBezTo>
                <a:cubicBezTo>
                  <a:pt x="3510794" y="553481"/>
                  <a:pt x="3515376" y="552365"/>
                  <a:pt x="3519605" y="552365"/>
                </a:cubicBezTo>
                <a:cubicBezTo>
                  <a:pt x="3520545" y="552365"/>
                  <a:pt x="3521954" y="552600"/>
                  <a:pt x="3523833" y="553070"/>
                </a:cubicBezTo>
                <a:cubicBezTo>
                  <a:pt x="3526418" y="550250"/>
                  <a:pt x="3529825" y="548840"/>
                  <a:pt x="3534054" y="548840"/>
                </a:cubicBezTo>
                <a:cubicBezTo>
                  <a:pt x="3537344" y="548840"/>
                  <a:pt x="3539693" y="549780"/>
                  <a:pt x="3541102" y="551660"/>
                </a:cubicBezTo>
                <a:cubicBezTo>
                  <a:pt x="3544156" y="549545"/>
                  <a:pt x="3548151" y="548488"/>
                  <a:pt x="3553085" y="548488"/>
                </a:cubicBezTo>
                <a:close/>
                <a:moveTo>
                  <a:pt x="3010159" y="548488"/>
                </a:moveTo>
                <a:cubicBezTo>
                  <a:pt x="3016035" y="548488"/>
                  <a:pt x="3021261" y="549898"/>
                  <a:pt x="3025843" y="552717"/>
                </a:cubicBezTo>
                <a:cubicBezTo>
                  <a:pt x="3030424" y="555537"/>
                  <a:pt x="3033067" y="559296"/>
                  <a:pt x="3033772" y="563995"/>
                </a:cubicBezTo>
                <a:cubicBezTo>
                  <a:pt x="3038002" y="565405"/>
                  <a:pt x="3041231" y="567578"/>
                  <a:pt x="3043464" y="570515"/>
                </a:cubicBezTo>
                <a:cubicBezTo>
                  <a:pt x="3045696" y="573452"/>
                  <a:pt x="3047047" y="577504"/>
                  <a:pt x="3047517" y="582673"/>
                </a:cubicBezTo>
                <a:cubicBezTo>
                  <a:pt x="3050571" y="585728"/>
                  <a:pt x="3052803" y="589311"/>
                  <a:pt x="3054213" y="593422"/>
                </a:cubicBezTo>
                <a:cubicBezTo>
                  <a:pt x="3055623" y="597534"/>
                  <a:pt x="3056327" y="601704"/>
                  <a:pt x="3056327" y="605933"/>
                </a:cubicBezTo>
                <a:cubicBezTo>
                  <a:pt x="3056327" y="611337"/>
                  <a:pt x="3055387" y="615684"/>
                  <a:pt x="3053508" y="618973"/>
                </a:cubicBezTo>
                <a:cubicBezTo>
                  <a:pt x="3055153" y="621323"/>
                  <a:pt x="3056563" y="624847"/>
                  <a:pt x="3057737" y="629546"/>
                </a:cubicBezTo>
                <a:cubicBezTo>
                  <a:pt x="3058912" y="634245"/>
                  <a:pt x="3059499" y="638826"/>
                  <a:pt x="3059499" y="643290"/>
                </a:cubicBezTo>
                <a:cubicBezTo>
                  <a:pt x="3059499" y="645170"/>
                  <a:pt x="3059264" y="647519"/>
                  <a:pt x="3058795" y="650339"/>
                </a:cubicBezTo>
                <a:cubicBezTo>
                  <a:pt x="3060438" y="653863"/>
                  <a:pt x="3061262" y="656213"/>
                  <a:pt x="3061262" y="657387"/>
                </a:cubicBezTo>
                <a:cubicBezTo>
                  <a:pt x="3061262" y="658092"/>
                  <a:pt x="3060909" y="659737"/>
                  <a:pt x="3060204" y="662321"/>
                </a:cubicBezTo>
                <a:cubicBezTo>
                  <a:pt x="3060438" y="663261"/>
                  <a:pt x="3060674" y="664377"/>
                  <a:pt x="3060909" y="665669"/>
                </a:cubicBezTo>
                <a:cubicBezTo>
                  <a:pt x="3061144" y="666962"/>
                  <a:pt x="3061262" y="668548"/>
                  <a:pt x="3061262" y="670427"/>
                </a:cubicBezTo>
                <a:cubicBezTo>
                  <a:pt x="3061262" y="673951"/>
                  <a:pt x="3059969" y="677123"/>
                  <a:pt x="3057384" y="679943"/>
                </a:cubicBezTo>
                <a:cubicBezTo>
                  <a:pt x="3058324" y="682527"/>
                  <a:pt x="3058795" y="685699"/>
                  <a:pt x="3058795" y="689458"/>
                </a:cubicBezTo>
                <a:cubicBezTo>
                  <a:pt x="3058795" y="694392"/>
                  <a:pt x="3057620" y="698386"/>
                  <a:pt x="3055270" y="701441"/>
                </a:cubicBezTo>
                <a:cubicBezTo>
                  <a:pt x="3055740" y="702380"/>
                  <a:pt x="3055976" y="703908"/>
                  <a:pt x="3055976" y="706022"/>
                </a:cubicBezTo>
                <a:cubicBezTo>
                  <a:pt x="3055976" y="710956"/>
                  <a:pt x="3053978" y="715068"/>
                  <a:pt x="3049984" y="718357"/>
                </a:cubicBezTo>
                <a:cubicBezTo>
                  <a:pt x="3049044" y="721646"/>
                  <a:pt x="3047282" y="724172"/>
                  <a:pt x="3044697" y="725934"/>
                </a:cubicBezTo>
                <a:cubicBezTo>
                  <a:pt x="3042112" y="727696"/>
                  <a:pt x="3039294" y="728577"/>
                  <a:pt x="3036240" y="728577"/>
                </a:cubicBezTo>
                <a:cubicBezTo>
                  <a:pt x="3033185" y="728577"/>
                  <a:pt x="3030718" y="727637"/>
                  <a:pt x="3028839" y="725758"/>
                </a:cubicBezTo>
                <a:cubicBezTo>
                  <a:pt x="3022730" y="728342"/>
                  <a:pt x="3017796" y="729635"/>
                  <a:pt x="3014037" y="729635"/>
                </a:cubicBezTo>
                <a:cubicBezTo>
                  <a:pt x="3012157" y="729635"/>
                  <a:pt x="3010747" y="729517"/>
                  <a:pt x="3009808" y="729282"/>
                </a:cubicBezTo>
                <a:cubicBezTo>
                  <a:pt x="3003698" y="731162"/>
                  <a:pt x="2998530" y="732102"/>
                  <a:pt x="2994301" y="732102"/>
                </a:cubicBezTo>
                <a:cubicBezTo>
                  <a:pt x="2991246" y="732102"/>
                  <a:pt x="2987017" y="731514"/>
                  <a:pt x="2981614" y="730339"/>
                </a:cubicBezTo>
                <a:cubicBezTo>
                  <a:pt x="2978325" y="732219"/>
                  <a:pt x="2975153" y="733159"/>
                  <a:pt x="2972098" y="733159"/>
                </a:cubicBezTo>
                <a:cubicBezTo>
                  <a:pt x="2969278" y="733159"/>
                  <a:pt x="2966694" y="732336"/>
                  <a:pt x="2964345" y="730692"/>
                </a:cubicBezTo>
                <a:cubicBezTo>
                  <a:pt x="2963170" y="730927"/>
                  <a:pt x="2961408" y="731044"/>
                  <a:pt x="2959059" y="731044"/>
                </a:cubicBezTo>
                <a:cubicBezTo>
                  <a:pt x="2949896" y="731044"/>
                  <a:pt x="2942847" y="726933"/>
                  <a:pt x="2937914" y="718709"/>
                </a:cubicBezTo>
                <a:cubicBezTo>
                  <a:pt x="2928985" y="713540"/>
                  <a:pt x="2924520" y="705787"/>
                  <a:pt x="2924520" y="695449"/>
                </a:cubicBezTo>
                <a:cubicBezTo>
                  <a:pt x="2924520" y="692865"/>
                  <a:pt x="2924640" y="690868"/>
                  <a:pt x="2924873" y="689458"/>
                </a:cubicBezTo>
                <a:cubicBezTo>
                  <a:pt x="2922759" y="688048"/>
                  <a:pt x="2921702" y="685112"/>
                  <a:pt x="2921702" y="680647"/>
                </a:cubicBezTo>
                <a:cubicBezTo>
                  <a:pt x="2921702" y="677593"/>
                  <a:pt x="2922289" y="674891"/>
                  <a:pt x="2923463" y="672542"/>
                </a:cubicBezTo>
                <a:cubicBezTo>
                  <a:pt x="2922523" y="668313"/>
                  <a:pt x="2922054" y="665611"/>
                  <a:pt x="2922054" y="664436"/>
                </a:cubicBezTo>
                <a:cubicBezTo>
                  <a:pt x="2922054" y="657622"/>
                  <a:pt x="2925343" y="651514"/>
                  <a:pt x="2931922" y="646110"/>
                </a:cubicBezTo>
                <a:cubicBezTo>
                  <a:pt x="2934507" y="640706"/>
                  <a:pt x="2937502" y="637064"/>
                  <a:pt x="2940909" y="635185"/>
                </a:cubicBezTo>
                <a:cubicBezTo>
                  <a:pt x="2944315" y="633305"/>
                  <a:pt x="2948603" y="631895"/>
                  <a:pt x="2953773" y="630956"/>
                </a:cubicBezTo>
                <a:cubicBezTo>
                  <a:pt x="2955183" y="626961"/>
                  <a:pt x="2958471" y="624259"/>
                  <a:pt x="2963640" y="622850"/>
                </a:cubicBezTo>
                <a:cubicBezTo>
                  <a:pt x="2968810" y="621440"/>
                  <a:pt x="2973860" y="620970"/>
                  <a:pt x="2978795" y="621440"/>
                </a:cubicBezTo>
                <a:cubicBezTo>
                  <a:pt x="2980204" y="620500"/>
                  <a:pt x="2982201" y="619619"/>
                  <a:pt x="2984786" y="618797"/>
                </a:cubicBezTo>
                <a:cubicBezTo>
                  <a:pt x="2987370" y="617975"/>
                  <a:pt x="2989955" y="617563"/>
                  <a:pt x="2992539" y="617563"/>
                </a:cubicBezTo>
                <a:cubicBezTo>
                  <a:pt x="2995358" y="617563"/>
                  <a:pt x="2997824" y="618033"/>
                  <a:pt x="2999939" y="618973"/>
                </a:cubicBezTo>
                <a:cubicBezTo>
                  <a:pt x="3000409" y="618503"/>
                  <a:pt x="3001583" y="618268"/>
                  <a:pt x="3003464" y="618268"/>
                </a:cubicBezTo>
                <a:cubicBezTo>
                  <a:pt x="3004874" y="618268"/>
                  <a:pt x="3006283" y="618386"/>
                  <a:pt x="3007693" y="618621"/>
                </a:cubicBezTo>
                <a:cubicBezTo>
                  <a:pt x="3009102" y="618856"/>
                  <a:pt x="3010043" y="619208"/>
                  <a:pt x="3010513" y="619678"/>
                </a:cubicBezTo>
                <a:cubicBezTo>
                  <a:pt x="3013802" y="615449"/>
                  <a:pt x="3017679" y="613334"/>
                  <a:pt x="3022142" y="613334"/>
                </a:cubicBezTo>
                <a:cubicBezTo>
                  <a:pt x="3023552" y="613334"/>
                  <a:pt x="3024962" y="613687"/>
                  <a:pt x="3026371" y="614392"/>
                </a:cubicBezTo>
                <a:lnTo>
                  <a:pt x="3026371" y="613334"/>
                </a:lnTo>
                <a:cubicBezTo>
                  <a:pt x="3026371" y="609340"/>
                  <a:pt x="3027194" y="606521"/>
                  <a:pt x="3028839" y="604876"/>
                </a:cubicBezTo>
                <a:cubicBezTo>
                  <a:pt x="3026489" y="604171"/>
                  <a:pt x="3023964" y="602115"/>
                  <a:pt x="3021261" y="598709"/>
                </a:cubicBezTo>
                <a:cubicBezTo>
                  <a:pt x="3018561" y="595302"/>
                  <a:pt x="3016974" y="592189"/>
                  <a:pt x="3016502" y="589369"/>
                </a:cubicBezTo>
                <a:cubicBezTo>
                  <a:pt x="3012744" y="587725"/>
                  <a:pt x="3010159" y="585023"/>
                  <a:pt x="3008750" y="581264"/>
                </a:cubicBezTo>
                <a:cubicBezTo>
                  <a:pt x="3005931" y="583378"/>
                  <a:pt x="3002642" y="584435"/>
                  <a:pt x="2998882" y="584435"/>
                </a:cubicBezTo>
                <a:cubicBezTo>
                  <a:pt x="2996297" y="584435"/>
                  <a:pt x="2993831" y="583731"/>
                  <a:pt x="2991481" y="582321"/>
                </a:cubicBezTo>
                <a:cubicBezTo>
                  <a:pt x="2987487" y="583496"/>
                  <a:pt x="2984903" y="583966"/>
                  <a:pt x="2983729" y="583731"/>
                </a:cubicBezTo>
                <a:cubicBezTo>
                  <a:pt x="2980438" y="586080"/>
                  <a:pt x="2976797" y="587255"/>
                  <a:pt x="2972803" y="587255"/>
                </a:cubicBezTo>
                <a:cubicBezTo>
                  <a:pt x="2969278" y="591954"/>
                  <a:pt x="2965167" y="594068"/>
                  <a:pt x="2960468" y="593599"/>
                </a:cubicBezTo>
                <a:cubicBezTo>
                  <a:pt x="2958354" y="597358"/>
                  <a:pt x="2955476" y="600647"/>
                  <a:pt x="2951834" y="603466"/>
                </a:cubicBezTo>
                <a:cubicBezTo>
                  <a:pt x="2948192" y="606286"/>
                  <a:pt x="2944491" y="607695"/>
                  <a:pt x="2940732" y="607695"/>
                </a:cubicBezTo>
                <a:cubicBezTo>
                  <a:pt x="2936503" y="607695"/>
                  <a:pt x="2933097" y="605698"/>
                  <a:pt x="2930512" y="601704"/>
                </a:cubicBezTo>
                <a:cubicBezTo>
                  <a:pt x="2928633" y="598650"/>
                  <a:pt x="2927692" y="595713"/>
                  <a:pt x="2927692" y="592894"/>
                </a:cubicBezTo>
                <a:cubicBezTo>
                  <a:pt x="2927692" y="588665"/>
                  <a:pt x="2929103" y="585140"/>
                  <a:pt x="2931922" y="582321"/>
                </a:cubicBezTo>
                <a:cubicBezTo>
                  <a:pt x="2932627" y="578797"/>
                  <a:pt x="2934271" y="575449"/>
                  <a:pt x="2936856" y="572277"/>
                </a:cubicBezTo>
                <a:cubicBezTo>
                  <a:pt x="2939441" y="569105"/>
                  <a:pt x="2942319" y="566638"/>
                  <a:pt x="2945490" y="564876"/>
                </a:cubicBezTo>
                <a:cubicBezTo>
                  <a:pt x="2948662" y="563114"/>
                  <a:pt x="2951188" y="562468"/>
                  <a:pt x="2953068" y="562938"/>
                </a:cubicBezTo>
                <a:cubicBezTo>
                  <a:pt x="2954712" y="560353"/>
                  <a:pt x="2958001" y="557945"/>
                  <a:pt x="2962935" y="555713"/>
                </a:cubicBezTo>
                <a:cubicBezTo>
                  <a:pt x="2967869" y="553481"/>
                  <a:pt x="2972450" y="552365"/>
                  <a:pt x="2976679" y="552365"/>
                </a:cubicBezTo>
                <a:cubicBezTo>
                  <a:pt x="2977619" y="552365"/>
                  <a:pt x="2979029" y="552600"/>
                  <a:pt x="2980908" y="553070"/>
                </a:cubicBezTo>
                <a:cubicBezTo>
                  <a:pt x="2983493" y="550250"/>
                  <a:pt x="2986899" y="548840"/>
                  <a:pt x="2991129" y="548840"/>
                </a:cubicBezTo>
                <a:cubicBezTo>
                  <a:pt x="2994417" y="548840"/>
                  <a:pt x="2996768" y="549780"/>
                  <a:pt x="2998177" y="551660"/>
                </a:cubicBezTo>
                <a:cubicBezTo>
                  <a:pt x="3001231" y="549545"/>
                  <a:pt x="3005226" y="548488"/>
                  <a:pt x="3010159" y="548488"/>
                </a:cubicBezTo>
                <a:close/>
                <a:moveTo>
                  <a:pt x="2371986" y="548488"/>
                </a:moveTo>
                <a:cubicBezTo>
                  <a:pt x="2377859" y="548488"/>
                  <a:pt x="2383086" y="549898"/>
                  <a:pt x="2387668" y="552717"/>
                </a:cubicBezTo>
                <a:cubicBezTo>
                  <a:pt x="2392250" y="555537"/>
                  <a:pt x="2394893" y="559296"/>
                  <a:pt x="2395598" y="563995"/>
                </a:cubicBezTo>
                <a:cubicBezTo>
                  <a:pt x="2399827" y="565405"/>
                  <a:pt x="2403058" y="567578"/>
                  <a:pt x="2405289" y="570515"/>
                </a:cubicBezTo>
                <a:cubicBezTo>
                  <a:pt x="2407522" y="573452"/>
                  <a:pt x="2408872" y="577504"/>
                  <a:pt x="2409342" y="582673"/>
                </a:cubicBezTo>
                <a:cubicBezTo>
                  <a:pt x="2412397" y="585728"/>
                  <a:pt x="2414629" y="589311"/>
                  <a:pt x="2416039" y="593422"/>
                </a:cubicBezTo>
                <a:cubicBezTo>
                  <a:pt x="2417448" y="597534"/>
                  <a:pt x="2418153" y="601704"/>
                  <a:pt x="2418153" y="605933"/>
                </a:cubicBezTo>
                <a:cubicBezTo>
                  <a:pt x="2418153" y="611337"/>
                  <a:pt x="2417213" y="615684"/>
                  <a:pt x="2415333" y="618973"/>
                </a:cubicBezTo>
                <a:cubicBezTo>
                  <a:pt x="2416979" y="621323"/>
                  <a:pt x="2418388" y="624847"/>
                  <a:pt x="2419562" y="629546"/>
                </a:cubicBezTo>
                <a:cubicBezTo>
                  <a:pt x="2420737" y="634245"/>
                  <a:pt x="2421326" y="638826"/>
                  <a:pt x="2421326" y="643290"/>
                </a:cubicBezTo>
                <a:cubicBezTo>
                  <a:pt x="2421326" y="645170"/>
                  <a:pt x="2421090" y="647519"/>
                  <a:pt x="2420620" y="650339"/>
                </a:cubicBezTo>
                <a:cubicBezTo>
                  <a:pt x="2422264" y="653863"/>
                  <a:pt x="2423087" y="656213"/>
                  <a:pt x="2423087" y="657387"/>
                </a:cubicBezTo>
                <a:cubicBezTo>
                  <a:pt x="2423087" y="658092"/>
                  <a:pt x="2422734" y="659737"/>
                  <a:pt x="2422029" y="662321"/>
                </a:cubicBezTo>
                <a:cubicBezTo>
                  <a:pt x="2422264" y="663261"/>
                  <a:pt x="2422499" y="664377"/>
                  <a:pt x="2422734" y="665669"/>
                </a:cubicBezTo>
                <a:cubicBezTo>
                  <a:pt x="2422970" y="666962"/>
                  <a:pt x="2423087" y="668548"/>
                  <a:pt x="2423087" y="670427"/>
                </a:cubicBezTo>
                <a:cubicBezTo>
                  <a:pt x="2423087" y="673951"/>
                  <a:pt x="2421794" y="677123"/>
                  <a:pt x="2419210" y="679943"/>
                </a:cubicBezTo>
                <a:cubicBezTo>
                  <a:pt x="2420150" y="682527"/>
                  <a:pt x="2420620" y="685699"/>
                  <a:pt x="2420620" y="689458"/>
                </a:cubicBezTo>
                <a:cubicBezTo>
                  <a:pt x="2420620" y="694392"/>
                  <a:pt x="2419444" y="698386"/>
                  <a:pt x="2417095" y="701441"/>
                </a:cubicBezTo>
                <a:cubicBezTo>
                  <a:pt x="2417565" y="702380"/>
                  <a:pt x="2417800" y="703908"/>
                  <a:pt x="2417800" y="706022"/>
                </a:cubicBezTo>
                <a:cubicBezTo>
                  <a:pt x="2417800" y="710956"/>
                  <a:pt x="2415803" y="715068"/>
                  <a:pt x="2411809" y="718357"/>
                </a:cubicBezTo>
                <a:cubicBezTo>
                  <a:pt x="2410869" y="721646"/>
                  <a:pt x="2409108" y="724172"/>
                  <a:pt x="2406523" y="725934"/>
                </a:cubicBezTo>
                <a:cubicBezTo>
                  <a:pt x="2403938" y="727696"/>
                  <a:pt x="2401119" y="728577"/>
                  <a:pt x="2398065" y="728577"/>
                </a:cubicBezTo>
                <a:cubicBezTo>
                  <a:pt x="2395010" y="728577"/>
                  <a:pt x="2392543" y="727637"/>
                  <a:pt x="2390664" y="725758"/>
                </a:cubicBezTo>
                <a:cubicBezTo>
                  <a:pt x="2384555" y="728342"/>
                  <a:pt x="2379621" y="729635"/>
                  <a:pt x="2375862" y="729635"/>
                </a:cubicBezTo>
                <a:cubicBezTo>
                  <a:pt x="2373983" y="729635"/>
                  <a:pt x="2372572" y="729517"/>
                  <a:pt x="2371633" y="729282"/>
                </a:cubicBezTo>
                <a:cubicBezTo>
                  <a:pt x="2365524" y="731162"/>
                  <a:pt x="2360356" y="732102"/>
                  <a:pt x="2356126" y="732102"/>
                </a:cubicBezTo>
                <a:cubicBezTo>
                  <a:pt x="2353071" y="732102"/>
                  <a:pt x="2348842" y="731514"/>
                  <a:pt x="2343439" y="730339"/>
                </a:cubicBezTo>
                <a:cubicBezTo>
                  <a:pt x="2340149" y="732219"/>
                  <a:pt x="2336977" y="733159"/>
                  <a:pt x="2333924" y="733159"/>
                </a:cubicBezTo>
                <a:cubicBezTo>
                  <a:pt x="2331104" y="733159"/>
                  <a:pt x="2328520" y="732336"/>
                  <a:pt x="2326170" y="730692"/>
                </a:cubicBezTo>
                <a:cubicBezTo>
                  <a:pt x="2324995" y="730927"/>
                  <a:pt x="2323233" y="731044"/>
                  <a:pt x="2320883" y="731044"/>
                </a:cubicBezTo>
                <a:cubicBezTo>
                  <a:pt x="2311721" y="731044"/>
                  <a:pt x="2304672" y="726933"/>
                  <a:pt x="2299738" y="718709"/>
                </a:cubicBezTo>
                <a:cubicBezTo>
                  <a:pt x="2290810" y="713540"/>
                  <a:pt x="2286346" y="705787"/>
                  <a:pt x="2286346" y="695449"/>
                </a:cubicBezTo>
                <a:cubicBezTo>
                  <a:pt x="2286346" y="692865"/>
                  <a:pt x="2286464" y="690868"/>
                  <a:pt x="2286698" y="689458"/>
                </a:cubicBezTo>
                <a:cubicBezTo>
                  <a:pt x="2284584" y="688048"/>
                  <a:pt x="2283527" y="685112"/>
                  <a:pt x="2283527" y="680647"/>
                </a:cubicBezTo>
                <a:cubicBezTo>
                  <a:pt x="2283527" y="677593"/>
                  <a:pt x="2284115" y="674891"/>
                  <a:pt x="2285289" y="672542"/>
                </a:cubicBezTo>
                <a:cubicBezTo>
                  <a:pt x="2284348" y="668313"/>
                  <a:pt x="2283879" y="665611"/>
                  <a:pt x="2283879" y="664436"/>
                </a:cubicBezTo>
                <a:cubicBezTo>
                  <a:pt x="2283879" y="657622"/>
                  <a:pt x="2287168" y="651514"/>
                  <a:pt x="2293746" y="646110"/>
                </a:cubicBezTo>
                <a:cubicBezTo>
                  <a:pt x="2296331" y="640706"/>
                  <a:pt x="2299327" y="637064"/>
                  <a:pt x="2302734" y="635185"/>
                </a:cubicBezTo>
                <a:cubicBezTo>
                  <a:pt x="2306140" y="633305"/>
                  <a:pt x="2310428" y="631895"/>
                  <a:pt x="2315597" y="630956"/>
                </a:cubicBezTo>
                <a:cubicBezTo>
                  <a:pt x="2317007" y="626961"/>
                  <a:pt x="2320296" y="624259"/>
                  <a:pt x="2325465" y="622850"/>
                </a:cubicBezTo>
                <a:cubicBezTo>
                  <a:pt x="2330634" y="621440"/>
                  <a:pt x="2335686" y="620970"/>
                  <a:pt x="2340619" y="621440"/>
                </a:cubicBezTo>
                <a:cubicBezTo>
                  <a:pt x="2342029" y="620500"/>
                  <a:pt x="2344027" y="619619"/>
                  <a:pt x="2346610" y="618797"/>
                </a:cubicBezTo>
                <a:cubicBezTo>
                  <a:pt x="2349195" y="617975"/>
                  <a:pt x="2351779" y="617563"/>
                  <a:pt x="2354364" y="617563"/>
                </a:cubicBezTo>
                <a:cubicBezTo>
                  <a:pt x="2357183" y="617563"/>
                  <a:pt x="2359650" y="618033"/>
                  <a:pt x="2361765" y="618973"/>
                </a:cubicBezTo>
                <a:cubicBezTo>
                  <a:pt x="2362235" y="618503"/>
                  <a:pt x="2363409" y="618268"/>
                  <a:pt x="2365290" y="618268"/>
                </a:cubicBezTo>
                <a:cubicBezTo>
                  <a:pt x="2366699" y="618268"/>
                  <a:pt x="2368108" y="618386"/>
                  <a:pt x="2369518" y="618621"/>
                </a:cubicBezTo>
                <a:cubicBezTo>
                  <a:pt x="2370928" y="618856"/>
                  <a:pt x="2371867" y="619208"/>
                  <a:pt x="2372337" y="619678"/>
                </a:cubicBezTo>
                <a:cubicBezTo>
                  <a:pt x="2375627" y="615449"/>
                  <a:pt x="2379504" y="613334"/>
                  <a:pt x="2383968" y="613334"/>
                </a:cubicBezTo>
                <a:cubicBezTo>
                  <a:pt x="2385377" y="613334"/>
                  <a:pt x="2386787" y="613687"/>
                  <a:pt x="2388196" y="614392"/>
                </a:cubicBezTo>
                <a:lnTo>
                  <a:pt x="2388196" y="613334"/>
                </a:lnTo>
                <a:cubicBezTo>
                  <a:pt x="2388196" y="609340"/>
                  <a:pt x="2389019" y="606521"/>
                  <a:pt x="2390664" y="604876"/>
                </a:cubicBezTo>
                <a:cubicBezTo>
                  <a:pt x="2388315" y="604171"/>
                  <a:pt x="2385789" y="602115"/>
                  <a:pt x="2383086" y="598709"/>
                </a:cubicBezTo>
                <a:cubicBezTo>
                  <a:pt x="2380385" y="595302"/>
                  <a:pt x="2378799" y="592189"/>
                  <a:pt x="2378329" y="589369"/>
                </a:cubicBezTo>
                <a:cubicBezTo>
                  <a:pt x="2374570" y="587725"/>
                  <a:pt x="2371986" y="585023"/>
                  <a:pt x="2370576" y="581264"/>
                </a:cubicBezTo>
                <a:cubicBezTo>
                  <a:pt x="2367756" y="583378"/>
                  <a:pt x="2364467" y="584435"/>
                  <a:pt x="2360708" y="584435"/>
                </a:cubicBezTo>
                <a:cubicBezTo>
                  <a:pt x="2358123" y="584435"/>
                  <a:pt x="2355656" y="583731"/>
                  <a:pt x="2353307" y="582321"/>
                </a:cubicBezTo>
                <a:cubicBezTo>
                  <a:pt x="2349312" y="583496"/>
                  <a:pt x="2346728" y="583966"/>
                  <a:pt x="2345553" y="583731"/>
                </a:cubicBezTo>
                <a:cubicBezTo>
                  <a:pt x="2342264" y="586080"/>
                  <a:pt x="2338623" y="587255"/>
                  <a:pt x="2334628" y="587255"/>
                </a:cubicBezTo>
                <a:cubicBezTo>
                  <a:pt x="2331104" y="591954"/>
                  <a:pt x="2326992" y="594068"/>
                  <a:pt x="2322294" y="593599"/>
                </a:cubicBezTo>
                <a:cubicBezTo>
                  <a:pt x="2320179" y="597358"/>
                  <a:pt x="2317301" y="600647"/>
                  <a:pt x="2313659" y="603466"/>
                </a:cubicBezTo>
                <a:cubicBezTo>
                  <a:pt x="2310017" y="606286"/>
                  <a:pt x="2306316" y="607695"/>
                  <a:pt x="2302558" y="607695"/>
                </a:cubicBezTo>
                <a:cubicBezTo>
                  <a:pt x="2298328" y="607695"/>
                  <a:pt x="2294921" y="605698"/>
                  <a:pt x="2292337" y="601704"/>
                </a:cubicBezTo>
                <a:cubicBezTo>
                  <a:pt x="2290458" y="598650"/>
                  <a:pt x="2289517" y="595713"/>
                  <a:pt x="2289517" y="592894"/>
                </a:cubicBezTo>
                <a:cubicBezTo>
                  <a:pt x="2289517" y="588665"/>
                  <a:pt x="2290927" y="585140"/>
                  <a:pt x="2293746" y="582321"/>
                </a:cubicBezTo>
                <a:cubicBezTo>
                  <a:pt x="2294451" y="578797"/>
                  <a:pt x="2296096" y="575449"/>
                  <a:pt x="2298680" y="572277"/>
                </a:cubicBezTo>
                <a:cubicBezTo>
                  <a:pt x="2301265" y="569105"/>
                  <a:pt x="2304143" y="566638"/>
                  <a:pt x="2307315" y="564876"/>
                </a:cubicBezTo>
                <a:cubicBezTo>
                  <a:pt x="2310487" y="563114"/>
                  <a:pt x="2313013" y="562468"/>
                  <a:pt x="2314893" y="562938"/>
                </a:cubicBezTo>
                <a:cubicBezTo>
                  <a:pt x="2316538" y="560353"/>
                  <a:pt x="2319826" y="557945"/>
                  <a:pt x="2324760" y="555713"/>
                </a:cubicBezTo>
                <a:cubicBezTo>
                  <a:pt x="2329695" y="553481"/>
                  <a:pt x="2334276" y="552365"/>
                  <a:pt x="2338505" y="552365"/>
                </a:cubicBezTo>
                <a:cubicBezTo>
                  <a:pt x="2339444" y="552365"/>
                  <a:pt x="2340854" y="552600"/>
                  <a:pt x="2342734" y="553070"/>
                </a:cubicBezTo>
                <a:cubicBezTo>
                  <a:pt x="2345319" y="550250"/>
                  <a:pt x="2348725" y="548840"/>
                  <a:pt x="2352954" y="548840"/>
                </a:cubicBezTo>
                <a:cubicBezTo>
                  <a:pt x="2356243" y="548840"/>
                  <a:pt x="2358592" y="549780"/>
                  <a:pt x="2360003" y="551660"/>
                </a:cubicBezTo>
                <a:cubicBezTo>
                  <a:pt x="2363057" y="549545"/>
                  <a:pt x="2367052" y="548488"/>
                  <a:pt x="2371986" y="548488"/>
                </a:cubicBezTo>
                <a:close/>
                <a:moveTo>
                  <a:pt x="2241074" y="548488"/>
                </a:moveTo>
                <a:cubicBezTo>
                  <a:pt x="2244833" y="548488"/>
                  <a:pt x="2248298" y="549839"/>
                  <a:pt x="2251470" y="552541"/>
                </a:cubicBezTo>
                <a:cubicBezTo>
                  <a:pt x="2254642" y="555243"/>
                  <a:pt x="2256228" y="558591"/>
                  <a:pt x="2256228" y="562585"/>
                </a:cubicBezTo>
                <a:cubicBezTo>
                  <a:pt x="2256228" y="564935"/>
                  <a:pt x="2255640" y="567167"/>
                  <a:pt x="2254466" y="569281"/>
                </a:cubicBezTo>
                <a:cubicBezTo>
                  <a:pt x="2255407" y="570926"/>
                  <a:pt x="2255875" y="572923"/>
                  <a:pt x="2255875" y="575272"/>
                </a:cubicBezTo>
                <a:cubicBezTo>
                  <a:pt x="2255875" y="578562"/>
                  <a:pt x="2255170" y="581792"/>
                  <a:pt x="2253761" y="584964"/>
                </a:cubicBezTo>
                <a:cubicBezTo>
                  <a:pt x="2252351" y="588136"/>
                  <a:pt x="2250471" y="590544"/>
                  <a:pt x="2248122" y="592189"/>
                </a:cubicBezTo>
                <a:cubicBezTo>
                  <a:pt x="2248357" y="593833"/>
                  <a:pt x="2248474" y="596183"/>
                  <a:pt x="2248474" y="599237"/>
                </a:cubicBezTo>
                <a:cubicBezTo>
                  <a:pt x="2248474" y="604641"/>
                  <a:pt x="2247182" y="609223"/>
                  <a:pt x="2244597" y="612982"/>
                </a:cubicBezTo>
                <a:cubicBezTo>
                  <a:pt x="2245067" y="614861"/>
                  <a:pt x="2245303" y="616976"/>
                  <a:pt x="2245303" y="619325"/>
                </a:cubicBezTo>
                <a:cubicBezTo>
                  <a:pt x="2245303" y="623085"/>
                  <a:pt x="2244715" y="626726"/>
                  <a:pt x="2243540" y="630251"/>
                </a:cubicBezTo>
                <a:cubicBezTo>
                  <a:pt x="2242366" y="633775"/>
                  <a:pt x="2240369" y="636477"/>
                  <a:pt x="2237549" y="638356"/>
                </a:cubicBezTo>
                <a:cubicBezTo>
                  <a:pt x="2238254" y="640471"/>
                  <a:pt x="2238607" y="642938"/>
                  <a:pt x="2238607" y="645757"/>
                </a:cubicBezTo>
                <a:cubicBezTo>
                  <a:pt x="2238607" y="652336"/>
                  <a:pt x="2236962" y="657152"/>
                  <a:pt x="2233673" y="660207"/>
                </a:cubicBezTo>
                <a:cubicBezTo>
                  <a:pt x="2233908" y="660912"/>
                  <a:pt x="2234025" y="661969"/>
                  <a:pt x="2234025" y="663379"/>
                </a:cubicBezTo>
                <a:cubicBezTo>
                  <a:pt x="2234025" y="666198"/>
                  <a:pt x="2233555" y="668959"/>
                  <a:pt x="2232615" y="671661"/>
                </a:cubicBezTo>
                <a:cubicBezTo>
                  <a:pt x="2231676" y="674363"/>
                  <a:pt x="2230383" y="676653"/>
                  <a:pt x="2228739" y="678533"/>
                </a:cubicBezTo>
                <a:cubicBezTo>
                  <a:pt x="2229209" y="680882"/>
                  <a:pt x="2229444" y="682527"/>
                  <a:pt x="2229444" y="683467"/>
                </a:cubicBezTo>
                <a:cubicBezTo>
                  <a:pt x="2229444" y="685581"/>
                  <a:pt x="2229032" y="687285"/>
                  <a:pt x="2228210" y="688577"/>
                </a:cubicBezTo>
                <a:cubicBezTo>
                  <a:pt x="2227388" y="689869"/>
                  <a:pt x="2226449" y="691044"/>
                  <a:pt x="2225390" y="692101"/>
                </a:cubicBezTo>
                <a:cubicBezTo>
                  <a:pt x="2224333" y="693159"/>
                  <a:pt x="2223687" y="693805"/>
                  <a:pt x="2223452" y="694040"/>
                </a:cubicBezTo>
                <a:cubicBezTo>
                  <a:pt x="2223922" y="696389"/>
                  <a:pt x="2224158" y="698386"/>
                  <a:pt x="2224158" y="700031"/>
                </a:cubicBezTo>
                <a:cubicBezTo>
                  <a:pt x="2224158" y="704730"/>
                  <a:pt x="2223159" y="709311"/>
                  <a:pt x="2221161" y="713775"/>
                </a:cubicBezTo>
                <a:cubicBezTo>
                  <a:pt x="2219165" y="718239"/>
                  <a:pt x="2216992" y="721059"/>
                  <a:pt x="2214642" y="722234"/>
                </a:cubicBezTo>
                <a:cubicBezTo>
                  <a:pt x="2213232" y="727637"/>
                  <a:pt x="2211117" y="731690"/>
                  <a:pt x="2208298" y="734392"/>
                </a:cubicBezTo>
                <a:cubicBezTo>
                  <a:pt x="2205479" y="737094"/>
                  <a:pt x="2202307" y="738445"/>
                  <a:pt x="2198782" y="738445"/>
                </a:cubicBezTo>
                <a:cubicBezTo>
                  <a:pt x="2194084" y="738445"/>
                  <a:pt x="2189971" y="736331"/>
                  <a:pt x="2186448" y="732102"/>
                </a:cubicBezTo>
                <a:cubicBezTo>
                  <a:pt x="2181748" y="730457"/>
                  <a:pt x="2179399" y="727285"/>
                  <a:pt x="2179399" y="722586"/>
                </a:cubicBezTo>
                <a:cubicBezTo>
                  <a:pt x="2179399" y="720472"/>
                  <a:pt x="2179752" y="718592"/>
                  <a:pt x="2180456" y="716947"/>
                </a:cubicBezTo>
                <a:cubicBezTo>
                  <a:pt x="2178812" y="716947"/>
                  <a:pt x="2176873" y="715537"/>
                  <a:pt x="2174642" y="712718"/>
                </a:cubicBezTo>
                <a:cubicBezTo>
                  <a:pt x="2172410" y="709899"/>
                  <a:pt x="2171294" y="706962"/>
                  <a:pt x="2171294" y="703908"/>
                </a:cubicBezTo>
                <a:cubicBezTo>
                  <a:pt x="2171294" y="702498"/>
                  <a:pt x="2171646" y="701088"/>
                  <a:pt x="2172351" y="699678"/>
                </a:cubicBezTo>
                <a:cubicBezTo>
                  <a:pt x="2171646" y="698504"/>
                  <a:pt x="2170471" y="696918"/>
                  <a:pt x="2168826" y="694921"/>
                </a:cubicBezTo>
                <a:cubicBezTo>
                  <a:pt x="2167181" y="692924"/>
                  <a:pt x="2166241" y="690750"/>
                  <a:pt x="2166007" y="688401"/>
                </a:cubicBezTo>
                <a:cubicBezTo>
                  <a:pt x="2163422" y="687461"/>
                  <a:pt x="2161425" y="685875"/>
                  <a:pt x="2160015" y="683643"/>
                </a:cubicBezTo>
                <a:cubicBezTo>
                  <a:pt x="2158607" y="681411"/>
                  <a:pt x="2157901" y="678885"/>
                  <a:pt x="2157901" y="676066"/>
                </a:cubicBezTo>
                <a:cubicBezTo>
                  <a:pt x="2157901" y="673951"/>
                  <a:pt x="2158136" y="672307"/>
                  <a:pt x="2158607" y="671132"/>
                </a:cubicBezTo>
                <a:cubicBezTo>
                  <a:pt x="2156257" y="668783"/>
                  <a:pt x="2154259" y="665317"/>
                  <a:pt x="2152615" y="660735"/>
                </a:cubicBezTo>
                <a:cubicBezTo>
                  <a:pt x="2150971" y="656154"/>
                  <a:pt x="2150266" y="652218"/>
                  <a:pt x="2150500" y="648929"/>
                </a:cubicBezTo>
                <a:cubicBezTo>
                  <a:pt x="2148621" y="647519"/>
                  <a:pt x="2147152" y="645757"/>
                  <a:pt x="2146095" y="643643"/>
                </a:cubicBezTo>
                <a:cubicBezTo>
                  <a:pt x="2145038" y="641528"/>
                  <a:pt x="2144510" y="639414"/>
                  <a:pt x="2144510" y="637299"/>
                </a:cubicBezTo>
                <a:cubicBezTo>
                  <a:pt x="2144510" y="635889"/>
                  <a:pt x="2144626" y="634832"/>
                  <a:pt x="2144862" y="634127"/>
                </a:cubicBezTo>
                <a:cubicBezTo>
                  <a:pt x="2141337" y="633188"/>
                  <a:pt x="2138165" y="630779"/>
                  <a:pt x="2135346" y="626903"/>
                </a:cubicBezTo>
                <a:cubicBezTo>
                  <a:pt x="2132526" y="623026"/>
                  <a:pt x="2131234" y="618386"/>
                  <a:pt x="2131469" y="612982"/>
                </a:cubicBezTo>
                <a:cubicBezTo>
                  <a:pt x="2128885" y="611337"/>
                  <a:pt x="2127182" y="609986"/>
                  <a:pt x="2126360" y="608929"/>
                </a:cubicBezTo>
                <a:cubicBezTo>
                  <a:pt x="2125538" y="607872"/>
                  <a:pt x="2125125" y="606521"/>
                  <a:pt x="2125125" y="604876"/>
                </a:cubicBezTo>
                <a:lnTo>
                  <a:pt x="2125478" y="599237"/>
                </a:lnTo>
                <a:cubicBezTo>
                  <a:pt x="2121953" y="596418"/>
                  <a:pt x="2119134" y="593422"/>
                  <a:pt x="2117020" y="590250"/>
                </a:cubicBezTo>
                <a:cubicBezTo>
                  <a:pt x="2114906" y="587079"/>
                  <a:pt x="2113966" y="582908"/>
                  <a:pt x="2114200" y="577739"/>
                </a:cubicBezTo>
                <a:cubicBezTo>
                  <a:pt x="2111381" y="572805"/>
                  <a:pt x="2109971" y="568694"/>
                  <a:pt x="2109971" y="565405"/>
                </a:cubicBezTo>
                <a:cubicBezTo>
                  <a:pt x="2109971" y="561410"/>
                  <a:pt x="2111851" y="557651"/>
                  <a:pt x="2115610" y="554127"/>
                </a:cubicBezTo>
                <a:cubicBezTo>
                  <a:pt x="2118665" y="551307"/>
                  <a:pt x="2121953" y="549898"/>
                  <a:pt x="2125478" y="549898"/>
                </a:cubicBezTo>
                <a:cubicBezTo>
                  <a:pt x="2129707" y="549898"/>
                  <a:pt x="2133290" y="551601"/>
                  <a:pt x="2136227" y="555008"/>
                </a:cubicBezTo>
                <a:cubicBezTo>
                  <a:pt x="2139165" y="558415"/>
                  <a:pt x="2140397" y="561880"/>
                  <a:pt x="2139927" y="565405"/>
                </a:cubicBezTo>
                <a:cubicBezTo>
                  <a:pt x="2142512" y="565405"/>
                  <a:pt x="2144510" y="566697"/>
                  <a:pt x="2145918" y="569281"/>
                </a:cubicBezTo>
                <a:cubicBezTo>
                  <a:pt x="2147329" y="571866"/>
                  <a:pt x="2148033" y="574685"/>
                  <a:pt x="2148033" y="577739"/>
                </a:cubicBezTo>
                <a:cubicBezTo>
                  <a:pt x="2148033" y="579149"/>
                  <a:pt x="2147916" y="580206"/>
                  <a:pt x="2147681" y="580911"/>
                </a:cubicBezTo>
                <a:cubicBezTo>
                  <a:pt x="2151675" y="584905"/>
                  <a:pt x="2153672" y="589134"/>
                  <a:pt x="2153672" y="593599"/>
                </a:cubicBezTo>
                <a:cubicBezTo>
                  <a:pt x="2153672" y="595243"/>
                  <a:pt x="2153320" y="596770"/>
                  <a:pt x="2152615" y="598180"/>
                </a:cubicBezTo>
                <a:cubicBezTo>
                  <a:pt x="2157079" y="598885"/>
                  <a:pt x="2160251" y="601117"/>
                  <a:pt x="2162130" y="604876"/>
                </a:cubicBezTo>
                <a:cubicBezTo>
                  <a:pt x="2164010" y="608635"/>
                  <a:pt x="2164597" y="612629"/>
                  <a:pt x="2163892" y="616858"/>
                </a:cubicBezTo>
                <a:cubicBezTo>
                  <a:pt x="2170471" y="619913"/>
                  <a:pt x="2173290" y="624847"/>
                  <a:pt x="2172351" y="631660"/>
                </a:cubicBezTo>
                <a:cubicBezTo>
                  <a:pt x="2175405" y="634010"/>
                  <a:pt x="2177285" y="636594"/>
                  <a:pt x="2177989" y="639414"/>
                </a:cubicBezTo>
                <a:cubicBezTo>
                  <a:pt x="2178695" y="642233"/>
                  <a:pt x="2179164" y="645992"/>
                  <a:pt x="2179399" y="650691"/>
                </a:cubicBezTo>
                <a:cubicBezTo>
                  <a:pt x="2181984" y="652571"/>
                  <a:pt x="2184333" y="655155"/>
                  <a:pt x="2186448" y="658445"/>
                </a:cubicBezTo>
                <a:cubicBezTo>
                  <a:pt x="2188562" y="661734"/>
                  <a:pt x="2189267" y="665376"/>
                  <a:pt x="2188562" y="669370"/>
                </a:cubicBezTo>
                <a:cubicBezTo>
                  <a:pt x="2192086" y="672894"/>
                  <a:pt x="2193614" y="676771"/>
                  <a:pt x="2193144" y="681000"/>
                </a:cubicBezTo>
                <a:cubicBezTo>
                  <a:pt x="2193848" y="681470"/>
                  <a:pt x="2194671" y="682410"/>
                  <a:pt x="2195611" y="683819"/>
                </a:cubicBezTo>
                <a:cubicBezTo>
                  <a:pt x="2195846" y="680060"/>
                  <a:pt x="2196551" y="677123"/>
                  <a:pt x="2197726" y="675009"/>
                </a:cubicBezTo>
                <a:cubicBezTo>
                  <a:pt x="2198900" y="672894"/>
                  <a:pt x="2200427" y="670662"/>
                  <a:pt x="2202307" y="668313"/>
                </a:cubicBezTo>
                <a:cubicBezTo>
                  <a:pt x="2201837" y="666903"/>
                  <a:pt x="2202072" y="665141"/>
                  <a:pt x="2203012" y="663026"/>
                </a:cubicBezTo>
                <a:cubicBezTo>
                  <a:pt x="2203951" y="660912"/>
                  <a:pt x="2205361" y="659032"/>
                  <a:pt x="2207241" y="657387"/>
                </a:cubicBezTo>
                <a:cubicBezTo>
                  <a:pt x="2206301" y="655743"/>
                  <a:pt x="2205831" y="653863"/>
                  <a:pt x="2205831" y="651749"/>
                </a:cubicBezTo>
                <a:cubicBezTo>
                  <a:pt x="2205831" y="647754"/>
                  <a:pt x="2207241" y="644935"/>
                  <a:pt x="2210060" y="643290"/>
                </a:cubicBezTo>
                <a:cubicBezTo>
                  <a:pt x="2209355" y="641881"/>
                  <a:pt x="2209004" y="639884"/>
                  <a:pt x="2209004" y="637299"/>
                </a:cubicBezTo>
                <a:cubicBezTo>
                  <a:pt x="2209004" y="634715"/>
                  <a:pt x="2209473" y="632013"/>
                  <a:pt x="2210412" y="629193"/>
                </a:cubicBezTo>
                <a:cubicBezTo>
                  <a:pt x="2211352" y="626374"/>
                  <a:pt x="2212762" y="623907"/>
                  <a:pt x="2214642" y="621792"/>
                </a:cubicBezTo>
                <a:cubicBezTo>
                  <a:pt x="2214407" y="620853"/>
                  <a:pt x="2214289" y="619443"/>
                  <a:pt x="2214289" y="617563"/>
                </a:cubicBezTo>
                <a:cubicBezTo>
                  <a:pt x="2214289" y="611925"/>
                  <a:pt x="2216051" y="607343"/>
                  <a:pt x="2219576" y="603819"/>
                </a:cubicBezTo>
                <a:cubicBezTo>
                  <a:pt x="2218870" y="602409"/>
                  <a:pt x="2218518" y="600412"/>
                  <a:pt x="2218518" y="597828"/>
                </a:cubicBezTo>
                <a:cubicBezTo>
                  <a:pt x="2218518" y="592894"/>
                  <a:pt x="2220163" y="588900"/>
                  <a:pt x="2223452" y="585845"/>
                </a:cubicBezTo>
                <a:cubicBezTo>
                  <a:pt x="2222512" y="583261"/>
                  <a:pt x="2222043" y="580559"/>
                  <a:pt x="2222043" y="577739"/>
                </a:cubicBezTo>
                <a:cubicBezTo>
                  <a:pt x="2222043" y="573745"/>
                  <a:pt x="2222748" y="569869"/>
                  <a:pt x="2224158" y="566109"/>
                </a:cubicBezTo>
                <a:cubicBezTo>
                  <a:pt x="2225567" y="562350"/>
                  <a:pt x="2227095" y="559648"/>
                  <a:pt x="2228739" y="558004"/>
                </a:cubicBezTo>
                <a:cubicBezTo>
                  <a:pt x="2229678" y="554949"/>
                  <a:pt x="2231323" y="552600"/>
                  <a:pt x="2233673" y="550955"/>
                </a:cubicBezTo>
                <a:cubicBezTo>
                  <a:pt x="2236022" y="549310"/>
                  <a:pt x="2238489" y="548488"/>
                  <a:pt x="2241074" y="548488"/>
                </a:cubicBezTo>
                <a:close/>
                <a:moveTo>
                  <a:pt x="1752860" y="548488"/>
                </a:moveTo>
                <a:cubicBezTo>
                  <a:pt x="1758733" y="548488"/>
                  <a:pt x="1763961" y="549898"/>
                  <a:pt x="1768542" y="552717"/>
                </a:cubicBezTo>
                <a:cubicBezTo>
                  <a:pt x="1773124" y="555537"/>
                  <a:pt x="1775767" y="559296"/>
                  <a:pt x="1776473" y="563995"/>
                </a:cubicBezTo>
                <a:cubicBezTo>
                  <a:pt x="1780701" y="565405"/>
                  <a:pt x="1783932" y="567578"/>
                  <a:pt x="1786164" y="570515"/>
                </a:cubicBezTo>
                <a:cubicBezTo>
                  <a:pt x="1788396" y="573452"/>
                  <a:pt x="1789746" y="577504"/>
                  <a:pt x="1790217" y="582673"/>
                </a:cubicBezTo>
                <a:cubicBezTo>
                  <a:pt x="1793272" y="585728"/>
                  <a:pt x="1795503" y="589311"/>
                  <a:pt x="1796912" y="593422"/>
                </a:cubicBezTo>
                <a:cubicBezTo>
                  <a:pt x="1798322" y="597534"/>
                  <a:pt x="1799027" y="601704"/>
                  <a:pt x="1799027" y="605933"/>
                </a:cubicBezTo>
                <a:cubicBezTo>
                  <a:pt x="1799027" y="611337"/>
                  <a:pt x="1798087" y="615684"/>
                  <a:pt x="1796208" y="618973"/>
                </a:cubicBezTo>
                <a:cubicBezTo>
                  <a:pt x="1797853" y="621323"/>
                  <a:pt x="1799262" y="624847"/>
                  <a:pt x="1800438" y="629546"/>
                </a:cubicBezTo>
                <a:cubicBezTo>
                  <a:pt x="1801612" y="634245"/>
                  <a:pt x="1802199" y="638826"/>
                  <a:pt x="1802199" y="643290"/>
                </a:cubicBezTo>
                <a:cubicBezTo>
                  <a:pt x="1802199" y="645170"/>
                  <a:pt x="1801964" y="647519"/>
                  <a:pt x="1801494" y="650339"/>
                </a:cubicBezTo>
                <a:cubicBezTo>
                  <a:pt x="1803139" y="653863"/>
                  <a:pt x="1803961" y="656213"/>
                  <a:pt x="1803961" y="657387"/>
                </a:cubicBezTo>
                <a:cubicBezTo>
                  <a:pt x="1803961" y="658092"/>
                  <a:pt x="1803608" y="659737"/>
                  <a:pt x="1802904" y="662321"/>
                </a:cubicBezTo>
                <a:cubicBezTo>
                  <a:pt x="1803139" y="663261"/>
                  <a:pt x="1803374" y="664377"/>
                  <a:pt x="1803608" y="665669"/>
                </a:cubicBezTo>
                <a:cubicBezTo>
                  <a:pt x="1803844" y="666962"/>
                  <a:pt x="1803961" y="668548"/>
                  <a:pt x="1803961" y="670427"/>
                </a:cubicBezTo>
                <a:cubicBezTo>
                  <a:pt x="1803961" y="673951"/>
                  <a:pt x="1802669" y="677123"/>
                  <a:pt x="1800085" y="679943"/>
                </a:cubicBezTo>
                <a:cubicBezTo>
                  <a:pt x="1801024" y="682527"/>
                  <a:pt x="1801494" y="685699"/>
                  <a:pt x="1801494" y="689458"/>
                </a:cubicBezTo>
                <a:cubicBezTo>
                  <a:pt x="1801494" y="694392"/>
                  <a:pt x="1800319" y="698386"/>
                  <a:pt x="1797970" y="701441"/>
                </a:cubicBezTo>
                <a:cubicBezTo>
                  <a:pt x="1798440" y="702380"/>
                  <a:pt x="1798675" y="703908"/>
                  <a:pt x="1798675" y="706022"/>
                </a:cubicBezTo>
                <a:cubicBezTo>
                  <a:pt x="1798675" y="710956"/>
                  <a:pt x="1796678" y="715068"/>
                  <a:pt x="1792683" y="718357"/>
                </a:cubicBezTo>
                <a:cubicBezTo>
                  <a:pt x="1791744" y="721646"/>
                  <a:pt x="1789982" y="724172"/>
                  <a:pt x="1787397" y="725934"/>
                </a:cubicBezTo>
                <a:cubicBezTo>
                  <a:pt x="1784813" y="727696"/>
                  <a:pt x="1781993" y="728577"/>
                  <a:pt x="1778940" y="728577"/>
                </a:cubicBezTo>
                <a:cubicBezTo>
                  <a:pt x="1775885" y="728577"/>
                  <a:pt x="1773418" y="727637"/>
                  <a:pt x="1771538" y="725758"/>
                </a:cubicBezTo>
                <a:cubicBezTo>
                  <a:pt x="1765429" y="728342"/>
                  <a:pt x="1760495" y="729635"/>
                  <a:pt x="1756736" y="729635"/>
                </a:cubicBezTo>
                <a:cubicBezTo>
                  <a:pt x="1754857" y="729635"/>
                  <a:pt x="1753447" y="729517"/>
                  <a:pt x="1752507" y="729282"/>
                </a:cubicBezTo>
                <a:cubicBezTo>
                  <a:pt x="1746398" y="731162"/>
                  <a:pt x="1741230" y="732102"/>
                  <a:pt x="1737001" y="732102"/>
                </a:cubicBezTo>
                <a:cubicBezTo>
                  <a:pt x="1733945" y="732102"/>
                  <a:pt x="1729717" y="731514"/>
                  <a:pt x="1724313" y="730339"/>
                </a:cubicBezTo>
                <a:cubicBezTo>
                  <a:pt x="1721024" y="732219"/>
                  <a:pt x="1717852" y="733159"/>
                  <a:pt x="1714797" y="733159"/>
                </a:cubicBezTo>
                <a:cubicBezTo>
                  <a:pt x="1711978" y="733159"/>
                  <a:pt x="1709394" y="732336"/>
                  <a:pt x="1707044" y="730692"/>
                </a:cubicBezTo>
                <a:cubicBezTo>
                  <a:pt x="1705870" y="730927"/>
                  <a:pt x="1704107" y="731044"/>
                  <a:pt x="1701758" y="731044"/>
                </a:cubicBezTo>
                <a:cubicBezTo>
                  <a:pt x="1692595" y="731044"/>
                  <a:pt x="1685547" y="726933"/>
                  <a:pt x="1680613" y="718709"/>
                </a:cubicBezTo>
                <a:cubicBezTo>
                  <a:pt x="1671684" y="713540"/>
                  <a:pt x="1667219" y="705787"/>
                  <a:pt x="1667219" y="695449"/>
                </a:cubicBezTo>
                <a:cubicBezTo>
                  <a:pt x="1667219" y="692865"/>
                  <a:pt x="1667338" y="690868"/>
                  <a:pt x="1667572" y="689458"/>
                </a:cubicBezTo>
                <a:cubicBezTo>
                  <a:pt x="1665458" y="688048"/>
                  <a:pt x="1664401" y="685112"/>
                  <a:pt x="1664401" y="680647"/>
                </a:cubicBezTo>
                <a:cubicBezTo>
                  <a:pt x="1664401" y="677593"/>
                  <a:pt x="1664988" y="674891"/>
                  <a:pt x="1666163" y="672542"/>
                </a:cubicBezTo>
                <a:cubicBezTo>
                  <a:pt x="1665223" y="668313"/>
                  <a:pt x="1664753" y="665611"/>
                  <a:pt x="1664753" y="664436"/>
                </a:cubicBezTo>
                <a:cubicBezTo>
                  <a:pt x="1664753" y="657622"/>
                  <a:pt x="1668042" y="651514"/>
                  <a:pt x="1674622" y="646110"/>
                </a:cubicBezTo>
                <a:cubicBezTo>
                  <a:pt x="1677206" y="640706"/>
                  <a:pt x="1680201" y="637064"/>
                  <a:pt x="1683608" y="635185"/>
                </a:cubicBezTo>
                <a:cubicBezTo>
                  <a:pt x="1687015" y="633305"/>
                  <a:pt x="1691303" y="631895"/>
                  <a:pt x="1696471" y="630956"/>
                </a:cubicBezTo>
                <a:cubicBezTo>
                  <a:pt x="1697881" y="626961"/>
                  <a:pt x="1701170" y="624259"/>
                  <a:pt x="1706340" y="622850"/>
                </a:cubicBezTo>
                <a:cubicBezTo>
                  <a:pt x="1711508" y="621440"/>
                  <a:pt x="1716560" y="620970"/>
                  <a:pt x="1721493" y="621440"/>
                </a:cubicBezTo>
                <a:cubicBezTo>
                  <a:pt x="1722903" y="620500"/>
                  <a:pt x="1724900" y="619619"/>
                  <a:pt x="1727486" y="618797"/>
                </a:cubicBezTo>
                <a:cubicBezTo>
                  <a:pt x="1730069" y="617975"/>
                  <a:pt x="1732654" y="617563"/>
                  <a:pt x="1735239" y="617563"/>
                </a:cubicBezTo>
                <a:cubicBezTo>
                  <a:pt x="1738058" y="617563"/>
                  <a:pt x="1740525" y="618033"/>
                  <a:pt x="1742639" y="618973"/>
                </a:cubicBezTo>
                <a:cubicBezTo>
                  <a:pt x="1743109" y="618503"/>
                  <a:pt x="1744284" y="618268"/>
                  <a:pt x="1746163" y="618268"/>
                </a:cubicBezTo>
                <a:cubicBezTo>
                  <a:pt x="1747573" y="618268"/>
                  <a:pt x="1748982" y="618386"/>
                  <a:pt x="1750393" y="618621"/>
                </a:cubicBezTo>
                <a:cubicBezTo>
                  <a:pt x="1751802" y="618856"/>
                  <a:pt x="1752742" y="619208"/>
                  <a:pt x="1753212" y="619678"/>
                </a:cubicBezTo>
                <a:cubicBezTo>
                  <a:pt x="1756501" y="615449"/>
                  <a:pt x="1760378" y="613334"/>
                  <a:pt x="1764842" y="613334"/>
                </a:cubicBezTo>
                <a:cubicBezTo>
                  <a:pt x="1766252" y="613334"/>
                  <a:pt x="1767661" y="613687"/>
                  <a:pt x="1769071" y="614392"/>
                </a:cubicBezTo>
                <a:lnTo>
                  <a:pt x="1769071" y="613334"/>
                </a:lnTo>
                <a:cubicBezTo>
                  <a:pt x="1769071" y="609340"/>
                  <a:pt x="1769894" y="606521"/>
                  <a:pt x="1771538" y="604876"/>
                </a:cubicBezTo>
                <a:cubicBezTo>
                  <a:pt x="1769189" y="604171"/>
                  <a:pt x="1766663" y="602115"/>
                  <a:pt x="1763961" y="598709"/>
                </a:cubicBezTo>
                <a:cubicBezTo>
                  <a:pt x="1761259" y="595302"/>
                  <a:pt x="1759673" y="592189"/>
                  <a:pt x="1759203" y="589369"/>
                </a:cubicBezTo>
                <a:cubicBezTo>
                  <a:pt x="1755444" y="587725"/>
                  <a:pt x="1752860" y="585023"/>
                  <a:pt x="1751449" y="581264"/>
                </a:cubicBezTo>
                <a:cubicBezTo>
                  <a:pt x="1748630" y="583378"/>
                  <a:pt x="1745341" y="584435"/>
                  <a:pt x="1741582" y="584435"/>
                </a:cubicBezTo>
                <a:cubicBezTo>
                  <a:pt x="1738997" y="584435"/>
                  <a:pt x="1736530" y="583731"/>
                  <a:pt x="1734181" y="582321"/>
                </a:cubicBezTo>
                <a:cubicBezTo>
                  <a:pt x="1730187" y="583496"/>
                  <a:pt x="1727603" y="583966"/>
                  <a:pt x="1726427" y="583731"/>
                </a:cubicBezTo>
                <a:cubicBezTo>
                  <a:pt x="1723139" y="586080"/>
                  <a:pt x="1719497" y="587255"/>
                  <a:pt x="1715503" y="587255"/>
                </a:cubicBezTo>
                <a:cubicBezTo>
                  <a:pt x="1711978" y="591954"/>
                  <a:pt x="1707867" y="594068"/>
                  <a:pt x="1703168" y="593599"/>
                </a:cubicBezTo>
                <a:cubicBezTo>
                  <a:pt x="1701053" y="597358"/>
                  <a:pt x="1698175" y="600647"/>
                  <a:pt x="1694533" y="603466"/>
                </a:cubicBezTo>
                <a:cubicBezTo>
                  <a:pt x="1690891" y="606286"/>
                  <a:pt x="1687191" y="607695"/>
                  <a:pt x="1683432" y="607695"/>
                </a:cubicBezTo>
                <a:cubicBezTo>
                  <a:pt x="1679203" y="607695"/>
                  <a:pt x="1675796" y="605698"/>
                  <a:pt x="1673211" y="601704"/>
                </a:cubicBezTo>
                <a:cubicBezTo>
                  <a:pt x="1671331" y="598650"/>
                  <a:pt x="1670393" y="595713"/>
                  <a:pt x="1670393" y="592894"/>
                </a:cubicBezTo>
                <a:cubicBezTo>
                  <a:pt x="1670393" y="588665"/>
                  <a:pt x="1671801" y="585140"/>
                  <a:pt x="1674622" y="582321"/>
                </a:cubicBezTo>
                <a:cubicBezTo>
                  <a:pt x="1675326" y="578797"/>
                  <a:pt x="1676971" y="575449"/>
                  <a:pt x="1679555" y="572277"/>
                </a:cubicBezTo>
                <a:cubicBezTo>
                  <a:pt x="1682139" y="569105"/>
                  <a:pt x="1685017" y="566638"/>
                  <a:pt x="1688190" y="564876"/>
                </a:cubicBezTo>
                <a:cubicBezTo>
                  <a:pt x="1691362" y="563114"/>
                  <a:pt x="1693887" y="562468"/>
                  <a:pt x="1695767" y="562938"/>
                </a:cubicBezTo>
                <a:cubicBezTo>
                  <a:pt x="1697411" y="560353"/>
                  <a:pt x="1700701" y="557945"/>
                  <a:pt x="1705635" y="555713"/>
                </a:cubicBezTo>
                <a:cubicBezTo>
                  <a:pt x="1710568" y="553481"/>
                  <a:pt x="1715150" y="552365"/>
                  <a:pt x="1719379" y="552365"/>
                </a:cubicBezTo>
                <a:cubicBezTo>
                  <a:pt x="1720319" y="552365"/>
                  <a:pt x="1721729" y="552600"/>
                  <a:pt x="1723608" y="553070"/>
                </a:cubicBezTo>
                <a:cubicBezTo>
                  <a:pt x="1726193" y="550250"/>
                  <a:pt x="1729599" y="548840"/>
                  <a:pt x="1733829" y="548840"/>
                </a:cubicBezTo>
                <a:cubicBezTo>
                  <a:pt x="1737118" y="548840"/>
                  <a:pt x="1739467" y="549780"/>
                  <a:pt x="1740877" y="551660"/>
                </a:cubicBezTo>
                <a:cubicBezTo>
                  <a:pt x="1743931" y="549545"/>
                  <a:pt x="1747925" y="548488"/>
                  <a:pt x="1752860" y="548488"/>
                </a:cubicBezTo>
                <a:close/>
                <a:moveTo>
                  <a:pt x="276485" y="548488"/>
                </a:moveTo>
                <a:cubicBezTo>
                  <a:pt x="282359" y="548488"/>
                  <a:pt x="287587" y="549898"/>
                  <a:pt x="292168" y="552717"/>
                </a:cubicBezTo>
                <a:cubicBezTo>
                  <a:pt x="296750" y="555537"/>
                  <a:pt x="299393" y="559296"/>
                  <a:pt x="300098" y="563995"/>
                </a:cubicBezTo>
                <a:cubicBezTo>
                  <a:pt x="304327" y="565405"/>
                  <a:pt x="307557" y="567578"/>
                  <a:pt x="309789" y="570515"/>
                </a:cubicBezTo>
                <a:cubicBezTo>
                  <a:pt x="312021" y="573452"/>
                  <a:pt x="313372" y="577504"/>
                  <a:pt x="313842" y="582673"/>
                </a:cubicBezTo>
                <a:cubicBezTo>
                  <a:pt x="316897" y="585728"/>
                  <a:pt x="319129" y="589311"/>
                  <a:pt x="320538" y="593422"/>
                </a:cubicBezTo>
                <a:cubicBezTo>
                  <a:pt x="321948" y="597534"/>
                  <a:pt x="322653" y="601704"/>
                  <a:pt x="322653" y="605933"/>
                </a:cubicBezTo>
                <a:cubicBezTo>
                  <a:pt x="322653" y="611337"/>
                  <a:pt x="321713" y="615684"/>
                  <a:pt x="319833" y="618973"/>
                </a:cubicBezTo>
                <a:cubicBezTo>
                  <a:pt x="321478" y="621323"/>
                  <a:pt x="322888" y="624847"/>
                  <a:pt x="324062" y="629546"/>
                </a:cubicBezTo>
                <a:cubicBezTo>
                  <a:pt x="325237" y="634245"/>
                  <a:pt x="325825" y="638826"/>
                  <a:pt x="325825" y="643290"/>
                </a:cubicBezTo>
                <a:cubicBezTo>
                  <a:pt x="325825" y="645170"/>
                  <a:pt x="325590" y="647519"/>
                  <a:pt x="325120" y="650339"/>
                </a:cubicBezTo>
                <a:cubicBezTo>
                  <a:pt x="326765" y="653863"/>
                  <a:pt x="327587" y="656213"/>
                  <a:pt x="327587" y="657387"/>
                </a:cubicBezTo>
                <a:cubicBezTo>
                  <a:pt x="327587" y="658092"/>
                  <a:pt x="327234" y="659737"/>
                  <a:pt x="326530" y="662321"/>
                </a:cubicBezTo>
                <a:cubicBezTo>
                  <a:pt x="326765" y="663261"/>
                  <a:pt x="326999" y="664377"/>
                  <a:pt x="327234" y="665669"/>
                </a:cubicBezTo>
                <a:cubicBezTo>
                  <a:pt x="327469" y="666962"/>
                  <a:pt x="327587" y="668548"/>
                  <a:pt x="327587" y="670427"/>
                </a:cubicBezTo>
                <a:cubicBezTo>
                  <a:pt x="327587" y="673951"/>
                  <a:pt x="326295" y="677123"/>
                  <a:pt x="323710" y="679943"/>
                </a:cubicBezTo>
                <a:cubicBezTo>
                  <a:pt x="324650" y="682527"/>
                  <a:pt x="325120" y="685699"/>
                  <a:pt x="325120" y="689458"/>
                </a:cubicBezTo>
                <a:cubicBezTo>
                  <a:pt x="325120" y="694392"/>
                  <a:pt x="323945" y="698386"/>
                  <a:pt x="321596" y="701441"/>
                </a:cubicBezTo>
                <a:cubicBezTo>
                  <a:pt x="322066" y="702380"/>
                  <a:pt x="322300" y="703908"/>
                  <a:pt x="322300" y="706022"/>
                </a:cubicBezTo>
                <a:cubicBezTo>
                  <a:pt x="322300" y="710956"/>
                  <a:pt x="320303" y="715068"/>
                  <a:pt x="316309" y="718357"/>
                </a:cubicBezTo>
                <a:cubicBezTo>
                  <a:pt x="315369" y="721646"/>
                  <a:pt x="313607" y="724172"/>
                  <a:pt x="311023" y="725934"/>
                </a:cubicBezTo>
                <a:cubicBezTo>
                  <a:pt x="308438" y="727696"/>
                  <a:pt x="305619" y="728577"/>
                  <a:pt x="302565" y="728577"/>
                </a:cubicBezTo>
                <a:cubicBezTo>
                  <a:pt x="299510" y="728577"/>
                  <a:pt x="297043" y="727637"/>
                  <a:pt x="295164" y="725758"/>
                </a:cubicBezTo>
                <a:cubicBezTo>
                  <a:pt x="289055" y="728342"/>
                  <a:pt x="284121" y="729635"/>
                  <a:pt x="280362" y="729635"/>
                </a:cubicBezTo>
                <a:cubicBezTo>
                  <a:pt x="278482" y="729635"/>
                  <a:pt x="277073" y="729517"/>
                  <a:pt x="276133" y="729282"/>
                </a:cubicBezTo>
                <a:cubicBezTo>
                  <a:pt x="270024" y="731162"/>
                  <a:pt x="264855" y="732102"/>
                  <a:pt x="260626" y="732102"/>
                </a:cubicBezTo>
                <a:cubicBezTo>
                  <a:pt x="257572" y="732102"/>
                  <a:pt x="253343" y="731514"/>
                  <a:pt x="247939" y="730339"/>
                </a:cubicBezTo>
                <a:cubicBezTo>
                  <a:pt x="244649" y="732219"/>
                  <a:pt x="241478" y="733159"/>
                  <a:pt x="238423" y="733159"/>
                </a:cubicBezTo>
                <a:cubicBezTo>
                  <a:pt x="235604" y="733159"/>
                  <a:pt x="233020" y="732336"/>
                  <a:pt x="230670" y="730692"/>
                </a:cubicBezTo>
                <a:cubicBezTo>
                  <a:pt x="229495" y="730927"/>
                  <a:pt x="227733" y="731044"/>
                  <a:pt x="225384" y="731044"/>
                </a:cubicBezTo>
                <a:cubicBezTo>
                  <a:pt x="216221" y="731044"/>
                  <a:pt x="209172" y="726933"/>
                  <a:pt x="204238" y="718709"/>
                </a:cubicBezTo>
                <a:cubicBezTo>
                  <a:pt x="195310" y="713540"/>
                  <a:pt x="190846" y="705787"/>
                  <a:pt x="190846" y="695449"/>
                </a:cubicBezTo>
                <a:cubicBezTo>
                  <a:pt x="190846" y="692865"/>
                  <a:pt x="190964" y="690868"/>
                  <a:pt x="191198" y="689458"/>
                </a:cubicBezTo>
                <a:cubicBezTo>
                  <a:pt x="189084" y="688048"/>
                  <a:pt x="188027" y="685112"/>
                  <a:pt x="188027" y="680647"/>
                </a:cubicBezTo>
                <a:cubicBezTo>
                  <a:pt x="188027" y="677593"/>
                  <a:pt x="188614" y="674891"/>
                  <a:pt x="189789" y="672542"/>
                </a:cubicBezTo>
                <a:cubicBezTo>
                  <a:pt x="188849" y="668313"/>
                  <a:pt x="188379" y="665611"/>
                  <a:pt x="188379" y="664436"/>
                </a:cubicBezTo>
                <a:cubicBezTo>
                  <a:pt x="188379" y="657622"/>
                  <a:pt x="191668" y="651514"/>
                  <a:pt x="198247" y="646110"/>
                </a:cubicBezTo>
                <a:cubicBezTo>
                  <a:pt x="200831" y="640706"/>
                  <a:pt x="203827" y="637064"/>
                  <a:pt x="207234" y="635185"/>
                </a:cubicBezTo>
                <a:cubicBezTo>
                  <a:pt x="210641" y="633305"/>
                  <a:pt x="214928" y="631895"/>
                  <a:pt x="220097" y="630956"/>
                </a:cubicBezTo>
                <a:cubicBezTo>
                  <a:pt x="221507" y="626961"/>
                  <a:pt x="224796" y="624259"/>
                  <a:pt x="229965" y="622850"/>
                </a:cubicBezTo>
                <a:cubicBezTo>
                  <a:pt x="235134" y="621440"/>
                  <a:pt x="240186" y="620970"/>
                  <a:pt x="245119" y="621440"/>
                </a:cubicBezTo>
                <a:cubicBezTo>
                  <a:pt x="246529" y="620500"/>
                  <a:pt x="248526" y="619619"/>
                  <a:pt x="251111" y="618797"/>
                </a:cubicBezTo>
                <a:cubicBezTo>
                  <a:pt x="253695" y="617975"/>
                  <a:pt x="256280" y="617563"/>
                  <a:pt x="258864" y="617563"/>
                </a:cubicBezTo>
                <a:cubicBezTo>
                  <a:pt x="261683" y="617563"/>
                  <a:pt x="264150" y="618033"/>
                  <a:pt x="266265" y="618973"/>
                </a:cubicBezTo>
                <a:cubicBezTo>
                  <a:pt x="266735" y="618503"/>
                  <a:pt x="267910" y="618268"/>
                  <a:pt x="269789" y="618268"/>
                </a:cubicBezTo>
                <a:cubicBezTo>
                  <a:pt x="271199" y="618268"/>
                  <a:pt x="272609" y="618386"/>
                  <a:pt x="274018" y="618621"/>
                </a:cubicBezTo>
                <a:cubicBezTo>
                  <a:pt x="275428" y="618856"/>
                  <a:pt x="276368" y="619208"/>
                  <a:pt x="276838" y="619678"/>
                </a:cubicBezTo>
                <a:cubicBezTo>
                  <a:pt x="280127" y="615449"/>
                  <a:pt x="284004" y="613334"/>
                  <a:pt x="288468" y="613334"/>
                </a:cubicBezTo>
                <a:cubicBezTo>
                  <a:pt x="289877" y="613334"/>
                  <a:pt x="291287" y="613687"/>
                  <a:pt x="292697" y="614392"/>
                </a:cubicBezTo>
                <a:lnTo>
                  <a:pt x="292697" y="613334"/>
                </a:lnTo>
                <a:cubicBezTo>
                  <a:pt x="292697" y="609340"/>
                  <a:pt x="293519" y="606521"/>
                  <a:pt x="295164" y="604876"/>
                </a:cubicBezTo>
                <a:cubicBezTo>
                  <a:pt x="292814" y="604171"/>
                  <a:pt x="290289" y="602115"/>
                  <a:pt x="287587" y="598709"/>
                </a:cubicBezTo>
                <a:cubicBezTo>
                  <a:pt x="284885" y="595302"/>
                  <a:pt x="283299" y="592189"/>
                  <a:pt x="282829" y="589369"/>
                </a:cubicBezTo>
                <a:cubicBezTo>
                  <a:pt x="279070" y="587725"/>
                  <a:pt x="276485" y="585023"/>
                  <a:pt x="275076" y="581264"/>
                </a:cubicBezTo>
                <a:cubicBezTo>
                  <a:pt x="272256" y="583378"/>
                  <a:pt x="268967" y="584435"/>
                  <a:pt x="265208" y="584435"/>
                </a:cubicBezTo>
                <a:cubicBezTo>
                  <a:pt x="262623" y="584435"/>
                  <a:pt x="260156" y="583731"/>
                  <a:pt x="257807" y="582321"/>
                </a:cubicBezTo>
                <a:cubicBezTo>
                  <a:pt x="253813" y="583496"/>
                  <a:pt x="251228" y="583966"/>
                  <a:pt x="250054" y="583731"/>
                </a:cubicBezTo>
                <a:cubicBezTo>
                  <a:pt x="246764" y="586080"/>
                  <a:pt x="243122" y="587255"/>
                  <a:pt x="239128" y="587255"/>
                </a:cubicBezTo>
                <a:cubicBezTo>
                  <a:pt x="235604" y="591954"/>
                  <a:pt x="231492" y="594068"/>
                  <a:pt x="226793" y="593599"/>
                </a:cubicBezTo>
                <a:cubicBezTo>
                  <a:pt x="224679" y="597358"/>
                  <a:pt x="221801" y="600647"/>
                  <a:pt x="218159" y="603466"/>
                </a:cubicBezTo>
                <a:cubicBezTo>
                  <a:pt x="214517" y="606286"/>
                  <a:pt x="210817" y="607695"/>
                  <a:pt x="207058" y="607695"/>
                </a:cubicBezTo>
                <a:cubicBezTo>
                  <a:pt x="202828" y="607695"/>
                  <a:pt x="199422" y="605698"/>
                  <a:pt x="196837" y="601704"/>
                </a:cubicBezTo>
                <a:cubicBezTo>
                  <a:pt x="194958" y="598650"/>
                  <a:pt x="194018" y="595713"/>
                  <a:pt x="194018" y="592894"/>
                </a:cubicBezTo>
                <a:cubicBezTo>
                  <a:pt x="194018" y="588665"/>
                  <a:pt x="195428" y="585140"/>
                  <a:pt x="198247" y="582321"/>
                </a:cubicBezTo>
                <a:cubicBezTo>
                  <a:pt x="198952" y="578797"/>
                  <a:pt x="200597" y="575449"/>
                  <a:pt x="203181" y="572277"/>
                </a:cubicBezTo>
                <a:cubicBezTo>
                  <a:pt x="205765" y="569105"/>
                  <a:pt x="208643" y="566638"/>
                  <a:pt x="211815" y="564876"/>
                </a:cubicBezTo>
                <a:cubicBezTo>
                  <a:pt x="214987" y="563114"/>
                  <a:pt x="217513" y="562468"/>
                  <a:pt x="219392" y="562938"/>
                </a:cubicBezTo>
                <a:cubicBezTo>
                  <a:pt x="221037" y="560353"/>
                  <a:pt x="224326" y="557945"/>
                  <a:pt x="229260" y="555713"/>
                </a:cubicBezTo>
                <a:cubicBezTo>
                  <a:pt x="234194" y="553481"/>
                  <a:pt x="238776" y="552365"/>
                  <a:pt x="243005" y="552365"/>
                </a:cubicBezTo>
                <a:cubicBezTo>
                  <a:pt x="243945" y="552365"/>
                  <a:pt x="245354" y="552600"/>
                  <a:pt x="247234" y="553070"/>
                </a:cubicBezTo>
                <a:cubicBezTo>
                  <a:pt x="249818" y="550250"/>
                  <a:pt x="253225" y="548840"/>
                  <a:pt x="257454" y="548840"/>
                </a:cubicBezTo>
                <a:cubicBezTo>
                  <a:pt x="260744" y="548840"/>
                  <a:pt x="263093" y="549780"/>
                  <a:pt x="264503" y="551660"/>
                </a:cubicBezTo>
                <a:cubicBezTo>
                  <a:pt x="267557" y="549545"/>
                  <a:pt x="271551" y="548488"/>
                  <a:pt x="276485" y="548488"/>
                </a:cubicBezTo>
                <a:close/>
                <a:moveTo>
                  <a:pt x="6262133" y="547078"/>
                </a:moveTo>
                <a:cubicBezTo>
                  <a:pt x="6272941" y="547078"/>
                  <a:pt x="6278345" y="553657"/>
                  <a:pt x="6278345" y="566814"/>
                </a:cubicBezTo>
                <a:cubicBezTo>
                  <a:pt x="6280460" y="568224"/>
                  <a:pt x="6282046" y="570162"/>
                  <a:pt x="6283103" y="572629"/>
                </a:cubicBezTo>
                <a:cubicBezTo>
                  <a:pt x="6284160" y="575096"/>
                  <a:pt x="6284689" y="577857"/>
                  <a:pt x="6284689" y="580911"/>
                </a:cubicBezTo>
                <a:cubicBezTo>
                  <a:pt x="6284689" y="585845"/>
                  <a:pt x="6283514" y="590074"/>
                  <a:pt x="6281164" y="593599"/>
                </a:cubicBezTo>
                <a:cubicBezTo>
                  <a:pt x="6282104" y="595008"/>
                  <a:pt x="6282868" y="597123"/>
                  <a:pt x="6283455" y="599942"/>
                </a:cubicBezTo>
                <a:cubicBezTo>
                  <a:pt x="6284043" y="602762"/>
                  <a:pt x="6284336" y="605581"/>
                  <a:pt x="6284336" y="608400"/>
                </a:cubicBezTo>
                <a:cubicBezTo>
                  <a:pt x="6284336" y="612160"/>
                  <a:pt x="6283749" y="614744"/>
                  <a:pt x="6282574" y="616154"/>
                </a:cubicBezTo>
                <a:cubicBezTo>
                  <a:pt x="6283514" y="617328"/>
                  <a:pt x="6283984" y="619795"/>
                  <a:pt x="6283984" y="623555"/>
                </a:cubicBezTo>
                <a:cubicBezTo>
                  <a:pt x="6283984" y="627079"/>
                  <a:pt x="6283573" y="630838"/>
                  <a:pt x="6282750" y="634832"/>
                </a:cubicBezTo>
                <a:cubicBezTo>
                  <a:pt x="6281928" y="638826"/>
                  <a:pt x="6281047" y="641528"/>
                  <a:pt x="6280107" y="642938"/>
                </a:cubicBezTo>
                <a:cubicBezTo>
                  <a:pt x="6281987" y="643643"/>
                  <a:pt x="6283455" y="645875"/>
                  <a:pt x="6284512" y="649634"/>
                </a:cubicBezTo>
                <a:cubicBezTo>
                  <a:pt x="6285570" y="653393"/>
                  <a:pt x="6286098" y="657505"/>
                  <a:pt x="6286098" y="661969"/>
                </a:cubicBezTo>
                <a:cubicBezTo>
                  <a:pt x="6286098" y="667138"/>
                  <a:pt x="6285276" y="670545"/>
                  <a:pt x="6283632" y="672189"/>
                </a:cubicBezTo>
                <a:cubicBezTo>
                  <a:pt x="6285041" y="675713"/>
                  <a:pt x="6285746" y="679120"/>
                  <a:pt x="6285746" y="682410"/>
                </a:cubicBezTo>
                <a:cubicBezTo>
                  <a:pt x="6285746" y="686639"/>
                  <a:pt x="6284689" y="690163"/>
                  <a:pt x="6282574" y="692982"/>
                </a:cubicBezTo>
                <a:cubicBezTo>
                  <a:pt x="6284219" y="696976"/>
                  <a:pt x="6285041" y="701675"/>
                  <a:pt x="6285041" y="707079"/>
                </a:cubicBezTo>
                <a:cubicBezTo>
                  <a:pt x="6285041" y="711543"/>
                  <a:pt x="6284336" y="715185"/>
                  <a:pt x="6282926" y="718004"/>
                </a:cubicBezTo>
                <a:cubicBezTo>
                  <a:pt x="6283632" y="720119"/>
                  <a:pt x="6283984" y="722116"/>
                  <a:pt x="6283984" y="723996"/>
                </a:cubicBezTo>
                <a:cubicBezTo>
                  <a:pt x="6283984" y="728225"/>
                  <a:pt x="6282457" y="731573"/>
                  <a:pt x="6279402" y="734040"/>
                </a:cubicBezTo>
                <a:cubicBezTo>
                  <a:pt x="6276348" y="736507"/>
                  <a:pt x="6272706" y="737740"/>
                  <a:pt x="6268477" y="737740"/>
                </a:cubicBezTo>
                <a:cubicBezTo>
                  <a:pt x="6264483" y="737740"/>
                  <a:pt x="6261077" y="736507"/>
                  <a:pt x="6258257" y="734040"/>
                </a:cubicBezTo>
                <a:cubicBezTo>
                  <a:pt x="6255437" y="731573"/>
                  <a:pt x="6254145" y="728225"/>
                  <a:pt x="6254380" y="723996"/>
                </a:cubicBezTo>
                <a:cubicBezTo>
                  <a:pt x="6253205" y="722586"/>
                  <a:pt x="6252265" y="720354"/>
                  <a:pt x="6251561" y="717300"/>
                </a:cubicBezTo>
                <a:cubicBezTo>
                  <a:pt x="6250856" y="714245"/>
                  <a:pt x="6250503" y="711073"/>
                  <a:pt x="6250503" y="707784"/>
                </a:cubicBezTo>
                <a:cubicBezTo>
                  <a:pt x="6250503" y="701675"/>
                  <a:pt x="6251796" y="697681"/>
                  <a:pt x="6254380" y="695802"/>
                </a:cubicBezTo>
                <a:cubicBezTo>
                  <a:pt x="6252501" y="692747"/>
                  <a:pt x="6251561" y="688166"/>
                  <a:pt x="6251561" y="682057"/>
                </a:cubicBezTo>
                <a:cubicBezTo>
                  <a:pt x="6251561" y="675948"/>
                  <a:pt x="6252383" y="671484"/>
                  <a:pt x="6254028" y="668665"/>
                </a:cubicBezTo>
                <a:cubicBezTo>
                  <a:pt x="6253088" y="667725"/>
                  <a:pt x="6252383" y="665493"/>
                  <a:pt x="6251913" y="661969"/>
                </a:cubicBezTo>
                <a:cubicBezTo>
                  <a:pt x="6251443" y="658445"/>
                  <a:pt x="6251209" y="654568"/>
                  <a:pt x="6251209" y="650339"/>
                </a:cubicBezTo>
                <a:cubicBezTo>
                  <a:pt x="6251209" y="646345"/>
                  <a:pt x="6251443" y="642762"/>
                  <a:pt x="6251913" y="639590"/>
                </a:cubicBezTo>
                <a:cubicBezTo>
                  <a:pt x="6252383" y="636418"/>
                  <a:pt x="6253088" y="634362"/>
                  <a:pt x="6254028" y="633423"/>
                </a:cubicBezTo>
                <a:cubicBezTo>
                  <a:pt x="6252618" y="632013"/>
                  <a:pt x="6251913" y="628136"/>
                  <a:pt x="6251913" y="621792"/>
                </a:cubicBezTo>
                <a:cubicBezTo>
                  <a:pt x="6251913" y="614509"/>
                  <a:pt x="6252736" y="609223"/>
                  <a:pt x="6254380" y="605933"/>
                </a:cubicBezTo>
                <a:cubicBezTo>
                  <a:pt x="6253205" y="604054"/>
                  <a:pt x="6252148" y="601587"/>
                  <a:pt x="6251209" y="598532"/>
                </a:cubicBezTo>
                <a:cubicBezTo>
                  <a:pt x="6250268" y="595478"/>
                  <a:pt x="6249799" y="592659"/>
                  <a:pt x="6249799" y="590074"/>
                </a:cubicBezTo>
                <a:cubicBezTo>
                  <a:pt x="6249799" y="587725"/>
                  <a:pt x="6250034" y="586080"/>
                  <a:pt x="6250503" y="585140"/>
                </a:cubicBezTo>
                <a:cubicBezTo>
                  <a:pt x="6248624" y="579032"/>
                  <a:pt x="6247684" y="574098"/>
                  <a:pt x="6247684" y="570338"/>
                </a:cubicBezTo>
                <a:cubicBezTo>
                  <a:pt x="6247684" y="566344"/>
                  <a:pt x="6248624" y="562233"/>
                  <a:pt x="6250503" y="558004"/>
                </a:cubicBezTo>
                <a:cubicBezTo>
                  <a:pt x="6250034" y="554479"/>
                  <a:pt x="6250856" y="551777"/>
                  <a:pt x="6252971" y="549898"/>
                </a:cubicBezTo>
                <a:cubicBezTo>
                  <a:pt x="6255085" y="548018"/>
                  <a:pt x="6258139" y="547078"/>
                  <a:pt x="6262133" y="547078"/>
                </a:cubicBezTo>
                <a:close/>
                <a:moveTo>
                  <a:pt x="5890658" y="547078"/>
                </a:moveTo>
                <a:cubicBezTo>
                  <a:pt x="5901466" y="547078"/>
                  <a:pt x="5906870" y="553657"/>
                  <a:pt x="5906870" y="566814"/>
                </a:cubicBezTo>
                <a:cubicBezTo>
                  <a:pt x="5908985" y="568224"/>
                  <a:pt x="5910571" y="570162"/>
                  <a:pt x="5911628" y="572629"/>
                </a:cubicBezTo>
                <a:cubicBezTo>
                  <a:pt x="5912685" y="575096"/>
                  <a:pt x="5913214" y="577857"/>
                  <a:pt x="5913214" y="580911"/>
                </a:cubicBezTo>
                <a:cubicBezTo>
                  <a:pt x="5913214" y="585845"/>
                  <a:pt x="5912039" y="590074"/>
                  <a:pt x="5909689" y="593599"/>
                </a:cubicBezTo>
                <a:cubicBezTo>
                  <a:pt x="5910629" y="595008"/>
                  <a:pt x="5911393" y="597123"/>
                  <a:pt x="5911980" y="599942"/>
                </a:cubicBezTo>
                <a:cubicBezTo>
                  <a:pt x="5912568" y="602762"/>
                  <a:pt x="5912861" y="605581"/>
                  <a:pt x="5912861" y="608400"/>
                </a:cubicBezTo>
                <a:cubicBezTo>
                  <a:pt x="5912861" y="612160"/>
                  <a:pt x="5912274" y="614744"/>
                  <a:pt x="5911099" y="616154"/>
                </a:cubicBezTo>
                <a:cubicBezTo>
                  <a:pt x="5912039" y="617328"/>
                  <a:pt x="5912509" y="619795"/>
                  <a:pt x="5912509" y="623555"/>
                </a:cubicBezTo>
                <a:cubicBezTo>
                  <a:pt x="5912509" y="627079"/>
                  <a:pt x="5912098" y="630838"/>
                  <a:pt x="5911275" y="634832"/>
                </a:cubicBezTo>
                <a:cubicBezTo>
                  <a:pt x="5910453" y="638826"/>
                  <a:pt x="5909572" y="641528"/>
                  <a:pt x="5908632" y="642938"/>
                </a:cubicBezTo>
                <a:cubicBezTo>
                  <a:pt x="5910512" y="643643"/>
                  <a:pt x="5911980" y="645875"/>
                  <a:pt x="5913037" y="649634"/>
                </a:cubicBezTo>
                <a:cubicBezTo>
                  <a:pt x="5914095" y="653393"/>
                  <a:pt x="5914623" y="657505"/>
                  <a:pt x="5914623" y="661969"/>
                </a:cubicBezTo>
                <a:cubicBezTo>
                  <a:pt x="5914623" y="667138"/>
                  <a:pt x="5913801" y="670545"/>
                  <a:pt x="5912157" y="672189"/>
                </a:cubicBezTo>
                <a:cubicBezTo>
                  <a:pt x="5913566" y="675713"/>
                  <a:pt x="5914271" y="679120"/>
                  <a:pt x="5914271" y="682410"/>
                </a:cubicBezTo>
                <a:cubicBezTo>
                  <a:pt x="5914271" y="686639"/>
                  <a:pt x="5913214" y="690163"/>
                  <a:pt x="5911099" y="692982"/>
                </a:cubicBezTo>
                <a:cubicBezTo>
                  <a:pt x="5912744" y="696976"/>
                  <a:pt x="5913566" y="701675"/>
                  <a:pt x="5913566" y="707079"/>
                </a:cubicBezTo>
                <a:cubicBezTo>
                  <a:pt x="5913566" y="711543"/>
                  <a:pt x="5912861" y="715185"/>
                  <a:pt x="5911451" y="718004"/>
                </a:cubicBezTo>
                <a:cubicBezTo>
                  <a:pt x="5912157" y="720119"/>
                  <a:pt x="5912509" y="722116"/>
                  <a:pt x="5912509" y="723996"/>
                </a:cubicBezTo>
                <a:cubicBezTo>
                  <a:pt x="5912509" y="728225"/>
                  <a:pt x="5910982" y="731573"/>
                  <a:pt x="5907927" y="734040"/>
                </a:cubicBezTo>
                <a:cubicBezTo>
                  <a:pt x="5904873" y="736507"/>
                  <a:pt x="5901231" y="737740"/>
                  <a:pt x="5897002" y="737740"/>
                </a:cubicBezTo>
                <a:cubicBezTo>
                  <a:pt x="5893008" y="737740"/>
                  <a:pt x="5889602" y="736507"/>
                  <a:pt x="5886782" y="734040"/>
                </a:cubicBezTo>
                <a:cubicBezTo>
                  <a:pt x="5883962" y="731573"/>
                  <a:pt x="5882671" y="728225"/>
                  <a:pt x="5882905" y="723996"/>
                </a:cubicBezTo>
                <a:cubicBezTo>
                  <a:pt x="5881730" y="722586"/>
                  <a:pt x="5880790" y="720354"/>
                  <a:pt x="5880086" y="717300"/>
                </a:cubicBezTo>
                <a:cubicBezTo>
                  <a:pt x="5879381" y="714245"/>
                  <a:pt x="5879028" y="711073"/>
                  <a:pt x="5879028" y="707784"/>
                </a:cubicBezTo>
                <a:cubicBezTo>
                  <a:pt x="5879028" y="701675"/>
                  <a:pt x="5880321" y="697681"/>
                  <a:pt x="5882905" y="695802"/>
                </a:cubicBezTo>
                <a:cubicBezTo>
                  <a:pt x="5881026" y="692747"/>
                  <a:pt x="5880086" y="688166"/>
                  <a:pt x="5880086" y="682057"/>
                </a:cubicBezTo>
                <a:cubicBezTo>
                  <a:pt x="5880086" y="675948"/>
                  <a:pt x="5880908" y="671484"/>
                  <a:pt x="5882553" y="668665"/>
                </a:cubicBezTo>
                <a:cubicBezTo>
                  <a:pt x="5881613" y="667725"/>
                  <a:pt x="5880908" y="665493"/>
                  <a:pt x="5880438" y="661969"/>
                </a:cubicBezTo>
                <a:cubicBezTo>
                  <a:pt x="5879968" y="658445"/>
                  <a:pt x="5879734" y="654568"/>
                  <a:pt x="5879734" y="650339"/>
                </a:cubicBezTo>
                <a:cubicBezTo>
                  <a:pt x="5879734" y="646345"/>
                  <a:pt x="5879968" y="642762"/>
                  <a:pt x="5880438" y="639590"/>
                </a:cubicBezTo>
                <a:cubicBezTo>
                  <a:pt x="5880908" y="636418"/>
                  <a:pt x="5881613" y="634362"/>
                  <a:pt x="5882553" y="633423"/>
                </a:cubicBezTo>
                <a:cubicBezTo>
                  <a:pt x="5881143" y="632013"/>
                  <a:pt x="5880438" y="628136"/>
                  <a:pt x="5880438" y="621792"/>
                </a:cubicBezTo>
                <a:cubicBezTo>
                  <a:pt x="5880438" y="614509"/>
                  <a:pt x="5881261" y="609223"/>
                  <a:pt x="5882905" y="605933"/>
                </a:cubicBezTo>
                <a:cubicBezTo>
                  <a:pt x="5881730" y="604054"/>
                  <a:pt x="5880673" y="601587"/>
                  <a:pt x="5879734" y="598532"/>
                </a:cubicBezTo>
                <a:cubicBezTo>
                  <a:pt x="5878793" y="595478"/>
                  <a:pt x="5878324" y="592659"/>
                  <a:pt x="5878324" y="590074"/>
                </a:cubicBezTo>
                <a:cubicBezTo>
                  <a:pt x="5878324" y="587725"/>
                  <a:pt x="5878559" y="586080"/>
                  <a:pt x="5879028" y="585140"/>
                </a:cubicBezTo>
                <a:cubicBezTo>
                  <a:pt x="5877149" y="579032"/>
                  <a:pt x="5876209" y="574098"/>
                  <a:pt x="5876209" y="570338"/>
                </a:cubicBezTo>
                <a:cubicBezTo>
                  <a:pt x="5876209" y="566344"/>
                  <a:pt x="5877149" y="562233"/>
                  <a:pt x="5879028" y="558004"/>
                </a:cubicBezTo>
                <a:cubicBezTo>
                  <a:pt x="5878559" y="554479"/>
                  <a:pt x="5879381" y="551777"/>
                  <a:pt x="5881496" y="549898"/>
                </a:cubicBezTo>
                <a:cubicBezTo>
                  <a:pt x="5883610" y="548018"/>
                  <a:pt x="5886664" y="547078"/>
                  <a:pt x="5890658" y="547078"/>
                </a:cubicBezTo>
                <a:close/>
                <a:moveTo>
                  <a:pt x="899487" y="546726"/>
                </a:moveTo>
                <a:cubicBezTo>
                  <a:pt x="903482" y="546726"/>
                  <a:pt x="907065" y="547666"/>
                  <a:pt x="910236" y="549545"/>
                </a:cubicBezTo>
                <a:cubicBezTo>
                  <a:pt x="913408" y="551425"/>
                  <a:pt x="915346" y="554009"/>
                  <a:pt x="916051" y="557299"/>
                </a:cubicBezTo>
                <a:cubicBezTo>
                  <a:pt x="919811" y="557299"/>
                  <a:pt x="923805" y="558650"/>
                  <a:pt x="928034" y="561352"/>
                </a:cubicBezTo>
                <a:cubicBezTo>
                  <a:pt x="932263" y="564054"/>
                  <a:pt x="934730" y="566814"/>
                  <a:pt x="935435" y="569634"/>
                </a:cubicBezTo>
                <a:cubicBezTo>
                  <a:pt x="941074" y="571278"/>
                  <a:pt x="946536" y="574861"/>
                  <a:pt x="951822" y="580383"/>
                </a:cubicBezTo>
                <a:cubicBezTo>
                  <a:pt x="957109" y="585904"/>
                  <a:pt x="959752" y="591484"/>
                  <a:pt x="959752" y="597123"/>
                </a:cubicBezTo>
                <a:cubicBezTo>
                  <a:pt x="959752" y="598063"/>
                  <a:pt x="959518" y="599472"/>
                  <a:pt x="959047" y="601352"/>
                </a:cubicBezTo>
                <a:cubicBezTo>
                  <a:pt x="969150" y="603466"/>
                  <a:pt x="973732" y="613687"/>
                  <a:pt x="972792" y="632013"/>
                </a:cubicBezTo>
                <a:cubicBezTo>
                  <a:pt x="974907" y="635537"/>
                  <a:pt x="975963" y="639296"/>
                  <a:pt x="975963" y="643290"/>
                </a:cubicBezTo>
                <a:cubicBezTo>
                  <a:pt x="975963" y="647989"/>
                  <a:pt x="974437" y="652688"/>
                  <a:pt x="971382" y="657387"/>
                </a:cubicBezTo>
                <a:cubicBezTo>
                  <a:pt x="972087" y="659502"/>
                  <a:pt x="972440" y="661499"/>
                  <a:pt x="972440" y="663379"/>
                </a:cubicBezTo>
                <a:cubicBezTo>
                  <a:pt x="972440" y="666198"/>
                  <a:pt x="971852" y="668900"/>
                  <a:pt x="970677" y="671484"/>
                </a:cubicBezTo>
                <a:cubicBezTo>
                  <a:pt x="969503" y="674069"/>
                  <a:pt x="967975" y="676066"/>
                  <a:pt x="966096" y="677476"/>
                </a:cubicBezTo>
                <a:cubicBezTo>
                  <a:pt x="966331" y="681235"/>
                  <a:pt x="965685" y="684289"/>
                  <a:pt x="964157" y="686639"/>
                </a:cubicBezTo>
                <a:cubicBezTo>
                  <a:pt x="962631" y="688988"/>
                  <a:pt x="959870" y="692160"/>
                  <a:pt x="955875" y="696154"/>
                </a:cubicBezTo>
                <a:cubicBezTo>
                  <a:pt x="956110" y="697094"/>
                  <a:pt x="956228" y="698504"/>
                  <a:pt x="956228" y="700383"/>
                </a:cubicBezTo>
                <a:cubicBezTo>
                  <a:pt x="956228" y="707432"/>
                  <a:pt x="952234" y="712013"/>
                  <a:pt x="944245" y="714128"/>
                </a:cubicBezTo>
                <a:cubicBezTo>
                  <a:pt x="943541" y="717887"/>
                  <a:pt x="941602" y="720941"/>
                  <a:pt x="938430" y="723291"/>
                </a:cubicBezTo>
                <a:cubicBezTo>
                  <a:pt x="935258" y="725640"/>
                  <a:pt x="931440" y="726815"/>
                  <a:pt x="926976" y="726815"/>
                </a:cubicBezTo>
                <a:cubicBezTo>
                  <a:pt x="923217" y="731984"/>
                  <a:pt x="918636" y="734568"/>
                  <a:pt x="913232" y="734568"/>
                </a:cubicBezTo>
                <a:cubicBezTo>
                  <a:pt x="911587" y="734568"/>
                  <a:pt x="910295" y="734451"/>
                  <a:pt x="909355" y="734216"/>
                </a:cubicBezTo>
                <a:cubicBezTo>
                  <a:pt x="906536" y="737035"/>
                  <a:pt x="902189" y="738445"/>
                  <a:pt x="896315" y="738445"/>
                </a:cubicBezTo>
                <a:cubicBezTo>
                  <a:pt x="891852" y="738445"/>
                  <a:pt x="888210" y="737740"/>
                  <a:pt x="885390" y="736331"/>
                </a:cubicBezTo>
                <a:cubicBezTo>
                  <a:pt x="881161" y="737270"/>
                  <a:pt x="877402" y="737740"/>
                  <a:pt x="874113" y="737740"/>
                </a:cubicBezTo>
                <a:cubicBezTo>
                  <a:pt x="864950" y="737740"/>
                  <a:pt x="858371" y="735391"/>
                  <a:pt x="854377" y="730692"/>
                </a:cubicBezTo>
                <a:cubicBezTo>
                  <a:pt x="853437" y="730927"/>
                  <a:pt x="852145" y="731044"/>
                  <a:pt x="850501" y="731044"/>
                </a:cubicBezTo>
                <a:cubicBezTo>
                  <a:pt x="845097" y="731044"/>
                  <a:pt x="840985" y="728577"/>
                  <a:pt x="838166" y="723643"/>
                </a:cubicBezTo>
                <a:cubicBezTo>
                  <a:pt x="835816" y="723878"/>
                  <a:pt x="832820" y="722645"/>
                  <a:pt x="829179" y="719943"/>
                </a:cubicBezTo>
                <a:cubicBezTo>
                  <a:pt x="825537" y="717241"/>
                  <a:pt x="823951" y="714598"/>
                  <a:pt x="824421" y="712013"/>
                </a:cubicBezTo>
                <a:cubicBezTo>
                  <a:pt x="820662" y="711073"/>
                  <a:pt x="817549" y="708783"/>
                  <a:pt x="815082" y="705141"/>
                </a:cubicBezTo>
                <a:cubicBezTo>
                  <a:pt x="812615" y="701499"/>
                  <a:pt x="811499" y="697329"/>
                  <a:pt x="811734" y="692630"/>
                </a:cubicBezTo>
                <a:cubicBezTo>
                  <a:pt x="809149" y="691690"/>
                  <a:pt x="807152" y="689811"/>
                  <a:pt x="805743" y="686991"/>
                </a:cubicBezTo>
                <a:cubicBezTo>
                  <a:pt x="804333" y="684172"/>
                  <a:pt x="803628" y="681000"/>
                  <a:pt x="803628" y="677476"/>
                </a:cubicBezTo>
                <a:cubicBezTo>
                  <a:pt x="803628" y="673716"/>
                  <a:pt x="804215" y="671014"/>
                  <a:pt x="805390" y="669370"/>
                </a:cubicBezTo>
                <a:cubicBezTo>
                  <a:pt x="802806" y="665376"/>
                  <a:pt x="801513" y="660794"/>
                  <a:pt x="801513" y="655625"/>
                </a:cubicBezTo>
                <a:cubicBezTo>
                  <a:pt x="801513" y="650221"/>
                  <a:pt x="803158" y="645875"/>
                  <a:pt x="806448" y="642586"/>
                </a:cubicBezTo>
                <a:cubicBezTo>
                  <a:pt x="803863" y="640706"/>
                  <a:pt x="802571" y="637887"/>
                  <a:pt x="802571" y="634127"/>
                </a:cubicBezTo>
                <a:cubicBezTo>
                  <a:pt x="802571" y="631778"/>
                  <a:pt x="803158" y="629428"/>
                  <a:pt x="804333" y="627079"/>
                </a:cubicBezTo>
                <a:cubicBezTo>
                  <a:pt x="805507" y="624729"/>
                  <a:pt x="807035" y="623085"/>
                  <a:pt x="808915" y="622145"/>
                </a:cubicBezTo>
                <a:cubicBezTo>
                  <a:pt x="808445" y="618856"/>
                  <a:pt x="808856" y="615743"/>
                  <a:pt x="810148" y="612806"/>
                </a:cubicBezTo>
                <a:cubicBezTo>
                  <a:pt x="811440" y="609869"/>
                  <a:pt x="813261" y="607695"/>
                  <a:pt x="815610" y="606286"/>
                </a:cubicBezTo>
                <a:cubicBezTo>
                  <a:pt x="815140" y="605581"/>
                  <a:pt x="814906" y="604524"/>
                  <a:pt x="814906" y="603114"/>
                </a:cubicBezTo>
                <a:cubicBezTo>
                  <a:pt x="814906" y="600999"/>
                  <a:pt x="815669" y="598885"/>
                  <a:pt x="817196" y="596770"/>
                </a:cubicBezTo>
                <a:cubicBezTo>
                  <a:pt x="818723" y="594656"/>
                  <a:pt x="820427" y="593364"/>
                  <a:pt x="822306" y="592894"/>
                </a:cubicBezTo>
                <a:cubicBezTo>
                  <a:pt x="822072" y="592189"/>
                  <a:pt x="821954" y="591249"/>
                  <a:pt x="821954" y="590074"/>
                </a:cubicBezTo>
                <a:cubicBezTo>
                  <a:pt x="821954" y="585140"/>
                  <a:pt x="823834" y="580852"/>
                  <a:pt x="827593" y="577211"/>
                </a:cubicBezTo>
                <a:cubicBezTo>
                  <a:pt x="831352" y="573569"/>
                  <a:pt x="834994" y="571983"/>
                  <a:pt x="838518" y="572453"/>
                </a:cubicBezTo>
                <a:cubicBezTo>
                  <a:pt x="838518" y="569164"/>
                  <a:pt x="839987" y="566403"/>
                  <a:pt x="842924" y="564171"/>
                </a:cubicBezTo>
                <a:cubicBezTo>
                  <a:pt x="845860" y="561939"/>
                  <a:pt x="849678" y="560823"/>
                  <a:pt x="854377" y="560823"/>
                </a:cubicBezTo>
                <a:cubicBezTo>
                  <a:pt x="856491" y="560823"/>
                  <a:pt x="858136" y="560940"/>
                  <a:pt x="859311" y="561175"/>
                </a:cubicBezTo>
                <a:cubicBezTo>
                  <a:pt x="860956" y="557651"/>
                  <a:pt x="863775" y="554773"/>
                  <a:pt x="867769" y="552541"/>
                </a:cubicBezTo>
                <a:cubicBezTo>
                  <a:pt x="871763" y="550309"/>
                  <a:pt x="875875" y="549193"/>
                  <a:pt x="880104" y="549193"/>
                </a:cubicBezTo>
                <a:cubicBezTo>
                  <a:pt x="882924" y="549193"/>
                  <a:pt x="885273" y="549780"/>
                  <a:pt x="887153" y="550955"/>
                </a:cubicBezTo>
                <a:cubicBezTo>
                  <a:pt x="890442" y="548136"/>
                  <a:pt x="894554" y="546726"/>
                  <a:pt x="899487" y="546726"/>
                </a:cubicBezTo>
                <a:close/>
                <a:moveTo>
                  <a:pt x="6543235" y="546021"/>
                </a:moveTo>
                <a:cubicBezTo>
                  <a:pt x="6546055" y="546021"/>
                  <a:pt x="6548874" y="546726"/>
                  <a:pt x="6551694" y="548136"/>
                </a:cubicBezTo>
                <a:cubicBezTo>
                  <a:pt x="6553573" y="546726"/>
                  <a:pt x="6556157" y="546021"/>
                  <a:pt x="6559447" y="546021"/>
                </a:cubicBezTo>
                <a:cubicBezTo>
                  <a:pt x="6561797" y="546021"/>
                  <a:pt x="6564028" y="546374"/>
                  <a:pt x="6566143" y="547078"/>
                </a:cubicBezTo>
                <a:cubicBezTo>
                  <a:pt x="6568258" y="547783"/>
                  <a:pt x="6569667" y="548606"/>
                  <a:pt x="6570372" y="549545"/>
                </a:cubicBezTo>
                <a:cubicBezTo>
                  <a:pt x="6572252" y="549075"/>
                  <a:pt x="6574249" y="549487"/>
                  <a:pt x="6576363" y="550779"/>
                </a:cubicBezTo>
                <a:cubicBezTo>
                  <a:pt x="6578478" y="552071"/>
                  <a:pt x="6579770" y="553657"/>
                  <a:pt x="6580240" y="555537"/>
                </a:cubicBezTo>
                <a:cubicBezTo>
                  <a:pt x="6584234" y="555537"/>
                  <a:pt x="6587700" y="556770"/>
                  <a:pt x="6590637" y="559237"/>
                </a:cubicBezTo>
                <a:cubicBezTo>
                  <a:pt x="6593574" y="561704"/>
                  <a:pt x="6595806" y="564523"/>
                  <a:pt x="6597333" y="567695"/>
                </a:cubicBezTo>
                <a:cubicBezTo>
                  <a:pt x="6598860" y="570867"/>
                  <a:pt x="6599506" y="573275"/>
                  <a:pt x="6599271" y="574920"/>
                </a:cubicBezTo>
                <a:cubicBezTo>
                  <a:pt x="6603265" y="576800"/>
                  <a:pt x="6606085" y="579854"/>
                  <a:pt x="6607729" y="584083"/>
                </a:cubicBezTo>
                <a:cubicBezTo>
                  <a:pt x="6609374" y="587842"/>
                  <a:pt x="6610196" y="591132"/>
                  <a:pt x="6610196" y="593951"/>
                </a:cubicBezTo>
                <a:cubicBezTo>
                  <a:pt x="6610196" y="598650"/>
                  <a:pt x="6608434" y="602292"/>
                  <a:pt x="6604910" y="604876"/>
                </a:cubicBezTo>
                <a:cubicBezTo>
                  <a:pt x="6602560" y="606521"/>
                  <a:pt x="6600093" y="607343"/>
                  <a:pt x="6597509" y="607343"/>
                </a:cubicBezTo>
                <a:cubicBezTo>
                  <a:pt x="6593279" y="607343"/>
                  <a:pt x="6589227" y="605581"/>
                  <a:pt x="6585350" y="602057"/>
                </a:cubicBezTo>
                <a:cubicBezTo>
                  <a:pt x="6581473" y="598532"/>
                  <a:pt x="6578948" y="594186"/>
                  <a:pt x="6577773" y="589017"/>
                </a:cubicBezTo>
                <a:cubicBezTo>
                  <a:pt x="6574718" y="588547"/>
                  <a:pt x="6571782" y="587431"/>
                  <a:pt x="6568962" y="585669"/>
                </a:cubicBezTo>
                <a:cubicBezTo>
                  <a:pt x="6566143" y="583907"/>
                  <a:pt x="6563911" y="581968"/>
                  <a:pt x="6562266" y="579854"/>
                </a:cubicBezTo>
                <a:cubicBezTo>
                  <a:pt x="6561562" y="580089"/>
                  <a:pt x="6559800" y="580206"/>
                  <a:pt x="6556980" y="580206"/>
                </a:cubicBezTo>
                <a:cubicBezTo>
                  <a:pt x="6554395" y="580206"/>
                  <a:pt x="6552633" y="580089"/>
                  <a:pt x="6551694" y="579854"/>
                </a:cubicBezTo>
                <a:cubicBezTo>
                  <a:pt x="6549579" y="581968"/>
                  <a:pt x="6547229" y="583026"/>
                  <a:pt x="6544645" y="583026"/>
                </a:cubicBezTo>
                <a:cubicBezTo>
                  <a:pt x="6542061" y="583026"/>
                  <a:pt x="6539594" y="582203"/>
                  <a:pt x="6537244" y="580559"/>
                </a:cubicBezTo>
                <a:cubicBezTo>
                  <a:pt x="6534189" y="585258"/>
                  <a:pt x="6529726" y="587607"/>
                  <a:pt x="6523852" y="587607"/>
                </a:cubicBezTo>
                <a:cubicBezTo>
                  <a:pt x="6520798" y="591836"/>
                  <a:pt x="6518096" y="595067"/>
                  <a:pt x="6515746" y="597299"/>
                </a:cubicBezTo>
                <a:cubicBezTo>
                  <a:pt x="6513397" y="599531"/>
                  <a:pt x="6510225" y="600412"/>
                  <a:pt x="6506231" y="599942"/>
                </a:cubicBezTo>
                <a:cubicBezTo>
                  <a:pt x="6506466" y="600647"/>
                  <a:pt x="6506583" y="601704"/>
                  <a:pt x="6506583" y="603114"/>
                </a:cubicBezTo>
                <a:cubicBezTo>
                  <a:pt x="6506583" y="605933"/>
                  <a:pt x="6505878" y="608400"/>
                  <a:pt x="6504469" y="610515"/>
                </a:cubicBezTo>
                <a:cubicBezTo>
                  <a:pt x="6503059" y="612629"/>
                  <a:pt x="6501473" y="614568"/>
                  <a:pt x="6499711" y="616330"/>
                </a:cubicBezTo>
                <a:cubicBezTo>
                  <a:pt x="6497949" y="618092"/>
                  <a:pt x="6496598" y="619443"/>
                  <a:pt x="6495658" y="620383"/>
                </a:cubicBezTo>
                <a:cubicBezTo>
                  <a:pt x="6496832" y="623907"/>
                  <a:pt x="6497420" y="627196"/>
                  <a:pt x="6497420" y="630251"/>
                </a:cubicBezTo>
                <a:cubicBezTo>
                  <a:pt x="6497420" y="635655"/>
                  <a:pt x="6495776" y="642116"/>
                  <a:pt x="6492486" y="649634"/>
                </a:cubicBezTo>
                <a:cubicBezTo>
                  <a:pt x="6493661" y="651279"/>
                  <a:pt x="6494659" y="653569"/>
                  <a:pt x="6495482" y="656506"/>
                </a:cubicBezTo>
                <a:cubicBezTo>
                  <a:pt x="6496304" y="659443"/>
                  <a:pt x="6496715" y="662321"/>
                  <a:pt x="6496715" y="665141"/>
                </a:cubicBezTo>
                <a:cubicBezTo>
                  <a:pt x="6496715" y="666785"/>
                  <a:pt x="6496598" y="667960"/>
                  <a:pt x="6496363" y="668665"/>
                </a:cubicBezTo>
                <a:cubicBezTo>
                  <a:pt x="6498007" y="669840"/>
                  <a:pt x="6499476" y="671837"/>
                  <a:pt x="6500768" y="674656"/>
                </a:cubicBezTo>
                <a:cubicBezTo>
                  <a:pt x="6502061" y="677476"/>
                  <a:pt x="6502707" y="680178"/>
                  <a:pt x="6502707" y="682762"/>
                </a:cubicBezTo>
                <a:cubicBezTo>
                  <a:pt x="6508580" y="684642"/>
                  <a:pt x="6513455" y="687344"/>
                  <a:pt x="6517332" y="690868"/>
                </a:cubicBezTo>
                <a:cubicBezTo>
                  <a:pt x="6521209" y="694392"/>
                  <a:pt x="6523147" y="697681"/>
                  <a:pt x="6523147" y="700736"/>
                </a:cubicBezTo>
                <a:cubicBezTo>
                  <a:pt x="6525732" y="698621"/>
                  <a:pt x="6528551" y="697564"/>
                  <a:pt x="6531605" y="697564"/>
                </a:cubicBezTo>
                <a:cubicBezTo>
                  <a:pt x="6534425" y="697564"/>
                  <a:pt x="6537185" y="698269"/>
                  <a:pt x="6539887" y="699678"/>
                </a:cubicBezTo>
                <a:cubicBezTo>
                  <a:pt x="6542589" y="701088"/>
                  <a:pt x="6544645" y="702968"/>
                  <a:pt x="6546055" y="705317"/>
                </a:cubicBezTo>
                <a:cubicBezTo>
                  <a:pt x="6547229" y="705082"/>
                  <a:pt x="6548639" y="704965"/>
                  <a:pt x="6550284" y="704965"/>
                </a:cubicBezTo>
                <a:cubicBezTo>
                  <a:pt x="6553808" y="704965"/>
                  <a:pt x="6556863" y="706140"/>
                  <a:pt x="6559447" y="708489"/>
                </a:cubicBezTo>
                <a:cubicBezTo>
                  <a:pt x="6560387" y="706609"/>
                  <a:pt x="6562736" y="704612"/>
                  <a:pt x="6566496" y="702498"/>
                </a:cubicBezTo>
                <a:cubicBezTo>
                  <a:pt x="6570255" y="700383"/>
                  <a:pt x="6573309" y="699443"/>
                  <a:pt x="6575658" y="699678"/>
                </a:cubicBezTo>
                <a:cubicBezTo>
                  <a:pt x="6577068" y="697329"/>
                  <a:pt x="6579007" y="695567"/>
                  <a:pt x="6581473" y="694392"/>
                </a:cubicBezTo>
                <a:cubicBezTo>
                  <a:pt x="6583941" y="693217"/>
                  <a:pt x="6586583" y="692630"/>
                  <a:pt x="6589403" y="692630"/>
                </a:cubicBezTo>
                <a:cubicBezTo>
                  <a:pt x="6591283" y="692630"/>
                  <a:pt x="6592575" y="692747"/>
                  <a:pt x="6593279" y="692982"/>
                </a:cubicBezTo>
                <a:cubicBezTo>
                  <a:pt x="6596334" y="689223"/>
                  <a:pt x="6600446" y="687344"/>
                  <a:pt x="6605615" y="687344"/>
                </a:cubicBezTo>
                <a:cubicBezTo>
                  <a:pt x="6610078" y="687344"/>
                  <a:pt x="6613956" y="688871"/>
                  <a:pt x="6617245" y="691925"/>
                </a:cubicBezTo>
                <a:cubicBezTo>
                  <a:pt x="6620534" y="694979"/>
                  <a:pt x="6622178" y="698739"/>
                  <a:pt x="6622178" y="703203"/>
                </a:cubicBezTo>
                <a:cubicBezTo>
                  <a:pt x="6622178" y="708372"/>
                  <a:pt x="6620005" y="712659"/>
                  <a:pt x="6615659" y="716066"/>
                </a:cubicBezTo>
                <a:cubicBezTo>
                  <a:pt x="6611312" y="719473"/>
                  <a:pt x="6606437" y="721176"/>
                  <a:pt x="6601033" y="721176"/>
                </a:cubicBezTo>
                <a:cubicBezTo>
                  <a:pt x="6598919" y="721176"/>
                  <a:pt x="6597391" y="721059"/>
                  <a:pt x="6596451" y="720824"/>
                </a:cubicBezTo>
                <a:cubicBezTo>
                  <a:pt x="6598331" y="721294"/>
                  <a:pt x="6598155" y="722351"/>
                  <a:pt x="6595923" y="723996"/>
                </a:cubicBezTo>
                <a:cubicBezTo>
                  <a:pt x="6593691" y="725640"/>
                  <a:pt x="6590578" y="727226"/>
                  <a:pt x="6586583" y="728753"/>
                </a:cubicBezTo>
                <a:cubicBezTo>
                  <a:pt x="6582589" y="730281"/>
                  <a:pt x="6579418" y="730927"/>
                  <a:pt x="6577068" y="730692"/>
                </a:cubicBezTo>
                <a:cubicBezTo>
                  <a:pt x="6574954" y="733276"/>
                  <a:pt x="6572134" y="735215"/>
                  <a:pt x="6568610" y="736507"/>
                </a:cubicBezTo>
                <a:cubicBezTo>
                  <a:pt x="6565086" y="737799"/>
                  <a:pt x="6561444" y="738445"/>
                  <a:pt x="6557685" y="738445"/>
                </a:cubicBezTo>
                <a:cubicBezTo>
                  <a:pt x="6552986" y="738445"/>
                  <a:pt x="6549697" y="737623"/>
                  <a:pt x="6547817" y="735978"/>
                </a:cubicBezTo>
                <a:cubicBezTo>
                  <a:pt x="6546172" y="736683"/>
                  <a:pt x="6544410" y="737035"/>
                  <a:pt x="6542530" y="737035"/>
                </a:cubicBezTo>
                <a:cubicBezTo>
                  <a:pt x="6538067" y="737035"/>
                  <a:pt x="6534308" y="735508"/>
                  <a:pt x="6531253" y="732454"/>
                </a:cubicBezTo>
                <a:cubicBezTo>
                  <a:pt x="6528433" y="733629"/>
                  <a:pt x="6525967" y="734216"/>
                  <a:pt x="6523852" y="734216"/>
                </a:cubicBezTo>
                <a:cubicBezTo>
                  <a:pt x="6520093" y="734216"/>
                  <a:pt x="6516392" y="733218"/>
                  <a:pt x="6512751" y="731220"/>
                </a:cubicBezTo>
                <a:cubicBezTo>
                  <a:pt x="6509109" y="729223"/>
                  <a:pt x="6506583" y="726815"/>
                  <a:pt x="6505173" y="723996"/>
                </a:cubicBezTo>
                <a:cubicBezTo>
                  <a:pt x="6500710" y="724466"/>
                  <a:pt x="6496304" y="723115"/>
                  <a:pt x="6491958" y="719943"/>
                </a:cubicBezTo>
                <a:cubicBezTo>
                  <a:pt x="6487611" y="716771"/>
                  <a:pt x="6485086" y="713071"/>
                  <a:pt x="6484380" y="708841"/>
                </a:cubicBezTo>
                <a:cubicBezTo>
                  <a:pt x="6477332" y="705787"/>
                  <a:pt x="6472515" y="697564"/>
                  <a:pt x="6469931" y="684172"/>
                </a:cubicBezTo>
                <a:cubicBezTo>
                  <a:pt x="6468521" y="682997"/>
                  <a:pt x="6467464" y="681235"/>
                  <a:pt x="6466759" y="678885"/>
                </a:cubicBezTo>
                <a:cubicBezTo>
                  <a:pt x="6466054" y="676536"/>
                  <a:pt x="6465702" y="674186"/>
                  <a:pt x="6465702" y="671837"/>
                </a:cubicBezTo>
                <a:cubicBezTo>
                  <a:pt x="6465702" y="670192"/>
                  <a:pt x="6465819" y="669017"/>
                  <a:pt x="6466054" y="668313"/>
                </a:cubicBezTo>
                <a:cubicBezTo>
                  <a:pt x="6462060" y="660324"/>
                  <a:pt x="6460063" y="652101"/>
                  <a:pt x="6460063" y="643643"/>
                </a:cubicBezTo>
                <a:cubicBezTo>
                  <a:pt x="6460063" y="635889"/>
                  <a:pt x="6461708" y="629546"/>
                  <a:pt x="6464997" y="624612"/>
                </a:cubicBezTo>
                <a:cubicBezTo>
                  <a:pt x="6464527" y="622262"/>
                  <a:pt x="6464292" y="620500"/>
                  <a:pt x="6464292" y="619325"/>
                </a:cubicBezTo>
                <a:cubicBezTo>
                  <a:pt x="6464292" y="615331"/>
                  <a:pt x="6465232" y="611513"/>
                  <a:pt x="6467112" y="607872"/>
                </a:cubicBezTo>
                <a:cubicBezTo>
                  <a:pt x="6468991" y="604230"/>
                  <a:pt x="6471340" y="601587"/>
                  <a:pt x="6474160" y="599942"/>
                </a:cubicBezTo>
                <a:cubicBezTo>
                  <a:pt x="6473690" y="598767"/>
                  <a:pt x="6473455" y="597123"/>
                  <a:pt x="6473455" y="595008"/>
                </a:cubicBezTo>
                <a:cubicBezTo>
                  <a:pt x="6473455" y="591249"/>
                  <a:pt x="6474688" y="587783"/>
                  <a:pt x="6477156" y="584612"/>
                </a:cubicBezTo>
                <a:cubicBezTo>
                  <a:pt x="6479622" y="581440"/>
                  <a:pt x="6482031" y="579501"/>
                  <a:pt x="6484380" y="578797"/>
                </a:cubicBezTo>
                <a:cubicBezTo>
                  <a:pt x="6485320" y="575507"/>
                  <a:pt x="6487611" y="572394"/>
                  <a:pt x="6491253" y="569457"/>
                </a:cubicBezTo>
                <a:cubicBezTo>
                  <a:pt x="6494894" y="566521"/>
                  <a:pt x="6498713" y="565170"/>
                  <a:pt x="6502707" y="565405"/>
                </a:cubicBezTo>
                <a:cubicBezTo>
                  <a:pt x="6507406" y="558356"/>
                  <a:pt x="6512104" y="555184"/>
                  <a:pt x="6516803" y="555889"/>
                </a:cubicBezTo>
                <a:cubicBezTo>
                  <a:pt x="6518918" y="553070"/>
                  <a:pt x="6521796" y="551073"/>
                  <a:pt x="6525438" y="549898"/>
                </a:cubicBezTo>
                <a:cubicBezTo>
                  <a:pt x="6529079" y="548723"/>
                  <a:pt x="6532427" y="548253"/>
                  <a:pt x="6535482" y="548488"/>
                </a:cubicBezTo>
                <a:cubicBezTo>
                  <a:pt x="6537832" y="546843"/>
                  <a:pt x="6540416" y="546021"/>
                  <a:pt x="6543235" y="546021"/>
                </a:cubicBezTo>
                <a:close/>
                <a:moveTo>
                  <a:pt x="2657040" y="546021"/>
                </a:moveTo>
                <a:cubicBezTo>
                  <a:pt x="2659859" y="546021"/>
                  <a:pt x="2662678" y="546726"/>
                  <a:pt x="2665498" y="548136"/>
                </a:cubicBezTo>
                <a:cubicBezTo>
                  <a:pt x="2667378" y="546726"/>
                  <a:pt x="2669962" y="546021"/>
                  <a:pt x="2673251" y="546021"/>
                </a:cubicBezTo>
                <a:cubicBezTo>
                  <a:pt x="2675600" y="546021"/>
                  <a:pt x="2677833" y="546374"/>
                  <a:pt x="2679946" y="547078"/>
                </a:cubicBezTo>
                <a:cubicBezTo>
                  <a:pt x="2682062" y="547783"/>
                  <a:pt x="2683471" y="548606"/>
                  <a:pt x="2684177" y="549545"/>
                </a:cubicBezTo>
                <a:cubicBezTo>
                  <a:pt x="2686055" y="549075"/>
                  <a:pt x="2688053" y="549487"/>
                  <a:pt x="2690168" y="550779"/>
                </a:cubicBezTo>
                <a:cubicBezTo>
                  <a:pt x="2692282" y="552071"/>
                  <a:pt x="2693575" y="553657"/>
                  <a:pt x="2694045" y="555537"/>
                </a:cubicBezTo>
                <a:cubicBezTo>
                  <a:pt x="2698038" y="555537"/>
                  <a:pt x="2701503" y="556770"/>
                  <a:pt x="2704440" y="559237"/>
                </a:cubicBezTo>
                <a:cubicBezTo>
                  <a:pt x="2707377" y="561704"/>
                  <a:pt x="2709610" y="564523"/>
                  <a:pt x="2711138" y="567695"/>
                </a:cubicBezTo>
                <a:cubicBezTo>
                  <a:pt x="2712664" y="570867"/>
                  <a:pt x="2713309" y="573275"/>
                  <a:pt x="2713076" y="574920"/>
                </a:cubicBezTo>
                <a:cubicBezTo>
                  <a:pt x="2717070" y="576800"/>
                  <a:pt x="2719889" y="579854"/>
                  <a:pt x="2721534" y="584083"/>
                </a:cubicBezTo>
                <a:cubicBezTo>
                  <a:pt x="2723178" y="587842"/>
                  <a:pt x="2724000" y="591132"/>
                  <a:pt x="2724000" y="593951"/>
                </a:cubicBezTo>
                <a:cubicBezTo>
                  <a:pt x="2724000" y="598650"/>
                  <a:pt x="2722238" y="602292"/>
                  <a:pt x="2718714" y="604876"/>
                </a:cubicBezTo>
                <a:cubicBezTo>
                  <a:pt x="2716364" y="606521"/>
                  <a:pt x="2713898" y="607343"/>
                  <a:pt x="2711314" y="607343"/>
                </a:cubicBezTo>
                <a:cubicBezTo>
                  <a:pt x="2707085" y="607343"/>
                  <a:pt x="2703032" y="605581"/>
                  <a:pt x="2699154" y="602057"/>
                </a:cubicBezTo>
                <a:cubicBezTo>
                  <a:pt x="2695278" y="598532"/>
                  <a:pt x="2692752" y="594186"/>
                  <a:pt x="2691578" y="589017"/>
                </a:cubicBezTo>
                <a:cubicBezTo>
                  <a:pt x="2688523" y="588547"/>
                  <a:pt x="2685586" y="587431"/>
                  <a:pt x="2682767" y="585669"/>
                </a:cubicBezTo>
                <a:cubicBezTo>
                  <a:pt x="2679946" y="583907"/>
                  <a:pt x="2677715" y="581968"/>
                  <a:pt x="2676071" y="579854"/>
                </a:cubicBezTo>
                <a:cubicBezTo>
                  <a:pt x="2675366" y="580089"/>
                  <a:pt x="2673604" y="580206"/>
                  <a:pt x="2670785" y="580206"/>
                </a:cubicBezTo>
                <a:cubicBezTo>
                  <a:pt x="2668200" y="580206"/>
                  <a:pt x="2666438" y="580089"/>
                  <a:pt x="2665498" y="579854"/>
                </a:cubicBezTo>
                <a:cubicBezTo>
                  <a:pt x="2663384" y="581968"/>
                  <a:pt x="2661034" y="583026"/>
                  <a:pt x="2658450" y="583026"/>
                </a:cubicBezTo>
                <a:cubicBezTo>
                  <a:pt x="2655865" y="583026"/>
                  <a:pt x="2653398" y="582203"/>
                  <a:pt x="2651049" y="580559"/>
                </a:cubicBezTo>
                <a:cubicBezTo>
                  <a:pt x="2647994" y="585258"/>
                  <a:pt x="2643530" y="587607"/>
                  <a:pt x="2637656" y="587607"/>
                </a:cubicBezTo>
                <a:cubicBezTo>
                  <a:pt x="2634603" y="591836"/>
                  <a:pt x="2631900" y="595067"/>
                  <a:pt x="2629550" y="597299"/>
                </a:cubicBezTo>
                <a:cubicBezTo>
                  <a:pt x="2627201" y="599531"/>
                  <a:pt x="2624029" y="600412"/>
                  <a:pt x="2620034" y="599942"/>
                </a:cubicBezTo>
                <a:cubicBezTo>
                  <a:pt x="2620270" y="600647"/>
                  <a:pt x="2620388" y="601704"/>
                  <a:pt x="2620388" y="603114"/>
                </a:cubicBezTo>
                <a:cubicBezTo>
                  <a:pt x="2620388" y="605933"/>
                  <a:pt x="2619683" y="608400"/>
                  <a:pt x="2618273" y="610515"/>
                </a:cubicBezTo>
                <a:cubicBezTo>
                  <a:pt x="2616864" y="612629"/>
                  <a:pt x="2615277" y="614568"/>
                  <a:pt x="2613516" y="616330"/>
                </a:cubicBezTo>
                <a:cubicBezTo>
                  <a:pt x="2611753" y="618092"/>
                  <a:pt x="2610403" y="619443"/>
                  <a:pt x="2609463" y="620383"/>
                </a:cubicBezTo>
                <a:cubicBezTo>
                  <a:pt x="2610637" y="623907"/>
                  <a:pt x="2611225" y="627196"/>
                  <a:pt x="2611225" y="630251"/>
                </a:cubicBezTo>
                <a:cubicBezTo>
                  <a:pt x="2611225" y="635655"/>
                  <a:pt x="2609580" y="642116"/>
                  <a:pt x="2606291" y="649634"/>
                </a:cubicBezTo>
                <a:cubicBezTo>
                  <a:pt x="2607465" y="651279"/>
                  <a:pt x="2608464" y="653569"/>
                  <a:pt x="2609287" y="656506"/>
                </a:cubicBezTo>
                <a:cubicBezTo>
                  <a:pt x="2610108" y="659443"/>
                  <a:pt x="2610519" y="662321"/>
                  <a:pt x="2610519" y="665141"/>
                </a:cubicBezTo>
                <a:cubicBezTo>
                  <a:pt x="2610519" y="666785"/>
                  <a:pt x="2610403" y="667960"/>
                  <a:pt x="2610167" y="668665"/>
                </a:cubicBezTo>
                <a:cubicBezTo>
                  <a:pt x="2611811" y="669840"/>
                  <a:pt x="2613281" y="671837"/>
                  <a:pt x="2614573" y="674656"/>
                </a:cubicBezTo>
                <a:cubicBezTo>
                  <a:pt x="2615865" y="677476"/>
                  <a:pt x="2616511" y="680178"/>
                  <a:pt x="2616511" y="682762"/>
                </a:cubicBezTo>
                <a:cubicBezTo>
                  <a:pt x="2622385" y="684642"/>
                  <a:pt x="2627260" y="687344"/>
                  <a:pt x="2631137" y="690868"/>
                </a:cubicBezTo>
                <a:cubicBezTo>
                  <a:pt x="2635013" y="694392"/>
                  <a:pt x="2636951" y="697681"/>
                  <a:pt x="2636951" y="700736"/>
                </a:cubicBezTo>
                <a:cubicBezTo>
                  <a:pt x="2639536" y="698621"/>
                  <a:pt x="2642355" y="697564"/>
                  <a:pt x="2645410" y="697564"/>
                </a:cubicBezTo>
                <a:cubicBezTo>
                  <a:pt x="2648229" y="697564"/>
                  <a:pt x="2650990" y="698269"/>
                  <a:pt x="2653692" y="699678"/>
                </a:cubicBezTo>
                <a:cubicBezTo>
                  <a:pt x="2656393" y="701088"/>
                  <a:pt x="2658450" y="702968"/>
                  <a:pt x="2659859" y="705317"/>
                </a:cubicBezTo>
                <a:cubicBezTo>
                  <a:pt x="2661034" y="705082"/>
                  <a:pt x="2662444" y="704965"/>
                  <a:pt x="2664088" y="704965"/>
                </a:cubicBezTo>
                <a:cubicBezTo>
                  <a:pt x="2667613" y="704965"/>
                  <a:pt x="2670667" y="706140"/>
                  <a:pt x="2673251" y="708489"/>
                </a:cubicBezTo>
                <a:cubicBezTo>
                  <a:pt x="2674191" y="706609"/>
                  <a:pt x="2676540" y="704612"/>
                  <a:pt x="2680300" y="702498"/>
                </a:cubicBezTo>
                <a:cubicBezTo>
                  <a:pt x="2684059" y="700383"/>
                  <a:pt x="2687112" y="699443"/>
                  <a:pt x="2689463" y="699678"/>
                </a:cubicBezTo>
                <a:cubicBezTo>
                  <a:pt x="2690872" y="697329"/>
                  <a:pt x="2692811" y="695567"/>
                  <a:pt x="2695278" y="694392"/>
                </a:cubicBezTo>
                <a:cubicBezTo>
                  <a:pt x="2697745" y="693217"/>
                  <a:pt x="2700388" y="692630"/>
                  <a:pt x="2703207" y="692630"/>
                </a:cubicBezTo>
                <a:cubicBezTo>
                  <a:pt x="2705086" y="692630"/>
                  <a:pt x="2706379" y="692747"/>
                  <a:pt x="2707085" y="692982"/>
                </a:cubicBezTo>
                <a:cubicBezTo>
                  <a:pt x="2710139" y="689223"/>
                  <a:pt x="2714251" y="687344"/>
                  <a:pt x="2719419" y="687344"/>
                </a:cubicBezTo>
                <a:cubicBezTo>
                  <a:pt x="2723883" y="687344"/>
                  <a:pt x="2727759" y="688871"/>
                  <a:pt x="2731048" y="691925"/>
                </a:cubicBezTo>
                <a:cubicBezTo>
                  <a:pt x="2734339" y="694979"/>
                  <a:pt x="2735983" y="698739"/>
                  <a:pt x="2735983" y="703203"/>
                </a:cubicBezTo>
                <a:cubicBezTo>
                  <a:pt x="2735983" y="708372"/>
                  <a:pt x="2733809" y="712659"/>
                  <a:pt x="2729464" y="716066"/>
                </a:cubicBezTo>
                <a:cubicBezTo>
                  <a:pt x="2725116" y="719473"/>
                  <a:pt x="2720241" y="721176"/>
                  <a:pt x="2714837" y="721176"/>
                </a:cubicBezTo>
                <a:cubicBezTo>
                  <a:pt x="2712722" y="721176"/>
                  <a:pt x="2711196" y="721059"/>
                  <a:pt x="2710256" y="720824"/>
                </a:cubicBezTo>
                <a:cubicBezTo>
                  <a:pt x="2712135" y="721294"/>
                  <a:pt x="2711959" y="722351"/>
                  <a:pt x="2709727" y="723996"/>
                </a:cubicBezTo>
                <a:cubicBezTo>
                  <a:pt x="2707495" y="725640"/>
                  <a:pt x="2704382" y="727226"/>
                  <a:pt x="2700388" y="728753"/>
                </a:cubicBezTo>
                <a:cubicBezTo>
                  <a:pt x="2696394" y="730281"/>
                  <a:pt x="2693221" y="730927"/>
                  <a:pt x="2690872" y="730692"/>
                </a:cubicBezTo>
                <a:cubicBezTo>
                  <a:pt x="2688757" y="733276"/>
                  <a:pt x="2685939" y="735215"/>
                  <a:pt x="2682414" y="736507"/>
                </a:cubicBezTo>
                <a:cubicBezTo>
                  <a:pt x="2678889" y="737799"/>
                  <a:pt x="2675248" y="738445"/>
                  <a:pt x="2671489" y="738445"/>
                </a:cubicBezTo>
                <a:cubicBezTo>
                  <a:pt x="2666790" y="738445"/>
                  <a:pt x="2663501" y="737623"/>
                  <a:pt x="2661621" y="735978"/>
                </a:cubicBezTo>
                <a:cubicBezTo>
                  <a:pt x="2659977" y="736683"/>
                  <a:pt x="2658214" y="737035"/>
                  <a:pt x="2656335" y="737035"/>
                </a:cubicBezTo>
                <a:cubicBezTo>
                  <a:pt x="2651870" y="737035"/>
                  <a:pt x="2648111" y="735508"/>
                  <a:pt x="2645056" y="732454"/>
                </a:cubicBezTo>
                <a:cubicBezTo>
                  <a:pt x="2642237" y="733629"/>
                  <a:pt x="2639770" y="734216"/>
                  <a:pt x="2637656" y="734216"/>
                </a:cubicBezTo>
                <a:cubicBezTo>
                  <a:pt x="2633896" y="734216"/>
                  <a:pt x="2630197" y="733218"/>
                  <a:pt x="2626556" y="731220"/>
                </a:cubicBezTo>
                <a:cubicBezTo>
                  <a:pt x="2622913" y="729223"/>
                  <a:pt x="2620388" y="726815"/>
                  <a:pt x="2618978" y="723996"/>
                </a:cubicBezTo>
                <a:cubicBezTo>
                  <a:pt x="2614514" y="724466"/>
                  <a:pt x="2610108" y="723115"/>
                  <a:pt x="2605762" y="719943"/>
                </a:cubicBezTo>
                <a:cubicBezTo>
                  <a:pt x="2601416" y="716771"/>
                  <a:pt x="2598890" y="713071"/>
                  <a:pt x="2598184" y="708841"/>
                </a:cubicBezTo>
                <a:cubicBezTo>
                  <a:pt x="2591137" y="705787"/>
                  <a:pt x="2586320" y="697564"/>
                  <a:pt x="2583736" y="684172"/>
                </a:cubicBezTo>
                <a:cubicBezTo>
                  <a:pt x="2582325" y="682997"/>
                  <a:pt x="2581268" y="681235"/>
                  <a:pt x="2580563" y="678885"/>
                </a:cubicBezTo>
                <a:cubicBezTo>
                  <a:pt x="2579859" y="676536"/>
                  <a:pt x="2579506" y="674186"/>
                  <a:pt x="2579506" y="671837"/>
                </a:cubicBezTo>
                <a:cubicBezTo>
                  <a:pt x="2579506" y="670192"/>
                  <a:pt x="2579624" y="669017"/>
                  <a:pt x="2579859" y="668313"/>
                </a:cubicBezTo>
                <a:cubicBezTo>
                  <a:pt x="2575864" y="660324"/>
                  <a:pt x="2573868" y="652101"/>
                  <a:pt x="2573868" y="643643"/>
                </a:cubicBezTo>
                <a:cubicBezTo>
                  <a:pt x="2573868" y="635889"/>
                  <a:pt x="2575512" y="629546"/>
                  <a:pt x="2578802" y="624612"/>
                </a:cubicBezTo>
                <a:cubicBezTo>
                  <a:pt x="2578331" y="622262"/>
                  <a:pt x="2578096" y="620500"/>
                  <a:pt x="2578096" y="619325"/>
                </a:cubicBezTo>
                <a:cubicBezTo>
                  <a:pt x="2578096" y="615331"/>
                  <a:pt x="2579037" y="611513"/>
                  <a:pt x="2580916" y="607872"/>
                </a:cubicBezTo>
                <a:cubicBezTo>
                  <a:pt x="2582796" y="604230"/>
                  <a:pt x="2585145" y="601587"/>
                  <a:pt x="2587964" y="599942"/>
                </a:cubicBezTo>
                <a:cubicBezTo>
                  <a:pt x="2587495" y="598767"/>
                  <a:pt x="2587259" y="597123"/>
                  <a:pt x="2587259" y="595008"/>
                </a:cubicBezTo>
                <a:cubicBezTo>
                  <a:pt x="2587259" y="591249"/>
                  <a:pt x="2588494" y="587783"/>
                  <a:pt x="2590960" y="584612"/>
                </a:cubicBezTo>
                <a:cubicBezTo>
                  <a:pt x="2593427" y="581440"/>
                  <a:pt x="2595835" y="579501"/>
                  <a:pt x="2598184" y="578797"/>
                </a:cubicBezTo>
                <a:cubicBezTo>
                  <a:pt x="2599125" y="575507"/>
                  <a:pt x="2601416" y="572394"/>
                  <a:pt x="2605057" y="569457"/>
                </a:cubicBezTo>
                <a:cubicBezTo>
                  <a:pt x="2608700" y="566521"/>
                  <a:pt x="2612517" y="565170"/>
                  <a:pt x="2616511" y="565405"/>
                </a:cubicBezTo>
                <a:cubicBezTo>
                  <a:pt x="2621210" y="558356"/>
                  <a:pt x="2625909" y="555184"/>
                  <a:pt x="2630608" y="555889"/>
                </a:cubicBezTo>
                <a:cubicBezTo>
                  <a:pt x="2632722" y="553070"/>
                  <a:pt x="2635601" y="551073"/>
                  <a:pt x="2639242" y="549898"/>
                </a:cubicBezTo>
                <a:cubicBezTo>
                  <a:pt x="2642885" y="548723"/>
                  <a:pt x="2646232" y="548253"/>
                  <a:pt x="2649287" y="548488"/>
                </a:cubicBezTo>
                <a:cubicBezTo>
                  <a:pt x="2651635" y="546843"/>
                  <a:pt x="2654221" y="546021"/>
                  <a:pt x="2657040" y="546021"/>
                </a:cubicBezTo>
                <a:close/>
                <a:moveTo>
                  <a:pt x="1390215" y="546021"/>
                </a:moveTo>
                <a:cubicBezTo>
                  <a:pt x="1393035" y="546021"/>
                  <a:pt x="1395854" y="546726"/>
                  <a:pt x="1398673" y="548136"/>
                </a:cubicBezTo>
                <a:cubicBezTo>
                  <a:pt x="1400553" y="546726"/>
                  <a:pt x="1403138" y="546021"/>
                  <a:pt x="1406427" y="546021"/>
                </a:cubicBezTo>
                <a:cubicBezTo>
                  <a:pt x="1408777" y="546021"/>
                  <a:pt x="1411009" y="546374"/>
                  <a:pt x="1413123" y="547078"/>
                </a:cubicBezTo>
                <a:cubicBezTo>
                  <a:pt x="1415237" y="547783"/>
                  <a:pt x="1416648" y="548606"/>
                  <a:pt x="1417352" y="549545"/>
                </a:cubicBezTo>
                <a:cubicBezTo>
                  <a:pt x="1419232" y="549075"/>
                  <a:pt x="1421229" y="549487"/>
                  <a:pt x="1423343" y="550779"/>
                </a:cubicBezTo>
                <a:cubicBezTo>
                  <a:pt x="1425458" y="552071"/>
                  <a:pt x="1426750" y="553657"/>
                  <a:pt x="1427220" y="555537"/>
                </a:cubicBezTo>
                <a:cubicBezTo>
                  <a:pt x="1431214" y="555537"/>
                  <a:pt x="1434680" y="556770"/>
                  <a:pt x="1437617" y="559237"/>
                </a:cubicBezTo>
                <a:cubicBezTo>
                  <a:pt x="1440554" y="561704"/>
                  <a:pt x="1442785" y="564523"/>
                  <a:pt x="1444313" y="567695"/>
                </a:cubicBezTo>
                <a:cubicBezTo>
                  <a:pt x="1445840" y="570867"/>
                  <a:pt x="1446486" y="573275"/>
                  <a:pt x="1446251" y="574920"/>
                </a:cubicBezTo>
                <a:cubicBezTo>
                  <a:pt x="1450245" y="576800"/>
                  <a:pt x="1453065" y="579854"/>
                  <a:pt x="1454709" y="584083"/>
                </a:cubicBezTo>
                <a:cubicBezTo>
                  <a:pt x="1456354" y="587842"/>
                  <a:pt x="1457176" y="591132"/>
                  <a:pt x="1457176" y="593951"/>
                </a:cubicBezTo>
                <a:cubicBezTo>
                  <a:pt x="1457176" y="598650"/>
                  <a:pt x="1455414" y="602292"/>
                  <a:pt x="1451890" y="604876"/>
                </a:cubicBezTo>
                <a:cubicBezTo>
                  <a:pt x="1449540" y="606521"/>
                  <a:pt x="1447073" y="607343"/>
                  <a:pt x="1444489" y="607343"/>
                </a:cubicBezTo>
                <a:cubicBezTo>
                  <a:pt x="1440260" y="607343"/>
                  <a:pt x="1436207" y="605581"/>
                  <a:pt x="1432330" y="602057"/>
                </a:cubicBezTo>
                <a:cubicBezTo>
                  <a:pt x="1428454" y="598532"/>
                  <a:pt x="1425928" y="594186"/>
                  <a:pt x="1424753" y="589017"/>
                </a:cubicBezTo>
                <a:cubicBezTo>
                  <a:pt x="1421699" y="588547"/>
                  <a:pt x="1418762" y="587431"/>
                  <a:pt x="1415943" y="585669"/>
                </a:cubicBezTo>
                <a:cubicBezTo>
                  <a:pt x="1413123" y="583907"/>
                  <a:pt x="1410891" y="581968"/>
                  <a:pt x="1409247" y="579854"/>
                </a:cubicBezTo>
                <a:cubicBezTo>
                  <a:pt x="1408542" y="580089"/>
                  <a:pt x="1406779" y="580206"/>
                  <a:pt x="1403960" y="580206"/>
                </a:cubicBezTo>
                <a:cubicBezTo>
                  <a:pt x="1401376" y="580206"/>
                  <a:pt x="1399613" y="580089"/>
                  <a:pt x="1398673" y="579854"/>
                </a:cubicBezTo>
                <a:cubicBezTo>
                  <a:pt x="1396559" y="581968"/>
                  <a:pt x="1394210" y="583026"/>
                  <a:pt x="1391625" y="583026"/>
                </a:cubicBezTo>
                <a:cubicBezTo>
                  <a:pt x="1389041" y="583026"/>
                  <a:pt x="1386574" y="582203"/>
                  <a:pt x="1384224" y="580559"/>
                </a:cubicBezTo>
                <a:cubicBezTo>
                  <a:pt x="1381170" y="585258"/>
                  <a:pt x="1376706" y="587607"/>
                  <a:pt x="1370832" y="587607"/>
                </a:cubicBezTo>
                <a:cubicBezTo>
                  <a:pt x="1367778" y="591836"/>
                  <a:pt x="1365076" y="595067"/>
                  <a:pt x="1362726" y="597299"/>
                </a:cubicBezTo>
                <a:cubicBezTo>
                  <a:pt x="1360377" y="599531"/>
                  <a:pt x="1357205" y="600412"/>
                  <a:pt x="1353210" y="599942"/>
                </a:cubicBezTo>
                <a:cubicBezTo>
                  <a:pt x="1353446" y="600647"/>
                  <a:pt x="1353563" y="601704"/>
                  <a:pt x="1353563" y="603114"/>
                </a:cubicBezTo>
                <a:cubicBezTo>
                  <a:pt x="1353563" y="605933"/>
                  <a:pt x="1352858" y="608400"/>
                  <a:pt x="1351448" y="610515"/>
                </a:cubicBezTo>
                <a:cubicBezTo>
                  <a:pt x="1350039" y="612629"/>
                  <a:pt x="1348453" y="614568"/>
                  <a:pt x="1346691" y="616330"/>
                </a:cubicBezTo>
                <a:cubicBezTo>
                  <a:pt x="1344929" y="618092"/>
                  <a:pt x="1343578" y="619443"/>
                  <a:pt x="1342638" y="620383"/>
                </a:cubicBezTo>
                <a:cubicBezTo>
                  <a:pt x="1343813" y="623907"/>
                  <a:pt x="1344400" y="627196"/>
                  <a:pt x="1344400" y="630251"/>
                </a:cubicBezTo>
                <a:cubicBezTo>
                  <a:pt x="1344400" y="635655"/>
                  <a:pt x="1342755" y="642116"/>
                  <a:pt x="1339466" y="649634"/>
                </a:cubicBezTo>
                <a:cubicBezTo>
                  <a:pt x="1340641" y="651279"/>
                  <a:pt x="1341640" y="653569"/>
                  <a:pt x="1342462" y="656506"/>
                </a:cubicBezTo>
                <a:cubicBezTo>
                  <a:pt x="1343284" y="659443"/>
                  <a:pt x="1343695" y="662321"/>
                  <a:pt x="1343695" y="665141"/>
                </a:cubicBezTo>
                <a:cubicBezTo>
                  <a:pt x="1343695" y="666785"/>
                  <a:pt x="1343578" y="667960"/>
                  <a:pt x="1343343" y="668665"/>
                </a:cubicBezTo>
                <a:cubicBezTo>
                  <a:pt x="1344988" y="669840"/>
                  <a:pt x="1346456" y="671837"/>
                  <a:pt x="1347748" y="674656"/>
                </a:cubicBezTo>
                <a:cubicBezTo>
                  <a:pt x="1349040" y="677476"/>
                  <a:pt x="1349687" y="680178"/>
                  <a:pt x="1349687" y="682762"/>
                </a:cubicBezTo>
                <a:cubicBezTo>
                  <a:pt x="1355560" y="684642"/>
                  <a:pt x="1360436" y="687344"/>
                  <a:pt x="1364312" y="690868"/>
                </a:cubicBezTo>
                <a:cubicBezTo>
                  <a:pt x="1368189" y="694392"/>
                  <a:pt x="1370127" y="697681"/>
                  <a:pt x="1370127" y="700736"/>
                </a:cubicBezTo>
                <a:cubicBezTo>
                  <a:pt x="1372712" y="698621"/>
                  <a:pt x="1375531" y="697564"/>
                  <a:pt x="1378585" y="697564"/>
                </a:cubicBezTo>
                <a:cubicBezTo>
                  <a:pt x="1381405" y="697564"/>
                  <a:pt x="1384165" y="698269"/>
                  <a:pt x="1386867" y="699678"/>
                </a:cubicBezTo>
                <a:cubicBezTo>
                  <a:pt x="1389569" y="701088"/>
                  <a:pt x="1391625" y="702968"/>
                  <a:pt x="1393035" y="705317"/>
                </a:cubicBezTo>
                <a:cubicBezTo>
                  <a:pt x="1394210" y="705082"/>
                  <a:pt x="1395619" y="704965"/>
                  <a:pt x="1397264" y="704965"/>
                </a:cubicBezTo>
                <a:cubicBezTo>
                  <a:pt x="1400788" y="704965"/>
                  <a:pt x="1403843" y="706140"/>
                  <a:pt x="1406427" y="708489"/>
                </a:cubicBezTo>
                <a:cubicBezTo>
                  <a:pt x="1407367" y="706609"/>
                  <a:pt x="1409716" y="704612"/>
                  <a:pt x="1413475" y="702498"/>
                </a:cubicBezTo>
                <a:cubicBezTo>
                  <a:pt x="1417235" y="700383"/>
                  <a:pt x="1420289" y="699443"/>
                  <a:pt x="1422638" y="699678"/>
                </a:cubicBezTo>
                <a:cubicBezTo>
                  <a:pt x="1424048" y="697329"/>
                  <a:pt x="1425987" y="695567"/>
                  <a:pt x="1428454" y="694392"/>
                </a:cubicBezTo>
                <a:cubicBezTo>
                  <a:pt x="1430921" y="693217"/>
                  <a:pt x="1433564" y="692630"/>
                  <a:pt x="1436383" y="692630"/>
                </a:cubicBezTo>
                <a:cubicBezTo>
                  <a:pt x="1438263" y="692630"/>
                  <a:pt x="1439555" y="692747"/>
                  <a:pt x="1440260" y="692982"/>
                </a:cubicBezTo>
                <a:cubicBezTo>
                  <a:pt x="1443314" y="689223"/>
                  <a:pt x="1447426" y="687344"/>
                  <a:pt x="1452595" y="687344"/>
                </a:cubicBezTo>
                <a:cubicBezTo>
                  <a:pt x="1457059" y="687344"/>
                  <a:pt x="1460936" y="688871"/>
                  <a:pt x="1464225" y="691925"/>
                </a:cubicBezTo>
                <a:cubicBezTo>
                  <a:pt x="1467514" y="694979"/>
                  <a:pt x="1469159" y="698739"/>
                  <a:pt x="1469159" y="703203"/>
                </a:cubicBezTo>
                <a:cubicBezTo>
                  <a:pt x="1469159" y="708372"/>
                  <a:pt x="1466985" y="712659"/>
                  <a:pt x="1462639" y="716066"/>
                </a:cubicBezTo>
                <a:cubicBezTo>
                  <a:pt x="1458292" y="719473"/>
                  <a:pt x="1453417" y="721176"/>
                  <a:pt x="1448013" y="721176"/>
                </a:cubicBezTo>
                <a:cubicBezTo>
                  <a:pt x="1445899" y="721176"/>
                  <a:pt x="1444371" y="721059"/>
                  <a:pt x="1443431" y="720824"/>
                </a:cubicBezTo>
                <a:cubicBezTo>
                  <a:pt x="1445311" y="721294"/>
                  <a:pt x="1445135" y="722351"/>
                  <a:pt x="1442903" y="723996"/>
                </a:cubicBezTo>
                <a:cubicBezTo>
                  <a:pt x="1440671" y="725640"/>
                  <a:pt x="1437558" y="727226"/>
                  <a:pt x="1433564" y="728753"/>
                </a:cubicBezTo>
                <a:cubicBezTo>
                  <a:pt x="1429570" y="730281"/>
                  <a:pt x="1426398" y="730927"/>
                  <a:pt x="1424048" y="730692"/>
                </a:cubicBezTo>
                <a:cubicBezTo>
                  <a:pt x="1421934" y="733276"/>
                  <a:pt x="1419114" y="735215"/>
                  <a:pt x="1415590" y="736507"/>
                </a:cubicBezTo>
                <a:cubicBezTo>
                  <a:pt x="1412066" y="737799"/>
                  <a:pt x="1408424" y="738445"/>
                  <a:pt x="1404665" y="738445"/>
                </a:cubicBezTo>
                <a:cubicBezTo>
                  <a:pt x="1399966" y="738445"/>
                  <a:pt x="1396677" y="737623"/>
                  <a:pt x="1394797" y="735978"/>
                </a:cubicBezTo>
                <a:cubicBezTo>
                  <a:pt x="1393152" y="736683"/>
                  <a:pt x="1391390" y="737035"/>
                  <a:pt x="1389511" y="737035"/>
                </a:cubicBezTo>
                <a:cubicBezTo>
                  <a:pt x="1385047" y="737035"/>
                  <a:pt x="1381287" y="735508"/>
                  <a:pt x="1378233" y="732454"/>
                </a:cubicBezTo>
                <a:cubicBezTo>
                  <a:pt x="1375413" y="733629"/>
                  <a:pt x="1372947" y="734216"/>
                  <a:pt x="1370832" y="734216"/>
                </a:cubicBezTo>
                <a:cubicBezTo>
                  <a:pt x="1367073" y="734216"/>
                  <a:pt x="1363373" y="733218"/>
                  <a:pt x="1359731" y="731220"/>
                </a:cubicBezTo>
                <a:cubicBezTo>
                  <a:pt x="1356089" y="729223"/>
                  <a:pt x="1353563" y="726815"/>
                  <a:pt x="1352153" y="723996"/>
                </a:cubicBezTo>
                <a:cubicBezTo>
                  <a:pt x="1347689" y="724466"/>
                  <a:pt x="1343284" y="723115"/>
                  <a:pt x="1338938" y="719943"/>
                </a:cubicBezTo>
                <a:cubicBezTo>
                  <a:pt x="1334591" y="716771"/>
                  <a:pt x="1332065" y="713071"/>
                  <a:pt x="1331360" y="708841"/>
                </a:cubicBezTo>
                <a:cubicBezTo>
                  <a:pt x="1324312" y="705787"/>
                  <a:pt x="1319496" y="697564"/>
                  <a:pt x="1316911" y="684172"/>
                </a:cubicBezTo>
                <a:cubicBezTo>
                  <a:pt x="1315501" y="682997"/>
                  <a:pt x="1314444" y="681235"/>
                  <a:pt x="1313739" y="678885"/>
                </a:cubicBezTo>
                <a:cubicBezTo>
                  <a:pt x="1313035" y="676536"/>
                  <a:pt x="1312682" y="674186"/>
                  <a:pt x="1312682" y="671837"/>
                </a:cubicBezTo>
                <a:cubicBezTo>
                  <a:pt x="1312682" y="670192"/>
                  <a:pt x="1312800" y="669017"/>
                  <a:pt x="1313035" y="668313"/>
                </a:cubicBezTo>
                <a:cubicBezTo>
                  <a:pt x="1309040" y="660324"/>
                  <a:pt x="1307043" y="652101"/>
                  <a:pt x="1307043" y="643643"/>
                </a:cubicBezTo>
                <a:cubicBezTo>
                  <a:pt x="1307043" y="635889"/>
                  <a:pt x="1308688" y="629546"/>
                  <a:pt x="1311977" y="624612"/>
                </a:cubicBezTo>
                <a:cubicBezTo>
                  <a:pt x="1311507" y="622262"/>
                  <a:pt x="1311272" y="620500"/>
                  <a:pt x="1311272" y="619325"/>
                </a:cubicBezTo>
                <a:cubicBezTo>
                  <a:pt x="1311272" y="615331"/>
                  <a:pt x="1312212" y="611513"/>
                  <a:pt x="1314092" y="607872"/>
                </a:cubicBezTo>
                <a:cubicBezTo>
                  <a:pt x="1315971" y="604230"/>
                  <a:pt x="1318321" y="601587"/>
                  <a:pt x="1321140" y="599942"/>
                </a:cubicBezTo>
                <a:cubicBezTo>
                  <a:pt x="1320670" y="598767"/>
                  <a:pt x="1320435" y="597123"/>
                  <a:pt x="1320435" y="595008"/>
                </a:cubicBezTo>
                <a:cubicBezTo>
                  <a:pt x="1320435" y="591249"/>
                  <a:pt x="1321669" y="587783"/>
                  <a:pt x="1324136" y="584612"/>
                </a:cubicBezTo>
                <a:cubicBezTo>
                  <a:pt x="1326603" y="581440"/>
                  <a:pt x="1329011" y="579501"/>
                  <a:pt x="1331360" y="578797"/>
                </a:cubicBezTo>
                <a:cubicBezTo>
                  <a:pt x="1332300" y="575507"/>
                  <a:pt x="1334591" y="572394"/>
                  <a:pt x="1338233" y="569457"/>
                </a:cubicBezTo>
                <a:cubicBezTo>
                  <a:pt x="1341874" y="566521"/>
                  <a:pt x="1345692" y="565170"/>
                  <a:pt x="1349687" y="565405"/>
                </a:cubicBezTo>
                <a:cubicBezTo>
                  <a:pt x="1354385" y="558356"/>
                  <a:pt x="1359085" y="555184"/>
                  <a:pt x="1363783" y="555889"/>
                </a:cubicBezTo>
                <a:cubicBezTo>
                  <a:pt x="1365898" y="553070"/>
                  <a:pt x="1368776" y="551073"/>
                  <a:pt x="1372418" y="549898"/>
                </a:cubicBezTo>
                <a:cubicBezTo>
                  <a:pt x="1376060" y="548723"/>
                  <a:pt x="1379408" y="548253"/>
                  <a:pt x="1382462" y="548488"/>
                </a:cubicBezTo>
                <a:cubicBezTo>
                  <a:pt x="1384812" y="546843"/>
                  <a:pt x="1387396" y="546021"/>
                  <a:pt x="1390215" y="546021"/>
                </a:cubicBezTo>
                <a:close/>
                <a:moveTo>
                  <a:pt x="1075890" y="546021"/>
                </a:moveTo>
                <a:cubicBezTo>
                  <a:pt x="1078710" y="546021"/>
                  <a:pt x="1081530" y="546726"/>
                  <a:pt x="1084349" y="548136"/>
                </a:cubicBezTo>
                <a:cubicBezTo>
                  <a:pt x="1086228" y="546726"/>
                  <a:pt x="1088813" y="546021"/>
                  <a:pt x="1092102" y="546021"/>
                </a:cubicBezTo>
                <a:cubicBezTo>
                  <a:pt x="1094451" y="546021"/>
                  <a:pt x="1096684" y="546374"/>
                  <a:pt x="1098798" y="547078"/>
                </a:cubicBezTo>
                <a:cubicBezTo>
                  <a:pt x="1100913" y="547783"/>
                  <a:pt x="1102322" y="548606"/>
                  <a:pt x="1103027" y="549545"/>
                </a:cubicBezTo>
                <a:cubicBezTo>
                  <a:pt x="1104907" y="549075"/>
                  <a:pt x="1106904" y="549487"/>
                  <a:pt x="1109018" y="550779"/>
                </a:cubicBezTo>
                <a:cubicBezTo>
                  <a:pt x="1111133" y="552071"/>
                  <a:pt x="1112425" y="553657"/>
                  <a:pt x="1112895" y="555537"/>
                </a:cubicBezTo>
                <a:cubicBezTo>
                  <a:pt x="1116889" y="555537"/>
                  <a:pt x="1120355" y="556770"/>
                  <a:pt x="1123291" y="559237"/>
                </a:cubicBezTo>
                <a:cubicBezTo>
                  <a:pt x="1126228" y="561704"/>
                  <a:pt x="1128460" y="564523"/>
                  <a:pt x="1129988" y="567695"/>
                </a:cubicBezTo>
                <a:cubicBezTo>
                  <a:pt x="1131515" y="570867"/>
                  <a:pt x="1132161" y="573275"/>
                  <a:pt x="1131926" y="574920"/>
                </a:cubicBezTo>
                <a:cubicBezTo>
                  <a:pt x="1135920" y="576800"/>
                  <a:pt x="1138740" y="579854"/>
                  <a:pt x="1140384" y="584083"/>
                </a:cubicBezTo>
                <a:cubicBezTo>
                  <a:pt x="1142029" y="587842"/>
                  <a:pt x="1142851" y="591132"/>
                  <a:pt x="1142851" y="593951"/>
                </a:cubicBezTo>
                <a:cubicBezTo>
                  <a:pt x="1142851" y="598650"/>
                  <a:pt x="1141089" y="602292"/>
                  <a:pt x="1137565" y="604876"/>
                </a:cubicBezTo>
                <a:cubicBezTo>
                  <a:pt x="1135215" y="606521"/>
                  <a:pt x="1132748" y="607343"/>
                  <a:pt x="1130164" y="607343"/>
                </a:cubicBezTo>
                <a:cubicBezTo>
                  <a:pt x="1125935" y="607343"/>
                  <a:pt x="1121882" y="605581"/>
                  <a:pt x="1118005" y="602057"/>
                </a:cubicBezTo>
                <a:cubicBezTo>
                  <a:pt x="1114129" y="598532"/>
                  <a:pt x="1111603" y="594186"/>
                  <a:pt x="1110428" y="589017"/>
                </a:cubicBezTo>
                <a:cubicBezTo>
                  <a:pt x="1107374" y="588547"/>
                  <a:pt x="1104437" y="587431"/>
                  <a:pt x="1101618" y="585669"/>
                </a:cubicBezTo>
                <a:cubicBezTo>
                  <a:pt x="1098798" y="583907"/>
                  <a:pt x="1096566" y="581968"/>
                  <a:pt x="1094922" y="579854"/>
                </a:cubicBezTo>
                <a:cubicBezTo>
                  <a:pt x="1094217" y="580089"/>
                  <a:pt x="1092455" y="580206"/>
                  <a:pt x="1089635" y="580206"/>
                </a:cubicBezTo>
                <a:cubicBezTo>
                  <a:pt x="1087051" y="580206"/>
                  <a:pt x="1085289" y="580089"/>
                  <a:pt x="1084349" y="579854"/>
                </a:cubicBezTo>
                <a:cubicBezTo>
                  <a:pt x="1082234" y="581968"/>
                  <a:pt x="1079885" y="583026"/>
                  <a:pt x="1077300" y="583026"/>
                </a:cubicBezTo>
                <a:cubicBezTo>
                  <a:pt x="1074716" y="583026"/>
                  <a:pt x="1072249" y="582203"/>
                  <a:pt x="1069899" y="580559"/>
                </a:cubicBezTo>
                <a:cubicBezTo>
                  <a:pt x="1066845" y="585258"/>
                  <a:pt x="1062381" y="587607"/>
                  <a:pt x="1056507" y="587607"/>
                </a:cubicBezTo>
                <a:cubicBezTo>
                  <a:pt x="1053453" y="591836"/>
                  <a:pt x="1050751" y="595067"/>
                  <a:pt x="1048402" y="597299"/>
                </a:cubicBezTo>
                <a:cubicBezTo>
                  <a:pt x="1046052" y="599531"/>
                  <a:pt x="1042880" y="600412"/>
                  <a:pt x="1038886" y="599942"/>
                </a:cubicBezTo>
                <a:cubicBezTo>
                  <a:pt x="1039121" y="600647"/>
                  <a:pt x="1039238" y="601704"/>
                  <a:pt x="1039238" y="603114"/>
                </a:cubicBezTo>
                <a:cubicBezTo>
                  <a:pt x="1039238" y="605933"/>
                  <a:pt x="1038534" y="608400"/>
                  <a:pt x="1037124" y="610515"/>
                </a:cubicBezTo>
                <a:cubicBezTo>
                  <a:pt x="1035714" y="612629"/>
                  <a:pt x="1034128" y="614568"/>
                  <a:pt x="1032366" y="616330"/>
                </a:cubicBezTo>
                <a:cubicBezTo>
                  <a:pt x="1030604" y="618092"/>
                  <a:pt x="1029253" y="619443"/>
                  <a:pt x="1028313" y="620383"/>
                </a:cubicBezTo>
                <a:cubicBezTo>
                  <a:pt x="1029488" y="623907"/>
                  <a:pt x="1030075" y="627196"/>
                  <a:pt x="1030075" y="630251"/>
                </a:cubicBezTo>
                <a:cubicBezTo>
                  <a:pt x="1030075" y="635655"/>
                  <a:pt x="1028431" y="642116"/>
                  <a:pt x="1025141" y="649634"/>
                </a:cubicBezTo>
                <a:cubicBezTo>
                  <a:pt x="1026316" y="651279"/>
                  <a:pt x="1027315" y="653569"/>
                  <a:pt x="1028137" y="656506"/>
                </a:cubicBezTo>
                <a:cubicBezTo>
                  <a:pt x="1028959" y="659443"/>
                  <a:pt x="1029370" y="662321"/>
                  <a:pt x="1029370" y="665141"/>
                </a:cubicBezTo>
                <a:cubicBezTo>
                  <a:pt x="1029370" y="666785"/>
                  <a:pt x="1029253" y="667960"/>
                  <a:pt x="1029018" y="668665"/>
                </a:cubicBezTo>
                <a:cubicBezTo>
                  <a:pt x="1030663" y="669840"/>
                  <a:pt x="1032131" y="671837"/>
                  <a:pt x="1033423" y="674656"/>
                </a:cubicBezTo>
                <a:cubicBezTo>
                  <a:pt x="1034716" y="677476"/>
                  <a:pt x="1035362" y="680178"/>
                  <a:pt x="1035362" y="682762"/>
                </a:cubicBezTo>
                <a:cubicBezTo>
                  <a:pt x="1041236" y="684642"/>
                  <a:pt x="1046111" y="687344"/>
                  <a:pt x="1049987" y="690868"/>
                </a:cubicBezTo>
                <a:cubicBezTo>
                  <a:pt x="1053864" y="694392"/>
                  <a:pt x="1055803" y="697681"/>
                  <a:pt x="1055803" y="700736"/>
                </a:cubicBezTo>
                <a:cubicBezTo>
                  <a:pt x="1058387" y="698621"/>
                  <a:pt x="1061206" y="697564"/>
                  <a:pt x="1064261" y="697564"/>
                </a:cubicBezTo>
                <a:cubicBezTo>
                  <a:pt x="1067080" y="697564"/>
                  <a:pt x="1069841" y="698269"/>
                  <a:pt x="1072543" y="699678"/>
                </a:cubicBezTo>
                <a:cubicBezTo>
                  <a:pt x="1075245" y="701088"/>
                  <a:pt x="1077300" y="702968"/>
                  <a:pt x="1078710" y="705317"/>
                </a:cubicBezTo>
                <a:cubicBezTo>
                  <a:pt x="1079885" y="705082"/>
                  <a:pt x="1081294" y="704965"/>
                  <a:pt x="1082939" y="704965"/>
                </a:cubicBezTo>
                <a:cubicBezTo>
                  <a:pt x="1086463" y="704965"/>
                  <a:pt x="1089518" y="706140"/>
                  <a:pt x="1092102" y="708489"/>
                </a:cubicBezTo>
                <a:cubicBezTo>
                  <a:pt x="1093042" y="706609"/>
                  <a:pt x="1095391" y="704612"/>
                  <a:pt x="1099151" y="702498"/>
                </a:cubicBezTo>
                <a:cubicBezTo>
                  <a:pt x="1102910" y="700383"/>
                  <a:pt x="1105964" y="699443"/>
                  <a:pt x="1108313" y="699678"/>
                </a:cubicBezTo>
                <a:cubicBezTo>
                  <a:pt x="1109723" y="697329"/>
                  <a:pt x="1111662" y="695567"/>
                  <a:pt x="1114129" y="694392"/>
                </a:cubicBezTo>
                <a:cubicBezTo>
                  <a:pt x="1116596" y="693217"/>
                  <a:pt x="1119239" y="692630"/>
                  <a:pt x="1122058" y="692630"/>
                </a:cubicBezTo>
                <a:cubicBezTo>
                  <a:pt x="1123938" y="692630"/>
                  <a:pt x="1125230" y="692747"/>
                  <a:pt x="1125935" y="692982"/>
                </a:cubicBezTo>
                <a:cubicBezTo>
                  <a:pt x="1128989" y="689223"/>
                  <a:pt x="1133101" y="687344"/>
                  <a:pt x="1138270" y="687344"/>
                </a:cubicBezTo>
                <a:cubicBezTo>
                  <a:pt x="1142734" y="687344"/>
                  <a:pt x="1146610" y="688871"/>
                  <a:pt x="1149900" y="691925"/>
                </a:cubicBezTo>
                <a:cubicBezTo>
                  <a:pt x="1153189" y="694979"/>
                  <a:pt x="1154834" y="698739"/>
                  <a:pt x="1154834" y="703203"/>
                </a:cubicBezTo>
                <a:cubicBezTo>
                  <a:pt x="1154834" y="708372"/>
                  <a:pt x="1152661" y="712659"/>
                  <a:pt x="1148314" y="716066"/>
                </a:cubicBezTo>
                <a:cubicBezTo>
                  <a:pt x="1143967" y="719473"/>
                  <a:pt x="1139092" y="721176"/>
                  <a:pt x="1133688" y="721176"/>
                </a:cubicBezTo>
                <a:cubicBezTo>
                  <a:pt x="1131574" y="721176"/>
                  <a:pt x="1130046" y="721059"/>
                  <a:pt x="1129107" y="720824"/>
                </a:cubicBezTo>
                <a:cubicBezTo>
                  <a:pt x="1130986" y="721294"/>
                  <a:pt x="1130810" y="722351"/>
                  <a:pt x="1128578" y="723996"/>
                </a:cubicBezTo>
                <a:cubicBezTo>
                  <a:pt x="1126346" y="725640"/>
                  <a:pt x="1123233" y="727226"/>
                  <a:pt x="1119239" y="728753"/>
                </a:cubicBezTo>
                <a:cubicBezTo>
                  <a:pt x="1115245" y="730281"/>
                  <a:pt x="1112073" y="730927"/>
                  <a:pt x="1109723" y="730692"/>
                </a:cubicBezTo>
                <a:cubicBezTo>
                  <a:pt x="1107609" y="733276"/>
                  <a:pt x="1104789" y="735215"/>
                  <a:pt x="1101265" y="736507"/>
                </a:cubicBezTo>
                <a:cubicBezTo>
                  <a:pt x="1097741" y="737799"/>
                  <a:pt x="1094099" y="738445"/>
                  <a:pt x="1090340" y="738445"/>
                </a:cubicBezTo>
                <a:cubicBezTo>
                  <a:pt x="1085641" y="738445"/>
                  <a:pt x="1082352" y="737623"/>
                  <a:pt x="1080472" y="735978"/>
                </a:cubicBezTo>
                <a:cubicBezTo>
                  <a:pt x="1078827" y="736683"/>
                  <a:pt x="1077066" y="737035"/>
                  <a:pt x="1075186" y="737035"/>
                </a:cubicBezTo>
                <a:cubicBezTo>
                  <a:pt x="1070722" y="737035"/>
                  <a:pt x="1066963" y="735508"/>
                  <a:pt x="1063908" y="732454"/>
                </a:cubicBezTo>
                <a:cubicBezTo>
                  <a:pt x="1061089" y="733629"/>
                  <a:pt x="1058622" y="734216"/>
                  <a:pt x="1056507" y="734216"/>
                </a:cubicBezTo>
                <a:cubicBezTo>
                  <a:pt x="1052748" y="734216"/>
                  <a:pt x="1049048" y="733218"/>
                  <a:pt x="1045406" y="731220"/>
                </a:cubicBezTo>
                <a:cubicBezTo>
                  <a:pt x="1041764" y="729223"/>
                  <a:pt x="1039238" y="726815"/>
                  <a:pt x="1037829" y="723996"/>
                </a:cubicBezTo>
                <a:cubicBezTo>
                  <a:pt x="1033365" y="724466"/>
                  <a:pt x="1028959" y="723115"/>
                  <a:pt x="1024613" y="719943"/>
                </a:cubicBezTo>
                <a:cubicBezTo>
                  <a:pt x="1020266" y="716771"/>
                  <a:pt x="1017741" y="713071"/>
                  <a:pt x="1017036" y="708841"/>
                </a:cubicBezTo>
                <a:cubicBezTo>
                  <a:pt x="1009987" y="705787"/>
                  <a:pt x="1005171" y="697564"/>
                  <a:pt x="1002586" y="684172"/>
                </a:cubicBezTo>
                <a:cubicBezTo>
                  <a:pt x="1001176" y="682997"/>
                  <a:pt x="1000119" y="681235"/>
                  <a:pt x="999414" y="678885"/>
                </a:cubicBezTo>
                <a:cubicBezTo>
                  <a:pt x="998709" y="676536"/>
                  <a:pt x="998357" y="674186"/>
                  <a:pt x="998357" y="671837"/>
                </a:cubicBezTo>
                <a:cubicBezTo>
                  <a:pt x="998357" y="670192"/>
                  <a:pt x="998475" y="669017"/>
                  <a:pt x="998709" y="668313"/>
                </a:cubicBezTo>
                <a:cubicBezTo>
                  <a:pt x="994715" y="660324"/>
                  <a:pt x="992718" y="652101"/>
                  <a:pt x="992718" y="643643"/>
                </a:cubicBezTo>
                <a:cubicBezTo>
                  <a:pt x="992718" y="635889"/>
                  <a:pt x="994363" y="629546"/>
                  <a:pt x="997652" y="624612"/>
                </a:cubicBezTo>
                <a:cubicBezTo>
                  <a:pt x="997182" y="622262"/>
                  <a:pt x="996947" y="620500"/>
                  <a:pt x="996947" y="619325"/>
                </a:cubicBezTo>
                <a:cubicBezTo>
                  <a:pt x="996947" y="615331"/>
                  <a:pt x="997887" y="611513"/>
                  <a:pt x="999767" y="607872"/>
                </a:cubicBezTo>
                <a:cubicBezTo>
                  <a:pt x="1001646" y="604230"/>
                  <a:pt x="1003996" y="601587"/>
                  <a:pt x="1006815" y="599942"/>
                </a:cubicBezTo>
                <a:cubicBezTo>
                  <a:pt x="1006345" y="598767"/>
                  <a:pt x="1006111" y="597123"/>
                  <a:pt x="1006111" y="595008"/>
                </a:cubicBezTo>
                <a:cubicBezTo>
                  <a:pt x="1006111" y="591249"/>
                  <a:pt x="1007344" y="587783"/>
                  <a:pt x="1009811" y="584612"/>
                </a:cubicBezTo>
                <a:cubicBezTo>
                  <a:pt x="1012278" y="581440"/>
                  <a:pt x="1014686" y="579501"/>
                  <a:pt x="1017036" y="578797"/>
                </a:cubicBezTo>
                <a:cubicBezTo>
                  <a:pt x="1017975" y="575507"/>
                  <a:pt x="1020266" y="572394"/>
                  <a:pt x="1023908" y="569457"/>
                </a:cubicBezTo>
                <a:cubicBezTo>
                  <a:pt x="1027550" y="566521"/>
                  <a:pt x="1031368" y="565170"/>
                  <a:pt x="1035362" y="565405"/>
                </a:cubicBezTo>
                <a:cubicBezTo>
                  <a:pt x="1040061" y="558356"/>
                  <a:pt x="1044760" y="555184"/>
                  <a:pt x="1049459" y="555889"/>
                </a:cubicBezTo>
                <a:cubicBezTo>
                  <a:pt x="1051573" y="553070"/>
                  <a:pt x="1054452" y="551073"/>
                  <a:pt x="1058093" y="549898"/>
                </a:cubicBezTo>
                <a:cubicBezTo>
                  <a:pt x="1061735" y="548723"/>
                  <a:pt x="1065083" y="548253"/>
                  <a:pt x="1068137" y="548488"/>
                </a:cubicBezTo>
                <a:cubicBezTo>
                  <a:pt x="1070487" y="546843"/>
                  <a:pt x="1073071" y="546021"/>
                  <a:pt x="1075890" y="546021"/>
                </a:cubicBezTo>
                <a:close/>
                <a:moveTo>
                  <a:pt x="85290" y="546021"/>
                </a:moveTo>
                <a:cubicBezTo>
                  <a:pt x="88109" y="546021"/>
                  <a:pt x="90929" y="546726"/>
                  <a:pt x="93748" y="548136"/>
                </a:cubicBezTo>
                <a:cubicBezTo>
                  <a:pt x="95628" y="546726"/>
                  <a:pt x="98212" y="546021"/>
                  <a:pt x="101502" y="546021"/>
                </a:cubicBezTo>
                <a:cubicBezTo>
                  <a:pt x="103851" y="546021"/>
                  <a:pt x="106083" y="546374"/>
                  <a:pt x="108198" y="547078"/>
                </a:cubicBezTo>
                <a:cubicBezTo>
                  <a:pt x="110312" y="547783"/>
                  <a:pt x="111722" y="548606"/>
                  <a:pt x="112427" y="549545"/>
                </a:cubicBezTo>
                <a:cubicBezTo>
                  <a:pt x="114306" y="549075"/>
                  <a:pt x="116303" y="549487"/>
                  <a:pt x="118418" y="550779"/>
                </a:cubicBezTo>
                <a:cubicBezTo>
                  <a:pt x="120533" y="552071"/>
                  <a:pt x="121825" y="553657"/>
                  <a:pt x="122295" y="555537"/>
                </a:cubicBezTo>
                <a:cubicBezTo>
                  <a:pt x="126289" y="555537"/>
                  <a:pt x="129754" y="556770"/>
                  <a:pt x="132691" y="559237"/>
                </a:cubicBezTo>
                <a:cubicBezTo>
                  <a:pt x="135628" y="561704"/>
                  <a:pt x="137860" y="564523"/>
                  <a:pt x="139387" y="567695"/>
                </a:cubicBezTo>
                <a:cubicBezTo>
                  <a:pt x="140914" y="570867"/>
                  <a:pt x="141560" y="573275"/>
                  <a:pt x="141326" y="574920"/>
                </a:cubicBezTo>
                <a:cubicBezTo>
                  <a:pt x="145320" y="576800"/>
                  <a:pt x="148139" y="579854"/>
                  <a:pt x="149784" y="584083"/>
                </a:cubicBezTo>
                <a:cubicBezTo>
                  <a:pt x="151428" y="587842"/>
                  <a:pt x="152251" y="591132"/>
                  <a:pt x="152251" y="593951"/>
                </a:cubicBezTo>
                <a:cubicBezTo>
                  <a:pt x="152251" y="598650"/>
                  <a:pt x="150489" y="602292"/>
                  <a:pt x="146964" y="604876"/>
                </a:cubicBezTo>
                <a:cubicBezTo>
                  <a:pt x="144615" y="606521"/>
                  <a:pt x="142148" y="607343"/>
                  <a:pt x="139564" y="607343"/>
                </a:cubicBezTo>
                <a:cubicBezTo>
                  <a:pt x="135334" y="607343"/>
                  <a:pt x="131282" y="605581"/>
                  <a:pt x="127405" y="602057"/>
                </a:cubicBezTo>
                <a:cubicBezTo>
                  <a:pt x="123528" y="598532"/>
                  <a:pt x="121002" y="594186"/>
                  <a:pt x="119828" y="589017"/>
                </a:cubicBezTo>
                <a:cubicBezTo>
                  <a:pt x="116773" y="588547"/>
                  <a:pt x="113837" y="587431"/>
                  <a:pt x="111017" y="585669"/>
                </a:cubicBezTo>
                <a:cubicBezTo>
                  <a:pt x="108198" y="583907"/>
                  <a:pt x="105966" y="581968"/>
                  <a:pt x="104321" y="579854"/>
                </a:cubicBezTo>
                <a:cubicBezTo>
                  <a:pt x="103616" y="580089"/>
                  <a:pt x="101854" y="580206"/>
                  <a:pt x="99035" y="580206"/>
                </a:cubicBezTo>
                <a:cubicBezTo>
                  <a:pt x="96450" y="580206"/>
                  <a:pt x="94688" y="580089"/>
                  <a:pt x="93748" y="579854"/>
                </a:cubicBezTo>
                <a:cubicBezTo>
                  <a:pt x="91634" y="581968"/>
                  <a:pt x="89284" y="583026"/>
                  <a:pt x="86700" y="583026"/>
                </a:cubicBezTo>
                <a:cubicBezTo>
                  <a:pt x="84115" y="583026"/>
                  <a:pt x="81648" y="582203"/>
                  <a:pt x="79299" y="580559"/>
                </a:cubicBezTo>
                <a:cubicBezTo>
                  <a:pt x="76244" y="585258"/>
                  <a:pt x="71781" y="587607"/>
                  <a:pt x="65907" y="587607"/>
                </a:cubicBezTo>
                <a:cubicBezTo>
                  <a:pt x="62852" y="591836"/>
                  <a:pt x="60151" y="595067"/>
                  <a:pt x="57801" y="597299"/>
                </a:cubicBezTo>
                <a:cubicBezTo>
                  <a:pt x="55451" y="599531"/>
                  <a:pt x="52280" y="600412"/>
                  <a:pt x="48285" y="599942"/>
                </a:cubicBezTo>
                <a:cubicBezTo>
                  <a:pt x="48520" y="600647"/>
                  <a:pt x="48638" y="601704"/>
                  <a:pt x="48638" y="603114"/>
                </a:cubicBezTo>
                <a:cubicBezTo>
                  <a:pt x="48638" y="605933"/>
                  <a:pt x="47933" y="608400"/>
                  <a:pt x="46523" y="610515"/>
                </a:cubicBezTo>
                <a:cubicBezTo>
                  <a:pt x="45114" y="612629"/>
                  <a:pt x="43528" y="614568"/>
                  <a:pt x="41766" y="616330"/>
                </a:cubicBezTo>
                <a:cubicBezTo>
                  <a:pt x="40003" y="618092"/>
                  <a:pt x="38653" y="619443"/>
                  <a:pt x="37713" y="620383"/>
                </a:cubicBezTo>
                <a:cubicBezTo>
                  <a:pt x="38887" y="623907"/>
                  <a:pt x="39475" y="627196"/>
                  <a:pt x="39475" y="630251"/>
                </a:cubicBezTo>
                <a:cubicBezTo>
                  <a:pt x="39475" y="635655"/>
                  <a:pt x="37830" y="642116"/>
                  <a:pt x="34541" y="649634"/>
                </a:cubicBezTo>
                <a:cubicBezTo>
                  <a:pt x="35716" y="651279"/>
                  <a:pt x="36714" y="653569"/>
                  <a:pt x="37536" y="656506"/>
                </a:cubicBezTo>
                <a:cubicBezTo>
                  <a:pt x="38359" y="659443"/>
                  <a:pt x="38770" y="662321"/>
                  <a:pt x="38770" y="665141"/>
                </a:cubicBezTo>
                <a:cubicBezTo>
                  <a:pt x="38770" y="666785"/>
                  <a:pt x="38653" y="667960"/>
                  <a:pt x="38418" y="668665"/>
                </a:cubicBezTo>
                <a:cubicBezTo>
                  <a:pt x="40062" y="669840"/>
                  <a:pt x="41531" y="671837"/>
                  <a:pt x="42823" y="674656"/>
                </a:cubicBezTo>
                <a:cubicBezTo>
                  <a:pt x="44115" y="677476"/>
                  <a:pt x="44761" y="680178"/>
                  <a:pt x="44761" y="682762"/>
                </a:cubicBezTo>
                <a:cubicBezTo>
                  <a:pt x="50635" y="684642"/>
                  <a:pt x="55510" y="687344"/>
                  <a:pt x="59387" y="690868"/>
                </a:cubicBezTo>
                <a:cubicBezTo>
                  <a:pt x="63263" y="694392"/>
                  <a:pt x="65202" y="697681"/>
                  <a:pt x="65202" y="700736"/>
                </a:cubicBezTo>
                <a:cubicBezTo>
                  <a:pt x="67786" y="698621"/>
                  <a:pt x="70606" y="697564"/>
                  <a:pt x="73660" y="697564"/>
                </a:cubicBezTo>
                <a:cubicBezTo>
                  <a:pt x="76480" y="697564"/>
                  <a:pt x="79240" y="698269"/>
                  <a:pt x="81942" y="699678"/>
                </a:cubicBezTo>
                <a:cubicBezTo>
                  <a:pt x="84644" y="701088"/>
                  <a:pt x="86700" y="702968"/>
                  <a:pt x="88109" y="705317"/>
                </a:cubicBezTo>
                <a:cubicBezTo>
                  <a:pt x="89284" y="705082"/>
                  <a:pt x="90694" y="704965"/>
                  <a:pt x="92339" y="704965"/>
                </a:cubicBezTo>
                <a:cubicBezTo>
                  <a:pt x="95863" y="704965"/>
                  <a:pt x="98917" y="706140"/>
                  <a:pt x="101502" y="708489"/>
                </a:cubicBezTo>
                <a:cubicBezTo>
                  <a:pt x="102441" y="706609"/>
                  <a:pt x="104791" y="704612"/>
                  <a:pt x="108550" y="702498"/>
                </a:cubicBezTo>
                <a:cubicBezTo>
                  <a:pt x="112309" y="700383"/>
                  <a:pt x="115364" y="699443"/>
                  <a:pt x="117713" y="699678"/>
                </a:cubicBezTo>
                <a:cubicBezTo>
                  <a:pt x="119123" y="697329"/>
                  <a:pt x="121061" y="695567"/>
                  <a:pt x="123528" y="694392"/>
                </a:cubicBezTo>
                <a:cubicBezTo>
                  <a:pt x="125995" y="693217"/>
                  <a:pt x="128638" y="692630"/>
                  <a:pt x="131458" y="692630"/>
                </a:cubicBezTo>
                <a:cubicBezTo>
                  <a:pt x="133337" y="692630"/>
                  <a:pt x="134629" y="692747"/>
                  <a:pt x="135334" y="692982"/>
                </a:cubicBezTo>
                <a:cubicBezTo>
                  <a:pt x="138389" y="689223"/>
                  <a:pt x="142500" y="687344"/>
                  <a:pt x="147669" y="687344"/>
                </a:cubicBezTo>
                <a:cubicBezTo>
                  <a:pt x="152133" y="687344"/>
                  <a:pt x="156010" y="688871"/>
                  <a:pt x="159299" y="691925"/>
                </a:cubicBezTo>
                <a:cubicBezTo>
                  <a:pt x="162589" y="694979"/>
                  <a:pt x="164233" y="698739"/>
                  <a:pt x="164233" y="703203"/>
                </a:cubicBezTo>
                <a:cubicBezTo>
                  <a:pt x="164233" y="708372"/>
                  <a:pt x="162060" y="712659"/>
                  <a:pt x="157713" y="716066"/>
                </a:cubicBezTo>
                <a:cubicBezTo>
                  <a:pt x="153367" y="719473"/>
                  <a:pt x="148492" y="721176"/>
                  <a:pt x="143088" y="721176"/>
                </a:cubicBezTo>
                <a:cubicBezTo>
                  <a:pt x="140973" y="721176"/>
                  <a:pt x="139446" y="721059"/>
                  <a:pt x="138506" y="720824"/>
                </a:cubicBezTo>
                <a:cubicBezTo>
                  <a:pt x="140386" y="721294"/>
                  <a:pt x="140210" y="722351"/>
                  <a:pt x="137977" y="723996"/>
                </a:cubicBezTo>
                <a:cubicBezTo>
                  <a:pt x="135746" y="725640"/>
                  <a:pt x="132632" y="727226"/>
                  <a:pt x="128638" y="728753"/>
                </a:cubicBezTo>
                <a:cubicBezTo>
                  <a:pt x="124644" y="730281"/>
                  <a:pt x="121472" y="730927"/>
                  <a:pt x="119123" y="730692"/>
                </a:cubicBezTo>
                <a:cubicBezTo>
                  <a:pt x="117008" y="733276"/>
                  <a:pt x="114189" y="735215"/>
                  <a:pt x="110665" y="736507"/>
                </a:cubicBezTo>
                <a:cubicBezTo>
                  <a:pt x="107140" y="737799"/>
                  <a:pt x="103499" y="738445"/>
                  <a:pt x="99740" y="738445"/>
                </a:cubicBezTo>
                <a:cubicBezTo>
                  <a:pt x="95040" y="738445"/>
                  <a:pt x="91751" y="737623"/>
                  <a:pt x="89871" y="735978"/>
                </a:cubicBezTo>
                <a:cubicBezTo>
                  <a:pt x="88227" y="736683"/>
                  <a:pt x="86465" y="737035"/>
                  <a:pt x="84585" y="737035"/>
                </a:cubicBezTo>
                <a:cubicBezTo>
                  <a:pt x="80121" y="737035"/>
                  <a:pt x="76362" y="735508"/>
                  <a:pt x="73308" y="732454"/>
                </a:cubicBezTo>
                <a:cubicBezTo>
                  <a:pt x="70488" y="733629"/>
                  <a:pt x="68021" y="734216"/>
                  <a:pt x="65907" y="734216"/>
                </a:cubicBezTo>
                <a:cubicBezTo>
                  <a:pt x="62147" y="734216"/>
                  <a:pt x="58447" y="733218"/>
                  <a:pt x="54805" y="731220"/>
                </a:cubicBezTo>
                <a:cubicBezTo>
                  <a:pt x="51164" y="729223"/>
                  <a:pt x="48638" y="726815"/>
                  <a:pt x="47228" y="723996"/>
                </a:cubicBezTo>
                <a:cubicBezTo>
                  <a:pt x="42764" y="724466"/>
                  <a:pt x="38359" y="723115"/>
                  <a:pt x="34012" y="719943"/>
                </a:cubicBezTo>
                <a:cubicBezTo>
                  <a:pt x="29666" y="716771"/>
                  <a:pt x="27140" y="713071"/>
                  <a:pt x="26435" y="708841"/>
                </a:cubicBezTo>
                <a:cubicBezTo>
                  <a:pt x="19387" y="705787"/>
                  <a:pt x="14570" y="697564"/>
                  <a:pt x="11986" y="684172"/>
                </a:cubicBezTo>
                <a:cubicBezTo>
                  <a:pt x="10576" y="682997"/>
                  <a:pt x="9519" y="681235"/>
                  <a:pt x="8814" y="678885"/>
                </a:cubicBezTo>
                <a:cubicBezTo>
                  <a:pt x="8109" y="676536"/>
                  <a:pt x="7757" y="674186"/>
                  <a:pt x="7757" y="671837"/>
                </a:cubicBezTo>
                <a:cubicBezTo>
                  <a:pt x="7757" y="670192"/>
                  <a:pt x="7874" y="669017"/>
                  <a:pt x="8109" y="668313"/>
                </a:cubicBezTo>
                <a:cubicBezTo>
                  <a:pt x="4115" y="660324"/>
                  <a:pt x="2118" y="652101"/>
                  <a:pt x="2118" y="643643"/>
                </a:cubicBezTo>
                <a:cubicBezTo>
                  <a:pt x="2118" y="635889"/>
                  <a:pt x="3762" y="629546"/>
                  <a:pt x="7052" y="624612"/>
                </a:cubicBezTo>
                <a:cubicBezTo>
                  <a:pt x="6582" y="622262"/>
                  <a:pt x="6347" y="620500"/>
                  <a:pt x="6347" y="619325"/>
                </a:cubicBezTo>
                <a:cubicBezTo>
                  <a:pt x="6347" y="615331"/>
                  <a:pt x="7287" y="611513"/>
                  <a:pt x="9166" y="607872"/>
                </a:cubicBezTo>
                <a:cubicBezTo>
                  <a:pt x="11046" y="604230"/>
                  <a:pt x="13395" y="601587"/>
                  <a:pt x="16215" y="599942"/>
                </a:cubicBezTo>
                <a:cubicBezTo>
                  <a:pt x="15745" y="598767"/>
                  <a:pt x="15510" y="597123"/>
                  <a:pt x="15510" y="595008"/>
                </a:cubicBezTo>
                <a:cubicBezTo>
                  <a:pt x="15510" y="591249"/>
                  <a:pt x="16743" y="587783"/>
                  <a:pt x="19210" y="584612"/>
                </a:cubicBezTo>
                <a:cubicBezTo>
                  <a:pt x="21677" y="581440"/>
                  <a:pt x="24086" y="579501"/>
                  <a:pt x="26435" y="578797"/>
                </a:cubicBezTo>
                <a:cubicBezTo>
                  <a:pt x="27375" y="575507"/>
                  <a:pt x="29666" y="572394"/>
                  <a:pt x="33307" y="569457"/>
                </a:cubicBezTo>
                <a:cubicBezTo>
                  <a:pt x="36949" y="566521"/>
                  <a:pt x="40767" y="565170"/>
                  <a:pt x="44761" y="565405"/>
                </a:cubicBezTo>
                <a:cubicBezTo>
                  <a:pt x="49460" y="558356"/>
                  <a:pt x="54159" y="555184"/>
                  <a:pt x="58858" y="555889"/>
                </a:cubicBezTo>
                <a:cubicBezTo>
                  <a:pt x="60973" y="553070"/>
                  <a:pt x="63851" y="551073"/>
                  <a:pt x="67493" y="549898"/>
                </a:cubicBezTo>
                <a:cubicBezTo>
                  <a:pt x="71134" y="548723"/>
                  <a:pt x="74482" y="548253"/>
                  <a:pt x="77537" y="548488"/>
                </a:cubicBezTo>
                <a:cubicBezTo>
                  <a:pt x="79886" y="546843"/>
                  <a:pt x="82470" y="546021"/>
                  <a:pt x="85290" y="546021"/>
                </a:cubicBezTo>
                <a:close/>
                <a:moveTo>
                  <a:pt x="4934977" y="545669"/>
                </a:moveTo>
                <a:cubicBezTo>
                  <a:pt x="4939441" y="545669"/>
                  <a:pt x="4943201" y="547490"/>
                  <a:pt x="4946255" y="551131"/>
                </a:cubicBezTo>
                <a:cubicBezTo>
                  <a:pt x="4949309" y="554773"/>
                  <a:pt x="4950836" y="559061"/>
                  <a:pt x="4950836" y="563995"/>
                </a:cubicBezTo>
                <a:cubicBezTo>
                  <a:pt x="4950836" y="566579"/>
                  <a:pt x="4950249" y="569281"/>
                  <a:pt x="4949074" y="572101"/>
                </a:cubicBezTo>
                <a:cubicBezTo>
                  <a:pt x="4952129" y="575155"/>
                  <a:pt x="4953656" y="579032"/>
                  <a:pt x="4953656" y="583731"/>
                </a:cubicBezTo>
                <a:cubicBezTo>
                  <a:pt x="4953656" y="587020"/>
                  <a:pt x="4953421" y="589722"/>
                  <a:pt x="4952951" y="591836"/>
                </a:cubicBezTo>
                <a:cubicBezTo>
                  <a:pt x="4954831" y="585023"/>
                  <a:pt x="4957532" y="581029"/>
                  <a:pt x="4961056" y="579854"/>
                </a:cubicBezTo>
                <a:cubicBezTo>
                  <a:pt x="4961056" y="575390"/>
                  <a:pt x="4962466" y="571278"/>
                  <a:pt x="4965286" y="567519"/>
                </a:cubicBezTo>
                <a:cubicBezTo>
                  <a:pt x="4968105" y="563760"/>
                  <a:pt x="4971453" y="560940"/>
                  <a:pt x="4975330" y="559061"/>
                </a:cubicBezTo>
                <a:cubicBezTo>
                  <a:pt x="4979207" y="557181"/>
                  <a:pt x="4982437" y="556594"/>
                  <a:pt x="4985022" y="557299"/>
                </a:cubicBezTo>
                <a:cubicBezTo>
                  <a:pt x="4990895" y="550955"/>
                  <a:pt x="4997239" y="547783"/>
                  <a:pt x="5004053" y="547783"/>
                </a:cubicBezTo>
                <a:cubicBezTo>
                  <a:pt x="5007107" y="547783"/>
                  <a:pt x="5009809" y="548371"/>
                  <a:pt x="5012159" y="549545"/>
                </a:cubicBezTo>
                <a:cubicBezTo>
                  <a:pt x="5014273" y="547901"/>
                  <a:pt x="5017445" y="547078"/>
                  <a:pt x="5021674" y="547078"/>
                </a:cubicBezTo>
                <a:cubicBezTo>
                  <a:pt x="5025198" y="547078"/>
                  <a:pt x="5028487" y="547724"/>
                  <a:pt x="5031542" y="549017"/>
                </a:cubicBezTo>
                <a:cubicBezTo>
                  <a:pt x="5034596" y="550309"/>
                  <a:pt x="5036593" y="552247"/>
                  <a:pt x="5037533" y="554832"/>
                </a:cubicBezTo>
                <a:cubicBezTo>
                  <a:pt x="5045991" y="555302"/>
                  <a:pt x="5051982" y="558826"/>
                  <a:pt x="5055506" y="565405"/>
                </a:cubicBezTo>
                <a:cubicBezTo>
                  <a:pt x="5058561" y="565639"/>
                  <a:pt x="5061557" y="567402"/>
                  <a:pt x="5064493" y="570691"/>
                </a:cubicBezTo>
                <a:cubicBezTo>
                  <a:pt x="5067430" y="573980"/>
                  <a:pt x="5068899" y="577739"/>
                  <a:pt x="5068899" y="581968"/>
                </a:cubicBezTo>
                <a:cubicBezTo>
                  <a:pt x="5068899" y="583848"/>
                  <a:pt x="5068312" y="586198"/>
                  <a:pt x="5067137" y="589017"/>
                </a:cubicBezTo>
                <a:cubicBezTo>
                  <a:pt x="5072540" y="591132"/>
                  <a:pt x="5075243" y="595243"/>
                  <a:pt x="5075243" y="601352"/>
                </a:cubicBezTo>
                <a:cubicBezTo>
                  <a:pt x="5075243" y="603466"/>
                  <a:pt x="5075125" y="604994"/>
                  <a:pt x="5074890" y="605933"/>
                </a:cubicBezTo>
                <a:cubicBezTo>
                  <a:pt x="5077944" y="607578"/>
                  <a:pt x="5080118" y="609281"/>
                  <a:pt x="5081410" y="611044"/>
                </a:cubicBezTo>
                <a:cubicBezTo>
                  <a:pt x="5082702" y="612806"/>
                  <a:pt x="5083348" y="614979"/>
                  <a:pt x="5083348" y="617563"/>
                </a:cubicBezTo>
                <a:cubicBezTo>
                  <a:pt x="5083348" y="620383"/>
                  <a:pt x="5082643" y="624142"/>
                  <a:pt x="5081233" y="628841"/>
                </a:cubicBezTo>
                <a:cubicBezTo>
                  <a:pt x="5084053" y="630956"/>
                  <a:pt x="5085463" y="634480"/>
                  <a:pt x="5085463" y="639414"/>
                </a:cubicBezTo>
                <a:cubicBezTo>
                  <a:pt x="5085463" y="644583"/>
                  <a:pt x="5084170" y="648459"/>
                  <a:pt x="5081586" y="651044"/>
                </a:cubicBezTo>
                <a:cubicBezTo>
                  <a:pt x="5083701" y="654568"/>
                  <a:pt x="5084758" y="658915"/>
                  <a:pt x="5084758" y="664083"/>
                </a:cubicBezTo>
                <a:cubicBezTo>
                  <a:pt x="5084758" y="669252"/>
                  <a:pt x="5083583" y="673364"/>
                  <a:pt x="5081233" y="676418"/>
                </a:cubicBezTo>
                <a:cubicBezTo>
                  <a:pt x="5082643" y="683467"/>
                  <a:pt x="5083348" y="688401"/>
                  <a:pt x="5083348" y="691220"/>
                </a:cubicBezTo>
                <a:cubicBezTo>
                  <a:pt x="5083348" y="696154"/>
                  <a:pt x="5082291" y="699561"/>
                  <a:pt x="5080177" y="701441"/>
                </a:cubicBezTo>
                <a:cubicBezTo>
                  <a:pt x="5082056" y="705670"/>
                  <a:pt x="5082996" y="709781"/>
                  <a:pt x="5082996" y="713775"/>
                </a:cubicBezTo>
                <a:cubicBezTo>
                  <a:pt x="5082996" y="719179"/>
                  <a:pt x="5081704" y="723173"/>
                  <a:pt x="5079119" y="725758"/>
                </a:cubicBezTo>
                <a:cubicBezTo>
                  <a:pt x="5079354" y="729517"/>
                  <a:pt x="5077768" y="732571"/>
                  <a:pt x="5074361" y="734921"/>
                </a:cubicBezTo>
                <a:cubicBezTo>
                  <a:pt x="5070954" y="737270"/>
                  <a:pt x="5067137" y="738445"/>
                  <a:pt x="5062907" y="738445"/>
                </a:cubicBezTo>
                <a:cubicBezTo>
                  <a:pt x="5059618" y="738445"/>
                  <a:pt x="5056799" y="737623"/>
                  <a:pt x="5054449" y="735978"/>
                </a:cubicBezTo>
                <a:cubicBezTo>
                  <a:pt x="5052100" y="734334"/>
                  <a:pt x="5050925" y="731984"/>
                  <a:pt x="5050925" y="728930"/>
                </a:cubicBezTo>
                <a:cubicBezTo>
                  <a:pt x="5049045" y="724466"/>
                  <a:pt x="5048106" y="719414"/>
                  <a:pt x="5048106" y="713775"/>
                </a:cubicBezTo>
                <a:cubicBezTo>
                  <a:pt x="5048106" y="705082"/>
                  <a:pt x="5050220" y="698739"/>
                  <a:pt x="5054449" y="694744"/>
                </a:cubicBezTo>
                <a:cubicBezTo>
                  <a:pt x="5052804" y="692630"/>
                  <a:pt x="5051336" y="689164"/>
                  <a:pt x="5050044" y="684348"/>
                </a:cubicBezTo>
                <a:cubicBezTo>
                  <a:pt x="5048752" y="679531"/>
                  <a:pt x="5048106" y="675009"/>
                  <a:pt x="5048106" y="670780"/>
                </a:cubicBezTo>
                <a:cubicBezTo>
                  <a:pt x="5048106" y="664906"/>
                  <a:pt x="5049280" y="661264"/>
                  <a:pt x="5051630" y="659854"/>
                </a:cubicBezTo>
                <a:cubicBezTo>
                  <a:pt x="5049750" y="656330"/>
                  <a:pt x="5048810" y="652688"/>
                  <a:pt x="5048810" y="648929"/>
                </a:cubicBezTo>
                <a:cubicBezTo>
                  <a:pt x="5048810" y="644700"/>
                  <a:pt x="5050103" y="639531"/>
                  <a:pt x="5052687" y="633423"/>
                </a:cubicBezTo>
                <a:cubicBezTo>
                  <a:pt x="5050572" y="631778"/>
                  <a:pt x="5048810" y="629311"/>
                  <a:pt x="5047401" y="626022"/>
                </a:cubicBezTo>
                <a:cubicBezTo>
                  <a:pt x="5045991" y="622732"/>
                  <a:pt x="5045286" y="619560"/>
                  <a:pt x="5045286" y="616506"/>
                </a:cubicBezTo>
                <a:cubicBezTo>
                  <a:pt x="5045286" y="615566"/>
                  <a:pt x="5045521" y="614157"/>
                  <a:pt x="5045991" y="612277"/>
                </a:cubicBezTo>
                <a:cubicBezTo>
                  <a:pt x="5043407" y="610162"/>
                  <a:pt x="5041116" y="606756"/>
                  <a:pt x="5039119" y="602057"/>
                </a:cubicBezTo>
                <a:cubicBezTo>
                  <a:pt x="5037122" y="597358"/>
                  <a:pt x="5036241" y="593129"/>
                  <a:pt x="5036476" y="589369"/>
                </a:cubicBezTo>
                <a:cubicBezTo>
                  <a:pt x="5034361" y="589134"/>
                  <a:pt x="5032246" y="588430"/>
                  <a:pt x="5030132" y="587255"/>
                </a:cubicBezTo>
                <a:cubicBezTo>
                  <a:pt x="5028017" y="586080"/>
                  <a:pt x="5026373" y="584435"/>
                  <a:pt x="5025198" y="582321"/>
                </a:cubicBezTo>
                <a:lnTo>
                  <a:pt x="5021321" y="582321"/>
                </a:lnTo>
                <a:cubicBezTo>
                  <a:pt x="5017327" y="582321"/>
                  <a:pt x="5014508" y="581499"/>
                  <a:pt x="5012863" y="579854"/>
                </a:cubicBezTo>
                <a:cubicBezTo>
                  <a:pt x="5010984" y="582203"/>
                  <a:pt x="5007870" y="584259"/>
                  <a:pt x="5003524" y="586021"/>
                </a:cubicBezTo>
                <a:cubicBezTo>
                  <a:pt x="4999177" y="587783"/>
                  <a:pt x="4995360" y="588312"/>
                  <a:pt x="4992070" y="587607"/>
                </a:cubicBezTo>
                <a:lnTo>
                  <a:pt x="4991717" y="587607"/>
                </a:lnTo>
                <a:cubicBezTo>
                  <a:pt x="4992188" y="590192"/>
                  <a:pt x="4991424" y="592483"/>
                  <a:pt x="4989427" y="594480"/>
                </a:cubicBezTo>
                <a:cubicBezTo>
                  <a:pt x="4987430" y="596477"/>
                  <a:pt x="4985022" y="597593"/>
                  <a:pt x="4982202" y="597828"/>
                </a:cubicBezTo>
                <a:cubicBezTo>
                  <a:pt x="4980558" y="602527"/>
                  <a:pt x="4976211" y="605346"/>
                  <a:pt x="4969162" y="606286"/>
                </a:cubicBezTo>
                <a:cubicBezTo>
                  <a:pt x="4969397" y="610280"/>
                  <a:pt x="4968575" y="613628"/>
                  <a:pt x="4966696" y="616330"/>
                </a:cubicBezTo>
                <a:cubicBezTo>
                  <a:pt x="4964816" y="619032"/>
                  <a:pt x="4962701" y="620618"/>
                  <a:pt x="4960352" y="621088"/>
                </a:cubicBezTo>
                <a:cubicBezTo>
                  <a:pt x="4960352" y="627196"/>
                  <a:pt x="4959059" y="633540"/>
                  <a:pt x="4956475" y="640119"/>
                </a:cubicBezTo>
                <a:cubicBezTo>
                  <a:pt x="4956945" y="641998"/>
                  <a:pt x="4957180" y="643643"/>
                  <a:pt x="4957180" y="645053"/>
                </a:cubicBezTo>
                <a:cubicBezTo>
                  <a:pt x="4957180" y="649752"/>
                  <a:pt x="4956240" y="653981"/>
                  <a:pt x="4954360" y="657740"/>
                </a:cubicBezTo>
                <a:cubicBezTo>
                  <a:pt x="4955535" y="660089"/>
                  <a:pt x="4956122" y="662791"/>
                  <a:pt x="4956122" y="665846"/>
                </a:cubicBezTo>
                <a:cubicBezTo>
                  <a:pt x="4956122" y="669840"/>
                  <a:pt x="4955418" y="673951"/>
                  <a:pt x="4954008" y="678180"/>
                </a:cubicBezTo>
                <a:cubicBezTo>
                  <a:pt x="4956122" y="681000"/>
                  <a:pt x="4957180" y="684172"/>
                  <a:pt x="4957180" y="687696"/>
                </a:cubicBezTo>
                <a:cubicBezTo>
                  <a:pt x="4957180" y="689811"/>
                  <a:pt x="4956593" y="692278"/>
                  <a:pt x="4955418" y="695097"/>
                </a:cubicBezTo>
                <a:cubicBezTo>
                  <a:pt x="4956122" y="696507"/>
                  <a:pt x="4956475" y="698739"/>
                  <a:pt x="4956475" y="701793"/>
                </a:cubicBezTo>
                <a:cubicBezTo>
                  <a:pt x="4956475" y="706962"/>
                  <a:pt x="4955418" y="710721"/>
                  <a:pt x="4953303" y="713071"/>
                </a:cubicBezTo>
                <a:cubicBezTo>
                  <a:pt x="4954243" y="716360"/>
                  <a:pt x="4954713" y="718944"/>
                  <a:pt x="4954713" y="720824"/>
                </a:cubicBezTo>
                <a:cubicBezTo>
                  <a:pt x="4954713" y="722703"/>
                  <a:pt x="4954360" y="724348"/>
                  <a:pt x="4953656" y="725758"/>
                </a:cubicBezTo>
                <a:cubicBezTo>
                  <a:pt x="4953656" y="729752"/>
                  <a:pt x="4952129" y="732865"/>
                  <a:pt x="4949074" y="735097"/>
                </a:cubicBezTo>
                <a:cubicBezTo>
                  <a:pt x="4946020" y="737329"/>
                  <a:pt x="4942378" y="738445"/>
                  <a:pt x="4938149" y="738445"/>
                </a:cubicBezTo>
                <a:cubicBezTo>
                  <a:pt x="4934155" y="738445"/>
                  <a:pt x="4930689" y="737329"/>
                  <a:pt x="4927753" y="735097"/>
                </a:cubicBezTo>
                <a:cubicBezTo>
                  <a:pt x="4924816" y="732865"/>
                  <a:pt x="4923465" y="729752"/>
                  <a:pt x="4923699" y="725758"/>
                </a:cubicBezTo>
                <a:cubicBezTo>
                  <a:pt x="4922995" y="723643"/>
                  <a:pt x="4922643" y="721411"/>
                  <a:pt x="4922643" y="719062"/>
                </a:cubicBezTo>
                <a:cubicBezTo>
                  <a:pt x="4922643" y="714128"/>
                  <a:pt x="4923465" y="709429"/>
                  <a:pt x="4925109" y="704965"/>
                </a:cubicBezTo>
                <a:cubicBezTo>
                  <a:pt x="4922995" y="702145"/>
                  <a:pt x="4921937" y="699091"/>
                  <a:pt x="4921937" y="695802"/>
                </a:cubicBezTo>
                <a:cubicBezTo>
                  <a:pt x="4921937" y="693687"/>
                  <a:pt x="4922525" y="691220"/>
                  <a:pt x="4923699" y="688401"/>
                </a:cubicBezTo>
                <a:cubicBezTo>
                  <a:pt x="4922055" y="685816"/>
                  <a:pt x="4921233" y="682879"/>
                  <a:pt x="4921233" y="679590"/>
                </a:cubicBezTo>
                <a:cubicBezTo>
                  <a:pt x="4921233" y="677241"/>
                  <a:pt x="4921702" y="675126"/>
                  <a:pt x="4922643" y="673247"/>
                </a:cubicBezTo>
                <a:cubicBezTo>
                  <a:pt x="4923582" y="671367"/>
                  <a:pt x="4924757" y="669840"/>
                  <a:pt x="4926167" y="668665"/>
                </a:cubicBezTo>
                <a:cubicBezTo>
                  <a:pt x="4922877" y="664906"/>
                  <a:pt x="4921233" y="660559"/>
                  <a:pt x="4921233" y="655625"/>
                </a:cubicBezTo>
                <a:cubicBezTo>
                  <a:pt x="4921233" y="650926"/>
                  <a:pt x="4922760" y="646932"/>
                  <a:pt x="4925814" y="643643"/>
                </a:cubicBezTo>
                <a:cubicBezTo>
                  <a:pt x="4924874" y="642468"/>
                  <a:pt x="4924052" y="640706"/>
                  <a:pt x="4923347" y="638356"/>
                </a:cubicBezTo>
                <a:cubicBezTo>
                  <a:pt x="4922643" y="636007"/>
                  <a:pt x="4922290" y="633657"/>
                  <a:pt x="4922290" y="631308"/>
                </a:cubicBezTo>
                <a:cubicBezTo>
                  <a:pt x="4922290" y="628254"/>
                  <a:pt x="4922995" y="626022"/>
                  <a:pt x="4924405" y="624612"/>
                </a:cubicBezTo>
                <a:cubicBezTo>
                  <a:pt x="4922525" y="620383"/>
                  <a:pt x="4921585" y="615566"/>
                  <a:pt x="4921585" y="610162"/>
                </a:cubicBezTo>
                <a:cubicBezTo>
                  <a:pt x="4921585" y="605463"/>
                  <a:pt x="4922290" y="602292"/>
                  <a:pt x="4923699" y="600647"/>
                </a:cubicBezTo>
                <a:cubicBezTo>
                  <a:pt x="4921585" y="595948"/>
                  <a:pt x="4920528" y="591484"/>
                  <a:pt x="4920528" y="587255"/>
                </a:cubicBezTo>
                <a:cubicBezTo>
                  <a:pt x="4920528" y="582556"/>
                  <a:pt x="4921585" y="579149"/>
                  <a:pt x="4923699" y="577035"/>
                </a:cubicBezTo>
                <a:cubicBezTo>
                  <a:pt x="4919940" y="572570"/>
                  <a:pt x="4918061" y="567636"/>
                  <a:pt x="4918061" y="562233"/>
                </a:cubicBezTo>
                <a:cubicBezTo>
                  <a:pt x="4918061" y="555654"/>
                  <a:pt x="4920880" y="550838"/>
                  <a:pt x="4926519" y="547783"/>
                </a:cubicBezTo>
                <a:cubicBezTo>
                  <a:pt x="4929339" y="546374"/>
                  <a:pt x="4932158" y="545669"/>
                  <a:pt x="4934977" y="545669"/>
                </a:cubicBezTo>
                <a:close/>
                <a:moveTo>
                  <a:pt x="3649102" y="545669"/>
                </a:moveTo>
                <a:cubicBezTo>
                  <a:pt x="3653566" y="545669"/>
                  <a:pt x="3657325" y="547490"/>
                  <a:pt x="3660380" y="551131"/>
                </a:cubicBezTo>
                <a:cubicBezTo>
                  <a:pt x="3663434" y="554773"/>
                  <a:pt x="3664961" y="559061"/>
                  <a:pt x="3664961" y="563995"/>
                </a:cubicBezTo>
                <a:cubicBezTo>
                  <a:pt x="3664961" y="566579"/>
                  <a:pt x="3664374" y="569281"/>
                  <a:pt x="3663199" y="572101"/>
                </a:cubicBezTo>
                <a:cubicBezTo>
                  <a:pt x="3666253" y="575155"/>
                  <a:pt x="3667781" y="579032"/>
                  <a:pt x="3667781" y="583731"/>
                </a:cubicBezTo>
                <a:cubicBezTo>
                  <a:pt x="3667781" y="587020"/>
                  <a:pt x="3667546" y="589722"/>
                  <a:pt x="3667076" y="591836"/>
                </a:cubicBezTo>
                <a:cubicBezTo>
                  <a:pt x="3668955" y="585023"/>
                  <a:pt x="3671657" y="581029"/>
                  <a:pt x="3675182" y="579854"/>
                </a:cubicBezTo>
                <a:cubicBezTo>
                  <a:pt x="3675182" y="575390"/>
                  <a:pt x="3676591" y="571278"/>
                  <a:pt x="3679411" y="567519"/>
                </a:cubicBezTo>
                <a:cubicBezTo>
                  <a:pt x="3682230" y="563760"/>
                  <a:pt x="3685578" y="560940"/>
                  <a:pt x="3689455" y="559061"/>
                </a:cubicBezTo>
                <a:cubicBezTo>
                  <a:pt x="3693331" y="557181"/>
                  <a:pt x="3696562" y="556594"/>
                  <a:pt x="3699146" y="557299"/>
                </a:cubicBezTo>
                <a:cubicBezTo>
                  <a:pt x="3705020" y="550955"/>
                  <a:pt x="3711364" y="547783"/>
                  <a:pt x="3718177" y="547783"/>
                </a:cubicBezTo>
                <a:cubicBezTo>
                  <a:pt x="3721232" y="547783"/>
                  <a:pt x="3723934" y="548371"/>
                  <a:pt x="3726283" y="549545"/>
                </a:cubicBezTo>
                <a:cubicBezTo>
                  <a:pt x="3728398" y="547901"/>
                  <a:pt x="3731569" y="547078"/>
                  <a:pt x="3735799" y="547078"/>
                </a:cubicBezTo>
                <a:cubicBezTo>
                  <a:pt x="3739323" y="547078"/>
                  <a:pt x="3742612" y="547724"/>
                  <a:pt x="3745667" y="549017"/>
                </a:cubicBezTo>
                <a:cubicBezTo>
                  <a:pt x="3748721" y="550309"/>
                  <a:pt x="3750718" y="552247"/>
                  <a:pt x="3751658" y="554832"/>
                </a:cubicBezTo>
                <a:cubicBezTo>
                  <a:pt x="3760116" y="555302"/>
                  <a:pt x="3766107" y="558826"/>
                  <a:pt x="3769631" y="565405"/>
                </a:cubicBezTo>
                <a:cubicBezTo>
                  <a:pt x="3772686" y="565639"/>
                  <a:pt x="3775681" y="567402"/>
                  <a:pt x="3778618" y="570691"/>
                </a:cubicBezTo>
                <a:cubicBezTo>
                  <a:pt x="3781555" y="573980"/>
                  <a:pt x="3783024" y="577739"/>
                  <a:pt x="3783024" y="581968"/>
                </a:cubicBezTo>
                <a:cubicBezTo>
                  <a:pt x="3783024" y="583848"/>
                  <a:pt x="3782436" y="586198"/>
                  <a:pt x="3781261" y="589017"/>
                </a:cubicBezTo>
                <a:cubicBezTo>
                  <a:pt x="3786665" y="591132"/>
                  <a:pt x="3789367" y="595243"/>
                  <a:pt x="3789367" y="601352"/>
                </a:cubicBezTo>
                <a:cubicBezTo>
                  <a:pt x="3789367" y="603466"/>
                  <a:pt x="3789250" y="604994"/>
                  <a:pt x="3789015" y="605933"/>
                </a:cubicBezTo>
                <a:cubicBezTo>
                  <a:pt x="3792069" y="607578"/>
                  <a:pt x="3794242" y="609281"/>
                  <a:pt x="3795535" y="611044"/>
                </a:cubicBezTo>
                <a:cubicBezTo>
                  <a:pt x="3796827" y="612806"/>
                  <a:pt x="3797473" y="614979"/>
                  <a:pt x="3797473" y="617563"/>
                </a:cubicBezTo>
                <a:cubicBezTo>
                  <a:pt x="3797473" y="620383"/>
                  <a:pt x="3796768" y="624142"/>
                  <a:pt x="3795359" y="628841"/>
                </a:cubicBezTo>
                <a:cubicBezTo>
                  <a:pt x="3798178" y="630956"/>
                  <a:pt x="3799588" y="634480"/>
                  <a:pt x="3799588" y="639414"/>
                </a:cubicBezTo>
                <a:cubicBezTo>
                  <a:pt x="3799588" y="644583"/>
                  <a:pt x="3798295" y="648459"/>
                  <a:pt x="3795711" y="651044"/>
                </a:cubicBezTo>
                <a:cubicBezTo>
                  <a:pt x="3797826" y="654568"/>
                  <a:pt x="3798883" y="658915"/>
                  <a:pt x="3798883" y="664083"/>
                </a:cubicBezTo>
                <a:cubicBezTo>
                  <a:pt x="3798883" y="669252"/>
                  <a:pt x="3797708" y="673364"/>
                  <a:pt x="3795359" y="676418"/>
                </a:cubicBezTo>
                <a:cubicBezTo>
                  <a:pt x="3796768" y="683467"/>
                  <a:pt x="3797473" y="688401"/>
                  <a:pt x="3797473" y="691220"/>
                </a:cubicBezTo>
                <a:cubicBezTo>
                  <a:pt x="3797473" y="696154"/>
                  <a:pt x="3796416" y="699561"/>
                  <a:pt x="3794301" y="701441"/>
                </a:cubicBezTo>
                <a:cubicBezTo>
                  <a:pt x="3796181" y="705670"/>
                  <a:pt x="3797121" y="709781"/>
                  <a:pt x="3797121" y="713775"/>
                </a:cubicBezTo>
                <a:cubicBezTo>
                  <a:pt x="3797121" y="719179"/>
                  <a:pt x="3795828" y="723173"/>
                  <a:pt x="3793244" y="725758"/>
                </a:cubicBezTo>
                <a:cubicBezTo>
                  <a:pt x="3793479" y="729517"/>
                  <a:pt x="3791893" y="732571"/>
                  <a:pt x="3788486" y="734921"/>
                </a:cubicBezTo>
                <a:cubicBezTo>
                  <a:pt x="3785079" y="737270"/>
                  <a:pt x="3781261" y="738445"/>
                  <a:pt x="3777032" y="738445"/>
                </a:cubicBezTo>
                <a:cubicBezTo>
                  <a:pt x="3773743" y="738445"/>
                  <a:pt x="3770924" y="737623"/>
                  <a:pt x="3768574" y="735978"/>
                </a:cubicBezTo>
                <a:cubicBezTo>
                  <a:pt x="3766225" y="734334"/>
                  <a:pt x="3765050" y="731984"/>
                  <a:pt x="3765050" y="728930"/>
                </a:cubicBezTo>
                <a:cubicBezTo>
                  <a:pt x="3763170" y="724466"/>
                  <a:pt x="3762231" y="719414"/>
                  <a:pt x="3762231" y="713775"/>
                </a:cubicBezTo>
                <a:cubicBezTo>
                  <a:pt x="3762231" y="705082"/>
                  <a:pt x="3764345" y="698739"/>
                  <a:pt x="3768574" y="694744"/>
                </a:cubicBezTo>
                <a:cubicBezTo>
                  <a:pt x="3766930" y="692630"/>
                  <a:pt x="3765461" y="689164"/>
                  <a:pt x="3764169" y="684348"/>
                </a:cubicBezTo>
                <a:cubicBezTo>
                  <a:pt x="3762877" y="679531"/>
                  <a:pt x="3762231" y="675009"/>
                  <a:pt x="3762231" y="670780"/>
                </a:cubicBezTo>
                <a:cubicBezTo>
                  <a:pt x="3762231" y="664906"/>
                  <a:pt x="3763405" y="661264"/>
                  <a:pt x="3765755" y="659854"/>
                </a:cubicBezTo>
                <a:cubicBezTo>
                  <a:pt x="3763875" y="656330"/>
                  <a:pt x="3762935" y="652688"/>
                  <a:pt x="3762935" y="648929"/>
                </a:cubicBezTo>
                <a:cubicBezTo>
                  <a:pt x="3762935" y="644700"/>
                  <a:pt x="3764228" y="639531"/>
                  <a:pt x="3766812" y="633423"/>
                </a:cubicBezTo>
                <a:cubicBezTo>
                  <a:pt x="3764697" y="631778"/>
                  <a:pt x="3762935" y="629311"/>
                  <a:pt x="3761526" y="626022"/>
                </a:cubicBezTo>
                <a:cubicBezTo>
                  <a:pt x="3760116" y="622732"/>
                  <a:pt x="3759411" y="619560"/>
                  <a:pt x="3759411" y="616506"/>
                </a:cubicBezTo>
                <a:cubicBezTo>
                  <a:pt x="3759411" y="615566"/>
                  <a:pt x="3759646" y="614157"/>
                  <a:pt x="3760116" y="612277"/>
                </a:cubicBezTo>
                <a:cubicBezTo>
                  <a:pt x="3757532" y="610162"/>
                  <a:pt x="3755241" y="606756"/>
                  <a:pt x="3753244" y="602057"/>
                </a:cubicBezTo>
                <a:cubicBezTo>
                  <a:pt x="3751246" y="597358"/>
                  <a:pt x="3750365" y="593129"/>
                  <a:pt x="3750601" y="589369"/>
                </a:cubicBezTo>
                <a:cubicBezTo>
                  <a:pt x="3748486" y="589134"/>
                  <a:pt x="3746371" y="588430"/>
                  <a:pt x="3744257" y="587255"/>
                </a:cubicBezTo>
                <a:cubicBezTo>
                  <a:pt x="3742142" y="586080"/>
                  <a:pt x="3740498" y="584435"/>
                  <a:pt x="3739323" y="582321"/>
                </a:cubicBezTo>
                <a:lnTo>
                  <a:pt x="3735446" y="582321"/>
                </a:lnTo>
                <a:cubicBezTo>
                  <a:pt x="3731452" y="582321"/>
                  <a:pt x="3728633" y="581499"/>
                  <a:pt x="3726988" y="579854"/>
                </a:cubicBezTo>
                <a:cubicBezTo>
                  <a:pt x="3725109" y="582203"/>
                  <a:pt x="3721995" y="584259"/>
                  <a:pt x="3717649" y="586021"/>
                </a:cubicBezTo>
                <a:cubicBezTo>
                  <a:pt x="3713302" y="587783"/>
                  <a:pt x="3709484" y="588312"/>
                  <a:pt x="3706195" y="587607"/>
                </a:cubicBezTo>
                <a:lnTo>
                  <a:pt x="3705843" y="587607"/>
                </a:lnTo>
                <a:cubicBezTo>
                  <a:pt x="3706312" y="590192"/>
                  <a:pt x="3705549" y="592482"/>
                  <a:pt x="3703552" y="594480"/>
                </a:cubicBezTo>
                <a:cubicBezTo>
                  <a:pt x="3701555" y="596477"/>
                  <a:pt x="3699146" y="597593"/>
                  <a:pt x="3696327" y="597828"/>
                </a:cubicBezTo>
                <a:cubicBezTo>
                  <a:pt x="3694682" y="602527"/>
                  <a:pt x="3690336" y="605346"/>
                  <a:pt x="3683287" y="606286"/>
                </a:cubicBezTo>
                <a:cubicBezTo>
                  <a:pt x="3683522" y="610280"/>
                  <a:pt x="3682700" y="613628"/>
                  <a:pt x="3680820" y="616330"/>
                </a:cubicBezTo>
                <a:cubicBezTo>
                  <a:pt x="3678941" y="619032"/>
                  <a:pt x="3676826" y="620618"/>
                  <a:pt x="3674477" y="621088"/>
                </a:cubicBezTo>
                <a:cubicBezTo>
                  <a:pt x="3674477" y="627196"/>
                  <a:pt x="3673184" y="633540"/>
                  <a:pt x="3670600" y="640119"/>
                </a:cubicBezTo>
                <a:cubicBezTo>
                  <a:pt x="3671070" y="641998"/>
                  <a:pt x="3671305" y="643643"/>
                  <a:pt x="3671305" y="645053"/>
                </a:cubicBezTo>
                <a:cubicBezTo>
                  <a:pt x="3671305" y="649752"/>
                  <a:pt x="3670365" y="653981"/>
                  <a:pt x="3668486" y="657740"/>
                </a:cubicBezTo>
                <a:cubicBezTo>
                  <a:pt x="3669660" y="660089"/>
                  <a:pt x="3670248" y="662791"/>
                  <a:pt x="3670248" y="665846"/>
                </a:cubicBezTo>
                <a:cubicBezTo>
                  <a:pt x="3670248" y="669840"/>
                  <a:pt x="3669543" y="673951"/>
                  <a:pt x="3668133" y="678180"/>
                </a:cubicBezTo>
                <a:cubicBezTo>
                  <a:pt x="3670248" y="681000"/>
                  <a:pt x="3671305" y="684172"/>
                  <a:pt x="3671305" y="687696"/>
                </a:cubicBezTo>
                <a:cubicBezTo>
                  <a:pt x="3671305" y="689811"/>
                  <a:pt x="3670717" y="692278"/>
                  <a:pt x="3669543" y="695097"/>
                </a:cubicBezTo>
                <a:cubicBezTo>
                  <a:pt x="3670248" y="696507"/>
                  <a:pt x="3670600" y="698739"/>
                  <a:pt x="3670600" y="701793"/>
                </a:cubicBezTo>
                <a:cubicBezTo>
                  <a:pt x="3670600" y="706962"/>
                  <a:pt x="3669543" y="710721"/>
                  <a:pt x="3667428" y="713071"/>
                </a:cubicBezTo>
                <a:cubicBezTo>
                  <a:pt x="3668368" y="716360"/>
                  <a:pt x="3668838" y="718944"/>
                  <a:pt x="3668838" y="720824"/>
                </a:cubicBezTo>
                <a:cubicBezTo>
                  <a:pt x="3668838" y="722703"/>
                  <a:pt x="3668486" y="724348"/>
                  <a:pt x="3667781" y="725758"/>
                </a:cubicBezTo>
                <a:cubicBezTo>
                  <a:pt x="3667781" y="729752"/>
                  <a:pt x="3666253" y="732865"/>
                  <a:pt x="3663199" y="735097"/>
                </a:cubicBezTo>
                <a:cubicBezTo>
                  <a:pt x="3660145" y="737329"/>
                  <a:pt x="3656503" y="738445"/>
                  <a:pt x="3652274" y="738445"/>
                </a:cubicBezTo>
                <a:cubicBezTo>
                  <a:pt x="3648280" y="738445"/>
                  <a:pt x="3644814" y="737329"/>
                  <a:pt x="3641877" y="735097"/>
                </a:cubicBezTo>
                <a:cubicBezTo>
                  <a:pt x="3638941" y="732865"/>
                  <a:pt x="3637589" y="729752"/>
                  <a:pt x="3637825" y="725758"/>
                </a:cubicBezTo>
                <a:cubicBezTo>
                  <a:pt x="3637120" y="723643"/>
                  <a:pt x="3636767" y="721411"/>
                  <a:pt x="3636767" y="719062"/>
                </a:cubicBezTo>
                <a:cubicBezTo>
                  <a:pt x="3636767" y="714128"/>
                  <a:pt x="3637589" y="709429"/>
                  <a:pt x="3639234" y="704965"/>
                </a:cubicBezTo>
                <a:cubicBezTo>
                  <a:pt x="3637120" y="702145"/>
                  <a:pt x="3636062" y="699091"/>
                  <a:pt x="3636062" y="695802"/>
                </a:cubicBezTo>
                <a:cubicBezTo>
                  <a:pt x="3636062" y="693687"/>
                  <a:pt x="3636650" y="691220"/>
                  <a:pt x="3637825" y="688401"/>
                </a:cubicBezTo>
                <a:cubicBezTo>
                  <a:pt x="3636180" y="685816"/>
                  <a:pt x="3635358" y="682879"/>
                  <a:pt x="3635358" y="679590"/>
                </a:cubicBezTo>
                <a:cubicBezTo>
                  <a:pt x="3635358" y="677241"/>
                  <a:pt x="3635827" y="675126"/>
                  <a:pt x="3636767" y="673247"/>
                </a:cubicBezTo>
                <a:cubicBezTo>
                  <a:pt x="3637707" y="671367"/>
                  <a:pt x="3638882" y="669840"/>
                  <a:pt x="3640291" y="668665"/>
                </a:cubicBezTo>
                <a:cubicBezTo>
                  <a:pt x="3637002" y="664906"/>
                  <a:pt x="3635358" y="660559"/>
                  <a:pt x="3635358" y="655625"/>
                </a:cubicBezTo>
                <a:cubicBezTo>
                  <a:pt x="3635358" y="650926"/>
                  <a:pt x="3636885" y="646932"/>
                  <a:pt x="3639939" y="643643"/>
                </a:cubicBezTo>
                <a:cubicBezTo>
                  <a:pt x="3638999" y="642468"/>
                  <a:pt x="3638177" y="640706"/>
                  <a:pt x="3637472" y="638356"/>
                </a:cubicBezTo>
                <a:cubicBezTo>
                  <a:pt x="3636767" y="636007"/>
                  <a:pt x="3636415" y="633657"/>
                  <a:pt x="3636415" y="631308"/>
                </a:cubicBezTo>
                <a:cubicBezTo>
                  <a:pt x="3636415" y="628254"/>
                  <a:pt x="3637120" y="626022"/>
                  <a:pt x="3638529" y="624612"/>
                </a:cubicBezTo>
                <a:cubicBezTo>
                  <a:pt x="3636650" y="620383"/>
                  <a:pt x="3635710" y="615566"/>
                  <a:pt x="3635710" y="610162"/>
                </a:cubicBezTo>
                <a:cubicBezTo>
                  <a:pt x="3635710" y="605463"/>
                  <a:pt x="3636415" y="602292"/>
                  <a:pt x="3637825" y="600647"/>
                </a:cubicBezTo>
                <a:cubicBezTo>
                  <a:pt x="3635710" y="595948"/>
                  <a:pt x="3634653" y="591484"/>
                  <a:pt x="3634653" y="587255"/>
                </a:cubicBezTo>
                <a:cubicBezTo>
                  <a:pt x="3634653" y="582556"/>
                  <a:pt x="3635710" y="579149"/>
                  <a:pt x="3637825" y="577035"/>
                </a:cubicBezTo>
                <a:cubicBezTo>
                  <a:pt x="3634065" y="572570"/>
                  <a:pt x="3632186" y="567636"/>
                  <a:pt x="3632186" y="562233"/>
                </a:cubicBezTo>
                <a:cubicBezTo>
                  <a:pt x="3632186" y="555654"/>
                  <a:pt x="3635005" y="550838"/>
                  <a:pt x="3640644" y="547783"/>
                </a:cubicBezTo>
                <a:cubicBezTo>
                  <a:pt x="3643463" y="546374"/>
                  <a:pt x="3646283" y="545669"/>
                  <a:pt x="3649102" y="545669"/>
                </a:cubicBezTo>
                <a:close/>
                <a:moveTo>
                  <a:pt x="7097057" y="541792"/>
                </a:moveTo>
                <a:cubicBezTo>
                  <a:pt x="7100816" y="541792"/>
                  <a:pt x="7104047" y="543143"/>
                  <a:pt x="7106749" y="545845"/>
                </a:cubicBezTo>
                <a:cubicBezTo>
                  <a:pt x="7109450" y="548547"/>
                  <a:pt x="7110684" y="552365"/>
                  <a:pt x="7110449" y="557299"/>
                </a:cubicBezTo>
                <a:cubicBezTo>
                  <a:pt x="7112094" y="560588"/>
                  <a:pt x="7112916" y="564582"/>
                  <a:pt x="7112916" y="569281"/>
                </a:cubicBezTo>
                <a:cubicBezTo>
                  <a:pt x="7112916" y="577739"/>
                  <a:pt x="7110919" y="585140"/>
                  <a:pt x="7106925" y="591484"/>
                </a:cubicBezTo>
                <a:cubicBezTo>
                  <a:pt x="7107865" y="594538"/>
                  <a:pt x="7108335" y="597828"/>
                  <a:pt x="7108335" y="601352"/>
                </a:cubicBezTo>
                <a:cubicBezTo>
                  <a:pt x="7108335" y="607226"/>
                  <a:pt x="7106220" y="612864"/>
                  <a:pt x="7101991" y="618268"/>
                </a:cubicBezTo>
                <a:cubicBezTo>
                  <a:pt x="7102226" y="620148"/>
                  <a:pt x="7102695" y="622380"/>
                  <a:pt x="7103401" y="624964"/>
                </a:cubicBezTo>
                <a:cubicBezTo>
                  <a:pt x="7104105" y="627549"/>
                  <a:pt x="7104458" y="629663"/>
                  <a:pt x="7104458" y="631308"/>
                </a:cubicBezTo>
                <a:cubicBezTo>
                  <a:pt x="7104458" y="634832"/>
                  <a:pt x="7103283" y="637887"/>
                  <a:pt x="7100933" y="640471"/>
                </a:cubicBezTo>
                <a:cubicBezTo>
                  <a:pt x="7102108" y="643760"/>
                  <a:pt x="7099642" y="650691"/>
                  <a:pt x="7093533" y="661264"/>
                </a:cubicBezTo>
                <a:cubicBezTo>
                  <a:pt x="7094473" y="664083"/>
                  <a:pt x="7094942" y="666316"/>
                  <a:pt x="7094942" y="667960"/>
                </a:cubicBezTo>
                <a:cubicBezTo>
                  <a:pt x="7094942" y="669840"/>
                  <a:pt x="7094590" y="671719"/>
                  <a:pt x="7093885" y="673599"/>
                </a:cubicBezTo>
                <a:cubicBezTo>
                  <a:pt x="7092946" y="676653"/>
                  <a:pt x="7090949" y="679355"/>
                  <a:pt x="7087894" y="681705"/>
                </a:cubicBezTo>
                <a:cubicBezTo>
                  <a:pt x="7088364" y="691103"/>
                  <a:pt x="7085897" y="696976"/>
                  <a:pt x="7080493" y="699326"/>
                </a:cubicBezTo>
                <a:cubicBezTo>
                  <a:pt x="7080023" y="703085"/>
                  <a:pt x="7078378" y="707079"/>
                  <a:pt x="7075559" y="711308"/>
                </a:cubicBezTo>
                <a:cubicBezTo>
                  <a:pt x="7072740" y="715537"/>
                  <a:pt x="7069685" y="718357"/>
                  <a:pt x="7066396" y="719767"/>
                </a:cubicBezTo>
                <a:cubicBezTo>
                  <a:pt x="7066396" y="720706"/>
                  <a:pt x="7066220" y="722645"/>
                  <a:pt x="7065868" y="725582"/>
                </a:cubicBezTo>
                <a:cubicBezTo>
                  <a:pt x="7065515" y="728519"/>
                  <a:pt x="7064810" y="730927"/>
                  <a:pt x="7063753" y="732806"/>
                </a:cubicBezTo>
                <a:cubicBezTo>
                  <a:pt x="7062696" y="734686"/>
                  <a:pt x="7061110" y="736566"/>
                  <a:pt x="7058995" y="738445"/>
                </a:cubicBezTo>
                <a:cubicBezTo>
                  <a:pt x="7060170" y="746668"/>
                  <a:pt x="7056293" y="754892"/>
                  <a:pt x="7047365" y="763115"/>
                </a:cubicBezTo>
                <a:cubicBezTo>
                  <a:pt x="7047130" y="768754"/>
                  <a:pt x="7045309" y="773276"/>
                  <a:pt x="7041903" y="776683"/>
                </a:cubicBezTo>
                <a:cubicBezTo>
                  <a:pt x="7038496" y="780090"/>
                  <a:pt x="7034443" y="782146"/>
                  <a:pt x="7029744" y="782851"/>
                </a:cubicBezTo>
                <a:cubicBezTo>
                  <a:pt x="7029274" y="786140"/>
                  <a:pt x="7026866" y="789371"/>
                  <a:pt x="7022519" y="792542"/>
                </a:cubicBezTo>
                <a:cubicBezTo>
                  <a:pt x="7018173" y="795714"/>
                  <a:pt x="7014002" y="797300"/>
                  <a:pt x="7010008" y="797300"/>
                </a:cubicBezTo>
                <a:cubicBezTo>
                  <a:pt x="7009068" y="799885"/>
                  <a:pt x="7005250" y="802528"/>
                  <a:pt x="6998554" y="805230"/>
                </a:cubicBezTo>
                <a:cubicBezTo>
                  <a:pt x="6991858" y="807932"/>
                  <a:pt x="6987453" y="808578"/>
                  <a:pt x="6985338" y="807168"/>
                </a:cubicBezTo>
                <a:cubicBezTo>
                  <a:pt x="6979700" y="807638"/>
                  <a:pt x="6975235" y="806228"/>
                  <a:pt x="6971946" y="802939"/>
                </a:cubicBezTo>
                <a:cubicBezTo>
                  <a:pt x="6968657" y="799650"/>
                  <a:pt x="6967012" y="795773"/>
                  <a:pt x="6967012" y="791309"/>
                </a:cubicBezTo>
                <a:cubicBezTo>
                  <a:pt x="6967012" y="788020"/>
                  <a:pt x="6967952" y="785200"/>
                  <a:pt x="6969832" y="782851"/>
                </a:cubicBezTo>
                <a:cubicBezTo>
                  <a:pt x="6971711" y="780501"/>
                  <a:pt x="6974413" y="779326"/>
                  <a:pt x="6977937" y="779326"/>
                </a:cubicBezTo>
                <a:cubicBezTo>
                  <a:pt x="6979112" y="779326"/>
                  <a:pt x="6980052" y="779444"/>
                  <a:pt x="6980756" y="779679"/>
                </a:cubicBezTo>
                <a:cubicBezTo>
                  <a:pt x="6987335" y="774745"/>
                  <a:pt x="6992621" y="772278"/>
                  <a:pt x="6996616" y="772278"/>
                </a:cubicBezTo>
                <a:cubicBezTo>
                  <a:pt x="6998026" y="772278"/>
                  <a:pt x="6999083" y="772395"/>
                  <a:pt x="6999788" y="772630"/>
                </a:cubicBezTo>
                <a:cubicBezTo>
                  <a:pt x="7000258" y="769811"/>
                  <a:pt x="7001902" y="767168"/>
                  <a:pt x="7004722" y="764701"/>
                </a:cubicBezTo>
                <a:cubicBezTo>
                  <a:pt x="7007541" y="762234"/>
                  <a:pt x="7010830" y="760296"/>
                  <a:pt x="7014589" y="758886"/>
                </a:cubicBezTo>
                <a:cubicBezTo>
                  <a:pt x="7014589" y="756536"/>
                  <a:pt x="7015529" y="754069"/>
                  <a:pt x="7017409" y="751485"/>
                </a:cubicBezTo>
                <a:cubicBezTo>
                  <a:pt x="7019288" y="748900"/>
                  <a:pt x="7021521" y="746786"/>
                  <a:pt x="7024105" y="745141"/>
                </a:cubicBezTo>
                <a:cubicBezTo>
                  <a:pt x="7023635" y="743732"/>
                  <a:pt x="7023400" y="742674"/>
                  <a:pt x="7023400" y="741969"/>
                </a:cubicBezTo>
                <a:cubicBezTo>
                  <a:pt x="7023400" y="738445"/>
                  <a:pt x="7024928" y="734510"/>
                  <a:pt x="7027981" y="730163"/>
                </a:cubicBezTo>
                <a:cubicBezTo>
                  <a:pt x="7031036" y="725817"/>
                  <a:pt x="7034090" y="723056"/>
                  <a:pt x="7037145" y="721881"/>
                </a:cubicBezTo>
                <a:cubicBezTo>
                  <a:pt x="7031741" y="719062"/>
                  <a:pt x="7029039" y="714715"/>
                  <a:pt x="7029039" y="708841"/>
                </a:cubicBezTo>
                <a:cubicBezTo>
                  <a:pt x="7026690" y="708607"/>
                  <a:pt x="7024516" y="706962"/>
                  <a:pt x="7022519" y="703908"/>
                </a:cubicBezTo>
                <a:cubicBezTo>
                  <a:pt x="7020522" y="700853"/>
                  <a:pt x="7019523" y="697564"/>
                  <a:pt x="7019523" y="694040"/>
                </a:cubicBezTo>
                <a:cubicBezTo>
                  <a:pt x="7019523" y="691925"/>
                  <a:pt x="7020111" y="689928"/>
                  <a:pt x="7021285" y="688048"/>
                </a:cubicBezTo>
                <a:cubicBezTo>
                  <a:pt x="7017761" y="686874"/>
                  <a:pt x="7015118" y="684994"/>
                  <a:pt x="7013356" y="682410"/>
                </a:cubicBezTo>
                <a:cubicBezTo>
                  <a:pt x="7011594" y="679825"/>
                  <a:pt x="7010713" y="676771"/>
                  <a:pt x="7010713" y="673247"/>
                </a:cubicBezTo>
                <a:cubicBezTo>
                  <a:pt x="7010713" y="670662"/>
                  <a:pt x="7011182" y="668078"/>
                  <a:pt x="7012123" y="665493"/>
                </a:cubicBezTo>
                <a:cubicBezTo>
                  <a:pt x="7008833" y="663614"/>
                  <a:pt x="7006308" y="661617"/>
                  <a:pt x="7004546" y="659502"/>
                </a:cubicBezTo>
                <a:cubicBezTo>
                  <a:pt x="7002783" y="657387"/>
                  <a:pt x="7002020" y="654920"/>
                  <a:pt x="7002255" y="652101"/>
                </a:cubicBezTo>
                <a:cubicBezTo>
                  <a:pt x="6998730" y="649752"/>
                  <a:pt x="6996968" y="646110"/>
                  <a:pt x="6996968" y="641176"/>
                </a:cubicBezTo>
                <a:cubicBezTo>
                  <a:pt x="6996968" y="638826"/>
                  <a:pt x="6997321" y="636594"/>
                  <a:pt x="6998026" y="634480"/>
                </a:cubicBezTo>
                <a:cubicBezTo>
                  <a:pt x="6992152" y="628136"/>
                  <a:pt x="6989215" y="621323"/>
                  <a:pt x="6989215" y="614039"/>
                </a:cubicBezTo>
                <a:cubicBezTo>
                  <a:pt x="6989215" y="611925"/>
                  <a:pt x="6989333" y="610280"/>
                  <a:pt x="6989568" y="609105"/>
                </a:cubicBezTo>
                <a:cubicBezTo>
                  <a:pt x="6986278" y="607461"/>
                  <a:pt x="6983811" y="605170"/>
                  <a:pt x="6982166" y="602233"/>
                </a:cubicBezTo>
                <a:cubicBezTo>
                  <a:pt x="6980522" y="599296"/>
                  <a:pt x="6979700" y="595948"/>
                  <a:pt x="6979700" y="592189"/>
                </a:cubicBezTo>
                <a:cubicBezTo>
                  <a:pt x="6979700" y="588665"/>
                  <a:pt x="6980404" y="585375"/>
                  <a:pt x="6981814" y="582321"/>
                </a:cubicBezTo>
                <a:cubicBezTo>
                  <a:pt x="6975705" y="578092"/>
                  <a:pt x="6972651" y="573393"/>
                  <a:pt x="6972651" y="568224"/>
                </a:cubicBezTo>
                <a:cubicBezTo>
                  <a:pt x="6972651" y="562350"/>
                  <a:pt x="6975235" y="557651"/>
                  <a:pt x="6980404" y="554127"/>
                </a:cubicBezTo>
                <a:cubicBezTo>
                  <a:pt x="6982519" y="552717"/>
                  <a:pt x="6984868" y="552012"/>
                  <a:pt x="6987453" y="552012"/>
                </a:cubicBezTo>
                <a:cubicBezTo>
                  <a:pt x="6990977" y="552012"/>
                  <a:pt x="6994207" y="553305"/>
                  <a:pt x="6997144" y="555889"/>
                </a:cubicBezTo>
                <a:cubicBezTo>
                  <a:pt x="7000081" y="558473"/>
                  <a:pt x="7002255" y="561645"/>
                  <a:pt x="7003664" y="565405"/>
                </a:cubicBezTo>
                <a:cubicBezTo>
                  <a:pt x="7005779" y="567284"/>
                  <a:pt x="7007541" y="570221"/>
                  <a:pt x="7008951" y="574215"/>
                </a:cubicBezTo>
                <a:cubicBezTo>
                  <a:pt x="7010360" y="578209"/>
                  <a:pt x="7011065" y="581968"/>
                  <a:pt x="7011065" y="585493"/>
                </a:cubicBezTo>
                <a:cubicBezTo>
                  <a:pt x="7011065" y="587607"/>
                  <a:pt x="7010948" y="589017"/>
                  <a:pt x="7010713" y="589722"/>
                </a:cubicBezTo>
                <a:cubicBezTo>
                  <a:pt x="7017761" y="597240"/>
                  <a:pt x="7021285" y="604524"/>
                  <a:pt x="7021285" y="611572"/>
                </a:cubicBezTo>
                <a:cubicBezTo>
                  <a:pt x="7021285" y="612512"/>
                  <a:pt x="7021050" y="614157"/>
                  <a:pt x="7020581" y="616506"/>
                </a:cubicBezTo>
                <a:cubicBezTo>
                  <a:pt x="7023635" y="618151"/>
                  <a:pt x="7025867" y="620559"/>
                  <a:pt x="7027277" y="623731"/>
                </a:cubicBezTo>
                <a:cubicBezTo>
                  <a:pt x="7028687" y="626903"/>
                  <a:pt x="7029156" y="630133"/>
                  <a:pt x="7028687" y="633423"/>
                </a:cubicBezTo>
                <a:cubicBezTo>
                  <a:pt x="7031036" y="635302"/>
                  <a:pt x="7032739" y="637652"/>
                  <a:pt x="7033797" y="640471"/>
                </a:cubicBezTo>
                <a:cubicBezTo>
                  <a:pt x="7034854" y="643290"/>
                  <a:pt x="7035148" y="646110"/>
                  <a:pt x="7034678" y="648929"/>
                </a:cubicBezTo>
                <a:cubicBezTo>
                  <a:pt x="7036793" y="648929"/>
                  <a:pt x="7038731" y="650515"/>
                  <a:pt x="7040493" y="653687"/>
                </a:cubicBezTo>
                <a:cubicBezTo>
                  <a:pt x="7042255" y="656859"/>
                  <a:pt x="7042901" y="660089"/>
                  <a:pt x="7042431" y="663379"/>
                </a:cubicBezTo>
                <a:cubicBezTo>
                  <a:pt x="7045486" y="665023"/>
                  <a:pt x="7047483" y="667197"/>
                  <a:pt x="7048422" y="669898"/>
                </a:cubicBezTo>
                <a:cubicBezTo>
                  <a:pt x="7049362" y="672600"/>
                  <a:pt x="7049597" y="675831"/>
                  <a:pt x="7049127" y="679590"/>
                </a:cubicBezTo>
                <a:cubicBezTo>
                  <a:pt x="7052182" y="680530"/>
                  <a:pt x="7053709" y="683467"/>
                  <a:pt x="7053709" y="688401"/>
                </a:cubicBezTo>
                <a:cubicBezTo>
                  <a:pt x="7054414" y="684407"/>
                  <a:pt x="7055236" y="681470"/>
                  <a:pt x="7056176" y="679590"/>
                </a:cubicBezTo>
                <a:cubicBezTo>
                  <a:pt x="7057116" y="677711"/>
                  <a:pt x="7058525" y="675713"/>
                  <a:pt x="7060404" y="673599"/>
                </a:cubicBezTo>
                <a:cubicBezTo>
                  <a:pt x="7059935" y="671249"/>
                  <a:pt x="7059700" y="669722"/>
                  <a:pt x="7059700" y="669017"/>
                </a:cubicBezTo>
                <a:cubicBezTo>
                  <a:pt x="7059700" y="666433"/>
                  <a:pt x="7060170" y="664377"/>
                  <a:pt x="7061110" y="662850"/>
                </a:cubicBezTo>
                <a:cubicBezTo>
                  <a:pt x="7062049" y="661323"/>
                  <a:pt x="7063342" y="660442"/>
                  <a:pt x="7064986" y="660207"/>
                </a:cubicBezTo>
                <a:cubicBezTo>
                  <a:pt x="7064047" y="655743"/>
                  <a:pt x="7065221" y="651396"/>
                  <a:pt x="7068510" y="647167"/>
                </a:cubicBezTo>
                <a:cubicBezTo>
                  <a:pt x="7067806" y="645757"/>
                  <a:pt x="7067453" y="644348"/>
                  <a:pt x="7067453" y="642938"/>
                </a:cubicBezTo>
                <a:cubicBezTo>
                  <a:pt x="7067453" y="641293"/>
                  <a:pt x="7068217" y="639472"/>
                  <a:pt x="7069744" y="637475"/>
                </a:cubicBezTo>
                <a:cubicBezTo>
                  <a:pt x="7071271" y="635478"/>
                  <a:pt x="7072270" y="634127"/>
                  <a:pt x="7072740" y="633423"/>
                </a:cubicBezTo>
                <a:cubicBezTo>
                  <a:pt x="7071330" y="629193"/>
                  <a:pt x="7070625" y="625669"/>
                  <a:pt x="7070625" y="622850"/>
                </a:cubicBezTo>
                <a:cubicBezTo>
                  <a:pt x="7070625" y="620500"/>
                  <a:pt x="7071095" y="618268"/>
                  <a:pt x="7072035" y="616154"/>
                </a:cubicBezTo>
                <a:cubicBezTo>
                  <a:pt x="7072975" y="614039"/>
                  <a:pt x="7074502" y="611455"/>
                  <a:pt x="7076616" y="608400"/>
                </a:cubicBezTo>
                <a:cubicBezTo>
                  <a:pt x="7075206" y="605581"/>
                  <a:pt x="7074502" y="601352"/>
                  <a:pt x="7074502" y="595713"/>
                </a:cubicBezTo>
                <a:cubicBezTo>
                  <a:pt x="7074502" y="588195"/>
                  <a:pt x="7076029" y="581381"/>
                  <a:pt x="7079084" y="575272"/>
                </a:cubicBezTo>
                <a:cubicBezTo>
                  <a:pt x="7078144" y="571983"/>
                  <a:pt x="7077674" y="569399"/>
                  <a:pt x="7077674" y="567519"/>
                </a:cubicBezTo>
                <a:cubicBezTo>
                  <a:pt x="7077674" y="564700"/>
                  <a:pt x="7078378" y="562233"/>
                  <a:pt x="7079788" y="560118"/>
                </a:cubicBezTo>
                <a:cubicBezTo>
                  <a:pt x="7079788" y="554479"/>
                  <a:pt x="7081550" y="550015"/>
                  <a:pt x="7085074" y="546726"/>
                </a:cubicBezTo>
                <a:cubicBezTo>
                  <a:pt x="7088599" y="543437"/>
                  <a:pt x="7092593" y="541792"/>
                  <a:pt x="7097057" y="541792"/>
                </a:cubicBezTo>
                <a:close/>
                <a:moveTo>
                  <a:pt x="3201336" y="541792"/>
                </a:moveTo>
                <a:cubicBezTo>
                  <a:pt x="3205096" y="541792"/>
                  <a:pt x="3208326" y="543143"/>
                  <a:pt x="3211028" y="545845"/>
                </a:cubicBezTo>
                <a:cubicBezTo>
                  <a:pt x="3213730" y="548547"/>
                  <a:pt x="3214963" y="552365"/>
                  <a:pt x="3214728" y="557299"/>
                </a:cubicBezTo>
                <a:cubicBezTo>
                  <a:pt x="3216373" y="560588"/>
                  <a:pt x="3217195" y="564582"/>
                  <a:pt x="3217195" y="569281"/>
                </a:cubicBezTo>
                <a:cubicBezTo>
                  <a:pt x="3217195" y="577739"/>
                  <a:pt x="3215198" y="585140"/>
                  <a:pt x="3211204" y="591484"/>
                </a:cubicBezTo>
                <a:cubicBezTo>
                  <a:pt x="3212144" y="594538"/>
                  <a:pt x="3212614" y="597828"/>
                  <a:pt x="3212614" y="601352"/>
                </a:cubicBezTo>
                <a:cubicBezTo>
                  <a:pt x="3212614" y="607226"/>
                  <a:pt x="3210499" y="612864"/>
                  <a:pt x="3206270" y="618268"/>
                </a:cubicBezTo>
                <a:cubicBezTo>
                  <a:pt x="3206505" y="620148"/>
                  <a:pt x="3206976" y="622380"/>
                  <a:pt x="3207680" y="624964"/>
                </a:cubicBezTo>
                <a:cubicBezTo>
                  <a:pt x="3208384" y="627549"/>
                  <a:pt x="3208737" y="629663"/>
                  <a:pt x="3208737" y="631308"/>
                </a:cubicBezTo>
                <a:cubicBezTo>
                  <a:pt x="3208737" y="634832"/>
                  <a:pt x="3207562" y="637887"/>
                  <a:pt x="3205213" y="640471"/>
                </a:cubicBezTo>
                <a:cubicBezTo>
                  <a:pt x="3206388" y="643760"/>
                  <a:pt x="3203919" y="650691"/>
                  <a:pt x="3197812" y="661264"/>
                </a:cubicBezTo>
                <a:cubicBezTo>
                  <a:pt x="3198751" y="664083"/>
                  <a:pt x="3199221" y="666316"/>
                  <a:pt x="3199221" y="667960"/>
                </a:cubicBezTo>
                <a:cubicBezTo>
                  <a:pt x="3199221" y="669840"/>
                  <a:pt x="3198869" y="671719"/>
                  <a:pt x="3198163" y="673599"/>
                </a:cubicBezTo>
                <a:cubicBezTo>
                  <a:pt x="3197224" y="676653"/>
                  <a:pt x="3195228" y="679355"/>
                  <a:pt x="3192173" y="681705"/>
                </a:cubicBezTo>
                <a:cubicBezTo>
                  <a:pt x="3192642" y="691103"/>
                  <a:pt x="3190176" y="696976"/>
                  <a:pt x="3184773" y="699326"/>
                </a:cubicBezTo>
                <a:cubicBezTo>
                  <a:pt x="3184302" y="703085"/>
                  <a:pt x="3182657" y="707079"/>
                  <a:pt x="3179838" y="711308"/>
                </a:cubicBezTo>
                <a:cubicBezTo>
                  <a:pt x="3177018" y="715537"/>
                  <a:pt x="3173964" y="718357"/>
                  <a:pt x="3170675" y="719767"/>
                </a:cubicBezTo>
                <a:cubicBezTo>
                  <a:pt x="3170675" y="720706"/>
                  <a:pt x="3170499" y="722645"/>
                  <a:pt x="3170146" y="725582"/>
                </a:cubicBezTo>
                <a:cubicBezTo>
                  <a:pt x="3169794" y="728519"/>
                  <a:pt x="3169089" y="730927"/>
                  <a:pt x="3168031" y="732806"/>
                </a:cubicBezTo>
                <a:cubicBezTo>
                  <a:pt x="3166975" y="734686"/>
                  <a:pt x="3165390" y="736566"/>
                  <a:pt x="3163273" y="738445"/>
                </a:cubicBezTo>
                <a:cubicBezTo>
                  <a:pt x="3164449" y="746668"/>
                  <a:pt x="3160572" y="754892"/>
                  <a:pt x="3151645" y="763115"/>
                </a:cubicBezTo>
                <a:cubicBezTo>
                  <a:pt x="3151408" y="768754"/>
                  <a:pt x="3149589" y="773276"/>
                  <a:pt x="3146182" y="776683"/>
                </a:cubicBezTo>
                <a:cubicBezTo>
                  <a:pt x="3142775" y="780090"/>
                  <a:pt x="3138722" y="782146"/>
                  <a:pt x="3134023" y="782851"/>
                </a:cubicBezTo>
                <a:cubicBezTo>
                  <a:pt x="3133552" y="786140"/>
                  <a:pt x="3131144" y="789371"/>
                  <a:pt x="3126799" y="792542"/>
                </a:cubicBezTo>
                <a:cubicBezTo>
                  <a:pt x="3122452" y="795714"/>
                  <a:pt x="3118281" y="797300"/>
                  <a:pt x="3114286" y="797300"/>
                </a:cubicBezTo>
                <a:cubicBezTo>
                  <a:pt x="3113346" y="799885"/>
                  <a:pt x="3109529" y="802528"/>
                  <a:pt x="3102833" y="805230"/>
                </a:cubicBezTo>
                <a:cubicBezTo>
                  <a:pt x="3096137" y="807932"/>
                  <a:pt x="3091731" y="808578"/>
                  <a:pt x="3089618" y="807168"/>
                </a:cubicBezTo>
                <a:cubicBezTo>
                  <a:pt x="3083978" y="807638"/>
                  <a:pt x="3079514" y="806228"/>
                  <a:pt x="3076225" y="802939"/>
                </a:cubicBezTo>
                <a:cubicBezTo>
                  <a:pt x="3072936" y="799650"/>
                  <a:pt x="3071291" y="795773"/>
                  <a:pt x="3071291" y="791309"/>
                </a:cubicBezTo>
                <a:cubicBezTo>
                  <a:pt x="3071291" y="788020"/>
                  <a:pt x="3072231" y="785200"/>
                  <a:pt x="3074111" y="782851"/>
                </a:cubicBezTo>
                <a:cubicBezTo>
                  <a:pt x="3075991" y="780501"/>
                  <a:pt x="3078692" y="779326"/>
                  <a:pt x="3082216" y="779326"/>
                </a:cubicBezTo>
                <a:cubicBezTo>
                  <a:pt x="3083391" y="779326"/>
                  <a:pt x="3084331" y="779444"/>
                  <a:pt x="3085036" y="779679"/>
                </a:cubicBezTo>
                <a:cubicBezTo>
                  <a:pt x="3091614" y="774745"/>
                  <a:pt x="3096900" y="772278"/>
                  <a:pt x="3100895" y="772278"/>
                </a:cubicBezTo>
                <a:cubicBezTo>
                  <a:pt x="3102305" y="772278"/>
                  <a:pt x="3103362" y="772395"/>
                  <a:pt x="3104066" y="772630"/>
                </a:cubicBezTo>
                <a:cubicBezTo>
                  <a:pt x="3104536" y="769811"/>
                  <a:pt x="3106181" y="767168"/>
                  <a:pt x="3109000" y="764701"/>
                </a:cubicBezTo>
                <a:cubicBezTo>
                  <a:pt x="3111820" y="762234"/>
                  <a:pt x="3115109" y="760296"/>
                  <a:pt x="3118867" y="758886"/>
                </a:cubicBezTo>
                <a:cubicBezTo>
                  <a:pt x="3118867" y="756536"/>
                  <a:pt x="3119808" y="754069"/>
                  <a:pt x="3121687" y="751485"/>
                </a:cubicBezTo>
                <a:cubicBezTo>
                  <a:pt x="3123567" y="748900"/>
                  <a:pt x="3125800" y="746786"/>
                  <a:pt x="3128383" y="745141"/>
                </a:cubicBezTo>
                <a:cubicBezTo>
                  <a:pt x="3127915" y="743732"/>
                  <a:pt x="3127678" y="742674"/>
                  <a:pt x="3127678" y="741969"/>
                </a:cubicBezTo>
                <a:cubicBezTo>
                  <a:pt x="3127678" y="738445"/>
                  <a:pt x="3129206" y="734510"/>
                  <a:pt x="3132260" y="730163"/>
                </a:cubicBezTo>
                <a:cubicBezTo>
                  <a:pt x="3135315" y="725817"/>
                  <a:pt x="3138369" y="723056"/>
                  <a:pt x="3141424" y="721881"/>
                </a:cubicBezTo>
                <a:cubicBezTo>
                  <a:pt x="3136019" y="719062"/>
                  <a:pt x="3133319" y="714715"/>
                  <a:pt x="3133319" y="708841"/>
                </a:cubicBezTo>
                <a:cubicBezTo>
                  <a:pt x="3130969" y="708607"/>
                  <a:pt x="3128795" y="706962"/>
                  <a:pt x="3126799" y="703908"/>
                </a:cubicBezTo>
                <a:cubicBezTo>
                  <a:pt x="3124800" y="700853"/>
                  <a:pt x="3123803" y="697564"/>
                  <a:pt x="3123803" y="694040"/>
                </a:cubicBezTo>
                <a:cubicBezTo>
                  <a:pt x="3123803" y="691925"/>
                  <a:pt x="3124389" y="689928"/>
                  <a:pt x="3125565" y="688048"/>
                </a:cubicBezTo>
                <a:cubicBezTo>
                  <a:pt x="3122041" y="686874"/>
                  <a:pt x="3119397" y="684994"/>
                  <a:pt x="3117635" y="682410"/>
                </a:cubicBezTo>
                <a:cubicBezTo>
                  <a:pt x="3115873" y="679825"/>
                  <a:pt x="3114992" y="676771"/>
                  <a:pt x="3114992" y="673247"/>
                </a:cubicBezTo>
                <a:cubicBezTo>
                  <a:pt x="3114992" y="670662"/>
                  <a:pt x="3115462" y="668078"/>
                  <a:pt x="3116401" y="665493"/>
                </a:cubicBezTo>
                <a:cubicBezTo>
                  <a:pt x="3113113" y="663614"/>
                  <a:pt x="3110586" y="661617"/>
                  <a:pt x="3108823" y="659502"/>
                </a:cubicBezTo>
                <a:cubicBezTo>
                  <a:pt x="3107061" y="657387"/>
                  <a:pt x="3106298" y="654920"/>
                  <a:pt x="3106533" y="652101"/>
                </a:cubicBezTo>
                <a:cubicBezTo>
                  <a:pt x="3103009" y="649752"/>
                  <a:pt x="3101247" y="646110"/>
                  <a:pt x="3101247" y="641176"/>
                </a:cubicBezTo>
                <a:cubicBezTo>
                  <a:pt x="3101247" y="638826"/>
                  <a:pt x="3101599" y="636594"/>
                  <a:pt x="3102305" y="634480"/>
                </a:cubicBezTo>
                <a:cubicBezTo>
                  <a:pt x="3096431" y="628136"/>
                  <a:pt x="3093494" y="621323"/>
                  <a:pt x="3093494" y="614039"/>
                </a:cubicBezTo>
                <a:cubicBezTo>
                  <a:pt x="3093494" y="611925"/>
                  <a:pt x="3093611" y="610280"/>
                  <a:pt x="3093847" y="609105"/>
                </a:cubicBezTo>
                <a:cubicBezTo>
                  <a:pt x="3090557" y="607461"/>
                  <a:pt x="3088090" y="605170"/>
                  <a:pt x="3086446" y="602233"/>
                </a:cubicBezTo>
                <a:cubicBezTo>
                  <a:pt x="3084801" y="599296"/>
                  <a:pt x="3083978" y="595948"/>
                  <a:pt x="3083978" y="592189"/>
                </a:cubicBezTo>
                <a:cubicBezTo>
                  <a:pt x="3083978" y="588665"/>
                  <a:pt x="3084683" y="585375"/>
                  <a:pt x="3086092" y="582321"/>
                </a:cubicBezTo>
                <a:cubicBezTo>
                  <a:pt x="3079985" y="578092"/>
                  <a:pt x="3076930" y="573393"/>
                  <a:pt x="3076930" y="568224"/>
                </a:cubicBezTo>
                <a:cubicBezTo>
                  <a:pt x="3076930" y="562350"/>
                  <a:pt x="3079514" y="557651"/>
                  <a:pt x="3084683" y="554127"/>
                </a:cubicBezTo>
                <a:cubicBezTo>
                  <a:pt x="3086798" y="552717"/>
                  <a:pt x="3089147" y="552012"/>
                  <a:pt x="3091731" y="552012"/>
                </a:cubicBezTo>
                <a:cubicBezTo>
                  <a:pt x="3095256" y="552012"/>
                  <a:pt x="3098487" y="553305"/>
                  <a:pt x="3101424" y="555889"/>
                </a:cubicBezTo>
                <a:cubicBezTo>
                  <a:pt x="3104361" y="558473"/>
                  <a:pt x="3106533" y="561645"/>
                  <a:pt x="3107943" y="565405"/>
                </a:cubicBezTo>
                <a:cubicBezTo>
                  <a:pt x="3110058" y="567284"/>
                  <a:pt x="3111820" y="570221"/>
                  <a:pt x="3113231" y="574215"/>
                </a:cubicBezTo>
                <a:cubicBezTo>
                  <a:pt x="3114639" y="578209"/>
                  <a:pt x="3115344" y="581968"/>
                  <a:pt x="3115344" y="585493"/>
                </a:cubicBezTo>
                <a:cubicBezTo>
                  <a:pt x="3115344" y="587607"/>
                  <a:pt x="3115227" y="589017"/>
                  <a:pt x="3114992" y="589722"/>
                </a:cubicBezTo>
                <a:cubicBezTo>
                  <a:pt x="3122041" y="597240"/>
                  <a:pt x="3125565" y="604524"/>
                  <a:pt x="3125565" y="611572"/>
                </a:cubicBezTo>
                <a:cubicBezTo>
                  <a:pt x="3125565" y="612512"/>
                  <a:pt x="3125329" y="614157"/>
                  <a:pt x="3124860" y="616506"/>
                </a:cubicBezTo>
                <a:cubicBezTo>
                  <a:pt x="3127915" y="618151"/>
                  <a:pt x="3130146" y="620559"/>
                  <a:pt x="3131556" y="623731"/>
                </a:cubicBezTo>
                <a:cubicBezTo>
                  <a:pt x="3132965" y="626903"/>
                  <a:pt x="3133436" y="630133"/>
                  <a:pt x="3132965" y="633423"/>
                </a:cubicBezTo>
                <a:cubicBezTo>
                  <a:pt x="3135315" y="635302"/>
                  <a:pt x="3137019" y="637652"/>
                  <a:pt x="3138076" y="640471"/>
                </a:cubicBezTo>
                <a:cubicBezTo>
                  <a:pt x="3139133" y="643290"/>
                  <a:pt x="3139426" y="646110"/>
                  <a:pt x="3138956" y="648929"/>
                </a:cubicBezTo>
                <a:cubicBezTo>
                  <a:pt x="3141072" y="648929"/>
                  <a:pt x="3143009" y="650515"/>
                  <a:pt x="3144771" y="653687"/>
                </a:cubicBezTo>
                <a:cubicBezTo>
                  <a:pt x="3146532" y="656859"/>
                  <a:pt x="3147180" y="660089"/>
                  <a:pt x="3146709" y="663379"/>
                </a:cubicBezTo>
                <a:cubicBezTo>
                  <a:pt x="3149764" y="665023"/>
                  <a:pt x="3151762" y="667197"/>
                  <a:pt x="3152702" y="669898"/>
                </a:cubicBezTo>
                <a:cubicBezTo>
                  <a:pt x="3153641" y="672600"/>
                  <a:pt x="3153875" y="675831"/>
                  <a:pt x="3153407" y="679590"/>
                </a:cubicBezTo>
                <a:cubicBezTo>
                  <a:pt x="3156461" y="680530"/>
                  <a:pt x="3157988" y="683467"/>
                  <a:pt x="3157988" y="688401"/>
                </a:cubicBezTo>
                <a:cubicBezTo>
                  <a:pt x="3158692" y="684407"/>
                  <a:pt x="3159515" y="681470"/>
                  <a:pt x="3160455" y="679590"/>
                </a:cubicBezTo>
                <a:cubicBezTo>
                  <a:pt x="3161393" y="677711"/>
                  <a:pt x="3162805" y="675713"/>
                  <a:pt x="3164684" y="673599"/>
                </a:cubicBezTo>
                <a:cubicBezTo>
                  <a:pt x="3164213" y="671249"/>
                  <a:pt x="3163978" y="669722"/>
                  <a:pt x="3163978" y="669017"/>
                </a:cubicBezTo>
                <a:cubicBezTo>
                  <a:pt x="3163978" y="666433"/>
                  <a:pt x="3164449" y="664377"/>
                  <a:pt x="3165390" y="662850"/>
                </a:cubicBezTo>
                <a:cubicBezTo>
                  <a:pt x="3166329" y="661323"/>
                  <a:pt x="3167621" y="660442"/>
                  <a:pt x="3169265" y="660207"/>
                </a:cubicBezTo>
                <a:cubicBezTo>
                  <a:pt x="3168325" y="655743"/>
                  <a:pt x="3169500" y="651396"/>
                  <a:pt x="3172790" y="647167"/>
                </a:cubicBezTo>
                <a:cubicBezTo>
                  <a:pt x="3172085" y="645757"/>
                  <a:pt x="3171733" y="644348"/>
                  <a:pt x="3171733" y="642938"/>
                </a:cubicBezTo>
                <a:cubicBezTo>
                  <a:pt x="3171733" y="641293"/>
                  <a:pt x="3172495" y="639472"/>
                  <a:pt x="3174024" y="637475"/>
                </a:cubicBezTo>
                <a:cubicBezTo>
                  <a:pt x="3175549" y="635478"/>
                  <a:pt x="3176550" y="634127"/>
                  <a:pt x="3177018" y="633423"/>
                </a:cubicBezTo>
                <a:cubicBezTo>
                  <a:pt x="3175609" y="629193"/>
                  <a:pt x="3174904" y="625669"/>
                  <a:pt x="3174904" y="622850"/>
                </a:cubicBezTo>
                <a:cubicBezTo>
                  <a:pt x="3174904" y="620500"/>
                  <a:pt x="3175373" y="618268"/>
                  <a:pt x="3176312" y="616154"/>
                </a:cubicBezTo>
                <a:cubicBezTo>
                  <a:pt x="3177253" y="614039"/>
                  <a:pt x="3178781" y="611455"/>
                  <a:pt x="3180895" y="608400"/>
                </a:cubicBezTo>
                <a:cubicBezTo>
                  <a:pt x="3179486" y="605581"/>
                  <a:pt x="3178781" y="601352"/>
                  <a:pt x="3178781" y="595713"/>
                </a:cubicBezTo>
                <a:cubicBezTo>
                  <a:pt x="3178781" y="588195"/>
                  <a:pt x="3180309" y="581381"/>
                  <a:pt x="3183362" y="575272"/>
                </a:cubicBezTo>
                <a:cubicBezTo>
                  <a:pt x="3182423" y="571983"/>
                  <a:pt x="3181952" y="569399"/>
                  <a:pt x="3181952" y="567519"/>
                </a:cubicBezTo>
                <a:cubicBezTo>
                  <a:pt x="3181952" y="564700"/>
                  <a:pt x="3182657" y="562233"/>
                  <a:pt x="3184068" y="560118"/>
                </a:cubicBezTo>
                <a:cubicBezTo>
                  <a:pt x="3184068" y="554479"/>
                  <a:pt x="3185830" y="550015"/>
                  <a:pt x="3189353" y="546726"/>
                </a:cubicBezTo>
                <a:cubicBezTo>
                  <a:pt x="3192879" y="543437"/>
                  <a:pt x="3196871" y="541792"/>
                  <a:pt x="3201336" y="541792"/>
                </a:cubicBezTo>
                <a:close/>
                <a:moveTo>
                  <a:pt x="1944037" y="541792"/>
                </a:moveTo>
                <a:cubicBezTo>
                  <a:pt x="1947796" y="541792"/>
                  <a:pt x="1951026" y="543143"/>
                  <a:pt x="1953728" y="545845"/>
                </a:cubicBezTo>
                <a:cubicBezTo>
                  <a:pt x="1956430" y="548547"/>
                  <a:pt x="1957664" y="552365"/>
                  <a:pt x="1957428" y="557299"/>
                </a:cubicBezTo>
                <a:cubicBezTo>
                  <a:pt x="1959073" y="560588"/>
                  <a:pt x="1959895" y="564582"/>
                  <a:pt x="1959895" y="569281"/>
                </a:cubicBezTo>
                <a:cubicBezTo>
                  <a:pt x="1959895" y="577739"/>
                  <a:pt x="1957898" y="585140"/>
                  <a:pt x="1953904" y="591484"/>
                </a:cubicBezTo>
                <a:cubicBezTo>
                  <a:pt x="1954843" y="594538"/>
                  <a:pt x="1955313" y="597828"/>
                  <a:pt x="1955313" y="601352"/>
                </a:cubicBezTo>
                <a:cubicBezTo>
                  <a:pt x="1955313" y="607226"/>
                  <a:pt x="1953199" y="612864"/>
                  <a:pt x="1948970" y="618268"/>
                </a:cubicBezTo>
                <a:cubicBezTo>
                  <a:pt x="1949205" y="620148"/>
                  <a:pt x="1949675" y="622380"/>
                  <a:pt x="1950380" y="624964"/>
                </a:cubicBezTo>
                <a:cubicBezTo>
                  <a:pt x="1951085" y="627549"/>
                  <a:pt x="1951438" y="629663"/>
                  <a:pt x="1951438" y="631308"/>
                </a:cubicBezTo>
                <a:cubicBezTo>
                  <a:pt x="1951438" y="634832"/>
                  <a:pt x="1950262" y="637887"/>
                  <a:pt x="1947913" y="640471"/>
                </a:cubicBezTo>
                <a:cubicBezTo>
                  <a:pt x="1949088" y="643760"/>
                  <a:pt x="1946621" y="650691"/>
                  <a:pt x="1940511" y="661264"/>
                </a:cubicBezTo>
                <a:cubicBezTo>
                  <a:pt x="1941451" y="664083"/>
                  <a:pt x="1941922" y="666316"/>
                  <a:pt x="1941922" y="667960"/>
                </a:cubicBezTo>
                <a:cubicBezTo>
                  <a:pt x="1941922" y="669840"/>
                  <a:pt x="1941569" y="671719"/>
                  <a:pt x="1940865" y="673599"/>
                </a:cubicBezTo>
                <a:cubicBezTo>
                  <a:pt x="1939925" y="676653"/>
                  <a:pt x="1937927" y="679355"/>
                  <a:pt x="1934873" y="681705"/>
                </a:cubicBezTo>
                <a:cubicBezTo>
                  <a:pt x="1935343" y="691103"/>
                  <a:pt x="1932876" y="696976"/>
                  <a:pt x="1927472" y="699326"/>
                </a:cubicBezTo>
                <a:cubicBezTo>
                  <a:pt x="1927002" y="703085"/>
                  <a:pt x="1925358" y="707079"/>
                  <a:pt x="1922539" y="711308"/>
                </a:cubicBezTo>
                <a:cubicBezTo>
                  <a:pt x="1919719" y="715537"/>
                  <a:pt x="1916664" y="718357"/>
                  <a:pt x="1913375" y="719767"/>
                </a:cubicBezTo>
                <a:cubicBezTo>
                  <a:pt x="1913375" y="720706"/>
                  <a:pt x="1913199" y="722645"/>
                  <a:pt x="1912847" y="725582"/>
                </a:cubicBezTo>
                <a:cubicBezTo>
                  <a:pt x="1912494" y="728519"/>
                  <a:pt x="1911790" y="730927"/>
                  <a:pt x="1910732" y="732806"/>
                </a:cubicBezTo>
                <a:cubicBezTo>
                  <a:pt x="1909674" y="734686"/>
                  <a:pt x="1908088" y="736566"/>
                  <a:pt x="1905974" y="738445"/>
                </a:cubicBezTo>
                <a:cubicBezTo>
                  <a:pt x="1907149" y="746668"/>
                  <a:pt x="1903272" y="754892"/>
                  <a:pt x="1894344" y="763115"/>
                </a:cubicBezTo>
                <a:cubicBezTo>
                  <a:pt x="1894109" y="768754"/>
                  <a:pt x="1892288" y="773276"/>
                  <a:pt x="1888881" y="776683"/>
                </a:cubicBezTo>
                <a:cubicBezTo>
                  <a:pt x="1885475" y="780090"/>
                  <a:pt x="1881422" y="782146"/>
                  <a:pt x="1876723" y="782851"/>
                </a:cubicBezTo>
                <a:cubicBezTo>
                  <a:pt x="1876253" y="786140"/>
                  <a:pt x="1873845" y="789371"/>
                  <a:pt x="1869499" y="792542"/>
                </a:cubicBezTo>
                <a:cubicBezTo>
                  <a:pt x="1865152" y="795714"/>
                  <a:pt x="1860981" y="797300"/>
                  <a:pt x="1856987" y="797300"/>
                </a:cubicBezTo>
                <a:cubicBezTo>
                  <a:pt x="1856047" y="799885"/>
                  <a:pt x="1852229" y="802528"/>
                  <a:pt x="1845533" y="805230"/>
                </a:cubicBezTo>
                <a:cubicBezTo>
                  <a:pt x="1838837" y="807932"/>
                  <a:pt x="1834431" y="808578"/>
                  <a:pt x="1832317" y="807168"/>
                </a:cubicBezTo>
                <a:cubicBezTo>
                  <a:pt x="1826678" y="807638"/>
                  <a:pt x="1822214" y="806228"/>
                  <a:pt x="1818925" y="802939"/>
                </a:cubicBezTo>
                <a:cubicBezTo>
                  <a:pt x="1815635" y="799650"/>
                  <a:pt x="1813991" y="795773"/>
                  <a:pt x="1813991" y="791309"/>
                </a:cubicBezTo>
                <a:cubicBezTo>
                  <a:pt x="1813991" y="788020"/>
                  <a:pt x="1814931" y="785200"/>
                  <a:pt x="1816811" y="782851"/>
                </a:cubicBezTo>
                <a:cubicBezTo>
                  <a:pt x="1818690" y="780501"/>
                  <a:pt x="1821392" y="779326"/>
                  <a:pt x="1824916" y="779326"/>
                </a:cubicBezTo>
                <a:cubicBezTo>
                  <a:pt x="1826091" y="779326"/>
                  <a:pt x="1827031" y="779444"/>
                  <a:pt x="1827735" y="779679"/>
                </a:cubicBezTo>
                <a:cubicBezTo>
                  <a:pt x="1834314" y="774745"/>
                  <a:pt x="1839601" y="772278"/>
                  <a:pt x="1843594" y="772278"/>
                </a:cubicBezTo>
                <a:cubicBezTo>
                  <a:pt x="1845005" y="772278"/>
                  <a:pt x="1846062" y="772395"/>
                  <a:pt x="1846767" y="772630"/>
                </a:cubicBezTo>
                <a:cubicBezTo>
                  <a:pt x="1847236" y="769811"/>
                  <a:pt x="1848882" y="767168"/>
                  <a:pt x="1851701" y="764701"/>
                </a:cubicBezTo>
                <a:cubicBezTo>
                  <a:pt x="1854520" y="762234"/>
                  <a:pt x="1857809" y="760296"/>
                  <a:pt x="1861568" y="758886"/>
                </a:cubicBezTo>
                <a:cubicBezTo>
                  <a:pt x="1861568" y="756536"/>
                  <a:pt x="1862508" y="754069"/>
                  <a:pt x="1864387" y="751485"/>
                </a:cubicBezTo>
                <a:cubicBezTo>
                  <a:pt x="1866267" y="748900"/>
                  <a:pt x="1868500" y="746786"/>
                  <a:pt x="1871084" y="745141"/>
                </a:cubicBezTo>
                <a:cubicBezTo>
                  <a:pt x="1870614" y="743732"/>
                  <a:pt x="1870379" y="742674"/>
                  <a:pt x="1870379" y="741969"/>
                </a:cubicBezTo>
                <a:cubicBezTo>
                  <a:pt x="1870379" y="738445"/>
                  <a:pt x="1871906" y="734510"/>
                  <a:pt x="1874961" y="730163"/>
                </a:cubicBezTo>
                <a:cubicBezTo>
                  <a:pt x="1878015" y="725817"/>
                  <a:pt x="1881069" y="723056"/>
                  <a:pt x="1884124" y="721881"/>
                </a:cubicBezTo>
                <a:cubicBezTo>
                  <a:pt x="1878720" y="719062"/>
                  <a:pt x="1876018" y="714715"/>
                  <a:pt x="1876018" y="708841"/>
                </a:cubicBezTo>
                <a:cubicBezTo>
                  <a:pt x="1873669" y="708607"/>
                  <a:pt x="1871495" y="706962"/>
                  <a:pt x="1869499" y="703908"/>
                </a:cubicBezTo>
                <a:cubicBezTo>
                  <a:pt x="1867501" y="700853"/>
                  <a:pt x="1866503" y="697564"/>
                  <a:pt x="1866503" y="694040"/>
                </a:cubicBezTo>
                <a:cubicBezTo>
                  <a:pt x="1866503" y="691925"/>
                  <a:pt x="1867090" y="689928"/>
                  <a:pt x="1868265" y="688048"/>
                </a:cubicBezTo>
                <a:cubicBezTo>
                  <a:pt x="1864740" y="686874"/>
                  <a:pt x="1862097" y="684994"/>
                  <a:pt x="1860335" y="682410"/>
                </a:cubicBezTo>
                <a:cubicBezTo>
                  <a:pt x="1858573" y="679825"/>
                  <a:pt x="1857691" y="676771"/>
                  <a:pt x="1857691" y="673247"/>
                </a:cubicBezTo>
                <a:cubicBezTo>
                  <a:pt x="1857691" y="670662"/>
                  <a:pt x="1858161" y="668078"/>
                  <a:pt x="1859101" y="665493"/>
                </a:cubicBezTo>
                <a:cubicBezTo>
                  <a:pt x="1855813" y="663614"/>
                  <a:pt x="1853286" y="661617"/>
                  <a:pt x="1851524" y="659502"/>
                </a:cubicBezTo>
                <a:cubicBezTo>
                  <a:pt x="1849762" y="657387"/>
                  <a:pt x="1848999" y="654920"/>
                  <a:pt x="1849234" y="652101"/>
                </a:cubicBezTo>
                <a:cubicBezTo>
                  <a:pt x="1845709" y="649752"/>
                  <a:pt x="1843947" y="646110"/>
                  <a:pt x="1843947" y="641176"/>
                </a:cubicBezTo>
                <a:cubicBezTo>
                  <a:pt x="1843947" y="638826"/>
                  <a:pt x="1844300" y="636594"/>
                  <a:pt x="1845005" y="634480"/>
                </a:cubicBezTo>
                <a:cubicBezTo>
                  <a:pt x="1839131" y="628136"/>
                  <a:pt x="1836194" y="621323"/>
                  <a:pt x="1836194" y="614039"/>
                </a:cubicBezTo>
                <a:cubicBezTo>
                  <a:pt x="1836194" y="611925"/>
                  <a:pt x="1836311" y="610280"/>
                  <a:pt x="1836546" y="609105"/>
                </a:cubicBezTo>
                <a:cubicBezTo>
                  <a:pt x="1833257" y="607461"/>
                  <a:pt x="1830790" y="605170"/>
                  <a:pt x="1829145" y="602233"/>
                </a:cubicBezTo>
                <a:cubicBezTo>
                  <a:pt x="1827501" y="599296"/>
                  <a:pt x="1826678" y="595948"/>
                  <a:pt x="1826678" y="592189"/>
                </a:cubicBezTo>
                <a:cubicBezTo>
                  <a:pt x="1826678" y="588665"/>
                  <a:pt x="1827383" y="585375"/>
                  <a:pt x="1828792" y="582321"/>
                </a:cubicBezTo>
                <a:cubicBezTo>
                  <a:pt x="1822684" y="578092"/>
                  <a:pt x="1819630" y="573393"/>
                  <a:pt x="1819630" y="568224"/>
                </a:cubicBezTo>
                <a:cubicBezTo>
                  <a:pt x="1819630" y="562350"/>
                  <a:pt x="1822214" y="557651"/>
                  <a:pt x="1827383" y="554127"/>
                </a:cubicBezTo>
                <a:cubicBezTo>
                  <a:pt x="1829498" y="552717"/>
                  <a:pt x="1831847" y="552012"/>
                  <a:pt x="1834431" y="552012"/>
                </a:cubicBezTo>
                <a:cubicBezTo>
                  <a:pt x="1837956" y="552012"/>
                  <a:pt x="1841187" y="553305"/>
                  <a:pt x="1844123" y="555889"/>
                </a:cubicBezTo>
                <a:cubicBezTo>
                  <a:pt x="1847060" y="558473"/>
                  <a:pt x="1849234" y="561645"/>
                  <a:pt x="1850643" y="565405"/>
                </a:cubicBezTo>
                <a:cubicBezTo>
                  <a:pt x="1852758" y="567284"/>
                  <a:pt x="1854520" y="570221"/>
                  <a:pt x="1855929" y="574215"/>
                </a:cubicBezTo>
                <a:cubicBezTo>
                  <a:pt x="1857339" y="578209"/>
                  <a:pt x="1858044" y="581968"/>
                  <a:pt x="1858044" y="585493"/>
                </a:cubicBezTo>
                <a:cubicBezTo>
                  <a:pt x="1858044" y="587607"/>
                  <a:pt x="1857927" y="589017"/>
                  <a:pt x="1857691" y="589722"/>
                </a:cubicBezTo>
                <a:cubicBezTo>
                  <a:pt x="1864740" y="597240"/>
                  <a:pt x="1868265" y="604524"/>
                  <a:pt x="1868265" y="611572"/>
                </a:cubicBezTo>
                <a:cubicBezTo>
                  <a:pt x="1868265" y="612512"/>
                  <a:pt x="1868030" y="614157"/>
                  <a:pt x="1867560" y="616506"/>
                </a:cubicBezTo>
                <a:cubicBezTo>
                  <a:pt x="1870614" y="618151"/>
                  <a:pt x="1872846" y="620559"/>
                  <a:pt x="1874255" y="623731"/>
                </a:cubicBezTo>
                <a:cubicBezTo>
                  <a:pt x="1875666" y="626903"/>
                  <a:pt x="1876135" y="630133"/>
                  <a:pt x="1875666" y="633423"/>
                </a:cubicBezTo>
                <a:cubicBezTo>
                  <a:pt x="1878015" y="635302"/>
                  <a:pt x="1879718" y="637652"/>
                  <a:pt x="1880776" y="640471"/>
                </a:cubicBezTo>
                <a:cubicBezTo>
                  <a:pt x="1881833" y="643290"/>
                  <a:pt x="1882127" y="646110"/>
                  <a:pt x="1881656" y="648929"/>
                </a:cubicBezTo>
                <a:cubicBezTo>
                  <a:pt x="1883772" y="648929"/>
                  <a:pt x="1885710" y="650515"/>
                  <a:pt x="1887472" y="653687"/>
                </a:cubicBezTo>
                <a:cubicBezTo>
                  <a:pt x="1889234" y="656859"/>
                  <a:pt x="1889880" y="660089"/>
                  <a:pt x="1889410" y="663379"/>
                </a:cubicBezTo>
                <a:cubicBezTo>
                  <a:pt x="1892465" y="665023"/>
                  <a:pt x="1894461" y="667197"/>
                  <a:pt x="1895401" y="669898"/>
                </a:cubicBezTo>
                <a:cubicBezTo>
                  <a:pt x="1896342" y="672600"/>
                  <a:pt x="1896576" y="675831"/>
                  <a:pt x="1896106" y="679590"/>
                </a:cubicBezTo>
                <a:cubicBezTo>
                  <a:pt x="1899160" y="680530"/>
                  <a:pt x="1900688" y="683467"/>
                  <a:pt x="1900688" y="688401"/>
                </a:cubicBezTo>
                <a:cubicBezTo>
                  <a:pt x="1901393" y="684407"/>
                  <a:pt x="1902215" y="681470"/>
                  <a:pt x="1903155" y="679590"/>
                </a:cubicBezTo>
                <a:cubicBezTo>
                  <a:pt x="1904094" y="677711"/>
                  <a:pt x="1905505" y="675713"/>
                  <a:pt x="1907384" y="673599"/>
                </a:cubicBezTo>
                <a:cubicBezTo>
                  <a:pt x="1906914" y="671249"/>
                  <a:pt x="1906679" y="669722"/>
                  <a:pt x="1906679" y="669017"/>
                </a:cubicBezTo>
                <a:cubicBezTo>
                  <a:pt x="1906679" y="666433"/>
                  <a:pt x="1907149" y="664377"/>
                  <a:pt x="1908088" y="662850"/>
                </a:cubicBezTo>
                <a:cubicBezTo>
                  <a:pt x="1909029" y="661323"/>
                  <a:pt x="1910321" y="660442"/>
                  <a:pt x="1911965" y="660207"/>
                </a:cubicBezTo>
                <a:cubicBezTo>
                  <a:pt x="1911026" y="655743"/>
                  <a:pt x="1912200" y="651396"/>
                  <a:pt x="1915490" y="647167"/>
                </a:cubicBezTo>
                <a:cubicBezTo>
                  <a:pt x="1914785" y="645757"/>
                  <a:pt x="1914433" y="644348"/>
                  <a:pt x="1914433" y="642938"/>
                </a:cubicBezTo>
                <a:cubicBezTo>
                  <a:pt x="1914433" y="641293"/>
                  <a:pt x="1915196" y="639472"/>
                  <a:pt x="1916723" y="637475"/>
                </a:cubicBezTo>
                <a:cubicBezTo>
                  <a:pt x="1918250" y="635478"/>
                  <a:pt x="1919249" y="634127"/>
                  <a:pt x="1919719" y="633423"/>
                </a:cubicBezTo>
                <a:cubicBezTo>
                  <a:pt x="1918309" y="629193"/>
                  <a:pt x="1917605" y="625669"/>
                  <a:pt x="1917605" y="622850"/>
                </a:cubicBezTo>
                <a:cubicBezTo>
                  <a:pt x="1917605" y="620500"/>
                  <a:pt x="1918074" y="618268"/>
                  <a:pt x="1919013" y="616154"/>
                </a:cubicBezTo>
                <a:cubicBezTo>
                  <a:pt x="1919954" y="614039"/>
                  <a:pt x="1921481" y="611455"/>
                  <a:pt x="1923595" y="608400"/>
                </a:cubicBezTo>
                <a:cubicBezTo>
                  <a:pt x="1922186" y="605581"/>
                  <a:pt x="1921481" y="601352"/>
                  <a:pt x="1921481" y="595713"/>
                </a:cubicBezTo>
                <a:cubicBezTo>
                  <a:pt x="1921481" y="588195"/>
                  <a:pt x="1923009" y="581381"/>
                  <a:pt x="1926062" y="575272"/>
                </a:cubicBezTo>
                <a:cubicBezTo>
                  <a:pt x="1925123" y="571983"/>
                  <a:pt x="1924653" y="569399"/>
                  <a:pt x="1924653" y="567519"/>
                </a:cubicBezTo>
                <a:cubicBezTo>
                  <a:pt x="1924653" y="564700"/>
                  <a:pt x="1925358" y="562233"/>
                  <a:pt x="1926767" y="560118"/>
                </a:cubicBezTo>
                <a:cubicBezTo>
                  <a:pt x="1926767" y="554479"/>
                  <a:pt x="1928529" y="550015"/>
                  <a:pt x="1932054" y="546726"/>
                </a:cubicBezTo>
                <a:cubicBezTo>
                  <a:pt x="1935577" y="543437"/>
                  <a:pt x="1939572" y="541792"/>
                  <a:pt x="1944037" y="541792"/>
                </a:cubicBezTo>
                <a:close/>
                <a:moveTo>
                  <a:pt x="467662" y="541792"/>
                </a:moveTo>
                <a:cubicBezTo>
                  <a:pt x="471421" y="541792"/>
                  <a:pt x="474652" y="543143"/>
                  <a:pt x="477354" y="545845"/>
                </a:cubicBezTo>
                <a:cubicBezTo>
                  <a:pt x="480056" y="548547"/>
                  <a:pt x="481289" y="552365"/>
                  <a:pt x="481054" y="557299"/>
                </a:cubicBezTo>
                <a:cubicBezTo>
                  <a:pt x="482699" y="560588"/>
                  <a:pt x="483521" y="564582"/>
                  <a:pt x="483521" y="569281"/>
                </a:cubicBezTo>
                <a:cubicBezTo>
                  <a:pt x="483521" y="577739"/>
                  <a:pt x="481524" y="585140"/>
                  <a:pt x="477530" y="591484"/>
                </a:cubicBezTo>
                <a:cubicBezTo>
                  <a:pt x="478470" y="594538"/>
                  <a:pt x="478940" y="597828"/>
                  <a:pt x="478940" y="601352"/>
                </a:cubicBezTo>
                <a:cubicBezTo>
                  <a:pt x="478940" y="607226"/>
                  <a:pt x="476825" y="612864"/>
                  <a:pt x="472596" y="618268"/>
                </a:cubicBezTo>
                <a:cubicBezTo>
                  <a:pt x="472831" y="620148"/>
                  <a:pt x="473301" y="622380"/>
                  <a:pt x="474006" y="624964"/>
                </a:cubicBezTo>
                <a:cubicBezTo>
                  <a:pt x="474711" y="627549"/>
                  <a:pt x="475063" y="629663"/>
                  <a:pt x="475063" y="631308"/>
                </a:cubicBezTo>
                <a:cubicBezTo>
                  <a:pt x="475063" y="634832"/>
                  <a:pt x="473888" y="637887"/>
                  <a:pt x="471539" y="640471"/>
                </a:cubicBezTo>
                <a:cubicBezTo>
                  <a:pt x="472713" y="643760"/>
                  <a:pt x="470247" y="650691"/>
                  <a:pt x="464138" y="661264"/>
                </a:cubicBezTo>
                <a:cubicBezTo>
                  <a:pt x="465078" y="664083"/>
                  <a:pt x="465548" y="666316"/>
                  <a:pt x="465548" y="667960"/>
                </a:cubicBezTo>
                <a:cubicBezTo>
                  <a:pt x="465548" y="669840"/>
                  <a:pt x="465195" y="671719"/>
                  <a:pt x="464491" y="673599"/>
                </a:cubicBezTo>
                <a:cubicBezTo>
                  <a:pt x="463551" y="676653"/>
                  <a:pt x="461554" y="679355"/>
                  <a:pt x="458499" y="681705"/>
                </a:cubicBezTo>
                <a:cubicBezTo>
                  <a:pt x="458969" y="691103"/>
                  <a:pt x="456502" y="696976"/>
                  <a:pt x="451099" y="699326"/>
                </a:cubicBezTo>
                <a:cubicBezTo>
                  <a:pt x="450628" y="703085"/>
                  <a:pt x="448984" y="707079"/>
                  <a:pt x="446164" y="711308"/>
                </a:cubicBezTo>
                <a:cubicBezTo>
                  <a:pt x="443344" y="715537"/>
                  <a:pt x="440290" y="718357"/>
                  <a:pt x="437000" y="719767"/>
                </a:cubicBezTo>
                <a:cubicBezTo>
                  <a:pt x="437000" y="720706"/>
                  <a:pt x="436824" y="722645"/>
                  <a:pt x="436472" y="725582"/>
                </a:cubicBezTo>
                <a:cubicBezTo>
                  <a:pt x="436119" y="728519"/>
                  <a:pt x="435415" y="730927"/>
                  <a:pt x="434357" y="732806"/>
                </a:cubicBezTo>
                <a:cubicBezTo>
                  <a:pt x="433300" y="734686"/>
                  <a:pt x="431714" y="736566"/>
                  <a:pt x="429600" y="738445"/>
                </a:cubicBezTo>
                <a:cubicBezTo>
                  <a:pt x="430774" y="746668"/>
                  <a:pt x="426898" y="754892"/>
                  <a:pt x="417970" y="763115"/>
                </a:cubicBezTo>
                <a:cubicBezTo>
                  <a:pt x="417735" y="768754"/>
                  <a:pt x="415914" y="773276"/>
                  <a:pt x="412507" y="776683"/>
                </a:cubicBezTo>
                <a:cubicBezTo>
                  <a:pt x="409100" y="780090"/>
                  <a:pt x="405047" y="782146"/>
                  <a:pt x="400348" y="782851"/>
                </a:cubicBezTo>
                <a:cubicBezTo>
                  <a:pt x="399878" y="786140"/>
                  <a:pt x="397470" y="789371"/>
                  <a:pt x="393124" y="792542"/>
                </a:cubicBezTo>
                <a:cubicBezTo>
                  <a:pt x="388777" y="795714"/>
                  <a:pt x="384607" y="797300"/>
                  <a:pt x="380612" y="797300"/>
                </a:cubicBezTo>
                <a:cubicBezTo>
                  <a:pt x="379673" y="799885"/>
                  <a:pt x="375855" y="802528"/>
                  <a:pt x="369159" y="805230"/>
                </a:cubicBezTo>
                <a:cubicBezTo>
                  <a:pt x="362463" y="807932"/>
                  <a:pt x="358057" y="808578"/>
                  <a:pt x="355943" y="807168"/>
                </a:cubicBezTo>
                <a:cubicBezTo>
                  <a:pt x="350304" y="807638"/>
                  <a:pt x="345840" y="806228"/>
                  <a:pt x="342551" y="802939"/>
                </a:cubicBezTo>
                <a:cubicBezTo>
                  <a:pt x="339261" y="799650"/>
                  <a:pt x="337617" y="795773"/>
                  <a:pt x="337617" y="791309"/>
                </a:cubicBezTo>
                <a:cubicBezTo>
                  <a:pt x="337617" y="788020"/>
                  <a:pt x="338556" y="785200"/>
                  <a:pt x="340436" y="782851"/>
                </a:cubicBezTo>
                <a:cubicBezTo>
                  <a:pt x="342316" y="780501"/>
                  <a:pt x="345018" y="779326"/>
                  <a:pt x="348542" y="779326"/>
                </a:cubicBezTo>
                <a:cubicBezTo>
                  <a:pt x="349717" y="779326"/>
                  <a:pt x="350656" y="779444"/>
                  <a:pt x="351361" y="779679"/>
                </a:cubicBezTo>
                <a:cubicBezTo>
                  <a:pt x="357940" y="774745"/>
                  <a:pt x="363226" y="772278"/>
                  <a:pt x="367220" y="772278"/>
                </a:cubicBezTo>
                <a:cubicBezTo>
                  <a:pt x="368630" y="772278"/>
                  <a:pt x="369687" y="772395"/>
                  <a:pt x="370392" y="772630"/>
                </a:cubicBezTo>
                <a:cubicBezTo>
                  <a:pt x="370862" y="769811"/>
                  <a:pt x="372507" y="767168"/>
                  <a:pt x="375326" y="764701"/>
                </a:cubicBezTo>
                <a:cubicBezTo>
                  <a:pt x="378145" y="762234"/>
                  <a:pt x="381435" y="760296"/>
                  <a:pt x="385194" y="758886"/>
                </a:cubicBezTo>
                <a:cubicBezTo>
                  <a:pt x="385194" y="756536"/>
                  <a:pt x="386134" y="754069"/>
                  <a:pt x="388013" y="751485"/>
                </a:cubicBezTo>
                <a:cubicBezTo>
                  <a:pt x="389893" y="748900"/>
                  <a:pt x="392125" y="746786"/>
                  <a:pt x="394710" y="745141"/>
                </a:cubicBezTo>
                <a:cubicBezTo>
                  <a:pt x="394240" y="743732"/>
                  <a:pt x="394004" y="742674"/>
                  <a:pt x="394004" y="741969"/>
                </a:cubicBezTo>
                <a:cubicBezTo>
                  <a:pt x="394004" y="738445"/>
                  <a:pt x="395532" y="734510"/>
                  <a:pt x="398586" y="730163"/>
                </a:cubicBezTo>
                <a:cubicBezTo>
                  <a:pt x="401641" y="725817"/>
                  <a:pt x="404695" y="723056"/>
                  <a:pt x="407749" y="721881"/>
                </a:cubicBezTo>
                <a:cubicBezTo>
                  <a:pt x="402345" y="719062"/>
                  <a:pt x="399643" y="714715"/>
                  <a:pt x="399643" y="708841"/>
                </a:cubicBezTo>
                <a:cubicBezTo>
                  <a:pt x="397294" y="708607"/>
                  <a:pt x="395121" y="706962"/>
                  <a:pt x="393124" y="703908"/>
                </a:cubicBezTo>
                <a:cubicBezTo>
                  <a:pt x="391126" y="700853"/>
                  <a:pt x="390128" y="697564"/>
                  <a:pt x="390128" y="694040"/>
                </a:cubicBezTo>
                <a:cubicBezTo>
                  <a:pt x="390128" y="691925"/>
                  <a:pt x="390715" y="689928"/>
                  <a:pt x="391890" y="688048"/>
                </a:cubicBezTo>
                <a:cubicBezTo>
                  <a:pt x="388366" y="686874"/>
                  <a:pt x="385723" y="684994"/>
                  <a:pt x="383961" y="682410"/>
                </a:cubicBezTo>
                <a:cubicBezTo>
                  <a:pt x="382198" y="679825"/>
                  <a:pt x="381317" y="676771"/>
                  <a:pt x="381317" y="673247"/>
                </a:cubicBezTo>
                <a:cubicBezTo>
                  <a:pt x="381317" y="670662"/>
                  <a:pt x="381787" y="668078"/>
                  <a:pt x="382727" y="665493"/>
                </a:cubicBezTo>
                <a:cubicBezTo>
                  <a:pt x="379438" y="663614"/>
                  <a:pt x="376912" y="661617"/>
                  <a:pt x="375150" y="659502"/>
                </a:cubicBezTo>
                <a:cubicBezTo>
                  <a:pt x="373388" y="657387"/>
                  <a:pt x="372624" y="654920"/>
                  <a:pt x="372859" y="652101"/>
                </a:cubicBezTo>
                <a:cubicBezTo>
                  <a:pt x="369335" y="649752"/>
                  <a:pt x="367573" y="646110"/>
                  <a:pt x="367573" y="641176"/>
                </a:cubicBezTo>
                <a:cubicBezTo>
                  <a:pt x="367573" y="638826"/>
                  <a:pt x="367925" y="636594"/>
                  <a:pt x="368630" y="634480"/>
                </a:cubicBezTo>
                <a:cubicBezTo>
                  <a:pt x="362756" y="628136"/>
                  <a:pt x="359819" y="621323"/>
                  <a:pt x="359819" y="614039"/>
                </a:cubicBezTo>
                <a:cubicBezTo>
                  <a:pt x="359819" y="611925"/>
                  <a:pt x="359937" y="610280"/>
                  <a:pt x="360172" y="609105"/>
                </a:cubicBezTo>
                <a:cubicBezTo>
                  <a:pt x="356883" y="607461"/>
                  <a:pt x="354415" y="605170"/>
                  <a:pt x="352771" y="602233"/>
                </a:cubicBezTo>
                <a:cubicBezTo>
                  <a:pt x="351126" y="599296"/>
                  <a:pt x="350304" y="595948"/>
                  <a:pt x="350304" y="592189"/>
                </a:cubicBezTo>
                <a:cubicBezTo>
                  <a:pt x="350304" y="588665"/>
                  <a:pt x="351009" y="585375"/>
                  <a:pt x="352419" y="582321"/>
                </a:cubicBezTo>
                <a:cubicBezTo>
                  <a:pt x="346310" y="578092"/>
                  <a:pt x="343255" y="573393"/>
                  <a:pt x="343255" y="568224"/>
                </a:cubicBezTo>
                <a:cubicBezTo>
                  <a:pt x="343255" y="562350"/>
                  <a:pt x="345840" y="557651"/>
                  <a:pt x="351009" y="554127"/>
                </a:cubicBezTo>
                <a:cubicBezTo>
                  <a:pt x="353123" y="552717"/>
                  <a:pt x="355473" y="552012"/>
                  <a:pt x="358057" y="552012"/>
                </a:cubicBezTo>
                <a:cubicBezTo>
                  <a:pt x="361582" y="552012"/>
                  <a:pt x="364812" y="553305"/>
                  <a:pt x="367749" y="555889"/>
                </a:cubicBezTo>
                <a:cubicBezTo>
                  <a:pt x="370686" y="558473"/>
                  <a:pt x="372859" y="561645"/>
                  <a:pt x="374269" y="565405"/>
                </a:cubicBezTo>
                <a:cubicBezTo>
                  <a:pt x="376383" y="567284"/>
                  <a:pt x="378145" y="570221"/>
                  <a:pt x="379555" y="574215"/>
                </a:cubicBezTo>
                <a:cubicBezTo>
                  <a:pt x="380965" y="578209"/>
                  <a:pt x="381670" y="581968"/>
                  <a:pt x="381670" y="585493"/>
                </a:cubicBezTo>
                <a:cubicBezTo>
                  <a:pt x="381670" y="587607"/>
                  <a:pt x="381552" y="589017"/>
                  <a:pt x="381317" y="589722"/>
                </a:cubicBezTo>
                <a:cubicBezTo>
                  <a:pt x="388366" y="597240"/>
                  <a:pt x="391890" y="604524"/>
                  <a:pt x="391890" y="611572"/>
                </a:cubicBezTo>
                <a:cubicBezTo>
                  <a:pt x="391890" y="612512"/>
                  <a:pt x="391655" y="614157"/>
                  <a:pt x="391185" y="616506"/>
                </a:cubicBezTo>
                <a:cubicBezTo>
                  <a:pt x="394240" y="618151"/>
                  <a:pt x="396472" y="620559"/>
                  <a:pt x="397881" y="623731"/>
                </a:cubicBezTo>
                <a:cubicBezTo>
                  <a:pt x="399291" y="626903"/>
                  <a:pt x="399761" y="630133"/>
                  <a:pt x="399291" y="633423"/>
                </a:cubicBezTo>
                <a:cubicBezTo>
                  <a:pt x="401641" y="635302"/>
                  <a:pt x="403344" y="637652"/>
                  <a:pt x="404401" y="640471"/>
                </a:cubicBezTo>
                <a:cubicBezTo>
                  <a:pt x="405458" y="643290"/>
                  <a:pt x="405752" y="646110"/>
                  <a:pt x="405282" y="648929"/>
                </a:cubicBezTo>
                <a:cubicBezTo>
                  <a:pt x="407397" y="648929"/>
                  <a:pt x="409335" y="650515"/>
                  <a:pt x="411097" y="653687"/>
                </a:cubicBezTo>
                <a:cubicBezTo>
                  <a:pt x="412859" y="656859"/>
                  <a:pt x="413505" y="660089"/>
                  <a:pt x="413036" y="663379"/>
                </a:cubicBezTo>
                <a:cubicBezTo>
                  <a:pt x="416090" y="665023"/>
                  <a:pt x="418087" y="667197"/>
                  <a:pt x="419027" y="669898"/>
                </a:cubicBezTo>
                <a:cubicBezTo>
                  <a:pt x="419967" y="672600"/>
                  <a:pt x="420202" y="675831"/>
                  <a:pt x="419732" y="679590"/>
                </a:cubicBezTo>
                <a:cubicBezTo>
                  <a:pt x="422786" y="680530"/>
                  <a:pt x="424313" y="683467"/>
                  <a:pt x="424313" y="688401"/>
                </a:cubicBezTo>
                <a:cubicBezTo>
                  <a:pt x="425018" y="684407"/>
                  <a:pt x="425840" y="681470"/>
                  <a:pt x="426780" y="679590"/>
                </a:cubicBezTo>
                <a:cubicBezTo>
                  <a:pt x="427720" y="677711"/>
                  <a:pt x="429130" y="675713"/>
                  <a:pt x="431009" y="673599"/>
                </a:cubicBezTo>
                <a:cubicBezTo>
                  <a:pt x="430539" y="671249"/>
                  <a:pt x="430304" y="669722"/>
                  <a:pt x="430304" y="669017"/>
                </a:cubicBezTo>
                <a:cubicBezTo>
                  <a:pt x="430304" y="666433"/>
                  <a:pt x="430774" y="664377"/>
                  <a:pt x="431714" y="662850"/>
                </a:cubicBezTo>
                <a:cubicBezTo>
                  <a:pt x="432654" y="661323"/>
                  <a:pt x="433946" y="660442"/>
                  <a:pt x="435591" y="660207"/>
                </a:cubicBezTo>
                <a:cubicBezTo>
                  <a:pt x="434651" y="655743"/>
                  <a:pt x="435826" y="651396"/>
                  <a:pt x="439115" y="647167"/>
                </a:cubicBezTo>
                <a:cubicBezTo>
                  <a:pt x="438410" y="645757"/>
                  <a:pt x="438058" y="644348"/>
                  <a:pt x="438058" y="642938"/>
                </a:cubicBezTo>
                <a:cubicBezTo>
                  <a:pt x="438058" y="641293"/>
                  <a:pt x="438821" y="639472"/>
                  <a:pt x="440348" y="637475"/>
                </a:cubicBezTo>
                <a:cubicBezTo>
                  <a:pt x="441876" y="635478"/>
                  <a:pt x="442874" y="634127"/>
                  <a:pt x="443344" y="633423"/>
                </a:cubicBezTo>
                <a:cubicBezTo>
                  <a:pt x="441934" y="629193"/>
                  <a:pt x="441230" y="625669"/>
                  <a:pt x="441230" y="622850"/>
                </a:cubicBezTo>
                <a:cubicBezTo>
                  <a:pt x="441230" y="620500"/>
                  <a:pt x="441699" y="618268"/>
                  <a:pt x="442639" y="616154"/>
                </a:cubicBezTo>
                <a:cubicBezTo>
                  <a:pt x="443579" y="614039"/>
                  <a:pt x="445107" y="611455"/>
                  <a:pt x="447221" y="608400"/>
                </a:cubicBezTo>
                <a:cubicBezTo>
                  <a:pt x="445812" y="605581"/>
                  <a:pt x="445107" y="601352"/>
                  <a:pt x="445107" y="595713"/>
                </a:cubicBezTo>
                <a:cubicBezTo>
                  <a:pt x="445107" y="588195"/>
                  <a:pt x="446634" y="581381"/>
                  <a:pt x="449689" y="575272"/>
                </a:cubicBezTo>
                <a:cubicBezTo>
                  <a:pt x="448749" y="571983"/>
                  <a:pt x="448279" y="569399"/>
                  <a:pt x="448279" y="567519"/>
                </a:cubicBezTo>
                <a:cubicBezTo>
                  <a:pt x="448279" y="564700"/>
                  <a:pt x="448984" y="562233"/>
                  <a:pt x="450393" y="560118"/>
                </a:cubicBezTo>
                <a:cubicBezTo>
                  <a:pt x="450393" y="554479"/>
                  <a:pt x="452155" y="550015"/>
                  <a:pt x="455680" y="546726"/>
                </a:cubicBezTo>
                <a:cubicBezTo>
                  <a:pt x="459204" y="543437"/>
                  <a:pt x="463198" y="541792"/>
                  <a:pt x="467662" y="541792"/>
                </a:cubicBezTo>
                <a:close/>
                <a:moveTo>
                  <a:pt x="5185751" y="541440"/>
                </a:moveTo>
                <a:cubicBezTo>
                  <a:pt x="5191155" y="541440"/>
                  <a:pt x="5196265" y="542203"/>
                  <a:pt x="5201082" y="543730"/>
                </a:cubicBezTo>
                <a:cubicBezTo>
                  <a:pt x="5205898" y="545257"/>
                  <a:pt x="5209481" y="547196"/>
                  <a:pt x="5211831" y="549545"/>
                </a:cubicBezTo>
                <a:cubicBezTo>
                  <a:pt x="5214181" y="547666"/>
                  <a:pt x="5217705" y="546726"/>
                  <a:pt x="5222404" y="546726"/>
                </a:cubicBezTo>
                <a:cubicBezTo>
                  <a:pt x="5229687" y="546726"/>
                  <a:pt x="5234151" y="549663"/>
                  <a:pt x="5235795" y="555537"/>
                </a:cubicBezTo>
                <a:cubicBezTo>
                  <a:pt x="5237676" y="554832"/>
                  <a:pt x="5239555" y="554479"/>
                  <a:pt x="5241435" y="554479"/>
                </a:cubicBezTo>
                <a:cubicBezTo>
                  <a:pt x="5245429" y="554479"/>
                  <a:pt x="5248953" y="555948"/>
                  <a:pt x="5252007" y="558885"/>
                </a:cubicBezTo>
                <a:cubicBezTo>
                  <a:pt x="5255062" y="561822"/>
                  <a:pt x="5256589" y="565287"/>
                  <a:pt x="5256589" y="569281"/>
                </a:cubicBezTo>
                <a:cubicBezTo>
                  <a:pt x="5256589" y="571396"/>
                  <a:pt x="5256354" y="572923"/>
                  <a:pt x="5255884" y="573863"/>
                </a:cubicBezTo>
                <a:cubicBezTo>
                  <a:pt x="5258234" y="577152"/>
                  <a:pt x="5260054" y="580206"/>
                  <a:pt x="5261347" y="583026"/>
                </a:cubicBezTo>
                <a:cubicBezTo>
                  <a:pt x="5262639" y="585845"/>
                  <a:pt x="5263050" y="588665"/>
                  <a:pt x="5262580" y="591484"/>
                </a:cubicBezTo>
                <a:cubicBezTo>
                  <a:pt x="5263285" y="593599"/>
                  <a:pt x="5263637" y="595478"/>
                  <a:pt x="5263637" y="597123"/>
                </a:cubicBezTo>
                <a:cubicBezTo>
                  <a:pt x="5263637" y="600882"/>
                  <a:pt x="5262697" y="603701"/>
                  <a:pt x="5260818" y="605581"/>
                </a:cubicBezTo>
                <a:cubicBezTo>
                  <a:pt x="5261053" y="606286"/>
                  <a:pt x="5261170" y="607226"/>
                  <a:pt x="5261170" y="608400"/>
                </a:cubicBezTo>
                <a:cubicBezTo>
                  <a:pt x="5261170" y="610985"/>
                  <a:pt x="5260231" y="613804"/>
                  <a:pt x="5258351" y="616859"/>
                </a:cubicBezTo>
                <a:cubicBezTo>
                  <a:pt x="5259996" y="619208"/>
                  <a:pt x="5260818" y="621792"/>
                  <a:pt x="5260818" y="624612"/>
                </a:cubicBezTo>
                <a:cubicBezTo>
                  <a:pt x="5260818" y="627431"/>
                  <a:pt x="5259996" y="630016"/>
                  <a:pt x="5258351" y="632365"/>
                </a:cubicBezTo>
                <a:cubicBezTo>
                  <a:pt x="5258821" y="636594"/>
                  <a:pt x="5259056" y="639414"/>
                  <a:pt x="5259056" y="640823"/>
                </a:cubicBezTo>
                <a:cubicBezTo>
                  <a:pt x="5259761" y="646697"/>
                  <a:pt x="5260113" y="650691"/>
                  <a:pt x="5260113" y="652806"/>
                </a:cubicBezTo>
                <a:cubicBezTo>
                  <a:pt x="5260113" y="653981"/>
                  <a:pt x="5259878" y="655508"/>
                  <a:pt x="5259408" y="657387"/>
                </a:cubicBezTo>
                <a:cubicBezTo>
                  <a:pt x="5261288" y="659972"/>
                  <a:pt x="5262228" y="663731"/>
                  <a:pt x="5262228" y="668665"/>
                </a:cubicBezTo>
                <a:cubicBezTo>
                  <a:pt x="5262228" y="673599"/>
                  <a:pt x="5261406" y="677358"/>
                  <a:pt x="5259761" y="679943"/>
                </a:cubicBezTo>
                <a:cubicBezTo>
                  <a:pt x="5263285" y="686521"/>
                  <a:pt x="5265047" y="691573"/>
                  <a:pt x="5265047" y="695097"/>
                </a:cubicBezTo>
                <a:cubicBezTo>
                  <a:pt x="5265047" y="697916"/>
                  <a:pt x="5264225" y="700501"/>
                  <a:pt x="5262580" y="702850"/>
                </a:cubicBezTo>
                <a:cubicBezTo>
                  <a:pt x="5263520" y="704495"/>
                  <a:pt x="5263990" y="706374"/>
                  <a:pt x="5263990" y="708489"/>
                </a:cubicBezTo>
                <a:cubicBezTo>
                  <a:pt x="5263990" y="710839"/>
                  <a:pt x="5263285" y="713423"/>
                  <a:pt x="5261875" y="716242"/>
                </a:cubicBezTo>
                <a:cubicBezTo>
                  <a:pt x="5263285" y="718357"/>
                  <a:pt x="5263990" y="721646"/>
                  <a:pt x="5263990" y="726110"/>
                </a:cubicBezTo>
                <a:cubicBezTo>
                  <a:pt x="5263990" y="731044"/>
                  <a:pt x="5262815" y="735391"/>
                  <a:pt x="5260465" y="739150"/>
                </a:cubicBezTo>
                <a:cubicBezTo>
                  <a:pt x="5261640" y="739385"/>
                  <a:pt x="5261875" y="740853"/>
                  <a:pt x="5261170" y="743555"/>
                </a:cubicBezTo>
                <a:cubicBezTo>
                  <a:pt x="5260465" y="746257"/>
                  <a:pt x="5259291" y="748900"/>
                  <a:pt x="5257646" y="751485"/>
                </a:cubicBezTo>
                <a:cubicBezTo>
                  <a:pt x="5258821" y="753834"/>
                  <a:pt x="5259408" y="755949"/>
                  <a:pt x="5259408" y="757829"/>
                </a:cubicBezTo>
                <a:cubicBezTo>
                  <a:pt x="5259408" y="760648"/>
                  <a:pt x="5258586" y="763409"/>
                  <a:pt x="5256941" y="766111"/>
                </a:cubicBezTo>
                <a:cubicBezTo>
                  <a:pt x="5255297" y="768812"/>
                  <a:pt x="5253182" y="770751"/>
                  <a:pt x="5250597" y="771926"/>
                </a:cubicBezTo>
                <a:cubicBezTo>
                  <a:pt x="5247543" y="780619"/>
                  <a:pt x="5243197" y="785670"/>
                  <a:pt x="5237558" y="787080"/>
                </a:cubicBezTo>
                <a:cubicBezTo>
                  <a:pt x="5237793" y="789899"/>
                  <a:pt x="5236736" y="792660"/>
                  <a:pt x="5234386" y="795362"/>
                </a:cubicBezTo>
                <a:cubicBezTo>
                  <a:pt x="5232036" y="798064"/>
                  <a:pt x="5229570" y="799650"/>
                  <a:pt x="5226985" y="800120"/>
                </a:cubicBezTo>
                <a:cubicBezTo>
                  <a:pt x="5225811" y="805288"/>
                  <a:pt x="5221346" y="807873"/>
                  <a:pt x="5213593" y="807873"/>
                </a:cubicBezTo>
                <a:cubicBezTo>
                  <a:pt x="5211948" y="809987"/>
                  <a:pt x="5209305" y="811632"/>
                  <a:pt x="5205664" y="812807"/>
                </a:cubicBezTo>
                <a:cubicBezTo>
                  <a:pt x="5202022" y="813982"/>
                  <a:pt x="5197969" y="814569"/>
                  <a:pt x="5193505" y="814569"/>
                </a:cubicBezTo>
                <a:cubicBezTo>
                  <a:pt x="5184811" y="814569"/>
                  <a:pt x="5178233" y="812337"/>
                  <a:pt x="5173769" y="807873"/>
                </a:cubicBezTo>
                <a:cubicBezTo>
                  <a:pt x="5170715" y="807638"/>
                  <a:pt x="5167778" y="806522"/>
                  <a:pt x="5164959" y="804525"/>
                </a:cubicBezTo>
                <a:cubicBezTo>
                  <a:pt x="5162139" y="802528"/>
                  <a:pt x="5160025" y="800120"/>
                  <a:pt x="5158615" y="797300"/>
                </a:cubicBezTo>
                <a:cubicBezTo>
                  <a:pt x="5155091" y="797065"/>
                  <a:pt x="5152095" y="795656"/>
                  <a:pt x="5149628" y="793071"/>
                </a:cubicBezTo>
                <a:cubicBezTo>
                  <a:pt x="5147161" y="790487"/>
                  <a:pt x="5145810" y="787432"/>
                  <a:pt x="5145575" y="783908"/>
                </a:cubicBezTo>
                <a:cubicBezTo>
                  <a:pt x="5143695" y="780854"/>
                  <a:pt x="5142756" y="778152"/>
                  <a:pt x="5142756" y="775802"/>
                </a:cubicBezTo>
                <a:cubicBezTo>
                  <a:pt x="5142756" y="771808"/>
                  <a:pt x="5144400" y="768460"/>
                  <a:pt x="5147689" y="765758"/>
                </a:cubicBezTo>
                <a:cubicBezTo>
                  <a:pt x="5150979" y="763056"/>
                  <a:pt x="5154738" y="761705"/>
                  <a:pt x="5158967" y="761705"/>
                </a:cubicBezTo>
                <a:cubicBezTo>
                  <a:pt x="5161787" y="761705"/>
                  <a:pt x="5164312" y="762469"/>
                  <a:pt x="5166544" y="763996"/>
                </a:cubicBezTo>
                <a:cubicBezTo>
                  <a:pt x="5168776" y="765523"/>
                  <a:pt x="5170480" y="767814"/>
                  <a:pt x="5171655" y="770868"/>
                </a:cubicBezTo>
                <a:cubicBezTo>
                  <a:pt x="5176589" y="772043"/>
                  <a:pt x="5179877" y="774745"/>
                  <a:pt x="5181522" y="778974"/>
                </a:cubicBezTo>
                <a:cubicBezTo>
                  <a:pt x="5185517" y="779444"/>
                  <a:pt x="5188688" y="780854"/>
                  <a:pt x="5191038" y="783203"/>
                </a:cubicBezTo>
                <a:cubicBezTo>
                  <a:pt x="5191742" y="782028"/>
                  <a:pt x="5193270" y="781147"/>
                  <a:pt x="5195619" y="780560"/>
                </a:cubicBezTo>
                <a:cubicBezTo>
                  <a:pt x="5197969" y="779973"/>
                  <a:pt x="5200436" y="779679"/>
                  <a:pt x="5203020" y="779679"/>
                </a:cubicBezTo>
                <a:cubicBezTo>
                  <a:pt x="5205605" y="779679"/>
                  <a:pt x="5207602" y="780031"/>
                  <a:pt x="5209012" y="780736"/>
                </a:cubicBezTo>
                <a:cubicBezTo>
                  <a:pt x="5209012" y="778857"/>
                  <a:pt x="5209951" y="777036"/>
                  <a:pt x="5211831" y="775274"/>
                </a:cubicBezTo>
                <a:cubicBezTo>
                  <a:pt x="5213710" y="773511"/>
                  <a:pt x="5215708" y="772513"/>
                  <a:pt x="5217822" y="772278"/>
                </a:cubicBezTo>
                <a:cubicBezTo>
                  <a:pt x="5217352" y="770398"/>
                  <a:pt x="5217940" y="768166"/>
                  <a:pt x="5219584" y="765582"/>
                </a:cubicBezTo>
                <a:cubicBezTo>
                  <a:pt x="5221229" y="762997"/>
                  <a:pt x="5222874" y="761588"/>
                  <a:pt x="5224518" y="761353"/>
                </a:cubicBezTo>
                <a:cubicBezTo>
                  <a:pt x="5224049" y="759473"/>
                  <a:pt x="5223813" y="757711"/>
                  <a:pt x="5223813" y="756066"/>
                </a:cubicBezTo>
                <a:cubicBezTo>
                  <a:pt x="5223813" y="753012"/>
                  <a:pt x="5224342" y="750134"/>
                  <a:pt x="5225399" y="747432"/>
                </a:cubicBezTo>
                <a:cubicBezTo>
                  <a:pt x="5226457" y="744730"/>
                  <a:pt x="5227925" y="742674"/>
                  <a:pt x="5229805" y="741265"/>
                </a:cubicBezTo>
                <a:cubicBezTo>
                  <a:pt x="5229570" y="740325"/>
                  <a:pt x="5229452" y="739033"/>
                  <a:pt x="5229452" y="737388"/>
                </a:cubicBezTo>
                <a:cubicBezTo>
                  <a:pt x="5229452" y="734334"/>
                  <a:pt x="5230039" y="731455"/>
                  <a:pt x="5231214" y="728753"/>
                </a:cubicBezTo>
                <a:cubicBezTo>
                  <a:pt x="5232389" y="726052"/>
                  <a:pt x="5233681" y="724231"/>
                  <a:pt x="5235091" y="723291"/>
                </a:cubicBezTo>
                <a:cubicBezTo>
                  <a:pt x="5220994" y="730339"/>
                  <a:pt x="5212184" y="733041"/>
                  <a:pt x="5208659" y="731397"/>
                </a:cubicBezTo>
                <a:cubicBezTo>
                  <a:pt x="5202550" y="732806"/>
                  <a:pt x="5197616" y="733511"/>
                  <a:pt x="5193857" y="733511"/>
                </a:cubicBezTo>
                <a:cubicBezTo>
                  <a:pt x="5188923" y="733511"/>
                  <a:pt x="5185517" y="732689"/>
                  <a:pt x="5183637" y="731044"/>
                </a:cubicBezTo>
                <a:cubicBezTo>
                  <a:pt x="5181522" y="732219"/>
                  <a:pt x="5178703" y="732806"/>
                  <a:pt x="5175179" y="732806"/>
                </a:cubicBezTo>
                <a:cubicBezTo>
                  <a:pt x="5170480" y="732806"/>
                  <a:pt x="5165957" y="731690"/>
                  <a:pt x="5161610" y="729458"/>
                </a:cubicBezTo>
                <a:cubicBezTo>
                  <a:pt x="5157264" y="727226"/>
                  <a:pt x="5154268" y="724348"/>
                  <a:pt x="5152623" y="720824"/>
                </a:cubicBezTo>
                <a:cubicBezTo>
                  <a:pt x="5146280" y="720354"/>
                  <a:pt x="5140406" y="717006"/>
                  <a:pt x="5135002" y="710780"/>
                </a:cubicBezTo>
                <a:cubicBezTo>
                  <a:pt x="5129598" y="704554"/>
                  <a:pt x="5126661" y="697329"/>
                  <a:pt x="5126192" y="689106"/>
                </a:cubicBezTo>
                <a:cubicBezTo>
                  <a:pt x="5121962" y="687696"/>
                  <a:pt x="5118732" y="684465"/>
                  <a:pt x="5116500" y="679414"/>
                </a:cubicBezTo>
                <a:cubicBezTo>
                  <a:pt x="5114268" y="674363"/>
                  <a:pt x="5113152" y="668783"/>
                  <a:pt x="5113152" y="662674"/>
                </a:cubicBezTo>
                <a:cubicBezTo>
                  <a:pt x="5113152" y="655860"/>
                  <a:pt x="5114444" y="650809"/>
                  <a:pt x="5117028" y="647519"/>
                </a:cubicBezTo>
                <a:cubicBezTo>
                  <a:pt x="5115384" y="646345"/>
                  <a:pt x="5114033" y="643584"/>
                  <a:pt x="5112976" y="639238"/>
                </a:cubicBezTo>
                <a:cubicBezTo>
                  <a:pt x="5111918" y="634891"/>
                  <a:pt x="5111390" y="630251"/>
                  <a:pt x="5111390" y="625317"/>
                </a:cubicBezTo>
                <a:cubicBezTo>
                  <a:pt x="5111390" y="614509"/>
                  <a:pt x="5114092" y="607226"/>
                  <a:pt x="5119496" y="603466"/>
                </a:cubicBezTo>
                <a:cubicBezTo>
                  <a:pt x="5118790" y="602292"/>
                  <a:pt x="5118908" y="599883"/>
                  <a:pt x="5119848" y="596242"/>
                </a:cubicBezTo>
                <a:cubicBezTo>
                  <a:pt x="5120788" y="592600"/>
                  <a:pt x="5122315" y="589017"/>
                  <a:pt x="5124430" y="585493"/>
                </a:cubicBezTo>
                <a:cubicBezTo>
                  <a:pt x="5126544" y="581968"/>
                  <a:pt x="5128658" y="579736"/>
                  <a:pt x="5130773" y="578797"/>
                </a:cubicBezTo>
                <a:cubicBezTo>
                  <a:pt x="5130538" y="576682"/>
                  <a:pt x="5131361" y="574333"/>
                  <a:pt x="5133240" y="571748"/>
                </a:cubicBezTo>
                <a:cubicBezTo>
                  <a:pt x="5135120" y="569164"/>
                  <a:pt x="5137352" y="567167"/>
                  <a:pt x="5139936" y="565757"/>
                </a:cubicBezTo>
                <a:cubicBezTo>
                  <a:pt x="5142520" y="564347"/>
                  <a:pt x="5144518" y="563877"/>
                  <a:pt x="5145927" y="564347"/>
                </a:cubicBezTo>
                <a:cubicBezTo>
                  <a:pt x="5146867" y="560353"/>
                  <a:pt x="5148923" y="557534"/>
                  <a:pt x="5152095" y="555889"/>
                </a:cubicBezTo>
                <a:cubicBezTo>
                  <a:pt x="5155267" y="554244"/>
                  <a:pt x="5159084" y="552952"/>
                  <a:pt x="5163549" y="552012"/>
                </a:cubicBezTo>
                <a:cubicBezTo>
                  <a:pt x="5164724" y="548488"/>
                  <a:pt x="5167367" y="545845"/>
                  <a:pt x="5171478" y="544083"/>
                </a:cubicBezTo>
                <a:cubicBezTo>
                  <a:pt x="5175590" y="542321"/>
                  <a:pt x="5180348" y="541440"/>
                  <a:pt x="5185751" y="541440"/>
                </a:cubicBezTo>
                <a:close/>
                <a:moveTo>
                  <a:pt x="7436528" y="538620"/>
                </a:moveTo>
                <a:cubicBezTo>
                  <a:pt x="7440052" y="538620"/>
                  <a:pt x="7443165" y="540324"/>
                  <a:pt x="7445867" y="543730"/>
                </a:cubicBezTo>
                <a:cubicBezTo>
                  <a:pt x="7448569" y="547137"/>
                  <a:pt x="7449920" y="552012"/>
                  <a:pt x="7449920" y="558356"/>
                </a:cubicBezTo>
                <a:cubicBezTo>
                  <a:pt x="7449920" y="560940"/>
                  <a:pt x="7449803" y="563055"/>
                  <a:pt x="7449568" y="564700"/>
                </a:cubicBezTo>
                <a:cubicBezTo>
                  <a:pt x="7450507" y="564230"/>
                  <a:pt x="7451447" y="563466"/>
                  <a:pt x="7452387" y="562409"/>
                </a:cubicBezTo>
                <a:cubicBezTo>
                  <a:pt x="7453327" y="561352"/>
                  <a:pt x="7454501" y="560588"/>
                  <a:pt x="7455911" y="560118"/>
                </a:cubicBezTo>
                <a:cubicBezTo>
                  <a:pt x="7457321" y="559648"/>
                  <a:pt x="7459435" y="559413"/>
                  <a:pt x="7462255" y="559413"/>
                </a:cubicBezTo>
                <a:cubicBezTo>
                  <a:pt x="7462725" y="558239"/>
                  <a:pt x="7464311" y="557064"/>
                  <a:pt x="7467013" y="555889"/>
                </a:cubicBezTo>
                <a:cubicBezTo>
                  <a:pt x="7469714" y="554714"/>
                  <a:pt x="7472358" y="554127"/>
                  <a:pt x="7474943" y="554127"/>
                </a:cubicBezTo>
                <a:cubicBezTo>
                  <a:pt x="7476822" y="554127"/>
                  <a:pt x="7478114" y="554362"/>
                  <a:pt x="7478819" y="554832"/>
                </a:cubicBezTo>
                <a:cubicBezTo>
                  <a:pt x="7480699" y="553892"/>
                  <a:pt x="7482578" y="553422"/>
                  <a:pt x="7484458" y="553422"/>
                </a:cubicBezTo>
                <a:cubicBezTo>
                  <a:pt x="7487277" y="553422"/>
                  <a:pt x="7490332" y="555419"/>
                  <a:pt x="7493621" y="559413"/>
                </a:cubicBezTo>
                <a:cubicBezTo>
                  <a:pt x="7499260" y="558943"/>
                  <a:pt x="7503371" y="560236"/>
                  <a:pt x="7505956" y="563290"/>
                </a:cubicBezTo>
                <a:cubicBezTo>
                  <a:pt x="7509715" y="563055"/>
                  <a:pt x="7513004" y="563525"/>
                  <a:pt x="7515824" y="564700"/>
                </a:cubicBezTo>
                <a:cubicBezTo>
                  <a:pt x="7518643" y="565874"/>
                  <a:pt x="7520875" y="568341"/>
                  <a:pt x="7522520" y="572101"/>
                </a:cubicBezTo>
                <a:cubicBezTo>
                  <a:pt x="7526984" y="574920"/>
                  <a:pt x="7529216" y="578679"/>
                  <a:pt x="7529216" y="583378"/>
                </a:cubicBezTo>
                <a:cubicBezTo>
                  <a:pt x="7529216" y="587372"/>
                  <a:pt x="7527513" y="591073"/>
                  <a:pt x="7524106" y="594480"/>
                </a:cubicBezTo>
                <a:cubicBezTo>
                  <a:pt x="7520699" y="597886"/>
                  <a:pt x="7516998" y="599590"/>
                  <a:pt x="7513004" y="599590"/>
                </a:cubicBezTo>
                <a:cubicBezTo>
                  <a:pt x="7508540" y="599590"/>
                  <a:pt x="7504781" y="597240"/>
                  <a:pt x="7501726" y="592541"/>
                </a:cubicBezTo>
                <a:cubicBezTo>
                  <a:pt x="7499142" y="592541"/>
                  <a:pt x="7497145" y="592306"/>
                  <a:pt x="7495735" y="591836"/>
                </a:cubicBezTo>
                <a:cubicBezTo>
                  <a:pt x="7494326" y="591366"/>
                  <a:pt x="7492916" y="590309"/>
                  <a:pt x="7491506" y="588665"/>
                </a:cubicBezTo>
                <a:cubicBezTo>
                  <a:pt x="7490096" y="589134"/>
                  <a:pt x="7488922" y="589369"/>
                  <a:pt x="7487982" y="589369"/>
                </a:cubicBezTo>
                <a:cubicBezTo>
                  <a:pt x="7485867" y="589369"/>
                  <a:pt x="7483636" y="588782"/>
                  <a:pt x="7481286" y="587607"/>
                </a:cubicBezTo>
                <a:cubicBezTo>
                  <a:pt x="7477996" y="589722"/>
                  <a:pt x="7474472" y="590662"/>
                  <a:pt x="7470713" y="590427"/>
                </a:cubicBezTo>
                <a:cubicBezTo>
                  <a:pt x="7469303" y="593716"/>
                  <a:pt x="7465662" y="595361"/>
                  <a:pt x="7459788" y="595361"/>
                </a:cubicBezTo>
                <a:cubicBezTo>
                  <a:pt x="7460023" y="596065"/>
                  <a:pt x="7460141" y="597240"/>
                  <a:pt x="7460141" y="598885"/>
                </a:cubicBezTo>
                <a:cubicBezTo>
                  <a:pt x="7460141" y="601939"/>
                  <a:pt x="7459494" y="604935"/>
                  <a:pt x="7458202" y="607872"/>
                </a:cubicBezTo>
                <a:cubicBezTo>
                  <a:pt x="7456910" y="610809"/>
                  <a:pt x="7455324" y="612982"/>
                  <a:pt x="7453444" y="614392"/>
                </a:cubicBezTo>
                <a:cubicBezTo>
                  <a:pt x="7455324" y="618856"/>
                  <a:pt x="7456264" y="623320"/>
                  <a:pt x="7456264" y="627784"/>
                </a:cubicBezTo>
                <a:cubicBezTo>
                  <a:pt x="7456264" y="631778"/>
                  <a:pt x="7455324" y="634832"/>
                  <a:pt x="7453444" y="636947"/>
                </a:cubicBezTo>
                <a:cubicBezTo>
                  <a:pt x="7454149" y="637887"/>
                  <a:pt x="7454913" y="639061"/>
                  <a:pt x="7455735" y="640471"/>
                </a:cubicBezTo>
                <a:cubicBezTo>
                  <a:pt x="7456558" y="641881"/>
                  <a:pt x="7457204" y="643173"/>
                  <a:pt x="7457673" y="644348"/>
                </a:cubicBezTo>
                <a:cubicBezTo>
                  <a:pt x="7458144" y="646227"/>
                  <a:pt x="7458378" y="647637"/>
                  <a:pt x="7458378" y="648577"/>
                </a:cubicBezTo>
                <a:cubicBezTo>
                  <a:pt x="7458378" y="650221"/>
                  <a:pt x="7457791" y="652453"/>
                  <a:pt x="7456616" y="655273"/>
                </a:cubicBezTo>
                <a:cubicBezTo>
                  <a:pt x="7457791" y="658092"/>
                  <a:pt x="7458378" y="660207"/>
                  <a:pt x="7458378" y="661617"/>
                </a:cubicBezTo>
                <a:cubicBezTo>
                  <a:pt x="7458378" y="663496"/>
                  <a:pt x="7457556" y="666081"/>
                  <a:pt x="7455911" y="669370"/>
                </a:cubicBezTo>
                <a:cubicBezTo>
                  <a:pt x="7457321" y="671719"/>
                  <a:pt x="7458026" y="674304"/>
                  <a:pt x="7458026" y="677123"/>
                </a:cubicBezTo>
                <a:cubicBezTo>
                  <a:pt x="7458026" y="680413"/>
                  <a:pt x="7457204" y="683232"/>
                  <a:pt x="7455559" y="685581"/>
                </a:cubicBezTo>
                <a:cubicBezTo>
                  <a:pt x="7457204" y="689341"/>
                  <a:pt x="7458026" y="693217"/>
                  <a:pt x="7458026" y="697211"/>
                </a:cubicBezTo>
                <a:cubicBezTo>
                  <a:pt x="7458026" y="700266"/>
                  <a:pt x="7457321" y="703085"/>
                  <a:pt x="7455911" y="705670"/>
                </a:cubicBezTo>
                <a:cubicBezTo>
                  <a:pt x="7457086" y="708019"/>
                  <a:pt x="7457673" y="710369"/>
                  <a:pt x="7457673" y="712718"/>
                </a:cubicBezTo>
                <a:cubicBezTo>
                  <a:pt x="7457673" y="716007"/>
                  <a:pt x="7456616" y="719062"/>
                  <a:pt x="7454501" y="721881"/>
                </a:cubicBezTo>
                <a:cubicBezTo>
                  <a:pt x="7455441" y="727050"/>
                  <a:pt x="7454443" y="731103"/>
                  <a:pt x="7451506" y="734040"/>
                </a:cubicBezTo>
                <a:cubicBezTo>
                  <a:pt x="7448569" y="736977"/>
                  <a:pt x="7444986" y="738445"/>
                  <a:pt x="7440757" y="738445"/>
                </a:cubicBezTo>
                <a:cubicBezTo>
                  <a:pt x="7436998" y="738445"/>
                  <a:pt x="7433708" y="737212"/>
                  <a:pt x="7430889" y="734745"/>
                </a:cubicBezTo>
                <a:cubicBezTo>
                  <a:pt x="7428070" y="732278"/>
                  <a:pt x="7426660" y="728812"/>
                  <a:pt x="7426660" y="724348"/>
                </a:cubicBezTo>
                <a:cubicBezTo>
                  <a:pt x="7426660" y="721529"/>
                  <a:pt x="7427365" y="718357"/>
                  <a:pt x="7428774" y="714833"/>
                </a:cubicBezTo>
                <a:cubicBezTo>
                  <a:pt x="7427365" y="711543"/>
                  <a:pt x="7426660" y="708137"/>
                  <a:pt x="7426660" y="704612"/>
                </a:cubicBezTo>
                <a:cubicBezTo>
                  <a:pt x="7426660" y="701793"/>
                  <a:pt x="7427247" y="699443"/>
                  <a:pt x="7428422" y="697564"/>
                </a:cubicBezTo>
                <a:cubicBezTo>
                  <a:pt x="7427012" y="696624"/>
                  <a:pt x="7425955" y="695214"/>
                  <a:pt x="7425250" y="693335"/>
                </a:cubicBezTo>
                <a:cubicBezTo>
                  <a:pt x="7424546" y="691455"/>
                  <a:pt x="7424193" y="689341"/>
                  <a:pt x="7424193" y="686991"/>
                </a:cubicBezTo>
                <a:cubicBezTo>
                  <a:pt x="7424193" y="684642"/>
                  <a:pt x="7424663" y="682057"/>
                  <a:pt x="7425603" y="679238"/>
                </a:cubicBezTo>
                <a:cubicBezTo>
                  <a:pt x="7423488" y="676653"/>
                  <a:pt x="7422431" y="673599"/>
                  <a:pt x="7422431" y="670075"/>
                </a:cubicBezTo>
                <a:cubicBezTo>
                  <a:pt x="7422431" y="665611"/>
                  <a:pt x="7424076" y="661969"/>
                  <a:pt x="7427365" y="659150"/>
                </a:cubicBezTo>
                <a:cubicBezTo>
                  <a:pt x="7427130" y="658445"/>
                  <a:pt x="7427012" y="657270"/>
                  <a:pt x="7427012" y="655625"/>
                </a:cubicBezTo>
                <a:cubicBezTo>
                  <a:pt x="7427012" y="653276"/>
                  <a:pt x="7427247" y="651631"/>
                  <a:pt x="7427718" y="650691"/>
                </a:cubicBezTo>
                <a:cubicBezTo>
                  <a:pt x="7425133" y="647402"/>
                  <a:pt x="7423840" y="642703"/>
                  <a:pt x="7423840" y="636594"/>
                </a:cubicBezTo>
                <a:cubicBezTo>
                  <a:pt x="7423840" y="632365"/>
                  <a:pt x="7424663" y="629076"/>
                  <a:pt x="7426308" y="626726"/>
                </a:cubicBezTo>
                <a:cubicBezTo>
                  <a:pt x="7424663" y="625317"/>
                  <a:pt x="7423253" y="623378"/>
                  <a:pt x="7422078" y="620911"/>
                </a:cubicBezTo>
                <a:cubicBezTo>
                  <a:pt x="7420904" y="618444"/>
                  <a:pt x="7420316" y="615919"/>
                  <a:pt x="7420316" y="613334"/>
                </a:cubicBezTo>
                <a:cubicBezTo>
                  <a:pt x="7420316" y="610515"/>
                  <a:pt x="7421139" y="607813"/>
                  <a:pt x="7422784" y="605229"/>
                </a:cubicBezTo>
                <a:cubicBezTo>
                  <a:pt x="7421609" y="602409"/>
                  <a:pt x="7421021" y="599942"/>
                  <a:pt x="7421021" y="597828"/>
                </a:cubicBezTo>
                <a:cubicBezTo>
                  <a:pt x="7421021" y="594303"/>
                  <a:pt x="7422078" y="591014"/>
                  <a:pt x="7424193" y="587960"/>
                </a:cubicBezTo>
                <a:cubicBezTo>
                  <a:pt x="7421374" y="585140"/>
                  <a:pt x="7419964" y="582203"/>
                  <a:pt x="7419964" y="579149"/>
                </a:cubicBezTo>
                <a:cubicBezTo>
                  <a:pt x="7419964" y="576800"/>
                  <a:pt x="7420787" y="573628"/>
                  <a:pt x="7422431" y="569634"/>
                </a:cubicBezTo>
                <a:cubicBezTo>
                  <a:pt x="7420787" y="566344"/>
                  <a:pt x="7419964" y="562820"/>
                  <a:pt x="7419964" y="559061"/>
                </a:cubicBezTo>
                <a:cubicBezTo>
                  <a:pt x="7419964" y="554127"/>
                  <a:pt x="7421726" y="551073"/>
                  <a:pt x="7425250" y="549898"/>
                </a:cubicBezTo>
                <a:cubicBezTo>
                  <a:pt x="7425485" y="546608"/>
                  <a:pt x="7426660" y="543907"/>
                  <a:pt x="7428774" y="541792"/>
                </a:cubicBezTo>
                <a:cubicBezTo>
                  <a:pt x="7430889" y="539677"/>
                  <a:pt x="7433474" y="538620"/>
                  <a:pt x="7436528" y="538620"/>
                </a:cubicBezTo>
                <a:close/>
                <a:moveTo>
                  <a:pt x="5588678" y="538620"/>
                </a:moveTo>
                <a:cubicBezTo>
                  <a:pt x="5592202" y="538620"/>
                  <a:pt x="5595315" y="540324"/>
                  <a:pt x="5598017" y="543730"/>
                </a:cubicBezTo>
                <a:cubicBezTo>
                  <a:pt x="5600719" y="547137"/>
                  <a:pt x="5602070" y="552012"/>
                  <a:pt x="5602070" y="558356"/>
                </a:cubicBezTo>
                <a:cubicBezTo>
                  <a:pt x="5602070" y="560940"/>
                  <a:pt x="5601953" y="563055"/>
                  <a:pt x="5601718" y="564700"/>
                </a:cubicBezTo>
                <a:cubicBezTo>
                  <a:pt x="5602657" y="564230"/>
                  <a:pt x="5603597" y="563466"/>
                  <a:pt x="5604537" y="562409"/>
                </a:cubicBezTo>
                <a:cubicBezTo>
                  <a:pt x="5605477" y="561352"/>
                  <a:pt x="5606651" y="560588"/>
                  <a:pt x="5608061" y="560118"/>
                </a:cubicBezTo>
                <a:cubicBezTo>
                  <a:pt x="5609471" y="559648"/>
                  <a:pt x="5611585" y="559413"/>
                  <a:pt x="5614405" y="559413"/>
                </a:cubicBezTo>
                <a:cubicBezTo>
                  <a:pt x="5614875" y="558239"/>
                  <a:pt x="5616461" y="557064"/>
                  <a:pt x="5619163" y="555889"/>
                </a:cubicBezTo>
                <a:cubicBezTo>
                  <a:pt x="5621864" y="554714"/>
                  <a:pt x="5624508" y="554127"/>
                  <a:pt x="5627093" y="554127"/>
                </a:cubicBezTo>
                <a:cubicBezTo>
                  <a:pt x="5628972" y="554127"/>
                  <a:pt x="5630264" y="554362"/>
                  <a:pt x="5630969" y="554832"/>
                </a:cubicBezTo>
                <a:cubicBezTo>
                  <a:pt x="5632849" y="553892"/>
                  <a:pt x="5634728" y="553422"/>
                  <a:pt x="5636608" y="553422"/>
                </a:cubicBezTo>
                <a:cubicBezTo>
                  <a:pt x="5639427" y="553422"/>
                  <a:pt x="5642482" y="555419"/>
                  <a:pt x="5645771" y="559413"/>
                </a:cubicBezTo>
                <a:cubicBezTo>
                  <a:pt x="5651410" y="558943"/>
                  <a:pt x="5655521" y="560236"/>
                  <a:pt x="5658106" y="563290"/>
                </a:cubicBezTo>
                <a:cubicBezTo>
                  <a:pt x="5661865" y="563055"/>
                  <a:pt x="5665154" y="563525"/>
                  <a:pt x="5667974" y="564700"/>
                </a:cubicBezTo>
                <a:cubicBezTo>
                  <a:pt x="5670793" y="565874"/>
                  <a:pt x="5673025" y="568341"/>
                  <a:pt x="5674670" y="572101"/>
                </a:cubicBezTo>
                <a:cubicBezTo>
                  <a:pt x="5679134" y="574920"/>
                  <a:pt x="5681366" y="578679"/>
                  <a:pt x="5681366" y="583378"/>
                </a:cubicBezTo>
                <a:cubicBezTo>
                  <a:pt x="5681366" y="587372"/>
                  <a:pt x="5679663" y="591073"/>
                  <a:pt x="5676256" y="594480"/>
                </a:cubicBezTo>
                <a:cubicBezTo>
                  <a:pt x="5672849" y="597886"/>
                  <a:pt x="5669148" y="599590"/>
                  <a:pt x="5665154" y="599590"/>
                </a:cubicBezTo>
                <a:cubicBezTo>
                  <a:pt x="5660690" y="599590"/>
                  <a:pt x="5656931" y="597240"/>
                  <a:pt x="5653876" y="592541"/>
                </a:cubicBezTo>
                <a:cubicBezTo>
                  <a:pt x="5651292" y="592541"/>
                  <a:pt x="5649295" y="592306"/>
                  <a:pt x="5647885" y="591836"/>
                </a:cubicBezTo>
                <a:cubicBezTo>
                  <a:pt x="5646476" y="591366"/>
                  <a:pt x="5645066" y="590309"/>
                  <a:pt x="5643656" y="588665"/>
                </a:cubicBezTo>
                <a:cubicBezTo>
                  <a:pt x="5642246" y="589134"/>
                  <a:pt x="5641072" y="589369"/>
                  <a:pt x="5640132" y="589369"/>
                </a:cubicBezTo>
                <a:cubicBezTo>
                  <a:pt x="5638017" y="589369"/>
                  <a:pt x="5635786" y="588782"/>
                  <a:pt x="5633436" y="587607"/>
                </a:cubicBezTo>
                <a:cubicBezTo>
                  <a:pt x="5630146" y="589722"/>
                  <a:pt x="5626622" y="590662"/>
                  <a:pt x="5622863" y="590427"/>
                </a:cubicBezTo>
                <a:cubicBezTo>
                  <a:pt x="5621453" y="593716"/>
                  <a:pt x="5617812" y="595361"/>
                  <a:pt x="5611938" y="595361"/>
                </a:cubicBezTo>
                <a:cubicBezTo>
                  <a:pt x="5612173" y="596065"/>
                  <a:pt x="5612291" y="597240"/>
                  <a:pt x="5612291" y="598885"/>
                </a:cubicBezTo>
                <a:cubicBezTo>
                  <a:pt x="5612291" y="601939"/>
                  <a:pt x="5611644" y="604935"/>
                  <a:pt x="5610352" y="607872"/>
                </a:cubicBezTo>
                <a:cubicBezTo>
                  <a:pt x="5609060" y="610809"/>
                  <a:pt x="5607474" y="612982"/>
                  <a:pt x="5605594" y="614392"/>
                </a:cubicBezTo>
                <a:cubicBezTo>
                  <a:pt x="5607474" y="618856"/>
                  <a:pt x="5608414" y="623320"/>
                  <a:pt x="5608414" y="627784"/>
                </a:cubicBezTo>
                <a:cubicBezTo>
                  <a:pt x="5608414" y="631778"/>
                  <a:pt x="5607474" y="634832"/>
                  <a:pt x="5605594" y="636947"/>
                </a:cubicBezTo>
                <a:cubicBezTo>
                  <a:pt x="5606299" y="637887"/>
                  <a:pt x="5607063" y="639061"/>
                  <a:pt x="5607885" y="640471"/>
                </a:cubicBezTo>
                <a:cubicBezTo>
                  <a:pt x="5608708" y="641881"/>
                  <a:pt x="5609354" y="643173"/>
                  <a:pt x="5609823" y="644348"/>
                </a:cubicBezTo>
                <a:cubicBezTo>
                  <a:pt x="5610294" y="646227"/>
                  <a:pt x="5610528" y="647637"/>
                  <a:pt x="5610528" y="648577"/>
                </a:cubicBezTo>
                <a:cubicBezTo>
                  <a:pt x="5610528" y="650221"/>
                  <a:pt x="5609941" y="652453"/>
                  <a:pt x="5608766" y="655273"/>
                </a:cubicBezTo>
                <a:cubicBezTo>
                  <a:pt x="5609941" y="658092"/>
                  <a:pt x="5610528" y="660207"/>
                  <a:pt x="5610528" y="661617"/>
                </a:cubicBezTo>
                <a:cubicBezTo>
                  <a:pt x="5610528" y="663496"/>
                  <a:pt x="5609706" y="666081"/>
                  <a:pt x="5608061" y="669370"/>
                </a:cubicBezTo>
                <a:cubicBezTo>
                  <a:pt x="5609471" y="671719"/>
                  <a:pt x="5610176" y="674304"/>
                  <a:pt x="5610176" y="677123"/>
                </a:cubicBezTo>
                <a:cubicBezTo>
                  <a:pt x="5610176" y="680413"/>
                  <a:pt x="5609354" y="683232"/>
                  <a:pt x="5607709" y="685581"/>
                </a:cubicBezTo>
                <a:cubicBezTo>
                  <a:pt x="5609354" y="689341"/>
                  <a:pt x="5610176" y="693217"/>
                  <a:pt x="5610176" y="697211"/>
                </a:cubicBezTo>
                <a:cubicBezTo>
                  <a:pt x="5610176" y="700266"/>
                  <a:pt x="5609471" y="703085"/>
                  <a:pt x="5608061" y="705670"/>
                </a:cubicBezTo>
                <a:cubicBezTo>
                  <a:pt x="5609236" y="708019"/>
                  <a:pt x="5609823" y="710369"/>
                  <a:pt x="5609823" y="712718"/>
                </a:cubicBezTo>
                <a:cubicBezTo>
                  <a:pt x="5609823" y="716007"/>
                  <a:pt x="5608766" y="719062"/>
                  <a:pt x="5606651" y="721881"/>
                </a:cubicBezTo>
                <a:cubicBezTo>
                  <a:pt x="5607591" y="727050"/>
                  <a:pt x="5606593" y="731103"/>
                  <a:pt x="5603656" y="734040"/>
                </a:cubicBezTo>
                <a:cubicBezTo>
                  <a:pt x="5600719" y="736977"/>
                  <a:pt x="5597136" y="738445"/>
                  <a:pt x="5592907" y="738445"/>
                </a:cubicBezTo>
                <a:cubicBezTo>
                  <a:pt x="5589148" y="738445"/>
                  <a:pt x="5585858" y="737212"/>
                  <a:pt x="5583039" y="734745"/>
                </a:cubicBezTo>
                <a:cubicBezTo>
                  <a:pt x="5580220" y="732278"/>
                  <a:pt x="5578810" y="728812"/>
                  <a:pt x="5578810" y="724348"/>
                </a:cubicBezTo>
                <a:cubicBezTo>
                  <a:pt x="5578810" y="721529"/>
                  <a:pt x="5579515" y="718357"/>
                  <a:pt x="5580924" y="714833"/>
                </a:cubicBezTo>
                <a:cubicBezTo>
                  <a:pt x="5579515" y="711543"/>
                  <a:pt x="5578810" y="708137"/>
                  <a:pt x="5578810" y="704612"/>
                </a:cubicBezTo>
                <a:cubicBezTo>
                  <a:pt x="5578810" y="701793"/>
                  <a:pt x="5579397" y="699443"/>
                  <a:pt x="5580572" y="697564"/>
                </a:cubicBezTo>
                <a:cubicBezTo>
                  <a:pt x="5579162" y="696624"/>
                  <a:pt x="5578105" y="695214"/>
                  <a:pt x="5577400" y="693335"/>
                </a:cubicBezTo>
                <a:cubicBezTo>
                  <a:pt x="5576696" y="691455"/>
                  <a:pt x="5576343" y="689341"/>
                  <a:pt x="5576343" y="686991"/>
                </a:cubicBezTo>
                <a:cubicBezTo>
                  <a:pt x="5576343" y="684642"/>
                  <a:pt x="5576813" y="682057"/>
                  <a:pt x="5577753" y="679238"/>
                </a:cubicBezTo>
                <a:cubicBezTo>
                  <a:pt x="5575638" y="676653"/>
                  <a:pt x="5574581" y="673599"/>
                  <a:pt x="5574581" y="670075"/>
                </a:cubicBezTo>
                <a:cubicBezTo>
                  <a:pt x="5574581" y="665611"/>
                  <a:pt x="5576226" y="661969"/>
                  <a:pt x="5579515" y="659150"/>
                </a:cubicBezTo>
                <a:cubicBezTo>
                  <a:pt x="5579280" y="658445"/>
                  <a:pt x="5579162" y="657270"/>
                  <a:pt x="5579162" y="655625"/>
                </a:cubicBezTo>
                <a:cubicBezTo>
                  <a:pt x="5579162" y="653276"/>
                  <a:pt x="5579397" y="651631"/>
                  <a:pt x="5579868" y="650691"/>
                </a:cubicBezTo>
                <a:cubicBezTo>
                  <a:pt x="5577283" y="647402"/>
                  <a:pt x="5575990" y="642703"/>
                  <a:pt x="5575990" y="636594"/>
                </a:cubicBezTo>
                <a:cubicBezTo>
                  <a:pt x="5575990" y="632365"/>
                  <a:pt x="5576813" y="629076"/>
                  <a:pt x="5578458" y="626726"/>
                </a:cubicBezTo>
                <a:cubicBezTo>
                  <a:pt x="5576813" y="625317"/>
                  <a:pt x="5575403" y="623378"/>
                  <a:pt x="5574228" y="620911"/>
                </a:cubicBezTo>
                <a:cubicBezTo>
                  <a:pt x="5573054" y="618444"/>
                  <a:pt x="5572466" y="615919"/>
                  <a:pt x="5572466" y="613334"/>
                </a:cubicBezTo>
                <a:cubicBezTo>
                  <a:pt x="5572466" y="610515"/>
                  <a:pt x="5573289" y="607813"/>
                  <a:pt x="5574934" y="605229"/>
                </a:cubicBezTo>
                <a:cubicBezTo>
                  <a:pt x="5573759" y="602409"/>
                  <a:pt x="5573171" y="599942"/>
                  <a:pt x="5573171" y="597828"/>
                </a:cubicBezTo>
                <a:cubicBezTo>
                  <a:pt x="5573171" y="594303"/>
                  <a:pt x="5574228" y="591014"/>
                  <a:pt x="5576343" y="587960"/>
                </a:cubicBezTo>
                <a:cubicBezTo>
                  <a:pt x="5573524" y="585140"/>
                  <a:pt x="5572114" y="582203"/>
                  <a:pt x="5572114" y="579149"/>
                </a:cubicBezTo>
                <a:cubicBezTo>
                  <a:pt x="5572114" y="576800"/>
                  <a:pt x="5572937" y="573628"/>
                  <a:pt x="5574581" y="569634"/>
                </a:cubicBezTo>
                <a:cubicBezTo>
                  <a:pt x="5572937" y="566344"/>
                  <a:pt x="5572114" y="562820"/>
                  <a:pt x="5572114" y="559061"/>
                </a:cubicBezTo>
                <a:cubicBezTo>
                  <a:pt x="5572114" y="554127"/>
                  <a:pt x="5573876" y="551073"/>
                  <a:pt x="5577400" y="549898"/>
                </a:cubicBezTo>
                <a:cubicBezTo>
                  <a:pt x="5577635" y="546608"/>
                  <a:pt x="5578810" y="543907"/>
                  <a:pt x="5580924" y="541792"/>
                </a:cubicBezTo>
                <a:cubicBezTo>
                  <a:pt x="5583039" y="539677"/>
                  <a:pt x="5585624" y="538620"/>
                  <a:pt x="5588678" y="538620"/>
                </a:cubicBezTo>
                <a:close/>
                <a:moveTo>
                  <a:pt x="4645703" y="538620"/>
                </a:moveTo>
                <a:cubicBezTo>
                  <a:pt x="4649227" y="538620"/>
                  <a:pt x="4652340" y="540324"/>
                  <a:pt x="4655042" y="543730"/>
                </a:cubicBezTo>
                <a:cubicBezTo>
                  <a:pt x="4657744" y="547137"/>
                  <a:pt x="4659095" y="552012"/>
                  <a:pt x="4659095" y="558356"/>
                </a:cubicBezTo>
                <a:cubicBezTo>
                  <a:pt x="4659095" y="560940"/>
                  <a:pt x="4658978" y="563055"/>
                  <a:pt x="4658743" y="564700"/>
                </a:cubicBezTo>
                <a:cubicBezTo>
                  <a:pt x="4659682" y="564230"/>
                  <a:pt x="4660622" y="563466"/>
                  <a:pt x="4661562" y="562409"/>
                </a:cubicBezTo>
                <a:cubicBezTo>
                  <a:pt x="4662502" y="561352"/>
                  <a:pt x="4663677" y="560588"/>
                  <a:pt x="4665086" y="560118"/>
                </a:cubicBezTo>
                <a:cubicBezTo>
                  <a:pt x="4666496" y="559648"/>
                  <a:pt x="4668611" y="559413"/>
                  <a:pt x="4671430" y="559413"/>
                </a:cubicBezTo>
                <a:cubicBezTo>
                  <a:pt x="4671900" y="558239"/>
                  <a:pt x="4673486" y="557064"/>
                  <a:pt x="4676188" y="555889"/>
                </a:cubicBezTo>
                <a:cubicBezTo>
                  <a:pt x="4678890" y="554714"/>
                  <a:pt x="4681533" y="554127"/>
                  <a:pt x="4684117" y="554127"/>
                </a:cubicBezTo>
                <a:cubicBezTo>
                  <a:pt x="4685997" y="554127"/>
                  <a:pt x="4687289" y="554362"/>
                  <a:pt x="4687994" y="554832"/>
                </a:cubicBezTo>
                <a:cubicBezTo>
                  <a:pt x="4689874" y="553892"/>
                  <a:pt x="4691753" y="553422"/>
                  <a:pt x="4693633" y="553422"/>
                </a:cubicBezTo>
                <a:cubicBezTo>
                  <a:pt x="4696452" y="553422"/>
                  <a:pt x="4699506" y="555419"/>
                  <a:pt x="4702796" y="559413"/>
                </a:cubicBezTo>
                <a:cubicBezTo>
                  <a:pt x="4708435" y="558943"/>
                  <a:pt x="4712546" y="560236"/>
                  <a:pt x="4715131" y="563290"/>
                </a:cubicBezTo>
                <a:cubicBezTo>
                  <a:pt x="4718890" y="563055"/>
                  <a:pt x="4722179" y="563525"/>
                  <a:pt x="4724998" y="564700"/>
                </a:cubicBezTo>
                <a:cubicBezTo>
                  <a:pt x="4727818" y="565874"/>
                  <a:pt x="4730050" y="568341"/>
                  <a:pt x="4731695" y="572101"/>
                </a:cubicBezTo>
                <a:cubicBezTo>
                  <a:pt x="4736159" y="574920"/>
                  <a:pt x="4738391" y="578679"/>
                  <a:pt x="4738391" y="583378"/>
                </a:cubicBezTo>
                <a:cubicBezTo>
                  <a:pt x="4738391" y="587372"/>
                  <a:pt x="4736687" y="591073"/>
                  <a:pt x="4733281" y="594480"/>
                </a:cubicBezTo>
                <a:cubicBezTo>
                  <a:pt x="4729874" y="597886"/>
                  <a:pt x="4726173" y="599590"/>
                  <a:pt x="4722179" y="599590"/>
                </a:cubicBezTo>
                <a:cubicBezTo>
                  <a:pt x="4717715" y="599590"/>
                  <a:pt x="4713956" y="597240"/>
                  <a:pt x="4710902" y="592541"/>
                </a:cubicBezTo>
                <a:cubicBezTo>
                  <a:pt x="4708317" y="592541"/>
                  <a:pt x="4706320" y="592306"/>
                  <a:pt x="4704910" y="591836"/>
                </a:cubicBezTo>
                <a:cubicBezTo>
                  <a:pt x="4703501" y="591366"/>
                  <a:pt x="4702091" y="590309"/>
                  <a:pt x="4700681" y="588665"/>
                </a:cubicBezTo>
                <a:cubicBezTo>
                  <a:pt x="4699272" y="589134"/>
                  <a:pt x="4698097" y="589369"/>
                  <a:pt x="4697157" y="589369"/>
                </a:cubicBezTo>
                <a:cubicBezTo>
                  <a:pt x="4695042" y="589369"/>
                  <a:pt x="4692810" y="588782"/>
                  <a:pt x="4690461" y="587607"/>
                </a:cubicBezTo>
                <a:cubicBezTo>
                  <a:pt x="4687172" y="589722"/>
                  <a:pt x="4683648" y="590662"/>
                  <a:pt x="4679888" y="590427"/>
                </a:cubicBezTo>
                <a:cubicBezTo>
                  <a:pt x="4678478" y="593716"/>
                  <a:pt x="4674837" y="595361"/>
                  <a:pt x="4668963" y="595361"/>
                </a:cubicBezTo>
                <a:cubicBezTo>
                  <a:pt x="4669198" y="596065"/>
                  <a:pt x="4669316" y="597240"/>
                  <a:pt x="4669316" y="598885"/>
                </a:cubicBezTo>
                <a:cubicBezTo>
                  <a:pt x="4669316" y="601939"/>
                  <a:pt x="4668669" y="604935"/>
                  <a:pt x="4667377" y="607872"/>
                </a:cubicBezTo>
                <a:cubicBezTo>
                  <a:pt x="4666085" y="610809"/>
                  <a:pt x="4664499" y="612982"/>
                  <a:pt x="4662619" y="614392"/>
                </a:cubicBezTo>
                <a:cubicBezTo>
                  <a:pt x="4664499" y="618856"/>
                  <a:pt x="4665439" y="623320"/>
                  <a:pt x="4665439" y="627784"/>
                </a:cubicBezTo>
                <a:cubicBezTo>
                  <a:pt x="4665439" y="631778"/>
                  <a:pt x="4664499" y="634832"/>
                  <a:pt x="4662619" y="636947"/>
                </a:cubicBezTo>
                <a:cubicBezTo>
                  <a:pt x="4663324" y="637887"/>
                  <a:pt x="4664088" y="639061"/>
                  <a:pt x="4664910" y="640471"/>
                </a:cubicBezTo>
                <a:cubicBezTo>
                  <a:pt x="4665732" y="641881"/>
                  <a:pt x="4666379" y="643173"/>
                  <a:pt x="4666849" y="644348"/>
                </a:cubicBezTo>
                <a:cubicBezTo>
                  <a:pt x="4667318" y="646227"/>
                  <a:pt x="4667553" y="647637"/>
                  <a:pt x="4667553" y="648577"/>
                </a:cubicBezTo>
                <a:cubicBezTo>
                  <a:pt x="4667553" y="650221"/>
                  <a:pt x="4666966" y="652453"/>
                  <a:pt x="4665791" y="655273"/>
                </a:cubicBezTo>
                <a:cubicBezTo>
                  <a:pt x="4666966" y="658092"/>
                  <a:pt x="4667553" y="660207"/>
                  <a:pt x="4667553" y="661617"/>
                </a:cubicBezTo>
                <a:cubicBezTo>
                  <a:pt x="4667553" y="663496"/>
                  <a:pt x="4666731" y="666081"/>
                  <a:pt x="4665086" y="669370"/>
                </a:cubicBezTo>
                <a:cubicBezTo>
                  <a:pt x="4666496" y="671719"/>
                  <a:pt x="4667201" y="674304"/>
                  <a:pt x="4667201" y="677123"/>
                </a:cubicBezTo>
                <a:cubicBezTo>
                  <a:pt x="4667201" y="680413"/>
                  <a:pt x="4666379" y="683232"/>
                  <a:pt x="4664734" y="685581"/>
                </a:cubicBezTo>
                <a:cubicBezTo>
                  <a:pt x="4666379" y="689341"/>
                  <a:pt x="4667201" y="693217"/>
                  <a:pt x="4667201" y="697211"/>
                </a:cubicBezTo>
                <a:cubicBezTo>
                  <a:pt x="4667201" y="700266"/>
                  <a:pt x="4666496" y="703085"/>
                  <a:pt x="4665086" y="705670"/>
                </a:cubicBezTo>
                <a:cubicBezTo>
                  <a:pt x="4666261" y="708019"/>
                  <a:pt x="4666849" y="710369"/>
                  <a:pt x="4666849" y="712718"/>
                </a:cubicBezTo>
                <a:cubicBezTo>
                  <a:pt x="4666849" y="716007"/>
                  <a:pt x="4665791" y="719062"/>
                  <a:pt x="4663677" y="721881"/>
                </a:cubicBezTo>
                <a:cubicBezTo>
                  <a:pt x="4664616" y="727050"/>
                  <a:pt x="4663618" y="731103"/>
                  <a:pt x="4660681" y="734040"/>
                </a:cubicBezTo>
                <a:cubicBezTo>
                  <a:pt x="4657744" y="736977"/>
                  <a:pt x="4654161" y="738445"/>
                  <a:pt x="4649932" y="738445"/>
                </a:cubicBezTo>
                <a:cubicBezTo>
                  <a:pt x="4646173" y="738445"/>
                  <a:pt x="4642883" y="737212"/>
                  <a:pt x="4640064" y="734745"/>
                </a:cubicBezTo>
                <a:cubicBezTo>
                  <a:pt x="4637245" y="732278"/>
                  <a:pt x="4635835" y="728812"/>
                  <a:pt x="4635835" y="724348"/>
                </a:cubicBezTo>
                <a:cubicBezTo>
                  <a:pt x="4635835" y="721529"/>
                  <a:pt x="4636540" y="718357"/>
                  <a:pt x="4637950" y="714833"/>
                </a:cubicBezTo>
                <a:cubicBezTo>
                  <a:pt x="4636540" y="711543"/>
                  <a:pt x="4635835" y="708137"/>
                  <a:pt x="4635835" y="704612"/>
                </a:cubicBezTo>
                <a:cubicBezTo>
                  <a:pt x="4635835" y="701793"/>
                  <a:pt x="4636422" y="699443"/>
                  <a:pt x="4637597" y="697564"/>
                </a:cubicBezTo>
                <a:cubicBezTo>
                  <a:pt x="4636188" y="696624"/>
                  <a:pt x="4635130" y="695214"/>
                  <a:pt x="4634425" y="693335"/>
                </a:cubicBezTo>
                <a:cubicBezTo>
                  <a:pt x="4633721" y="691455"/>
                  <a:pt x="4633368" y="689341"/>
                  <a:pt x="4633368" y="686991"/>
                </a:cubicBezTo>
                <a:cubicBezTo>
                  <a:pt x="4633368" y="684642"/>
                  <a:pt x="4633838" y="682057"/>
                  <a:pt x="4634778" y="679238"/>
                </a:cubicBezTo>
                <a:cubicBezTo>
                  <a:pt x="4632663" y="676653"/>
                  <a:pt x="4631606" y="673599"/>
                  <a:pt x="4631606" y="670075"/>
                </a:cubicBezTo>
                <a:cubicBezTo>
                  <a:pt x="4631606" y="665611"/>
                  <a:pt x="4633251" y="661969"/>
                  <a:pt x="4636540" y="659150"/>
                </a:cubicBezTo>
                <a:cubicBezTo>
                  <a:pt x="4636305" y="658445"/>
                  <a:pt x="4636188" y="657270"/>
                  <a:pt x="4636188" y="655625"/>
                </a:cubicBezTo>
                <a:cubicBezTo>
                  <a:pt x="4636188" y="653276"/>
                  <a:pt x="4636422" y="651631"/>
                  <a:pt x="4636892" y="650691"/>
                </a:cubicBezTo>
                <a:cubicBezTo>
                  <a:pt x="4634308" y="647402"/>
                  <a:pt x="4633016" y="642703"/>
                  <a:pt x="4633016" y="636594"/>
                </a:cubicBezTo>
                <a:cubicBezTo>
                  <a:pt x="4633016" y="632365"/>
                  <a:pt x="4633838" y="629076"/>
                  <a:pt x="4635483" y="626726"/>
                </a:cubicBezTo>
                <a:cubicBezTo>
                  <a:pt x="4633838" y="625317"/>
                  <a:pt x="4632428" y="623378"/>
                  <a:pt x="4631254" y="620911"/>
                </a:cubicBezTo>
                <a:cubicBezTo>
                  <a:pt x="4630079" y="618444"/>
                  <a:pt x="4629492" y="615919"/>
                  <a:pt x="4629492" y="613334"/>
                </a:cubicBezTo>
                <a:cubicBezTo>
                  <a:pt x="4629492" y="610515"/>
                  <a:pt x="4630314" y="607813"/>
                  <a:pt x="4631959" y="605229"/>
                </a:cubicBezTo>
                <a:cubicBezTo>
                  <a:pt x="4630784" y="602409"/>
                  <a:pt x="4630196" y="599942"/>
                  <a:pt x="4630196" y="597828"/>
                </a:cubicBezTo>
                <a:cubicBezTo>
                  <a:pt x="4630196" y="594303"/>
                  <a:pt x="4631254" y="591014"/>
                  <a:pt x="4633368" y="587960"/>
                </a:cubicBezTo>
                <a:cubicBezTo>
                  <a:pt x="4630549" y="585140"/>
                  <a:pt x="4629139" y="582203"/>
                  <a:pt x="4629139" y="579149"/>
                </a:cubicBezTo>
                <a:cubicBezTo>
                  <a:pt x="4629139" y="576800"/>
                  <a:pt x="4629961" y="573628"/>
                  <a:pt x="4631606" y="569634"/>
                </a:cubicBezTo>
                <a:cubicBezTo>
                  <a:pt x="4629961" y="566344"/>
                  <a:pt x="4629139" y="562820"/>
                  <a:pt x="4629139" y="559061"/>
                </a:cubicBezTo>
                <a:cubicBezTo>
                  <a:pt x="4629139" y="554127"/>
                  <a:pt x="4630901" y="551073"/>
                  <a:pt x="4634425" y="549898"/>
                </a:cubicBezTo>
                <a:cubicBezTo>
                  <a:pt x="4634660" y="546608"/>
                  <a:pt x="4635835" y="543907"/>
                  <a:pt x="4637950" y="541792"/>
                </a:cubicBezTo>
                <a:cubicBezTo>
                  <a:pt x="4640064" y="539677"/>
                  <a:pt x="4642649" y="538620"/>
                  <a:pt x="4645703" y="538620"/>
                </a:cubicBezTo>
                <a:close/>
                <a:moveTo>
                  <a:pt x="3978953" y="538620"/>
                </a:moveTo>
                <a:cubicBezTo>
                  <a:pt x="3982477" y="538620"/>
                  <a:pt x="3985590" y="540324"/>
                  <a:pt x="3988292" y="543730"/>
                </a:cubicBezTo>
                <a:cubicBezTo>
                  <a:pt x="3990994" y="547137"/>
                  <a:pt x="3992345" y="552012"/>
                  <a:pt x="3992345" y="558356"/>
                </a:cubicBezTo>
                <a:cubicBezTo>
                  <a:pt x="3992345" y="560940"/>
                  <a:pt x="3992227" y="563055"/>
                  <a:pt x="3991993" y="564700"/>
                </a:cubicBezTo>
                <a:cubicBezTo>
                  <a:pt x="3992932" y="564230"/>
                  <a:pt x="3993872" y="563466"/>
                  <a:pt x="3994812" y="562409"/>
                </a:cubicBezTo>
                <a:cubicBezTo>
                  <a:pt x="3995752" y="561352"/>
                  <a:pt x="3996927" y="560588"/>
                  <a:pt x="3998336" y="560118"/>
                </a:cubicBezTo>
                <a:cubicBezTo>
                  <a:pt x="3999746" y="559648"/>
                  <a:pt x="4001861" y="559413"/>
                  <a:pt x="4004680" y="559413"/>
                </a:cubicBezTo>
                <a:cubicBezTo>
                  <a:pt x="4005150" y="558239"/>
                  <a:pt x="4006736" y="557064"/>
                  <a:pt x="4009438" y="555889"/>
                </a:cubicBezTo>
                <a:cubicBezTo>
                  <a:pt x="4012140" y="554714"/>
                  <a:pt x="4014783" y="554127"/>
                  <a:pt x="4017367" y="554127"/>
                </a:cubicBezTo>
                <a:cubicBezTo>
                  <a:pt x="4019247" y="554127"/>
                  <a:pt x="4020539" y="554362"/>
                  <a:pt x="4021244" y="554832"/>
                </a:cubicBezTo>
                <a:cubicBezTo>
                  <a:pt x="4023123" y="553892"/>
                  <a:pt x="4025003" y="553422"/>
                  <a:pt x="4026883" y="553422"/>
                </a:cubicBezTo>
                <a:cubicBezTo>
                  <a:pt x="4029702" y="553422"/>
                  <a:pt x="4032756" y="555419"/>
                  <a:pt x="4036046" y="559413"/>
                </a:cubicBezTo>
                <a:cubicBezTo>
                  <a:pt x="4041685" y="558943"/>
                  <a:pt x="4045796" y="560236"/>
                  <a:pt x="4048381" y="563290"/>
                </a:cubicBezTo>
                <a:cubicBezTo>
                  <a:pt x="4052140" y="563055"/>
                  <a:pt x="4055429" y="563525"/>
                  <a:pt x="4058248" y="564700"/>
                </a:cubicBezTo>
                <a:cubicBezTo>
                  <a:pt x="4061068" y="565874"/>
                  <a:pt x="4063300" y="568341"/>
                  <a:pt x="4064944" y="572101"/>
                </a:cubicBezTo>
                <a:cubicBezTo>
                  <a:pt x="4069409" y="574920"/>
                  <a:pt x="4071641" y="578679"/>
                  <a:pt x="4071641" y="583378"/>
                </a:cubicBezTo>
                <a:cubicBezTo>
                  <a:pt x="4071641" y="587372"/>
                  <a:pt x="4069937" y="591073"/>
                  <a:pt x="4066530" y="594480"/>
                </a:cubicBezTo>
                <a:cubicBezTo>
                  <a:pt x="4063124" y="597886"/>
                  <a:pt x="4059423" y="599590"/>
                  <a:pt x="4055429" y="599590"/>
                </a:cubicBezTo>
                <a:cubicBezTo>
                  <a:pt x="4050965" y="599590"/>
                  <a:pt x="4047206" y="597240"/>
                  <a:pt x="4044152" y="592541"/>
                </a:cubicBezTo>
                <a:cubicBezTo>
                  <a:pt x="4041567" y="592541"/>
                  <a:pt x="4039570" y="592306"/>
                  <a:pt x="4038160" y="591836"/>
                </a:cubicBezTo>
                <a:cubicBezTo>
                  <a:pt x="4036751" y="591366"/>
                  <a:pt x="4035341" y="590309"/>
                  <a:pt x="4033931" y="588665"/>
                </a:cubicBezTo>
                <a:cubicBezTo>
                  <a:pt x="4032521" y="589134"/>
                  <a:pt x="4031347" y="589369"/>
                  <a:pt x="4030407" y="589369"/>
                </a:cubicBezTo>
                <a:cubicBezTo>
                  <a:pt x="4028292" y="589369"/>
                  <a:pt x="4026060" y="588782"/>
                  <a:pt x="4023711" y="587607"/>
                </a:cubicBezTo>
                <a:cubicBezTo>
                  <a:pt x="4020422" y="589722"/>
                  <a:pt x="4016897" y="590662"/>
                  <a:pt x="4013138" y="590427"/>
                </a:cubicBezTo>
                <a:cubicBezTo>
                  <a:pt x="4011728" y="593716"/>
                  <a:pt x="4008087" y="595361"/>
                  <a:pt x="4002213" y="595361"/>
                </a:cubicBezTo>
                <a:cubicBezTo>
                  <a:pt x="4002448" y="596065"/>
                  <a:pt x="4002565" y="597240"/>
                  <a:pt x="4002565" y="598885"/>
                </a:cubicBezTo>
                <a:cubicBezTo>
                  <a:pt x="4002565" y="601939"/>
                  <a:pt x="4001919" y="604935"/>
                  <a:pt x="4000627" y="607872"/>
                </a:cubicBezTo>
                <a:cubicBezTo>
                  <a:pt x="3999335" y="610809"/>
                  <a:pt x="3997749" y="612982"/>
                  <a:pt x="3995869" y="614392"/>
                </a:cubicBezTo>
                <a:cubicBezTo>
                  <a:pt x="3997749" y="618856"/>
                  <a:pt x="3998689" y="623320"/>
                  <a:pt x="3998689" y="627784"/>
                </a:cubicBezTo>
                <a:cubicBezTo>
                  <a:pt x="3998689" y="631778"/>
                  <a:pt x="3997749" y="634832"/>
                  <a:pt x="3995869" y="636947"/>
                </a:cubicBezTo>
                <a:cubicBezTo>
                  <a:pt x="3996574" y="637887"/>
                  <a:pt x="3997338" y="639061"/>
                  <a:pt x="3998160" y="640471"/>
                </a:cubicBezTo>
                <a:cubicBezTo>
                  <a:pt x="3998982" y="641881"/>
                  <a:pt x="3999628" y="643173"/>
                  <a:pt x="4000098" y="644348"/>
                </a:cubicBezTo>
                <a:cubicBezTo>
                  <a:pt x="4000568" y="646227"/>
                  <a:pt x="4000803" y="647637"/>
                  <a:pt x="4000803" y="648577"/>
                </a:cubicBezTo>
                <a:cubicBezTo>
                  <a:pt x="4000803" y="650221"/>
                  <a:pt x="4000216" y="652453"/>
                  <a:pt x="3999041" y="655273"/>
                </a:cubicBezTo>
                <a:cubicBezTo>
                  <a:pt x="4000216" y="658092"/>
                  <a:pt x="4000803" y="660207"/>
                  <a:pt x="4000803" y="661617"/>
                </a:cubicBezTo>
                <a:cubicBezTo>
                  <a:pt x="4000803" y="663496"/>
                  <a:pt x="3999981" y="666081"/>
                  <a:pt x="3998336" y="669370"/>
                </a:cubicBezTo>
                <a:cubicBezTo>
                  <a:pt x="3999746" y="671719"/>
                  <a:pt x="4000451" y="674304"/>
                  <a:pt x="4000451" y="677123"/>
                </a:cubicBezTo>
                <a:cubicBezTo>
                  <a:pt x="4000451" y="680413"/>
                  <a:pt x="3999628" y="683232"/>
                  <a:pt x="3997984" y="685581"/>
                </a:cubicBezTo>
                <a:cubicBezTo>
                  <a:pt x="3999628" y="689341"/>
                  <a:pt x="4000451" y="693217"/>
                  <a:pt x="4000451" y="697211"/>
                </a:cubicBezTo>
                <a:cubicBezTo>
                  <a:pt x="4000451" y="700266"/>
                  <a:pt x="3999746" y="703085"/>
                  <a:pt x="3998336" y="705670"/>
                </a:cubicBezTo>
                <a:cubicBezTo>
                  <a:pt x="3999511" y="708019"/>
                  <a:pt x="4000098" y="710369"/>
                  <a:pt x="4000098" y="712718"/>
                </a:cubicBezTo>
                <a:cubicBezTo>
                  <a:pt x="4000098" y="716007"/>
                  <a:pt x="3999041" y="719062"/>
                  <a:pt x="3996927" y="721881"/>
                </a:cubicBezTo>
                <a:cubicBezTo>
                  <a:pt x="3997866" y="727050"/>
                  <a:pt x="3996868" y="731103"/>
                  <a:pt x="3993931" y="734040"/>
                </a:cubicBezTo>
                <a:cubicBezTo>
                  <a:pt x="3990994" y="736977"/>
                  <a:pt x="3987411" y="738445"/>
                  <a:pt x="3983182" y="738445"/>
                </a:cubicBezTo>
                <a:cubicBezTo>
                  <a:pt x="3979423" y="738445"/>
                  <a:pt x="3976133" y="737212"/>
                  <a:pt x="3973314" y="734745"/>
                </a:cubicBezTo>
                <a:cubicBezTo>
                  <a:pt x="3970495" y="732278"/>
                  <a:pt x="3969085" y="728812"/>
                  <a:pt x="3969085" y="724348"/>
                </a:cubicBezTo>
                <a:cubicBezTo>
                  <a:pt x="3969085" y="721529"/>
                  <a:pt x="3969790" y="718357"/>
                  <a:pt x="3971200" y="714833"/>
                </a:cubicBezTo>
                <a:cubicBezTo>
                  <a:pt x="3969790" y="711543"/>
                  <a:pt x="3969085" y="708137"/>
                  <a:pt x="3969085" y="704612"/>
                </a:cubicBezTo>
                <a:cubicBezTo>
                  <a:pt x="3969085" y="701793"/>
                  <a:pt x="3969672" y="699443"/>
                  <a:pt x="3970847" y="697564"/>
                </a:cubicBezTo>
                <a:cubicBezTo>
                  <a:pt x="3969437" y="696624"/>
                  <a:pt x="3968380" y="695214"/>
                  <a:pt x="3967675" y="693335"/>
                </a:cubicBezTo>
                <a:cubicBezTo>
                  <a:pt x="3966970" y="691455"/>
                  <a:pt x="3966618" y="689341"/>
                  <a:pt x="3966618" y="686991"/>
                </a:cubicBezTo>
                <a:cubicBezTo>
                  <a:pt x="3966618" y="684642"/>
                  <a:pt x="3967088" y="682057"/>
                  <a:pt x="3968028" y="679238"/>
                </a:cubicBezTo>
                <a:cubicBezTo>
                  <a:pt x="3965913" y="676653"/>
                  <a:pt x="3964856" y="673599"/>
                  <a:pt x="3964856" y="670075"/>
                </a:cubicBezTo>
                <a:cubicBezTo>
                  <a:pt x="3964856" y="665611"/>
                  <a:pt x="3966500" y="661969"/>
                  <a:pt x="3969790" y="659150"/>
                </a:cubicBezTo>
                <a:cubicBezTo>
                  <a:pt x="3969555" y="658445"/>
                  <a:pt x="3969437" y="657270"/>
                  <a:pt x="3969437" y="655625"/>
                </a:cubicBezTo>
                <a:cubicBezTo>
                  <a:pt x="3969437" y="653276"/>
                  <a:pt x="3969672" y="651631"/>
                  <a:pt x="3970142" y="650691"/>
                </a:cubicBezTo>
                <a:cubicBezTo>
                  <a:pt x="3967558" y="647402"/>
                  <a:pt x="3966266" y="642703"/>
                  <a:pt x="3966266" y="636594"/>
                </a:cubicBezTo>
                <a:cubicBezTo>
                  <a:pt x="3966266" y="632365"/>
                  <a:pt x="3967088" y="629076"/>
                  <a:pt x="3968733" y="626726"/>
                </a:cubicBezTo>
                <a:cubicBezTo>
                  <a:pt x="3967088" y="625317"/>
                  <a:pt x="3965678" y="623378"/>
                  <a:pt x="3964503" y="620911"/>
                </a:cubicBezTo>
                <a:cubicBezTo>
                  <a:pt x="3963329" y="618444"/>
                  <a:pt x="3962741" y="615919"/>
                  <a:pt x="3962741" y="613334"/>
                </a:cubicBezTo>
                <a:cubicBezTo>
                  <a:pt x="3962741" y="610515"/>
                  <a:pt x="3963564" y="607813"/>
                  <a:pt x="3965208" y="605229"/>
                </a:cubicBezTo>
                <a:cubicBezTo>
                  <a:pt x="3964033" y="602409"/>
                  <a:pt x="3963446" y="599942"/>
                  <a:pt x="3963446" y="597828"/>
                </a:cubicBezTo>
                <a:cubicBezTo>
                  <a:pt x="3963446" y="594303"/>
                  <a:pt x="3964503" y="591014"/>
                  <a:pt x="3966618" y="587960"/>
                </a:cubicBezTo>
                <a:cubicBezTo>
                  <a:pt x="3963799" y="585140"/>
                  <a:pt x="3962389" y="582203"/>
                  <a:pt x="3962389" y="579149"/>
                </a:cubicBezTo>
                <a:cubicBezTo>
                  <a:pt x="3962389" y="576800"/>
                  <a:pt x="3963211" y="573628"/>
                  <a:pt x="3964856" y="569634"/>
                </a:cubicBezTo>
                <a:cubicBezTo>
                  <a:pt x="3963211" y="566344"/>
                  <a:pt x="3962389" y="562820"/>
                  <a:pt x="3962389" y="559061"/>
                </a:cubicBezTo>
                <a:cubicBezTo>
                  <a:pt x="3962389" y="554127"/>
                  <a:pt x="3964151" y="551073"/>
                  <a:pt x="3967675" y="549898"/>
                </a:cubicBezTo>
                <a:cubicBezTo>
                  <a:pt x="3967910" y="546608"/>
                  <a:pt x="3969085" y="543907"/>
                  <a:pt x="3971200" y="541792"/>
                </a:cubicBezTo>
                <a:cubicBezTo>
                  <a:pt x="3973314" y="539677"/>
                  <a:pt x="3975898" y="538620"/>
                  <a:pt x="3978953" y="538620"/>
                </a:cubicBezTo>
                <a:close/>
                <a:moveTo>
                  <a:pt x="7719297" y="515360"/>
                </a:moveTo>
                <a:cubicBezTo>
                  <a:pt x="7721646" y="515360"/>
                  <a:pt x="7723702" y="515948"/>
                  <a:pt x="7725464" y="517122"/>
                </a:cubicBezTo>
                <a:cubicBezTo>
                  <a:pt x="7727226" y="518297"/>
                  <a:pt x="7728342" y="520059"/>
                  <a:pt x="7728812" y="522409"/>
                </a:cubicBezTo>
                <a:cubicBezTo>
                  <a:pt x="7731632" y="524523"/>
                  <a:pt x="7733041" y="527343"/>
                  <a:pt x="7733041" y="530867"/>
                </a:cubicBezTo>
                <a:cubicBezTo>
                  <a:pt x="7733041" y="533216"/>
                  <a:pt x="7732454" y="535742"/>
                  <a:pt x="7731279" y="538444"/>
                </a:cubicBezTo>
                <a:cubicBezTo>
                  <a:pt x="7730104" y="541146"/>
                  <a:pt x="7728694" y="543554"/>
                  <a:pt x="7727050" y="545669"/>
                </a:cubicBezTo>
                <a:cubicBezTo>
                  <a:pt x="7729165" y="547078"/>
                  <a:pt x="7730222" y="549663"/>
                  <a:pt x="7730222" y="553422"/>
                </a:cubicBezTo>
                <a:cubicBezTo>
                  <a:pt x="7730222" y="557181"/>
                  <a:pt x="7729047" y="560764"/>
                  <a:pt x="7726698" y="564171"/>
                </a:cubicBezTo>
                <a:cubicBezTo>
                  <a:pt x="7724348" y="567578"/>
                  <a:pt x="7721294" y="569634"/>
                  <a:pt x="7717535" y="570338"/>
                </a:cubicBezTo>
                <a:cubicBezTo>
                  <a:pt x="7715890" y="575977"/>
                  <a:pt x="7712013" y="579501"/>
                  <a:pt x="7705905" y="580911"/>
                </a:cubicBezTo>
                <a:cubicBezTo>
                  <a:pt x="7702615" y="584200"/>
                  <a:pt x="7698739" y="585845"/>
                  <a:pt x="7694275" y="585845"/>
                </a:cubicBezTo>
                <a:cubicBezTo>
                  <a:pt x="7693100" y="585845"/>
                  <a:pt x="7691572" y="585610"/>
                  <a:pt x="7689693" y="585140"/>
                </a:cubicBezTo>
                <a:cubicBezTo>
                  <a:pt x="7692512" y="589134"/>
                  <a:pt x="7693922" y="593129"/>
                  <a:pt x="7693922" y="597123"/>
                </a:cubicBezTo>
                <a:cubicBezTo>
                  <a:pt x="7693922" y="598063"/>
                  <a:pt x="7693687" y="599472"/>
                  <a:pt x="7693217" y="601352"/>
                </a:cubicBezTo>
                <a:cubicBezTo>
                  <a:pt x="7703320" y="603466"/>
                  <a:pt x="7707902" y="613687"/>
                  <a:pt x="7706962" y="632013"/>
                </a:cubicBezTo>
                <a:cubicBezTo>
                  <a:pt x="7709077" y="635537"/>
                  <a:pt x="7710133" y="639296"/>
                  <a:pt x="7710133" y="643290"/>
                </a:cubicBezTo>
                <a:cubicBezTo>
                  <a:pt x="7710133" y="647989"/>
                  <a:pt x="7708606" y="652688"/>
                  <a:pt x="7705552" y="657387"/>
                </a:cubicBezTo>
                <a:cubicBezTo>
                  <a:pt x="7706257" y="659502"/>
                  <a:pt x="7706609" y="661499"/>
                  <a:pt x="7706609" y="663379"/>
                </a:cubicBezTo>
                <a:cubicBezTo>
                  <a:pt x="7706609" y="666198"/>
                  <a:pt x="7706022" y="668900"/>
                  <a:pt x="7704847" y="671484"/>
                </a:cubicBezTo>
                <a:cubicBezTo>
                  <a:pt x="7703672" y="674069"/>
                  <a:pt x="7702146" y="676066"/>
                  <a:pt x="7700265" y="677476"/>
                </a:cubicBezTo>
                <a:cubicBezTo>
                  <a:pt x="7700501" y="681235"/>
                  <a:pt x="7699854" y="684289"/>
                  <a:pt x="7698327" y="686639"/>
                </a:cubicBezTo>
                <a:cubicBezTo>
                  <a:pt x="7696800" y="688988"/>
                  <a:pt x="7694040" y="692160"/>
                  <a:pt x="7690045" y="696154"/>
                </a:cubicBezTo>
                <a:cubicBezTo>
                  <a:pt x="7690281" y="697094"/>
                  <a:pt x="7690398" y="698504"/>
                  <a:pt x="7690398" y="700383"/>
                </a:cubicBezTo>
                <a:cubicBezTo>
                  <a:pt x="7690398" y="707432"/>
                  <a:pt x="7686403" y="712013"/>
                  <a:pt x="7678416" y="714128"/>
                </a:cubicBezTo>
                <a:cubicBezTo>
                  <a:pt x="7677710" y="717887"/>
                  <a:pt x="7675772" y="720941"/>
                  <a:pt x="7672600" y="723291"/>
                </a:cubicBezTo>
                <a:cubicBezTo>
                  <a:pt x="7669428" y="725640"/>
                  <a:pt x="7665611" y="726815"/>
                  <a:pt x="7661146" y="726815"/>
                </a:cubicBezTo>
                <a:cubicBezTo>
                  <a:pt x="7657387" y="731984"/>
                  <a:pt x="7652806" y="734568"/>
                  <a:pt x="7647402" y="734568"/>
                </a:cubicBezTo>
                <a:cubicBezTo>
                  <a:pt x="7645757" y="734568"/>
                  <a:pt x="7644465" y="734451"/>
                  <a:pt x="7643525" y="734216"/>
                </a:cubicBezTo>
                <a:cubicBezTo>
                  <a:pt x="7640706" y="737035"/>
                  <a:pt x="7636359" y="738445"/>
                  <a:pt x="7630485" y="738445"/>
                </a:cubicBezTo>
                <a:cubicBezTo>
                  <a:pt x="7626022" y="738445"/>
                  <a:pt x="7622380" y="737740"/>
                  <a:pt x="7619560" y="736331"/>
                </a:cubicBezTo>
                <a:cubicBezTo>
                  <a:pt x="7615331" y="737270"/>
                  <a:pt x="7611572" y="737740"/>
                  <a:pt x="7608283" y="737740"/>
                </a:cubicBezTo>
                <a:cubicBezTo>
                  <a:pt x="7599120" y="737740"/>
                  <a:pt x="7592541" y="735391"/>
                  <a:pt x="7588547" y="730692"/>
                </a:cubicBezTo>
                <a:cubicBezTo>
                  <a:pt x="7587607" y="730927"/>
                  <a:pt x="7586315" y="731044"/>
                  <a:pt x="7584670" y="731044"/>
                </a:cubicBezTo>
                <a:cubicBezTo>
                  <a:pt x="7579266" y="731044"/>
                  <a:pt x="7575155" y="728577"/>
                  <a:pt x="7572335" y="723643"/>
                </a:cubicBezTo>
                <a:cubicBezTo>
                  <a:pt x="7569986" y="723878"/>
                  <a:pt x="7566990" y="722645"/>
                  <a:pt x="7563349" y="719943"/>
                </a:cubicBezTo>
                <a:cubicBezTo>
                  <a:pt x="7559707" y="717241"/>
                  <a:pt x="7558121" y="714598"/>
                  <a:pt x="7558591" y="712013"/>
                </a:cubicBezTo>
                <a:cubicBezTo>
                  <a:pt x="7554832" y="711073"/>
                  <a:pt x="7551719" y="708783"/>
                  <a:pt x="7549251" y="705141"/>
                </a:cubicBezTo>
                <a:cubicBezTo>
                  <a:pt x="7546785" y="701499"/>
                  <a:pt x="7545668" y="697329"/>
                  <a:pt x="7545903" y="692630"/>
                </a:cubicBezTo>
                <a:cubicBezTo>
                  <a:pt x="7543319" y="691690"/>
                  <a:pt x="7541322" y="689811"/>
                  <a:pt x="7539912" y="686991"/>
                </a:cubicBezTo>
                <a:cubicBezTo>
                  <a:pt x="7538503" y="684172"/>
                  <a:pt x="7537798" y="681000"/>
                  <a:pt x="7537798" y="677476"/>
                </a:cubicBezTo>
                <a:cubicBezTo>
                  <a:pt x="7537798" y="673716"/>
                  <a:pt x="7538385" y="671014"/>
                  <a:pt x="7539560" y="669370"/>
                </a:cubicBezTo>
                <a:cubicBezTo>
                  <a:pt x="7536975" y="665376"/>
                  <a:pt x="7535683" y="660794"/>
                  <a:pt x="7535683" y="655625"/>
                </a:cubicBezTo>
                <a:cubicBezTo>
                  <a:pt x="7535683" y="650221"/>
                  <a:pt x="7537328" y="645875"/>
                  <a:pt x="7540617" y="642586"/>
                </a:cubicBezTo>
                <a:cubicBezTo>
                  <a:pt x="7538033" y="640706"/>
                  <a:pt x="7536741" y="637887"/>
                  <a:pt x="7536741" y="634127"/>
                </a:cubicBezTo>
                <a:cubicBezTo>
                  <a:pt x="7536741" y="631778"/>
                  <a:pt x="7537328" y="629428"/>
                  <a:pt x="7538503" y="627079"/>
                </a:cubicBezTo>
                <a:cubicBezTo>
                  <a:pt x="7539678" y="624729"/>
                  <a:pt x="7541205" y="623085"/>
                  <a:pt x="7543084" y="622145"/>
                </a:cubicBezTo>
                <a:cubicBezTo>
                  <a:pt x="7542614" y="618856"/>
                  <a:pt x="7543026" y="615743"/>
                  <a:pt x="7544317" y="612806"/>
                </a:cubicBezTo>
                <a:cubicBezTo>
                  <a:pt x="7545610" y="609869"/>
                  <a:pt x="7547431" y="607695"/>
                  <a:pt x="7549780" y="606286"/>
                </a:cubicBezTo>
                <a:cubicBezTo>
                  <a:pt x="7549310" y="605581"/>
                  <a:pt x="7549075" y="604524"/>
                  <a:pt x="7549075" y="603114"/>
                </a:cubicBezTo>
                <a:cubicBezTo>
                  <a:pt x="7549075" y="600999"/>
                  <a:pt x="7549839" y="598885"/>
                  <a:pt x="7551366" y="596770"/>
                </a:cubicBezTo>
                <a:cubicBezTo>
                  <a:pt x="7552893" y="594656"/>
                  <a:pt x="7554596" y="593364"/>
                  <a:pt x="7556477" y="592894"/>
                </a:cubicBezTo>
                <a:cubicBezTo>
                  <a:pt x="7556241" y="592189"/>
                  <a:pt x="7556124" y="591249"/>
                  <a:pt x="7556124" y="590074"/>
                </a:cubicBezTo>
                <a:cubicBezTo>
                  <a:pt x="7556124" y="585140"/>
                  <a:pt x="7558003" y="580852"/>
                  <a:pt x="7561763" y="577211"/>
                </a:cubicBezTo>
                <a:cubicBezTo>
                  <a:pt x="7565522" y="573569"/>
                  <a:pt x="7569164" y="571983"/>
                  <a:pt x="7572688" y="572453"/>
                </a:cubicBezTo>
                <a:cubicBezTo>
                  <a:pt x="7572688" y="569164"/>
                  <a:pt x="7574156" y="566403"/>
                  <a:pt x="7577093" y="564171"/>
                </a:cubicBezTo>
                <a:cubicBezTo>
                  <a:pt x="7580030" y="561939"/>
                  <a:pt x="7583848" y="560823"/>
                  <a:pt x="7588547" y="560823"/>
                </a:cubicBezTo>
                <a:cubicBezTo>
                  <a:pt x="7590662" y="560823"/>
                  <a:pt x="7592306" y="560940"/>
                  <a:pt x="7593481" y="561175"/>
                </a:cubicBezTo>
                <a:cubicBezTo>
                  <a:pt x="7595125" y="557651"/>
                  <a:pt x="7597945" y="554773"/>
                  <a:pt x="7601939" y="552541"/>
                </a:cubicBezTo>
                <a:cubicBezTo>
                  <a:pt x="7605933" y="550309"/>
                  <a:pt x="7610045" y="549193"/>
                  <a:pt x="7614274" y="549193"/>
                </a:cubicBezTo>
                <a:cubicBezTo>
                  <a:pt x="7617093" y="549193"/>
                  <a:pt x="7619443" y="549780"/>
                  <a:pt x="7621323" y="550955"/>
                </a:cubicBezTo>
                <a:cubicBezTo>
                  <a:pt x="7624612" y="548136"/>
                  <a:pt x="7628723" y="546726"/>
                  <a:pt x="7633657" y="546726"/>
                </a:cubicBezTo>
                <a:cubicBezTo>
                  <a:pt x="7637652" y="546726"/>
                  <a:pt x="7641235" y="547666"/>
                  <a:pt x="7644407" y="549545"/>
                </a:cubicBezTo>
                <a:cubicBezTo>
                  <a:pt x="7647578" y="551425"/>
                  <a:pt x="7649517" y="554009"/>
                  <a:pt x="7650221" y="557299"/>
                </a:cubicBezTo>
                <a:cubicBezTo>
                  <a:pt x="7653980" y="557299"/>
                  <a:pt x="7657975" y="558650"/>
                  <a:pt x="7662204" y="561352"/>
                </a:cubicBezTo>
                <a:cubicBezTo>
                  <a:pt x="7666433" y="564054"/>
                  <a:pt x="7668900" y="566814"/>
                  <a:pt x="7669604" y="569634"/>
                </a:cubicBezTo>
                <a:cubicBezTo>
                  <a:pt x="7673834" y="571043"/>
                  <a:pt x="7678180" y="573628"/>
                  <a:pt x="7682644" y="577387"/>
                </a:cubicBezTo>
                <a:cubicBezTo>
                  <a:pt x="7682410" y="573863"/>
                  <a:pt x="7683584" y="570456"/>
                  <a:pt x="7686169" y="567167"/>
                </a:cubicBezTo>
                <a:cubicBezTo>
                  <a:pt x="7688753" y="563877"/>
                  <a:pt x="7692278" y="561880"/>
                  <a:pt x="7696741" y="561175"/>
                </a:cubicBezTo>
                <a:cubicBezTo>
                  <a:pt x="7696506" y="558591"/>
                  <a:pt x="7697094" y="556183"/>
                  <a:pt x="7698503" y="553951"/>
                </a:cubicBezTo>
                <a:cubicBezTo>
                  <a:pt x="7699913" y="551719"/>
                  <a:pt x="7701910" y="550250"/>
                  <a:pt x="7704495" y="549545"/>
                </a:cubicBezTo>
                <a:cubicBezTo>
                  <a:pt x="7702850" y="547196"/>
                  <a:pt x="7702028" y="544259"/>
                  <a:pt x="7702028" y="540735"/>
                </a:cubicBezTo>
                <a:cubicBezTo>
                  <a:pt x="7702028" y="534626"/>
                  <a:pt x="7703908" y="529692"/>
                  <a:pt x="7707667" y="525933"/>
                </a:cubicBezTo>
                <a:cubicBezTo>
                  <a:pt x="7707432" y="522879"/>
                  <a:pt x="7708489" y="520353"/>
                  <a:pt x="7710839" y="518356"/>
                </a:cubicBezTo>
                <a:cubicBezTo>
                  <a:pt x="7713188" y="516359"/>
                  <a:pt x="7716007" y="515360"/>
                  <a:pt x="7719297" y="515360"/>
                </a:cubicBezTo>
                <a:close/>
                <a:moveTo>
                  <a:pt x="7320075" y="486461"/>
                </a:moveTo>
                <a:cubicBezTo>
                  <a:pt x="7323365" y="486461"/>
                  <a:pt x="7326419" y="487577"/>
                  <a:pt x="7329239" y="489809"/>
                </a:cubicBezTo>
                <a:cubicBezTo>
                  <a:pt x="7332058" y="492041"/>
                  <a:pt x="7333467" y="494919"/>
                  <a:pt x="7333467" y="498444"/>
                </a:cubicBezTo>
                <a:cubicBezTo>
                  <a:pt x="7333467" y="500793"/>
                  <a:pt x="7332527" y="503495"/>
                  <a:pt x="7330648" y="506550"/>
                </a:cubicBezTo>
                <a:cubicBezTo>
                  <a:pt x="7332998" y="508664"/>
                  <a:pt x="7334172" y="512188"/>
                  <a:pt x="7334172" y="517122"/>
                </a:cubicBezTo>
                <a:cubicBezTo>
                  <a:pt x="7334172" y="519237"/>
                  <a:pt x="7333878" y="521410"/>
                  <a:pt x="7333291" y="523642"/>
                </a:cubicBezTo>
                <a:cubicBezTo>
                  <a:pt x="7332704" y="525874"/>
                  <a:pt x="7331940" y="527578"/>
                  <a:pt x="7331001" y="528752"/>
                </a:cubicBezTo>
                <a:cubicBezTo>
                  <a:pt x="7332410" y="529692"/>
                  <a:pt x="7333115" y="531572"/>
                  <a:pt x="7333115" y="534391"/>
                </a:cubicBezTo>
                <a:cubicBezTo>
                  <a:pt x="7333115" y="536741"/>
                  <a:pt x="7332527" y="539912"/>
                  <a:pt x="7331353" y="543907"/>
                </a:cubicBezTo>
                <a:cubicBezTo>
                  <a:pt x="7333467" y="543202"/>
                  <a:pt x="7335699" y="542849"/>
                  <a:pt x="7338049" y="542849"/>
                </a:cubicBezTo>
                <a:cubicBezTo>
                  <a:pt x="7341573" y="542849"/>
                  <a:pt x="7344275" y="543672"/>
                  <a:pt x="7346154" y="545316"/>
                </a:cubicBezTo>
                <a:cubicBezTo>
                  <a:pt x="7348504" y="544141"/>
                  <a:pt x="7350384" y="543554"/>
                  <a:pt x="7351794" y="543554"/>
                </a:cubicBezTo>
                <a:cubicBezTo>
                  <a:pt x="7354143" y="543554"/>
                  <a:pt x="7356022" y="544494"/>
                  <a:pt x="7357432" y="546374"/>
                </a:cubicBezTo>
                <a:cubicBezTo>
                  <a:pt x="7359077" y="545199"/>
                  <a:pt x="7361074" y="544611"/>
                  <a:pt x="7363424" y="544611"/>
                </a:cubicBezTo>
                <a:cubicBezTo>
                  <a:pt x="7366713" y="544611"/>
                  <a:pt x="7369297" y="545904"/>
                  <a:pt x="7371177" y="548488"/>
                </a:cubicBezTo>
                <a:cubicBezTo>
                  <a:pt x="7375641" y="548488"/>
                  <a:pt x="7378989" y="549487"/>
                  <a:pt x="7381221" y="551484"/>
                </a:cubicBezTo>
                <a:cubicBezTo>
                  <a:pt x="7383453" y="553481"/>
                  <a:pt x="7384569" y="556006"/>
                  <a:pt x="7384569" y="559061"/>
                </a:cubicBezTo>
                <a:cubicBezTo>
                  <a:pt x="7384569" y="562820"/>
                  <a:pt x="7383100" y="566403"/>
                  <a:pt x="7380164" y="569810"/>
                </a:cubicBezTo>
                <a:cubicBezTo>
                  <a:pt x="7377227" y="573217"/>
                  <a:pt x="7373879" y="574920"/>
                  <a:pt x="7370120" y="574920"/>
                </a:cubicBezTo>
                <a:cubicBezTo>
                  <a:pt x="7368005" y="574920"/>
                  <a:pt x="7365890" y="574215"/>
                  <a:pt x="7363776" y="572805"/>
                </a:cubicBezTo>
                <a:cubicBezTo>
                  <a:pt x="7361427" y="574685"/>
                  <a:pt x="7358372" y="575625"/>
                  <a:pt x="7354613" y="575625"/>
                </a:cubicBezTo>
                <a:cubicBezTo>
                  <a:pt x="7351088" y="575625"/>
                  <a:pt x="7348152" y="574802"/>
                  <a:pt x="7345802" y="573158"/>
                </a:cubicBezTo>
                <a:cubicBezTo>
                  <a:pt x="7342748" y="574333"/>
                  <a:pt x="7340516" y="574920"/>
                  <a:pt x="7339106" y="574920"/>
                </a:cubicBezTo>
                <a:cubicBezTo>
                  <a:pt x="7337227" y="574920"/>
                  <a:pt x="7334995" y="574098"/>
                  <a:pt x="7332410" y="572453"/>
                </a:cubicBezTo>
                <a:cubicBezTo>
                  <a:pt x="7334525" y="575272"/>
                  <a:pt x="7335582" y="578327"/>
                  <a:pt x="7335582" y="581616"/>
                </a:cubicBezTo>
                <a:cubicBezTo>
                  <a:pt x="7335582" y="585140"/>
                  <a:pt x="7334172" y="588312"/>
                  <a:pt x="7331353" y="591132"/>
                </a:cubicBezTo>
                <a:cubicBezTo>
                  <a:pt x="7333467" y="593951"/>
                  <a:pt x="7334525" y="597475"/>
                  <a:pt x="7334525" y="601704"/>
                </a:cubicBezTo>
                <a:cubicBezTo>
                  <a:pt x="7334525" y="605463"/>
                  <a:pt x="7333467" y="608988"/>
                  <a:pt x="7331353" y="612277"/>
                </a:cubicBezTo>
                <a:cubicBezTo>
                  <a:pt x="7334172" y="614157"/>
                  <a:pt x="7335582" y="617211"/>
                  <a:pt x="7335582" y="621440"/>
                </a:cubicBezTo>
                <a:cubicBezTo>
                  <a:pt x="7335582" y="624964"/>
                  <a:pt x="7334525" y="628019"/>
                  <a:pt x="7332410" y="630603"/>
                </a:cubicBezTo>
                <a:cubicBezTo>
                  <a:pt x="7334760" y="633188"/>
                  <a:pt x="7335934" y="637769"/>
                  <a:pt x="7335934" y="644348"/>
                </a:cubicBezTo>
                <a:cubicBezTo>
                  <a:pt x="7335934" y="647167"/>
                  <a:pt x="7335582" y="649517"/>
                  <a:pt x="7334877" y="651396"/>
                </a:cubicBezTo>
                <a:cubicBezTo>
                  <a:pt x="7336522" y="653746"/>
                  <a:pt x="7337344" y="656213"/>
                  <a:pt x="7337344" y="658797"/>
                </a:cubicBezTo>
                <a:cubicBezTo>
                  <a:pt x="7337344" y="660207"/>
                  <a:pt x="7337050" y="662028"/>
                  <a:pt x="7336463" y="664260"/>
                </a:cubicBezTo>
                <a:cubicBezTo>
                  <a:pt x="7335875" y="666492"/>
                  <a:pt x="7335464" y="668313"/>
                  <a:pt x="7335230" y="669722"/>
                </a:cubicBezTo>
                <a:cubicBezTo>
                  <a:pt x="7338049" y="673012"/>
                  <a:pt x="7339459" y="676183"/>
                  <a:pt x="7339459" y="679238"/>
                </a:cubicBezTo>
                <a:cubicBezTo>
                  <a:pt x="7343453" y="682292"/>
                  <a:pt x="7345450" y="685934"/>
                  <a:pt x="7345450" y="690163"/>
                </a:cubicBezTo>
                <a:cubicBezTo>
                  <a:pt x="7350149" y="692747"/>
                  <a:pt x="7352498" y="697094"/>
                  <a:pt x="7352498" y="703203"/>
                </a:cubicBezTo>
                <a:cubicBezTo>
                  <a:pt x="7352969" y="703908"/>
                  <a:pt x="7353438" y="704377"/>
                  <a:pt x="7353908" y="704612"/>
                </a:cubicBezTo>
                <a:cubicBezTo>
                  <a:pt x="7354378" y="704847"/>
                  <a:pt x="7354731" y="705082"/>
                  <a:pt x="7354966" y="705317"/>
                </a:cubicBezTo>
                <a:lnTo>
                  <a:pt x="7357432" y="704965"/>
                </a:lnTo>
                <a:cubicBezTo>
                  <a:pt x="7360956" y="704965"/>
                  <a:pt x="7363776" y="706022"/>
                  <a:pt x="7365890" y="708137"/>
                </a:cubicBezTo>
                <a:cubicBezTo>
                  <a:pt x="7367770" y="707667"/>
                  <a:pt x="7369297" y="707432"/>
                  <a:pt x="7370472" y="707432"/>
                </a:cubicBezTo>
                <a:cubicBezTo>
                  <a:pt x="7371177" y="707432"/>
                  <a:pt x="7372469" y="707667"/>
                  <a:pt x="7374349" y="708137"/>
                </a:cubicBezTo>
                <a:cubicBezTo>
                  <a:pt x="7374584" y="706962"/>
                  <a:pt x="7375230" y="706140"/>
                  <a:pt x="7376287" y="705670"/>
                </a:cubicBezTo>
                <a:cubicBezTo>
                  <a:pt x="7377344" y="705200"/>
                  <a:pt x="7378578" y="704847"/>
                  <a:pt x="7379987" y="704612"/>
                </a:cubicBezTo>
                <a:cubicBezTo>
                  <a:pt x="7380927" y="704377"/>
                  <a:pt x="7382102" y="704260"/>
                  <a:pt x="7383512" y="704260"/>
                </a:cubicBezTo>
                <a:cubicBezTo>
                  <a:pt x="7387506" y="704260"/>
                  <a:pt x="7390737" y="705728"/>
                  <a:pt x="7393203" y="708665"/>
                </a:cubicBezTo>
                <a:cubicBezTo>
                  <a:pt x="7395671" y="711602"/>
                  <a:pt x="7396904" y="715068"/>
                  <a:pt x="7396904" y="719062"/>
                </a:cubicBezTo>
                <a:cubicBezTo>
                  <a:pt x="7396904" y="722116"/>
                  <a:pt x="7396082" y="724759"/>
                  <a:pt x="7394437" y="726991"/>
                </a:cubicBezTo>
                <a:cubicBezTo>
                  <a:pt x="7392792" y="729223"/>
                  <a:pt x="7390326" y="730809"/>
                  <a:pt x="7387036" y="731749"/>
                </a:cubicBezTo>
                <a:cubicBezTo>
                  <a:pt x="7382102" y="735978"/>
                  <a:pt x="7376228" y="737740"/>
                  <a:pt x="7369415" y="737035"/>
                </a:cubicBezTo>
                <a:cubicBezTo>
                  <a:pt x="7367535" y="738680"/>
                  <a:pt x="7365068" y="739502"/>
                  <a:pt x="7362014" y="739502"/>
                </a:cubicBezTo>
                <a:cubicBezTo>
                  <a:pt x="7357785" y="739502"/>
                  <a:pt x="7353908" y="737975"/>
                  <a:pt x="7350384" y="734921"/>
                </a:cubicBezTo>
                <a:cubicBezTo>
                  <a:pt x="7348035" y="734451"/>
                  <a:pt x="7345215" y="733218"/>
                  <a:pt x="7341926" y="731220"/>
                </a:cubicBezTo>
                <a:cubicBezTo>
                  <a:pt x="7338636" y="729223"/>
                  <a:pt x="7336992" y="727402"/>
                  <a:pt x="7336992" y="725758"/>
                </a:cubicBezTo>
                <a:cubicBezTo>
                  <a:pt x="7333702" y="725288"/>
                  <a:pt x="7330354" y="723408"/>
                  <a:pt x="7326948" y="720119"/>
                </a:cubicBezTo>
                <a:cubicBezTo>
                  <a:pt x="7323541" y="716830"/>
                  <a:pt x="7322307" y="712836"/>
                  <a:pt x="7323247" y="708137"/>
                </a:cubicBezTo>
                <a:cubicBezTo>
                  <a:pt x="7320662" y="705317"/>
                  <a:pt x="7319136" y="702380"/>
                  <a:pt x="7318665" y="699326"/>
                </a:cubicBezTo>
                <a:cubicBezTo>
                  <a:pt x="7315846" y="697916"/>
                  <a:pt x="7313790" y="695802"/>
                  <a:pt x="7312498" y="692982"/>
                </a:cubicBezTo>
                <a:cubicBezTo>
                  <a:pt x="7311206" y="690163"/>
                  <a:pt x="7310795" y="687226"/>
                  <a:pt x="7311265" y="684172"/>
                </a:cubicBezTo>
                <a:cubicBezTo>
                  <a:pt x="7308210" y="681352"/>
                  <a:pt x="7306683" y="677123"/>
                  <a:pt x="7306683" y="671484"/>
                </a:cubicBezTo>
                <a:cubicBezTo>
                  <a:pt x="7306683" y="669370"/>
                  <a:pt x="7306918" y="666668"/>
                  <a:pt x="7307388" y="663379"/>
                </a:cubicBezTo>
                <a:cubicBezTo>
                  <a:pt x="7304099" y="660794"/>
                  <a:pt x="7302454" y="657270"/>
                  <a:pt x="7302454" y="652806"/>
                </a:cubicBezTo>
                <a:cubicBezTo>
                  <a:pt x="7302454" y="648812"/>
                  <a:pt x="7303746" y="645522"/>
                  <a:pt x="7306331" y="642938"/>
                </a:cubicBezTo>
                <a:cubicBezTo>
                  <a:pt x="7303511" y="640119"/>
                  <a:pt x="7302101" y="636477"/>
                  <a:pt x="7302101" y="632013"/>
                </a:cubicBezTo>
                <a:cubicBezTo>
                  <a:pt x="7302101" y="630368"/>
                  <a:pt x="7302572" y="628371"/>
                  <a:pt x="7303511" y="626022"/>
                </a:cubicBezTo>
                <a:cubicBezTo>
                  <a:pt x="7302101" y="623202"/>
                  <a:pt x="7301397" y="620383"/>
                  <a:pt x="7301397" y="617563"/>
                </a:cubicBezTo>
                <a:cubicBezTo>
                  <a:pt x="7301397" y="613804"/>
                  <a:pt x="7302454" y="610867"/>
                  <a:pt x="7304569" y="608753"/>
                </a:cubicBezTo>
                <a:cubicBezTo>
                  <a:pt x="7303159" y="605933"/>
                  <a:pt x="7302454" y="602879"/>
                  <a:pt x="7302454" y="599590"/>
                </a:cubicBezTo>
                <a:cubicBezTo>
                  <a:pt x="7302454" y="596770"/>
                  <a:pt x="7302865" y="594245"/>
                  <a:pt x="7303687" y="592013"/>
                </a:cubicBezTo>
                <a:cubicBezTo>
                  <a:pt x="7304510" y="589781"/>
                  <a:pt x="7305509" y="588077"/>
                  <a:pt x="7306683" y="586902"/>
                </a:cubicBezTo>
                <a:cubicBezTo>
                  <a:pt x="7304099" y="583848"/>
                  <a:pt x="7302807" y="580559"/>
                  <a:pt x="7302807" y="577035"/>
                </a:cubicBezTo>
                <a:cubicBezTo>
                  <a:pt x="7302807" y="575155"/>
                  <a:pt x="7303159" y="573158"/>
                  <a:pt x="7303864" y="571043"/>
                </a:cubicBezTo>
                <a:cubicBezTo>
                  <a:pt x="7301749" y="571748"/>
                  <a:pt x="7299400" y="572101"/>
                  <a:pt x="7296815" y="572101"/>
                </a:cubicBezTo>
                <a:cubicBezTo>
                  <a:pt x="7292821" y="572101"/>
                  <a:pt x="7289884" y="571278"/>
                  <a:pt x="7288005" y="569634"/>
                </a:cubicBezTo>
                <a:cubicBezTo>
                  <a:pt x="7285186" y="570338"/>
                  <a:pt x="7282718" y="570691"/>
                  <a:pt x="7280604" y="570691"/>
                </a:cubicBezTo>
                <a:cubicBezTo>
                  <a:pt x="7276374" y="570691"/>
                  <a:pt x="7272028" y="569399"/>
                  <a:pt x="7267564" y="566814"/>
                </a:cubicBezTo>
                <a:cubicBezTo>
                  <a:pt x="7265215" y="568224"/>
                  <a:pt x="7262747" y="568929"/>
                  <a:pt x="7260163" y="568929"/>
                </a:cubicBezTo>
                <a:cubicBezTo>
                  <a:pt x="7256404" y="568929"/>
                  <a:pt x="7253291" y="567343"/>
                  <a:pt x="7250824" y="564171"/>
                </a:cubicBezTo>
                <a:cubicBezTo>
                  <a:pt x="7248357" y="560999"/>
                  <a:pt x="7247123" y="557416"/>
                  <a:pt x="7247123" y="553422"/>
                </a:cubicBezTo>
                <a:cubicBezTo>
                  <a:pt x="7247123" y="549898"/>
                  <a:pt x="7248240" y="546902"/>
                  <a:pt x="7250471" y="544435"/>
                </a:cubicBezTo>
                <a:cubicBezTo>
                  <a:pt x="7252703" y="541968"/>
                  <a:pt x="7255934" y="540617"/>
                  <a:pt x="7260163" y="540382"/>
                </a:cubicBezTo>
                <a:cubicBezTo>
                  <a:pt x="7262982" y="539208"/>
                  <a:pt x="7265567" y="538620"/>
                  <a:pt x="7267916" y="538620"/>
                </a:cubicBezTo>
                <a:cubicBezTo>
                  <a:pt x="7272615" y="538620"/>
                  <a:pt x="7276727" y="539795"/>
                  <a:pt x="7280252" y="542144"/>
                </a:cubicBezTo>
                <a:cubicBezTo>
                  <a:pt x="7283305" y="540970"/>
                  <a:pt x="7286712" y="540382"/>
                  <a:pt x="7290472" y="540382"/>
                </a:cubicBezTo>
                <a:cubicBezTo>
                  <a:pt x="7293761" y="540382"/>
                  <a:pt x="7296345" y="540970"/>
                  <a:pt x="7298225" y="542144"/>
                </a:cubicBezTo>
                <a:cubicBezTo>
                  <a:pt x="7298460" y="541205"/>
                  <a:pt x="7299458" y="540324"/>
                  <a:pt x="7301221" y="539501"/>
                </a:cubicBezTo>
                <a:cubicBezTo>
                  <a:pt x="7302983" y="538679"/>
                  <a:pt x="7304451" y="538385"/>
                  <a:pt x="7305626" y="538620"/>
                </a:cubicBezTo>
                <a:cubicBezTo>
                  <a:pt x="7304686" y="536506"/>
                  <a:pt x="7304216" y="533686"/>
                  <a:pt x="7304216" y="530162"/>
                </a:cubicBezTo>
                <a:cubicBezTo>
                  <a:pt x="7304216" y="525933"/>
                  <a:pt x="7305156" y="523701"/>
                  <a:pt x="7307035" y="523466"/>
                </a:cubicBezTo>
                <a:cubicBezTo>
                  <a:pt x="7305391" y="521116"/>
                  <a:pt x="7304569" y="517710"/>
                  <a:pt x="7304569" y="513246"/>
                </a:cubicBezTo>
                <a:cubicBezTo>
                  <a:pt x="7304569" y="507137"/>
                  <a:pt x="7306096" y="502908"/>
                  <a:pt x="7309150" y="500558"/>
                </a:cubicBezTo>
                <a:cubicBezTo>
                  <a:pt x="7308915" y="495859"/>
                  <a:pt x="7309855" y="492335"/>
                  <a:pt x="7311969" y="489986"/>
                </a:cubicBezTo>
                <a:cubicBezTo>
                  <a:pt x="7314084" y="487636"/>
                  <a:pt x="7316786" y="486461"/>
                  <a:pt x="7320075" y="486461"/>
                </a:cubicBezTo>
                <a:close/>
                <a:moveTo>
                  <a:pt x="5481750" y="486461"/>
                </a:moveTo>
                <a:cubicBezTo>
                  <a:pt x="5485040" y="486461"/>
                  <a:pt x="5488094" y="487577"/>
                  <a:pt x="5490914" y="489809"/>
                </a:cubicBezTo>
                <a:cubicBezTo>
                  <a:pt x="5493733" y="492041"/>
                  <a:pt x="5495142" y="494919"/>
                  <a:pt x="5495142" y="498444"/>
                </a:cubicBezTo>
                <a:cubicBezTo>
                  <a:pt x="5495142" y="500793"/>
                  <a:pt x="5494202" y="503495"/>
                  <a:pt x="5492323" y="506550"/>
                </a:cubicBezTo>
                <a:cubicBezTo>
                  <a:pt x="5494673" y="508664"/>
                  <a:pt x="5495847" y="512188"/>
                  <a:pt x="5495847" y="517122"/>
                </a:cubicBezTo>
                <a:cubicBezTo>
                  <a:pt x="5495847" y="519237"/>
                  <a:pt x="5495553" y="521410"/>
                  <a:pt x="5494966" y="523642"/>
                </a:cubicBezTo>
                <a:cubicBezTo>
                  <a:pt x="5494379" y="525874"/>
                  <a:pt x="5493615" y="527578"/>
                  <a:pt x="5492676" y="528752"/>
                </a:cubicBezTo>
                <a:cubicBezTo>
                  <a:pt x="5494085" y="529692"/>
                  <a:pt x="5494790" y="531572"/>
                  <a:pt x="5494790" y="534391"/>
                </a:cubicBezTo>
                <a:cubicBezTo>
                  <a:pt x="5494790" y="536741"/>
                  <a:pt x="5494202" y="539912"/>
                  <a:pt x="5493028" y="543907"/>
                </a:cubicBezTo>
                <a:cubicBezTo>
                  <a:pt x="5495142" y="543202"/>
                  <a:pt x="5497374" y="542849"/>
                  <a:pt x="5499724" y="542849"/>
                </a:cubicBezTo>
                <a:cubicBezTo>
                  <a:pt x="5503248" y="542849"/>
                  <a:pt x="5505950" y="543672"/>
                  <a:pt x="5507829" y="545316"/>
                </a:cubicBezTo>
                <a:cubicBezTo>
                  <a:pt x="5510179" y="544141"/>
                  <a:pt x="5512059" y="543554"/>
                  <a:pt x="5513469" y="543554"/>
                </a:cubicBezTo>
                <a:cubicBezTo>
                  <a:pt x="5515818" y="543554"/>
                  <a:pt x="5517697" y="544494"/>
                  <a:pt x="5519107" y="546374"/>
                </a:cubicBezTo>
                <a:cubicBezTo>
                  <a:pt x="5520752" y="545199"/>
                  <a:pt x="5522749" y="544611"/>
                  <a:pt x="5525099" y="544611"/>
                </a:cubicBezTo>
                <a:cubicBezTo>
                  <a:pt x="5528388" y="544611"/>
                  <a:pt x="5530972" y="545904"/>
                  <a:pt x="5532852" y="548488"/>
                </a:cubicBezTo>
                <a:cubicBezTo>
                  <a:pt x="5537316" y="548488"/>
                  <a:pt x="5540664" y="549487"/>
                  <a:pt x="5542896" y="551484"/>
                </a:cubicBezTo>
                <a:cubicBezTo>
                  <a:pt x="5545128" y="553481"/>
                  <a:pt x="5546244" y="556006"/>
                  <a:pt x="5546244" y="559061"/>
                </a:cubicBezTo>
                <a:cubicBezTo>
                  <a:pt x="5546244" y="562820"/>
                  <a:pt x="5544775" y="566403"/>
                  <a:pt x="5541839" y="569810"/>
                </a:cubicBezTo>
                <a:cubicBezTo>
                  <a:pt x="5538902" y="573217"/>
                  <a:pt x="5535554" y="574920"/>
                  <a:pt x="5531795" y="574920"/>
                </a:cubicBezTo>
                <a:cubicBezTo>
                  <a:pt x="5529680" y="574920"/>
                  <a:pt x="5527565" y="574215"/>
                  <a:pt x="5525451" y="572805"/>
                </a:cubicBezTo>
                <a:cubicBezTo>
                  <a:pt x="5523102" y="574685"/>
                  <a:pt x="5520047" y="575625"/>
                  <a:pt x="5516288" y="575625"/>
                </a:cubicBezTo>
                <a:cubicBezTo>
                  <a:pt x="5512763" y="575625"/>
                  <a:pt x="5509827" y="574802"/>
                  <a:pt x="5507477" y="573158"/>
                </a:cubicBezTo>
                <a:cubicBezTo>
                  <a:pt x="5504423" y="574333"/>
                  <a:pt x="5502191" y="574920"/>
                  <a:pt x="5500781" y="574920"/>
                </a:cubicBezTo>
                <a:cubicBezTo>
                  <a:pt x="5498902" y="574920"/>
                  <a:pt x="5496670" y="574098"/>
                  <a:pt x="5494085" y="572453"/>
                </a:cubicBezTo>
                <a:cubicBezTo>
                  <a:pt x="5496200" y="575272"/>
                  <a:pt x="5497257" y="578327"/>
                  <a:pt x="5497257" y="581616"/>
                </a:cubicBezTo>
                <a:cubicBezTo>
                  <a:pt x="5497257" y="585140"/>
                  <a:pt x="5495847" y="588312"/>
                  <a:pt x="5493028" y="591132"/>
                </a:cubicBezTo>
                <a:cubicBezTo>
                  <a:pt x="5495142" y="593951"/>
                  <a:pt x="5496200" y="597475"/>
                  <a:pt x="5496200" y="601704"/>
                </a:cubicBezTo>
                <a:cubicBezTo>
                  <a:pt x="5496200" y="605463"/>
                  <a:pt x="5495142" y="608988"/>
                  <a:pt x="5493028" y="612277"/>
                </a:cubicBezTo>
                <a:cubicBezTo>
                  <a:pt x="5495847" y="614157"/>
                  <a:pt x="5497257" y="617211"/>
                  <a:pt x="5497257" y="621440"/>
                </a:cubicBezTo>
                <a:cubicBezTo>
                  <a:pt x="5497257" y="624964"/>
                  <a:pt x="5496200" y="628019"/>
                  <a:pt x="5494085" y="630603"/>
                </a:cubicBezTo>
                <a:cubicBezTo>
                  <a:pt x="5496435" y="633188"/>
                  <a:pt x="5497609" y="637769"/>
                  <a:pt x="5497609" y="644348"/>
                </a:cubicBezTo>
                <a:cubicBezTo>
                  <a:pt x="5497609" y="647167"/>
                  <a:pt x="5497257" y="649517"/>
                  <a:pt x="5496552" y="651396"/>
                </a:cubicBezTo>
                <a:cubicBezTo>
                  <a:pt x="5498197" y="653746"/>
                  <a:pt x="5499019" y="656213"/>
                  <a:pt x="5499019" y="658797"/>
                </a:cubicBezTo>
                <a:cubicBezTo>
                  <a:pt x="5499019" y="660207"/>
                  <a:pt x="5498725" y="662028"/>
                  <a:pt x="5498138" y="664260"/>
                </a:cubicBezTo>
                <a:cubicBezTo>
                  <a:pt x="5497550" y="666492"/>
                  <a:pt x="5497139" y="668313"/>
                  <a:pt x="5496905" y="669722"/>
                </a:cubicBezTo>
                <a:cubicBezTo>
                  <a:pt x="5499724" y="673012"/>
                  <a:pt x="5501134" y="676183"/>
                  <a:pt x="5501134" y="679238"/>
                </a:cubicBezTo>
                <a:cubicBezTo>
                  <a:pt x="5505128" y="682292"/>
                  <a:pt x="5507125" y="685934"/>
                  <a:pt x="5507125" y="690163"/>
                </a:cubicBezTo>
                <a:cubicBezTo>
                  <a:pt x="5511824" y="692747"/>
                  <a:pt x="5514173" y="697094"/>
                  <a:pt x="5514173" y="703203"/>
                </a:cubicBezTo>
                <a:cubicBezTo>
                  <a:pt x="5514644" y="703908"/>
                  <a:pt x="5515113" y="704377"/>
                  <a:pt x="5515583" y="704612"/>
                </a:cubicBezTo>
                <a:cubicBezTo>
                  <a:pt x="5516053" y="704847"/>
                  <a:pt x="5516406" y="705082"/>
                  <a:pt x="5516641" y="705317"/>
                </a:cubicBezTo>
                <a:lnTo>
                  <a:pt x="5519107" y="704965"/>
                </a:lnTo>
                <a:cubicBezTo>
                  <a:pt x="5522631" y="704965"/>
                  <a:pt x="5525451" y="706022"/>
                  <a:pt x="5527565" y="708137"/>
                </a:cubicBezTo>
                <a:cubicBezTo>
                  <a:pt x="5529445" y="707667"/>
                  <a:pt x="5530972" y="707432"/>
                  <a:pt x="5532147" y="707432"/>
                </a:cubicBezTo>
                <a:cubicBezTo>
                  <a:pt x="5532852" y="707432"/>
                  <a:pt x="5534144" y="707667"/>
                  <a:pt x="5536024" y="708137"/>
                </a:cubicBezTo>
                <a:cubicBezTo>
                  <a:pt x="5536259" y="706962"/>
                  <a:pt x="5536905" y="706140"/>
                  <a:pt x="5537962" y="705670"/>
                </a:cubicBezTo>
                <a:cubicBezTo>
                  <a:pt x="5539019" y="705200"/>
                  <a:pt x="5540253" y="704847"/>
                  <a:pt x="5541662" y="704612"/>
                </a:cubicBezTo>
                <a:cubicBezTo>
                  <a:pt x="5542602" y="704377"/>
                  <a:pt x="5543777" y="704260"/>
                  <a:pt x="5545187" y="704260"/>
                </a:cubicBezTo>
                <a:cubicBezTo>
                  <a:pt x="5549181" y="704260"/>
                  <a:pt x="5552412" y="705728"/>
                  <a:pt x="5554878" y="708665"/>
                </a:cubicBezTo>
                <a:cubicBezTo>
                  <a:pt x="5557346" y="711602"/>
                  <a:pt x="5558579" y="715068"/>
                  <a:pt x="5558579" y="719062"/>
                </a:cubicBezTo>
                <a:cubicBezTo>
                  <a:pt x="5558579" y="722116"/>
                  <a:pt x="5557757" y="724759"/>
                  <a:pt x="5556112" y="726991"/>
                </a:cubicBezTo>
                <a:cubicBezTo>
                  <a:pt x="5554467" y="729223"/>
                  <a:pt x="5552001" y="730809"/>
                  <a:pt x="5548711" y="731749"/>
                </a:cubicBezTo>
                <a:cubicBezTo>
                  <a:pt x="5543777" y="735978"/>
                  <a:pt x="5537903" y="737740"/>
                  <a:pt x="5531090" y="737035"/>
                </a:cubicBezTo>
                <a:cubicBezTo>
                  <a:pt x="5529210" y="738680"/>
                  <a:pt x="5526743" y="739502"/>
                  <a:pt x="5523689" y="739502"/>
                </a:cubicBezTo>
                <a:cubicBezTo>
                  <a:pt x="5519460" y="739502"/>
                  <a:pt x="5515583" y="737975"/>
                  <a:pt x="5512059" y="734921"/>
                </a:cubicBezTo>
                <a:cubicBezTo>
                  <a:pt x="5509710" y="734451"/>
                  <a:pt x="5506890" y="733218"/>
                  <a:pt x="5503601" y="731220"/>
                </a:cubicBezTo>
                <a:cubicBezTo>
                  <a:pt x="5500311" y="729223"/>
                  <a:pt x="5498667" y="727402"/>
                  <a:pt x="5498667" y="725758"/>
                </a:cubicBezTo>
                <a:cubicBezTo>
                  <a:pt x="5495377" y="725288"/>
                  <a:pt x="5492029" y="723408"/>
                  <a:pt x="5488623" y="720119"/>
                </a:cubicBezTo>
                <a:cubicBezTo>
                  <a:pt x="5485216" y="716830"/>
                  <a:pt x="5483982" y="712836"/>
                  <a:pt x="5484922" y="708137"/>
                </a:cubicBezTo>
                <a:cubicBezTo>
                  <a:pt x="5482337" y="705317"/>
                  <a:pt x="5480811" y="702380"/>
                  <a:pt x="5480340" y="699326"/>
                </a:cubicBezTo>
                <a:cubicBezTo>
                  <a:pt x="5477521" y="697916"/>
                  <a:pt x="5475465" y="695802"/>
                  <a:pt x="5474173" y="692982"/>
                </a:cubicBezTo>
                <a:cubicBezTo>
                  <a:pt x="5472881" y="690163"/>
                  <a:pt x="5472470" y="687226"/>
                  <a:pt x="5472940" y="684172"/>
                </a:cubicBezTo>
                <a:cubicBezTo>
                  <a:pt x="5469885" y="681352"/>
                  <a:pt x="5468358" y="677123"/>
                  <a:pt x="5468358" y="671484"/>
                </a:cubicBezTo>
                <a:cubicBezTo>
                  <a:pt x="5468358" y="669370"/>
                  <a:pt x="5468593" y="666668"/>
                  <a:pt x="5469063" y="663379"/>
                </a:cubicBezTo>
                <a:cubicBezTo>
                  <a:pt x="5465774" y="660794"/>
                  <a:pt x="5464129" y="657270"/>
                  <a:pt x="5464129" y="652806"/>
                </a:cubicBezTo>
                <a:cubicBezTo>
                  <a:pt x="5464129" y="648812"/>
                  <a:pt x="5465421" y="645522"/>
                  <a:pt x="5468006" y="642938"/>
                </a:cubicBezTo>
                <a:cubicBezTo>
                  <a:pt x="5465186" y="640119"/>
                  <a:pt x="5463776" y="636477"/>
                  <a:pt x="5463776" y="632013"/>
                </a:cubicBezTo>
                <a:cubicBezTo>
                  <a:pt x="5463776" y="630368"/>
                  <a:pt x="5464247" y="628371"/>
                  <a:pt x="5465186" y="626022"/>
                </a:cubicBezTo>
                <a:cubicBezTo>
                  <a:pt x="5463776" y="623202"/>
                  <a:pt x="5463072" y="620383"/>
                  <a:pt x="5463072" y="617563"/>
                </a:cubicBezTo>
                <a:cubicBezTo>
                  <a:pt x="5463072" y="613804"/>
                  <a:pt x="5464129" y="610867"/>
                  <a:pt x="5466244" y="608753"/>
                </a:cubicBezTo>
                <a:cubicBezTo>
                  <a:pt x="5464834" y="605933"/>
                  <a:pt x="5464129" y="602879"/>
                  <a:pt x="5464129" y="599590"/>
                </a:cubicBezTo>
                <a:cubicBezTo>
                  <a:pt x="5464129" y="596770"/>
                  <a:pt x="5464540" y="594245"/>
                  <a:pt x="5465362" y="592013"/>
                </a:cubicBezTo>
                <a:cubicBezTo>
                  <a:pt x="5466185" y="589781"/>
                  <a:pt x="5467184" y="588077"/>
                  <a:pt x="5468358" y="586902"/>
                </a:cubicBezTo>
                <a:cubicBezTo>
                  <a:pt x="5465774" y="583848"/>
                  <a:pt x="5464482" y="580559"/>
                  <a:pt x="5464482" y="577035"/>
                </a:cubicBezTo>
                <a:cubicBezTo>
                  <a:pt x="5464482" y="575155"/>
                  <a:pt x="5464834" y="573158"/>
                  <a:pt x="5465539" y="571043"/>
                </a:cubicBezTo>
                <a:cubicBezTo>
                  <a:pt x="5463424" y="571748"/>
                  <a:pt x="5461075" y="572101"/>
                  <a:pt x="5458490" y="572101"/>
                </a:cubicBezTo>
                <a:cubicBezTo>
                  <a:pt x="5454496" y="572101"/>
                  <a:pt x="5451559" y="571278"/>
                  <a:pt x="5449680" y="569634"/>
                </a:cubicBezTo>
                <a:cubicBezTo>
                  <a:pt x="5446861" y="570338"/>
                  <a:pt x="5444393" y="570691"/>
                  <a:pt x="5442279" y="570691"/>
                </a:cubicBezTo>
                <a:cubicBezTo>
                  <a:pt x="5438049" y="570691"/>
                  <a:pt x="5433703" y="569399"/>
                  <a:pt x="5429239" y="566814"/>
                </a:cubicBezTo>
                <a:cubicBezTo>
                  <a:pt x="5426890" y="568224"/>
                  <a:pt x="5424422" y="568929"/>
                  <a:pt x="5421838" y="568929"/>
                </a:cubicBezTo>
                <a:cubicBezTo>
                  <a:pt x="5418079" y="568929"/>
                  <a:pt x="5414966" y="567343"/>
                  <a:pt x="5412499" y="564171"/>
                </a:cubicBezTo>
                <a:cubicBezTo>
                  <a:pt x="5410032" y="560999"/>
                  <a:pt x="5408798" y="557416"/>
                  <a:pt x="5408798" y="553422"/>
                </a:cubicBezTo>
                <a:cubicBezTo>
                  <a:pt x="5408798" y="549898"/>
                  <a:pt x="5409915" y="546902"/>
                  <a:pt x="5412146" y="544435"/>
                </a:cubicBezTo>
                <a:cubicBezTo>
                  <a:pt x="5414378" y="541968"/>
                  <a:pt x="5417609" y="540617"/>
                  <a:pt x="5421838" y="540382"/>
                </a:cubicBezTo>
                <a:cubicBezTo>
                  <a:pt x="5424657" y="539208"/>
                  <a:pt x="5427242" y="538620"/>
                  <a:pt x="5429591" y="538620"/>
                </a:cubicBezTo>
                <a:cubicBezTo>
                  <a:pt x="5434290" y="538620"/>
                  <a:pt x="5438402" y="539795"/>
                  <a:pt x="5441927" y="542144"/>
                </a:cubicBezTo>
                <a:cubicBezTo>
                  <a:pt x="5444980" y="540970"/>
                  <a:pt x="5448387" y="540382"/>
                  <a:pt x="5452147" y="540382"/>
                </a:cubicBezTo>
                <a:cubicBezTo>
                  <a:pt x="5455436" y="540382"/>
                  <a:pt x="5458020" y="540970"/>
                  <a:pt x="5459900" y="542144"/>
                </a:cubicBezTo>
                <a:cubicBezTo>
                  <a:pt x="5460135" y="541205"/>
                  <a:pt x="5461133" y="540324"/>
                  <a:pt x="5462896" y="539501"/>
                </a:cubicBezTo>
                <a:cubicBezTo>
                  <a:pt x="5464658" y="538679"/>
                  <a:pt x="5466126" y="538385"/>
                  <a:pt x="5467301" y="538620"/>
                </a:cubicBezTo>
                <a:cubicBezTo>
                  <a:pt x="5466361" y="536506"/>
                  <a:pt x="5465891" y="533686"/>
                  <a:pt x="5465891" y="530162"/>
                </a:cubicBezTo>
                <a:cubicBezTo>
                  <a:pt x="5465891" y="525933"/>
                  <a:pt x="5466831" y="523701"/>
                  <a:pt x="5468710" y="523466"/>
                </a:cubicBezTo>
                <a:cubicBezTo>
                  <a:pt x="5467066" y="521116"/>
                  <a:pt x="5466244" y="517710"/>
                  <a:pt x="5466244" y="513246"/>
                </a:cubicBezTo>
                <a:cubicBezTo>
                  <a:pt x="5466244" y="507137"/>
                  <a:pt x="5467771" y="502908"/>
                  <a:pt x="5470825" y="500558"/>
                </a:cubicBezTo>
                <a:cubicBezTo>
                  <a:pt x="5470590" y="495859"/>
                  <a:pt x="5471530" y="492335"/>
                  <a:pt x="5473644" y="489986"/>
                </a:cubicBezTo>
                <a:cubicBezTo>
                  <a:pt x="5475759" y="487636"/>
                  <a:pt x="5478461" y="486461"/>
                  <a:pt x="5481750" y="486461"/>
                </a:cubicBezTo>
                <a:close/>
                <a:moveTo>
                  <a:pt x="4529250" y="486461"/>
                </a:moveTo>
                <a:cubicBezTo>
                  <a:pt x="4532540" y="486461"/>
                  <a:pt x="4535594" y="487577"/>
                  <a:pt x="4538413" y="489809"/>
                </a:cubicBezTo>
                <a:cubicBezTo>
                  <a:pt x="4541233" y="492041"/>
                  <a:pt x="4542642" y="494919"/>
                  <a:pt x="4542642" y="498444"/>
                </a:cubicBezTo>
                <a:cubicBezTo>
                  <a:pt x="4542642" y="500793"/>
                  <a:pt x="4541703" y="503495"/>
                  <a:pt x="4539823" y="506550"/>
                </a:cubicBezTo>
                <a:cubicBezTo>
                  <a:pt x="4542172" y="508664"/>
                  <a:pt x="4543347" y="512188"/>
                  <a:pt x="4543347" y="517122"/>
                </a:cubicBezTo>
                <a:cubicBezTo>
                  <a:pt x="4543347" y="519237"/>
                  <a:pt x="4543054" y="521410"/>
                  <a:pt x="4542466" y="523642"/>
                </a:cubicBezTo>
                <a:cubicBezTo>
                  <a:pt x="4541879" y="525874"/>
                  <a:pt x="4541115" y="527578"/>
                  <a:pt x="4540175" y="528752"/>
                </a:cubicBezTo>
                <a:cubicBezTo>
                  <a:pt x="4541585" y="529692"/>
                  <a:pt x="4542290" y="531572"/>
                  <a:pt x="4542290" y="534391"/>
                </a:cubicBezTo>
                <a:cubicBezTo>
                  <a:pt x="4542290" y="536741"/>
                  <a:pt x="4541703" y="539912"/>
                  <a:pt x="4540528" y="543907"/>
                </a:cubicBezTo>
                <a:cubicBezTo>
                  <a:pt x="4542642" y="543202"/>
                  <a:pt x="4544875" y="542849"/>
                  <a:pt x="4547224" y="542849"/>
                </a:cubicBezTo>
                <a:cubicBezTo>
                  <a:pt x="4550748" y="542849"/>
                  <a:pt x="4553450" y="543672"/>
                  <a:pt x="4555330" y="545316"/>
                </a:cubicBezTo>
                <a:cubicBezTo>
                  <a:pt x="4557679" y="544141"/>
                  <a:pt x="4559559" y="543554"/>
                  <a:pt x="4560969" y="543554"/>
                </a:cubicBezTo>
                <a:cubicBezTo>
                  <a:pt x="4563318" y="543554"/>
                  <a:pt x="4565198" y="544494"/>
                  <a:pt x="4566607" y="546374"/>
                </a:cubicBezTo>
                <a:cubicBezTo>
                  <a:pt x="4568252" y="545199"/>
                  <a:pt x="4570249" y="544611"/>
                  <a:pt x="4572598" y="544611"/>
                </a:cubicBezTo>
                <a:cubicBezTo>
                  <a:pt x="4575888" y="544611"/>
                  <a:pt x="4578472" y="545904"/>
                  <a:pt x="4580352" y="548488"/>
                </a:cubicBezTo>
                <a:cubicBezTo>
                  <a:pt x="4584816" y="548488"/>
                  <a:pt x="4588164" y="549487"/>
                  <a:pt x="4590396" y="551484"/>
                </a:cubicBezTo>
                <a:cubicBezTo>
                  <a:pt x="4592628" y="553481"/>
                  <a:pt x="4593744" y="556006"/>
                  <a:pt x="4593744" y="559061"/>
                </a:cubicBezTo>
                <a:cubicBezTo>
                  <a:pt x="4593744" y="562820"/>
                  <a:pt x="4592276" y="566403"/>
                  <a:pt x="4589339" y="569810"/>
                </a:cubicBezTo>
                <a:cubicBezTo>
                  <a:pt x="4586402" y="573217"/>
                  <a:pt x="4583054" y="574920"/>
                  <a:pt x="4579295" y="574920"/>
                </a:cubicBezTo>
                <a:cubicBezTo>
                  <a:pt x="4577180" y="574920"/>
                  <a:pt x="4575065" y="574215"/>
                  <a:pt x="4572951" y="572805"/>
                </a:cubicBezTo>
                <a:cubicBezTo>
                  <a:pt x="4570602" y="574685"/>
                  <a:pt x="4567547" y="575625"/>
                  <a:pt x="4563788" y="575625"/>
                </a:cubicBezTo>
                <a:cubicBezTo>
                  <a:pt x="4560264" y="575625"/>
                  <a:pt x="4557327" y="574802"/>
                  <a:pt x="4554977" y="573158"/>
                </a:cubicBezTo>
                <a:cubicBezTo>
                  <a:pt x="4551923" y="574333"/>
                  <a:pt x="4549691" y="574920"/>
                  <a:pt x="4548281" y="574920"/>
                </a:cubicBezTo>
                <a:cubicBezTo>
                  <a:pt x="4546402" y="574920"/>
                  <a:pt x="4544170" y="574098"/>
                  <a:pt x="4541585" y="572453"/>
                </a:cubicBezTo>
                <a:cubicBezTo>
                  <a:pt x="4543700" y="575272"/>
                  <a:pt x="4544757" y="578327"/>
                  <a:pt x="4544757" y="581616"/>
                </a:cubicBezTo>
                <a:cubicBezTo>
                  <a:pt x="4544757" y="585140"/>
                  <a:pt x="4543347" y="588312"/>
                  <a:pt x="4540528" y="591132"/>
                </a:cubicBezTo>
                <a:cubicBezTo>
                  <a:pt x="4542642" y="593951"/>
                  <a:pt x="4543700" y="597475"/>
                  <a:pt x="4543700" y="601704"/>
                </a:cubicBezTo>
                <a:cubicBezTo>
                  <a:pt x="4543700" y="605463"/>
                  <a:pt x="4542642" y="608988"/>
                  <a:pt x="4540528" y="612277"/>
                </a:cubicBezTo>
                <a:cubicBezTo>
                  <a:pt x="4543347" y="614157"/>
                  <a:pt x="4544757" y="617211"/>
                  <a:pt x="4544757" y="621440"/>
                </a:cubicBezTo>
                <a:cubicBezTo>
                  <a:pt x="4544757" y="624964"/>
                  <a:pt x="4543700" y="628019"/>
                  <a:pt x="4541585" y="630603"/>
                </a:cubicBezTo>
                <a:cubicBezTo>
                  <a:pt x="4543935" y="633188"/>
                  <a:pt x="4545109" y="637769"/>
                  <a:pt x="4545109" y="644348"/>
                </a:cubicBezTo>
                <a:cubicBezTo>
                  <a:pt x="4545109" y="647167"/>
                  <a:pt x="4544757" y="649517"/>
                  <a:pt x="4544052" y="651396"/>
                </a:cubicBezTo>
                <a:cubicBezTo>
                  <a:pt x="4545697" y="653746"/>
                  <a:pt x="4546519" y="656213"/>
                  <a:pt x="4546519" y="658797"/>
                </a:cubicBezTo>
                <a:cubicBezTo>
                  <a:pt x="4546519" y="660207"/>
                  <a:pt x="4546225" y="662028"/>
                  <a:pt x="4545638" y="664260"/>
                </a:cubicBezTo>
                <a:cubicBezTo>
                  <a:pt x="4545051" y="666492"/>
                  <a:pt x="4544639" y="668313"/>
                  <a:pt x="4544405" y="669722"/>
                </a:cubicBezTo>
                <a:cubicBezTo>
                  <a:pt x="4547224" y="673012"/>
                  <a:pt x="4548634" y="676183"/>
                  <a:pt x="4548634" y="679238"/>
                </a:cubicBezTo>
                <a:cubicBezTo>
                  <a:pt x="4552628" y="682292"/>
                  <a:pt x="4554625" y="685934"/>
                  <a:pt x="4554625" y="690163"/>
                </a:cubicBezTo>
                <a:cubicBezTo>
                  <a:pt x="4559324" y="692747"/>
                  <a:pt x="4561674" y="697094"/>
                  <a:pt x="4561674" y="703203"/>
                </a:cubicBezTo>
                <a:cubicBezTo>
                  <a:pt x="4562143" y="703908"/>
                  <a:pt x="4562613" y="704377"/>
                  <a:pt x="4563083" y="704612"/>
                </a:cubicBezTo>
                <a:cubicBezTo>
                  <a:pt x="4563553" y="704847"/>
                  <a:pt x="4563905" y="705082"/>
                  <a:pt x="4564140" y="705317"/>
                </a:cubicBezTo>
                <a:lnTo>
                  <a:pt x="4566607" y="704965"/>
                </a:lnTo>
                <a:cubicBezTo>
                  <a:pt x="4570131" y="704965"/>
                  <a:pt x="4572951" y="706022"/>
                  <a:pt x="4575065" y="708137"/>
                </a:cubicBezTo>
                <a:cubicBezTo>
                  <a:pt x="4576945" y="707667"/>
                  <a:pt x="4578472" y="707432"/>
                  <a:pt x="4579647" y="707432"/>
                </a:cubicBezTo>
                <a:cubicBezTo>
                  <a:pt x="4580352" y="707432"/>
                  <a:pt x="4581644" y="707667"/>
                  <a:pt x="4583524" y="708137"/>
                </a:cubicBezTo>
                <a:cubicBezTo>
                  <a:pt x="4583759" y="706962"/>
                  <a:pt x="4584405" y="706140"/>
                  <a:pt x="4585462" y="705670"/>
                </a:cubicBezTo>
                <a:cubicBezTo>
                  <a:pt x="4586519" y="705200"/>
                  <a:pt x="4587753" y="704847"/>
                  <a:pt x="4589163" y="704612"/>
                </a:cubicBezTo>
                <a:cubicBezTo>
                  <a:pt x="4590102" y="704377"/>
                  <a:pt x="4591277" y="704260"/>
                  <a:pt x="4592687" y="704260"/>
                </a:cubicBezTo>
                <a:cubicBezTo>
                  <a:pt x="4596681" y="704260"/>
                  <a:pt x="4599912" y="705728"/>
                  <a:pt x="4602379" y="708665"/>
                </a:cubicBezTo>
                <a:cubicBezTo>
                  <a:pt x="4604845" y="711602"/>
                  <a:pt x="4606079" y="715068"/>
                  <a:pt x="4606079" y="719062"/>
                </a:cubicBezTo>
                <a:cubicBezTo>
                  <a:pt x="4606079" y="722116"/>
                  <a:pt x="4605257" y="724759"/>
                  <a:pt x="4603612" y="726991"/>
                </a:cubicBezTo>
                <a:cubicBezTo>
                  <a:pt x="4601967" y="729223"/>
                  <a:pt x="4599500" y="730809"/>
                  <a:pt x="4596211" y="731749"/>
                </a:cubicBezTo>
                <a:cubicBezTo>
                  <a:pt x="4591277" y="735978"/>
                  <a:pt x="4585404" y="737740"/>
                  <a:pt x="4578590" y="737035"/>
                </a:cubicBezTo>
                <a:cubicBezTo>
                  <a:pt x="4576710" y="738680"/>
                  <a:pt x="4574243" y="739502"/>
                  <a:pt x="4571189" y="739502"/>
                </a:cubicBezTo>
                <a:cubicBezTo>
                  <a:pt x="4566960" y="739502"/>
                  <a:pt x="4563083" y="737975"/>
                  <a:pt x="4559559" y="734921"/>
                </a:cubicBezTo>
                <a:cubicBezTo>
                  <a:pt x="4557209" y="734451"/>
                  <a:pt x="4554390" y="733218"/>
                  <a:pt x="4551101" y="731220"/>
                </a:cubicBezTo>
                <a:cubicBezTo>
                  <a:pt x="4547811" y="729223"/>
                  <a:pt x="4546167" y="727402"/>
                  <a:pt x="4546167" y="725758"/>
                </a:cubicBezTo>
                <a:cubicBezTo>
                  <a:pt x="4542877" y="725288"/>
                  <a:pt x="4539529" y="723408"/>
                  <a:pt x="4536123" y="720119"/>
                </a:cubicBezTo>
                <a:cubicBezTo>
                  <a:pt x="4532716" y="716830"/>
                  <a:pt x="4531482" y="712836"/>
                  <a:pt x="4532422" y="708137"/>
                </a:cubicBezTo>
                <a:cubicBezTo>
                  <a:pt x="4529838" y="705317"/>
                  <a:pt x="4528310" y="702380"/>
                  <a:pt x="4527841" y="699326"/>
                </a:cubicBezTo>
                <a:cubicBezTo>
                  <a:pt x="4525021" y="697916"/>
                  <a:pt x="4522965" y="695802"/>
                  <a:pt x="4521673" y="692982"/>
                </a:cubicBezTo>
                <a:cubicBezTo>
                  <a:pt x="4520381" y="690163"/>
                  <a:pt x="4519970" y="687226"/>
                  <a:pt x="4520440" y="684172"/>
                </a:cubicBezTo>
                <a:cubicBezTo>
                  <a:pt x="4517385" y="681352"/>
                  <a:pt x="4515858" y="677123"/>
                  <a:pt x="4515858" y="671484"/>
                </a:cubicBezTo>
                <a:cubicBezTo>
                  <a:pt x="4515858" y="669370"/>
                  <a:pt x="4516093" y="666668"/>
                  <a:pt x="4516563" y="663379"/>
                </a:cubicBezTo>
                <a:cubicBezTo>
                  <a:pt x="4513274" y="660794"/>
                  <a:pt x="4511629" y="657270"/>
                  <a:pt x="4511629" y="652806"/>
                </a:cubicBezTo>
                <a:cubicBezTo>
                  <a:pt x="4511629" y="648812"/>
                  <a:pt x="4512921" y="645522"/>
                  <a:pt x="4515506" y="642938"/>
                </a:cubicBezTo>
                <a:cubicBezTo>
                  <a:pt x="4512686" y="640119"/>
                  <a:pt x="4511277" y="636477"/>
                  <a:pt x="4511277" y="632013"/>
                </a:cubicBezTo>
                <a:cubicBezTo>
                  <a:pt x="4511277" y="630368"/>
                  <a:pt x="4511747" y="628371"/>
                  <a:pt x="4512686" y="626022"/>
                </a:cubicBezTo>
                <a:cubicBezTo>
                  <a:pt x="4511277" y="623202"/>
                  <a:pt x="4510572" y="620383"/>
                  <a:pt x="4510572" y="617563"/>
                </a:cubicBezTo>
                <a:cubicBezTo>
                  <a:pt x="4510572" y="613804"/>
                  <a:pt x="4511629" y="610867"/>
                  <a:pt x="4513744" y="608753"/>
                </a:cubicBezTo>
                <a:cubicBezTo>
                  <a:pt x="4512334" y="605933"/>
                  <a:pt x="4511629" y="602879"/>
                  <a:pt x="4511629" y="599590"/>
                </a:cubicBezTo>
                <a:cubicBezTo>
                  <a:pt x="4511629" y="596770"/>
                  <a:pt x="4512040" y="594245"/>
                  <a:pt x="4512863" y="592013"/>
                </a:cubicBezTo>
                <a:cubicBezTo>
                  <a:pt x="4513685" y="589781"/>
                  <a:pt x="4514683" y="588077"/>
                  <a:pt x="4515858" y="586902"/>
                </a:cubicBezTo>
                <a:cubicBezTo>
                  <a:pt x="4513274" y="583848"/>
                  <a:pt x="4511982" y="580559"/>
                  <a:pt x="4511982" y="577035"/>
                </a:cubicBezTo>
                <a:cubicBezTo>
                  <a:pt x="4511982" y="575155"/>
                  <a:pt x="4512334" y="573158"/>
                  <a:pt x="4513039" y="571043"/>
                </a:cubicBezTo>
                <a:cubicBezTo>
                  <a:pt x="4510924" y="571748"/>
                  <a:pt x="4508575" y="572101"/>
                  <a:pt x="4505990" y="572101"/>
                </a:cubicBezTo>
                <a:cubicBezTo>
                  <a:pt x="4501996" y="572101"/>
                  <a:pt x="4499059" y="571278"/>
                  <a:pt x="4497180" y="569634"/>
                </a:cubicBezTo>
                <a:cubicBezTo>
                  <a:pt x="4494360" y="570338"/>
                  <a:pt x="4491893" y="570691"/>
                  <a:pt x="4489779" y="570691"/>
                </a:cubicBezTo>
                <a:cubicBezTo>
                  <a:pt x="4485550" y="570691"/>
                  <a:pt x="4481203" y="569399"/>
                  <a:pt x="4476739" y="566814"/>
                </a:cubicBezTo>
                <a:cubicBezTo>
                  <a:pt x="4474389" y="568224"/>
                  <a:pt x="4471923" y="568929"/>
                  <a:pt x="4469338" y="568929"/>
                </a:cubicBezTo>
                <a:cubicBezTo>
                  <a:pt x="4465579" y="568929"/>
                  <a:pt x="4462466" y="567343"/>
                  <a:pt x="4459999" y="564171"/>
                </a:cubicBezTo>
                <a:cubicBezTo>
                  <a:pt x="4457532" y="560999"/>
                  <a:pt x="4456298" y="557416"/>
                  <a:pt x="4456298" y="553422"/>
                </a:cubicBezTo>
                <a:cubicBezTo>
                  <a:pt x="4456298" y="549898"/>
                  <a:pt x="4457414" y="546902"/>
                  <a:pt x="4459646" y="544435"/>
                </a:cubicBezTo>
                <a:cubicBezTo>
                  <a:pt x="4461878" y="541968"/>
                  <a:pt x="4465109" y="540617"/>
                  <a:pt x="4469338" y="540382"/>
                </a:cubicBezTo>
                <a:cubicBezTo>
                  <a:pt x="4472158" y="539208"/>
                  <a:pt x="4474742" y="538620"/>
                  <a:pt x="4477092" y="538620"/>
                </a:cubicBezTo>
                <a:cubicBezTo>
                  <a:pt x="4481790" y="538620"/>
                  <a:pt x="4485902" y="539795"/>
                  <a:pt x="4489426" y="542144"/>
                </a:cubicBezTo>
                <a:cubicBezTo>
                  <a:pt x="4492481" y="540970"/>
                  <a:pt x="4495887" y="540382"/>
                  <a:pt x="4499647" y="540382"/>
                </a:cubicBezTo>
                <a:cubicBezTo>
                  <a:pt x="4502936" y="540382"/>
                  <a:pt x="4505520" y="540970"/>
                  <a:pt x="4507400" y="542144"/>
                </a:cubicBezTo>
                <a:cubicBezTo>
                  <a:pt x="4507635" y="541205"/>
                  <a:pt x="4508633" y="540324"/>
                  <a:pt x="4510396" y="539501"/>
                </a:cubicBezTo>
                <a:cubicBezTo>
                  <a:pt x="4512158" y="538679"/>
                  <a:pt x="4513626" y="538385"/>
                  <a:pt x="4514801" y="538620"/>
                </a:cubicBezTo>
                <a:cubicBezTo>
                  <a:pt x="4513861" y="536506"/>
                  <a:pt x="4513391" y="533686"/>
                  <a:pt x="4513391" y="530162"/>
                </a:cubicBezTo>
                <a:cubicBezTo>
                  <a:pt x="4513391" y="525933"/>
                  <a:pt x="4514331" y="523701"/>
                  <a:pt x="4516211" y="523466"/>
                </a:cubicBezTo>
                <a:cubicBezTo>
                  <a:pt x="4514566" y="521116"/>
                  <a:pt x="4513744" y="517710"/>
                  <a:pt x="4513744" y="513246"/>
                </a:cubicBezTo>
                <a:cubicBezTo>
                  <a:pt x="4513744" y="507137"/>
                  <a:pt x="4515271" y="502908"/>
                  <a:pt x="4518325" y="500558"/>
                </a:cubicBezTo>
                <a:cubicBezTo>
                  <a:pt x="4518090" y="495859"/>
                  <a:pt x="4519030" y="492335"/>
                  <a:pt x="4521145" y="489986"/>
                </a:cubicBezTo>
                <a:cubicBezTo>
                  <a:pt x="4523259" y="487636"/>
                  <a:pt x="4525961" y="486461"/>
                  <a:pt x="4529250" y="486461"/>
                </a:cubicBezTo>
                <a:close/>
                <a:moveTo>
                  <a:pt x="6268125" y="482585"/>
                </a:moveTo>
                <a:cubicBezTo>
                  <a:pt x="6272119" y="482585"/>
                  <a:pt x="6275584" y="483936"/>
                  <a:pt x="6278521" y="486638"/>
                </a:cubicBezTo>
                <a:cubicBezTo>
                  <a:pt x="6281458" y="489339"/>
                  <a:pt x="6282809" y="493040"/>
                  <a:pt x="6282574" y="497739"/>
                </a:cubicBezTo>
                <a:cubicBezTo>
                  <a:pt x="6285394" y="502203"/>
                  <a:pt x="6286803" y="506197"/>
                  <a:pt x="6286803" y="509721"/>
                </a:cubicBezTo>
                <a:cubicBezTo>
                  <a:pt x="6286803" y="515125"/>
                  <a:pt x="6283514" y="519589"/>
                  <a:pt x="6276935" y="523113"/>
                </a:cubicBezTo>
                <a:cubicBezTo>
                  <a:pt x="6274586" y="524758"/>
                  <a:pt x="6271884" y="525580"/>
                  <a:pt x="6268830" y="525580"/>
                </a:cubicBezTo>
                <a:cubicBezTo>
                  <a:pt x="6264366" y="525580"/>
                  <a:pt x="6260254" y="524171"/>
                  <a:pt x="6256495" y="521351"/>
                </a:cubicBezTo>
                <a:cubicBezTo>
                  <a:pt x="6252736" y="518532"/>
                  <a:pt x="6251091" y="515595"/>
                  <a:pt x="6251561" y="512541"/>
                </a:cubicBezTo>
                <a:cubicBezTo>
                  <a:pt x="6248506" y="508782"/>
                  <a:pt x="6246979" y="505022"/>
                  <a:pt x="6246979" y="501263"/>
                </a:cubicBezTo>
                <a:cubicBezTo>
                  <a:pt x="6246979" y="498444"/>
                  <a:pt x="6247919" y="495742"/>
                  <a:pt x="6249799" y="493157"/>
                </a:cubicBezTo>
                <a:cubicBezTo>
                  <a:pt x="6251678" y="490573"/>
                  <a:pt x="6254145" y="488576"/>
                  <a:pt x="6257199" y="487166"/>
                </a:cubicBezTo>
                <a:cubicBezTo>
                  <a:pt x="6260019" y="484112"/>
                  <a:pt x="6263661" y="482585"/>
                  <a:pt x="6268125" y="482585"/>
                </a:cubicBezTo>
                <a:close/>
                <a:moveTo>
                  <a:pt x="5896650" y="482585"/>
                </a:moveTo>
                <a:cubicBezTo>
                  <a:pt x="5900644" y="482585"/>
                  <a:pt x="5904109" y="483936"/>
                  <a:pt x="5907046" y="486638"/>
                </a:cubicBezTo>
                <a:cubicBezTo>
                  <a:pt x="5909983" y="489339"/>
                  <a:pt x="5911334" y="493040"/>
                  <a:pt x="5911099" y="497739"/>
                </a:cubicBezTo>
                <a:cubicBezTo>
                  <a:pt x="5913919" y="502203"/>
                  <a:pt x="5915328" y="506197"/>
                  <a:pt x="5915328" y="509721"/>
                </a:cubicBezTo>
                <a:cubicBezTo>
                  <a:pt x="5915328" y="515125"/>
                  <a:pt x="5912039" y="519589"/>
                  <a:pt x="5905460" y="523113"/>
                </a:cubicBezTo>
                <a:cubicBezTo>
                  <a:pt x="5903111" y="524758"/>
                  <a:pt x="5900409" y="525580"/>
                  <a:pt x="5897355" y="525580"/>
                </a:cubicBezTo>
                <a:cubicBezTo>
                  <a:pt x="5892891" y="525580"/>
                  <a:pt x="5888779" y="524171"/>
                  <a:pt x="5885020" y="521351"/>
                </a:cubicBezTo>
                <a:cubicBezTo>
                  <a:pt x="5881261" y="518532"/>
                  <a:pt x="5879616" y="515595"/>
                  <a:pt x="5880086" y="512541"/>
                </a:cubicBezTo>
                <a:cubicBezTo>
                  <a:pt x="5877031" y="508782"/>
                  <a:pt x="5875504" y="505022"/>
                  <a:pt x="5875504" y="501263"/>
                </a:cubicBezTo>
                <a:cubicBezTo>
                  <a:pt x="5875504" y="498444"/>
                  <a:pt x="5876444" y="495742"/>
                  <a:pt x="5878324" y="493157"/>
                </a:cubicBezTo>
                <a:cubicBezTo>
                  <a:pt x="5880203" y="490573"/>
                  <a:pt x="5882671" y="488576"/>
                  <a:pt x="5885724" y="487166"/>
                </a:cubicBezTo>
                <a:cubicBezTo>
                  <a:pt x="5888544" y="484112"/>
                  <a:pt x="5892186" y="482585"/>
                  <a:pt x="5896650" y="482585"/>
                </a:cubicBezTo>
                <a:close/>
                <a:moveTo>
                  <a:pt x="3404982" y="478708"/>
                </a:moveTo>
                <a:cubicBezTo>
                  <a:pt x="3407800" y="478708"/>
                  <a:pt x="3410385" y="479589"/>
                  <a:pt x="3412734" y="481351"/>
                </a:cubicBezTo>
                <a:cubicBezTo>
                  <a:pt x="3415084" y="483113"/>
                  <a:pt x="3416729" y="485756"/>
                  <a:pt x="3417668" y="489281"/>
                </a:cubicBezTo>
                <a:cubicBezTo>
                  <a:pt x="3421193" y="491630"/>
                  <a:pt x="3422955" y="495272"/>
                  <a:pt x="3422955" y="500206"/>
                </a:cubicBezTo>
                <a:cubicBezTo>
                  <a:pt x="3422955" y="501146"/>
                  <a:pt x="3422721" y="502555"/>
                  <a:pt x="3422250" y="504435"/>
                </a:cubicBezTo>
                <a:cubicBezTo>
                  <a:pt x="3425070" y="507254"/>
                  <a:pt x="3426479" y="510896"/>
                  <a:pt x="3426479" y="515360"/>
                </a:cubicBezTo>
                <a:cubicBezTo>
                  <a:pt x="3426479" y="519119"/>
                  <a:pt x="3425304" y="522056"/>
                  <a:pt x="3422955" y="524171"/>
                </a:cubicBezTo>
                <a:cubicBezTo>
                  <a:pt x="3424130" y="525111"/>
                  <a:pt x="3425188" y="526696"/>
                  <a:pt x="3426127" y="528928"/>
                </a:cubicBezTo>
                <a:cubicBezTo>
                  <a:pt x="3427066" y="531161"/>
                  <a:pt x="3427537" y="533569"/>
                  <a:pt x="3427537" y="536153"/>
                </a:cubicBezTo>
                <a:cubicBezTo>
                  <a:pt x="3427537" y="540382"/>
                  <a:pt x="3426009" y="543907"/>
                  <a:pt x="3422955" y="546726"/>
                </a:cubicBezTo>
                <a:cubicBezTo>
                  <a:pt x="3424834" y="549310"/>
                  <a:pt x="3425775" y="552482"/>
                  <a:pt x="3425775" y="556241"/>
                </a:cubicBezTo>
                <a:cubicBezTo>
                  <a:pt x="3425775" y="560001"/>
                  <a:pt x="3425070" y="563055"/>
                  <a:pt x="3423660" y="565405"/>
                </a:cubicBezTo>
                <a:cubicBezTo>
                  <a:pt x="3424600" y="566344"/>
                  <a:pt x="3425070" y="568694"/>
                  <a:pt x="3425070" y="572453"/>
                </a:cubicBezTo>
                <a:cubicBezTo>
                  <a:pt x="3425070" y="574568"/>
                  <a:pt x="3424834" y="576800"/>
                  <a:pt x="3424364" y="579149"/>
                </a:cubicBezTo>
                <a:cubicBezTo>
                  <a:pt x="3423894" y="581499"/>
                  <a:pt x="3423190" y="583143"/>
                  <a:pt x="3422250" y="584083"/>
                </a:cubicBezTo>
                <a:cubicBezTo>
                  <a:pt x="3425775" y="587137"/>
                  <a:pt x="3427537" y="591014"/>
                  <a:pt x="3427537" y="595713"/>
                </a:cubicBezTo>
                <a:cubicBezTo>
                  <a:pt x="3427537" y="598297"/>
                  <a:pt x="3427066" y="600529"/>
                  <a:pt x="3426127" y="602409"/>
                </a:cubicBezTo>
                <a:cubicBezTo>
                  <a:pt x="3427537" y="604524"/>
                  <a:pt x="3428241" y="607695"/>
                  <a:pt x="3428241" y="611925"/>
                </a:cubicBezTo>
                <a:cubicBezTo>
                  <a:pt x="3428241" y="617328"/>
                  <a:pt x="3427301" y="621675"/>
                  <a:pt x="3425421" y="624964"/>
                </a:cubicBezTo>
                <a:cubicBezTo>
                  <a:pt x="3427066" y="628254"/>
                  <a:pt x="3427889" y="632600"/>
                  <a:pt x="3427889" y="638004"/>
                </a:cubicBezTo>
                <a:cubicBezTo>
                  <a:pt x="3427889" y="644583"/>
                  <a:pt x="3426832" y="649282"/>
                  <a:pt x="3424717" y="652101"/>
                </a:cubicBezTo>
                <a:cubicBezTo>
                  <a:pt x="3426362" y="654451"/>
                  <a:pt x="3427184" y="657387"/>
                  <a:pt x="3427184" y="660912"/>
                </a:cubicBezTo>
                <a:cubicBezTo>
                  <a:pt x="3427184" y="663966"/>
                  <a:pt x="3426479" y="667608"/>
                  <a:pt x="3425070" y="671837"/>
                </a:cubicBezTo>
                <a:cubicBezTo>
                  <a:pt x="3427184" y="674186"/>
                  <a:pt x="3428241" y="677828"/>
                  <a:pt x="3428241" y="682762"/>
                </a:cubicBezTo>
                <a:cubicBezTo>
                  <a:pt x="3428241" y="686991"/>
                  <a:pt x="3427537" y="690868"/>
                  <a:pt x="3426127" y="694392"/>
                </a:cubicBezTo>
                <a:cubicBezTo>
                  <a:pt x="3428476" y="696976"/>
                  <a:pt x="3429651" y="700971"/>
                  <a:pt x="3429651" y="706374"/>
                </a:cubicBezTo>
                <a:cubicBezTo>
                  <a:pt x="3429651" y="709899"/>
                  <a:pt x="3429123" y="713247"/>
                  <a:pt x="3428066" y="716419"/>
                </a:cubicBezTo>
                <a:cubicBezTo>
                  <a:pt x="3427008" y="719590"/>
                  <a:pt x="3425657" y="721881"/>
                  <a:pt x="3424013" y="723291"/>
                </a:cubicBezTo>
                <a:cubicBezTo>
                  <a:pt x="3424717" y="727755"/>
                  <a:pt x="3423542" y="731397"/>
                  <a:pt x="3420488" y="734216"/>
                </a:cubicBezTo>
                <a:cubicBezTo>
                  <a:pt x="3417433" y="737035"/>
                  <a:pt x="3413792" y="738445"/>
                  <a:pt x="3409563" y="738445"/>
                </a:cubicBezTo>
                <a:cubicBezTo>
                  <a:pt x="3406743" y="738445"/>
                  <a:pt x="3404042" y="737740"/>
                  <a:pt x="3401457" y="736331"/>
                </a:cubicBezTo>
                <a:cubicBezTo>
                  <a:pt x="3398873" y="734921"/>
                  <a:pt x="3396993" y="732571"/>
                  <a:pt x="3395819" y="729282"/>
                </a:cubicBezTo>
                <a:cubicBezTo>
                  <a:pt x="3394644" y="725993"/>
                  <a:pt x="3394056" y="722469"/>
                  <a:pt x="3394056" y="718709"/>
                </a:cubicBezTo>
                <a:cubicBezTo>
                  <a:pt x="3394056" y="713540"/>
                  <a:pt x="3394878" y="709429"/>
                  <a:pt x="3396523" y="706374"/>
                </a:cubicBezTo>
                <a:cubicBezTo>
                  <a:pt x="3395348" y="704260"/>
                  <a:pt x="3394761" y="701206"/>
                  <a:pt x="3394761" y="697211"/>
                </a:cubicBezTo>
                <a:cubicBezTo>
                  <a:pt x="3394761" y="692747"/>
                  <a:pt x="3395466" y="688166"/>
                  <a:pt x="3396876" y="683467"/>
                </a:cubicBezTo>
                <a:cubicBezTo>
                  <a:pt x="3395231" y="681587"/>
                  <a:pt x="3394409" y="678180"/>
                  <a:pt x="3394409" y="673247"/>
                </a:cubicBezTo>
                <a:cubicBezTo>
                  <a:pt x="3394409" y="666903"/>
                  <a:pt x="3395348" y="662204"/>
                  <a:pt x="3397229" y="659150"/>
                </a:cubicBezTo>
                <a:cubicBezTo>
                  <a:pt x="3395819" y="655860"/>
                  <a:pt x="3395113" y="652688"/>
                  <a:pt x="3395113" y="649634"/>
                </a:cubicBezTo>
                <a:cubicBezTo>
                  <a:pt x="3395113" y="645405"/>
                  <a:pt x="3396171" y="641176"/>
                  <a:pt x="3398284" y="636947"/>
                </a:cubicBezTo>
                <a:cubicBezTo>
                  <a:pt x="3396406" y="632013"/>
                  <a:pt x="3395466" y="627549"/>
                  <a:pt x="3395466" y="623555"/>
                </a:cubicBezTo>
                <a:cubicBezTo>
                  <a:pt x="3395466" y="620265"/>
                  <a:pt x="3396171" y="616506"/>
                  <a:pt x="3397581" y="612277"/>
                </a:cubicBezTo>
                <a:cubicBezTo>
                  <a:pt x="3395231" y="609693"/>
                  <a:pt x="3394056" y="606403"/>
                  <a:pt x="3394056" y="602409"/>
                </a:cubicBezTo>
                <a:cubicBezTo>
                  <a:pt x="3394056" y="600764"/>
                  <a:pt x="3394174" y="599590"/>
                  <a:pt x="3394409" y="598885"/>
                </a:cubicBezTo>
                <a:cubicBezTo>
                  <a:pt x="3391825" y="595830"/>
                  <a:pt x="3390532" y="592306"/>
                  <a:pt x="3390532" y="588312"/>
                </a:cubicBezTo>
                <a:cubicBezTo>
                  <a:pt x="3390532" y="585728"/>
                  <a:pt x="3391236" y="583261"/>
                  <a:pt x="3392646" y="580911"/>
                </a:cubicBezTo>
                <a:cubicBezTo>
                  <a:pt x="3391002" y="577152"/>
                  <a:pt x="3390180" y="573510"/>
                  <a:pt x="3390180" y="569986"/>
                </a:cubicBezTo>
                <a:cubicBezTo>
                  <a:pt x="3390180" y="564347"/>
                  <a:pt x="3391589" y="560118"/>
                  <a:pt x="3394409" y="557299"/>
                </a:cubicBezTo>
                <a:cubicBezTo>
                  <a:pt x="3392999" y="554009"/>
                  <a:pt x="3392294" y="550015"/>
                  <a:pt x="3392294" y="545316"/>
                </a:cubicBezTo>
                <a:cubicBezTo>
                  <a:pt x="3392294" y="541557"/>
                  <a:pt x="3392881" y="538855"/>
                  <a:pt x="3394056" y="537210"/>
                </a:cubicBezTo>
                <a:cubicBezTo>
                  <a:pt x="3392881" y="536506"/>
                  <a:pt x="3391941" y="535213"/>
                  <a:pt x="3391236" y="533334"/>
                </a:cubicBezTo>
                <a:cubicBezTo>
                  <a:pt x="3390532" y="531454"/>
                  <a:pt x="3390180" y="529340"/>
                  <a:pt x="3390180" y="526990"/>
                </a:cubicBezTo>
                <a:cubicBezTo>
                  <a:pt x="3390180" y="522996"/>
                  <a:pt x="3391119" y="519707"/>
                  <a:pt x="3392999" y="517122"/>
                </a:cubicBezTo>
                <a:cubicBezTo>
                  <a:pt x="3392294" y="515243"/>
                  <a:pt x="3391941" y="512776"/>
                  <a:pt x="3391941" y="509721"/>
                </a:cubicBezTo>
                <a:cubicBezTo>
                  <a:pt x="3391941" y="507372"/>
                  <a:pt x="3392177" y="505257"/>
                  <a:pt x="3392646" y="503378"/>
                </a:cubicBezTo>
                <a:cubicBezTo>
                  <a:pt x="3389826" y="500558"/>
                  <a:pt x="3388418" y="497269"/>
                  <a:pt x="3388418" y="493510"/>
                </a:cubicBezTo>
                <a:cubicBezTo>
                  <a:pt x="3388418" y="489516"/>
                  <a:pt x="3390121" y="486050"/>
                  <a:pt x="3393528" y="483113"/>
                </a:cubicBezTo>
                <a:cubicBezTo>
                  <a:pt x="3396933" y="480176"/>
                  <a:pt x="3400752" y="478708"/>
                  <a:pt x="3404982" y="478708"/>
                </a:cubicBezTo>
                <a:close/>
                <a:moveTo>
                  <a:pt x="6674880" y="478003"/>
                </a:moveTo>
                <a:cubicBezTo>
                  <a:pt x="6676760" y="478003"/>
                  <a:pt x="6679110" y="478590"/>
                  <a:pt x="6681929" y="479765"/>
                </a:cubicBezTo>
                <a:cubicBezTo>
                  <a:pt x="6684513" y="481175"/>
                  <a:pt x="6686569" y="483759"/>
                  <a:pt x="6688096" y="487519"/>
                </a:cubicBezTo>
                <a:cubicBezTo>
                  <a:pt x="6689624" y="491278"/>
                  <a:pt x="6690387" y="495272"/>
                  <a:pt x="6690387" y="499501"/>
                </a:cubicBezTo>
                <a:cubicBezTo>
                  <a:pt x="6690387" y="503730"/>
                  <a:pt x="6689565" y="507489"/>
                  <a:pt x="6687920" y="510779"/>
                </a:cubicBezTo>
                <a:cubicBezTo>
                  <a:pt x="6689565" y="513833"/>
                  <a:pt x="6690387" y="517122"/>
                  <a:pt x="6690387" y="520646"/>
                </a:cubicBezTo>
                <a:cubicBezTo>
                  <a:pt x="6690387" y="524641"/>
                  <a:pt x="6689213" y="529222"/>
                  <a:pt x="6686863" y="534391"/>
                </a:cubicBezTo>
                <a:cubicBezTo>
                  <a:pt x="6688977" y="538150"/>
                  <a:pt x="6690035" y="542144"/>
                  <a:pt x="6690035" y="546374"/>
                </a:cubicBezTo>
                <a:cubicBezTo>
                  <a:pt x="6690035" y="548958"/>
                  <a:pt x="6689565" y="551073"/>
                  <a:pt x="6688625" y="552717"/>
                </a:cubicBezTo>
                <a:cubicBezTo>
                  <a:pt x="6691210" y="554597"/>
                  <a:pt x="6692501" y="557416"/>
                  <a:pt x="6692501" y="561175"/>
                </a:cubicBezTo>
                <a:cubicBezTo>
                  <a:pt x="6692501" y="563290"/>
                  <a:pt x="6691797" y="565639"/>
                  <a:pt x="6690387" y="568224"/>
                </a:cubicBezTo>
                <a:cubicBezTo>
                  <a:pt x="6691797" y="568694"/>
                  <a:pt x="6692678" y="570456"/>
                  <a:pt x="6693030" y="573510"/>
                </a:cubicBezTo>
                <a:cubicBezTo>
                  <a:pt x="6693383" y="576565"/>
                  <a:pt x="6693559" y="578327"/>
                  <a:pt x="6693559" y="578797"/>
                </a:cubicBezTo>
                <a:cubicBezTo>
                  <a:pt x="6694734" y="575742"/>
                  <a:pt x="6696848" y="573334"/>
                  <a:pt x="6699903" y="571572"/>
                </a:cubicBezTo>
                <a:cubicBezTo>
                  <a:pt x="6702957" y="569810"/>
                  <a:pt x="6705659" y="569164"/>
                  <a:pt x="6708009" y="569634"/>
                </a:cubicBezTo>
                <a:cubicBezTo>
                  <a:pt x="6708948" y="566814"/>
                  <a:pt x="6710710" y="564641"/>
                  <a:pt x="6713295" y="563114"/>
                </a:cubicBezTo>
                <a:cubicBezTo>
                  <a:pt x="6715879" y="561587"/>
                  <a:pt x="6718581" y="560823"/>
                  <a:pt x="6721401" y="560823"/>
                </a:cubicBezTo>
                <a:cubicBezTo>
                  <a:pt x="6722575" y="560823"/>
                  <a:pt x="6724102" y="561058"/>
                  <a:pt x="6725982" y="561528"/>
                </a:cubicBezTo>
                <a:cubicBezTo>
                  <a:pt x="6727861" y="559648"/>
                  <a:pt x="6730681" y="558708"/>
                  <a:pt x="6734440" y="558708"/>
                </a:cubicBezTo>
                <a:cubicBezTo>
                  <a:pt x="6737025" y="558708"/>
                  <a:pt x="6739139" y="559178"/>
                  <a:pt x="6740784" y="560118"/>
                </a:cubicBezTo>
                <a:cubicBezTo>
                  <a:pt x="6741959" y="559413"/>
                  <a:pt x="6743486" y="559061"/>
                  <a:pt x="6745366" y="559061"/>
                </a:cubicBezTo>
                <a:cubicBezTo>
                  <a:pt x="6747715" y="559061"/>
                  <a:pt x="6750064" y="559648"/>
                  <a:pt x="6752414" y="560823"/>
                </a:cubicBezTo>
                <a:cubicBezTo>
                  <a:pt x="6754294" y="560118"/>
                  <a:pt x="6756056" y="559766"/>
                  <a:pt x="6757700" y="559766"/>
                </a:cubicBezTo>
                <a:cubicBezTo>
                  <a:pt x="6760755" y="559766"/>
                  <a:pt x="6763339" y="560823"/>
                  <a:pt x="6765454" y="562938"/>
                </a:cubicBezTo>
                <a:cubicBezTo>
                  <a:pt x="6767568" y="562468"/>
                  <a:pt x="6770387" y="563407"/>
                  <a:pt x="6773912" y="565757"/>
                </a:cubicBezTo>
                <a:cubicBezTo>
                  <a:pt x="6777436" y="568106"/>
                  <a:pt x="6779316" y="570808"/>
                  <a:pt x="6779551" y="573863"/>
                </a:cubicBezTo>
                <a:cubicBezTo>
                  <a:pt x="6783779" y="577387"/>
                  <a:pt x="6785894" y="581146"/>
                  <a:pt x="6785894" y="585140"/>
                </a:cubicBezTo>
                <a:cubicBezTo>
                  <a:pt x="6785894" y="586550"/>
                  <a:pt x="6785542" y="587842"/>
                  <a:pt x="6784837" y="589017"/>
                </a:cubicBezTo>
                <a:cubicBezTo>
                  <a:pt x="6786247" y="589957"/>
                  <a:pt x="6787422" y="591484"/>
                  <a:pt x="6788361" y="593599"/>
                </a:cubicBezTo>
                <a:cubicBezTo>
                  <a:pt x="6789301" y="595713"/>
                  <a:pt x="6789771" y="597945"/>
                  <a:pt x="6789771" y="600295"/>
                </a:cubicBezTo>
                <a:cubicBezTo>
                  <a:pt x="6789771" y="601939"/>
                  <a:pt x="6789654" y="603231"/>
                  <a:pt x="6789419" y="604171"/>
                </a:cubicBezTo>
                <a:cubicBezTo>
                  <a:pt x="6792238" y="606286"/>
                  <a:pt x="6793647" y="609575"/>
                  <a:pt x="6793647" y="614039"/>
                </a:cubicBezTo>
                <a:cubicBezTo>
                  <a:pt x="6793647" y="617328"/>
                  <a:pt x="6792825" y="620383"/>
                  <a:pt x="6791181" y="623202"/>
                </a:cubicBezTo>
                <a:cubicBezTo>
                  <a:pt x="6793295" y="626491"/>
                  <a:pt x="6794353" y="629546"/>
                  <a:pt x="6794353" y="632365"/>
                </a:cubicBezTo>
                <a:cubicBezTo>
                  <a:pt x="6794353" y="634010"/>
                  <a:pt x="6794000" y="635772"/>
                  <a:pt x="6793295" y="637652"/>
                </a:cubicBezTo>
                <a:cubicBezTo>
                  <a:pt x="6794470" y="640706"/>
                  <a:pt x="6795057" y="644230"/>
                  <a:pt x="6795057" y="648224"/>
                </a:cubicBezTo>
                <a:cubicBezTo>
                  <a:pt x="6795057" y="652923"/>
                  <a:pt x="6794235" y="656800"/>
                  <a:pt x="6792591" y="659854"/>
                </a:cubicBezTo>
                <a:cubicBezTo>
                  <a:pt x="6793295" y="661499"/>
                  <a:pt x="6793647" y="665023"/>
                  <a:pt x="6793647" y="670427"/>
                </a:cubicBezTo>
                <a:cubicBezTo>
                  <a:pt x="6793647" y="677241"/>
                  <a:pt x="6793178" y="681705"/>
                  <a:pt x="6792238" y="683819"/>
                </a:cubicBezTo>
                <a:cubicBezTo>
                  <a:pt x="6793882" y="686169"/>
                  <a:pt x="6794705" y="689811"/>
                  <a:pt x="6794705" y="694744"/>
                </a:cubicBezTo>
                <a:cubicBezTo>
                  <a:pt x="6794705" y="700383"/>
                  <a:pt x="6793647" y="704495"/>
                  <a:pt x="6791533" y="707079"/>
                </a:cubicBezTo>
                <a:cubicBezTo>
                  <a:pt x="6792943" y="709194"/>
                  <a:pt x="6793647" y="712248"/>
                  <a:pt x="6793647" y="716242"/>
                </a:cubicBezTo>
                <a:cubicBezTo>
                  <a:pt x="6793647" y="720941"/>
                  <a:pt x="6792825" y="724936"/>
                  <a:pt x="6791181" y="728225"/>
                </a:cubicBezTo>
                <a:cubicBezTo>
                  <a:pt x="6791416" y="730809"/>
                  <a:pt x="6789947" y="733041"/>
                  <a:pt x="6786775" y="734921"/>
                </a:cubicBezTo>
                <a:cubicBezTo>
                  <a:pt x="6783603" y="736801"/>
                  <a:pt x="6780138" y="737740"/>
                  <a:pt x="6776379" y="737740"/>
                </a:cubicBezTo>
                <a:cubicBezTo>
                  <a:pt x="6773089" y="737740"/>
                  <a:pt x="6770446" y="736918"/>
                  <a:pt x="6768449" y="735273"/>
                </a:cubicBezTo>
                <a:cubicBezTo>
                  <a:pt x="6766452" y="733629"/>
                  <a:pt x="6765571" y="731279"/>
                  <a:pt x="6765806" y="728225"/>
                </a:cubicBezTo>
                <a:cubicBezTo>
                  <a:pt x="6763221" y="724231"/>
                  <a:pt x="6761929" y="719767"/>
                  <a:pt x="6761929" y="714833"/>
                </a:cubicBezTo>
                <a:cubicBezTo>
                  <a:pt x="6761929" y="710604"/>
                  <a:pt x="6762634" y="706609"/>
                  <a:pt x="6764044" y="702850"/>
                </a:cubicBezTo>
                <a:cubicBezTo>
                  <a:pt x="6762869" y="699326"/>
                  <a:pt x="6762282" y="695097"/>
                  <a:pt x="6762282" y="690163"/>
                </a:cubicBezTo>
                <a:cubicBezTo>
                  <a:pt x="6762282" y="684994"/>
                  <a:pt x="6762869" y="681235"/>
                  <a:pt x="6764044" y="678885"/>
                </a:cubicBezTo>
                <a:cubicBezTo>
                  <a:pt x="6763104" y="677476"/>
                  <a:pt x="6762634" y="675244"/>
                  <a:pt x="6762634" y="672189"/>
                </a:cubicBezTo>
                <a:cubicBezTo>
                  <a:pt x="6762634" y="668665"/>
                  <a:pt x="6763221" y="665963"/>
                  <a:pt x="6764396" y="664083"/>
                </a:cubicBezTo>
                <a:cubicBezTo>
                  <a:pt x="6762752" y="661499"/>
                  <a:pt x="6761929" y="658445"/>
                  <a:pt x="6761929" y="654920"/>
                </a:cubicBezTo>
                <a:cubicBezTo>
                  <a:pt x="6761929" y="652336"/>
                  <a:pt x="6762517" y="650456"/>
                  <a:pt x="6763691" y="649282"/>
                </a:cubicBezTo>
                <a:cubicBezTo>
                  <a:pt x="6761577" y="645992"/>
                  <a:pt x="6760520" y="642468"/>
                  <a:pt x="6760520" y="638709"/>
                </a:cubicBezTo>
                <a:cubicBezTo>
                  <a:pt x="6760520" y="636124"/>
                  <a:pt x="6760990" y="634245"/>
                  <a:pt x="6761929" y="633070"/>
                </a:cubicBezTo>
                <a:cubicBezTo>
                  <a:pt x="6759345" y="631190"/>
                  <a:pt x="6758053" y="627901"/>
                  <a:pt x="6758053" y="623202"/>
                </a:cubicBezTo>
                <a:cubicBezTo>
                  <a:pt x="6758053" y="619443"/>
                  <a:pt x="6758875" y="616741"/>
                  <a:pt x="6760520" y="615096"/>
                </a:cubicBezTo>
                <a:cubicBezTo>
                  <a:pt x="6756290" y="611572"/>
                  <a:pt x="6754176" y="607695"/>
                  <a:pt x="6754176" y="603466"/>
                </a:cubicBezTo>
                <a:cubicBezTo>
                  <a:pt x="6754176" y="601117"/>
                  <a:pt x="6754646" y="599002"/>
                  <a:pt x="6755586" y="597123"/>
                </a:cubicBezTo>
                <a:cubicBezTo>
                  <a:pt x="6753941" y="597593"/>
                  <a:pt x="6752062" y="597064"/>
                  <a:pt x="6749947" y="595537"/>
                </a:cubicBezTo>
                <a:cubicBezTo>
                  <a:pt x="6747832" y="594010"/>
                  <a:pt x="6746422" y="592306"/>
                  <a:pt x="6745718" y="590427"/>
                </a:cubicBezTo>
                <a:cubicBezTo>
                  <a:pt x="6743369" y="591601"/>
                  <a:pt x="6740432" y="592189"/>
                  <a:pt x="6736907" y="592189"/>
                </a:cubicBezTo>
                <a:cubicBezTo>
                  <a:pt x="6735498" y="592189"/>
                  <a:pt x="6734557" y="592071"/>
                  <a:pt x="6734088" y="591836"/>
                </a:cubicBezTo>
                <a:cubicBezTo>
                  <a:pt x="6733148" y="593246"/>
                  <a:pt x="6731327" y="594480"/>
                  <a:pt x="6728625" y="595537"/>
                </a:cubicBezTo>
                <a:cubicBezTo>
                  <a:pt x="6725923" y="596594"/>
                  <a:pt x="6723867" y="596888"/>
                  <a:pt x="6722458" y="596418"/>
                </a:cubicBezTo>
                <a:cubicBezTo>
                  <a:pt x="6720578" y="598297"/>
                  <a:pt x="6718229" y="600177"/>
                  <a:pt x="6715409" y="602057"/>
                </a:cubicBezTo>
                <a:cubicBezTo>
                  <a:pt x="6712590" y="603936"/>
                  <a:pt x="6710593" y="604759"/>
                  <a:pt x="6709418" y="604524"/>
                </a:cubicBezTo>
                <a:cubicBezTo>
                  <a:pt x="6708948" y="606638"/>
                  <a:pt x="6707421" y="609164"/>
                  <a:pt x="6704837" y="612101"/>
                </a:cubicBezTo>
                <a:cubicBezTo>
                  <a:pt x="6702252" y="615038"/>
                  <a:pt x="6699785" y="616506"/>
                  <a:pt x="6697435" y="616506"/>
                </a:cubicBezTo>
                <a:cubicBezTo>
                  <a:pt x="6697906" y="618386"/>
                  <a:pt x="6698141" y="619913"/>
                  <a:pt x="6698141" y="621088"/>
                </a:cubicBezTo>
                <a:cubicBezTo>
                  <a:pt x="6698141" y="624142"/>
                  <a:pt x="6697083" y="628606"/>
                  <a:pt x="6694969" y="634480"/>
                </a:cubicBezTo>
                <a:cubicBezTo>
                  <a:pt x="6696848" y="637064"/>
                  <a:pt x="6697788" y="639766"/>
                  <a:pt x="6697788" y="642586"/>
                </a:cubicBezTo>
                <a:cubicBezTo>
                  <a:pt x="6697788" y="645170"/>
                  <a:pt x="6696966" y="647872"/>
                  <a:pt x="6695321" y="650691"/>
                </a:cubicBezTo>
                <a:cubicBezTo>
                  <a:pt x="6695791" y="651631"/>
                  <a:pt x="6696026" y="653158"/>
                  <a:pt x="6696026" y="655273"/>
                </a:cubicBezTo>
                <a:cubicBezTo>
                  <a:pt x="6696026" y="657387"/>
                  <a:pt x="6695556" y="659854"/>
                  <a:pt x="6694616" y="662674"/>
                </a:cubicBezTo>
                <a:cubicBezTo>
                  <a:pt x="6695086" y="664318"/>
                  <a:pt x="6695321" y="666198"/>
                  <a:pt x="6695321" y="668313"/>
                </a:cubicBezTo>
                <a:cubicBezTo>
                  <a:pt x="6695321" y="670662"/>
                  <a:pt x="6694381" y="673364"/>
                  <a:pt x="6692501" y="676418"/>
                </a:cubicBezTo>
                <a:cubicBezTo>
                  <a:pt x="6695086" y="677593"/>
                  <a:pt x="6696378" y="681000"/>
                  <a:pt x="6696378" y="686639"/>
                </a:cubicBezTo>
                <a:cubicBezTo>
                  <a:pt x="6696378" y="689458"/>
                  <a:pt x="6696026" y="692395"/>
                  <a:pt x="6695321" y="695449"/>
                </a:cubicBezTo>
                <a:cubicBezTo>
                  <a:pt x="6694616" y="698504"/>
                  <a:pt x="6693676" y="700971"/>
                  <a:pt x="6692501" y="702850"/>
                </a:cubicBezTo>
                <a:cubicBezTo>
                  <a:pt x="6693911" y="705200"/>
                  <a:pt x="6694616" y="707902"/>
                  <a:pt x="6694616" y="710956"/>
                </a:cubicBezTo>
                <a:cubicBezTo>
                  <a:pt x="6694616" y="714010"/>
                  <a:pt x="6693441" y="716595"/>
                  <a:pt x="6691092" y="718709"/>
                </a:cubicBezTo>
                <a:cubicBezTo>
                  <a:pt x="6692266" y="722234"/>
                  <a:pt x="6692854" y="724936"/>
                  <a:pt x="6692854" y="726815"/>
                </a:cubicBezTo>
                <a:cubicBezTo>
                  <a:pt x="6692854" y="730809"/>
                  <a:pt x="6691386" y="733746"/>
                  <a:pt x="6688449" y="735626"/>
                </a:cubicBezTo>
                <a:cubicBezTo>
                  <a:pt x="6685512" y="737505"/>
                  <a:pt x="6681576" y="738445"/>
                  <a:pt x="6676642" y="738445"/>
                </a:cubicBezTo>
                <a:cubicBezTo>
                  <a:pt x="6671474" y="738445"/>
                  <a:pt x="6667538" y="736742"/>
                  <a:pt x="6664836" y="733335"/>
                </a:cubicBezTo>
                <a:cubicBezTo>
                  <a:pt x="6662135" y="729928"/>
                  <a:pt x="6660784" y="725875"/>
                  <a:pt x="6660784" y="721176"/>
                </a:cubicBezTo>
                <a:cubicBezTo>
                  <a:pt x="6660784" y="717182"/>
                  <a:pt x="6661723" y="714010"/>
                  <a:pt x="6663603" y="711661"/>
                </a:cubicBezTo>
                <a:cubicBezTo>
                  <a:pt x="6660784" y="708841"/>
                  <a:pt x="6659374" y="704612"/>
                  <a:pt x="6659374" y="698974"/>
                </a:cubicBezTo>
                <a:cubicBezTo>
                  <a:pt x="6659374" y="692865"/>
                  <a:pt x="6661253" y="688048"/>
                  <a:pt x="6665012" y="684524"/>
                </a:cubicBezTo>
                <a:cubicBezTo>
                  <a:pt x="6661958" y="681470"/>
                  <a:pt x="6660431" y="677476"/>
                  <a:pt x="6660431" y="672542"/>
                </a:cubicBezTo>
                <a:cubicBezTo>
                  <a:pt x="6660431" y="667608"/>
                  <a:pt x="6661840" y="662909"/>
                  <a:pt x="6664660" y="658445"/>
                </a:cubicBezTo>
                <a:cubicBezTo>
                  <a:pt x="6663955" y="656330"/>
                  <a:pt x="6663603" y="653863"/>
                  <a:pt x="6663603" y="651044"/>
                </a:cubicBezTo>
                <a:cubicBezTo>
                  <a:pt x="6663603" y="647519"/>
                  <a:pt x="6663955" y="644583"/>
                  <a:pt x="6664660" y="642233"/>
                </a:cubicBezTo>
                <a:cubicBezTo>
                  <a:pt x="6662546" y="639649"/>
                  <a:pt x="6661488" y="636829"/>
                  <a:pt x="6661488" y="633775"/>
                </a:cubicBezTo>
                <a:cubicBezTo>
                  <a:pt x="6661488" y="630956"/>
                  <a:pt x="6662193" y="628489"/>
                  <a:pt x="6663603" y="626374"/>
                </a:cubicBezTo>
                <a:cubicBezTo>
                  <a:pt x="6662663" y="624729"/>
                  <a:pt x="6662193" y="622850"/>
                  <a:pt x="6662193" y="620735"/>
                </a:cubicBezTo>
                <a:cubicBezTo>
                  <a:pt x="6662193" y="618856"/>
                  <a:pt x="6662546" y="617094"/>
                  <a:pt x="6663250" y="615449"/>
                </a:cubicBezTo>
                <a:cubicBezTo>
                  <a:pt x="6660666" y="612160"/>
                  <a:pt x="6659374" y="608283"/>
                  <a:pt x="6659374" y="603819"/>
                </a:cubicBezTo>
                <a:cubicBezTo>
                  <a:pt x="6659374" y="600295"/>
                  <a:pt x="6660314" y="597005"/>
                  <a:pt x="6662193" y="593951"/>
                </a:cubicBezTo>
                <a:cubicBezTo>
                  <a:pt x="6661488" y="592071"/>
                  <a:pt x="6661136" y="590192"/>
                  <a:pt x="6661136" y="588312"/>
                </a:cubicBezTo>
                <a:cubicBezTo>
                  <a:pt x="6661136" y="587137"/>
                  <a:pt x="6661371" y="585610"/>
                  <a:pt x="6661840" y="583731"/>
                </a:cubicBezTo>
                <a:cubicBezTo>
                  <a:pt x="6660196" y="581381"/>
                  <a:pt x="6659374" y="577974"/>
                  <a:pt x="6659374" y="573510"/>
                </a:cubicBezTo>
                <a:cubicBezTo>
                  <a:pt x="6659374" y="569281"/>
                  <a:pt x="6660196" y="565992"/>
                  <a:pt x="6661840" y="563642"/>
                </a:cubicBezTo>
                <a:cubicBezTo>
                  <a:pt x="6660431" y="560823"/>
                  <a:pt x="6659726" y="557651"/>
                  <a:pt x="6659726" y="554127"/>
                </a:cubicBezTo>
                <a:cubicBezTo>
                  <a:pt x="6659726" y="550838"/>
                  <a:pt x="6660549" y="547901"/>
                  <a:pt x="6662193" y="545316"/>
                </a:cubicBezTo>
                <a:cubicBezTo>
                  <a:pt x="6660314" y="541557"/>
                  <a:pt x="6659374" y="538033"/>
                  <a:pt x="6659374" y="534744"/>
                </a:cubicBezTo>
                <a:cubicBezTo>
                  <a:pt x="6659374" y="530749"/>
                  <a:pt x="6660314" y="527225"/>
                  <a:pt x="6662193" y="524171"/>
                </a:cubicBezTo>
                <a:cubicBezTo>
                  <a:pt x="6660549" y="522291"/>
                  <a:pt x="6659726" y="519472"/>
                  <a:pt x="6659726" y="515713"/>
                </a:cubicBezTo>
                <a:cubicBezTo>
                  <a:pt x="6659726" y="512893"/>
                  <a:pt x="6660196" y="509839"/>
                  <a:pt x="6661136" y="506550"/>
                </a:cubicBezTo>
                <a:cubicBezTo>
                  <a:pt x="6660196" y="503260"/>
                  <a:pt x="6659726" y="500558"/>
                  <a:pt x="6659726" y="498444"/>
                </a:cubicBezTo>
                <a:cubicBezTo>
                  <a:pt x="6659726" y="495624"/>
                  <a:pt x="6660431" y="493392"/>
                  <a:pt x="6661840" y="491748"/>
                </a:cubicBezTo>
                <a:cubicBezTo>
                  <a:pt x="6661606" y="487754"/>
                  <a:pt x="6662780" y="484464"/>
                  <a:pt x="6665365" y="481880"/>
                </a:cubicBezTo>
                <a:cubicBezTo>
                  <a:pt x="6667949" y="479295"/>
                  <a:pt x="6671121" y="478003"/>
                  <a:pt x="6674880" y="478003"/>
                </a:cubicBezTo>
                <a:close/>
                <a:moveTo>
                  <a:pt x="6095970" y="478003"/>
                </a:moveTo>
                <a:cubicBezTo>
                  <a:pt x="6099729" y="478003"/>
                  <a:pt x="6103195" y="479295"/>
                  <a:pt x="6106366" y="481880"/>
                </a:cubicBezTo>
                <a:cubicBezTo>
                  <a:pt x="6109538" y="484464"/>
                  <a:pt x="6111124" y="487636"/>
                  <a:pt x="6111124" y="491395"/>
                </a:cubicBezTo>
                <a:cubicBezTo>
                  <a:pt x="6111124" y="493745"/>
                  <a:pt x="6110654" y="495859"/>
                  <a:pt x="6109714" y="497739"/>
                </a:cubicBezTo>
                <a:cubicBezTo>
                  <a:pt x="6110889" y="499149"/>
                  <a:pt x="6111888" y="501263"/>
                  <a:pt x="6112710" y="504083"/>
                </a:cubicBezTo>
                <a:cubicBezTo>
                  <a:pt x="6113533" y="506902"/>
                  <a:pt x="6113944" y="509839"/>
                  <a:pt x="6113944" y="512893"/>
                </a:cubicBezTo>
                <a:cubicBezTo>
                  <a:pt x="6113944" y="517357"/>
                  <a:pt x="6113121" y="520529"/>
                  <a:pt x="6111476" y="522409"/>
                </a:cubicBezTo>
                <a:cubicBezTo>
                  <a:pt x="6111947" y="523348"/>
                  <a:pt x="6112534" y="524641"/>
                  <a:pt x="6113239" y="526285"/>
                </a:cubicBezTo>
                <a:cubicBezTo>
                  <a:pt x="6113944" y="527930"/>
                  <a:pt x="6114296" y="529222"/>
                  <a:pt x="6114296" y="530162"/>
                </a:cubicBezTo>
                <a:cubicBezTo>
                  <a:pt x="6114296" y="532042"/>
                  <a:pt x="6113591" y="533921"/>
                  <a:pt x="6112182" y="535801"/>
                </a:cubicBezTo>
                <a:cubicBezTo>
                  <a:pt x="6113356" y="536976"/>
                  <a:pt x="6114296" y="539031"/>
                  <a:pt x="6115001" y="541968"/>
                </a:cubicBezTo>
                <a:cubicBezTo>
                  <a:pt x="6115706" y="544905"/>
                  <a:pt x="6116058" y="547901"/>
                  <a:pt x="6116058" y="550955"/>
                </a:cubicBezTo>
                <a:cubicBezTo>
                  <a:pt x="6116058" y="554479"/>
                  <a:pt x="6115588" y="557299"/>
                  <a:pt x="6114648" y="559413"/>
                </a:cubicBezTo>
                <a:cubicBezTo>
                  <a:pt x="6119817" y="556594"/>
                  <a:pt x="6124751" y="555184"/>
                  <a:pt x="6129450" y="555184"/>
                </a:cubicBezTo>
                <a:cubicBezTo>
                  <a:pt x="6131800" y="555184"/>
                  <a:pt x="6133797" y="555537"/>
                  <a:pt x="6135442" y="556241"/>
                </a:cubicBezTo>
                <a:cubicBezTo>
                  <a:pt x="6137086" y="555302"/>
                  <a:pt x="6139788" y="554832"/>
                  <a:pt x="6143547" y="554832"/>
                </a:cubicBezTo>
                <a:cubicBezTo>
                  <a:pt x="6150596" y="554832"/>
                  <a:pt x="6155295" y="555889"/>
                  <a:pt x="6157644" y="558004"/>
                </a:cubicBezTo>
                <a:cubicBezTo>
                  <a:pt x="6159524" y="556829"/>
                  <a:pt x="6161756" y="556241"/>
                  <a:pt x="6164341" y="556241"/>
                </a:cubicBezTo>
                <a:cubicBezTo>
                  <a:pt x="6168804" y="556241"/>
                  <a:pt x="6173210" y="557357"/>
                  <a:pt x="6177556" y="559589"/>
                </a:cubicBezTo>
                <a:cubicBezTo>
                  <a:pt x="6181903" y="561822"/>
                  <a:pt x="6184546" y="564347"/>
                  <a:pt x="6185486" y="567167"/>
                </a:cubicBezTo>
                <a:cubicBezTo>
                  <a:pt x="6189480" y="568341"/>
                  <a:pt x="6193533" y="570573"/>
                  <a:pt x="6197644" y="573863"/>
                </a:cubicBezTo>
                <a:cubicBezTo>
                  <a:pt x="6201756" y="577152"/>
                  <a:pt x="6204634" y="580794"/>
                  <a:pt x="6206279" y="584788"/>
                </a:cubicBezTo>
                <a:cubicBezTo>
                  <a:pt x="6208863" y="585258"/>
                  <a:pt x="6211507" y="587431"/>
                  <a:pt x="6214208" y="591308"/>
                </a:cubicBezTo>
                <a:cubicBezTo>
                  <a:pt x="6216911" y="595184"/>
                  <a:pt x="6218261" y="599002"/>
                  <a:pt x="6218261" y="602762"/>
                </a:cubicBezTo>
                <a:cubicBezTo>
                  <a:pt x="6218261" y="603936"/>
                  <a:pt x="6218026" y="605229"/>
                  <a:pt x="6217556" y="606638"/>
                </a:cubicBezTo>
                <a:cubicBezTo>
                  <a:pt x="6219906" y="609928"/>
                  <a:pt x="6221081" y="615214"/>
                  <a:pt x="6221081" y="622497"/>
                </a:cubicBezTo>
                <a:cubicBezTo>
                  <a:pt x="6221081" y="625787"/>
                  <a:pt x="6220846" y="628019"/>
                  <a:pt x="6220376" y="629193"/>
                </a:cubicBezTo>
                <a:cubicBezTo>
                  <a:pt x="6221081" y="631543"/>
                  <a:pt x="6221433" y="635420"/>
                  <a:pt x="6221433" y="640823"/>
                </a:cubicBezTo>
                <a:cubicBezTo>
                  <a:pt x="6221433" y="649282"/>
                  <a:pt x="6220611" y="655038"/>
                  <a:pt x="6218966" y="658092"/>
                </a:cubicBezTo>
                <a:cubicBezTo>
                  <a:pt x="6220611" y="659972"/>
                  <a:pt x="6221433" y="662909"/>
                  <a:pt x="6221433" y="666903"/>
                </a:cubicBezTo>
                <a:cubicBezTo>
                  <a:pt x="6221433" y="670427"/>
                  <a:pt x="6220611" y="673893"/>
                  <a:pt x="6218966" y="677299"/>
                </a:cubicBezTo>
                <a:cubicBezTo>
                  <a:pt x="6217322" y="680706"/>
                  <a:pt x="6215090" y="683114"/>
                  <a:pt x="6212270" y="684524"/>
                </a:cubicBezTo>
                <a:cubicBezTo>
                  <a:pt x="6211800" y="687578"/>
                  <a:pt x="6211037" y="690045"/>
                  <a:pt x="6209980" y="691925"/>
                </a:cubicBezTo>
                <a:cubicBezTo>
                  <a:pt x="6208922" y="693805"/>
                  <a:pt x="6207336" y="695919"/>
                  <a:pt x="6205222" y="698269"/>
                </a:cubicBezTo>
                <a:cubicBezTo>
                  <a:pt x="6202872" y="701088"/>
                  <a:pt x="6200816" y="703085"/>
                  <a:pt x="6199054" y="704260"/>
                </a:cubicBezTo>
                <a:cubicBezTo>
                  <a:pt x="6197292" y="705435"/>
                  <a:pt x="6195119" y="706374"/>
                  <a:pt x="6192534" y="707079"/>
                </a:cubicBezTo>
                <a:cubicBezTo>
                  <a:pt x="6190890" y="710604"/>
                  <a:pt x="6187483" y="713658"/>
                  <a:pt x="6182314" y="716242"/>
                </a:cubicBezTo>
                <a:cubicBezTo>
                  <a:pt x="6177145" y="718827"/>
                  <a:pt x="6172211" y="720119"/>
                  <a:pt x="6167512" y="720119"/>
                </a:cubicBezTo>
                <a:cubicBezTo>
                  <a:pt x="6165632" y="720119"/>
                  <a:pt x="6163283" y="719649"/>
                  <a:pt x="6160463" y="718709"/>
                </a:cubicBezTo>
                <a:cubicBezTo>
                  <a:pt x="6158819" y="720824"/>
                  <a:pt x="6156352" y="722586"/>
                  <a:pt x="6153063" y="723996"/>
                </a:cubicBezTo>
                <a:cubicBezTo>
                  <a:pt x="6149773" y="725405"/>
                  <a:pt x="6146367" y="726110"/>
                  <a:pt x="6142842" y="726110"/>
                </a:cubicBezTo>
                <a:cubicBezTo>
                  <a:pt x="6139788" y="726110"/>
                  <a:pt x="6137321" y="725640"/>
                  <a:pt x="6135442" y="724701"/>
                </a:cubicBezTo>
                <a:cubicBezTo>
                  <a:pt x="6134737" y="725875"/>
                  <a:pt x="6133327" y="726815"/>
                  <a:pt x="6131212" y="727520"/>
                </a:cubicBezTo>
                <a:cubicBezTo>
                  <a:pt x="6129098" y="728225"/>
                  <a:pt x="6126866" y="728577"/>
                  <a:pt x="6124516" y="728577"/>
                </a:cubicBezTo>
                <a:cubicBezTo>
                  <a:pt x="6120053" y="728577"/>
                  <a:pt x="6117116" y="727520"/>
                  <a:pt x="6115706" y="725405"/>
                </a:cubicBezTo>
                <a:cubicBezTo>
                  <a:pt x="6115001" y="729400"/>
                  <a:pt x="6113062" y="732571"/>
                  <a:pt x="6109891" y="734921"/>
                </a:cubicBezTo>
                <a:cubicBezTo>
                  <a:pt x="6106719" y="737270"/>
                  <a:pt x="6103136" y="738445"/>
                  <a:pt x="6099142" y="738445"/>
                </a:cubicBezTo>
                <a:cubicBezTo>
                  <a:pt x="6092798" y="738445"/>
                  <a:pt x="6088217" y="735743"/>
                  <a:pt x="6085397" y="730339"/>
                </a:cubicBezTo>
                <a:cubicBezTo>
                  <a:pt x="6083987" y="727520"/>
                  <a:pt x="6083283" y="724348"/>
                  <a:pt x="6083283" y="720824"/>
                </a:cubicBezTo>
                <a:cubicBezTo>
                  <a:pt x="6083283" y="717770"/>
                  <a:pt x="6083987" y="713893"/>
                  <a:pt x="6085397" y="709194"/>
                </a:cubicBezTo>
                <a:cubicBezTo>
                  <a:pt x="6083283" y="704495"/>
                  <a:pt x="6082225" y="700501"/>
                  <a:pt x="6082225" y="697211"/>
                </a:cubicBezTo>
                <a:cubicBezTo>
                  <a:pt x="6082225" y="694157"/>
                  <a:pt x="6082813" y="691573"/>
                  <a:pt x="6083987" y="689458"/>
                </a:cubicBezTo>
                <a:cubicBezTo>
                  <a:pt x="6082108" y="686874"/>
                  <a:pt x="6081168" y="684054"/>
                  <a:pt x="6081168" y="681000"/>
                </a:cubicBezTo>
                <a:cubicBezTo>
                  <a:pt x="6081168" y="677711"/>
                  <a:pt x="6082225" y="674539"/>
                  <a:pt x="6084340" y="671484"/>
                </a:cubicBezTo>
                <a:cubicBezTo>
                  <a:pt x="6083165" y="668665"/>
                  <a:pt x="6082578" y="665023"/>
                  <a:pt x="6082578" y="660559"/>
                </a:cubicBezTo>
                <a:cubicBezTo>
                  <a:pt x="6082578" y="658445"/>
                  <a:pt x="6082813" y="656213"/>
                  <a:pt x="6083283" y="653863"/>
                </a:cubicBezTo>
                <a:cubicBezTo>
                  <a:pt x="6081638" y="651514"/>
                  <a:pt x="6080815" y="648694"/>
                  <a:pt x="6080815" y="645405"/>
                </a:cubicBezTo>
                <a:cubicBezTo>
                  <a:pt x="6080815" y="640941"/>
                  <a:pt x="6082225" y="637299"/>
                  <a:pt x="6085045" y="634480"/>
                </a:cubicBezTo>
                <a:cubicBezTo>
                  <a:pt x="6082695" y="630721"/>
                  <a:pt x="6081521" y="626491"/>
                  <a:pt x="6081521" y="621792"/>
                </a:cubicBezTo>
                <a:cubicBezTo>
                  <a:pt x="6081521" y="617798"/>
                  <a:pt x="6082460" y="614627"/>
                  <a:pt x="6084340" y="612277"/>
                </a:cubicBezTo>
                <a:cubicBezTo>
                  <a:pt x="6082695" y="609223"/>
                  <a:pt x="6081873" y="606403"/>
                  <a:pt x="6081873" y="603819"/>
                </a:cubicBezTo>
                <a:cubicBezTo>
                  <a:pt x="6081873" y="600529"/>
                  <a:pt x="6083048" y="597945"/>
                  <a:pt x="6085397" y="596065"/>
                </a:cubicBezTo>
                <a:cubicBezTo>
                  <a:pt x="6084927" y="595361"/>
                  <a:pt x="6083870" y="593364"/>
                  <a:pt x="6082225" y="590074"/>
                </a:cubicBezTo>
                <a:cubicBezTo>
                  <a:pt x="6080581" y="586785"/>
                  <a:pt x="6079759" y="583613"/>
                  <a:pt x="6079759" y="580559"/>
                </a:cubicBezTo>
                <a:cubicBezTo>
                  <a:pt x="6079759" y="577035"/>
                  <a:pt x="6081168" y="573745"/>
                  <a:pt x="6083987" y="570691"/>
                </a:cubicBezTo>
                <a:cubicBezTo>
                  <a:pt x="6083518" y="568811"/>
                  <a:pt x="6083283" y="567402"/>
                  <a:pt x="6083283" y="566462"/>
                </a:cubicBezTo>
                <a:cubicBezTo>
                  <a:pt x="6083283" y="563407"/>
                  <a:pt x="6083987" y="561058"/>
                  <a:pt x="6085397" y="559413"/>
                </a:cubicBezTo>
                <a:cubicBezTo>
                  <a:pt x="6083987" y="558239"/>
                  <a:pt x="6082872" y="556359"/>
                  <a:pt x="6082049" y="553774"/>
                </a:cubicBezTo>
                <a:cubicBezTo>
                  <a:pt x="6081227" y="551190"/>
                  <a:pt x="6080815" y="548488"/>
                  <a:pt x="6080815" y="545669"/>
                </a:cubicBezTo>
                <a:cubicBezTo>
                  <a:pt x="6080815" y="541205"/>
                  <a:pt x="6081873" y="537915"/>
                  <a:pt x="6083987" y="535801"/>
                </a:cubicBezTo>
                <a:cubicBezTo>
                  <a:pt x="6081873" y="533686"/>
                  <a:pt x="6080815" y="529692"/>
                  <a:pt x="6080815" y="523818"/>
                </a:cubicBezTo>
                <a:cubicBezTo>
                  <a:pt x="6080815" y="519119"/>
                  <a:pt x="6081638" y="515478"/>
                  <a:pt x="6083283" y="512893"/>
                </a:cubicBezTo>
                <a:cubicBezTo>
                  <a:pt x="6082108" y="509839"/>
                  <a:pt x="6081521" y="505727"/>
                  <a:pt x="6081521" y="500558"/>
                </a:cubicBezTo>
                <a:cubicBezTo>
                  <a:pt x="6081521" y="495859"/>
                  <a:pt x="6082108" y="492570"/>
                  <a:pt x="6083283" y="490690"/>
                </a:cubicBezTo>
                <a:cubicBezTo>
                  <a:pt x="6083518" y="486461"/>
                  <a:pt x="6084810" y="483289"/>
                  <a:pt x="6087159" y="481175"/>
                </a:cubicBezTo>
                <a:cubicBezTo>
                  <a:pt x="6089509" y="479060"/>
                  <a:pt x="6092446" y="478003"/>
                  <a:pt x="6095970" y="478003"/>
                </a:cubicBezTo>
                <a:close/>
                <a:moveTo>
                  <a:pt x="2779160" y="478003"/>
                </a:moveTo>
                <a:cubicBezTo>
                  <a:pt x="2781039" y="478003"/>
                  <a:pt x="2783389" y="478590"/>
                  <a:pt x="2786209" y="479765"/>
                </a:cubicBezTo>
                <a:cubicBezTo>
                  <a:pt x="2788793" y="481175"/>
                  <a:pt x="2790849" y="483759"/>
                  <a:pt x="2792376" y="487519"/>
                </a:cubicBezTo>
                <a:cubicBezTo>
                  <a:pt x="2793903" y="491278"/>
                  <a:pt x="2794666" y="495272"/>
                  <a:pt x="2794666" y="499501"/>
                </a:cubicBezTo>
                <a:cubicBezTo>
                  <a:pt x="2794666" y="503730"/>
                  <a:pt x="2793845" y="507489"/>
                  <a:pt x="2792200" y="510779"/>
                </a:cubicBezTo>
                <a:cubicBezTo>
                  <a:pt x="2793845" y="513833"/>
                  <a:pt x="2794666" y="517122"/>
                  <a:pt x="2794666" y="520646"/>
                </a:cubicBezTo>
                <a:cubicBezTo>
                  <a:pt x="2794666" y="524641"/>
                  <a:pt x="2793491" y="529222"/>
                  <a:pt x="2791142" y="534391"/>
                </a:cubicBezTo>
                <a:cubicBezTo>
                  <a:pt x="2793257" y="538150"/>
                  <a:pt x="2794314" y="542144"/>
                  <a:pt x="2794314" y="546374"/>
                </a:cubicBezTo>
                <a:cubicBezTo>
                  <a:pt x="2794314" y="548958"/>
                  <a:pt x="2793845" y="551073"/>
                  <a:pt x="2792904" y="552717"/>
                </a:cubicBezTo>
                <a:cubicBezTo>
                  <a:pt x="2795489" y="554597"/>
                  <a:pt x="2796781" y="557416"/>
                  <a:pt x="2796781" y="561175"/>
                </a:cubicBezTo>
                <a:cubicBezTo>
                  <a:pt x="2796781" y="563290"/>
                  <a:pt x="2796077" y="565639"/>
                  <a:pt x="2794666" y="568224"/>
                </a:cubicBezTo>
                <a:cubicBezTo>
                  <a:pt x="2796077" y="568694"/>
                  <a:pt x="2796957" y="570456"/>
                  <a:pt x="2797310" y="573510"/>
                </a:cubicBezTo>
                <a:cubicBezTo>
                  <a:pt x="2797662" y="576565"/>
                  <a:pt x="2797839" y="578327"/>
                  <a:pt x="2797839" y="578797"/>
                </a:cubicBezTo>
                <a:cubicBezTo>
                  <a:pt x="2799013" y="575742"/>
                  <a:pt x="2801128" y="573334"/>
                  <a:pt x="2804183" y="571572"/>
                </a:cubicBezTo>
                <a:cubicBezTo>
                  <a:pt x="2807236" y="569810"/>
                  <a:pt x="2809939" y="569164"/>
                  <a:pt x="2812288" y="569634"/>
                </a:cubicBezTo>
                <a:cubicBezTo>
                  <a:pt x="2813228" y="566814"/>
                  <a:pt x="2814989" y="564641"/>
                  <a:pt x="2817574" y="563114"/>
                </a:cubicBezTo>
                <a:cubicBezTo>
                  <a:pt x="2820159" y="561587"/>
                  <a:pt x="2822860" y="560823"/>
                  <a:pt x="2825680" y="560823"/>
                </a:cubicBezTo>
                <a:cubicBezTo>
                  <a:pt x="2826855" y="560823"/>
                  <a:pt x="2828382" y="561058"/>
                  <a:pt x="2830262" y="561528"/>
                </a:cubicBezTo>
                <a:cubicBezTo>
                  <a:pt x="2832142" y="559648"/>
                  <a:pt x="2834961" y="558708"/>
                  <a:pt x="2838720" y="558708"/>
                </a:cubicBezTo>
                <a:cubicBezTo>
                  <a:pt x="2841304" y="558708"/>
                  <a:pt x="2843418" y="559178"/>
                  <a:pt x="2845064" y="560118"/>
                </a:cubicBezTo>
                <a:cubicBezTo>
                  <a:pt x="2846238" y="559413"/>
                  <a:pt x="2847766" y="559061"/>
                  <a:pt x="2849645" y="559061"/>
                </a:cubicBezTo>
                <a:cubicBezTo>
                  <a:pt x="2851995" y="559061"/>
                  <a:pt x="2854344" y="559648"/>
                  <a:pt x="2856693" y="560823"/>
                </a:cubicBezTo>
                <a:cubicBezTo>
                  <a:pt x="2858573" y="560118"/>
                  <a:pt x="2860335" y="559766"/>
                  <a:pt x="2861980" y="559766"/>
                </a:cubicBezTo>
                <a:cubicBezTo>
                  <a:pt x="2865035" y="559766"/>
                  <a:pt x="2867619" y="560823"/>
                  <a:pt x="2869733" y="562938"/>
                </a:cubicBezTo>
                <a:cubicBezTo>
                  <a:pt x="2871848" y="562468"/>
                  <a:pt x="2874667" y="563407"/>
                  <a:pt x="2878191" y="565757"/>
                </a:cubicBezTo>
                <a:cubicBezTo>
                  <a:pt x="2881715" y="568106"/>
                  <a:pt x="2883595" y="570808"/>
                  <a:pt x="2883831" y="573863"/>
                </a:cubicBezTo>
                <a:cubicBezTo>
                  <a:pt x="2888059" y="577387"/>
                  <a:pt x="2890174" y="581146"/>
                  <a:pt x="2890174" y="585140"/>
                </a:cubicBezTo>
                <a:cubicBezTo>
                  <a:pt x="2890174" y="586550"/>
                  <a:pt x="2889821" y="587842"/>
                  <a:pt x="2889116" y="589017"/>
                </a:cubicBezTo>
                <a:cubicBezTo>
                  <a:pt x="2890527" y="589957"/>
                  <a:pt x="2891701" y="591484"/>
                  <a:pt x="2892642" y="593599"/>
                </a:cubicBezTo>
                <a:cubicBezTo>
                  <a:pt x="2893581" y="595713"/>
                  <a:pt x="2894051" y="597945"/>
                  <a:pt x="2894051" y="600295"/>
                </a:cubicBezTo>
                <a:cubicBezTo>
                  <a:pt x="2894051" y="601939"/>
                  <a:pt x="2893933" y="603231"/>
                  <a:pt x="2893699" y="604171"/>
                </a:cubicBezTo>
                <a:cubicBezTo>
                  <a:pt x="2896518" y="606286"/>
                  <a:pt x="2897928" y="609575"/>
                  <a:pt x="2897928" y="614039"/>
                </a:cubicBezTo>
                <a:cubicBezTo>
                  <a:pt x="2897928" y="617328"/>
                  <a:pt x="2897105" y="620383"/>
                  <a:pt x="2895460" y="623202"/>
                </a:cubicBezTo>
                <a:cubicBezTo>
                  <a:pt x="2897574" y="626491"/>
                  <a:pt x="2898632" y="629546"/>
                  <a:pt x="2898632" y="632365"/>
                </a:cubicBezTo>
                <a:cubicBezTo>
                  <a:pt x="2898632" y="634010"/>
                  <a:pt x="2898280" y="635772"/>
                  <a:pt x="2897574" y="637652"/>
                </a:cubicBezTo>
                <a:cubicBezTo>
                  <a:pt x="2898750" y="640706"/>
                  <a:pt x="2899337" y="644230"/>
                  <a:pt x="2899337" y="648224"/>
                </a:cubicBezTo>
                <a:cubicBezTo>
                  <a:pt x="2899337" y="652923"/>
                  <a:pt x="2898514" y="656800"/>
                  <a:pt x="2896870" y="659854"/>
                </a:cubicBezTo>
                <a:cubicBezTo>
                  <a:pt x="2897574" y="661499"/>
                  <a:pt x="2897928" y="665023"/>
                  <a:pt x="2897928" y="670427"/>
                </a:cubicBezTo>
                <a:cubicBezTo>
                  <a:pt x="2897928" y="677241"/>
                  <a:pt x="2897458" y="681705"/>
                  <a:pt x="2896518" y="683819"/>
                </a:cubicBezTo>
                <a:cubicBezTo>
                  <a:pt x="2898162" y="686169"/>
                  <a:pt x="2898985" y="689811"/>
                  <a:pt x="2898985" y="694744"/>
                </a:cubicBezTo>
                <a:cubicBezTo>
                  <a:pt x="2898985" y="700383"/>
                  <a:pt x="2897928" y="704495"/>
                  <a:pt x="2895813" y="707079"/>
                </a:cubicBezTo>
                <a:cubicBezTo>
                  <a:pt x="2897223" y="709194"/>
                  <a:pt x="2897928" y="712248"/>
                  <a:pt x="2897928" y="716242"/>
                </a:cubicBezTo>
                <a:cubicBezTo>
                  <a:pt x="2897928" y="720941"/>
                  <a:pt x="2897105" y="724936"/>
                  <a:pt x="2895460" y="728225"/>
                </a:cubicBezTo>
                <a:cubicBezTo>
                  <a:pt x="2895695" y="730809"/>
                  <a:pt x="2894227" y="733041"/>
                  <a:pt x="2891055" y="734921"/>
                </a:cubicBezTo>
                <a:cubicBezTo>
                  <a:pt x="2887882" y="736801"/>
                  <a:pt x="2884417" y="737740"/>
                  <a:pt x="2880658" y="737740"/>
                </a:cubicBezTo>
                <a:cubicBezTo>
                  <a:pt x="2877369" y="737740"/>
                  <a:pt x="2874726" y="736918"/>
                  <a:pt x="2872728" y="735273"/>
                </a:cubicBezTo>
                <a:cubicBezTo>
                  <a:pt x="2870732" y="733629"/>
                  <a:pt x="2869850" y="731279"/>
                  <a:pt x="2870086" y="728225"/>
                </a:cubicBezTo>
                <a:cubicBezTo>
                  <a:pt x="2867501" y="724231"/>
                  <a:pt x="2866209" y="719767"/>
                  <a:pt x="2866209" y="714833"/>
                </a:cubicBezTo>
                <a:cubicBezTo>
                  <a:pt x="2866209" y="710604"/>
                  <a:pt x="2866914" y="706609"/>
                  <a:pt x="2868323" y="702850"/>
                </a:cubicBezTo>
                <a:cubicBezTo>
                  <a:pt x="2867149" y="699326"/>
                  <a:pt x="2866562" y="695097"/>
                  <a:pt x="2866562" y="690163"/>
                </a:cubicBezTo>
                <a:cubicBezTo>
                  <a:pt x="2866562" y="684994"/>
                  <a:pt x="2867149" y="681235"/>
                  <a:pt x="2868323" y="678885"/>
                </a:cubicBezTo>
                <a:cubicBezTo>
                  <a:pt x="2867383" y="677476"/>
                  <a:pt x="2866914" y="675244"/>
                  <a:pt x="2866914" y="672189"/>
                </a:cubicBezTo>
                <a:cubicBezTo>
                  <a:pt x="2866914" y="668665"/>
                  <a:pt x="2867501" y="665963"/>
                  <a:pt x="2868676" y="664083"/>
                </a:cubicBezTo>
                <a:cubicBezTo>
                  <a:pt x="2867031" y="661499"/>
                  <a:pt x="2866209" y="658445"/>
                  <a:pt x="2866209" y="654920"/>
                </a:cubicBezTo>
                <a:cubicBezTo>
                  <a:pt x="2866209" y="652336"/>
                  <a:pt x="2866796" y="650456"/>
                  <a:pt x="2867971" y="649282"/>
                </a:cubicBezTo>
                <a:cubicBezTo>
                  <a:pt x="2865856" y="645992"/>
                  <a:pt x="2864799" y="642468"/>
                  <a:pt x="2864799" y="638709"/>
                </a:cubicBezTo>
                <a:cubicBezTo>
                  <a:pt x="2864799" y="636124"/>
                  <a:pt x="2865269" y="634245"/>
                  <a:pt x="2866209" y="633070"/>
                </a:cubicBezTo>
                <a:cubicBezTo>
                  <a:pt x="2863625" y="631190"/>
                  <a:pt x="2862332" y="627901"/>
                  <a:pt x="2862332" y="623202"/>
                </a:cubicBezTo>
                <a:cubicBezTo>
                  <a:pt x="2862332" y="619443"/>
                  <a:pt x="2863155" y="616741"/>
                  <a:pt x="2864799" y="615096"/>
                </a:cubicBezTo>
                <a:cubicBezTo>
                  <a:pt x="2860570" y="611572"/>
                  <a:pt x="2858455" y="607695"/>
                  <a:pt x="2858455" y="603466"/>
                </a:cubicBezTo>
                <a:cubicBezTo>
                  <a:pt x="2858455" y="601117"/>
                  <a:pt x="2858925" y="599002"/>
                  <a:pt x="2859865" y="597123"/>
                </a:cubicBezTo>
                <a:cubicBezTo>
                  <a:pt x="2858221" y="597593"/>
                  <a:pt x="2856341" y="597064"/>
                  <a:pt x="2854226" y="595537"/>
                </a:cubicBezTo>
                <a:cubicBezTo>
                  <a:pt x="2852112" y="594010"/>
                  <a:pt x="2850702" y="592306"/>
                  <a:pt x="2849998" y="590427"/>
                </a:cubicBezTo>
                <a:cubicBezTo>
                  <a:pt x="2847649" y="591601"/>
                  <a:pt x="2844711" y="592189"/>
                  <a:pt x="2841187" y="592189"/>
                </a:cubicBezTo>
                <a:cubicBezTo>
                  <a:pt x="2839777" y="592189"/>
                  <a:pt x="2838837" y="592071"/>
                  <a:pt x="2838367" y="591836"/>
                </a:cubicBezTo>
                <a:cubicBezTo>
                  <a:pt x="2837428" y="593246"/>
                  <a:pt x="2835607" y="594480"/>
                  <a:pt x="2832905" y="595537"/>
                </a:cubicBezTo>
                <a:cubicBezTo>
                  <a:pt x="2830202" y="596594"/>
                  <a:pt x="2828147" y="596888"/>
                  <a:pt x="2826737" y="596418"/>
                </a:cubicBezTo>
                <a:cubicBezTo>
                  <a:pt x="2824858" y="598297"/>
                  <a:pt x="2822509" y="600177"/>
                  <a:pt x="2819688" y="602057"/>
                </a:cubicBezTo>
                <a:cubicBezTo>
                  <a:pt x="2816870" y="603936"/>
                  <a:pt x="2814873" y="604759"/>
                  <a:pt x="2813698" y="604524"/>
                </a:cubicBezTo>
                <a:cubicBezTo>
                  <a:pt x="2813228" y="606638"/>
                  <a:pt x="2811700" y="609164"/>
                  <a:pt x="2809116" y="612101"/>
                </a:cubicBezTo>
                <a:cubicBezTo>
                  <a:pt x="2806532" y="615038"/>
                  <a:pt x="2804065" y="616506"/>
                  <a:pt x="2801715" y="616506"/>
                </a:cubicBezTo>
                <a:cubicBezTo>
                  <a:pt x="2802185" y="618386"/>
                  <a:pt x="2802420" y="619913"/>
                  <a:pt x="2802420" y="621088"/>
                </a:cubicBezTo>
                <a:cubicBezTo>
                  <a:pt x="2802420" y="624142"/>
                  <a:pt x="2801363" y="628606"/>
                  <a:pt x="2799247" y="634480"/>
                </a:cubicBezTo>
                <a:cubicBezTo>
                  <a:pt x="2801128" y="637064"/>
                  <a:pt x="2802068" y="639766"/>
                  <a:pt x="2802068" y="642586"/>
                </a:cubicBezTo>
                <a:cubicBezTo>
                  <a:pt x="2802068" y="645170"/>
                  <a:pt x="2801245" y="647872"/>
                  <a:pt x="2799601" y="650691"/>
                </a:cubicBezTo>
                <a:cubicBezTo>
                  <a:pt x="2800071" y="651631"/>
                  <a:pt x="2800305" y="653158"/>
                  <a:pt x="2800305" y="655273"/>
                </a:cubicBezTo>
                <a:cubicBezTo>
                  <a:pt x="2800305" y="657387"/>
                  <a:pt x="2799835" y="659854"/>
                  <a:pt x="2798895" y="662674"/>
                </a:cubicBezTo>
                <a:cubicBezTo>
                  <a:pt x="2799366" y="664318"/>
                  <a:pt x="2799601" y="666198"/>
                  <a:pt x="2799601" y="668313"/>
                </a:cubicBezTo>
                <a:cubicBezTo>
                  <a:pt x="2799601" y="670662"/>
                  <a:pt x="2798661" y="673364"/>
                  <a:pt x="2796781" y="676418"/>
                </a:cubicBezTo>
                <a:cubicBezTo>
                  <a:pt x="2799366" y="677593"/>
                  <a:pt x="2800658" y="681000"/>
                  <a:pt x="2800658" y="686639"/>
                </a:cubicBezTo>
                <a:cubicBezTo>
                  <a:pt x="2800658" y="689458"/>
                  <a:pt x="2800305" y="692395"/>
                  <a:pt x="2799601" y="695449"/>
                </a:cubicBezTo>
                <a:cubicBezTo>
                  <a:pt x="2798895" y="698504"/>
                  <a:pt x="2797956" y="700971"/>
                  <a:pt x="2796781" y="702850"/>
                </a:cubicBezTo>
                <a:cubicBezTo>
                  <a:pt x="2798191" y="705200"/>
                  <a:pt x="2798895" y="707902"/>
                  <a:pt x="2798895" y="710956"/>
                </a:cubicBezTo>
                <a:cubicBezTo>
                  <a:pt x="2798895" y="714010"/>
                  <a:pt x="2797721" y="716595"/>
                  <a:pt x="2795371" y="718709"/>
                </a:cubicBezTo>
                <a:cubicBezTo>
                  <a:pt x="2796546" y="722234"/>
                  <a:pt x="2797134" y="724936"/>
                  <a:pt x="2797134" y="726815"/>
                </a:cubicBezTo>
                <a:cubicBezTo>
                  <a:pt x="2797134" y="730809"/>
                  <a:pt x="2795665" y="733746"/>
                  <a:pt x="2792728" y="735626"/>
                </a:cubicBezTo>
                <a:cubicBezTo>
                  <a:pt x="2789791" y="737505"/>
                  <a:pt x="2785856" y="738445"/>
                  <a:pt x="2780922" y="738445"/>
                </a:cubicBezTo>
                <a:cubicBezTo>
                  <a:pt x="2775753" y="738445"/>
                  <a:pt x="2771818" y="736742"/>
                  <a:pt x="2769116" y="733335"/>
                </a:cubicBezTo>
                <a:cubicBezTo>
                  <a:pt x="2766414" y="729928"/>
                  <a:pt x="2765064" y="725875"/>
                  <a:pt x="2765064" y="721176"/>
                </a:cubicBezTo>
                <a:cubicBezTo>
                  <a:pt x="2765064" y="717182"/>
                  <a:pt x="2766003" y="714010"/>
                  <a:pt x="2767882" y="711661"/>
                </a:cubicBezTo>
                <a:cubicBezTo>
                  <a:pt x="2765064" y="708841"/>
                  <a:pt x="2763654" y="704612"/>
                  <a:pt x="2763654" y="698974"/>
                </a:cubicBezTo>
                <a:cubicBezTo>
                  <a:pt x="2763654" y="692865"/>
                  <a:pt x="2765533" y="688048"/>
                  <a:pt x="2769292" y="684524"/>
                </a:cubicBezTo>
                <a:cubicBezTo>
                  <a:pt x="2766237" y="681470"/>
                  <a:pt x="2764710" y="677476"/>
                  <a:pt x="2764710" y="672542"/>
                </a:cubicBezTo>
                <a:cubicBezTo>
                  <a:pt x="2764710" y="667608"/>
                  <a:pt x="2766120" y="662909"/>
                  <a:pt x="2768939" y="658445"/>
                </a:cubicBezTo>
                <a:cubicBezTo>
                  <a:pt x="2768235" y="656330"/>
                  <a:pt x="2767882" y="653863"/>
                  <a:pt x="2767882" y="651044"/>
                </a:cubicBezTo>
                <a:cubicBezTo>
                  <a:pt x="2767882" y="647519"/>
                  <a:pt x="2768235" y="644583"/>
                  <a:pt x="2768939" y="642233"/>
                </a:cubicBezTo>
                <a:cubicBezTo>
                  <a:pt x="2766825" y="639649"/>
                  <a:pt x="2765768" y="636829"/>
                  <a:pt x="2765768" y="633775"/>
                </a:cubicBezTo>
                <a:cubicBezTo>
                  <a:pt x="2765768" y="630956"/>
                  <a:pt x="2766473" y="628489"/>
                  <a:pt x="2767882" y="626374"/>
                </a:cubicBezTo>
                <a:cubicBezTo>
                  <a:pt x="2766942" y="624729"/>
                  <a:pt x="2766473" y="622850"/>
                  <a:pt x="2766473" y="620735"/>
                </a:cubicBezTo>
                <a:cubicBezTo>
                  <a:pt x="2766473" y="618856"/>
                  <a:pt x="2766825" y="617094"/>
                  <a:pt x="2767530" y="615449"/>
                </a:cubicBezTo>
                <a:cubicBezTo>
                  <a:pt x="2764945" y="612160"/>
                  <a:pt x="2763654" y="608283"/>
                  <a:pt x="2763654" y="603819"/>
                </a:cubicBezTo>
                <a:cubicBezTo>
                  <a:pt x="2763654" y="600295"/>
                  <a:pt x="2764593" y="597005"/>
                  <a:pt x="2766473" y="593951"/>
                </a:cubicBezTo>
                <a:cubicBezTo>
                  <a:pt x="2765768" y="592071"/>
                  <a:pt x="2765416" y="590192"/>
                  <a:pt x="2765416" y="588312"/>
                </a:cubicBezTo>
                <a:cubicBezTo>
                  <a:pt x="2765416" y="587137"/>
                  <a:pt x="2765650" y="585610"/>
                  <a:pt x="2766120" y="583731"/>
                </a:cubicBezTo>
                <a:cubicBezTo>
                  <a:pt x="2764476" y="581381"/>
                  <a:pt x="2763654" y="577974"/>
                  <a:pt x="2763654" y="573510"/>
                </a:cubicBezTo>
                <a:cubicBezTo>
                  <a:pt x="2763654" y="569281"/>
                  <a:pt x="2764476" y="565992"/>
                  <a:pt x="2766120" y="563642"/>
                </a:cubicBezTo>
                <a:cubicBezTo>
                  <a:pt x="2764710" y="560823"/>
                  <a:pt x="2764006" y="557651"/>
                  <a:pt x="2764006" y="554127"/>
                </a:cubicBezTo>
                <a:cubicBezTo>
                  <a:pt x="2764006" y="550838"/>
                  <a:pt x="2764828" y="547901"/>
                  <a:pt x="2766473" y="545316"/>
                </a:cubicBezTo>
                <a:cubicBezTo>
                  <a:pt x="2764593" y="541557"/>
                  <a:pt x="2763654" y="538033"/>
                  <a:pt x="2763654" y="534744"/>
                </a:cubicBezTo>
                <a:cubicBezTo>
                  <a:pt x="2763654" y="530749"/>
                  <a:pt x="2764593" y="527225"/>
                  <a:pt x="2766473" y="524171"/>
                </a:cubicBezTo>
                <a:cubicBezTo>
                  <a:pt x="2764828" y="522291"/>
                  <a:pt x="2764006" y="519472"/>
                  <a:pt x="2764006" y="515713"/>
                </a:cubicBezTo>
                <a:cubicBezTo>
                  <a:pt x="2764006" y="512893"/>
                  <a:pt x="2764476" y="509839"/>
                  <a:pt x="2765416" y="506550"/>
                </a:cubicBezTo>
                <a:cubicBezTo>
                  <a:pt x="2764476" y="503260"/>
                  <a:pt x="2764006" y="500558"/>
                  <a:pt x="2764006" y="498444"/>
                </a:cubicBezTo>
                <a:cubicBezTo>
                  <a:pt x="2764006" y="495624"/>
                  <a:pt x="2764710" y="493392"/>
                  <a:pt x="2766120" y="491748"/>
                </a:cubicBezTo>
                <a:cubicBezTo>
                  <a:pt x="2765885" y="487754"/>
                  <a:pt x="2767060" y="484464"/>
                  <a:pt x="2769645" y="481880"/>
                </a:cubicBezTo>
                <a:cubicBezTo>
                  <a:pt x="2772229" y="479295"/>
                  <a:pt x="2775401" y="478003"/>
                  <a:pt x="2779160" y="478003"/>
                </a:cubicBezTo>
                <a:close/>
                <a:moveTo>
                  <a:pt x="1521859" y="478003"/>
                </a:moveTo>
                <a:cubicBezTo>
                  <a:pt x="1523738" y="478003"/>
                  <a:pt x="1526088" y="478590"/>
                  <a:pt x="1528907" y="479765"/>
                </a:cubicBezTo>
                <a:cubicBezTo>
                  <a:pt x="1531492" y="481175"/>
                  <a:pt x="1533548" y="483759"/>
                  <a:pt x="1535075" y="487519"/>
                </a:cubicBezTo>
                <a:cubicBezTo>
                  <a:pt x="1536603" y="491278"/>
                  <a:pt x="1537365" y="495272"/>
                  <a:pt x="1537365" y="499501"/>
                </a:cubicBezTo>
                <a:cubicBezTo>
                  <a:pt x="1537365" y="503730"/>
                  <a:pt x="1536544" y="507489"/>
                  <a:pt x="1534898" y="510779"/>
                </a:cubicBezTo>
                <a:cubicBezTo>
                  <a:pt x="1536544" y="513833"/>
                  <a:pt x="1537365" y="517122"/>
                  <a:pt x="1537365" y="520646"/>
                </a:cubicBezTo>
                <a:cubicBezTo>
                  <a:pt x="1537365" y="524641"/>
                  <a:pt x="1536191" y="529222"/>
                  <a:pt x="1533842" y="534391"/>
                </a:cubicBezTo>
                <a:cubicBezTo>
                  <a:pt x="1535955" y="538150"/>
                  <a:pt x="1537014" y="542144"/>
                  <a:pt x="1537014" y="546374"/>
                </a:cubicBezTo>
                <a:cubicBezTo>
                  <a:pt x="1537014" y="548958"/>
                  <a:pt x="1536544" y="551073"/>
                  <a:pt x="1535603" y="552717"/>
                </a:cubicBezTo>
                <a:cubicBezTo>
                  <a:pt x="1538188" y="554597"/>
                  <a:pt x="1539481" y="557416"/>
                  <a:pt x="1539481" y="561175"/>
                </a:cubicBezTo>
                <a:cubicBezTo>
                  <a:pt x="1539481" y="563290"/>
                  <a:pt x="1538776" y="565639"/>
                  <a:pt x="1537365" y="568224"/>
                </a:cubicBezTo>
                <a:cubicBezTo>
                  <a:pt x="1538776" y="568694"/>
                  <a:pt x="1539656" y="570456"/>
                  <a:pt x="1540009" y="573510"/>
                </a:cubicBezTo>
                <a:cubicBezTo>
                  <a:pt x="1540361" y="576565"/>
                  <a:pt x="1540537" y="578327"/>
                  <a:pt x="1540537" y="578797"/>
                </a:cubicBezTo>
                <a:cubicBezTo>
                  <a:pt x="1541713" y="575742"/>
                  <a:pt x="1543827" y="573334"/>
                  <a:pt x="1546881" y="571572"/>
                </a:cubicBezTo>
                <a:cubicBezTo>
                  <a:pt x="1549935" y="569810"/>
                  <a:pt x="1552638" y="569164"/>
                  <a:pt x="1554987" y="569634"/>
                </a:cubicBezTo>
                <a:cubicBezTo>
                  <a:pt x="1555928" y="566814"/>
                  <a:pt x="1557689" y="564641"/>
                  <a:pt x="1560274" y="563114"/>
                </a:cubicBezTo>
                <a:cubicBezTo>
                  <a:pt x="1562858" y="561587"/>
                  <a:pt x="1565560" y="560823"/>
                  <a:pt x="1568380" y="560823"/>
                </a:cubicBezTo>
                <a:cubicBezTo>
                  <a:pt x="1569554" y="560823"/>
                  <a:pt x="1571081" y="561058"/>
                  <a:pt x="1572961" y="561528"/>
                </a:cubicBezTo>
                <a:cubicBezTo>
                  <a:pt x="1574841" y="559648"/>
                  <a:pt x="1577660" y="558708"/>
                  <a:pt x="1581419" y="558708"/>
                </a:cubicBezTo>
                <a:cubicBezTo>
                  <a:pt x="1584004" y="558708"/>
                  <a:pt x="1586118" y="559178"/>
                  <a:pt x="1587763" y="560118"/>
                </a:cubicBezTo>
                <a:cubicBezTo>
                  <a:pt x="1588937" y="559413"/>
                  <a:pt x="1590465" y="559061"/>
                  <a:pt x="1592344" y="559061"/>
                </a:cubicBezTo>
                <a:cubicBezTo>
                  <a:pt x="1594694" y="559061"/>
                  <a:pt x="1597043" y="559648"/>
                  <a:pt x="1599393" y="560823"/>
                </a:cubicBezTo>
                <a:cubicBezTo>
                  <a:pt x="1601272" y="560118"/>
                  <a:pt x="1603035" y="559766"/>
                  <a:pt x="1604679" y="559766"/>
                </a:cubicBezTo>
                <a:cubicBezTo>
                  <a:pt x="1607734" y="559766"/>
                  <a:pt x="1610318" y="560823"/>
                  <a:pt x="1612432" y="562938"/>
                </a:cubicBezTo>
                <a:cubicBezTo>
                  <a:pt x="1614547" y="562468"/>
                  <a:pt x="1617367" y="563407"/>
                  <a:pt x="1620891" y="565757"/>
                </a:cubicBezTo>
                <a:cubicBezTo>
                  <a:pt x="1624415" y="568106"/>
                  <a:pt x="1626295" y="570808"/>
                  <a:pt x="1626529" y="573863"/>
                </a:cubicBezTo>
                <a:cubicBezTo>
                  <a:pt x="1630758" y="577387"/>
                  <a:pt x="1632873" y="581146"/>
                  <a:pt x="1632873" y="585140"/>
                </a:cubicBezTo>
                <a:cubicBezTo>
                  <a:pt x="1632873" y="586550"/>
                  <a:pt x="1632521" y="587842"/>
                  <a:pt x="1631816" y="589017"/>
                </a:cubicBezTo>
                <a:cubicBezTo>
                  <a:pt x="1633225" y="589957"/>
                  <a:pt x="1634399" y="591484"/>
                  <a:pt x="1635340" y="593599"/>
                </a:cubicBezTo>
                <a:cubicBezTo>
                  <a:pt x="1636280" y="595713"/>
                  <a:pt x="1636750" y="597945"/>
                  <a:pt x="1636750" y="600295"/>
                </a:cubicBezTo>
                <a:cubicBezTo>
                  <a:pt x="1636750" y="601939"/>
                  <a:pt x="1636632" y="603231"/>
                  <a:pt x="1636398" y="604171"/>
                </a:cubicBezTo>
                <a:cubicBezTo>
                  <a:pt x="1639216" y="606286"/>
                  <a:pt x="1640626" y="609575"/>
                  <a:pt x="1640626" y="614039"/>
                </a:cubicBezTo>
                <a:cubicBezTo>
                  <a:pt x="1640626" y="617328"/>
                  <a:pt x="1639804" y="620383"/>
                  <a:pt x="1638159" y="623202"/>
                </a:cubicBezTo>
                <a:cubicBezTo>
                  <a:pt x="1640274" y="626491"/>
                  <a:pt x="1641331" y="629546"/>
                  <a:pt x="1641331" y="632365"/>
                </a:cubicBezTo>
                <a:cubicBezTo>
                  <a:pt x="1641331" y="634010"/>
                  <a:pt x="1640979" y="635772"/>
                  <a:pt x="1640274" y="637652"/>
                </a:cubicBezTo>
                <a:cubicBezTo>
                  <a:pt x="1641449" y="640706"/>
                  <a:pt x="1642036" y="644230"/>
                  <a:pt x="1642036" y="648224"/>
                </a:cubicBezTo>
                <a:cubicBezTo>
                  <a:pt x="1642036" y="652923"/>
                  <a:pt x="1641214" y="656800"/>
                  <a:pt x="1639569" y="659854"/>
                </a:cubicBezTo>
                <a:cubicBezTo>
                  <a:pt x="1640274" y="661499"/>
                  <a:pt x="1640626" y="665023"/>
                  <a:pt x="1640626" y="670427"/>
                </a:cubicBezTo>
                <a:cubicBezTo>
                  <a:pt x="1640626" y="677241"/>
                  <a:pt x="1640157" y="681705"/>
                  <a:pt x="1639216" y="683819"/>
                </a:cubicBezTo>
                <a:cubicBezTo>
                  <a:pt x="1640862" y="686169"/>
                  <a:pt x="1641684" y="689811"/>
                  <a:pt x="1641684" y="694744"/>
                </a:cubicBezTo>
                <a:cubicBezTo>
                  <a:pt x="1641684" y="700383"/>
                  <a:pt x="1640626" y="704495"/>
                  <a:pt x="1638512" y="707079"/>
                </a:cubicBezTo>
                <a:cubicBezTo>
                  <a:pt x="1639921" y="709194"/>
                  <a:pt x="1640626" y="712248"/>
                  <a:pt x="1640626" y="716242"/>
                </a:cubicBezTo>
                <a:cubicBezTo>
                  <a:pt x="1640626" y="720941"/>
                  <a:pt x="1639804" y="724936"/>
                  <a:pt x="1638159" y="728225"/>
                </a:cubicBezTo>
                <a:cubicBezTo>
                  <a:pt x="1638394" y="730809"/>
                  <a:pt x="1636926" y="733041"/>
                  <a:pt x="1633754" y="734921"/>
                </a:cubicBezTo>
                <a:cubicBezTo>
                  <a:pt x="1630582" y="736801"/>
                  <a:pt x="1627117" y="737740"/>
                  <a:pt x="1623358" y="737740"/>
                </a:cubicBezTo>
                <a:cubicBezTo>
                  <a:pt x="1620068" y="737740"/>
                  <a:pt x="1617426" y="736918"/>
                  <a:pt x="1615428" y="735273"/>
                </a:cubicBezTo>
                <a:cubicBezTo>
                  <a:pt x="1613431" y="733629"/>
                  <a:pt x="1612550" y="731279"/>
                  <a:pt x="1612785" y="728225"/>
                </a:cubicBezTo>
                <a:cubicBezTo>
                  <a:pt x="1610201" y="724231"/>
                  <a:pt x="1608908" y="719767"/>
                  <a:pt x="1608908" y="714833"/>
                </a:cubicBezTo>
                <a:cubicBezTo>
                  <a:pt x="1608908" y="710604"/>
                  <a:pt x="1609613" y="706609"/>
                  <a:pt x="1611022" y="702850"/>
                </a:cubicBezTo>
                <a:cubicBezTo>
                  <a:pt x="1609848" y="699326"/>
                  <a:pt x="1609261" y="695097"/>
                  <a:pt x="1609261" y="690163"/>
                </a:cubicBezTo>
                <a:cubicBezTo>
                  <a:pt x="1609261" y="684994"/>
                  <a:pt x="1609848" y="681235"/>
                  <a:pt x="1611022" y="678885"/>
                </a:cubicBezTo>
                <a:cubicBezTo>
                  <a:pt x="1610083" y="677476"/>
                  <a:pt x="1609613" y="675244"/>
                  <a:pt x="1609613" y="672189"/>
                </a:cubicBezTo>
                <a:cubicBezTo>
                  <a:pt x="1609613" y="668665"/>
                  <a:pt x="1610201" y="665963"/>
                  <a:pt x="1611374" y="664083"/>
                </a:cubicBezTo>
                <a:cubicBezTo>
                  <a:pt x="1609731" y="661499"/>
                  <a:pt x="1608908" y="658445"/>
                  <a:pt x="1608908" y="654920"/>
                </a:cubicBezTo>
                <a:cubicBezTo>
                  <a:pt x="1608908" y="652336"/>
                  <a:pt x="1609496" y="650456"/>
                  <a:pt x="1610670" y="649282"/>
                </a:cubicBezTo>
                <a:cubicBezTo>
                  <a:pt x="1608555" y="645992"/>
                  <a:pt x="1607498" y="642468"/>
                  <a:pt x="1607498" y="638709"/>
                </a:cubicBezTo>
                <a:cubicBezTo>
                  <a:pt x="1607498" y="636124"/>
                  <a:pt x="1607969" y="634245"/>
                  <a:pt x="1608908" y="633070"/>
                </a:cubicBezTo>
                <a:cubicBezTo>
                  <a:pt x="1606324" y="631190"/>
                  <a:pt x="1605032" y="627901"/>
                  <a:pt x="1605032" y="623202"/>
                </a:cubicBezTo>
                <a:cubicBezTo>
                  <a:pt x="1605032" y="619443"/>
                  <a:pt x="1605854" y="616741"/>
                  <a:pt x="1607498" y="615096"/>
                </a:cubicBezTo>
                <a:cubicBezTo>
                  <a:pt x="1603269" y="611572"/>
                  <a:pt x="1601154" y="607695"/>
                  <a:pt x="1601154" y="603466"/>
                </a:cubicBezTo>
                <a:cubicBezTo>
                  <a:pt x="1601154" y="601117"/>
                  <a:pt x="1601625" y="599002"/>
                  <a:pt x="1602565" y="597123"/>
                </a:cubicBezTo>
                <a:cubicBezTo>
                  <a:pt x="1600920" y="597593"/>
                  <a:pt x="1599040" y="597064"/>
                  <a:pt x="1596925" y="595537"/>
                </a:cubicBezTo>
                <a:cubicBezTo>
                  <a:pt x="1594811" y="594010"/>
                  <a:pt x="1593402" y="592306"/>
                  <a:pt x="1592696" y="590427"/>
                </a:cubicBezTo>
                <a:cubicBezTo>
                  <a:pt x="1590347" y="591601"/>
                  <a:pt x="1587410" y="592189"/>
                  <a:pt x="1583886" y="592189"/>
                </a:cubicBezTo>
                <a:cubicBezTo>
                  <a:pt x="1582476" y="592189"/>
                  <a:pt x="1581536" y="592071"/>
                  <a:pt x="1581066" y="591836"/>
                </a:cubicBezTo>
                <a:cubicBezTo>
                  <a:pt x="1580127" y="593246"/>
                  <a:pt x="1578306" y="594480"/>
                  <a:pt x="1575604" y="595537"/>
                </a:cubicBezTo>
                <a:cubicBezTo>
                  <a:pt x="1572902" y="596594"/>
                  <a:pt x="1570846" y="596888"/>
                  <a:pt x="1569436" y="596418"/>
                </a:cubicBezTo>
                <a:cubicBezTo>
                  <a:pt x="1567557" y="598297"/>
                  <a:pt x="1565208" y="600177"/>
                  <a:pt x="1562388" y="602057"/>
                </a:cubicBezTo>
                <a:cubicBezTo>
                  <a:pt x="1559568" y="603936"/>
                  <a:pt x="1557572" y="604759"/>
                  <a:pt x="1556396" y="604524"/>
                </a:cubicBezTo>
                <a:cubicBezTo>
                  <a:pt x="1555928" y="606638"/>
                  <a:pt x="1554399" y="609164"/>
                  <a:pt x="1551815" y="612101"/>
                </a:cubicBezTo>
                <a:cubicBezTo>
                  <a:pt x="1549230" y="615038"/>
                  <a:pt x="1546763" y="616506"/>
                  <a:pt x="1544414" y="616506"/>
                </a:cubicBezTo>
                <a:cubicBezTo>
                  <a:pt x="1544884" y="618386"/>
                  <a:pt x="1545119" y="619913"/>
                  <a:pt x="1545119" y="621088"/>
                </a:cubicBezTo>
                <a:cubicBezTo>
                  <a:pt x="1545119" y="624142"/>
                  <a:pt x="1544062" y="628606"/>
                  <a:pt x="1541948" y="634480"/>
                </a:cubicBezTo>
                <a:cubicBezTo>
                  <a:pt x="1543827" y="637064"/>
                  <a:pt x="1544767" y="639766"/>
                  <a:pt x="1544767" y="642586"/>
                </a:cubicBezTo>
                <a:cubicBezTo>
                  <a:pt x="1544767" y="645170"/>
                  <a:pt x="1543945" y="647872"/>
                  <a:pt x="1542300" y="650691"/>
                </a:cubicBezTo>
                <a:cubicBezTo>
                  <a:pt x="1542769" y="651631"/>
                  <a:pt x="1543005" y="653158"/>
                  <a:pt x="1543005" y="655273"/>
                </a:cubicBezTo>
                <a:cubicBezTo>
                  <a:pt x="1543005" y="657387"/>
                  <a:pt x="1542535" y="659854"/>
                  <a:pt x="1541595" y="662674"/>
                </a:cubicBezTo>
                <a:cubicBezTo>
                  <a:pt x="1542064" y="664318"/>
                  <a:pt x="1542300" y="666198"/>
                  <a:pt x="1542300" y="668313"/>
                </a:cubicBezTo>
                <a:cubicBezTo>
                  <a:pt x="1542300" y="670662"/>
                  <a:pt x="1541360" y="673364"/>
                  <a:pt x="1539481" y="676418"/>
                </a:cubicBezTo>
                <a:cubicBezTo>
                  <a:pt x="1542064" y="677593"/>
                  <a:pt x="1543357" y="681000"/>
                  <a:pt x="1543357" y="686639"/>
                </a:cubicBezTo>
                <a:cubicBezTo>
                  <a:pt x="1543357" y="689458"/>
                  <a:pt x="1543005" y="692395"/>
                  <a:pt x="1542300" y="695449"/>
                </a:cubicBezTo>
                <a:cubicBezTo>
                  <a:pt x="1541595" y="698504"/>
                  <a:pt x="1540654" y="700971"/>
                  <a:pt x="1539481" y="702850"/>
                </a:cubicBezTo>
                <a:cubicBezTo>
                  <a:pt x="1540890" y="705200"/>
                  <a:pt x="1541595" y="707902"/>
                  <a:pt x="1541595" y="710956"/>
                </a:cubicBezTo>
                <a:cubicBezTo>
                  <a:pt x="1541595" y="714010"/>
                  <a:pt x="1540420" y="716595"/>
                  <a:pt x="1538070" y="718709"/>
                </a:cubicBezTo>
                <a:cubicBezTo>
                  <a:pt x="1539245" y="722234"/>
                  <a:pt x="1539832" y="724936"/>
                  <a:pt x="1539832" y="726815"/>
                </a:cubicBezTo>
                <a:cubicBezTo>
                  <a:pt x="1539832" y="730809"/>
                  <a:pt x="1538365" y="733746"/>
                  <a:pt x="1535427" y="735626"/>
                </a:cubicBezTo>
                <a:cubicBezTo>
                  <a:pt x="1532490" y="737505"/>
                  <a:pt x="1528555" y="738445"/>
                  <a:pt x="1523621" y="738445"/>
                </a:cubicBezTo>
                <a:cubicBezTo>
                  <a:pt x="1518452" y="738445"/>
                  <a:pt x="1514517" y="736742"/>
                  <a:pt x="1511815" y="733335"/>
                </a:cubicBezTo>
                <a:cubicBezTo>
                  <a:pt x="1509112" y="729928"/>
                  <a:pt x="1507762" y="725875"/>
                  <a:pt x="1507762" y="721176"/>
                </a:cubicBezTo>
                <a:cubicBezTo>
                  <a:pt x="1507762" y="717182"/>
                  <a:pt x="1508701" y="714010"/>
                  <a:pt x="1510581" y="711661"/>
                </a:cubicBezTo>
                <a:cubicBezTo>
                  <a:pt x="1507762" y="708841"/>
                  <a:pt x="1506352" y="704612"/>
                  <a:pt x="1506352" y="698974"/>
                </a:cubicBezTo>
                <a:cubicBezTo>
                  <a:pt x="1506352" y="692865"/>
                  <a:pt x="1508232" y="688048"/>
                  <a:pt x="1511991" y="684524"/>
                </a:cubicBezTo>
                <a:cubicBezTo>
                  <a:pt x="1508937" y="681470"/>
                  <a:pt x="1507409" y="677476"/>
                  <a:pt x="1507409" y="672542"/>
                </a:cubicBezTo>
                <a:cubicBezTo>
                  <a:pt x="1507409" y="667608"/>
                  <a:pt x="1508820" y="662909"/>
                  <a:pt x="1511639" y="658445"/>
                </a:cubicBezTo>
                <a:cubicBezTo>
                  <a:pt x="1510933" y="656330"/>
                  <a:pt x="1510581" y="653863"/>
                  <a:pt x="1510581" y="651044"/>
                </a:cubicBezTo>
                <a:cubicBezTo>
                  <a:pt x="1510581" y="647519"/>
                  <a:pt x="1510933" y="644583"/>
                  <a:pt x="1511639" y="642233"/>
                </a:cubicBezTo>
                <a:cubicBezTo>
                  <a:pt x="1509524" y="639649"/>
                  <a:pt x="1508468" y="636829"/>
                  <a:pt x="1508468" y="633775"/>
                </a:cubicBezTo>
                <a:cubicBezTo>
                  <a:pt x="1508468" y="630956"/>
                  <a:pt x="1509171" y="628489"/>
                  <a:pt x="1510581" y="626374"/>
                </a:cubicBezTo>
                <a:cubicBezTo>
                  <a:pt x="1509642" y="624729"/>
                  <a:pt x="1509171" y="622850"/>
                  <a:pt x="1509171" y="620735"/>
                </a:cubicBezTo>
                <a:cubicBezTo>
                  <a:pt x="1509171" y="618856"/>
                  <a:pt x="1509524" y="617094"/>
                  <a:pt x="1510228" y="615449"/>
                </a:cubicBezTo>
                <a:cubicBezTo>
                  <a:pt x="1507644" y="612160"/>
                  <a:pt x="1506352" y="608283"/>
                  <a:pt x="1506352" y="603819"/>
                </a:cubicBezTo>
                <a:cubicBezTo>
                  <a:pt x="1506352" y="600295"/>
                  <a:pt x="1507293" y="597005"/>
                  <a:pt x="1509171" y="593951"/>
                </a:cubicBezTo>
                <a:cubicBezTo>
                  <a:pt x="1508468" y="592071"/>
                  <a:pt x="1508114" y="590192"/>
                  <a:pt x="1508114" y="588312"/>
                </a:cubicBezTo>
                <a:cubicBezTo>
                  <a:pt x="1508114" y="587137"/>
                  <a:pt x="1508348" y="585610"/>
                  <a:pt x="1508820" y="583731"/>
                </a:cubicBezTo>
                <a:cubicBezTo>
                  <a:pt x="1507175" y="581381"/>
                  <a:pt x="1506352" y="577974"/>
                  <a:pt x="1506352" y="573510"/>
                </a:cubicBezTo>
                <a:cubicBezTo>
                  <a:pt x="1506352" y="569281"/>
                  <a:pt x="1507175" y="565992"/>
                  <a:pt x="1508820" y="563642"/>
                </a:cubicBezTo>
                <a:cubicBezTo>
                  <a:pt x="1507409" y="560823"/>
                  <a:pt x="1506704" y="557651"/>
                  <a:pt x="1506704" y="554127"/>
                </a:cubicBezTo>
                <a:cubicBezTo>
                  <a:pt x="1506704" y="550838"/>
                  <a:pt x="1507527" y="547901"/>
                  <a:pt x="1509171" y="545316"/>
                </a:cubicBezTo>
                <a:cubicBezTo>
                  <a:pt x="1507293" y="541557"/>
                  <a:pt x="1506352" y="538033"/>
                  <a:pt x="1506352" y="534744"/>
                </a:cubicBezTo>
                <a:cubicBezTo>
                  <a:pt x="1506352" y="530749"/>
                  <a:pt x="1507293" y="527225"/>
                  <a:pt x="1509171" y="524171"/>
                </a:cubicBezTo>
                <a:cubicBezTo>
                  <a:pt x="1507527" y="522291"/>
                  <a:pt x="1506704" y="519472"/>
                  <a:pt x="1506704" y="515713"/>
                </a:cubicBezTo>
                <a:cubicBezTo>
                  <a:pt x="1506704" y="512893"/>
                  <a:pt x="1507175" y="509839"/>
                  <a:pt x="1508114" y="506550"/>
                </a:cubicBezTo>
                <a:cubicBezTo>
                  <a:pt x="1507175" y="503260"/>
                  <a:pt x="1506704" y="500558"/>
                  <a:pt x="1506704" y="498444"/>
                </a:cubicBezTo>
                <a:cubicBezTo>
                  <a:pt x="1506704" y="495624"/>
                  <a:pt x="1507409" y="493392"/>
                  <a:pt x="1508820" y="491748"/>
                </a:cubicBezTo>
                <a:cubicBezTo>
                  <a:pt x="1508584" y="487754"/>
                  <a:pt x="1509759" y="484464"/>
                  <a:pt x="1512343" y="481880"/>
                </a:cubicBezTo>
                <a:cubicBezTo>
                  <a:pt x="1514928" y="479295"/>
                  <a:pt x="1518099" y="478003"/>
                  <a:pt x="1521859" y="478003"/>
                </a:cubicBezTo>
                <a:close/>
                <a:moveTo>
                  <a:pt x="657200" y="478003"/>
                </a:moveTo>
                <a:cubicBezTo>
                  <a:pt x="660959" y="478003"/>
                  <a:pt x="664425" y="479295"/>
                  <a:pt x="667597" y="481880"/>
                </a:cubicBezTo>
                <a:cubicBezTo>
                  <a:pt x="670768" y="484464"/>
                  <a:pt x="672354" y="487636"/>
                  <a:pt x="672354" y="491395"/>
                </a:cubicBezTo>
                <a:cubicBezTo>
                  <a:pt x="672354" y="493745"/>
                  <a:pt x="671884" y="495859"/>
                  <a:pt x="670945" y="497739"/>
                </a:cubicBezTo>
                <a:cubicBezTo>
                  <a:pt x="672119" y="499149"/>
                  <a:pt x="673118" y="501263"/>
                  <a:pt x="673940" y="504083"/>
                </a:cubicBezTo>
                <a:cubicBezTo>
                  <a:pt x="674763" y="506902"/>
                  <a:pt x="675174" y="509839"/>
                  <a:pt x="675174" y="512893"/>
                </a:cubicBezTo>
                <a:cubicBezTo>
                  <a:pt x="675174" y="517357"/>
                  <a:pt x="674351" y="520529"/>
                  <a:pt x="672707" y="522409"/>
                </a:cubicBezTo>
                <a:cubicBezTo>
                  <a:pt x="673177" y="523348"/>
                  <a:pt x="673764" y="524641"/>
                  <a:pt x="674469" y="526285"/>
                </a:cubicBezTo>
                <a:cubicBezTo>
                  <a:pt x="675174" y="527930"/>
                  <a:pt x="675526" y="529222"/>
                  <a:pt x="675526" y="530162"/>
                </a:cubicBezTo>
                <a:cubicBezTo>
                  <a:pt x="675526" y="532042"/>
                  <a:pt x="674821" y="533921"/>
                  <a:pt x="673412" y="535801"/>
                </a:cubicBezTo>
                <a:cubicBezTo>
                  <a:pt x="674586" y="536976"/>
                  <a:pt x="675526" y="539031"/>
                  <a:pt x="676231" y="541968"/>
                </a:cubicBezTo>
                <a:cubicBezTo>
                  <a:pt x="676936" y="544905"/>
                  <a:pt x="677288" y="547901"/>
                  <a:pt x="677288" y="550955"/>
                </a:cubicBezTo>
                <a:cubicBezTo>
                  <a:pt x="677288" y="554479"/>
                  <a:pt x="676818" y="557299"/>
                  <a:pt x="675879" y="559413"/>
                </a:cubicBezTo>
                <a:cubicBezTo>
                  <a:pt x="681047" y="556594"/>
                  <a:pt x="685982" y="555184"/>
                  <a:pt x="690681" y="555184"/>
                </a:cubicBezTo>
                <a:cubicBezTo>
                  <a:pt x="693030" y="555184"/>
                  <a:pt x="695027" y="555537"/>
                  <a:pt x="696672" y="556241"/>
                </a:cubicBezTo>
                <a:cubicBezTo>
                  <a:pt x="698317" y="555302"/>
                  <a:pt x="701018" y="554832"/>
                  <a:pt x="704778" y="554832"/>
                </a:cubicBezTo>
                <a:cubicBezTo>
                  <a:pt x="711826" y="554832"/>
                  <a:pt x="716525" y="555889"/>
                  <a:pt x="718875" y="558004"/>
                </a:cubicBezTo>
                <a:cubicBezTo>
                  <a:pt x="720754" y="556829"/>
                  <a:pt x="722986" y="556241"/>
                  <a:pt x="725571" y="556241"/>
                </a:cubicBezTo>
                <a:cubicBezTo>
                  <a:pt x="730035" y="556241"/>
                  <a:pt x="734440" y="557357"/>
                  <a:pt x="738787" y="559589"/>
                </a:cubicBezTo>
                <a:cubicBezTo>
                  <a:pt x="743133" y="561822"/>
                  <a:pt x="745776" y="564347"/>
                  <a:pt x="746716" y="567167"/>
                </a:cubicBezTo>
                <a:cubicBezTo>
                  <a:pt x="750710" y="568341"/>
                  <a:pt x="754763" y="570573"/>
                  <a:pt x="758875" y="573863"/>
                </a:cubicBezTo>
                <a:cubicBezTo>
                  <a:pt x="762986" y="577152"/>
                  <a:pt x="765865" y="580794"/>
                  <a:pt x="767509" y="584788"/>
                </a:cubicBezTo>
                <a:cubicBezTo>
                  <a:pt x="770094" y="585258"/>
                  <a:pt x="772737" y="587431"/>
                  <a:pt x="775439" y="591308"/>
                </a:cubicBezTo>
                <a:cubicBezTo>
                  <a:pt x="778141" y="595184"/>
                  <a:pt x="779491" y="599002"/>
                  <a:pt x="779491" y="602762"/>
                </a:cubicBezTo>
                <a:cubicBezTo>
                  <a:pt x="779491" y="603936"/>
                  <a:pt x="779257" y="605229"/>
                  <a:pt x="778787" y="606638"/>
                </a:cubicBezTo>
                <a:cubicBezTo>
                  <a:pt x="781136" y="609928"/>
                  <a:pt x="782311" y="615214"/>
                  <a:pt x="782311" y="622497"/>
                </a:cubicBezTo>
                <a:cubicBezTo>
                  <a:pt x="782311" y="625787"/>
                  <a:pt x="782076" y="628019"/>
                  <a:pt x="781606" y="629193"/>
                </a:cubicBezTo>
                <a:cubicBezTo>
                  <a:pt x="782311" y="631543"/>
                  <a:pt x="782663" y="635420"/>
                  <a:pt x="782663" y="640823"/>
                </a:cubicBezTo>
                <a:cubicBezTo>
                  <a:pt x="782663" y="649282"/>
                  <a:pt x="781841" y="655038"/>
                  <a:pt x="780197" y="658092"/>
                </a:cubicBezTo>
                <a:cubicBezTo>
                  <a:pt x="781841" y="659972"/>
                  <a:pt x="782663" y="662909"/>
                  <a:pt x="782663" y="666903"/>
                </a:cubicBezTo>
                <a:cubicBezTo>
                  <a:pt x="782663" y="670427"/>
                  <a:pt x="781841" y="673893"/>
                  <a:pt x="780197" y="677299"/>
                </a:cubicBezTo>
                <a:cubicBezTo>
                  <a:pt x="778552" y="680706"/>
                  <a:pt x="776320" y="683114"/>
                  <a:pt x="773501" y="684524"/>
                </a:cubicBezTo>
                <a:cubicBezTo>
                  <a:pt x="773031" y="687578"/>
                  <a:pt x="772267" y="690045"/>
                  <a:pt x="771210" y="691925"/>
                </a:cubicBezTo>
                <a:cubicBezTo>
                  <a:pt x="770152" y="693805"/>
                  <a:pt x="768567" y="695919"/>
                  <a:pt x="766452" y="698269"/>
                </a:cubicBezTo>
                <a:cubicBezTo>
                  <a:pt x="764103" y="701088"/>
                  <a:pt x="762047" y="703085"/>
                  <a:pt x="760284" y="704260"/>
                </a:cubicBezTo>
                <a:cubicBezTo>
                  <a:pt x="758523" y="705435"/>
                  <a:pt x="756349" y="706374"/>
                  <a:pt x="753765" y="707079"/>
                </a:cubicBezTo>
                <a:cubicBezTo>
                  <a:pt x="752120" y="710604"/>
                  <a:pt x="748713" y="713658"/>
                  <a:pt x="743544" y="716242"/>
                </a:cubicBezTo>
                <a:cubicBezTo>
                  <a:pt x="738375" y="718827"/>
                  <a:pt x="733442" y="720119"/>
                  <a:pt x="728743" y="720119"/>
                </a:cubicBezTo>
                <a:cubicBezTo>
                  <a:pt x="726863" y="720119"/>
                  <a:pt x="724513" y="719649"/>
                  <a:pt x="721694" y="718709"/>
                </a:cubicBezTo>
                <a:cubicBezTo>
                  <a:pt x="720049" y="720824"/>
                  <a:pt x="717582" y="722586"/>
                  <a:pt x="714293" y="723996"/>
                </a:cubicBezTo>
                <a:cubicBezTo>
                  <a:pt x="711004" y="725405"/>
                  <a:pt x="707597" y="726110"/>
                  <a:pt x="704073" y="726110"/>
                </a:cubicBezTo>
                <a:cubicBezTo>
                  <a:pt x="701018" y="726110"/>
                  <a:pt x="698552" y="725640"/>
                  <a:pt x="696672" y="724701"/>
                </a:cubicBezTo>
                <a:cubicBezTo>
                  <a:pt x="695967" y="725875"/>
                  <a:pt x="694557" y="726815"/>
                  <a:pt x="692443" y="727520"/>
                </a:cubicBezTo>
                <a:cubicBezTo>
                  <a:pt x="690328" y="728225"/>
                  <a:pt x="688096" y="728577"/>
                  <a:pt x="685746" y="728577"/>
                </a:cubicBezTo>
                <a:cubicBezTo>
                  <a:pt x="681282" y="728577"/>
                  <a:pt x="678346" y="727520"/>
                  <a:pt x="676936" y="725405"/>
                </a:cubicBezTo>
                <a:cubicBezTo>
                  <a:pt x="676231" y="729400"/>
                  <a:pt x="674293" y="732571"/>
                  <a:pt x="671121" y="734921"/>
                </a:cubicBezTo>
                <a:cubicBezTo>
                  <a:pt x="667949" y="737270"/>
                  <a:pt x="664366" y="738445"/>
                  <a:pt x="660372" y="738445"/>
                </a:cubicBezTo>
                <a:cubicBezTo>
                  <a:pt x="654028" y="738445"/>
                  <a:pt x="649447" y="735743"/>
                  <a:pt x="646627" y="730339"/>
                </a:cubicBezTo>
                <a:cubicBezTo>
                  <a:pt x="645218" y="727520"/>
                  <a:pt x="644513" y="724348"/>
                  <a:pt x="644513" y="720824"/>
                </a:cubicBezTo>
                <a:cubicBezTo>
                  <a:pt x="644513" y="717770"/>
                  <a:pt x="645218" y="713893"/>
                  <a:pt x="646627" y="709194"/>
                </a:cubicBezTo>
                <a:cubicBezTo>
                  <a:pt x="644513" y="704495"/>
                  <a:pt x="643455" y="700501"/>
                  <a:pt x="643455" y="697211"/>
                </a:cubicBezTo>
                <a:cubicBezTo>
                  <a:pt x="643455" y="694157"/>
                  <a:pt x="644043" y="691573"/>
                  <a:pt x="645218" y="689458"/>
                </a:cubicBezTo>
                <a:cubicBezTo>
                  <a:pt x="643338" y="686874"/>
                  <a:pt x="642399" y="684054"/>
                  <a:pt x="642399" y="681000"/>
                </a:cubicBezTo>
                <a:cubicBezTo>
                  <a:pt x="642399" y="677711"/>
                  <a:pt x="643455" y="674539"/>
                  <a:pt x="645570" y="671484"/>
                </a:cubicBezTo>
                <a:cubicBezTo>
                  <a:pt x="644395" y="668665"/>
                  <a:pt x="643808" y="665023"/>
                  <a:pt x="643808" y="660559"/>
                </a:cubicBezTo>
                <a:cubicBezTo>
                  <a:pt x="643808" y="658445"/>
                  <a:pt x="644043" y="656213"/>
                  <a:pt x="644513" y="653863"/>
                </a:cubicBezTo>
                <a:cubicBezTo>
                  <a:pt x="642868" y="651514"/>
                  <a:pt x="642046" y="648694"/>
                  <a:pt x="642046" y="645405"/>
                </a:cubicBezTo>
                <a:cubicBezTo>
                  <a:pt x="642046" y="640941"/>
                  <a:pt x="643455" y="637299"/>
                  <a:pt x="646275" y="634480"/>
                </a:cubicBezTo>
                <a:cubicBezTo>
                  <a:pt x="643926" y="630721"/>
                  <a:pt x="642751" y="626491"/>
                  <a:pt x="642751" y="621792"/>
                </a:cubicBezTo>
                <a:cubicBezTo>
                  <a:pt x="642751" y="617798"/>
                  <a:pt x="643690" y="614627"/>
                  <a:pt x="645570" y="612277"/>
                </a:cubicBezTo>
                <a:cubicBezTo>
                  <a:pt x="643926" y="609223"/>
                  <a:pt x="643103" y="606403"/>
                  <a:pt x="643103" y="603819"/>
                </a:cubicBezTo>
                <a:cubicBezTo>
                  <a:pt x="643103" y="600529"/>
                  <a:pt x="644278" y="597945"/>
                  <a:pt x="646627" y="596065"/>
                </a:cubicBezTo>
                <a:cubicBezTo>
                  <a:pt x="646157" y="595361"/>
                  <a:pt x="645100" y="593364"/>
                  <a:pt x="643455" y="590074"/>
                </a:cubicBezTo>
                <a:cubicBezTo>
                  <a:pt x="641811" y="586785"/>
                  <a:pt x="640988" y="583613"/>
                  <a:pt x="640988" y="580559"/>
                </a:cubicBezTo>
                <a:cubicBezTo>
                  <a:pt x="640988" y="577035"/>
                  <a:pt x="642399" y="573745"/>
                  <a:pt x="645218" y="570691"/>
                </a:cubicBezTo>
                <a:cubicBezTo>
                  <a:pt x="644748" y="568811"/>
                  <a:pt x="644513" y="567402"/>
                  <a:pt x="644513" y="566462"/>
                </a:cubicBezTo>
                <a:cubicBezTo>
                  <a:pt x="644513" y="563407"/>
                  <a:pt x="645218" y="561058"/>
                  <a:pt x="646627" y="559413"/>
                </a:cubicBezTo>
                <a:cubicBezTo>
                  <a:pt x="645218" y="558239"/>
                  <a:pt x="644102" y="556359"/>
                  <a:pt x="643279" y="553774"/>
                </a:cubicBezTo>
                <a:cubicBezTo>
                  <a:pt x="642457" y="551190"/>
                  <a:pt x="642046" y="548488"/>
                  <a:pt x="642046" y="545669"/>
                </a:cubicBezTo>
                <a:cubicBezTo>
                  <a:pt x="642046" y="541205"/>
                  <a:pt x="643103" y="537915"/>
                  <a:pt x="645218" y="535801"/>
                </a:cubicBezTo>
                <a:cubicBezTo>
                  <a:pt x="643103" y="533686"/>
                  <a:pt x="642046" y="529692"/>
                  <a:pt x="642046" y="523818"/>
                </a:cubicBezTo>
                <a:cubicBezTo>
                  <a:pt x="642046" y="519119"/>
                  <a:pt x="642868" y="515478"/>
                  <a:pt x="644513" y="512893"/>
                </a:cubicBezTo>
                <a:cubicBezTo>
                  <a:pt x="643338" y="509839"/>
                  <a:pt x="642751" y="505727"/>
                  <a:pt x="642751" y="500558"/>
                </a:cubicBezTo>
                <a:cubicBezTo>
                  <a:pt x="642751" y="495859"/>
                  <a:pt x="643338" y="492570"/>
                  <a:pt x="644513" y="490690"/>
                </a:cubicBezTo>
                <a:cubicBezTo>
                  <a:pt x="644748" y="486461"/>
                  <a:pt x="646040" y="483289"/>
                  <a:pt x="648389" y="481175"/>
                </a:cubicBezTo>
                <a:cubicBezTo>
                  <a:pt x="650739" y="479060"/>
                  <a:pt x="653676" y="478003"/>
                  <a:pt x="657200" y="478003"/>
                </a:cubicBezTo>
                <a:close/>
                <a:moveTo>
                  <a:pt x="7622380" y="471659"/>
                </a:moveTo>
                <a:cubicBezTo>
                  <a:pt x="7625669" y="471659"/>
                  <a:pt x="7628019" y="472599"/>
                  <a:pt x="7629428" y="474479"/>
                </a:cubicBezTo>
                <a:cubicBezTo>
                  <a:pt x="7633422" y="474479"/>
                  <a:pt x="7637299" y="476535"/>
                  <a:pt x="7641059" y="480646"/>
                </a:cubicBezTo>
                <a:cubicBezTo>
                  <a:pt x="7644818" y="484758"/>
                  <a:pt x="7646345" y="489398"/>
                  <a:pt x="7645640" y="494567"/>
                </a:cubicBezTo>
                <a:cubicBezTo>
                  <a:pt x="7646815" y="495742"/>
                  <a:pt x="7647754" y="497386"/>
                  <a:pt x="7648459" y="499501"/>
                </a:cubicBezTo>
                <a:cubicBezTo>
                  <a:pt x="7649164" y="501616"/>
                  <a:pt x="7649517" y="503730"/>
                  <a:pt x="7649517" y="505845"/>
                </a:cubicBezTo>
                <a:cubicBezTo>
                  <a:pt x="7649517" y="510074"/>
                  <a:pt x="7647990" y="513128"/>
                  <a:pt x="7644935" y="515008"/>
                </a:cubicBezTo>
                <a:cubicBezTo>
                  <a:pt x="7645875" y="518062"/>
                  <a:pt x="7645111" y="521293"/>
                  <a:pt x="7642644" y="524699"/>
                </a:cubicBezTo>
                <a:cubicBezTo>
                  <a:pt x="7640177" y="528106"/>
                  <a:pt x="7637416" y="529692"/>
                  <a:pt x="7634362" y="529457"/>
                </a:cubicBezTo>
                <a:cubicBezTo>
                  <a:pt x="7632013" y="532981"/>
                  <a:pt x="7628841" y="534744"/>
                  <a:pt x="7624847" y="534744"/>
                </a:cubicBezTo>
                <a:cubicBezTo>
                  <a:pt x="7621557" y="534744"/>
                  <a:pt x="7618503" y="533686"/>
                  <a:pt x="7615684" y="531572"/>
                </a:cubicBezTo>
                <a:cubicBezTo>
                  <a:pt x="7612864" y="529457"/>
                  <a:pt x="7611455" y="526990"/>
                  <a:pt x="7611455" y="524171"/>
                </a:cubicBezTo>
                <a:cubicBezTo>
                  <a:pt x="7611455" y="522056"/>
                  <a:pt x="7612277" y="520177"/>
                  <a:pt x="7613922" y="518532"/>
                </a:cubicBezTo>
                <a:cubicBezTo>
                  <a:pt x="7614157" y="516182"/>
                  <a:pt x="7615037" y="514185"/>
                  <a:pt x="7616565" y="512541"/>
                </a:cubicBezTo>
                <a:cubicBezTo>
                  <a:pt x="7618092" y="510896"/>
                  <a:pt x="7619913" y="509839"/>
                  <a:pt x="7622027" y="509369"/>
                </a:cubicBezTo>
                <a:lnTo>
                  <a:pt x="7623789" y="507254"/>
                </a:lnTo>
                <a:cubicBezTo>
                  <a:pt x="7622145" y="505610"/>
                  <a:pt x="7621088" y="503025"/>
                  <a:pt x="7620617" y="499501"/>
                </a:cubicBezTo>
                <a:cubicBezTo>
                  <a:pt x="7618033" y="498796"/>
                  <a:pt x="7615919" y="497621"/>
                  <a:pt x="7614274" y="495977"/>
                </a:cubicBezTo>
                <a:lnTo>
                  <a:pt x="7612512" y="495977"/>
                </a:lnTo>
                <a:cubicBezTo>
                  <a:pt x="7610867" y="495977"/>
                  <a:pt x="7609458" y="495624"/>
                  <a:pt x="7608283" y="494919"/>
                </a:cubicBezTo>
                <a:cubicBezTo>
                  <a:pt x="7604758" y="493040"/>
                  <a:pt x="7602996" y="490103"/>
                  <a:pt x="7602996" y="486109"/>
                </a:cubicBezTo>
                <a:cubicBezTo>
                  <a:pt x="7602996" y="482820"/>
                  <a:pt x="7604230" y="479824"/>
                  <a:pt x="7606697" y="477122"/>
                </a:cubicBezTo>
                <a:cubicBezTo>
                  <a:pt x="7609164" y="474420"/>
                  <a:pt x="7612159" y="473187"/>
                  <a:pt x="7615684" y="473422"/>
                </a:cubicBezTo>
                <a:cubicBezTo>
                  <a:pt x="7618033" y="472247"/>
                  <a:pt x="7620265" y="471659"/>
                  <a:pt x="7622380" y="471659"/>
                </a:cubicBezTo>
                <a:close/>
                <a:moveTo>
                  <a:pt x="901249" y="471307"/>
                </a:moveTo>
                <a:cubicBezTo>
                  <a:pt x="903599" y="471307"/>
                  <a:pt x="905596" y="472129"/>
                  <a:pt x="907241" y="473774"/>
                </a:cubicBezTo>
                <a:cubicBezTo>
                  <a:pt x="909825" y="473539"/>
                  <a:pt x="912057" y="474655"/>
                  <a:pt x="913937" y="477122"/>
                </a:cubicBezTo>
                <a:cubicBezTo>
                  <a:pt x="915816" y="479589"/>
                  <a:pt x="916756" y="482232"/>
                  <a:pt x="916756" y="485052"/>
                </a:cubicBezTo>
                <a:cubicBezTo>
                  <a:pt x="918636" y="485052"/>
                  <a:pt x="921103" y="486638"/>
                  <a:pt x="924157" y="489809"/>
                </a:cubicBezTo>
                <a:cubicBezTo>
                  <a:pt x="927212" y="492981"/>
                  <a:pt x="928856" y="495859"/>
                  <a:pt x="929091" y="498444"/>
                </a:cubicBezTo>
                <a:cubicBezTo>
                  <a:pt x="931911" y="499618"/>
                  <a:pt x="934260" y="501792"/>
                  <a:pt x="936139" y="504964"/>
                </a:cubicBezTo>
                <a:cubicBezTo>
                  <a:pt x="938019" y="508135"/>
                  <a:pt x="939194" y="511014"/>
                  <a:pt x="939663" y="513598"/>
                </a:cubicBezTo>
                <a:cubicBezTo>
                  <a:pt x="943893" y="516182"/>
                  <a:pt x="946008" y="519354"/>
                  <a:pt x="946008" y="523113"/>
                </a:cubicBezTo>
                <a:cubicBezTo>
                  <a:pt x="946008" y="525933"/>
                  <a:pt x="944245" y="528400"/>
                  <a:pt x="940721" y="530514"/>
                </a:cubicBezTo>
                <a:cubicBezTo>
                  <a:pt x="939312" y="531219"/>
                  <a:pt x="937785" y="531572"/>
                  <a:pt x="936139" y="531572"/>
                </a:cubicBezTo>
                <a:cubicBezTo>
                  <a:pt x="933320" y="531572"/>
                  <a:pt x="930853" y="530573"/>
                  <a:pt x="928739" y="528576"/>
                </a:cubicBezTo>
                <a:cubicBezTo>
                  <a:pt x="926624" y="526579"/>
                  <a:pt x="925332" y="524288"/>
                  <a:pt x="924862" y="521704"/>
                </a:cubicBezTo>
                <a:cubicBezTo>
                  <a:pt x="922747" y="520764"/>
                  <a:pt x="920515" y="518826"/>
                  <a:pt x="918166" y="515889"/>
                </a:cubicBezTo>
                <a:cubicBezTo>
                  <a:pt x="915816" y="512952"/>
                  <a:pt x="914407" y="510426"/>
                  <a:pt x="913937" y="508312"/>
                </a:cubicBezTo>
                <a:cubicBezTo>
                  <a:pt x="911822" y="508547"/>
                  <a:pt x="909238" y="507489"/>
                  <a:pt x="906184" y="505140"/>
                </a:cubicBezTo>
                <a:cubicBezTo>
                  <a:pt x="903129" y="502790"/>
                  <a:pt x="901367" y="500558"/>
                  <a:pt x="900897" y="498444"/>
                </a:cubicBezTo>
                <a:cubicBezTo>
                  <a:pt x="900192" y="501028"/>
                  <a:pt x="898430" y="503848"/>
                  <a:pt x="895611" y="506902"/>
                </a:cubicBezTo>
                <a:cubicBezTo>
                  <a:pt x="892791" y="509956"/>
                  <a:pt x="890442" y="511601"/>
                  <a:pt x="888563" y="511836"/>
                </a:cubicBezTo>
                <a:cubicBezTo>
                  <a:pt x="887857" y="513950"/>
                  <a:pt x="886565" y="516182"/>
                  <a:pt x="884686" y="518532"/>
                </a:cubicBezTo>
                <a:cubicBezTo>
                  <a:pt x="882806" y="520881"/>
                  <a:pt x="880926" y="522291"/>
                  <a:pt x="879047" y="522761"/>
                </a:cubicBezTo>
                <a:cubicBezTo>
                  <a:pt x="878107" y="525580"/>
                  <a:pt x="876521" y="528106"/>
                  <a:pt x="874289" y="530338"/>
                </a:cubicBezTo>
                <a:cubicBezTo>
                  <a:pt x="872057" y="532570"/>
                  <a:pt x="869531" y="533686"/>
                  <a:pt x="866712" y="533686"/>
                </a:cubicBezTo>
                <a:cubicBezTo>
                  <a:pt x="864833" y="533686"/>
                  <a:pt x="862600" y="532981"/>
                  <a:pt x="860016" y="531572"/>
                </a:cubicBezTo>
                <a:cubicBezTo>
                  <a:pt x="858841" y="530632"/>
                  <a:pt x="857843" y="529340"/>
                  <a:pt x="857020" y="527695"/>
                </a:cubicBezTo>
                <a:cubicBezTo>
                  <a:pt x="856198" y="526050"/>
                  <a:pt x="855787" y="524406"/>
                  <a:pt x="855787" y="522761"/>
                </a:cubicBezTo>
                <a:cubicBezTo>
                  <a:pt x="855787" y="519002"/>
                  <a:pt x="857197" y="515948"/>
                  <a:pt x="860016" y="513598"/>
                </a:cubicBezTo>
                <a:cubicBezTo>
                  <a:pt x="860486" y="511014"/>
                  <a:pt x="861543" y="508488"/>
                  <a:pt x="863188" y="506021"/>
                </a:cubicBezTo>
                <a:cubicBezTo>
                  <a:pt x="864833" y="503554"/>
                  <a:pt x="866829" y="501733"/>
                  <a:pt x="869179" y="500558"/>
                </a:cubicBezTo>
                <a:cubicBezTo>
                  <a:pt x="869414" y="498209"/>
                  <a:pt x="870412" y="496153"/>
                  <a:pt x="872175" y="494391"/>
                </a:cubicBezTo>
                <a:cubicBezTo>
                  <a:pt x="873937" y="492629"/>
                  <a:pt x="876110" y="491513"/>
                  <a:pt x="878695" y="491043"/>
                </a:cubicBezTo>
                <a:cubicBezTo>
                  <a:pt x="879634" y="487988"/>
                  <a:pt x="881279" y="485991"/>
                  <a:pt x="883629" y="485052"/>
                </a:cubicBezTo>
                <a:cubicBezTo>
                  <a:pt x="883863" y="483877"/>
                  <a:pt x="884744" y="482761"/>
                  <a:pt x="886272" y="481704"/>
                </a:cubicBezTo>
                <a:cubicBezTo>
                  <a:pt x="887799" y="480646"/>
                  <a:pt x="889267" y="479883"/>
                  <a:pt x="890677" y="479413"/>
                </a:cubicBezTo>
                <a:cubicBezTo>
                  <a:pt x="891382" y="477298"/>
                  <a:pt x="892791" y="475419"/>
                  <a:pt x="894906" y="473774"/>
                </a:cubicBezTo>
                <a:cubicBezTo>
                  <a:pt x="897020" y="472129"/>
                  <a:pt x="899135" y="471307"/>
                  <a:pt x="901249" y="471307"/>
                </a:cubicBezTo>
                <a:close/>
                <a:moveTo>
                  <a:pt x="2335686" y="470602"/>
                </a:moveTo>
                <a:cubicBezTo>
                  <a:pt x="2340619" y="470602"/>
                  <a:pt x="2346023" y="474009"/>
                  <a:pt x="2351897" y="480822"/>
                </a:cubicBezTo>
                <a:cubicBezTo>
                  <a:pt x="2354716" y="481762"/>
                  <a:pt x="2357771" y="483818"/>
                  <a:pt x="2361060" y="486990"/>
                </a:cubicBezTo>
                <a:cubicBezTo>
                  <a:pt x="2364349" y="490162"/>
                  <a:pt x="2366699" y="493275"/>
                  <a:pt x="2368108" y="496329"/>
                </a:cubicBezTo>
                <a:cubicBezTo>
                  <a:pt x="2370928" y="497034"/>
                  <a:pt x="2373806" y="498385"/>
                  <a:pt x="2376742" y="500382"/>
                </a:cubicBezTo>
                <a:cubicBezTo>
                  <a:pt x="2379680" y="502379"/>
                  <a:pt x="2381618" y="504552"/>
                  <a:pt x="2382558" y="506902"/>
                </a:cubicBezTo>
                <a:cubicBezTo>
                  <a:pt x="2385847" y="510896"/>
                  <a:pt x="2387492" y="514538"/>
                  <a:pt x="2387492" y="517827"/>
                </a:cubicBezTo>
                <a:cubicBezTo>
                  <a:pt x="2387492" y="520881"/>
                  <a:pt x="2385847" y="523583"/>
                  <a:pt x="2382558" y="525933"/>
                </a:cubicBezTo>
                <a:cubicBezTo>
                  <a:pt x="2379973" y="527812"/>
                  <a:pt x="2377506" y="528752"/>
                  <a:pt x="2375157" y="528752"/>
                </a:cubicBezTo>
                <a:cubicBezTo>
                  <a:pt x="2373277" y="528752"/>
                  <a:pt x="2371280" y="528165"/>
                  <a:pt x="2369166" y="526990"/>
                </a:cubicBezTo>
                <a:cubicBezTo>
                  <a:pt x="2367052" y="525815"/>
                  <a:pt x="2364937" y="524523"/>
                  <a:pt x="2362822" y="523113"/>
                </a:cubicBezTo>
                <a:cubicBezTo>
                  <a:pt x="2359062" y="523113"/>
                  <a:pt x="2355304" y="522232"/>
                  <a:pt x="2351545" y="520470"/>
                </a:cubicBezTo>
                <a:cubicBezTo>
                  <a:pt x="2347785" y="518708"/>
                  <a:pt x="2345553" y="515948"/>
                  <a:pt x="2344848" y="512188"/>
                </a:cubicBezTo>
                <a:cubicBezTo>
                  <a:pt x="2340854" y="511014"/>
                  <a:pt x="2338094" y="509193"/>
                  <a:pt x="2336567" y="506726"/>
                </a:cubicBezTo>
                <a:cubicBezTo>
                  <a:pt x="2335040" y="504259"/>
                  <a:pt x="2334040" y="501146"/>
                  <a:pt x="2333571" y="497386"/>
                </a:cubicBezTo>
                <a:cubicBezTo>
                  <a:pt x="2328637" y="492452"/>
                  <a:pt x="2326170" y="487166"/>
                  <a:pt x="2326170" y="481527"/>
                </a:cubicBezTo>
                <a:cubicBezTo>
                  <a:pt x="2326170" y="478238"/>
                  <a:pt x="2327051" y="475595"/>
                  <a:pt x="2328813" y="473598"/>
                </a:cubicBezTo>
                <a:cubicBezTo>
                  <a:pt x="2330575" y="471601"/>
                  <a:pt x="2332866" y="470602"/>
                  <a:pt x="2335686" y="470602"/>
                </a:cubicBezTo>
                <a:close/>
                <a:moveTo>
                  <a:pt x="259921" y="470250"/>
                </a:moveTo>
                <a:cubicBezTo>
                  <a:pt x="262271" y="470250"/>
                  <a:pt x="264268" y="471072"/>
                  <a:pt x="265912" y="472717"/>
                </a:cubicBezTo>
                <a:cubicBezTo>
                  <a:pt x="268497" y="472482"/>
                  <a:pt x="270729" y="473598"/>
                  <a:pt x="272609" y="476065"/>
                </a:cubicBezTo>
                <a:cubicBezTo>
                  <a:pt x="274488" y="478532"/>
                  <a:pt x="275428" y="481175"/>
                  <a:pt x="275428" y="483994"/>
                </a:cubicBezTo>
                <a:cubicBezTo>
                  <a:pt x="277308" y="483994"/>
                  <a:pt x="279775" y="485580"/>
                  <a:pt x="282829" y="488752"/>
                </a:cubicBezTo>
                <a:cubicBezTo>
                  <a:pt x="285883" y="491924"/>
                  <a:pt x="287528" y="494802"/>
                  <a:pt x="287763" y="497386"/>
                </a:cubicBezTo>
                <a:cubicBezTo>
                  <a:pt x="290582" y="498561"/>
                  <a:pt x="292932" y="500734"/>
                  <a:pt x="294811" y="503906"/>
                </a:cubicBezTo>
                <a:cubicBezTo>
                  <a:pt x="296691" y="507078"/>
                  <a:pt x="297866" y="509956"/>
                  <a:pt x="298336" y="512541"/>
                </a:cubicBezTo>
                <a:cubicBezTo>
                  <a:pt x="302565" y="515125"/>
                  <a:pt x="304679" y="518297"/>
                  <a:pt x="304679" y="522056"/>
                </a:cubicBezTo>
                <a:cubicBezTo>
                  <a:pt x="304679" y="524876"/>
                  <a:pt x="302917" y="527343"/>
                  <a:pt x="299393" y="529457"/>
                </a:cubicBezTo>
                <a:cubicBezTo>
                  <a:pt x="297983" y="530162"/>
                  <a:pt x="296456" y="530514"/>
                  <a:pt x="294811" y="530514"/>
                </a:cubicBezTo>
                <a:cubicBezTo>
                  <a:pt x="291992" y="530514"/>
                  <a:pt x="289525" y="529516"/>
                  <a:pt x="287410" y="527519"/>
                </a:cubicBezTo>
                <a:cubicBezTo>
                  <a:pt x="285296" y="525522"/>
                  <a:pt x="284004" y="523231"/>
                  <a:pt x="283534" y="520646"/>
                </a:cubicBezTo>
                <a:cubicBezTo>
                  <a:pt x="281419" y="519707"/>
                  <a:pt x="279187" y="517768"/>
                  <a:pt x="276838" y="514832"/>
                </a:cubicBezTo>
                <a:cubicBezTo>
                  <a:pt x="274488" y="511895"/>
                  <a:pt x="273078" y="509369"/>
                  <a:pt x="272609" y="507254"/>
                </a:cubicBezTo>
                <a:cubicBezTo>
                  <a:pt x="270494" y="507489"/>
                  <a:pt x="267910" y="506432"/>
                  <a:pt x="264855" y="504083"/>
                </a:cubicBezTo>
                <a:cubicBezTo>
                  <a:pt x="261801" y="501733"/>
                  <a:pt x="260039" y="499501"/>
                  <a:pt x="259569" y="497386"/>
                </a:cubicBezTo>
                <a:cubicBezTo>
                  <a:pt x="258864" y="499971"/>
                  <a:pt x="257102" y="502790"/>
                  <a:pt x="254282" y="505845"/>
                </a:cubicBezTo>
                <a:cubicBezTo>
                  <a:pt x="251463" y="508899"/>
                  <a:pt x="249114" y="510544"/>
                  <a:pt x="247234" y="510779"/>
                </a:cubicBezTo>
                <a:cubicBezTo>
                  <a:pt x="246529" y="512893"/>
                  <a:pt x="245237" y="515125"/>
                  <a:pt x="243357" y="517475"/>
                </a:cubicBezTo>
                <a:cubicBezTo>
                  <a:pt x="241478" y="519824"/>
                  <a:pt x="239598" y="521234"/>
                  <a:pt x="237719" y="521704"/>
                </a:cubicBezTo>
                <a:cubicBezTo>
                  <a:pt x="236779" y="524523"/>
                  <a:pt x="235193" y="527049"/>
                  <a:pt x="232961" y="529281"/>
                </a:cubicBezTo>
                <a:cubicBezTo>
                  <a:pt x="230729" y="531513"/>
                  <a:pt x="228203" y="532629"/>
                  <a:pt x="225384" y="532629"/>
                </a:cubicBezTo>
                <a:cubicBezTo>
                  <a:pt x="223504" y="532629"/>
                  <a:pt x="221272" y="531924"/>
                  <a:pt x="218687" y="530514"/>
                </a:cubicBezTo>
                <a:cubicBezTo>
                  <a:pt x="217513" y="529575"/>
                  <a:pt x="216514" y="528282"/>
                  <a:pt x="215692" y="526638"/>
                </a:cubicBezTo>
                <a:cubicBezTo>
                  <a:pt x="214870" y="524993"/>
                  <a:pt x="214458" y="523348"/>
                  <a:pt x="214458" y="521704"/>
                </a:cubicBezTo>
                <a:cubicBezTo>
                  <a:pt x="214458" y="517945"/>
                  <a:pt x="215868" y="514890"/>
                  <a:pt x="218687" y="512541"/>
                </a:cubicBezTo>
                <a:cubicBezTo>
                  <a:pt x="219158" y="509956"/>
                  <a:pt x="220215" y="507431"/>
                  <a:pt x="221859" y="504964"/>
                </a:cubicBezTo>
                <a:cubicBezTo>
                  <a:pt x="223504" y="502497"/>
                  <a:pt x="225501" y="500676"/>
                  <a:pt x="227851" y="499501"/>
                </a:cubicBezTo>
                <a:cubicBezTo>
                  <a:pt x="228086" y="497151"/>
                  <a:pt x="229084" y="495096"/>
                  <a:pt x="230846" y="493334"/>
                </a:cubicBezTo>
                <a:cubicBezTo>
                  <a:pt x="232608" y="491571"/>
                  <a:pt x="234782" y="490455"/>
                  <a:pt x="237366" y="489986"/>
                </a:cubicBezTo>
                <a:cubicBezTo>
                  <a:pt x="238306" y="486931"/>
                  <a:pt x="239950" y="484934"/>
                  <a:pt x="242300" y="483994"/>
                </a:cubicBezTo>
                <a:cubicBezTo>
                  <a:pt x="242535" y="482820"/>
                  <a:pt x="243416" y="481704"/>
                  <a:pt x="244943" y="480646"/>
                </a:cubicBezTo>
                <a:cubicBezTo>
                  <a:pt x="246471" y="479589"/>
                  <a:pt x="247939" y="478825"/>
                  <a:pt x="249349" y="478356"/>
                </a:cubicBezTo>
                <a:cubicBezTo>
                  <a:pt x="250054" y="476241"/>
                  <a:pt x="251463" y="474361"/>
                  <a:pt x="253578" y="472717"/>
                </a:cubicBezTo>
                <a:cubicBezTo>
                  <a:pt x="255692" y="471072"/>
                  <a:pt x="257807" y="470250"/>
                  <a:pt x="259921" y="470250"/>
                </a:cubicBezTo>
                <a:close/>
                <a:moveTo>
                  <a:pt x="6910815" y="467783"/>
                </a:moveTo>
                <a:cubicBezTo>
                  <a:pt x="6914104" y="467783"/>
                  <a:pt x="6916982" y="469192"/>
                  <a:pt x="6919449" y="472012"/>
                </a:cubicBezTo>
                <a:cubicBezTo>
                  <a:pt x="6921916" y="474831"/>
                  <a:pt x="6923149" y="477886"/>
                  <a:pt x="6923149" y="481175"/>
                </a:cubicBezTo>
                <a:cubicBezTo>
                  <a:pt x="6923149" y="485639"/>
                  <a:pt x="6920683" y="488693"/>
                  <a:pt x="6915749" y="490338"/>
                </a:cubicBezTo>
                <a:cubicBezTo>
                  <a:pt x="6915514" y="493392"/>
                  <a:pt x="6913634" y="495742"/>
                  <a:pt x="6910110" y="497386"/>
                </a:cubicBezTo>
                <a:cubicBezTo>
                  <a:pt x="6909875" y="500441"/>
                  <a:pt x="6908347" y="503554"/>
                  <a:pt x="6905528" y="506726"/>
                </a:cubicBezTo>
                <a:cubicBezTo>
                  <a:pt x="6902709" y="509898"/>
                  <a:pt x="6899772" y="511718"/>
                  <a:pt x="6896717" y="512188"/>
                </a:cubicBezTo>
                <a:cubicBezTo>
                  <a:pt x="6896248" y="515478"/>
                  <a:pt x="6894486" y="519002"/>
                  <a:pt x="6891431" y="522761"/>
                </a:cubicBezTo>
                <a:cubicBezTo>
                  <a:pt x="6888377" y="526520"/>
                  <a:pt x="6885440" y="528517"/>
                  <a:pt x="6882621" y="528752"/>
                </a:cubicBezTo>
                <a:cubicBezTo>
                  <a:pt x="6879566" y="531572"/>
                  <a:pt x="6876512" y="532981"/>
                  <a:pt x="6873458" y="532981"/>
                </a:cubicBezTo>
                <a:cubicBezTo>
                  <a:pt x="6870403" y="532981"/>
                  <a:pt x="6867701" y="531807"/>
                  <a:pt x="6865352" y="529457"/>
                </a:cubicBezTo>
                <a:cubicBezTo>
                  <a:pt x="6863003" y="527108"/>
                  <a:pt x="6861828" y="524288"/>
                  <a:pt x="6861828" y="520999"/>
                </a:cubicBezTo>
                <a:cubicBezTo>
                  <a:pt x="6861828" y="516300"/>
                  <a:pt x="6864412" y="512306"/>
                  <a:pt x="6869581" y="509016"/>
                </a:cubicBezTo>
                <a:cubicBezTo>
                  <a:pt x="6869816" y="507607"/>
                  <a:pt x="6870873" y="505727"/>
                  <a:pt x="6872753" y="503378"/>
                </a:cubicBezTo>
                <a:cubicBezTo>
                  <a:pt x="6872753" y="499853"/>
                  <a:pt x="6873634" y="496799"/>
                  <a:pt x="6875396" y="494215"/>
                </a:cubicBezTo>
                <a:cubicBezTo>
                  <a:pt x="6877158" y="491630"/>
                  <a:pt x="6880154" y="490221"/>
                  <a:pt x="6884383" y="489986"/>
                </a:cubicBezTo>
                <a:cubicBezTo>
                  <a:pt x="6884148" y="487166"/>
                  <a:pt x="6884911" y="484582"/>
                  <a:pt x="6886674" y="482232"/>
                </a:cubicBezTo>
                <a:cubicBezTo>
                  <a:pt x="6888436" y="479883"/>
                  <a:pt x="6890726" y="478356"/>
                  <a:pt x="6893546" y="477651"/>
                </a:cubicBezTo>
                <a:cubicBezTo>
                  <a:pt x="6894251" y="475536"/>
                  <a:pt x="6895602" y="473715"/>
                  <a:pt x="6897599" y="472188"/>
                </a:cubicBezTo>
                <a:cubicBezTo>
                  <a:pt x="6899596" y="470661"/>
                  <a:pt x="6901769" y="469897"/>
                  <a:pt x="6904119" y="469897"/>
                </a:cubicBezTo>
                <a:cubicBezTo>
                  <a:pt x="6906233" y="468488"/>
                  <a:pt x="6908465" y="467783"/>
                  <a:pt x="6910815" y="467783"/>
                </a:cubicBezTo>
                <a:close/>
                <a:moveTo>
                  <a:pt x="3015094" y="467783"/>
                </a:moveTo>
                <a:cubicBezTo>
                  <a:pt x="3018383" y="467783"/>
                  <a:pt x="3021261" y="469192"/>
                  <a:pt x="3023728" y="472012"/>
                </a:cubicBezTo>
                <a:cubicBezTo>
                  <a:pt x="3026195" y="474831"/>
                  <a:pt x="3027428" y="477886"/>
                  <a:pt x="3027428" y="481175"/>
                </a:cubicBezTo>
                <a:cubicBezTo>
                  <a:pt x="3027428" y="485639"/>
                  <a:pt x="3024962" y="488693"/>
                  <a:pt x="3020028" y="490338"/>
                </a:cubicBezTo>
                <a:cubicBezTo>
                  <a:pt x="3019793" y="493392"/>
                  <a:pt x="3017913" y="495742"/>
                  <a:pt x="3014389" y="497386"/>
                </a:cubicBezTo>
                <a:cubicBezTo>
                  <a:pt x="3014154" y="500441"/>
                  <a:pt x="3012627" y="503554"/>
                  <a:pt x="3009808" y="506726"/>
                </a:cubicBezTo>
                <a:cubicBezTo>
                  <a:pt x="3006987" y="509898"/>
                  <a:pt x="3004050" y="511718"/>
                  <a:pt x="3000997" y="512188"/>
                </a:cubicBezTo>
                <a:cubicBezTo>
                  <a:pt x="3000527" y="515478"/>
                  <a:pt x="2998765" y="519002"/>
                  <a:pt x="2995711" y="522761"/>
                </a:cubicBezTo>
                <a:cubicBezTo>
                  <a:pt x="2992656" y="526520"/>
                  <a:pt x="2989719" y="528517"/>
                  <a:pt x="2986899" y="528752"/>
                </a:cubicBezTo>
                <a:cubicBezTo>
                  <a:pt x="2983845" y="531572"/>
                  <a:pt x="2980791" y="532981"/>
                  <a:pt x="2977737" y="532981"/>
                </a:cubicBezTo>
                <a:cubicBezTo>
                  <a:pt x="2974682" y="532981"/>
                  <a:pt x="2971981" y="531807"/>
                  <a:pt x="2969631" y="529457"/>
                </a:cubicBezTo>
                <a:cubicBezTo>
                  <a:pt x="2967282" y="527108"/>
                  <a:pt x="2966107" y="524288"/>
                  <a:pt x="2966107" y="520999"/>
                </a:cubicBezTo>
                <a:cubicBezTo>
                  <a:pt x="2966107" y="516300"/>
                  <a:pt x="2968692" y="512306"/>
                  <a:pt x="2973860" y="509016"/>
                </a:cubicBezTo>
                <a:cubicBezTo>
                  <a:pt x="2974096" y="507607"/>
                  <a:pt x="2975153" y="505727"/>
                  <a:pt x="2977032" y="503378"/>
                </a:cubicBezTo>
                <a:cubicBezTo>
                  <a:pt x="2977032" y="499853"/>
                  <a:pt x="2977913" y="496799"/>
                  <a:pt x="2979675" y="494215"/>
                </a:cubicBezTo>
                <a:cubicBezTo>
                  <a:pt x="2981437" y="491630"/>
                  <a:pt x="2984433" y="490221"/>
                  <a:pt x="2988662" y="489986"/>
                </a:cubicBezTo>
                <a:cubicBezTo>
                  <a:pt x="2988428" y="487166"/>
                  <a:pt x="2989191" y="484582"/>
                  <a:pt x="2990953" y="482232"/>
                </a:cubicBezTo>
                <a:cubicBezTo>
                  <a:pt x="2992714" y="479883"/>
                  <a:pt x="2995005" y="478356"/>
                  <a:pt x="2997824" y="477651"/>
                </a:cubicBezTo>
                <a:cubicBezTo>
                  <a:pt x="2998530" y="475536"/>
                  <a:pt x="2999881" y="473715"/>
                  <a:pt x="3001878" y="472188"/>
                </a:cubicBezTo>
                <a:cubicBezTo>
                  <a:pt x="3003875" y="470661"/>
                  <a:pt x="3006048" y="469897"/>
                  <a:pt x="3008398" y="469897"/>
                </a:cubicBezTo>
                <a:cubicBezTo>
                  <a:pt x="3010513" y="468488"/>
                  <a:pt x="3012744" y="467783"/>
                  <a:pt x="3015094" y="467783"/>
                </a:cubicBezTo>
                <a:close/>
                <a:moveTo>
                  <a:pt x="1757793" y="467783"/>
                </a:moveTo>
                <a:cubicBezTo>
                  <a:pt x="1761083" y="467783"/>
                  <a:pt x="1763961" y="469192"/>
                  <a:pt x="1766428" y="472012"/>
                </a:cubicBezTo>
                <a:cubicBezTo>
                  <a:pt x="1768895" y="474831"/>
                  <a:pt x="1770128" y="477886"/>
                  <a:pt x="1770128" y="481175"/>
                </a:cubicBezTo>
                <a:cubicBezTo>
                  <a:pt x="1770128" y="485639"/>
                  <a:pt x="1767661" y="488693"/>
                  <a:pt x="1762728" y="490338"/>
                </a:cubicBezTo>
                <a:cubicBezTo>
                  <a:pt x="1762492" y="493392"/>
                  <a:pt x="1760613" y="495742"/>
                  <a:pt x="1757089" y="497386"/>
                </a:cubicBezTo>
                <a:cubicBezTo>
                  <a:pt x="1756853" y="500441"/>
                  <a:pt x="1755327" y="503554"/>
                  <a:pt x="1752507" y="506726"/>
                </a:cubicBezTo>
                <a:cubicBezTo>
                  <a:pt x="1749688" y="509898"/>
                  <a:pt x="1746750" y="511718"/>
                  <a:pt x="1743697" y="512188"/>
                </a:cubicBezTo>
                <a:cubicBezTo>
                  <a:pt x="1743226" y="515478"/>
                  <a:pt x="1741464" y="519002"/>
                  <a:pt x="1738410" y="522761"/>
                </a:cubicBezTo>
                <a:cubicBezTo>
                  <a:pt x="1735356" y="526520"/>
                  <a:pt x="1732419" y="528517"/>
                  <a:pt x="1729599" y="528752"/>
                </a:cubicBezTo>
                <a:cubicBezTo>
                  <a:pt x="1726545" y="531572"/>
                  <a:pt x="1723490" y="532981"/>
                  <a:pt x="1720438" y="532981"/>
                </a:cubicBezTo>
                <a:cubicBezTo>
                  <a:pt x="1717382" y="532981"/>
                  <a:pt x="1714680" y="531807"/>
                  <a:pt x="1712331" y="529457"/>
                </a:cubicBezTo>
                <a:cubicBezTo>
                  <a:pt x="1709981" y="527108"/>
                  <a:pt x="1708807" y="524288"/>
                  <a:pt x="1708807" y="520999"/>
                </a:cubicBezTo>
                <a:cubicBezTo>
                  <a:pt x="1708807" y="516300"/>
                  <a:pt x="1711391" y="512306"/>
                  <a:pt x="1716560" y="509016"/>
                </a:cubicBezTo>
                <a:cubicBezTo>
                  <a:pt x="1716795" y="507607"/>
                  <a:pt x="1717852" y="505727"/>
                  <a:pt x="1719732" y="503378"/>
                </a:cubicBezTo>
                <a:cubicBezTo>
                  <a:pt x="1719732" y="499853"/>
                  <a:pt x="1720613" y="496799"/>
                  <a:pt x="1722374" y="494215"/>
                </a:cubicBezTo>
                <a:cubicBezTo>
                  <a:pt x="1724137" y="491630"/>
                  <a:pt x="1727133" y="490221"/>
                  <a:pt x="1731362" y="489986"/>
                </a:cubicBezTo>
                <a:cubicBezTo>
                  <a:pt x="1731126" y="487166"/>
                  <a:pt x="1731890" y="484582"/>
                  <a:pt x="1733652" y="482232"/>
                </a:cubicBezTo>
                <a:cubicBezTo>
                  <a:pt x="1735414" y="479883"/>
                  <a:pt x="1737705" y="478356"/>
                  <a:pt x="1740525" y="477651"/>
                </a:cubicBezTo>
                <a:cubicBezTo>
                  <a:pt x="1741230" y="475536"/>
                  <a:pt x="1742581" y="473715"/>
                  <a:pt x="1744578" y="472188"/>
                </a:cubicBezTo>
                <a:cubicBezTo>
                  <a:pt x="1746574" y="470661"/>
                  <a:pt x="1748748" y="469897"/>
                  <a:pt x="1751097" y="469897"/>
                </a:cubicBezTo>
                <a:cubicBezTo>
                  <a:pt x="1753212" y="468488"/>
                  <a:pt x="1755444" y="467783"/>
                  <a:pt x="1757793" y="467783"/>
                </a:cubicBezTo>
                <a:close/>
                <a:moveTo>
                  <a:pt x="959047" y="418091"/>
                </a:moveTo>
                <a:cubicBezTo>
                  <a:pt x="961632" y="418091"/>
                  <a:pt x="963805" y="418913"/>
                  <a:pt x="965567" y="420558"/>
                </a:cubicBezTo>
                <a:cubicBezTo>
                  <a:pt x="967330" y="422202"/>
                  <a:pt x="968210" y="424552"/>
                  <a:pt x="968210" y="427606"/>
                </a:cubicBezTo>
                <a:lnTo>
                  <a:pt x="967858" y="430426"/>
                </a:lnTo>
                <a:cubicBezTo>
                  <a:pt x="969268" y="433245"/>
                  <a:pt x="969972" y="436299"/>
                  <a:pt x="969972" y="439589"/>
                </a:cubicBezTo>
                <a:cubicBezTo>
                  <a:pt x="969972" y="443818"/>
                  <a:pt x="968680" y="447107"/>
                  <a:pt x="966096" y="449457"/>
                </a:cubicBezTo>
                <a:cubicBezTo>
                  <a:pt x="964921" y="458150"/>
                  <a:pt x="959752" y="464141"/>
                  <a:pt x="950589" y="467430"/>
                </a:cubicBezTo>
                <a:cubicBezTo>
                  <a:pt x="949180" y="470250"/>
                  <a:pt x="947182" y="472423"/>
                  <a:pt x="944598" y="473950"/>
                </a:cubicBezTo>
                <a:cubicBezTo>
                  <a:pt x="942013" y="475477"/>
                  <a:pt x="939547" y="476241"/>
                  <a:pt x="937197" y="476241"/>
                </a:cubicBezTo>
                <a:cubicBezTo>
                  <a:pt x="934378" y="476241"/>
                  <a:pt x="932145" y="475301"/>
                  <a:pt x="930501" y="473422"/>
                </a:cubicBezTo>
                <a:cubicBezTo>
                  <a:pt x="928856" y="471542"/>
                  <a:pt x="928269" y="468840"/>
                  <a:pt x="928739" y="465316"/>
                </a:cubicBezTo>
                <a:cubicBezTo>
                  <a:pt x="928269" y="463436"/>
                  <a:pt x="928034" y="462144"/>
                  <a:pt x="928034" y="461439"/>
                </a:cubicBezTo>
                <a:cubicBezTo>
                  <a:pt x="928034" y="459325"/>
                  <a:pt x="928739" y="457210"/>
                  <a:pt x="930149" y="455095"/>
                </a:cubicBezTo>
                <a:cubicBezTo>
                  <a:pt x="931558" y="452981"/>
                  <a:pt x="933320" y="451336"/>
                  <a:pt x="935435" y="450162"/>
                </a:cubicBezTo>
                <a:cubicBezTo>
                  <a:pt x="936139" y="446167"/>
                  <a:pt x="939547" y="442408"/>
                  <a:pt x="945655" y="438884"/>
                </a:cubicBezTo>
                <a:cubicBezTo>
                  <a:pt x="944715" y="436769"/>
                  <a:pt x="944245" y="434537"/>
                  <a:pt x="944245" y="432188"/>
                </a:cubicBezTo>
                <a:cubicBezTo>
                  <a:pt x="944245" y="428194"/>
                  <a:pt x="945832" y="424846"/>
                  <a:pt x="949003" y="422144"/>
                </a:cubicBezTo>
                <a:cubicBezTo>
                  <a:pt x="952175" y="419442"/>
                  <a:pt x="955523" y="418091"/>
                  <a:pt x="959047" y="418091"/>
                </a:cubicBezTo>
                <a:close/>
                <a:moveTo>
                  <a:pt x="5444679" y="296390"/>
                </a:moveTo>
                <a:cubicBezTo>
                  <a:pt x="5447733" y="296390"/>
                  <a:pt x="5449848" y="296860"/>
                  <a:pt x="5451022" y="297800"/>
                </a:cubicBezTo>
                <a:cubicBezTo>
                  <a:pt x="5456191" y="300149"/>
                  <a:pt x="5458776" y="304143"/>
                  <a:pt x="5458776" y="309782"/>
                </a:cubicBezTo>
                <a:cubicBezTo>
                  <a:pt x="5458776" y="312366"/>
                  <a:pt x="5458012" y="314833"/>
                  <a:pt x="5456486" y="317183"/>
                </a:cubicBezTo>
                <a:cubicBezTo>
                  <a:pt x="5454958" y="319532"/>
                  <a:pt x="5452902" y="321295"/>
                  <a:pt x="5450318" y="322469"/>
                </a:cubicBezTo>
                <a:cubicBezTo>
                  <a:pt x="5447733" y="325054"/>
                  <a:pt x="5444679" y="326346"/>
                  <a:pt x="5441154" y="326346"/>
                </a:cubicBezTo>
                <a:cubicBezTo>
                  <a:pt x="5439745" y="326346"/>
                  <a:pt x="5437866" y="325876"/>
                  <a:pt x="5435516" y="324936"/>
                </a:cubicBezTo>
                <a:cubicBezTo>
                  <a:pt x="5431757" y="324701"/>
                  <a:pt x="5428937" y="323350"/>
                  <a:pt x="5427058" y="320883"/>
                </a:cubicBezTo>
                <a:cubicBezTo>
                  <a:pt x="5425178" y="318416"/>
                  <a:pt x="5424238" y="315421"/>
                  <a:pt x="5424238" y="311897"/>
                </a:cubicBezTo>
                <a:cubicBezTo>
                  <a:pt x="5424238" y="308607"/>
                  <a:pt x="5425178" y="305729"/>
                  <a:pt x="5427058" y="303262"/>
                </a:cubicBezTo>
                <a:cubicBezTo>
                  <a:pt x="5428937" y="300795"/>
                  <a:pt x="5431639" y="299444"/>
                  <a:pt x="5435164" y="299209"/>
                </a:cubicBezTo>
                <a:cubicBezTo>
                  <a:pt x="5437278" y="297330"/>
                  <a:pt x="5440450" y="296390"/>
                  <a:pt x="5444679" y="296390"/>
                </a:cubicBezTo>
                <a:close/>
                <a:moveTo>
                  <a:pt x="1377510" y="296390"/>
                </a:moveTo>
                <a:cubicBezTo>
                  <a:pt x="1380565" y="296390"/>
                  <a:pt x="1382679" y="296860"/>
                  <a:pt x="1383854" y="297800"/>
                </a:cubicBezTo>
                <a:cubicBezTo>
                  <a:pt x="1389023" y="300149"/>
                  <a:pt x="1391607" y="304143"/>
                  <a:pt x="1391607" y="309782"/>
                </a:cubicBezTo>
                <a:cubicBezTo>
                  <a:pt x="1391607" y="312366"/>
                  <a:pt x="1390844" y="314833"/>
                  <a:pt x="1389316" y="317183"/>
                </a:cubicBezTo>
                <a:cubicBezTo>
                  <a:pt x="1387789" y="319532"/>
                  <a:pt x="1385733" y="321295"/>
                  <a:pt x="1383148" y="322469"/>
                </a:cubicBezTo>
                <a:cubicBezTo>
                  <a:pt x="1380565" y="325054"/>
                  <a:pt x="1377510" y="326346"/>
                  <a:pt x="1373986" y="326346"/>
                </a:cubicBezTo>
                <a:cubicBezTo>
                  <a:pt x="1372576" y="326346"/>
                  <a:pt x="1370696" y="325876"/>
                  <a:pt x="1368347" y="324936"/>
                </a:cubicBezTo>
                <a:cubicBezTo>
                  <a:pt x="1364588" y="324701"/>
                  <a:pt x="1361768" y="323350"/>
                  <a:pt x="1359888" y="320883"/>
                </a:cubicBezTo>
                <a:cubicBezTo>
                  <a:pt x="1358009" y="318416"/>
                  <a:pt x="1357069" y="315421"/>
                  <a:pt x="1357069" y="311897"/>
                </a:cubicBezTo>
                <a:cubicBezTo>
                  <a:pt x="1357069" y="308607"/>
                  <a:pt x="1358009" y="305729"/>
                  <a:pt x="1359888" y="303262"/>
                </a:cubicBezTo>
                <a:cubicBezTo>
                  <a:pt x="1361768" y="300795"/>
                  <a:pt x="1364470" y="299444"/>
                  <a:pt x="1367994" y="299209"/>
                </a:cubicBezTo>
                <a:cubicBezTo>
                  <a:pt x="1370109" y="297330"/>
                  <a:pt x="1373281" y="296390"/>
                  <a:pt x="1377510" y="296390"/>
                </a:cubicBezTo>
                <a:close/>
                <a:moveTo>
                  <a:pt x="7702494" y="233306"/>
                </a:moveTo>
                <a:cubicBezTo>
                  <a:pt x="7705079" y="233306"/>
                  <a:pt x="7707311" y="233952"/>
                  <a:pt x="7709190" y="235244"/>
                </a:cubicBezTo>
                <a:cubicBezTo>
                  <a:pt x="7711070" y="236536"/>
                  <a:pt x="7712245" y="238475"/>
                  <a:pt x="7712715" y="241059"/>
                </a:cubicBezTo>
                <a:cubicBezTo>
                  <a:pt x="7714359" y="243644"/>
                  <a:pt x="7715182" y="247050"/>
                  <a:pt x="7715182" y="251279"/>
                </a:cubicBezTo>
                <a:cubicBezTo>
                  <a:pt x="7715182" y="256918"/>
                  <a:pt x="7714242" y="260677"/>
                  <a:pt x="7712362" y="262557"/>
                </a:cubicBezTo>
                <a:cubicBezTo>
                  <a:pt x="7713068" y="262792"/>
                  <a:pt x="7713420" y="263967"/>
                  <a:pt x="7713420" y="266081"/>
                </a:cubicBezTo>
                <a:cubicBezTo>
                  <a:pt x="7713420" y="270310"/>
                  <a:pt x="7712186" y="275421"/>
                  <a:pt x="7709719" y="281412"/>
                </a:cubicBezTo>
                <a:cubicBezTo>
                  <a:pt x="7707252" y="287403"/>
                  <a:pt x="7704727" y="290516"/>
                  <a:pt x="7702142" y="290751"/>
                </a:cubicBezTo>
                <a:cubicBezTo>
                  <a:pt x="7701437" y="295215"/>
                  <a:pt x="7700321" y="298622"/>
                  <a:pt x="7698794" y="300971"/>
                </a:cubicBezTo>
                <a:cubicBezTo>
                  <a:pt x="7697267" y="303321"/>
                  <a:pt x="7694859" y="305083"/>
                  <a:pt x="7691569" y="306258"/>
                </a:cubicBezTo>
                <a:cubicBezTo>
                  <a:pt x="7686401" y="311897"/>
                  <a:pt x="7681232" y="314716"/>
                  <a:pt x="7676063" y="314716"/>
                </a:cubicBezTo>
                <a:cubicBezTo>
                  <a:pt x="7671833" y="314716"/>
                  <a:pt x="7668427" y="312601"/>
                  <a:pt x="7665843" y="308372"/>
                </a:cubicBezTo>
                <a:cubicBezTo>
                  <a:pt x="7664902" y="306493"/>
                  <a:pt x="7664433" y="304731"/>
                  <a:pt x="7664433" y="303086"/>
                </a:cubicBezTo>
                <a:cubicBezTo>
                  <a:pt x="7664433" y="299562"/>
                  <a:pt x="7665666" y="296272"/>
                  <a:pt x="7668133" y="293218"/>
                </a:cubicBezTo>
                <a:cubicBezTo>
                  <a:pt x="7670600" y="290164"/>
                  <a:pt x="7674066" y="288167"/>
                  <a:pt x="7678530" y="287227"/>
                </a:cubicBezTo>
                <a:cubicBezTo>
                  <a:pt x="7678295" y="286757"/>
                  <a:pt x="7678177" y="285817"/>
                  <a:pt x="7678177" y="284407"/>
                </a:cubicBezTo>
                <a:cubicBezTo>
                  <a:pt x="7678177" y="281588"/>
                  <a:pt x="7678823" y="278827"/>
                  <a:pt x="7680115" y="276125"/>
                </a:cubicBezTo>
                <a:cubicBezTo>
                  <a:pt x="7681408" y="273424"/>
                  <a:pt x="7682994" y="271955"/>
                  <a:pt x="7684873" y="271720"/>
                </a:cubicBezTo>
                <a:cubicBezTo>
                  <a:pt x="7683698" y="271015"/>
                  <a:pt x="7683111" y="269136"/>
                  <a:pt x="7683111" y="266081"/>
                </a:cubicBezTo>
                <a:cubicBezTo>
                  <a:pt x="7683111" y="263027"/>
                  <a:pt x="7683698" y="259503"/>
                  <a:pt x="7684873" y="255509"/>
                </a:cubicBezTo>
                <a:cubicBezTo>
                  <a:pt x="7686048" y="251514"/>
                  <a:pt x="7687223" y="248578"/>
                  <a:pt x="7688398" y="246698"/>
                </a:cubicBezTo>
                <a:cubicBezTo>
                  <a:pt x="7687928" y="242939"/>
                  <a:pt x="7689220" y="239767"/>
                  <a:pt x="7692274" y="237182"/>
                </a:cubicBezTo>
                <a:cubicBezTo>
                  <a:pt x="7695329" y="234598"/>
                  <a:pt x="7698735" y="233306"/>
                  <a:pt x="7702494" y="233306"/>
                </a:cubicBezTo>
                <a:close/>
                <a:moveTo>
                  <a:pt x="2482800" y="233306"/>
                </a:moveTo>
                <a:cubicBezTo>
                  <a:pt x="2485384" y="233306"/>
                  <a:pt x="2487616" y="233952"/>
                  <a:pt x="2489495" y="235244"/>
                </a:cubicBezTo>
                <a:cubicBezTo>
                  <a:pt x="2491376" y="236536"/>
                  <a:pt x="2492550" y="238475"/>
                  <a:pt x="2493020" y="241059"/>
                </a:cubicBezTo>
                <a:cubicBezTo>
                  <a:pt x="2494664" y="243644"/>
                  <a:pt x="2495487" y="247050"/>
                  <a:pt x="2495487" y="251279"/>
                </a:cubicBezTo>
                <a:cubicBezTo>
                  <a:pt x="2495487" y="256918"/>
                  <a:pt x="2494547" y="260677"/>
                  <a:pt x="2492668" y="262557"/>
                </a:cubicBezTo>
                <a:cubicBezTo>
                  <a:pt x="2493372" y="262792"/>
                  <a:pt x="2493725" y="263967"/>
                  <a:pt x="2493725" y="266081"/>
                </a:cubicBezTo>
                <a:cubicBezTo>
                  <a:pt x="2493725" y="270310"/>
                  <a:pt x="2492492" y="275421"/>
                  <a:pt x="2490024" y="281412"/>
                </a:cubicBezTo>
                <a:cubicBezTo>
                  <a:pt x="2487558" y="287403"/>
                  <a:pt x="2485032" y="290516"/>
                  <a:pt x="2482447" y="290751"/>
                </a:cubicBezTo>
                <a:cubicBezTo>
                  <a:pt x="2481743" y="295215"/>
                  <a:pt x="2480626" y="298622"/>
                  <a:pt x="2479099" y="300971"/>
                </a:cubicBezTo>
                <a:cubicBezTo>
                  <a:pt x="2477572" y="303321"/>
                  <a:pt x="2475164" y="305083"/>
                  <a:pt x="2471874" y="306258"/>
                </a:cubicBezTo>
                <a:cubicBezTo>
                  <a:pt x="2466705" y="311897"/>
                  <a:pt x="2461537" y="314716"/>
                  <a:pt x="2456368" y="314716"/>
                </a:cubicBezTo>
                <a:cubicBezTo>
                  <a:pt x="2452139" y="314716"/>
                  <a:pt x="2448732" y="312601"/>
                  <a:pt x="2446147" y="308372"/>
                </a:cubicBezTo>
                <a:cubicBezTo>
                  <a:pt x="2445207" y="306493"/>
                  <a:pt x="2444738" y="304731"/>
                  <a:pt x="2444738" y="303086"/>
                </a:cubicBezTo>
                <a:cubicBezTo>
                  <a:pt x="2444738" y="299562"/>
                  <a:pt x="2445971" y="296272"/>
                  <a:pt x="2448438" y="293218"/>
                </a:cubicBezTo>
                <a:cubicBezTo>
                  <a:pt x="2450905" y="290164"/>
                  <a:pt x="2454370" y="288167"/>
                  <a:pt x="2458835" y="287227"/>
                </a:cubicBezTo>
                <a:cubicBezTo>
                  <a:pt x="2458600" y="286757"/>
                  <a:pt x="2458482" y="285817"/>
                  <a:pt x="2458482" y="284407"/>
                </a:cubicBezTo>
                <a:cubicBezTo>
                  <a:pt x="2458482" y="281588"/>
                  <a:pt x="2459129" y="278827"/>
                  <a:pt x="2460420" y="276125"/>
                </a:cubicBezTo>
                <a:cubicBezTo>
                  <a:pt x="2461712" y="273424"/>
                  <a:pt x="2463298" y="271955"/>
                  <a:pt x="2465178" y="271720"/>
                </a:cubicBezTo>
                <a:cubicBezTo>
                  <a:pt x="2464003" y="271015"/>
                  <a:pt x="2463417" y="269136"/>
                  <a:pt x="2463417" y="266081"/>
                </a:cubicBezTo>
                <a:cubicBezTo>
                  <a:pt x="2463417" y="263027"/>
                  <a:pt x="2464003" y="259503"/>
                  <a:pt x="2465178" y="255509"/>
                </a:cubicBezTo>
                <a:cubicBezTo>
                  <a:pt x="2466352" y="251514"/>
                  <a:pt x="2467528" y="248578"/>
                  <a:pt x="2468702" y="246698"/>
                </a:cubicBezTo>
                <a:cubicBezTo>
                  <a:pt x="2468232" y="242939"/>
                  <a:pt x="2469525" y="239767"/>
                  <a:pt x="2472579" y="237182"/>
                </a:cubicBezTo>
                <a:cubicBezTo>
                  <a:pt x="2475634" y="234598"/>
                  <a:pt x="2479040" y="233306"/>
                  <a:pt x="2482800" y="233306"/>
                </a:cubicBezTo>
                <a:close/>
                <a:moveTo>
                  <a:pt x="7437509" y="174803"/>
                </a:moveTo>
                <a:cubicBezTo>
                  <a:pt x="7435394" y="176918"/>
                  <a:pt x="7432457" y="177975"/>
                  <a:pt x="7428698" y="177975"/>
                </a:cubicBezTo>
                <a:cubicBezTo>
                  <a:pt x="7426349" y="177975"/>
                  <a:pt x="7423999" y="177388"/>
                  <a:pt x="7421650" y="176213"/>
                </a:cubicBezTo>
                <a:cubicBezTo>
                  <a:pt x="7419066" y="178797"/>
                  <a:pt x="7415894" y="180090"/>
                  <a:pt x="7412134" y="180090"/>
                </a:cubicBezTo>
                <a:cubicBezTo>
                  <a:pt x="7410960" y="180090"/>
                  <a:pt x="7409198" y="179620"/>
                  <a:pt x="7406848" y="178680"/>
                </a:cubicBezTo>
                <a:cubicBezTo>
                  <a:pt x="7403324" y="182204"/>
                  <a:pt x="7400152" y="183261"/>
                  <a:pt x="7397333" y="181852"/>
                </a:cubicBezTo>
                <a:cubicBezTo>
                  <a:pt x="7395923" y="185141"/>
                  <a:pt x="7394102" y="187373"/>
                  <a:pt x="7391870" y="188548"/>
                </a:cubicBezTo>
                <a:cubicBezTo>
                  <a:pt x="7389638" y="189723"/>
                  <a:pt x="7386525" y="190310"/>
                  <a:pt x="7382531" y="190310"/>
                </a:cubicBezTo>
                <a:cubicBezTo>
                  <a:pt x="7381591" y="192894"/>
                  <a:pt x="7380005" y="195009"/>
                  <a:pt x="7377773" y="196654"/>
                </a:cubicBezTo>
                <a:cubicBezTo>
                  <a:pt x="7375541" y="198298"/>
                  <a:pt x="7373250" y="198886"/>
                  <a:pt x="7370901" y="198416"/>
                </a:cubicBezTo>
                <a:cubicBezTo>
                  <a:pt x="7372076" y="200060"/>
                  <a:pt x="7372663" y="201940"/>
                  <a:pt x="7372663" y="204055"/>
                </a:cubicBezTo>
                <a:cubicBezTo>
                  <a:pt x="7372663" y="207579"/>
                  <a:pt x="7371606" y="210751"/>
                  <a:pt x="7369491" y="213570"/>
                </a:cubicBezTo>
                <a:cubicBezTo>
                  <a:pt x="7372310" y="216389"/>
                  <a:pt x="7373720" y="219091"/>
                  <a:pt x="7373720" y="221676"/>
                </a:cubicBezTo>
                <a:cubicBezTo>
                  <a:pt x="7373720" y="223555"/>
                  <a:pt x="7373250" y="225905"/>
                  <a:pt x="7372310" y="228724"/>
                </a:cubicBezTo>
                <a:cubicBezTo>
                  <a:pt x="7373250" y="228724"/>
                  <a:pt x="7374601" y="229253"/>
                  <a:pt x="7376363" y="230310"/>
                </a:cubicBezTo>
                <a:cubicBezTo>
                  <a:pt x="7378125" y="231367"/>
                  <a:pt x="7379124" y="232484"/>
                  <a:pt x="7379359" y="233658"/>
                </a:cubicBezTo>
                <a:cubicBezTo>
                  <a:pt x="7381238" y="232953"/>
                  <a:pt x="7383588" y="232601"/>
                  <a:pt x="7386407" y="232601"/>
                </a:cubicBezTo>
                <a:cubicBezTo>
                  <a:pt x="7391576" y="232601"/>
                  <a:pt x="7394983" y="233776"/>
                  <a:pt x="7396628" y="236125"/>
                </a:cubicBezTo>
                <a:cubicBezTo>
                  <a:pt x="7399212" y="235185"/>
                  <a:pt x="7401914" y="234716"/>
                  <a:pt x="7404733" y="234716"/>
                </a:cubicBezTo>
                <a:cubicBezTo>
                  <a:pt x="7409198" y="234716"/>
                  <a:pt x="7412722" y="236008"/>
                  <a:pt x="7415306" y="238592"/>
                </a:cubicBezTo>
                <a:cubicBezTo>
                  <a:pt x="7417186" y="236713"/>
                  <a:pt x="7420299" y="235185"/>
                  <a:pt x="7424646" y="234011"/>
                </a:cubicBezTo>
                <a:cubicBezTo>
                  <a:pt x="7428992" y="232836"/>
                  <a:pt x="7432928" y="232249"/>
                  <a:pt x="7436452" y="232249"/>
                </a:cubicBezTo>
                <a:cubicBezTo>
                  <a:pt x="7438566" y="228019"/>
                  <a:pt x="7442325" y="225552"/>
                  <a:pt x="7447729" y="224848"/>
                </a:cubicBezTo>
                <a:cubicBezTo>
                  <a:pt x="7448199" y="223203"/>
                  <a:pt x="7449491" y="221088"/>
                  <a:pt x="7451606" y="218504"/>
                </a:cubicBezTo>
                <a:cubicBezTo>
                  <a:pt x="7450666" y="217094"/>
                  <a:pt x="7449844" y="215215"/>
                  <a:pt x="7449139" y="212865"/>
                </a:cubicBezTo>
                <a:cubicBezTo>
                  <a:pt x="7448434" y="210516"/>
                  <a:pt x="7448082" y="208166"/>
                  <a:pt x="7448082" y="205817"/>
                </a:cubicBezTo>
                <a:cubicBezTo>
                  <a:pt x="7448082" y="200883"/>
                  <a:pt x="7449256" y="197241"/>
                  <a:pt x="7451606" y="194892"/>
                </a:cubicBezTo>
                <a:cubicBezTo>
                  <a:pt x="7449021" y="191602"/>
                  <a:pt x="7447729" y="187726"/>
                  <a:pt x="7447729" y="183261"/>
                </a:cubicBezTo>
                <a:cubicBezTo>
                  <a:pt x="7447729" y="180207"/>
                  <a:pt x="7448199" y="177623"/>
                  <a:pt x="7449139" y="175508"/>
                </a:cubicBezTo>
                <a:cubicBezTo>
                  <a:pt x="7447259" y="176683"/>
                  <a:pt x="7445145" y="177270"/>
                  <a:pt x="7442796" y="177270"/>
                </a:cubicBezTo>
                <a:cubicBezTo>
                  <a:pt x="7440681" y="177270"/>
                  <a:pt x="7438919" y="176448"/>
                  <a:pt x="7437509" y="174803"/>
                </a:cubicBezTo>
                <a:close/>
                <a:moveTo>
                  <a:pt x="6637409" y="174803"/>
                </a:moveTo>
                <a:cubicBezTo>
                  <a:pt x="6635294" y="176918"/>
                  <a:pt x="6632357" y="177975"/>
                  <a:pt x="6628598" y="177975"/>
                </a:cubicBezTo>
                <a:cubicBezTo>
                  <a:pt x="6626249" y="177975"/>
                  <a:pt x="6623899" y="177388"/>
                  <a:pt x="6621550" y="176213"/>
                </a:cubicBezTo>
                <a:cubicBezTo>
                  <a:pt x="6618966" y="178797"/>
                  <a:pt x="6615794" y="180090"/>
                  <a:pt x="6612034" y="180090"/>
                </a:cubicBezTo>
                <a:cubicBezTo>
                  <a:pt x="6610860" y="180090"/>
                  <a:pt x="6609098" y="179620"/>
                  <a:pt x="6606748" y="178680"/>
                </a:cubicBezTo>
                <a:cubicBezTo>
                  <a:pt x="6603224" y="182204"/>
                  <a:pt x="6600052" y="183261"/>
                  <a:pt x="6597233" y="181852"/>
                </a:cubicBezTo>
                <a:cubicBezTo>
                  <a:pt x="6595823" y="185141"/>
                  <a:pt x="6594002" y="187373"/>
                  <a:pt x="6591770" y="188548"/>
                </a:cubicBezTo>
                <a:cubicBezTo>
                  <a:pt x="6589538" y="189723"/>
                  <a:pt x="6586425" y="190310"/>
                  <a:pt x="6582431" y="190310"/>
                </a:cubicBezTo>
                <a:cubicBezTo>
                  <a:pt x="6581491" y="192894"/>
                  <a:pt x="6579905" y="195009"/>
                  <a:pt x="6577673" y="196654"/>
                </a:cubicBezTo>
                <a:cubicBezTo>
                  <a:pt x="6575441" y="198298"/>
                  <a:pt x="6573150" y="198886"/>
                  <a:pt x="6570801" y="198416"/>
                </a:cubicBezTo>
                <a:cubicBezTo>
                  <a:pt x="6571976" y="200060"/>
                  <a:pt x="6572563" y="201940"/>
                  <a:pt x="6572563" y="204055"/>
                </a:cubicBezTo>
                <a:cubicBezTo>
                  <a:pt x="6572563" y="207579"/>
                  <a:pt x="6571506" y="210751"/>
                  <a:pt x="6569391" y="213570"/>
                </a:cubicBezTo>
                <a:cubicBezTo>
                  <a:pt x="6572210" y="216389"/>
                  <a:pt x="6573620" y="219091"/>
                  <a:pt x="6573620" y="221676"/>
                </a:cubicBezTo>
                <a:cubicBezTo>
                  <a:pt x="6573620" y="223555"/>
                  <a:pt x="6573150" y="225905"/>
                  <a:pt x="6572210" y="228724"/>
                </a:cubicBezTo>
                <a:cubicBezTo>
                  <a:pt x="6573150" y="228724"/>
                  <a:pt x="6574501" y="229253"/>
                  <a:pt x="6576263" y="230310"/>
                </a:cubicBezTo>
                <a:cubicBezTo>
                  <a:pt x="6578025" y="231367"/>
                  <a:pt x="6579024" y="232484"/>
                  <a:pt x="6579259" y="233658"/>
                </a:cubicBezTo>
                <a:cubicBezTo>
                  <a:pt x="6581138" y="232953"/>
                  <a:pt x="6583488" y="232601"/>
                  <a:pt x="6586307" y="232601"/>
                </a:cubicBezTo>
                <a:cubicBezTo>
                  <a:pt x="6591476" y="232601"/>
                  <a:pt x="6594883" y="233776"/>
                  <a:pt x="6596528" y="236125"/>
                </a:cubicBezTo>
                <a:cubicBezTo>
                  <a:pt x="6599112" y="235185"/>
                  <a:pt x="6601814" y="234716"/>
                  <a:pt x="6604633" y="234716"/>
                </a:cubicBezTo>
                <a:cubicBezTo>
                  <a:pt x="6609098" y="234716"/>
                  <a:pt x="6612622" y="236008"/>
                  <a:pt x="6615206" y="238592"/>
                </a:cubicBezTo>
                <a:cubicBezTo>
                  <a:pt x="6617086" y="236713"/>
                  <a:pt x="6620199" y="235185"/>
                  <a:pt x="6624546" y="234011"/>
                </a:cubicBezTo>
                <a:cubicBezTo>
                  <a:pt x="6628892" y="232836"/>
                  <a:pt x="6632828" y="232249"/>
                  <a:pt x="6636352" y="232249"/>
                </a:cubicBezTo>
                <a:cubicBezTo>
                  <a:pt x="6638466" y="228019"/>
                  <a:pt x="6642225" y="225552"/>
                  <a:pt x="6647629" y="224848"/>
                </a:cubicBezTo>
                <a:cubicBezTo>
                  <a:pt x="6648099" y="223203"/>
                  <a:pt x="6649391" y="221088"/>
                  <a:pt x="6651506" y="218504"/>
                </a:cubicBezTo>
                <a:cubicBezTo>
                  <a:pt x="6650566" y="217094"/>
                  <a:pt x="6649744" y="215215"/>
                  <a:pt x="6649039" y="212865"/>
                </a:cubicBezTo>
                <a:cubicBezTo>
                  <a:pt x="6648334" y="210516"/>
                  <a:pt x="6647982" y="208166"/>
                  <a:pt x="6647982" y="205817"/>
                </a:cubicBezTo>
                <a:cubicBezTo>
                  <a:pt x="6647982" y="200883"/>
                  <a:pt x="6649156" y="197241"/>
                  <a:pt x="6651506" y="194892"/>
                </a:cubicBezTo>
                <a:cubicBezTo>
                  <a:pt x="6648921" y="191602"/>
                  <a:pt x="6647629" y="187726"/>
                  <a:pt x="6647629" y="183261"/>
                </a:cubicBezTo>
                <a:cubicBezTo>
                  <a:pt x="6647629" y="180207"/>
                  <a:pt x="6648099" y="177623"/>
                  <a:pt x="6649039" y="175508"/>
                </a:cubicBezTo>
                <a:cubicBezTo>
                  <a:pt x="6647159" y="176683"/>
                  <a:pt x="6645045" y="177270"/>
                  <a:pt x="6642696" y="177270"/>
                </a:cubicBezTo>
                <a:cubicBezTo>
                  <a:pt x="6640581" y="177270"/>
                  <a:pt x="6638819" y="176448"/>
                  <a:pt x="6637409" y="174803"/>
                </a:cubicBezTo>
                <a:close/>
                <a:moveTo>
                  <a:pt x="6056384" y="174803"/>
                </a:moveTo>
                <a:cubicBezTo>
                  <a:pt x="6054269" y="176918"/>
                  <a:pt x="6051332" y="177975"/>
                  <a:pt x="6047573" y="177975"/>
                </a:cubicBezTo>
                <a:cubicBezTo>
                  <a:pt x="6045224" y="177975"/>
                  <a:pt x="6042874" y="177388"/>
                  <a:pt x="6040525" y="176213"/>
                </a:cubicBezTo>
                <a:cubicBezTo>
                  <a:pt x="6037941" y="178797"/>
                  <a:pt x="6034769" y="180090"/>
                  <a:pt x="6031009" y="180090"/>
                </a:cubicBezTo>
                <a:cubicBezTo>
                  <a:pt x="6029835" y="180090"/>
                  <a:pt x="6028073" y="179620"/>
                  <a:pt x="6025723" y="178680"/>
                </a:cubicBezTo>
                <a:cubicBezTo>
                  <a:pt x="6022199" y="182204"/>
                  <a:pt x="6019027" y="183261"/>
                  <a:pt x="6016208" y="181852"/>
                </a:cubicBezTo>
                <a:cubicBezTo>
                  <a:pt x="6014798" y="185141"/>
                  <a:pt x="6012977" y="187373"/>
                  <a:pt x="6010745" y="188548"/>
                </a:cubicBezTo>
                <a:cubicBezTo>
                  <a:pt x="6008513" y="189723"/>
                  <a:pt x="6005400" y="190310"/>
                  <a:pt x="6001406" y="190310"/>
                </a:cubicBezTo>
                <a:cubicBezTo>
                  <a:pt x="6000466" y="192894"/>
                  <a:pt x="5998880" y="195009"/>
                  <a:pt x="5996648" y="196654"/>
                </a:cubicBezTo>
                <a:cubicBezTo>
                  <a:pt x="5994416" y="198298"/>
                  <a:pt x="5992125" y="198886"/>
                  <a:pt x="5989776" y="198416"/>
                </a:cubicBezTo>
                <a:cubicBezTo>
                  <a:pt x="5990951" y="200060"/>
                  <a:pt x="5991538" y="201940"/>
                  <a:pt x="5991538" y="204055"/>
                </a:cubicBezTo>
                <a:cubicBezTo>
                  <a:pt x="5991538" y="207579"/>
                  <a:pt x="5990481" y="210751"/>
                  <a:pt x="5988366" y="213570"/>
                </a:cubicBezTo>
                <a:cubicBezTo>
                  <a:pt x="5991185" y="216389"/>
                  <a:pt x="5992595" y="219091"/>
                  <a:pt x="5992595" y="221676"/>
                </a:cubicBezTo>
                <a:cubicBezTo>
                  <a:pt x="5992595" y="223555"/>
                  <a:pt x="5992125" y="225905"/>
                  <a:pt x="5991185" y="228724"/>
                </a:cubicBezTo>
                <a:cubicBezTo>
                  <a:pt x="5992125" y="228724"/>
                  <a:pt x="5993476" y="229253"/>
                  <a:pt x="5995238" y="230310"/>
                </a:cubicBezTo>
                <a:cubicBezTo>
                  <a:pt x="5997000" y="231367"/>
                  <a:pt x="5997999" y="232484"/>
                  <a:pt x="5998234" y="233658"/>
                </a:cubicBezTo>
                <a:cubicBezTo>
                  <a:pt x="6000113" y="232953"/>
                  <a:pt x="6002463" y="232601"/>
                  <a:pt x="6005282" y="232601"/>
                </a:cubicBezTo>
                <a:cubicBezTo>
                  <a:pt x="6010451" y="232601"/>
                  <a:pt x="6013858" y="233776"/>
                  <a:pt x="6015503" y="236125"/>
                </a:cubicBezTo>
                <a:cubicBezTo>
                  <a:pt x="6018087" y="235185"/>
                  <a:pt x="6020789" y="234716"/>
                  <a:pt x="6023608" y="234716"/>
                </a:cubicBezTo>
                <a:cubicBezTo>
                  <a:pt x="6028073" y="234716"/>
                  <a:pt x="6031597" y="236008"/>
                  <a:pt x="6034181" y="238592"/>
                </a:cubicBezTo>
                <a:cubicBezTo>
                  <a:pt x="6036061" y="236713"/>
                  <a:pt x="6039174" y="235185"/>
                  <a:pt x="6043521" y="234011"/>
                </a:cubicBezTo>
                <a:cubicBezTo>
                  <a:pt x="6047867" y="232836"/>
                  <a:pt x="6051803" y="232249"/>
                  <a:pt x="6055327" y="232249"/>
                </a:cubicBezTo>
                <a:cubicBezTo>
                  <a:pt x="6057441" y="228019"/>
                  <a:pt x="6061200" y="225552"/>
                  <a:pt x="6066604" y="224848"/>
                </a:cubicBezTo>
                <a:cubicBezTo>
                  <a:pt x="6067074" y="223203"/>
                  <a:pt x="6068366" y="221088"/>
                  <a:pt x="6070481" y="218504"/>
                </a:cubicBezTo>
                <a:cubicBezTo>
                  <a:pt x="6069541" y="217094"/>
                  <a:pt x="6068719" y="215215"/>
                  <a:pt x="6068014" y="212865"/>
                </a:cubicBezTo>
                <a:cubicBezTo>
                  <a:pt x="6067309" y="210516"/>
                  <a:pt x="6066957" y="208166"/>
                  <a:pt x="6066957" y="205817"/>
                </a:cubicBezTo>
                <a:cubicBezTo>
                  <a:pt x="6066957" y="200883"/>
                  <a:pt x="6068131" y="197241"/>
                  <a:pt x="6070481" y="194892"/>
                </a:cubicBezTo>
                <a:cubicBezTo>
                  <a:pt x="6067896" y="191602"/>
                  <a:pt x="6066604" y="187726"/>
                  <a:pt x="6066604" y="183261"/>
                </a:cubicBezTo>
                <a:cubicBezTo>
                  <a:pt x="6066604" y="180207"/>
                  <a:pt x="6067074" y="177623"/>
                  <a:pt x="6068014" y="175508"/>
                </a:cubicBezTo>
                <a:cubicBezTo>
                  <a:pt x="6066134" y="176683"/>
                  <a:pt x="6064020" y="177270"/>
                  <a:pt x="6061671" y="177270"/>
                </a:cubicBezTo>
                <a:cubicBezTo>
                  <a:pt x="6059556" y="177270"/>
                  <a:pt x="6057794" y="176448"/>
                  <a:pt x="6056384" y="174803"/>
                </a:cubicBezTo>
                <a:close/>
                <a:moveTo>
                  <a:pt x="4703834" y="174803"/>
                </a:moveTo>
                <a:cubicBezTo>
                  <a:pt x="4701719" y="176918"/>
                  <a:pt x="4698783" y="177975"/>
                  <a:pt x="4695023" y="177975"/>
                </a:cubicBezTo>
                <a:cubicBezTo>
                  <a:pt x="4692674" y="177975"/>
                  <a:pt x="4690324" y="177388"/>
                  <a:pt x="4687975" y="176213"/>
                </a:cubicBezTo>
                <a:cubicBezTo>
                  <a:pt x="4685390" y="178797"/>
                  <a:pt x="4682219" y="180090"/>
                  <a:pt x="4678459" y="180090"/>
                </a:cubicBezTo>
                <a:cubicBezTo>
                  <a:pt x="4677285" y="180090"/>
                  <a:pt x="4675523" y="179620"/>
                  <a:pt x="4673173" y="178680"/>
                </a:cubicBezTo>
                <a:cubicBezTo>
                  <a:pt x="4669649" y="182204"/>
                  <a:pt x="4666477" y="183261"/>
                  <a:pt x="4663657" y="181852"/>
                </a:cubicBezTo>
                <a:cubicBezTo>
                  <a:pt x="4662248" y="185141"/>
                  <a:pt x="4660427" y="187373"/>
                  <a:pt x="4658195" y="188548"/>
                </a:cubicBezTo>
                <a:cubicBezTo>
                  <a:pt x="4655963" y="189723"/>
                  <a:pt x="4652850" y="190310"/>
                  <a:pt x="4648856" y="190310"/>
                </a:cubicBezTo>
                <a:cubicBezTo>
                  <a:pt x="4647916" y="192894"/>
                  <a:pt x="4646330" y="195009"/>
                  <a:pt x="4644098" y="196654"/>
                </a:cubicBezTo>
                <a:cubicBezTo>
                  <a:pt x="4641866" y="198298"/>
                  <a:pt x="4639575" y="198886"/>
                  <a:pt x="4637226" y="198416"/>
                </a:cubicBezTo>
                <a:cubicBezTo>
                  <a:pt x="4638401" y="200060"/>
                  <a:pt x="4638988" y="201940"/>
                  <a:pt x="4638988" y="204055"/>
                </a:cubicBezTo>
                <a:cubicBezTo>
                  <a:pt x="4638988" y="207579"/>
                  <a:pt x="4637931" y="210751"/>
                  <a:pt x="4635816" y="213570"/>
                </a:cubicBezTo>
                <a:cubicBezTo>
                  <a:pt x="4638635" y="216389"/>
                  <a:pt x="4640045" y="219091"/>
                  <a:pt x="4640045" y="221676"/>
                </a:cubicBezTo>
                <a:cubicBezTo>
                  <a:pt x="4640045" y="223555"/>
                  <a:pt x="4639575" y="225905"/>
                  <a:pt x="4638635" y="228724"/>
                </a:cubicBezTo>
                <a:cubicBezTo>
                  <a:pt x="4639575" y="228724"/>
                  <a:pt x="4640926" y="229253"/>
                  <a:pt x="4642688" y="230310"/>
                </a:cubicBezTo>
                <a:cubicBezTo>
                  <a:pt x="4644450" y="231367"/>
                  <a:pt x="4645449" y="232484"/>
                  <a:pt x="4645684" y="233658"/>
                </a:cubicBezTo>
                <a:cubicBezTo>
                  <a:pt x="4647563" y="232953"/>
                  <a:pt x="4649913" y="232601"/>
                  <a:pt x="4652733" y="232601"/>
                </a:cubicBezTo>
                <a:cubicBezTo>
                  <a:pt x="4657901" y="232601"/>
                  <a:pt x="4661308" y="233776"/>
                  <a:pt x="4662953" y="236125"/>
                </a:cubicBezTo>
                <a:cubicBezTo>
                  <a:pt x="4665537" y="235185"/>
                  <a:pt x="4668239" y="234716"/>
                  <a:pt x="4671058" y="234716"/>
                </a:cubicBezTo>
                <a:cubicBezTo>
                  <a:pt x="4675523" y="234716"/>
                  <a:pt x="4679047" y="236008"/>
                  <a:pt x="4681631" y="238592"/>
                </a:cubicBezTo>
                <a:cubicBezTo>
                  <a:pt x="4683511" y="236713"/>
                  <a:pt x="4686624" y="235185"/>
                  <a:pt x="4690971" y="234011"/>
                </a:cubicBezTo>
                <a:cubicBezTo>
                  <a:pt x="4695317" y="232836"/>
                  <a:pt x="4699252" y="232249"/>
                  <a:pt x="4702777" y="232249"/>
                </a:cubicBezTo>
                <a:cubicBezTo>
                  <a:pt x="4704891" y="228019"/>
                  <a:pt x="4708650" y="225552"/>
                  <a:pt x="4714054" y="224848"/>
                </a:cubicBezTo>
                <a:cubicBezTo>
                  <a:pt x="4714524" y="223203"/>
                  <a:pt x="4715816" y="221088"/>
                  <a:pt x="4717931" y="218504"/>
                </a:cubicBezTo>
                <a:cubicBezTo>
                  <a:pt x="4716991" y="217094"/>
                  <a:pt x="4716169" y="215215"/>
                  <a:pt x="4715464" y="212865"/>
                </a:cubicBezTo>
                <a:cubicBezTo>
                  <a:pt x="4714759" y="210516"/>
                  <a:pt x="4714407" y="208166"/>
                  <a:pt x="4714407" y="205817"/>
                </a:cubicBezTo>
                <a:cubicBezTo>
                  <a:pt x="4714407" y="200883"/>
                  <a:pt x="4715582" y="197241"/>
                  <a:pt x="4717931" y="194892"/>
                </a:cubicBezTo>
                <a:cubicBezTo>
                  <a:pt x="4715346" y="191602"/>
                  <a:pt x="4714054" y="187726"/>
                  <a:pt x="4714054" y="183261"/>
                </a:cubicBezTo>
                <a:cubicBezTo>
                  <a:pt x="4714054" y="180207"/>
                  <a:pt x="4714524" y="177623"/>
                  <a:pt x="4715464" y="175508"/>
                </a:cubicBezTo>
                <a:cubicBezTo>
                  <a:pt x="4713584" y="176683"/>
                  <a:pt x="4711470" y="177270"/>
                  <a:pt x="4709120" y="177270"/>
                </a:cubicBezTo>
                <a:cubicBezTo>
                  <a:pt x="4707006" y="177270"/>
                  <a:pt x="4705244" y="176448"/>
                  <a:pt x="4703834" y="174803"/>
                </a:cubicBezTo>
                <a:close/>
                <a:moveTo>
                  <a:pt x="3932309" y="174803"/>
                </a:moveTo>
                <a:cubicBezTo>
                  <a:pt x="3930194" y="176918"/>
                  <a:pt x="3927258" y="177975"/>
                  <a:pt x="3923498" y="177975"/>
                </a:cubicBezTo>
                <a:cubicBezTo>
                  <a:pt x="3921149" y="177975"/>
                  <a:pt x="3918799" y="177388"/>
                  <a:pt x="3916450" y="176213"/>
                </a:cubicBezTo>
                <a:cubicBezTo>
                  <a:pt x="3913865" y="178797"/>
                  <a:pt x="3910693" y="180090"/>
                  <a:pt x="3906934" y="180090"/>
                </a:cubicBezTo>
                <a:cubicBezTo>
                  <a:pt x="3905760" y="180090"/>
                  <a:pt x="3903998" y="179620"/>
                  <a:pt x="3901648" y="178680"/>
                </a:cubicBezTo>
                <a:cubicBezTo>
                  <a:pt x="3898124" y="182204"/>
                  <a:pt x="3894952" y="183261"/>
                  <a:pt x="3892132" y="181852"/>
                </a:cubicBezTo>
                <a:cubicBezTo>
                  <a:pt x="3890723" y="185141"/>
                  <a:pt x="3888902" y="187373"/>
                  <a:pt x="3886670" y="188548"/>
                </a:cubicBezTo>
                <a:cubicBezTo>
                  <a:pt x="3884438" y="189723"/>
                  <a:pt x="3881325" y="190310"/>
                  <a:pt x="3877331" y="190310"/>
                </a:cubicBezTo>
                <a:cubicBezTo>
                  <a:pt x="3876391" y="192894"/>
                  <a:pt x="3874805" y="195009"/>
                  <a:pt x="3872573" y="196654"/>
                </a:cubicBezTo>
                <a:cubicBezTo>
                  <a:pt x="3870341" y="198298"/>
                  <a:pt x="3868050" y="198886"/>
                  <a:pt x="3865701" y="198416"/>
                </a:cubicBezTo>
                <a:cubicBezTo>
                  <a:pt x="3866875" y="200060"/>
                  <a:pt x="3867463" y="201940"/>
                  <a:pt x="3867463" y="204055"/>
                </a:cubicBezTo>
                <a:cubicBezTo>
                  <a:pt x="3867463" y="207579"/>
                  <a:pt x="3866405" y="210751"/>
                  <a:pt x="3864291" y="213570"/>
                </a:cubicBezTo>
                <a:cubicBezTo>
                  <a:pt x="3867110" y="216389"/>
                  <a:pt x="3868520" y="219091"/>
                  <a:pt x="3868520" y="221676"/>
                </a:cubicBezTo>
                <a:cubicBezTo>
                  <a:pt x="3868520" y="223555"/>
                  <a:pt x="3868050" y="225905"/>
                  <a:pt x="3867110" y="228724"/>
                </a:cubicBezTo>
                <a:cubicBezTo>
                  <a:pt x="3868050" y="228724"/>
                  <a:pt x="3869401" y="229253"/>
                  <a:pt x="3871163" y="230310"/>
                </a:cubicBezTo>
                <a:cubicBezTo>
                  <a:pt x="3872925" y="231367"/>
                  <a:pt x="3873924" y="232484"/>
                  <a:pt x="3874159" y="233658"/>
                </a:cubicBezTo>
                <a:cubicBezTo>
                  <a:pt x="3876038" y="232953"/>
                  <a:pt x="3878388" y="232601"/>
                  <a:pt x="3881207" y="232601"/>
                </a:cubicBezTo>
                <a:cubicBezTo>
                  <a:pt x="3886376" y="232601"/>
                  <a:pt x="3889783" y="233776"/>
                  <a:pt x="3891428" y="236125"/>
                </a:cubicBezTo>
                <a:cubicBezTo>
                  <a:pt x="3894012" y="235185"/>
                  <a:pt x="3896714" y="234716"/>
                  <a:pt x="3899533" y="234716"/>
                </a:cubicBezTo>
                <a:cubicBezTo>
                  <a:pt x="3903998" y="234716"/>
                  <a:pt x="3907522" y="236008"/>
                  <a:pt x="3910106" y="238592"/>
                </a:cubicBezTo>
                <a:cubicBezTo>
                  <a:pt x="3911986" y="236713"/>
                  <a:pt x="3915099" y="235185"/>
                  <a:pt x="3919445" y="234011"/>
                </a:cubicBezTo>
                <a:cubicBezTo>
                  <a:pt x="3923792" y="232836"/>
                  <a:pt x="3927727" y="232249"/>
                  <a:pt x="3931252" y="232249"/>
                </a:cubicBezTo>
                <a:cubicBezTo>
                  <a:pt x="3933366" y="228019"/>
                  <a:pt x="3937126" y="225552"/>
                  <a:pt x="3942529" y="224848"/>
                </a:cubicBezTo>
                <a:cubicBezTo>
                  <a:pt x="3942999" y="223203"/>
                  <a:pt x="3944291" y="221088"/>
                  <a:pt x="3946406" y="218504"/>
                </a:cubicBezTo>
                <a:cubicBezTo>
                  <a:pt x="3945466" y="217094"/>
                  <a:pt x="3944644" y="215215"/>
                  <a:pt x="3943939" y="212865"/>
                </a:cubicBezTo>
                <a:cubicBezTo>
                  <a:pt x="3943234" y="210516"/>
                  <a:pt x="3942882" y="208166"/>
                  <a:pt x="3942882" y="205817"/>
                </a:cubicBezTo>
                <a:cubicBezTo>
                  <a:pt x="3942882" y="200883"/>
                  <a:pt x="3944056" y="197241"/>
                  <a:pt x="3946406" y="194892"/>
                </a:cubicBezTo>
                <a:cubicBezTo>
                  <a:pt x="3943821" y="191602"/>
                  <a:pt x="3942529" y="187726"/>
                  <a:pt x="3942529" y="183261"/>
                </a:cubicBezTo>
                <a:cubicBezTo>
                  <a:pt x="3942529" y="180207"/>
                  <a:pt x="3942999" y="177623"/>
                  <a:pt x="3943939" y="175508"/>
                </a:cubicBezTo>
                <a:cubicBezTo>
                  <a:pt x="3942059" y="176683"/>
                  <a:pt x="3939945" y="177270"/>
                  <a:pt x="3937595" y="177270"/>
                </a:cubicBezTo>
                <a:cubicBezTo>
                  <a:pt x="3935481" y="177270"/>
                  <a:pt x="3933719" y="176448"/>
                  <a:pt x="3932309" y="174803"/>
                </a:cubicBezTo>
                <a:close/>
                <a:moveTo>
                  <a:pt x="3704080" y="115948"/>
                </a:moveTo>
                <a:cubicBezTo>
                  <a:pt x="3700321" y="117593"/>
                  <a:pt x="3696679" y="118415"/>
                  <a:pt x="3693155" y="118415"/>
                </a:cubicBezTo>
                <a:cubicBezTo>
                  <a:pt x="3692215" y="118415"/>
                  <a:pt x="3690806" y="118180"/>
                  <a:pt x="3688926" y="117710"/>
                </a:cubicBezTo>
                <a:cubicBezTo>
                  <a:pt x="3685872" y="121000"/>
                  <a:pt x="3683522" y="123349"/>
                  <a:pt x="3681878" y="124759"/>
                </a:cubicBezTo>
                <a:cubicBezTo>
                  <a:pt x="3680233" y="126169"/>
                  <a:pt x="3678001" y="126991"/>
                  <a:pt x="3675182" y="127226"/>
                </a:cubicBezTo>
                <a:cubicBezTo>
                  <a:pt x="3674477" y="128871"/>
                  <a:pt x="3673772" y="130809"/>
                  <a:pt x="3673067" y="133041"/>
                </a:cubicBezTo>
                <a:cubicBezTo>
                  <a:pt x="3672362" y="135273"/>
                  <a:pt x="3671540" y="137094"/>
                  <a:pt x="3670600" y="138503"/>
                </a:cubicBezTo>
                <a:cubicBezTo>
                  <a:pt x="3669660" y="139913"/>
                  <a:pt x="3668015" y="141088"/>
                  <a:pt x="3665666" y="142028"/>
                </a:cubicBezTo>
                <a:cubicBezTo>
                  <a:pt x="3665196" y="145082"/>
                  <a:pt x="3664022" y="147549"/>
                  <a:pt x="3662142" y="149429"/>
                </a:cubicBezTo>
                <a:cubicBezTo>
                  <a:pt x="3662377" y="150368"/>
                  <a:pt x="3662494" y="151661"/>
                  <a:pt x="3662494" y="153305"/>
                </a:cubicBezTo>
                <a:cubicBezTo>
                  <a:pt x="3662494" y="155655"/>
                  <a:pt x="3661907" y="158239"/>
                  <a:pt x="3660732" y="161059"/>
                </a:cubicBezTo>
                <a:cubicBezTo>
                  <a:pt x="3661437" y="162703"/>
                  <a:pt x="3661789" y="166345"/>
                  <a:pt x="3661789" y="171984"/>
                </a:cubicBezTo>
                <a:cubicBezTo>
                  <a:pt x="3661789" y="182792"/>
                  <a:pt x="3660850" y="189253"/>
                  <a:pt x="3658970" y="191367"/>
                </a:cubicBezTo>
                <a:cubicBezTo>
                  <a:pt x="3659205" y="192307"/>
                  <a:pt x="3660027" y="194539"/>
                  <a:pt x="3661437" y="198063"/>
                </a:cubicBezTo>
                <a:cubicBezTo>
                  <a:pt x="3662847" y="201588"/>
                  <a:pt x="3663552" y="204994"/>
                  <a:pt x="3663552" y="208284"/>
                </a:cubicBezTo>
                <a:cubicBezTo>
                  <a:pt x="3663552" y="210868"/>
                  <a:pt x="3663081" y="213218"/>
                  <a:pt x="3662142" y="215332"/>
                </a:cubicBezTo>
                <a:cubicBezTo>
                  <a:pt x="3666841" y="217212"/>
                  <a:pt x="3669778" y="220501"/>
                  <a:pt x="3670953" y="225200"/>
                </a:cubicBezTo>
                <a:cubicBezTo>
                  <a:pt x="3673302" y="225905"/>
                  <a:pt x="3675534" y="227432"/>
                  <a:pt x="3677649" y="229782"/>
                </a:cubicBezTo>
                <a:cubicBezTo>
                  <a:pt x="3683287" y="229547"/>
                  <a:pt x="3688104" y="232014"/>
                  <a:pt x="3692098" y="237182"/>
                </a:cubicBezTo>
                <a:cubicBezTo>
                  <a:pt x="3692803" y="235538"/>
                  <a:pt x="3694917" y="234716"/>
                  <a:pt x="3698442" y="234716"/>
                </a:cubicBezTo>
                <a:cubicBezTo>
                  <a:pt x="3700086" y="234716"/>
                  <a:pt x="3701496" y="234833"/>
                  <a:pt x="3702671" y="235068"/>
                </a:cubicBezTo>
                <a:cubicBezTo>
                  <a:pt x="3703846" y="235303"/>
                  <a:pt x="3704785" y="235420"/>
                  <a:pt x="3705490" y="235420"/>
                </a:cubicBezTo>
                <a:cubicBezTo>
                  <a:pt x="3705725" y="233776"/>
                  <a:pt x="3707194" y="232307"/>
                  <a:pt x="3709895" y="231015"/>
                </a:cubicBezTo>
                <a:cubicBezTo>
                  <a:pt x="3712597" y="229723"/>
                  <a:pt x="3715241" y="229077"/>
                  <a:pt x="3717825" y="229077"/>
                </a:cubicBezTo>
                <a:cubicBezTo>
                  <a:pt x="3719470" y="229077"/>
                  <a:pt x="3720879" y="229429"/>
                  <a:pt x="3722054" y="230134"/>
                </a:cubicBezTo>
                <a:cubicBezTo>
                  <a:pt x="3721819" y="227784"/>
                  <a:pt x="3722289" y="225905"/>
                  <a:pt x="3723464" y="224495"/>
                </a:cubicBezTo>
                <a:cubicBezTo>
                  <a:pt x="3724638" y="223085"/>
                  <a:pt x="3726224" y="221735"/>
                  <a:pt x="3728221" y="220442"/>
                </a:cubicBezTo>
                <a:cubicBezTo>
                  <a:pt x="3730219" y="219150"/>
                  <a:pt x="3731687" y="218152"/>
                  <a:pt x="3732627" y="217447"/>
                </a:cubicBezTo>
                <a:cubicBezTo>
                  <a:pt x="3732157" y="216507"/>
                  <a:pt x="3731922" y="214392"/>
                  <a:pt x="3731922" y="211103"/>
                </a:cubicBezTo>
                <a:cubicBezTo>
                  <a:pt x="3731922" y="204055"/>
                  <a:pt x="3732744" y="199708"/>
                  <a:pt x="3734389" y="198063"/>
                </a:cubicBezTo>
                <a:cubicBezTo>
                  <a:pt x="3732744" y="196419"/>
                  <a:pt x="3731922" y="193129"/>
                  <a:pt x="3731922" y="188195"/>
                </a:cubicBezTo>
                <a:cubicBezTo>
                  <a:pt x="3731922" y="182557"/>
                  <a:pt x="3732744" y="177623"/>
                  <a:pt x="3734389" y="173394"/>
                </a:cubicBezTo>
                <a:cubicBezTo>
                  <a:pt x="3732979" y="170339"/>
                  <a:pt x="3732274" y="165170"/>
                  <a:pt x="3732274" y="157887"/>
                </a:cubicBezTo>
                <a:cubicBezTo>
                  <a:pt x="3732274" y="150838"/>
                  <a:pt x="3732744" y="146139"/>
                  <a:pt x="3733684" y="143790"/>
                </a:cubicBezTo>
                <a:cubicBezTo>
                  <a:pt x="3731569" y="139561"/>
                  <a:pt x="3730512" y="134744"/>
                  <a:pt x="3730512" y="129340"/>
                </a:cubicBezTo>
                <a:cubicBezTo>
                  <a:pt x="3730512" y="125111"/>
                  <a:pt x="3730982" y="122057"/>
                  <a:pt x="3731922" y="120177"/>
                </a:cubicBezTo>
                <a:cubicBezTo>
                  <a:pt x="3730512" y="121117"/>
                  <a:pt x="3728457" y="121176"/>
                  <a:pt x="3725754" y="120354"/>
                </a:cubicBezTo>
                <a:cubicBezTo>
                  <a:pt x="3723053" y="119531"/>
                  <a:pt x="3720879" y="118298"/>
                  <a:pt x="3719235" y="116653"/>
                </a:cubicBezTo>
                <a:cubicBezTo>
                  <a:pt x="3718295" y="118063"/>
                  <a:pt x="3716415" y="118768"/>
                  <a:pt x="3713596" y="118768"/>
                </a:cubicBezTo>
                <a:cubicBezTo>
                  <a:pt x="3711716" y="118768"/>
                  <a:pt x="3709837" y="118474"/>
                  <a:pt x="3707957" y="117887"/>
                </a:cubicBezTo>
                <a:cubicBezTo>
                  <a:pt x="3706077" y="117299"/>
                  <a:pt x="3704785" y="116653"/>
                  <a:pt x="3704080" y="115948"/>
                </a:cubicBezTo>
                <a:close/>
                <a:moveTo>
                  <a:pt x="2684911" y="115948"/>
                </a:moveTo>
                <a:cubicBezTo>
                  <a:pt x="2681151" y="117593"/>
                  <a:pt x="2677509" y="118415"/>
                  <a:pt x="2673984" y="118415"/>
                </a:cubicBezTo>
                <a:cubicBezTo>
                  <a:pt x="2673046" y="118415"/>
                  <a:pt x="2671636" y="118180"/>
                  <a:pt x="2669756" y="117710"/>
                </a:cubicBezTo>
                <a:cubicBezTo>
                  <a:pt x="2666702" y="121000"/>
                  <a:pt x="2664353" y="123349"/>
                  <a:pt x="2662708" y="124759"/>
                </a:cubicBezTo>
                <a:cubicBezTo>
                  <a:pt x="2661063" y="126169"/>
                  <a:pt x="2658831" y="126991"/>
                  <a:pt x="2656012" y="127226"/>
                </a:cubicBezTo>
                <a:cubicBezTo>
                  <a:pt x="2655307" y="128871"/>
                  <a:pt x="2654602" y="130809"/>
                  <a:pt x="2653897" y="133041"/>
                </a:cubicBezTo>
                <a:cubicBezTo>
                  <a:pt x="2653191" y="135273"/>
                  <a:pt x="2652370" y="137094"/>
                  <a:pt x="2651430" y="138503"/>
                </a:cubicBezTo>
                <a:cubicBezTo>
                  <a:pt x="2650490" y="139913"/>
                  <a:pt x="2648845" y="141088"/>
                  <a:pt x="2646495" y="142028"/>
                </a:cubicBezTo>
                <a:cubicBezTo>
                  <a:pt x="2646026" y="145082"/>
                  <a:pt x="2644852" y="147549"/>
                  <a:pt x="2642972" y="149429"/>
                </a:cubicBezTo>
                <a:cubicBezTo>
                  <a:pt x="2643207" y="150368"/>
                  <a:pt x="2643324" y="151661"/>
                  <a:pt x="2643324" y="153305"/>
                </a:cubicBezTo>
                <a:cubicBezTo>
                  <a:pt x="2643324" y="155655"/>
                  <a:pt x="2642736" y="158239"/>
                  <a:pt x="2641562" y="161059"/>
                </a:cubicBezTo>
                <a:cubicBezTo>
                  <a:pt x="2642267" y="162703"/>
                  <a:pt x="2642619" y="166345"/>
                  <a:pt x="2642619" y="171984"/>
                </a:cubicBezTo>
                <a:cubicBezTo>
                  <a:pt x="2642619" y="182792"/>
                  <a:pt x="2641680" y="189253"/>
                  <a:pt x="2639800" y="191367"/>
                </a:cubicBezTo>
                <a:cubicBezTo>
                  <a:pt x="2640035" y="192307"/>
                  <a:pt x="2640857" y="194539"/>
                  <a:pt x="2642267" y="198063"/>
                </a:cubicBezTo>
                <a:cubicBezTo>
                  <a:pt x="2643676" y="201588"/>
                  <a:pt x="2644381" y="204994"/>
                  <a:pt x="2644381" y="208284"/>
                </a:cubicBezTo>
                <a:cubicBezTo>
                  <a:pt x="2644381" y="210868"/>
                  <a:pt x="2643911" y="213218"/>
                  <a:pt x="2642972" y="215332"/>
                </a:cubicBezTo>
                <a:cubicBezTo>
                  <a:pt x="2647671" y="217212"/>
                  <a:pt x="2650608" y="220501"/>
                  <a:pt x="2651783" y="225200"/>
                </a:cubicBezTo>
                <a:cubicBezTo>
                  <a:pt x="2654132" y="225905"/>
                  <a:pt x="2656364" y="227432"/>
                  <a:pt x="2658479" y="229782"/>
                </a:cubicBezTo>
                <a:cubicBezTo>
                  <a:pt x="2664117" y="229547"/>
                  <a:pt x="2668934" y="232014"/>
                  <a:pt x="2672927" y="237182"/>
                </a:cubicBezTo>
                <a:cubicBezTo>
                  <a:pt x="2673633" y="235538"/>
                  <a:pt x="2675748" y="234716"/>
                  <a:pt x="2679271" y="234716"/>
                </a:cubicBezTo>
                <a:cubicBezTo>
                  <a:pt x="2680916" y="234716"/>
                  <a:pt x="2682325" y="234833"/>
                  <a:pt x="2683501" y="235068"/>
                </a:cubicBezTo>
                <a:cubicBezTo>
                  <a:pt x="2684676" y="235303"/>
                  <a:pt x="2685616" y="235420"/>
                  <a:pt x="2686320" y="235420"/>
                </a:cubicBezTo>
                <a:cubicBezTo>
                  <a:pt x="2686556" y="233776"/>
                  <a:pt x="2688023" y="232307"/>
                  <a:pt x="2690726" y="231015"/>
                </a:cubicBezTo>
                <a:cubicBezTo>
                  <a:pt x="2693427" y="229723"/>
                  <a:pt x="2696071" y="229077"/>
                  <a:pt x="2698654" y="229077"/>
                </a:cubicBezTo>
                <a:cubicBezTo>
                  <a:pt x="2700300" y="229077"/>
                  <a:pt x="2701709" y="229429"/>
                  <a:pt x="2702884" y="230134"/>
                </a:cubicBezTo>
                <a:cubicBezTo>
                  <a:pt x="2702649" y="227784"/>
                  <a:pt x="2703119" y="225905"/>
                  <a:pt x="2704295" y="224495"/>
                </a:cubicBezTo>
                <a:cubicBezTo>
                  <a:pt x="2705468" y="223085"/>
                  <a:pt x="2707055" y="221735"/>
                  <a:pt x="2709051" y="220442"/>
                </a:cubicBezTo>
                <a:cubicBezTo>
                  <a:pt x="2711050" y="219150"/>
                  <a:pt x="2712517" y="218152"/>
                  <a:pt x="2713457" y="217447"/>
                </a:cubicBezTo>
                <a:cubicBezTo>
                  <a:pt x="2712987" y="216507"/>
                  <a:pt x="2712752" y="214392"/>
                  <a:pt x="2712752" y="211103"/>
                </a:cubicBezTo>
                <a:cubicBezTo>
                  <a:pt x="2712752" y="204055"/>
                  <a:pt x="2713574" y="199708"/>
                  <a:pt x="2715219" y="198063"/>
                </a:cubicBezTo>
                <a:cubicBezTo>
                  <a:pt x="2713574" y="196419"/>
                  <a:pt x="2712752" y="193129"/>
                  <a:pt x="2712752" y="188195"/>
                </a:cubicBezTo>
                <a:cubicBezTo>
                  <a:pt x="2712752" y="182557"/>
                  <a:pt x="2713574" y="177623"/>
                  <a:pt x="2715219" y="173394"/>
                </a:cubicBezTo>
                <a:cubicBezTo>
                  <a:pt x="2713809" y="170339"/>
                  <a:pt x="2713105" y="165170"/>
                  <a:pt x="2713105" y="157887"/>
                </a:cubicBezTo>
                <a:cubicBezTo>
                  <a:pt x="2713105" y="150838"/>
                  <a:pt x="2713574" y="146139"/>
                  <a:pt x="2714514" y="143790"/>
                </a:cubicBezTo>
                <a:cubicBezTo>
                  <a:pt x="2712400" y="139561"/>
                  <a:pt x="2711342" y="134744"/>
                  <a:pt x="2711342" y="129340"/>
                </a:cubicBezTo>
                <a:cubicBezTo>
                  <a:pt x="2711342" y="125111"/>
                  <a:pt x="2711812" y="122057"/>
                  <a:pt x="2712752" y="120177"/>
                </a:cubicBezTo>
                <a:cubicBezTo>
                  <a:pt x="2711342" y="121117"/>
                  <a:pt x="2709287" y="121176"/>
                  <a:pt x="2706585" y="120354"/>
                </a:cubicBezTo>
                <a:cubicBezTo>
                  <a:pt x="2703882" y="119531"/>
                  <a:pt x="2701709" y="118298"/>
                  <a:pt x="2700064" y="116653"/>
                </a:cubicBezTo>
                <a:cubicBezTo>
                  <a:pt x="2699125" y="118063"/>
                  <a:pt x="2697245" y="118768"/>
                  <a:pt x="2694426" y="118768"/>
                </a:cubicBezTo>
                <a:cubicBezTo>
                  <a:pt x="2692546" y="118768"/>
                  <a:pt x="2690667" y="118474"/>
                  <a:pt x="2688787" y="117887"/>
                </a:cubicBezTo>
                <a:cubicBezTo>
                  <a:pt x="2686908" y="117299"/>
                  <a:pt x="2685616" y="116653"/>
                  <a:pt x="2684911" y="115948"/>
                </a:cubicBezTo>
                <a:close/>
                <a:moveTo>
                  <a:pt x="1789560" y="115948"/>
                </a:moveTo>
                <a:cubicBezTo>
                  <a:pt x="1785801" y="117593"/>
                  <a:pt x="1782159" y="118415"/>
                  <a:pt x="1778635" y="118415"/>
                </a:cubicBezTo>
                <a:cubicBezTo>
                  <a:pt x="1777695" y="118415"/>
                  <a:pt x="1776285" y="118180"/>
                  <a:pt x="1774406" y="117710"/>
                </a:cubicBezTo>
                <a:cubicBezTo>
                  <a:pt x="1771351" y="121000"/>
                  <a:pt x="1769002" y="123349"/>
                  <a:pt x="1767357" y="124759"/>
                </a:cubicBezTo>
                <a:cubicBezTo>
                  <a:pt x="1765712" y="126169"/>
                  <a:pt x="1763480" y="126991"/>
                  <a:pt x="1760661" y="127226"/>
                </a:cubicBezTo>
                <a:cubicBezTo>
                  <a:pt x="1759956" y="128871"/>
                  <a:pt x="1759251" y="130809"/>
                  <a:pt x="1758546" y="133041"/>
                </a:cubicBezTo>
                <a:cubicBezTo>
                  <a:pt x="1757841" y="135273"/>
                  <a:pt x="1757019" y="137094"/>
                  <a:pt x="1756079" y="138503"/>
                </a:cubicBezTo>
                <a:cubicBezTo>
                  <a:pt x="1755140" y="139913"/>
                  <a:pt x="1753495" y="141088"/>
                  <a:pt x="1751146" y="142028"/>
                </a:cubicBezTo>
                <a:cubicBezTo>
                  <a:pt x="1750675" y="145082"/>
                  <a:pt x="1749502" y="147549"/>
                  <a:pt x="1747621" y="149429"/>
                </a:cubicBezTo>
                <a:cubicBezTo>
                  <a:pt x="1747856" y="150368"/>
                  <a:pt x="1747973" y="151661"/>
                  <a:pt x="1747973" y="153305"/>
                </a:cubicBezTo>
                <a:cubicBezTo>
                  <a:pt x="1747973" y="155655"/>
                  <a:pt x="1747386" y="158239"/>
                  <a:pt x="1746211" y="161059"/>
                </a:cubicBezTo>
                <a:cubicBezTo>
                  <a:pt x="1746917" y="162703"/>
                  <a:pt x="1747269" y="166345"/>
                  <a:pt x="1747269" y="171984"/>
                </a:cubicBezTo>
                <a:cubicBezTo>
                  <a:pt x="1747269" y="182792"/>
                  <a:pt x="1746329" y="189253"/>
                  <a:pt x="1744450" y="191367"/>
                </a:cubicBezTo>
                <a:cubicBezTo>
                  <a:pt x="1744684" y="192307"/>
                  <a:pt x="1745506" y="194539"/>
                  <a:pt x="1746917" y="198063"/>
                </a:cubicBezTo>
                <a:cubicBezTo>
                  <a:pt x="1748327" y="201588"/>
                  <a:pt x="1749031" y="204994"/>
                  <a:pt x="1749031" y="208284"/>
                </a:cubicBezTo>
                <a:cubicBezTo>
                  <a:pt x="1749031" y="210868"/>
                  <a:pt x="1748561" y="213218"/>
                  <a:pt x="1747621" y="215332"/>
                </a:cubicBezTo>
                <a:cubicBezTo>
                  <a:pt x="1752320" y="217212"/>
                  <a:pt x="1755257" y="220501"/>
                  <a:pt x="1756432" y="225200"/>
                </a:cubicBezTo>
                <a:cubicBezTo>
                  <a:pt x="1758782" y="225905"/>
                  <a:pt x="1761013" y="227432"/>
                  <a:pt x="1763128" y="229782"/>
                </a:cubicBezTo>
                <a:cubicBezTo>
                  <a:pt x="1768766" y="229547"/>
                  <a:pt x="1773583" y="232014"/>
                  <a:pt x="1777577" y="237182"/>
                </a:cubicBezTo>
                <a:cubicBezTo>
                  <a:pt x="1778282" y="235538"/>
                  <a:pt x="1780397" y="234716"/>
                  <a:pt x="1783921" y="234716"/>
                </a:cubicBezTo>
                <a:cubicBezTo>
                  <a:pt x="1785565" y="234716"/>
                  <a:pt x="1786975" y="234833"/>
                  <a:pt x="1788150" y="235068"/>
                </a:cubicBezTo>
                <a:cubicBezTo>
                  <a:pt x="1789325" y="235303"/>
                  <a:pt x="1790264" y="235420"/>
                  <a:pt x="1790969" y="235420"/>
                </a:cubicBezTo>
                <a:cubicBezTo>
                  <a:pt x="1791205" y="233776"/>
                  <a:pt x="1792673" y="232307"/>
                  <a:pt x="1795375" y="231015"/>
                </a:cubicBezTo>
                <a:cubicBezTo>
                  <a:pt x="1798077" y="229723"/>
                  <a:pt x="1800720" y="229077"/>
                  <a:pt x="1803304" y="229077"/>
                </a:cubicBezTo>
                <a:cubicBezTo>
                  <a:pt x="1804949" y="229077"/>
                  <a:pt x="1806358" y="229429"/>
                  <a:pt x="1807533" y="230134"/>
                </a:cubicBezTo>
                <a:cubicBezTo>
                  <a:pt x="1807299" y="227784"/>
                  <a:pt x="1807769" y="225905"/>
                  <a:pt x="1808943" y="224495"/>
                </a:cubicBezTo>
                <a:cubicBezTo>
                  <a:pt x="1810118" y="223085"/>
                  <a:pt x="1811704" y="221735"/>
                  <a:pt x="1813701" y="220442"/>
                </a:cubicBezTo>
                <a:cubicBezTo>
                  <a:pt x="1815698" y="219150"/>
                  <a:pt x="1817166" y="218152"/>
                  <a:pt x="1818107" y="217447"/>
                </a:cubicBezTo>
                <a:cubicBezTo>
                  <a:pt x="1817636" y="216507"/>
                  <a:pt x="1817402" y="214392"/>
                  <a:pt x="1817402" y="211103"/>
                </a:cubicBezTo>
                <a:cubicBezTo>
                  <a:pt x="1817402" y="204055"/>
                  <a:pt x="1818223" y="199708"/>
                  <a:pt x="1819868" y="198063"/>
                </a:cubicBezTo>
                <a:cubicBezTo>
                  <a:pt x="1818223" y="196419"/>
                  <a:pt x="1817402" y="193129"/>
                  <a:pt x="1817402" y="188195"/>
                </a:cubicBezTo>
                <a:cubicBezTo>
                  <a:pt x="1817402" y="182557"/>
                  <a:pt x="1818223" y="177623"/>
                  <a:pt x="1819868" y="173394"/>
                </a:cubicBezTo>
                <a:cubicBezTo>
                  <a:pt x="1818458" y="170339"/>
                  <a:pt x="1817754" y="165170"/>
                  <a:pt x="1817754" y="157887"/>
                </a:cubicBezTo>
                <a:cubicBezTo>
                  <a:pt x="1817754" y="150838"/>
                  <a:pt x="1818223" y="146139"/>
                  <a:pt x="1819163" y="143790"/>
                </a:cubicBezTo>
                <a:cubicBezTo>
                  <a:pt x="1817049" y="139561"/>
                  <a:pt x="1815992" y="134744"/>
                  <a:pt x="1815992" y="129340"/>
                </a:cubicBezTo>
                <a:cubicBezTo>
                  <a:pt x="1815992" y="125111"/>
                  <a:pt x="1816462" y="122057"/>
                  <a:pt x="1817402" y="120177"/>
                </a:cubicBezTo>
                <a:cubicBezTo>
                  <a:pt x="1815992" y="121117"/>
                  <a:pt x="1813935" y="121176"/>
                  <a:pt x="1811234" y="120354"/>
                </a:cubicBezTo>
                <a:cubicBezTo>
                  <a:pt x="1808532" y="119531"/>
                  <a:pt x="1806358" y="118298"/>
                  <a:pt x="1804714" y="116653"/>
                </a:cubicBezTo>
                <a:cubicBezTo>
                  <a:pt x="1803775" y="118063"/>
                  <a:pt x="1801895" y="118768"/>
                  <a:pt x="1799076" y="118768"/>
                </a:cubicBezTo>
                <a:cubicBezTo>
                  <a:pt x="1797195" y="118768"/>
                  <a:pt x="1795316" y="118474"/>
                  <a:pt x="1793436" y="117887"/>
                </a:cubicBezTo>
                <a:cubicBezTo>
                  <a:pt x="1791557" y="117299"/>
                  <a:pt x="1790264" y="116653"/>
                  <a:pt x="1789560" y="115948"/>
                </a:cubicBezTo>
                <a:close/>
                <a:moveTo>
                  <a:pt x="3296968" y="110662"/>
                </a:moveTo>
                <a:cubicBezTo>
                  <a:pt x="3296029" y="111837"/>
                  <a:pt x="3294031" y="112835"/>
                  <a:pt x="3290977" y="113658"/>
                </a:cubicBezTo>
                <a:cubicBezTo>
                  <a:pt x="3287923" y="114480"/>
                  <a:pt x="3285574" y="114774"/>
                  <a:pt x="3283929" y="114539"/>
                </a:cubicBezTo>
                <a:cubicBezTo>
                  <a:pt x="3283224" y="115713"/>
                  <a:pt x="3281580" y="116888"/>
                  <a:pt x="3278994" y="118063"/>
                </a:cubicBezTo>
                <a:cubicBezTo>
                  <a:pt x="3276410" y="119238"/>
                  <a:pt x="3273708" y="119590"/>
                  <a:pt x="3270888" y="119120"/>
                </a:cubicBezTo>
                <a:cubicBezTo>
                  <a:pt x="3268539" y="123584"/>
                  <a:pt x="3266072" y="127226"/>
                  <a:pt x="3263488" y="130045"/>
                </a:cubicBezTo>
                <a:cubicBezTo>
                  <a:pt x="3260903" y="132865"/>
                  <a:pt x="3257614" y="134979"/>
                  <a:pt x="3253621" y="136389"/>
                </a:cubicBezTo>
                <a:cubicBezTo>
                  <a:pt x="3253150" y="139678"/>
                  <a:pt x="3251681" y="143320"/>
                  <a:pt x="3249214" y="147314"/>
                </a:cubicBezTo>
                <a:cubicBezTo>
                  <a:pt x="3246748" y="151308"/>
                  <a:pt x="3244222" y="154363"/>
                  <a:pt x="3241637" y="156477"/>
                </a:cubicBezTo>
                <a:lnTo>
                  <a:pt x="3243047" y="156830"/>
                </a:lnTo>
                <a:cubicBezTo>
                  <a:pt x="3246336" y="154480"/>
                  <a:pt x="3250800" y="153305"/>
                  <a:pt x="3256439" y="153305"/>
                </a:cubicBezTo>
                <a:cubicBezTo>
                  <a:pt x="3259729" y="153305"/>
                  <a:pt x="3262841" y="153658"/>
                  <a:pt x="3265779" y="154363"/>
                </a:cubicBezTo>
                <a:cubicBezTo>
                  <a:pt x="3268715" y="155067"/>
                  <a:pt x="3270772" y="155890"/>
                  <a:pt x="3271946" y="156830"/>
                </a:cubicBezTo>
                <a:cubicBezTo>
                  <a:pt x="3277585" y="153305"/>
                  <a:pt x="3283811" y="151543"/>
                  <a:pt x="3290625" y="151543"/>
                </a:cubicBezTo>
                <a:cubicBezTo>
                  <a:pt x="3296264" y="151543"/>
                  <a:pt x="3301197" y="153305"/>
                  <a:pt x="3305427" y="156830"/>
                </a:cubicBezTo>
                <a:cubicBezTo>
                  <a:pt x="3307777" y="153540"/>
                  <a:pt x="3313533" y="151896"/>
                  <a:pt x="3322695" y="151896"/>
                </a:cubicBezTo>
                <a:cubicBezTo>
                  <a:pt x="3327864" y="151896"/>
                  <a:pt x="3331859" y="152366"/>
                  <a:pt x="3334678" y="153305"/>
                </a:cubicBezTo>
                <a:cubicBezTo>
                  <a:pt x="3332798" y="152366"/>
                  <a:pt x="3331095" y="150310"/>
                  <a:pt x="3329568" y="147138"/>
                </a:cubicBezTo>
                <a:cubicBezTo>
                  <a:pt x="3328041" y="143966"/>
                  <a:pt x="3327277" y="140970"/>
                  <a:pt x="3327277" y="138151"/>
                </a:cubicBezTo>
                <a:cubicBezTo>
                  <a:pt x="3327277" y="136271"/>
                  <a:pt x="3327631" y="134862"/>
                  <a:pt x="3328334" y="133922"/>
                </a:cubicBezTo>
                <a:cubicBezTo>
                  <a:pt x="3325045" y="134157"/>
                  <a:pt x="3322285" y="133276"/>
                  <a:pt x="3320052" y="131279"/>
                </a:cubicBezTo>
                <a:cubicBezTo>
                  <a:pt x="3317820" y="129282"/>
                  <a:pt x="3315823" y="126991"/>
                  <a:pt x="3314061" y="124406"/>
                </a:cubicBezTo>
                <a:cubicBezTo>
                  <a:pt x="3312300" y="121822"/>
                  <a:pt x="3310948" y="119942"/>
                  <a:pt x="3310008" y="118768"/>
                </a:cubicBezTo>
                <a:cubicBezTo>
                  <a:pt x="3308834" y="119473"/>
                  <a:pt x="3306426" y="118826"/>
                  <a:pt x="3302784" y="116829"/>
                </a:cubicBezTo>
                <a:cubicBezTo>
                  <a:pt x="3299142" y="114832"/>
                  <a:pt x="3297203" y="112776"/>
                  <a:pt x="3296968" y="110662"/>
                </a:cubicBezTo>
                <a:close/>
                <a:moveTo>
                  <a:pt x="2011092" y="110662"/>
                </a:moveTo>
                <a:cubicBezTo>
                  <a:pt x="2010153" y="111837"/>
                  <a:pt x="2008155" y="112835"/>
                  <a:pt x="2005102" y="113658"/>
                </a:cubicBezTo>
                <a:cubicBezTo>
                  <a:pt x="2002046" y="114480"/>
                  <a:pt x="1999698" y="114774"/>
                  <a:pt x="1998052" y="114539"/>
                </a:cubicBezTo>
                <a:cubicBezTo>
                  <a:pt x="1997348" y="115713"/>
                  <a:pt x="1995703" y="116888"/>
                  <a:pt x="1993118" y="118063"/>
                </a:cubicBezTo>
                <a:cubicBezTo>
                  <a:pt x="1990534" y="119238"/>
                  <a:pt x="1987833" y="119590"/>
                  <a:pt x="1985013" y="119120"/>
                </a:cubicBezTo>
                <a:cubicBezTo>
                  <a:pt x="1982664" y="123584"/>
                  <a:pt x="1980197" y="127226"/>
                  <a:pt x="1977612" y="130045"/>
                </a:cubicBezTo>
                <a:cubicBezTo>
                  <a:pt x="1975028" y="132865"/>
                  <a:pt x="1971738" y="134979"/>
                  <a:pt x="1967744" y="136389"/>
                </a:cubicBezTo>
                <a:cubicBezTo>
                  <a:pt x="1967274" y="139678"/>
                  <a:pt x="1965806" y="143320"/>
                  <a:pt x="1963339" y="147314"/>
                </a:cubicBezTo>
                <a:cubicBezTo>
                  <a:pt x="1960872" y="151308"/>
                  <a:pt x="1958347" y="154363"/>
                  <a:pt x="1955762" y="156477"/>
                </a:cubicBezTo>
                <a:lnTo>
                  <a:pt x="1957172" y="156830"/>
                </a:lnTo>
                <a:cubicBezTo>
                  <a:pt x="1960461" y="154480"/>
                  <a:pt x="1964925" y="153305"/>
                  <a:pt x="1970564" y="153305"/>
                </a:cubicBezTo>
                <a:cubicBezTo>
                  <a:pt x="1973853" y="153305"/>
                  <a:pt x="1976966" y="153658"/>
                  <a:pt x="1979903" y="154363"/>
                </a:cubicBezTo>
                <a:cubicBezTo>
                  <a:pt x="1982840" y="155067"/>
                  <a:pt x="1984895" y="155890"/>
                  <a:pt x="1986070" y="156830"/>
                </a:cubicBezTo>
                <a:cubicBezTo>
                  <a:pt x="1991709" y="153305"/>
                  <a:pt x="1997936" y="151543"/>
                  <a:pt x="2004748" y="151543"/>
                </a:cubicBezTo>
                <a:cubicBezTo>
                  <a:pt x="2010388" y="151543"/>
                  <a:pt x="2015322" y="153305"/>
                  <a:pt x="2019551" y="156830"/>
                </a:cubicBezTo>
                <a:cubicBezTo>
                  <a:pt x="2021900" y="153540"/>
                  <a:pt x="2027657" y="151896"/>
                  <a:pt x="2036819" y="151896"/>
                </a:cubicBezTo>
                <a:cubicBezTo>
                  <a:pt x="2041989" y="151896"/>
                  <a:pt x="2045982" y="152366"/>
                  <a:pt x="2048803" y="153305"/>
                </a:cubicBezTo>
                <a:cubicBezTo>
                  <a:pt x="2046923" y="152366"/>
                  <a:pt x="2045220" y="150310"/>
                  <a:pt x="2043691" y="147138"/>
                </a:cubicBezTo>
                <a:cubicBezTo>
                  <a:pt x="2042165" y="143966"/>
                  <a:pt x="2041401" y="140970"/>
                  <a:pt x="2041401" y="138151"/>
                </a:cubicBezTo>
                <a:cubicBezTo>
                  <a:pt x="2041401" y="136271"/>
                  <a:pt x="2041754" y="134862"/>
                  <a:pt x="2042458" y="133922"/>
                </a:cubicBezTo>
                <a:cubicBezTo>
                  <a:pt x="2039169" y="134157"/>
                  <a:pt x="2036408" y="133276"/>
                  <a:pt x="2034176" y="131279"/>
                </a:cubicBezTo>
                <a:cubicBezTo>
                  <a:pt x="2031945" y="129282"/>
                  <a:pt x="2029948" y="126991"/>
                  <a:pt x="2028185" y="124406"/>
                </a:cubicBezTo>
                <a:cubicBezTo>
                  <a:pt x="2026423" y="121822"/>
                  <a:pt x="2025072" y="119942"/>
                  <a:pt x="2024132" y="118768"/>
                </a:cubicBezTo>
                <a:cubicBezTo>
                  <a:pt x="2022958" y="119473"/>
                  <a:pt x="2020549" y="118826"/>
                  <a:pt x="2016908" y="116829"/>
                </a:cubicBezTo>
                <a:cubicBezTo>
                  <a:pt x="2013266" y="114832"/>
                  <a:pt x="2011327" y="112776"/>
                  <a:pt x="2011092" y="110662"/>
                </a:cubicBezTo>
                <a:close/>
                <a:moveTo>
                  <a:pt x="6784885" y="109252"/>
                </a:moveTo>
                <a:cubicBezTo>
                  <a:pt x="6782300" y="111837"/>
                  <a:pt x="6778952" y="113892"/>
                  <a:pt x="6774841" y="115420"/>
                </a:cubicBezTo>
                <a:cubicBezTo>
                  <a:pt x="6770729" y="116947"/>
                  <a:pt x="6767146" y="117475"/>
                  <a:pt x="6764092" y="117006"/>
                </a:cubicBezTo>
                <a:cubicBezTo>
                  <a:pt x="6763856" y="119355"/>
                  <a:pt x="6761801" y="122116"/>
                  <a:pt x="6757924" y="125288"/>
                </a:cubicBezTo>
                <a:cubicBezTo>
                  <a:pt x="6754048" y="128459"/>
                  <a:pt x="6750582" y="130515"/>
                  <a:pt x="6747528" y="131455"/>
                </a:cubicBezTo>
                <a:cubicBezTo>
                  <a:pt x="6748232" y="132865"/>
                  <a:pt x="6748585" y="134509"/>
                  <a:pt x="6748585" y="136389"/>
                </a:cubicBezTo>
                <a:cubicBezTo>
                  <a:pt x="6748585" y="138738"/>
                  <a:pt x="6747997" y="141088"/>
                  <a:pt x="6746822" y="143437"/>
                </a:cubicBezTo>
                <a:cubicBezTo>
                  <a:pt x="6745648" y="145787"/>
                  <a:pt x="6744003" y="147784"/>
                  <a:pt x="6741889" y="149429"/>
                </a:cubicBezTo>
                <a:cubicBezTo>
                  <a:pt x="6742124" y="152718"/>
                  <a:pt x="6741360" y="155890"/>
                  <a:pt x="6739598" y="158944"/>
                </a:cubicBezTo>
                <a:cubicBezTo>
                  <a:pt x="6737836" y="161998"/>
                  <a:pt x="6735428" y="164113"/>
                  <a:pt x="6732373" y="165288"/>
                </a:cubicBezTo>
                <a:cubicBezTo>
                  <a:pt x="6732843" y="167167"/>
                  <a:pt x="6733078" y="168695"/>
                  <a:pt x="6733078" y="169869"/>
                </a:cubicBezTo>
                <a:cubicBezTo>
                  <a:pt x="6733078" y="173159"/>
                  <a:pt x="6732256" y="175743"/>
                  <a:pt x="6730611" y="177623"/>
                </a:cubicBezTo>
                <a:cubicBezTo>
                  <a:pt x="6731316" y="179267"/>
                  <a:pt x="6731669" y="180912"/>
                  <a:pt x="6731669" y="182557"/>
                </a:cubicBezTo>
                <a:cubicBezTo>
                  <a:pt x="6731669" y="185141"/>
                  <a:pt x="6730376" y="187960"/>
                  <a:pt x="6727792" y="191015"/>
                </a:cubicBezTo>
                <a:cubicBezTo>
                  <a:pt x="6733666" y="195009"/>
                  <a:pt x="6736602" y="200765"/>
                  <a:pt x="6736602" y="208284"/>
                </a:cubicBezTo>
                <a:cubicBezTo>
                  <a:pt x="6736602" y="212278"/>
                  <a:pt x="6735898" y="215685"/>
                  <a:pt x="6734488" y="218504"/>
                </a:cubicBezTo>
                <a:cubicBezTo>
                  <a:pt x="6736838" y="218739"/>
                  <a:pt x="6738482" y="219444"/>
                  <a:pt x="6739422" y="220619"/>
                </a:cubicBezTo>
                <a:cubicBezTo>
                  <a:pt x="6740362" y="221793"/>
                  <a:pt x="6741184" y="223673"/>
                  <a:pt x="6741889" y="226257"/>
                </a:cubicBezTo>
                <a:cubicBezTo>
                  <a:pt x="6747763" y="226962"/>
                  <a:pt x="6752109" y="229782"/>
                  <a:pt x="6754928" y="234716"/>
                </a:cubicBezTo>
                <a:cubicBezTo>
                  <a:pt x="6757513" y="234716"/>
                  <a:pt x="6760744" y="235538"/>
                  <a:pt x="6764620" y="237182"/>
                </a:cubicBezTo>
                <a:cubicBezTo>
                  <a:pt x="6768497" y="238827"/>
                  <a:pt x="6771023" y="240707"/>
                  <a:pt x="6772197" y="242821"/>
                </a:cubicBezTo>
                <a:cubicBezTo>
                  <a:pt x="6774077" y="241177"/>
                  <a:pt x="6777248" y="240354"/>
                  <a:pt x="6781713" y="240354"/>
                </a:cubicBezTo>
                <a:cubicBezTo>
                  <a:pt x="6785002" y="240354"/>
                  <a:pt x="6786764" y="240824"/>
                  <a:pt x="6786999" y="241764"/>
                </a:cubicBezTo>
                <a:cubicBezTo>
                  <a:pt x="6788879" y="239649"/>
                  <a:pt x="6791228" y="238005"/>
                  <a:pt x="6794047" y="236830"/>
                </a:cubicBezTo>
                <a:cubicBezTo>
                  <a:pt x="6796867" y="235655"/>
                  <a:pt x="6799451" y="235185"/>
                  <a:pt x="6801801" y="235420"/>
                </a:cubicBezTo>
                <a:cubicBezTo>
                  <a:pt x="6805795" y="231426"/>
                  <a:pt x="6810142" y="229429"/>
                  <a:pt x="6814841" y="229429"/>
                </a:cubicBezTo>
                <a:cubicBezTo>
                  <a:pt x="6816486" y="229429"/>
                  <a:pt x="6817660" y="229547"/>
                  <a:pt x="6818365" y="229782"/>
                </a:cubicBezTo>
                <a:cubicBezTo>
                  <a:pt x="6818130" y="227667"/>
                  <a:pt x="6818717" y="225611"/>
                  <a:pt x="6820127" y="223614"/>
                </a:cubicBezTo>
                <a:cubicBezTo>
                  <a:pt x="6821537" y="221617"/>
                  <a:pt x="6823182" y="220266"/>
                  <a:pt x="6825061" y="219561"/>
                </a:cubicBezTo>
                <a:cubicBezTo>
                  <a:pt x="6825061" y="216507"/>
                  <a:pt x="6825825" y="213864"/>
                  <a:pt x="6827352" y="211632"/>
                </a:cubicBezTo>
                <a:cubicBezTo>
                  <a:pt x="6828879" y="209400"/>
                  <a:pt x="6830817" y="207696"/>
                  <a:pt x="6833167" y="206522"/>
                </a:cubicBezTo>
                <a:cubicBezTo>
                  <a:pt x="6833167" y="201823"/>
                  <a:pt x="6834107" y="198063"/>
                  <a:pt x="6835986" y="195244"/>
                </a:cubicBezTo>
                <a:cubicBezTo>
                  <a:pt x="6835282" y="193364"/>
                  <a:pt x="6834929" y="191485"/>
                  <a:pt x="6834929" y="189605"/>
                </a:cubicBezTo>
                <a:cubicBezTo>
                  <a:pt x="6834929" y="187021"/>
                  <a:pt x="6835516" y="184495"/>
                  <a:pt x="6836691" y="182028"/>
                </a:cubicBezTo>
                <a:cubicBezTo>
                  <a:pt x="6837866" y="179561"/>
                  <a:pt x="6839510" y="177505"/>
                  <a:pt x="6841625" y="175861"/>
                </a:cubicBezTo>
                <a:cubicBezTo>
                  <a:pt x="6839276" y="173746"/>
                  <a:pt x="6838101" y="171162"/>
                  <a:pt x="6838101" y="168107"/>
                </a:cubicBezTo>
                <a:cubicBezTo>
                  <a:pt x="6838101" y="165288"/>
                  <a:pt x="6838923" y="162468"/>
                  <a:pt x="6840568" y="159649"/>
                </a:cubicBezTo>
                <a:cubicBezTo>
                  <a:pt x="6835869" y="156830"/>
                  <a:pt x="6832756" y="154069"/>
                  <a:pt x="6831228" y="151367"/>
                </a:cubicBezTo>
                <a:cubicBezTo>
                  <a:pt x="6829701" y="148665"/>
                  <a:pt x="6828938" y="143672"/>
                  <a:pt x="6828938" y="136389"/>
                </a:cubicBezTo>
                <a:cubicBezTo>
                  <a:pt x="6826823" y="136624"/>
                  <a:pt x="6824650" y="135449"/>
                  <a:pt x="6822418" y="132865"/>
                </a:cubicBezTo>
                <a:cubicBezTo>
                  <a:pt x="6820186" y="130280"/>
                  <a:pt x="6818835" y="127343"/>
                  <a:pt x="6818365" y="124054"/>
                </a:cubicBezTo>
                <a:cubicBezTo>
                  <a:pt x="6815780" y="124759"/>
                  <a:pt x="6812667" y="123995"/>
                  <a:pt x="6809026" y="121763"/>
                </a:cubicBezTo>
                <a:cubicBezTo>
                  <a:pt x="6805384" y="119531"/>
                  <a:pt x="6803563" y="116653"/>
                  <a:pt x="6803563" y="113129"/>
                </a:cubicBezTo>
                <a:cubicBezTo>
                  <a:pt x="6801684" y="114069"/>
                  <a:pt x="6799451" y="114539"/>
                  <a:pt x="6796867" y="114539"/>
                </a:cubicBezTo>
                <a:cubicBezTo>
                  <a:pt x="6791933" y="114539"/>
                  <a:pt x="6787939" y="112776"/>
                  <a:pt x="6784885" y="109252"/>
                </a:cubicBezTo>
                <a:close/>
                <a:moveTo>
                  <a:pt x="5441860" y="109252"/>
                </a:moveTo>
                <a:cubicBezTo>
                  <a:pt x="5439275" y="111837"/>
                  <a:pt x="5435927" y="113892"/>
                  <a:pt x="5431816" y="115420"/>
                </a:cubicBezTo>
                <a:cubicBezTo>
                  <a:pt x="5427704" y="116947"/>
                  <a:pt x="5424121" y="117475"/>
                  <a:pt x="5421067" y="117006"/>
                </a:cubicBezTo>
                <a:cubicBezTo>
                  <a:pt x="5420831" y="119355"/>
                  <a:pt x="5418776" y="122116"/>
                  <a:pt x="5414899" y="125288"/>
                </a:cubicBezTo>
                <a:cubicBezTo>
                  <a:pt x="5411023" y="128459"/>
                  <a:pt x="5407557" y="130515"/>
                  <a:pt x="5404503" y="131455"/>
                </a:cubicBezTo>
                <a:cubicBezTo>
                  <a:pt x="5405207" y="132865"/>
                  <a:pt x="5405560" y="134509"/>
                  <a:pt x="5405560" y="136389"/>
                </a:cubicBezTo>
                <a:cubicBezTo>
                  <a:pt x="5405560" y="138738"/>
                  <a:pt x="5404972" y="141088"/>
                  <a:pt x="5403797" y="143437"/>
                </a:cubicBezTo>
                <a:cubicBezTo>
                  <a:pt x="5402623" y="145787"/>
                  <a:pt x="5400978" y="147784"/>
                  <a:pt x="5398863" y="149429"/>
                </a:cubicBezTo>
                <a:cubicBezTo>
                  <a:pt x="5399099" y="152718"/>
                  <a:pt x="5398335" y="155890"/>
                  <a:pt x="5396573" y="158944"/>
                </a:cubicBezTo>
                <a:cubicBezTo>
                  <a:pt x="5394811" y="161998"/>
                  <a:pt x="5392403" y="164113"/>
                  <a:pt x="5389348" y="165288"/>
                </a:cubicBezTo>
                <a:cubicBezTo>
                  <a:pt x="5389818" y="167167"/>
                  <a:pt x="5390053" y="168695"/>
                  <a:pt x="5390053" y="169869"/>
                </a:cubicBezTo>
                <a:cubicBezTo>
                  <a:pt x="5390053" y="173159"/>
                  <a:pt x="5389231" y="175743"/>
                  <a:pt x="5387586" y="177623"/>
                </a:cubicBezTo>
                <a:cubicBezTo>
                  <a:pt x="5388291" y="179267"/>
                  <a:pt x="5388644" y="180912"/>
                  <a:pt x="5388644" y="182557"/>
                </a:cubicBezTo>
                <a:cubicBezTo>
                  <a:pt x="5388644" y="185141"/>
                  <a:pt x="5387351" y="187960"/>
                  <a:pt x="5384767" y="191015"/>
                </a:cubicBezTo>
                <a:cubicBezTo>
                  <a:pt x="5390641" y="195009"/>
                  <a:pt x="5393577" y="200765"/>
                  <a:pt x="5393577" y="208284"/>
                </a:cubicBezTo>
                <a:cubicBezTo>
                  <a:pt x="5393577" y="212278"/>
                  <a:pt x="5392873" y="215685"/>
                  <a:pt x="5391463" y="218504"/>
                </a:cubicBezTo>
                <a:cubicBezTo>
                  <a:pt x="5393813" y="218739"/>
                  <a:pt x="5395457" y="219444"/>
                  <a:pt x="5396397" y="220619"/>
                </a:cubicBezTo>
                <a:cubicBezTo>
                  <a:pt x="5397337" y="221793"/>
                  <a:pt x="5398159" y="223673"/>
                  <a:pt x="5398863" y="226257"/>
                </a:cubicBezTo>
                <a:cubicBezTo>
                  <a:pt x="5404738" y="226962"/>
                  <a:pt x="5409084" y="229782"/>
                  <a:pt x="5411903" y="234716"/>
                </a:cubicBezTo>
                <a:cubicBezTo>
                  <a:pt x="5414488" y="234716"/>
                  <a:pt x="5417719" y="235538"/>
                  <a:pt x="5421595" y="237182"/>
                </a:cubicBezTo>
                <a:cubicBezTo>
                  <a:pt x="5425472" y="238827"/>
                  <a:pt x="5427998" y="240707"/>
                  <a:pt x="5429172" y="242821"/>
                </a:cubicBezTo>
                <a:cubicBezTo>
                  <a:pt x="5431052" y="241177"/>
                  <a:pt x="5434223" y="240354"/>
                  <a:pt x="5438688" y="240354"/>
                </a:cubicBezTo>
                <a:cubicBezTo>
                  <a:pt x="5441977" y="240354"/>
                  <a:pt x="5443739" y="240824"/>
                  <a:pt x="5443974" y="241764"/>
                </a:cubicBezTo>
                <a:cubicBezTo>
                  <a:pt x="5445854" y="239649"/>
                  <a:pt x="5448203" y="238005"/>
                  <a:pt x="5451022" y="236830"/>
                </a:cubicBezTo>
                <a:cubicBezTo>
                  <a:pt x="5453842" y="235655"/>
                  <a:pt x="5456426" y="235185"/>
                  <a:pt x="5458776" y="235420"/>
                </a:cubicBezTo>
                <a:cubicBezTo>
                  <a:pt x="5462770" y="231426"/>
                  <a:pt x="5467117" y="229429"/>
                  <a:pt x="5471816" y="229429"/>
                </a:cubicBezTo>
                <a:cubicBezTo>
                  <a:pt x="5473461" y="229429"/>
                  <a:pt x="5474635" y="229547"/>
                  <a:pt x="5475340" y="229782"/>
                </a:cubicBezTo>
                <a:cubicBezTo>
                  <a:pt x="5475105" y="227667"/>
                  <a:pt x="5475692" y="225611"/>
                  <a:pt x="5477102" y="223614"/>
                </a:cubicBezTo>
                <a:cubicBezTo>
                  <a:pt x="5478512" y="221617"/>
                  <a:pt x="5480157" y="220266"/>
                  <a:pt x="5482036" y="219561"/>
                </a:cubicBezTo>
                <a:cubicBezTo>
                  <a:pt x="5482036" y="216507"/>
                  <a:pt x="5482800" y="213864"/>
                  <a:pt x="5484327" y="211632"/>
                </a:cubicBezTo>
                <a:cubicBezTo>
                  <a:pt x="5485854" y="209400"/>
                  <a:pt x="5487792" y="207696"/>
                  <a:pt x="5490142" y="206522"/>
                </a:cubicBezTo>
                <a:cubicBezTo>
                  <a:pt x="5490142" y="201823"/>
                  <a:pt x="5491082" y="198063"/>
                  <a:pt x="5492961" y="195244"/>
                </a:cubicBezTo>
                <a:cubicBezTo>
                  <a:pt x="5492257" y="193364"/>
                  <a:pt x="5491904" y="191485"/>
                  <a:pt x="5491904" y="189605"/>
                </a:cubicBezTo>
                <a:cubicBezTo>
                  <a:pt x="5491904" y="187021"/>
                  <a:pt x="5492491" y="184495"/>
                  <a:pt x="5493666" y="182028"/>
                </a:cubicBezTo>
                <a:cubicBezTo>
                  <a:pt x="5494841" y="179561"/>
                  <a:pt x="5496485" y="177505"/>
                  <a:pt x="5498600" y="175861"/>
                </a:cubicBezTo>
                <a:cubicBezTo>
                  <a:pt x="5496251" y="173746"/>
                  <a:pt x="5495076" y="171162"/>
                  <a:pt x="5495076" y="168107"/>
                </a:cubicBezTo>
                <a:cubicBezTo>
                  <a:pt x="5495076" y="165288"/>
                  <a:pt x="5495898" y="162468"/>
                  <a:pt x="5497543" y="159649"/>
                </a:cubicBezTo>
                <a:cubicBezTo>
                  <a:pt x="5492844" y="156830"/>
                  <a:pt x="5489731" y="154069"/>
                  <a:pt x="5488203" y="151367"/>
                </a:cubicBezTo>
                <a:cubicBezTo>
                  <a:pt x="5486676" y="148665"/>
                  <a:pt x="5485913" y="143672"/>
                  <a:pt x="5485913" y="136389"/>
                </a:cubicBezTo>
                <a:cubicBezTo>
                  <a:pt x="5483798" y="136624"/>
                  <a:pt x="5481625" y="135449"/>
                  <a:pt x="5479393" y="132865"/>
                </a:cubicBezTo>
                <a:cubicBezTo>
                  <a:pt x="5477161" y="130280"/>
                  <a:pt x="5475810" y="127343"/>
                  <a:pt x="5475340" y="124054"/>
                </a:cubicBezTo>
                <a:cubicBezTo>
                  <a:pt x="5472755" y="124759"/>
                  <a:pt x="5469642" y="123995"/>
                  <a:pt x="5466001" y="121763"/>
                </a:cubicBezTo>
                <a:cubicBezTo>
                  <a:pt x="5462359" y="119531"/>
                  <a:pt x="5460538" y="116653"/>
                  <a:pt x="5460538" y="113129"/>
                </a:cubicBezTo>
                <a:cubicBezTo>
                  <a:pt x="5458659" y="114069"/>
                  <a:pt x="5456426" y="114539"/>
                  <a:pt x="5453842" y="114539"/>
                </a:cubicBezTo>
                <a:cubicBezTo>
                  <a:pt x="5448908" y="114539"/>
                  <a:pt x="5444914" y="112776"/>
                  <a:pt x="5441860" y="109252"/>
                </a:cubicBezTo>
                <a:close/>
                <a:moveTo>
                  <a:pt x="4851310" y="109252"/>
                </a:moveTo>
                <a:cubicBezTo>
                  <a:pt x="4848725" y="111837"/>
                  <a:pt x="4845377" y="113892"/>
                  <a:pt x="4841266" y="115420"/>
                </a:cubicBezTo>
                <a:cubicBezTo>
                  <a:pt x="4837154" y="116947"/>
                  <a:pt x="4833571" y="117475"/>
                  <a:pt x="4830517" y="117006"/>
                </a:cubicBezTo>
                <a:cubicBezTo>
                  <a:pt x="4830281" y="119355"/>
                  <a:pt x="4828226" y="122116"/>
                  <a:pt x="4824349" y="125288"/>
                </a:cubicBezTo>
                <a:cubicBezTo>
                  <a:pt x="4820473" y="128459"/>
                  <a:pt x="4817007" y="130515"/>
                  <a:pt x="4813953" y="131455"/>
                </a:cubicBezTo>
                <a:cubicBezTo>
                  <a:pt x="4814657" y="132865"/>
                  <a:pt x="4815010" y="134509"/>
                  <a:pt x="4815010" y="136389"/>
                </a:cubicBezTo>
                <a:cubicBezTo>
                  <a:pt x="4815010" y="138738"/>
                  <a:pt x="4814422" y="141088"/>
                  <a:pt x="4813247" y="143437"/>
                </a:cubicBezTo>
                <a:cubicBezTo>
                  <a:pt x="4812073" y="145787"/>
                  <a:pt x="4810428" y="147784"/>
                  <a:pt x="4808314" y="149429"/>
                </a:cubicBezTo>
                <a:cubicBezTo>
                  <a:pt x="4808549" y="152718"/>
                  <a:pt x="4807785" y="155890"/>
                  <a:pt x="4806023" y="158944"/>
                </a:cubicBezTo>
                <a:cubicBezTo>
                  <a:pt x="4804261" y="161998"/>
                  <a:pt x="4801853" y="164113"/>
                  <a:pt x="4798798" y="165288"/>
                </a:cubicBezTo>
                <a:cubicBezTo>
                  <a:pt x="4799268" y="167167"/>
                  <a:pt x="4799503" y="168695"/>
                  <a:pt x="4799503" y="169869"/>
                </a:cubicBezTo>
                <a:cubicBezTo>
                  <a:pt x="4799503" y="173159"/>
                  <a:pt x="4798681" y="175743"/>
                  <a:pt x="4797036" y="177623"/>
                </a:cubicBezTo>
                <a:cubicBezTo>
                  <a:pt x="4797741" y="179267"/>
                  <a:pt x="4798094" y="180912"/>
                  <a:pt x="4798094" y="182557"/>
                </a:cubicBezTo>
                <a:cubicBezTo>
                  <a:pt x="4798094" y="185141"/>
                  <a:pt x="4796801" y="187960"/>
                  <a:pt x="4794217" y="191015"/>
                </a:cubicBezTo>
                <a:cubicBezTo>
                  <a:pt x="4800091" y="195009"/>
                  <a:pt x="4803027" y="200765"/>
                  <a:pt x="4803027" y="208284"/>
                </a:cubicBezTo>
                <a:cubicBezTo>
                  <a:pt x="4803027" y="212278"/>
                  <a:pt x="4802323" y="215685"/>
                  <a:pt x="4800913" y="218504"/>
                </a:cubicBezTo>
                <a:cubicBezTo>
                  <a:pt x="4803263" y="218739"/>
                  <a:pt x="4804907" y="219444"/>
                  <a:pt x="4805847" y="220619"/>
                </a:cubicBezTo>
                <a:cubicBezTo>
                  <a:pt x="4806787" y="221793"/>
                  <a:pt x="4807609" y="223673"/>
                  <a:pt x="4808314" y="226257"/>
                </a:cubicBezTo>
                <a:cubicBezTo>
                  <a:pt x="4814188" y="226962"/>
                  <a:pt x="4818534" y="229782"/>
                  <a:pt x="4821353" y="234716"/>
                </a:cubicBezTo>
                <a:cubicBezTo>
                  <a:pt x="4823938" y="234716"/>
                  <a:pt x="4827169" y="235538"/>
                  <a:pt x="4831045" y="237182"/>
                </a:cubicBezTo>
                <a:cubicBezTo>
                  <a:pt x="4834922" y="238827"/>
                  <a:pt x="4837448" y="240707"/>
                  <a:pt x="4838622" y="242821"/>
                </a:cubicBezTo>
                <a:cubicBezTo>
                  <a:pt x="4840502" y="241177"/>
                  <a:pt x="4843673" y="240354"/>
                  <a:pt x="4848138" y="240354"/>
                </a:cubicBezTo>
                <a:cubicBezTo>
                  <a:pt x="4851427" y="240354"/>
                  <a:pt x="4853189" y="240824"/>
                  <a:pt x="4853424" y="241764"/>
                </a:cubicBezTo>
                <a:cubicBezTo>
                  <a:pt x="4855304" y="239649"/>
                  <a:pt x="4857653" y="238005"/>
                  <a:pt x="4860472" y="236830"/>
                </a:cubicBezTo>
                <a:cubicBezTo>
                  <a:pt x="4863292" y="235655"/>
                  <a:pt x="4865877" y="235185"/>
                  <a:pt x="4868226" y="235420"/>
                </a:cubicBezTo>
                <a:cubicBezTo>
                  <a:pt x="4872220" y="231426"/>
                  <a:pt x="4876567" y="229429"/>
                  <a:pt x="4881266" y="229429"/>
                </a:cubicBezTo>
                <a:cubicBezTo>
                  <a:pt x="4882911" y="229429"/>
                  <a:pt x="4884085" y="229547"/>
                  <a:pt x="4884790" y="229782"/>
                </a:cubicBezTo>
                <a:cubicBezTo>
                  <a:pt x="4884555" y="227667"/>
                  <a:pt x="4885142" y="225611"/>
                  <a:pt x="4886552" y="223614"/>
                </a:cubicBezTo>
                <a:cubicBezTo>
                  <a:pt x="4887962" y="221617"/>
                  <a:pt x="4889606" y="220266"/>
                  <a:pt x="4891486" y="219561"/>
                </a:cubicBezTo>
                <a:cubicBezTo>
                  <a:pt x="4891486" y="216507"/>
                  <a:pt x="4892250" y="213864"/>
                  <a:pt x="4893777" y="211632"/>
                </a:cubicBezTo>
                <a:cubicBezTo>
                  <a:pt x="4895304" y="209400"/>
                  <a:pt x="4897242" y="207696"/>
                  <a:pt x="4899592" y="206522"/>
                </a:cubicBezTo>
                <a:cubicBezTo>
                  <a:pt x="4899592" y="201823"/>
                  <a:pt x="4900532" y="198063"/>
                  <a:pt x="4902411" y="195244"/>
                </a:cubicBezTo>
                <a:cubicBezTo>
                  <a:pt x="4901707" y="193364"/>
                  <a:pt x="4901354" y="191485"/>
                  <a:pt x="4901354" y="189605"/>
                </a:cubicBezTo>
                <a:cubicBezTo>
                  <a:pt x="4901354" y="187021"/>
                  <a:pt x="4901941" y="184495"/>
                  <a:pt x="4903116" y="182028"/>
                </a:cubicBezTo>
                <a:cubicBezTo>
                  <a:pt x="4904291" y="179561"/>
                  <a:pt x="4905935" y="177505"/>
                  <a:pt x="4908050" y="175861"/>
                </a:cubicBezTo>
                <a:cubicBezTo>
                  <a:pt x="4905701" y="173746"/>
                  <a:pt x="4904526" y="171162"/>
                  <a:pt x="4904526" y="168107"/>
                </a:cubicBezTo>
                <a:cubicBezTo>
                  <a:pt x="4904526" y="165288"/>
                  <a:pt x="4905348" y="162468"/>
                  <a:pt x="4906993" y="159649"/>
                </a:cubicBezTo>
                <a:cubicBezTo>
                  <a:pt x="4902294" y="156830"/>
                  <a:pt x="4899181" y="154069"/>
                  <a:pt x="4897653" y="151367"/>
                </a:cubicBezTo>
                <a:cubicBezTo>
                  <a:pt x="4896126" y="148665"/>
                  <a:pt x="4895363" y="143672"/>
                  <a:pt x="4895363" y="136389"/>
                </a:cubicBezTo>
                <a:cubicBezTo>
                  <a:pt x="4893248" y="136624"/>
                  <a:pt x="4891075" y="135449"/>
                  <a:pt x="4888843" y="132865"/>
                </a:cubicBezTo>
                <a:cubicBezTo>
                  <a:pt x="4886611" y="130280"/>
                  <a:pt x="4885260" y="127343"/>
                  <a:pt x="4884790" y="124054"/>
                </a:cubicBezTo>
                <a:cubicBezTo>
                  <a:pt x="4882205" y="124759"/>
                  <a:pt x="4879092" y="123995"/>
                  <a:pt x="4875451" y="121763"/>
                </a:cubicBezTo>
                <a:cubicBezTo>
                  <a:pt x="4871809" y="119531"/>
                  <a:pt x="4869988" y="116653"/>
                  <a:pt x="4869988" y="113129"/>
                </a:cubicBezTo>
                <a:cubicBezTo>
                  <a:pt x="4868109" y="114069"/>
                  <a:pt x="4865877" y="114539"/>
                  <a:pt x="4863292" y="114539"/>
                </a:cubicBezTo>
                <a:cubicBezTo>
                  <a:pt x="4858358" y="114539"/>
                  <a:pt x="4854364" y="112776"/>
                  <a:pt x="4851310" y="109252"/>
                </a:cubicBezTo>
                <a:close/>
                <a:moveTo>
                  <a:pt x="2860590" y="109252"/>
                </a:moveTo>
                <a:cubicBezTo>
                  <a:pt x="2858006" y="111837"/>
                  <a:pt x="2854657" y="113892"/>
                  <a:pt x="2850546" y="115420"/>
                </a:cubicBezTo>
                <a:cubicBezTo>
                  <a:pt x="2846434" y="116947"/>
                  <a:pt x="2842851" y="117475"/>
                  <a:pt x="2839798" y="117006"/>
                </a:cubicBezTo>
                <a:cubicBezTo>
                  <a:pt x="2839562" y="119355"/>
                  <a:pt x="2837505" y="122116"/>
                  <a:pt x="2833629" y="125288"/>
                </a:cubicBezTo>
                <a:cubicBezTo>
                  <a:pt x="2829752" y="128459"/>
                  <a:pt x="2826287" y="130515"/>
                  <a:pt x="2823233" y="131455"/>
                </a:cubicBezTo>
                <a:cubicBezTo>
                  <a:pt x="2823938" y="132865"/>
                  <a:pt x="2824290" y="134509"/>
                  <a:pt x="2824290" y="136389"/>
                </a:cubicBezTo>
                <a:cubicBezTo>
                  <a:pt x="2824290" y="138738"/>
                  <a:pt x="2823703" y="141088"/>
                  <a:pt x="2822529" y="143437"/>
                </a:cubicBezTo>
                <a:cubicBezTo>
                  <a:pt x="2821352" y="145787"/>
                  <a:pt x="2819708" y="147784"/>
                  <a:pt x="2817594" y="149429"/>
                </a:cubicBezTo>
                <a:cubicBezTo>
                  <a:pt x="2817829" y="152718"/>
                  <a:pt x="2817065" y="155890"/>
                  <a:pt x="2815303" y="158944"/>
                </a:cubicBezTo>
                <a:cubicBezTo>
                  <a:pt x="2813541" y="161998"/>
                  <a:pt x="2811133" y="164113"/>
                  <a:pt x="2808079" y="165288"/>
                </a:cubicBezTo>
                <a:cubicBezTo>
                  <a:pt x="2808548" y="167167"/>
                  <a:pt x="2808783" y="168695"/>
                  <a:pt x="2808783" y="169869"/>
                </a:cubicBezTo>
                <a:cubicBezTo>
                  <a:pt x="2808783" y="173159"/>
                  <a:pt x="2807961" y="175743"/>
                  <a:pt x="2806317" y="177623"/>
                </a:cubicBezTo>
                <a:cubicBezTo>
                  <a:pt x="2807021" y="179267"/>
                  <a:pt x="2807374" y="180912"/>
                  <a:pt x="2807374" y="182557"/>
                </a:cubicBezTo>
                <a:cubicBezTo>
                  <a:pt x="2807374" y="185141"/>
                  <a:pt x="2806082" y="187960"/>
                  <a:pt x="2803497" y="191015"/>
                </a:cubicBezTo>
                <a:cubicBezTo>
                  <a:pt x="2809371" y="195009"/>
                  <a:pt x="2812308" y="200765"/>
                  <a:pt x="2812308" y="208284"/>
                </a:cubicBezTo>
                <a:cubicBezTo>
                  <a:pt x="2812308" y="212278"/>
                  <a:pt x="2811602" y="215685"/>
                  <a:pt x="2810193" y="218504"/>
                </a:cubicBezTo>
                <a:cubicBezTo>
                  <a:pt x="2812543" y="218739"/>
                  <a:pt x="2814187" y="219444"/>
                  <a:pt x="2815127" y="220619"/>
                </a:cubicBezTo>
                <a:cubicBezTo>
                  <a:pt x="2816067" y="221793"/>
                  <a:pt x="2816888" y="223673"/>
                  <a:pt x="2817594" y="226257"/>
                </a:cubicBezTo>
                <a:cubicBezTo>
                  <a:pt x="2823467" y="226962"/>
                  <a:pt x="2827815" y="229782"/>
                  <a:pt x="2830633" y="234716"/>
                </a:cubicBezTo>
                <a:cubicBezTo>
                  <a:pt x="2833218" y="234716"/>
                  <a:pt x="2836449" y="235538"/>
                  <a:pt x="2840326" y="237182"/>
                </a:cubicBezTo>
                <a:cubicBezTo>
                  <a:pt x="2844203" y="238827"/>
                  <a:pt x="2846727" y="240707"/>
                  <a:pt x="2847902" y="242821"/>
                </a:cubicBezTo>
                <a:cubicBezTo>
                  <a:pt x="2849782" y="241177"/>
                  <a:pt x="2852954" y="240354"/>
                  <a:pt x="2857418" y="240354"/>
                </a:cubicBezTo>
                <a:cubicBezTo>
                  <a:pt x="2860707" y="240354"/>
                  <a:pt x="2862470" y="240824"/>
                  <a:pt x="2862705" y="241764"/>
                </a:cubicBezTo>
                <a:cubicBezTo>
                  <a:pt x="2864583" y="239649"/>
                  <a:pt x="2866933" y="238005"/>
                  <a:pt x="2869753" y="236830"/>
                </a:cubicBezTo>
                <a:cubicBezTo>
                  <a:pt x="2872572" y="235655"/>
                  <a:pt x="2875157" y="235185"/>
                  <a:pt x="2877507" y="235420"/>
                </a:cubicBezTo>
                <a:cubicBezTo>
                  <a:pt x="2881501" y="231426"/>
                  <a:pt x="2885847" y="229429"/>
                  <a:pt x="2890546" y="229429"/>
                </a:cubicBezTo>
                <a:cubicBezTo>
                  <a:pt x="2892190" y="229429"/>
                  <a:pt x="2893364" y="229547"/>
                  <a:pt x="2894070" y="229782"/>
                </a:cubicBezTo>
                <a:cubicBezTo>
                  <a:pt x="2893836" y="227667"/>
                  <a:pt x="2894423" y="225611"/>
                  <a:pt x="2895832" y="223614"/>
                </a:cubicBezTo>
                <a:cubicBezTo>
                  <a:pt x="2897242" y="221617"/>
                  <a:pt x="2898886" y="220266"/>
                  <a:pt x="2900766" y="219561"/>
                </a:cubicBezTo>
                <a:cubicBezTo>
                  <a:pt x="2900766" y="216507"/>
                  <a:pt x="2901530" y="213864"/>
                  <a:pt x="2903057" y="211632"/>
                </a:cubicBezTo>
                <a:cubicBezTo>
                  <a:pt x="2904584" y="209400"/>
                  <a:pt x="2906522" y="207696"/>
                  <a:pt x="2908873" y="206522"/>
                </a:cubicBezTo>
                <a:cubicBezTo>
                  <a:pt x="2908873" y="201823"/>
                  <a:pt x="2909812" y="198063"/>
                  <a:pt x="2911691" y="195244"/>
                </a:cubicBezTo>
                <a:cubicBezTo>
                  <a:pt x="2910986" y="193364"/>
                  <a:pt x="2910634" y="191485"/>
                  <a:pt x="2910634" y="189605"/>
                </a:cubicBezTo>
                <a:cubicBezTo>
                  <a:pt x="2910634" y="187021"/>
                  <a:pt x="2911222" y="184495"/>
                  <a:pt x="2912397" y="182028"/>
                </a:cubicBezTo>
                <a:cubicBezTo>
                  <a:pt x="2913571" y="179561"/>
                  <a:pt x="2915215" y="177505"/>
                  <a:pt x="2917330" y="175861"/>
                </a:cubicBezTo>
                <a:cubicBezTo>
                  <a:pt x="2914981" y="173746"/>
                  <a:pt x="2913807" y="171162"/>
                  <a:pt x="2913807" y="168107"/>
                </a:cubicBezTo>
                <a:cubicBezTo>
                  <a:pt x="2913807" y="165288"/>
                  <a:pt x="2914629" y="162468"/>
                  <a:pt x="2916273" y="159649"/>
                </a:cubicBezTo>
                <a:cubicBezTo>
                  <a:pt x="2911574" y="156830"/>
                  <a:pt x="2908460" y="154069"/>
                  <a:pt x="2906934" y="151367"/>
                </a:cubicBezTo>
                <a:cubicBezTo>
                  <a:pt x="2905406" y="148665"/>
                  <a:pt x="2904643" y="143672"/>
                  <a:pt x="2904643" y="136389"/>
                </a:cubicBezTo>
                <a:cubicBezTo>
                  <a:pt x="2902529" y="136624"/>
                  <a:pt x="2900355" y="135449"/>
                  <a:pt x="2898124" y="132865"/>
                </a:cubicBezTo>
                <a:cubicBezTo>
                  <a:pt x="2895891" y="130280"/>
                  <a:pt x="2894540" y="127343"/>
                  <a:pt x="2894070" y="124054"/>
                </a:cubicBezTo>
                <a:cubicBezTo>
                  <a:pt x="2891485" y="124759"/>
                  <a:pt x="2888373" y="123995"/>
                  <a:pt x="2884731" y="121763"/>
                </a:cubicBezTo>
                <a:cubicBezTo>
                  <a:pt x="2881089" y="119531"/>
                  <a:pt x="2879268" y="116653"/>
                  <a:pt x="2879268" y="113129"/>
                </a:cubicBezTo>
                <a:cubicBezTo>
                  <a:pt x="2877389" y="114069"/>
                  <a:pt x="2875157" y="114539"/>
                  <a:pt x="2872572" y="114539"/>
                </a:cubicBezTo>
                <a:cubicBezTo>
                  <a:pt x="2867639" y="114539"/>
                  <a:pt x="2863644" y="112776"/>
                  <a:pt x="2860590" y="109252"/>
                </a:cubicBezTo>
                <a:close/>
                <a:moveTo>
                  <a:pt x="1374691" y="109252"/>
                </a:moveTo>
                <a:cubicBezTo>
                  <a:pt x="1372106" y="111837"/>
                  <a:pt x="1368758" y="113892"/>
                  <a:pt x="1364647" y="115420"/>
                </a:cubicBezTo>
                <a:cubicBezTo>
                  <a:pt x="1360535" y="116947"/>
                  <a:pt x="1356952" y="117475"/>
                  <a:pt x="1353898" y="117006"/>
                </a:cubicBezTo>
                <a:cubicBezTo>
                  <a:pt x="1353662" y="119355"/>
                  <a:pt x="1351607" y="122116"/>
                  <a:pt x="1347730" y="125288"/>
                </a:cubicBezTo>
                <a:cubicBezTo>
                  <a:pt x="1343853" y="128459"/>
                  <a:pt x="1340388" y="130515"/>
                  <a:pt x="1337333" y="131455"/>
                </a:cubicBezTo>
                <a:cubicBezTo>
                  <a:pt x="1338038" y="132865"/>
                  <a:pt x="1338391" y="134509"/>
                  <a:pt x="1338391" y="136389"/>
                </a:cubicBezTo>
                <a:cubicBezTo>
                  <a:pt x="1338391" y="138738"/>
                  <a:pt x="1337803" y="141088"/>
                  <a:pt x="1336629" y="143437"/>
                </a:cubicBezTo>
                <a:cubicBezTo>
                  <a:pt x="1335454" y="145787"/>
                  <a:pt x="1333809" y="147784"/>
                  <a:pt x="1331694" y="149429"/>
                </a:cubicBezTo>
                <a:cubicBezTo>
                  <a:pt x="1331930" y="152718"/>
                  <a:pt x="1331166" y="155890"/>
                  <a:pt x="1329404" y="158944"/>
                </a:cubicBezTo>
                <a:cubicBezTo>
                  <a:pt x="1327642" y="161998"/>
                  <a:pt x="1325233" y="164113"/>
                  <a:pt x="1322180" y="165288"/>
                </a:cubicBezTo>
                <a:cubicBezTo>
                  <a:pt x="1322649" y="167167"/>
                  <a:pt x="1322884" y="168695"/>
                  <a:pt x="1322884" y="169869"/>
                </a:cubicBezTo>
                <a:cubicBezTo>
                  <a:pt x="1322884" y="173159"/>
                  <a:pt x="1322061" y="175743"/>
                  <a:pt x="1320418" y="177623"/>
                </a:cubicBezTo>
                <a:cubicBezTo>
                  <a:pt x="1321122" y="179267"/>
                  <a:pt x="1321474" y="180912"/>
                  <a:pt x="1321474" y="182557"/>
                </a:cubicBezTo>
                <a:cubicBezTo>
                  <a:pt x="1321474" y="185141"/>
                  <a:pt x="1320182" y="187960"/>
                  <a:pt x="1317598" y="191015"/>
                </a:cubicBezTo>
                <a:cubicBezTo>
                  <a:pt x="1323472" y="195009"/>
                  <a:pt x="1326408" y="200765"/>
                  <a:pt x="1326408" y="208284"/>
                </a:cubicBezTo>
                <a:cubicBezTo>
                  <a:pt x="1326408" y="212278"/>
                  <a:pt x="1325703" y="215685"/>
                  <a:pt x="1324294" y="218504"/>
                </a:cubicBezTo>
                <a:cubicBezTo>
                  <a:pt x="1326643" y="218739"/>
                  <a:pt x="1328288" y="219444"/>
                  <a:pt x="1329228" y="220619"/>
                </a:cubicBezTo>
                <a:cubicBezTo>
                  <a:pt x="1330167" y="221793"/>
                  <a:pt x="1330990" y="223673"/>
                  <a:pt x="1331694" y="226257"/>
                </a:cubicBezTo>
                <a:cubicBezTo>
                  <a:pt x="1337568" y="226962"/>
                  <a:pt x="1341915" y="229782"/>
                  <a:pt x="1344735" y="234716"/>
                </a:cubicBezTo>
                <a:cubicBezTo>
                  <a:pt x="1347319" y="234716"/>
                  <a:pt x="1350549" y="235538"/>
                  <a:pt x="1354426" y="237182"/>
                </a:cubicBezTo>
                <a:cubicBezTo>
                  <a:pt x="1358303" y="238827"/>
                  <a:pt x="1360828" y="240707"/>
                  <a:pt x="1362003" y="242821"/>
                </a:cubicBezTo>
                <a:cubicBezTo>
                  <a:pt x="1363883" y="241177"/>
                  <a:pt x="1367055" y="240354"/>
                  <a:pt x="1371519" y="240354"/>
                </a:cubicBezTo>
                <a:cubicBezTo>
                  <a:pt x="1374808" y="240354"/>
                  <a:pt x="1376570" y="240824"/>
                  <a:pt x="1376805" y="241764"/>
                </a:cubicBezTo>
                <a:cubicBezTo>
                  <a:pt x="1378685" y="239649"/>
                  <a:pt x="1381034" y="238005"/>
                  <a:pt x="1383854" y="236830"/>
                </a:cubicBezTo>
                <a:cubicBezTo>
                  <a:pt x="1386673" y="235655"/>
                  <a:pt x="1389257" y="235185"/>
                  <a:pt x="1391607" y="235420"/>
                </a:cubicBezTo>
                <a:cubicBezTo>
                  <a:pt x="1395601" y="231426"/>
                  <a:pt x="1399948" y="229429"/>
                  <a:pt x="1404646" y="229429"/>
                </a:cubicBezTo>
                <a:cubicBezTo>
                  <a:pt x="1406291" y="229429"/>
                  <a:pt x="1407466" y="229547"/>
                  <a:pt x="1408171" y="229782"/>
                </a:cubicBezTo>
                <a:cubicBezTo>
                  <a:pt x="1407936" y="227667"/>
                  <a:pt x="1408523" y="225611"/>
                  <a:pt x="1409933" y="223614"/>
                </a:cubicBezTo>
                <a:cubicBezTo>
                  <a:pt x="1411343" y="221617"/>
                  <a:pt x="1412987" y="220266"/>
                  <a:pt x="1414867" y="219561"/>
                </a:cubicBezTo>
                <a:cubicBezTo>
                  <a:pt x="1414867" y="216507"/>
                  <a:pt x="1415631" y="213864"/>
                  <a:pt x="1417158" y="211632"/>
                </a:cubicBezTo>
                <a:cubicBezTo>
                  <a:pt x="1418685" y="209400"/>
                  <a:pt x="1420623" y="207696"/>
                  <a:pt x="1422973" y="206522"/>
                </a:cubicBezTo>
                <a:cubicBezTo>
                  <a:pt x="1422973" y="201823"/>
                  <a:pt x="1423913" y="198063"/>
                  <a:pt x="1425792" y="195244"/>
                </a:cubicBezTo>
                <a:cubicBezTo>
                  <a:pt x="1425088" y="193364"/>
                  <a:pt x="1424735" y="191485"/>
                  <a:pt x="1424735" y="189605"/>
                </a:cubicBezTo>
                <a:cubicBezTo>
                  <a:pt x="1424735" y="187021"/>
                  <a:pt x="1425322" y="184495"/>
                  <a:pt x="1426497" y="182028"/>
                </a:cubicBezTo>
                <a:cubicBezTo>
                  <a:pt x="1427672" y="179561"/>
                  <a:pt x="1429316" y="177505"/>
                  <a:pt x="1431431" y="175861"/>
                </a:cubicBezTo>
                <a:cubicBezTo>
                  <a:pt x="1429081" y="173746"/>
                  <a:pt x="1427906" y="171162"/>
                  <a:pt x="1427906" y="168107"/>
                </a:cubicBezTo>
                <a:cubicBezTo>
                  <a:pt x="1427906" y="165288"/>
                  <a:pt x="1428729" y="162468"/>
                  <a:pt x="1430374" y="159649"/>
                </a:cubicBezTo>
                <a:cubicBezTo>
                  <a:pt x="1425675" y="156830"/>
                  <a:pt x="1422562" y="154069"/>
                  <a:pt x="1421034" y="151367"/>
                </a:cubicBezTo>
                <a:cubicBezTo>
                  <a:pt x="1419507" y="148665"/>
                  <a:pt x="1418743" y="143672"/>
                  <a:pt x="1418743" y="136389"/>
                </a:cubicBezTo>
                <a:cubicBezTo>
                  <a:pt x="1416629" y="136624"/>
                  <a:pt x="1414456" y="135449"/>
                  <a:pt x="1412224" y="132865"/>
                </a:cubicBezTo>
                <a:cubicBezTo>
                  <a:pt x="1409992" y="130280"/>
                  <a:pt x="1408641" y="127343"/>
                  <a:pt x="1408171" y="124054"/>
                </a:cubicBezTo>
                <a:cubicBezTo>
                  <a:pt x="1405587" y="124759"/>
                  <a:pt x="1402473" y="123995"/>
                  <a:pt x="1398831" y="121763"/>
                </a:cubicBezTo>
                <a:cubicBezTo>
                  <a:pt x="1395190" y="119531"/>
                  <a:pt x="1393369" y="116653"/>
                  <a:pt x="1393369" y="113129"/>
                </a:cubicBezTo>
                <a:cubicBezTo>
                  <a:pt x="1391489" y="114069"/>
                  <a:pt x="1389257" y="114539"/>
                  <a:pt x="1386673" y="114539"/>
                </a:cubicBezTo>
                <a:cubicBezTo>
                  <a:pt x="1381739" y="114539"/>
                  <a:pt x="1377745" y="112776"/>
                  <a:pt x="1374691" y="109252"/>
                </a:cubicBezTo>
                <a:close/>
                <a:moveTo>
                  <a:pt x="412665" y="109252"/>
                </a:moveTo>
                <a:cubicBezTo>
                  <a:pt x="410080" y="111837"/>
                  <a:pt x="406732" y="113892"/>
                  <a:pt x="402620" y="115420"/>
                </a:cubicBezTo>
                <a:cubicBezTo>
                  <a:pt x="398509" y="116947"/>
                  <a:pt x="394926" y="117475"/>
                  <a:pt x="391872" y="117006"/>
                </a:cubicBezTo>
                <a:cubicBezTo>
                  <a:pt x="391637" y="119355"/>
                  <a:pt x="389581" y="122116"/>
                  <a:pt x="385704" y="125288"/>
                </a:cubicBezTo>
                <a:cubicBezTo>
                  <a:pt x="381827" y="128459"/>
                  <a:pt x="378362" y="130515"/>
                  <a:pt x="375308" y="131455"/>
                </a:cubicBezTo>
                <a:cubicBezTo>
                  <a:pt x="376012" y="132865"/>
                  <a:pt x="376365" y="134509"/>
                  <a:pt x="376365" y="136389"/>
                </a:cubicBezTo>
                <a:cubicBezTo>
                  <a:pt x="376365" y="138738"/>
                  <a:pt x="375778" y="141088"/>
                  <a:pt x="374603" y="143437"/>
                </a:cubicBezTo>
                <a:cubicBezTo>
                  <a:pt x="373428" y="145787"/>
                  <a:pt x="371784" y="147784"/>
                  <a:pt x="369669" y="149429"/>
                </a:cubicBezTo>
                <a:cubicBezTo>
                  <a:pt x="369904" y="152718"/>
                  <a:pt x="369140" y="155890"/>
                  <a:pt x="367378" y="158944"/>
                </a:cubicBezTo>
                <a:cubicBezTo>
                  <a:pt x="365616" y="161998"/>
                  <a:pt x="363208" y="164113"/>
                  <a:pt x="360153" y="165288"/>
                </a:cubicBezTo>
                <a:cubicBezTo>
                  <a:pt x="360623" y="167167"/>
                  <a:pt x="360858" y="168695"/>
                  <a:pt x="360858" y="169869"/>
                </a:cubicBezTo>
                <a:cubicBezTo>
                  <a:pt x="360858" y="173159"/>
                  <a:pt x="360036" y="175743"/>
                  <a:pt x="358391" y="177623"/>
                </a:cubicBezTo>
                <a:cubicBezTo>
                  <a:pt x="359096" y="179267"/>
                  <a:pt x="359449" y="180912"/>
                  <a:pt x="359449" y="182557"/>
                </a:cubicBezTo>
                <a:cubicBezTo>
                  <a:pt x="359449" y="185141"/>
                  <a:pt x="358157" y="187960"/>
                  <a:pt x="355572" y="191015"/>
                </a:cubicBezTo>
                <a:cubicBezTo>
                  <a:pt x="361446" y="195009"/>
                  <a:pt x="364383" y="200765"/>
                  <a:pt x="364383" y="208284"/>
                </a:cubicBezTo>
                <a:cubicBezTo>
                  <a:pt x="364383" y="212278"/>
                  <a:pt x="363678" y="215685"/>
                  <a:pt x="362268" y="218504"/>
                </a:cubicBezTo>
                <a:cubicBezTo>
                  <a:pt x="364617" y="218739"/>
                  <a:pt x="366262" y="219444"/>
                  <a:pt x="367202" y="220619"/>
                </a:cubicBezTo>
                <a:cubicBezTo>
                  <a:pt x="368142" y="221793"/>
                  <a:pt x="368964" y="223673"/>
                  <a:pt x="369669" y="226257"/>
                </a:cubicBezTo>
                <a:cubicBezTo>
                  <a:pt x="375543" y="226962"/>
                  <a:pt x="379889" y="229782"/>
                  <a:pt x="382709" y="234716"/>
                </a:cubicBezTo>
                <a:cubicBezTo>
                  <a:pt x="385293" y="234716"/>
                  <a:pt x="388524" y="235538"/>
                  <a:pt x="392400" y="237182"/>
                </a:cubicBezTo>
                <a:cubicBezTo>
                  <a:pt x="396277" y="238827"/>
                  <a:pt x="398803" y="240707"/>
                  <a:pt x="399977" y="242821"/>
                </a:cubicBezTo>
                <a:cubicBezTo>
                  <a:pt x="401857" y="241177"/>
                  <a:pt x="405029" y="240354"/>
                  <a:pt x="409493" y="240354"/>
                </a:cubicBezTo>
                <a:cubicBezTo>
                  <a:pt x="412782" y="240354"/>
                  <a:pt x="414544" y="240824"/>
                  <a:pt x="414779" y="241764"/>
                </a:cubicBezTo>
                <a:cubicBezTo>
                  <a:pt x="416659" y="239649"/>
                  <a:pt x="419009" y="238005"/>
                  <a:pt x="421828" y="236830"/>
                </a:cubicBezTo>
                <a:cubicBezTo>
                  <a:pt x="424647" y="235655"/>
                  <a:pt x="427232" y="235185"/>
                  <a:pt x="429581" y="235420"/>
                </a:cubicBezTo>
                <a:cubicBezTo>
                  <a:pt x="433576" y="231426"/>
                  <a:pt x="437922" y="229429"/>
                  <a:pt x="442621" y="229429"/>
                </a:cubicBezTo>
                <a:cubicBezTo>
                  <a:pt x="444266" y="229429"/>
                  <a:pt x="445441" y="229547"/>
                  <a:pt x="446145" y="229782"/>
                </a:cubicBezTo>
                <a:cubicBezTo>
                  <a:pt x="445911" y="227667"/>
                  <a:pt x="446499" y="225611"/>
                  <a:pt x="447908" y="223614"/>
                </a:cubicBezTo>
                <a:cubicBezTo>
                  <a:pt x="449318" y="221617"/>
                  <a:pt x="450962" y="220266"/>
                  <a:pt x="452842" y="219561"/>
                </a:cubicBezTo>
                <a:cubicBezTo>
                  <a:pt x="452842" y="216507"/>
                  <a:pt x="453605" y="213864"/>
                  <a:pt x="455133" y="211632"/>
                </a:cubicBezTo>
                <a:cubicBezTo>
                  <a:pt x="456660" y="209400"/>
                  <a:pt x="458598" y="207696"/>
                  <a:pt x="460948" y="206522"/>
                </a:cubicBezTo>
                <a:cubicBezTo>
                  <a:pt x="460948" y="201823"/>
                  <a:pt x="461888" y="198063"/>
                  <a:pt x="463767" y="195244"/>
                </a:cubicBezTo>
                <a:cubicBezTo>
                  <a:pt x="463062" y="193364"/>
                  <a:pt x="462710" y="191485"/>
                  <a:pt x="462710" y="189605"/>
                </a:cubicBezTo>
                <a:cubicBezTo>
                  <a:pt x="462710" y="187021"/>
                  <a:pt x="463297" y="184495"/>
                  <a:pt x="464472" y="182028"/>
                </a:cubicBezTo>
                <a:cubicBezTo>
                  <a:pt x="465647" y="179561"/>
                  <a:pt x="467291" y="177505"/>
                  <a:pt x="469406" y="175861"/>
                </a:cubicBezTo>
                <a:cubicBezTo>
                  <a:pt x="467056" y="173746"/>
                  <a:pt x="465882" y="171162"/>
                  <a:pt x="465882" y="168107"/>
                </a:cubicBezTo>
                <a:cubicBezTo>
                  <a:pt x="465882" y="165288"/>
                  <a:pt x="466704" y="162468"/>
                  <a:pt x="468349" y="159649"/>
                </a:cubicBezTo>
                <a:cubicBezTo>
                  <a:pt x="463650" y="156830"/>
                  <a:pt x="460537" y="154069"/>
                  <a:pt x="459009" y="151367"/>
                </a:cubicBezTo>
                <a:cubicBezTo>
                  <a:pt x="457482" y="148665"/>
                  <a:pt x="456719" y="143672"/>
                  <a:pt x="456719" y="136389"/>
                </a:cubicBezTo>
                <a:cubicBezTo>
                  <a:pt x="454604" y="136624"/>
                  <a:pt x="452431" y="135449"/>
                  <a:pt x="450199" y="132865"/>
                </a:cubicBezTo>
                <a:cubicBezTo>
                  <a:pt x="447967" y="130280"/>
                  <a:pt x="446616" y="127343"/>
                  <a:pt x="446145" y="124054"/>
                </a:cubicBezTo>
                <a:cubicBezTo>
                  <a:pt x="443561" y="124759"/>
                  <a:pt x="440448" y="123995"/>
                  <a:pt x="436806" y="121763"/>
                </a:cubicBezTo>
                <a:cubicBezTo>
                  <a:pt x="433164" y="119531"/>
                  <a:pt x="431343" y="116653"/>
                  <a:pt x="431343" y="113129"/>
                </a:cubicBezTo>
                <a:cubicBezTo>
                  <a:pt x="429464" y="114069"/>
                  <a:pt x="427232" y="114539"/>
                  <a:pt x="424647" y="114539"/>
                </a:cubicBezTo>
                <a:cubicBezTo>
                  <a:pt x="419713" y="114539"/>
                  <a:pt x="415719" y="112776"/>
                  <a:pt x="412665" y="109252"/>
                </a:cubicBezTo>
                <a:close/>
                <a:moveTo>
                  <a:pt x="794732" y="104671"/>
                </a:moveTo>
                <a:cubicBezTo>
                  <a:pt x="793793" y="106550"/>
                  <a:pt x="791326" y="108665"/>
                  <a:pt x="787332" y="111014"/>
                </a:cubicBezTo>
                <a:cubicBezTo>
                  <a:pt x="783337" y="113364"/>
                  <a:pt x="779931" y="114774"/>
                  <a:pt x="777111" y="115243"/>
                </a:cubicBezTo>
                <a:cubicBezTo>
                  <a:pt x="776876" y="117593"/>
                  <a:pt x="775760" y="119707"/>
                  <a:pt x="773763" y="121587"/>
                </a:cubicBezTo>
                <a:cubicBezTo>
                  <a:pt x="771766" y="123467"/>
                  <a:pt x="769240" y="124876"/>
                  <a:pt x="766186" y="125816"/>
                </a:cubicBezTo>
                <a:cubicBezTo>
                  <a:pt x="766186" y="127931"/>
                  <a:pt x="765305" y="130750"/>
                  <a:pt x="763543" y="134274"/>
                </a:cubicBezTo>
                <a:cubicBezTo>
                  <a:pt x="761780" y="137799"/>
                  <a:pt x="759960" y="140266"/>
                  <a:pt x="758081" y="141675"/>
                </a:cubicBezTo>
                <a:lnTo>
                  <a:pt x="758433" y="146962"/>
                </a:lnTo>
                <a:cubicBezTo>
                  <a:pt x="758433" y="151426"/>
                  <a:pt x="757904" y="155537"/>
                  <a:pt x="756847" y="159297"/>
                </a:cubicBezTo>
                <a:cubicBezTo>
                  <a:pt x="755790" y="163056"/>
                  <a:pt x="754086" y="165288"/>
                  <a:pt x="751737" y="165993"/>
                </a:cubicBezTo>
                <a:cubicBezTo>
                  <a:pt x="753381" y="167402"/>
                  <a:pt x="754673" y="169576"/>
                  <a:pt x="755613" y="172513"/>
                </a:cubicBezTo>
                <a:cubicBezTo>
                  <a:pt x="756553" y="175449"/>
                  <a:pt x="757023" y="178562"/>
                  <a:pt x="757023" y="181852"/>
                </a:cubicBezTo>
                <a:cubicBezTo>
                  <a:pt x="757023" y="187021"/>
                  <a:pt x="756201" y="191132"/>
                  <a:pt x="754556" y="194187"/>
                </a:cubicBezTo>
                <a:cubicBezTo>
                  <a:pt x="756436" y="195126"/>
                  <a:pt x="758315" y="196947"/>
                  <a:pt x="760195" y="199649"/>
                </a:cubicBezTo>
                <a:cubicBezTo>
                  <a:pt x="762074" y="202351"/>
                  <a:pt x="763014" y="205347"/>
                  <a:pt x="763014" y="208636"/>
                </a:cubicBezTo>
                <a:cubicBezTo>
                  <a:pt x="763014" y="210281"/>
                  <a:pt x="762662" y="212160"/>
                  <a:pt x="761957" y="214275"/>
                </a:cubicBezTo>
                <a:cubicBezTo>
                  <a:pt x="763132" y="214980"/>
                  <a:pt x="764659" y="217212"/>
                  <a:pt x="766538" y="220971"/>
                </a:cubicBezTo>
                <a:cubicBezTo>
                  <a:pt x="768418" y="224730"/>
                  <a:pt x="769475" y="227197"/>
                  <a:pt x="769710" y="228372"/>
                </a:cubicBezTo>
                <a:cubicBezTo>
                  <a:pt x="773235" y="228607"/>
                  <a:pt x="776700" y="229312"/>
                  <a:pt x="780107" y="230486"/>
                </a:cubicBezTo>
                <a:cubicBezTo>
                  <a:pt x="783514" y="231661"/>
                  <a:pt x="785921" y="233423"/>
                  <a:pt x="787332" y="235773"/>
                </a:cubicBezTo>
                <a:cubicBezTo>
                  <a:pt x="790856" y="233658"/>
                  <a:pt x="794262" y="232601"/>
                  <a:pt x="797552" y="232601"/>
                </a:cubicBezTo>
                <a:cubicBezTo>
                  <a:pt x="802016" y="232601"/>
                  <a:pt x="806363" y="234246"/>
                  <a:pt x="810592" y="237535"/>
                </a:cubicBezTo>
                <a:cubicBezTo>
                  <a:pt x="812706" y="234950"/>
                  <a:pt x="815878" y="233658"/>
                  <a:pt x="820107" y="233658"/>
                </a:cubicBezTo>
                <a:cubicBezTo>
                  <a:pt x="823631" y="233658"/>
                  <a:pt x="826098" y="234128"/>
                  <a:pt x="827508" y="235068"/>
                </a:cubicBezTo>
                <a:cubicBezTo>
                  <a:pt x="828213" y="234128"/>
                  <a:pt x="830034" y="232660"/>
                  <a:pt x="832970" y="230663"/>
                </a:cubicBezTo>
                <a:cubicBezTo>
                  <a:pt x="835907" y="228666"/>
                  <a:pt x="838903" y="227197"/>
                  <a:pt x="841957" y="226257"/>
                </a:cubicBezTo>
                <a:cubicBezTo>
                  <a:pt x="839138" y="223438"/>
                  <a:pt x="837728" y="218152"/>
                  <a:pt x="837728" y="210398"/>
                </a:cubicBezTo>
                <a:cubicBezTo>
                  <a:pt x="837728" y="205229"/>
                  <a:pt x="838433" y="200530"/>
                  <a:pt x="839843" y="196301"/>
                </a:cubicBezTo>
                <a:cubicBezTo>
                  <a:pt x="837963" y="192542"/>
                  <a:pt x="837023" y="189018"/>
                  <a:pt x="837023" y="185728"/>
                </a:cubicBezTo>
                <a:cubicBezTo>
                  <a:pt x="837023" y="182674"/>
                  <a:pt x="837610" y="180207"/>
                  <a:pt x="838785" y="178328"/>
                </a:cubicBezTo>
                <a:cubicBezTo>
                  <a:pt x="837846" y="176683"/>
                  <a:pt x="837376" y="174451"/>
                  <a:pt x="837376" y="171631"/>
                </a:cubicBezTo>
                <a:cubicBezTo>
                  <a:pt x="837376" y="167637"/>
                  <a:pt x="838198" y="164113"/>
                  <a:pt x="839843" y="161059"/>
                </a:cubicBezTo>
                <a:cubicBezTo>
                  <a:pt x="838433" y="158474"/>
                  <a:pt x="837728" y="155302"/>
                  <a:pt x="837728" y="151543"/>
                </a:cubicBezTo>
                <a:cubicBezTo>
                  <a:pt x="837728" y="149899"/>
                  <a:pt x="837963" y="148136"/>
                  <a:pt x="838433" y="146257"/>
                </a:cubicBezTo>
                <a:cubicBezTo>
                  <a:pt x="836318" y="143437"/>
                  <a:pt x="835261" y="139443"/>
                  <a:pt x="835261" y="134274"/>
                </a:cubicBezTo>
                <a:cubicBezTo>
                  <a:pt x="835261" y="130750"/>
                  <a:pt x="835849" y="127578"/>
                  <a:pt x="837023" y="124759"/>
                </a:cubicBezTo>
                <a:cubicBezTo>
                  <a:pt x="835614" y="123819"/>
                  <a:pt x="834439" y="122116"/>
                  <a:pt x="833499" y="119649"/>
                </a:cubicBezTo>
                <a:cubicBezTo>
                  <a:pt x="832559" y="117182"/>
                  <a:pt x="831972" y="114891"/>
                  <a:pt x="831737" y="112776"/>
                </a:cubicBezTo>
                <a:cubicBezTo>
                  <a:pt x="828918" y="113011"/>
                  <a:pt x="826098" y="112600"/>
                  <a:pt x="823278" y="111543"/>
                </a:cubicBezTo>
                <a:cubicBezTo>
                  <a:pt x="820460" y="110486"/>
                  <a:pt x="818580" y="109017"/>
                  <a:pt x="817640" y="107138"/>
                </a:cubicBezTo>
                <a:cubicBezTo>
                  <a:pt x="814586" y="108782"/>
                  <a:pt x="811531" y="109605"/>
                  <a:pt x="808477" y="109605"/>
                </a:cubicBezTo>
                <a:cubicBezTo>
                  <a:pt x="804013" y="109605"/>
                  <a:pt x="799431" y="107960"/>
                  <a:pt x="794732" y="104671"/>
                </a:cubicBezTo>
                <a:close/>
                <a:moveTo>
                  <a:pt x="5071499" y="83878"/>
                </a:moveTo>
                <a:cubicBezTo>
                  <a:pt x="5075493" y="83878"/>
                  <a:pt x="5079017" y="85287"/>
                  <a:pt x="5082072" y="88107"/>
                </a:cubicBezTo>
                <a:cubicBezTo>
                  <a:pt x="5085126" y="90926"/>
                  <a:pt x="5086888" y="95273"/>
                  <a:pt x="5087358" y="101146"/>
                </a:cubicBezTo>
                <a:cubicBezTo>
                  <a:pt x="5088533" y="102791"/>
                  <a:pt x="5089590" y="106139"/>
                  <a:pt x="5090530" y="111191"/>
                </a:cubicBezTo>
                <a:cubicBezTo>
                  <a:pt x="5091470" y="116242"/>
                  <a:pt x="5091822" y="119942"/>
                  <a:pt x="5091587" y="122292"/>
                </a:cubicBezTo>
                <a:cubicBezTo>
                  <a:pt x="5092762" y="117593"/>
                  <a:pt x="5094994" y="113011"/>
                  <a:pt x="5098284" y="108547"/>
                </a:cubicBezTo>
                <a:cubicBezTo>
                  <a:pt x="5103218" y="103143"/>
                  <a:pt x="5108269" y="100324"/>
                  <a:pt x="5113438" y="100089"/>
                </a:cubicBezTo>
                <a:cubicBezTo>
                  <a:pt x="5115083" y="96800"/>
                  <a:pt x="5118019" y="94157"/>
                  <a:pt x="5122248" y="92160"/>
                </a:cubicBezTo>
                <a:cubicBezTo>
                  <a:pt x="5126477" y="90163"/>
                  <a:pt x="5131059" y="89164"/>
                  <a:pt x="5135993" y="89164"/>
                </a:cubicBezTo>
                <a:cubicBezTo>
                  <a:pt x="5138577" y="89164"/>
                  <a:pt x="5140457" y="89281"/>
                  <a:pt x="5141631" y="89516"/>
                </a:cubicBezTo>
                <a:cubicBezTo>
                  <a:pt x="5143511" y="89047"/>
                  <a:pt x="5144803" y="88812"/>
                  <a:pt x="5145509" y="88812"/>
                </a:cubicBezTo>
                <a:cubicBezTo>
                  <a:pt x="5148562" y="88812"/>
                  <a:pt x="5151147" y="90221"/>
                  <a:pt x="5153262" y="93041"/>
                </a:cubicBezTo>
                <a:cubicBezTo>
                  <a:pt x="5154906" y="91866"/>
                  <a:pt x="5157021" y="91279"/>
                  <a:pt x="5159605" y="91279"/>
                </a:cubicBezTo>
                <a:cubicBezTo>
                  <a:pt x="5161955" y="91279"/>
                  <a:pt x="5164128" y="91631"/>
                  <a:pt x="5166125" y="92336"/>
                </a:cubicBezTo>
                <a:cubicBezTo>
                  <a:pt x="5168122" y="93041"/>
                  <a:pt x="5169591" y="94098"/>
                  <a:pt x="5170530" y="95508"/>
                </a:cubicBezTo>
                <a:cubicBezTo>
                  <a:pt x="5175934" y="95743"/>
                  <a:pt x="5178871" y="98562"/>
                  <a:pt x="5179341" y="103966"/>
                </a:cubicBezTo>
                <a:cubicBezTo>
                  <a:pt x="5182630" y="105610"/>
                  <a:pt x="5184275" y="107490"/>
                  <a:pt x="5184275" y="109605"/>
                </a:cubicBezTo>
                <a:cubicBezTo>
                  <a:pt x="5184275" y="110779"/>
                  <a:pt x="5183922" y="112307"/>
                  <a:pt x="5183218" y="114186"/>
                </a:cubicBezTo>
                <a:cubicBezTo>
                  <a:pt x="5185567" y="113951"/>
                  <a:pt x="5187329" y="114774"/>
                  <a:pt x="5188504" y="116653"/>
                </a:cubicBezTo>
                <a:cubicBezTo>
                  <a:pt x="5189679" y="118533"/>
                  <a:pt x="5190736" y="121235"/>
                  <a:pt x="5191676" y="124759"/>
                </a:cubicBezTo>
                <a:cubicBezTo>
                  <a:pt x="5192146" y="120765"/>
                  <a:pt x="5193438" y="117828"/>
                  <a:pt x="5195553" y="115948"/>
                </a:cubicBezTo>
                <a:cubicBezTo>
                  <a:pt x="5197667" y="114069"/>
                  <a:pt x="5200134" y="113129"/>
                  <a:pt x="5202953" y="113129"/>
                </a:cubicBezTo>
                <a:cubicBezTo>
                  <a:pt x="5204128" y="113129"/>
                  <a:pt x="5205655" y="113364"/>
                  <a:pt x="5207535" y="113834"/>
                </a:cubicBezTo>
                <a:cubicBezTo>
                  <a:pt x="5208710" y="110544"/>
                  <a:pt x="5210355" y="107901"/>
                  <a:pt x="5212469" y="105904"/>
                </a:cubicBezTo>
                <a:cubicBezTo>
                  <a:pt x="5214583" y="103907"/>
                  <a:pt x="5216933" y="102909"/>
                  <a:pt x="5219517" y="102909"/>
                </a:cubicBezTo>
                <a:cubicBezTo>
                  <a:pt x="5220223" y="102909"/>
                  <a:pt x="5221514" y="103143"/>
                  <a:pt x="5223394" y="103613"/>
                </a:cubicBezTo>
                <a:cubicBezTo>
                  <a:pt x="5224569" y="100324"/>
                  <a:pt x="5226566" y="97740"/>
                  <a:pt x="5229385" y="95860"/>
                </a:cubicBezTo>
                <a:cubicBezTo>
                  <a:pt x="5232205" y="93980"/>
                  <a:pt x="5235259" y="93041"/>
                  <a:pt x="5238548" y="93041"/>
                </a:cubicBezTo>
                <a:cubicBezTo>
                  <a:pt x="5240428" y="93041"/>
                  <a:pt x="5242425" y="93393"/>
                  <a:pt x="5244540" y="94098"/>
                </a:cubicBezTo>
                <a:cubicBezTo>
                  <a:pt x="5250413" y="89869"/>
                  <a:pt x="5256522" y="87754"/>
                  <a:pt x="5262866" y="87754"/>
                </a:cubicBezTo>
                <a:cubicBezTo>
                  <a:pt x="5269914" y="87754"/>
                  <a:pt x="5275905" y="89986"/>
                  <a:pt x="5280839" y="94450"/>
                </a:cubicBezTo>
                <a:cubicBezTo>
                  <a:pt x="5282249" y="93980"/>
                  <a:pt x="5283541" y="93746"/>
                  <a:pt x="5284716" y="93746"/>
                </a:cubicBezTo>
                <a:cubicBezTo>
                  <a:pt x="5289415" y="93746"/>
                  <a:pt x="5294173" y="95331"/>
                  <a:pt x="5298989" y="98503"/>
                </a:cubicBezTo>
                <a:cubicBezTo>
                  <a:pt x="5303806" y="101675"/>
                  <a:pt x="5306096" y="105376"/>
                  <a:pt x="5305862" y="109605"/>
                </a:cubicBezTo>
                <a:cubicBezTo>
                  <a:pt x="5307271" y="108900"/>
                  <a:pt x="5308681" y="108547"/>
                  <a:pt x="5310091" y="108547"/>
                </a:cubicBezTo>
                <a:cubicBezTo>
                  <a:pt x="5313850" y="108547"/>
                  <a:pt x="5317492" y="110075"/>
                  <a:pt x="5321016" y="113129"/>
                </a:cubicBezTo>
                <a:cubicBezTo>
                  <a:pt x="5324540" y="116183"/>
                  <a:pt x="5326302" y="119590"/>
                  <a:pt x="5326302" y="123349"/>
                </a:cubicBezTo>
                <a:cubicBezTo>
                  <a:pt x="5326302" y="124994"/>
                  <a:pt x="5325832" y="126639"/>
                  <a:pt x="5324892" y="128283"/>
                </a:cubicBezTo>
                <a:cubicBezTo>
                  <a:pt x="5327242" y="128988"/>
                  <a:pt x="5328946" y="130809"/>
                  <a:pt x="5330003" y="133746"/>
                </a:cubicBezTo>
                <a:cubicBezTo>
                  <a:pt x="5331060" y="136683"/>
                  <a:pt x="5331588" y="140031"/>
                  <a:pt x="5331588" y="143790"/>
                </a:cubicBezTo>
                <a:cubicBezTo>
                  <a:pt x="5331588" y="146374"/>
                  <a:pt x="5331354" y="148665"/>
                  <a:pt x="5330884" y="150662"/>
                </a:cubicBezTo>
                <a:cubicBezTo>
                  <a:pt x="5330414" y="152659"/>
                  <a:pt x="5329709" y="153893"/>
                  <a:pt x="5328769" y="154363"/>
                </a:cubicBezTo>
                <a:cubicBezTo>
                  <a:pt x="5331588" y="156007"/>
                  <a:pt x="5332998" y="158592"/>
                  <a:pt x="5332998" y="162116"/>
                </a:cubicBezTo>
                <a:cubicBezTo>
                  <a:pt x="5332998" y="165170"/>
                  <a:pt x="5331824" y="167990"/>
                  <a:pt x="5329474" y="170574"/>
                </a:cubicBezTo>
                <a:cubicBezTo>
                  <a:pt x="5331119" y="172924"/>
                  <a:pt x="5331941" y="175626"/>
                  <a:pt x="5331941" y="178680"/>
                </a:cubicBezTo>
                <a:cubicBezTo>
                  <a:pt x="5331941" y="183614"/>
                  <a:pt x="5330061" y="187726"/>
                  <a:pt x="5326302" y="191015"/>
                </a:cubicBezTo>
                <a:cubicBezTo>
                  <a:pt x="5329122" y="194069"/>
                  <a:pt x="5330532" y="197711"/>
                  <a:pt x="5330532" y="201940"/>
                </a:cubicBezTo>
                <a:cubicBezTo>
                  <a:pt x="5330532" y="205229"/>
                  <a:pt x="5329592" y="208166"/>
                  <a:pt x="5327712" y="210751"/>
                </a:cubicBezTo>
                <a:cubicBezTo>
                  <a:pt x="5328417" y="212865"/>
                  <a:pt x="5328769" y="214862"/>
                  <a:pt x="5328769" y="216742"/>
                </a:cubicBezTo>
                <a:cubicBezTo>
                  <a:pt x="5328769" y="219796"/>
                  <a:pt x="5328064" y="222851"/>
                  <a:pt x="5326654" y="225905"/>
                </a:cubicBezTo>
                <a:cubicBezTo>
                  <a:pt x="5325245" y="228959"/>
                  <a:pt x="5324305" y="230839"/>
                  <a:pt x="5323835" y="231544"/>
                </a:cubicBezTo>
                <a:cubicBezTo>
                  <a:pt x="5325480" y="233893"/>
                  <a:pt x="5326302" y="236713"/>
                  <a:pt x="5326302" y="240002"/>
                </a:cubicBezTo>
                <a:cubicBezTo>
                  <a:pt x="5326302" y="245171"/>
                  <a:pt x="5324423" y="249282"/>
                  <a:pt x="5320664" y="252337"/>
                </a:cubicBezTo>
                <a:cubicBezTo>
                  <a:pt x="5320898" y="253042"/>
                  <a:pt x="5321016" y="254216"/>
                  <a:pt x="5321016" y="255861"/>
                </a:cubicBezTo>
                <a:cubicBezTo>
                  <a:pt x="5321016" y="260325"/>
                  <a:pt x="5319430" y="263849"/>
                  <a:pt x="5316258" y="266434"/>
                </a:cubicBezTo>
                <a:cubicBezTo>
                  <a:pt x="5313086" y="269018"/>
                  <a:pt x="5309268" y="270310"/>
                  <a:pt x="5304805" y="270310"/>
                </a:cubicBezTo>
                <a:cubicBezTo>
                  <a:pt x="5300106" y="270310"/>
                  <a:pt x="5296170" y="268842"/>
                  <a:pt x="5292998" y="265905"/>
                </a:cubicBezTo>
                <a:cubicBezTo>
                  <a:pt x="5289826" y="262968"/>
                  <a:pt x="5288475" y="258915"/>
                  <a:pt x="5288945" y="253746"/>
                </a:cubicBezTo>
                <a:cubicBezTo>
                  <a:pt x="5288006" y="250927"/>
                  <a:pt x="5287535" y="248695"/>
                  <a:pt x="5287535" y="247050"/>
                </a:cubicBezTo>
                <a:cubicBezTo>
                  <a:pt x="5287535" y="243056"/>
                  <a:pt x="5289063" y="239297"/>
                  <a:pt x="5292117" y="235773"/>
                </a:cubicBezTo>
                <a:cubicBezTo>
                  <a:pt x="5291647" y="234598"/>
                  <a:pt x="5291412" y="232601"/>
                  <a:pt x="5291412" y="229782"/>
                </a:cubicBezTo>
                <a:cubicBezTo>
                  <a:pt x="5291412" y="226257"/>
                  <a:pt x="5292117" y="222968"/>
                  <a:pt x="5293527" y="219914"/>
                </a:cubicBezTo>
                <a:cubicBezTo>
                  <a:pt x="5293057" y="218504"/>
                  <a:pt x="5292822" y="217447"/>
                  <a:pt x="5292822" y="216742"/>
                </a:cubicBezTo>
                <a:cubicBezTo>
                  <a:pt x="5292822" y="214862"/>
                  <a:pt x="5293351" y="212748"/>
                  <a:pt x="5294408" y="210398"/>
                </a:cubicBezTo>
                <a:cubicBezTo>
                  <a:pt x="5295465" y="208049"/>
                  <a:pt x="5296111" y="206639"/>
                  <a:pt x="5296346" y="206169"/>
                </a:cubicBezTo>
                <a:cubicBezTo>
                  <a:pt x="5294937" y="203350"/>
                  <a:pt x="5294231" y="200413"/>
                  <a:pt x="5294231" y="197358"/>
                </a:cubicBezTo>
                <a:cubicBezTo>
                  <a:pt x="5294231" y="193599"/>
                  <a:pt x="5295289" y="190897"/>
                  <a:pt x="5297403" y="189253"/>
                </a:cubicBezTo>
                <a:cubicBezTo>
                  <a:pt x="5295759" y="187608"/>
                  <a:pt x="5294937" y="185611"/>
                  <a:pt x="5294937" y="183261"/>
                </a:cubicBezTo>
                <a:cubicBezTo>
                  <a:pt x="5294937" y="180677"/>
                  <a:pt x="5295994" y="177623"/>
                  <a:pt x="5298109" y="174098"/>
                </a:cubicBezTo>
                <a:cubicBezTo>
                  <a:pt x="5295759" y="171749"/>
                  <a:pt x="5294584" y="168577"/>
                  <a:pt x="5294584" y="164583"/>
                </a:cubicBezTo>
                <a:cubicBezTo>
                  <a:pt x="5294584" y="160589"/>
                  <a:pt x="5295759" y="157065"/>
                  <a:pt x="5298109" y="154010"/>
                </a:cubicBezTo>
                <a:cubicBezTo>
                  <a:pt x="5296699" y="152835"/>
                  <a:pt x="5295994" y="149899"/>
                  <a:pt x="5295994" y="145200"/>
                </a:cubicBezTo>
                <a:cubicBezTo>
                  <a:pt x="5295994" y="141440"/>
                  <a:pt x="5296228" y="137916"/>
                  <a:pt x="5296699" y="134627"/>
                </a:cubicBezTo>
                <a:cubicBezTo>
                  <a:pt x="5294584" y="134862"/>
                  <a:pt x="5292469" y="133981"/>
                  <a:pt x="5290355" y="131984"/>
                </a:cubicBezTo>
                <a:cubicBezTo>
                  <a:pt x="5288241" y="129987"/>
                  <a:pt x="5287183" y="127813"/>
                  <a:pt x="5287183" y="125464"/>
                </a:cubicBezTo>
                <a:cubicBezTo>
                  <a:pt x="5285538" y="125934"/>
                  <a:pt x="5282543" y="125288"/>
                  <a:pt x="5278196" y="123525"/>
                </a:cubicBezTo>
                <a:cubicBezTo>
                  <a:pt x="5273850" y="121763"/>
                  <a:pt x="5271559" y="120177"/>
                  <a:pt x="5271324" y="118768"/>
                </a:cubicBezTo>
                <a:cubicBezTo>
                  <a:pt x="5270619" y="119003"/>
                  <a:pt x="5269679" y="119120"/>
                  <a:pt x="5268505" y="119120"/>
                </a:cubicBezTo>
                <a:cubicBezTo>
                  <a:pt x="5266625" y="119120"/>
                  <a:pt x="5263805" y="118415"/>
                  <a:pt x="5260046" y="117006"/>
                </a:cubicBezTo>
                <a:cubicBezTo>
                  <a:pt x="5255582" y="121705"/>
                  <a:pt x="5250413" y="123584"/>
                  <a:pt x="5244540" y="122644"/>
                </a:cubicBezTo>
                <a:cubicBezTo>
                  <a:pt x="5242425" y="124759"/>
                  <a:pt x="5239606" y="126756"/>
                  <a:pt x="5236082" y="128636"/>
                </a:cubicBezTo>
                <a:cubicBezTo>
                  <a:pt x="5232557" y="130515"/>
                  <a:pt x="5229268" y="131572"/>
                  <a:pt x="5226214" y="131807"/>
                </a:cubicBezTo>
                <a:cubicBezTo>
                  <a:pt x="5225744" y="133922"/>
                  <a:pt x="5224980" y="135332"/>
                  <a:pt x="5223923" y="136037"/>
                </a:cubicBezTo>
                <a:cubicBezTo>
                  <a:pt x="5222865" y="136741"/>
                  <a:pt x="5221514" y="137270"/>
                  <a:pt x="5219870" y="137622"/>
                </a:cubicBezTo>
                <a:cubicBezTo>
                  <a:pt x="5218225" y="137975"/>
                  <a:pt x="5216933" y="138269"/>
                  <a:pt x="5215993" y="138503"/>
                </a:cubicBezTo>
                <a:cubicBezTo>
                  <a:pt x="5215993" y="142498"/>
                  <a:pt x="5214114" y="145082"/>
                  <a:pt x="5210355" y="146257"/>
                </a:cubicBezTo>
                <a:cubicBezTo>
                  <a:pt x="5211294" y="148841"/>
                  <a:pt x="5211764" y="151308"/>
                  <a:pt x="5211764" y="153658"/>
                </a:cubicBezTo>
                <a:cubicBezTo>
                  <a:pt x="5211764" y="155537"/>
                  <a:pt x="5211412" y="158004"/>
                  <a:pt x="5210707" y="161059"/>
                </a:cubicBezTo>
                <a:cubicBezTo>
                  <a:pt x="5210002" y="164113"/>
                  <a:pt x="5209415" y="166580"/>
                  <a:pt x="5208945" y="168460"/>
                </a:cubicBezTo>
                <a:cubicBezTo>
                  <a:pt x="5209180" y="169164"/>
                  <a:pt x="5209297" y="170339"/>
                  <a:pt x="5209297" y="171984"/>
                </a:cubicBezTo>
                <a:cubicBezTo>
                  <a:pt x="5209297" y="174568"/>
                  <a:pt x="5208358" y="177270"/>
                  <a:pt x="5206478" y="180090"/>
                </a:cubicBezTo>
                <a:cubicBezTo>
                  <a:pt x="5206948" y="181969"/>
                  <a:pt x="5207183" y="183496"/>
                  <a:pt x="5207183" y="184671"/>
                </a:cubicBezTo>
                <a:cubicBezTo>
                  <a:pt x="5207183" y="186316"/>
                  <a:pt x="5206713" y="188548"/>
                  <a:pt x="5205773" y="191367"/>
                </a:cubicBezTo>
                <a:cubicBezTo>
                  <a:pt x="5207652" y="195596"/>
                  <a:pt x="5208593" y="199238"/>
                  <a:pt x="5208593" y="202292"/>
                </a:cubicBezTo>
                <a:cubicBezTo>
                  <a:pt x="5208593" y="205112"/>
                  <a:pt x="5208122" y="207931"/>
                  <a:pt x="5207183" y="210751"/>
                </a:cubicBezTo>
                <a:cubicBezTo>
                  <a:pt x="5209532" y="213805"/>
                  <a:pt x="5210707" y="218387"/>
                  <a:pt x="5210707" y="224495"/>
                </a:cubicBezTo>
                <a:cubicBezTo>
                  <a:pt x="5210707" y="227315"/>
                  <a:pt x="5210355" y="229782"/>
                  <a:pt x="5209649" y="231896"/>
                </a:cubicBezTo>
                <a:cubicBezTo>
                  <a:pt x="5211999" y="234246"/>
                  <a:pt x="5213174" y="237182"/>
                  <a:pt x="5213174" y="240707"/>
                </a:cubicBezTo>
                <a:cubicBezTo>
                  <a:pt x="5213174" y="243526"/>
                  <a:pt x="5212234" y="245758"/>
                  <a:pt x="5210355" y="247403"/>
                </a:cubicBezTo>
                <a:cubicBezTo>
                  <a:pt x="5211059" y="249752"/>
                  <a:pt x="5211412" y="252219"/>
                  <a:pt x="5211412" y="254804"/>
                </a:cubicBezTo>
                <a:cubicBezTo>
                  <a:pt x="5211412" y="259738"/>
                  <a:pt x="5209708" y="263673"/>
                  <a:pt x="5206301" y="266610"/>
                </a:cubicBezTo>
                <a:cubicBezTo>
                  <a:pt x="5202895" y="269547"/>
                  <a:pt x="5198959" y="271015"/>
                  <a:pt x="5194495" y="271015"/>
                </a:cubicBezTo>
                <a:cubicBezTo>
                  <a:pt x="5190031" y="271015"/>
                  <a:pt x="5186272" y="269606"/>
                  <a:pt x="5183218" y="266786"/>
                </a:cubicBezTo>
                <a:cubicBezTo>
                  <a:pt x="5180163" y="263967"/>
                  <a:pt x="5178636" y="259855"/>
                  <a:pt x="5178636" y="254451"/>
                </a:cubicBezTo>
                <a:cubicBezTo>
                  <a:pt x="5178636" y="250927"/>
                  <a:pt x="5179223" y="247520"/>
                  <a:pt x="5180398" y="244231"/>
                </a:cubicBezTo>
                <a:cubicBezTo>
                  <a:pt x="5177814" y="241177"/>
                  <a:pt x="5176052" y="238768"/>
                  <a:pt x="5175112" y="237006"/>
                </a:cubicBezTo>
                <a:cubicBezTo>
                  <a:pt x="5174172" y="235244"/>
                  <a:pt x="5173702" y="233423"/>
                  <a:pt x="5173702" y="231544"/>
                </a:cubicBezTo>
                <a:cubicBezTo>
                  <a:pt x="5173702" y="229899"/>
                  <a:pt x="5174290" y="227080"/>
                  <a:pt x="5175464" y="223085"/>
                </a:cubicBezTo>
                <a:cubicBezTo>
                  <a:pt x="5172880" y="220266"/>
                  <a:pt x="5171588" y="216272"/>
                  <a:pt x="5171588" y="211103"/>
                </a:cubicBezTo>
                <a:cubicBezTo>
                  <a:pt x="5171588" y="205699"/>
                  <a:pt x="5172763" y="201353"/>
                  <a:pt x="5175112" y="198063"/>
                </a:cubicBezTo>
                <a:cubicBezTo>
                  <a:pt x="5174172" y="195714"/>
                  <a:pt x="5173291" y="193188"/>
                  <a:pt x="5172469" y="190486"/>
                </a:cubicBezTo>
                <a:cubicBezTo>
                  <a:pt x="5171647" y="187784"/>
                  <a:pt x="5171235" y="185141"/>
                  <a:pt x="5171235" y="182557"/>
                </a:cubicBezTo>
                <a:cubicBezTo>
                  <a:pt x="5171235" y="177623"/>
                  <a:pt x="5172645" y="172689"/>
                  <a:pt x="5175464" y="167755"/>
                </a:cubicBezTo>
                <a:cubicBezTo>
                  <a:pt x="5172645" y="159766"/>
                  <a:pt x="5171235" y="153893"/>
                  <a:pt x="5171235" y="150134"/>
                </a:cubicBezTo>
                <a:cubicBezTo>
                  <a:pt x="5171235" y="147784"/>
                  <a:pt x="5171470" y="146022"/>
                  <a:pt x="5171940" y="144847"/>
                </a:cubicBezTo>
                <a:cubicBezTo>
                  <a:pt x="5168651" y="142968"/>
                  <a:pt x="5165714" y="140559"/>
                  <a:pt x="5163130" y="137622"/>
                </a:cubicBezTo>
                <a:cubicBezTo>
                  <a:pt x="5160545" y="134686"/>
                  <a:pt x="5159253" y="131572"/>
                  <a:pt x="5159253" y="128283"/>
                </a:cubicBezTo>
                <a:cubicBezTo>
                  <a:pt x="5157138" y="127578"/>
                  <a:pt x="5155552" y="126580"/>
                  <a:pt x="5154495" y="125288"/>
                </a:cubicBezTo>
                <a:cubicBezTo>
                  <a:pt x="5153438" y="123995"/>
                  <a:pt x="5152322" y="122409"/>
                  <a:pt x="5151147" y="120530"/>
                </a:cubicBezTo>
                <a:cubicBezTo>
                  <a:pt x="5145743" y="120530"/>
                  <a:pt x="5141514" y="119942"/>
                  <a:pt x="5138460" y="118768"/>
                </a:cubicBezTo>
                <a:cubicBezTo>
                  <a:pt x="5137755" y="120647"/>
                  <a:pt x="5134994" y="122292"/>
                  <a:pt x="5130178" y="123702"/>
                </a:cubicBezTo>
                <a:cubicBezTo>
                  <a:pt x="5125362" y="125111"/>
                  <a:pt x="5121543" y="125581"/>
                  <a:pt x="5118724" y="125111"/>
                </a:cubicBezTo>
                <a:cubicBezTo>
                  <a:pt x="5118019" y="128636"/>
                  <a:pt x="5115846" y="131631"/>
                  <a:pt x="5112204" y="134098"/>
                </a:cubicBezTo>
                <a:cubicBezTo>
                  <a:pt x="5108563" y="136565"/>
                  <a:pt x="5104862" y="137681"/>
                  <a:pt x="5101103" y="137446"/>
                </a:cubicBezTo>
                <a:cubicBezTo>
                  <a:pt x="5101573" y="138151"/>
                  <a:pt x="5101808" y="139326"/>
                  <a:pt x="5101808" y="140970"/>
                </a:cubicBezTo>
                <a:cubicBezTo>
                  <a:pt x="5101808" y="144495"/>
                  <a:pt x="5100574" y="148489"/>
                  <a:pt x="5098107" y="152953"/>
                </a:cubicBezTo>
                <a:cubicBezTo>
                  <a:pt x="5095640" y="157417"/>
                  <a:pt x="5093467" y="160471"/>
                  <a:pt x="5091587" y="162116"/>
                </a:cubicBezTo>
                <a:cubicBezTo>
                  <a:pt x="5094406" y="167285"/>
                  <a:pt x="5095816" y="172336"/>
                  <a:pt x="5095816" y="177270"/>
                </a:cubicBezTo>
                <a:cubicBezTo>
                  <a:pt x="5095816" y="181264"/>
                  <a:pt x="5094759" y="184671"/>
                  <a:pt x="5092644" y="187491"/>
                </a:cubicBezTo>
                <a:cubicBezTo>
                  <a:pt x="5095699" y="188900"/>
                  <a:pt x="5097226" y="191602"/>
                  <a:pt x="5097226" y="195596"/>
                </a:cubicBezTo>
                <a:cubicBezTo>
                  <a:pt x="5097226" y="197946"/>
                  <a:pt x="5096521" y="200060"/>
                  <a:pt x="5095112" y="201940"/>
                </a:cubicBezTo>
                <a:cubicBezTo>
                  <a:pt x="5098401" y="204524"/>
                  <a:pt x="5100046" y="209693"/>
                  <a:pt x="5100046" y="217447"/>
                </a:cubicBezTo>
                <a:cubicBezTo>
                  <a:pt x="5100046" y="222381"/>
                  <a:pt x="5099458" y="225787"/>
                  <a:pt x="5098284" y="227667"/>
                </a:cubicBezTo>
                <a:cubicBezTo>
                  <a:pt x="5101337" y="231426"/>
                  <a:pt x="5102865" y="235655"/>
                  <a:pt x="5102865" y="240354"/>
                </a:cubicBezTo>
                <a:cubicBezTo>
                  <a:pt x="5102865" y="245288"/>
                  <a:pt x="5101103" y="249752"/>
                  <a:pt x="5097578" y="253746"/>
                </a:cubicBezTo>
                <a:cubicBezTo>
                  <a:pt x="5097813" y="259385"/>
                  <a:pt x="5096580" y="263732"/>
                  <a:pt x="5093878" y="266786"/>
                </a:cubicBezTo>
                <a:cubicBezTo>
                  <a:pt x="5091176" y="269841"/>
                  <a:pt x="5087828" y="271368"/>
                  <a:pt x="5083834" y="271368"/>
                </a:cubicBezTo>
                <a:cubicBezTo>
                  <a:pt x="5080310" y="271368"/>
                  <a:pt x="5077196" y="270017"/>
                  <a:pt x="5074495" y="267315"/>
                </a:cubicBezTo>
                <a:cubicBezTo>
                  <a:pt x="5071793" y="264613"/>
                  <a:pt x="5070442" y="261030"/>
                  <a:pt x="5070442" y="256566"/>
                </a:cubicBezTo>
                <a:cubicBezTo>
                  <a:pt x="5070442" y="254686"/>
                  <a:pt x="5070559" y="253277"/>
                  <a:pt x="5070794" y="252337"/>
                </a:cubicBezTo>
                <a:cubicBezTo>
                  <a:pt x="5066330" y="249517"/>
                  <a:pt x="5064098" y="242939"/>
                  <a:pt x="5064098" y="232601"/>
                </a:cubicBezTo>
                <a:cubicBezTo>
                  <a:pt x="5064098" y="225552"/>
                  <a:pt x="5065155" y="219914"/>
                  <a:pt x="5067270" y="215685"/>
                </a:cubicBezTo>
                <a:cubicBezTo>
                  <a:pt x="5066095" y="213570"/>
                  <a:pt x="5064979" y="209752"/>
                  <a:pt x="5063922" y="204231"/>
                </a:cubicBezTo>
                <a:cubicBezTo>
                  <a:pt x="5062865" y="198709"/>
                  <a:pt x="5062336" y="193599"/>
                  <a:pt x="5062336" y="188900"/>
                </a:cubicBezTo>
                <a:cubicBezTo>
                  <a:pt x="5062336" y="184671"/>
                  <a:pt x="5062806" y="181617"/>
                  <a:pt x="5063746" y="179737"/>
                </a:cubicBezTo>
                <a:cubicBezTo>
                  <a:pt x="5060691" y="174333"/>
                  <a:pt x="5059164" y="168107"/>
                  <a:pt x="5059164" y="161059"/>
                </a:cubicBezTo>
                <a:cubicBezTo>
                  <a:pt x="5059164" y="153775"/>
                  <a:pt x="5060574" y="147314"/>
                  <a:pt x="5063393" y="141675"/>
                </a:cubicBezTo>
                <a:cubicBezTo>
                  <a:pt x="5058929" y="134862"/>
                  <a:pt x="5056697" y="128283"/>
                  <a:pt x="5056697" y="121939"/>
                </a:cubicBezTo>
                <a:cubicBezTo>
                  <a:pt x="5056697" y="118180"/>
                  <a:pt x="5057637" y="114069"/>
                  <a:pt x="5059517" y="109605"/>
                </a:cubicBezTo>
                <a:cubicBezTo>
                  <a:pt x="5056227" y="106080"/>
                  <a:pt x="5054583" y="102321"/>
                  <a:pt x="5054583" y="98327"/>
                </a:cubicBezTo>
                <a:cubicBezTo>
                  <a:pt x="5054583" y="94333"/>
                  <a:pt x="5056286" y="90926"/>
                  <a:pt x="5059693" y="88107"/>
                </a:cubicBezTo>
                <a:cubicBezTo>
                  <a:pt x="5063100" y="85287"/>
                  <a:pt x="5067035" y="83878"/>
                  <a:pt x="5071499" y="83878"/>
                </a:cubicBezTo>
                <a:close/>
                <a:moveTo>
                  <a:pt x="2137804" y="83878"/>
                </a:moveTo>
                <a:cubicBezTo>
                  <a:pt x="2141798" y="83878"/>
                  <a:pt x="2145322" y="85287"/>
                  <a:pt x="2148377" y="88107"/>
                </a:cubicBezTo>
                <a:cubicBezTo>
                  <a:pt x="2151431" y="90926"/>
                  <a:pt x="2153193" y="95273"/>
                  <a:pt x="2153663" y="101146"/>
                </a:cubicBezTo>
                <a:cubicBezTo>
                  <a:pt x="2154837" y="102791"/>
                  <a:pt x="2155895" y="106139"/>
                  <a:pt x="2156835" y="111191"/>
                </a:cubicBezTo>
                <a:cubicBezTo>
                  <a:pt x="2157776" y="116242"/>
                  <a:pt x="2158127" y="119942"/>
                  <a:pt x="2157892" y="122292"/>
                </a:cubicBezTo>
                <a:cubicBezTo>
                  <a:pt x="2159067" y="117593"/>
                  <a:pt x="2161299" y="113011"/>
                  <a:pt x="2164589" y="108547"/>
                </a:cubicBezTo>
                <a:cubicBezTo>
                  <a:pt x="2169522" y="103143"/>
                  <a:pt x="2174573" y="100324"/>
                  <a:pt x="2179743" y="100089"/>
                </a:cubicBezTo>
                <a:cubicBezTo>
                  <a:pt x="2181387" y="96800"/>
                  <a:pt x="2184324" y="94157"/>
                  <a:pt x="2188553" y="92160"/>
                </a:cubicBezTo>
                <a:cubicBezTo>
                  <a:pt x="2192782" y="90163"/>
                  <a:pt x="2197363" y="89164"/>
                  <a:pt x="2202298" y="89164"/>
                </a:cubicBezTo>
                <a:cubicBezTo>
                  <a:pt x="2204883" y="89164"/>
                  <a:pt x="2206762" y="89281"/>
                  <a:pt x="2207936" y="89516"/>
                </a:cubicBezTo>
                <a:cubicBezTo>
                  <a:pt x="2209816" y="89047"/>
                  <a:pt x="2211108" y="88812"/>
                  <a:pt x="2211813" y="88812"/>
                </a:cubicBezTo>
                <a:cubicBezTo>
                  <a:pt x="2214868" y="88812"/>
                  <a:pt x="2217452" y="90221"/>
                  <a:pt x="2219566" y="93041"/>
                </a:cubicBezTo>
                <a:cubicBezTo>
                  <a:pt x="2221211" y="91866"/>
                  <a:pt x="2223326" y="91279"/>
                  <a:pt x="2225910" y="91279"/>
                </a:cubicBezTo>
                <a:cubicBezTo>
                  <a:pt x="2228260" y="91279"/>
                  <a:pt x="2230433" y="91631"/>
                  <a:pt x="2232430" y="92336"/>
                </a:cubicBezTo>
                <a:cubicBezTo>
                  <a:pt x="2234427" y="93041"/>
                  <a:pt x="2235896" y="94098"/>
                  <a:pt x="2236835" y="95508"/>
                </a:cubicBezTo>
                <a:cubicBezTo>
                  <a:pt x="2242239" y="95743"/>
                  <a:pt x="2245177" y="98562"/>
                  <a:pt x="2245645" y="103966"/>
                </a:cubicBezTo>
                <a:cubicBezTo>
                  <a:pt x="2248936" y="105610"/>
                  <a:pt x="2250579" y="107490"/>
                  <a:pt x="2250579" y="109605"/>
                </a:cubicBezTo>
                <a:cubicBezTo>
                  <a:pt x="2250579" y="110779"/>
                  <a:pt x="2250228" y="112307"/>
                  <a:pt x="2249523" y="114186"/>
                </a:cubicBezTo>
                <a:cubicBezTo>
                  <a:pt x="2251872" y="113951"/>
                  <a:pt x="2253635" y="114774"/>
                  <a:pt x="2254809" y="116653"/>
                </a:cubicBezTo>
                <a:cubicBezTo>
                  <a:pt x="2255984" y="118533"/>
                  <a:pt x="2257042" y="121235"/>
                  <a:pt x="2257981" y="124759"/>
                </a:cubicBezTo>
                <a:cubicBezTo>
                  <a:pt x="2258450" y="120765"/>
                  <a:pt x="2259743" y="117828"/>
                  <a:pt x="2261857" y="115948"/>
                </a:cubicBezTo>
                <a:cubicBezTo>
                  <a:pt x="2263972" y="114069"/>
                  <a:pt x="2266439" y="113129"/>
                  <a:pt x="2269258" y="113129"/>
                </a:cubicBezTo>
                <a:cubicBezTo>
                  <a:pt x="2270433" y="113129"/>
                  <a:pt x="2271960" y="113364"/>
                  <a:pt x="2273840" y="113834"/>
                </a:cubicBezTo>
                <a:cubicBezTo>
                  <a:pt x="2275014" y="110544"/>
                  <a:pt x="2276660" y="107901"/>
                  <a:pt x="2278773" y="105904"/>
                </a:cubicBezTo>
                <a:cubicBezTo>
                  <a:pt x="2280889" y="103907"/>
                  <a:pt x="2283238" y="102909"/>
                  <a:pt x="2285823" y="102909"/>
                </a:cubicBezTo>
                <a:cubicBezTo>
                  <a:pt x="2286528" y="102909"/>
                  <a:pt x="2287819" y="103143"/>
                  <a:pt x="2289699" y="103613"/>
                </a:cubicBezTo>
                <a:cubicBezTo>
                  <a:pt x="2290874" y="100324"/>
                  <a:pt x="2292870" y="97740"/>
                  <a:pt x="2295690" y="95860"/>
                </a:cubicBezTo>
                <a:cubicBezTo>
                  <a:pt x="2298510" y="93980"/>
                  <a:pt x="2301565" y="93041"/>
                  <a:pt x="2304853" y="93041"/>
                </a:cubicBezTo>
                <a:cubicBezTo>
                  <a:pt x="2306733" y="93041"/>
                  <a:pt x="2308730" y="93393"/>
                  <a:pt x="2310845" y="94098"/>
                </a:cubicBezTo>
                <a:cubicBezTo>
                  <a:pt x="2316719" y="89869"/>
                  <a:pt x="2322827" y="87754"/>
                  <a:pt x="2329171" y="87754"/>
                </a:cubicBezTo>
                <a:cubicBezTo>
                  <a:pt x="2336219" y="87754"/>
                  <a:pt x="2342210" y="89986"/>
                  <a:pt x="2347144" y="94450"/>
                </a:cubicBezTo>
                <a:cubicBezTo>
                  <a:pt x="2348554" y="93980"/>
                  <a:pt x="2349847" y="93746"/>
                  <a:pt x="2351022" y="93746"/>
                </a:cubicBezTo>
                <a:cubicBezTo>
                  <a:pt x="2355720" y="93746"/>
                  <a:pt x="2360478" y="95331"/>
                  <a:pt x="2365294" y="98503"/>
                </a:cubicBezTo>
                <a:cubicBezTo>
                  <a:pt x="2370111" y="101675"/>
                  <a:pt x="2372402" y="105376"/>
                  <a:pt x="2372166" y="109605"/>
                </a:cubicBezTo>
                <a:cubicBezTo>
                  <a:pt x="2373576" y="108900"/>
                  <a:pt x="2374986" y="108547"/>
                  <a:pt x="2376396" y="108547"/>
                </a:cubicBezTo>
                <a:cubicBezTo>
                  <a:pt x="2380155" y="108547"/>
                  <a:pt x="2383797" y="110075"/>
                  <a:pt x="2387321" y="113129"/>
                </a:cubicBezTo>
                <a:cubicBezTo>
                  <a:pt x="2390845" y="116183"/>
                  <a:pt x="2392607" y="119590"/>
                  <a:pt x="2392607" y="123349"/>
                </a:cubicBezTo>
                <a:cubicBezTo>
                  <a:pt x="2392607" y="124994"/>
                  <a:pt x="2392138" y="126639"/>
                  <a:pt x="2391197" y="128283"/>
                </a:cubicBezTo>
                <a:cubicBezTo>
                  <a:pt x="2393546" y="128988"/>
                  <a:pt x="2395250" y="130809"/>
                  <a:pt x="2396308" y="133746"/>
                </a:cubicBezTo>
                <a:cubicBezTo>
                  <a:pt x="2397365" y="136683"/>
                  <a:pt x="2397894" y="140031"/>
                  <a:pt x="2397894" y="143790"/>
                </a:cubicBezTo>
                <a:cubicBezTo>
                  <a:pt x="2397894" y="146374"/>
                  <a:pt x="2397658" y="148665"/>
                  <a:pt x="2397189" y="150662"/>
                </a:cubicBezTo>
                <a:cubicBezTo>
                  <a:pt x="2396719" y="152659"/>
                  <a:pt x="2396015" y="153893"/>
                  <a:pt x="2395074" y="154363"/>
                </a:cubicBezTo>
                <a:cubicBezTo>
                  <a:pt x="2397894" y="156007"/>
                  <a:pt x="2399303" y="158592"/>
                  <a:pt x="2399303" y="162116"/>
                </a:cubicBezTo>
                <a:cubicBezTo>
                  <a:pt x="2399303" y="165170"/>
                  <a:pt x="2398129" y="167990"/>
                  <a:pt x="2395779" y="170574"/>
                </a:cubicBezTo>
                <a:cubicBezTo>
                  <a:pt x="2397424" y="172924"/>
                  <a:pt x="2398246" y="175626"/>
                  <a:pt x="2398246" y="178680"/>
                </a:cubicBezTo>
                <a:cubicBezTo>
                  <a:pt x="2398246" y="183614"/>
                  <a:pt x="2396367" y="187726"/>
                  <a:pt x="2392607" y="191015"/>
                </a:cubicBezTo>
                <a:cubicBezTo>
                  <a:pt x="2395426" y="194069"/>
                  <a:pt x="2396836" y="197711"/>
                  <a:pt x="2396836" y="201940"/>
                </a:cubicBezTo>
                <a:cubicBezTo>
                  <a:pt x="2396836" y="205229"/>
                  <a:pt x="2395896" y="208166"/>
                  <a:pt x="2394017" y="210751"/>
                </a:cubicBezTo>
                <a:cubicBezTo>
                  <a:pt x="2394722" y="212865"/>
                  <a:pt x="2395074" y="214862"/>
                  <a:pt x="2395074" y="216742"/>
                </a:cubicBezTo>
                <a:cubicBezTo>
                  <a:pt x="2395074" y="219796"/>
                  <a:pt x="2394369" y="222851"/>
                  <a:pt x="2392960" y="225905"/>
                </a:cubicBezTo>
                <a:cubicBezTo>
                  <a:pt x="2391550" y="228959"/>
                  <a:pt x="2390610" y="230839"/>
                  <a:pt x="2390141" y="231544"/>
                </a:cubicBezTo>
                <a:cubicBezTo>
                  <a:pt x="2391785" y="233893"/>
                  <a:pt x="2392607" y="236713"/>
                  <a:pt x="2392607" y="240002"/>
                </a:cubicBezTo>
                <a:cubicBezTo>
                  <a:pt x="2392607" y="245171"/>
                  <a:pt x="2390728" y="249282"/>
                  <a:pt x="2386969" y="252337"/>
                </a:cubicBezTo>
                <a:cubicBezTo>
                  <a:pt x="2387203" y="253042"/>
                  <a:pt x="2387321" y="254216"/>
                  <a:pt x="2387321" y="255861"/>
                </a:cubicBezTo>
                <a:cubicBezTo>
                  <a:pt x="2387321" y="260325"/>
                  <a:pt x="2385735" y="263849"/>
                  <a:pt x="2382563" y="266434"/>
                </a:cubicBezTo>
                <a:cubicBezTo>
                  <a:pt x="2379391" y="269018"/>
                  <a:pt x="2375574" y="270310"/>
                  <a:pt x="2371109" y="270310"/>
                </a:cubicBezTo>
                <a:cubicBezTo>
                  <a:pt x="2366410" y="270310"/>
                  <a:pt x="2362475" y="268842"/>
                  <a:pt x="2359303" y="265905"/>
                </a:cubicBezTo>
                <a:cubicBezTo>
                  <a:pt x="2356131" y="262968"/>
                  <a:pt x="2354781" y="258915"/>
                  <a:pt x="2355250" y="253746"/>
                </a:cubicBezTo>
                <a:cubicBezTo>
                  <a:pt x="2354310" y="250927"/>
                  <a:pt x="2353841" y="248695"/>
                  <a:pt x="2353841" y="247050"/>
                </a:cubicBezTo>
                <a:cubicBezTo>
                  <a:pt x="2353841" y="243056"/>
                  <a:pt x="2355369" y="239297"/>
                  <a:pt x="2358422" y="235773"/>
                </a:cubicBezTo>
                <a:cubicBezTo>
                  <a:pt x="2357952" y="234598"/>
                  <a:pt x="2357717" y="232601"/>
                  <a:pt x="2357717" y="229782"/>
                </a:cubicBezTo>
                <a:cubicBezTo>
                  <a:pt x="2357717" y="226257"/>
                  <a:pt x="2358422" y="222968"/>
                  <a:pt x="2359832" y="219914"/>
                </a:cubicBezTo>
                <a:cubicBezTo>
                  <a:pt x="2359362" y="218504"/>
                  <a:pt x="2359127" y="217447"/>
                  <a:pt x="2359127" y="216742"/>
                </a:cubicBezTo>
                <a:cubicBezTo>
                  <a:pt x="2359127" y="214862"/>
                  <a:pt x="2359656" y="212748"/>
                  <a:pt x="2360713" y="210398"/>
                </a:cubicBezTo>
                <a:cubicBezTo>
                  <a:pt x="2361770" y="208049"/>
                  <a:pt x="2362417" y="206639"/>
                  <a:pt x="2362651" y="206169"/>
                </a:cubicBezTo>
                <a:cubicBezTo>
                  <a:pt x="2361241" y="203350"/>
                  <a:pt x="2360537" y="200413"/>
                  <a:pt x="2360537" y="197358"/>
                </a:cubicBezTo>
                <a:cubicBezTo>
                  <a:pt x="2360537" y="193599"/>
                  <a:pt x="2361594" y="190897"/>
                  <a:pt x="2363708" y="189253"/>
                </a:cubicBezTo>
                <a:cubicBezTo>
                  <a:pt x="2362064" y="187608"/>
                  <a:pt x="2361241" y="185611"/>
                  <a:pt x="2361241" y="183261"/>
                </a:cubicBezTo>
                <a:cubicBezTo>
                  <a:pt x="2361241" y="180677"/>
                  <a:pt x="2362298" y="177623"/>
                  <a:pt x="2364413" y="174098"/>
                </a:cubicBezTo>
                <a:cubicBezTo>
                  <a:pt x="2362064" y="171749"/>
                  <a:pt x="2360889" y="168577"/>
                  <a:pt x="2360889" y="164583"/>
                </a:cubicBezTo>
                <a:cubicBezTo>
                  <a:pt x="2360889" y="160589"/>
                  <a:pt x="2362064" y="157065"/>
                  <a:pt x="2364413" y="154010"/>
                </a:cubicBezTo>
                <a:cubicBezTo>
                  <a:pt x="2363004" y="152835"/>
                  <a:pt x="2362298" y="149899"/>
                  <a:pt x="2362298" y="145200"/>
                </a:cubicBezTo>
                <a:cubicBezTo>
                  <a:pt x="2362298" y="141440"/>
                  <a:pt x="2362533" y="137916"/>
                  <a:pt x="2363004" y="134627"/>
                </a:cubicBezTo>
                <a:cubicBezTo>
                  <a:pt x="2360889" y="134862"/>
                  <a:pt x="2358775" y="133981"/>
                  <a:pt x="2356660" y="131984"/>
                </a:cubicBezTo>
                <a:cubicBezTo>
                  <a:pt x="2354545" y="129987"/>
                  <a:pt x="2353488" y="127813"/>
                  <a:pt x="2353488" y="125464"/>
                </a:cubicBezTo>
                <a:cubicBezTo>
                  <a:pt x="2351844" y="125934"/>
                  <a:pt x="2348848" y="125288"/>
                  <a:pt x="2344501" y="123525"/>
                </a:cubicBezTo>
                <a:cubicBezTo>
                  <a:pt x="2340155" y="121763"/>
                  <a:pt x="2337864" y="120177"/>
                  <a:pt x="2337629" y="118768"/>
                </a:cubicBezTo>
                <a:cubicBezTo>
                  <a:pt x="2336924" y="119003"/>
                  <a:pt x="2335984" y="119120"/>
                  <a:pt x="2334810" y="119120"/>
                </a:cubicBezTo>
                <a:cubicBezTo>
                  <a:pt x="2332930" y="119120"/>
                  <a:pt x="2330111" y="118415"/>
                  <a:pt x="2326351" y="117006"/>
                </a:cubicBezTo>
                <a:cubicBezTo>
                  <a:pt x="2321887" y="121705"/>
                  <a:pt x="2316719" y="123584"/>
                  <a:pt x="2310845" y="122644"/>
                </a:cubicBezTo>
                <a:cubicBezTo>
                  <a:pt x="2308730" y="124759"/>
                  <a:pt x="2305911" y="126756"/>
                  <a:pt x="2302387" y="128636"/>
                </a:cubicBezTo>
                <a:cubicBezTo>
                  <a:pt x="2298862" y="130515"/>
                  <a:pt x="2295573" y="131572"/>
                  <a:pt x="2292518" y="131807"/>
                </a:cubicBezTo>
                <a:cubicBezTo>
                  <a:pt x="2292049" y="133922"/>
                  <a:pt x="2291285" y="135332"/>
                  <a:pt x="2290227" y="136037"/>
                </a:cubicBezTo>
                <a:cubicBezTo>
                  <a:pt x="2289171" y="136741"/>
                  <a:pt x="2287819" y="137270"/>
                  <a:pt x="2286175" y="137622"/>
                </a:cubicBezTo>
                <a:cubicBezTo>
                  <a:pt x="2284530" y="137975"/>
                  <a:pt x="2283238" y="138269"/>
                  <a:pt x="2282298" y="138503"/>
                </a:cubicBezTo>
                <a:cubicBezTo>
                  <a:pt x="2282298" y="142498"/>
                  <a:pt x="2280419" y="145082"/>
                  <a:pt x="2276660" y="146257"/>
                </a:cubicBezTo>
                <a:cubicBezTo>
                  <a:pt x="2277599" y="148841"/>
                  <a:pt x="2278068" y="151308"/>
                  <a:pt x="2278068" y="153658"/>
                </a:cubicBezTo>
                <a:cubicBezTo>
                  <a:pt x="2278068" y="155537"/>
                  <a:pt x="2277717" y="158004"/>
                  <a:pt x="2277012" y="161059"/>
                </a:cubicBezTo>
                <a:cubicBezTo>
                  <a:pt x="2276307" y="164113"/>
                  <a:pt x="2275719" y="166580"/>
                  <a:pt x="2275250" y="168460"/>
                </a:cubicBezTo>
                <a:cubicBezTo>
                  <a:pt x="2275485" y="169164"/>
                  <a:pt x="2275603" y="170339"/>
                  <a:pt x="2275603" y="171984"/>
                </a:cubicBezTo>
                <a:cubicBezTo>
                  <a:pt x="2275603" y="174568"/>
                  <a:pt x="2274662" y="177270"/>
                  <a:pt x="2272782" y="180090"/>
                </a:cubicBezTo>
                <a:cubicBezTo>
                  <a:pt x="2273253" y="181969"/>
                  <a:pt x="2273488" y="183496"/>
                  <a:pt x="2273488" y="184671"/>
                </a:cubicBezTo>
                <a:cubicBezTo>
                  <a:pt x="2273488" y="186316"/>
                  <a:pt x="2273018" y="188548"/>
                  <a:pt x="2272077" y="191367"/>
                </a:cubicBezTo>
                <a:cubicBezTo>
                  <a:pt x="2273958" y="195596"/>
                  <a:pt x="2274898" y="199238"/>
                  <a:pt x="2274898" y="202292"/>
                </a:cubicBezTo>
                <a:cubicBezTo>
                  <a:pt x="2274898" y="205112"/>
                  <a:pt x="2274428" y="207931"/>
                  <a:pt x="2273488" y="210751"/>
                </a:cubicBezTo>
                <a:cubicBezTo>
                  <a:pt x="2275837" y="213805"/>
                  <a:pt x="2277012" y="218387"/>
                  <a:pt x="2277012" y="224495"/>
                </a:cubicBezTo>
                <a:cubicBezTo>
                  <a:pt x="2277012" y="227315"/>
                  <a:pt x="2276660" y="229782"/>
                  <a:pt x="2275955" y="231896"/>
                </a:cubicBezTo>
                <a:cubicBezTo>
                  <a:pt x="2278304" y="234246"/>
                  <a:pt x="2279479" y="237182"/>
                  <a:pt x="2279479" y="240707"/>
                </a:cubicBezTo>
                <a:cubicBezTo>
                  <a:pt x="2279479" y="243526"/>
                  <a:pt x="2278540" y="245758"/>
                  <a:pt x="2276660" y="247403"/>
                </a:cubicBezTo>
                <a:cubicBezTo>
                  <a:pt x="2277365" y="249752"/>
                  <a:pt x="2277717" y="252219"/>
                  <a:pt x="2277717" y="254804"/>
                </a:cubicBezTo>
                <a:cubicBezTo>
                  <a:pt x="2277717" y="259738"/>
                  <a:pt x="2276014" y="263673"/>
                  <a:pt x="2272606" y="266610"/>
                </a:cubicBezTo>
                <a:cubicBezTo>
                  <a:pt x="2269200" y="269547"/>
                  <a:pt x="2265265" y="271015"/>
                  <a:pt x="2260800" y="271015"/>
                </a:cubicBezTo>
                <a:cubicBezTo>
                  <a:pt x="2256336" y="271015"/>
                  <a:pt x="2252577" y="269606"/>
                  <a:pt x="2249523" y="266786"/>
                </a:cubicBezTo>
                <a:cubicBezTo>
                  <a:pt x="2246468" y="263967"/>
                  <a:pt x="2244942" y="259855"/>
                  <a:pt x="2244942" y="254451"/>
                </a:cubicBezTo>
                <a:cubicBezTo>
                  <a:pt x="2244942" y="250927"/>
                  <a:pt x="2245529" y="247520"/>
                  <a:pt x="2246703" y="244231"/>
                </a:cubicBezTo>
                <a:cubicBezTo>
                  <a:pt x="2244120" y="241177"/>
                  <a:pt x="2242357" y="238768"/>
                  <a:pt x="2241417" y="237006"/>
                </a:cubicBezTo>
                <a:cubicBezTo>
                  <a:pt x="2240477" y="235244"/>
                  <a:pt x="2240007" y="233423"/>
                  <a:pt x="2240007" y="231544"/>
                </a:cubicBezTo>
                <a:cubicBezTo>
                  <a:pt x="2240007" y="229899"/>
                  <a:pt x="2240594" y="227080"/>
                  <a:pt x="2241769" y="223085"/>
                </a:cubicBezTo>
                <a:cubicBezTo>
                  <a:pt x="2239185" y="220266"/>
                  <a:pt x="2237893" y="216272"/>
                  <a:pt x="2237893" y="211103"/>
                </a:cubicBezTo>
                <a:cubicBezTo>
                  <a:pt x="2237893" y="205699"/>
                  <a:pt x="2239067" y="201353"/>
                  <a:pt x="2241417" y="198063"/>
                </a:cubicBezTo>
                <a:cubicBezTo>
                  <a:pt x="2240477" y="195714"/>
                  <a:pt x="2239596" y="193188"/>
                  <a:pt x="2238773" y="190486"/>
                </a:cubicBezTo>
                <a:cubicBezTo>
                  <a:pt x="2237951" y="187784"/>
                  <a:pt x="2237540" y="185141"/>
                  <a:pt x="2237540" y="182557"/>
                </a:cubicBezTo>
                <a:cubicBezTo>
                  <a:pt x="2237540" y="177623"/>
                  <a:pt x="2238950" y="172689"/>
                  <a:pt x="2241769" y="167755"/>
                </a:cubicBezTo>
                <a:cubicBezTo>
                  <a:pt x="2238950" y="159766"/>
                  <a:pt x="2237540" y="153893"/>
                  <a:pt x="2237540" y="150134"/>
                </a:cubicBezTo>
                <a:cubicBezTo>
                  <a:pt x="2237540" y="147784"/>
                  <a:pt x="2237776" y="146022"/>
                  <a:pt x="2238245" y="144847"/>
                </a:cubicBezTo>
                <a:cubicBezTo>
                  <a:pt x="2234955" y="142968"/>
                  <a:pt x="2232018" y="140559"/>
                  <a:pt x="2229434" y="137622"/>
                </a:cubicBezTo>
                <a:cubicBezTo>
                  <a:pt x="2226850" y="134686"/>
                  <a:pt x="2225558" y="131572"/>
                  <a:pt x="2225558" y="128283"/>
                </a:cubicBezTo>
                <a:cubicBezTo>
                  <a:pt x="2223443" y="127578"/>
                  <a:pt x="2221857" y="126580"/>
                  <a:pt x="2220800" y="125288"/>
                </a:cubicBezTo>
                <a:cubicBezTo>
                  <a:pt x="2219743" y="123995"/>
                  <a:pt x="2218627" y="122409"/>
                  <a:pt x="2217452" y="120530"/>
                </a:cubicBezTo>
                <a:cubicBezTo>
                  <a:pt x="2212049" y="120530"/>
                  <a:pt x="2207819" y="119942"/>
                  <a:pt x="2204765" y="118768"/>
                </a:cubicBezTo>
                <a:cubicBezTo>
                  <a:pt x="2204060" y="120647"/>
                  <a:pt x="2201300" y="122292"/>
                  <a:pt x="2196483" y="123702"/>
                </a:cubicBezTo>
                <a:cubicBezTo>
                  <a:pt x="2191667" y="125111"/>
                  <a:pt x="2187847" y="125581"/>
                  <a:pt x="2185029" y="125111"/>
                </a:cubicBezTo>
                <a:cubicBezTo>
                  <a:pt x="2184324" y="128636"/>
                  <a:pt x="2182150" y="131631"/>
                  <a:pt x="2178510" y="134098"/>
                </a:cubicBezTo>
                <a:cubicBezTo>
                  <a:pt x="2174868" y="136565"/>
                  <a:pt x="2171167" y="137681"/>
                  <a:pt x="2167407" y="137446"/>
                </a:cubicBezTo>
                <a:cubicBezTo>
                  <a:pt x="2167877" y="138151"/>
                  <a:pt x="2168112" y="139326"/>
                  <a:pt x="2168112" y="140970"/>
                </a:cubicBezTo>
                <a:cubicBezTo>
                  <a:pt x="2168112" y="144495"/>
                  <a:pt x="2166879" y="148489"/>
                  <a:pt x="2164412" y="152953"/>
                </a:cubicBezTo>
                <a:cubicBezTo>
                  <a:pt x="2161945" y="157417"/>
                  <a:pt x="2159771" y="160471"/>
                  <a:pt x="2157892" y="162116"/>
                </a:cubicBezTo>
                <a:cubicBezTo>
                  <a:pt x="2160711" y="167285"/>
                  <a:pt x="2162121" y="172336"/>
                  <a:pt x="2162121" y="177270"/>
                </a:cubicBezTo>
                <a:cubicBezTo>
                  <a:pt x="2162121" y="181264"/>
                  <a:pt x="2161064" y="184671"/>
                  <a:pt x="2158950" y="187491"/>
                </a:cubicBezTo>
                <a:cubicBezTo>
                  <a:pt x="2162004" y="188900"/>
                  <a:pt x="2163531" y="191602"/>
                  <a:pt x="2163531" y="195596"/>
                </a:cubicBezTo>
                <a:cubicBezTo>
                  <a:pt x="2163531" y="197946"/>
                  <a:pt x="2162826" y="200060"/>
                  <a:pt x="2161416" y="201940"/>
                </a:cubicBezTo>
                <a:cubicBezTo>
                  <a:pt x="2164706" y="204524"/>
                  <a:pt x="2166350" y="209693"/>
                  <a:pt x="2166350" y="217447"/>
                </a:cubicBezTo>
                <a:cubicBezTo>
                  <a:pt x="2166350" y="222381"/>
                  <a:pt x="2165763" y="225787"/>
                  <a:pt x="2164589" y="227667"/>
                </a:cubicBezTo>
                <a:cubicBezTo>
                  <a:pt x="2167643" y="231426"/>
                  <a:pt x="2169170" y="235655"/>
                  <a:pt x="2169170" y="240354"/>
                </a:cubicBezTo>
                <a:cubicBezTo>
                  <a:pt x="2169170" y="245288"/>
                  <a:pt x="2167407" y="249752"/>
                  <a:pt x="2163883" y="253746"/>
                </a:cubicBezTo>
                <a:cubicBezTo>
                  <a:pt x="2164118" y="259385"/>
                  <a:pt x="2162885" y="263732"/>
                  <a:pt x="2160183" y="266786"/>
                </a:cubicBezTo>
                <a:cubicBezTo>
                  <a:pt x="2157481" y="269841"/>
                  <a:pt x="2154133" y="271368"/>
                  <a:pt x="2150138" y="271368"/>
                </a:cubicBezTo>
                <a:cubicBezTo>
                  <a:pt x="2146614" y="271368"/>
                  <a:pt x="2143502" y="270017"/>
                  <a:pt x="2140800" y="267315"/>
                </a:cubicBezTo>
                <a:cubicBezTo>
                  <a:pt x="2138097" y="264613"/>
                  <a:pt x="2136747" y="261030"/>
                  <a:pt x="2136747" y="256566"/>
                </a:cubicBezTo>
                <a:cubicBezTo>
                  <a:pt x="2136747" y="254686"/>
                  <a:pt x="2136865" y="253277"/>
                  <a:pt x="2137099" y="252337"/>
                </a:cubicBezTo>
                <a:cubicBezTo>
                  <a:pt x="2132635" y="249517"/>
                  <a:pt x="2130403" y="242939"/>
                  <a:pt x="2130403" y="232601"/>
                </a:cubicBezTo>
                <a:cubicBezTo>
                  <a:pt x="2130403" y="225552"/>
                  <a:pt x="2131461" y="219914"/>
                  <a:pt x="2133575" y="215685"/>
                </a:cubicBezTo>
                <a:cubicBezTo>
                  <a:pt x="2132400" y="213570"/>
                  <a:pt x="2131285" y="209752"/>
                  <a:pt x="2130226" y="204231"/>
                </a:cubicBezTo>
                <a:cubicBezTo>
                  <a:pt x="2129170" y="198709"/>
                  <a:pt x="2128641" y="193599"/>
                  <a:pt x="2128641" y="188900"/>
                </a:cubicBezTo>
                <a:cubicBezTo>
                  <a:pt x="2128641" y="184671"/>
                  <a:pt x="2129111" y="181617"/>
                  <a:pt x="2130051" y="179737"/>
                </a:cubicBezTo>
                <a:cubicBezTo>
                  <a:pt x="2126996" y="174333"/>
                  <a:pt x="2125469" y="168107"/>
                  <a:pt x="2125469" y="161059"/>
                </a:cubicBezTo>
                <a:cubicBezTo>
                  <a:pt x="2125469" y="153775"/>
                  <a:pt x="2126879" y="147314"/>
                  <a:pt x="2129698" y="141675"/>
                </a:cubicBezTo>
                <a:cubicBezTo>
                  <a:pt x="2125234" y="134862"/>
                  <a:pt x="2123001" y="128283"/>
                  <a:pt x="2123001" y="121939"/>
                </a:cubicBezTo>
                <a:cubicBezTo>
                  <a:pt x="2123001" y="118180"/>
                  <a:pt x="2123942" y="114069"/>
                  <a:pt x="2125822" y="109605"/>
                </a:cubicBezTo>
                <a:cubicBezTo>
                  <a:pt x="2122532" y="106080"/>
                  <a:pt x="2120888" y="102321"/>
                  <a:pt x="2120888" y="98327"/>
                </a:cubicBezTo>
                <a:cubicBezTo>
                  <a:pt x="2120888" y="94333"/>
                  <a:pt x="2122591" y="90926"/>
                  <a:pt x="2125997" y="88107"/>
                </a:cubicBezTo>
                <a:cubicBezTo>
                  <a:pt x="2129404" y="85287"/>
                  <a:pt x="2133340" y="83878"/>
                  <a:pt x="2137804" y="83878"/>
                </a:cubicBezTo>
                <a:close/>
                <a:moveTo>
                  <a:pt x="1004330" y="83878"/>
                </a:moveTo>
                <a:cubicBezTo>
                  <a:pt x="1008325" y="83878"/>
                  <a:pt x="1011848" y="85287"/>
                  <a:pt x="1014902" y="88107"/>
                </a:cubicBezTo>
                <a:cubicBezTo>
                  <a:pt x="1017957" y="90926"/>
                  <a:pt x="1019719" y="95273"/>
                  <a:pt x="1020189" y="101146"/>
                </a:cubicBezTo>
                <a:cubicBezTo>
                  <a:pt x="1021364" y="102791"/>
                  <a:pt x="1022421" y="106139"/>
                  <a:pt x="1023361" y="111191"/>
                </a:cubicBezTo>
                <a:cubicBezTo>
                  <a:pt x="1024301" y="116242"/>
                  <a:pt x="1024653" y="119942"/>
                  <a:pt x="1024418" y="122292"/>
                </a:cubicBezTo>
                <a:cubicBezTo>
                  <a:pt x="1025593" y="117593"/>
                  <a:pt x="1027825" y="113011"/>
                  <a:pt x="1031114" y="108547"/>
                </a:cubicBezTo>
                <a:cubicBezTo>
                  <a:pt x="1036048" y="103143"/>
                  <a:pt x="1041100" y="100324"/>
                  <a:pt x="1046269" y="100089"/>
                </a:cubicBezTo>
                <a:cubicBezTo>
                  <a:pt x="1047913" y="96800"/>
                  <a:pt x="1050850" y="94157"/>
                  <a:pt x="1055079" y="92160"/>
                </a:cubicBezTo>
                <a:cubicBezTo>
                  <a:pt x="1059308" y="90163"/>
                  <a:pt x="1063890" y="89164"/>
                  <a:pt x="1068824" y="89164"/>
                </a:cubicBezTo>
                <a:cubicBezTo>
                  <a:pt x="1071408" y="89164"/>
                  <a:pt x="1073288" y="89281"/>
                  <a:pt x="1074463" y="89516"/>
                </a:cubicBezTo>
                <a:cubicBezTo>
                  <a:pt x="1076342" y="89047"/>
                  <a:pt x="1077635" y="88812"/>
                  <a:pt x="1078339" y="88812"/>
                </a:cubicBezTo>
                <a:cubicBezTo>
                  <a:pt x="1081394" y="88812"/>
                  <a:pt x="1083979" y="90221"/>
                  <a:pt x="1086093" y="93041"/>
                </a:cubicBezTo>
                <a:cubicBezTo>
                  <a:pt x="1087737" y="91866"/>
                  <a:pt x="1089852" y="91279"/>
                  <a:pt x="1092436" y="91279"/>
                </a:cubicBezTo>
                <a:cubicBezTo>
                  <a:pt x="1094786" y="91279"/>
                  <a:pt x="1096959" y="91631"/>
                  <a:pt x="1098956" y="92336"/>
                </a:cubicBezTo>
                <a:cubicBezTo>
                  <a:pt x="1100953" y="93041"/>
                  <a:pt x="1102422" y="94098"/>
                  <a:pt x="1103361" y="95508"/>
                </a:cubicBezTo>
                <a:cubicBezTo>
                  <a:pt x="1108765" y="95743"/>
                  <a:pt x="1111702" y="98562"/>
                  <a:pt x="1112172" y="103966"/>
                </a:cubicBezTo>
                <a:cubicBezTo>
                  <a:pt x="1115461" y="105610"/>
                  <a:pt x="1117106" y="107490"/>
                  <a:pt x="1117106" y="109605"/>
                </a:cubicBezTo>
                <a:cubicBezTo>
                  <a:pt x="1117106" y="110779"/>
                  <a:pt x="1116754" y="112307"/>
                  <a:pt x="1116049" y="114186"/>
                </a:cubicBezTo>
                <a:cubicBezTo>
                  <a:pt x="1118398" y="113951"/>
                  <a:pt x="1120160" y="114774"/>
                  <a:pt x="1121335" y="116653"/>
                </a:cubicBezTo>
                <a:cubicBezTo>
                  <a:pt x="1122510" y="118533"/>
                  <a:pt x="1123567" y="121235"/>
                  <a:pt x="1124507" y="124759"/>
                </a:cubicBezTo>
                <a:cubicBezTo>
                  <a:pt x="1124977" y="120765"/>
                  <a:pt x="1126269" y="117828"/>
                  <a:pt x="1128383" y="115948"/>
                </a:cubicBezTo>
                <a:cubicBezTo>
                  <a:pt x="1130498" y="114069"/>
                  <a:pt x="1132965" y="113129"/>
                  <a:pt x="1135785" y="113129"/>
                </a:cubicBezTo>
                <a:cubicBezTo>
                  <a:pt x="1136959" y="113129"/>
                  <a:pt x="1138486" y="113364"/>
                  <a:pt x="1140366" y="113834"/>
                </a:cubicBezTo>
                <a:cubicBezTo>
                  <a:pt x="1141540" y="110544"/>
                  <a:pt x="1143185" y="107901"/>
                  <a:pt x="1145300" y="105904"/>
                </a:cubicBezTo>
                <a:cubicBezTo>
                  <a:pt x="1147414" y="103907"/>
                  <a:pt x="1149764" y="102909"/>
                  <a:pt x="1152349" y="102909"/>
                </a:cubicBezTo>
                <a:cubicBezTo>
                  <a:pt x="1153053" y="102909"/>
                  <a:pt x="1154345" y="103143"/>
                  <a:pt x="1156225" y="103613"/>
                </a:cubicBezTo>
                <a:cubicBezTo>
                  <a:pt x="1157400" y="100324"/>
                  <a:pt x="1159396" y="97740"/>
                  <a:pt x="1162216" y="95860"/>
                </a:cubicBezTo>
                <a:cubicBezTo>
                  <a:pt x="1165036" y="93980"/>
                  <a:pt x="1168090" y="93041"/>
                  <a:pt x="1171379" y="93041"/>
                </a:cubicBezTo>
                <a:cubicBezTo>
                  <a:pt x="1173259" y="93041"/>
                  <a:pt x="1175256" y="93393"/>
                  <a:pt x="1177371" y="94098"/>
                </a:cubicBezTo>
                <a:cubicBezTo>
                  <a:pt x="1183244" y="89869"/>
                  <a:pt x="1189353" y="87754"/>
                  <a:pt x="1195697" y="87754"/>
                </a:cubicBezTo>
                <a:cubicBezTo>
                  <a:pt x="1202745" y="87754"/>
                  <a:pt x="1208737" y="89986"/>
                  <a:pt x="1213670" y="94450"/>
                </a:cubicBezTo>
                <a:cubicBezTo>
                  <a:pt x="1215080" y="93980"/>
                  <a:pt x="1216373" y="93746"/>
                  <a:pt x="1217547" y="93746"/>
                </a:cubicBezTo>
                <a:cubicBezTo>
                  <a:pt x="1222247" y="93746"/>
                  <a:pt x="1227004" y="95331"/>
                  <a:pt x="1231820" y="98503"/>
                </a:cubicBezTo>
                <a:cubicBezTo>
                  <a:pt x="1236637" y="101675"/>
                  <a:pt x="1238928" y="105376"/>
                  <a:pt x="1238693" y="109605"/>
                </a:cubicBezTo>
                <a:cubicBezTo>
                  <a:pt x="1240102" y="108900"/>
                  <a:pt x="1241512" y="108547"/>
                  <a:pt x="1242922" y="108547"/>
                </a:cubicBezTo>
                <a:cubicBezTo>
                  <a:pt x="1246681" y="108547"/>
                  <a:pt x="1250322" y="110075"/>
                  <a:pt x="1253847" y="113129"/>
                </a:cubicBezTo>
                <a:cubicBezTo>
                  <a:pt x="1257371" y="116183"/>
                  <a:pt x="1259133" y="119590"/>
                  <a:pt x="1259133" y="123349"/>
                </a:cubicBezTo>
                <a:cubicBezTo>
                  <a:pt x="1259133" y="124994"/>
                  <a:pt x="1258663" y="126639"/>
                  <a:pt x="1257723" y="128283"/>
                </a:cubicBezTo>
                <a:cubicBezTo>
                  <a:pt x="1260073" y="128988"/>
                  <a:pt x="1261777" y="130809"/>
                  <a:pt x="1262834" y="133746"/>
                </a:cubicBezTo>
                <a:cubicBezTo>
                  <a:pt x="1263891" y="136683"/>
                  <a:pt x="1264420" y="140031"/>
                  <a:pt x="1264420" y="143790"/>
                </a:cubicBezTo>
                <a:cubicBezTo>
                  <a:pt x="1264420" y="146374"/>
                  <a:pt x="1264184" y="148665"/>
                  <a:pt x="1263715" y="150662"/>
                </a:cubicBezTo>
                <a:cubicBezTo>
                  <a:pt x="1263245" y="152659"/>
                  <a:pt x="1262540" y="153893"/>
                  <a:pt x="1261600" y="154363"/>
                </a:cubicBezTo>
                <a:cubicBezTo>
                  <a:pt x="1264420" y="156007"/>
                  <a:pt x="1265829" y="158592"/>
                  <a:pt x="1265829" y="162116"/>
                </a:cubicBezTo>
                <a:cubicBezTo>
                  <a:pt x="1265829" y="165170"/>
                  <a:pt x="1264654" y="167990"/>
                  <a:pt x="1262305" y="170574"/>
                </a:cubicBezTo>
                <a:cubicBezTo>
                  <a:pt x="1263950" y="172924"/>
                  <a:pt x="1264772" y="175626"/>
                  <a:pt x="1264772" y="178680"/>
                </a:cubicBezTo>
                <a:cubicBezTo>
                  <a:pt x="1264772" y="183614"/>
                  <a:pt x="1262893" y="187726"/>
                  <a:pt x="1259133" y="191015"/>
                </a:cubicBezTo>
                <a:cubicBezTo>
                  <a:pt x="1261953" y="194069"/>
                  <a:pt x="1263362" y="197711"/>
                  <a:pt x="1263362" y="201940"/>
                </a:cubicBezTo>
                <a:cubicBezTo>
                  <a:pt x="1263362" y="205229"/>
                  <a:pt x="1262422" y="208166"/>
                  <a:pt x="1260543" y="210751"/>
                </a:cubicBezTo>
                <a:cubicBezTo>
                  <a:pt x="1261248" y="212865"/>
                  <a:pt x="1261600" y="214862"/>
                  <a:pt x="1261600" y="216742"/>
                </a:cubicBezTo>
                <a:cubicBezTo>
                  <a:pt x="1261600" y="219796"/>
                  <a:pt x="1260896" y="222851"/>
                  <a:pt x="1259486" y="225905"/>
                </a:cubicBezTo>
                <a:cubicBezTo>
                  <a:pt x="1258076" y="228959"/>
                  <a:pt x="1257136" y="230839"/>
                  <a:pt x="1256667" y="231544"/>
                </a:cubicBezTo>
                <a:cubicBezTo>
                  <a:pt x="1258311" y="233893"/>
                  <a:pt x="1259133" y="236713"/>
                  <a:pt x="1259133" y="240002"/>
                </a:cubicBezTo>
                <a:cubicBezTo>
                  <a:pt x="1259133" y="245171"/>
                  <a:pt x="1257254" y="249282"/>
                  <a:pt x="1253494" y="252337"/>
                </a:cubicBezTo>
                <a:cubicBezTo>
                  <a:pt x="1253730" y="253042"/>
                  <a:pt x="1253847" y="254216"/>
                  <a:pt x="1253847" y="255861"/>
                </a:cubicBezTo>
                <a:cubicBezTo>
                  <a:pt x="1253847" y="260325"/>
                  <a:pt x="1252261" y="263849"/>
                  <a:pt x="1249089" y="266434"/>
                </a:cubicBezTo>
                <a:cubicBezTo>
                  <a:pt x="1245917" y="269018"/>
                  <a:pt x="1242099" y="270310"/>
                  <a:pt x="1237636" y="270310"/>
                </a:cubicBezTo>
                <a:cubicBezTo>
                  <a:pt x="1232936" y="270310"/>
                  <a:pt x="1229001" y="268842"/>
                  <a:pt x="1225829" y="265905"/>
                </a:cubicBezTo>
                <a:cubicBezTo>
                  <a:pt x="1222658" y="262968"/>
                  <a:pt x="1221306" y="258915"/>
                  <a:pt x="1221776" y="253746"/>
                </a:cubicBezTo>
                <a:cubicBezTo>
                  <a:pt x="1220836" y="250927"/>
                  <a:pt x="1220367" y="248695"/>
                  <a:pt x="1220367" y="247050"/>
                </a:cubicBezTo>
                <a:cubicBezTo>
                  <a:pt x="1220367" y="243056"/>
                  <a:pt x="1221894" y="239297"/>
                  <a:pt x="1224948" y="235773"/>
                </a:cubicBezTo>
                <a:cubicBezTo>
                  <a:pt x="1224478" y="234598"/>
                  <a:pt x="1224243" y="232601"/>
                  <a:pt x="1224243" y="229782"/>
                </a:cubicBezTo>
                <a:cubicBezTo>
                  <a:pt x="1224243" y="226257"/>
                  <a:pt x="1224948" y="222968"/>
                  <a:pt x="1226358" y="219914"/>
                </a:cubicBezTo>
                <a:cubicBezTo>
                  <a:pt x="1225888" y="218504"/>
                  <a:pt x="1225653" y="217447"/>
                  <a:pt x="1225653" y="216742"/>
                </a:cubicBezTo>
                <a:cubicBezTo>
                  <a:pt x="1225653" y="214862"/>
                  <a:pt x="1226182" y="212748"/>
                  <a:pt x="1227239" y="210398"/>
                </a:cubicBezTo>
                <a:cubicBezTo>
                  <a:pt x="1228296" y="208049"/>
                  <a:pt x="1228942" y="206639"/>
                  <a:pt x="1229177" y="206169"/>
                </a:cubicBezTo>
                <a:cubicBezTo>
                  <a:pt x="1227768" y="203350"/>
                  <a:pt x="1227062" y="200413"/>
                  <a:pt x="1227062" y="197358"/>
                </a:cubicBezTo>
                <a:cubicBezTo>
                  <a:pt x="1227062" y="193599"/>
                  <a:pt x="1228120" y="190897"/>
                  <a:pt x="1230235" y="189253"/>
                </a:cubicBezTo>
                <a:cubicBezTo>
                  <a:pt x="1228590" y="187608"/>
                  <a:pt x="1227768" y="185611"/>
                  <a:pt x="1227768" y="183261"/>
                </a:cubicBezTo>
                <a:cubicBezTo>
                  <a:pt x="1227768" y="180677"/>
                  <a:pt x="1228825" y="177623"/>
                  <a:pt x="1230939" y="174098"/>
                </a:cubicBezTo>
                <a:cubicBezTo>
                  <a:pt x="1228590" y="171749"/>
                  <a:pt x="1227415" y="168577"/>
                  <a:pt x="1227415" y="164583"/>
                </a:cubicBezTo>
                <a:cubicBezTo>
                  <a:pt x="1227415" y="160589"/>
                  <a:pt x="1228590" y="157065"/>
                  <a:pt x="1230939" y="154010"/>
                </a:cubicBezTo>
                <a:cubicBezTo>
                  <a:pt x="1229530" y="152835"/>
                  <a:pt x="1228825" y="149899"/>
                  <a:pt x="1228825" y="145200"/>
                </a:cubicBezTo>
                <a:cubicBezTo>
                  <a:pt x="1228825" y="141440"/>
                  <a:pt x="1229060" y="137916"/>
                  <a:pt x="1229530" y="134627"/>
                </a:cubicBezTo>
                <a:cubicBezTo>
                  <a:pt x="1227415" y="134862"/>
                  <a:pt x="1225301" y="133981"/>
                  <a:pt x="1223186" y="131984"/>
                </a:cubicBezTo>
                <a:cubicBezTo>
                  <a:pt x="1221072" y="129987"/>
                  <a:pt x="1220014" y="127813"/>
                  <a:pt x="1220014" y="125464"/>
                </a:cubicBezTo>
                <a:cubicBezTo>
                  <a:pt x="1218369" y="125934"/>
                  <a:pt x="1215374" y="125288"/>
                  <a:pt x="1211027" y="123525"/>
                </a:cubicBezTo>
                <a:cubicBezTo>
                  <a:pt x="1206681" y="121763"/>
                  <a:pt x="1204390" y="120177"/>
                  <a:pt x="1204155" y="118768"/>
                </a:cubicBezTo>
                <a:cubicBezTo>
                  <a:pt x="1203450" y="119003"/>
                  <a:pt x="1202510" y="119120"/>
                  <a:pt x="1201336" y="119120"/>
                </a:cubicBezTo>
                <a:cubicBezTo>
                  <a:pt x="1199456" y="119120"/>
                  <a:pt x="1196636" y="118415"/>
                  <a:pt x="1192878" y="117006"/>
                </a:cubicBezTo>
                <a:cubicBezTo>
                  <a:pt x="1188413" y="121705"/>
                  <a:pt x="1183244" y="123584"/>
                  <a:pt x="1177371" y="122644"/>
                </a:cubicBezTo>
                <a:cubicBezTo>
                  <a:pt x="1175256" y="124759"/>
                  <a:pt x="1172436" y="126756"/>
                  <a:pt x="1168912" y="128636"/>
                </a:cubicBezTo>
                <a:cubicBezTo>
                  <a:pt x="1165388" y="130515"/>
                  <a:pt x="1162099" y="131572"/>
                  <a:pt x="1159045" y="131807"/>
                </a:cubicBezTo>
                <a:cubicBezTo>
                  <a:pt x="1158575" y="133922"/>
                  <a:pt x="1157811" y="135332"/>
                  <a:pt x="1156754" y="136037"/>
                </a:cubicBezTo>
                <a:cubicBezTo>
                  <a:pt x="1155696" y="136741"/>
                  <a:pt x="1154345" y="137270"/>
                  <a:pt x="1152701" y="137622"/>
                </a:cubicBezTo>
                <a:cubicBezTo>
                  <a:pt x="1151056" y="137975"/>
                  <a:pt x="1149764" y="138269"/>
                  <a:pt x="1148824" y="138503"/>
                </a:cubicBezTo>
                <a:cubicBezTo>
                  <a:pt x="1148824" y="142498"/>
                  <a:pt x="1146944" y="145082"/>
                  <a:pt x="1143185" y="146257"/>
                </a:cubicBezTo>
                <a:cubicBezTo>
                  <a:pt x="1144125" y="148841"/>
                  <a:pt x="1144595" y="151308"/>
                  <a:pt x="1144595" y="153658"/>
                </a:cubicBezTo>
                <a:cubicBezTo>
                  <a:pt x="1144595" y="155537"/>
                  <a:pt x="1144243" y="158004"/>
                  <a:pt x="1143538" y="161059"/>
                </a:cubicBezTo>
                <a:cubicBezTo>
                  <a:pt x="1142833" y="164113"/>
                  <a:pt x="1142246" y="166580"/>
                  <a:pt x="1141776" y="168460"/>
                </a:cubicBezTo>
                <a:cubicBezTo>
                  <a:pt x="1142011" y="169164"/>
                  <a:pt x="1142128" y="170339"/>
                  <a:pt x="1142128" y="171984"/>
                </a:cubicBezTo>
                <a:cubicBezTo>
                  <a:pt x="1142128" y="174568"/>
                  <a:pt x="1141188" y="177270"/>
                  <a:pt x="1139309" y="180090"/>
                </a:cubicBezTo>
                <a:cubicBezTo>
                  <a:pt x="1139779" y="181969"/>
                  <a:pt x="1140014" y="183496"/>
                  <a:pt x="1140014" y="184671"/>
                </a:cubicBezTo>
                <a:cubicBezTo>
                  <a:pt x="1140014" y="186316"/>
                  <a:pt x="1139544" y="188548"/>
                  <a:pt x="1138604" y="191367"/>
                </a:cubicBezTo>
                <a:cubicBezTo>
                  <a:pt x="1140483" y="195596"/>
                  <a:pt x="1141423" y="199238"/>
                  <a:pt x="1141423" y="202292"/>
                </a:cubicBezTo>
                <a:cubicBezTo>
                  <a:pt x="1141423" y="205112"/>
                  <a:pt x="1140953" y="207931"/>
                  <a:pt x="1140014" y="210751"/>
                </a:cubicBezTo>
                <a:cubicBezTo>
                  <a:pt x="1142363" y="213805"/>
                  <a:pt x="1143538" y="218387"/>
                  <a:pt x="1143538" y="224495"/>
                </a:cubicBezTo>
                <a:cubicBezTo>
                  <a:pt x="1143538" y="227315"/>
                  <a:pt x="1143185" y="229782"/>
                  <a:pt x="1142480" y="231896"/>
                </a:cubicBezTo>
                <a:cubicBezTo>
                  <a:pt x="1144830" y="234246"/>
                  <a:pt x="1146005" y="237182"/>
                  <a:pt x="1146005" y="240707"/>
                </a:cubicBezTo>
                <a:cubicBezTo>
                  <a:pt x="1146005" y="243526"/>
                  <a:pt x="1145065" y="245758"/>
                  <a:pt x="1143185" y="247403"/>
                </a:cubicBezTo>
                <a:cubicBezTo>
                  <a:pt x="1143890" y="249752"/>
                  <a:pt x="1144243" y="252219"/>
                  <a:pt x="1144243" y="254804"/>
                </a:cubicBezTo>
                <a:cubicBezTo>
                  <a:pt x="1144243" y="259738"/>
                  <a:pt x="1142539" y="263673"/>
                  <a:pt x="1139133" y="266610"/>
                </a:cubicBezTo>
                <a:cubicBezTo>
                  <a:pt x="1135726" y="269547"/>
                  <a:pt x="1131790" y="271015"/>
                  <a:pt x="1127326" y="271015"/>
                </a:cubicBezTo>
                <a:cubicBezTo>
                  <a:pt x="1122862" y="271015"/>
                  <a:pt x="1119103" y="269606"/>
                  <a:pt x="1116049" y="266786"/>
                </a:cubicBezTo>
                <a:cubicBezTo>
                  <a:pt x="1112994" y="263967"/>
                  <a:pt x="1111467" y="259855"/>
                  <a:pt x="1111467" y="254451"/>
                </a:cubicBezTo>
                <a:cubicBezTo>
                  <a:pt x="1111467" y="250927"/>
                  <a:pt x="1112055" y="247520"/>
                  <a:pt x="1113230" y="244231"/>
                </a:cubicBezTo>
                <a:cubicBezTo>
                  <a:pt x="1110645" y="241177"/>
                  <a:pt x="1108882" y="238768"/>
                  <a:pt x="1107943" y="237006"/>
                </a:cubicBezTo>
                <a:cubicBezTo>
                  <a:pt x="1107003" y="235244"/>
                  <a:pt x="1106533" y="233423"/>
                  <a:pt x="1106533" y="231544"/>
                </a:cubicBezTo>
                <a:cubicBezTo>
                  <a:pt x="1106533" y="229899"/>
                  <a:pt x="1107121" y="227080"/>
                  <a:pt x="1108295" y="223085"/>
                </a:cubicBezTo>
                <a:cubicBezTo>
                  <a:pt x="1105711" y="220266"/>
                  <a:pt x="1104419" y="216272"/>
                  <a:pt x="1104419" y="211103"/>
                </a:cubicBezTo>
                <a:cubicBezTo>
                  <a:pt x="1104419" y="205699"/>
                  <a:pt x="1105594" y="201353"/>
                  <a:pt x="1107943" y="198063"/>
                </a:cubicBezTo>
                <a:cubicBezTo>
                  <a:pt x="1107003" y="195714"/>
                  <a:pt x="1106122" y="193188"/>
                  <a:pt x="1105300" y="190486"/>
                </a:cubicBezTo>
                <a:cubicBezTo>
                  <a:pt x="1104477" y="187784"/>
                  <a:pt x="1104066" y="185141"/>
                  <a:pt x="1104066" y="182557"/>
                </a:cubicBezTo>
                <a:cubicBezTo>
                  <a:pt x="1104066" y="177623"/>
                  <a:pt x="1105476" y="172689"/>
                  <a:pt x="1108295" y="167755"/>
                </a:cubicBezTo>
                <a:cubicBezTo>
                  <a:pt x="1105476" y="159766"/>
                  <a:pt x="1104066" y="153893"/>
                  <a:pt x="1104066" y="150134"/>
                </a:cubicBezTo>
                <a:cubicBezTo>
                  <a:pt x="1104066" y="147784"/>
                  <a:pt x="1104301" y="146022"/>
                  <a:pt x="1104771" y="144847"/>
                </a:cubicBezTo>
                <a:cubicBezTo>
                  <a:pt x="1101482" y="142968"/>
                  <a:pt x="1098545" y="140559"/>
                  <a:pt x="1095960" y="137622"/>
                </a:cubicBezTo>
                <a:cubicBezTo>
                  <a:pt x="1093376" y="134686"/>
                  <a:pt x="1092084" y="131572"/>
                  <a:pt x="1092084" y="128283"/>
                </a:cubicBezTo>
                <a:cubicBezTo>
                  <a:pt x="1089969" y="127578"/>
                  <a:pt x="1088383" y="126580"/>
                  <a:pt x="1087326" y="125288"/>
                </a:cubicBezTo>
                <a:cubicBezTo>
                  <a:pt x="1086269" y="123995"/>
                  <a:pt x="1085153" y="122409"/>
                  <a:pt x="1083979" y="120530"/>
                </a:cubicBezTo>
                <a:cubicBezTo>
                  <a:pt x="1078574" y="120530"/>
                  <a:pt x="1074345" y="119942"/>
                  <a:pt x="1071291" y="118768"/>
                </a:cubicBezTo>
                <a:cubicBezTo>
                  <a:pt x="1070586" y="120647"/>
                  <a:pt x="1067826" y="122292"/>
                  <a:pt x="1063009" y="123702"/>
                </a:cubicBezTo>
                <a:cubicBezTo>
                  <a:pt x="1058192" y="125111"/>
                  <a:pt x="1054374" y="125581"/>
                  <a:pt x="1051555" y="125111"/>
                </a:cubicBezTo>
                <a:cubicBezTo>
                  <a:pt x="1050850" y="128636"/>
                  <a:pt x="1048677" y="131631"/>
                  <a:pt x="1045035" y="134098"/>
                </a:cubicBezTo>
                <a:cubicBezTo>
                  <a:pt x="1041394" y="136565"/>
                  <a:pt x="1037693" y="137681"/>
                  <a:pt x="1033934" y="137446"/>
                </a:cubicBezTo>
                <a:cubicBezTo>
                  <a:pt x="1034404" y="138151"/>
                  <a:pt x="1034639" y="139326"/>
                  <a:pt x="1034639" y="140970"/>
                </a:cubicBezTo>
                <a:cubicBezTo>
                  <a:pt x="1034639" y="144495"/>
                  <a:pt x="1033405" y="148489"/>
                  <a:pt x="1030938" y="152953"/>
                </a:cubicBezTo>
                <a:cubicBezTo>
                  <a:pt x="1028471" y="157417"/>
                  <a:pt x="1026298" y="160471"/>
                  <a:pt x="1024418" y="162116"/>
                </a:cubicBezTo>
                <a:cubicBezTo>
                  <a:pt x="1027237" y="167285"/>
                  <a:pt x="1028647" y="172336"/>
                  <a:pt x="1028647" y="177270"/>
                </a:cubicBezTo>
                <a:cubicBezTo>
                  <a:pt x="1028647" y="181264"/>
                  <a:pt x="1027590" y="184671"/>
                  <a:pt x="1025476" y="187491"/>
                </a:cubicBezTo>
                <a:cubicBezTo>
                  <a:pt x="1028530" y="188900"/>
                  <a:pt x="1030057" y="191602"/>
                  <a:pt x="1030057" y="195596"/>
                </a:cubicBezTo>
                <a:cubicBezTo>
                  <a:pt x="1030057" y="197946"/>
                  <a:pt x="1029352" y="200060"/>
                  <a:pt x="1027943" y="201940"/>
                </a:cubicBezTo>
                <a:cubicBezTo>
                  <a:pt x="1031232" y="204524"/>
                  <a:pt x="1032876" y="209693"/>
                  <a:pt x="1032876" y="217447"/>
                </a:cubicBezTo>
                <a:cubicBezTo>
                  <a:pt x="1032876" y="222381"/>
                  <a:pt x="1032289" y="225787"/>
                  <a:pt x="1031114" y="227667"/>
                </a:cubicBezTo>
                <a:cubicBezTo>
                  <a:pt x="1034169" y="231426"/>
                  <a:pt x="1035696" y="235655"/>
                  <a:pt x="1035696" y="240354"/>
                </a:cubicBezTo>
                <a:cubicBezTo>
                  <a:pt x="1035696" y="245288"/>
                  <a:pt x="1033934" y="249752"/>
                  <a:pt x="1030409" y="253746"/>
                </a:cubicBezTo>
                <a:cubicBezTo>
                  <a:pt x="1030645" y="259385"/>
                  <a:pt x="1029411" y="263732"/>
                  <a:pt x="1026709" y="266786"/>
                </a:cubicBezTo>
                <a:cubicBezTo>
                  <a:pt x="1024007" y="269841"/>
                  <a:pt x="1020659" y="271368"/>
                  <a:pt x="1016665" y="271368"/>
                </a:cubicBezTo>
                <a:cubicBezTo>
                  <a:pt x="1013141" y="271368"/>
                  <a:pt x="1010028" y="270017"/>
                  <a:pt x="1007325" y="267315"/>
                </a:cubicBezTo>
                <a:cubicBezTo>
                  <a:pt x="1004624" y="264613"/>
                  <a:pt x="1003273" y="261030"/>
                  <a:pt x="1003273" y="256566"/>
                </a:cubicBezTo>
                <a:cubicBezTo>
                  <a:pt x="1003273" y="254686"/>
                  <a:pt x="1003390" y="253277"/>
                  <a:pt x="1003625" y="252337"/>
                </a:cubicBezTo>
                <a:cubicBezTo>
                  <a:pt x="999161" y="249517"/>
                  <a:pt x="996929" y="242939"/>
                  <a:pt x="996929" y="232601"/>
                </a:cubicBezTo>
                <a:cubicBezTo>
                  <a:pt x="996929" y="225552"/>
                  <a:pt x="997987" y="219914"/>
                  <a:pt x="1000101" y="215685"/>
                </a:cubicBezTo>
                <a:cubicBezTo>
                  <a:pt x="998926" y="213570"/>
                  <a:pt x="997810" y="209752"/>
                  <a:pt x="996753" y="204231"/>
                </a:cubicBezTo>
                <a:cubicBezTo>
                  <a:pt x="995696" y="198709"/>
                  <a:pt x="995167" y="193599"/>
                  <a:pt x="995167" y="188900"/>
                </a:cubicBezTo>
                <a:cubicBezTo>
                  <a:pt x="995167" y="184671"/>
                  <a:pt x="995637" y="181617"/>
                  <a:pt x="996576" y="179737"/>
                </a:cubicBezTo>
                <a:cubicBezTo>
                  <a:pt x="993522" y="174333"/>
                  <a:pt x="991995" y="168107"/>
                  <a:pt x="991995" y="161059"/>
                </a:cubicBezTo>
                <a:cubicBezTo>
                  <a:pt x="991995" y="153775"/>
                  <a:pt x="993405" y="147314"/>
                  <a:pt x="996224" y="141675"/>
                </a:cubicBezTo>
                <a:cubicBezTo>
                  <a:pt x="991760" y="134862"/>
                  <a:pt x="989528" y="128283"/>
                  <a:pt x="989528" y="121939"/>
                </a:cubicBezTo>
                <a:cubicBezTo>
                  <a:pt x="989528" y="118180"/>
                  <a:pt x="990468" y="114069"/>
                  <a:pt x="992348" y="109605"/>
                </a:cubicBezTo>
                <a:cubicBezTo>
                  <a:pt x="989058" y="106080"/>
                  <a:pt x="987413" y="102321"/>
                  <a:pt x="987413" y="98327"/>
                </a:cubicBezTo>
                <a:cubicBezTo>
                  <a:pt x="987413" y="94333"/>
                  <a:pt x="989117" y="90926"/>
                  <a:pt x="992524" y="88107"/>
                </a:cubicBezTo>
                <a:cubicBezTo>
                  <a:pt x="995931" y="85287"/>
                  <a:pt x="999866" y="83878"/>
                  <a:pt x="1004330" y="83878"/>
                </a:cubicBezTo>
                <a:close/>
                <a:moveTo>
                  <a:pt x="7429756" y="81763"/>
                </a:moveTo>
                <a:cubicBezTo>
                  <a:pt x="7435629" y="81763"/>
                  <a:pt x="7440857" y="83173"/>
                  <a:pt x="7445439" y="85992"/>
                </a:cubicBezTo>
                <a:cubicBezTo>
                  <a:pt x="7450020" y="88812"/>
                  <a:pt x="7452663" y="92571"/>
                  <a:pt x="7453368" y="97270"/>
                </a:cubicBezTo>
                <a:cubicBezTo>
                  <a:pt x="7457597" y="98679"/>
                  <a:pt x="7460828" y="100853"/>
                  <a:pt x="7463060" y="103790"/>
                </a:cubicBezTo>
                <a:cubicBezTo>
                  <a:pt x="7465292" y="106726"/>
                  <a:pt x="7466643" y="110779"/>
                  <a:pt x="7467113" y="115948"/>
                </a:cubicBezTo>
                <a:cubicBezTo>
                  <a:pt x="7470167" y="119003"/>
                  <a:pt x="7472399" y="122586"/>
                  <a:pt x="7473809" y="126697"/>
                </a:cubicBezTo>
                <a:cubicBezTo>
                  <a:pt x="7475219" y="130809"/>
                  <a:pt x="7475923" y="134979"/>
                  <a:pt x="7475923" y="139208"/>
                </a:cubicBezTo>
                <a:cubicBezTo>
                  <a:pt x="7475923" y="144612"/>
                  <a:pt x="7474984" y="148959"/>
                  <a:pt x="7473104" y="152248"/>
                </a:cubicBezTo>
                <a:cubicBezTo>
                  <a:pt x="7474748" y="154598"/>
                  <a:pt x="7476158" y="158122"/>
                  <a:pt x="7477333" y="162821"/>
                </a:cubicBezTo>
                <a:cubicBezTo>
                  <a:pt x="7478508" y="167520"/>
                  <a:pt x="7479095" y="172101"/>
                  <a:pt x="7479095" y="176565"/>
                </a:cubicBezTo>
                <a:cubicBezTo>
                  <a:pt x="7479095" y="178445"/>
                  <a:pt x="7478860" y="180795"/>
                  <a:pt x="7478391" y="183614"/>
                </a:cubicBezTo>
                <a:cubicBezTo>
                  <a:pt x="7480035" y="187138"/>
                  <a:pt x="7480857" y="189488"/>
                  <a:pt x="7480857" y="190662"/>
                </a:cubicBezTo>
                <a:cubicBezTo>
                  <a:pt x="7480857" y="191367"/>
                  <a:pt x="7480505" y="193012"/>
                  <a:pt x="7479800" y="195596"/>
                </a:cubicBezTo>
                <a:cubicBezTo>
                  <a:pt x="7480035" y="196536"/>
                  <a:pt x="7480270" y="197652"/>
                  <a:pt x="7480505" y="198944"/>
                </a:cubicBezTo>
                <a:cubicBezTo>
                  <a:pt x="7480740" y="200237"/>
                  <a:pt x="7480857" y="201823"/>
                  <a:pt x="7480857" y="203702"/>
                </a:cubicBezTo>
                <a:cubicBezTo>
                  <a:pt x="7480857" y="207226"/>
                  <a:pt x="7479565" y="210398"/>
                  <a:pt x="7476981" y="213218"/>
                </a:cubicBezTo>
                <a:cubicBezTo>
                  <a:pt x="7477920" y="215802"/>
                  <a:pt x="7478391" y="218974"/>
                  <a:pt x="7478391" y="222733"/>
                </a:cubicBezTo>
                <a:cubicBezTo>
                  <a:pt x="7478391" y="227667"/>
                  <a:pt x="7477216" y="231661"/>
                  <a:pt x="7474866" y="234716"/>
                </a:cubicBezTo>
                <a:cubicBezTo>
                  <a:pt x="7475336" y="235655"/>
                  <a:pt x="7475571" y="237182"/>
                  <a:pt x="7475571" y="239297"/>
                </a:cubicBezTo>
                <a:cubicBezTo>
                  <a:pt x="7475571" y="244231"/>
                  <a:pt x="7473574" y="248343"/>
                  <a:pt x="7469579" y="251632"/>
                </a:cubicBezTo>
                <a:cubicBezTo>
                  <a:pt x="7468640" y="254921"/>
                  <a:pt x="7466878" y="257447"/>
                  <a:pt x="7464293" y="259209"/>
                </a:cubicBezTo>
                <a:cubicBezTo>
                  <a:pt x="7461709" y="260971"/>
                  <a:pt x="7458889" y="261852"/>
                  <a:pt x="7455835" y="261852"/>
                </a:cubicBezTo>
                <a:cubicBezTo>
                  <a:pt x="7452781" y="261852"/>
                  <a:pt x="7450314" y="260912"/>
                  <a:pt x="7448434" y="259033"/>
                </a:cubicBezTo>
                <a:cubicBezTo>
                  <a:pt x="7442325" y="261617"/>
                  <a:pt x="7437391" y="262910"/>
                  <a:pt x="7433632" y="262910"/>
                </a:cubicBezTo>
                <a:cubicBezTo>
                  <a:pt x="7431753" y="262910"/>
                  <a:pt x="7430343" y="262792"/>
                  <a:pt x="7429403" y="262557"/>
                </a:cubicBezTo>
                <a:cubicBezTo>
                  <a:pt x="7423295" y="264437"/>
                  <a:pt x="7418126" y="265376"/>
                  <a:pt x="7413896" y="265376"/>
                </a:cubicBezTo>
                <a:cubicBezTo>
                  <a:pt x="7410842" y="265376"/>
                  <a:pt x="7406613" y="264789"/>
                  <a:pt x="7401209" y="263614"/>
                </a:cubicBezTo>
                <a:cubicBezTo>
                  <a:pt x="7397920" y="265494"/>
                  <a:pt x="7394748" y="266434"/>
                  <a:pt x="7391694" y="266434"/>
                </a:cubicBezTo>
                <a:cubicBezTo>
                  <a:pt x="7388875" y="266434"/>
                  <a:pt x="7386290" y="265611"/>
                  <a:pt x="7383941" y="263967"/>
                </a:cubicBezTo>
                <a:cubicBezTo>
                  <a:pt x="7382766" y="264202"/>
                  <a:pt x="7381004" y="264319"/>
                  <a:pt x="7378654" y="264319"/>
                </a:cubicBezTo>
                <a:cubicBezTo>
                  <a:pt x="7369491" y="264319"/>
                  <a:pt x="7362442" y="260208"/>
                  <a:pt x="7357508" y="251984"/>
                </a:cubicBezTo>
                <a:cubicBezTo>
                  <a:pt x="7348580" y="246815"/>
                  <a:pt x="7344116" y="239062"/>
                  <a:pt x="7344116" y="228724"/>
                </a:cubicBezTo>
                <a:cubicBezTo>
                  <a:pt x="7344116" y="226140"/>
                  <a:pt x="7344234" y="224143"/>
                  <a:pt x="7344469" y="222733"/>
                </a:cubicBezTo>
                <a:cubicBezTo>
                  <a:pt x="7342354" y="221323"/>
                  <a:pt x="7341297" y="218387"/>
                  <a:pt x="7341297" y="213922"/>
                </a:cubicBezTo>
                <a:cubicBezTo>
                  <a:pt x="7341297" y="210868"/>
                  <a:pt x="7341884" y="208166"/>
                  <a:pt x="7343059" y="205817"/>
                </a:cubicBezTo>
                <a:cubicBezTo>
                  <a:pt x="7342119" y="201588"/>
                  <a:pt x="7341650" y="198886"/>
                  <a:pt x="7341650" y="197711"/>
                </a:cubicBezTo>
                <a:cubicBezTo>
                  <a:pt x="7341650" y="190897"/>
                  <a:pt x="7344939" y="184789"/>
                  <a:pt x="7351518" y="179385"/>
                </a:cubicBezTo>
                <a:cubicBezTo>
                  <a:pt x="7354102" y="173981"/>
                  <a:pt x="7357097" y="170339"/>
                  <a:pt x="7360504" y="168460"/>
                </a:cubicBezTo>
                <a:cubicBezTo>
                  <a:pt x="7363911" y="166580"/>
                  <a:pt x="7368199" y="165170"/>
                  <a:pt x="7373368" y="164231"/>
                </a:cubicBezTo>
                <a:cubicBezTo>
                  <a:pt x="7374777" y="160236"/>
                  <a:pt x="7378066" y="157534"/>
                  <a:pt x="7383235" y="156125"/>
                </a:cubicBezTo>
                <a:cubicBezTo>
                  <a:pt x="7388404" y="154715"/>
                  <a:pt x="7393456" y="154245"/>
                  <a:pt x="7398390" y="154715"/>
                </a:cubicBezTo>
                <a:cubicBezTo>
                  <a:pt x="7399799" y="153775"/>
                  <a:pt x="7401796" y="152894"/>
                  <a:pt x="7404381" y="152072"/>
                </a:cubicBezTo>
                <a:cubicBezTo>
                  <a:pt x="7406965" y="151250"/>
                  <a:pt x="7409550" y="150838"/>
                  <a:pt x="7412134" y="150838"/>
                </a:cubicBezTo>
                <a:cubicBezTo>
                  <a:pt x="7414954" y="150838"/>
                  <a:pt x="7417421" y="151308"/>
                  <a:pt x="7419535" y="152248"/>
                </a:cubicBezTo>
                <a:cubicBezTo>
                  <a:pt x="7420005" y="151778"/>
                  <a:pt x="7421180" y="151543"/>
                  <a:pt x="7423060" y="151543"/>
                </a:cubicBezTo>
                <a:cubicBezTo>
                  <a:pt x="7424469" y="151543"/>
                  <a:pt x="7425879" y="151661"/>
                  <a:pt x="7427288" y="151896"/>
                </a:cubicBezTo>
                <a:cubicBezTo>
                  <a:pt x="7428698" y="152131"/>
                  <a:pt x="7429638" y="152483"/>
                  <a:pt x="7430108" y="152953"/>
                </a:cubicBezTo>
                <a:cubicBezTo>
                  <a:pt x="7433397" y="148724"/>
                  <a:pt x="7437274" y="146609"/>
                  <a:pt x="7441738" y="146609"/>
                </a:cubicBezTo>
                <a:cubicBezTo>
                  <a:pt x="7443148" y="146609"/>
                  <a:pt x="7444558" y="146962"/>
                  <a:pt x="7445967" y="147667"/>
                </a:cubicBezTo>
                <a:lnTo>
                  <a:pt x="7445967" y="146609"/>
                </a:lnTo>
                <a:cubicBezTo>
                  <a:pt x="7445967" y="142615"/>
                  <a:pt x="7446790" y="139796"/>
                  <a:pt x="7448434" y="138151"/>
                </a:cubicBezTo>
                <a:cubicBezTo>
                  <a:pt x="7446084" y="137446"/>
                  <a:pt x="7443559" y="135390"/>
                  <a:pt x="7440857" y="131984"/>
                </a:cubicBezTo>
                <a:cubicBezTo>
                  <a:pt x="7438155" y="128577"/>
                  <a:pt x="7436569" y="125464"/>
                  <a:pt x="7436100" y="122644"/>
                </a:cubicBezTo>
                <a:cubicBezTo>
                  <a:pt x="7432340" y="121000"/>
                  <a:pt x="7429756" y="118298"/>
                  <a:pt x="7428346" y="114539"/>
                </a:cubicBezTo>
                <a:cubicBezTo>
                  <a:pt x="7425526" y="116653"/>
                  <a:pt x="7422237" y="117710"/>
                  <a:pt x="7418478" y="117710"/>
                </a:cubicBezTo>
                <a:cubicBezTo>
                  <a:pt x="7415894" y="117710"/>
                  <a:pt x="7413427" y="117006"/>
                  <a:pt x="7411077" y="115596"/>
                </a:cubicBezTo>
                <a:cubicBezTo>
                  <a:pt x="7407083" y="116771"/>
                  <a:pt x="7404499" y="117240"/>
                  <a:pt x="7403324" y="117006"/>
                </a:cubicBezTo>
                <a:cubicBezTo>
                  <a:pt x="7400034" y="119355"/>
                  <a:pt x="7396393" y="120530"/>
                  <a:pt x="7392399" y="120530"/>
                </a:cubicBezTo>
                <a:cubicBezTo>
                  <a:pt x="7388875" y="125229"/>
                  <a:pt x="7384763" y="127343"/>
                  <a:pt x="7380063" y="126873"/>
                </a:cubicBezTo>
                <a:cubicBezTo>
                  <a:pt x="7377949" y="130633"/>
                  <a:pt x="7375071" y="133922"/>
                  <a:pt x="7371429" y="136741"/>
                </a:cubicBezTo>
                <a:cubicBezTo>
                  <a:pt x="7367787" y="139561"/>
                  <a:pt x="7364087" y="140970"/>
                  <a:pt x="7360328" y="140970"/>
                </a:cubicBezTo>
                <a:cubicBezTo>
                  <a:pt x="7356099" y="140970"/>
                  <a:pt x="7352692" y="138973"/>
                  <a:pt x="7350108" y="134979"/>
                </a:cubicBezTo>
                <a:cubicBezTo>
                  <a:pt x="7348228" y="131925"/>
                  <a:pt x="7347288" y="128988"/>
                  <a:pt x="7347288" y="126169"/>
                </a:cubicBezTo>
                <a:cubicBezTo>
                  <a:pt x="7347288" y="121940"/>
                  <a:pt x="7348698" y="118415"/>
                  <a:pt x="7351518" y="115596"/>
                </a:cubicBezTo>
                <a:cubicBezTo>
                  <a:pt x="7352222" y="112072"/>
                  <a:pt x="7353867" y="108724"/>
                  <a:pt x="7356452" y="105552"/>
                </a:cubicBezTo>
                <a:cubicBezTo>
                  <a:pt x="7359036" y="102380"/>
                  <a:pt x="7361914" y="99913"/>
                  <a:pt x="7365086" y="98151"/>
                </a:cubicBezTo>
                <a:cubicBezTo>
                  <a:pt x="7368258" y="96389"/>
                  <a:pt x="7370783" y="95743"/>
                  <a:pt x="7372663" y="96212"/>
                </a:cubicBezTo>
                <a:cubicBezTo>
                  <a:pt x="7374307" y="93628"/>
                  <a:pt x="7377597" y="91220"/>
                  <a:pt x="7382531" y="88988"/>
                </a:cubicBezTo>
                <a:cubicBezTo>
                  <a:pt x="7387465" y="86756"/>
                  <a:pt x="7392046" y="85640"/>
                  <a:pt x="7396275" y="85640"/>
                </a:cubicBezTo>
                <a:cubicBezTo>
                  <a:pt x="7397215" y="85640"/>
                  <a:pt x="7398625" y="85875"/>
                  <a:pt x="7400505" y="86345"/>
                </a:cubicBezTo>
                <a:cubicBezTo>
                  <a:pt x="7403089" y="83525"/>
                  <a:pt x="7406496" y="82115"/>
                  <a:pt x="7410725" y="82115"/>
                </a:cubicBezTo>
                <a:cubicBezTo>
                  <a:pt x="7414014" y="82115"/>
                  <a:pt x="7416364" y="83055"/>
                  <a:pt x="7417773" y="84935"/>
                </a:cubicBezTo>
                <a:cubicBezTo>
                  <a:pt x="7420828" y="82820"/>
                  <a:pt x="7424822" y="81763"/>
                  <a:pt x="7429756" y="81763"/>
                </a:cubicBezTo>
                <a:close/>
                <a:moveTo>
                  <a:pt x="6629656" y="81763"/>
                </a:moveTo>
                <a:cubicBezTo>
                  <a:pt x="6635529" y="81763"/>
                  <a:pt x="6640757" y="83173"/>
                  <a:pt x="6645339" y="85992"/>
                </a:cubicBezTo>
                <a:cubicBezTo>
                  <a:pt x="6649920" y="88812"/>
                  <a:pt x="6652563" y="92571"/>
                  <a:pt x="6653268" y="97270"/>
                </a:cubicBezTo>
                <a:cubicBezTo>
                  <a:pt x="6657497" y="98679"/>
                  <a:pt x="6660728" y="100853"/>
                  <a:pt x="6662960" y="103790"/>
                </a:cubicBezTo>
                <a:cubicBezTo>
                  <a:pt x="6665192" y="106726"/>
                  <a:pt x="6666543" y="110779"/>
                  <a:pt x="6667013" y="115948"/>
                </a:cubicBezTo>
                <a:cubicBezTo>
                  <a:pt x="6670067" y="119003"/>
                  <a:pt x="6672299" y="122586"/>
                  <a:pt x="6673709" y="126697"/>
                </a:cubicBezTo>
                <a:cubicBezTo>
                  <a:pt x="6675119" y="130809"/>
                  <a:pt x="6675823" y="134979"/>
                  <a:pt x="6675823" y="139208"/>
                </a:cubicBezTo>
                <a:cubicBezTo>
                  <a:pt x="6675823" y="144612"/>
                  <a:pt x="6674884" y="148959"/>
                  <a:pt x="6673004" y="152248"/>
                </a:cubicBezTo>
                <a:cubicBezTo>
                  <a:pt x="6674648" y="154598"/>
                  <a:pt x="6676058" y="158122"/>
                  <a:pt x="6677233" y="162821"/>
                </a:cubicBezTo>
                <a:cubicBezTo>
                  <a:pt x="6678408" y="167520"/>
                  <a:pt x="6678995" y="172101"/>
                  <a:pt x="6678995" y="176565"/>
                </a:cubicBezTo>
                <a:cubicBezTo>
                  <a:pt x="6678995" y="178445"/>
                  <a:pt x="6678760" y="180795"/>
                  <a:pt x="6678291" y="183614"/>
                </a:cubicBezTo>
                <a:cubicBezTo>
                  <a:pt x="6679935" y="187138"/>
                  <a:pt x="6680757" y="189488"/>
                  <a:pt x="6680757" y="190662"/>
                </a:cubicBezTo>
                <a:cubicBezTo>
                  <a:pt x="6680757" y="191367"/>
                  <a:pt x="6680405" y="193012"/>
                  <a:pt x="6679700" y="195596"/>
                </a:cubicBezTo>
                <a:cubicBezTo>
                  <a:pt x="6679935" y="196536"/>
                  <a:pt x="6680170" y="197652"/>
                  <a:pt x="6680405" y="198944"/>
                </a:cubicBezTo>
                <a:cubicBezTo>
                  <a:pt x="6680640" y="200237"/>
                  <a:pt x="6680757" y="201823"/>
                  <a:pt x="6680757" y="203702"/>
                </a:cubicBezTo>
                <a:cubicBezTo>
                  <a:pt x="6680757" y="207226"/>
                  <a:pt x="6679465" y="210398"/>
                  <a:pt x="6676881" y="213218"/>
                </a:cubicBezTo>
                <a:cubicBezTo>
                  <a:pt x="6677820" y="215802"/>
                  <a:pt x="6678291" y="218974"/>
                  <a:pt x="6678291" y="222733"/>
                </a:cubicBezTo>
                <a:cubicBezTo>
                  <a:pt x="6678291" y="227667"/>
                  <a:pt x="6677116" y="231661"/>
                  <a:pt x="6674766" y="234716"/>
                </a:cubicBezTo>
                <a:cubicBezTo>
                  <a:pt x="6675236" y="235655"/>
                  <a:pt x="6675471" y="237182"/>
                  <a:pt x="6675471" y="239297"/>
                </a:cubicBezTo>
                <a:cubicBezTo>
                  <a:pt x="6675471" y="244231"/>
                  <a:pt x="6673474" y="248343"/>
                  <a:pt x="6669479" y="251632"/>
                </a:cubicBezTo>
                <a:cubicBezTo>
                  <a:pt x="6668540" y="254921"/>
                  <a:pt x="6666778" y="257447"/>
                  <a:pt x="6664193" y="259209"/>
                </a:cubicBezTo>
                <a:cubicBezTo>
                  <a:pt x="6661609" y="260971"/>
                  <a:pt x="6658789" y="261852"/>
                  <a:pt x="6655735" y="261852"/>
                </a:cubicBezTo>
                <a:cubicBezTo>
                  <a:pt x="6652681" y="261852"/>
                  <a:pt x="6650214" y="260912"/>
                  <a:pt x="6648334" y="259033"/>
                </a:cubicBezTo>
                <a:cubicBezTo>
                  <a:pt x="6642225" y="261617"/>
                  <a:pt x="6637291" y="262910"/>
                  <a:pt x="6633532" y="262910"/>
                </a:cubicBezTo>
                <a:cubicBezTo>
                  <a:pt x="6631653" y="262910"/>
                  <a:pt x="6630243" y="262792"/>
                  <a:pt x="6629303" y="262557"/>
                </a:cubicBezTo>
                <a:cubicBezTo>
                  <a:pt x="6623195" y="264437"/>
                  <a:pt x="6618026" y="265376"/>
                  <a:pt x="6613796" y="265376"/>
                </a:cubicBezTo>
                <a:cubicBezTo>
                  <a:pt x="6610742" y="265376"/>
                  <a:pt x="6606513" y="264789"/>
                  <a:pt x="6601109" y="263614"/>
                </a:cubicBezTo>
                <a:cubicBezTo>
                  <a:pt x="6597820" y="265494"/>
                  <a:pt x="6594648" y="266434"/>
                  <a:pt x="6591594" y="266434"/>
                </a:cubicBezTo>
                <a:cubicBezTo>
                  <a:pt x="6588775" y="266434"/>
                  <a:pt x="6586190" y="265611"/>
                  <a:pt x="6583841" y="263967"/>
                </a:cubicBezTo>
                <a:cubicBezTo>
                  <a:pt x="6582666" y="264202"/>
                  <a:pt x="6580904" y="264319"/>
                  <a:pt x="6578554" y="264319"/>
                </a:cubicBezTo>
                <a:cubicBezTo>
                  <a:pt x="6569391" y="264319"/>
                  <a:pt x="6562342" y="260208"/>
                  <a:pt x="6557408" y="251984"/>
                </a:cubicBezTo>
                <a:cubicBezTo>
                  <a:pt x="6548480" y="246815"/>
                  <a:pt x="6544016" y="239062"/>
                  <a:pt x="6544016" y="228724"/>
                </a:cubicBezTo>
                <a:cubicBezTo>
                  <a:pt x="6544016" y="226140"/>
                  <a:pt x="6544134" y="224143"/>
                  <a:pt x="6544369" y="222733"/>
                </a:cubicBezTo>
                <a:cubicBezTo>
                  <a:pt x="6542254" y="221323"/>
                  <a:pt x="6541197" y="218387"/>
                  <a:pt x="6541197" y="213922"/>
                </a:cubicBezTo>
                <a:cubicBezTo>
                  <a:pt x="6541197" y="210868"/>
                  <a:pt x="6541784" y="208166"/>
                  <a:pt x="6542959" y="205817"/>
                </a:cubicBezTo>
                <a:cubicBezTo>
                  <a:pt x="6542019" y="201588"/>
                  <a:pt x="6541550" y="198886"/>
                  <a:pt x="6541550" y="197711"/>
                </a:cubicBezTo>
                <a:cubicBezTo>
                  <a:pt x="6541550" y="190897"/>
                  <a:pt x="6544839" y="184789"/>
                  <a:pt x="6551418" y="179385"/>
                </a:cubicBezTo>
                <a:cubicBezTo>
                  <a:pt x="6554002" y="173981"/>
                  <a:pt x="6556997" y="170339"/>
                  <a:pt x="6560404" y="168460"/>
                </a:cubicBezTo>
                <a:cubicBezTo>
                  <a:pt x="6563811" y="166580"/>
                  <a:pt x="6568099" y="165170"/>
                  <a:pt x="6573268" y="164231"/>
                </a:cubicBezTo>
                <a:cubicBezTo>
                  <a:pt x="6574677" y="160236"/>
                  <a:pt x="6577966" y="157534"/>
                  <a:pt x="6583135" y="156125"/>
                </a:cubicBezTo>
                <a:cubicBezTo>
                  <a:pt x="6588304" y="154715"/>
                  <a:pt x="6593356" y="154245"/>
                  <a:pt x="6598290" y="154715"/>
                </a:cubicBezTo>
                <a:cubicBezTo>
                  <a:pt x="6599699" y="153775"/>
                  <a:pt x="6601696" y="152894"/>
                  <a:pt x="6604281" y="152072"/>
                </a:cubicBezTo>
                <a:cubicBezTo>
                  <a:pt x="6606865" y="151250"/>
                  <a:pt x="6609450" y="150838"/>
                  <a:pt x="6612034" y="150838"/>
                </a:cubicBezTo>
                <a:cubicBezTo>
                  <a:pt x="6614854" y="150838"/>
                  <a:pt x="6617321" y="151308"/>
                  <a:pt x="6619435" y="152248"/>
                </a:cubicBezTo>
                <a:cubicBezTo>
                  <a:pt x="6619905" y="151778"/>
                  <a:pt x="6621080" y="151543"/>
                  <a:pt x="6622960" y="151543"/>
                </a:cubicBezTo>
                <a:cubicBezTo>
                  <a:pt x="6624369" y="151543"/>
                  <a:pt x="6625779" y="151661"/>
                  <a:pt x="6627188" y="151896"/>
                </a:cubicBezTo>
                <a:cubicBezTo>
                  <a:pt x="6628598" y="152131"/>
                  <a:pt x="6629538" y="152483"/>
                  <a:pt x="6630008" y="152953"/>
                </a:cubicBezTo>
                <a:cubicBezTo>
                  <a:pt x="6633297" y="148724"/>
                  <a:pt x="6637174" y="146609"/>
                  <a:pt x="6641638" y="146609"/>
                </a:cubicBezTo>
                <a:cubicBezTo>
                  <a:pt x="6643048" y="146609"/>
                  <a:pt x="6644458" y="146962"/>
                  <a:pt x="6645867" y="147667"/>
                </a:cubicBezTo>
                <a:lnTo>
                  <a:pt x="6645867" y="146609"/>
                </a:lnTo>
                <a:cubicBezTo>
                  <a:pt x="6645867" y="142615"/>
                  <a:pt x="6646690" y="139796"/>
                  <a:pt x="6648334" y="138151"/>
                </a:cubicBezTo>
                <a:cubicBezTo>
                  <a:pt x="6645984" y="137446"/>
                  <a:pt x="6643459" y="135390"/>
                  <a:pt x="6640757" y="131984"/>
                </a:cubicBezTo>
                <a:cubicBezTo>
                  <a:pt x="6638055" y="128577"/>
                  <a:pt x="6636469" y="125464"/>
                  <a:pt x="6636000" y="122644"/>
                </a:cubicBezTo>
                <a:cubicBezTo>
                  <a:pt x="6632240" y="121000"/>
                  <a:pt x="6629656" y="118298"/>
                  <a:pt x="6628246" y="114539"/>
                </a:cubicBezTo>
                <a:cubicBezTo>
                  <a:pt x="6625426" y="116653"/>
                  <a:pt x="6622137" y="117710"/>
                  <a:pt x="6618378" y="117710"/>
                </a:cubicBezTo>
                <a:cubicBezTo>
                  <a:pt x="6615794" y="117710"/>
                  <a:pt x="6613327" y="117006"/>
                  <a:pt x="6610977" y="115596"/>
                </a:cubicBezTo>
                <a:cubicBezTo>
                  <a:pt x="6606983" y="116771"/>
                  <a:pt x="6604399" y="117240"/>
                  <a:pt x="6603224" y="117006"/>
                </a:cubicBezTo>
                <a:cubicBezTo>
                  <a:pt x="6599934" y="119355"/>
                  <a:pt x="6596293" y="120530"/>
                  <a:pt x="6592299" y="120530"/>
                </a:cubicBezTo>
                <a:cubicBezTo>
                  <a:pt x="6588775" y="125229"/>
                  <a:pt x="6584663" y="127343"/>
                  <a:pt x="6579963" y="126873"/>
                </a:cubicBezTo>
                <a:cubicBezTo>
                  <a:pt x="6577849" y="130633"/>
                  <a:pt x="6574971" y="133922"/>
                  <a:pt x="6571329" y="136741"/>
                </a:cubicBezTo>
                <a:cubicBezTo>
                  <a:pt x="6567687" y="139561"/>
                  <a:pt x="6563987" y="140970"/>
                  <a:pt x="6560228" y="140970"/>
                </a:cubicBezTo>
                <a:cubicBezTo>
                  <a:pt x="6555999" y="140970"/>
                  <a:pt x="6552592" y="138973"/>
                  <a:pt x="6550008" y="134979"/>
                </a:cubicBezTo>
                <a:cubicBezTo>
                  <a:pt x="6548128" y="131925"/>
                  <a:pt x="6547188" y="128988"/>
                  <a:pt x="6547188" y="126169"/>
                </a:cubicBezTo>
                <a:cubicBezTo>
                  <a:pt x="6547188" y="121939"/>
                  <a:pt x="6548598" y="118415"/>
                  <a:pt x="6551418" y="115596"/>
                </a:cubicBezTo>
                <a:cubicBezTo>
                  <a:pt x="6552122" y="112072"/>
                  <a:pt x="6553767" y="108724"/>
                  <a:pt x="6556352" y="105552"/>
                </a:cubicBezTo>
                <a:cubicBezTo>
                  <a:pt x="6558936" y="102380"/>
                  <a:pt x="6561814" y="99913"/>
                  <a:pt x="6564986" y="98151"/>
                </a:cubicBezTo>
                <a:cubicBezTo>
                  <a:pt x="6568158" y="96389"/>
                  <a:pt x="6570683" y="95743"/>
                  <a:pt x="6572563" y="96212"/>
                </a:cubicBezTo>
                <a:cubicBezTo>
                  <a:pt x="6574207" y="93628"/>
                  <a:pt x="6577497" y="91220"/>
                  <a:pt x="6582431" y="88988"/>
                </a:cubicBezTo>
                <a:cubicBezTo>
                  <a:pt x="6587365" y="86756"/>
                  <a:pt x="6591946" y="85640"/>
                  <a:pt x="6596175" y="85640"/>
                </a:cubicBezTo>
                <a:cubicBezTo>
                  <a:pt x="6597115" y="85640"/>
                  <a:pt x="6598525" y="85875"/>
                  <a:pt x="6600405" y="86345"/>
                </a:cubicBezTo>
                <a:cubicBezTo>
                  <a:pt x="6602989" y="83525"/>
                  <a:pt x="6606396" y="82115"/>
                  <a:pt x="6610625" y="82115"/>
                </a:cubicBezTo>
                <a:cubicBezTo>
                  <a:pt x="6613914" y="82115"/>
                  <a:pt x="6616264" y="83055"/>
                  <a:pt x="6617673" y="84935"/>
                </a:cubicBezTo>
                <a:cubicBezTo>
                  <a:pt x="6620728" y="82820"/>
                  <a:pt x="6624722" y="81763"/>
                  <a:pt x="6629656" y="81763"/>
                </a:cubicBezTo>
                <a:close/>
                <a:moveTo>
                  <a:pt x="6048631" y="81763"/>
                </a:moveTo>
                <a:cubicBezTo>
                  <a:pt x="6054504" y="81763"/>
                  <a:pt x="6059732" y="83173"/>
                  <a:pt x="6064314" y="85992"/>
                </a:cubicBezTo>
                <a:cubicBezTo>
                  <a:pt x="6068895" y="88812"/>
                  <a:pt x="6071538" y="92571"/>
                  <a:pt x="6072243" y="97270"/>
                </a:cubicBezTo>
                <a:cubicBezTo>
                  <a:pt x="6076472" y="98679"/>
                  <a:pt x="6079703" y="100853"/>
                  <a:pt x="6081935" y="103790"/>
                </a:cubicBezTo>
                <a:cubicBezTo>
                  <a:pt x="6084167" y="106726"/>
                  <a:pt x="6085518" y="110779"/>
                  <a:pt x="6085988" y="115948"/>
                </a:cubicBezTo>
                <a:cubicBezTo>
                  <a:pt x="6089042" y="119003"/>
                  <a:pt x="6091274" y="122586"/>
                  <a:pt x="6092684" y="126697"/>
                </a:cubicBezTo>
                <a:cubicBezTo>
                  <a:pt x="6094094" y="130809"/>
                  <a:pt x="6094798" y="134979"/>
                  <a:pt x="6094798" y="139208"/>
                </a:cubicBezTo>
                <a:cubicBezTo>
                  <a:pt x="6094798" y="144612"/>
                  <a:pt x="6093859" y="148959"/>
                  <a:pt x="6091979" y="152248"/>
                </a:cubicBezTo>
                <a:cubicBezTo>
                  <a:pt x="6093623" y="154598"/>
                  <a:pt x="6095033" y="158122"/>
                  <a:pt x="6096208" y="162821"/>
                </a:cubicBezTo>
                <a:cubicBezTo>
                  <a:pt x="6097383" y="167520"/>
                  <a:pt x="6097970" y="172101"/>
                  <a:pt x="6097970" y="176565"/>
                </a:cubicBezTo>
                <a:cubicBezTo>
                  <a:pt x="6097970" y="178445"/>
                  <a:pt x="6097735" y="180795"/>
                  <a:pt x="6097266" y="183614"/>
                </a:cubicBezTo>
                <a:cubicBezTo>
                  <a:pt x="6098910" y="187138"/>
                  <a:pt x="6099732" y="189488"/>
                  <a:pt x="6099732" y="190662"/>
                </a:cubicBezTo>
                <a:cubicBezTo>
                  <a:pt x="6099732" y="191367"/>
                  <a:pt x="6099380" y="193012"/>
                  <a:pt x="6098675" y="195596"/>
                </a:cubicBezTo>
                <a:cubicBezTo>
                  <a:pt x="6098910" y="196536"/>
                  <a:pt x="6099145" y="197652"/>
                  <a:pt x="6099380" y="198944"/>
                </a:cubicBezTo>
                <a:cubicBezTo>
                  <a:pt x="6099615" y="200237"/>
                  <a:pt x="6099732" y="201823"/>
                  <a:pt x="6099732" y="203702"/>
                </a:cubicBezTo>
                <a:cubicBezTo>
                  <a:pt x="6099732" y="207226"/>
                  <a:pt x="6098440" y="210398"/>
                  <a:pt x="6095856" y="213218"/>
                </a:cubicBezTo>
                <a:cubicBezTo>
                  <a:pt x="6096795" y="215802"/>
                  <a:pt x="6097266" y="218974"/>
                  <a:pt x="6097266" y="222733"/>
                </a:cubicBezTo>
                <a:cubicBezTo>
                  <a:pt x="6097266" y="227667"/>
                  <a:pt x="6096091" y="231661"/>
                  <a:pt x="6093741" y="234716"/>
                </a:cubicBezTo>
                <a:cubicBezTo>
                  <a:pt x="6094211" y="235655"/>
                  <a:pt x="6094446" y="237182"/>
                  <a:pt x="6094446" y="239297"/>
                </a:cubicBezTo>
                <a:cubicBezTo>
                  <a:pt x="6094446" y="244231"/>
                  <a:pt x="6092449" y="248343"/>
                  <a:pt x="6088454" y="251632"/>
                </a:cubicBezTo>
                <a:cubicBezTo>
                  <a:pt x="6087515" y="254921"/>
                  <a:pt x="6085753" y="257447"/>
                  <a:pt x="6083168" y="259209"/>
                </a:cubicBezTo>
                <a:cubicBezTo>
                  <a:pt x="6080584" y="260971"/>
                  <a:pt x="6077764" y="261852"/>
                  <a:pt x="6074710" y="261852"/>
                </a:cubicBezTo>
                <a:cubicBezTo>
                  <a:pt x="6071656" y="261852"/>
                  <a:pt x="6069189" y="260912"/>
                  <a:pt x="6067309" y="259033"/>
                </a:cubicBezTo>
                <a:cubicBezTo>
                  <a:pt x="6061200" y="261617"/>
                  <a:pt x="6056266" y="262910"/>
                  <a:pt x="6052507" y="262910"/>
                </a:cubicBezTo>
                <a:cubicBezTo>
                  <a:pt x="6050628" y="262910"/>
                  <a:pt x="6049218" y="262792"/>
                  <a:pt x="6048278" y="262557"/>
                </a:cubicBezTo>
                <a:cubicBezTo>
                  <a:pt x="6042170" y="264437"/>
                  <a:pt x="6037001" y="265376"/>
                  <a:pt x="6032771" y="265376"/>
                </a:cubicBezTo>
                <a:cubicBezTo>
                  <a:pt x="6029717" y="265376"/>
                  <a:pt x="6025488" y="264789"/>
                  <a:pt x="6020084" y="263614"/>
                </a:cubicBezTo>
                <a:cubicBezTo>
                  <a:pt x="6016795" y="265494"/>
                  <a:pt x="6013623" y="266434"/>
                  <a:pt x="6010569" y="266434"/>
                </a:cubicBezTo>
                <a:cubicBezTo>
                  <a:pt x="6007750" y="266434"/>
                  <a:pt x="6005165" y="265611"/>
                  <a:pt x="6002816" y="263967"/>
                </a:cubicBezTo>
                <a:cubicBezTo>
                  <a:pt x="6001641" y="264202"/>
                  <a:pt x="5999879" y="264319"/>
                  <a:pt x="5997529" y="264319"/>
                </a:cubicBezTo>
                <a:cubicBezTo>
                  <a:pt x="5988366" y="264319"/>
                  <a:pt x="5981317" y="260208"/>
                  <a:pt x="5976383" y="251984"/>
                </a:cubicBezTo>
                <a:cubicBezTo>
                  <a:pt x="5967455" y="246815"/>
                  <a:pt x="5962991" y="239062"/>
                  <a:pt x="5962991" y="228724"/>
                </a:cubicBezTo>
                <a:cubicBezTo>
                  <a:pt x="5962991" y="226140"/>
                  <a:pt x="5963109" y="224143"/>
                  <a:pt x="5963344" y="222733"/>
                </a:cubicBezTo>
                <a:cubicBezTo>
                  <a:pt x="5961229" y="221323"/>
                  <a:pt x="5960172" y="218387"/>
                  <a:pt x="5960172" y="213922"/>
                </a:cubicBezTo>
                <a:cubicBezTo>
                  <a:pt x="5960172" y="210868"/>
                  <a:pt x="5960759" y="208166"/>
                  <a:pt x="5961934" y="205817"/>
                </a:cubicBezTo>
                <a:cubicBezTo>
                  <a:pt x="5960994" y="201588"/>
                  <a:pt x="5960525" y="198886"/>
                  <a:pt x="5960525" y="197711"/>
                </a:cubicBezTo>
                <a:cubicBezTo>
                  <a:pt x="5960525" y="190897"/>
                  <a:pt x="5963814" y="184789"/>
                  <a:pt x="5970393" y="179385"/>
                </a:cubicBezTo>
                <a:cubicBezTo>
                  <a:pt x="5972977" y="173981"/>
                  <a:pt x="5975972" y="170339"/>
                  <a:pt x="5979379" y="168460"/>
                </a:cubicBezTo>
                <a:cubicBezTo>
                  <a:pt x="5982786" y="166580"/>
                  <a:pt x="5987074" y="165170"/>
                  <a:pt x="5992243" y="164231"/>
                </a:cubicBezTo>
                <a:cubicBezTo>
                  <a:pt x="5993652" y="160236"/>
                  <a:pt x="5996941" y="157534"/>
                  <a:pt x="6002110" y="156125"/>
                </a:cubicBezTo>
                <a:cubicBezTo>
                  <a:pt x="6007279" y="154715"/>
                  <a:pt x="6012331" y="154245"/>
                  <a:pt x="6017265" y="154715"/>
                </a:cubicBezTo>
                <a:cubicBezTo>
                  <a:pt x="6018674" y="153775"/>
                  <a:pt x="6020671" y="152894"/>
                  <a:pt x="6023256" y="152072"/>
                </a:cubicBezTo>
                <a:cubicBezTo>
                  <a:pt x="6025840" y="151250"/>
                  <a:pt x="6028425" y="150838"/>
                  <a:pt x="6031009" y="150838"/>
                </a:cubicBezTo>
                <a:cubicBezTo>
                  <a:pt x="6033829" y="150838"/>
                  <a:pt x="6036296" y="151308"/>
                  <a:pt x="6038410" y="152248"/>
                </a:cubicBezTo>
                <a:cubicBezTo>
                  <a:pt x="6038880" y="151778"/>
                  <a:pt x="6040055" y="151543"/>
                  <a:pt x="6041935" y="151543"/>
                </a:cubicBezTo>
                <a:cubicBezTo>
                  <a:pt x="6043344" y="151543"/>
                  <a:pt x="6044754" y="151661"/>
                  <a:pt x="6046163" y="151896"/>
                </a:cubicBezTo>
                <a:cubicBezTo>
                  <a:pt x="6047573" y="152131"/>
                  <a:pt x="6048513" y="152483"/>
                  <a:pt x="6048983" y="152953"/>
                </a:cubicBezTo>
                <a:cubicBezTo>
                  <a:pt x="6052272" y="148724"/>
                  <a:pt x="6056149" y="146609"/>
                  <a:pt x="6060613" y="146609"/>
                </a:cubicBezTo>
                <a:cubicBezTo>
                  <a:pt x="6062023" y="146609"/>
                  <a:pt x="6063433" y="146962"/>
                  <a:pt x="6064842" y="147667"/>
                </a:cubicBezTo>
                <a:lnTo>
                  <a:pt x="6064842" y="146609"/>
                </a:lnTo>
                <a:cubicBezTo>
                  <a:pt x="6064842" y="142615"/>
                  <a:pt x="6065665" y="139796"/>
                  <a:pt x="6067309" y="138151"/>
                </a:cubicBezTo>
                <a:cubicBezTo>
                  <a:pt x="6064959" y="137446"/>
                  <a:pt x="6062434" y="135390"/>
                  <a:pt x="6059732" y="131984"/>
                </a:cubicBezTo>
                <a:cubicBezTo>
                  <a:pt x="6057030" y="128577"/>
                  <a:pt x="6055444" y="125464"/>
                  <a:pt x="6054975" y="122644"/>
                </a:cubicBezTo>
                <a:cubicBezTo>
                  <a:pt x="6051215" y="121000"/>
                  <a:pt x="6048631" y="118298"/>
                  <a:pt x="6047221" y="114539"/>
                </a:cubicBezTo>
                <a:cubicBezTo>
                  <a:pt x="6044401" y="116653"/>
                  <a:pt x="6041112" y="117710"/>
                  <a:pt x="6037353" y="117710"/>
                </a:cubicBezTo>
                <a:cubicBezTo>
                  <a:pt x="6034769" y="117710"/>
                  <a:pt x="6032302" y="117006"/>
                  <a:pt x="6029952" y="115596"/>
                </a:cubicBezTo>
                <a:cubicBezTo>
                  <a:pt x="6025958" y="116771"/>
                  <a:pt x="6023374" y="117240"/>
                  <a:pt x="6022199" y="117006"/>
                </a:cubicBezTo>
                <a:cubicBezTo>
                  <a:pt x="6018909" y="119355"/>
                  <a:pt x="6015268" y="120530"/>
                  <a:pt x="6011274" y="120530"/>
                </a:cubicBezTo>
                <a:cubicBezTo>
                  <a:pt x="6007750" y="125229"/>
                  <a:pt x="6003638" y="127343"/>
                  <a:pt x="5998939" y="126873"/>
                </a:cubicBezTo>
                <a:cubicBezTo>
                  <a:pt x="5996824" y="130633"/>
                  <a:pt x="5993946" y="133922"/>
                  <a:pt x="5990304" y="136741"/>
                </a:cubicBezTo>
                <a:cubicBezTo>
                  <a:pt x="5986662" y="139561"/>
                  <a:pt x="5982962" y="140970"/>
                  <a:pt x="5979203" y="140970"/>
                </a:cubicBezTo>
                <a:cubicBezTo>
                  <a:pt x="5974974" y="140970"/>
                  <a:pt x="5971567" y="138973"/>
                  <a:pt x="5968983" y="134979"/>
                </a:cubicBezTo>
                <a:cubicBezTo>
                  <a:pt x="5967103" y="131925"/>
                  <a:pt x="5966163" y="128988"/>
                  <a:pt x="5966163" y="126169"/>
                </a:cubicBezTo>
                <a:cubicBezTo>
                  <a:pt x="5966163" y="121940"/>
                  <a:pt x="5967573" y="118415"/>
                  <a:pt x="5970393" y="115596"/>
                </a:cubicBezTo>
                <a:cubicBezTo>
                  <a:pt x="5971097" y="112072"/>
                  <a:pt x="5972742" y="108724"/>
                  <a:pt x="5975327" y="105552"/>
                </a:cubicBezTo>
                <a:cubicBezTo>
                  <a:pt x="5977911" y="102380"/>
                  <a:pt x="5980789" y="99913"/>
                  <a:pt x="5983961" y="98151"/>
                </a:cubicBezTo>
                <a:cubicBezTo>
                  <a:pt x="5987133" y="96389"/>
                  <a:pt x="5989658" y="95743"/>
                  <a:pt x="5991538" y="96212"/>
                </a:cubicBezTo>
                <a:cubicBezTo>
                  <a:pt x="5993182" y="93628"/>
                  <a:pt x="5996472" y="91220"/>
                  <a:pt x="6001406" y="88988"/>
                </a:cubicBezTo>
                <a:cubicBezTo>
                  <a:pt x="6006340" y="86756"/>
                  <a:pt x="6010921" y="85640"/>
                  <a:pt x="6015150" y="85640"/>
                </a:cubicBezTo>
                <a:cubicBezTo>
                  <a:pt x="6016090" y="85640"/>
                  <a:pt x="6017500" y="85875"/>
                  <a:pt x="6019380" y="86345"/>
                </a:cubicBezTo>
                <a:cubicBezTo>
                  <a:pt x="6021964" y="83525"/>
                  <a:pt x="6025371" y="82115"/>
                  <a:pt x="6029600" y="82115"/>
                </a:cubicBezTo>
                <a:cubicBezTo>
                  <a:pt x="6032889" y="82115"/>
                  <a:pt x="6035239" y="83055"/>
                  <a:pt x="6036648" y="84935"/>
                </a:cubicBezTo>
                <a:cubicBezTo>
                  <a:pt x="6039703" y="82820"/>
                  <a:pt x="6043697" y="81763"/>
                  <a:pt x="6048631" y="81763"/>
                </a:cubicBezTo>
                <a:close/>
                <a:moveTo>
                  <a:pt x="4696081" y="81763"/>
                </a:moveTo>
                <a:cubicBezTo>
                  <a:pt x="4701955" y="81763"/>
                  <a:pt x="4707182" y="83173"/>
                  <a:pt x="4711764" y="85992"/>
                </a:cubicBezTo>
                <a:cubicBezTo>
                  <a:pt x="4716345" y="88812"/>
                  <a:pt x="4718988" y="92571"/>
                  <a:pt x="4719693" y="97270"/>
                </a:cubicBezTo>
                <a:cubicBezTo>
                  <a:pt x="4723922" y="98679"/>
                  <a:pt x="4727153" y="100853"/>
                  <a:pt x="4729385" y="103790"/>
                </a:cubicBezTo>
                <a:cubicBezTo>
                  <a:pt x="4731617" y="106726"/>
                  <a:pt x="4732968" y="110779"/>
                  <a:pt x="4733438" y="115948"/>
                </a:cubicBezTo>
                <a:cubicBezTo>
                  <a:pt x="4736492" y="119003"/>
                  <a:pt x="4738724" y="122586"/>
                  <a:pt x="4740134" y="126697"/>
                </a:cubicBezTo>
                <a:cubicBezTo>
                  <a:pt x="4741543" y="130809"/>
                  <a:pt x="4742248" y="134979"/>
                  <a:pt x="4742248" y="139208"/>
                </a:cubicBezTo>
                <a:cubicBezTo>
                  <a:pt x="4742248" y="144612"/>
                  <a:pt x="4741309" y="148959"/>
                  <a:pt x="4739429" y="152248"/>
                </a:cubicBezTo>
                <a:cubicBezTo>
                  <a:pt x="4741074" y="154598"/>
                  <a:pt x="4742483" y="158122"/>
                  <a:pt x="4743658" y="162821"/>
                </a:cubicBezTo>
                <a:cubicBezTo>
                  <a:pt x="4744833" y="167520"/>
                  <a:pt x="4745420" y="172101"/>
                  <a:pt x="4745420" y="176565"/>
                </a:cubicBezTo>
                <a:cubicBezTo>
                  <a:pt x="4745420" y="178445"/>
                  <a:pt x="4745185" y="180795"/>
                  <a:pt x="4744715" y="183614"/>
                </a:cubicBezTo>
                <a:cubicBezTo>
                  <a:pt x="4746360" y="187138"/>
                  <a:pt x="4747182" y="189488"/>
                  <a:pt x="4747182" y="190662"/>
                </a:cubicBezTo>
                <a:cubicBezTo>
                  <a:pt x="4747182" y="191367"/>
                  <a:pt x="4746830" y="193012"/>
                  <a:pt x="4746125" y="195596"/>
                </a:cubicBezTo>
                <a:cubicBezTo>
                  <a:pt x="4746360" y="196536"/>
                  <a:pt x="4746595" y="197652"/>
                  <a:pt x="4746830" y="198944"/>
                </a:cubicBezTo>
                <a:cubicBezTo>
                  <a:pt x="4747065" y="200237"/>
                  <a:pt x="4747182" y="201823"/>
                  <a:pt x="4747182" y="203702"/>
                </a:cubicBezTo>
                <a:cubicBezTo>
                  <a:pt x="4747182" y="207226"/>
                  <a:pt x="4745890" y="210398"/>
                  <a:pt x="4743305" y="213218"/>
                </a:cubicBezTo>
                <a:cubicBezTo>
                  <a:pt x="4744246" y="215802"/>
                  <a:pt x="4744715" y="218974"/>
                  <a:pt x="4744715" y="222733"/>
                </a:cubicBezTo>
                <a:cubicBezTo>
                  <a:pt x="4744715" y="227667"/>
                  <a:pt x="4743541" y="231661"/>
                  <a:pt x="4741191" y="234716"/>
                </a:cubicBezTo>
                <a:cubicBezTo>
                  <a:pt x="4741661" y="235655"/>
                  <a:pt x="4741896" y="237182"/>
                  <a:pt x="4741896" y="239297"/>
                </a:cubicBezTo>
                <a:cubicBezTo>
                  <a:pt x="4741896" y="244231"/>
                  <a:pt x="4739899" y="248343"/>
                  <a:pt x="4735905" y="251632"/>
                </a:cubicBezTo>
                <a:cubicBezTo>
                  <a:pt x="4734965" y="254921"/>
                  <a:pt x="4733203" y="257447"/>
                  <a:pt x="4730618" y="259209"/>
                </a:cubicBezTo>
                <a:cubicBezTo>
                  <a:pt x="4728034" y="260971"/>
                  <a:pt x="4725214" y="261852"/>
                  <a:pt x="4722160" y="261852"/>
                </a:cubicBezTo>
                <a:cubicBezTo>
                  <a:pt x="4719106" y="261852"/>
                  <a:pt x="4716639" y="260912"/>
                  <a:pt x="4714759" y="259033"/>
                </a:cubicBezTo>
                <a:cubicBezTo>
                  <a:pt x="4708650" y="261617"/>
                  <a:pt x="4703717" y="262910"/>
                  <a:pt x="4699957" y="262910"/>
                </a:cubicBezTo>
                <a:cubicBezTo>
                  <a:pt x="4698078" y="262910"/>
                  <a:pt x="4696668" y="262792"/>
                  <a:pt x="4695728" y="262557"/>
                </a:cubicBezTo>
                <a:cubicBezTo>
                  <a:pt x="4689620" y="264437"/>
                  <a:pt x="4684451" y="265376"/>
                  <a:pt x="4680222" y="265376"/>
                </a:cubicBezTo>
                <a:cubicBezTo>
                  <a:pt x="4677167" y="265376"/>
                  <a:pt x="4672938" y="264789"/>
                  <a:pt x="4667534" y="263614"/>
                </a:cubicBezTo>
                <a:cubicBezTo>
                  <a:pt x="4664245" y="265494"/>
                  <a:pt x="4661073" y="266434"/>
                  <a:pt x="4658019" y="266434"/>
                </a:cubicBezTo>
                <a:cubicBezTo>
                  <a:pt x="4655199" y="266434"/>
                  <a:pt x="4652615" y="265611"/>
                  <a:pt x="4650266" y="263967"/>
                </a:cubicBezTo>
                <a:cubicBezTo>
                  <a:pt x="4649091" y="264202"/>
                  <a:pt x="4647329" y="264319"/>
                  <a:pt x="4644979" y="264319"/>
                </a:cubicBezTo>
                <a:cubicBezTo>
                  <a:pt x="4635816" y="264319"/>
                  <a:pt x="4628767" y="260208"/>
                  <a:pt x="4623833" y="251984"/>
                </a:cubicBezTo>
                <a:cubicBezTo>
                  <a:pt x="4614905" y="246815"/>
                  <a:pt x="4610442" y="239062"/>
                  <a:pt x="4610442" y="228724"/>
                </a:cubicBezTo>
                <a:cubicBezTo>
                  <a:pt x="4610442" y="226140"/>
                  <a:pt x="4610559" y="224143"/>
                  <a:pt x="4610794" y="222733"/>
                </a:cubicBezTo>
                <a:cubicBezTo>
                  <a:pt x="4608679" y="221323"/>
                  <a:pt x="4607622" y="218387"/>
                  <a:pt x="4607622" y="213922"/>
                </a:cubicBezTo>
                <a:cubicBezTo>
                  <a:pt x="4607622" y="210868"/>
                  <a:pt x="4608209" y="208166"/>
                  <a:pt x="4609384" y="205817"/>
                </a:cubicBezTo>
                <a:cubicBezTo>
                  <a:pt x="4608444" y="201588"/>
                  <a:pt x="4607975" y="198886"/>
                  <a:pt x="4607975" y="197711"/>
                </a:cubicBezTo>
                <a:cubicBezTo>
                  <a:pt x="4607975" y="190897"/>
                  <a:pt x="4611264" y="184789"/>
                  <a:pt x="4617842" y="179385"/>
                </a:cubicBezTo>
                <a:cubicBezTo>
                  <a:pt x="4620427" y="173981"/>
                  <a:pt x="4623422" y="170339"/>
                  <a:pt x="4626829" y="168460"/>
                </a:cubicBezTo>
                <a:cubicBezTo>
                  <a:pt x="4630236" y="166580"/>
                  <a:pt x="4634524" y="165170"/>
                  <a:pt x="4639693" y="164231"/>
                </a:cubicBezTo>
                <a:cubicBezTo>
                  <a:pt x="4641102" y="160236"/>
                  <a:pt x="4644392" y="157534"/>
                  <a:pt x="4649561" y="156125"/>
                </a:cubicBezTo>
                <a:cubicBezTo>
                  <a:pt x="4654730" y="154715"/>
                  <a:pt x="4659781" y="154245"/>
                  <a:pt x="4664715" y="154715"/>
                </a:cubicBezTo>
                <a:cubicBezTo>
                  <a:pt x="4666124" y="153775"/>
                  <a:pt x="4668122" y="152894"/>
                  <a:pt x="4670706" y="152072"/>
                </a:cubicBezTo>
                <a:cubicBezTo>
                  <a:pt x="4673291" y="151250"/>
                  <a:pt x="4675875" y="150838"/>
                  <a:pt x="4678459" y="150838"/>
                </a:cubicBezTo>
                <a:cubicBezTo>
                  <a:pt x="4681279" y="150838"/>
                  <a:pt x="4683746" y="151308"/>
                  <a:pt x="4685860" y="152248"/>
                </a:cubicBezTo>
                <a:cubicBezTo>
                  <a:pt x="4686330" y="151778"/>
                  <a:pt x="4687505" y="151543"/>
                  <a:pt x="4689385" y="151543"/>
                </a:cubicBezTo>
                <a:cubicBezTo>
                  <a:pt x="4690794" y="151543"/>
                  <a:pt x="4692204" y="151661"/>
                  <a:pt x="4693614" y="151896"/>
                </a:cubicBezTo>
                <a:cubicBezTo>
                  <a:pt x="4695023" y="152131"/>
                  <a:pt x="4695963" y="152483"/>
                  <a:pt x="4696433" y="152953"/>
                </a:cubicBezTo>
                <a:cubicBezTo>
                  <a:pt x="4699722" y="148724"/>
                  <a:pt x="4703599" y="146609"/>
                  <a:pt x="4708063" y="146609"/>
                </a:cubicBezTo>
                <a:cubicBezTo>
                  <a:pt x="4709473" y="146609"/>
                  <a:pt x="4710882" y="146962"/>
                  <a:pt x="4712292" y="147667"/>
                </a:cubicBezTo>
                <a:lnTo>
                  <a:pt x="4712292" y="146609"/>
                </a:lnTo>
                <a:cubicBezTo>
                  <a:pt x="4712292" y="142615"/>
                  <a:pt x="4713115" y="139796"/>
                  <a:pt x="4714759" y="138151"/>
                </a:cubicBezTo>
                <a:cubicBezTo>
                  <a:pt x="4712410" y="137446"/>
                  <a:pt x="4709884" y="135390"/>
                  <a:pt x="4707182" y="131984"/>
                </a:cubicBezTo>
                <a:cubicBezTo>
                  <a:pt x="4704480" y="128577"/>
                  <a:pt x="4702894" y="125464"/>
                  <a:pt x="4702424" y="122644"/>
                </a:cubicBezTo>
                <a:cubicBezTo>
                  <a:pt x="4698665" y="121000"/>
                  <a:pt x="4696081" y="118298"/>
                  <a:pt x="4694671" y="114539"/>
                </a:cubicBezTo>
                <a:cubicBezTo>
                  <a:pt x="4691852" y="116653"/>
                  <a:pt x="4688562" y="117710"/>
                  <a:pt x="4684803" y="117710"/>
                </a:cubicBezTo>
                <a:cubicBezTo>
                  <a:pt x="4682219" y="117710"/>
                  <a:pt x="4679752" y="117006"/>
                  <a:pt x="4677402" y="115596"/>
                </a:cubicBezTo>
                <a:cubicBezTo>
                  <a:pt x="4673408" y="116771"/>
                  <a:pt x="4670824" y="117240"/>
                  <a:pt x="4669649" y="117006"/>
                </a:cubicBezTo>
                <a:cubicBezTo>
                  <a:pt x="4666360" y="119355"/>
                  <a:pt x="4662718" y="120530"/>
                  <a:pt x="4658724" y="120530"/>
                </a:cubicBezTo>
                <a:cubicBezTo>
                  <a:pt x="4655199" y="125229"/>
                  <a:pt x="4651088" y="127343"/>
                  <a:pt x="4646389" y="126873"/>
                </a:cubicBezTo>
                <a:cubicBezTo>
                  <a:pt x="4644274" y="130633"/>
                  <a:pt x="4641396" y="133922"/>
                  <a:pt x="4637754" y="136741"/>
                </a:cubicBezTo>
                <a:cubicBezTo>
                  <a:pt x="4634112" y="139561"/>
                  <a:pt x="4630412" y="140970"/>
                  <a:pt x="4626653" y="140970"/>
                </a:cubicBezTo>
                <a:cubicBezTo>
                  <a:pt x="4622424" y="140970"/>
                  <a:pt x="4619017" y="138973"/>
                  <a:pt x="4616433" y="134979"/>
                </a:cubicBezTo>
                <a:cubicBezTo>
                  <a:pt x="4614553" y="131925"/>
                  <a:pt x="4613613" y="128988"/>
                  <a:pt x="4613613" y="126169"/>
                </a:cubicBezTo>
                <a:cubicBezTo>
                  <a:pt x="4613613" y="121939"/>
                  <a:pt x="4615023" y="118415"/>
                  <a:pt x="4617842" y="115596"/>
                </a:cubicBezTo>
                <a:cubicBezTo>
                  <a:pt x="4618547" y="112072"/>
                  <a:pt x="4620192" y="108724"/>
                  <a:pt x="4622776" y="105552"/>
                </a:cubicBezTo>
                <a:cubicBezTo>
                  <a:pt x="4625361" y="102380"/>
                  <a:pt x="4628239" y="99913"/>
                  <a:pt x="4631411" y="98151"/>
                </a:cubicBezTo>
                <a:cubicBezTo>
                  <a:pt x="4634582" y="96389"/>
                  <a:pt x="4637108" y="95743"/>
                  <a:pt x="4638988" y="96212"/>
                </a:cubicBezTo>
                <a:cubicBezTo>
                  <a:pt x="4640632" y="93628"/>
                  <a:pt x="4643922" y="91220"/>
                  <a:pt x="4648856" y="88988"/>
                </a:cubicBezTo>
                <a:cubicBezTo>
                  <a:pt x="4653790" y="86756"/>
                  <a:pt x="4658371" y="85640"/>
                  <a:pt x="4662600" y="85640"/>
                </a:cubicBezTo>
                <a:cubicBezTo>
                  <a:pt x="4663540" y="85640"/>
                  <a:pt x="4664950" y="85875"/>
                  <a:pt x="4666829" y="86345"/>
                </a:cubicBezTo>
                <a:cubicBezTo>
                  <a:pt x="4669414" y="83525"/>
                  <a:pt x="4672821" y="82115"/>
                  <a:pt x="4677050" y="82115"/>
                </a:cubicBezTo>
                <a:cubicBezTo>
                  <a:pt x="4680339" y="82115"/>
                  <a:pt x="4682689" y="83055"/>
                  <a:pt x="4684098" y="84935"/>
                </a:cubicBezTo>
                <a:cubicBezTo>
                  <a:pt x="4687153" y="82820"/>
                  <a:pt x="4691147" y="81763"/>
                  <a:pt x="4696081" y="81763"/>
                </a:cubicBezTo>
                <a:close/>
                <a:moveTo>
                  <a:pt x="4565169" y="81763"/>
                </a:moveTo>
                <a:cubicBezTo>
                  <a:pt x="4568928" y="81763"/>
                  <a:pt x="4572394" y="83114"/>
                  <a:pt x="4575566" y="85816"/>
                </a:cubicBezTo>
                <a:cubicBezTo>
                  <a:pt x="4578737" y="88518"/>
                  <a:pt x="4580323" y="91866"/>
                  <a:pt x="4580323" y="95860"/>
                </a:cubicBezTo>
                <a:cubicBezTo>
                  <a:pt x="4580323" y="98210"/>
                  <a:pt x="4579736" y="100442"/>
                  <a:pt x="4578561" y="102556"/>
                </a:cubicBezTo>
                <a:cubicBezTo>
                  <a:pt x="4579501" y="104201"/>
                  <a:pt x="4579971" y="106198"/>
                  <a:pt x="4579971" y="108547"/>
                </a:cubicBezTo>
                <a:cubicBezTo>
                  <a:pt x="4579971" y="111837"/>
                  <a:pt x="4579266" y="115067"/>
                  <a:pt x="4577856" y="118239"/>
                </a:cubicBezTo>
                <a:cubicBezTo>
                  <a:pt x="4576447" y="121411"/>
                  <a:pt x="4574567" y="123819"/>
                  <a:pt x="4572218" y="125464"/>
                </a:cubicBezTo>
                <a:cubicBezTo>
                  <a:pt x="4572453" y="127108"/>
                  <a:pt x="4572570" y="129458"/>
                  <a:pt x="4572570" y="132512"/>
                </a:cubicBezTo>
                <a:cubicBezTo>
                  <a:pt x="4572570" y="137916"/>
                  <a:pt x="4571278" y="142498"/>
                  <a:pt x="4568693" y="146257"/>
                </a:cubicBezTo>
                <a:cubicBezTo>
                  <a:pt x="4569163" y="148136"/>
                  <a:pt x="4569398" y="150251"/>
                  <a:pt x="4569398" y="152600"/>
                </a:cubicBezTo>
                <a:cubicBezTo>
                  <a:pt x="4569398" y="156360"/>
                  <a:pt x="4568811" y="160001"/>
                  <a:pt x="4567636" y="163526"/>
                </a:cubicBezTo>
                <a:cubicBezTo>
                  <a:pt x="4566461" y="167050"/>
                  <a:pt x="4564464" y="169752"/>
                  <a:pt x="4561645" y="171631"/>
                </a:cubicBezTo>
                <a:cubicBezTo>
                  <a:pt x="4562350" y="173746"/>
                  <a:pt x="4562702" y="176213"/>
                  <a:pt x="4562702" y="179032"/>
                </a:cubicBezTo>
                <a:cubicBezTo>
                  <a:pt x="4562702" y="185611"/>
                  <a:pt x="4561057" y="190427"/>
                  <a:pt x="4557768" y="193482"/>
                </a:cubicBezTo>
                <a:cubicBezTo>
                  <a:pt x="4558003" y="194187"/>
                  <a:pt x="4558121" y="195244"/>
                  <a:pt x="4558121" y="196654"/>
                </a:cubicBezTo>
                <a:cubicBezTo>
                  <a:pt x="4558121" y="199473"/>
                  <a:pt x="4557651" y="202234"/>
                  <a:pt x="4556711" y="204936"/>
                </a:cubicBezTo>
                <a:cubicBezTo>
                  <a:pt x="4555771" y="207638"/>
                  <a:pt x="4554479" y="209928"/>
                  <a:pt x="4552834" y="211808"/>
                </a:cubicBezTo>
                <a:cubicBezTo>
                  <a:pt x="4553304" y="214157"/>
                  <a:pt x="4553539" y="215802"/>
                  <a:pt x="4553539" y="216742"/>
                </a:cubicBezTo>
                <a:cubicBezTo>
                  <a:pt x="4553539" y="218856"/>
                  <a:pt x="4553128" y="220560"/>
                  <a:pt x="4552306" y="221852"/>
                </a:cubicBezTo>
                <a:cubicBezTo>
                  <a:pt x="4551483" y="223144"/>
                  <a:pt x="4550543" y="224319"/>
                  <a:pt x="4549486" y="225376"/>
                </a:cubicBezTo>
                <a:cubicBezTo>
                  <a:pt x="4548429" y="226434"/>
                  <a:pt x="4547783" y="227080"/>
                  <a:pt x="4547548" y="227315"/>
                </a:cubicBezTo>
                <a:cubicBezTo>
                  <a:pt x="4548018" y="229664"/>
                  <a:pt x="4548253" y="231661"/>
                  <a:pt x="4548253" y="233306"/>
                </a:cubicBezTo>
                <a:cubicBezTo>
                  <a:pt x="4548253" y="238005"/>
                  <a:pt x="4547254" y="242586"/>
                  <a:pt x="4545257" y="247050"/>
                </a:cubicBezTo>
                <a:cubicBezTo>
                  <a:pt x="4543260" y="251514"/>
                  <a:pt x="4541087" y="254334"/>
                  <a:pt x="4538737" y="255509"/>
                </a:cubicBezTo>
                <a:cubicBezTo>
                  <a:pt x="4537327" y="260912"/>
                  <a:pt x="4535213" y="264965"/>
                  <a:pt x="4532394" y="267667"/>
                </a:cubicBezTo>
                <a:cubicBezTo>
                  <a:pt x="4529574" y="270369"/>
                  <a:pt x="4526402" y="271720"/>
                  <a:pt x="4522878" y="271720"/>
                </a:cubicBezTo>
                <a:cubicBezTo>
                  <a:pt x="4518179" y="271720"/>
                  <a:pt x="4514067" y="269606"/>
                  <a:pt x="4510543" y="265376"/>
                </a:cubicBezTo>
                <a:cubicBezTo>
                  <a:pt x="4505844" y="263732"/>
                  <a:pt x="4503495" y="260560"/>
                  <a:pt x="4503495" y="255861"/>
                </a:cubicBezTo>
                <a:cubicBezTo>
                  <a:pt x="4503495" y="253746"/>
                  <a:pt x="4503847" y="251867"/>
                  <a:pt x="4504552" y="250222"/>
                </a:cubicBezTo>
                <a:cubicBezTo>
                  <a:pt x="4502907" y="250222"/>
                  <a:pt x="4500969" y="248813"/>
                  <a:pt x="4498737" y="245993"/>
                </a:cubicBezTo>
                <a:cubicBezTo>
                  <a:pt x="4496505" y="243174"/>
                  <a:pt x="4495389" y="240237"/>
                  <a:pt x="4495389" y="237182"/>
                </a:cubicBezTo>
                <a:cubicBezTo>
                  <a:pt x="4495389" y="235773"/>
                  <a:pt x="4495741" y="234363"/>
                  <a:pt x="4496446" y="232953"/>
                </a:cubicBezTo>
                <a:cubicBezTo>
                  <a:pt x="4495741" y="231779"/>
                  <a:pt x="4494567" y="230193"/>
                  <a:pt x="4492922" y="228196"/>
                </a:cubicBezTo>
                <a:cubicBezTo>
                  <a:pt x="4491277" y="226199"/>
                  <a:pt x="4490338" y="224025"/>
                  <a:pt x="4490103" y="221676"/>
                </a:cubicBezTo>
                <a:cubicBezTo>
                  <a:pt x="4487518" y="220736"/>
                  <a:pt x="4485521" y="219150"/>
                  <a:pt x="4484111" y="216918"/>
                </a:cubicBezTo>
                <a:cubicBezTo>
                  <a:pt x="4482702" y="214686"/>
                  <a:pt x="4481997" y="212160"/>
                  <a:pt x="4481997" y="209341"/>
                </a:cubicBezTo>
                <a:cubicBezTo>
                  <a:pt x="4481997" y="207226"/>
                  <a:pt x="4482232" y="205582"/>
                  <a:pt x="4482702" y="204407"/>
                </a:cubicBezTo>
                <a:cubicBezTo>
                  <a:pt x="4480352" y="202057"/>
                  <a:pt x="4478355" y="198592"/>
                  <a:pt x="4476710" y="194010"/>
                </a:cubicBezTo>
                <a:cubicBezTo>
                  <a:pt x="4475066" y="189429"/>
                  <a:pt x="4474361" y="185493"/>
                  <a:pt x="4474596" y="182204"/>
                </a:cubicBezTo>
                <a:cubicBezTo>
                  <a:pt x="4472716" y="180795"/>
                  <a:pt x="4471248" y="179032"/>
                  <a:pt x="4470190" y="176918"/>
                </a:cubicBezTo>
                <a:cubicBezTo>
                  <a:pt x="4469133" y="174803"/>
                  <a:pt x="4468605" y="172689"/>
                  <a:pt x="4468605" y="170574"/>
                </a:cubicBezTo>
                <a:cubicBezTo>
                  <a:pt x="4468605" y="169164"/>
                  <a:pt x="4468722" y="168107"/>
                  <a:pt x="4468957" y="167402"/>
                </a:cubicBezTo>
                <a:cubicBezTo>
                  <a:pt x="4465433" y="166463"/>
                  <a:pt x="4462261" y="164054"/>
                  <a:pt x="4459442" y="160178"/>
                </a:cubicBezTo>
                <a:cubicBezTo>
                  <a:pt x="4456622" y="156301"/>
                  <a:pt x="4455330" y="151661"/>
                  <a:pt x="4455565" y="146257"/>
                </a:cubicBezTo>
                <a:cubicBezTo>
                  <a:pt x="4452980" y="144612"/>
                  <a:pt x="4451277" y="143261"/>
                  <a:pt x="4450455" y="142204"/>
                </a:cubicBezTo>
                <a:cubicBezTo>
                  <a:pt x="4449632" y="141147"/>
                  <a:pt x="4449221" y="139796"/>
                  <a:pt x="4449221" y="138151"/>
                </a:cubicBezTo>
                <a:lnTo>
                  <a:pt x="4449574" y="132512"/>
                </a:lnTo>
                <a:cubicBezTo>
                  <a:pt x="4446050" y="129693"/>
                  <a:pt x="4443230" y="126697"/>
                  <a:pt x="4441116" y="123525"/>
                </a:cubicBezTo>
                <a:cubicBezTo>
                  <a:pt x="4439001" y="120354"/>
                  <a:pt x="4438061" y="116183"/>
                  <a:pt x="4438296" y="111014"/>
                </a:cubicBezTo>
                <a:cubicBezTo>
                  <a:pt x="4435477" y="106080"/>
                  <a:pt x="4434067" y="101969"/>
                  <a:pt x="4434067" y="98679"/>
                </a:cubicBezTo>
                <a:cubicBezTo>
                  <a:pt x="4434067" y="94685"/>
                  <a:pt x="4435947" y="90926"/>
                  <a:pt x="4439706" y="87402"/>
                </a:cubicBezTo>
                <a:cubicBezTo>
                  <a:pt x="4442760" y="84582"/>
                  <a:pt x="4446050" y="83173"/>
                  <a:pt x="4449574" y="83173"/>
                </a:cubicBezTo>
                <a:cubicBezTo>
                  <a:pt x="4453803" y="83173"/>
                  <a:pt x="4457386" y="84876"/>
                  <a:pt x="4460323" y="88283"/>
                </a:cubicBezTo>
                <a:cubicBezTo>
                  <a:pt x="4463260" y="91690"/>
                  <a:pt x="4464493" y="95155"/>
                  <a:pt x="4464023" y="98679"/>
                </a:cubicBezTo>
                <a:cubicBezTo>
                  <a:pt x="4466608" y="98679"/>
                  <a:pt x="4468605" y="99972"/>
                  <a:pt x="4470014" y="102556"/>
                </a:cubicBezTo>
                <a:cubicBezTo>
                  <a:pt x="4471424" y="105141"/>
                  <a:pt x="4472129" y="107960"/>
                  <a:pt x="4472129" y="111014"/>
                </a:cubicBezTo>
                <a:cubicBezTo>
                  <a:pt x="4472129" y="112424"/>
                  <a:pt x="4472011" y="113481"/>
                  <a:pt x="4471776" y="114186"/>
                </a:cubicBezTo>
                <a:cubicBezTo>
                  <a:pt x="4475771" y="118180"/>
                  <a:pt x="4477768" y="122409"/>
                  <a:pt x="4477768" y="126873"/>
                </a:cubicBezTo>
                <a:cubicBezTo>
                  <a:pt x="4477768" y="128518"/>
                  <a:pt x="4477415" y="130045"/>
                  <a:pt x="4476710" y="131455"/>
                </a:cubicBezTo>
                <a:cubicBezTo>
                  <a:pt x="4481174" y="132160"/>
                  <a:pt x="4484346" y="134392"/>
                  <a:pt x="4486226" y="138151"/>
                </a:cubicBezTo>
                <a:cubicBezTo>
                  <a:pt x="4488105" y="141910"/>
                  <a:pt x="4488693" y="145904"/>
                  <a:pt x="4487988" y="150134"/>
                </a:cubicBezTo>
                <a:cubicBezTo>
                  <a:pt x="4494567" y="153188"/>
                  <a:pt x="4497386" y="158122"/>
                  <a:pt x="4496446" y="164935"/>
                </a:cubicBezTo>
                <a:cubicBezTo>
                  <a:pt x="4499501" y="167285"/>
                  <a:pt x="4501380" y="169869"/>
                  <a:pt x="4502085" y="172689"/>
                </a:cubicBezTo>
                <a:cubicBezTo>
                  <a:pt x="4502790" y="175508"/>
                  <a:pt x="4503260" y="179267"/>
                  <a:pt x="4503495" y="183966"/>
                </a:cubicBezTo>
                <a:cubicBezTo>
                  <a:pt x="4506079" y="185846"/>
                  <a:pt x="4508429" y="188430"/>
                  <a:pt x="4510543" y="191720"/>
                </a:cubicBezTo>
                <a:cubicBezTo>
                  <a:pt x="4512658" y="195009"/>
                  <a:pt x="4513363" y="198651"/>
                  <a:pt x="4512658" y="202645"/>
                </a:cubicBezTo>
                <a:cubicBezTo>
                  <a:pt x="4516182" y="206169"/>
                  <a:pt x="4517709" y="210046"/>
                  <a:pt x="4517239" y="214275"/>
                </a:cubicBezTo>
                <a:cubicBezTo>
                  <a:pt x="4517944" y="214745"/>
                  <a:pt x="4518767" y="215685"/>
                  <a:pt x="4519706" y="217094"/>
                </a:cubicBezTo>
                <a:cubicBezTo>
                  <a:pt x="4519941" y="213335"/>
                  <a:pt x="4520646" y="210398"/>
                  <a:pt x="4521821" y="208284"/>
                </a:cubicBezTo>
                <a:cubicBezTo>
                  <a:pt x="4522996" y="206169"/>
                  <a:pt x="4524523" y="203937"/>
                  <a:pt x="4526402" y="201588"/>
                </a:cubicBezTo>
                <a:cubicBezTo>
                  <a:pt x="4525932" y="200178"/>
                  <a:pt x="4526167" y="198416"/>
                  <a:pt x="4527107" y="196301"/>
                </a:cubicBezTo>
                <a:cubicBezTo>
                  <a:pt x="4528047" y="194187"/>
                  <a:pt x="4529457" y="192307"/>
                  <a:pt x="4531336" y="190662"/>
                </a:cubicBezTo>
                <a:cubicBezTo>
                  <a:pt x="4530396" y="189018"/>
                  <a:pt x="4529927" y="187138"/>
                  <a:pt x="4529927" y="185024"/>
                </a:cubicBezTo>
                <a:cubicBezTo>
                  <a:pt x="4529927" y="181029"/>
                  <a:pt x="4531336" y="178210"/>
                  <a:pt x="4534156" y="176565"/>
                </a:cubicBezTo>
                <a:cubicBezTo>
                  <a:pt x="4533451" y="175156"/>
                  <a:pt x="4533098" y="173159"/>
                  <a:pt x="4533098" y="170574"/>
                </a:cubicBezTo>
                <a:cubicBezTo>
                  <a:pt x="4533098" y="167990"/>
                  <a:pt x="4533568" y="165288"/>
                  <a:pt x="4534508" y="162468"/>
                </a:cubicBezTo>
                <a:cubicBezTo>
                  <a:pt x="4535448" y="159649"/>
                  <a:pt x="4536858" y="157182"/>
                  <a:pt x="4538737" y="155067"/>
                </a:cubicBezTo>
                <a:cubicBezTo>
                  <a:pt x="4538502" y="154128"/>
                  <a:pt x="4538385" y="152718"/>
                  <a:pt x="4538385" y="150838"/>
                </a:cubicBezTo>
                <a:cubicBezTo>
                  <a:pt x="4538385" y="145200"/>
                  <a:pt x="4540147" y="140618"/>
                  <a:pt x="4543671" y="137094"/>
                </a:cubicBezTo>
                <a:cubicBezTo>
                  <a:pt x="4542966" y="135684"/>
                  <a:pt x="4542614" y="133687"/>
                  <a:pt x="4542614" y="131103"/>
                </a:cubicBezTo>
                <a:cubicBezTo>
                  <a:pt x="4542614" y="126169"/>
                  <a:pt x="4544259" y="122174"/>
                  <a:pt x="4547548" y="119120"/>
                </a:cubicBezTo>
                <a:cubicBezTo>
                  <a:pt x="4546608" y="116536"/>
                  <a:pt x="4546138" y="113834"/>
                  <a:pt x="4546138" y="111014"/>
                </a:cubicBezTo>
                <a:cubicBezTo>
                  <a:pt x="4546138" y="107020"/>
                  <a:pt x="4546843" y="103143"/>
                  <a:pt x="4548253" y="99384"/>
                </a:cubicBezTo>
                <a:cubicBezTo>
                  <a:pt x="4549662" y="95625"/>
                  <a:pt x="4551190" y="92923"/>
                  <a:pt x="4552834" y="91279"/>
                </a:cubicBezTo>
                <a:cubicBezTo>
                  <a:pt x="4553774" y="88224"/>
                  <a:pt x="4555419" y="85875"/>
                  <a:pt x="4557768" y="84230"/>
                </a:cubicBezTo>
                <a:cubicBezTo>
                  <a:pt x="4560118" y="82585"/>
                  <a:pt x="4562585" y="81763"/>
                  <a:pt x="4565169" y="81763"/>
                </a:cubicBezTo>
                <a:close/>
                <a:moveTo>
                  <a:pt x="3924556" y="81763"/>
                </a:moveTo>
                <a:cubicBezTo>
                  <a:pt x="3930429" y="81763"/>
                  <a:pt x="3935657" y="83173"/>
                  <a:pt x="3940238" y="85992"/>
                </a:cubicBezTo>
                <a:cubicBezTo>
                  <a:pt x="3944820" y="88812"/>
                  <a:pt x="3947463" y="92571"/>
                  <a:pt x="3948168" y="97270"/>
                </a:cubicBezTo>
                <a:cubicBezTo>
                  <a:pt x="3952397" y="98679"/>
                  <a:pt x="3955628" y="100853"/>
                  <a:pt x="3957860" y="103790"/>
                </a:cubicBezTo>
                <a:cubicBezTo>
                  <a:pt x="3960092" y="106726"/>
                  <a:pt x="3961443" y="110779"/>
                  <a:pt x="3961913" y="115948"/>
                </a:cubicBezTo>
                <a:cubicBezTo>
                  <a:pt x="3964967" y="119003"/>
                  <a:pt x="3967199" y="122586"/>
                  <a:pt x="3968609" y="126697"/>
                </a:cubicBezTo>
                <a:cubicBezTo>
                  <a:pt x="3970018" y="130809"/>
                  <a:pt x="3970723" y="134979"/>
                  <a:pt x="3970723" y="139208"/>
                </a:cubicBezTo>
                <a:cubicBezTo>
                  <a:pt x="3970723" y="144612"/>
                  <a:pt x="3969783" y="148959"/>
                  <a:pt x="3967904" y="152248"/>
                </a:cubicBezTo>
                <a:cubicBezTo>
                  <a:pt x="3969549" y="154598"/>
                  <a:pt x="3970958" y="158122"/>
                  <a:pt x="3972133" y="162821"/>
                </a:cubicBezTo>
                <a:cubicBezTo>
                  <a:pt x="3973308" y="167520"/>
                  <a:pt x="3973895" y="172101"/>
                  <a:pt x="3973895" y="176565"/>
                </a:cubicBezTo>
                <a:cubicBezTo>
                  <a:pt x="3973895" y="178445"/>
                  <a:pt x="3973660" y="180795"/>
                  <a:pt x="3973190" y="183614"/>
                </a:cubicBezTo>
                <a:cubicBezTo>
                  <a:pt x="3974835" y="187138"/>
                  <a:pt x="3975657" y="189488"/>
                  <a:pt x="3975657" y="190662"/>
                </a:cubicBezTo>
                <a:cubicBezTo>
                  <a:pt x="3975657" y="191367"/>
                  <a:pt x="3975305" y="193012"/>
                  <a:pt x="3974600" y="195596"/>
                </a:cubicBezTo>
                <a:cubicBezTo>
                  <a:pt x="3974835" y="196536"/>
                  <a:pt x="3975070" y="197652"/>
                  <a:pt x="3975305" y="198944"/>
                </a:cubicBezTo>
                <a:cubicBezTo>
                  <a:pt x="3975540" y="200237"/>
                  <a:pt x="3975657" y="201823"/>
                  <a:pt x="3975657" y="203702"/>
                </a:cubicBezTo>
                <a:cubicBezTo>
                  <a:pt x="3975657" y="207226"/>
                  <a:pt x="3974365" y="210398"/>
                  <a:pt x="3971780" y="213218"/>
                </a:cubicBezTo>
                <a:cubicBezTo>
                  <a:pt x="3972720" y="215802"/>
                  <a:pt x="3973190" y="218974"/>
                  <a:pt x="3973190" y="222733"/>
                </a:cubicBezTo>
                <a:cubicBezTo>
                  <a:pt x="3973190" y="227667"/>
                  <a:pt x="3972016" y="231661"/>
                  <a:pt x="3969666" y="234716"/>
                </a:cubicBezTo>
                <a:cubicBezTo>
                  <a:pt x="3970136" y="235655"/>
                  <a:pt x="3970371" y="237182"/>
                  <a:pt x="3970371" y="239297"/>
                </a:cubicBezTo>
                <a:cubicBezTo>
                  <a:pt x="3970371" y="244231"/>
                  <a:pt x="3968374" y="248343"/>
                  <a:pt x="3964380" y="251632"/>
                </a:cubicBezTo>
                <a:cubicBezTo>
                  <a:pt x="3963440" y="254921"/>
                  <a:pt x="3961678" y="257447"/>
                  <a:pt x="3959093" y="259209"/>
                </a:cubicBezTo>
                <a:cubicBezTo>
                  <a:pt x="3956509" y="260971"/>
                  <a:pt x="3953689" y="261852"/>
                  <a:pt x="3950635" y="261852"/>
                </a:cubicBezTo>
                <a:cubicBezTo>
                  <a:pt x="3947581" y="261852"/>
                  <a:pt x="3945114" y="260912"/>
                  <a:pt x="3943234" y="259033"/>
                </a:cubicBezTo>
                <a:cubicBezTo>
                  <a:pt x="3937126" y="261617"/>
                  <a:pt x="3932192" y="262910"/>
                  <a:pt x="3928432" y="262910"/>
                </a:cubicBezTo>
                <a:cubicBezTo>
                  <a:pt x="3926553" y="262910"/>
                  <a:pt x="3925143" y="262792"/>
                  <a:pt x="3924203" y="262557"/>
                </a:cubicBezTo>
                <a:cubicBezTo>
                  <a:pt x="3918094" y="264437"/>
                  <a:pt x="3912926" y="265376"/>
                  <a:pt x="3908696" y="265376"/>
                </a:cubicBezTo>
                <a:cubicBezTo>
                  <a:pt x="3905642" y="265376"/>
                  <a:pt x="3901413" y="264789"/>
                  <a:pt x="3896009" y="263614"/>
                </a:cubicBezTo>
                <a:cubicBezTo>
                  <a:pt x="3892720" y="265494"/>
                  <a:pt x="3889548" y="266434"/>
                  <a:pt x="3886494" y="266434"/>
                </a:cubicBezTo>
                <a:cubicBezTo>
                  <a:pt x="3883674" y="266434"/>
                  <a:pt x="3881090" y="265611"/>
                  <a:pt x="3878740" y="263967"/>
                </a:cubicBezTo>
                <a:cubicBezTo>
                  <a:pt x="3877565" y="264202"/>
                  <a:pt x="3875803" y="264319"/>
                  <a:pt x="3873454" y="264319"/>
                </a:cubicBezTo>
                <a:cubicBezTo>
                  <a:pt x="3864291" y="264319"/>
                  <a:pt x="3857242" y="260208"/>
                  <a:pt x="3852308" y="251984"/>
                </a:cubicBezTo>
                <a:cubicBezTo>
                  <a:pt x="3843380" y="246815"/>
                  <a:pt x="3838916" y="239062"/>
                  <a:pt x="3838916" y="228724"/>
                </a:cubicBezTo>
                <a:cubicBezTo>
                  <a:pt x="3838916" y="226140"/>
                  <a:pt x="3839034" y="224143"/>
                  <a:pt x="3839269" y="222733"/>
                </a:cubicBezTo>
                <a:cubicBezTo>
                  <a:pt x="3837154" y="221323"/>
                  <a:pt x="3836097" y="218387"/>
                  <a:pt x="3836097" y="213922"/>
                </a:cubicBezTo>
                <a:cubicBezTo>
                  <a:pt x="3836097" y="210868"/>
                  <a:pt x="3836684" y="208166"/>
                  <a:pt x="3837859" y="205817"/>
                </a:cubicBezTo>
                <a:cubicBezTo>
                  <a:pt x="3836919" y="201588"/>
                  <a:pt x="3836449" y="198886"/>
                  <a:pt x="3836449" y="197711"/>
                </a:cubicBezTo>
                <a:cubicBezTo>
                  <a:pt x="3836449" y="190897"/>
                  <a:pt x="3839739" y="184789"/>
                  <a:pt x="3846317" y="179385"/>
                </a:cubicBezTo>
                <a:cubicBezTo>
                  <a:pt x="3848902" y="173981"/>
                  <a:pt x="3851897" y="170339"/>
                  <a:pt x="3855304" y="168460"/>
                </a:cubicBezTo>
                <a:cubicBezTo>
                  <a:pt x="3858711" y="166580"/>
                  <a:pt x="3862999" y="165170"/>
                  <a:pt x="3868168" y="164231"/>
                </a:cubicBezTo>
                <a:cubicBezTo>
                  <a:pt x="3869577" y="160236"/>
                  <a:pt x="3872867" y="157534"/>
                  <a:pt x="3878036" y="156125"/>
                </a:cubicBezTo>
                <a:cubicBezTo>
                  <a:pt x="3883204" y="154715"/>
                  <a:pt x="3888256" y="154245"/>
                  <a:pt x="3893190" y="154715"/>
                </a:cubicBezTo>
                <a:cubicBezTo>
                  <a:pt x="3894599" y="153775"/>
                  <a:pt x="3896597" y="152894"/>
                  <a:pt x="3899181" y="152072"/>
                </a:cubicBezTo>
                <a:cubicBezTo>
                  <a:pt x="3901765" y="151250"/>
                  <a:pt x="3904350" y="150838"/>
                  <a:pt x="3906934" y="150838"/>
                </a:cubicBezTo>
                <a:cubicBezTo>
                  <a:pt x="3909754" y="150838"/>
                  <a:pt x="3912221" y="151308"/>
                  <a:pt x="3914335" y="152248"/>
                </a:cubicBezTo>
                <a:cubicBezTo>
                  <a:pt x="3914805" y="151778"/>
                  <a:pt x="3915980" y="151543"/>
                  <a:pt x="3917860" y="151543"/>
                </a:cubicBezTo>
                <a:cubicBezTo>
                  <a:pt x="3919269" y="151543"/>
                  <a:pt x="3920679" y="151661"/>
                  <a:pt x="3922089" y="151896"/>
                </a:cubicBezTo>
                <a:cubicBezTo>
                  <a:pt x="3923498" y="152131"/>
                  <a:pt x="3924438" y="152483"/>
                  <a:pt x="3924908" y="152953"/>
                </a:cubicBezTo>
                <a:cubicBezTo>
                  <a:pt x="3928197" y="148724"/>
                  <a:pt x="3932074" y="146609"/>
                  <a:pt x="3936538" y="146609"/>
                </a:cubicBezTo>
                <a:cubicBezTo>
                  <a:pt x="3937948" y="146609"/>
                  <a:pt x="3939357" y="146962"/>
                  <a:pt x="3940767" y="147667"/>
                </a:cubicBezTo>
                <a:lnTo>
                  <a:pt x="3940767" y="146609"/>
                </a:lnTo>
                <a:cubicBezTo>
                  <a:pt x="3940767" y="142615"/>
                  <a:pt x="3941589" y="139796"/>
                  <a:pt x="3943234" y="138151"/>
                </a:cubicBezTo>
                <a:cubicBezTo>
                  <a:pt x="3940885" y="137446"/>
                  <a:pt x="3938359" y="135390"/>
                  <a:pt x="3935657" y="131984"/>
                </a:cubicBezTo>
                <a:cubicBezTo>
                  <a:pt x="3932955" y="128577"/>
                  <a:pt x="3931369" y="125464"/>
                  <a:pt x="3930899" y="122644"/>
                </a:cubicBezTo>
                <a:cubicBezTo>
                  <a:pt x="3927140" y="121000"/>
                  <a:pt x="3924556" y="118298"/>
                  <a:pt x="3923146" y="114539"/>
                </a:cubicBezTo>
                <a:cubicBezTo>
                  <a:pt x="3920327" y="116653"/>
                  <a:pt x="3917037" y="117710"/>
                  <a:pt x="3913278" y="117710"/>
                </a:cubicBezTo>
                <a:cubicBezTo>
                  <a:pt x="3910693" y="117710"/>
                  <a:pt x="3908227" y="117006"/>
                  <a:pt x="3905877" y="115596"/>
                </a:cubicBezTo>
                <a:cubicBezTo>
                  <a:pt x="3901883" y="116771"/>
                  <a:pt x="3899298" y="117240"/>
                  <a:pt x="3898124" y="117006"/>
                </a:cubicBezTo>
                <a:cubicBezTo>
                  <a:pt x="3894834" y="119355"/>
                  <a:pt x="3891193" y="120530"/>
                  <a:pt x="3887199" y="120530"/>
                </a:cubicBezTo>
                <a:cubicBezTo>
                  <a:pt x="3883674" y="125229"/>
                  <a:pt x="3879563" y="127343"/>
                  <a:pt x="3874864" y="126873"/>
                </a:cubicBezTo>
                <a:cubicBezTo>
                  <a:pt x="3872749" y="130633"/>
                  <a:pt x="3869871" y="133922"/>
                  <a:pt x="3866229" y="136741"/>
                </a:cubicBezTo>
                <a:cubicBezTo>
                  <a:pt x="3862588" y="139561"/>
                  <a:pt x="3858887" y="140970"/>
                  <a:pt x="3855128" y="140970"/>
                </a:cubicBezTo>
                <a:cubicBezTo>
                  <a:pt x="3850899" y="140970"/>
                  <a:pt x="3847492" y="138973"/>
                  <a:pt x="3844908" y="134979"/>
                </a:cubicBezTo>
                <a:cubicBezTo>
                  <a:pt x="3843028" y="131925"/>
                  <a:pt x="3842088" y="128988"/>
                  <a:pt x="3842088" y="126169"/>
                </a:cubicBezTo>
                <a:cubicBezTo>
                  <a:pt x="3842088" y="121939"/>
                  <a:pt x="3843498" y="118415"/>
                  <a:pt x="3846317" y="115596"/>
                </a:cubicBezTo>
                <a:cubicBezTo>
                  <a:pt x="3847022" y="112072"/>
                  <a:pt x="3848667" y="108724"/>
                  <a:pt x="3851251" y="105552"/>
                </a:cubicBezTo>
                <a:cubicBezTo>
                  <a:pt x="3853836" y="102380"/>
                  <a:pt x="3856714" y="99913"/>
                  <a:pt x="3859885" y="98151"/>
                </a:cubicBezTo>
                <a:cubicBezTo>
                  <a:pt x="3863057" y="96389"/>
                  <a:pt x="3865583" y="95743"/>
                  <a:pt x="3867463" y="96212"/>
                </a:cubicBezTo>
                <a:cubicBezTo>
                  <a:pt x="3869107" y="93628"/>
                  <a:pt x="3872397" y="91220"/>
                  <a:pt x="3877331" y="88988"/>
                </a:cubicBezTo>
                <a:cubicBezTo>
                  <a:pt x="3882265" y="86756"/>
                  <a:pt x="3886846" y="85640"/>
                  <a:pt x="3891075" y="85640"/>
                </a:cubicBezTo>
                <a:cubicBezTo>
                  <a:pt x="3892015" y="85640"/>
                  <a:pt x="3893425" y="85875"/>
                  <a:pt x="3895304" y="86345"/>
                </a:cubicBezTo>
                <a:cubicBezTo>
                  <a:pt x="3897889" y="83525"/>
                  <a:pt x="3901295" y="82115"/>
                  <a:pt x="3905525" y="82115"/>
                </a:cubicBezTo>
                <a:cubicBezTo>
                  <a:pt x="3908814" y="82115"/>
                  <a:pt x="3911163" y="83055"/>
                  <a:pt x="3912573" y="84935"/>
                </a:cubicBezTo>
                <a:cubicBezTo>
                  <a:pt x="3915627" y="82820"/>
                  <a:pt x="3919622" y="81763"/>
                  <a:pt x="3924556" y="81763"/>
                </a:cubicBezTo>
                <a:close/>
                <a:moveTo>
                  <a:pt x="3112840" y="80706"/>
                </a:moveTo>
                <a:cubicBezTo>
                  <a:pt x="3114720" y="80706"/>
                  <a:pt x="3116598" y="81058"/>
                  <a:pt x="3118478" y="81763"/>
                </a:cubicBezTo>
                <a:cubicBezTo>
                  <a:pt x="3120358" y="82468"/>
                  <a:pt x="3121768" y="83290"/>
                  <a:pt x="3122708" y="84230"/>
                </a:cubicBezTo>
                <a:cubicBezTo>
                  <a:pt x="3124116" y="82820"/>
                  <a:pt x="3126585" y="82115"/>
                  <a:pt x="3130109" y="82115"/>
                </a:cubicBezTo>
                <a:cubicBezTo>
                  <a:pt x="3132928" y="82115"/>
                  <a:pt x="3135748" y="82644"/>
                  <a:pt x="3138568" y="83701"/>
                </a:cubicBezTo>
                <a:cubicBezTo>
                  <a:pt x="3141386" y="84759"/>
                  <a:pt x="3143266" y="86227"/>
                  <a:pt x="3144205" y="88107"/>
                </a:cubicBezTo>
                <a:cubicBezTo>
                  <a:pt x="3145615" y="87402"/>
                  <a:pt x="3147141" y="87049"/>
                  <a:pt x="3148786" y="87049"/>
                </a:cubicBezTo>
                <a:cubicBezTo>
                  <a:pt x="3151607" y="87049"/>
                  <a:pt x="3154249" y="88048"/>
                  <a:pt x="3156717" y="90045"/>
                </a:cubicBezTo>
                <a:cubicBezTo>
                  <a:pt x="3159184" y="92042"/>
                  <a:pt x="3160888" y="94568"/>
                  <a:pt x="3161827" y="97622"/>
                </a:cubicBezTo>
                <a:cubicBezTo>
                  <a:pt x="3165351" y="97152"/>
                  <a:pt x="3168993" y="98327"/>
                  <a:pt x="3172753" y="101146"/>
                </a:cubicBezTo>
                <a:cubicBezTo>
                  <a:pt x="3176511" y="103966"/>
                  <a:pt x="3177921" y="106785"/>
                  <a:pt x="3176982" y="109605"/>
                </a:cubicBezTo>
                <a:cubicBezTo>
                  <a:pt x="3183324" y="113129"/>
                  <a:pt x="3186497" y="117945"/>
                  <a:pt x="3186497" y="124054"/>
                </a:cubicBezTo>
                <a:cubicBezTo>
                  <a:pt x="3186497" y="127813"/>
                  <a:pt x="3185204" y="131103"/>
                  <a:pt x="3182621" y="133922"/>
                </a:cubicBezTo>
                <a:cubicBezTo>
                  <a:pt x="3180035" y="136741"/>
                  <a:pt x="3176746" y="138151"/>
                  <a:pt x="3172753" y="138151"/>
                </a:cubicBezTo>
                <a:cubicBezTo>
                  <a:pt x="3169227" y="137916"/>
                  <a:pt x="3166292" y="136976"/>
                  <a:pt x="3163941" y="135332"/>
                </a:cubicBezTo>
                <a:cubicBezTo>
                  <a:pt x="3161592" y="133687"/>
                  <a:pt x="3160182" y="131690"/>
                  <a:pt x="3159712" y="129340"/>
                </a:cubicBezTo>
                <a:cubicBezTo>
                  <a:pt x="3156657" y="128871"/>
                  <a:pt x="3153780" y="127637"/>
                  <a:pt x="3151078" y="125640"/>
                </a:cubicBezTo>
                <a:cubicBezTo>
                  <a:pt x="3148375" y="123643"/>
                  <a:pt x="3146908" y="121000"/>
                  <a:pt x="3146672" y="117710"/>
                </a:cubicBezTo>
                <a:cubicBezTo>
                  <a:pt x="3142208" y="118180"/>
                  <a:pt x="3138860" y="117710"/>
                  <a:pt x="3136629" y="116301"/>
                </a:cubicBezTo>
                <a:cubicBezTo>
                  <a:pt x="3134396" y="114891"/>
                  <a:pt x="3132458" y="112659"/>
                  <a:pt x="3130814" y="109605"/>
                </a:cubicBezTo>
                <a:cubicBezTo>
                  <a:pt x="3129169" y="110779"/>
                  <a:pt x="3127054" y="111367"/>
                  <a:pt x="3124470" y="111367"/>
                </a:cubicBezTo>
                <a:cubicBezTo>
                  <a:pt x="3121886" y="111367"/>
                  <a:pt x="3119066" y="110662"/>
                  <a:pt x="3116013" y="109252"/>
                </a:cubicBezTo>
                <a:cubicBezTo>
                  <a:pt x="3114368" y="110662"/>
                  <a:pt x="3112311" y="111837"/>
                  <a:pt x="3109844" y="112776"/>
                </a:cubicBezTo>
                <a:cubicBezTo>
                  <a:pt x="3107376" y="113716"/>
                  <a:pt x="3104969" y="114186"/>
                  <a:pt x="3102620" y="114186"/>
                </a:cubicBezTo>
                <a:cubicBezTo>
                  <a:pt x="3100035" y="114186"/>
                  <a:pt x="3097803" y="113599"/>
                  <a:pt x="3095923" y="112424"/>
                </a:cubicBezTo>
                <a:cubicBezTo>
                  <a:pt x="3096393" y="115243"/>
                  <a:pt x="3095689" y="117475"/>
                  <a:pt x="3093809" y="119120"/>
                </a:cubicBezTo>
                <a:cubicBezTo>
                  <a:pt x="3091929" y="120765"/>
                  <a:pt x="3089345" y="121352"/>
                  <a:pt x="3086055" y="120882"/>
                </a:cubicBezTo>
                <a:cubicBezTo>
                  <a:pt x="3086760" y="122527"/>
                  <a:pt x="3087113" y="124289"/>
                  <a:pt x="3087113" y="126169"/>
                </a:cubicBezTo>
                <a:cubicBezTo>
                  <a:pt x="3087113" y="130398"/>
                  <a:pt x="3085233" y="133922"/>
                  <a:pt x="3081474" y="136741"/>
                </a:cubicBezTo>
                <a:cubicBezTo>
                  <a:pt x="3084059" y="137916"/>
                  <a:pt x="3085938" y="139854"/>
                  <a:pt x="3087113" y="142556"/>
                </a:cubicBezTo>
                <a:cubicBezTo>
                  <a:pt x="3088288" y="145258"/>
                  <a:pt x="3088758" y="147901"/>
                  <a:pt x="3088522" y="150486"/>
                </a:cubicBezTo>
                <a:lnTo>
                  <a:pt x="3091341" y="150134"/>
                </a:lnTo>
                <a:cubicBezTo>
                  <a:pt x="3098390" y="150134"/>
                  <a:pt x="3102854" y="152366"/>
                  <a:pt x="3104733" y="156830"/>
                </a:cubicBezTo>
                <a:lnTo>
                  <a:pt x="3107553" y="156477"/>
                </a:lnTo>
                <a:cubicBezTo>
                  <a:pt x="3111312" y="156477"/>
                  <a:pt x="3114895" y="157417"/>
                  <a:pt x="3118302" y="159297"/>
                </a:cubicBezTo>
                <a:cubicBezTo>
                  <a:pt x="3121709" y="161176"/>
                  <a:pt x="3124235" y="164348"/>
                  <a:pt x="3125878" y="168812"/>
                </a:cubicBezTo>
                <a:cubicBezTo>
                  <a:pt x="3129639" y="168577"/>
                  <a:pt x="3133281" y="168988"/>
                  <a:pt x="3136804" y="170046"/>
                </a:cubicBezTo>
                <a:cubicBezTo>
                  <a:pt x="3140330" y="171103"/>
                  <a:pt x="3142796" y="173041"/>
                  <a:pt x="3144205" y="175861"/>
                </a:cubicBezTo>
                <a:cubicBezTo>
                  <a:pt x="3146085" y="175156"/>
                  <a:pt x="3147847" y="174803"/>
                  <a:pt x="3149492" y="174803"/>
                </a:cubicBezTo>
                <a:cubicBezTo>
                  <a:pt x="3153487" y="174803"/>
                  <a:pt x="3157069" y="175978"/>
                  <a:pt x="3160241" y="178328"/>
                </a:cubicBezTo>
                <a:cubicBezTo>
                  <a:pt x="3163413" y="180677"/>
                  <a:pt x="3165117" y="183379"/>
                  <a:pt x="3165351" y="186433"/>
                </a:cubicBezTo>
                <a:cubicBezTo>
                  <a:pt x="3167465" y="186433"/>
                  <a:pt x="3169403" y="187608"/>
                  <a:pt x="3171166" y="189958"/>
                </a:cubicBezTo>
                <a:cubicBezTo>
                  <a:pt x="3172928" y="192307"/>
                  <a:pt x="3173574" y="195009"/>
                  <a:pt x="3173104" y="198063"/>
                </a:cubicBezTo>
                <a:cubicBezTo>
                  <a:pt x="3174748" y="197828"/>
                  <a:pt x="3176277" y="198709"/>
                  <a:pt x="3177685" y="200707"/>
                </a:cubicBezTo>
                <a:cubicBezTo>
                  <a:pt x="3179096" y="202704"/>
                  <a:pt x="3179801" y="204994"/>
                  <a:pt x="3179801" y="207579"/>
                </a:cubicBezTo>
                <a:cubicBezTo>
                  <a:pt x="3179801" y="208988"/>
                  <a:pt x="3179448" y="210281"/>
                  <a:pt x="3178744" y="211455"/>
                </a:cubicBezTo>
                <a:cubicBezTo>
                  <a:pt x="3182032" y="213805"/>
                  <a:pt x="3183677" y="216977"/>
                  <a:pt x="3183677" y="220971"/>
                </a:cubicBezTo>
                <a:cubicBezTo>
                  <a:pt x="3183677" y="223085"/>
                  <a:pt x="3183266" y="224965"/>
                  <a:pt x="3182444" y="226610"/>
                </a:cubicBezTo>
                <a:cubicBezTo>
                  <a:pt x="3181622" y="228254"/>
                  <a:pt x="3180388" y="229429"/>
                  <a:pt x="3178744" y="230134"/>
                </a:cubicBezTo>
                <a:cubicBezTo>
                  <a:pt x="3179448" y="232484"/>
                  <a:pt x="3179801" y="234833"/>
                  <a:pt x="3179801" y="237182"/>
                </a:cubicBezTo>
                <a:cubicBezTo>
                  <a:pt x="3179801" y="241881"/>
                  <a:pt x="3177921" y="245053"/>
                  <a:pt x="3174161" y="246698"/>
                </a:cubicBezTo>
                <a:cubicBezTo>
                  <a:pt x="3174633" y="250222"/>
                  <a:pt x="3173221" y="253746"/>
                  <a:pt x="3169933" y="257271"/>
                </a:cubicBezTo>
                <a:cubicBezTo>
                  <a:pt x="3166642" y="260795"/>
                  <a:pt x="3163589" y="262557"/>
                  <a:pt x="3160770" y="262557"/>
                </a:cubicBezTo>
                <a:cubicBezTo>
                  <a:pt x="3159595" y="264672"/>
                  <a:pt x="3156070" y="266669"/>
                  <a:pt x="3150196" y="268548"/>
                </a:cubicBezTo>
                <a:cubicBezTo>
                  <a:pt x="3144323" y="270428"/>
                  <a:pt x="3138919" y="271368"/>
                  <a:pt x="3133985" y="271368"/>
                </a:cubicBezTo>
                <a:cubicBezTo>
                  <a:pt x="3130461" y="271368"/>
                  <a:pt x="3127759" y="270663"/>
                  <a:pt x="3125878" y="269253"/>
                </a:cubicBezTo>
                <a:cubicBezTo>
                  <a:pt x="3122590" y="270898"/>
                  <a:pt x="3117892" y="271720"/>
                  <a:pt x="3111782" y="271720"/>
                </a:cubicBezTo>
                <a:cubicBezTo>
                  <a:pt x="3106379" y="271720"/>
                  <a:pt x="3101503" y="270898"/>
                  <a:pt x="3097156" y="269253"/>
                </a:cubicBezTo>
                <a:cubicBezTo>
                  <a:pt x="3092810" y="267609"/>
                  <a:pt x="3090167" y="265142"/>
                  <a:pt x="3089227" y="261852"/>
                </a:cubicBezTo>
                <a:cubicBezTo>
                  <a:pt x="3084528" y="262557"/>
                  <a:pt x="3079301" y="261147"/>
                  <a:pt x="3073545" y="257623"/>
                </a:cubicBezTo>
                <a:cubicBezTo>
                  <a:pt x="3067788" y="254099"/>
                  <a:pt x="3064088" y="250457"/>
                  <a:pt x="3062443" y="246698"/>
                </a:cubicBezTo>
                <a:cubicBezTo>
                  <a:pt x="3058213" y="245523"/>
                  <a:pt x="3054748" y="243291"/>
                  <a:pt x="3052046" y="240002"/>
                </a:cubicBezTo>
                <a:cubicBezTo>
                  <a:pt x="3049344" y="236713"/>
                  <a:pt x="3047876" y="232836"/>
                  <a:pt x="3047641" y="228372"/>
                </a:cubicBezTo>
                <a:cubicBezTo>
                  <a:pt x="3046231" y="226257"/>
                  <a:pt x="3045527" y="224143"/>
                  <a:pt x="3045527" y="222028"/>
                </a:cubicBezTo>
                <a:cubicBezTo>
                  <a:pt x="3045527" y="218739"/>
                  <a:pt x="3046643" y="215802"/>
                  <a:pt x="3048875" y="213218"/>
                </a:cubicBezTo>
                <a:cubicBezTo>
                  <a:pt x="3051106" y="210633"/>
                  <a:pt x="3053749" y="209341"/>
                  <a:pt x="3056805" y="209341"/>
                </a:cubicBezTo>
                <a:cubicBezTo>
                  <a:pt x="3059859" y="209341"/>
                  <a:pt x="3062796" y="211221"/>
                  <a:pt x="3065615" y="214980"/>
                </a:cubicBezTo>
                <a:cubicBezTo>
                  <a:pt x="3069845" y="214510"/>
                  <a:pt x="3073662" y="215920"/>
                  <a:pt x="3077069" y="219209"/>
                </a:cubicBezTo>
                <a:cubicBezTo>
                  <a:pt x="3080475" y="222498"/>
                  <a:pt x="3082179" y="225787"/>
                  <a:pt x="3082179" y="229077"/>
                </a:cubicBezTo>
                <a:cubicBezTo>
                  <a:pt x="3082884" y="229077"/>
                  <a:pt x="3084705" y="229253"/>
                  <a:pt x="3087641" y="229605"/>
                </a:cubicBezTo>
                <a:cubicBezTo>
                  <a:pt x="3090578" y="229958"/>
                  <a:pt x="3093222" y="230839"/>
                  <a:pt x="3095570" y="232249"/>
                </a:cubicBezTo>
                <a:cubicBezTo>
                  <a:pt x="3097919" y="233658"/>
                  <a:pt x="3099565" y="235655"/>
                  <a:pt x="3100504" y="238240"/>
                </a:cubicBezTo>
                <a:cubicBezTo>
                  <a:pt x="3104733" y="238240"/>
                  <a:pt x="3108904" y="238768"/>
                  <a:pt x="3113016" y="239826"/>
                </a:cubicBezTo>
                <a:cubicBezTo>
                  <a:pt x="3117128" y="240883"/>
                  <a:pt x="3119536" y="242116"/>
                  <a:pt x="3120240" y="243526"/>
                </a:cubicBezTo>
                <a:cubicBezTo>
                  <a:pt x="3122120" y="242351"/>
                  <a:pt x="3124882" y="241353"/>
                  <a:pt x="3128522" y="240531"/>
                </a:cubicBezTo>
                <a:cubicBezTo>
                  <a:pt x="3132165" y="239708"/>
                  <a:pt x="3135277" y="239297"/>
                  <a:pt x="3137862" y="239297"/>
                </a:cubicBezTo>
                <a:cubicBezTo>
                  <a:pt x="3138568" y="238357"/>
                  <a:pt x="3140330" y="237417"/>
                  <a:pt x="3143148" y="236478"/>
                </a:cubicBezTo>
                <a:cubicBezTo>
                  <a:pt x="3145967" y="235538"/>
                  <a:pt x="3148318" y="234950"/>
                  <a:pt x="3150196" y="234716"/>
                </a:cubicBezTo>
                <a:cubicBezTo>
                  <a:pt x="3149021" y="233071"/>
                  <a:pt x="3148436" y="230604"/>
                  <a:pt x="3148436" y="227315"/>
                </a:cubicBezTo>
                <a:cubicBezTo>
                  <a:pt x="3148436" y="222381"/>
                  <a:pt x="3149962" y="218856"/>
                  <a:pt x="3153017" y="216742"/>
                </a:cubicBezTo>
                <a:cubicBezTo>
                  <a:pt x="3150196" y="215802"/>
                  <a:pt x="3147965" y="214334"/>
                  <a:pt x="3146319" y="212337"/>
                </a:cubicBezTo>
                <a:cubicBezTo>
                  <a:pt x="3144675" y="210339"/>
                  <a:pt x="3143970" y="208049"/>
                  <a:pt x="3144205" y="205464"/>
                </a:cubicBezTo>
                <a:cubicBezTo>
                  <a:pt x="3142326" y="205934"/>
                  <a:pt x="3140915" y="206169"/>
                  <a:pt x="3139975" y="206169"/>
                </a:cubicBezTo>
                <a:cubicBezTo>
                  <a:pt x="3135514" y="206169"/>
                  <a:pt x="3131871" y="204407"/>
                  <a:pt x="3129051" y="200883"/>
                </a:cubicBezTo>
                <a:cubicBezTo>
                  <a:pt x="3124352" y="201353"/>
                  <a:pt x="3119713" y="200295"/>
                  <a:pt x="3115130" y="197711"/>
                </a:cubicBezTo>
                <a:cubicBezTo>
                  <a:pt x="3110550" y="195126"/>
                  <a:pt x="3107201" y="191720"/>
                  <a:pt x="3105087" y="187491"/>
                </a:cubicBezTo>
                <a:cubicBezTo>
                  <a:pt x="3103442" y="188195"/>
                  <a:pt x="3101680" y="188548"/>
                  <a:pt x="3099799" y="188548"/>
                </a:cubicBezTo>
                <a:cubicBezTo>
                  <a:pt x="3095806" y="188548"/>
                  <a:pt x="3091635" y="187314"/>
                  <a:pt x="3087288" y="184847"/>
                </a:cubicBezTo>
                <a:cubicBezTo>
                  <a:pt x="3082943" y="182380"/>
                  <a:pt x="3080182" y="179972"/>
                  <a:pt x="3079006" y="177623"/>
                </a:cubicBezTo>
                <a:cubicBezTo>
                  <a:pt x="3075718" y="178562"/>
                  <a:pt x="3071840" y="177505"/>
                  <a:pt x="3067377" y="174451"/>
                </a:cubicBezTo>
                <a:cubicBezTo>
                  <a:pt x="3062913" y="171396"/>
                  <a:pt x="3060681" y="167990"/>
                  <a:pt x="3060681" y="164231"/>
                </a:cubicBezTo>
                <a:cubicBezTo>
                  <a:pt x="3057862" y="162821"/>
                  <a:pt x="3055629" y="160413"/>
                  <a:pt x="3053984" y="157006"/>
                </a:cubicBezTo>
                <a:cubicBezTo>
                  <a:pt x="3052340" y="153599"/>
                  <a:pt x="3051517" y="150486"/>
                  <a:pt x="3051517" y="147667"/>
                </a:cubicBezTo>
                <a:cubicBezTo>
                  <a:pt x="3051517" y="145552"/>
                  <a:pt x="3051988" y="144142"/>
                  <a:pt x="3052928" y="143437"/>
                </a:cubicBezTo>
                <a:cubicBezTo>
                  <a:pt x="3051753" y="141088"/>
                  <a:pt x="3051165" y="138738"/>
                  <a:pt x="3051165" y="136389"/>
                </a:cubicBezTo>
                <a:cubicBezTo>
                  <a:pt x="3051165" y="132160"/>
                  <a:pt x="3052574" y="128518"/>
                  <a:pt x="3055394" y="125464"/>
                </a:cubicBezTo>
                <a:cubicBezTo>
                  <a:pt x="3054690" y="122879"/>
                  <a:pt x="3054337" y="120530"/>
                  <a:pt x="3054337" y="118415"/>
                </a:cubicBezTo>
                <a:cubicBezTo>
                  <a:pt x="3054337" y="114421"/>
                  <a:pt x="3055218" y="111073"/>
                  <a:pt x="3056980" y="108371"/>
                </a:cubicBezTo>
                <a:cubicBezTo>
                  <a:pt x="3058743" y="105669"/>
                  <a:pt x="3060915" y="104553"/>
                  <a:pt x="3063500" y="105023"/>
                </a:cubicBezTo>
                <a:cubicBezTo>
                  <a:pt x="3063030" y="101264"/>
                  <a:pt x="3063912" y="97975"/>
                  <a:pt x="3066144" y="95155"/>
                </a:cubicBezTo>
                <a:cubicBezTo>
                  <a:pt x="3068375" y="92336"/>
                  <a:pt x="3071195" y="90280"/>
                  <a:pt x="3074602" y="88988"/>
                </a:cubicBezTo>
                <a:cubicBezTo>
                  <a:pt x="3078008" y="87696"/>
                  <a:pt x="3081004" y="87284"/>
                  <a:pt x="3083587" y="87754"/>
                </a:cubicBezTo>
                <a:cubicBezTo>
                  <a:pt x="3084998" y="85640"/>
                  <a:pt x="3086878" y="83995"/>
                  <a:pt x="3089227" y="82820"/>
                </a:cubicBezTo>
                <a:cubicBezTo>
                  <a:pt x="3091577" y="81646"/>
                  <a:pt x="3093926" y="81058"/>
                  <a:pt x="3096276" y="81058"/>
                </a:cubicBezTo>
                <a:cubicBezTo>
                  <a:pt x="3100270" y="81058"/>
                  <a:pt x="3103090" y="82233"/>
                  <a:pt x="3104733" y="84582"/>
                </a:cubicBezTo>
                <a:cubicBezTo>
                  <a:pt x="3104969" y="83408"/>
                  <a:pt x="3105850" y="82468"/>
                  <a:pt x="3107376" y="81763"/>
                </a:cubicBezTo>
                <a:cubicBezTo>
                  <a:pt x="3108904" y="81058"/>
                  <a:pt x="3110726" y="80706"/>
                  <a:pt x="3112840" y="80706"/>
                </a:cubicBezTo>
                <a:close/>
                <a:moveTo>
                  <a:pt x="6795457" y="80001"/>
                </a:moveTo>
                <a:cubicBezTo>
                  <a:pt x="6799451" y="80001"/>
                  <a:pt x="6803035" y="80941"/>
                  <a:pt x="6806207" y="82820"/>
                </a:cubicBezTo>
                <a:cubicBezTo>
                  <a:pt x="6809378" y="84700"/>
                  <a:pt x="6811317" y="87284"/>
                  <a:pt x="6812021" y="90574"/>
                </a:cubicBezTo>
                <a:cubicBezTo>
                  <a:pt x="6815780" y="90574"/>
                  <a:pt x="6819775" y="91925"/>
                  <a:pt x="6824004" y="94627"/>
                </a:cubicBezTo>
                <a:cubicBezTo>
                  <a:pt x="6828233" y="97328"/>
                  <a:pt x="6830700" y="100089"/>
                  <a:pt x="6831404" y="102909"/>
                </a:cubicBezTo>
                <a:cubicBezTo>
                  <a:pt x="6837044" y="104553"/>
                  <a:pt x="6842506" y="108136"/>
                  <a:pt x="6847792" y="113658"/>
                </a:cubicBezTo>
                <a:cubicBezTo>
                  <a:pt x="6853079" y="119179"/>
                  <a:pt x="6855722" y="124759"/>
                  <a:pt x="6855722" y="130398"/>
                </a:cubicBezTo>
                <a:cubicBezTo>
                  <a:pt x="6855722" y="131338"/>
                  <a:pt x="6855487" y="132747"/>
                  <a:pt x="6855017" y="134627"/>
                </a:cubicBezTo>
                <a:cubicBezTo>
                  <a:pt x="6865120" y="136741"/>
                  <a:pt x="6869702" y="146962"/>
                  <a:pt x="6868762" y="165288"/>
                </a:cubicBezTo>
                <a:cubicBezTo>
                  <a:pt x="6870877" y="168812"/>
                  <a:pt x="6871933" y="172571"/>
                  <a:pt x="6871933" y="176565"/>
                </a:cubicBezTo>
                <a:cubicBezTo>
                  <a:pt x="6871933" y="181264"/>
                  <a:pt x="6870406" y="185963"/>
                  <a:pt x="6867352" y="190662"/>
                </a:cubicBezTo>
                <a:cubicBezTo>
                  <a:pt x="6868057" y="192777"/>
                  <a:pt x="6868409" y="194774"/>
                  <a:pt x="6868409" y="196654"/>
                </a:cubicBezTo>
                <a:cubicBezTo>
                  <a:pt x="6868409" y="199473"/>
                  <a:pt x="6867822" y="202175"/>
                  <a:pt x="6866647" y="204759"/>
                </a:cubicBezTo>
                <a:cubicBezTo>
                  <a:pt x="6865472" y="207344"/>
                  <a:pt x="6863946" y="209341"/>
                  <a:pt x="6862065" y="210751"/>
                </a:cubicBezTo>
                <a:cubicBezTo>
                  <a:pt x="6862301" y="214510"/>
                  <a:pt x="6861654" y="217564"/>
                  <a:pt x="6860127" y="219914"/>
                </a:cubicBezTo>
                <a:cubicBezTo>
                  <a:pt x="6858600" y="222263"/>
                  <a:pt x="6855840" y="225435"/>
                  <a:pt x="6851845" y="229429"/>
                </a:cubicBezTo>
                <a:cubicBezTo>
                  <a:pt x="6852081" y="230369"/>
                  <a:pt x="6852198" y="231779"/>
                  <a:pt x="6852198" y="233658"/>
                </a:cubicBezTo>
                <a:cubicBezTo>
                  <a:pt x="6852198" y="240707"/>
                  <a:pt x="6848203" y="245288"/>
                  <a:pt x="6840216" y="247403"/>
                </a:cubicBezTo>
                <a:cubicBezTo>
                  <a:pt x="6839510" y="251162"/>
                  <a:pt x="6837572" y="254216"/>
                  <a:pt x="6834400" y="256566"/>
                </a:cubicBezTo>
                <a:cubicBezTo>
                  <a:pt x="6831228" y="258915"/>
                  <a:pt x="6827411" y="260090"/>
                  <a:pt x="6822946" y="260090"/>
                </a:cubicBezTo>
                <a:cubicBezTo>
                  <a:pt x="6819187" y="265259"/>
                  <a:pt x="6814606" y="267843"/>
                  <a:pt x="6809202" y="267843"/>
                </a:cubicBezTo>
                <a:cubicBezTo>
                  <a:pt x="6807557" y="267843"/>
                  <a:pt x="6806265" y="267726"/>
                  <a:pt x="6805325" y="267491"/>
                </a:cubicBezTo>
                <a:cubicBezTo>
                  <a:pt x="6802506" y="270310"/>
                  <a:pt x="6798159" y="271720"/>
                  <a:pt x="6792285" y="271720"/>
                </a:cubicBezTo>
                <a:cubicBezTo>
                  <a:pt x="6787822" y="271720"/>
                  <a:pt x="6784180" y="271015"/>
                  <a:pt x="6781360" y="269606"/>
                </a:cubicBezTo>
                <a:cubicBezTo>
                  <a:pt x="6777131" y="270545"/>
                  <a:pt x="6773372" y="271015"/>
                  <a:pt x="6770083" y="271015"/>
                </a:cubicBezTo>
                <a:cubicBezTo>
                  <a:pt x="6760920" y="271015"/>
                  <a:pt x="6754341" y="268666"/>
                  <a:pt x="6750347" y="263967"/>
                </a:cubicBezTo>
                <a:cubicBezTo>
                  <a:pt x="6749407" y="264202"/>
                  <a:pt x="6748115" y="264319"/>
                  <a:pt x="6746470" y="264319"/>
                </a:cubicBezTo>
                <a:cubicBezTo>
                  <a:pt x="6741066" y="264319"/>
                  <a:pt x="6736955" y="261852"/>
                  <a:pt x="6734135" y="256918"/>
                </a:cubicBezTo>
                <a:cubicBezTo>
                  <a:pt x="6731786" y="257153"/>
                  <a:pt x="6728790" y="255920"/>
                  <a:pt x="6725149" y="253218"/>
                </a:cubicBezTo>
                <a:cubicBezTo>
                  <a:pt x="6721507" y="250516"/>
                  <a:pt x="6719921" y="247873"/>
                  <a:pt x="6720391" y="245288"/>
                </a:cubicBezTo>
                <a:cubicBezTo>
                  <a:pt x="6716632" y="244348"/>
                  <a:pt x="6713519" y="242058"/>
                  <a:pt x="6711051" y="238416"/>
                </a:cubicBezTo>
                <a:cubicBezTo>
                  <a:pt x="6708585" y="234774"/>
                  <a:pt x="6707468" y="230604"/>
                  <a:pt x="6707703" y="225905"/>
                </a:cubicBezTo>
                <a:cubicBezTo>
                  <a:pt x="6705119" y="224965"/>
                  <a:pt x="6703122" y="223085"/>
                  <a:pt x="6701712" y="220266"/>
                </a:cubicBezTo>
                <a:cubicBezTo>
                  <a:pt x="6700303" y="217447"/>
                  <a:pt x="6699598" y="214275"/>
                  <a:pt x="6699598" y="210751"/>
                </a:cubicBezTo>
                <a:cubicBezTo>
                  <a:pt x="6699598" y="206991"/>
                  <a:pt x="6700185" y="204289"/>
                  <a:pt x="6701360" y="202645"/>
                </a:cubicBezTo>
                <a:cubicBezTo>
                  <a:pt x="6698775" y="198651"/>
                  <a:pt x="6697483" y="194069"/>
                  <a:pt x="6697483" y="188900"/>
                </a:cubicBezTo>
                <a:cubicBezTo>
                  <a:pt x="6697483" y="183496"/>
                  <a:pt x="6699128" y="179150"/>
                  <a:pt x="6702417" y="175861"/>
                </a:cubicBezTo>
                <a:cubicBezTo>
                  <a:pt x="6699833" y="173981"/>
                  <a:pt x="6698541" y="171162"/>
                  <a:pt x="6698541" y="167402"/>
                </a:cubicBezTo>
                <a:cubicBezTo>
                  <a:pt x="6698541" y="165053"/>
                  <a:pt x="6699128" y="162703"/>
                  <a:pt x="6700303" y="160354"/>
                </a:cubicBezTo>
                <a:cubicBezTo>
                  <a:pt x="6701478" y="158004"/>
                  <a:pt x="6703005" y="156360"/>
                  <a:pt x="6704884" y="155420"/>
                </a:cubicBezTo>
                <a:cubicBezTo>
                  <a:pt x="6704414" y="152131"/>
                  <a:pt x="6704826" y="149018"/>
                  <a:pt x="6706117" y="146081"/>
                </a:cubicBezTo>
                <a:cubicBezTo>
                  <a:pt x="6707410" y="143144"/>
                  <a:pt x="6709231" y="140970"/>
                  <a:pt x="6711580" y="139561"/>
                </a:cubicBezTo>
                <a:cubicBezTo>
                  <a:pt x="6711110" y="138856"/>
                  <a:pt x="6710875" y="137799"/>
                  <a:pt x="6710875" y="136389"/>
                </a:cubicBezTo>
                <a:cubicBezTo>
                  <a:pt x="6710875" y="134274"/>
                  <a:pt x="6711639" y="132160"/>
                  <a:pt x="6713166" y="130045"/>
                </a:cubicBezTo>
                <a:cubicBezTo>
                  <a:pt x="6714693" y="127931"/>
                  <a:pt x="6716396" y="126639"/>
                  <a:pt x="6718277" y="126169"/>
                </a:cubicBezTo>
                <a:cubicBezTo>
                  <a:pt x="6718041" y="125464"/>
                  <a:pt x="6717924" y="124524"/>
                  <a:pt x="6717924" y="123349"/>
                </a:cubicBezTo>
                <a:cubicBezTo>
                  <a:pt x="6717924" y="118415"/>
                  <a:pt x="6719803" y="114127"/>
                  <a:pt x="6723563" y="110486"/>
                </a:cubicBezTo>
                <a:cubicBezTo>
                  <a:pt x="6727322" y="106844"/>
                  <a:pt x="6730964" y="105258"/>
                  <a:pt x="6734488" y="105728"/>
                </a:cubicBezTo>
                <a:cubicBezTo>
                  <a:pt x="6734488" y="102439"/>
                  <a:pt x="6735956" y="99678"/>
                  <a:pt x="6738893" y="97446"/>
                </a:cubicBezTo>
                <a:cubicBezTo>
                  <a:pt x="6741830" y="95214"/>
                  <a:pt x="6745648" y="94098"/>
                  <a:pt x="6750347" y="94098"/>
                </a:cubicBezTo>
                <a:cubicBezTo>
                  <a:pt x="6752462" y="94098"/>
                  <a:pt x="6754106" y="94215"/>
                  <a:pt x="6755281" y="94450"/>
                </a:cubicBezTo>
                <a:cubicBezTo>
                  <a:pt x="6756925" y="90926"/>
                  <a:pt x="6759745" y="88048"/>
                  <a:pt x="6763739" y="85816"/>
                </a:cubicBezTo>
                <a:cubicBezTo>
                  <a:pt x="6767733" y="83584"/>
                  <a:pt x="6771845" y="82468"/>
                  <a:pt x="6776074" y="82468"/>
                </a:cubicBezTo>
                <a:cubicBezTo>
                  <a:pt x="6778893" y="82468"/>
                  <a:pt x="6781243" y="83055"/>
                  <a:pt x="6783123" y="84230"/>
                </a:cubicBezTo>
                <a:cubicBezTo>
                  <a:pt x="6786412" y="81411"/>
                  <a:pt x="6790523" y="80001"/>
                  <a:pt x="6795457" y="80001"/>
                </a:cubicBezTo>
                <a:close/>
                <a:moveTo>
                  <a:pt x="5452432" y="80001"/>
                </a:moveTo>
                <a:cubicBezTo>
                  <a:pt x="5456426" y="80001"/>
                  <a:pt x="5460010" y="80941"/>
                  <a:pt x="5463181" y="82820"/>
                </a:cubicBezTo>
                <a:cubicBezTo>
                  <a:pt x="5466353" y="84700"/>
                  <a:pt x="5468291" y="87284"/>
                  <a:pt x="5468996" y="90574"/>
                </a:cubicBezTo>
                <a:cubicBezTo>
                  <a:pt x="5472755" y="90574"/>
                  <a:pt x="5476749" y="91925"/>
                  <a:pt x="5480979" y="94627"/>
                </a:cubicBezTo>
                <a:cubicBezTo>
                  <a:pt x="5485208" y="97328"/>
                  <a:pt x="5487675" y="100089"/>
                  <a:pt x="5488379" y="102909"/>
                </a:cubicBezTo>
                <a:cubicBezTo>
                  <a:pt x="5494019" y="104553"/>
                  <a:pt x="5499481" y="108136"/>
                  <a:pt x="5504767" y="113658"/>
                </a:cubicBezTo>
                <a:cubicBezTo>
                  <a:pt x="5510054" y="119179"/>
                  <a:pt x="5512697" y="124759"/>
                  <a:pt x="5512697" y="130398"/>
                </a:cubicBezTo>
                <a:cubicBezTo>
                  <a:pt x="5512697" y="131338"/>
                  <a:pt x="5512462" y="132747"/>
                  <a:pt x="5511992" y="134627"/>
                </a:cubicBezTo>
                <a:cubicBezTo>
                  <a:pt x="5522095" y="136741"/>
                  <a:pt x="5526677" y="146962"/>
                  <a:pt x="5525737" y="165288"/>
                </a:cubicBezTo>
                <a:cubicBezTo>
                  <a:pt x="5527852" y="168812"/>
                  <a:pt x="5528908" y="172571"/>
                  <a:pt x="5528908" y="176565"/>
                </a:cubicBezTo>
                <a:cubicBezTo>
                  <a:pt x="5528908" y="181264"/>
                  <a:pt x="5527381" y="185963"/>
                  <a:pt x="5524327" y="190662"/>
                </a:cubicBezTo>
                <a:cubicBezTo>
                  <a:pt x="5525032" y="192777"/>
                  <a:pt x="5525384" y="194774"/>
                  <a:pt x="5525384" y="196654"/>
                </a:cubicBezTo>
                <a:cubicBezTo>
                  <a:pt x="5525384" y="199473"/>
                  <a:pt x="5524797" y="202175"/>
                  <a:pt x="5523622" y="204759"/>
                </a:cubicBezTo>
                <a:cubicBezTo>
                  <a:pt x="5522447" y="207344"/>
                  <a:pt x="5520921" y="209341"/>
                  <a:pt x="5519040" y="210751"/>
                </a:cubicBezTo>
                <a:cubicBezTo>
                  <a:pt x="5519276" y="214510"/>
                  <a:pt x="5518629" y="217564"/>
                  <a:pt x="5517102" y="219914"/>
                </a:cubicBezTo>
                <a:cubicBezTo>
                  <a:pt x="5515575" y="222263"/>
                  <a:pt x="5512815" y="225435"/>
                  <a:pt x="5508820" y="229429"/>
                </a:cubicBezTo>
                <a:cubicBezTo>
                  <a:pt x="5509056" y="230369"/>
                  <a:pt x="5509173" y="231779"/>
                  <a:pt x="5509173" y="233658"/>
                </a:cubicBezTo>
                <a:cubicBezTo>
                  <a:pt x="5509173" y="240707"/>
                  <a:pt x="5505178" y="245288"/>
                  <a:pt x="5497191" y="247403"/>
                </a:cubicBezTo>
                <a:cubicBezTo>
                  <a:pt x="5496485" y="251162"/>
                  <a:pt x="5494547" y="254216"/>
                  <a:pt x="5491375" y="256566"/>
                </a:cubicBezTo>
                <a:cubicBezTo>
                  <a:pt x="5488203" y="258915"/>
                  <a:pt x="5484386" y="260090"/>
                  <a:pt x="5479921" y="260090"/>
                </a:cubicBezTo>
                <a:cubicBezTo>
                  <a:pt x="5476162" y="265259"/>
                  <a:pt x="5471581" y="267843"/>
                  <a:pt x="5466177" y="267843"/>
                </a:cubicBezTo>
                <a:cubicBezTo>
                  <a:pt x="5464532" y="267843"/>
                  <a:pt x="5463240" y="267726"/>
                  <a:pt x="5462300" y="267491"/>
                </a:cubicBezTo>
                <a:cubicBezTo>
                  <a:pt x="5459481" y="270310"/>
                  <a:pt x="5455134" y="271720"/>
                  <a:pt x="5449260" y="271720"/>
                </a:cubicBezTo>
                <a:cubicBezTo>
                  <a:pt x="5444797" y="271720"/>
                  <a:pt x="5441154" y="271015"/>
                  <a:pt x="5438335" y="269606"/>
                </a:cubicBezTo>
                <a:cubicBezTo>
                  <a:pt x="5434106" y="270545"/>
                  <a:pt x="5430347" y="271015"/>
                  <a:pt x="5427058" y="271015"/>
                </a:cubicBezTo>
                <a:cubicBezTo>
                  <a:pt x="5417895" y="271015"/>
                  <a:pt x="5411316" y="268666"/>
                  <a:pt x="5407322" y="263967"/>
                </a:cubicBezTo>
                <a:cubicBezTo>
                  <a:pt x="5406382" y="264202"/>
                  <a:pt x="5405090" y="264319"/>
                  <a:pt x="5403445" y="264319"/>
                </a:cubicBezTo>
                <a:cubicBezTo>
                  <a:pt x="5398041" y="264319"/>
                  <a:pt x="5393930" y="261852"/>
                  <a:pt x="5391110" y="256918"/>
                </a:cubicBezTo>
                <a:cubicBezTo>
                  <a:pt x="5388761" y="257153"/>
                  <a:pt x="5385765" y="255920"/>
                  <a:pt x="5382124" y="253218"/>
                </a:cubicBezTo>
                <a:cubicBezTo>
                  <a:pt x="5378482" y="250516"/>
                  <a:pt x="5376896" y="247873"/>
                  <a:pt x="5377366" y="245288"/>
                </a:cubicBezTo>
                <a:cubicBezTo>
                  <a:pt x="5373607" y="244348"/>
                  <a:pt x="5370494" y="242058"/>
                  <a:pt x="5368026" y="238416"/>
                </a:cubicBezTo>
                <a:cubicBezTo>
                  <a:pt x="5365560" y="234774"/>
                  <a:pt x="5364443" y="230604"/>
                  <a:pt x="5364678" y="225905"/>
                </a:cubicBezTo>
                <a:cubicBezTo>
                  <a:pt x="5362094" y="224965"/>
                  <a:pt x="5360097" y="223085"/>
                  <a:pt x="5358687" y="220266"/>
                </a:cubicBezTo>
                <a:cubicBezTo>
                  <a:pt x="5357278" y="217447"/>
                  <a:pt x="5356573" y="214275"/>
                  <a:pt x="5356573" y="210751"/>
                </a:cubicBezTo>
                <a:cubicBezTo>
                  <a:pt x="5356573" y="206991"/>
                  <a:pt x="5357160" y="204289"/>
                  <a:pt x="5358335" y="202645"/>
                </a:cubicBezTo>
                <a:cubicBezTo>
                  <a:pt x="5355750" y="198651"/>
                  <a:pt x="5354458" y="194069"/>
                  <a:pt x="5354458" y="188900"/>
                </a:cubicBezTo>
                <a:cubicBezTo>
                  <a:pt x="5354458" y="183496"/>
                  <a:pt x="5356103" y="179150"/>
                  <a:pt x="5359392" y="175861"/>
                </a:cubicBezTo>
                <a:cubicBezTo>
                  <a:pt x="5356808" y="173981"/>
                  <a:pt x="5355516" y="171162"/>
                  <a:pt x="5355516" y="167402"/>
                </a:cubicBezTo>
                <a:cubicBezTo>
                  <a:pt x="5355516" y="165053"/>
                  <a:pt x="5356103" y="162703"/>
                  <a:pt x="5357278" y="160354"/>
                </a:cubicBezTo>
                <a:cubicBezTo>
                  <a:pt x="5358453" y="158004"/>
                  <a:pt x="5359980" y="156360"/>
                  <a:pt x="5361859" y="155420"/>
                </a:cubicBezTo>
                <a:cubicBezTo>
                  <a:pt x="5361389" y="152131"/>
                  <a:pt x="5361801" y="149018"/>
                  <a:pt x="5363092" y="146081"/>
                </a:cubicBezTo>
                <a:cubicBezTo>
                  <a:pt x="5364385" y="143144"/>
                  <a:pt x="5366206" y="140970"/>
                  <a:pt x="5368555" y="139561"/>
                </a:cubicBezTo>
                <a:cubicBezTo>
                  <a:pt x="5368085" y="138856"/>
                  <a:pt x="5367850" y="137799"/>
                  <a:pt x="5367850" y="136389"/>
                </a:cubicBezTo>
                <a:cubicBezTo>
                  <a:pt x="5367850" y="134274"/>
                  <a:pt x="5368614" y="132160"/>
                  <a:pt x="5370141" y="130045"/>
                </a:cubicBezTo>
                <a:cubicBezTo>
                  <a:pt x="5371668" y="127931"/>
                  <a:pt x="5373371" y="126639"/>
                  <a:pt x="5375252" y="126169"/>
                </a:cubicBezTo>
                <a:cubicBezTo>
                  <a:pt x="5375016" y="125464"/>
                  <a:pt x="5374899" y="124524"/>
                  <a:pt x="5374899" y="123349"/>
                </a:cubicBezTo>
                <a:cubicBezTo>
                  <a:pt x="5374899" y="118415"/>
                  <a:pt x="5376778" y="114127"/>
                  <a:pt x="5380538" y="110486"/>
                </a:cubicBezTo>
                <a:cubicBezTo>
                  <a:pt x="5384297" y="106844"/>
                  <a:pt x="5387939" y="105258"/>
                  <a:pt x="5391463" y="105728"/>
                </a:cubicBezTo>
                <a:cubicBezTo>
                  <a:pt x="5391463" y="102439"/>
                  <a:pt x="5392931" y="99678"/>
                  <a:pt x="5395868" y="97446"/>
                </a:cubicBezTo>
                <a:cubicBezTo>
                  <a:pt x="5398805" y="95214"/>
                  <a:pt x="5402623" y="94098"/>
                  <a:pt x="5407322" y="94098"/>
                </a:cubicBezTo>
                <a:cubicBezTo>
                  <a:pt x="5409437" y="94098"/>
                  <a:pt x="5411081" y="94215"/>
                  <a:pt x="5412256" y="94450"/>
                </a:cubicBezTo>
                <a:cubicBezTo>
                  <a:pt x="5413900" y="90926"/>
                  <a:pt x="5416720" y="88048"/>
                  <a:pt x="5420714" y="85816"/>
                </a:cubicBezTo>
                <a:cubicBezTo>
                  <a:pt x="5424708" y="83584"/>
                  <a:pt x="5428820" y="82468"/>
                  <a:pt x="5433049" y="82468"/>
                </a:cubicBezTo>
                <a:cubicBezTo>
                  <a:pt x="5435868" y="82468"/>
                  <a:pt x="5438218" y="83055"/>
                  <a:pt x="5440098" y="84230"/>
                </a:cubicBezTo>
                <a:cubicBezTo>
                  <a:pt x="5443387" y="81411"/>
                  <a:pt x="5447498" y="80001"/>
                  <a:pt x="5452432" y="80001"/>
                </a:cubicBezTo>
                <a:close/>
                <a:moveTo>
                  <a:pt x="4861882" y="80001"/>
                </a:moveTo>
                <a:cubicBezTo>
                  <a:pt x="4865877" y="80001"/>
                  <a:pt x="4869460" y="80941"/>
                  <a:pt x="4872632" y="82820"/>
                </a:cubicBezTo>
                <a:cubicBezTo>
                  <a:pt x="4875803" y="84700"/>
                  <a:pt x="4877742" y="87284"/>
                  <a:pt x="4878446" y="90574"/>
                </a:cubicBezTo>
                <a:cubicBezTo>
                  <a:pt x="4882205" y="90574"/>
                  <a:pt x="4886200" y="91925"/>
                  <a:pt x="4890429" y="94627"/>
                </a:cubicBezTo>
                <a:cubicBezTo>
                  <a:pt x="4894658" y="97328"/>
                  <a:pt x="4897125" y="100089"/>
                  <a:pt x="4897829" y="102909"/>
                </a:cubicBezTo>
                <a:cubicBezTo>
                  <a:pt x="4903469" y="104553"/>
                  <a:pt x="4908931" y="108136"/>
                  <a:pt x="4914217" y="113658"/>
                </a:cubicBezTo>
                <a:cubicBezTo>
                  <a:pt x="4919504" y="119179"/>
                  <a:pt x="4922147" y="124759"/>
                  <a:pt x="4922147" y="130398"/>
                </a:cubicBezTo>
                <a:cubicBezTo>
                  <a:pt x="4922147" y="131338"/>
                  <a:pt x="4921912" y="132747"/>
                  <a:pt x="4921442" y="134627"/>
                </a:cubicBezTo>
                <a:cubicBezTo>
                  <a:pt x="4931545" y="136741"/>
                  <a:pt x="4936127" y="146962"/>
                  <a:pt x="4935187" y="165288"/>
                </a:cubicBezTo>
                <a:cubicBezTo>
                  <a:pt x="4937302" y="168812"/>
                  <a:pt x="4938358" y="172571"/>
                  <a:pt x="4938358" y="176565"/>
                </a:cubicBezTo>
                <a:cubicBezTo>
                  <a:pt x="4938358" y="181264"/>
                  <a:pt x="4936831" y="185963"/>
                  <a:pt x="4933777" y="190662"/>
                </a:cubicBezTo>
                <a:cubicBezTo>
                  <a:pt x="4934482" y="192777"/>
                  <a:pt x="4934834" y="194774"/>
                  <a:pt x="4934834" y="196654"/>
                </a:cubicBezTo>
                <a:cubicBezTo>
                  <a:pt x="4934834" y="199473"/>
                  <a:pt x="4934247" y="202175"/>
                  <a:pt x="4933072" y="204759"/>
                </a:cubicBezTo>
                <a:cubicBezTo>
                  <a:pt x="4931897" y="207344"/>
                  <a:pt x="4930371" y="209341"/>
                  <a:pt x="4928490" y="210751"/>
                </a:cubicBezTo>
                <a:cubicBezTo>
                  <a:pt x="4928726" y="214510"/>
                  <a:pt x="4928079" y="217564"/>
                  <a:pt x="4926552" y="219914"/>
                </a:cubicBezTo>
                <a:cubicBezTo>
                  <a:pt x="4925025" y="222263"/>
                  <a:pt x="4922265" y="225435"/>
                  <a:pt x="4918270" y="229429"/>
                </a:cubicBezTo>
                <a:cubicBezTo>
                  <a:pt x="4918506" y="230369"/>
                  <a:pt x="4918623" y="231779"/>
                  <a:pt x="4918623" y="233658"/>
                </a:cubicBezTo>
                <a:cubicBezTo>
                  <a:pt x="4918623" y="240707"/>
                  <a:pt x="4914628" y="245288"/>
                  <a:pt x="4906641" y="247403"/>
                </a:cubicBezTo>
                <a:cubicBezTo>
                  <a:pt x="4905935" y="251162"/>
                  <a:pt x="4903997" y="254216"/>
                  <a:pt x="4900825" y="256566"/>
                </a:cubicBezTo>
                <a:cubicBezTo>
                  <a:pt x="4897653" y="258915"/>
                  <a:pt x="4893836" y="260090"/>
                  <a:pt x="4889371" y="260090"/>
                </a:cubicBezTo>
                <a:cubicBezTo>
                  <a:pt x="4885612" y="265259"/>
                  <a:pt x="4881031" y="267843"/>
                  <a:pt x="4875627" y="267843"/>
                </a:cubicBezTo>
                <a:cubicBezTo>
                  <a:pt x="4873982" y="267843"/>
                  <a:pt x="4872690" y="267726"/>
                  <a:pt x="4871750" y="267491"/>
                </a:cubicBezTo>
                <a:cubicBezTo>
                  <a:pt x="4868931" y="270310"/>
                  <a:pt x="4864584" y="271720"/>
                  <a:pt x="4858710" y="271720"/>
                </a:cubicBezTo>
                <a:cubicBezTo>
                  <a:pt x="4854247" y="271720"/>
                  <a:pt x="4850605" y="271015"/>
                  <a:pt x="4847785" y="269606"/>
                </a:cubicBezTo>
                <a:cubicBezTo>
                  <a:pt x="4843556" y="270545"/>
                  <a:pt x="4839797" y="271015"/>
                  <a:pt x="4836508" y="271015"/>
                </a:cubicBezTo>
                <a:cubicBezTo>
                  <a:pt x="4827345" y="271015"/>
                  <a:pt x="4820766" y="268666"/>
                  <a:pt x="4816772" y="263967"/>
                </a:cubicBezTo>
                <a:cubicBezTo>
                  <a:pt x="4815832" y="264202"/>
                  <a:pt x="4814540" y="264319"/>
                  <a:pt x="4812895" y="264319"/>
                </a:cubicBezTo>
                <a:cubicBezTo>
                  <a:pt x="4807491" y="264319"/>
                  <a:pt x="4803380" y="261852"/>
                  <a:pt x="4800560" y="256918"/>
                </a:cubicBezTo>
                <a:cubicBezTo>
                  <a:pt x="4798211" y="257153"/>
                  <a:pt x="4795215" y="255920"/>
                  <a:pt x="4791574" y="253218"/>
                </a:cubicBezTo>
                <a:cubicBezTo>
                  <a:pt x="4787932" y="250516"/>
                  <a:pt x="4786346" y="247873"/>
                  <a:pt x="4786816" y="245288"/>
                </a:cubicBezTo>
                <a:cubicBezTo>
                  <a:pt x="4783057" y="244348"/>
                  <a:pt x="4779944" y="242058"/>
                  <a:pt x="4777477" y="238416"/>
                </a:cubicBezTo>
                <a:cubicBezTo>
                  <a:pt x="4775010" y="234774"/>
                  <a:pt x="4773893" y="230604"/>
                  <a:pt x="4774129" y="225905"/>
                </a:cubicBezTo>
                <a:cubicBezTo>
                  <a:pt x="4771544" y="224965"/>
                  <a:pt x="4769547" y="223085"/>
                  <a:pt x="4768137" y="220266"/>
                </a:cubicBezTo>
                <a:cubicBezTo>
                  <a:pt x="4766728" y="217447"/>
                  <a:pt x="4766023" y="214275"/>
                  <a:pt x="4766023" y="210751"/>
                </a:cubicBezTo>
                <a:cubicBezTo>
                  <a:pt x="4766023" y="206991"/>
                  <a:pt x="4766610" y="204289"/>
                  <a:pt x="4767785" y="202645"/>
                </a:cubicBezTo>
                <a:cubicBezTo>
                  <a:pt x="4765200" y="198651"/>
                  <a:pt x="4763908" y="194069"/>
                  <a:pt x="4763908" y="188900"/>
                </a:cubicBezTo>
                <a:cubicBezTo>
                  <a:pt x="4763908" y="183496"/>
                  <a:pt x="4765553" y="179150"/>
                  <a:pt x="4768842" y="175861"/>
                </a:cubicBezTo>
                <a:cubicBezTo>
                  <a:pt x="4766258" y="173981"/>
                  <a:pt x="4764966" y="171162"/>
                  <a:pt x="4764966" y="167402"/>
                </a:cubicBezTo>
                <a:cubicBezTo>
                  <a:pt x="4764966" y="165053"/>
                  <a:pt x="4765553" y="162703"/>
                  <a:pt x="4766728" y="160354"/>
                </a:cubicBezTo>
                <a:cubicBezTo>
                  <a:pt x="4767902" y="158004"/>
                  <a:pt x="4769429" y="156360"/>
                  <a:pt x="4771309" y="155420"/>
                </a:cubicBezTo>
                <a:cubicBezTo>
                  <a:pt x="4770839" y="152131"/>
                  <a:pt x="4771250" y="149018"/>
                  <a:pt x="4772543" y="146081"/>
                </a:cubicBezTo>
                <a:cubicBezTo>
                  <a:pt x="4773835" y="143144"/>
                  <a:pt x="4775656" y="140970"/>
                  <a:pt x="4778005" y="139561"/>
                </a:cubicBezTo>
                <a:cubicBezTo>
                  <a:pt x="4777535" y="138856"/>
                  <a:pt x="4777300" y="137799"/>
                  <a:pt x="4777300" y="136389"/>
                </a:cubicBezTo>
                <a:cubicBezTo>
                  <a:pt x="4777300" y="134274"/>
                  <a:pt x="4778064" y="132160"/>
                  <a:pt x="4779591" y="130045"/>
                </a:cubicBezTo>
                <a:cubicBezTo>
                  <a:pt x="4781118" y="127931"/>
                  <a:pt x="4782821" y="126639"/>
                  <a:pt x="4784702" y="126169"/>
                </a:cubicBezTo>
                <a:cubicBezTo>
                  <a:pt x="4784466" y="125464"/>
                  <a:pt x="4784349" y="124524"/>
                  <a:pt x="4784349" y="123349"/>
                </a:cubicBezTo>
                <a:cubicBezTo>
                  <a:pt x="4784349" y="118415"/>
                  <a:pt x="4786228" y="114127"/>
                  <a:pt x="4789988" y="110486"/>
                </a:cubicBezTo>
                <a:cubicBezTo>
                  <a:pt x="4793747" y="106844"/>
                  <a:pt x="4797389" y="105258"/>
                  <a:pt x="4800913" y="105728"/>
                </a:cubicBezTo>
                <a:cubicBezTo>
                  <a:pt x="4800913" y="102439"/>
                  <a:pt x="4802381" y="99678"/>
                  <a:pt x="4805318" y="97446"/>
                </a:cubicBezTo>
                <a:cubicBezTo>
                  <a:pt x="4808255" y="95214"/>
                  <a:pt x="4812073" y="94098"/>
                  <a:pt x="4816772" y="94098"/>
                </a:cubicBezTo>
                <a:cubicBezTo>
                  <a:pt x="4818887" y="94098"/>
                  <a:pt x="4820531" y="94215"/>
                  <a:pt x="4821706" y="94450"/>
                </a:cubicBezTo>
                <a:cubicBezTo>
                  <a:pt x="4823350" y="90926"/>
                  <a:pt x="4826170" y="88048"/>
                  <a:pt x="4830164" y="85816"/>
                </a:cubicBezTo>
                <a:cubicBezTo>
                  <a:pt x="4834158" y="83584"/>
                  <a:pt x="4838270" y="82468"/>
                  <a:pt x="4842499" y="82468"/>
                </a:cubicBezTo>
                <a:cubicBezTo>
                  <a:pt x="4845318" y="82468"/>
                  <a:pt x="4847668" y="83055"/>
                  <a:pt x="4849548" y="84230"/>
                </a:cubicBezTo>
                <a:cubicBezTo>
                  <a:pt x="4852837" y="81411"/>
                  <a:pt x="4856948" y="80001"/>
                  <a:pt x="4861882" y="80001"/>
                </a:cubicBezTo>
                <a:close/>
                <a:moveTo>
                  <a:pt x="2871163" y="80001"/>
                </a:moveTo>
                <a:cubicBezTo>
                  <a:pt x="2875157" y="80001"/>
                  <a:pt x="2878740" y="80941"/>
                  <a:pt x="2881912" y="82820"/>
                </a:cubicBezTo>
                <a:cubicBezTo>
                  <a:pt x="2885083" y="84700"/>
                  <a:pt x="2887022" y="87284"/>
                  <a:pt x="2887727" y="90574"/>
                </a:cubicBezTo>
                <a:cubicBezTo>
                  <a:pt x="2891485" y="90574"/>
                  <a:pt x="2895480" y="91925"/>
                  <a:pt x="2899709" y="94627"/>
                </a:cubicBezTo>
                <a:cubicBezTo>
                  <a:pt x="2903939" y="97328"/>
                  <a:pt x="2906405" y="100089"/>
                  <a:pt x="2907110" y="102909"/>
                </a:cubicBezTo>
                <a:cubicBezTo>
                  <a:pt x="2912749" y="104553"/>
                  <a:pt x="2918211" y="108136"/>
                  <a:pt x="2923497" y="113658"/>
                </a:cubicBezTo>
                <a:cubicBezTo>
                  <a:pt x="2928783" y="119179"/>
                  <a:pt x="2931426" y="124759"/>
                  <a:pt x="2931426" y="130398"/>
                </a:cubicBezTo>
                <a:cubicBezTo>
                  <a:pt x="2931426" y="131338"/>
                  <a:pt x="2931193" y="132747"/>
                  <a:pt x="2930723" y="134627"/>
                </a:cubicBezTo>
                <a:cubicBezTo>
                  <a:pt x="2940825" y="136741"/>
                  <a:pt x="2945406" y="146962"/>
                  <a:pt x="2944467" y="165288"/>
                </a:cubicBezTo>
                <a:cubicBezTo>
                  <a:pt x="2946581" y="168812"/>
                  <a:pt x="2947639" y="172571"/>
                  <a:pt x="2947639" y="176565"/>
                </a:cubicBezTo>
                <a:cubicBezTo>
                  <a:pt x="2947639" y="181264"/>
                  <a:pt x="2946111" y="185963"/>
                  <a:pt x="2943056" y="190662"/>
                </a:cubicBezTo>
                <a:cubicBezTo>
                  <a:pt x="2943761" y="192777"/>
                  <a:pt x="2944114" y="194774"/>
                  <a:pt x="2944114" y="196654"/>
                </a:cubicBezTo>
                <a:cubicBezTo>
                  <a:pt x="2944114" y="199473"/>
                  <a:pt x="2943527" y="202175"/>
                  <a:pt x="2942353" y="204759"/>
                </a:cubicBezTo>
                <a:cubicBezTo>
                  <a:pt x="2941177" y="207344"/>
                  <a:pt x="2939650" y="209341"/>
                  <a:pt x="2937771" y="210751"/>
                </a:cubicBezTo>
                <a:cubicBezTo>
                  <a:pt x="2938006" y="214510"/>
                  <a:pt x="2937360" y="217564"/>
                  <a:pt x="2935833" y="219914"/>
                </a:cubicBezTo>
                <a:cubicBezTo>
                  <a:pt x="2934306" y="222263"/>
                  <a:pt x="2931545" y="225435"/>
                  <a:pt x="2927551" y="229429"/>
                </a:cubicBezTo>
                <a:cubicBezTo>
                  <a:pt x="2927786" y="230369"/>
                  <a:pt x="2927903" y="231779"/>
                  <a:pt x="2927903" y="233658"/>
                </a:cubicBezTo>
                <a:cubicBezTo>
                  <a:pt x="2927903" y="240707"/>
                  <a:pt x="2923909" y="245288"/>
                  <a:pt x="2915921" y="247403"/>
                </a:cubicBezTo>
                <a:cubicBezTo>
                  <a:pt x="2915215" y="251162"/>
                  <a:pt x="2913277" y="254216"/>
                  <a:pt x="2910106" y="256566"/>
                </a:cubicBezTo>
                <a:cubicBezTo>
                  <a:pt x="2906934" y="258915"/>
                  <a:pt x="2903115" y="260090"/>
                  <a:pt x="2898652" y="260090"/>
                </a:cubicBezTo>
                <a:cubicBezTo>
                  <a:pt x="2894892" y="265259"/>
                  <a:pt x="2890311" y="267843"/>
                  <a:pt x="2884907" y="267843"/>
                </a:cubicBezTo>
                <a:cubicBezTo>
                  <a:pt x="2883262" y="267843"/>
                  <a:pt x="2881970" y="267726"/>
                  <a:pt x="2881030" y="267491"/>
                </a:cubicBezTo>
                <a:cubicBezTo>
                  <a:pt x="2878211" y="270310"/>
                  <a:pt x="2873864" y="271720"/>
                  <a:pt x="2867991" y="271720"/>
                </a:cubicBezTo>
                <a:cubicBezTo>
                  <a:pt x="2863527" y="271720"/>
                  <a:pt x="2859885" y="271015"/>
                  <a:pt x="2857065" y="269606"/>
                </a:cubicBezTo>
                <a:cubicBezTo>
                  <a:pt x="2852836" y="270545"/>
                  <a:pt x="2849078" y="271015"/>
                  <a:pt x="2845788" y="271015"/>
                </a:cubicBezTo>
                <a:cubicBezTo>
                  <a:pt x="2836625" y="271015"/>
                  <a:pt x="2830046" y="268666"/>
                  <a:pt x="2826052" y="263967"/>
                </a:cubicBezTo>
                <a:cubicBezTo>
                  <a:pt x="2825113" y="264202"/>
                  <a:pt x="2823820" y="264319"/>
                  <a:pt x="2822175" y="264319"/>
                </a:cubicBezTo>
                <a:cubicBezTo>
                  <a:pt x="2816772" y="264319"/>
                  <a:pt x="2812660" y="261852"/>
                  <a:pt x="2809841" y="256918"/>
                </a:cubicBezTo>
                <a:cubicBezTo>
                  <a:pt x="2807491" y="257153"/>
                  <a:pt x="2804496" y="255920"/>
                  <a:pt x="2800854" y="253218"/>
                </a:cubicBezTo>
                <a:cubicBezTo>
                  <a:pt x="2797212" y="250516"/>
                  <a:pt x="2795626" y="247873"/>
                  <a:pt x="2796096" y="245288"/>
                </a:cubicBezTo>
                <a:cubicBezTo>
                  <a:pt x="2792337" y="244348"/>
                  <a:pt x="2789224" y="242058"/>
                  <a:pt x="2786758" y="238416"/>
                </a:cubicBezTo>
                <a:cubicBezTo>
                  <a:pt x="2784290" y="234774"/>
                  <a:pt x="2783173" y="230604"/>
                  <a:pt x="2783409" y="225905"/>
                </a:cubicBezTo>
                <a:cubicBezTo>
                  <a:pt x="2780824" y="224965"/>
                  <a:pt x="2778827" y="223085"/>
                  <a:pt x="2777418" y="220266"/>
                </a:cubicBezTo>
                <a:cubicBezTo>
                  <a:pt x="2776008" y="217447"/>
                  <a:pt x="2775303" y="214275"/>
                  <a:pt x="2775303" y="210751"/>
                </a:cubicBezTo>
                <a:cubicBezTo>
                  <a:pt x="2775303" y="206991"/>
                  <a:pt x="2775891" y="204289"/>
                  <a:pt x="2777065" y="202645"/>
                </a:cubicBezTo>
                <a:cubicBezTo>
                  <a:pt x="2774481" y="198651"/>
                  <a:pt x="2773189" y="194069"/>
                  <a:pt x="2773189" y="188900"/>
                </a:cubicBezTo>
                <a:cubicBezTo>
                  <a:pt x="2773189" y="183496"/>
                  <a:pt x="2774833" y="179150"/>
                  <a:pt x="2778122" y="175861"/>
                </a:cubicBezTo>
                <a:cubicBezTo>
                  <a:pt x="2775538" y="173981"/>
                  <a:pt x="2774245" y="171162"/>
                  <a:pt x="2774245" y="167402"/>
                </a:cubicBezTo>
                <a:cubicBezTo>
                  <a:pt x="2774245" y="165053"/>
                  <a:pt x="2774833" y="162703"/>
                  <a:pt x="2776008" y="160354"/>
                </a:cubicBezTo>
                <a:cubicBezTo>
                  <a:pt x="2777183" y="158004"/>
                  <a:pt x="2778710" y="156360"/>
                  <a:pt x="2780589" y="155420"/>
                </a:cubicBezTo>
                <a:cubicBezTo>
                  <a:pt x="2780120" y="152131"/>
                  <a:pt x="2780530" y="149018"/>
                  <a:pt x="2781823" y="146081"/>
                </a:cubicBezTo>
                <a:cubicBezTo>
                  <a:pt x="2783115" y="143144"/>
                  <a:pt x="2784936" y="140970"/>
                  <a:pt x="2787286" y="139561"/>
                </a:cubicBezTo>
                <a:cubicBezTo>
                  <a:pt x="2786815" y="138856"/>
                  <a:pt x="2786580" y="137799"/>
                  <a:pt x="2786580" y="136389"/>
                </a:cubicBezTo>
                <a:cubicBezTo>
                  <a:pt x="2786580" y="134274"/>
                  <a:pt x="2787344" y="132160"/>
                  <a:pt x="2788871" y="130045"/>
                </a:cubicBezTo>
                <a:cubicBezTo>
                  <a:pt x="2790398" y="127931"/>
                  <a:pt x="2792102" y="126639"/>
                  <a:pt x="2793981" y="126169"/>
                </a:cubicBezTo>
                <a:cubicBezTo>
                  <a:pt x="2793746" y="125464"/>
                  <a:pt x="2793629" y="124524"/>
                  <a:pt x="2793629" y="123349"/>
                </a:cubicBezTo>
                <a:cubicBezTo>
                  <a:pt x="2793629" y="118415"/>
                  <a:pt x="2795509" y="114127"/>
                  <a:pt x="2799267" y="110486"/>
                </a:cubicBezTo>
                <a:cubicBezTo>
                  <a:pt x="2803028" y="106844"/>
                  <a:pt x="2806669" y="105258"/>
                  <a:pt x="2810193" y="105728"/>
                </a:cubicBezTo>
                <a:cubicBezTo>
                  <a:pt x="2810193" y="102439"/>
                  <a:pt x="2811662" y="99678"/>
                  <a:pt x="2814598" y="97446"/>
                </a:cubicBezTo>
                <a:cubicBezTo>
                  <a:pt x="2817535" y="95214"/>
                  <a:pt x="2821352" y="94098"/>
                  <a:pt x="2826052" y="94098"/>
                </a:cubicBezTo>
                <a:cubicBezTo>
                  <a:pt x="2828168" y="94098"/>
                  <a:pt x="2829811" y="94215"/>
                  <a:pt x="2830987" y="94450"/>
                </a:cubicBezTo>
                <a:cubicBezTo>
                  <a:pt x="2832632" y="90926"/>
                  <a:pt x="2835450" y="88048"/>
                  <a:pt x="2839444" y="85816"/>
                </a:cubicBezTo>
                <a:cubicBezTo>
                  <a:pt x="2843438" y="83584"/>
                  <a:pt x="2847551" y="82468"/>
                  <a:pt x="2851779" y="82468"/>
                </a:cubicBezTo>
                <a:cubicBezTo>
                  <a:pt x="2854598" y="82468"/>
                  <a:pt x="2856948" y="83055"/>
                  <a:pt x="2858828" y="84230"/>
                </a:cubicBezTo>
                <a:cubicBezTo>
                  <a:pt x="2862117" y="81411"/>
                  <a:pt x="2866228" y="80001"/>
                  <a:pt x="2871163" y="80001"/>
                </a:cubicBezTo>
                <a:close/>
                <a:moveTo>
                  <a:pt x="1385263" y="80001"/>
                </a:moveTo>
                <a:cubicBezTo>
                  <a:pt x="1389257" y="80001"/>
                  <a:pt x="1392840" y="80941"/>
                  <a:pt x="1396012" y="82820"/>
                </a:cubicBezTo>
                <a:cubicBezTo>
                  <a:pt x="1399184" y="84700"/>
                  <a:pt x="1401122" y="87284"/>
                  <a:pt x="1401827" y="90574"/>
                </a:cubicBezTo>
                <a:cubicBezTo>
                  <a:pt x="1405587" y="90574"/>
                  <a:pt x="1409580" y="91925"/>
                  <a:pt x="1413810" y="94627"/>
                </a:cubicBezTo>
                <a:cubicBezTo>
                  <a:pt x="1418039" y="97328"/>
                  <a:pt x="1420506" y="100089"/>
                  <a:pt x="1421211" y="102909"/>
                </a:cubicBezTo>
                <a:cubicBezTo>
                  <a:pt x="1426850" y="104553"/>
                  <a:pt x="1432312" y="108136"/>
                  <a:pt x="1437598" y="113658"/>
                </a:cubicBezTo>
                <a:cubicBezTo>
                  <a:pt x="1442885" y="119179"/>
                  <a:pt x="1445528" y="124759"/>
                  <a:pt x="1445528" y="130398"/>
                </a:cubicBezTo>
                <a:cubicBezTo>
                  <a:pt x="1445528" y="131338"/>
                  <a:pt x="1445293" y="132747"/>
                  <a:pt x="1444823" y="134627"/>
                </a:cubicBezTo>
                <a:cubicBezTo>
                  <a:pt x="1454926" y="136741"/>
                  <a:pt x="1459508" y="146962"/>
                  <a:pt x="1458568" y="165288"/>
                </a:cubicBezTo>
                <a:cubicBezTo>
                  <a:pt x="1460682" y="168812"/>
                  <a:pt x="1461740" y="172571"/>
                  <a:pt x="1461740" y="176565"/>
                </a:cubicBezTo>
                <a:cubicBezTo>
                  <a:pt x="1461740" y="181264"/>
                  <a:pt x="1460212" y="185963"/>
                  <a:pt x="1457158" y="190662"/>
                </a:cubicBezTo>
                <a:cubicBezTo>
                  <a:pt x="1457863" y="192777"/>
                  <a:pt x="1458215" y="194774"/>
                  <a:pt x="1458215" y="196654"/>
                </a:cubicBezTo>
                <a:cubicBezTo>
                  <a:pt x="1458215" y="199473"/>
                  <a:pt x="1457628" y="202175"/>
                  <a:pt x="1456453" y="204759"/>
                </a:cubicBezTo>
                <a:cubicBezTo>
                  <a:pt x="1455279" y="207344"/>
                  <a:pt x="1453751" y="209341"/>
                  <a:pt x="1451872" y="210751"/>
                </a:cubicBezTo>
                <a:cubicBezTo>
                  <a:pt x="1452106" y="214510"/>
                  <a:pt x="1451460" y="217564"/>
                  <a:pt x="1449933" y="219914"/>
                </a:cubicBezTo>
                <a:cubicBezTo>
                  <a:pt x="1448406" y="222263"/>
                  <a:pt x="1445646" y="225435"/>
                  <a:pt x="1441651" y="229429"/>
                </a:cubicBezTo>
                <a:cubicBezTo>
                  <a:pt x="1441886" y="230369"/>
                  <a:pt x="1442004" y="231779"/>
                  <a:pt x="1442004" y="233658"/>
                </a:cubicBezTo>
                <a:cubicBezTo>
                  <a:pt x="1442004" y="240707"/>
                  <a:pt x="1438009" y="245288"/>
                  <a:pt x="1430022" y="247403"/>
                </a:cubicBezTo>
                <a:cubicBezTo>
                  <a:pt x="1429316" y="251162"/>
                  <a:pt x="1427378" y="254216"/>
                  <a:pt x="1424206" y="256566"/>
                </a:cubicBezTo>
                <a:cubicBezTo>
                  <a:pt x="1421034" y="258915"/>
                  <a:pt x="1417217" y="260090"/>
                  <a:pt x="1412753" y="260090"/>
                </a:cubicBezTo>
                <a:cubicBezTo>
                  <a:pt x="1408993" y="265259"/>
                  <a:pt x="1404412" y="267843"/>
                  <a:pt x="1399008" y="267843"/>
                </a:cubicBezTo>
                <a:cubicBezTo>
                  <a:pt x="1397363" y="267843"/>
                  <a:pt x="1396071" y="267726"/>
                  <a:pt x="1395131" y="267491"/>
                </a:cubicBezTo>
                <a:cubicBezTo>
                  <a:pt x="1392312" y="270310"/>
                  <a:pt x="1387965" y="271720"/>
                  <a:pt x="1382092" y="271720"/>
                </a:cubicBezTo>
                <a:cubicBezTo>
                  <a:pt x="1377627" y="271720"/>
                  <a:pt x="1373986" y="271015"/>
                  <a:pt x="1371167" y="269606"/>
                </a:cubicBezTo>
                <a:cubicBezTo>
                  <a:pt x="1366937" y="270545"/>
                  <a:pt x="1363178" y="271015"/>
                  <a:pt x="1359888" y="271015"/>
                </a:cubicBezTo>
                <a:cubicBezTo>
                  <a:pt x="1350726" y="271015"/>
                  <a:pt x="1344146" y="268666"/>
                  <a:pt x="1340153" y="263967"/>
                </a:cubicBezTo>
                <a:cubicBezTo>
                  <a:pt x="1339213" y="264202"/>
                  <a:pt x="1337921" y="264319"/>
                  <a:pt x="1336276" y="264319"/>
                </a:cubicBezTo>
                <a:cubicBezTo>
                  <a:pt x="1330872" y="264319"/>
                  <a:pt x="1326761" y="261852"/>
                  <a:pt x="1323941" y="256918"/>
                </a:cubicBezTo>
                <a:cubicBezTo>
                  <a:pt x="1321592" y="257153"/>
                  <a:pt x="1318596" y="255920"/>
                  <a:pt x="1314954" y="253218"/>
                </a:cubicBezTo>
                <a:cubicBezTo>
                  <a:pt x="1311313" y="250516"/>
                  <a:pt x="1309726" y="247873"/>
                  <a:pt x="1310197" y="245288"/>
                </a:cubicBezTo>
                <a:cubicBezTo>
                  <a:pt x="1306438" y="244348"/>
                  <a:pt x="1303325" y="242058"/>
                  <a:pt x="1300857" y="238416"/>
                </a:cubicBezTo>
                <a:cubicBezTo>
                  <a:pt x="1298391" y="234774"/>
                  <a:pt x="1297275" y="230604"/>
                  <a:pt x="1297509" y="225905"/>
                </a:cubicBezTo>
                <a:cubicBezTo>
                  <a:pt x="1294925" y="224965"/>
                  <a:pt x="1292928" y="223085"/>
                  <a:pt x="1291518" y="220266"/>
                </a:cubicBezTo>
                <a:cubicBezTo>
                  <a:pt x="1290109" y="217447"/>
                  <a:pt x="1289404" y="214275"/>
                  <a:pt x="1289404" y="210751"/>
                </a:cubicBezTo>
                <a:cubicBezTo>
                  <a:pt x="1289404" y="206991"/>
                  <a:pt x="1289991" y="204289"/>
                  <a:pt x="1291166" y="202645"/>
                </a:cubicBezTo>
                <a:cubicBezTo>
                  <a:pt x="1288581" y="198651"/>
                  <a:pt x="1287289" y="194069"/>
                  <a:pt x="1287289" y="188900"/>
                </a:cubicBezTo>
                <a:cubicBezTo>
                  <a:pt x="1287289" y="183496"/>
                  <a:pt x="1288934" y="179150"/>
                  <a:pt x="1292223" y="175861"/>
                </a:cubicBezTo>
                <a:cubicBezTo>
                  <a:pt x="1289639" y="173981"/>
                  <a:pt x="1288347" y="171162"/>
                  <a:pt x="1288347" y="167402"/>
                </a:cubicBezTo>
                <a:cubicBezTo>
                  <a:pt x="1288347" y="165053"/>
                  <a:pt x="1288934" y="162703"/>
                  <a:pt x="1290109" y="160354"/>
                </a:cubicBezTo>
                <a:cubicBezTo>
                  <a:pt x="1291283" y="158004"/>
                  <a:pt x="1292810" y="156360"/>
                  <a:pt x="1294690" y="155420"/>
                </a:cubicBezTo>
                <a:cubicBezTo>
                  <a:pt x="1294220" y="152131"/>
                  <a:pt x="1294631" y="149018"/>
                  <a:pt x="1295923" y="146081"/>
                </a:cubicBezTo>
                <a:cubicBezTo>
                  <a:pt x="1297216" y="143144"/>
                  <a:pt x="1299037" y="140970"/>
                  <a:pt x="1301386" y="139561"/>
                </a:cubicBezTo>
                <a:cubicBezTo>
                  <a:pt x="1300916" y="138856"/>
                  <a:pt x="1300681" y="137799"/>
                  <a:pt x="1300681" y="136389"/>
                </a:cubicBezTo>
                <a:cubicBezTo>
                  <a:pt x="1300681" y="134274"/>
                  <a:pt x="1301445" y="132160"/>
                  <a:pt x="1302972" y="130045"/>
                </a:cubicBezTo>
                <a:cubicBezTo>
                  <a:pt x="1304499" y="127931"/>
                  <a:pt x="1306203" y="126639"/>
                  <a:pt x="1308082" y="126169"/>
                </a:cubicBezTo>
                <a:cubicBezTo>
                  <a:pt x="1307847" y="125464"/>
                  <a:pt x="1307730" y="124524"/>
                  <a:pt x="1307730" y="123349"/>
                </a:cubicBezTo>
                <a:cubicBezTo>
                  <a:pt x="1307730" y="118415"/>
                  <a:pt x="1309609" y="114127"/>
                  <a:pt x="1313368" y="110486"/>
                </a:cubicBezTo>
                <a:cubicBezTo>
                  <a:pt x="1317128" y="106844"/>
                  <a:pt x="1320770" y="105258"/>
                  <a:pt x="1324294" y="105728"/>
                </a:cubicBezTo>
                <a:cubicBezTo>
                  <a:pt x="1324294" y="102439"/>
                  <a:pt x="1325762" y="99678"/>
                  <a:pt x="1328699" y="97446"/>
                </a:cubicBezTo>
                <a:cubicBezTo>
                  <a:pt x="1331635" y="95214"/>
                  <a:pt x="1335454" y="94098"/>
                  <a:pt x="1340153" y="94098"/>
                </a:cubicBezTo>
                <a:cubicBezTo>
                  <a:pt x="1342267" y="94098"/>
                  <a:pt x="1343912" y="94215"/>
                  <a:pt x="1345087" y="94450"/>
                </a:cubicBezTo>
                <a:cubicBezTo>
                  <a:pt x="1346732" y="90926"/>
                  <a:pt x="1349551" y="88048"/>
                  <a:pt x="1353545" y="85816"/>
                </a:cubicBezTo>
                <a:cubicBezTo>
                  <a:pt x="1357539" y="83584"/>
                  <a:pt x="1361651" y="82468"/>
                  <a:pt x="1365880" y="82468"/>
                </a:cubicBezTo>
                <a:cubicBezTo>
                  <a:pt x="1368699" y="82468"/>
                  <a:pt x="1371049" y="83055"/>
                  <a:pt x="1372929" y="84230"/>
                </a:cubicBezTo>
                <a:cubicBezTo>
                  <a:pt x="1376217" y="81411"/>
                  <a:pt x="1380330" y="80001"/>
                  <a:pt x="1385263" y="80001"/>
                </a:cubicBezTo>
                <a:close/>
                <a:moveTo>
                  <a:pt x="423238" y="80001"/>
                </a:moveTo>
                <a:cubicBezTo>
                  <a:pt x="427232" y="80001"/>
                  <a:pt x="430815" y="80941"/>
                  <a:pt x="433986" y="82820"/>
                </a:cubicBezTo>
                <a:cubicBezTo>
                  <a:pt x="437158" y="84700"/>
                  <a:pt x="439097" y="87284"/>
                  <a:pt x="439802" y="90574"/>
                </a:cubicBezTo>
                <a:cubicBezTo>
                  <a:pt x="443561" y="90574"/>
                  <a:pt x="447556" y="91925"/>
                  <a:pt x="451785" y="94627"/>
                </a:cubicBezTo>
                <a:cubicBezTo>
                  <a:pt x="456014" y="97328"/>
                  <a:pt x="458481" y="100089"/>
                  <a:pt x="459186" y="102909"/>
                </a:cubicBezTo>
                <a:cubicBezTo>
                  <a:pt x="464825" y="104553"/>
                  <a:pt x="470287" y="108136"/>
                  <a:pt x="475574" y="113658"/>
                </a:cubicBezTo>
                <a:cubicBezTo>
                  <a:pt x="480860" y="119179"/>
                  <a:pt x="483503" y="124759"/>
                  <a:pt x="483503" y="130398"/>
                </a:cubicBezTo>
                <a:cubicBezTo>
                  <a:pt x="483503" y="131338"/>
                  <a:pt x="483268" y="132747"/>
                  <a:pt x="482798" y="134627"/>
                </a:cubicBezTo>
                <a:cubicBezTo>
                  <a:pt x="492901" y="136741"/>
                  <a:pt x="497483" y="146962"/>
                  <a:pt x="496543" y="165288"/>
                </a:cubicBezTo>
                <a:cubicBezTo>
                  <a:pt x="498658" y="168812"/>
                  <a:pt x="499714" y="172571"/>
                  <a:pt x="499714" y="176565"/>
                </a:cubicBezTo>
                <a:cubicBezTo>
                  <a:pt x="499714" y="181264"/>
                  <a:pt x="498187" y="185963"/>
                  <a:pt x="495133" y="190662"/>
                </a:cubicBezTo>
                <a:cubicBezTo>
                  <a:pt x="495838" y="192777"/>
                  <a:pt x="496190" y="194774"/>
                  <a:pt x="496190" y="196654"/>
                </a:cubicBezTo>
                <a:cubicBezTo>
                  <a:pt x="496190" y="199473"/>
                  <a:pt x="495603" y="202175"/>
                  <a:pt x="494428" y="204759"/>
                </a:cubicBezTo>
                <a:cubicBezTo>
                  <a:pt x="493253" y="207344"/>
                  <a:pt x="491726" y="209341"/>
                  <a:pt x="489847" y="210751"/>
                </a:cubicBezTo>
                <a:cubicBezTo>
                  <a:pt x="490082" y="214510"/>
                  <a:pt x="489435" y="217564"/>
                  <a:pt x="487908" y="219914"/>
                </a:cubicBezTo>
                <a:cubicBezTo>
                  <a:pt x="486381" y="222263"/>
                  <a:pt x="483620" y="225435"/>
                  <a:pt x="479626" y="229429"/>
                </a:cubicBezTo>
                <a:cubicBezTo>
                  <a:pt x="479861" y="230369"/>
                  <a:pt x="479979" y="231779"/>
                  <a:pt x="479979" y="233658"/>
                </a:cubicBezTo>
                <a:cubicBezTo>
                  <a:pt x="479979" y="240707"/>
                  <a:pt x="475984" y="245288"/>
                  <a:pt x="467996" y="247403"/>
                </a:cubicBezTo>
                <a:cubicBezTo>
                  <a:pt x="467291" y="251162"/>
                  <a:pt x="465353" y="254216"/>
                  <a:pt x="462181" y="256566"/>
                </a:cubicBezTo>
                <a:cubicBezTo>
                  <a:pt x="459009" y="258915"/>
                  <a:pt x="455191" y="260090"/>
                  <a:pt x="450728" y="260090"/>
                </a:cubicBezTo>
                <a:cubicBezTo>
                  <a:pt x="446968" y="265259"/>
                  <a:pt x="442386" y="267843"/>
                  <a:pt x="436982" y="267843"/>
                </a:cubicBezTo>
                <a:cubicBezTo>
                  <a:pt x="435338" y="267843"/>
                  <a:pt x="434045" y="267726"/>
                  <a:pt x="433106" y="267491"/>
                </a:cubicBezTo>
                <a:cubicBezTo>
                  <a:pt x="430286" y="270310"/>
                  <a:pt x="425940" y="271720"/>
                  <a:pt x="420066" y="271720"/>
                </a:cubicBezTo>
                <a:cubicBezTo>
                  <a:pt x="415602" y="271720"/>
                  <a:pt x="411960" y="271015"/>
                  <a:pt x="409140" y="269606"/>
                </a:cubicBezTo>
                <a:cubicBezTo>
                  <a:pt x="404912" y="270545"/>
                  <a:pt x="401152" y="271015"/>
                  <a:pt x="397863" y="271015"/>
                </a:cubicBezTo>
                <a:cubicBezTo>
                  <a:pt x="388700" y="271015"/>
                  <a:pt x="382121" y="268666"/>
                  <a:pt x="378127" y="263967"/>
                </a:cubicBezTo>
                <a:cubicBezTo>
                  <a:pt x="377187" y="264202"/>
                  <a:pt x="375895" y="264319"/>
                  <a:pt x="374250" y="264319"/>
                </a:cubicBezTo>
                <a:cubicBezTo>
                  <a:pt x="368847" y="264319"/>
                  <a:pt x="364735" y="261852"/>
                  <a:pt x="361915" y="256918"/>
                </a:cubicBezTo>
                <a:cubicBezTo>
                  <a:pt x="359566" y="257153"/>
                  <a:pt x="356570" y="255920"/>
                  <a:pt x="352929" y="253218"/>
                </a:cubicBezTo>
                <a:cubicBezTo>
                  <a:pt x="349287" y="250516"/>
                  <a:pt x="347701" y="247873"/>
                  <a:pt x="348171" y="245288"/>
                </a:cubicBezTo>
                <a:cubicBezTo>
                  <a:pt x="344412" y="244348"/>
                  <a:pt x="341299" y="242058"/>
                  <a:pt x="338832" y="238416"/>
                </a:cubicBezTo>
                <a:cubicBezTo>
                  <a:pt x="336365" y="234774"/>
                  <a:pt x="335249" y="230604"/>
                  <a:pt x="335484" y="225905"/>
                </a:cubicBezTo>
                <a:cubicBezTo>
                  <a:pt x="332899" y="224965"/>
                  <a:pt x="330902" y="223085"/>
                  <a:pt x="329493" y="220266"/>
                </a:cubicBezTo>
                <a:cubicBezTo>
                  <a:pt x="328083" y="217447"/>
                  <a:pt x="327378" y="214275"/>
                  <a:pt x="327378" y="210751"/>
                </a:cubicBezTo>
                <a:cubicBezTo>
                  <a:pt x="327378" y="206991"/>
                  <a:pt x="327965" y="204289"/>
                  <a:pt x="329140" y="202645"/>
                </a:cubicBezTo>
                <a:cubicBezTo>
                  <a:pt x="326556" y="198651"/>
                  <a:pt x="325263" y="194069"/>
                  <a:pt x="325263" y="188900"/>
                </a:cubicBezTo>
                <a:cubicBezTo>
                  <a:pt x="325263" y="183496"/>
                  <a:pt x="326908" y="179150"/>
                  <a:pt x="330198" y="175861"/>
                </a:cubicBezTo>
                <a:cubicBezTo>
                  <a:pt x="327613" y="173981"/>
                  <a:pt x="326321" y="171162"/>
                  <a:pt x="326321" y="167402"/>
                </a:cubicBezTo>
                <a:cubicBezTo>
                  <a:pt x="326321" y="165053"/>
                  <a:pt x="326908" y="162703"/>
                  <a:pt x="328083" y="160354"/>
                </a:cubicBezTo>
                <a:cubicBezTo>
                  <a:pt x="329258" y="158004"/>
                  <a:pt x="330785" y="156360"/>
                  <a:pt x="332664" y="155420"/>
                </a:cubicBezTo>
                <a:cubicBezTo>
                  <a:pt x="332195" y="152131"/>
                  <a:pt x="332605" y="149018"/>
                  <a:pt x="333898" y="146081"/>
                </a:cubicBezTo>
                <a:cubicBezTo>
                  <a:pt x="335190" y="143144"/>
                  <a:pt x="337011" y="140970"/>
                  <a:pt x="339360" y="139561"/>
                </a:cubicBezTo>
                <a:cubicBezTo>
                  <a:pt x="338891" y="138856"/>
                  <a:pt x="338656" y="137799"/>
                  <a:pt x="338656" y="136389"/>
                </a:cubicBezTo>
                <a:cubicBezTo>
                  <a:pt x="338656" y="134274"/>
                  <a:pt x="339419" y="132160"/>
                  <a:pt x="340946" y="130045"/>
                </a:cubicBezTo>
                <a:cubicBezTo>
                  <a:pt x="342473" y="127931"/>
                  <a:pt x="344177" y="126639"/>
                  <a:pt x="346057" y="126169"/>
                </a:cubicBezTo>
                <a:cubicBezTo>
                  <a:pt x="345822" y="125464"/>
                  <a:pt x="345704" y="124524"/>
                  <a:pt x="345704" y="123349"/>
                </a:cubicBezTo>
                <a:cubicBezTo>
                  <a:pt x="345704" y="118415"/>
                  <a:pt x="347584" y="114127"/>
                  <a:pt x="351343" y="110486"/>
                </a:cubicBezTo>
                <a:cubicBezTo>
                  <a:pt x="355102" y="106844"/>
                  <a:pt x="358744" y="105258"/>
                  <a:pt x="362268" y="105728"/>
                </a:cubicBezTo>
                <a:cubicBezTo>
                  <a:pt x="362268" y="102439"/>
                  <a:pt x="363736" y="99678"/>
                  <a:pt x="366673" y="97446"/>
                </a:cubicBezTo>
                <a:cubicBezTo>
                  <a:pt x="369610" y="95214"/>
                  <a:pt x="373428" y="94098"/>
                  <a:pt x="378127" y="94098"/>
                </a:cubicBezTo>
                <a:cubicBezTo>
                  <a:pt x="380242" y="94098"/>
                  <a:pt x="381886" y="94215"/>
                  <a:pt x="383061" y="94450"/>
                </a:cubicBezTo>
                <a:cubicBezTo>
                  <a:pt x="384706" y="90926"/>
                  <a:pt x="387525" y="88048"/>
                  <a:pt x="391519" y="85816"/>
                </a:cubicBezTo>
                <a:cubicBezTo>
                  <a:pt x="395513" y="83584"/>
                  <a:pt x="399625" y="82468"/>
                  <a:pt x="403854" y="82468"/>
                </a:cubicBezTo>
                <a:cubicBezTo>
                  <a:pt x="406673" y="82468"/>
                  <a:pt x="409023" y="83055"/>
                  <a:pt x="410903" y="84230"/>
                </a:cubicBezTo>
                <a:cubicBezTo>
                  <a:pt x="414192" y="81411"/>
                  <a:pt x="418304" y="80001"/>
                  <a:pt x="423238" y="80001"/>
                </a:cubicBezTo>
                <a:close/>
                <a:moveTo>
                  <a:pt x="3292034" y="79648"/>
                </a:moveTo>
                <a:cubicBezTo>
                  <a:pt x="3293210" y="79648"/>
                  <a:pt x="3294736" y="79883"/>
                  <a:pt x="3296617" y="80353"/>
                </a:cubicBezTo>
                <a:lnTo>
                  <a:pt x="3299788" y="80001"/>
                </a:lnTo>
                <a:cubicBezTo>
                  <a:pt x="3302608" y="80001"/>
                  <a:pt x="3305016" y="80530"/>
                  <a:pt x="3307012" y="81587"/>
                </a:cubicBezTo>
                <a:cubicBezTo>
                  <a:pt x="3309009" y="82644"/>
                  <a:pt x="3309891" y="83878"/>
                  <a:pt x="3309656" y="85287"/>
                </a:cubicBezTo>
                <a:cubicBezTo>
                  <a:pt x="3314825" y="85757"/>
                  <a:pt x="3319171" y="86932"/>
                  <a:pt x="3322695" y="88812"/>
                </a:cubicBezTo>
                <a:cubicBezTo>
                  <a:pt x="3326219" y="90691"/>
                  <a:pt x="3328334" y="94098"/>
                  <a:pt x="3329039" y="99032"/>
                </a:cubicBezTo>
                <a:cubicBezTo>
                  <a:pt x="3332093" y="98327"/>
                  <a:pt x="3335971" y="99091"/>
                  <a:pt x="3340670" y="101323"/>
                </a:cubicBezTo>
                <a:cubicBezTo>
                  <a:pt x="3345368" y="103555"/>
                  <a:pt x="3349421" y="106961"/>
                  <a:pt x="3352829" y="111543"/>
                </a:cubicBezTo>
                <a:cubicBezTo>
                  <a:pt x="3356234" y="116124"/>
                  <a:pt x="3357938" y="121470"/>
                  <a:pt x="3357938" y="127578"/>
                </a:cubicBezTo>
                <a:cubicBezTo>
                  <a:pt x="3357938" y="128988"/>
                  <a:pt x="3357704" y="131103"/>
                  <a:pt x="3357233" y="133922"/>
                </a:cubicBezTo>
                <a:cubicBezTo>
                  <a:pt x="3359817" y="135097"/>
                  <a:pt x="3362226" y="137916"/>
                  <a:pt x="3364458" y="142380"/>
                </a:cubicBezTo>
                <a:cubicBezTo>
                  <a:pt x="3366690" y="146844"/>
                  <a:pt x="3367806" y="151426"/>
                  <a:pt x="3367806" y="156125"/>
                </a:cubicBezTo>
                <a:cubicBezTo>
                  <a:pt x="3367806" y="164113"/>
                  <a:pt x="3364282" y="169517"/>
                  <a:pt x="3357233" y="172336"/>
                </a:cubicBezTo>
                <a:cubicBezTo>
                  <a:pt x="3355354" y="175626"/>
                  <a:pt x="3352829" y="178210"/>
                  <a:pt x="3349657" y="180090"/>
                </a:cubicBezTo>
                <a:cubicBezTo>
                  <a:pt x="3346485" y="181969"/>
                  <a:pt x="3343019" y="182909"/>
                  <a:pt x="3339260" y="182909"/>
                </a:cubicBezTo>
                <a:cubicBezTo>
                  <a:pt x="3336205" y="182909"/>
                  <a:pt x="3333034" y="182204"/>
                  <a:pt x="3329744" y="180795"/>
                </a:cubicBezTo>
                <a:cubicBezTo>
                  <a:pt x="3327864" y="181969"/>
                  <a:pt x="3325280" y="183027"/>
                  <a:pt x="3321991" y="183966"/>
                </a:cubicBezTo>
                <a:cubicBezTo>
                  <a:pt x="3318701" y="184906"/>
                  <a:pt x="3315412" y="185376"/>
                  <a:pt x="3312123" y="185376"/>
                </a:cubicBezTo>
                <a:cubicBezTo>
                  <a:pt x="3306484" y="185376"/>
                  <a:pt x="3302608" y="184201"/>
                  <a:pt x="3300494" y="181852"/>
                </a:cubicBezTo>
                <a:cubicBezTo>
                  <a:pt x="3298143" y="183731"/>
                  <a:pt x="3294383" y="184671"/>
                  <a:pt x="3289216" y="184671"/>
                </a:cubicBezTo>
                <a:cubicBezTo>
                  <a:pt x="3285456" y="184671"/>
                  <a:pt x="3282049" y="183966"/>
                  <a:pt x="3278994" y="182557"/>
                </a:cubicBezTo>
                <a:cubicBezTo>
                  <a:pt x="3275705" y="184201"/>
                  <a:pt x="3271946" y="185024"/>
                  <a:pt x="3267716" y="185024"/>
                </a:cubicBezTo>
                <a:cubicBezTo>
                  <a:pt x="3263722" y="185024"/>
                  <a:pt x="3260434" y="184436"/>
                  <a:pt x="3257849" y="183261"/>
                </a:cubicBezTo>
                <a:cubicBezTo>
                  <a:pt x="3255499" y="185376"/>
                  <a:pt x="3250683" y="186433"/>
                  <a:pt x="3243399" y="186433"/>
                </a:cubicBezTo>
                <a:cubicBezTo>
                  <a:pt x="3239406" y="186433"/>
                  <a:pt x="3236703" y="186081"/>
                  <a:pt x="3235292" y="185376"/>
                </a:cubicBezTo>
                <a:cubicBezTo>
                  <a:pt x="3235998" y="192190"/>
                  <a:pt x="3235058" y="197241"/>
                  <a:pt x="3232475" y="200530"/>
                </a:cubicBezTo>
                <a:cubicBezTo>
                  <a:pt x="3236939" y="204994"/>
                  <a:pt x="3238699" y="209811"/>
                  <a:pt x="3237761" y="214980"/>
                </a:cubicBezTo>
                <a:cubicBezTo>
                  <a:pt x="3237995" y="215215"/>
                  <a:pt x="3239287" y="216154"/>
                  <a:pt x="3241637" y="217799"/>
                </a:cubicBezTo>
                <a:cubicBezTo>
                  <a:pt x="3243986" y="219444"/>
                  <a:pt x="3245631" y="222146"/>
                  <a:pt x="3246571" y="225905"/>
                </a:cubicBezTo>
                <a:cubicBezTo>
                  <a:pt x="3249156" y="225905"/>
                  <a:pt x="3251563" y="226962"/>
                  <a:pt x="3253796" y="229077"/>
                </a:cubicBezTo>
                <a:cubicBezTo>
                  <a:pt x="3256028" y="231191"/>
                  <a:pt x="3257379" y="233306"/>
                  <a:pt x="3257849" y="235420"/>
                </a:cubicBezTo>
                <a:cubicBezTo>
                  <a:pt x="3258788" y="234481"/>
                  <a:pt x="3260668" y="234011"/>
                  <a:pt x="3263488" y="234011"/>
                </a:cubicBezTo>
                <a:cubicBezTo>
                  <a:pt x="3265602" y="234011"/>
                  <a:pt x="3267482" y="234363"/>
                  <a:pt x="3269126" y="235068"/>
                </a:cubicBezTo>
                <a:cubicBezTo>
                  <a:pt x="3270772" y="235773"/>
                  <a:pt x="3271711" y="236595"/>
                  <a:pt x="3271946" y="237535"/>
                </a:cubicBezTo>
                <a:cubicBezTo>
                  <a:pt x="3273590" y="236595"/>
                  <a:pt x="3275471" y="236125"/>
                  <a:pt x="3277585" y="236125"/>
                </a:cubicBezTo>
                <a:cubicBezTo>
                  <a:pt x="3280639" y="236125"/>
                  <a:pt x="3283459" y="237182"/>
                  <a:pt x="3286044" y="239297"/>
                </a:cubicBezTo>
                <a:cubicBezTo>
                  <a:pt x="3288393" y="238827"/>
                  <a:pt x="3290155" y="238592"/>
                  <a:pt x="3291330" y="238592"/>
                </a:cubicBezTo>
                <a:cubicBezTo>
                  <a:pt x="3293679" y="238592"/>
                  <a:pt x="3295676" y="238945"/>
                  <a:pt x="3297321" y="239649"/>
                </a:cubicBezTo>
                <a:cubicBezTo>
                  <a:pt x="3298025" y="237770"/>
                  <a:pt x="3299905" y="235949"/>
                  <a:pt x="3302960" y="234187"/>
                </a:cubicBezTo>
                <a:cubicBezTo>
                  <a:pt x="3306014" y="232425"/>
                  <a:pt x="3309185" y="231661"/>
                  <a:pt x="3312475" y="231896"/>
                </a:cubicBezTo>
                <a:cubicBezTo>
                  <a:pt x="3314354" y="229547"/>
                  <a:pt x="3316939" y="227667"/>
                  <a:pt x="3320229" y="226257"/>
                </a:cubicBezTo>
                <a:cubicBezTo>
                  <a:pt x="3323518" y="224848"/>
                  <a:pt x="3326808" y="224143"/>
                  <a:pt x="3330097" y="224143"/>
                </a:cubicBezTo>
                <a:cubicBezTo>
                  <a:pt x="3336441" y="224143"/>
                  <a:pt x="3341022" y="226727"/>
                  <a:pt x="3343841" y="231896"/>
                </a:cubicBezTo>
                <a:cubicBezTo>
                  <a:pt x="3344781" y="233776"/>
                  <a:pt x="3345251" y="236008"/>
                  <a:pt x="3345251" y="238592"/>
                </a:cubicBezTo>
                <a:cubicBezTo>
                  <a:pt x="3345251" y="244231"/>
                  <a:pt x="3342667" y="248695"/>
                  <a:pt x="3337498" y="251984"/>
                </a:cubicBezTo>
                <a:cubicBezTo>
                  <a:pt x="3336323" y="252689"/>
                  <a:pt x="3334326" y="253923"/>
                  <a:pt x="3331506" y="255685"/>
                </a:cubicBezTo>
                <a:cubicBezTo>
                  <a:pt x="3328687" y="257447"/>
                  <a:pt x="3326103" y="258798"/>
                  <a:pt x="3323753" y="259738"/>
                </a:cubicBezTo>
                <a:cubicBezTo>
                  <a:pt x="3321404" y="260677"/>
                  <a:pt x="3319289" y="261147"/>
                  <a:pt x="3317409" y="261147"/>
                </a:cubicBezTo>
                <a:cubicBezTo>
                  <a:pt x="3313886" y="265376"/>
                  <a:pt x="3309068" y="267491"/>
                  <a:pt x="3302960" y="267491"/>
                </a:cubicBezTo>
                <a:cubicBezTo>
                  <a:pt x="3300140" y="267491"/>
                  <a:pt x="3298025" y="267256"/>
                  <a:pt x="3296617" y="266786"/>
                </a:cubicBezTo>
                <a:cubicBezTo>
                  <a:pt x="3293796" y="269136"/>
                  <a:pt x="3289685" y="270310"/>
                  <a:pt x="3284282" y="270310"/>
                </a:cubicBezTo>
                <a:cubicBezTo>
                  <a:pt x="3279346" y="270310"/>
                  <a:pt x="3275941" y="269371"/>
                  <a:pt x="3274060" y="267491"/>
                </a:cubicBezTo>
                <a:cubicBezTo>
                  <a:pt x="3272416" y="268196"/>
                  <a:pt x="3270772" y="268548"/>
                  <a:pt x="3269126" y="268548"/>
                </a:cubicBezTo>
                <a:cubicBezTo>
                  <a:pt x="3265837" y="268548"/>
                  <a:pt x="3262783" y="267374"/>
                  <a:pt x="3259964" y="265024"/>
                </a:cubicBezTo>
                <a:cubicBezTo>
                  <a:pt x="3247980" y="265729"/>
                  <a:pt x="3239875" y="261970"/>
                  <a:pt x="3235646" y="253746"/>
                </a:cubicBezTo>
                <a:cubicBezTo>
                  <a:pt x="3232357" y="253746"/>
                  <a:pt x="3228657" y="251691"/>
                  <a:pt x="3224545" y="247579"/>
                </a:cubicBezTo>
                <a:cubicBezTo>
                  <a:pt x="3220433" y="243467"/>
                  <a:pt x="3218142" y="239884"/>
                  <a:pt x="3217672" y="236830"/>
                </a:cubicBezTo>
                <a:cubicBezTo>
                  <a:pt x="3212268" y="234716"/>
                  <a:pt x="3208862" y="230839"/>
                  <a:pt x="3207453" y="225200"/>
                </a:cubicBezTo>
                <a:cubicBezTo>
                  <a:pt x="3207216" y="223320"/>
                  <a:pt x="3207216" y="221558"/>
                  <a:pt x="3207453" y="219914"/>
                </a:cubicBezTo>
                <a:cubicBezTo>
                  <a:pt x="3206512" y="219679"/>
                  <a:pt x="3205748" y="218680"/>
                  <a:pt x="3205161" y="216918"/>
                </a:cubicBezTo>
                <a:cubicBezTo>
                  <a:pt x="3204574" y="215156"/>
                  <a:pt x="3204280" y="213335"/>
                  <a:pt x="3204280" y="211455"/>
                </a:cubicBezTo>
                <a:cubicBezTo>
                  <a:pt x="3204280" y="210046"/>
                  <a:pt x="3204399" y="209106"/>
                  <a:pt x="3204633" y="208636"/>
                </a:cubicBezTo>
                <a:cubicBezTo>
                  <a:pt x="3202753" y="202997"/>
                  <a:pt x="3201813" y="197828"/>
                  <a:pt x="3201813" y="193129"/>
                </a:cubicBezTo>
                <a:cubicBezTo>
                  <a:pt x="3201813" y="188430"/>
                  <a:pt x="3202753" y="184201"/>
                  <a:pt x="3204633" y="180442"/>
                </a:cubicBezTo>
                <a:cubicBezTo>
                  <a:pt x="3203222" y="177858"/>
                  <a:pt x="3202517" y="175038"/>
                  <a:pt x="3202517" y="171984"/>
                </a:cubicBezTo>
                <a:cubicBezTo>
                  <a:pt x="3202517" y="168225"/>
                  <a:pt x="3203340" y="164465"/>
                  <a:pt x="3204985" y="160706"/>
                </a:cubicBezTo>
                <a:cubicBezTo>
                  <a:pt x="3206629" y="156947"/>
                  <a:pt x="3208157" y="154480"/>
                  <a:pt x="3209565" y="153305"/>
                </a:cubicBezTo>
                <a:cubicBezTo>
                  <a:pt x="3209096" y="152131"/>
                  <a:pt x="3209450" y="150075"/>
                  <a:pt x="3210623" y="147138"/>
                </a:cubicBezTo>
                <a:cubicBezTo>
                  <a:pt x="3211799" y="144201"/>
                  <a:pt x="3213384" y="141499"/>
                  <a:pt x="3215382" y="139032"/>
                </a:cubicBezTo>
                <a:cubicBezTo>
                  <a:pt x="3217379" y="136565"/>
                  <a:pt x="3219434" y="135097"/>
                  <a:pt x="3221549" y="134627"/>
                </a:cubicBezTo>
                <a:lnTo>
                  <a:pt x="3221196" y="130750"/>
                </a:lnTo>
                <a:cubicBezTo>
                  <a:pt x="3221196" y="121587"/>
                  <a:pt x="3226131" y="115831"/>
                  <a:pt x="3235998" y="113481"/>
                </a:cubicBezTo>
                <a:cubicBezTo>
                  <a:pt x="3235998" y="109487"/>
                  <a:pt x="3238348" y="105610"/>
                  <a:pt x="3243047" y="101851"/>
                </a:cubicBezTo>
                <a:cubicBezTo>
                  <a:pt x="3247746" y="98092"/>
                  <a:pt x="3251857" y="96447"/>
                  <a:pt x="3255382" y="96917"/>
                </a:cubicBezTo>
                <a:cubicBezTo>
                  <a:pt x="3255852" y="94333"/>
                  <a:pt x="3258142" y="92277"/>
                  <a:pt x="3262254" y="90750"/>
                </a:cubicBezTo>
                <a:cubicBezTo>
                  <a:pt x="3266366" y="89223"/>
                  <a:pt x="3269479" y="88812"/>
                  <a:pt x="3271594" y="89516"/>
                </a:cubicBezTo>
                <a:cubicBezTo>
                  <a:pt x="3273474" y="86462"/>
                  <a:pt x="3277233" y="84347"/>
                  <a:pt x="3282870" y="83173"/>
                </a:cubicBezTo>
                <a:cubicBezTo>
                  <a:pt x="3284986" y="80823"/>
                  <a:pt x="3288040" y="79648"/>
                  <a:pt x="3292034" y="79648"/>
                </a:cubicBezTo>
                <a:close/>
                <a:moveTo>
                  <a:pt x="2006159" y="79648"/>
                </a:moveTo>
                <a:cubicBezTo>
                  <a:pt x="2007333" y="79648"/>
                  <a:pt x="2008861" y="79883"/>
                  <a:pt x="2010740" y="80353"/>
                </a:cubicBezTo>
                <a:lnTo>
                  <a:pt x="2013911" y="80001"/>
                </a:lnTo>
                <a:cubicBezTo>
                  <a:pt x="2016732" y="80001"/>
                  <a:pt x="2019139" y="80530"/>
                  <a:pt x="2021136" y="81587"/>
                </a:cubicBezTo>
                <a:cubicBezTo>
                  <a:pt x="2023134" y="82644"/>
                  <a:pt x="2024015" y="83878"/>
                  <a:pt x="2023779" y="85287"/>
                </a:cubicBezTo>
                <a:cubicBezTo>
                  <a:pt x="2028949" y="85757"/>
                  <a:pt x="2033296" y="86932"/>
                  <a:pt x="2036819" y="88812"/>
                </a:cubicBezTo>
                <a:cubicBezTo>
                  <a:pt x="2040344" y="90691"/>
                  <a:pt x="2042458" y="94098"/>
                  <a:pt x="2043163" y="99032"/>
                </a:cubicBezTo>
                <a:cubicBezTo>
                  <a:pt x="2046218" y="98327"/>
                  <a:pt x="2050094" y="99091"/>
                  <a:pt x="2054793" y="101323"/>
                </a:cubicBezTo>
                <a:cubicBezTo>
                  <a:pt x="2059492" y="103555"/>
                  <a:pt x="2063545" y="106961"/>
                  <a:pt x="2066953" y="111543"/>
                </a:cubicBezTo>
                <a:cubicBezTo>
                  <a:pt x="2070359" y="116124"/>
                  <a:pt x="2072062" y="121470"/>
                  <a:pt x="2072062" y="127578"/>
                </a:cubicBezTo>
                <a:cubicBezTo>
                  <a:pt x="2072062" y="128988"/>
                  <a:pt x="2071828" y="131103"/>
                  <a:pt x="2071358" y="133922"/>
                </a:cubicBezTo>
                <a:cubicBezTo>
                  <a:pt x="2073941" y="135097"/>
                  <a:pt x="2076350" y="137916"/>
                  <a:pt x="2078582" y="142380"/>
                </a:cubicBezTo>
                <a:cubicBezTo>
                  <a:pt x="2080814" y="146844"/>
                  <a:pt x="2081931" y="151426"/>
                  <a:pt x="2081931" y="156125"/>
                </a:cubicBezTo>
                <a:cubicBezTo>
                  <a:pt x="2081931" y="164113"/>
                  <a:pt x="2078407" y="169517"/>
                  <a:pt x="2071358" y="172336"/>
                </a:cubicBezTo>
                <a:cubicBezTo>
                  <a:pt x="2069478" y="175626"/>
                  <a:pt x="2066953" y="178210"/>
                  <a:pt x="2063781" y="180090"/>
                </a:cubicBezTo>
                <a:cubicBezTo>
                  <a:pt x="2060608" y="181969"/>
                  <a:pt x="2057143" y="182909"/>
                  <a:pt x="2053384" y="182909"/>
                </a:cubicBezTo>
                <a:cubicBezTo>
                  <a:pt x="2050329" y="182909"/>
                  <a:pt x="2047157" y="182204"/>
                  <a:pt x="2043868" y="180795"/>
                </a:cubicBezTo>
                <a:cubicBezTo>
                  <a:pt x="2041989" y="181969"/>
                  <a:pt x="2039404" y="183027"/>
                  <a:pt x="2036115" y="183966"/>
                </a:cubicBezTo>
                <a:cubicBezTo>
                  <a:pt x="2032825" y="184906"/>
                  <a:pt x="2029536" y="185376"/>
                  <a:pt x="2026247" y="185376"/>
                </a:cubicBezTo>
                <a:cubicBezTo>
                  <a:pt x="2020608" y="185376"/>
                  <a:pt x="2016732" y="184201"/>
                  <a:pt x="2014617" y="181852"/>
                </a:cubicBezTo>
                <a:cubicBezTo>
                  <a:pt x="2012268" y="183731"/>
                  <a:pt x="2008508" y="184671"/>
                  <a:pt x="2003339" y="184671"/>
                </a:cubicBezTo>
                <a:cubicBezTo>
                  <a:pt x="1999581" y="184671"/>
                  <a:pt x="1996173" y="183966"/>
                  <a:pt x="1993118" y="182557"/>
                </a:cubicBezTo>
                <a:cubicBezTo>
                  <a:pt x="1989830" y="184201"/>
                  <a:pt x="1986070" y="185024"/>
                  <a:pt x="1981842" y="185024"/>
                </a:cubicBezTo>
                <a:cubicBezTo>
                  <a:pt x="1977847" y="185024"/>
                  <a:pt x="1974557" y="184436"/>
                  <a:pt x="1971973" y="183261"/>
                </a:cubicBezTo>
                <a:cubicBezTo>
                  <a:pt x="1969623" y="185376"/>
                  <a:pt x="1964807" y="186433"/>
                  <a:pt x="1957524" y="186433"/>
                </a:cubicBezTo>
                <a:cubicBezTo>
                  <a:pt x="1953530" y="186433"/>
                  <a:pt x="1950828" y="186081"/>
                  <a:pt x="1949418" y="185376"/>
                </a:cubicBezTo>
                <a:cubicBezTo>
                  <a:pt x="1950123" y="192190"/>
                  <a:pt x="1949183" y="197241"/>
                  <a:pt x="1946599" y="200530"/>
                </a:cubicBezTo>
                <a:cubicBezTo>
                  <a:pt x="1951063" y="204994"/>
                  <a:pt x="1952824" y="209811"/>
                  <a:pt x="1951886" y="214980"/>
                </a:cubicBezTo>
                <a:cubicBezTo>
                  <a:pt x="1952120" y="215215"/>
                  <a:pt x="1953412" y="216154"/>
                  <a:pt x="1955762" y="217799"/>
                </a:cubicBezTo>
                <a:cubicBezTo>
                  <a:pt x="1958111" y="219444"/>
                  <a:pt x="1959756" y="222146"/>
                  <a:pt x="1960696" y="225905"/>
                </a:cubicBezTo>
                <a:cubicBezTo>
                  <a:pt x="1963280" y="225905"/>
                  <a:pt x="1965689" y="226962"/>
                  <a:pt x="1967920" y="229077"/>
                </a:cubicBezTo>
                <a:cubicBezTo>
                  <a:pt x="1970152" y="231191"/>
                  <a:pt x="1971503" y="233306"/>
                  <a:pt x="1971973" y="235420"/>
                </a:cubicBezTo>
                <a:cubicBezTo>
                  <a:pt x="1972914" y="234481"/>
                  <a:pt x="1974793" y="234011"/>
                  <a:pt x="1977612" y="234011"/>
                </a:cubicBezTo>
                <a:cubicBezTo>
                  <a:pt x="1979727" y="234011"/>
                  <a:pt x="1981606" y="234363"/>
                  <a:pt x="1983251" y="235068"/>
                </a:cubicBezTo>
                <a:cubicBezTo>
                  <a:pt x="1984895" y="235773"/>
                  <a:pt x="1985835" y="236595"/>
                  <a:pt x="1986070" y="237535"/>
                </a:cubicBezTo>
                <a:cubicBezTo>
                  <a:pt x="1987715" y="236595"/>
                  <a:pt x="1989595" y="236125"/>
                  <a:pt x="1991709" y="236125"/>
                </a:cubicBezTo>
                <a:cubicBezTo>
                  <a:pt x="1994764" y="236125"/>
                  <a:pt x="1997583" y="237182"/>
                  <a:pt x="2000167" y="239297"/>
                </a:cubicBezTo>
                <a:cubicBezTo>
                  <a:pt x="2002517" y="238827"/>
                  <a:pt x="2004280" y="238592"/>
                  <a:pt x="2005453" y="238592"/>
                </a:cubicBezTo>
                <a:cubicBezTo>
                  <a:pt x="2007803" y="238592"/>
                  <a:pt x="2009801" y="238945"/>
                  <a:pt x="2011445" y="239649"/>
                </a:cubicBezTo>
                <a:cubicBezTo>
                  <a:pt x="2012150" y="237770"/>
                  <a:pt x="2014030" y="235949"/>
                  <a:pt x="2017084" y="234187"/>
                </a:cubicBezTo>
                <a:cubicBezTo>
                  <a:pt x="2020138" y="232425"/>
                  <a:pt x="2023311" y="231661"/>
                  <a:pt x="2026599" y="231896"/>
                </a:cubicBezTo>
                <a:cubicBezTo>
                  <a:pt x="2028478" y="229547"/>
                  <a:pt x="2031063" y="227667"/>
                  <a:pt x="2034353" y="226257"/>
                </a:cubicBezTo>
                <a:cubicBezTo>
                  <a:pt x="2037642" y="224848"/>
                  <a:pt x="2040931" y="224143"/>
                  <a:pt x="2044221" y="224143"/>
                </a:cubicBezTo>
                <a:cubicBezTo>
                  <a:pt x="2050564" y="224143"/>
                  <a:pt x="2055146" y="226727"/>
                  <a:pt x="2057965" y="231896"/>
                </a:cubicBezTo>
                <a:cubicBezTo>
                  <a:pt x="2058905" y="233776"/>
                  <a:pt x="2059375" y="236008"/>
                  <a:pt x="2059375" y="238592"/>
                </a:cubicBezTo>
                <a:cubicBezTo>
                  <a:pt x="2059375" y="244231"/>
                  <a:pt x="2056791" y="248695"/>
                  <a:pt x="2051622" y="251984"/>
                </a:cubicBezTo>
                <a:cubicBezTo>
                  <a:pt x="2050447" y="252689"/>
                  <a:pt x="2048451" y="253923"/>
                  <a:pt x="2045630" y="255685"/>
                </a:cubicBezTo>
                <a:cubicBezTo>
                  <a:pt x="2042811" y="257447"/>
                  <a:pt x="2040226" y="258798"/>
                  <a:pt x="2037877" y="259738"/>
                </a:cubicBezTo>
                <a:cubicBezTo>
                  <a:pt x="2035528" y="260677"/>
                  <a:pt x="2033413" y="261147"/>
                  <a:pt x="2031533" y="261147"/>
                </a:cubicBezTo>
                <a:cubicBezTo>
                  <a:pt x="2028010" y="265376"/>
                  <a:pt x="2023192" y="267491"/>
                  <a:pt x="2017084" y="267491"/>
                </a:cubicBezTo>
                <a:cubicBezTo>
                  <a:pt x="2014264" y="267491"/>
                  <a:pt x="2012150" y="267256"/>
                  <a:pt x="2010740" y="266786"/>
                </a:cubicBezTo>
                <a:cubicBezTo>
                  <a:pt x="2007921" y="269136"/>
                  <a:pt x="2003809" y="270310"/>
                  <a:pt x="1998405" y="270310"/>
                </a:cubicBezTo>
                <a:cubicBezTo>
                  <a:pt x="1993471" y="270310"/>
                  <a:pt x="1990065" y="269371"/>
                  <a:pt x="1988185" y="267491"/>
                </a:cubicBezTo>
                <a:cubicBezTo>
                  <a:pt x="1986541" y="268196"/>
                  <a:pt x="1984895" y="268548"/>
                  <a:pt x="1983251" y="268548"/>
                </a:cubicBezTo>
                <a:cubicBezTo>
                  <a:pt x="1979962" y="268548"/>
                  <a:pt x="1976907" y="267374"/>
                  <a:pt x="1974088" y="265024"/>
                </a:cubicBezTo>
                <a:cubicBezTo>
                  <a:pt x="1962105" y="265729"/>
                  <a:pt x="1954000" y="261970"/>
                  <a:pt x="1949770" y="253746"/>
                </a:cubicBezTo>
                <a:cubicBezTo>
                  <a:pt x="1946481" y="253746"/>
                  <a:pt x="1942781" y="251691"/>
                  <a:pt x="1938669" y="247579"/>
                </a:cubicBezTo>
                <a:cubicBezTo>
                  <a:pt x="1934557" y="243467"/>
                  <a:pt x="1932267" y="239884"/>
                  <a:pt x="1931798" y="236830"/>
                </a:cubicBezTo>
                <a:cubicBezTo>
                  <a:pt x="1926392" y="234716"/>
                  <a:pt x="1922986" y="230839"/>
                  <a:pt x="1921577" y="225200"/>
                </a:cubicBezTo>
                <a:cubicBezTo>
                  <a:pt x="1921342" y="223320"/>
                  <a:pt x="1921342" y="221558"/>
                  <a:pt x="1921577" y="219914"/>
                </a:cubicBezTo>
                <a:cubicBezTo>
                  <a:pt x="1920637" y="219679"/>
                  <a:pt x="1919873" y="218680"/>
                  <a:pt x="1919286" y="216918"/>
                </a:cubicBezTo>
                <a:cubicBezTo>
                  <a:pt x="1918698" y="215156"/>
                  <a:pt x="1918404" y="213335"/>
                  <a:pt x="1918404" y="211455"/>
                </a:cubicBezTo>
                <a:cubicBezTo>
                  <a:pt x="1918404" y="210046"/>
                  <a:pt x="1918522" y="209106"/>
                  <a:pt x="1918757" y="208636"/>
                </a:cubicBezTo>
                <a:cubicBezTo>
                  <a:pt x="1916877" y="202997"/>
                  <a:pt x="1915937" y="197828"/>
                  <a:pt x="1915937" y="193129"/>
                </a:cubicBezTo>
                <a:cubicBezTo>
                  <a:pt x="1915937" y="188430"/>
                  <a:pt x="1916877" y="184201"/>
                  <a:pt x="1918757" y="180442"/>
                </a:cubicBezTo>
                <a:cubicBezTo>
                  <a:pt x="1917348" y="177858"/>
                  <a:pt x="1916643" y="175038"/>
                  <a:pt x="1916643" y="171984"/>
                </a:cubicBezTo>
                <a:cubicBezTo>
                  <a:pt x="1916643" y="168225"/>
                  <a:pt x="1917464" y="164465"/>
                  <a:pt x="1919110" y="160706"/>
                </a:cubicBezTo>
                <a:cubicBezTo>
                  <a:pt x="1920754" y="156947"/>
                  <a:pt x="1922281" y="154480"/>
                  <a:pt x="1923691" y="153305"/>
                </a:cubicBezTo>
                <a:cubicBezTo>
                  <a:pt x="1923221" y="152131"/>
                  <a:pt x="1923573" y="150075"/>
                  <a:pt x="1924748" y="147138"/>
                </a:cubicBezTo>
                <a:cubicBezTo>
                  <a:pt x="1925924" y="144201"/>
                  <a:pt x="1927509" y="141499"/>
                  <a:pt x="1929505" y="139032"/>
                </a:cubicBezTo>
                <a:cubicBezTo>
                  <a:pt x="1931503" y="136565"/>
                  <a:pt x="1933559" y="135097"/>
                  <a:pt x="1935673" y="134627"/>
                </a:cubicBezTo>
                <a:lnTo>
                  <a:pt x="1935321" y="130750"/>
                </a:lnTo>
                <a:cubicBezTo>
                  <a:pt x="1935321" y="121587"/>
                  <a:pt x="1940255" y="115831"/>
                  <a:pt x="1950123" y="113481"/>
                </a:cubicBezTo>
                <a:cubicBezTo>
                  <a:pt x="1950123" y="109487"/>
                  <a:pt x="1952473" y="105610"/>
                  <a:pt x="1957172" y="101851"/>
                </a:cubicBezTo>
                <a:cubicBezTo>
                  <a:pt x="1961871" y="98092"/>
                  <a:pt x="1965982" y="96447"/>
                  <a:pt x="1969506" y="96917"/>
                </a:cubicBezTo>
                <a:cubicBezTo>
                  <a:pt x="1969977" y="94333"/>
                  <a:pt x="1972267" y="92277"/>
                  <a:pt x="1976380" y="90750"/>
                </a:cubicBezTo>
                <a:cubicBezTo>
                  <a:pt x="1980490" y="89223"/>
                  <a:pt x="1983603" y="88812"/>
                  <a:pt x="1985718" y="89516"/>
                </a:cubicBezTo>
                <a:cubicBezTo>
                  <a:pt x="1987597" y="86462"/>
                  <a:pt x="1991357" y="84347"/>
                  <a:pt x="1996996" y="83173"/>
                </a:cubicBezTo>
                <a:cubicBezTo>
                  <a:pt x="1999110" y="80823"/>
                  <a:pt x="2002165" y="79648"/>
                  <a:pt x="2006159" y="79648"/>
                </a:cubicBezTo>
                <a:close/>
                <a:moveTo>
                  <a:pt x="6438460" y="79296"/>
                </a:moveTo>
                <a:cubicBezTo>
                  <a:pt x="6441279" y="79296"/>
                  <a:pt x="6444099" y="80001"/>
                  <a:pt x="6446919" y="81411"/>
                </a:cubicBezTo>
                <a:cubicBezTo>
                  <a:pt x="6448798" y="80001"/>
                  <a:pt x="6451382" y="79296"/>
                  <a:pt x="6454672" y="79296"/>
                </a:cubicBezTo>
                <a:cubicBezTo>
                  <a:pt x="6457022" y="79296"/>
                  <a:pt x="6459253" y="79648"/>
                  <a:pt x="6461368" y="80353"/>
                </a:cubicBezTo>
                <a:cubicBezTo>
                  <a:pt x="6463483" y="81058"/>
                  <a:pt x="6464892" y="81881"/>
                  <a:pt x="6465597" y="82820"/>
                </a:cubicBezTo>
                <a:cubicBezTo>
                  <a:pt x="6467477" y="82350"/>
                  <a:pt x="6469474" y="82762"/>
                  <a:pt x="6471588" y="84054"/>
                </a:cubicBezTo>
                <a:cubicBezTo>
                  <a:pt x="6473703" y="85346"/>
                  <a:pt x="6474995" y="86932"/>
                  <a:pt x="6475465" y="88812"/>
                </a:cubicBezTo>
                <a:cubicBezTo>
                  <a:pt x="6479459" y="88812"/>
                  <a:pt x="6482925" y="90045"/>
                  <a:pt x="6485862" y="92512"/>
                </a:cubicBezTo>
                <a:cubicBezTo>
                  <a:pt x="6488799" y="94979"/>
                  <a:pt x="6491031" y="97798"/>
                  <a:pt x="6492558" y="100970"/>
                </a:cubicBezTo>
                <a:cubicBezTo>
                  <a:pt x="6494085" y="104142"/>
                  <a:pt x="6494731" y="106550"/>
                  <a:pt x="6494496" y="108195"/>
                </a:cubicBezTo>
                <a:cubicBezTo>
                  <a:pt x="6498490" y="110075"/>
                  <a:pt x="6501310" y="113129"/>
                  <a:pt x="6502954" y="117358"/>
                </a:cubicBezTo>
                <a:cubicBezTo>
                  <a:pt x="6504599" y="121117"/>
                  <a:pt x="6505421" y="124406"/>
                  <a:pt x="6505421" y="127226"/>
                </a:cubicBezTo>
                <a:cubicBezTo>
                  <a:pt x="6505421" y="131925"/>
                  <a:pt x="6503659" y="135567"/>
                  <a:pt x="6500135" y="138151"/>
                </a:cubicBezTo>
                <a:cubicBezTo>
                  <a:pt x="6497785" y="139796"/>
                  <a:pt x="6495318" y="140618"/>
                  <a:pt x="6492734" y="140618"/>
                </a:cubicBezTo>
                <a:cubicBezTo>
                  <a:pt x="6488504" y="140618"/>
                  <a:pt x="6484452" y="138856"/>
                  <a:pt x="6480575" y="135332"/>
                </a:cubicBezTo>
                <a:cubicBezTo>
                  <a:pt x="6476698" y="131807"/>
                  <a:pt x="6474173" y="127461"/>
                  <a:pt x="6472998" y="122292"/>
                </a:cubicBezTo>
                <a:cubicBezTo>
                  <a:pt x="6469943" y="121822"/>
                  <a:pt x="6467007" y="120706"/>
                  <a:pt x="6464187" y="118944"/>
                </a:cubicBezTo>
                <a:cubicBezTo>
                  <a:pt x="6461368" y="117182"/>
                  <a:pt x="6459136" y="115243"/>
                  <a:pt x="6457491" y="113129"/>
                </a:cubicBezTo>
                <a:cubicBezTo>
                  <a:pt x="6456787" y="113364"/>
                  <a:pt x="6455025" y="113481"/>
                  <a:pt x="6452205" y="113481"/>
                </a:cubicBezTo>
                <a:cubicBezTo>
                  <a:pt x="6449620" y="113481"/>
                  <a:pt x="6447858" y="113364"/>
                  <a:pt x="6446919" y="113129"/>
                </a:cubicBezTo>
                <a:cubicBezTo>
                  <a:pt x="6444804" y="115243"/>
                  <a:pt x="6442454" y="116301"/>
                  <a:pt x="6439870" y="116301"/>
                </a:cubicBezTo>
                <a:cubicBezTo>
                  <a:pt x="6437286" y="116301"/>
                  <a:pt x="6434819" y="115478"/>
                  <a:pt x="6432469" y="113834"/>
                </a:cubicBezTo>
                <a:cubicBezTo>
                  <a:pt x="6429414" y="118533"/>
                  <a:pt x="6424951" y="120882"/>
                  <a:pt x="6419077" y="120882"/>
                </a:cubicBezTo>
                <a:cubicBezTo>
                  <a:pt x="6416023" y="125111"/>
                  <a:pt x="6413321" y="128342"/>
                  <a:pt x="6410971" y="130574"/>
                </a:cubicBezTo>
                <a:cubicBezTo>
                  <a:pt x="6408622" y="132806"/>
                  <a:pt x="6405450" y="133687"/>
                  <a:pt x="6401456" y="133217"/>
                </a:cubicBezTo>
                <a:cubicBezTo>
                  <a:pt x="6401691" y="133922"/>
                  <a:pt x="6401808" y="134979"/>
                  <a:pt x="6401808" y="136389"/>
                </a:cubicBezTo>
                <a:cubicBezTo>
                  <a:pt x="6401808" y="139208"/>
                  <a:pt x="6401103" y="141675"/>
                  <a:pt x="6399694" y="143790"/>
                </a:cubicBezTo>
                <a:cubicBezTo>
                  <a:pt x="6398284" y="145904"/>
                  <a:pt x="6396698" y="147843"/>
                  <a:pt x="6394936" y="149605"/>
                </a:cubicBezTo>
                <a:cubicBezTo>
                  <a:pt x="6393174" y="151367"/>
                  <a:pt x="6391823" y="152718"/>
                  <a:pt x="6390883" y="153658"/>
                </a:cubicBezTo>
                <a:cubicBezTo>
                  <a:pt x="6392057" y="157182"/>
                  <a:pt x="6392645" y="160471"/>
                  <a:pt x="6392645" y="163526"/>
                </a:cubicBezTo>
                <a:cubicBezTo>
                  <a:pt x="6392645" y="168930"/>
                  <a:pt x="6391001" y="175391"/>
                  <a:pt x="6387711" y="182909"/>
                </a:cubicBezTo>
                <a:cubicBezTo>
                  <a:pt x="6388886" y="184554"/>
                  <a:pt x="6389884" y="186844"/>
                  <a:pt x="6390707" y="189781"/>
                </a:cubicBezTo>
                <a:cubicBezTo>
                  <a:pt x="6391529" y="192718"/>
                  <a:pt x="6391940" y="195596"/>
                  <a:pt x="6391940" y="198416"/>
                </a:cubicBezTo>
                <a:cubicBezTo>
                  <a:pt x="6391940" y="200060"/>
                  <a:pt x="6391823" y="201235"/>
                  <a:pt x="6391588" y="201940"/>
                </a:cubicBezTo>
                <a:cubicBezTo>
                  <a:pt x="6393232" y="203115"/>
                  <a:pt x="6394701" y="205112"/>
                  <a:pt x="6395993" y="207931"/>
                </a:cubicBezTo>
                <a:cubicBezTo>
                  <a:pt x="6397286" y="210751"/>
                  <a:pt x="6397932" y="213453"/>
                  <a:pt x="6397932" y="216037"/>
                </a:cubicBezTo>
                <a:cubicBezTo>
                  <a:pt x="6403805" y="217917"/>
                  <a:pt x="6408680" y="220619"/>
                  <a:pt x="6412557" y="224143"/>
                </a:cubicBezTo>
                <a:cubicBezTo>
                  <a:pt x="6416434" y="227667"/>
                  <a:pt x="6418372" y="230956"/>
                  <a:pt x="6418372" y="234011"/>
                </a:cubicBezTo>
                <a:cubicBezTo>
                  <a:pt x="6420957" y="231896"/>
                  <a:pt x="6423776" y="230839"/>
                  <a:pt x="6426830" y="230839"/>
                </a:cubicBezTo>
                <a:cubicBezTo>
                  <a:pt x="6429650" y="230839"/>
                  <a:pt x="6432410" y="231544"/>
                  <a:pt x="6435112" y="232953"/>
                </a:cubicBezTo>
                <a:cubicBezTo>
                  <a:pt x="6437814" y="234363"/>
                  <a:pt x="6439870" y="236243"/>
                  <a:pt x="6441279" y="238592"/>
                </a:cubicBezTo>
                <a:cubicBezTo>
                  <a:pt x="6442454" y="238357"/>
                  <a:pt x="6443864" y="238240"/>
                  <a:pt x="6445509" y="238240"/>
                </a:cubicBezTo>
                <a:cubicBezTo>
                  <a:pt x="6449033" y="238240"/>
                  <a:pt x="6452088" y="239415"/>
                  <a:pt x="6454672" y="241764"/>
                </a:cubicBezTo>
                <a:cubicBezTo>
                  <a:pt x="6455612" y="239884"/>
                  <a:pt x="6457961" y="237887"/>
                  <a:pt x="6461721" y="235773"/>
                </a:cubicBezTo>
                <a:cubicBezTo>
                  <a:pt x="6465480" y="233658"/>
                  <a:pt x="6468534" y="232718"/>
                  <a:pt x="6470883" y="232953"/>
                </a:cubicBezTo>
                <a:cubicBezTo>
                  <a:pt x="6472293" y="230604"/>
                  <a:pt x="6474232" y="228842"/>
                  <a:pt x="6476698" y="227667"/>
                </a:cubicBezTo>
                <a:cubicBezTo>
                  <a:pt x="6479166" y="226492"/>
                  <a:pt x="6481808" y="225905"/>
                  <a:pt x="6484628" y="225905"/>
                </a:cubicBezTo>
                <a:cubicBezTo>
                  <a:pt x="6486508" y="225905"/>
                  <a:pt x="6487800" y="226022"/>
                  <a:pt x="6488504" y="226257"/>
                </a:cubicBezTo>
                <a:cubicBezTo>
                  <a:pt x="6491559" y="222498"/>
                  <a:pt x="6495671" y="220619"/>
                  <a:pt x="6500840" y="220619"/>
                </a:cubicBezTo>
                <a:cubicBezTo>
                  <a:pt x="6505303" y="220619"/>
                  <a:pt x="6509181" y="222146"/>
                  <a:pt x="6512469" y="225200"/>
                </a:cubicBezTo>
                <a:cubicBezTo>
                  <a:pt x="6515759" y="228254"/>
                  <a:pt x="6517403" y="232014"/>
                  <a:pt x="6517403" y="236478"/>
                </a:cubicBezTo>
                <a:cubicBezTo>
                  <a:pt x="6517403" y="241647"/>
                  <a:pt x="6515230" y="245934"/>
                  <a:pt x="6510884" y="249341"/>
                </a:cubicBezTo>
                <a:cubicBezTo>
                  <a:pt x="6506537" y="252748"/>
                  <a:pt x="6501662" y="254451"/>
                  <a:pt x="6496258" y="254451"/>
                </a:cubicBezTo>
                <a:cubicBezTo>
                  <a:pt x="6494144" y="254451"/>
                  <a:pt x="6492616" y="254334"/>
                  <a:pt x="6491676" y="254099"/>
                </a:cubicBezTo>
                <a:cubicBezTo>
                  <a:pt x="6493556" y="254569"/>
                  <a:pt x="6493380" y="255626"/>
                  <a:pt x="6491148" y="257271"/>
                </a:cubicBezTo>
                <a:cubicBezTo>
                  <a:pt x="6488916" y="258915"/>
                  <a:pt x="6485803" y="260501"/>
                  <a:pt x="6481808" y="262028"/>
                </a:cubicBezTo>
                <a:cubicBezTo>
                  <a:pt x="6477814" y="263556"/>
                  <a:pt x="6474643" y="264202"/>
                  <a:pt x="6472293" y="263967"/>
                </a:cubicBezTo>
                <a:cubicBezTo>
                  <a:pt x="6470179" y="266551"/>
                  <a:pt x="6467359" y="268490"/>
                  <a:pt x="6463835" y="269782"/>
                </a:cubicBezTo>
                <a:cubicBezTo>
                  <a:pt x="6460311" y="271074"/>
                  <a:pt x="6456669" y="271720"/>
                  <a:pt x="6452910" y="271720"/>
                </a:cubicBezTo>
                <a:cubicBezTo>
                  <a:pt x="6448211" y="271720"/>
                  <a:pt x="6444922" y="270898"/>
                  <a:pt x="6443042" y="269253"/>
                </a:cubicBezTo>
                <a:cubicBezTo>
                  <a:pt x="6441397" y="269958"/>
                  <a:pt x="6439635" y="270310"/>
                  <a:pt x="6437755" y="270310"/>
                </a:cubicBezTo>
                <a:cubicBezTo>
                  <a:pt x="6433292" y="270310"/>
                  <a:pt x="6429533" y="268783"/>
                  <a:pt x="6426478" y="265729"/>
                </a:cubicBezTo>
                <a:cubicBezTo>
                  <a:pt x="6423658" y="266904"/>
                  <a:pt x="6421192" y="267491"/>
                  <a:pt x="6419077" y="267491"/>
                </a:cubicBezTo>
                <a:cubicBezTo>
                  <a:pt x="6415318" y="267491"/>
                  <a:pt x="6411617" y="266493"/>
                  <a:pt x="6407976" y="264495"/>
                </a:cubicBezTo>
                <a:cubicBezTo>
                  <a:pt x="6404334" y="262498"/>
                  <a:pt x="6401808" y="260090"/>
                  <a:pt x="6400398" y="257271"/>
                </a:cubicBezTo>
                <a:cubicBezTo>
                  <a:pt x="6395935" y="257741"/>
                  <a:pt x="6391529" y="256390"/>
                  <a:pt x="6387183" y="253218"/>
                </a:cubicBezTo>
                <a:cubicBezTo>
                  <a:pt x="6382836" y="250046"/>
                  <a:pt x="6380311" y="246346"/>
                  <a:pt x="6379605" y="242116"/>
                </a:cubicBezTo>
                <a:cubicBezTo>
                  <a:pt x="6372557" y="239062"/>
                  <a:pt x="6367740" y="230839"/>
                  <a:pt x="6365156" y="217447"/>
                </a:cubicBezTo>
                <a:cubicBezTo>
                  <a:pt x="6363746" y="216272"/>
                  <a:pt x="6362689" y="214510"/>
                  <a:pt x="6361984" y="212160"/>
                </a:cubicBezTo>
                <a:cubicBezTo>
                  <a:pt x="6361279" y="209811"/>
                  <a:pt x="6360927" y="207461"/>
                  <a:pt x="6360927" y="205112"/>
                </a:cubicBezTo>
                <a:cubicBezTo>
                  <a:pt x="6360927" y="203467"/>
                  <a:pt x="6361044" y="202292"/>
                  <a:pt x="6361279" y="201588"/>
                </a:cubicBezTo>
                <a:cubicBezTo>
                  <a:pt x="6357285" y="193599"/>
                  <a:pt x="6355288" y="185376"/>
                  <a:pt x="6355288" y="176918"/>
                </a:cubicBezTo>
                <a:cubicBezTo>
                  <a:pt x="6355288" y="169164"/>
                  <a:pt x="6356933" y="162821"/>
                  <a:pt x="6360222" y="157887"/>
                </a:cubicBezTo>
                <a:cubicBezTo>
                  <a:pt x="6359752" y="155537"/>
                  <a:pt x="6359517" y="153775"/>
                  <a:pt x="6359517" y="152600"/>
                </a:cubicBezTo>
                <a:cubicBezTo>
                  <a:pt x="6359517" y="148606"/>
                  <a:pt x="6360457" y="144788"/>
                  <a:pt x="6362337" y="141147"/>
                </a:cubicBezTo>
                <a:cubicBezTo>
                  <a:pt x="6364216" y="137505"/>
                  <a:pt x="6366565" y="134862"/>
                  <a:pt x="6369385" y="133217"/>
                </a:cubicBezTo>
                <a:cubicBezTo>
                  <a:pt x="6368915" y="132042"/>
                  <a:pt x="6368680" y="130398"/>
                  <a:pt x="6368680" y="128283"/>
                </a:cubicBezTo>
                <a:cubicBezTo>
                  <a:pt x="6368680" y="124524"/>
                  <a:pt x="6369913" y="121058"/>
                  <a:pt x="6372381" y="117887"/>
                </a:cubicBezTo>
                <a:cubicBezTo>
                  <a:pt x="6374847" y="114715"/>
                  <a:pt x="6377256" y="112776"/>
                  <a:pt x="6379605" y="112072"/>
                </a:cubicBezTo>
                <a:cubicBezTo>
                  <a:pt x="6380545" y="108782"/>
                  <a:pt x="6382836" y="105669"/>
                  <a:pt x="6386478" y="102732"/>
                </a:cubicBezTo>
                <a:cubicBezTo>
                  <a:pt x="6390119" y="99795"/>
                  <a:pt x="6393938" y="98445"/>
                  <a:pt x="6397932" y="98679"/>
                </a:cubicBezTo>
                <a:cubicBezTo>
                  <a:pt x="6402631" y="91631"/>
                  <a:pt x="6407329" y="88459"/>
                  <a:pt x="6412028" y="89164"/>
                </a:cubicBezTo>
                <a:cubicBezTo>
                  <a:pt x="6414143" y="86345"/>
                  <a:pt x="6417021" y="84347"/>
                  <a:pt x="6420663" y="83173"/>
                </a:cubicBezTo>
                <a:cubicBezTo>
                  <a:pt x="6424304" y="81998"/>
                  <a:pt x="6427652" y="81528"/>
                  <a:pt x="6430707" y="81763"/>
                </a:cubicBezTo>
                <a:cubicBezTo>
                  <a:pt x="6433057" y="80118"/>
                  <a:pt x="6435641" y="79296"/>
                  <a:pt x="6438460" y="79296"/>
                </a:cubicBezTo>
                <a:close/>
                <a:moveTo>
                  <a:pt x="5857435" y="79296"/>
                </a:moveTo>
                <a:cubicBezTo>
                  <a:pt x="5860254" y="79296"/>
                  <a:pt x="5863074" y="80001"/>
                  <a:pt x="5865894" y="81411"/>
                </a:cubicBezTo>
                <a:cubicBezTo>
                  <a:pt x="5867773" y="80001"/>
                  <a:pt x="5870357" y="79296"/>
                  <a:pt x="5873647" y="79296"/>
                </a:cubicBezTo>
                <a:cubicBezTo>
                  <a:pt x="5875997" y="79296"/>
                  <a:pt x="5878228" y="79648"/>
                  <a:pt x="5880343" y="80353"/>
                </a:cubicBezTo>
                <a:cubicBezTo>
                  <a:pt x="5882458" y="81058"/>
                  <a:pt x="5883867" y="81881"/>
                  <a:pt x="5884572" y="82820"/>
                </a:cubicBezTo>
                <a:cubicBezTo>
                  <a:pt x="5886452" y="82350"/>
                  <a:pt x="5888449" y="82762"/>
                  <a:pt x="5890563" y="84054"/>
                </a:cubicBezTo>
                <a:cubicBezTo>
                  <a:pt x="5892678" y="85346"/>
                  <a:pt x="5893970" y="86932"/>
                  <a:pt x="5894440" y="88812"/>
                </a:cubicBezTo>
                <a:cubicBezTo>
                  <a:pt x="5898434" y="88812"/>
                  <a:pt x="5901900" y="90045"/>
                  <a:pt x="5904837" y="92512"/>
                </a:cubicBezTo>
                <a:cubicBezTo>
                  <a:pt x="5907774" y="94979"/>
                  <a:pt x="5910006" y="97798"/>
                  <a:pt x="5911533" y="100970"/>
                </a:cubicBezTo>
                <a:cubicBezTo>
                  <a:pt x="5913060" y="104142"/>
                  <a:pt x="5913706" y="106550"/>
                  <a:pt x="5913471" y="108195"/>
                </a:cubicBezTo>
                <a:cubicBezTo>
                  <a:pt x="5917465" y="110075"/>
                  <a:pt x="5920285" y="113129"/>
                  <a:pt x="5921929" y="117358"/>
                </a:cubicBezTo>
                <a:cubicBezTo>
                  <a:pt x="5923574" y="121117"/>
                  <a:pt x="5924396" y="124406"/>
                  <a:pt x="5924396" y="127226"/>
                </a:cubicBezTo>
                <a:cubicBezTo>
                  <a:pt x="5924396" y="131925"/>
                  <a:pt x="5922634" y="135567"/>
                  <a:pt x="5919110" y="138151"/>
                </a:cubicBezTo>
                <a:cubicBezTo>
                  <a:pt x="5916760" y="139796"/>
                  <a:pt x="5914293" y="140618"/>
                  <a:pt x="5911709" y="140618"/>
                </a:cubicBezTo>
                <a:cubicBezTo>
                  <a:pt x="5907479" y="140618"/>
                  <a:pt x="5903427" y="138856"/>
                  <a:pt x="5899550" y="135332"/>
                </a:cubicBezTo>
                <a:cubicBezTo>
                  <a:pt x="5895673" y="131807"/>
                  <a:pt x="5893148" y="127461"/>
                  <a:pt x="5891973" y="122292"/>
                </a:cubicBezTo>
                <a:cubicBezTo>
                  <a:pt x="5888918" y="121822"/>
                  <a:pt x="5885982" y="120706"/>
                  <a:pt x="5883162" y="118944"/>
                </a:cubicBezTo>
                <a:cubicBezTo>
                  <a:pt x="5880343" y="117182"/>
                  <a:pt x="5878111" y="115243"/>
                  <a:pt x="5876466" y="113129"/>
                </a:cubicBezTo>
                <a:cubicBezTo>
                  <a:pt x="5875762" y="113364"/>
                  <a:pt x="5874000" y="113481"/>
                  <a:pt x="5871180" y="113481"/>
                </a:cubicBezTo>
                <a:cubicBezTo>
                  <a:pt x="5868595" y="113481"/>
                  <a:pt x="5866833" y="113364"/>
                  <a:pt x="5865894" y="113129"/>
                </a:cubicBezTo>
                <a:cubicBezTo>
                  <a:pt x="5863779" y="115243"/>
                  <a:pt x="5861429" y="116301"/>
                  <a:pt x="5858845" y="116301"/>
                </a:cubicBezTo>
                <a:cubicBezTo>
                  <a:pt x="5856261" y="116301"/>
                  <a:pt x="5853794" y="115478"/>
                  <a:pt x="5851444" y="113834"/>
                </a:cubicBezTo>
                <a:cubicBezTo>
                  <a:pt x="5848389" y="118533"/>
                  <a:pt x="5843926" y="120882"/>
                  <a:pt x="5838052" y="120882"/>
                </a:cubicBezTo>
                <a:cubicBezTo>
                  <a:pt x="5834998" y="125111"/>
                  <a:pt x="5832296" y="128342"/>
                  <a:pt x="5829946" y="130574"/>
                </a:cubicBezTo>
                <a:cubicBezTo>
                  <a:pt x="5827597" y="132806"/>
                  <a:pt x="5824425" y="133687"/>
                  <a:pt x="5820431" y="133217"/>
                </a:cubicBezTo>
                <a:cubicBezTo>
                  <a:pt x="5820666" y="133922"/>
                  <a:pt x="5820783" y="134979"/>
                  <a:pt x="5820783" y="136389"/>
                </a:cubicBezTo>
                <a:cubicBezTo>
                  <a:pt x="5820783" y="139208"/>
                  <a:pt x="5820078" y="141675"/>
                  <a:pt x="5818669" y="143790"/>
                </a:cubicBezTo>
                <a:cubicBezTo>
                  <a:pt x="5817259" y="145904"/>
                  <a:pt x="5815673" y="147843"/>
                  <a:pt x="5813911" y="149605"/>
                </a:cubicBezTo>
                <a:cubicBezTo>
                  <a:pt x="5812149" y="151367"/>
                  <a:pt x="5810798" y="152718"/>
                  <a:pt x="5809858" y="153658"/>
                </a:cubicBezTo>
                <a:cubicBezTo>
                  <a:pt x="5811032" y="157182"/>
                  <a:pt x="5811620" y="160471"/>
                  <a:pt x="5811620" y="163526"/>
                </a:cubicBezTo>
                <a:cubicBezTo>
                  <a:pt x="5811620" y="168930"/>
                  <a:pt x="5809976" y="175391"/>
                  <a:pt x="5806686" y="182909"/>
                </a:cubicBezTo>
                <a:cubicBezTo>
                  <a:pt x="5807861" y="184554"/>
                  <a:pt x="5808859" y="186844"/>
                  <a:pt x="5809682" y="189781"/>
                </a:cubicBezTo>
                <a:cubicBezTo>
                  <a:pt x="5810504" y="192718"/>
                  <a:pt x="5810915" y="195596"/>
                  <a:pt x="5810915" y="198416"/>
                </a:cubicBezTo>
                <a:cubicBezTo>
                  <a:pt x="5810915" y="200060"/>
                  <a:pt x="5810798" y="201235"/>
                  <a:pt x="5810563" y="201940"/>
                </a:cubicBezTo>
                <a:cubicBezTo>
                  <a:pt x="5812207" y="203115"/>
                  <a:pt x="5813676" y="205112"/>
                  <a:pt x="5814968" y="207931"/>
                </a:cubicBezTo>
                <a:cubicBezTo>
                  <a:pt x="5816261" y="210751"/>
                  <a:pt x="5816907" y="213453"/>
                  <a:pt x="5816907" y="216037"/>
                </a:cubicBezTo>
                <a:cubicBezTo>
                  <a:pt x="5822780" y="217917"/>
                  <a:pt x="5827655" y="220619"/>
                  <a:pt x="5831532" y="224143"/>
                </a:cubicBezTo>
                <a:cubicBezTo>
                  <a:pt x="5835409" y="227667"/>
                  <a:pt x="5837347" y="230956"/>
                  <a:pt x="5837347" y="234011"/>
                </a:cubicBezTo>
                <a:cubicBezTo>
                  <a:pt x="5839931" y="231896"/>
                  <a:pt x="5842751" y="230839"/>
                  <a:pt x="5845805" y="230839"/>
                </a:cubicBezTo>
                <a:cubicBezTo>
                  <a:pt x="5848625" y="230839"/>
                  <a:pt x="5851385" y="231544"/>
                  <a:pt x="5854087" y="232953"/>
                </a:cubicBezTo>
                <a:cubicBezTo>
                  <a:pt x="5856789" y="234363"/>
                  <a:pt x="5858845" y="236243"/>
                  <a:pt x="5860254" y="238592"/>
                </a:cubicBezTo>
                <a:cubicBezTo>
                  <a:pt x="5861429" y="238357"/>
                  <a:pt x="5862839" y="238240"/>
                  <a:pt x="5864484" y="238240"/>
                </a:cubicBezTo>
                <a:cubicBezTo>
                  <a:pt x="5868008" y="238240"/>
                  <a:pt x="5871063" y="239415"/>
                  <a:pt x="5873647" y="241764"/>
                </a:cubicBezTo>
                <a:cubicBezTo>
                  <a:pt x="5874587" y="239884"/>
                  <a:pt x="5876936" y="237887"/>
                  <a:pt x="5880696" y="235773"/>
                </a:cubicBezTo>
                <a:cubicBezTo>
                  <a:pt x="5884455" y="233658"/>
                  <a:pt x="5887509" y="232718"/>
                  <a:pt x="5889858" y="232953"/>
                </a:cubicBezTo>
                <a:cubicBezTo>
                  <a:pt x="5891268" y="230604"/>
                  <a:pt x="5893207" y="228842"/>
                  <a:pt x="5895673" y="227667"/>
                </a:cubicBezTo>
                <a:cubicBezTo>
                  <a:pt x="5898141" y="226492"/>
                  <a:pt x="5900783" y="225905"/>
                  <a:pt x="5903603" y="225905"/>
                </a:cubicBezTo>
                <a:cubicBezTo>
                  <a:pt x="5905483" y="225905"/>
                  <a:pt x="5906775" y="226022"/>
                  <a:pt x="5907479" y="226257"/>
                </a:cubicBezTo>
                <a:cubicBezTo>
                  <a:pt x="5910534" y="222498"/>
                  <a:pt x="5914646" y="220619"/>
                  <a:pt x="5919815" y="220619"/>
                </a:cubicBezTo>
                <a:cubicBezTo>
                  <a:pt x="5924278" y="220619"/>
                  <a:pt x="5928156" y="222146"/>
                  <a:pt x="5931444" y="225200"/>
                </a:cubicBezTo>
                <a:cubicBezTo>
                  <a:pt x="5934734" y="228254"/>
                  <a:pt x="5936378" y="232014"/>
                  <a:pt x="5936378" y="236478"/>
                </a:cubicBezTo>
                <a:cubicBezTo>
                  <a:pt x="5936378" y="241647"/>
                  <a:pt x="5934205" y="245934"/>
                  <a:pt x="5929859" y="249341"/>
                </a:cubicBezTo>
                <a:cubicBezTo>
                  <a:pt x="5925512" y="252748"/>
                  <a:pt x="5920637" y="254451"/>
                  <a:pt x="5915233" y="254451"/>
                </a:cubicBezTo>
                <a:cubicBezTo>
                  <a:pt x="5913119" y="254451"/>
                  <a:pt x="5911591" y="254334"/>
                  <a:pt x="5910651" y="254099"/>
                </a:cubicBezTo>
                <a:cubicBezTo>
                  <a:pt x="5912531" y="254569"/>
                  <a:pt x="5912355" y="255626"/>
                  <a:pt x="5910123" y="257271"/>
                </a:cubicBezTo>
                <a:cubicBezTo>
                  <a:pt x="5907891" y="258915"/>
                  <a:pt x="5904778" y="260501"/>
                  <a:pt x="5900783" y="262028"/>
                </a:cubicBezTo>
                <a:cubicBezTo>
                  <a:pt x="5896789" y="263556"/>
                  <a:pt x="5893618" y="264202"/>
                  <a:pt x="5891268" y="263967"/>
                </a:cubicBezTo>
                <a:cubicBezTo>
                  <a:pt x="5889154" y="266551"/>
                  <a:pt x="5886334" y="268490"/>
                  <a:pt x="5882810" y="269782"/>
                </a:cubicBezTo>
                <a:cubicBezTo>
                  <a:pt x="5879286" y="271074"/>
                  <a:pt x="5875644" y="271720"/>
                  <a:pt x="5871885" y="271720"/>
                </a:cubicBezTo>
                <a:cubicBezTo>
                  <a:pt x="5867186" y="271720"/>
                  <a:pt x="5863897" y="270898"/>
                  <a:pt x="5862017" y="269253"/>
                </a:cubicBezTo>
                <a:cubicBezTo>
                  <a:pt x="5860372" y="269958"/>
                  <a:pt x="5858610" y="270310"/>
                  <a:pt x="5856730" y="270310"/>
                </a:cubicBezTo>
                <a:cubicBezTo>
                  <a:pt x="5852267" y="270310"/>
                  <a:pt x="5848508" y="268783"/>
                  <a:pt x="5845453" y="265729"/>
                </a:cubicBezTo>
                <a:cubicBezTo>
                  <a:pt x="5842633" y="266904"/>
                  <a:pt x="5840167" y="267491"/>
                  <a:pt x="5838052" y="267491"/>
                </a:cubicBezTo>
                <a:cubicBezTo>
                  <a:pt x="5834293" y="267491"/>
                  <a:pt x="5830592" y="266493"/>
                  <a:pt x="5826951" y="264495"/>
                </a:cubicBezTo>
                <a:cubicBezTo>
                  <a:pt x="5823309" y="262498"/>
                  <a:pt x="5820783" y="260090"/>
                  <a:pt x="5819373" y="257271"/>
                </a:cubicBezTo>
                <a:cubicBezTo>
                  <a:pt x="5814910" y="257741"/>
                  <a:pt x="5810504" y="256390"/>
                  <a:pt x="5806158" y="253218"/>
                </a:cubicBezTo>
                <a:cubicBezTo>
                  <a:pt x="5801811" y="250046"/>
                  <a:pt x="5799286" y="246346"/>
                  <a:pt x="5798580" y="242116"/>
                </a:cubicBezTo>
                <a:cubicBezTo>
                  <a:pt x="5791532" y="239062"/>
                  <a:pt x="5786715" y="230839"/>
                  <a:pt x="5784131" y="217447"/>
                </a:cubicBezTo>
                <a:cubicBezTo>
                  <a:pt x="5782721" y="216272"/>
                  <a:pt x="5781664" y="214510"/>
                  <a:pt x="5780959" y="212160"/>
                </a:cubicBezTo>
                <a:cubicBezTo>
                  <a:pt x="5780254" y="209811"/>
                  <a:pt x="5779902" y="207461"/>
                  <a:pt x="5779902" y="205112"/>
                </a:cubicBezTo>
                <a:cubicBezTo>
                  <a:pt x="5779902" y="203467"/>
                  <a:pt x="5780019" y="202292"/>
                  <a:pt x="5780254" y="201588"/>
                </a:cubicBezTo>
                <a:cubicBezTo>
                  <a:pt x="5776260" y="193599"/>
                  <a:pt x="5774263" y="185376"/>
                  <a:pt x="5774263" y="176918"/>
                </a:cubicBezTo>
                <a:cubicBezTo>
                  <a:pt x="5774263" y="169164"/>
                  <a:pt x="5775908" y="162821"/>
                  <a:pt x="5779197" y="157887"/>
                </a:cubicBezTo>
                <a:cubicBezTo>
                  <a:pt x="5778727" y="155537"/>
                  <a:pt x="5778492" y="153775"/>
                  <a:pt x="5778492" y="152600"/>
                </a:cubicBezTo>
                <a:cubicBezTo>
                  <a:pt x="5778492" y="148606"/>
                  <a:pt x="5779432" y="144788"/>
                  <a:pt x="5781312" y="141147"/>
                </a:cubicBezTo>
                <a:cubicBezTo>
                  <a:pt x="5783191" y="137505"/>
                  <a:pt x="5785540" y="134862"/>
                  <a:pt x="5788360" y="133217"/>
                </a:cubicBezTo>
                <a:cubicBezTo>
                  <a:pt x="5787890" y="132042"/>
                  <a:pt x="5787655" y="130398"/>
                  <a:pt x="5787655" y="128283"/>
                </a:cubicBezTo>
                <a:cubicBezTo>
                  <a:pt x="5787655" y="124524"/>
                  <a:pt x="5788888" y="121058"/>
                  <a:pt x="5791356" y="117887"/>
                </a:cubicBezTo>
                <a:cubicBezTo>
                  <a:pt x="5793822" y="114715"/>
                  <a:pt x="5796231" y="112776"/>
                  <a:pt x="5798580" y="112072"/>
                </a:cubicBezTo>
                <a:cubicBezTo>
                  <a:pt x="5799520" y="108782"/>
                  <a:pt x="5801811" y="105669"/>
                  <a:pt x="5805453" y="102732"/>
                </a:cubicBezTo>
                <a:cubicBezTo>
                  <a:pt x="5809094" y="99795"/>
                  <a:pt x="5812913" y="98445"/>
                  <a:pt x="5816907" y="98679"/>
                </a:cubicBezTo>
                <a:cubicBezTo>
                  <a:pt x="5821606" y="91631"/>
                  <a:pt x="5826304" y="88459"/>
                  <a:pt x="5831003" y="89164"/>
                </a:cubicBezTo>
                <a:cubicBezTo>
                  <a:pt x="5833118" y="86345"/>
                  <a:pt x="5835996" y="84347"/>
                  <a:pt x="5839638" y="83173"/>
                </a:cubicBezTo>
                <a:cubicBezTo>
                  <a:pt x="5843279" y="81998"/>
                  <a:pt x="5846627" y="81528"/>
                  <a:pt x="5849682" y="81763"/>
                </a:cubicBezTo>
                <a:cubicBezTo>
                  <a:pt x="5852032" y="80118"/>
                  <a:pt x="5854616" y="79296"/>
                  <a:pt x="5857435" y="79296"/>
                </a:cubicBezTo>
                <a:close/>
                <a:moveTo>
                  <a:pt x="7001902" y="78944"/>
                </a:moveTo>
                <a:cubicBezTo>
                  <a:pt x="7006366" y="78944"/>
                  <a:pt x="7010126" y="80765"/>
                  <a:pt x="7013180" y="84406"/>
                </a:cubicBezTo>
                <a:cubicBezTo>
                  <a:pt x="7016234" y="88048"/>
                  <a:pt x="7017761" y="92336"/>
                  <a:pt x="7017761" y="97270"/>
                </a:cubicBezTo>
                <a:cubicBezTo>
                  <a:pt x="7017761" y="99854"/>
                  <a:pt x="7017174" y="102556"/>
                  <a:pt x="7015999" y="105376"/>
                </a:cubicBezTo>
                <a:cubicBezTo>
                  <a:pt x="7019054" y="108430"/>
                  <a:pt x="7020581" y="112307"/>
                  <a:pt x="7020581" y="117006"/>
                </a:cubicBezTo>
                <a:cubicBezTo>
                  <a:pt x="7020581" y="120295"/>
                  <a:pt x="7020346" y="122997"/>
                  <a:pt x="7019876" y="125111"/>
                </a:cubicBezTo>
                <a:cubicBezTo>
                  <a:pt x="7021756" y="118298"/>
                  <a:pt x="7024457" y="114304"/>
                  <a:pt x="7027981" y="113129"/>
                </a:cubicBezTo>
                <a:cubicBezTo>
                  <a:pt x="7027981" y="108665"/>
                  <a:pt x="7029391" y="104553"/>
                  <a:pt x="7032211" y="100794"/>
                </a:cubicBezTo>
                <a:cubicBezTo>
                  <a:pt x="7035030" y="97035"/>
                  <a:pt x="7038378" y="94215"/>
                  <a:pt x="7042255" y="92336"/>
                </a:cubicBezTo>
                <a:cubicBezTo>
                  <a:pt x="7046132" y="90456"/>
                  <a:pt x="7049362" y="89869"/>
                  <a:pt x="7051947" y="90574"/>
                </a:cubicBezTo>
                <a:cubicBezTo>
                  <a:pt x="7057820" y="84230"/>
                  <a:pt x="7064164" y="81058"/>
                  <a:pt x="7070978" y="81058"/>
                </a:cubicBezTo>
                <a:cubicBezTo>
                  <a:pt x="7074032" y="81058"/>
                  <a:pt x="7076734" y="81646"/>
                  <a:pt x="7079084" y="82820"/>
                </a:cubicBezTo>
                <a:cubicBezTo>
                  <a:pt x="7081198" y="81176"/>
                  <a:pt x="7084370" y="80353"/>
                  <a:pt x="7088599" y="80353"/>
                </a:cubicBezTo>
                <a:cubicBezTo>
                  <a:pt x="7092123" y="80353"/>
                  <a:pt x="7095412" y="80999"/>
                  <a:pt x="7098467" y="82292"/>
                </a:cubicBezTo>
                <a:cubicBezTo>
                  <a:pt x="7101521" y="83584"/>
                  <a:pt x="7103518" y="85522"/>
                  <a:pt x="7104458" y="88107"/>
                </a:cubicBezTo>
                <a:cubicBezTo>
                  <a:pt x="7112916" y="88577"/>
                  <a:pt x="7118907" y="92101"/>
                  <a:pt x="7122431" y="98679"/>
                </a:cubicBezTo>
                <a:cubicBezTo>
                  <a:pt x="7125486" y="98914"/>
                  <a:pt x="7128482" y="100677"/>
                  <a:pt x="7131418" y="103966"/>
                </a:cubicBezTo>
                <a:cubicBezTo>
                  <a:pt x="7134355" y="107255"/>
                  <a:pt x="7135824" y="111014"/>
                  <a:pt x="7135824" y="115243"/>
                </a:cubicBezTo>
                <a:cubicBezTo>
                  <a:pt x="7135824" y="117123"/>
                  <a:pt x="7135237" y="119473"/>
                  <a:pt x="7134062" y="122292"/>
                </a:cubicBezTo>
                <a:cubicBezTo>
                  <a:pt x="7139465" y="124406"/>
                  <a:pt x="7142168" y="128518"/>
                  <a:pt x="7142168" y="134627"/>
                </a:cubicBezTo>
                <a:cubicBezTo>
                  <a:pt x="7142168" y="136741"/>
                  <a:pt x="7142050" y="138269"/>
                  <a:pt x="7141815" y="139208"/>
                </a:cubicBezTo>
                <a:cubicBezTo>
                  <a:pt x="7144869" y="140853"/>
                  <a:pt x="7147043" y="142556"/>
                  <a:pt x="7148335" y="144318"/>
                </a:cubicBezTo>
                <a:cubicBezTo>
                  <a:pt x="7149627" y="146081"/>
                  <a:pt x="7150273" y="148254"/>
                  <a:pt x="7150273" y="150838"/>
                </a:cubicBezTo>
                <a:cubicBezTo>
                  <a:pt x="7150273" y="153658"/>
                  <a:pt x="7149568" y="157417"/>
                  <a:pt x="7148158" y="162116"/>
                </a:cubicBezTo>
                <a:cubicBezTo>
                  <a:pt x="7150978" y="164231"/>
                  <a:pt x="7152388" y="167755"/>
                  <a:pt x="7152388" y="172689"/>
                </a:cubicBezTo>
                <a:cubicBezTo>
                  <a:pt x="7152388" y="177858"/>
                  <a:pt x="7151095" y="181734"/>
                  <a:pt x="7148511" y="184319"/>
                </a:cubicBezTo>
                <a:cubicBezTo>
                  <a:pt x="7150626" y="187843"/>
                  <a:pt x="7151683" y="192190"/>
                  <a:pt x="7151683" y="197358"/>
                </a:cubicBezTo>
                <a:cubicBezTo>
                  <a:pt x="7151683" y="202527"/>
                  <a:pt x="7150508" y="206639"/>
                  <a:pt x="7148158" y="209693"/>
                </a:cubicBezTo>
                <a:cubicBezTo>
                  <a:pt x="7149568" y="216742"/>
                  <a:pt x="7150273" y="221676"/>
                  <a:pt x="7150273" y="224495"/>
                </a:cubicBezTo>
                <a:cubicBezTo>
                  <a:pt x="7150273" y="229429"/>
                  <a:pt x="7149216" y="232836"/>
                  <a:pt x="7147102" y="234716"/>
                </a:cubicBezTo>
                <a:cubicBezTo>
                  <a:pt x="7148981" y="238945"/>
                  <a:pt x="7149921" y="243056"/>
                  <a:pt x="7149921" y="247050"/>
                </a:cubicBezTo>
                <a:cubicBezTo>
                  <a:pt x="7149921" y="252454"/>
                  <a:pt x="7148629" y="256448"/>
                  <a:pt x="7146044" y="259033"/>
                </a:cubicBezTo>
                <a:cubicBezTo>
                  <a:pt x="7146279" y="262792"/>
                  <a:pt x="7144693" y="265846"/>
                  <a:pt x="7141286" y="268196"/>
                </a:cubicBezTo>
                <a:cubicBezTo>
                  <a:pt x="7137879" y="270545"/>
                  <a:pt x="7134062" y="271720"/>
                  <a:pt x="7129832" y="271720"/>
                </a:cubicBezTo>
                <a:cubicBezTo>
                  <a:pt x="7126543" y="271720"/>
                  <a:pt x="7123724" y="270898"/>
                  <a:pt x="7121374" y="269253"/>
                </a:cubicBezTo>
                <a:cubicBezTo>
                  <a:pt x="7119025" y="267609"/>
                  <a:pt x="7117850" y="265259"/>
                  <a:pt x="7117850" y="262205"/>
                </a:cubicBezTo>
                <a:cubicBezTo>
                  <a:pt x="7115970" y="257741"/>
                  <a:pt x="7115031" y="252689"/>
                  <a:pt x="7115031" y="247050"/>
                </a:cubicBezTo>
                <a:cubicBezTo>
                  <a:pt x="7115031" y="238357"/>
                  <a:pt x="7117145" y="232014"/>
                  <a:pt x="7121374" y="228019"/>
                </a:cubicBezTo>
                <a:cubicBezTo>
                  <a:pt x="7119730" y="225905"/>
                  <a:pt x="7118261" y="222439"/>
                  <a:pt x="7116969" y="217623"/>
                </a:cubicBezTo>
                <a:cubicBezTo>
                  <a:pt x="7115677" y="212806"/>
                  <a:pt x="7115031" y="208284"/>
                  <a:pt x="7115031" y="204055"/>
                </a:cubicBezTo>
                <a:cubicBezTo>
                  <a:pt x="7115031" y="198181"/>
                  <a:pt x="7116205" y="194539"/>
                  <a:pt x="7118555" y="193129"/>
                </a:cubicBezTo>
                <a:cubicBezTo>
                  <a:pt x="7116675" y="189605"/>
                  <a:pt x="7115735" y="185963"/>
                  <a:pt x="7115735" y="182204"/>
                </a:cubicBezTo>
                <a:cubicBezTo>
                  <a:pt x="7115735" y="177975"/>
                  <a:pt x="7117028" y="172806"/>
                  <a:pt x="7119612" y="166697"/>
                </a:cubicBezTo>
                <a:cubicBezTo>
                  <a:pt x="7117497" y="165053"/>
                  <a:pt x="7115735" y="162586"/>
                  <a:pt x="7114326" y="159297"/>
                </a:cubicBezTo>
                <a:cubicBezTo>
                  <a:pt x="7112916" y="156007"/>
                  <a:pt x="7112211" y="152835"/>
                  <a:pt x="7112211" y="149781"/>
                </a:cubicBezTo>
                <a:cubicBezTo>
                  <a:pt x="7112211" y="148841"/>
                  <a:pt x="7112446" y="147432"/>
                  <a:pt x="7112916" y="145552"/>
                </a:cubicBezTo>
                <a:cubicBezTo>
                  <a:pt x="7110332" y="143437"/>
                  <a:pt x="7108041" y="140031"/>
                  <a:pt x="7106044" y="135332"/>
                </a:cubicBezTo>
                <a:cubicBezTo>
                  <a:pt x="7104047" y="130633"/>
                  <a:pt x="7103166" y="126404"/>
                  <a:pt x="7103401" y="122644"/>
                </a:cubicBezTo>
                <a:cubicBezTo>
                  <a:pt x="7101286" y="122409"/>
                  <a:pt x="7099171" y="121705"/>
                  <a:pt x="7097057" y="120530"/>
                </a:cubicBezTo>
                <a:cubicBezTo>
                  <a:pt x="7094942" y="119355"/>
                  <a:pt x="7093298" y="117710"/>
                  <a:pt x="7092123" y="115596"/>
                </a:cubicBezTo>
                <a:lnTo>
                  <a:pt x="7088246" y="115596"/>
                </a:lnTo>
                <a:cubicBezTo>
                  <a:pt x="7084252" y="115596"/>
                  <a:pt x="7081433" y="114774"/>
                  <a:pt x="7079788" y="113129"/>
                </a:cubicBezTo>
                <a:cubicBezTo>
                  <a:pt x="7077909" y="115478"/>
                  <a:pt x="7074795" y="117534"/>
                  <a:pt x="7070449" y="119296"/>
                </a:cubicBezTo>
                <a:cubicBezTo>
                  <a:pt x="7066102" y="121058"/>
                  <a:pt x="7062285" y="121587"/>
                  <a:pt x="7058995" y="120882"/>
                </a:cubicBezTo>
                <a:lnTo>
                  <a:pt x="7058642" y="120882"/>
                </a:lnTo>
                <a:cubicBezTo>
                  <a:pt x="7059113" y="123467"/>
                  <a:pt x="7058349" y="125757"/>
                  <a:pt x="7056352" y="127755"/>
                </a:cubicBezTo>
                <a:cubicBezTo>
                  <a:pt x="7054355" y="129752"/>
                  <a:pt x="7051947" y="130868"/>
                  <a:pt x="7049127" y="131103"/>
                </a:cubicBezTo>
                <a:cubicBezTo>
                  <a:pt x="7047483" y="135802"/>
                  <a:pt x="7043136" y="138621"/>
                  <a:pt x="7036087" y="139561"/>
                </a:cubicBezTo>
                <a:cubicBezTo>
                  <a:pt x="7036322" y="143555"/>
                  <a:pt x="7035500" y="146903"/>
                  <a:pt x="7033621" y="149605"/>
                </a:cubicBezTo>
                <a:cubicBezTo>
                  <a:pt x="7031741" y="152307"/>
                  <a:pt x="7029626" y="153893"/>
                  <a:pt x="7027277" y="154363"/>
                </a:cubicBezTo>
                <a:cubicBezTo>
                  <a:pt x="7027277" y="160471"/>
                  <a:pt x="7025984" y="166815"/>
                  <a:pt x="7023400" y="173394"/>
                </a:cubicBezTo>
                <a:cubicBezTo>
                  <a:pt x="7023870" y="175273"/>
                  <a:pt x="7024105" y="176918"/>
                  <a:pt x="7024105" y="178328"/>
                </a:cubicBezTo>
                <a:cubicBezTo>
                  <a:pt x="7024105" y="183027"/>
                  <a:pt x="7023165" y="187256"/>
                  <a:pt x="7021285" y="191015"/>
                </a:cubicBezTo>
                <a:cubicBezTo>
                  <a:pt x="7022460" y="193364"/>
                  <a:pt x="7023047" y="196066"/>
                  <a:pt x="7023047" y="199121"/>
                </a:cubicBezTo>
                <a:cubicBezTo>
                  <a:pt x="7023047" y="203115"/>
                  <a:pt x="7022343" y="207226"/>
                  <a:pt x="7020933" y="211455"/>
                </a:cubicBezTo>
                <a:cubicBezTo>
                  <a:pt x="7023047" y="214275"/>
                  <a:pt x="7024105" y="217447"/>
                  <a:pt x="7024105" y="220971"/>
                </a:cubicBezTo>
                <a:cubicBezTo>
                  <a:pt x="7024105" y="223085"/>
                  <a:pt x="7023518" y="225552"/>
                  <a:pt x="7022343" y="228372"/>
                </a:cubicBezTo>
                <a:cubicBezTo>
                  <a:pt x="7023047" y="229782"/>
                  <a:pt x="7023400" y="232014"/>
                  <a:pt x="7023400" y="235068"/>
                </a:cubicBezTo>
                <a:cubicBezTo>
                  <a:pt x="7023400" y="240237"/>
                  <a:pt x="7022343" y="243996"/>
                  <a:pt x="7020228" y="246346"/>
                </a:cubicBezTo>
                <a:cubicBezTo>
                  <a:pt x="7021168" y="249635"/>
                  <a:pt x="7021638" y="252219"/>
                  <a:pt x="7021638" y="254099"/>
                </a:cubicBezTo>
                <a:cubicBezTo>
                  <a:pt x="7021638" y="255979"/>
                  <a:pt x="7021285" y="257623"/>
                  <a:pt x="7020581" y="259033"/>
                </a:cubicBezTo>
                <a:cubicBezTo>
                  <a:pt x="7020581" y="263027"/>
                  <a:pt x="7019054" y="266140"/>
                  <a:pt x="7015999" y="268372"/>
                </a:cubicBezTo>
                <a:cubicBezTo>
                  <a:pt x="7012945" y="270604"/>
                  <a:pt x="7009303" y="271720"/>
                  <a:pt x="7005074" y="271720"/>
                </a:cubicBezTo>
                <a:cubicBezTo>
                  <a:pt x="7001080" y="271720"/>
                  <a:pt x="6997614" y="270604"/>
                  <a:pt x="6994678" y="268372"/>
                </a:cubicBezTo>
                <a:cubicBezTo>
                  <a:pt x="6991741" y="266140"/>
                  <a:pt x="6990390" y="263027"/>
                  <a:pt x="6990624" y="259033"/>
                </a:cubicBezTo>
                <a:cubicBezTo>
                  <a:pt x="6989920" y="256918"/>
                  <a:pt x="6989568" y="254686"/>
                  <a:pt x="6989568" y="252337"/>
                </a:cubicBezTo>
                <a:cubicBezTo>
                  <a:pt x="6989568" y="247403"/>
                  <a:pt x="6990390" y="242704"/>
                  <a:pt x="6992034" y="238240"/>
                </a:cubicBezTo>
                <a:cubicBezTo>
                  <a:pt x="6989920" y="235420"/>
                  <a:pt x="6988862" y="232366"/>
                  <a:pt x="6988862" y="229077"/>
                </a:cubicBezTo>
                <a:cubicBezTo>
                  <a:pt x="6988862" y="226962"/>
                  <a:pt x="6989450" y="224495"/>
                  <a:pt x="6990624" y="221676"/>
                </a:cubicBezTo>
                <a:cubicBezTo>
                  <a:pt x="6988980" y="219091"/>
                  <a:pt x="6988158" y="216154"/>
                  <a:pt x="6988158" y="212865"/>
                </a:cubicBezTo>
                <a:cubicBezTo>
                  <a:pt x="6988158" y="210516"/>
                  <a:pt x="6988627" y="208401"/>
                  <a:pt x="6989568" y="206522"/>
                </a:cubicBezTo>
                <a:cubicBezTo>
                  <a:pt x="6990507" y="204642"/>
                  <a:pt x="6991682" y="203115"/>
                  <a:pt x="6993092" y="201940"/>
                </a:cubicBezTo>
                <a:cubicBezTo>
                  <a:pt x="6989802" y="198181"/>
                  <a:pt x="6988158" y="193834"/>
                  <a:pt x="6988158" y="188900"/>
                </a:cubicBezTo>
                <a:cubicBezTo>
                  <a:pt x="6988158" y="184201"/>
                  <a:pt x="6989685" y="180207"/>
                  <a:pt x="6992739" y="176918"/>
                </a:cubicBezTo>
                <a:cubicBezTo>
                  <a:pt x="6991799" y="175743"/>
                  <a:pt x="6990977" y="173981"/>
                  <a:pt x="6990272" y="171631"/>
                </a:cubicBezTo>
                <a:cubicBezTo>
                  <a:pt x="6989568" y="169282"/>
                  <a:pt x="6989215" y="166932"/>
                  <a:pt x="6989215" y="164583"/>
                </a:cubicBezTo>
                <a:cubicBezTo>
                  <a:pt x="6989215" y="161529"/>
                  <a:pt x="6989920" y="159297"/>
                  <a:pt x="6991330" y="157887"/>
                </a:cubicBezTo>
                <a:cubicBezTo>
                  <a:pt x="6989450" y="153658"/>
                  <a:pt x="6988510" y="148841"/>
                  <a:pt x="6988510" y="143437"/>
                </a:cubicBezTo>
                <a:cubicBezTo>
                  <a:pt x="6988510" y="138738"/>
                  <a:pt x="6989215" y="135567"/>
                  <a:pt x="6990624" y="133922"/>
                </a:cubicBezTo>
                <a:cubicBezTo>
                  <a:pt x="6988510" y="129223"/>
                  <a:pt x="6987453" y="124759"/>
                  <a:pt x="6987453" y="120530"/>
                </a:cubicBezTo>
                <a:cubicBezTo>
                  <a:pt x="6987453" y="115831"/>
                  <a:pt x="6988510" y="112424"/>
                  <a:pt x="6990624" y="110309"/>
                </a:cubicBezTo>
                <a:cubicBezTo>
                  <a:pt x="6986865" y="105845"/>
                  <a:pt x="6984986" y="100911"/>
                  <a:pt x="6984986" y="95508"/>
                </a:cubicBezTo>
                <a:cubicBezTo>
                  <a:pt x="6984986" y="88929"/>
                  <a:pt x="6987805" y="84113"/>
                  <a:pt x="6993444" y="81058"/>
                </a:cubicBezTo>
                <a:cubicBezTo>
                  <a:pt x="6996264" y="79648"/>
                  <a:pt x="6999083" y="78944"/>
                  <a:pt x="7001902" y="78944"/>
                </a:cubicBezTo>
                <a:close/>
                <a:moveTo>
                  <a:pt x="4020577" y="78944"/>
                </a:moveTo>
                <a:cubicBezTo>
                  <a:pt x="4025041" y="78944"/>
                  <a:pt x="4028800" y="80765"/>
                  <a:pt x="4031855" y="84406"/>
                </a:cubicBezTo>
                <a:cubicBezTo>
                  <a:pt x="4034909" y="88048"/>
                  <a:pt x="4036436" y="92336"/>
                  <a:pt x="4036436" y="97270"/>
                </a:cubicBezTo>
                <a:cubicBezTo>
                  <a:pt x="4036436" y="99854"/>
                  <a:pt x="4035849" y="102556"/>
                  <a:pt x="4034674" y="105376"/>
                </a:cubicBezTo>
                <a:cubicBezTo>
                  <a:pt x="4037728" y="108430"/>
                  <a:pt x="4039256" y="112307"/>
                  <a:pt x="4039256" y="117006"/>
                </a:cubicBezTo>
                <a:cubicBezTo>
                  <a:pt x="4039256" y="120295"/>
                  <a:pt x="4039021" y="122997"/>
                  <a:pt x="4038551" y="125111"/>
                </a:cubicBezTo>
                <a:cubicBezTo>
                  <a:pt x="4040430" y="118298"/>
                  <a:pt x="4043132" y="114304"/>
                  <a:pt x="4046657" y="113129"/>
                </a:cubicBezTo>
                <a:cubicBezTo>
                  <a:pt x="4046657" y="108665"/>
                  <a:pt x="4048066" y="104553"/>
                  <a:pt x="4050886" y="100794"/>
                </a:cubicBezTo>
                <a:cubicBezTo>
                  <a:pt x="4053705" y="97035"/>
                  <a:pt x="4057053" y="94215"/>
                  <a:pt x="4060930" y="92336"/>
                </a:cubicBezTo>
                <a:cubicBezTo>
                  <a:pt x="4064806" y="90456"/>
                  <a:pt x="4068037" y="89869"/>
                  <a:pt x="4070621" y="90574"/>
                </a:cubicBezTo>
                <a:cubicBezTo>
                  <a:pt x="4076495" y="84230"/>
                  <a:pt x="4082839" y="81058"/>
                  <a:pt x="4089652" y="81058"/>
                </a:cubicBezTo>
                <a:cubicBezTo>
                  <a:pt x="4092707" y="81058"/>
                  <a:pt x="4095409" y="81646"/>
                  <a:pt x="4097758" y="82820"/>
                </a:cubicBezTo>
                <a:cubicBezTo>
                  <a:pt x="4099873" y="81176"/>
                  <a:pt x="4103045" y="80353"/>
                  <a:pt x="4107274" y="80353"/>
                </a:cubicBezTo>
                <a:cubicBezTo>
                  <a:pt x="4110798" y="80353"/>
                  <a:pt x="4114087" y="80999"/>
                  <a:pt x="4117142" y="82292"/>
                </a:cubicBezTo>
                <a:cubicBezTo>
                  <a:pt x="4120196" y="83584"/>
                  <a:pt x="4122193" y="85522"/>
                  <a:pt x="4123133" y="88107"/>
                </a:cubicBezTo>
                <a:cubicBezTo>
                  <a:pt x="4131591" y="88577"/>
                  <a:pt x="4137582" y="92101"/>
                  <a:pt x="4141106" y="98679"/>
                </a:cubicBezTo>
                <a:cubicBezTo>
                  <a:pt x="4144161" y="98914"/>
                  <a:pt x="4147156" y="100677"/>
                  <a:pt x="4150093" y="103966"/>
                </a:cubicBezTo>
                <a:cubicBezTo>
                  <a:pt x="4153030" y="107255"/>
                  <a:pt x="4154499" y="111014"/>
                  <a:pt x="4154499" y="115243"/>
                </a:cubicBezTo>
                <a:cubicBezTo>
                  <a:pt x="4154499" y="117123"/>
                  <a:pt x="4153911" y="119473"/>
                  <a:pt x="4152737" y="122292"/>
                </a:cubicBezTo>
                <a:cubicBezTo>
                  <a:pt x="4158140" y="124406"/>
                  <a:pt x="4160843" y="128518"/>
                  <a:pt x="4160843" y="134627"/>
                </a:cubicBezTo>
                <a:cubicBezTo>
                  <a:pt x="4160843" y="136741"/>
                  <a:pt x="4160725" y="138269"/>
                  <a:pt x="4160490" y="139208"/>
                </a:cubicBezTo>
                <a:cubicBezTo>
                  <a:pt x="4163544" y="140853"/>
                  <a:pt x="4165717" y="142556"/>
                  <a:pt x="4167010" y="144318"/>
                </a:cubicBezTo>
                <a:cubicBezTo>
                  <a:pt x="4168302" y="146081"/>
                  <a:pt x="4168948" y="148254"/>
                  <a:pt x="4168948" y="150838"/>
                </a:cubicBezTo>
                <a:cubicBezTo>
                  <a:pt x="4168948" y="153658"/>
                  <a:pt x="4168243" y="157417"/>
                  <a:pt x="4166834" y="162116"/>
                </a:cubicBezTo>
                <a:cubicBezTo>
                  <a:pt x="4169653" y="164231"/>
                  <a:pt x="4171063" y="167755"/>
                  <a:pt x="4171063" y="172689"/>
                </a:cubicBezTo>
                <a:cubicBezTo>
                  <a:pt x="4171063" y="177858"/>
                  <a:pt x="4169770" y="181734"/>
                  <a:pt x="4167186" y="184319"/>
                </a:cubicBezTo>
                <a:cubicBezTo>
                  <a:pt x="4169300" y="187843"/>
                  <a:pt x="4170358" y="192190"/>
                  <a:pt x="4170358" y="197358"/>
                </a:cubicBezTo>
                <a:cubicBezTo>
                  <a:pt x="4170358" y="202527"/>
                  <a:pt x="4169183" y="206639"/>
                  <a:pt x="4166834" y="209693"/>
                </a:cubicBezTo>
                <a:cubicBezTo>
                  <a:pt x="4168243" y="216742"/>
                  <a:pt x="4168948" y="221676"/>
                  <a:pt x="4168948" y="224495"/>
                </a:cubicBezTo>
                <a:cubicBezTo>
                  <a:pt x="4168948" y="229429"/>
                  <a:pt x="4167891" y="232836"/>
                  <a:pt x="4165776" y="234716"/>
                </a:cubicBezTo>
                <a:cubicBezTo>
                  <a:pt x="4167656" y="238945"/>
                  <a:pt x="4168596" y="243056"/>
                  <a:pt x="4168596" y="247050"/>
                </a:cubicBezTo>
                <a:cubicBezTo>
                  <a:pt x="4168596" y="252454"/>
                  <a:pt x="4167303" y="256448"/>
                  <a:pt x="4164719" y="259033"/>
                </a:cubicBezTo>
                <a:cubicBezTo>
                  <a:pt x="4164954" y="262792"/>
                  <a:pt x="4163368" y="265846"/>
                  <a:pt x="4159961" y="268196"/>
                </a:cubicBezTo>
                <a:cubicBezTo>
                  <a:pt x="4156555" y="270545"/>
                  <a:pt x="4152737" y="271720"/>
                  <a:pt x="4148508" y="271720"/>
                </a:cubicBezTo>
                <a:cubicBezTo>
                  <a:pt x="4145218" y="271720"/>
                  <a:pt x="4142399" y="270898"/>
                  <a:pt x="4140049" y="269253"/>
                </a:cubicBezTo>
                <a:cubicBezTo>
                  <a:pt x="4137700" y="267609"/>
                  <a:pt x="4136525" y="265259"/>
                  <a:pt x="4136525" y="262205"/>
                </a:cubicBezTo>
                <a:cubicBezTo>
                  <a:pt x="4134646" y="257741"/>
                  <a:pt x="4133705" y="252689"/>
                  <a:pt x="4133705" y="247050"/>
                </a:cubicBezTo>
                <a:cubicBezTo>
                  <a:pt x="4133705" y="238357"/>
                  <a:pt x="4135820" y="232014"/>
                  <a:pt x="4140049" y="228019"/>
                </a:cubicBezTo>
                <a:cubicBezTo>
                  <a:pt x="4138405" y="225905"/>
                  <a:pt x="4136936" y="222439"/>
                  <a:pt x="4135644" y="217623"/>
                </a:cubicBezTo>
                <a:cubicBezTo>
                  <a:pt x="4134352" y="212806"/>
                  <a:pt x="4133705" y="208284"/>
                  <a:pt x="4133705" y="204055"/>
                </a:cubicBezTo>
                <a:cubicBezTo>
                  <a:pt x="4133705" y="198181"/>
                  <a:pt x="4134880" y="194539"/>
                  <a:pt x="4137230" y="193129"/>
                </a:cubicBezTo>
                <a:cubicBezTo>
                  <a:pt x="4135350" y="189605"/>
                  <a:pt x="4134410" y="185963"/>
                  <a:pt x="4134410" y="182204"/>
                </a:cubicBezTo>
                <a:cubicBezTo>
                  <a:pt x="4134410" y="177975"/>
                  <a:pt x="4135703" y="172806"/>
                  <a:pt x="4138287" y="166697"/>
                </a:cubicBezTo>
                <a:cubicBezTo>
                  <a:pt x="4136172" y="165053"/>
                  <a:pt x="4134410" y="162586"/>
                  <a:pt x="4133001" y="159297"/>
                </a:cubicBezTo>
                <a:cubicBezTo>
                  <a:pt x="4131591" y="156007"/>
                  <a:pt x="4130886" y="152835"/>
                  <a:pt x="4130886" y="149781"/>
                </a:cubicBezTo>
                <a:cubicBezTo>
                  <a:pt x="4130886" y="148841"/>
                  <a:pt x="4131121" y="147432"/>
                  <a:pt x="4131591" y="145552"/>
                </a:cubicBezTo>
                <a:cubicBezTo>
                  <a:pt x="4129007" y="143437"/>
                  <a:pt x="4126716" y="140031"/>
                  <a:pt x="4124719" y="135332"/>
                </a:cubicBezTo>
                <a:cubicBezTo>
                  <a:pt x="4122722" y="130633"/>
                  <a:pt x="4121841" y="126404"/>
                  <a:pt x="4122076" y="122644"/>
                </a:cubicBezTo>
                <a:cubicBezTo>
                  <a:pt x="4119961" y="122409"/>
                  <a:pt x="4117847" y="121705"/>
                  <a:pt x="4115732" y="120530"/>
                </a:cubicBezTo>
                <a:cubicBezTo>
                  <a:pt x="4113617" y="119355"/>
                  <a:pt x="4111973" y="117710"/>
                  <a:pt x="4110798" y="115596"/>
                </a:cubicBezTo>
                <a:lnTo>
                  <a:pt x="4106921" y="115596"/>
                </a:lnTo>
                <a:cubicBezTo>
                  <a:pt x="4102927" y="115596"/>
                  <a:pt x="4100108" y="114774"/>
                  <a:pt x="4098463" y="113129"/>
                </a:cubicBezTo>
                <a:cubicBezTo>
                  <a:pt x="4096584" y="115478"/>
                  <a:pt x="4093470" y="117534"/>
                  <a:pt x="4089124" y="119296"/>
                </a:cubicBezTo>
                <a:cubicBezTo>
                  <a:pt x="4084777" y="121058"/>
                  <a:pt x="4080959" y="121587"/>
                  <a:pt x="4077670" y="120882"/>
                </a:cubicBezTo>
                <a:lnTo>
                  <a:pt x="4077318" y="120882"/>
                </a:lnTo>
                <a:cubicBezTo>
                  <a:pt x="4077788" y="123467"/>
                  <a:pt x="4077024" y="125757"/>
                  <a:pt x="4075027" y="127755"/>
                </a:cubicBezTo>
                <a:cubicBezTo>
                  <a:pt x="4073030" y="129752"/>
                  <a:pt x="4070621" y="130868"/>
                  <a:pt x="4067802" y="131103"/>
                </a:cubicBezTo>
                <a:cubicBezTo>
                  <a:pt x="4066157" y="135802"/>
                  <a:pt x="4061811" y="138621"/>
                  <a:pt x="4054762" y="139561"/>
                </a:cubicBezTo>
                <a:cubicBezTo>
                  <a:pt x="4054997" y="143555"/>
                  <a:pt x="4054175" y="146903"/>
                  <a:pt x="4052295" y="149605"/>
                </a:cubicBezTo>
                <a:cubicBezTo>
                  <a:pt x="4050416" y="152307"/>
                  <a:pt x="4048301" y="153893"/>
                  <a:pt x="4045952" y="154363"/>
                </a:cubicBezTo>
                <a:cubicBezTo>
                  <a:pt x="4045952" y="160471"/>
                  <a:pt x="4044659" y="166815"/>
                  <a:pt x="4042075" y="173394"/>
                </a:cubicBezTo>
                <a:cubicBezTo>
                  <a:pt x="4042545" y="175273"/>
                  <a:pt x="4042780" y="176918"/>
                  <a:pt x="4042780" y="178328"/>
                </a:cubicBezTo>
                <a:cubicBezTo>
                  <a:pt x="4042780" y="183027"/>
                  <a:pt x="4041840" y="187256"/>
                  <a:pt x="4039961" y="191015"/>
                </a:cubicBezTo>
                <a:cubicBezTo>
                  <a:pt x="4041135" y="193364"/>
                  <a:pt x="4041723" y="196066"/>
                  <a:pt x="4041723" y="199121"/>
                </a:cubicBezTo>
                <a:cubicBezTo>
                  <a:pt x="4041723" y="203115"/>
                  <a:pt x="4041018" y="207226"/>
                  <a:pt x="4039608" y="211455"/>
                </a:cubicBezTo>
                <a:cubicBezTo>
                  <a:pt x="4041723" y="214275"/>
                  <a:pt x="4042780" y="217447"/>
                  <a:pt x="4042780" y="220971"/>
                </a:cubicBezTo>
                <a:cubicBezTo>
                  <a:pt x="4042780" y="223085"/>
                  <a:pt x="4042192" y="225552"/>
                  <a:pt x="4041018" y="228372"/>
                </a:cubicBezTo>
                <a:cubicBezTo>
                  <a:pt x="4041723" y="229782"/>
                  <a:pt x="4042075" y="232014"/>
                  <a:pt x="4042075" y="235068"/>
                </a:cubicBezTo>
                <a:cubicBezTo>
                  <a:pt x="4042075" y="240237"/>
                  <a:pt x="4041018" y="243996"/>
                  <a:pt x="4038903" y="246346"/>
                </a:cubicBezTo>
                <a:cubicBezTo>
                  <a:pt x="4039843" y="249635"/>
                  <a:pt x="4040313" y="252219"/>
                  <a:pt x="4040313" y="254099"/>
                </a:cubicBezTo>
                <a:cubicBezTo>
                  <a:pt x="4040313" y="255979"/>
                  <a:pt x="4039961" y="257623"/>
                  <a:pt x="4039256" y="259033"/>
                </a:cubicBezTo>
                <a:cubicBezTo>
                  <a:pt x="4039256" y="263027"/>
                  <a:pt x="4037728" y="266140"/>
                  <a:pt x="4034674" y="268372"/>
                </a:cubicBezTo>
                <a:cubicBezTo>
                  <a:pt x="4031620" y="270604"/>
                  <a:pt x="4027978" y="271720"/>
                  <a:pt x="4023749" y="271720"/>
                </a:cubicBezTo>
                <a:cubicBezTo>
                  <a:pt x="4019755" y="271720"/>
                  <a:pt x="4016289" y="270604"/>
                  <a:pt x="4013352" y="268372"/>
                </a:cubicBezTo>
                <a:cubicBezTo>
                  <a:pt x="4010416" y="266140"/>
                  <a:pt x="4009064" y="263027"/>
                  <a:pt x="4009300" y="259033"/>
                </a:cubicBezTo>
                <a:cubicBezTo>
                  <a:pt x="4008595" y="256918"/>
                  <a:pt x="4008242" y="254686"/>
                  <a:pt x="4008242" y="252337"/>
                </a:cubicBezTo>
                <a:cubicBezTo>
                  <a:pt x="4008242" y="247403"/>
                  <a:pt x="4009064" y="242704"/>
                  <a:pt x="4010709" y="238240"/>
                </a:cubicBezTo>
                <a:cubicBezTo>
                  <a:pt x="4008595" y="235420"/>
                  <a:pt x="4007537" y="232366"/>
                  <a:pt x="4007537" y="229077"/>
                </a:cubicBezTo>
                <a:cubicBezTo>
                  <a:pt x="4007537" y="226962"/>
                  <a:pt x="4008125" y="224495"/>
                  <a:pt x="4009300" y="221676"/>
                </a:cubicBezTo>
                <a:cubicBezTo>
                  <a:pt x="4007655" y="219091"/>
                  <a:pt x="4006833" y="216154"/>
                  <a:pt x="4006833" y="212865"/>
                </a:cubicBezTo>
                <a:cubicBezTo>
                  <a:pt x="4006833" y="210516"/>
                  <a:pt x="4007302" y="208401"/>
                  <a:pt x="4008242" y="206522"/>
                </a:cubicBezTo>
                <a:cubicBezTo>
                  <a:pt x="4009182" y="204642"/>
                  <a:pt x="4010357" y="203115"/>
                  <a:pt x="4011767" y="201940"/>
                </a:cubicBezTo>
                <a:cubicBezTo>
                  <a:pt x="4008477" y="198181"/>
                  <a:pt x="4006833" y="193834"/>
                  <a:pt x="4006833" y="188900"/>
                </a:cubicBezTo>
                <a:cubicBezTo>
                  <a:pt x="4006833" y="184201"/>
                  <a:pt x="4008360" y="180207"/>
                  <a:pt x="4011414" y="176918"/>
                </a:cubicBezTo>
                <a:cubicBezTo>
                  <a:pt x="4010474" y="175743"/>
                  <a:pt x="4009652" y="173981"/>
                  <a:pt x="4008947" y="171631"/>
                </a:cubicBezTo>
                <a:cubicBezTo>
                  <a:pt x="4008242" y="169282"/>
                  <a:pt x="4007890" y="166932"/>
                  <a:pt x="4007890" y="164583"/>
                </a:cubicBezTo>
                <a:cubicBezTo>
                  <a:pt x="4007890" y="161529"/>
                  <a:pt x="4008595" y="159297"/>
                  <a:pt x="4010004" y="157887"/>
                </a:cubicBezTo>
                <a:cubicBezTo>
                  <a:pt x="4008125" y="153658"/>
                  <a:pt x="4007185" y="148841"/>
                  <a:pt x="4007185" y="143437"/>
                </a:cubicBezTo>
                <a:cubicBezTo>
                  <a:pt x="4007185" y="138738"/>
                  <a:pt x="4007890" y="135567"/>
                  <a:pt x="4009300" y="133922"/>
                </a:cubicBezTo>
                <a:cubicBezTo>
                  <a:pt x="4007185" y="129223"/>
                  <a:pt x="4006128" y="124759"/>
                  <a:pt x="4006128" y="120530"/>
                </a:cubicBezTo>
                <a:cubicBezTo>
                  <a:pt x="4006128" y="115831"/>
                  <a:pt x="4007185" y="112424"/>
                  <a:pt x="4009300" y="110309"/>
                </a:cubicBezTo>
                <a:cubicBezTo>
                  <a:pt x="4005540" y="105845"/>
                  <a:pt x="4003661" y="100911"/>
                  <a:pt x="4003661" y="95508"/>
                </a:cubicBezTo>
                <a:cubicBezTo>
                  <a:pt x="4003661" y="88929"/>
                  <a:pt x="4006480" y="84113"/>
                  <a:pt x="4012119" y="81058"/>
                </a:cubicBezTo>
                <a:cubicBezTo>
                  <a:pt x="4014938" y="79648"/>
                  <a:pt x="4017758" y="78944"/>
                  <a:pt x="4020577" y="78944"/>
                </a:cubicBezTo>
                <a:close/>
                <a:moveTo>
                  <a:pt x="543958" y="78944"/>
                </a:moveTo>
                <a:cubicBezTo>
                  <a:pt x="548422" y="78944"/>
                  <a:pt x="552181" y="80765"/>
                  <a:pt x="555236" y="84406"/>
                </a:cubicBezTo>
                <a:cubicBezTo>
                  <a:pt x="558290" y="88048"/>
                  <a:pt x="559817" y="92336"/>
                  <a:pt x="559817" y="97270"/>
                </a:cubicBezTo>
                <a:cubicBezTo>
                  <a:pt x="559817" y="99854"/>
                  <a:pt x="559230" y="102556"/>
                  <a:pt x="558055" y="105376"/>
                </a:cubicBezTo>
                <a:cubicBezTo>
                  <a:pt x="561110" y="108430"/>
                  <a:pt x="562637" y="112307"/>
                  <a:pt x="562637" y="117006"/>
                </a:cubicBezTo>
                <a:cubicBezTo>
                  <a:pt x="562637" y="120295"/>
                  <a:pt x="562401" y="122997"/>
                  <a:pt x="561932" y="125111"/>
                </a:cubicBezTo>
                <a:cubicBezTo>
                  <a:pt x="563811" y="118298"/>
                  <a:pt x="566513" y="114304"/>
                  <a:pt x="570038" y="113129"/>
                </a:cubicBezTo>
                <a:cubicBezTo>
                  <a:pt x="570038" y="108665"/>
                  <a:pt x="571448" y="104553"/>
                  <a:pt x="574266" y="100794"/>
                </a:cubicBezTo>
                <a:cubicBezTo>
                  <a:pt x="577086" y="97035"/>
                  <a:pt x="580434" y="94215"/>
                  <a:pt x="584311" y="92336"/>
                </a:cubicBezTo>
                <a:cubicBezTo>
                  <a:pt x="588187" y="90456"/>
                  <a:pt x="591418" y="89869"/>
                  <a:pt x="594002" y="90574"/>
                </a:cubicBezTo>
                <a:cubicBezTo>
                  <a:pt x="599876" y="84230"/>
                  <a:pt x="606220" y="81058"/>
                  <a:pt x="613034" y="81058"/>
                </a:cubicBezTo>
                <a:cubicBezTo>
                  <a:pt x="616088" y="81058"/>
                  <a:pt x="618790" y="81646"/>
                  <a:pt x="621139" y="82820"/>
                </a:cubicBezTo>
                <a:cubicBezTo>
                  <a:pt x="623254" y="81176"/>
                  <a:pt x="626425" y="80353"/>
                  <a:pt x="630654" y="80353"/>
                </a:cubicBezTo>
                <a:cubicBezTo>
                  <a:pt x="634179" y="80353"/>
                  <a:pt x="637468" y="80999"/>
                  <a:pt x="640522" y="82292"/>
                </a:cubicBezTo>
                <a:cubicBezTo>
                  <a:pt x="643577" y="83584"/>
                  <a:pt x="645574" y="85522"/>
                  <a:pt x="646514" y="88107"/>
                </a:cubicBezTo>
                <a:cubicBezTo>
                  <a:pt x="654972" y="88577"/>
                  <a:pt x="660963" y="92101"/>
                  <a:pt x="664487" y="98679"/>
                </a:cubicBezTo>
                <a:cubicBezTo>
                  <a:pt x="667542" y="98914"/>
                  <a:pt x="670537" y="100677"/>
                  <a:pt x="673475" y="103966"/>
                </a:cubicBezTo>
                <a:cubicBezTo>
                  <a:pt x="676411" y="107255"/>
                  <a:pt x="677880" y="111014"/>
                  <a:pt x="677880" y="115243"/>
                </a:cubicBezTo>
                <a:cubicBezTo>
                  <a:pt x="677880" y="117123"/>
                  <a:pt x="677292" y="119473"/>
                  <a:pt x="676117" y="122292"/>
                </a:cubicBezTo>
                <a:cubicBezTo>
                  <a:pt x="681521" y="124406"/>
                  <a:pt x="684223" y="128518"/>
                  <a:pt x="684223" y="134627"/>
                </a:cubicBezTo>
                <a:cubicBezTo>
                  <a:pt x="684223" y="136741"/>
                  <a:pt x="684106" y="138269"/>
                  <a:pt x="683871" y="139208"/>
                </a:cubicBezTo>
                <a:cubicBezTo>
                  <a:pt x="686925" y="140853"/>
                  <a:pt x="689099" y="142556"/>
                  <a:pt x="690391" y="144319"/>
                </a:cubicBezTo>
                <a:cubicBezTo>
                  <a:pt x="691683" y="146081"/>
                  <a:pt x="692329" y="148254"/>
                  <a:pt x="692329" y="150838"/>
                </a:cubicBezTo>
                <a:cubicBezTo>
                  <a:pt x="692329" y="153658"/>
                  <a:pt x="691624" y="157417"/>
                  <a:pt x="690215" y="162116"/>
                </a:cubicBezTo>
                <a:cubicBezTo>
                  <a:pt x="693034" y="164231"/>
                  <a:pt x="694444" y="167755"/>
                  <a:pt x="694444" y="172689"/>
                </a:cubicBezTo>
                <a:cubicBezTo>
                  <a:pt x="694444" y="177858"/>
                  <a:pt x="693151" y="181734"/>
                  <a:pt x="690567" y="184319"/>
                </a:cubicBezTo>
                <a:cubicBezTo>
                  <a:pt x="692682" y="187843"/>
                  <a:pt x="693739" y="192190"/>
                  <a:pt x="693739" y="197358"/>
                </a:cubicBezTo>
                <a:cubicBezTo>
                  <a:pt x="693739" y="202527"/>
                  <a:pt x="692564" y="206639"/>
                  <a:pt x="690215" y="209693"/>
                </a:cubicBezTo>
                <a:cubicBezTo>
                  <a:pt x="691624" y="216742"/>
                  <a:pt x="692329" y="221676"/>
                  <a:pt x="692329" y="224495"/>
                </a:cubicBezTo>
                <a:cubicBezTo>
                  <a:pt x="692329" y="229429"/>
                  <a:pt x="691272" y="232836"/>
                  <a:pt x="689157" y="234716"/>
                </a:cubicBezTo>
                <a:cubicBezTo>
                  <a:pt x="691037" y="238945"/>
                  <a:pt x="691977" y="243056"/>
                  <a:pt x="691977" y="247050"/>
                </a:cubicBezTo>
                <a:cubicBezTo>
                  <a:pt x="691977" y="252454"/>
                  <a:pt x="690685" y="256448"/>
                  <a:pt x="688100" y="259033"/>
                </a:cubicBezTo>
                <a:cubicBezTo>
                  <a:pt x="688335" y="262792"/>
                  <a:pt x="686749" y="265846"/>
                  <a:pt x="683342" y="268196"/>
                </a:cubicBezTo>
                <a:cubicBezTo>
                  <a:pt x="679935" y="270545"/>
                  <a:pt x="676117" y="271720"/>
                  <a:pt x="671888" y="271720"/>
                </a:cubicBezTo>
                <a:cubicBezTo>
                  <a:pt x="668599" y="271720"/>
                  <a:pt x="665780" y="270898"/>
                  <a:pt x="663430" y="269253"/>
                </a:cubicBezTo>
                <a:cubicBezTo>
                  <a:pt x="661080" y="267609"/>
                  <a:pt x="659906" y="265259"/>
                  <a:pt x="659906" y="262205"/>
                </a:cubicBezTo>
                <a:cubicBezTo>
                  <a:pt x="658026" y="257741"/>
                  <a:pt x="657087" y="252689"/>
                  <a:pt x="657087" y="247050"/>
                </a:cubicBezTo>
                <a:cubicBezTo>
                  <a:pt x="657087" y="238357"/>
                  <a:pt x="659201" y="232014"/>
                  <a:pt x="663430" y="228019"/>
                </a:cubicBezTo>
                <a:cubicBezTo>
                  <a:pt x="661785" y="225905"/>
                  <a:pt x="660317" y="222439"/>
                  <a:pt x="659025" y="217623"/>
                </a:cubicBezTo>
                <a:cubicBezTo>
                  <a:pt x="657733" y="212806"/>
                  <a:pt x="657087" y="208284"/>
                  <a:pt x="657087" y="204055"/>
                </a:cubicBezTo>
                <a:cubicBezTo>
                  <a:pt x="657087" y="198181"/>
                  <a:pt x="658261" y="194539"/>
                  <a:pt x="660611" y="193129"/>
                </a:cubicBezTo>
                <a:cubicBezTo>
                  <a:pt x="658731" y="189605"/>
                  <a:pt x="657791" y="185963"/>
                  <a:pt x="657791" y="182204"/>
                </a:cubicBezTo>
                <a:cubicBezTo>
                  <a:pt x="657791" y="177975"/>
                  <a:pt x="659084" y="172806"/>
                  <a:pt x="661668" y="166697"/>
                </a:cubicBezTo>
                <a:cubicBezTo>
                  <a:pt x="659553" y="165053"/>
                  <a:pt x="657791" y="162586"/>
                  <a:pt x="656382" y="159297"/>
                </a:cubicBezTo>
                <a:cubicBezTo>
                  <a:pt x="654972" y="156007"/>
                  <a:pt x="654267" y="152835"/>
                  <a:pt x="654267" y="149781"/>
                </a:cubicBezTo>
                <a:cubicBezTo>
                  <a:pt x="654267" y="148841"/>
                  <a:pt x="654502" y="147432"/>
                  <a:pt x="654972" y="145552"/>
                </a:cubicBezTo>
                <a:cubicBezTo>
                  <a:pt x="652387" y="143437"/>
                  <a:pt x="650097" y="140031"/>
                  <a:pt x="648100" y="135332"/>
                </a:cubicBezTo>
                <a:cubicBezTo>
                  <a:pt x="646103" y="130633"/>
                  <a:pt x="645222" y="126404"/>
                  <a:pt x="645457" y="122644"/>
                </a:cubicBezTo>
                <a:cubicBezTo>
                  <a:pt x="643342" y="122409"/>
                  <a:pt x="641227" y="121705"/>
                  <a:pt x="639113" y="120530"/>
                </a:cubicBezTo>
                <a:cubicBezTo>
                  <a:pt x="636998" y="119355"/>
                  <a:pt x="635354" y="117710"/>
                  <a:pt x="634179" y="115596"/>
                </a:cubicBezTo>
                <a:lnTo>
                  <a:pt x="630302" y="115596"/>
                </a:lnTo>
                <a:cubicBezTo>
                  <a:pt x="626308" y="115596"/>
                  <a:pt x="623488" y="114774"/>
                  <a:pt x="621844" y="113129"/>
                </a:cubicBezTo>
                <a:cubicBezTo>
                  <a:pt x="619965" y="115478"/>
                  <a:pt x="616851" y="117534"/>
                  <a:pt x="612505" y="119296"/>
                </a:cubicBezTo>
                <a:cubicBezTo>
                  <a:pt x="608158" y="121058"/>
                  <a:pt x="604340" y="121587"/>
                  <a:pt x="601051" y="120882"/>
                </a:cubicBezTo>
                <a:lnTo>
                  <a:pt x="600699" y="120882"/>
                </a:lnTo>
                <a:cubicBezTo>
                  <a:pt x="601168" y="123467"/>
                  <a:pt x="600405" y="125757"/>
                  <a:pt x="598408" y="127755"/>
                </a:cubicBezTo>
                <a:cubicBezTo>
                  <a:pt x="596411" y="129752"/>
                  <a:pt x="594002" y="130868"/>
                  <a:pt x="591183" y="131103"/>
                </a:cubicBezTo>
                <a:cubicBezTo>
                  <a:pt x="589539" y="135802"/>
                  <a:pt x="585192" y="138621"/>
                  <a:pt x="578143" y="139561"/>
                </a:cubicBezTo>
                <a:cubicBezTo>
                  <a:pt x="578378" y="143555"/>
                  <a:pt x="577556" y="146903"/>
                  <a:pt x="575676" y="149605"/>
                </a:cubicBezTo>
                <a:cubicBezTo>
                  <a:pt x="573797" y="152307"/>
                  <a:pt x="571682" y="153893"/>
                  <a:pt x="569333" y="154363"/>
                </a:cubicBezTo>
                <a:cubicBezTo>
                  <a:pt x="569333" y="160471"/>
                  <a:pt x="568040" y="166815"/>
                  <a:pt x="565456" y="173394"/>
                </a:cubicBezTo>
                <a:cubicBezTo>
                  <a:pt x="565926" y="175273"/>
                  <a:pt x="566161" y="176918"/>
                  <a:pt x="566161" y="178328"/>
                </a:cubicBezTo>
                <a:cubicBezTo>
                  <a:pt x="566161" y="183027"/>
                  <a:pt x="565221" y="187256"/>
                  <a:pt x="563342" y="191015"/>
                </a:cubicBezTo>
                <a:cubicBezTo>
                  <a:pt x="564517" y="193364"/>
                  <a:pt x="565104" y="196066"/>
                  <a:pt x="565104" y="199121"/>
                </a:cubicBezTo>
                <a:cubicBezTo>
                  <a:pt x="565104" y="203115"/>
                  <a:pt x="564399" y="207226"/>
                  <a:pt x="562989" y="211455"/>
                </a:cubicBezTo>
                <a:cubicBezTo>
                  <a:pt x="565104" y="214275"/>
                  <a:pt x="566161" y="217447"/>
                  <a:pt x="566161" y="220971"/>
                </a:cubicBezTo>
                <a:cubicBezTo>
                  <a:pt x="566161" y="223085"/>
                  <a:pt x="565573" y="225552"/>
                  <a:pt x="564399" y="228372"/>
                </a:cubicBezTo>
                <a:cubicBezTo>
                  <a:pt x="565104" y="229782"/>
                  <a:pt x="565456" y="232014"/>
                  <a:pt x="565456" y="235068"/>
                </a:cubicBezTo>
                <a:cubicBezTo>
                  <a:pt x="565456" y="240237"/>
                  <a:pt x="564399" y="243996"/>
                  <a:pt x="562285" y="246346"/>
                </a:cubicBezTo>
                <a:cubicBezTo>
                  <a:pt x="563224" y="249635"/>
                  <a:pt x="563694" y="252219"/>
                  <a:pt x="563694" y="254099"/>
                </a:cubicBezTo>
                <a:cubicBezTo>
                  <a:pt x="563694" y="255979"/>
                  <a:pt x="563342" y="257623"/>
                  <a:pt x="562637" y="259033"/>
                </a:cubicBezTo>
                <a:cubicBezTo>
                  <a:pt x="562637" y="263027"/>
                  <a:pt x="561110" y="266140"/>
                  <a:pt x="558055" y="268372"/>
                </a:cubicBezTo>
                <a:cubicBezTo>
                  <a:pt x="555001" y="270604"/>
                  <a:pt x="551359" y="271720"/>
                  <a:pt x="547130" y="271720"/>
                </a:cubicBezTo>
                <a:cubicBezTo>
                  <a:pt x="543136" y="271720"/>
                  <a:pt x="539670" y="270604"/>
                  <a:pt x="536734" y="268372"/>
                </a:cubicBezTo>
                <a:cubicBezTo>
                  <a:pt x="533797" y="266140"/>
                  <a:pt x="532446" y="263027"/>
                  <a:pt x="532680" y="259033"/>
                </a:cubicBezTo>
                <a:cubicBezTo>
                  <a:pt x="531976" y="256918"/>
                  <a:pt x="531623" y="254686"/>
                  <a:pt x="531623" y="252337"/>
                </a:cubicBezTo>
                <a:cubicBezTo>
                  <a:pt x="531623" y="247403"/>
                  <a:pt x="532446" y="242704"/>
                  <a:pt x="534090" y="238240"/>
                </a:cubicBezTo>
                <a:cubicBezTo>
                  <a:pt x="531976" y="235420"/>
                  <a:pt x="530919" y="232366"/>
                  <a:pt x="530919" y="229077"/>
                </a:cubicBezTo>
                <a:cubicBezTo>
                  <a:pt x="530919" y="226962"/>
                  <a:pt x="531506" y="224495"/>
                  <a:pt x="532680" y="221676"/>
                </a:cubicBezTo>
                <a:cubicBezTo>
                  <a:pt x="531036" y="219091"/>
                  <a:pt x="530213" y="216154"/>
                  <a:pt x="530213" y="212865"/>
                </a:cubicBezTo>
                <a:cubicBezTo>
                  <a:pt x="530213" y="210516"/>
                  <a:pt x="530683" y="208401"/>
                  <a:pt x="531623" y="206522"/>
                </a:cubicBezTo>
                <a:cubicBezTo>
                  <a:pt x="532563" y="204642"/>
                  <a:pt x="533738" y="203115"/>
                  <a:pt x="535147" y="201940"/>
                </a:cubicBezTo>
                <a:cubicBezTo>
                  <a:pt x="531858" y="198181"/>
                  <a:pt x="530213" y="193834"/>
                  <a:pt x="530213" y="188900"/>
                </a:cubicBezTo>
                <a:cubicBezTo>
                  <a:pt x="530213" y="184201"/>
                  <a:pt x="531741" y="180207"/>
                  <a:pt x="534795" y="176918"/>
                </a:cubicBezTo>
                <a:cubicBezTo>
                  <a:pt x="533855" y="175743"/>
                  <a:pt x="533033" y="173981"/>
                  <a:pt x="532328" y="171631"/>
                </a:cubicBezTo>
                <a:cubicBezTo>
                  <a:pt x="531623" y="169282"/>
                  <a:pt x="531271" y="166932"/>
                  <a:pt x="531271" y="164583"/>
                </a:cubicBezTo>
                <a:cubicBezTo>
                  <a:pt x="531271" y="161529"/>
                  <a:pt x="531976" y="159297"/>
                  <a:pt x="533385" y="157887"/>
                </a:cubicBezTo>
                <a:cubicBezTo>
                  <a:pt x="531506" y="153658"/>
                  <a:pt x="530566" y="148841"/>
                  <a:pt x="530566" y="143437"/>
                </a:cubicBezTo>
                <a:cubicBezTo>
                  <a:pt x="530566" y="138738"/>
                  <a:pt x="531271" y="135567"/>
                  <a:pt x="532680" y="133922"/>
                </a:cubicBezTo>
                <a:cubicBezTo>
                  <a:pt x="530566" y="129223"/>
                  <a:pt x="529509" y="124759"/>
                  <a:pt x="529509" y="120530"/>
                </a:cubicBezTo>
                <a:cubicBezTo>
                  <a:pt x="529509" y="115831"/>
                  <a:pt x="530566" y="112424"/>
                  <a:pt x="532680" y="110309"/>
                </a:cubicBezTo>
                <a:cubicBezTo>
                  <a:pt x="528921" y="105845"/>
                  <a:pt x="527042" y="100911"/>
                  <a:pt x="527042" y="95508"/>
                </a:cubicBezTo>
                <a:cubicBezTo>
                  <a:pt x="527042" y="88929"/>
                  <a:pt x="529862" y="84113"/>
                  <a:pt x="535500" y="81058"/>
                </a:cubicBezTo>
                <a:cubicBezTo>
                  <a:pt x="538320" y="79648"/>
                  <a:pt x="541139" y="78944"/>
                  <a:pt x="543958" y="78944"/>
                </a:cubicBezTo>
                <a:close/>
                <a:moveTo>
                  <a:pt x="6239807" y="75067"/>
                </a:moveTo>
                <a:cubicBezTo>
                  <a:pt x="6243566" y="75067"/>
                  <a:pt x="6246797" y="76418"/>
                  <a:pt x="6249499" y="79120"/>
                </a:cubicBezTo>
                <a:cubicBezTo>
                  <a:pt x="6252200" y="81822"/>
                  <a:pt x="6253434" y="85640"/>
                  <a:pt x="6253199" y="90574"/>
                </a:cubicBezTo>
                <a:cubicBezTo>
                  <a:pt x="6254844" y="93863"/>
                  <a:pt x="6255666" y="97857"/>
                  <a:pt x="6255666" y="102556"/>
                </a:cubicBezTo>
                <a:cubicBezTo>
                  <a:pt x="6255666" y="111014"/>
                  <a:pt x="6253669" y="118415"/>
                  <a:pt x="6249675" y="124759"/>
                </a:cubicBezTo>
                <a:cubicBezTo>
                  <a:pt x="6250615" y="127813"/>
                  <a:pt x="6251085" y="131103"/>
                  <a:pt x="6251085" y="134627"/>
                </a:cubicBezTo>
                <a:cubicBezTo>
                  <a:pt x="6251085" y="140501"/>
                  <a:pt x="6248970" y="146139"/>
                  <a:pt x="6244741" y="151543"/>
                </a:cubicBezTo>
                <a:cubicBezTo>
                  <a:pt x="6244976" y="153423"/>
                  <a:pt x="6245445" y="155655"/>
                  <a:pt x="6246151" y="158239"/>
                </a:cubicBezTo>
                <a:cubicBezTo>
                  <a:pt x="6246855" y="160824"/>
                  <a:pt x="6247208" y="162938"/>
                  <a:pt x="6247208" y="164583"/>
                </a:cubicBezTo>
                <a:cubicBezTo>
                  <a:pt x="6247208" y="168107"/>
                  <a:pt x="6246033" y="171162"/>
                  <a:pt x="6243683" y="173746"/>
                </a:cubicBezTo>
                <a:cubicBezTo>
                  <a:pt x="6244858" y="177035"/>
                  <a:pt x="6242392" y="183966"/>
                  <a:pt x="6236283" y="194539"/>
                </a:cubicBezTo>
                <a:cubicBezTo>
                  <a:pt x="6237223" y="197358"/>
                  <a:pt x="6237692" y="199590"/>
                  <a:pt x="6237692" y="201235"/>
                </a:cubicBezTo>
                <a:cubicBezTo>
                  <a:pt x="6237692" y="203115"/>
                  <a:pt x="6237340" y="204994"/>
                  <a:pt x="6236635" y="206874"/>
                </a:cubicBezTo>
                <a:cubicBezTo>
                  <a:pt x="6235696" y="209928"/>
                  <a:pt x="6233699" y="212630"/>
                  <a:pt x="6230644" y="214980"/>
                </a:cubicBezTo>
                <a:cubicBezTo>
                  <a:pt x="6231114" y="224378"/>
                  <a:pt x="6228647" y="230251"/>
                  <a:pt x="6223243" y="232601"/>
                </a:cubicBezTo>
                <a:cubicBezTo>
                  <a:pt x="6222773" y="236360"/>
                  <a:pt x="6221128" y="240354"/>
                  <a:pt x="6218309" y="244583"/>
                </a:cubicBezTo>
                <a:cubicBezTo>
                  <a:pt x="6215490" y="248813"/>
                  <a:pt x="6212435" y="251632"/>
                  <a:pt x="6209146" y="253042"/>
                </a:cubicBezTo>
                <a:cubicBezTo>
                  <a:pt x="6209146" y="253981"/>
                  <a:pt x="6208970" y="255920"/>
                  <a:pt x="6208618" y="258857"/>
                </a:cubicBezTo>
                <a:cubicBezTo>
                  <a:pt x="6208265" y="261793"/>
                  <a:pt x="6207560" y="264202"/>
                  <a:pt x="6206503" y="266081"/>
                </a:cubicBezTo>
                <a:cubicBezTo>
                  <a:pt x="6205446" y="267961"/>
                  <a:pt x="6203860" y="269841"/>
                  <a:pt x="6201745" y="271720"/>
                </a:cubicBezTo>
                <a:cubicBezTo>
                  <a:pt x="6202920" y="279943"/>
                  <a:pt x="6199043" y="288167"/>
                  <a:pt x="6190115" y="296390"/>
                </a:cubicBezTo>
                <a:cubicBezTo>
                  <a:pt x="6189880" y="302029"/>
                  <a:pt x="6188059" y="306551"/>
                  <a:pt x="6184653" y="309958"/>
                </a:cubicBezTo>
                <a:cubicBezTo>
                  <a:pt x="6181246" y="313365"/>
                  <a:pt x="6177193" y="315421"/>
                  <a:pt x="6172494" y="316126"/>
                </a:cubicBezTo>
                <a:cubicBezTo>
                  <a:pt x="6172024" y="319415"/>
                  <a:pt x="6169616" y="322646"/>
                  <a:pt x="6165269" y="325817"/>
                </a:cubicBezTo>
                <a:cubicBezTo>
                  <a:pt x="6160923" y="328989"/>
                  <a:pt x="6156752" y="330575"/>
                  <a:pt x="6152758" y="330575"/>
                </a:cubicBezTo>
                <a:cubicBezTo>
                  <a:pt x="6151818" y="333160"/>
                  <a:pt x="6148000" y="335803"/>
                  <a:pt x="6141304" y="338505"/>
                </a:cubicBezTo>
                <a:cubicBezTo>
                  <a:pt x="6134608" y="341207"/>
                  <a:pt x="6130203" y="341853"/>
                  <a:pt x="6128088" y="340443"/>
                </a:cubicBezTo>
                <a:cubicBezTo>
                  <a:pt x="6122450" y="340913"/>
                  <a:pt x="6117985" y="339503"/>
                  <a:pt x="6114696" y="336214"/>
                </a:cubicBezTo>
                <a:cubicBezTo>
                  <a:pt x="6111407" y="332925"/>
                  <a:pt x="6109762" y="329048"/>
                  <a:pt x="6109762" y="324584"/>
                </a:cubicBezTo>
                <a:cubicBezTo>
                  <a:pt x="6109762" y="321295"/>
                  <a:pt x="6110702" y="318475"/>
                  <a:pt x="6112582" y="316126"/>
                </a:cubicBezTo>
                <a:cubicBezTo>
                  <a:pt x="6114461" y="313776"/>
                  <a:pt x="6117163" y="312601"/>
                  <a:pt x="6120687" y="312601"/>
                </a:cubicBezTo>
                <a:cubicBezTo>
                  <a:pt x="6121862" y="312601"/>
                  <a:pt x="6122802" y="312719"/>
                  <a:pt x="6123506" y="312954"/>
                </a:cubicBezTo>
                <a:cubicBezTo>
                  <a:pt x="6130085" y="308020"/>
                  <a:pt x="6135371" y="305553"/>
                  <a:pt x="6139366" y="305553"/>
                </a:cubicBezTo>
                <a:cubicBezTo>
                  <a:pt x="6140776" y="305553"/>
                  <a:pt x="6141833" y="305670"/>
                  <a:pt x="6142538" y="305905"/>
                </a:cubicBezTo>
                <a:cubicBezTo>
                  <a:pt x="6143008" y="303086"/>
                  <a:pt x="6144652" y="300443"/>
                  <a:pt x="6147472" y="297976"/>
                </a:cubicBezTo>
                <a:cubicBezTo>
                  <a:pt x="6150291" y="295509"/>
                  <a:pt x="6153580" y="293571"/>
                  <a:pt x="6157339" y="292161"/>
                </a:cubicBezTo>
                <a:cubicBezTo>
                  <a:pt x="6157339" y="289811"/>
                  <a:pt x="6158279" y="287344"/>
                  <a:pt x="6160159" y="284760"/>
                </a:cubicBezTo>
                <a:cubicBezTo>
                  <a:pt x="6162038" y="282175"/>
                  <a:pt x="6164271" y="280061"/>
                  <a:pt x="6166855" y="278416"/>
                </a:cubicBezTo>
                <a:cubicBezTo>
                  <a:pt x="6166385" y="277007"/>
                  <a:pt x="6166150" y="275949"/>
                  <a:pt x="6166150" y="275244"/>
                </a:cubicBezTo>
                <a:cubicBezTo>
                  <a:pt x="6166150" y="271720"/>
                  <a:pt x="6167678" y="267785"/>
                  <a:pt x="6170731" y="263438"/>
                </a:cubicBezTo>
                <a:cubicBezTo>
                  <a:pt x="6173786" y="259092"/>
                  <a:pt x="6176840" y="256331"/>
                  <a:pt x="6179895" y="255156"/>
                </a:cubicBezTo>
                <a:cubicBezTo>
                  <a:pt x="6174491" y="252337"/>
                  <a:pt x="6171789" y="247990"/>
                  <a:pt x="6171789" y="242116"/>
                </a:cubicBezTo>
                <a:cubicBezTo>
                  <a:pt x="6169440" y="241882"/>
                  <a:pt x="6167266" y="240237"/>
                  <a:pt x="6165269" y="237182"/>
                </a:cubicBezTo>
                <a:cubicBezTo>
                  <a:pt x="6163272" y="234128"/>
                  <a:pt x="6162273" y="230839"/>
                  <a:pt x="6162273" y="227315"/>
                </a:cubicBezTo>
                <a:cubicBezTo>
                  <a:pt x="6162273" y="225200"/>
                  <a:pt x="6162861" y="223203"/>
                  <a:pt x="6164035" y="221323"/>
                </a:cubicBezTo>
                <a:cubicBezTo>
                  <a:pt x="6160511" y="220149"/>
                  <a:pt x="6157868" y="218269"/>
                  <a:pt x="6156106" y="215685"/>
                </a:cubicBezTo>
                <a:cubicBezTo>
                  <a:pt x="6154344" y="213100"/>
                  <a:pt x="6153463" y="210046"/>
                  <a:pt x="6153463" y="206522"/>
                </a:cubicBezTo>
                <a:cubicBezTo>
                  <a:pt x="6153463" y="203937"/>
                  <a:pt x="6153932" y="201353"/>
                  <a:pt x="6154873" y="198768"/>
                </a:cubicBezTo>
                <a:cubicBezTo>
                  <a:pt x="6151583" y="196889"/>
                  <a:pt x="6149058" y="194892"/>
                  <a:pt x="6147296" y="192777"/>
                </a:cubicBezTo>
                <a:cubicBezTo>
                  <a:pt x="6145534" y="190662"/>
                  <a:pt x="6144770" y="188195"/>
                  <a:pt x="6145005" y="185376"/>
                </a:cubicBezTo>
                <a:cubicBezTo>
                  <a:pt x="6141480" y="183027"/>
                  <a:pt x="6139718" y="179385"/>
                  <a:pt x="6139718" y="174451"/>
                </a:cubicBezTo>
                <a:cubicBezTo>
                  <a:pt x="6139718" y="172101"/>
                  <a:pt x="6140071" y="169869"/>
                  <a:pt x="6140776" y="167755"/>
                </a:cubicBezTo>
                <a:cubicBezTo>
                  <a:pt x="6134902" y="161411"/>
                  <a:pt x="6131965" y="154598"/>
                  <a:pt x="6131965" y="147314"/>
                </a:cubicBezTo>
                <a:cubicBezTo>
                  <a:pt x="6131965" y="145200"/>
                  <a:pt x="6132083" y="143555"/>
                  <a:pt x="6132318" y="142380"/>
                </a:cubicBezTo>
                <a:cubicBezTo>
                  <a:pt x="6129028" y="140736"/>
                  <a:pt x="6126561" y="138445"/>
                  <a:pt x="6124916" y="135508"/>
                </a:cubicBezTo>
                <a:cubicBezTo>
                  <a:pt x="6123272" y="132571"/>
                  <a:pt x="6122450" y="129223"/>
                  <a:pt x="6122450" y="125464"/>
                </a:cubicBezTo>
                <a:cubicBezTo>
                  <a:pt x="6122450" y="121940"/>
                  <a:pt x="6123154" y="118650"/>
                  <a:pt x="6124564" y="115596"/>
                </a:cubicBezTo>
                <a:cubicBezTo>
                  <a:pt x="6118456" y="111367"/>
                  <a:pt x="6115401" y="106668"/>
                  <a:pt x="6115401" y="101499"/>
                </a:cubicBezTo>
                <a:cubicBezTo>
                  <a:pt x="6115401" y="95625"/>
                  <a:pt x="6117985" y="90926"/>
                  <a:pt x="6123154" y="87402"/>
                </a:cubicBezTo>
                <a:cubicBezTo>
                  <a:pt x="6125269" y="85992"/>
                  <a:pt x="6127618" y="85287"/>
                  <a:pt x="6130203" y="85287"/>
                </a:cubicBezTo>
                <a:cubicBezTo>
                  <a:pt x="6133727" y="85287"/>
                  <a:pt x="6136957" y="86580"/>
                  <a:pt x="6139894" y="89164"/>
                </a:cubicBezTo>
                <a:cubicBezTo>
                  <a:pt x="6142831" y="91748"/>
                  <a:pt x="6145005" y="94920"/>
                  <a:pt x="6146414" y="98679"/>
                </a:cubicBezTo>
                <a:cubicBezTo>
                  <a:pt x="6148529" y="100559"/>
                  <a:pt x="6150291" y="103496"/>
                  <a:pt x="6151701" y="107490"/>
                </a:cubicBezTo>
                <a:cubicBezTo>
                  <a:pt x="6153110" y="111484"/>
                  <a:pt x="6153815" y="115243"/>
                  <a:pt x="6153815" y="118768"/>
                </a:cubicBezTo>
                <a:cubicBezTo>
                  <a:pt x="6153815" y="120882"/>
                  <a:pt x="6153698" y="122292"/>
                  <a:pt x="6153463" y="122997"/>
                </a:cubicBezTo>
                <a:cubicBezTo>
                  <a:pt x="6160511" y="130515"/>
                  <a:pt x="6164035" y="137799"/>
                  <a:pt x="6164035" y="144847"/>
                </a:cubicBezTo>
                <a:cubicBezTo>
                  <a:pt x="6164035" y="145787"/>
                  <a:pt x="6163800" y="147432"/>
                  <a:pt x="6163331" y="149781"/>
                </a:cubicBezTo>
                <a:cubicBezTo>
                  <a:pt x="6166385" y="151426"/>
                  <a:pt x="6168617" y="153834"/>
                  <a:pt x="6170027" y="157006"/>
                </a:cubicBezTo>
                <a:cubicBezTo>
                  <a:pt x="6171437" y="160178"/>
                  <a:pt x="6171906" y="163408"/>
                  <a:pt x="6171437" y="166697"/>
                </a:cubicBezTo>
                <a:cubicBezTo>
                  <a:pt x="6173786" y="168577"/>
                  <a:pt x="6175489" y="170927"/>
                  <a:pt x="6176547" y="173746"/>
                </a:cubicBezTo>
                <a:cubicBezTo>
                  <a:pt x="6177604" y="176565"/>
                  <a:pt x="6177898" y="179385"/>
                  <a:pt x="6177428" y="182204"/>
                </a:cubicBezTo>
                <a:cubicBezTo>
                  <a:pt x="6179543" y="182204"/>
                  <a:pt x="6181481" y="183790"/>
                  <a:pt x="6183243" y="186962"/>
                </a:cubicBezTo>
                <a:cubicBezTo>
                  <a:pt x="6185005" y="190134"/>
                  <a:pt x="6185651" y="193364"/>
                  <a:pt x="6185181" y="196654"/>
                </a:cubicBezTo>
                <a:cubicBezTo>
                  <a:pt x="6188236" y="198298"/>
                  <a:pt x="6190233" y="200472"/>
                  <a:pt x="6191172" y="203173"/>
                </a:cubicBezTo>
                <a:cubicBezTo>
                  <a:pt x="6192112" y="205875"/>
                  <a:pt x="6192347" y="209106"/>
                  <a:pt x="6191877" y="212865"/>
                </a:cubicBezTo>
                <a:cubicBezTo>
                  <a:pt x="6194932" y="213805"/>
                  <a:pt x="6196459" y="216742"/>
                  <a:pt x="6196459" y="221676"/>
                </a:cubicBezTo>
                <a:cubicBezTo>
                  <a:pt x="6197164" y="217682"/>
                  <a:pt x="6197986" y="214745"/>
                  <a:pt x="6198926" y="212865"/>
                </a:cubicBezTo>
                <a:cubicBezTo>
                  <a:pt x="6199866" y="210986"/>
                  <a:pt x="6201275" y="208988"/>
                  <a:pt x="6203155" y="206874"/>
                </a:cubicBezTo>
                <a:cubicBezTo>
                  <a:pt x="6202685" y="204524"/>
                  <a:pt x="6202450" y="202997"/>
                  <a:pt x="6202450" y="202292"/>
                </a:cubicBezTo>
                <a:cubicBezTo>
                  <a:pt x="6202450" y="199708"/>
                  <a:pt x="6202920" y="197652"/>
                  <a:pt x="6203860" y="196125"/>
                </a:cubicBezTo>
                <a:cubicBezTo>
                  <a:pt x="6204799" y="194598"/>
                  <a:pt x="6206092" y="193717"/>
                  <a:pt x="6207736" y="193482"/>
                </a:cubicBezTo>
                <a:cubicBezTo>
                  <a:pt x="6206797" y="189018"/>
                  <a:pt x="6207971" y="184671"/>
                  <a:pt x="6211260" y="180442"/>
                </a:cubicBezTo>
                <a:cubicBezTo>
                  <a:pt x="6210556" y="179032"/>
                  <a:pt x="6210203" y="177623"/>
                  <a:pt x="6210203" y="176213"/>
                </a:cubicBezTo>
                <a:cubicBezTo>
                  <a:pt x="6210203" y="174568"/>
                  <a:pt x="6210967" y="172747"/>
                  <a:pt x="6212494" y="170750"/>
                </a:cubicBezTo>
                <a:cubicBezTo>
                  <a:pt x="6214021" y="168753"/>
                  <a:pt x="6215019" y="167402"/>
                  <a:pt x="6215490" y="166697"/>
                </a:cubicBezTo>
                <a:cubicBezTo>
                  <a:pt x="6214080" y="162468"/>
                  <a:pt x="6213375" y="158944"/>
                  <a:pt x="6213375" y="156125"/>
                </a:cubicBezTo>
                <a:cubicBezTo>
                  <a:pt x="6213375" y="153775"/>
                  <a:pt x="6213845" y="151543"/>
                  <a:pt x="6214785" y="149429"/>
                </a:cubicBezTo>
                <a:cubicBezTo>
                  <a:pt x="6215725" y="147314"/>
                  <a:pt x="6217252" y="144730"/>
                  <a:pt x="6219366" y="141675"/>
                </a:cubicBezTo>
                <a:cubicBezTo>
                  <a:pt x="6217956" y="138856"/>
                  <a:pt x="6217252" y="134627"/>
                  <a:pt x="6217252" y="128988"/>
                </a:cubicBezTo>
                <a:cubicBezTo>
                  <a:pt x="6217252" y="121470"/>
                  <a:pt x="6218779" y="114656"/>
                  <a:pt x="6221834" y="108547"/>
                </a:cubicBezTo>
                <a:cubicBezTo>
                  <a:pt x="6220894" y="105258"/>
                  <a:pt x="6220424" y="102674"/>
                  <a:pt x="6220424" y="100794"/>
                </a:cubicBezTo>
                <a:cubicBezTo>
                  <a:pt x="6220424" y="97975"/>
                  <a:pt x="6221128" y="95508"/>
                  <a:pt x="6222538" y="93393"/>
                </a:cubicBezTo>
                <a:cubicBezTo>
                  <a:pt x="6222538" y="87754"/>
                  <a:pt x="6224300" y="83290"/>
                  <a:pt x="6227824" y="80001"/>
                </a:cubicBezTo>
                <a:cubicBezTo>
                  <a:pt x="6231349" y="76712"/>
                  <a:pt x="6235343" y="75067"/>
                  <a:pt x="6239807" y="75067"/>
                </a:cubicBezTo>
                <a:close/>
                <a:moveTo>
                  <a:pt x="794732" y="74715"/>
                </a:moveTo>
                <a:cubicBezTo>
                  <a:pt x="800136" y="74715"/>
                  <a:pt x="805247" y="75478"/>
                  <a:pt x="810063" y="77005"/>
                </a:cubicBezTo>
                <a:cubicBezTo>
                  <a:pt x="814879" y="78532"/>
                  <a:pt x="818462" y="80471"/>
                  <a:pt x="820812" y="82820"/>
                </a:cubicBezTo>
                <a:cubicBezTo>
                  <a:pt x="823161" y="80941"/>
                  <a:pt x="826685" y="80001"/>
                  <a:pt x="831384" y="80001"/>
                </a:cubicBezTo>
                <a:cubicBezTo>
                  <a:pt x="838668" y="80001"/>
                  <a:pt x="843132" y="82938"/>
                  <a:pt x="844777" y="88812"/>
                </a:cubicBezTo>
                <a:cubicBezTo>
                  <a:pt x="846656" y="88107"/>
                  <a:pt x="848536" y="87754"/>
                  <a:pt x="850416" y="87754"/>
                </a:cubicBezTo>
                <a:cubicBezTo>
                  <a:pt x="854410" y="87754"/>
                  <a:pt x="857934" y="89223"/>
                  <a:pt x="860988" y="92160"/>
                </a:cubicBezTo>
                <a:cubicBezTo>
                  <a:pt x="864043" y="95096"/>
                  <a:pt x="865570" y="98562"/>
                  <a:pt x="865570" y="102556"/>
                </a:cubicBezTo>
                <a:cubicBezTo>
                  <a:pt x="865570" y="104671"/>
                  <a:pt x="865335" y="106198"/>
                  <a:pt x="864865" y="107138"/>
                </a:cubicBezTo>
                <a:cubicBezTo>
                  <a:pt x="867215" y="110427"/>
                  <a:pt x="869035" y="113481"/>
                  <a:pt x="870328" y="116301"/>
                </a:cubicBezTo>
                <a:cubicBezTo>
                  <a:pt x="871619" y="119120"/>
                  <a:pt x="872031" y="121939"/>
                  <a:pt x="871561" y="124759"/>
                </a:cubicBezTo>
                <a:cubicBezTo>
                  <a:pt x="872266" y="126873"/>
                  <a:pt x="872618" y="128753"/>
                  <a:pt x="872618" y="130398"/>
                </a:cubicBezTo>
                <a:cubicBezTo>
                  <a:pt x="872618" y="134157"/>
                  <a:pt x="871679" y="136976"/>
                  <a:pt x="869799" y="138856"/>
                </a:cubicBezTo>
                <a:cubicBezTo>
                  <a:pt x="870034" y="139561"/>
                  <a:pt x="870151" y="140501"/>
                  <a:pt x="870151" y="141675"/>
                </a:cubicBezTo>
                <a:cubicBezTo>
                  <a:pt x="870151" y="144260"/>
                  <a:pt x="869211" y="147079"/>
                  <a:pt x="867332" y="150134"/>
                </a:cubicBezTo>
                <a:cubicBezTo>
                  <a:pt x="868977" y="152483"/>
                  <a:pt x="869799" y="155067"/>
                  <a:pt x="869799" y="157887"/>
                </a:cubicBezTo>
                <a:cubicBezTo>
                  <a:pt x="869799" y="160706"/>
                  <a:pt x="868977" y="163291"/>
                  <a:pt x="867332" y="165640"/>
                </a:cubicBezTo>
                <a:cubicBezTo>
                  <a:pt x="867801" y="169869"/>
                  <a:pt x="868037" y="172689"/>
                  <a:pt x="868037" y="174098"/>
                </a:cubicBezTo>
                <a:cubicBezTo>
                  <a:pt x="868742" y="179972"/>
                  <a:pt x="869094" y="183966"/>
                  <a:pt x="869094" y="186081"/>
                </a:cubicBezTo>
                <a:cubicBezTo>
                  <a:pt x="869094" y="187256"/>
                  <a:pt x="868859" y="188783"/>
                  <a:pt x="868389" y="190662"/>
                </a:cubicBezTo>
                <a:cubicBezTo>
                  <a:pt x="870269" y="193247"/>
                  <a:pt x="871209" y="197006"/>
                  <a:pt x="871209" y="201940"/>
                </a:cubicBezTo>
                <a:cubicBezTo>
                  <a:pt x="871209" y="206874"/>
                  <a:pt x="870386" y="210633"/>
                  <a:pt x="868742" y="213218"/>
                </a:cubicBezTo>
                <a:cubicBezTo>
                  <a:pt x="872266" y="219796"/>
                  <a:pt x="874028" y="224848"/>
                  <a:pt x="874028" y="228372"/>
                </a:cubicBezTo>
                <a:cubicBezTo>
                  <a:pt x="874028" y="231191"/>
                  <a:pt x="873206" y="233776"/>
                  <a:pt x="871561" y="236125"/>
                </a:cubicBezTo>
                <a:cubicBezTo>
                  <a:pt x="872501" y="237770"/>
                  <a:pt x="872970" y="239649"/>
                  <a:pt x="872970" y="241764"/>
                </a:cubicBezTo>
                <a:cubicBezTo>
                  <a:pt x="872970" y="244114"/>
                  <a:pt x="872266" y="246698"/>
                  <a:pt x="870856" y="249517"/>
                </a:cubicBezTo>
                <a:cubicBezTo>
                  <a:pt x="872266" y="251632"/>
                  <a:pt x="872970" y="254921"/>
                  <a:pt x="872970" y="259385"/>
                </a:cubicBezTo>
                <a:cubicBezTo>
                  <a:pt x="872970" y="264319"/>
                  <a:pt x="871796" y="268666"/>
                  <a:pt x="869446" y="272425"/>
                </a:cubicBezTo>
                <a:cubicBezTo>
                  <a:pt x="870622" y="272660"/>
                  <a:pt x="870856" y="274128"/>
                  <a:pt x="870151" y="276830"/>
                </a:cubicBezTo>
                <a:cubicBezTo>
                  <a:pt x="869446" y="279532"/>
                  <a:pt x="868272" y="282175"/>
                  <a:pt x="866627" y="284760"/>
                </a:cubicBezTo>
                <a:cubicBezTo>
                  <a:pt x="867801" y="287109"/>
                  <a:pt x="868389" y="289224"/>
                  <a:pt x="868389" y="291104"/>
                </a:cubicBezTo>
                <a:cubicBezTo>
                  <a:pt x="868389" y="293923"/>
                  <a:pt x="867567" y="296684"/>
                  <a:pt x="865922" y="299385"/>
                </a:cubicBezTo>
                <a:cubicBezTo>
                  <a:pt x="864277" y="302087"/>
                  <a:pt x="862163" y="304026"/>
                  <a:pt x="859578" y="305201"/>
                </a:cubicBezTo>
                <a:cubicBezTo>
                  <a:pt x="856524" y="313894"/>
                  <a:pt x="852178" y="318945"/>
                  <a:pt x="846539" y="320355"/>
                </a:cubicBezTo>
                <a:cubicBezTo>
                  <a:pt x="846774" y="323174"/>
                  <a:pt x="845717" y="325935"/>
                  <a:pt x="843367" y="328637"/>
                </a:cubicBezTo>
                <a:cubicBezTo>
                  <a:pt x="841018" y="331339"/>
                  <a:pt x="838551" y="332925"/>
                  <a:pt x="835966" y="333395"/>
                </a:cubicBezTo>
                <a:cubicBezTo>
                  <a:pt x="834791" y="338563"/>
                  <a:pt x="830327" y="341148"/>
                  <a:pt x="822574" y="341148"/>
                </a:cubicBezTo>
                <a:cubicBezTo>
                  <a:pt x="820929" y="343262"/>
                  <a:pt x="818286" y="344907"/>
                  <a:pt x="814644" y="346082"/>
                </a:cubicBezTo>
                <a:cubicBezTo>
                  <a:pt x="811003" y="347257"/>
                  <a:pt x="806950" y="347844"/>
                  <a:pt x="802486" y="347844"/>
                </a:cubicBezTo>
                <a:cubicBezTo>
                  <a:pt x="793793" y="347844"/>
                  <a:pt x="787214" y="345612"/>
                  <a:pt x="782750" y="341148"/>
                </a:cubicBezTo>
                <a:cubicBezTo>
                  <a:pt x="779695" y="340913"/>
                  <a:pt x="776759" y="339797"/>
                  <a:pt x="773939" y="337800"/>
                </a:cubicBezTo>
                <a:cubicBezTo>
                  <a:pt x="771120" y="335803"/>
                  <a:pt x="769005" y="333395"/>
                  <a:pt x="767596" y="330575"/>
                </a:cubicBezTo>
                <a:cubicBezTo>
                  <a:pt x="764072" y="330340"/>
                  <a:pt x="761076" y="328930"/>
                  <a:pt x="758609" y="326346"/>
                </a:cubicBezTo>
                <a:cubicBezTo>
                  <a:pt x="756142" y="323762"/>
                  <a:pt x="754791" y="320707"/>
                  <a:pt x="754556" y="317183"/>
                </a:cubicBezTo>
                <a:cubicBezTo>
                  <a:pt x="752676" y="314129"/>
                  <a:pt x="751737" y="311427"/>
                  <a:pt x="751737" y="309077"/>
                </a:cubicBezTo>
                <a:cubicBezTo>
                  <a:pt x="751737" y="305083"/>
                  <a:pt x="753381" y="301735"/>
                  <a:pt x="756670" y="299033"/>
                </a:cubicBezTo>
                <a:cubicBezTo>
                  <a:pt x="759960" y="296331"/>
                  <a:pt x="763719" y="294980"/>
                  <a:pt x="767948" y="294980"/>
                </a:cubicBezTo>
                <a:cubicBezTo>
                  <a:pt x="770767" y="294980"/>
                  <a:pt x="773293" y="295744"/>
                  <a:pt x="775525" y="297271"/>
                </a:cubicBezTo>
                <a:cubicBezTo>
                  <a:pt x="777757" y="298798"/>
                  <a:pt x="779460" y="301089"/>
                  <a:pt x="780636" y="304143"/>
                </a:cubicBezTo>
                <a:cubicBezTo>
                  <a:pt x="785569" y="305318"/>
                  <a:pt x="788859" y="308020"/>
                  <a:pt x="790503" y="312249"/>
                </a:cubicBezTo>
                <a:cubicBezTo>
                  <a:pt x="794498" y="312719"/>
                  <a:pt x="797669" y="314129"/>
                  <a:pt x="800019" y="316478"/>
                </a:cubicBezTo>
                <a:cubicBezTo>
                  <a:pt x="800724" y="315303"/>
                  <a:pt x="802251" y="314422"/>
                  <a:pt x="804601" y="313835"/>
                </a:cubicBezTo>
                <a:cubicBezTo>
                  <a:pt x="806950" y="313248"/>
                  <a:pt x="809417" y="312954"/>
                  <a:pt x="812001" y="312954"/>
                </a:cubicBezTo>
                <a:cubicBezTo>
                  <a:pt x="814586" y="312954"/>
                  <a:pt x="816583" y="313306"/>
                  <a:pt x="817992" y="314011"/>
                </a:cubicBezTo>
                <a:cubicBezTo>
                  <a:pt x="817992" y="312132"/>
                  <a:pt x="818932" y="310311"/>
                  <a:pt x="820812" y="308549"/>
                </a:cubicBezTo>
                <a:cubicBezTo>
                  <a:pt x="822691" y="306786"/>
                  <a:pt x="824688" y="305788"/>
                  <a:pt x="826803" y="305553"/>
                </a:cubicBezTo>
                <a:cubicBezTo>
                  <a:pt x="826333" y="303673"/>
                  <a:pt x="826920" y="301441"/>
                  <a:pt x="828565" y="298857"/>
                </a:cubicBezTo>
                <a:cubicBezTo>
                  <a:pt x="830210" y="296272"/>
                  <a:pt x="831855" y="294863"/>
                  <a:pt x="833499" y="294628"/>
                </a:cubicBezTo>
                <a:cubicBezTo>
                  <a:pt x="833029" y="292748"/>
                  <a:pt x="832794" y="290986"/>
                  <a:pt x="832794" y="289341"/>
                </a:cubicBezTo>
                <a:cubicBezTo>
                  <a:pt x="832794" y="286287"/>
                  <a:pt x="833323" y="283409"/>
                  <a:pt x="834380" y="280707"/>
                </a:cubicBezTo>
                <a:cubicBezTo>
                  <a:pt x="835437" y="278005"/>
                  <a:pt x="836905" y="275949"/>
                  <a:pt x="838785" y="274540"/>
                </a:cubicBezTo>
                <a:cubicBezTo>
                  <a:pt x="838551" y="273600"/>
                  <a:pt x="838433" y="272308"/>
                  <a:pt x="838433" y="270663"/>
                </a:cubicBezTo>
                <a:cubicBezTo>
                  <a:pt x="838433" y="267609"/>
                  <a:pt x="839021" y="264730"/>
                  <a:pt x="840195" y="262028"/>
                </a:cubicBezTo>
                <a:cubicBezTo>
                  <a:pt x="841370" y="259327"/>
                  <a:pt x="842662" y="257506"/>
                  <a:pt x="844072" y="256566"/>
                </a:cubicBezTo>
                <a:cubicBezTo>
                  <a:pt x="829975" y="263614"/>
                  <a:pt x="821164" y="266316"/>
                  <a:pt x="817640" y="264672"/>
                </a:cubicBezTo>
                <a:cubicBezTo>
                  <a:pt x="811531" y="266081"/>
                  <a:pt x="806597" y="266786"/>
                  <a:pt x="802838" y="266786"/>
                </a:cubicBezTo>
                <a:cubicBezTo>
                  <a:pt x="797904" y="266786"/>
                  <a:pt x="794498" y="265964"/>
                  <a:pt x="792618" y="264319"/>
                </a:cubicBezTo>
                <a:cubicBezTo>
                  <a:pt x="790503" y="265494"/>
                  <a:pt x="787684" y="266081"/>
                  <a:pt x="784160" y="266081"/>
                </a:cubicBezTo>
                <a:cubicBezTo>
                  <a:pt x="779460" y="266081"/>
                  <a:pt x="774938" y="264965"/>
                  <a:pt x="770591" y="262733"/>
                </a:cubicBezTo>
                <a:cubicBezTo>
                  <a:pt x="766245" y="260501"/>
                  <a:pt x="763249" y="257623"/>
                  <a:pt x="761604" y="254099"/>
                </a:cubicBezTo>
                <a:cubicBezTo>
                  <a:pt x="755261" y="253629"/>
                  <a:pt x="749387" y="250281"/>
                  <a:pt x="743983" y="244055"/>
                </a:cubicBezTo>
                <a:cubicBezTo>
                  <a:pt x="738579" y="237829"/>
                  <a:pt x="735643" y="230604"/>
                  <a:pt x="735173" y="222381"/>
                </a:cubicBezTo>
                <a:cubicBezTo>
                  <a:pt x="730943" y="220971"/>
                  <a:pt x="727713" y="217740"/>
                  <a:pt x="725481" y="212689"/>
                </a:cubicBezTo>
                <a:cubicBezTo>
                  <a:pt x="723248" y="207638"/>
                  <a:pt x="722133" y="202057"/>
                  <a:pt x="722133" y="195949"/>
                </a:cubicBezTo>
                <a:cubicBezTo>
                  <a:pt x="722133" y="189135"/>
                  <a:pt x="723425" y="184084"/>
                  <a:pt x="726010" y="180795"/>
                </a:cubicBezTo>
                <a:cubicBezTo>
                  <a:pt x="724365" y="179620"/>
                  <a:pt x="723014" y="176859"/>
                  <a:pt x="721957" y="172513"/>
                </a:cubicBezTo>
                <a:cubicBezTo>
                  <a:pt x="720900" y="168166"/>
                  <a:pt x="720371" y="163526"/>
                  <a:pt x="720371" y="158592"/>
                </a:cubicBezTo>
                <a:cubicBezTo>
                  <a:pt x="720371" y="147784"/>
                  <a:pt x="723073" y="140501"/>
                  <a:pt x="728477" y="136741"/>
                </a:cubicBezTo>
                <a:cubicBezTo>
                  <a:pt x="727772" y="135567"/>
                  <a:pt x="727889" y="133158"/>
                  <a:pt x="728829" y="129517"/>
                </a:cubicBezTo>
                <a:cubicBezTo>
                  <a:pt x="729769" y="125875"/>
                  <a:pt x="731296" y="122292"/>
                  <a:pt x="733411" y="118768"/>
                </a:cubicBezTo>
                <a:cubicBezTo>
                  <a:pt x="735525" y="115243"/>
                  <a:pt x="737639" y="113011"/>
                  <a:pt x="739754" y="112072"/>
                </a:cubicBezTo>
                <a:cubicBezTo>
                  <a:pt x="739519" y="109957"/>
                  <a:pt x="740341" y="107608"/>
                  <a:pt x="742221" y="105023"/>
                </a:cubicBezTo>
                <a:cubicBezTo>
                  <a:pt x="744101" y="102439"/>
                  <a:pt x="746333" y="100442"/>
                  <a:pt x="748917" y="99032"/>
                </a:cubicBezTo>
                <a:cubicBezTo>
                  <a:pt x="751501" y="97622"/>
                  <a:pt x="753499" y="97152"/>
                  <a:pt x="754908" y="97622"/>
                </a:cubicBezTo>
                <a:cubicBezTo>
                  <a:pt x="755848" y="93628"/>
                  <a:pt x="757904" y="90809"/>
                  <a:pt x="761076" y="89164"/>
                </a:cubicBezTo>
                <a:cubicBezTo>
                  <a:pt x="764247" y="87519"/>
                  <a:pt x="768066" y="86227"/>
                  <a:pt x="772530" y="85287"/>
                </a:cubicBezTo>
                <a:cubicBezTo>
                  <a:pt x="773704" y="81763"/>
                  <a:pt x="776348" y="79120"/>
                  <a:pt x="780459" y="77358"/>
                </a:cubicBezTo>
                <a:cubicBezTo>
                  <a:pt x="784570" y="75596"/>
                  <a:pt x="789328" y="74715"/>
                  <a:pt x="794732" y="74715"/>
                </a:cubicBezTo>
                <a:close/>
                <a:moveTo>
                  <a:pt x="226108" y="71895"/>
                </a:moveTo>
                <a:cubicBezTo>
                  <a:pt x="229632" y="71895"/>
                  <a:pt x="232745" y="73599"/>
                  <a:pt x="235448" y="77005"/>
                </a:cubicBezTo>
                <a:cubicBezTo>
                  <a:pt x="238150" y="80412"/>
                  <a:pt x="239500" y="85287"/>
                  <a:pt x="239500" y="91631"/>
                </a:cubicBezTo>
                <a:cubicBezTo>
                  <a:pt x="239500" y="94215"/>
                  <a:pt x="239383" y="96330"/>
                  <a:pt x="239148" y="97975"/>
                </a:cubicBezTo>
                <a:cubicBezTo>
                  <a:pt x="240088" y="97505"/>
                  <a:pt x="241028" y="96741"/>
                  <a:pt x="241967" y="95684"/>
                </a:cubicBezTo>
                <a:cubicBezTo>
                  <a:pt x="242907" y="94627"/>
                  <a:pt x="244082" y="93863"/>
                  <a:pt x="245492" y="93393"/>
                </a:cubicBezTo>
                <a:cubicBezTo>
                  <a:pt x="246901" y="92923"/>
                  <a:pt x="249016" y="92688"/>
                  <a:pt x="251835" y="92688"/>
                </a:cubicBezTo>
                <a:cubicBezTo>
                  <a:pt x="252305" y="91513"/>
                  <a:pt x="253891" y="90339"/>
                  <a:pt x="256593" y="89164"/>
                </a:cubicBezTo>
                <a:cubicBezTo>
                  <a:pt x="259295" y="87989"/>
                  <a:pt x="261938" y="87402"/>
                  <a:pt x="264523" y="87402"/>
                </a:cubicBezTo>
                <a:cubicBezTo>
                  <a:pt x="266402" y="87402"/>
                  <a:pt x="267695" y="87637"/>
                  <a:pt x="268399" y="88107"/>
                </a:cubicBezTo>
                <a:cubicBezTo>
                  <a:pt x="270279" y="87167"/>
                  <a:pt x="272158" y="86697"/>
                  <a:pt x="274038" y="86697"/>
                </a:cubicBezTo>
                <a:cubicBezTo>
                  <a:pt x="276857" y="86697"/>
                  <a:pt x="279912" y="88694"/>
                  <a:pt x="283201" y="92688"/>
                </a:cubicBezTo>
                <a:cubicBezTo>
                  <a:pt x="288840" y="92218"/>
                  <a:pt x="292951" y="93511"/>
                  <a:pt x="295536" y="96565"/>
                </a:cubicBezTo>
                <a:cubicBezTo>
                  <a:pt x="299295" y="96330"/>
                  <a:pt x="302584" y="96800"/>
                  <a:pt x="305404" y="97975"/>
                </a:cubicBezTo>
                <a:cubicBezTo>
                  <a:pt x="308223" y="99149"/>
                  <a:pt x="310455" y="101616"/>
                  <a:pt x="312100" y="105376"/>
                </a:cubicBezTo>
                <a:cubicBezTo>
                  <a:pt x="316564" y="108195"/>
                  <a:pt x="318796" y="111954"/>
                  <a:pt x="318796" y="116653"/>
                </a:cubicBezTo>
                <a:cubicBezTo>
                  <a:pt x="318796" y="120647"/>
                  <a:pt x="317093" y="124348"/>
                  <a:pt x="313686" y="127755"/>
                </a:cubicBezTo>
                <a:cubicBezTo>
                  <a:pt x="310279" y="131161"/>
                  <a:pt x="306579" y="132865"/>
                  <a:pt x="302584" y="132865"/>
                </a:cubicBezTo>
                <a:cubicBezTo>
                  <a:pt x="298120" y="132865"/>
                  <a:pt x="294361" y="130515"/>
                  <a:pt x="291307" y="125816"/>
                </a:cubicBezTo>
                <a:cubicBezTo>
                  <a:pt x="288722" y="125816"/>
                  <a:pt x="286726" y="125581"/>
                  <a:pt x="285316" y="125111"/>
                </a:cubicBezTo>
                <a:cubicBezTo>
                  <a:pt x="283906" y="124641"/>
                  <a:pt x="282496" y="123584"/>
                  <a:pt x="281087" y="121939"/>
                </a:cubicBezTo>
                <a:cubicBezTo>
                  <a:pt x="279677" y="122409"/>
                  <a:pt x="278502" y="122644"/>
                  <a:pt x="277562" y="122644"/>
                </a:cubicBezTo>
                <a:cubicBezTo>
                  <a:pt x="275448" y="122644"/>
                  <a:pt x="273216" y="122057"/>
                  <a:pt x="270866" y="120882"/>
                </a:cubicBezTo>
                <a:cubicBezTo>
                  <a:pt x="267577" y="122997"/>
                  <a:pt x="264053" y="123937"/>
                  <a:pt x="260293" y="123702"/>
                </a:cubicBezTo>
                <a:cubicBezTo>
                  <a:pt x="258884" y="126991"/>
                  <a:pt x="255242" y="128636"/>
                  <a:pt x="249368" y="128636"/>
                </a:cubicBezTo>
                <a:cubicBezTo>
                  <a:pt x="249603" y="129340"/>
                  <a:pt x="249721" y="130515"/>
                  <a:pt x="249721" y="132160"/>
                </a:cubicBezTo>
                <a:cubicBezTo>
                  <a:pt x="249721" y="135214"/>
                  <a:pt x="249074" y="138210"/>
                  <a:pt x="247783" y="141147"/>
                </a:cubicBezTo>
                <a:cubicBezTo>
                  <a:pt x="246490" y="144084"/>
                  <a:pt x="244904" y="146257"/>
                  <a:pt x="243025" y="147667"/>
                </a:cubicBezTo>
                <a:cubicBezTo>
                  <a:pt x="244904" y="152131"/>
                  <a:pt x="245844" y="156595"/>
                  <a:pt x="245844" y="161059"/>
                </a:cubicBezTo>
                <a:cubicBezTo>
                  <a:pt x="245844" y="165053"/>
                  <a:pt x="244904" y="168107"/>
                  <a:pt x="243025" y="170222"/>
                </a:cubicBezTo>
                <a:cubicBezTo>
                  <a:pt x="243729" y="171162"/>
                  <a:pt x="244493" y="172336"/>
                  <a:pt x="245316" y="173746"/>
                </a:cubicBezTo>
                <a:cubicBezTo>
                  <a:pt x="246138" y="175156"/>
                  <a:pt x="246784" y="176448"/>
                  <a:pt x="247254" y="177623"/>
                </a:cubicBezTo>
                <a:cubicBezTo>
                  <a:pt x="247724" y="179502"/>
                  <a:pt x="247959" y="180912"/>
                  <a:pt x="247959" y="181852"/>
                </a:cubicBezTo>
                <a:cubicBezTo>
                  <a:pt x="247959" y="183496"/>
                  <a:pt x="247371" y="185728"/>
                  <a:pt x="246197" y="188548"/>
                </a:cubicBezTo>
                <a:cubicBezTo>
                  <a:pt x="247371" y="191367"/>
                  <a:pt x="247959" y="193482"/>
                  <a:pt x="247959" y="194892"/>
                </a:cubicBezTo>
                <a:cubicBezTo>
                  <a:pt x="247959" y="196771"/>
                  <a:pt x="247136" y="199356"/>
                  <a:pt x="245492" y="202645"/>
                </a:cubicBezTo>
                <a:cubicBezTo>
                  <a:pt x="246901" y="204994"/>
                  <a:pt x="247606" y="207579"/>
                  <a:pt x="247606" y="210398"/>
                </a:cubicBezTo>
                <a:cubicBezTo>
                  <a:pt x="247606" y="213687"/>
                  <a:pt x="246784" y="216507"/>
                  <a:pt x="245139" y="218856"/>
                </a:cubicBezTo>
                <a:cubicBezTo>
                  <a:pt x="246784" y="222616"/>
                  <a:pt x="247606" y="226492"/>
                  <a:pt x="247606" y="230486"/>
                </a:cubicBezTo>
                <a:cubicBezTo>
                  <a:pt x="247606" y="233541"/>
                  <a:pt x="246901" y="236360"/>
                  <a:pt x="245492" y="238945"/>
                </a:cubicBezTo>
                <a:cubicBezTo>
                  <a:pt x="246666" y="241294"/>
                  <a:pt x="247254" y="243644"/>
                  <a:pt x="247254" y="245993"/>
                </a:cubicBezTo>
                <a:cubicBezTo>
                  <a:pt x="247254" y="249282"/>
                  <a:pt x="246197" y="252337"/>
                  <a:pt x="244082" y="255156"/>
                </a:cubicBezTo>
                <a:cubicBezTo>
                  <a:pt x="245021" y="260325"/>
                  <a:pt x="244023" y="264378"/>
                  <a:pt x="241086" y="267315"/>
                </a:cubicBezTo>
                <a:cubicBezTo>
                  <a:pt x="238150" y="270252"/>
                  <a:pt x="234566" y="271720"/>
                  <a:pt x="230337" y="271720"/>
                </a:cubicBezTo>
                <a:cubicBezTo>
                  <a:pt x="226578" y="271720"/>
                  <a:pt x="223289" y="270487"/>
                  <a:pt x="220469" y="268020"/>
                </a:cubicBezTo>
                <a:cubicBezTo>
                  <a:pt x="217650" y="265553"/>
                  <a:pt x="216240" y="262087"/>
                  <a:pt x="216240" y="257623"/>
                </a:cubicBezTo>
                <a:cubicBezTo>
                  <a:pt x="216240" y="254804"/>
                  <a:pt x="216945" y="251632"/>
                  <a:pt x="218355" y="248108"/>
                </a:cubicBezTo>
                <a:cubicBezTo>
                  <a:pt x="216945" y="244818"/>
                  <a:pt x="216240" y="241412"/>
                  <a:pt x="216240" y="237887"/>
                </a:cubicBezTo>
                <a:cubicBezTo>
                  <a:pt x="216240" y="235068"/>
                  <a:pt x="216828" y="232718"/>
                  <a:pt x="218003" y="230839"/>
                </a:cubicBezTo>
                <a:cubicBezTo>
                  <a:pt x="216593" y="229899"/>
                  <a:pt x="215536" y="228489"/>
                  <a:pt x="214831" y="226610"/>
                </a:cubicBezTo>
                <a:cubicBezTo>
                  <a:pt x="214126" y="224730"/>
                  <a:pt x="213773" y="222616"/>
                  <a:pt x="213773" y="220266"/>
                </a:cubicBezTo>
                <a:cubicBezTo>
                  <a:pt x="213773" y="217917"/>
                  <a:pt x="214243" y="215332"/>
                  <a:pt x="215183" y="212513"/>
                </a:cubicBezTo>
                <a:cubicBezTo>
                  <a:pt x="213068" y="209928"/>
                  <a:pt x="212011" y="206874"/>
                  <a:pt x="212011" y="203350"/>
                </a:cubicBezTo>
                <a:cubicBezTo>
                  <a:pt x="212011" y="198886"/>
                  <a:pt x="213656" y="195244"/>
                  <a:pt x="216945" y="192425"/>
                </a:cubicBezTo>
                <a:cubicBezTo>
                  <a:pt x="216710" y="191720"/>
                  <a:pt x="216593" y="190545"/>
                  <a:pt x="216593" y="188900"/>
                </a:cubicBezTo>
                <a:cubicBezTo>
                  <a:pt x="216593" y="186551"/>
                  <a:pt x="216828" y="184906"/>
                  <a:pt x="217298" y="183966"/>
                </a:cubicBezTo>
                <a:cubicBezTo>
                  <a:pt x="214713" y="180677"/>
                  <a:pt x="213421" y="175978"/>
                  <a:pt x="213421" y="169869"/>
                </a:cubicBezTo>
                <a:cubicBezTo>
                  <a:pt x="213421" y="165640"/>
                  <a:pt x="214243" y="162351"/>
                  <a:pt x="215888" y="160001"/>
                </a:cubicBezTo>
                <a:cubicBezTo>
                  <a:pt x="214243" y="158592"/>
                  <a:pt x="212833" y="156653"/>
                  <a:pt x="211659" y="154186"/>
                </a:cubicBezTo>
                <a:cubicBezTo>
                  <a:pt x="210484" y="151719"/>
                  <a:pt x="209897" y="149194"/>
                  <a:pt x="209897" y="146609"/>
                </a:cubicBezTo>
                <a:cubicBezTo>
                  <a:pt x="209897" y="143790"/>
                  <a:pt x="210719" y="141088"/>
                  <a:pt x="212363" y="138504"/>
                </a:cubicBezTo>
                <a:cubicBezTo>
                  <a:pt x="211189" y="135684"/>
                  <a:pt x="210601" y="133217"/>
                  <a:pt x="210601" y="131103"/>
                </a:cubicBezTo>
                <a:cubicBezTo>
                  <a:pt x="210601" y="127578"/>
                  <a:pt x="211659" y="124289"/>
                  <a:pt x="213773" y="121235"/>
                </a:cubicBezTo>
                <a:cubicBezTo>
                  <a:pt x="210954" y="118415"/>
                  <a:pt x="209544" y="115478"/>
                  <a:pt x="209544" y="112424"/>
                </a:cubicBezTo>
                <a:cubicBezTo>
                  <a:pt x="209544" y="110075"/>
                  <a:pt x="210366" y="106903"/>
                  <a:pt x="212011" y="102909"/>
                </a:cubicBezTo>
                <a:cubicBezTo>
                  <a:pt x="210366" y="99619"/>
                  <a:pt x="209544" y="96095"/>
                  <a:pt x="209544" y="92336"/>
                </a:cubicBezTo>
                <a:cubicBezTo>
                  <a:pt x="209544" y="87402"/>
                  <a:pt x="211306" y="84347"/>
                  <a:pt x="214831" y="83173"/>
                </a:cubicBezTo>
                <a:cubicBezTo>
                  <a:pt x="215066" y="79883"/>
                  <a:pt x="216240" y="77182"/>
                  <a:pt x="218355" y="75067"/>
                </a:cubicBezTo>
                <a:cubicBezTo>
                  <a:pt x="220469" y="72952"/>
                  <a:pt x="223054" y="71895"/>
                  <a:pt x="226108" y="71895"/>
                </a:cubicBezTo>
                <a:close/>
                <a:moveTo>
                  <a:pt x="40180" y="21146"/>
                </a:moveTo>
                <a:cubicBezTo>
                  <a:pt x="44644" y="21146"/>
                  <a:pt x="48051" y="21968"/>
                  <a:pt x="50401" y="23613"/>
                </a:cubicBezTo>
                <a:cubicBezTo>
                  <a:pt x="52280" y="21968"/>
                  <a:pt x="55569" y="21146"/>
                  <a:pt x="60268" y="21146"/>
                </a:cubicBezTo>
                <a:cubicBezTo>
                  <a:pt x="63323" y="21146"/>
                  <a:pt x="66318" y="21498"/>
                  <a:pt x="69255" y="22203"/>
                </a:cubicBezTo>
                <a:cubicBezTo>
                  <a:pt x="72192" y="22908"/>
                  <a:pt x="74366" y="23848"/>
                  <a:pt x="75775" y="25023"/>
                </a:cubicBezTo>
                <a:cubicBezTo>
                  <a:pt x="77420" y="22673"/>
                  <a:pt x="81766" y="21498"/>
                  <a:pt x="88815" y="21498"/>
                </a:cubicBezTo>
                <a:cubicBezTo>
                  <a:pt x="95158" y="21498"/>
                  <a:pt x="99153" y="22556"/>
                  <a:pt x="100797" y="24670"/>
                </a:cubicBezTo>
                <a:cubicBezTo>
                  <a:pt x="102677" y="22791"/>
                  <a:pt x="105966" y="21851"/>
                  <a:pt x="110666" y="21851"/>
                </a:cubicBezTo>
                <a:cubicBezTo>
                  <a:pt x="115129" y="21851"/>
                  <a:pt x="117949" y="22908"/>
                  <a:pt x="119123" y="25023"/>
                </a:cubicBezTo>
                <a:cubicBezTo>
                  <a:pt x="121943" y="22908"/>
                  <a:pt x="126055" y="21851"/>
                  <a:pt x="131458" y="21851"/>
                </a:cubicBezTo>
                <a:cubicBezTo>
                  <a:pt x="137567" y="21851"/>
                  <a:pt x="142266" y="23143"/>
                  <a:pt x="145555" y="25727"/>
                </a:cubicBezTo>
                <a:cubicBezTo>
                  <a:pt x="148845" y="23613"/>
                  <a:pt x="152604" y="22556"/>
                  <a:pt x="156833" y="22556"/>
                </a:cubicBezTo>
                <a:cubicBezTo>
                  <a:pt x="160122" y="22556"/>
                  <a:pt x="162824" y="23261"/>
                  <a:pt x="164939" y="24670"/>
                </a:cubicBezTo>
                <a:cubicBezTo>
                  <a:pt x="169638" y="23730"/>
                  <a:pt x="173573" y="24846"/>
                  <a:pt x="176745" y="28018"/>
                </a:cubicBezTo>
                <a:cubicBezTo>
                  <a:pt x="179917" y="31190"/>
                  <a:pt x="181503" y="34891"/>
                  <a:pt x="181503" y="39120"/>
                </a:cubicBezTo>
                <a:cubicBezTo>
                  <a:pt x="181503" y="42644"/>
                  <a:pt x="180269" y="45581"/>
                  <a:pt x="177802" y="47930"/>
                </a:cubicBezTo>
                <a:cubicBezTo>
                  <a:pt x="175335" y="50280"/>
                  <a:pt x="171752" y="51455"/>
                  <a:pt x="167053" y="51455"/>
                </a:cubicBezTo>
                <a:cubicBezTo>
                  <a:pt x="163999" y="51455"/>
                  <a:pt x="161649" y="51220"/>
                  <a:pt x="160005" y="50750"/>
                </a:cubicBezTo>
                <a:cubicBezTo>
                  <a:pt x="157420" y="52864"/>
                  <a:pt x="153779" y="53921"/>
                  <a:pt x="149080" y="53921"/>
                </a:cubicBezTo>
                <a:cubicBezTo>
                  <a:pt x="143911" y="53921"/>
                  <a:pt x="139212" y="52864"/>
                  <a:pt x="134983" y="50750"/>
                </a:cubicBezTo>
                <a:cubicBezTo>
                  <a:pt x="133573" y="51689"/>
                  <a:pt x="130988" y="52512"/>
                  <a:pt x="127229" y="53217"/>
                </a:cubicBezTo>
                <a:cubicBezTo>
                  <a:pt x="123470" y="53921"/>
                  <a:pt x="119828" y="54274"/>
                  <a:pt x="116304" y="54274"/>
                </a:cubicBezTo>
                <a:cubicBezTo>
                  <a:pt x="113955" y="54274"/>
                  <a:pt x="111840" y="54039"/>
                  <a:pt x="109960" y="53569"/>
                </a:cubicBezTo>
                <a:cubicBezTo>
                  <a:pt x="111840" y="56623"/>
                  <a:pt x="112780" y="60500"/>
                  <a:pt x="112780" y="65199"/>
                </a:cubicBezTo>
                <a:cubicBezTo>
                  <a:pt x="112780" y="70133"/>
                  <a:pt x="111723" y="73540"/>
                  <a:pt x="109608" y="75419"/>
                </a:cubicBezTo>
                <a:cubicBezTo>
                  <a:pt x="113132" y="79648"/>
                  <a:pt x="114894" y="85170"/>
                  <a:pt x="114894" y="91983"/>
                </a:cubicBezTo>
                <a:cubicBezTo>
                  <a:pt x="114894" y="96447"/>
                  <a:pt x="113955" y="100559"/>
                  <a:pt x="112075" y="104318"/>
                </a:cubicBezTo>
                <a:cubicBezTo>
                  <a:pt x="114425" y="110662"/>
                  <a:pt x="115599" y="116888"/>
                  <a:pt x="115599" y="122997"/>
                </a:cubicBezTo>
                <a:cubicBezTo>
                  <a:pt x="115599" y="126991"/>
                  <a:pt x="115129" y="130515"/>
                  <a:pt x="114190" y="133570"/>
                </a:cubicBezTo>
                <a:cubicBezTo>
                  <a:pt x="115364" y="134979"/>
                  <a:pt x="116363" y="137211"/>
                  <a:pt x="117185" y="140266"/>
                </a:cubicBezTo>
                <a:cubicBezTo>
                  <a:pt x="118007" y="143320"/>
                  <a:pt x="118419" y="146374"/>
                  <a:pt x="118419" y="149429"/>
                </a:cubicBezTo>
                <a:cubicBezTo>
                  <a:pt x="118419" y="152953"/>
                  <a:pt x="117714" y="156007"/>
                  <a:pt x="116304" y="158592"/>
                </a:cubicBezTo>
                <a:cubicBezTo>
                  <a:pt x="119828" y="161881"/>
                  <a:pt x="121591" y="167050"/>
                  <a:pt x="121591" y="174098"/>
                </a:cubicBezTo>
                <a:cubicBezTo>
                  <a:pt x="121591" y="178797"/>
                  <a:pt x="121003" y="182557"/>
                  <a:pt x="119828" y="185376"/>
                </a:cubicBezTo>
                <a:cubicBezTo>
                  <a:pt x="121943" y="188665"/>
                  <a:pt x="123000" y="192894"/>
                  <a:pt x="123000" y="198063"/>
                </a:cubicBezTo>
                <a:cubicBezTo>
                  <a:pt x="123000" y="201118"/>
                  <a:pt x="122413" y="203820"/>
                  <a:pt x="121238" y="206169"/>
                </a:cubicBezTo>
                <a:cubicBezTo>
                  <a:pt x="122413" y="208284"/>
                  <a:pt x="123000" y="211221"/>
                  <a:pt x="123000" y="214980"/>
                </a:cubicBezTo>
                <a:cubicBezTo>
                  <a:pt x="123000" y="218504"/>
                  <a:pt x="122530" y="221206"/>
                  <a:pt x="121591" y="223085"/>
                </a:cubicBezTo>
                <a:cubicBezTo>
                  <a:pt x="123940" y="225435"/>
                  <a:pt x="125115" y="229194"/>
                  <a:pt x="125115" y="234363"/>
                </a:cubicBezTo>
                <a:cubicBezTo>
                  <a:pt x="125115" y="236478"/>
                  <a:pt x="124762" y="238475"/>
                  <a:pt x="124058" y="240354"/>
                </a:cubicBezTo>
                <a:cubicBezTo>
                  <a:pt x="127112" y="243879"/>
                  <a:pt x="128404" y="247403"/>
                  <a:pt x="127934" y="250927"/>
                </a:cubicBezTo>
                <a:cubicBezTo>
                  <a:pt x="129109" y="253746"/>
                  <a:pt x="129696" y="256096"/>
                  <a:pt x="129696" y="257976"/>
                </a:cubicBezTo>
                <a:cubicBezTo>
                  <a:pt x="129696" y="261970"/>
                  <a:pt x="128169" y="265259"/>
                  <a:pt x="125115" y="267843"/>
                </a:cubicBezTo>
                <a:cubicBezTo>
                  <a:pt x="122060" y="270428"/>
                  <a:pt x="118536" y="271720"/>
                  <a:pt x="114542" y="271720"/>
                </a:cubicBezTo>
                <a:cubicBezTo>
                  <a:pt x="111488" y="271720"/>
                  <a:pt x="108845" y="270839"/>
                  <a:pt x="106612" y="269077"/>
                </a:cubicBezTo>
                <a:cubicBezTo>
                  <a:pt x="104380" y="267315"/>
                  <a:pt x="102912" y="264554"/>
                  <a:pt x="102207" y="260795"/>
                </a:cubicBezTo>
                <a:cubicBezTo>
                  <a:pt x="100562" y="259150"/>
                  <a:pt x="99270" y="256801"/>
                  <a:pt x="98330" y="253746"/>
                </a:cubicBezTo>
                <a:cubicBezTo>
                  <a:pt x="97391" y="250692"/>
                  <a:pt x="96921" y="247755"/>
                  <a:pt x="96921" y="244936"/>
                </a:cubicBezTo>
                <a:cubicBezTo>
                  <a:pt x="96921" y="243291"/>
                  <a:pt x="97156" y="241529"/>
                  <a:pt x="97626" y="239649"/>
                </a:cubicBezTo>
                <a:cubicBezTo>
                  <a:pt x="95041" y="237065"/>
                  <a:pt x="93749" y="232484"/>
                  <a:pt x="93749" y="225905"/>
                </a:cubicBezTo>
                <a:cubicBezTo>
                  <a:pt x="93749" y="222851"/>
                  <a:pt x="93984" y="220736"/>
                  <a:pt x="94454" y="219561"/>
                </a:cubicBezTo>
                <a:cubicBezTo>
                  <a:pt x="92339" y="216272"/>
                  <a:pt x="91282" y="213453"/>
                  <a:pt x="91282" y="211103"/>
                </a:cubicBezTo>
                <a:cubicBezTo>
                  <a:pt x="91282" y="207814"/>
                  <a:pt x="92574" y="204877"/>
                  <a:pt x="95158" y="202292"/>
                </a:cubicBezTo>
                <a:cubicBezTo>
                  <a:pt x="91869" y="199943"/>
                  <a:pt x="90225" y="196301"/>
                  <a:pt x="90225" y="191367"/>
                </a:cubicBezTo>
                <a:cubicBezTo>
                  <a:pt x="90225" y="187373"/>
                  <a:pt x="91164" y="184319"/>
                  <a:pt x="93044" y="182204"/>
                </a:cubicBezTo>
                <a:cubicBezTo>
                  <a:pt x="89755" y="180325"/>
                  <a:pt x="88110" y="175391"/>
                  <a:pt x="88110" y="167402"/>
                </a:cubicBezTo>
                <a:cubicBezTo>
                  <a:pt x="88110" y="162938"/>
                  <a:pt x="88580" y="159414"/>
                  <a:pt x="89520" y="156830"/>
                </a:cubicBezTo>
                <a:cubicBezTo>
                  <a:pt x="88345" y="155420"/>
                  <a:pt x="87347" y="153247"/>
                  <a:pt x="86524" y="150310"/>
                </a:cubicBezTo>
                <a:cubicBezTo>
                  <a:pt x="85702" y="147373"/>
                  <a:pt x="85291" y="144377"/>
                  <a:pt x="85291" y="141323"/>
                </a:cubicBezTo>
                <a:cubicBezTo>
                  <a:pt x="85291" y="138034"/>
                  <a:pt x="85761" y="135567"/>
                  <a:pt x="86701" y="133922"/>
                </a:cubicBezTo>
                <a:cubicBezTo>
                  <a:pt x="84586" y="129693"/>
                  <a:pt x="83529" y="124641"/>
                  <a:pt x="83529" y="118768"/>
                </a:cubicBezTo>
                <a:cubicBezTo>
                  <a:pt x="83529" y="115243"/>
                  <a:pt x="83998" y="110192"/>
                  <a:pt x="84938" y="103613"/>
                </a:cubicBezTo>
                <a:cubicBezTo>
                  <a:pt x="83294" y="99149"/>
                  <a:pt x="82471" y="94333"/>
                  <a:pt x="82471" y="89164"/>
                </a:cubicBezTo>
                <a:cubicBezTo>
                  <a:pt x="82471" y="84465"/>
                  <a:pt x="83176" y="80588"/>
                  <a:pt x="84586" y="77534"/>
                </a:cubicBezTo>
                <a:cubicBezTo>
                  <a:pt x="81766" y="74715"/>
                  <a:pt x="80357" y="69546"/>
                  <a:pt x="80357" y="62027"/>
                </a:cubicBezTo>
                <a:cubicBezTo>
                  <a:pt x="80357" y="58503"/>
                  <a:pt x="80709" y="55331"/>
                  <a:pt x="81414" y="52512"/>
                </a:cubicBezTo>
                <a:cubicBezTo>
                  <a:pt x="78830" y="53921"/>
                  <a:pt x="76245" y="54626"/>
                  <a:pt x="73661" y="54626"/>
                </a:cubicBezTo>
                <a:cubicBezTo>
                  <a:pt x="71076" y="54626"/>
                  <a:pt x="68609" y="54039"/>
                  <a:pt x="66260" y="52864"/>
                </a:cubicBezTo>
                <a:cubicBezTo>
                  <a:pt x="64615" y="53804"/>
                  <a:pt x="62383" y="54274"/>
                  <a:pt x="59564" y="54274"/>
                </a:cubicBezTo>
                <a:cubicBezTo>
                  <a:pt x="54865" y="54274"/>
                  <a:pt x="51575" y="53217"/>
                  <a:pt x="49696" y="51102"/>
                </a:cubicBezTo>
                <a:cubicBezTo>
                  <a:pt x="48521" y="52277"/>
                  <a:pt x="46759" y="53217"/>
                  <a:pt x="44409" y="53921"/>
                </a:cubicBezTo>
                <a:cubicBezTo>
                  <a:pt x="42060" y="54626"/>
                  <a:pt x="39593" y="54979"/>
                  <a:pt x="37009" y="54979"/>
                </a:cubicBezTo>
                <a:cubicBezTo>
                  <a:pt x="31135" y="54979"/>
                  <a:pt x="27141" y="53569"/>
                  <a:pt x="25026" y="50750"/>
                </a:cubicBezTo>
                <a:cubicBezTo>
                  <a:pt x="23617" y="50985"/>
                  <a:pt x="21737" y="51102"/>
                  <a:pt x="19387" y="51102"/>
                </a:cubicBezTo>
                <a:cubicBezTo>
                  <a:pt x="13514" y="51102"/>
                  <a:pt x="9167" y="50045"/>
                  <a:pt x="6348" y="47930"/>
                </a:cubicBezTo>
                <a:cubicBezTo>
                  <a:pt x="3528" y="45816"/>
                  <a:pt x="2118" y="42996"/>
                  <a:pt x="2118" y="39472"/>
                </a:cubicBezTo>
                <a:cubicBezTo>
                  <a:pt x="2118" y="35478"/>
                  <a:pt x="3998" y="31660"/>
                  <a:pt x="7757" y="28018"/>
                </a:cubicBezTo>
                <a:cubicBezTo>
                  <a:pt x="11516" y="24377"/>
                  <a:pt x="15980" y="22556"/>
                  <a:pt x="21149" y="22556"/>
                </a:cubicBezTo>
                <a:cubicBezTo>
                  <a:pt x="23499" y="22556"/>
                  <a:pt x="26201" y="23143"/>
                  <a:pt x="29255" y="24318"/>
                </a:cubicBezTo>
                <a:cubicBezTo>
                  <a:pt x="31135" y="22203"/>
                  <a:pt x="34777" y="21146"/>
                  <a:pt x="40180" y="21146"/>
                </a:cubicBezTo>
                <a:close/>
                <a:moveTo>
                  <a:pt x="7558200" y="19736"/>
                </a:moveTo>
                <a:cubicBezTo>
                  <a:pt x="7561490" y="19736"/>
                  <a:pt x="7564544" y="20852"/>
                  <a:pt x="7567363" y="23084"/>
                </a:cubicBezTo>
                <a:cubicBezTo>
                  <a:pt x="7570183" y="25316"/>
                  <a:pt x="7571592" y="28194"/>
                  <a:pt x="7571592" y="31719"/>
                </a:cubicBezTo>
                <a:cubicBezTo>
                  <a:pt x="7571592" y="34068"/>
                  <a:pt x="7570652" y="36770"/>
                  <a:pt x="7568773" y="39824"/>
                </a:cubicBezTo>
                <a:cubicBezTo>
                  <a:pt x="7571123" y="41939"/>
                  <a:pt x="7572297" y="45463"/>
                  <a:pt x="7572297" y="50397"/>
                </a:cubicBezTo>
                <a:cubicBezTo>
                  <a:pt x="7572297" y="52512"/>
                  <a:pt x="7572003" y="54685"/>
                  <a:pt x="7571416" y="56917"/>
                </a:cubicBezTo>
                <a:cubicBezTo>
                  <a:pt x="7570829" y="59149"/>
                  <a:pt x="7570065" y="60853"/>
                  <a:pt x="7569126" y="62027"/>
                </a:cubicBezTo>
                <a:cubicBezTo>
                  <a:pt x="7570535" y="62967"/>
                  <a:pt x="7571240" y="64847"/>
                  <a:pt x="7571240" y="67666"/>
                </a:cubicBezTo>
                <a:cubicBezTo>
                  <a:pt x="7571240" y="70016"/>
                  <a:pt x="7570652" y="73187"/>
                  <a:pt x="7569478" y="77182"/>
                </a:cubicBezTo>
                <a:cubicBezTo>
                  <a:pt x="7571592" y="76477"/>
                  <a:pt x="7573824" y="76124"/>
                  <a:pt x="7576174" y="76124"/>
                </a:cubicBezTo>
                <a:cubicBezTo>
                  <a:pt x="7579698" y="76124"/>
                  <a:pt x="7582400" y="76947"/>
                  <a:pt x="7584279" y="78591"/>
                </a:cubicBezTo>
                <a:cubicBezTo>
                  <a:pt x="7586629" y="77416"/>
                  <a:pt x="7588509" y="76829"/>
                  <a:pt x="7589919" y="76829"/>
                </a:cubicBezTo>
                <a:cubicBezTo>
                  <a:pt x="7592268" y="76829"/>
                  <a:pt x="7594147" y="77769"/>
                  <a:pt x="7595557" y="79648"/>
                </a:cubicBezTo>
                <a:cubicBezTo>
                  <a:pt x="7597202" y="78474"/>
                  <a:pt x="7599199" y="77886"/>
                  <a:pt x="7601549" y="77886"/>
                </a:cubicBezTo>
                <a:cubicBezTo>
                  <a:pt x="7604838" y="77886"/>
                  <a:pt x="7607422" y="79179"/>
                  <a:pt x="7609302" y="81763"/>
                </a:cubicBezTo>
                <a:cubicBezTo>
                  <a:pt x="7613766" y="81763"/>
                  <a:pt x="7617114" y="82762"/>
                  <a:pt x="7619346" y="84759"/>
                </a:cubicBezTo>
                <a:cubicBezTo>
                  <a:pt x="7621578" y="86756"/>
                  <a:pt x="7622694" y="89281"/>
                  <a:pt x="7622694" y="92336"/>
                </a:cubicBezTo>
                <a:cubicBezTo>
                  <a:pt x="7622694" y="96095"/>
                  <a:pt x="7621225" y="99678"/>
                  <a:pt x="7618289" y="103085"/>
                </a:cubicBezTo>
                <a:cubicBezTo>
                  <a:pt x="7615352" y="106492"/>
                  <a:pt x="7612004" y="108195"/>
                  <a:pt x="7608245" y="108195"/>
                </a:cubicBezTo>
                <a:cubicBezTo>
                  <a:pt x="7606130" y="108195"/>
                  <a:pt x="7604015" y="107490"/>
                  <a:pt x="7601901" y="106080"/>
                </a:cubicBezTo>
                <a:cubicBezTo>
                  <a:pt x="7599552" y="107960"/>
                  <a:pt x="7596497" y="108900"/>
                  <a:pt x="7592738" y="108900"/>
                </a:cubicBezTo>
                <a:cubicBezTo>
                  <a:pt x="7589213" y="108900"/>
                  <a:pt x="7586277" y="108077"/>
                  <a:pt x="7583927" y="106433"/>
                </a:cubicBezTo>
                <a:cubicBezTo>
                  <a:pt x="7580873" y="107608"/>
                  <a:pt x="7578641" y="108195"/>
                  <a:pt x="7577231" y="108195"/>
                </a:cubicBezTo>
                <a:cubicBezTo>
                  <a:pt x="7575352" y="108195"/>
                  <a:pt x="7573120" y="107373"/>
                  <a:pt x="7570535" y="105728"/>
                </a:cubicBezTo>
                <a:cubicBezTo>
                  <a:pt x="7572650" y="108547"/>
                  <a:pt x="7573707" y="111602"/>
                  <a:pt x="7573707" y="114891"/>
                </a:cubicBezTo>
                <a:cubicBezTo>
                  <a:pt x="7573707" y="118415"/>
                  <a:pt x="7572297" y="121587"/>
                  <a:pt x="7569478" y="124406"/>
                </a:cubicBezTo>
                <a:cubicBezTo>
                  <a:pt x="7571592" y="127226"/>
                  <a:pt x="7572650" y="130750"/>
                  <a:pt x="7572650" y="134979"/>
                </a:cubicBezTo>
                <a:cubicBezTo>
                  <a:pt x="7572650" y="138738"/>
                  <a:pt x="7571592" y="142263"/>
                  <a:pt x="7569478" y="145552"/>
                </a:cubicBezTo>
                <a:cubicBezTo>
                  <a:pt x="7572297" y="147432"/>
                  <a:pt x="7573707" y="150486"/>
                  <a:pt x="7573707" y="154715"/>
                </a:cubicBezTo>
                <a:cubicBezTo>
                  <a:pt x="7573707" y="158239"/>
                  <a:pt x="7572650" y="161294"/>
                  <a:pt x="7570535" y="163878"/>
                </a:cubicBezTo>
                <a:cubicBezTo>
                  <a:pt x="7572885" y="166463"/>
                  <a:pt x="7574059" y="171044"/>
                  <a:pt x="7574059" y="177623"/>
                </a:cubicBezTo>
                <a:cubicBezTo>
                  <a:pt x="7574059" y="180442"/>
                  <a:pt x="7573707" y="182792"/>
                  <a:pt x="7573002" y="184671"/>
                </a:cubicBezTo>
                <a:cubicBezTo>
                  <a:pt x="7574647" y="187021"/>
                  <a:pt x="7575469" y="189488"/>
                  <a:pt x="7575469" y="192072"/>
                </a:cubicBezTo>
                <a:cubicBezTo>
                  <a:pt x="7575469" y="193482"/>
                  <a:pt x="7575175" y="195303"/>
                  <a:pt x="7574588" y="197535"/>
                </a:cubicBezTo>
                <a:cubicBezTo>
                  <a:pt x="7574000" y="199767"/>
                  <a:pt x="7573589" y="201588"/>
                  <a:pt x="7573355" y="202997"/>
                </a:cubicBezTo>
                <a:cubicBezTo>
                  <a:pt x="7576174" y="206287"/>
                  <a:pt x="7577584" y="209458"/>
                  <a:pt x="7577584" y="212513"/>
                </a:cubicBezTo>
                <a:cubicBezTo>
                  <a:pt x="7581578" y="215567"/>
                  <a:pt x="7583575" y="219209"/>
                  <a:pt x="7583575" y="223438"/>
                </a:cubicBezTo>
                <a:cubicBezTo>
                  <a:pt x="7588274" y="226022"/>
                  <a:pt x="7590623" y="230369"/>
                  <a:pt x="7590623" y="236478"/>
                </a:cubicBezTo>
                <a:cubicBezTo>
                  <a:pt x="7591094" y="237182"/>
                  <a:pt x="7591563" y="237652"/>
                  <a:pt x="7592033" y="237887"/>
                </a:cubicBezTo>
                <a:cubicBezTo>
                  <a:pt x="7592503" y="238122"/>
                  <a:pt x="7592856" y="238357"/>
                  <a:pt x="7593091" y="238592"/>
                </a:cubicBezTo>
                <a:lnTo>
                  <a:pt x="7595557" y="238240"/>
                </a:lnTo>
                <a:cubicBezTo>
                  <a:pt x="7599081" y="238240"/>
                  <a:pt x="7601901" y="239297"/>
                  <a:pt x="7604015" y="241412"/>
                </a:cubicBezTo>
                <a:cubicBezTo>
                  <a:pt x="7605895" y="240942"/>
                  <a:pt x="7607422" y="240707"/>
                  <a:pt x="7608597" y="240707"/>
                </a:cubicBezTo>
                <a:cubicBezTo>
                  <a:pt x="7609302" y="240707"/>
                  <a:pt x="7610594" y="240942"/>
                  <a:pt x="7612474" y="241412"/>
                </a:cubicBezTo>
                <a:cubicBezTo>
                  <a:pt x="7612709" y="240237"/>
                  <a:pt x="7613355" y="239415"/>
                  <a:pt x="7614412" y="238945"/>
                </a:cubicBezTo>
                <a:cubicBezTo>
                  <a:pt x="7615469" y="238475"/>
                  <a:pt x="7616703" y="238122"/>
                  <a:pt x="7618112" y="237887"/>
                </a:cubicBezTo>
                <a:cubicBezTo>
                  <a:pt x="7619052" y="237652"/>
                  <a:pt x="7620227" y="237535"/>
                  <a:pt x="7621637" y="237535"/>
                </a:cubicBezTo>
                <a:cubicBezTo>
                  <a:pt x="7625631" y="237535"/>
                  <a:pt x="7628862" y="239003"/>
                  <a:pt x="7631328" y="241940"/>
                </a:cubicBezTo>
                <a:cubicBezTo>
                  <a:pt x="7633796" y="244877"/>
                  <a:pt x="7635029" y="248343"/>
                  <a:pt x="7635029" y="252337"/>
                </a:cubicBezTo>
                <a:cubicBezTo>
                  <a:pt x="7635029" y="255391"/>
                  <a:pt x="7634207" y="258034"/>
                  <a:pt x="7632562" y="260266"/>
                </a:cubicBezTo>
                <a:cubicBezTo>
                  <a:pt x="7630917" y="262498"/>
                  <a:pt x="7628451" y="264084"/>
                  <a:pt x="7625161" y="265024"/>
                </a:cubicBezTo>
                <a:cubicBezTo>
                  <a:pt x="7620227" y="269253"/>
                  <a:pt x="7614353" y="271015"/>
                  <a:pt x="7607540" y="270310"/>
                </a:cubicBezTo>
                <a:cubicBezTo>
                  <a:pt x="7605660" y="271955"/>
                  <a:pt x="7603193" y="272777"/>
                  <a:pt x="7600139" y="272777"/>
                </a:cubicBezTo>
                <a:cubicBezTo>
                  <a:pt x="7595910" y="272777"/>
                  <a:pt x="7592033" y="271250"/>
                  <a:pt x="7588509" y="268196"/>
                </a:cubicBezTo>
                <a:cubicBezTo>
                  <a:pt x="7586160" y="267726"/>
                  <a:pt x="7583340" y="266493"/>
                  <a:pt x="7580051" y="264495"/>
                </a:cubicBezTo>
                <a:cubicBezTo>
                  <a:pt x="7576761" y="262498"/>
                  <a:pt x="7575117" y="260677"/>
                  <a:pt x="7575117" y="259033"/>
                </a:cubicBezTo>
                <a:cubicBezTo>
                  <a:pt x="7571827" y="258563"/>
                  <a:pt x="7568479" y="256683"/>
                  <a:pt x="7565073" y="253394"/>
                </a:cubicBezTo>
                <a:cubicBezTo>
                  <a:pt x="7561666" y="250105"/>
                  <a:pt x="7560432" y="246111"/>
                  <a:pt x="7561372" y="241412"/>
                </a:cubicBezTo>
                <a:cubicBezTo>
                  <a:pt x="7558787" y="238592"/>
                  <a:pt x="7557261" y="235655"/>
                  <a:pt x="7556790" y="232601"/>
                </a:cubicBezTo>
                <a:cubicBezTo>
                  <a:pt x="7553971" y="231191"/>
                  <a:pt x="7551915" y="229077"/>
                  <a:pt x="7550623" y="226257"/>
                </a:cubicBezTo>
                <a:cubicBezTo>
                  <a:pt x="7549331" y="223438"/>
                  <a:pt x="7548920" y="220501"/>
                  <a:pt x="7549390" y="217447"/>
                </a:cubicBezTo>
                <a:cubicBezTo>
                  <a:pt x="7546335" y="214627"/>
                  <a:pt x="7544808" y="210398"/>
                  <a:pt x="7544808" y="204759"/>
                </a:cubicBezTo>
                <a:cubicBezTo>
                  <a:pt x="7544808" y="202645"/>
                  <a:pt x="7545043" y="199943"/>
                  <a:pt x="7545513" y="196654"/>
                </a:cubicBezTo>
                <a:cubicBezTo>
                  <a:pt x="7542224" y="194069"/>
                  <a:pt x="7540579" y="190545"/>
                  <a:pt x="7540579" y="186081"/>
                </a:cubicBezTo>
                <a:cubicBezTo>
                  <a:pt x="7540579" y="182087"/>
                  <a:pt x="7541871" y="178797"/>
                  <a:pt x="7544456" y="176213"/>
                </a:cubicBezTo>
                <a:cubicBezTo>
                  <a:pt x="7541636" y="173394"/>
                  <a:pt x="7540226" y="169752"/>
                  <a:pt x="7540226" y="165288"/>
                </a:cubicBezTo>
                <a:cubicBezTo>
                  <a:pt x="7540226" y="163643"/>
                  <a:pt x="7540697" y="161646"/>
                  <a:pt x="7541636" y="159297"/>
                </a:cubicBezTo>
                <a:cubicBezTo>
                  <a:pt x="7540226" y="156477"/>
                  <a:pt x="7539522" y="153658"/>
                  <a:pt x="7539522" y="150838"/>
                </a:cubicBezTo>
                <a:cubicBezTo>
                  <a:pt x="7539522" y="147079"/>
                  <a:pt x="7540579" y="144142"/>
                  <a:pt x="7542694" y="142028"/>
                </a:cubicBezTo>
                <a:cubicBezTo>
                  <a:pt x="7541284" y="139208"/>
                  <a:pt x="7540579" y="136154"/>
                  <a:pt x="7540579" y="132865"/>
                </a:cubicBezTo>
                <a:cubicBezTo>
                  <a:pt x="7540579" y="130045"/>
                  <a:pt x="7540990" y="127520"/>
                  <a:pt x="7541812" y="125288"/>
                </a:cubicBezTo>
                <a:cubicBezTo>
                  <a:pt x="7542635" y="123056"/>
                  <a:pt x="7543634" y="121352"/>
                  <a:pt x="7544808" y="120177"/>
                </a:cubicBezTo>
                <a:cubicBezTo>
                  <a:pt x="7542224" y="117123"/>
                  <a:pt x="7540932" y="113834"/>
                  <a:pt x="7540932" y="110309"/>
                </a:cubicBezTo>
                <a:cubicBezTo>
                  <a:pt x="7540932" y="108430"/>
                  <a:pt x="7541284" y="106433"/>
                  <a:pt x="7541989" y="104318"/>
                </a:cubicBezTo>
                <a:cubicBezTo>
                  <a:pt x="7539874" y="105023"/>
                  <a:pt x="7537525" y="105376"/>
                  <a:pt x="7534940" y="105376"/>
                </a:cubicBezTo>
                <a:cubicBezTo>
                  <a:pt x="7530946" y="105376"/>
                  <a:pt x="7528009" y="104553"/>
                  <a:pt x="7526130" y="102909"/>
                </a:cubicBezTo>
                <a:cubicBezTo>
                  <a:pt x="7523310" y="103613"/>
                  <a:pt x="7520843" y="103966"/>
                  <a:pt x="7518729" y="103966"/>
                </a:cubicBezTo>
                <a:cubicBezTo>
                  <a:pt x="7514499" y="103966"/>
                  <a:pt x="7510153" y="102674"/>
                  <a:pt x="7505689" y="100089"/>
                </a:cubicBezTo>
                <a:cubicBezTo>
                  <a:pt x="7503340" y="101499"/>
                  <a:pt x="7500872" y="102204"/>
                  <a:pt x="7498288" y="102204"/>
                </a:cubicBezTo>
                <a:cubicBezTo>
                  <a:pt x="7494529" y="102204"/>
                  <a:pt x="7491416" y="100618"/>
                  <a:pt x="7488949" y="97446"/>
                </a:cubicBezTo>
                <a:cubicBezTo>
                  <a:pt x="7486482" y="94274"/>
                  <a:pt x="7485248" y="90691"/>
                  <a:pt x="7485248" y="86697"/>
                </a:cubicBezTo>
                <a:cubicBezTo>
                  <a:pt x="7485248" y="83173"/>
                  <a:pt x="7486365" y="80177"/>
                  <a:pt x="7488596" y="77710"/>
                </a:cubicBezTo>
                <a:cubicBezTo>
                  <a:pt x="7490828" y="75243"/>
                  <a:pt x="7494059" y="73892"/>
                  <a:pt x="7498288" y="73657"/>
                </a:cubicBezTo>
                <a:cubicBezTo>
                  <a:pt x="7501107" y="72483"/>
                  <a:pt x="7503692" y="71895"/>
                  <a:pt x="7506041" y="71895"/>
                </a:cubicBezTo>
                <a:cubicBezTo>
                  <a:pt x="7510740" y="71895"/>
                  <a:pt x="7514852" y="73070"/>
                  <a:pt x="7518377" y="75419"/>
                </a:cubicBezTo>
                <a:cubicBezTo>
                  <a:pt x="7521430" y="74245"/>
                  <a:pt x="7524837" y="73657"/>
                  <a:pt x="7528597" y="73657"/>
                </a:cubicBezTo>
                <a:cubicBezTo>
                  <a:pt x="7531886" y="73657"/>
                  <a:pt x="7534470" y="74245"/>
                  <a:pt x="7536350" y="75419"/>
                </a:cubicBezTo>
                <a:cubicBezTo>
                  <a:pt x="7536585" y="74480"/>
                  <a:pt x="7537583" y="73599"/>
                  <a:pt x="7539346" y="72776"/>
                </a:cubicBezTo>
                <a:cubicBezTo>
                  <a:pt x="7541108" y="71954"/>
                  <a:pt x="7542576" y="71660"/>
                  <a:pt x="7543751" y="71895"/>
                </a:cubicBezTo>
                <a:cubicBezTo>
                  <a:pt x="7542811" y="69781"/>
                  <a:pt x="7542341" y="66961"/>
                  <a:pt x="7542341" y="63437"/>
                </a:cubicBezTo>
                <a:cubicBezTo>
                  <a:pt x="7542341" y="59208"/>
                  <a:pt x="7543281" y="56976"/>
                  <a:pt x="7545160" y="56741"/>
                </a:cubicBezTo>
                <a:cubicBezTo>
                  <a:pt x="7543516" y="54391"/>
                  <a:pt x="7542694" y="50985"/>
                  <a:pt x="7542694" y="46521"/>
                </a:cubicBezTo>
                <a:cubicBezTo>
                  <a:pt x="7542694" y="40412"/>
                  <a:pt x="7544221" y="36183"/>
                  <a:pt x="7547275" y="33833"/>
                </a:cubicBezTo>
                <a:cubicBezTo>
                  <a:pt x="7547040" y="29134"/>
                  <a:pt x="7547980" y="25610"/>
                  <a:pt x="7550094" y="23261"/>
                </a:cubicBezTo>
                <a:cubicBezTo>
                  <a:pt x="7552209" y="20911"/>
                  <a:pt x="7554911" y="19736"/>
                  <a:pt x="7558200" y="19736"/>
                </a:cubicBezTo>
                <a:close/>
                <a:moveTo>
                  <a:pt x="5605575" y="19736"/>
                </a:moveTo>
                <a:cubicBezTo>
                  <a:pt x="5608865" y="19736"/>
                  <a:pt x="5611919" y="20852"/>
                  <a:pt x="5614738" y="23084"/>
                </a:cubicBezTo>
                <a:cubicBezTo>
                  <a:pt x="5617558" y="25316"/>
                  <a:pt x="5618967" y="28194"/>
                  <a:pt x="5618967" y="31719"/>
                </a:cubicBezTo>
                <a:cubicBezTo>
                  <a:pt x="5618967" y="34068"/>
                  <a:pt x="5618027" y="36770"/>
                  <a:pt x="5616148" y="39824"/>
                </a:cubicBezTo>
                <a:cubicBezTo>
                  <a:pt x="5618498" y="41939"/>
                  <a:pt x="5619672" y="45463"/>
                  <a:pt x="5619672" y="50397"/>
                </a:cubicBezTo>
                <a:cubicBezTo>
                  <a:pt x="5619672" y="52512"/>
                  <a:pt x="5619378" y="54685"/>
                  <a:pt x="5618791" y="56917"/>
                </a:cubicBezTo>
                <a:cubicBezTo>
                  <a:pt x="5618204" y="59149"/>
                  <a:pt x="5617440" y="60853"/>
                  <a:pt x="5616501" y="62027"/>
                </a:cubicBezTo>
                <a:cubicBezTo>
                  <a:pt x="5617910" y="62967"/>
                  <a:pt x="5618615" y="64847"/>
                  <a:pt x="5618615" y="67666"/>
                </a:cubicBezTo>
                <a:cubicBezTo>
                  <a:pt x="5618615" y="70016"/>
                  <a:pt x="5618027" y="73187"/>
                  <a:pt x="5616853" y="77182"/>
                </a:cubicBezTo>
                <a:cubicBezTo>
                  <a:pt x="5618967" y="76477"/>
                  <a:pt x="5621199" y="76124"/>
                  <a:pt x="5623549" y="76124"/>
                </a:cubicBezTo>
                <a:cubicBezTo>
                  <a:pt x="5627073" y="76124"/>
                  <a:pt x="5629775" y="76947"/>
                  <a:pt x="5631654" y="78591"/>
                </a:cubicBezTo>
                <a:cubicBezTo>
                  <a:pt x="5634004" y="77416"/>
                  <a:pt x="5635884" y="76829"/>
                  <a:pt x="5637294" y="76829"/>
                </a:cubicBezTo>
                <a:cubicBezTo>
                  <a:pt x="5639643" y="76829"/>
                  <a:pt x="5641522" y="77769"/>
                  <a:pt x="5642932" y="79648"/>
                </a:cubicBezTo>
                <a:cubicBezTo>
                  <a:pt x="5644577" y="78474"/>
                  <a:pt x="5646574" y="77886"/>
                  <a:pt x="5648924" y="77886"/>
                </a:cubicBezTo>
                <a:cubicBezTo>
                  <a:pt x="5652213" y="77886"/>
                  <a:pt x="5654797" y="79179"/>
                  <a:pt x="5656677" y="81763"/>
                </a:cubicBezTo>
                <a:cubicBezTo>
                  <a:pt x="5661141" y="81763"/>
                  <a:pt x="5664489" y="82762"/>
                  <a:pt x="5666721" y="84759"/>
                </a:cubicBezTo>
                <a:cubicBezTo>
                  <a:pt x="5668953" y="86756"/>
                  <a:pt x="5670069" y="89281"/>
                  <a:pt x="5670069" y="92336"/>
                </a:cubicBezTo>
                <a:cubicBezTo>
                  <a:pt x="5670069" y="96095"/>
                  <a:pt x="5668600" y="99678"/>
                  <a:pt x="5665664" y="103085"/>
                </a:cubicBezTo>
                <a:cubicBezTo>
                  <a:pt x="5662727" y="106492"/>
                  <a:pt x="5659379" y="108195"/>
                  <a:pt x="5655620" y="108195"/>
                </a:cubicBezTo>
                <a:cubicBezTo>
                  <a:pt x="5653505" y="108195"/>
                  <a:pt x="5651390" y="107490"/>
                  <a:pt x="5649276" y="106080"/>
                </a:cubicBezTo>
                <a:cubicBezTo>
                  <a:pt x="5646927" y="107960"/>
                  <a:pt x="5643872" y="108900"/>
                  <a:pt x="5640113" y="108900"/>
                </a:cubicBezTo>
                <a:cubicBezTo>
                  <a:pt x="5636588" y="108900"/>
                  <a:pt x="5633652" y="108077"/>
                  <a:pt x="5631302" y="106433"/>
                </a:cubicBezTo>
                <a:cubicBezTo>
                  <a:pt x="5628248" y="107608"/>
                  <a:pt x="5626016" y="108195"/>
                  <a:pt x="5624606" y="108195"/>
                </a:cubicBezTo>
                <a:cubicBezTo>
                  <a:pt x="5622727" y="108195"/>
                  <a:pt x="5620495" y="107373"/>
                  <a:pt x="5617910" y="105728"/>
                </a:cubicBezTo>
                <a:cubicBezTo>
                  <a:pt x="5620025" y="108547"/>
                  <a:pt x="5621082" y="111602"/>
                  <a:pt x="5621082" y="114891"/>
                </a:cubicBezTo>
                <a:cubicBezTo>
                  <a:pt x="5621082" y="118415"/>
                  <a:pt x="5619672" y="121587"/>
                  <a:pt x="5616853" y="124406"/>
                </a:cubicBezTo>
                <a:cubicBezTo>
                  <a:pt x="5618967" y="127226"/>
                  <a:pt x="5620025" y="130750"/>
                  <a:pt x="5620025" y="134979"/>
                </a:cubicBezTo>
                <a:cubicBezTo>
                  <a:pt x="5620025" y="138738"/>
                  <a:pt x="5618967" y="142263"/>
                  <a:pt x="5616853" y="145552"/>
                </a:cubicBezTo>
                <a:cubicBezTo>
                  <a:pt x="5619672" y="147432"/>
                  <a:pt x="5621082" y="150486"/>
                  <a:pt x="5621082" y="154715"/>
                </a:cubicBezTo>
                <a:cubicBezTo>
                  <a:pt x="5621082" y="158239"/>
                  <a:pt x="5620025" y="161294"/>
                  <a:pt x="5617910" y="163878"/>
                </a:cubicBezTo>
                <a:cubicBezTo>
                  <a:pt x="5620260" y="166463"/>
                  <a:pt x="5621434" y="171044"/>
                  <a:pt x="5621434" y="177623"/>
                </a:cubicBezTo>
                <a:cubicBezTo>
                  <a:pt x="5621434" y="180442"/>
                  <a:pt x="5621082" y="182792"/>
                  <a:pt x="5620377" y="184671"/>
                </a:cubicBezTo>
                <a:cubicBezTo>
                  <a:pt x="5622022" y="187021"/>
                  <a:pt x="5622844" y="189488"/>
                  <a:pt x="5622844" y="192072"/>
                </a:cubicBezTo>
                <a:cubicBezTo>
                  <a:pt x="5622844" y="193482"/>
                  <a:pt x="5622550" y="195303"/>
                  <a:pt x="5621963" y="197535"/>
                </a:cubicBezTo>
                <a:cubicBezTo>
                  <a:pt x="5621375" y="199767"/>
                  <a:pt x="5620964" y="201588"/>
                  <a:pt x="5620730" y="202997"/>
                </a:cubicBezTo>
                <a:cubicBezTo>
                  <a:pt x="5623549" y="206287"/>
                  <a:pt x="5624958" y="209458"/>
                  <a:pt x="5624958" y="212513"/>
                </a:cubicBezTo>
                <a:cubicBezTo>
                  <a:pt x="5628953" y="215567"/>
                  <a:pt x="5630950" y="219209"/>
                  <a:pt x="5630950" y="223438"/>
                </a:cubicBezTo>
                <a:cubicBezTo>
                  <a:pt x="5635649" y="226022"/>
                  <a:pt x="5637998" y="230369"/>
                  <a:pt x="5637998" y="236478"/>
                </a:cubicBezTo>
                <a:cubicBezTo>
                  <a:pt x="5638468" y="237182"/>
                  <a:pt x="5638938" y="237652"/>
                  <a:pt x="5639408" y="237887"/>
                </a:cubicBezTo>
                <a:cubicBezTo>
                  <a:pt x="5639878" y="238122"/>
                  <a:pt x="5640231" y="238357"/>
                  <a:pt x="5640466" y="238592"/>
                </a:cubicBezTo>
                <a:lnTo>
                  <a:pt x="5642932" y="238240"/>
                </a:lnTo>
                <a:cubicBezTo>
                  <a:pt x="5646456" y="238240"/>
                  <a:pt x="5649276" y="239297"/>
                  <a:pt x="5651390" y="241412"/>
                </a:cubicBezTo>
                <a:cubicBezTo>
                  <a:pt x="5653270" y="240942"/>
                  <a:pt x="5654797" y="240707"/>
                  <a:pt x="5655972" y="240707"/>
                </a:cubicBezTo>
                <a:cubicBezTo>
                  <a:pt x="5656677" y="240707"/>
                  <a:pt x="5657969" y="240942"/>
                  <a:pt x="5659849" y="241412"/>
                </a:cubicBezTo>
                <a:cubicBezTo>
                  <a:pt x="5660084" y="240237"/>
                  <a:pt x="5660730" y="239415"/>
                  <a:pt x="5661787" y="238945"/>
                </a:cubicBezTo>
                <a:cubicBezTo>
                  <a:pt x="5662844" y="238475"/>
                  <a:pt x="5664078" y="238122"/>
                  <a:pt x="5665487" y="237887"/>
                </a:cubicBezTo>
                <a:cubicBezTo>
                  <a:pt x="5666427" y="237652"/>
                  <a:pt x="5667602" y="237535"/>
                  <a:pt x="5669012" y="237535"/>
                </a:cubicBezTo>
                <a:cubicBezTo>
                  <a:pt x="5673006" y="237535"/>
                  <a:pt x="5676237" y="239003"/>
                  <a:pt x="5678703" y="241940"/>
                </a:cubicBezTo>
                <a:cubicBezTo>
                  <a:pt x="5681171" y="244877"/>
                  <a:pt x="5682404" y="248343"/>
                  <a:pt x="5682404" y="252337"/>
                </a:cubicBezTo>
                <a:cubicBezTo>
                  <a:pt x="5682404" y="255391"/>
                  <a:pt x="5681582" y="258034"/>
                  <a:pt x="5679937" y="260266"/>
                </a:cubicBezTo>
                <a:cubicBezTo>
                  <a:pt x="5678292" y="262498"/>
                  <a:pt x="5675826" y="264084"/>
                  <a:pt x="5672536" y="265024"/>
                </a:cubicBezTo>
                <a:cubicBezTo>
                  <a:pt x="5667602" y="269253"/>
                  <a:pt x="5661728" y="271015"/>
                  <a:pt x="5654915" y="270310"/>
                </a:cubicBezTo>
                <a:cubicBezTo>
                  <a:pt x="5653035" y="271955"/>
                  <a:pt x="5650568" y="272777"/>
                  <a:pt x="5647514" y="272777"/>
                </a:cubicBezTo>
                <a:cubicBezTo>
                  <a:pt x="5643285" y="272777"/>
                  <a:pt x="5639408" y="271250"/>
                  <a:pt x="5635884" y="268196"/>
                </a:cubicBezTo>
                <a:cubicBezTo>
                  <a:pt x="5633535" y="267726"/>
                  <a:pt x="5630715" y="266493"/>
                  <a:pt x="5627426" y="264495"/>
                </a:cubicBezTo>
                <a:cubicBezTo>
                  <a:pt x="5624136" y="262498"/>
                  <a:pt x="5622492" y="260677"/>
                  <a:pt x="5622492" y="259033"/>
                </a:cubicBezTo>
                <a:cubicBezTo>
                  <a:pt x="5619202" y="258563"/>
                  <a:pt x="5615854" y="256683"/>
                  <a:pt x="5612448" y="253394"/>
                </a:cubicBezTo>
                <a:cubicBezTo>
                  <a:pt x="5609041" y="250105"/>
                  <a:pt x="5607807" y="246111"/>
                  <a:pt x="5608747" y="241412"/>
                </a:cubicBezTo>
                <a:cubicBezTo>
                  <a:pt x="5606162" y="238592"/>
                  <a:pt x="5604636" y="235655"/>
                  <a:pt x="5604165" y="232601"/>
                </a:cubicBezTo>
                <a:cubicBezTo>
                  <a:pt x="5601346" y="231191"/>
                  <a:pt x="5599290" y="229077"/>
                  <a:pt x="5597998" y="226257"/>
                </a:cubicBezTo>
                <a:cubicBezTo>
                  <a:pt x="5596706" y="223438"/>
                  <a:pt x="5596295" y="220501"/>
                  <a:pt x="5596765" y="217447"/>
                </a:cubicBezTo>
                <a:cubicBezTo>
                  <a:pt x="5593710" y="214627"/>
                  <a:pt x="5592183" y="210398"/>
                  <a:pt x="5592183" y="204759"/>
                </a:cubicBezTo>
                <a:cubicBezTo>
                  <a:pt x="5592183" y="202645"/>
                  <a:pt x="5592418" y="199943"/>
                  <a:pt x="5592888" y="196654"/>
                </a:cubicBezTo>
                <a:cubicBezTo>
                  <a:pt x="5589599" y="194069"/>
                  <a:pt x="5587954" y="190545"/>
                  <a:pt x="5587954" y="186081"/>
                </a:cubicBezTo>
                <a:cubicBezTo>
                  <a:pt x="5587954" y="182087"/>
                  <a:pt x="5589246" y="178797"/>
                  <a:pt x="5591831" y="176213"/>
                </a:cubicBezTo>
                <a:cubicBezTo>
                  <a:pt x="5589011" y="173394"/>
                  <a:pt x="5587601" y="169752"/>
                  <a:pt x="5587601" y="165288"/>
                </a:cubicBezTo>
                <a:cubicBezTo>
                  <a:pt x="5587601" y="163643"/>
                  <a:pt x="5588072" y="161646"/>
                  <a:pt x="5589011" y="159297"/>
                </a:cubicBezTo>
                <a:cubicBezTo>
                  <a:pt x="5587601" y="156477"/>
                  <a:pt x="5586897" y="153658"/>
                  <a:pt x="5586897" y="150838"/>
                </a:cubicBezTo>
                <a:cubicBezTo>
                  <a:pt x="5586897" y="147079"/>
                  <a:pt x="5587954" y="144142"/>
                  <a:pt x="5590069" y="142028"/>
                </a:cubicBezTo>
                <a:cubicBezTo>
                  <a:pt x="5588659" y="139208"/>
                  <a:pt x="5587954" y="136154"/>
                  <a:pt x="5587954" y="132865"/>
                </a:cubicBezTo>
                <a:cubicBezTo>
                  <a:pt x="5587954" y="130045"/>
                  <a:pt x="5588365" y="127520"/>
                  <a:pt x="5589187" y="125288"/>
                </a:cubicBezTo>
                <a:cubicBezTo>
                  <a:pt x="5590010" y="123056"/>
                  <a:pt x="5591009" y="121352"/>
                  <a:pt x="5592183" y="120177"/>
                </a:cubicBezTo>
                <a:cubicBezTo>
                  <a:pt x="5589599" y="117123"/>
                  <a:pt x="5588307" y="113834"/>
                  <a:pt x="5588307" y="110309"/>
                </a:cubicBezTo>
                <a:cubicBezTo>
                  <a:pt x="5588307" y="108430"/>
                  <a:pt x="5588659" y="106433"/>
                  <a:pt x="5589363" y="104318"/>
                </a:cubicBezTo>
                <a:cubicBezTo>
                  <a:pt x="5587249" y="105023"/>
                  <a:pt x="5584900" y="105376"/>
                  <a:pt x="5582315" y="105376"/>
                </a:cubicBezTo>
                <a:cubicBezTo>
                  <a:pt x="5578321" y="105376"/>
                  <a:pt x="5575384" y="104553"/>
                  <a:pt x="5573505" y="102909"/>
                </a:cubicBezTo>
                <a:cubicBezTo>
                  <a:pt x="5570685" y="103613"/>
                  <a:pt x="5568218" y="103966"/>
                  <a:pt x="5566104" y="103966"/>
                </a:cubicBezTo>
                <a:cubicBezTo>
                  <a:pt x="5561874" y="103966"/>
                  <a:pt x="5557528" y="102674"/>
                  <a:pt x="5553064" y="100089"/>
                </a:cubicBezTo>
                <a:cubicBezTo>
                  <a:pt x="5550715" y="101499"/>
                  <a:pt x="5548247" y="102204"/>
                  <a:pt x="5545663" y="102204"/>
                </a:cubicBezTo>
                <a:cubicBezTo>
                  <a:pt x="5541904" y="102204"/>
                  <a:pt x="5538791" y="100618"/>
                  <a:pt x="5536324" y="97446"/>
                </a:cubicBezTo>
                <a:cubicBezTo>
                  <a:pt x="5533857" y="94274"/>
                  <a:pt x="5532623" y="90691"/>
                  <a:pt x="5532623" y="86697"/>
                </a:cubicBezTo>
                <a:cubicBezTo>
                  <a:pt x="5532623" y="83173"/>
                  <a:pt x="5533740" y="80177"/>
                  <a:pt x="5535971" y="77710"/>
                </a:cubicBezTo>
                <a:cubicBezTo>
                  <a:pt x="5538203" y="75243"/>
                  <a:pt x="5541434" y="73892"/>
                  <a:pt x="5545663" y="73657"/>
                </a:cubicBezTo>
                <a:cubicBezTo>
                  <a:pt x="5548482" y="72483"/>
                  <a:pt x="5551067" y="71895"/>
                  <a:pt x="5553416" y="71895"/>
                </a:cubicBezTo>
                <a:cubicBezTo>
                  <a:pt x="5558115" y="71895"/>
                  <a:pt x="5562227" y="73070"/>
                  <a:pt x="5565752" y="75419"/>
                </a:cubicBezTo>
                <a:cubicBezTo>
                  <a:pt x="5568805" y="74245"/>
                  <a:pt x="5572212" y="73657"/>
                  <a:pt x="5575972" y="73657"/>
                </a:cubicBezTo>
                <a:cubicBezTo>
                  <a:pt x="5579261" y="73657"/>
                  <a:pt x="5581845" y="74245"/>
                  <a:pt x="5583725" y="75419"/>
                </a:cubicBezTo>
                <a:cubicBezTo>
                  <a:pt x="5583960" y="74480"/>
                  <a:pt x="5584958" y="73599"/>
                  <a:pt x="5586721" y="72776"/>
                </a:cubicBezTo>
                <a:cubicBezTo>
                  <a:pt x="5588483" y="71954"/>
                  <a:pt x="5589951" y="71660"/>
                  <a:pt x="5591126" y="71895"/>
                </a:cubicBezTo>
                <a:cubicBezTo>
                  <a:pt x="5590186" y="69781"/>
                  <a:pt x="5589716" y="66961"/>
                  <a:pt x="5589716" y="63437"/>
                </a:cubicBezTo>
                <a:cubicBezTo>
                  <a:pt x="5589716" y="59208"/>
                  <a:pt x="5590656" y="56976"/>
                  <a:pt x="5592535" y="56741"/>
                </a:cubicBezTo>
                <a:cubicBezTo>
                  <a:pt x="5590891" y="54391"/>
                  <a:pt x="5590069" y="50985"/>
                  <a:pt x="5590069" y="46521"/>
                </a:cubicBezTo>
                <a:cubicBezTo>
                  <a:pt x="5590069" y="40412"/>
                  <a:pt x="5591596" y="36183"/>
                  <a:pt x="5594650" y="33833"/>
                </a:cubicBezTo>
                <a:cubicBezTo>
                  <a:pt x="5594415" y="29134"/>
                  <a:pt x="5595355" y="25610"/>
                  <a:pt x="5597469" y="23261"/>
                </a:cubicBezTo>
                <a:cubicBezTo>
                  <a:pt x="5599584" y="20911"/>
                  <a:pt x="5602286" y="19736"/>
                  <a:pt x="5605575" y="19736"/>
                </a:cubicBezTo>
                <a:close/>
                <a:moveTo>
                  <a:pt x="3452930" y="19736"/>
                </a:moveTo>
                <a:cubicBezTo>
                  <a:pt x="3456220" y="19736"/>
                  <a:pt x="3459274" y="20852"/>
                  <a:pt x="3462093" y="23084"/>
                </a:cubicBezTo>
                <a:cubicBezTo>
                  <a:pt x="3464914" y="25316"/>
                  <a:pt x="3466322" y="28194"/>
                  <a:pt x="3466322" y="31719"/>
                </a:cubicBezTo>
                <a:cubicBezTo>
                  <a:pt x="3466322" y="34068"/>
                  <a:pt x="3465383" y="36770"/>
                  <a:pt x="3463503" y="39824"/>
                </a:cubicBezTo>
                <a:cubicBezTo>
                  <a:pt x="3465853" y="41939"/>
                  <a:pt x="3467028" y="45463"/>
                  <a:pt x="3467028" y="50397"/>
                </a:cubicBezTo>
                <a:cubicBezTo>
                  <a:pt x="3467028" y="52512"/>
                  <a:pt x="3466734" y="54685"/>
                  <a:pt x="3466146" y="56917"/>
                </a:cubicBezTo>
                <a:cubicBezTo>
                  <a:pt x="3465559" y="59149"/>
                  <a:pt x="3464796" y="60853"/>
                  <a:pt x="3463855" y="62027"/>
                </a:cubicBezTo>
                <a:cubicBezTo>
                  <a:pt x="3465266" y="62967"/>
                  <a:pt x="3465971" y="64847"/>
                  <a:pt x="3465971" y="67666"/>
                </a:cubicBezTo>
                <a:cubicBezTo>
                  <a:pt x="3465971" y="70016"/>
                  <a:pt x="3465383" y="73187"/>
                  <a:pt x="3464208" y="77182"/>
                </a:cubicBezTo>
                <a:cubicBezTo>
                  <a:pt x="3466322" y="76477"/>
                  <a:pt x="3468554" y="76124"/>
                  <a:pt x="3470904" y="76124"/>
                </a:cubicBezTo>
                <a:cubicBezTo>
                  <a:pt x="3474428" y="76124"/>
                  <a:pt x="3477130" y="76947"/>
                  <a:pt x="3479009" y="78591"/>
                </a:cubicBezTo>
                <a:cubicBezTo>
                  <a:pt x="3481359" y="77416"/>
                  <a:pt x="3483238" y="76829"/>
                  <a:pt x="3484648" y="76829"/>
                </a:cubicBezTo>
                <a:cubicBezTo>
                  <a:pt x="3486997" y="76829"/>
                  <a:pt x="3488878" y="77769"/>
                  <a:pt x="3490288" y="79648"/>
                </a:cubicBezTo>
                <a:cubicBezTo>
                  <a:pt x="3491932" y="78474"/>
                  <a:pt x="3493929" y="77886"/>
                  <a:pt x="3496279" y="77886"/>
                </a:cubicBezTo>
                <a:cubicBezTo>
                  <a:pt x="3499568" y="77886"/>
                  <a:pt x="3502153" y="79179"/>
                  <a:pt x="3504032" y="81763"/>
                </a:cubicBezTo>
                <a:cubicBezTo>
                  <a:pt x="3508496" y="81763"/>
                  <a:pt x="3511844" y="82762"/>
                  <a:pt x="3514076" y="84759"/>
                </a:cubicBezTo>
                <a:cubicBezTo>
                  <a:pt x="3516309" y="86756"/>
                  <a:pt x="3517424" y="89281"/>
                  <a:pt x="3517424" y="92336"/>
                </a:cubicBezTo>
                <a:cubicBezTo>
                  <a:pt x="3517424" y="96095"/>
                  <a:pt x="3515955" y="99678"/>
                  <a:pt x="3513019" y="103085"/>
                </a:cubicBezTo>
                <a:cubicBezTo>
                  <a:pt x="3510082" y="106492"/>
                  <a:pt x="3506735" y="108195"/>
                  <a:pt x="3502975" y="108195"/>
                </a:cubicBezTo>
                <a:cubicBezTo>
                  <a:pt x="3500860" y="108195"/>
                  <a:pt x="3498746" y="107490"/>
                  <a:pt x="3496631" y="106080"/>
                </a:cubicBezTo>
                <a:cubicBezTo>
                  <a:pt x="3494282" y="107960"/>
                  <a:pt x="3491227" y="108900"/>
                  <a:pt x="3487468" y="108900"/>
                </a:cubicBezTo>
                <a:cubicBezTo>
                  <a:pt x="3483943" y="108900"/>
                  <a:pt x="3481007" y="108077"/>
                  <a:pt x="3478657" y="106433"/>
                </a:cubicBezTo>
                <a:cubicBezTo>
                  <a:pt x="3475603" y="107608"/>
                  <a:pt x="3473371" y="108195"/>
                  <a:pt x="3471961" y="108195"/>
                </a:cubicBezTo>
                <a:cubicBezTo>
                  <a:pt x="3470082" y="108195"/>
                  <a:pt x="3467849" y="107373"/>
                  <a:pt x="3465266" y="105728"/>
                </a:cubicBezTo>
                <a:cubicBezTo>
                  <a:pt x="3467381" y="108547"/>
                  <a:pt x="3468436" y="111602"/>
                  <a:pt x="3468436" y="114891"/>
                </a:cubicBezTo>
                <a:cubicBezTo>
                  <a:pt x="3468436" y="118415"/>
                  <a:pt x="3467028" y="121587"/>
                  <a:pt x="3464208" y="124406"/>
                </a:cubicBezTo>
                <a:cubicBezTo>
                  <a:pt x="3466322" y="127226"/>
                  <a:pt x="3467381" y="130750"/>
                  <a:pt x="3467381" y="134979"/>
                </a:cubicBezTo>
                <a:cubicBezTo>
                  <a:pt x="3467381" y="138738"/>
                  <a:pt x="3466322" y="142263"/>
                  <a:pt x="3464208" y="145552"/>
                </a:cubicBezTo>
                <a:cubicBezTo>
                  <a:pt x="3467028" y="147432"/>
                  <a:pt x="3468436" y="150486"/>
                  <a:pt x="3468436" y="154715"/>
                </a:cubicBezTo>
                <a:cubicBezTo>
                  <a:pt x="3468436" y="158239"/>
                  <a:pt x="3467381" y="161294"/>
                  <a:pt x="3465266" y="163878"/>
                </a:cubicBezTo>
                <a:cubicBezTo>
                  <a:pt x="3467615" y="166463"/>
                  <a:pt x="3468790" y="171044"/>
                  <a:pt x="3468790" y="177623"/>
                </a:cubicBezTo>
                <a:cubicBezTo>
                  <a:pt x="3468790" y="180442"/>
                  <a:pt x="3468436" y="182792"/>
                  <a:pt x="3467733" y="184671"/>
                </a:cubicBezTo>
                <a:cubicBezTo>
                  <a:pt x="3469377" y="187021"/>
                  <a:pt x="3470199" y="189488"/>
                  <a:pt x="3470199" y="192072"/>
                </a:cubicBezTo>
                <a:cubicBezTo>
                  <a:pt x="3470199" y="193482"/>
                  <a:pt x="3469905" y="195303"/>
                  <a:pt x="3469318" y="197535"/>
                </a:cubicBezTo>
                <a:cubicBezTo>
                  <a:pt x="3468731" y="199767"/>
                  <a:pt x="3468320" y="201588"/>
                  <a:pt x="3468084" y="202997"/>
                </a:cubicBezTo>
                <a:cubicBezTo>
                  <a:pt x="3470904" y="206287"/>
                  <a:pt x="3472314" y="209458"/>
                  <a:pt x="3472314" y="212513"/>
                </a:cubicBezTo>
                <a:cubicBezTo>
                  <a:pt x="3476307" y="215567"/>
                  <a:pt x="3478304" y="219209"/>
                  <a:pt x="3478304" y="223438"/>
                </a:cubicBezTo>
                <a:cubicBezTo>
                  <a:pt x="3483004" y="226022"/>
                  <a:pt x="3485353" y="230369"/>
                  <a:pt x="3485353" y="236478"/>
                </a:cubicBezTo>
                <a:cubicBezTo>
                  <a:pt x="3485823" y="237182"/>
                  <a:pt x="3486294" y="237652"/>
                  <a:pt x="3486763" y="237887"/>
                </a:cubicBezTo>
                <a:cubicBezTo>
                  <a:pt x="3487233" y="238122"/>
                  <a:pt x="3487586" y="238357"/>
                  <a:pt x="3487820" y="238592"/>
                </a:cubicBezTo>
                <a:lnTo>
                  <a:pt x="3490288" y="238240"/>
                </a:lnTo>
                <a:cubicBezTo>
                  <a:pt x="3493811" y="238240"/>
                  <a:pt x="3496631" y="239297"/>
                  <a:pt x="3498746" y="241412"/>
                </a:cubicBezTo>
                <a:cubicBezTo>
                  <a:pt x="3500626" y="240942"/>
                  <a:pt x="3502153" y="240707"/>
                  <a:pt x="3503327" y="240707"/>
                </a:cubicBezTo>
                <a:cubicBezTo>
                  <a:pt x="3504032" y="240707"/>
                  <a:pt x="3505325" y="240942"/>
                  <a:pt x="3507204" y="241412"/>
                </a:cubicBezTo>
                <a:cubicBezTo>
                  <a:pt x="3507439" y="240237"/>
                  <a:pt x="3508084" y="239415"/>
                  <a:pt x="3509143" y="238945"/>
                </a:cubicBezTo>
                <a:cubicBezTo>
                  <a:pt x="3510199" y="238475"/>
                  <a:pt x="3511432" y="238122"/>
                  <a:pt x="3512842" y="237887"/>
                </a:cubicBezTo>
                <a:cubicBezTo>
                  <a:pt x="3513781" y="237652"/>
                  <a:pt x="3514957" y="237535"/>
                  <a:pt x="3516367" y="237535"/>
                </a:cubicBezTo>
                <a:cubicBezTo>
                  <a:pt x="3520362" y="237535"/>
                  <a:pt x="3523592" y="239003"/>
                  <a:pt x="3526059" y="241940"/>
                </a:cubicBezTo>
                <a:cubicBezTo>
                  <a:pt x="3528525" y="244877"/>
                  <a:pt x="3529759" y="248343"/>
                  <a:pt x="3529759" y="252337"/>
                </a:cubicBezTo>
                <a:cubicBezTo>
                  <a:pt x="3529759" y="255391"/>
                  <a:pt x="3528936" y="258034"/>
                  <a:pt x="3527292" y="260266"/>
                </a:cubicBezTo>
                <a:cubicBezTo>
                  <a:pt x="3525648" y="262498"/>
                  <a:pt x="3523180" y="264084"/>
                  <a:pt x="3519891" y="265024"/>
                </a:cubicBezTo>
                <a:cubicBezTo>
                  <a:pt x="3514957" y="269253"/>
                  <a:pt x="3509083" y="271015"/>
                  <a:pt x="3502270" y="270310"/>
                </a:cubicBezTo>
                <a:cubicBezTo>
                  <a:pt x="3500390" y="271955"/>
                  <a:pt x="3497922" y="272777"/>
                  <a:pt x="3494868" y="272777"/>
                </a:cubicBezTo>
                <a:cubicBezTo>
                  <a:pt x="3490639" y="272777"/>
                  <a:pt x="3486763" y="271250"/>
                  <a:pt x="3483238" y="268196"/>
                </a:cubicBezTo>
                <a:cubicBezTo>
                  <a:pt x="3480890" y="267726"/>
                  <a:pt x="3478070" y="266493"/>
                  <a:pt x="3474781" y="264495"/>
                </a:cubicBezTo>
                <a:cubicBezTo>
                  <a:pt x="3471491" y="262498"/>
                  <a:pt x="3469847" y="260677"/>
                  <a:pt x="3469847" y="259033"/>
                </a:cubicBezTo>
                <a:cubicBezTo>
                  <a:pt x="3466557" y="258563"/>
                  <a:pt x="3463209" y="256683"/>
                  <a:pt x="3459802" y="253394"/>
                </a:cubicBezTo>
                <a:cubicBezTo>
                  <a:pt x="3456396" y="250105"/>
                  <a:pt x="3455163" y="246111"/>
                  <a:pt x="3456103" y="241412"/>
                </a:cubicBezTo>
                <a:cubicBezTo>
                  <a:pt x="3453518" y="238592"/>
                  <a:pt x="3451991" y="235655"/>
                  <a:pt x="3451521" y="232601"/>
                </a:cubicBezTo>
                <a:cubicBezTo>
                  <a:pt x="3448701" y="231191"/>
                  <a:pt x="3446645" y="229077"/>
                  <a:pt x="3445354" y="226257"/>
                </a:cubicBezTo>
                <a:cubicBezTo>
                  <a:pt x="3444061" y="223438"/>
                  <a:pt x="3443650" y="220501"/>
                  <a:pt x="3444120" y="217447"/>
                </a:cubicBezTo>
                <a:cubicBezTo>
                  <a:pt x="3441066" y="214627"/>
                  <a:pt x="3439538" y="210398"/>
                  <a:pt x="3439538" y="204759"/>
                </a:cubicBezTo>
                <a:cubicBezTo>
                  <a:pt x="3439538" y="202645"/>
                  <a:pt x="3439774" y="199943"/>
                  <a:pt x="3440243" y="196654"/>
                </a:cubicBezTo>
                <a:cubicBezTo>
                  <a:pt x="3436954" y="194069"/>
                  <a:pt x="3435310" y="190545"/>
                  <a:pt x="3435310" y="186081"/>
                </a:cubicBezTo>
                <a:cubicBezTo>
                  <a:pt x="3435310" y="182087"/>
                  <a:pt x="3436602" y="178797"/>
                  <a:pt x="3439186" y="176213"/>
                </a:cubicBezTo>
                <a:cubicBezTo>
                  <a:pt x="3436367" y="173394"/>
                  <a:pt x="3434957" y="169752"/>
                  <a:pt x="3434957" y="165288"/>
                </a:cubicBezTo>
                <a:cubicBezTo>
                  <a:pt x="3434957" y="163643"/>
                  <a:pt x="3435427" y="161646"/>
                  <a:pt x="3436367" y="159297"/>
                </a:cubicBezTo>
                <a:cubicBezTo>
                  <a:pt x="3434957" y="156477"/>
                  <a:pt x="3434252" y="153658"/>
                  <a:pt x="3434252" y="150838"/>
                </a:cubicBezTo>
                <a:cubicBezTo>
                  <a:pt x="3434252" y="147079"/>
                  <a:pt x="3435310" y="144142"/>
                  <a:pt x="3437423" y="142028"/>
                </a:cubicBezTo>
                <a:cubicBezTo>
                  <a:pt x="3436014" y="139208"/>
                  <a:pt x="3435310" y="136154"/>
                  <a:pt x="3435310" y="132865"/>
                </a:cubicBezTo>
                <a:cubicBezTo>
                  <a:pt x="3435310" y="130045"/>
                  <a:pt x="3435721" y="127520"/>
                  <a:pt x="3436543" y="125288"/>
                </a:cubicBezTo>
                <a:cubicBezTo>
                  <a:pt x="3437365" y="123056"/>
                  <a:pt x="3438364" y="121352"/>
                  <a:pt x="3439538" y="120177"/>
                </a:cubicBezTo>
                <a:cubicBezTo>
                  <a:pt x="3436954" y="117123"/>
                  <a:pt x="3435663" y="113834"/>
                  <a:pt x="3435663" y="110309"/>
                </a:cubicBezTo>
                <a:cubicBezTo>
                  <a:pt x="3435663" y="108430"/>
                  <a:pt x="3436014" y="106433"/>
                  <a:pt x="3436719" y="104318"/>
                </a:cubicBezTo>
                <a:cubicBezTo>
                  <a:pt x="3434605" y="105023"/>
                  <a:pt x="3432255" y="105376"/>
                  <a:pt x="3429671" y="105376"/>
                </a:cubicBezTo>
                <a:cubicBezTo>
                  <a:pt x="3425676" y="105376"/>
                  <a:pt x="3422739" y="104553"/>
                  <a:pt x="3420860" y="102909"/>
                </a:cubicBezTo>
                <a:cubicBezTo>
                  <a:pt x="3418041" y="103613"/>
                  <a:pt x="3415573" y="103966"/>
                  <a:pt x="3413460" y="103966"/>
                </a:cubicBezTo>
                <a:cubicBezTo>
                  <a:pt x="3409230" y="103966"/>
                  <a:pt x="3404884" y="102674"/>
                  <a:pt x="3400421" y="100089"/>
                </a:cubicBezTo>
                <a:cubicBezTo>
                  <a:pt x="3398070" y="101499"/>
                  <a:pt x="3395603" y="102204"/>
                  <a:pt x="3393019" y="102204"/>
                </a:cubicBezTo>
                <a:cubicBezTo>
                  <a:pt x="3389259" y="102204"/>
                  <a:pt x="3386146" y="100618"/>
                  <a:pt x="3383680" y="97446"/>
                </a:cubicBezTo>
                <a:cubicBezTo>
                  <a:pt x="3381213" y="94274"/>
                  <a:pt x="3379978" y="90691"/>
                  <a:pt x="3379978" y="86697"/>
                </a:cubicBezTo>
                <a:cubicBezTo>
                  <a:pt x="3379978" y="83173"/>
                  <a:pt x="3381093" y="80177"/>
                  <a:pt x="3383328" y="77710"/>
                </a:cubicBezTo>
                <a:cubicBezTo>
                  <a:pt x="3385560" y="75243"/>
                  <a:pt x="3388790" y="73892"/>
                  <a:pt x="3393019" y="73657"/>
                </a:cubicBezTo>
                <a:cubicBezTo>
                  <a:pt x="3395838" y="72483"/>
                  <a:pt x="3398423" y="71895"/>
                  <a:pt x="3400772" y="71895"/>
                </a:cubicBezTo>
                <a:cubicBezTo>
                  <a:pt x="3405471" y="71895"/>
                  <a:pt x="3409582" y="73070"/>
                  <a:pt x="3413107" y="75419"/>
                </a:cubicBezTo>
                <a:cubicBezTo>
                  <a:pt x="3416161" y="74245"/>
                  <a:pt x="3419567" y="73657"/>
                  <a:pt x="3423327" y="73657"/>
                </a:cubicBezTo>
                <a:cubicBezTo>
                  <a:pt x="3426616" y="73657"/>
                  <a:pt x="3429201" y="74245"/>
                  <a:pt x="3431080" y="75419"/>
                </a:cubicBezTo>
                <a:cubicBezTo>
                  <a:pt x="3431315" y="74480"/>
                  <a:pt x="3432314" y="73599"/>
                  <a:pt x="3434075" y="72776"/>
                </a:cubicBezTo>
                <a:cubicBezTo>
                  <a:pt x="3435839" y="71954"/>
                  <a:pt x="3437307" y="71660"/>
                  <a:pt x="3438482" y="71895"/>
                </a:cubicBezTo>
                <a:cubicBezTo>
                  <a:pt x="3437541" y="69781"/>
                  <a:pt x="3437071" y="66961"/>
                  <a:pt x="3437071" y="63437"/>
                </a:cubicBezTo>
                <a:cubicBezTo>
                  <a:pt x="3437071" y="59208"/>
                  <a:pt x="3438012" y="56976"/>
                  <a:pt x="3439891" y="56741"/>
                </a:cubicBezTo>
                <a:cubicBezTo>
                  <a:pt x="3438246" y="54391"/>
                  <a:pt x="3437423" y="50985"/>
                  <a:pt x="3437423" y="46521"/>
                </a:cubicBezTo>
                <a:cubicBezTo>
                  <a:pt x="3437423" y="40412"/>
                  <a:pt x="3438951" y="36183"/>
                  <a:pt x="3442005" y="33833"/>
                </a:cubicBezTo>
                <a:cubicBezTo>
                  <a:pt x="3441770" y="29134"/>
                  <a:pt x="3442710" y="25610"/>
                  <a:pt x="3444825" y="23261"/>
                </a:cubicBezTo>
                <a:cubicBezTo>
                  <a:pt x="3446940" y="20911"/>
                  <a:pt x="3449641" y="19736"/>
                  <a:pt x="3452930" y="19736"/>
                </a:cubicBezTo>
                <a:close/>
                <a:moveTo>
                  <a:pt x="1538404" y="19736"/>
                </a:moveTo>
                <a:cubicBezTo>
                  <a:pt x="1541694" y="19736"/>
                  <a:pt x="1544748" y="20852"/>
                  <a:pt x="1547567" y="23084"/>
                </a:cubicBezTo>
                <a:cubicBezTo>
                  <a:pt x="1550386" y="25316"/>
                  <a:pt x="1551796" y="28194"/>
                  <a:pt x="1551796" y="31719"/>
                </a:cubicBezTo>
                <a:cubicBezTo>
                  <a:pt x="1551796" y="34068"/>
                  <a:pt x="1550857" y="36770"/>
                  <a:pt x="1548977" y="39824"/>
                </a:cubicBezTo>
                <a:cubicBezTo>
                  <a:pt x="1551327" y="41939"/>
                  <a:pt x="1552502" y="45463"/>
                  <a:pt x="1552502" y="50397"/>
                </a:cubicBezTo>
                <a:cubicBezTo>
                  <a:pt x="1552502" y="52512"/>
                  <a:pt x="1552209" y="54685"/>
                  <a:pt x="1551621" y="56917"/>
                </a:cubicBezTo>
                <a:cubicBezTo>
                  <a:pt x="1551032" y="59149"/>
                  <a:pt x="1550269" y="60853"/>
                  <a:pt x="1549329" y="62027"/>
                </a:cubicBezTo>
                <a:cubicBezTo>
                  <a:pt x="1550739" y="62967"/>
                  <a:pt x="1551445" y="64847"/>
                  <a:pt x="1551445" y="67666"/>
                </a:cubicBezTo>
                <a:cubicBezTo>
                  <a:pt x="1551445" y="70016"/>
                  <a:pt x="1550857" y="73187"/>
                  <a:pt x="1549682" y="77182"/>
                </a:cubicBezTo>
                <a:cubicBezTo>
                  <a:pt x="1551796" y="76477"/>
                  <a:pt x="1554029" y="76124"/>
                  <a:pt x="1556379" y="76124"/>
                </a:cubicBezTo>
                <a:cubicBezTo>
                  <a:pt x="1559902" y="76124"/>
                  <a:pt x="1562604" y="76947"/>
                  <a:pt x="1564484" y="78591"/>
                </a:cubicBezTo>
                <a:cubicBezTo>
                  <a:pt x="1566833" y="77416"/>
                  <a:pt x="1568714" y="76829"/>
                  <a:pt x="1570123" y="76829"/>
                </a:cubicBezTo>
                <a:cubicBezTo>
                  <a:pt x="1572472" y="76829"/>
                  <a:pt x="1574352" y="77769"/>
                  <a:pt x="1575761" y="79648"/>
                </a:cubicBezTo>
                <a:cubicBezTo>
                  <a:pt x="1577406" y="78474"/>
                  <a:pt x="1579403" y="77886"/>
                  <a:pt x="1581753" y="77886"/>
                </a:cubicBezTo>
                <a:cubicBezTo>
                  <a:pt x="1585042" y="77886"/>
                  <a:pt x="1587626" y="79179"/>
                  <a:pt x="1589506" y="81763"/>
                </a:cubicBezTo>
                <a:cubicBezTo>
                  <a:pt x="1593970" y="81763"/>
                  <a:pt x="1597318" y="82762"/>
                  <a:pt x="1599551" y="84759"/>
                </a:cubicBezTo>
                <a:cubicBezTo>
                  <a:pt x="1601783" y="86756"/>
                  <a:pt x="1602898" y="89281"/>
                  <a:pt x="1602898" y="92336"/>
                </a:cubicBezTo>
                <a:cubicBezTo>
                  <a:pt x="1602898" y="96095"/>
                  <a:pt x="1601429" y="99678"/>
                  <a:pt x="1598493" y="103085"/>
                </a:cubicBezTo>
                <a:cubicBezTo>
                  <a:pt x="1595556" y="106492"/>
                  <a:pt x="1592209" y="108195"/>
                  <a:pt x="1588449" y="108195"/>
                </a:cubicBezTo>
                <a:cubicBezTo>
                  <a:pt x="1586334" y="108195"/>
                  <a:pt x="1584220" y="107490"/>
                  <a:pt x="1582106" y="106080"/>
                </a:cubicBezTo>
                <a:cubicBezTo>
                  <a:pt x="1579756" y="107960"/>
                  <a:pt x="1576701" y="108900"/>
                  <a:pt x="1572942" y="108900"/>
                </a:cubicBezTo>
                <a:cubicBezTo>
                  <a:pt x="1569418" y="108900"/>
                  <a:pt x="1566480" y="108077"/>
                  <a:pt x="1564131" y="106433"/>
                </a:cubicBezTo>
                <a:cubicBezTo>
                  <a:pt x="1561077" y="107608"/>
                  <a:pt x="1558845" y="108195"/>
                  <a:pt x="1557435" y="108195"/>
                </a:cubicBezTo>
                <a:cubicBezTo>
                  <a:pt x="1555556" y="108195"/>
                  <a:pt x="1553323" y="107373"/>
                  <a:pt x="1550739" y="105728"/>
                </a:cubicBezTo>
                <a:cubicBezTo>
                  <a:pt x="1552855" y="108547"/>
                  <a:pt x="1553911" y="111602"/>
                  <a:pt x="1553911" y="114891"/>
                </a:cubicBezTo>
                <a:cubicBezTo>
                  <a:pt x="1553911" y="118415"/>
                  <a:pt x="1552502" y="121587"/>
                  <a:pt x="1549682" y="124406"/>
                </a:cubicBezTo>
                <a:cubicBezTo>
                  <a:pt x="1551796" y="127226"/>
                  <a:pt x="1552855" y="130750"/>
                  <a:pt x="1552855" y="134979"/>
                </a:cubicBezTo>
                <a:cubicBezTo>
                  <a:pt x="1552855" y="138738"/>
                  <a:pt x="1551796" y="142263"/>
                  <a:pt x="1549682" y="145552"/>
                </a:cubicBezTo>
                <a:cubicBezTo>
                  <a:pt x="1552502" y="147432"/>
                  <a:pt x="1553911" y="150486"/>
                  <a:pt x="1553911" y="154715"/>
                </a:cubicBezTo>
                <a:cubicBezTo>
                  <a:pt x="1553911" y="158239"/>
                  <a:pt x="1552855" y="161294"/>
                  <a:pt x="1550739" y="163878"/>
                </a:cubicBezTo>
                <a:cubicBezTo>
                  <a:pt x="1553089" y="166463"/>
                  <a:pt x="1554263" y="171044"/>
                  <a:pt x="1554263" y="177623"/>
                </a:cubicBezTo>
                <a:cubicBezTo>
                  <a:pt x="1554263" y="180442"/>
                  <a:pt x="1553911" y="182792"/>
                  <a:pt x="1553207" y="184671"/>
                </a:cubicBezTo>
                <a:cubicBezTo>
                  <a:pt x="1554851" y="187021"/>
                  <a:pt x="1555674" y="189488"/>
                  <a:pt x="1555674" y="192072"/>
                </a:cubicBezTo>
                <a:cubicBezTo>
                  <a:pt x="1555674" y="193482"/>
                  <a:pt x="1555380" y="195303"/>
                  <a:pt x="1554792" y="197535"/>
                </a:cubicBezTo>
                <a:cubicBezTo>
                  <a:pt x="1554205" y="199767"/>
                  <a:pt x="1553794" y="201588"/>
                  <a:pt x="1553560" y="202997"/>
                </a:cubicBezTo>
                <a:cubicBezTo>
                  <a:pt x="1556379" y="206287"/>
                  <a:pt x="1557788" y="209458"/>
                  <a:pt x="1557788" y="212513"/>
                </a:cubicBezTo>
                <a:cubicBezTo>
                  <a:pt x="1561782" y="215567"/>
                  <a:pt x="1563779" y="219209"/>
                  <a:pt x="1563779" y="223438"/>
                </a:cubicBezTo>
                <a:cubicBezTo>
                  <a:pt x="1568477" y="226022"/>
                  <a:pt x="1570827" y="230369"/>
                  <a:pt x="1570827" y="236478"/>
                </a:cubicBezTo>
                <a:cubicBezTo>
                  <a:pt x="1571297" y="237182"/>
                  <a:pt x="1571767" y="237652"/>
                  <a:pt x="1572237" y="237887"/>
                </a:cubicBezTo>
                <a:cubicBezTo>
                  <a:pt x="1572707" y="238122"/>
                  <a:pt x="1573059" y="238357"/>
                  <a:pt x="1573294" y="238592"/>
                </a:cubicBezTo>
                <a:lnTo>
                  <a:pt x="1575761" y="238240"/>
                </a:lnTo>
                <a:cubicBezTo>
                  <a:pt x="1579286" y="238240"/>
                  <a:pt x="1582106" y="239297"/>
                  <a:pt x="1584220" y="241412"/>
                </a:cubicBezTo>
                <a:cubicBezTo>
                  <a:pt x="1586100" y="240942"/>
                  <a:pt x="1587626" y="240707"/>
                  <a:pt x="1588802" y="240707"/>
                </a:cubicBezTo>
                <a:cubicBezTo>
                  <a:pt x="1589506" y="240707"/>
                  <a:pt x="1590798" y="240942"/>
                  <a:pt x="1592678" y="241412"/>
                </a:cubicBezTo>
                <a:cubicBezTo>
                  <a:pt x="1592914" y="240237"/>
                  <a:pt x="1593559" y="239415"/>
                  <a:pt x="1594617" y="238945"/>
                </a:cubicBezTo>
                <a:cubicBezTo>
                  <a:pt x="1595674" y="238475"/>
                  <a:pt x="1596907" y="238122"/>
                  <a:pt x="1598317" y="237887"/>
                </a:cubicBezTo>
                <a:cubicBezTo>
                  <a:pt x="1599256" y="237652"/>
                  <a:pt x="1600431" y="237535"/>
                  <a:pt x="1601841" y="237535"/>
                </a:cubicBezTo>
                <a:cubicBezTo>
                  <a:pt x="1605835" y="237535"/>
                  <a:pt x="1609066" y="239003"/>
                  <a:pt x="1611532" y="241940"/>
                </a:cubicBezTo>
                <a:cubicBezTo>
                  <a:pt x="1613999" y="244877"/>
                  <a:pt x="1615233" y="248343"/>
                  <a:pt x="1615233" y="252337"/>
                </a:cubicBezTo>
                <a:cubicBezTo>
                  <a:pt x="1615233" y="255391"/>
                  <a:pt x="1614411" y="258034"/>
                  <a:pt x="1612767" y="260266"/>
                </a:cubicBezTo>
                <a:cubicBezTo>
                  <a:pt x="1611122" y="262498"/>
                  <a:pt x="1608654" y="264084"/>
                  <a:pt x="1605365" y="265024"/>
                </a:cubicBezTo>
                <a:cubicBezTo>
                  <a:pt x="1600431" y="269253"/>
                  <a:pt x="1594557" y="271015"/>
                  <a:pt x="1587743" y="270310"/>
                </a:cubicBezTo>
                <a:cubicBezTo>
                  <a:pt x="1585864" y="271955"/>
                  <a:pt x="1583397" y="272777"/>
                  <a:pt x="1580342" y="272777"/>
                </a:cubicBezTo>
                <a:cubicBezTo>
                  <a:pt x="1576113" y="272777"/>
                  <a:pt x="1572237" y="271250"/>
                  <a:pt x="1568714" y="268196"/>
                </a:cubicBezTo>
                <a:cubicBezTo>
                  <a:pt x="1566364" y="267726"/>
                  <a:pt x="1563545" y="266493"/>
                  <a:pt x="1560254" y="264495"/>
                </a:cubicBezTo>
                <a:cubicBezTo>
                  <a:pt x="1556965" y="262498"/>
                  <a:pt x="1555320" y="260677"/>
                  <a:pt x="1555320" y="259033"/>
                </a:cubicBezTo>
                <a:cubicBezTo>
                  <a:pt x="1552031" y="258563"/>
                  <a:pt x="1548683" y="256683"/>
                  <a:pt x="1545277" y="253394"/>
                </a:cubicBezTo>
                <a:cubicBezTo>
                  <a:pt x="1541870" y="250105"/>
                  <a:pt x="1540637" y="246111"/>
                  <a:pt x="1541576" y="241412"/>
                </a:cubicBezTo>
                <a:cubicBezTo>
                  <a:pt x="1538991" y="238592"/>
                  <a:pt x="1537464" y="235655"/>
                  <a:pt x="1536995" y="232601"/>
                </a:cubicBezTo>
                <a:cubicBezTo>
                  <a:pt x="1534176" y="231191"/>
                  <a:pt x="1532120" y="229077"/>
                  <a:pt x="1530827" y="226257"/>
                </a:cubicBezTo>
                <a:cubicBezTo>
                  <a:pt x="1529534" y="223438"/>
                  <a:pt x="1529123" y="220501"/>
                  <a:pt x="1529594" y="217447"/>
                </a:cubicBezTo>
                <a:cubicBezTo>
                  <a:pt x="1526539" y="214627"/>
                  <a:pt x="1525013" y="210398"/>
                  <a:pt x="1525013" y="204759"/>
                </a:cubicBezTo>
                <a:cubicBezTo>
                  <a:pt x="1525013" y="202645"/>
                  <a:pt x="1525247" y="199943"/>
                  <a:pt x="1525718" y="196654"/>
                </a:cubicBezTo>
                <a:cubicBezTo>
                  <a:pt x="1522428" y="194069"/>
                  <a:pt x="1520783" y="190545"/>
                  <a:pt x="1520783" y="186081"/>
                </a:cubicBezTo>
                <a:cubicBezTo>
                  <a:pt x="1520783" y="182087"/>
                  <a:pt x="1522075" y="178797"/>
                  <a:pt x="1524660" y="176213"/>
                </a:cubicBezTo>
                <a:cubicBezTo>
                  <a:pt x="1521840" y="173394"/>
                  <a:pt x="1520431" y="169752"/>
                  <a:pt x="1520431" y="165288"/>
                </a:cubicBezTo>
                <a:cubicBezTo>
                  <a:pt x="1520431" y="163643"/>
                  <a:pt x="1520901" y="161646"/>
                  <a:pt x="1521840" y="159297"/>
                </a:cubicBezTo>
                <a:cubicBezTo>
                  <a:pt x="1520431" y="156477"/>
                  <a:pt x="1519727" y="153658"/>
                  <a:pt x="1519727" y="150838"/>
                </a:cubicBezTo>
                <a:cubicBezTo>
                  <a:pt x="1519727" y="147079"/>
                  <a:pt x="1520783" y="144142"/>
                  <a:pt x="1522898" y="142028"/>
                </a:cubicBezTo>
                <a:cubicBezTo>
                  <a:pt x="1521489" y="139208"/>
                  <a:pt x="1520783" y="136154"/>
                  <a:pt x="1520783" y="132865"/>
                </a:cubicBezTo>
                <a:cubicBezTo>
                  <a:pt x="1520783" y="130045"/>
                  <a:pt x="1521195" y="127520"/>
                  <a:pt x="1522017" y="125288"/>
                </a:cubicBezTo>
                <a:cubicBezTo>
                  <a:pt x="1522839" y="123056"/>
                  <a:pt x="1523838" y="121352"/>
                  <a:pt x="1525013" y="120177"/>
                </a:cubicBezTo>
                <a:cubicBezTo>
                  <a:pt x="1522428" y="117123"/>
                  <a:pt x="1521135" y="113834"/>
                  <a:pt x="1521135" y="110309"/>
                </a:cubicBezTo>
                <a:cubicBezTo>
                  <a:pt x="1521135" y="108430"/>
                  <a:pt x="1521489" y="106433"/>
                  <a:pt x="1522193" y="104318"/>
                </a:cubicBezTo>
                <a:cubicBezTo>
                  <a:pt x="1520078" y="105023"/>
                  <a:pt x="1517729" y="105376"/>
                  <a:pt x="1515144" y="105376"/>
                </a:cubicBezTo>
                <a:cubicBezTo>
                  <a:pt x="1511150" y="105376"/>
                  <a:pt x="1508213" y="104553"/>
                  <a:pt x="1506334" y="102909"/>
                </a:cubicBezTo>
                <a:cubicBezTo>
                  <a:pt x="1503515" y="103613"/>
                  <a:pt x="1501047" y="103966"/>
                  <a:pt x="1498933" y="103966"/>
                </a:cubicBezTo>
                <a:cubicBezTo>
                  <a:pt x="1494704" y="103966"/>
                  <a:pt x="1490359" y="102674"/>
                  <a:pt x="1485895" y="100089"/>
                </a:cubicBezTo>
                <a:cubicBezTo>
                  <a:pt x="1483545" y="101499"/>
                  <a:pt x="1481079" y="102204"/>
                  <a:pt x="1478494" y="102204"/>
                </a:cubicBezTo>
                <a:cubicBezTo>
                  <a:pt x="1474735" y="102204"/>
                  <a:pt x="1471622" y="100618"/>
                  <a:pt x="1469155" y="97446"/>
                </a:cubicBezTo>
                <a:cubicBezTo>
                  <a:pt x="1466688" y="94274"/>
                  <a:pt x="1465454" y="90691"/>
                  <a:pt x="1465454" y="86697"/>
                </a:cubicBezTo>
                <a:cubicBezTo>
                  <a:pt x="1465454" y="83173"/>
                  <a:pt x="1466570" y="80177"/>
                  <a:pt x="1468802" y="77710"/>
                </a:cubicBezTo>
                <a:cubicBezTo>
                  <a:pt x="1471034" y="75243"/>
                  <a:pt x="1474265" y="73892"/>
                  <a:pt x="1478494" y="73657"/>
                </a:cubicBezTo>
                <a:cubicBezTo>
                  <a:pt x="1481313" y="72483"/>
                  <a:pt x="1483898" y="71895"/>
                  <a:pt x="1486247" y="71895"/>
                </a:cubicBezTo>
                <a:cubicBezTo>
                  <a:pt x="1490947" y="71895"/>
                  <a:pt x="1495057" y="73070"/>
                  <a:pt x="1498581" y="75419"/>
                </a:cubicBezTo>
                <a:cubicBezTo>
                  <a:pt x="1501635" y="74245"/>
                  <a:pt x="1505041" y="73657"/>
                  <a:pt x="1508801" y="73657"/>
                </a:cubicBezTo>
                <a:cubicBezTo>
                  <a:pt x="1512089" y="73657"/>
                  <a:pt x="1514674" y="74245"/>
                  <a:pt x="1516555" y="75419"/>
                </a:cubicBezTo>
                <a:cubicBezTo>
                  <a:pt x="1516789" y="74480"/>
                  <a:pt x="1517788" y="73599"/>
                  <a:pt x="1519550" y="72776"/>
                </a:cubicBezTo>
                <a:cubicBezTo>
                  <a:pt x="1521311" y="71954"/>
                  <a:pt x="1522781" y="71660"/>
                  <a:pt x="1523954" y="71895"/>
                </a:cubicBezTo>
                <a:cubicBezTo>
                  <a:pt x="1523015" y="69781"/>
                  <a:pt x="1522545" y="66961"/>
                  <a:pt x="1522545" y="63437"/>
                </a:cubicBezTo>
                <a:cubicBezTo>
                  <a:pt x="1522545" y="59208"/>
                  <a:pt x="1523486" y="56976"/>
                  <a:pt x="1525364" y="56741"/>
                </a:cubicBezTo>
                <a:cubicBezTo>
                  <a:pt x="1523721" y="54391"/>
                  <a:pt x="1522898" y="50985"/>
                  <a:pt x="1522898" y="46521"/>
                </a:cubicBezTo>
                <a:cubicBezTo>
                  <a:pt x="1522898" y="40412"/>
                  <a:pt x="1524425" y="36183"/>
                  <a:pt x="1527479" y="33833"/>
                </a:cubicBezTo>
                <a:cubicBezTo>
                  <a:pt x="1527244" y="29134"/>
                  <a:pt x="1528183" y="25610"/>
                  <a:pt x="1530299" y="23261"/>
                </a:cubicBezTo>
                <a:cubicBezTo>
                  <a:pt x="1532414" y="20911"/>
                  <a:pt x="1535115" y="19736"/>
                  <a:pt x="1538404" y="19736"/>
                </a:cubicBezTo>
                <a:close/>
                <a:moveTo>
                  <a:pt x="7198755" y="11278"/>
                </a:moveTo>
                <a:cubicBezTo>
                  <a:pt x="7200635" y="11278"/>
                  <a:pt x="7202985" y="11865"/>
                  <a:pt x="7205804" y="13040"/>
                </a:cubicBezTo>
                <a:cubicBezTo>
                  <a:pt x="7208388" y="14450"/>
                  <a:pt x="7210444" y="17034"/>
                  <a:pt x="7211971" y="20794"/>
                </a:cubicBezTo>
                <a:cubicBezTo>
                  <a:pt x="7213499" y="24553"/>
                  <a:pt x="7214262" y="28547"/>
                  <a:pt x="7214262" y="32776"/>
                </a:cubicBezTo>
                <a:cubicBezTo>
                  <a:pt x="7214262" y="37005"/>
                  <a:pt x="7213440" y="40764"/>
                  <a:pt x="7211795" y="44054"/>
                </a:cubicBezTo>
                <a:cubicBezTo>
                  <a:pt x="7213440" y="47108"/>
                  <a:pt x="7214262" y="50397"/>
                  <a:pt x="7214262" y="53921"/>
                </a:cubicBezTo>
                <a:cubicBezTo>
                  <a:pt x="7214262" y="57916"/>
                  <a:pt x="7213088" y="62497"/>
                  <a:pt x="7210738" y="67666"/>
                </a:cubicBezTo>
                <a:cubicBezTo>
                  <a:pt x="7212852" y="71425"/>
                  <a:pt x="7213910" y="75419"/>
                  <a:pt x="7213910" y="79648"/>
                </a:cubicBezTo>
                <a:cubicBezTo>
                  <a:pt x="7213910" y="82233"/>
                  <a:pt x="7213440" y="84347"/>
                  <a:pt x="7212500" y="85992"/>
                </a:cubicBezTo>
                <a:cubicBezTo>
                  <a:pt x="7215085" y="87872"/>
                  <a:pt x="7216377" y="90691"/>
                  <a:pt x="7216377" y="94450"/>
                </a:cubicBezTo>
                <a:cubicBezTo>
                  <a:pt x="7216377" y="96565"/>
                  <a:pt x="7215672" y="98914"/>
                  <a:pt x="7214262" y="101499"/>
                </a:cubicBezTo>
                <a:cubicBezTo>
                  <a:pt x="7215672" y="101969"/>
                  <a:pt x="7216553" y="103731"/>
                  <a:pt x="7216905" y="106785"/>
                </a:cubicBezTo>
                <a:cubicBezTo>
                  <a:pt x="7217258" y="109840"/>
                  <a:pt x="7217434" y="111602"/>
                  <a:pt x="7217434" y="112072"/>
                </a:cubicBezTo>
                <a:cubicBezTo>
                  <a:pt x="7218609" y="109017"/>
                  <a:pt x="7220723" y="106609"/>
                  <a:pt x="7223778" y="104847"/>
                </a:cubicBezTo>
                <a:cubicBezTo>
                  <a:pt x="7226832" y="103085"/>
                  <a:pt x="7229534" y="102439"/>
                  <a:pt x="7231884" y="102909"/>
                </a:cubicBezTo>
                <a:cubicBezTo>
                  <a:pt x="7232823" y="100089"/>
                  <a:pt x="7234585" y="97916"/>
                  <a:pt x="7237170" y="96389"/>
                </a:cubicBezTo>
                <a:cubicBezTo>
                  <a:pt x="7239754" y="94862"/>
                  <a:pt x="7242456" y="94098"/>
                  <a:pt x="7245276" y="94098"/>
                </a:cubicBezTo>
                <a:cubicBezTo>
                  <a:pt x="7246450" y="94098"/>
                  <a:pt x="7247977" y="94333"/>
                  <a:pt x="7249857" y="94803"/>
                </a:cubicBezTo>
                <a:cubicBezTo>
                  <a:pt x="7251736" y="92923"/>
                  <a:pt x="7254556" y="91983"/>
                  <a:pt x="7258315" y="91983"/>
                </a:cubicBezTo>
                <a:cubicBezTo>
                  <a:pt x="7260900" y="91983"/>
                  <a:pt x="7263014" y="92453"/>
                  <a:pt x="7264659" y="93393"/>
                </a:cubicBezTo>
                <a:cubicBezTo>
                  <a:pt x="7265834" y="92688"/>
                  <a:pt x="7267361" y="92336"/>
                  <a:pt x="7269241" y="92336"/>
                </a:cubicBezTo>
                <a:cubicBezTo>
                  <a:pt x="7271590" y="92336"/>
                  <a:pt x="7273939" y="92923"/>
                  <a:pt x="7276289" y="94098"/>
                </a:cubicBezTo>
                <a:cubicBezTo>
                  <a:pt x="7278169" y="93393"/>
                  <a:pt x="7279931" y="93041"/>
                  <a:pt x="7281575" y="93041"/>
                </a:cubicBezTo>
                <a:cubicBezTo>
                  <a:pt x="7284630" y="93041"/>
                  <a:pt x="7287214" y="94098"/>
                  <a:pt x="7289329" y="96212"/>
                </a:cubicBezTo>
                <a:cubicBezTo>
                  <a:pt x="7291443" y="95743"/>
                  <a:pt x="7294262" y="96682"/>
                  <a:pt x="7297787" y="99032"/>
                </a:cubicBezTo>
                <a:cubicBezTo>
                  <a:pt x="7301311" y="101381"/>
                  <a:pt x="7303191" y="104083"/>
                  <a:pt x="7303426" y="107138"/>
                </a:cubicBezTo>
                <a:cubicBezTo>
                  <a:pt x="7307654" y="110662"/>
                  <a:pt x="7309769" y="114421"/>
                  <a:pt x="7309769" y="118415"/>
                </a:cubicBezTo>
                <a:cubicBezTo>
                  <a:pt x="7309769" y="119825"/>
                  <a:pt x="7309417" y="121117"/>
                  <a:pt x="7308712" y="122292"/>
                </a:cubicBezTo>
                <a:cubicBezTo>
                  <a:pt x="7310122" y="123232"/>
                  <a:pt x="7311297" y="124759"/>
                  <a:pt x="7312236" y="126873"/>
                </a:cubicBezTo>
                <a:cubicBezTo>
                  <a:pt x="7313176" y="128988"/>
                  <a:pt x="7313646" y="131220"/>
                  <a:pt x="7313646" y="133570"/>
                </a:cubicBezTo>
                <a:cubicBezTo>
                  <a:pt x="7313646" y="135214"/>
                  <a:pt x="7313529" y="136506"/>
                  <a:pt x="7313294" y="137446"/>
                </a:cubicBezTo>
                <a:cubicBezTo>
                  <a:pt x="7316113" y="139561"/>
                  <a:pt x="7317522" y="142850"/>
                  <a:pt x="7317522" y="147314"/>
                </a:cubicBezTo>
                <a:cubicBezTo>
                  <a:pt x="7317522" y="150603"/>
                  <a:pt x="7316700" y="153658"/>
                  <a:pt x="7315056" y="156477"/>
                </a:cubicBezTo>
                <a:cubicBezTo>
                  <a:pt x="7317170" y="159766"/>
                  <a:pt x="7318228" y="162821"/>
                  <a:pt x="7318228" y="165640"/>
                </a:cubicBezTo>
                <a:cubicBezTo>
                  <a:pt x="7318228" y="167285"/>
                  <a:pt x="7317875" y="169047"/>
                  <a:pt x="7317170" y="170927"/>
                </a:cubicBezTo>
                <a:cubicBezTo>
                  <a:pt x="7318345" y="173981"/>
                  <a:pt x="7318932" y="177505"/>
                  <a:pt x="7318932" y="181499"/>
                </a:cubicBezTo>
                <a:cubicBezTo>
                  <a:pt x="7318932" y="186198"/>
                  <a:pt x="7318110" y="190075"/>
                  <a:pt x="7316466" y="193129"/>
                </a:cubicBezTo>
                <a:cubicBezTo>
                  <a:pt x="7317170" y="194774"/>
                  <a:pt x="7317522" y="198298"/>
                  <a:pt x="7317522" y="203702"/>
                </a:cubicBezTo>
                <a:cubicBezTo>
                  <a:pt x="7317522" y="210516"/>
                  <a:pt x="7317053" y="214980"/>
                  <a:pt x="7316113" y="217094"/>
                </a:cubicBezTo>
                <a:cubicBezTo>
                  <a:pt x="7317757" y="219444"/>
                  <a:pt x="7318580" y="223085"/>
                  <a:pt x="7318580" y="228019"/>
                </a:cubicBezTo>
                <a:cubicBezTo>
                  <a:pt x="7318580" y="233658"/>
                  <a:pt x="7317522" y="237770"/>
                  <a:pt x="7315408" y="240354"/>
                </a:cubicBezTo>
                <a:cubicBezTo>
                  <a:pt x="7316818" y="242469"/>
                  <a:pt x="7317522" y="245523"/>
                  <a:pt x="7317522" y="249517"/>
                </a:cubicBezTo>
                <a:cubicBezTo>
                  <a:pt x="7317522" y="254216"/>
                  <a:pt x="7316700" y="258211"/>
                  <a:pt x="7315056" y="261500"/>
                </a:cubicBezTo>
                <a:cubicBezTo>
                  <a:pt x="7315291" y="264084"/>
                  <a:pt x="7313822" y="266316"/>
                  <a:pt x="7310650" y="268196"/>
                </a:cubicBezTo>
                <a:cubicBezTo>
                  <a:pt x="7307478" y="270076"/>
                  <a:pt x="7304013" y="271015"/>
                  <a:pt x="7300254" y="271015"/>
                </a:cubicBezTo>
                <a:cubicBezTo>
                  <a:pt x="7296964" y="271015"/>
                  <a:pt x="7294322" y="270193"/>
                  <a:pt x="7292324" y="268548"/>
                </a:cubicBezTo>
                <a:cubicBezTo>
                  <a:pt x="7290327" y="266904"/>
                  <a:pt x="7289446" y="264554"/>
                  <a:pt x="7289681" y="261500"/>
                </a:cubicBezTo>
                <a:cubicBezTo>
                  <a:pt x="7287096" y="257506"/>
                  <a:pt x="7285804" y="253042"/>
                  <a:pt x="7285804" y="248108"/>
                </a:cubicBezTo>
                <a:cubicBezTo>
                  <a:pt x="7285804" y="243879"/>
                  <a:pt x="7286509" y="239884"/>
                  <a:pt x="7287919" y="236125"/>
                </a:cubicBezTo>
                <a:cubicBezTo>
                  <a:pt x="7286744" y="232601"/>
                  <a:pt x="7286157" y="228372"/>
                  <a:pt x="7286157" y="223438"/>
                </a:cubicBezTo>
                <a:cubicBezTo>
                  <a:pt x="7286157" y="218269"/>
                  <a:pt x="7286744" y="214510"/>
                  <a:pt x="7287919" y="212160"/>
                </a:cubicBezTo>
                <a:cubicBezTo>
                  <a:pt x="7286979" y="210751"/>
                  <a:pt x="7286509" y="208519"/>
                  <a:pt x="7286509" y="205464"/>
                </a:cubicBezTo>
                <a:cubicBezTo>
                  <a:pt x="7286509" y="201940"/>
                  <a:pt x="7287096" y="199238"/>
                  <a:pt x="7288271" y="197358"/>
                </a:cubicBezTo>
                <a:cubicBezTo>
                  <a:pt x="7286627" y="194774"/>
                  <a:pt x="7285804" y="191720"/>
                  <a:pt x="7285804" y="188195"/>
                </a:cubicBezTo>
                <a:cubicBezTo>
                  <a:pt x="7285804" y="185611"/>
                  <a:pt x="7286392" y="183731"/>
                  <a:pt x="7287567" y="182557"/>
                </a:cubicBezTo>
                <a:cubicBezTo>
                  <a:pt x="7285452" y="179267"/>
                  <a:pt x="7284395" y="175743"/>
                  <a:pt x="7284395" y="171984"/>
                </a:cubicBezTo>
                <a:cubicBezTo>
                  <a:pt x="7284395" y="169399"/>
                  <a:pt x="7284865" y="167520"/>
                  <a:pt x="7285804" y="166345"/>
                </a:cubicBezTo>
                <a:cubicBezTo>
                  <a:pt x="7283220" y="164465"/>
                  <a:pt x="7281928" y="161176"/>
                  <a:pt x="7281928" y="156477"/>
                </a:cubicBezTo>
                <a:cubicBezTo>
                  <a:pt x="7281928" y="152718"/>
                  <a:pt x="7282750" y="150016"/>
                  <a:pt x="7284395" y="148371"/>
                </a:cubicBezTo>
                <a:cubicBezTo>
                  <a:pt x="7280165" y="144847"/>
                  <a:pt x="7278051" y="140970"/>
                  <a:pt x="7278051" y="136741"/>
                </a:cubicBezTo>
                <a:cubicBezTo>
                  <a:pt x="7278051" y="134392"/>
                  <a:pt x="7278521" y="132277"/>
                  <a:pt x="7279461" y="130398"/>
                </a:cubicBezTo>
                <a:cubicBezTo>
                  <a:pt x="7277816" y="130868"/>
                  <a:pt x="7275937" y="130339"/>
                  <a:pt x="7273822" y="128812"/>
                </a:cubicBezTo>
                <a:cubicBezTo>
                  <a:pt x="7271707" y="127285"/>
                  <a:pt x="7270297" y="125581"/>
                  <a:pt x="7269593" y="123702"/>
                </a:cubicBezTo>
                <a:cubicBezTo>
                  <a:pt x="7267244" y="124876"/>
                  <a:pt x="7264307" y="125464"/>
                  <a:pt x="7260782" y="125464"/>
                </a:cubicBezTo>
                <a:cubicBezTo>
                  <a:pt x="7259373" y="125464"/>
                  <a:pt x="7258432" y="125346"/>
                  <a:pt x="7257963" y="125111"/>
                </a:cubicBezTo>
                <a:cubicBezTo>
                  <a:pt x="7257023" y="126521"/>
                  <a:pt x="7255202" y="127755"/>
                  <a:pt x="7252500" y="128812"/>
                </a:cubicBezTo>
                <a:cubicBezTo>
                  <a:pt x="7249798" y="129869"/>
                  <a:pt x="7247742" y="130163"/>
                  <a:pt x="7246333" y="129693"/>
                </a:cubicBezTo>
                <a:cubicBezTo>
                  <a:pt x="7244453" y="131572"/>
                  <a:pt x="7242104" y="133452"/>
                  <a:pt x="7239284" y="135332"/>
                </a:cubicBezTo>
                <a:cubicBezTo>
                  <a:pt x="7236465" y="137211"/>
                  <a:pt x="7234468" y="138034"/>
                  <a:pt x="7233293" y="137799"/>
                </a:cubicBezTo>
                <a:cubicBezTo>
                  <a:pt x="7232823" y="139913"/>
                  <a:pt x="7231296" y="142439"/>
                  <a:pt x="7228712" y="145376"/>
                </a:cubicBezTo>
                <a:cubicBezTo>
                  <a:pt x="7226127" y="148313"/>
                  <a:pt x="7223660" y="149781"/>
                  <a:pt x="7221310" y="149781"/>
                </a:cubicBezTo>
                <a:cubicBezTo>
                  <a:pt x="7221781" y="151661"/>
                  <a:pt x="7222016" y="153188"/>
                  <a:pt x="7222016" y="154363"/>
                </a:cubicBezTo>
                <a:cubicBezTo>
                  <a:pt x="7222016" y="157417"/>
                  <a:pt x="7220958" y="161881"/>
                  <a:pt x="7218844" y="167755"/>
                </a:cubicBezTo>
                <a:cubicBezTo>
                  <a:pt x="7220723" y="170339"/>
                  <a:pt x="7221663" y="173041"/>
                  <a:pt x="7221663" y="175861"/>
                </a:cubicBezTo>
                <a:cubicBezTo>
                  <a:pt x="7221663" y="178445"/>
                  <a:pt x="7220841" y="181147"/>
                  <a:pt x="7219196" y="183966"/>
                </a:cubicBezTo>
                <a:cubicBezTo>
                  <a:pt x="7219666" y="184906"/>
                  <a:pt x="7219901" y="186433"/>
                  <a:pt x="7219901" y="188548"/>
                </a:cubicBezTo>
                <a:cubicBezTo>
                  <a:pt x="7219901" y="190662"/>
                  <a:pt x="7219431" y="193129"/>
                  <a:pt x="7218491" y="195949"/>
                </a:cubicBezTo>
                <a:cubicBezTo>
                  <a:pt x="7218961" y="197593"/>
                  <a:pt x="7219196" y="199473"/>
                  <a:pt x="7219196" y="201588"/>
                </a:cubicBezTo>
                <a:cubicBezTo>
                  <a:pt x="7219196" y="203937"/>
                  <a:pt x="7218256" y="206639"/>
                  <a:pt x="7216377" y="209693"/>
                </a:cubicBezTo>
                <a:cubicBezTo>
                  <a:pt x="7218961" y="210868"/>
                  <a:pt x="7220253" y="214275"/>
                  <a:pt x="7220253" y="219914"/>
                </a:cubicBezTo>
                <a:cubicBezTo>
                  <a:pt x="7220253" y="222733"/>
                  <a:pt x="7219901" y="225670"/>
                  <a:pt x="7219196" y="228724"/>
                </a:cubicBezTo>
                <a:cubicBezTo>
                  <a:pt x="7218491" y="231779"/>
                  <a:pt x="7217551" y="234246"/>
                  <a:pt x="7216377" y="236125"/>
                </a:cubicBezTo>
                <a:cubicBezTo>
                  <a:pt x="7217786" y="238475"/>
                  <a:pt x="7218491" y="241177"/>
                  <a:pt x="7218491" y="244231"/>
                </a:cubicBezTo>
                <a:cubicBezTo>
                  <a:pt x="7218491" y="247285"/>
                  <a:pt x="7217316" y="249870"/>
                  <a:pt x="7214967" y="251984"/>
                </a:cubicBezTo>
                <a:cubicBezTo>
                  <a:pt x="7216141" y="255509"/>
                  <a:pt x="7216729" y="258211"/>
                  <a:pt x="7216729" y="260090"/>
                </a:cubicBezTo>
                <a:cubicBezTo>
                  <a:pt x="7216729" y="264084"/>
                  <a:pt x="7215261" y="267021"/>
                  <a:pt x="7212324" y="268901"/>
                </a:cubicBezTo>
                <a:cubicBezTo>
                  <a:pt x="7209387" y="270780"/>
                  <a:pt x="7205451" y="271720"/>
                  <a:pt x="7200517" y="271720"/>
                </a:cubicBezTo>
                <a:cubicBezTo>
                  <a:pt x="7195349" y="271720"/>
                  <a:pt x="7191413" y="270017"/>
                  <a:pt x="7188711" y="266610"/>
                </a:cubicBezTo>
                <a:cubicBezTo>
                  <a:pt x="7186010" y="263203"/>
                  <a:pt x="7184659" y="259150"/>
                  <a:pt x="7184659" y="254451"/>
                </a:cubicBezTo>
                <a:cubicBezTo>
                  <a:pt x="7184659" y="250457"/>
                  <a:pt x="7185598" y="247285"/>
                  <a:pt x="7187478" y="244936"/>
                </a:cubicBezTo>
                <a:cubicBezTo>
                  <a:pt x="7184659" y="242116"/>
                  <a:pt x="7183249" y="237887"/>
                  <a:pt x="7183249" y="232249"/>
                </a:cubicBezTo>
                <a:cubicBezTo>
                  <a:pt x="7183249" y="226140"/>
                  <a:pt x="7185128" y="221323"/>
                  <a:pt x="7188887" y="217799"/>
                </a:cubicBezTo>
                <a:cubicBezTo>
                  <a:pt x="7185833" y="214745"/>
                  <a:pt x="7184306" y="210751"/>
                  <a:pt x="7184306" y="205817"/>
                </a:cubicBezTo>
                <a:cubicBezTo>
                  <a:pt x="7184306" y="200883"/>
                  <a:pt x="7185715" y="196184"/>
                  <a:pt x="7188535" y="191720"/>
                </a:cubicBezTo>
                <a:cubicBezTo>
                  <a:pt x="7187830" y="189605"/>
                  <a:pt x="7187478" y="187138"/>
                  <a:pt x="7187478" y="184319"/>
                </a:cubicBezTo>
                <a:cubicBezTo>
                  <a:pt x="7187478" y="180795"/>
                  <a:pt x="7187830" y="177858"/>
                  <a:pt x="7188535" y="175508"/>
                </a:cubicBezTo>
                <a:cubicBezTo>
                  <a:pt x="7186421" y="172924"/>
                  <a:pt x="7185363" y="170104"/>
                  <a:pt x="7185363" y="167050"/>
                </a:cubicBezTo>
                <a:cubicBezTo>
                  <a:pt x="7185363" y="164231"/>
                  <a:pt x="7186068" y="161764"/>
                  <a:pt x="7187478" y="159649"/>
                </a:cubicBezTo>
                <a:cubicBezTo>
                  <a:pt x="7186538" y="158004"/>
                  <a:pt x="7186068" y="156125"/>
                  <a:pt x="7186068" y="154010"/>
                </a:cubicBezTo>
                <a:cubicBezTo>
                  <a:pt x="7186068" y="152131"/>
                  <a:pt x="7186421" y="150368"/>
                  <a:pt x="7187125" y="148724"/>
                </a:cubicBezTo>
                <a:cubicBezTo>
                  <a:pt x="7184541" y="145435"/>
                  <a:pt x="7183249" y="141558"/>
                  <a:pt x="7183249" y="137094"/>
                </a:cubicBezTo>
                <a:cubicBezTo>
                  <a:pt x="7183249" y="133570"/>
                  <a:pt x="7184189" y="130280"/>
                  <a:pt x="7186068" y="127226"/>
                </a:cubicBezTo>
                <a:cubicBezTo>
                  <a:pt x="7185363" y="125346"/>
                  <a:pt x="7185011" y="123467"/>
                  <a:pt x="7185011" y="121587"/>
                </a:cubicBezTo>
                <a:cubicBezTo>
                  <a:pt x="7185011" y="120412"/>
                  <a:pt x="7185246" y="118885"/>
                  <a:pt x="7185715" y="117006"/>
                </a:cubicBezTo>
                <a:cubicBezTo>
                  <a:pt x="7184071" y="114656"/>
                  <a:pt x="7183249" y="111249"/>
                  <a:pt x="7183249" y="106785"/>
                </a:cubicBezTo>
                <a:cubicBezTo>
                  <a:pt x="7183249" y="102556"/>
                  <a:pt x="7184071" y="99267"/>
                  <a:pt x="7185715" y="96917"/>
                </a:cubicBezTo>
                <a:cubicBezTo>
                  <a:pt x="7184306" y="94098"/>
                  <a:pt x="7183601" y="90926"/>
                  <a:pt x="7183601" y="87402"/>
                </a:cubicBezTo>
                <a:cubicBezTo>
                  <a:pt x="7183601" y="84113"/>
                  <a:pt x="7184424" y="81176"/>
                  <a:pt x="7186068" y="78591"/>
                </a:cubicBezTo>
                <a:cubicBezTo>
                  <a:pt x="7184189" y="74832"/>
                  <a:pt x="7183249" y="71308"/>
                  <a:pt x="7183249" y="68018"/>
                </a:cubicBezTo>
                <a:cubicBezTo>
                  <a:pt x="7183249" y="64024"/>
                  <a:pt x="7184189" y="60500"/>
                  <a:pt x="7186068" y="57446"/>
                </a:cubicBezTo>
                <a:cubicBezTo>
                  <a:pt x="7184424" y="55566"/>
                  <a:pt x="7183601" y="52747"/>
                  <a:pt x="7183601" y="48988"/>
                </a:cubicBezTo>
                <a:cubicBezTo>
                  <a:pt x="7183601" y="46168"/>
                  <a:pt x="7184071" y="43114"/>
                  <a:pt x="7185011" y="39824"/>
                </a:cubicBezTo>
                <a:cubicBezTo>
                  <a:pt x="7184071" y="36535"/>
                  <a:pt x="7183601" y="33833"/>
                  <a:pt x="7183601" y="31719"/>
                </a:cubicBezTo>
                <a:cubicBezTo>
                  <a:pt x="7183601" y="28899"/>
                  <a:pt x="7184306" y="26667"/>
                  <a:pt x="7185715" y="25023"/>
                </a:cubicBezTo>
                <a:cubicBezTo>
                  <a:pt x="7185481" y="21028"/>
                  <a:pt x="7186655" y="17739"/>
                  <a:pt x="7189240" y="15155"/>
                </a:cubicBezTo>
                <a:cubicBezTo>
                  <a:pt x="7191824" y="12570"/>
                  <a:pt x="7194996" y="11278"/>
                  <a:pt x="7198755" y="11278"/>
                </a:cubicBezTo>
                <a:close/>
                <a:moveTo>
                  <a:pt x="4226955" y="11278"/>
                </a:moveTo>
                <a:cubicBezTo>
                  <a:pt x="4228835" y="11278"/>
                  <a:pt x="4231184" y="11865"/>
                  <a:pt x="4234004" y="13040"/>
                </a:cubicBezTo>
                <a:cubicBezTo>
                  <a:pt x="4236588" y="14450"/>
                  <a:pt x="4238644" y="17034"/>
                  <a:pt x="4240171" y="20794"/>
                </a:cubicBezTo>
                <a:cubicBezTo>
                  <a:pt x="4241699" y="24553"/>
                  <a:pt x="4242462" y="28547"/>
                  <a:pt x="4242462" y="32776"/>
                </a:cubicBezTo>
                <a:cubicBezTo>
                  <a:pt x="4242462" y="37005"/>
                  <a:pt x="4241640" y="40764"/>
                  <a:pt x="4239995" y="44054"/>
                </a:cubicBezTo>
                <a:cubicBezTo>
                  <a:pt x="4241640" y="47108"/>
                  <a:pt x="4242462" y="50397"/>
                  <a:pt x="4242462" y="53921"/>
                </a:cubicBezTo>
                <a:cubicBezTo>
                  <a:pt x="4242462" y="57916"/>
                  <a:pt x="4241287" y="62497"/>
                  <a:pt x="4238938" y="67666"/>
                </a:cubicBezTo>
                <a:cubicBezTo>
                  <a:pt x="4241052" y="71425"/>
                  <a:pt x="4242110" y="75419"/>
                  <a:pt x="4242110" y="79648"/>
                </a:cubicBezTo>
                <a:cubicBezTo>
                  <a:pt x="4242110" y="82233"/>
                  <a:pt x="4241640" y="84347"/>
                  <a:pt x="4240700" y="85992"/>
                </a:cubicBezTo>
                <a:cubicBezTo>
                  <a:pt x="4243284" y="87872"/>
                  <a:pt x="4244577" y="90691"/>
                  <a:pt x="4244577" y="94450"/>
                </a:cubicBezTo>
                <a:cubicBezTo>
                  <a:pt x="4244577" y="96565"/>
                  <a:pt x="4243872" y="98914"/>
                  <a:pt x="4242462" y="101499"/>
                </a:cubicBezTo>
                <a:cubicBezTo>
                  <a:pt x="4243872" y="101969"/>
                  <a:pt x="4244753" y="103731"/>
                  <a:pt x="4245105" y="106785"/>
                </a:cubicBezTo>
                <a:cubicBezTo>
                  <a:pt x="4245458" y="109840"/>
                  <a:pt x="4245634" y="111602"/>
                  <a:pt x="4245634" y="112072"/>
                </a:cubicBezTo>
                <a:cubicBezTo>
                  <a:pt x="4246809" y="109017"/>
                  <a:pt x="4248923" y="106609"/>
                  <a:pt x="4251978" y="104847"/>
                </a:cubicBezTo>
                <a:cubicBezTo>
                  <a:pt x="4255032" y="103085"/>
                  <a:pt x="4257734" y="102439"/>
                  <a:pt x="4260083" y="102909"/>
                </a:cubicBezTo>
                <a:cubicBezTo>
                  <a:pt x="4261023" y="100089"/>
                  <a:pt x="4262785" y="97916"/>
                  <a:pt x="4265370" y="96389"/>
                </a:cubicBezTo>
                <a:cubicBezTo>
                  <a:pt x="4267954" y="94862"/>
                  <a:pt x="4270656" y="94098"/>
                  <a:pt x="4273475" y="94098"/>
                </a:cubicBezTo>
                <a:cubicBezTo>
                  <a:pt x="4274650" y="94098"/>
                  <a:pt x="4276177" y="94333"/>
                  <a:pt x="4278057" y="94803"/>
                </a:cubicBezTo>
                <a:cubicBezTo>
                  <a:pt x="4279937" y="92923"/>
                  <a:pt x="4282756" y="91983"/>
                  <a:pt x="4286515" y="91983"/>
                </a:cubicBezTo>
                <a:cubicBezTo>
                  <a:pt x="4289100" y="91983"/>
                  <a:pt x="4291214" y="92453"/>
                  <a:pt x="4292859" y="93393"/>
                </a:cubicBezTo>
                <a:cubicBezTo>
                  <a:pt x="4294034" y="92688"/>
                  <a:pt x="4295561" y="92336"/>
                  <a:pt x="4297440" y="92336"/>
                </a:cubicBezTo>
                <a:cubicBezTo>
                  <a:pt x="4299790" y="92336"/>
                  <a:pt x="4302139" y="92923"/>
                  <a:pt x="4304489" y="94098"/>
                </a:cubicBezTo>
                <a:cubicBezTo>
                  <a:pt x="4306369" y="93393"/>
                  <a:pt x="4308131" y="93041"/>
                  <a:pt x="4309775" y="93041"/>
                </a:cubicBezTo>
                <a:cubicBezTo>
                  <a:pt x="4312830" y="93041"/>
                  <a:pt x="4315414" y="94098"/>
                  <a:pt x="4317529" y="96212"/>
                </a:cubicBezTo>
                <a:cubicBezTo>
                  <a:pt x="4319643" y="95743"/>
                  <a:pt x="4322463" y="96682"/>
                  <a:pt x="4325987" y="99032"/>
                </a:cubicBezTo>
                <a:cubicBezTo>
                  <a:pt x="4329511" y="101381"/>
                  <a:pt x="4331391" y="104083"/>
                  <a:pt x="4331626" y="107138"/>
                </a:cubicBezTo>
                <a:cubicBezTo>
                  <a:pt x="4335855" y="110662"/>
                  <a:pt x="4337969" y="114421"/>
                  <a:pt x="4337969" y="118415"/>
                </a:cubicBezTo>
                <a:cubicBezTo>
                  <a:pt x="4337969" y="119825"/>
                  <a:pt x="4337617" y="121117"/>
                  <a:pt x="4336912" y="122292"/>
                </a:cubicBezTo>
                <a:cubicBezTo>
                  <a:pt x="4338322" y="123232"/>
                  <a:pt x="4339496" y="124759"/>
                  <a:pt x="4340436" y="126873"/>
                </a:cubicBezTo>
                <a:cubicBezTo>
                  <a:pt x="4341376" y="128988"/>
                  <a:pt x="4341846" y="131220"/>
                  <a:pt x="4341846" y="133570"/>
                </a:cubicBezTo>
                <a:cubicBezTo>
                  <a:pt x="4341846" y="135214"/>
                  <a:pt x="4341729" y="136506"/>
                  <a:pt x="4341493" y="137446"/>
                </a:cubicBezTo>
                <a:cubicBezTo>
                  <a:pt x="4344313" y="139561"/>
                  <a:pt x="4345722" y="142850"/>
                  <a:pt x="4345722" y="147314"/>
                </a:cubicBezTo>
                <a:cubicBezTo>
                  <a:pt x="4345722" y="150603"/>
                  <a:pt x="4344900" y="153658"/>
                  <a:pt x="4343256" y="156477"/>
                </a:cubicBezTo>
                <a:cubicBezTo>
                  <a:pt x="4345370" y="159766"/>
                  <a:pt x="4346427" y="162821"/>
                  <a:pt x="4346427" y="165640"/>
                </a:cubicBezTo>
                <a:cubicBezTo>
                  <a:pt x="4346427" y="167285"/>
                  <a:pt x="4346075" y="169047"/>
                  <a:pt x="4345370" y="170927"/>
                </a:cubicBezTo>
                <a:cubicBezTo>
                  <a:pt x="4346545" y="173981"/>
                  <a:pt x="4347132" y="177505"/>
                  <a:pt x="4347132" y="181499"/>
                </a:cubicBezTo>
                <a:cubicBezTo>
                  <a:pt x="4347132" y="186198"/>
                  <a:pt x="4346310" y="190075"/>
                  <a:pt x="4344665" y="193129"/>
                </a:cubicBezTo>
                <a:cubicBezTo>
                  <a:pt x="4345370" y="194774"/>
                  <a:pt x="4345722" y="198298"/>
                  <a:pt x="4345722" y="203702"/>
                </a:cubicBezTo>
                <a:cubicBezTo>
                  <a:pt x="4345722" y="210516"/>
                  <a:pt x="4345253" y="214980"/>
                  <a:pt x="4344313" y="217094"/>
                </a:cubicBezTo>
                <a:cubicBezTo>
                  <a:pt x="4345958" y="219444"/>
                  <a:pt x="4346780" y="223085"/>
                  <a:pt x="4346780" y="228019"/>
                </a:cubicBezTo>
                <a:cubicBezTo>
                  <a:pt x="4346780" y="233658"/>
                  <a:pt x="4345722" y="237770"/>
                  <a:pt x="4343608" y="240354"/>
                </a:cubicBezTo>
                <a:cubicBezTo>
                  <a:pt x="4345018" y="242469"/>
                  <a:pt x="4345722" y="245523"/>
                  <a:pt x="4345722" y="249517"/>
                </a:cubicBezTo>
                <a:cubicBezTo>
                  <a:pt x="4345722" y="254216"/>
                  <a:pt x="4344900" y="258211"/>
                  <a:pt x="4343256" y="261500"/>
                </a:cubicBezTo>
                <a:cubicBezTo>
                  <a:pt x="4343491" y="264084"/>
                  <a:pt x="4342022" y="266316"/>
                  <a:pt x="4338850" y="268196"/>
                </a:cubicBezTo>
                <a:cubicBezTo>
                  <a:pt x="4335679" y="270076"/>
                  <a:pt x="4332213" y="271015"/>
                  <a:pt x="4328454" y="271015"/>
                </a:cubicBezTo>
                <a:cubicBezTo>
                  <a:pt x="4325164" y="271015"/>
                  <a:pt x="4322521" y="270193"/>
                  <a:pt x="4320524" y="268548"/>
                </a:cubicBezTo>
                <a:cubicBezTo>
                  <a:pt x="4318527" y="266904"/>
                  <a:pt x="4317646" y="264554"/>
                  <a:pt x="4317881" y="261500"/>
                </a:cubicBezTo>
                <a:cubicBezTo>
                  <a:pt x="4315297" y="257506"/>
                  <a:pt x="4314004" y="253042"/>
                  <a:pt x="4314004" y="248108"/>
                </a:cubicBezTo>
                <a:cubicBezTo>
                  <a:pt x="4314004" y="243879"/>
                  <a:pt x="4314709" y="239884"/>
                  <a:pt x="4316119" y="236125"/>
                </a:cubicBezTo>
                <a:cubicBezTo>
                  <a:pt x="4314944" y="232601"/>
                  <a:pt x="4314357" y="228372"/>
                  <a:pt x="4314357" y="223438"/>
                </a:cubicBezTo>
                <a:cubicBezTo>
                  <a:pt x="4314357" y="218269"/>
                  <a:pt x="4314944" y="214510"/>
                  <a:pt x="4316119" y="212160"/>
                </a:cubicBezTo>
                <a:cubicBezTo>
                  <a:pt x="4315179" y="210751"/>
                  <a:pt x="4314709" y="208519"/>
                  <a:pt x="4314709" y="205464"/>
                </a:cubicBezTo>
                <a:cubicBezTo>
                  <a:pt x="4314709" y="201940"/>
                  <a:pt x="4315297" y="199238"/>
                  <a:pt x="4316471" y="197358"/>
                </a:cubicBezTo>
                <a:cubicBezTo>
                  <a:pt x="4314827" y="194774"/>
                  <a:pt x="4314004" y="191720"/>
                  <a:pt x="4314004" y="188195"/>
                </a:cubicBezTo>
                <a:cubicBezTo>
                  <a:pt x="4314004" y="185611"/>
                  <a:pt x="4314592" y="183731"/>
                  <a:pt x="4315766" y="182557"/>
                </a:cubicBezTo>
                <a:cubicBezTo>
                  <a:pt x="4313652" y="179267"/>
                  <a:pt x="4312595" y="175743"/>
                  <a:pt x="4312595" y="171984"/>
                </a:cubicBezTo>
                <a:cubicBezTo>
                  <a:pt x="4312595" y="169399"/>
                  <a:pt x="4313065" y="167520"/>
                  <a:pt x="4314004" y="166345"/>
                </a:cubicBezTo>
                <a:cubicBezTo>
                  <a:pt x="4311420" y="164465"/>
                  <a:pt x="4310128" y="161176"/>
                  <a:pt x="4310128" y="156477"/>
                </a:cubicBezTo>
                <a:cubicBezTo>
                  <a:pt x="4310128" y="152718"/>
                  <a:pt x="4310950" y="150016"/>
                  <a:pt x="4312595" y="148371"/>
                </a:cubicBezTo>
                <a:cubicBezTo>
                  <a:pt x="4308365" y="144847"/>
                  <a:pt x="4306251" y="140970"/>
                  <a:pt x="4306251" y="136741"/>
                </a:cubicBezTo>
                <a:cubicBezTo>
                  <a:pt x="4306251" y="134392"/>
                  <a:pt x="4306721" y="132277"/>
                  <a:pt x="4307661" y="130398"/>
                </a:cubicBezTo>
                <a:cubicBezTo>
                  <a:pt x="4306016" y="130868"/>
                  <a:pt x="4304136" y="130339"/>
                  <a:pt x="4302022" y="128812"/>
                </a:cubicBezTo>
                <a:cubicBezTo>
                  <a:pt x="4299907" y="127285"/>
                  <a:pt x="4298498" y="125581"/>
                  <a:pt x="4297793" y="123702"/>
                </a:cubicBezTo>
                <a:cubicBezTo>
                  <a:pt x="4295443" y="124876"/>
                  <a:pt x="4292507" y="125464"/>
                  <a:pt x="4288982" y="125464"/>
                </a:cubicBezTo>
                <a:cubicBezTo>
                  <a:pt x="4287573" y="125464"/>
                  <a:pt x="4286633" y="125346"/>
                  <a:pt x="4286163" y="125111"/>
                </a:cubicBezTo>
                <a:cubicBezTo>
                  <a:pt x="4285223" y="126521"/>
                  <a:pt x="4283402" y="127755"/>
                  <a:pt x="4280700" y="128812"/>
                </a:cubicBezTo>
                <a:cubicBezTo>
                  <a:pt x="4277998" y="129869"/>
                  <a:pt x="4275942" y="130163"/>
                  <a:pt x="4274533" y="129693"/>
                </a:cubicBezTo>
                <a:cubicBezTo>
                  <a:pt x="4272653" y="131572"/>
                  <a:pt x="4270304" y="133452"/>
                  <a:pt x="4267484" y="135332"/>
                </a:cubicBezTo>
                <a:cubicBezTo>
                  <a:pt x="4264665" y="137211"/>
                  <a:pt x="4262668" y="138034"/>
                  <a:pt x="4261493" y="137799"/>
                </a:cubicBezTo>
                <a:cubicBezTo>
                  <a:pt x="4261023" y="139913"/>
                  <a:pt x="4259496" y="142439"/>
                  <a:pt x="4256912" y="145376"/>
                </a:cubicBezTo>
                <a:cubicBezTo>
                  <a:pt x="4254327" y="148313"/>
                  <a:pt x="4251860" y="149781"/>
                  <a:pt x="4249511" y="149781"/>
                </a:cubicBezTo>
                <a:cubicBezTo>
                  <a:pt x="4249980" y="151661"/>
                  <a:pt x="4250216" y="153188"/>
                  <a:pt x="4250216" y="154363"/>
                </a:cubicBezTo>
                <a:cubicBezTo>
                  <a:pt x="4250216" y="157417"/>
                  <a:pt x="4249158" y="161881"/>
                  <a:pt x="4247044" y="167755"/>
                </a:cubicBezTo>
                <a:cubicBezTo>
                  <a:pt x="4248923" y="170339"/>
                  <a:pt x="4249863" y="173041"/>
                  <a:pt x="4249863" y="175861"/>
                </a:cubicBezTo>
                <a:cubicBezTo>
                  <a:pt x="4249863" y="178445"/>
                  <a:pt x="4249041" y="181147"/>
                  <a:pt x="4247396" y="183966"/>
                </a:cubicBezTo>
                <a:cubicBezTo>
                  <a:pt x="4247866" y="184906"/>
                  <a:pt x="4248101" y="186433"/>
                  <a:pt x="4248101" y="188548"/>
                </a:cubicBezTo>
                <a:cubicBezTo>
                  <a:pt x="4248101" y="190662"/>
                  <a:pt x="4247631" y="193129"/>
                  <a:pt x="4246691" y="195949"/>
                </a:cubicBezTo>
                <a:cubicBezTo>
                  <a:pt x="4247161" y="197593"/>
                  <a:pt x="4247396" y="199473"/>
                  <a:pt x="4247396" y="201588"/>
                </a:cubicBezTo>
                <a:cubicBezTo>
                  <a:pt x="4247396" y="203937"/>
                  <a:pt x="4246456" y="206639"/>
                  <a:pt x="4244577" y="209693"/>
                </a:cubicBezTo>
                <a:cubicBezTo>
                  <a:pt x="4247161" y="210868"/>
                  <a:pt x="4248453" y="214275"/>
                  <a:pt x="4248453" y="219914"/>
                </a:cubicBezTo>
                <a:cubicBezTo>
                  <a:pt x="4248453" y="222733"/>
                  <a:pt x="4248101" y="225670"/>
                  <a:pt x="4247396" y="228724"/>
                </a:cubicBezTo>
                <a:cubicBezTo>
                  <a:pt x="4246691" y="231779"/>
                  <a:pt x="4245751" y="234246"/>
                  <a:pt x="4244577" y="236125"/>
                </a:cubicBezTo>
                <a:cubicBezTo>
                  <a:pt x="4245986" y="238475"/>
                  <a:pt x="4246691" y="241177"/>
                  <a:pt x="4246691" y="244231"/>
                </a:cubicBezTo>
                <a:cubicBezTo>
                  <a:pt x="4246691" y="247285"/>
                  <a:pt x="4245516" y="249870"/>
                  <a:pt x="4243167" y="251984"/>
                </a:cubicBezTo>
                <a:cubicBezTo>
                  <a:pt x="4244342" y="255509"/>
                  <a:pt x="4244929" y="258211"/>
                  <a:pt x="4244929" y="260090"/>
                </a:cubicBezTo>
                <a:cubicBezTo>
                  <a:pt x="4244929" y="264084"/>
                  <a:pt x="4243461" y="267021"/>
                  <a:pt x="4240524" y="268901"/>
                </a:cubicBezTo>
                <a:cubicBezTo>
                  <a:pt x="4237587" y="270780"/>
                  <a:pt x="4233651" y="271720"/>
                  <a:pt x="4228717" y="271720"/>
                </a:cubicBezTo>
                <a:cubicBezTo>
                  <a:pt x="4223549" y="271720"/>
                  <a:pt x="4219613" y="270017"/>
                  <a:pt x="4216911" y="266610"/>
                </a:cubicBezTo>
                <a:cubicBezTo>
                  <a:pt x="4214209" y="263203"/>
                  <a:pt x="4212859" y="259150"/>
                  <a:pt x="4212859" y="254451"/>
                </a:cubicBezTo>
                <a:cubicBezTo>
                  <a:pt x="4212859" y="250457"/>
                  <a:pt x="4213798" y="247285"/>
                  <a:pt x="4215678" y="244936"/>
                </a:cubicBezTo>
                <a:cubicBezTo>
                  <a:pt x="4212859" y="242116"/>
                  <a:pt x="4211449" y="237887"/>
                  <a:pt x="4211449" y="232249"/>
                </a:cubicBezTo>
                <a:cubicBezTo>
                  <a:pt x="4211449" y="226140"/>
                  <a:pt x="4213328" y="221323"/>
                  <a:pt x="4217088" y="217799"/>
                </a:cubicBezTo>
                <a:cubicBezTo>
                  <a:pt x="4214033" y="214745"/>
                  <a:pt x="4212506" y="210751"/>
                  <a:pt x="4212506" y="205817"/>
                </a:cubicBezTo>
                <a:cubicBezTo>
                  <a:pt x="4212506" y="200883"/>
                  <a:pt x="4213916" y="196184"/>
                  <a:pt x="4216735" y="191720"/>
                </a:cubicBezTo>
                <a:cubicBezTo>
                  <a:pt x="4216030" y="189605"/>
                  <a:pt x="4215678" y="187138"/>
                  <a:pt x="4215678" y="184319"/>
                </a:cubicBezTo>
                <a:cubicBezTo>
                  <a:pt x="4215678" y="180795"/>
                  <a:pt x="4216030" y="177858"/>
                  <a:pt x="4216735" y="175508"/>
                </a:cubicBezTo>
                <a:cubicBezTo>
                  <a:pt x="4214621" y="172924"/>
                  <a:pt x="4213563" y="170104"/>
                  <a:pt x="4213563" y="167050"/>
                </a:cubicBezTo>
                <a:cubicBezTo>
                  <a:pt x="4213563" y="164231"/>
                  <a:pt x="4214268" y="161764"/>
                  <a:pt x="4215678" y="159649"/>
                </a:cubicBezTo>
                <a:cubicBezTo>
                  <a:pt x="4214738" y="158004"/>
                  <a:pt x="4214268" y="156125"/>
                  <a:pt x="4214268" y="154010"/>
                </a:cubicBezTo>
                <a:cubicBezTo>
                  <a:pt x="4214268" y="152131"/>
                  <a:pt x="4214621" y="150368"/>
                  <a:pt x="4215325" y="148724"/>
                </a:cubicBezTo>
                <a:cubicBezTo>
                  <a:pt x="4212741" y="145435"/>
                  <a:pt x="4211449" y="141558"/>
                  <a:pt x="4211449" y="137094"/>
                </a:cubicBezTo>
                <a:cubicBezTo>
                  <a:pt x="4211449" y="133570"/>
                  <a:pt x="4212388" y="130280"/>
                  <a:pt x="4214268" y="127226"/>
                </a:cubicBezTo>
                <a:cubicBezTo>
                  <a:pt x="4213563" y="125346"/>
                  <a:pt x="4213211" y="123467"/>
                  <a:pt x="4213211" y="121587"/>
                </a:cubicBezTo>
                <a:cubicBezTo>
                  <a:pt x="4213211" y="120412"/>
                  <a:pt x="4213446" y="118885"/>
                  <a:pt x="4213916" y="117006"/>
                </a:cubicBezTo>
                <a:cubicBezTo>
                  <a:pt x="4212271" y="114656"/>
                  <a:pt x="4211449" y="111249"/>
                  <a:pt x="4211449" y="106785"/>
                </a:cubicBezTo>
                <a:cubicBezTo>
                  <a:pt x="4211449" y="102556"/>
                  <a:pt x="4212271" y="99267"/>
                  <a:pt x="4213916" y="96917"/>
                </a:cubicBezTo>
                <a:cubicBezTo>
                  <a:pt x="4212506" y="94098"/>
                  <a:pt x="4211801" y="90926"/>
                  <a:pt x="4211801" y="87402"/>
                </a:cubicBezTo>
                <a:cubicBezTo>
                  <a:pt x="4211801" y="84113"/>
                  <a:pt x="4212623" y="81176"/>
                  <a:pt x="4214268" y="78591"/>
                </a:cubicBezTo>
                <a:cubicBezTo>
                  <a:pt x="4212388" y="74832"/>
                  <a:pt x="4211449" y="71308"/>
                  <a:pt x="4211449" y="68018"/>
                </a:cubicBezTo>
                <a:cubicBezTo>
                  <a:pt x="4211449" y="64024"/>
                  <a:pt x="4212388" y="60500"/>
                  <a:pt x="4214268" y="57446"/>
                </a:cubicBezTo>
                <a:cubicBezTo>
                  <a:pt x="4212623" y="55566"/>
                  <a:pt x="4211801" y="52747"/>
                  <a:pt x="4211801" y="48988"/>
                </a:cubicBezTo>
                <a:cubicBezTo>
                  <a:pt x="4211801" y="46168"/>
                  <a:pt x="4212271" y="43114"/>
                  <a:pt x="4213211" y="39824"/>
                </a:cubicBezTo>
                <a:cubicBezTo>
                  <a:pt x="4212271" y="36535"/>
                  <a:pt x="4211801" y="33833"/>
                  <a:pt x="4211801" y="31719"/>
                </a:cubicBezTo>
                <a:cubicBezTo>
                  <a:pt x="4211801" y="28899"/>
                  <a:pt x="4212506" y="26667"/>
                  <a:pt x="4213916" y="25023"/>
                </a:cubicBezTo>
                <a:cubicBezTo>
                  <a:pt x="4213681" y="21028"/>
                  <a:pt x="4214855" y="17739"/>
                  <a:pt x="4217440" y="15155"/>
                </a:cubicBezTo>
                <a:cubicBezTo>
                  <a:pt x="4220024" y="12570"/>
                  <a:pt x="4223196" y="11278"/>
                  <a:pt x="4226955" y="11278"/>
                </a:cubicBezTo>
                <a:close/>
                <a:moveTo>
                  <a:pt x="3745314" y="10573"/>
                </a:moveTo>
                <a:cubicBezTo>
                  <a:pt x="3749308" y="10573"/>
                  <a:pt x="3752774" y="12042"/>
                  <a:pt x="3755711" y="14979"/>
                </a:cubicBezTo>
                <a:cubicBezTo>
                  <a:pt x="3758647" y="17915"/>
                  <a:pt x="3760116" y="21263"/>
                  <a:pt x="3760116" y="25023"/>
                </a:cubicBezTo>
                <a:cubicBezTo>
                  <a:pt x="3760116" y="26432"/>
                  <a:pt x="3759999" y="27490"/>
                  <a:pt x="3759764" y="28194"/>
                </a:cubicBezTo>
                <a:cubicBezTo>
                  <a:pt x="3763288" y="31014"/>
                  <a:pt x="3765050" y="34891"/>
                  <a:pt x="3765050" y="39824"/>
                </a:cubicBezTo>
                <a:cubicBezTo>
                  <a:pt x="3765050" y="42409"/>
                  <a:pt x="3764228" y="45111"/>
                  <a:pt x="3762583" y="47930"/>
                </a:cubicBezTo>
                <a:lnTo>
                  <a:pt x="3762935" y="48635"/>
                </a:lnTo>
                <a:cubicBezTo>
                  <a:pt x="3766695" y="49105"/>
                  <a:pt x="3770101" y="50045"/>
                  <a:pt x="3773156" y="51455"/>
                </a:cubicBezTo>
                <a:cubicBezTo>
                  <a:pt x="3775035" y="50280"/>
                  <a:pt x="3777502" y="49692"/>
                  <a:pt x="3780557" y="49692"/>
                </a:cubicBezTo>
                <a:cubicBezTo>
                  <a:pt x="3783611" y="49692"/>
                  <a:pt x="3786078" y="50515"/>
                  <a:pt x="3787958" y="52159"/>
                </a:cubicBezTo>
                <a:cubicBezTo>
                  <a:pt x="3790777" y="51220"/>
                  <a:pt x="3793714" y="50750"/>
                  <a:pt x="3796768" y="50750"/>
                </a:cubicBezTo>
                <a:cubicBezTo>
                  <a:pt x="3801702" y="50750"/>
                  <a:pt x="3805520" y="52159"/>
                  <a:pt x="3808222" y="54979"/>
                </a:cubicBezTo>
                <a:cubicBezTo>
                  <a:pt x="3810924" y="57798"/>
                  <a:pt x="3812275" y="61205"/>
                  <a:pt x="3812275" y="65199"/>
                </a:cubicBezTo>
                <a:cubicBezTo>
                  <a:pt x="3812275" y="68958"/>
                  <a:pt x="3811041" y="72189"/>
                  <a:pt x="3808574" y="74891"/>
                </a:cubicBezTo>
                <a:cubicBezTo>
                  <a:pt x="3806107" y="77593"/>
                  <a:pt x="3802759" y="78944"/>
                  <a:pt x="3798530" y="78944"/>
                </a:cubicBezTo>
                <a:cubicBezTo>
                  <a:pt x="3796886" y="78944"/>
                  <a:pt x="3795593" y="78826"/>
                  <a:pt x="3794654" y="78591"/>
                </a:cubicBezTo>
                <a:cubicBezTo>
                  <a:pt x="3790894" y="80236"/>
                  <a:pt x="3787840" y="81058"/>
                  <a:pt x="3785491" y="81058"/>
                </a:cubicBezTo>
                <a:cubicBezTo>
                  <a:pt x="3783611" y="81058"/>
                  <a:pt x="3782084" y="80471"/>
                  <a:pt x="3780909" y="79296"/>
                </a:cubicBezTo>
                <a:cubicBezTo>
                  <a:pt x="3778324" y="80706"/>
                  <a:pt x="3775740" y="81411"/>
                  <a:pt x="3773156" y="81411"/>
                </a:cubicBezTo>
                <a:cubicBezTo>
                  <a:pt x="3769397" y="81411"/>
                  <a:pt x="3766107" y="80001"/>
                  <a:pt x="3763288" y="77182"/>
                </a:cubicBezTo>
                <a:lnTo>
                  <a:pt x="3762583" y="77886"/>
                </a:lnTo>
                <a:cubicBezTo>
                  <a:pt x="3763993" y="80001"/>
                  <a:pt x="3764697" y="82233"/>
                  <a:pt x="3764697" y="84582"/>
                </a:cubicBezTo>
                <a:cubicBezTo>
                  <a:pt x="3764697" y="86932"/>
                  <a:pt x="3763993" y="88929"/>
                  <a:pt x="3762583" y="90574"/>
                </a:cubicBezTo>
                <a:cubicBezTo>
                  <a:pt x="3763288" y="91983"/>
                  <a:pt x="3763640" y="93746"/>
                  <a:pt x="3763640" y="95860"/>
                </a:cubicBezTo>
                <a:cubicBezTo>
                  <a:pt x="3763640" y="97505"/>
                  <a:pt x="3763288" y="99267"/>
                  <a:pt x="3762583" y="101146"/>
                </a:cubicBezTo>
                <a:cubicBezTo>
                  <a:pt x="3764463" y="103731"/>
                  <a:pt x="3765402" y="106550"/>
                  <a:pt x="3765402" y="109605"/>
                </a:cubicBezTo>
                <a:cubicBezTo>
                  <a:pt x="3765402" y="111954"/>
                  <a:pt x="3764815" y="114304"/>
                  <a:pt x="3763640" y="116653"/>
                </a:cubicBezTo>
                <a:cubicBezTo>
                  <a:pt x="3765050" y="119003"/>
                  <a:pt x="3765755" y="121822"/>
                  <a:pt x="3765755" y="125111"/>
                </a:cubicBezTo>
                <a:cubicBezTo>
                  <a:pt x="3765755" y="130515"/>
                  <a:pt x="3764463" y="134274"/>
                  <a:pt x="3761878" y="136389"/>
                </a:cubicBezTo>
                <a:cubicBezTo>
                  <a:pt x="3764228" y="139208"/>
                  <a:pt x="3765402" y="143437"/>
                  <a:pt x="3765402" y="149076"/>
                </a:cubicBezTo>
                <a:cubicBezTo>
                  <a:pt x="3765402" y="152366"/>
                  <a:pt x="3764991" y="155655"/>
                  <a:pt x="3764169" y="158944"/>
                </a:cubicBezTo>
                <a:cubicBezTo>
                  <a:pt x="3763347" y="162233"/>
                  <a:pt x="3762583" y="164583"/>
                  <a:pt x="3761878" y="165993"/>
                </a:cubicBezTo>
                <a:cubicBezTo>
                  <a:pt x="3764228" y="169517"/>
                  <a:pt x="3765402" y="173981"/>
                  <a:pt x="3765402" y="179385"/>
                </a:cubicBezTo>
                <a:cubicBezTo>
                  <a:pt x="3765402" y="181969"/>
                  <a:pt x="3764815" y="184436"/>
                  <a:pt x="3763640" y="186786"/>
                </a:cubicBezTo>
                <a:cubicBezTo>
                  <a:pt x="3766225" y="189370"/>
                  <a:pt x="3767517" y="193247"/>
                  <a:pt x="3767517" y="198416"/>
                </a:cubicBezTo>
                <a:cubicBezTo>
                  <a:pt x="3767517" y="204055"/>
                  <a:pt x="3766342" y="208636"/>
                  <a:pt x="3763993" y="212160"/>
                </a:cubicBezTo>
                <a:cubicBezTo>
                  <a:pt x="3766342" y="215215"/>
                  <a:pt x="3767517" y="219561"/>
                  <a:pt x="3767517" y="225200"/>
                </a:cubicBezTo>
                <a:cubicBezTo>
                  <a:pt x="3767517" y="228959"/>
                  <a:pt x="3766988" y="232307"/>
                  <a:pt x="3765931" y="235244"/>
                </a:cubicBezTo>
                <a:cubicBezTo>
                  <a:pt x="3764874" y="238181"/>
                  <a:pt x="3763523" y="240119"/>
                  <a:pt x="3761878" y="241059"/>
                </a:cubicBezTo>
                <a:cubicBezTo>
                  <a:pt x="3762113" y="242704"/>
                  <a:pt x="3762700" y="245171"/>
                  <a:pt x="3763640" y="248460"/>
                </a:cubicBezTo>
                <a:cubicBezTo>
                  <a:pt x="3764815" y="253629"/>
                  <a:pt x="3765402" y="256918"/>
                  <a:pt x="3765402" y="258328"/>
                </a:cubicBezTo>
                <a:cubicBezTo>
                  <a:pt x="3765402" y="262087"/>
                  <a:pt x="3764228" y="265142"/>
                  <a:pt x="3761878" y="267491"/>
                </a:cubicBezTo>
                <a:cubicBezTo>
                  <a:pt x="3759059" y="270310"/>
                  <a:pt x="3755769" y="271720"/>
                  <a:pt x="3752010" y="271720"/>
                </a:cubicBezTo>
                <a:cubicBezTo>
                  <a:pt x="3748956" y="271720"/>
                  <a:pt x="3746195" y="270604"/>
                  <a:pt x="3743728" y="268372"/>
                </a:cubicBezTo>
                <a:cubicBezTo>
                  <a:pt x="3741261" y="266140"/>
                  <a:pt x="3739793" y="263144"/>
                  <a:pt x="3739323" y="259385"/>
                </a:cubicBezTo>
                <a:cubicBezTo>
                  <a:pt x="3738148" y="258211"/>
                  <a:pt x="3737326" y="256625"/>
                  <a:pt x="3736856" y="254628"/>
                </a:cubicBezTo>
                <a:cubicBezTo>
                  <a:pt x="3736386" y="252630"/>
                  <a:pt x="3736151" y="251397"/>
                  <a:pt x="3736151" y="250927"/>
                </a:cubicBezTo>
                <a:cubicBezTo>
                  <a:pt x="3735681" y="253042"/>
                  <a:pt x="3733919" y="254804"/>
                  <a:pt x="3730865" y="256213"/>
                </a:cubicBezTo>
                <a:cubicBezTo>
                  <a:pt x="3727810" y="257623"/>
                  <a:pt x="3724521" y="258328"/>
                  <a:pt x="3720997" y="258328"/>
                </a:cubicBezTo>
                <a:cubicBezTo>
                  <a:pt x="3719352" y="258328"/>
                  <a:pt x="3718177" y="258211"/>
                  <a:pt x="3717473" y="257976"/>
                </a:cubicBezTo>
                <a:cubicBezTo>
                  <a:pt x="3716298" y="259855"/>
                  <a:pt x="3713831" y="261735"/>
                  <a:pt x="3710072" y="263614"/>
                </a:cubicBezTo>
                <a:cubicBezTo>
                  <a:pt x="3706312" y="265494"/>
                  <a:pt x="3703023" y="266434"/>
                  <a:pt x="3700204" y="266434"/>
                </a:cubicBezTo>
                <a:cubicBezTo>
                  <a:pt x="3698794" y="266434"/>
                  <a:pt x="3697502" y="266081"/>
                  <a:pt x="3696327" y="265376"/>
                </a:cubicBezTo>
                <a:cubicBezTo>
                  <a:pt x="3693978" y="265846"/>
                  <a:pt x="3691981" y="266081"/>
                  <a:pt x="3690336" y="266081"/>
                </a:cubicBezTo>
                <a:cubicBezTo>
                  <a:pt x="3687047" y="266081"/>
                  <a:pt x="3683816" y="265494"/>
                  <a:pt x="3680644" y="264319"/>
                </a:cubicBezTo>
                <a:cubicBezTo>
                  <a:pt x="3677472" y="263144"/>
                  <a:pt x="3675064" y="261617"/>
                  <a:pt x="3673420" y="259738"/>
                </a:cubicBezTo>
                <a:cubicBezTo>
                  <a:pt x="3669425" y="260208"/>
                  <a:pt x="3665725" y="259679"/>
                  <a:pt x="3662318" y="258152"/>
                </a:cubicBezTo>
                <a:cubicBezTo>
                  <a:pt x="3658911" y="256625"/>
                  <a:pt x="3656973" y="254569"/>
                  <a:pt x="3656503" y="251984"/>
                </a:cubicBezTo>
                <a:cubicBezTo>
                  <a:pt x="3653919" y="252454"/>
                  <a:pt x="3651040" y="251397"/>
                  <a:pt x="3647868" y="248813"/>
                </a:cubicBezTo>
                <a:cubicBezTo>
                  <a:pt x="3644697" y="246228"/>
                  <a:pt x="3642993" y="242704"/>
                  <a:pt x="3642758" y="238240"/>
                </a:cubicBezTo>
                <a:cubicBezTo>
                  <a:pt x="3639234" y="236360"/>
                  <a:pt x="3636650" y="233541"/>
                  <a:pt x="3635005" y="229782"/>
                </a:cubicBezTo>
                <a:cubicBezTo>
                  <a:pt x="3633360" y="226022"/>
                  <a:pt x="3632538" y="222028"/>
                  <a:pt x="3632538" y="217799"/>
                </a:cubicBezTo>
                <a:cubicBezTo>
                  <a:pt x="3632538" y="214745"/>
                  <a:pt x="3632891" y="212395"/>
                  <a:pt x="3633595" y="210751"/>
                </a:cubicBezTo>
                <a:cubicBezTo>
                  <a:pt x="3631716" y="209106"/>
                  <a:pt x="3630189" y="205640"/>
                  <a:pt x="3629014" y="200354"/>
                </a:cubicBezTo>
                <a:cubicBezTo>
                  <a:pt x="3627839" y="195068"/>
                  <a:pt x="3627252" y="189488"/>
                  <a:pt x="3627252" y="183614"/>
                </a:cubicBezTo>
                <a:cubicBezTo>
                  <a:pt x="3627252" y="176565"/>
                  <a:pt x="3628074" y="171396"/>
                  <a:pt x="3629719" y="168107"/>
                </a:cubicBezTo>
                <a:cubicBezTo>
                  <a:pt x="3628544" y="165758"/>
                  <a:pt x="3627957" y="163056"/>
                  <a:pt x="3627957" y="160001"/>
                </a:cubicBezTo>
                <a:cubicBezTo>
                  <a:pt x="3627957" y="157417"/>
                  <a:pt x="3628368" y="154950"/>
                  <a:pt x="3629190" y="152600"/>
                </a:cubicBezTo>
                <a:cubicBezTo>
                  <a:pt x="3630012" y="150251"/>
                  <a:pt x="3631246" y="148371"/>
                  <a:pt x="3632891" y="146962"/>
                </a:cubicBezTo>
                <a:cubicBezTo>
                  <a:pt x="3632186" y="145787"/>
                  <a:pt x="3631833" y="144730"/>
                  <a:pt x="3631833" y="143790"/>
                </a:cubicBezTo>
                <a:cubicBezTo>
                  <a:pt x="3631833" y="142145"/>
                  <a:pt x="3632421" y="140383"/>
                  <a:pt x="3633595" y="138503"/>
                </a:cubicBezTo>
                <a:cubicBezTo>
                  <a:pt x="3634770" y="136624"/>
                  <a:pt x="3636062" y="135214"/>
                  <a:pt x="3637472" y="134274"/>
                </a:cubicBezTo>
                <a:cubicBezTo>
                  <a:pt x="3637237" y="130515"/>
                  <a:pt x="3638236" y="127050"/>
                  <a:pt x="3640468" y="123878"/>
                </a:cubicBezTo>
                <a:cubicBezTo>
                  <a:pt x="3642700" y="120706"/>
                  <a:pt x="3644990" y="118768"/>
                  <a:pt x="3647340" y="118063"/>
                </a:cubicBezTo>
                <a:cubicBezTo>
                  <a:pt x="3647105" y="115713"/>
                  <a:pt x="3647927" y="112894"/>
                  <a:pt x="3649807" y="109605"/>
                </a:cubicBezTo>
                <a:cubicBezTo>
                  <a:pt x="3651687" y="106315"/>
                  <a:pt x="3654212" y="103613"/>
                  <a:pt x="3657384" y="101499"/>
                </a:cubicBezTo>
                <a:cubicBezTo>
                  <a:pt x="3660556" y="99384"/>
                  <a:pt x="3663786" y="98445"/>
                  <a:pt x="3667076" y="98679"/>
                </a:cubicBezTo>
                <a:cubicBezTo>
                  <a:pt x="3671775" y="92101"/>
                  <a:pt x="3678236" y="88812"/>
                  <a:pt x="3686459" y="88812"/>
                </a:cubicBezTo>
                <a:cubicBezTo>
                  <a:pt x="3689983" y="88812"/>
                  <a:pt x="3692685" y="89281"/>
                  <a:pt x="3694565" y="90221"/>
                </a:cubicBezTo>
                <a:cubicBezTo>
                  <a:pt x="3697149" y="89047"/>
                  <a:pt x="3700321" y="88459"/>
                  <a:pt x="3704080" y="88459"/>
                </a:cubicBezTo>
                <a:cubicBezTo>
                  <a:pt x="3707840" y="88459"/>
                  <a:pt x="3711951" y="89399"/>
                  <a:pt x="3716415" y="91279"/>
                </a:cubicBezTo>
                <a:cubicBezTo>
                  <a:pt x="3717825" y="90574"/>
                  <a:pt x="3719587" y="90221"/>
                  <a:pt x="3721702" y="90221"/>
                </a:cubicBezTo>
                <a:cubicBezTo>
                  <a:pt x="3724051" y="90221"/>
                  <a:pt x="3726342" y="90632"/>
                  <a:pt x="3728574" y="91455"/>
                </a:cubicBezTo>
                <a:cubicBezTo>
                  <a:pt x="3730806" y="92277"/>
                  <a:pt x="3732274" y="93393"/>
                  <a:pt x="3732979" y="94803"/>
                </a:cubicBezTo>
                <a:cubicBezTo>
                  <a:pt x="3732744" y="93863"/>
                  <a:pt x="3732627" y="92453"/>
                  <a:pt x="3732627" y="90574"/>
                </a:cubicBezTo>
                <a:cubicBezTo>
                  <a:pt x="3732627" y="87049"/>
                  <a:pt x="3733567" y="83878"/>
                  <a:pt x="3735446" y="81058"/>
                </a:cubicBezTo>
                <a:cubicBezTo>
                  <a:pt x="3732627" y="81058"/>
                  <a:pt x="3730042" y="80471"/>
                  <a:pt x="3727693" y="79296"/>
                </a:cubicBezTo>
                <a:cubicBezTo>
                  <a:pt x="3725343" y="80471"/>
                  <a:pt x="3722876" y="81058"/>
                  <a:pt x="3720292" y="81058"/>
                </a:cubicBezTo>
                <a:cubicBezTo>
                  <a:pt x="3717237" y="81058"/>
                  <a:pt x="3714653" y="80353"/>
                  <a:pt x="3712539" y="78944"/>
                </a:cubicBezTo>
                <a:cubicBezTo>
                  <a:pt x="3711129" y="79179"/>
                  <a:pt x="3709249" y="79296"/>
                  <a:pt x="3706900" y="79296"/>
                </a:cubicBezTo>
                <a:cubicBezTo>
                  <a:pt x="3701026" y="79296"/>
                  <a:pt x="3696621" y="78121"/>
                  <a:pt x="3693684" y="75772"/>
                </a:cubicBezTo>
                <a:cubicBezTo>
                  <a:pt x="3690747" y="73422"/>
                  <a:pt x="3689278" y="70603"/>
                  <a:pt x="3689278" y="67314"/>
                </a:cubicBezTo>
                <a:cubicBezTo>
                  <a:pt x="3689278" y="63789"/>
                  <a:pt x="3690806" y="60618"/>
                  <a:pt x="3693860" y="57798"/>
                </a:cubicBezTo>
                <a:cubicBezTo>
                  <a:pt x="3696914" y="54979"/>
                  <a:pt x="3700791" y="53452"/>
                  <a:pt x="3705490" y="53217"/>
                </a:cubicBezTo>
                <a:cubicBezTo>
                  <a:pt x="3708310" y="52042"/>
                  <a:pt x="3710777" y="51455"/>
                  <a:pt x="3712891" y="51455"/>
                </a:cubicBezTo>
                <a:cubicBezTo>
                  <a:pt x="3715475" y="51455"/>
                  <a:pt x="3717708" y="52042"/>
                  <a:pt x="3719587" y="53217"/>
                </a:cubicBezTo>
                <a:cubicBezTo>
                  <a:pt x="3721937" y="51572"/>
                  <a:pt x="3724638" y="50750"/>
                  <a:pt x="3727693" y="50750"/>
                </a:cubicBezTo>
                <a:cubicBezTo>
                  <a:pt x="3729338" y="50750"/>
                  <a:pt x="3730512" y="50867"/>
                  <a:pt x="3731217" y="51102"/>
                </a:cubicBezTo>
                <a:cubicBezTo>
                  <a:pt x="3730747" y="50162"/>
                  <a:pt x="3730512" y="48635"/>
                  <a:pt x="3730512" y="46521"/>
                </a:cubicBezTo>
                <a:cubicBezTo>
                  <a:pt x="3730512" y="43936"/>
                  <a:pt x="3731217" y="41469"/>
                  <a:pt x="3732627" y="39120"/>
                </a:cubicBezTo>
                <a:cubicBezTo>
                  <a:pt x="3730982" y="35830"/>
                  <a:pt x="3730160" y="32424"/>
                  <a:pt x="3730160" y="28899"/>
                </a:cubicBezTo>
                <a:cubicBezTo>
                  <a:pt x="3730160" y="24200"/>
                  <a:pt x="3731511" y="19971"/>
                  <a:pt x="3734213" y="16212"/>
                </a:cubicBezTo>
                <a:cubicBezTo>
                  <a:pt x="3736915" y="12453"/>
                  <a:pt x="3740615" y="10573"/>
                  <a:pt x="3745314" y="10573"/>
                </a:cubicBezTo>
                <a:close/>
                <a:moveTo>
                  <a:pt x="2726145" y="10573"/>
                </a:moveTo>
                <a:cubicBezTo>
                  <a:pt x="2730138" y="10573"/>
                  <a:pt x="2733604" y="12042"/>
                  <a:pt x="2736541" y="14979"/>
                </a:cubicBezTo>
                <a:cubicBezTo>
                  <a:pt x="2739477" y="17915"/>
                  <a:pt x="2740947" y="21263"/>
                  <a:pt x="2740947" y="25023"/>
                </a:cubicBezTo>
                <a:cubicBezTo>
                  <a:pt x="2740947" y="26432"/>
                  <a:pt x="2740829" y="27490"/>
                  <a:pt x="2740594" y="28194"/>
                </a:cubicBezTo>
                <a:cubicBezTo>
                  <a:pt x="2744119" y="31014"/>
                  <a:pt x="2745880" y="34891"/>
                  <a:pt x="2745880" y="39824"/>
                </a:cubicBezTo>
                <a:cubicBezTo>
                  <a:pt x="2745880" y="42409"/>
                  <a:pt x="2745058" y="45111"/>
                  <a:pt x="2743413" y="47930"/>
                </a:cubicBezTo>
                <a:cubicBezTo>
                  <a:pt x="2744119" y="49575"/>
                  <a:pt x="2744470" y="51337"/>
                  <a:pt x="2744470" y="53217"/>
                </a:cubicBezTo>
                <a:cubicBezTo>
                  <a:pt x="2744470" y="55801"/>
                  <a:pt x="2743883" y="58268"/>
                  <a:pt x="2742709" y="60618"/>
                </a:cubicBezTo>
                <a:cubicBezTo>
                  <a:pt x="2743883" y="62967"/>
                  <a:pt x="2744470" y="65434"/>
                  <a:pt x="2744470" y="68018"/>
                </a:cubicBezTo>
                <a:cubicBezTo>
                  <a:pt x="2744470" y="71308"/>
                  <a:pt x="2743649" y="74127"/>
                  <a:pt x="2742003" y="76477"/>
                </a:cubicBezTo>
                <a:cubicBezTo>
                  <a:pt x="2744352" y="79296"/>
                  <a:pt x="2745527" y="81998"/>
                  <a:pt x="2745527" y="84582"/>
                </a:cubicBezTo>
                <a:cubicBezTo>
                  <a:pt x="2745527" y="86462"/>
                  <a:pt x="2744823" y="88459"/>
                  <a:pt x="2743413" y="90574"/>
                </a:cubicBezTo>
                <a:cubicBezTo>
                  <a:pt x="2744119" y="91983"/>
                  <a:pt x="2744470" y="93746"/>
                  <a:pt x="2744470" y="95860"/>
                </a:cubicBezTo>
                <a:cubicBezTo>
                  <a:pt x="2744470" y="97505"/>
                  <a:pt x="2744119" y="99267"/>
                  <a:pt x="2743413" y="101146"/>
                </a:cubicBezTo>
                <a:cubicBezTo>
                  <a:pt x="2745293" y="103731"/>
                  <a:pt x="2746233" y="106550"/>
                  <a:pt x="2746233" y="109605"/>
                </a:cubicBezTo>
                <a:cubicBezTo>
                  <a:pt x="2746233" y="111954"/>
                  <a:pt x="2745645" y="114304"/>
                  <a:pt x="2744470" y="116653"/>
                </a:cubicBezTo>
                <a:cubicBezTo>
                  <a:pt x="2745880" y="119003"/>
                  <a:pt x="2746585" y="121822"/>
                  <a:pt x="2746585" y="125111"/>
                </a:cubicBezTo>
                <a:cubicBezTo>
                  <a:pt x="2746585" y="130515"/>
                  <a:pt x="2745293" y="134274"/>
                  <a:pt x="2742709" y="136389"/>
                </a:cubicBezTo>
                <a:cubicBezTo>
                  <a:pt x="2745058" y="139208"/>
                  <a:pt x="2746233" y="143437"/>
                  <a:pt x="2746233" y="149076"/>
                </a:cubicBezTo>
                <a:cubicBezTo>
                  <a:pt x="2746233" y="152366"/>
                  <a:pt x="2745822" y="155655"/>
                  <a:pt x="2744998" y="158944"/>
                </a:cubicBezTo>
                <a:cubicBezTo>
                  <a:pt x="2744177" y="162233"/>
                  <a:pt x="2743413" y="164583"/>
                  <a:pt x="2742709" y="165993"/>
                </a:cubicBezTo>
                <a:cubicBezTo>
                  <a:pt x="2745058" y="169517"/>
                  <a:pt x="2746233" y="173981"/>
                  <a:pt x="2746233" y="179385"/>
                </a:cubicBezTo>
                <a:cubicBezTo>
                  <a:pt x="2746233" y="181969"/>
                  <a:pt x="2745645" y="184436"/>
                  <a:pt x="2744470" y="186786"/>
                </a:cubicBezTo>
                <a:cubicBezTo>
                  <a:pt x="2747056" y="189370"/>
                  <a:pt x="2748348" y="193247"/>
                  <a:pt x="2748348" y="198416"/>
                </a:cubicBezTo>
                <a:cubicBezTo>
                  <a:pt x="2748348" y="204055"/>
                  <a:pt x="2747172" y="208636"/>
                  <a:pt x="2744823" y="212160"/>
                </a:cubicBezTo>
                <a:cubicBezTo>
                  <a:pt x="2747172" y="215215"/>
                  <a:pt x="2748348" y="219561"/>
                  <a:pt x="2748348" y="225200"/>
                </a:cubicBezTo>
                <a:cubicBezTo>
                  <a:pt x="2748348" y="228959"/>
                  <a:pt x="2747819" y="232307"/>
                  <a:pt x="2746761" y="235244"/>
                </a:cubicBezTo>
                <a:cubicBezTo>
                  <a:pt x="2745704" y="238181"/>
                  <a:pt x="2744352" y="240119"/>
                  <a:pt x="2742709" y="241059"/>
                </a:cubicBezTo>
                <a:cubicBezTo>
                  <a:pt x="2742944" y="242704"/>
                  <a:pt x="2743531" y="245171"/>
                  <a:pt x="2744470" y="248460"/>
                </a:cubicBezTo>
                <a:cubicBezTo>
                  <a:pt x="2745645" y="253629"/>
                  <a:pt x="2746233" y="256918"/>
                  <a:pt x="2746233" y="258328"/>
                </a:cubicBezTo>
                <a:cubicBezTo>
                  <a:pt x="2746233" y="262087"/>
                  <a:pt x="2745058" y="265142"/>
                  <a:pt x="2742709" y="267491"/>
                </a:cubicBezTo>
                <a:cubicBezTo>
                  <a:pt x="2739889" y="270310"/>
                  <a:pt x="2736599" y="271720"/>
                  <a:pt x="2732841" y="271720"/>
                </a:cubicBezTo>
                <a:cubicBezTo>
                  <a:pt x="2729786" y="271720"/>
                  <a:pt x="2727026" y="270604"/>
                  <a:pt x="2724559" y="268372"/>
                </a:cubicBezTo>
                <a:cubicBezTo>
                  <a:pt x="2722092" y="266140"/>
                  <a:pt x="2720623" y="263144"/>
                  <a:pt x="2720153" y="259385"/>
                </a:cubicBezTo>
                <a:cubicBezTo>
                  <a:pt x="2718978" y="258211"/>
                  <a:pt x="2718156" y="256625"/>
                  <a:pt x="2717686" y="254628"/>
                </a:cubicBezTo>
                <a:cubicBezTo>
                  <a:pt x="2717216" y="252630"/>
                  <a:pt x="2716982" y="251397"/>
                  <a:pt x="2716982" y="250927"/>
                </a:cubicBezTo>
                <a:cubicBezTo>
                  <a:pt x="2716510" y="253042"/>
                  <a:pt x="2714749" y="254804"/>
                  <a:pt x="2711695" y="256213"/>
                </a:cubicBezTo>
                <a:cubicBezTo>
                  <a:pt x="2708641" y="257623"/>
                  <a:pt x="2705351" y="258328"/>
                  <a:pt x="2701826" y="258328"/>
                </a:cubicBezTo>
                <a:cubicBezTo>
                  <a:pt x="2700182" y="258328"/>
                  <a:pt x="2699007" y="258211"/>
                  <a:pt x="2698302" y="257976"/>
                </a:cubicBezTo>
                <a:cubicBezTo>
                  <a:pt x="2697128" y="259855"/>
                  <a:pt x="2694660" y="261735"/>
                  <a:pt x="2690902" y="263614"/>
                </a:cubicBezTo>
                <a:cubicBezTo>
                  <a:pt x="2687142" y="265494"/>
                  <a:pt x="2683853" y="266434"/>
                  <a:pt x="2681033" y="266434"/>
                </a:cubicBezTo>
                <a:cubicBezTo>
                  <a:pt x="2679624" y="266434"/>
                  <a:pt x="2678333" y="266081"/>
                  <a:pt x="2677158" y="265376"/>
                </a:cubicBezTo>
                <a:cubicBezTo>
                  <a:pt x="2674807" y="265846"/>
                  <a:pt x="2672811" y="266081"/>
                  <a:pt x="2671166" y="266081"/>
                </a:cubicBezTo>
                <a:cubicBezTo>
                  <a:pt x="2667876" y="266081"/>
                  <a:pt x="2664646" y="265494"/>
                  <a:pt x="2661474" y="264319"/>
                </a:cubicBezTo>
                <a:cubicBezTo>
                  <a:pt x="2658302" y="263144"/>
                  <a:pt x="2655894" y="261617"/>
                  <a:pt x="2654250" y="259738"/>
                </a:cubicBezTo>
                <a:cubicBezTo>
                  <a:pt x="2650255" y="260208"/>
                  <a:pt x="2646555" y="259679"/>
                  <a:pt x="2643148" y="258152"/>
                </a:cubicBezTo>
                <a:cubicBezTo>
                  <a:pt x="2639741" y="256625"/>
                  <a:pt x="2637803" y="254569"/>
                  <a:pt x="2637333" y="251984"/>
                </a:cubicBezTo>
                <a:cubicBezTo>
                  <a:pt x="2634749" y="252454"/>
                  <a:pt x="2631870" y="251397"/>
                  <a:pt x="2628699" y="248813"/>
                </a:cubicBezTo>
                <a:cubicBezTo>
                  <a:pt x="2625528" y="246228"/>
                  <a:pt x="2623823" y="242704"/>
                  <a:pt x="2623588" y="238240"/>
                </a:cubicBezTo>
                <a:cubicBezTo>
                  <a:pt x="2620064" y="236360"/>
                  <a:pt x="2617479" y="233541"/>
                  <a:pt x="2615835" y="229782"/>
                </a:cubicBezTo>
                <a:cubicBezTo>
                  <a:pt x="2614191" y="226022"/>
                  <a:pt x="2613368" y="222028"/>
                  <a:pt x="2613368" y="217799"/>
                </a:cubicBezTo>
                <a:cubicBezTo>
                  <a:pt x="2613368" y="214745"/>
                  <a:pt x="2613720" y="212395"/>
                  <a:pt x="2614425" y="210751"/>
                </a:cubicBezTo>
                <a:cubicBezTo>
                  <a:pt x="2612545" y="209106"/>
                  <a:pt x="2611018" y="205640"/>
                  <a:pt x="2609844" y="200354"/>
                </a:cubicBezTo>
                <a:cubicBezTo>
                  <a:pt x="2608669" y="195068"/>
                  <a:pt x="2608081" y="189488"/>
                  <a:pt x="2608081" y="183614"/>
                </a:cubicBezTo>
                <a:cubicBezTo>
                  <a:pt x="2608081" y="176565"/>
                  <a:pt x="2608905" y="171396"/>
                  <a:pt x="2610549" y="168107"/>
                </a:cubicBezTo>
                <a:cubicBezTo>
                  <a:pt x="2609374" y="165758"/>
                  <a:pt x="2608787" y="163056"/>
                  <a:pt x="2608787" y="160001"/>
                </a:cubicBezTo>
                <a:cubicBezTo>
                  <a:pt x="2608787" y="157417"/>
                  <a:pt x="2609198" y="154950"/>
                  <a:pt x="2610019" y="152600"/>
                </a:cubicBezTo>
                <a:cubicBezTo>
                  <a:pt x="2610843" y="150251"/>
                  <a:pt x="2612075" y="148371"/>
                  <a:pt x="2613720" y="146962"/>
                </a:cubicBezTo>
                <a:cubicBezTo>
                  <a:pt x="2613016" y="145787"/>
                  <a:pt x="2612663" y="144730"/>
                  <a:pt x="2612663" y="143790"/>
                </a:cubicBezTo>
                <a:cubicBezTo>
                  <a:pt x="2612663" y="142145"/>
                  <a:pt x="2613251" y="140383"/>
                  <a:pt x="2614425" y="138503"/>
                </a:cubicBezTo>
                <a:cubicBezTo>
                  <a:pt x="2615600" y="136624"/>
                  <a:pt x="2616892" y="135214"/>
                  <a:pt x="2618302" y="134274"/>
                </a:cubicBezTo>
                <a:cubicBezTo>
                  <a:pt x="2618067" y="130515"/>
                  <a:pt x="2619066" y="127050"/>
                  <a:pt x="2621297" y="123878"/>
                </a:cubicBezTo>
                <a:cubicBezTo>
                  <a:pt x="2623529" y="120706"/>
                  <a:pt x="2625820" y="118768"/>
                  <a:pt x="2628171" y="118063"/>
                </a:cubicBezTo>
                <a:cubicBezTo>
                  <a:pt x="2627935" y="115713"/>
                  <a:pt x="2628757" y="112894"/>
                  <a:pt x="2630637" y="109605"/>
                </a:cubicBezTo>
                <a:cubicBezTo>
                  <a:pt x="2632516" y="106315"/>
                  <a:pt x="2635043" y="103613"/>
                  <a:pt x="2638214" y="101499"/>
                </a:cubicBezTo>
                <a:cubicBezTo>
                  <a:pt x="2641386" y="99384"/>
                  <a:pt x="2644616" y="98445"/>
                  <a:pt x="2647905" y="98679"/>
                </a:cubicBezTo>
                <a:cubicBezTo>
                  <a:pt x="2652604" y="92101"/>
                  <a:pt x="2659066" y="88812"/>
                  <a:pt x="2667289" y="88812"/>
                </a:cubicBezTo>
                <a:cubicBezTo>
                  <a:pt x="2670814" y="88812"/>
                  <a:pt x="2673515" y="89281"/>
                  <a:pt x="2675395" y="90221"/>
                </a:cubicBezTo>
                <a:cubicBezTo>
                  <a:pt x="2677979" y="89047"/>
                  <a:pt x="2681151" y="88459"/>
                  <a:pt x="2684911" y="88459"/>
                </a:cubicBezTo>
                <a:cubicBezTo>
                  <a:pt x="2688669" y="88459"/>
                  <a:pt x="2692782" y="89399"/>
                  <a:pt x="2697245" y="91279"/>
                </a:cubicBezTo>
                <a:cubicBezTo>
                  <a:pt x="2698654" y="90574"/>
                  <a:pt x="2700418" y="90221"/>
                  <a:pt x="2702532" y="90221"/>
                </a:cubicBezTo>
                <a:cubicBezTo>
                  <a:pt x="2704881" y="90221"/>
                  <a:pt x="2707171" y="90632"/>
                  <a:pt x="2709403" y="91455"/>
                </a:cubicBezTo>
                <a:cubicBezTo>
                  <a:pt x="2711636" y="92277"/>
                  <a:pt x="2713105" y="93393"/>
                  <a:pt x="2713809" y="94803"/>
                </a:cubicBezTo>
                <a:cubicBezTo>
                  <a:pt x="2713574" y="93863"/>
                  <a:pt x="2713457" y="92453"/>
                  <a:pt x="2713457" y="90574"/>
                </a:cubicBezTo>
                <a:cubicBezTo>
                  <a:pt x="2713457" y="86814"/>
                  <a:pt x="2714397" y="83525"/>
                  <a:pt x="2716276" y="80706"/>
                </a:cubicBezTo>
                <a:cubicBezTo>
                  <a:pt x="2714632" y="77886"/>
                  <a:pt x="2713809" y="75067"/>
                  <a:pt x="2713809" y="72248"/>
                </a:cubicBezTo>
                <a:cubicBezTo>
                  <a:pt x="2713809" y="70838"/>
                  <a:pt x="2713927" y="69781"/>
                  <a:pt x="2714162" y="69076"/>
                </a:cubicBezTo>
                <a:cubicBezTo>
                  <a:pt x="2713927" y="67901"/>
                  <a:pt x="2713457" y="66315"/>
                  <a:pt x="2712752" y="64318"/>
                </a:cubicBezTo>
                <a:cubicBezTo>
                  <a:pt x="2712047" y="62321"/>
                  <a:pt x="2711695" y="60618"/>
                  <a:pt x="2711695" y="59208"/>
                </a:cubicBezTo>
                <a:cubicBezTo>
                  <a:pt x="2711695" y="57328"/>
                  <a:pt x="2712165" y="55449"/>
                  <a:pt x="2713105" y="53569"/>
                </a:cubicBezTo>
                <a:cubicBezTo>
                  <a:pt x="2711929" y="51220"/>
                  <a:pt x="2711342" y="48870"/>
                  <a:pt x="2711342" y="46521"/>
                </a:cubicBezTo>
                <a:cubicBezTo>
                  <a:pt x="2711342" y="43936"/>
                  <a:pt x="2712047" y="41469"/>
                  <a:pt x="2713457" y="39120"/>
                </a:cubicBezTo>
                <a:cubicBezTo>
                  <a:pt x="2711812" y="35830"/>
                  <a:pt x="2710990" y="32424"/>
                  <a:pt x="2710990" y="28899"/>
                </a:cubicBezTo>
                <a:cubicBezTo>
                  <a:pt x="2710990" y="24200"/>
                  <a:pt x="2712341" y="19971"/>
                  <a:pt x="2715043" y="16212"/>
                </a:cubicBezTo>
                <a:cubicBezTo>
                  <a:pt x="2717745" y="12453"/>
                  <a:pt x="2721446" y="10573"/>
                  <a:pt x="2726145" y="10573"/>
                </a:cubicBezTo>
                <a:close/>
                <a:moveTo>
                  <a:pt x="1830793" y="10573"/>
                </a:moveTo>
                <a:cubicBezTo>
                  <a:pt x="1834788" y="10573"/>
                  <a:pt x="1838253" y="12042"/>
                  <a:pt x="1841190" y="14979"/>
                </a:cubicBezTo>
                <a:cubicBezTo>
                  <a:pt x="1844127" y="17915"/>
                  <a:pt x="1845596" y="21263"/>
                  <a:pt x="1845596" y="25023"/>
                </a:cubicBezTo>
                <a:cubicBezTo>
                  <a:pt x="1845596" y="26432"/>
                  <a:pt x="1845478" y="27490"/>
                  <a:pt x="1845243" y="28194"/>
                </a:cubicBezTo>
                <a:cubicBezTo>
                  <a:pt x="1848767" y="31014"/>
                  <a:pt x="1850529" y="34891"/>
                  <a:pt x="1850529" y="39824"/>
                </a:cubicBezTo>
                <a:cubicBezTo>
                  <a:pt x="1850529" y="42409"/>
                  <a:pt x="1849707" y="45111"/>
                  <a:pt x="1848063" y="47930"/>
                </a:cubicBezTo>
                <a:lnTo>
                  <a:pt x="1848415" y="48635"/>
                </a:lnTo>
                <a:cubicBezTo>
                  <a:pt x="1852174" y="49105"/>
                  <a:pt x="1855581" y="50045"/>
                  <a:pt x="1858635" y="51455"/>
                </a:cubicBezTo>
                <a:cubicBezTo>
                  <a:pt x="1860514" y="50280"/>
                  <a:pt x="1862981" y="49692"/>
                  <a:pt x="1866036" y="49692"/>
                </a:cubicBezTo>
                <a:cubicBezTo>
                  <a:pt x="1869091" y="49692"/>
                  <a:pt x="1871557" y="50515"/>
                  <a:pt x="1873437" y="52159"/>
                </a:cubicBezTo>
                <a:cubicBezTo>
                  <a:pt x="1876256" y="51220"/>
                  <a:pt x="1879194" y="50750"/>
                  <a:pt x="1882248" y="50750"/>
                </a:cubicBezTo>
                <a:cubicBezTo>
                  <a:pt x="1887181" y="50750"/>
                  <a:pt x="1891000" y="52159"/>
                  <a:pt x="1893702" y="54979"/>
                </a:cubicBezTo>
                <a:cubicBezTo>
                  <a:pt x="1896403" y="57798"/>
                  <a:pt x="1897754" y="61205"/>
                  <a:pt x="1897754" y="65199"/>
                </a:cubicBezTo>
                <a:cubicBezTo>
                  <a:pt x="1897754" y="68958"/>
                  <a:pt x="1896520" y="72189"/>
                  <a:pt x="1894054" y="74891"/>
                </a:cubicBezTo>
                <a:cubicBezTo>
                  <a:pt x="1891587" y="77593"/>
                  <a:pt x="1888239" y="78944"/>
                  <a:pt x="1884010" y="78944"/>
                </a:cubicBezTo>
                <a:cubicBezTo>
                  <a:pt x="1882365" y="78944"/>
                  <a:pt x="1881073" y="78826"/>
                  <a:pt x="1880133" y="78591"/>
                </a:cubicBezTo>
                <a:cubicBezTo>
                  <a:pt x="1876374" y="80236"/>
                  <a:pt x="1873319" y="81058"/>
                  <a:pt x="1870970" y="81058"/>
                </a:cubicBezTo>
                <a:cubicBezTo>
                  <a:pt x="1869091" y="81058"/>
                  <a:pt x="1867563" y="80471"/>
                  <a:pt x="1866388" y="79296"/>
                </a:cubicBezTo>
                <a:cubicBezTo>
                  <a:pt x="1863804" y="80706"/>
                  <a:pt x="1861219" y="81411"/>
                  <a:pt x="1858635" y="81411"/>
                </a:cubicBezTo>
                <a:cubicBezTo>
                  <a:pt x="1854876" y="81411"/>
                  <a:pt x="1851586" y="80001"/>
                  <a:pt x="1848767" y="77182"/>
                </a:cubicBezTo>
                <a:lnTo>
                  <a:pt x="1848063" y="77886"/>
                </a:lnTo>
                <a:cubicBezTo>
                  <a:pt x="1849473" y="80001"/>
                  <a:pt x="1850177" y="82233"/>
                  <a:pt x="1850177" y="84582"/>
                </a:cubicBezTo>
                <a:cubicBezTo>
                  <a:pt x="1850177" y="86932"/>
                  <a:pt x="1849473" y="88929"/>
                  <a:pt x="1848063" y="90574"/>
                </a:cubicBezTo>
                <a:cubicBezTo>
                  <a:pt x="1848767" y="91983"/>
                  <a:pt x="1849119" y="93746"/>
                  <a:pt x="1849119" y="95860"/>
                </a:cubicBezTo>
                <a:cubicBezTo>
                  <a:pt x="1849119" y="97505"/>
                  <a:pt x="1848767" y="99267"/>
                  <a:pt x="1848063" y="101146"/>
                </a:cubicBezTo>
                <a:cubicBezTo>
                  <a:pt x="1849942" y="103731"/>
                  <a:pt x="1850882" y="106550"/>
                  <a:pt x="1850882" y="109605"/>
                </a:cubicBezTo>
                <a:cubicBezTo>
                  <a:pt x="1850882" y="111954"/>
                  <a:pt x="1850294" y="114304"/>
                  <a:pt x="1849119" y="116653"/>
                </a:cubicBezTo>
                <a:cubicBezTo>
                  <a:pt x="1850529" y="119003"/>
                  <a:pt x="1851234" y="121822"/>
                  <a:pt x="1851234" y="125111"/>
                </a:cubicBezTo>
                <a:cubicBezTo>
                  <a:pt x="1851234" y="130515"/>
                  <a:pt x="1849942" y="134274"/>
                  <a:pt x="1847358" y="136389"/>
                </a:cubicBezTo>
                <a:cubicBezTo>
                  <a:pt x="1849707" y="139208"/>
                  <a:pt x="1850882" y="143437"/>
                  <a:pt x="1850882" y="149076"/>
                </a:cubicBezTo>
                <a:cubicBezTo>
                  <a:pt x="1850882" y="152366"/>
                  <a:pt x="1850471" y="155655"/>
                  <a:pt x="1849648" y="158944"/>
                </a:cubicBezTo>
                <a:cubicBezTo>
                  <a:pt x="1848827" y="162233"/>
                  <a:pt x="1848063" y="164583"/>
                  <a:pt x="1847358" y="165993"/>
                </a:cubicBezTo>
                <a:cubicBezTo>
                  <a:pt x="1849707" y="169517"/>
                  <a:pt x="1850882" y="173981"/>
                  <a:pt x="1850882" y="179385"/>
                </a:cubicBezTo>
                <a:cubicBezTo>
                  <a:pt x="1850882" y="181969"/>
                  <a:pt x="1850294" y="184436"/>
                  <a:pt x="1849119" y="186786"/>
                </a:cubicBezTo>
                <a:cubicBezTo>
                  <a:pt x="1851704" y="189370"/>
                  <a:pt x="1852996" y="193247"/>
                  <a:pt x="1852996" y="198416"/>
                </a:cubicBezTo>
                <a:cubicBezTo>
                  <a:pt x="1852996" y="204055"/>
                  <a:pt x="1851821" y="208636"/>
                  <a:pt x="1849473" y="212160"/>
                </a:cubicBezTo>
                <a:cubicBezTo>
                  <a:pt x="1851821" y="215215"/>
                  <a:pt x="1852996" y="219561"/>
                  <a:pt x="1852996" y="225200"/>
                </a:cubicBezTo>
                <a:cubicBezTo>
                  <a:pt x="1852996" y="228959"/>
                  <a:pt x="1852468" y="232307"/>
                  <a:pt x="1851411" y="235244"/>
                </a:cubicBezTo>
                <a:cubicBezTo>
                  <a:pt x="1850353" y="238181"/>
                  <a:pt x="1849002" y="240119"/>
                  <a:pt x="1847358" y="241059"/>
                </a:cubicBezTo>
                <a:cubicBezTo>
                  <a:pt x="1847592" y="242704"/>
                  <a:pt x="1848180" y="245171"/>
                  <a:pt x="1849119" y="248460"/>
                </a:cubicBezTo>
                <a:cubicBezTo>
                  <a:pt x="1850294" y="253629"/>
                  <a:pt x="1850882" y="256918"/>
                  <a:pt x="1850882" y="258328"/>
                </a:cubicBezTo>
                <a:cubicBezTo>
                  <a:pt x="1850882" y="262087"/>
                  <a:pt x="1849707" y="265142"/>
                  <a:pt x="1847358" y="267491"/>
                </a:cubicBezTo>
                <a:cubicBezTo>
                  <a:pt x="1844538" y="270310"/>
                  <a:pt x="1841249" y="271720"/>
                  <a:pt x="1837491" y="271720"/>
                </a:cubicBezTo>
                <a:cubicBezTo>
                  <a:pt x="1834436" y="271720"/>
                  <a:pt x="1831674" y="270604"/>
                  <a:pt x="1829208" y="268372"/>
                </a:cubicBezTo>
                <a:cubicBezTo>
                  <a:pt x="1826741" y="266140"/>
                  <a:pt x="1825273" y="263144"/>
                  <a:pt x="1824803" y="259385"/>
                </a:cubicBezTo>
                <a:cubicBezTo>
                  <a:pt x="1823628" y="258211"/>
                  <a:pt x="1822805" y="256625"/>
                  <a:pt x="1822336" y="254628"/>
                </a:cubicBezTo>
                <a:cubicBezTo>
                  <a:pt x="1821866" y="252630"/>
                  <a:pt x="1821631" y="251397"/>
                  <a:pt x="1821631" y="250927"/>
                </a:cubicBezTo>
                <a:cubicBezTo>
                  <a:pt x="1821161" y="253042"/>
                  <a:pt x="1819399" y="254804"/>
                  <a:pt x="1816344" y="256213"/>
                </a:cubicBezTo>
                <a:cubicBezTo>
                  <a:pt x="1813290" y="257623"/>
                  <a:pt x="1810002" y="258328"/>
                  <a:pt x="1806477" y="258328"/>
                </a:cubicBezTo>
                <a:cubicBezTo>
                  <a:pt x="1804832" y="258328"/>
                  <a:pt x="1803657" y="258211"/>
                  <a:pt x="1802952" y="257976"/>
                </a:cubicBezTo>
                <a:cubicBezTo>
                  <a:pt x="1801777" y="259855"/>
                  <a:pt x="1799310" y="261735"/>
                  <a:pt x="1795551" y="263614"/>
                </a:cubicBezTo>
                <a:cubicBezTo>
                  <a:pt x="1791793" y="265494"/>
                  <a:pt x="1788502" y="266434"/>
                  <a:pt x="1785683" y="266434"/>
                </a:cubicBezTo>
                <a:cubicBezTo>
                  <a:pt x="1784273" y="266434"/>
                  <a:pt x="1782981" y="266081"/>
                  <a:pt x="1781807" y="265376"/>
                </a:cubicBezTo>
                <a:cubicBezTo>
                  <a:pt x="1779457" y="265846"/>
                  <a:pt x="1777459" y="266081"/>
                  <a:pt x="1775814" y="266081"/>
                </a:cubicBezTo>
                <a:cubicBezTo>
                  <a:pt x="1772526" y="266081"/>
                  <a:pt x="1769295" y="265494"/>
                  <a:pt x="1766123" y="264319"/>
                </a:cubicBezTo>
                <a:cubicBezTo>
                  <a:pt x="1762952" y="263144"/>
                  <a:pt x="1760544" y="261617"/>
                  <a:pt x="1758899" y="259738"/>
                </a:cubicBezTo>
                <a:cubicBezTo>
                  <a:pt x="1754904" y="260208"/>
                  <a:pt x="1751204" y="259679"/>
                  <a:pt x="1747797" y="258152"/>
                </a:cubicBezTo>
                <a:cubicBezTo>
                  <a:pt x="1744390" y="256625"/>
                  <a:pt x="1742452" y="254569"/>
                  <a:pt x="1741982" y="251984"/>
                </a:cubicBezTo>
                <a:cubicBezTo>
                  <a:pt x="1739398" y="252454"/>
                  <a:pt x="1736520" y="251397"/>
                  <a:pt x="1733348" y="248813"/>
                </a:cubicBezTo>
                <a:cubicBezTo>
                  <a:pt x="1730176" y="246228"/>
                  <a:pt x="1728473" y="242704"/>
                  <a:pt x="1728238" y="238240"/>
                </a:cubicBezTo>
                <a:cubicBezTo>
                  <a:pt x="1724714" y="236360"/>
                  <a:pt x="1722129" y="233541"/>
                  <a:pt x="1720485" y="229782"/>
                </a:cubicBezTo>
                <a:cubicBezTo>
                  <a:pt x="1718840" y="226022"/>
                  <a:pt x="1718017" y="222028"/>
                  <a:pt x="1718017" y="217799"/>
                </a:cubicBezTo>
                <a:cubicBezTo>
                  <a:pt x="1718017" y="214745"/>
                  <a:pt x="1718369" y="212395"/>
                  <a:pt x="1719075" y="210751"/>
                </a:cubicBezTo>
                <a:cubicBezTo>
                  <a:pt x="1717195" y="209106"/>
                  <a:pt x="1715668" y="205640"/>
                  <a:pt x="1714492" y="200354"/>
                </a:cubicBezTo>
                <a:cubicBezTo>
                  <a:pt x="1713319" y="195068"/>
                  <a:pt x="1712731" y="189488"/>
                  <a:pt x="1712731" y="183614"/>
                </a:cubicBezTo>
                <a:cubicBezTo>
                  <a:pt x="1712731" y="176565"/>
                  <a:pt x="1713553" y="171396"/>
                  <a:pt x="1715198" y="168107"/>
                </a:cubicBezTo>
                <a:cubicBezTo>
                  <a:pt x="1714023" y="165758"/>
                  <a:pt x="1713436" y="163056"/>
                  <a:pt x="1713436" y="160001"/>
                </a:cubicBezTo>
                <a:cubicBezTo>
                  <a:pt x="1713436" y="157417"/>
                  <a:pt x="1713847" y="154950"/>
                  <a:pt x="1714670" y="152600"/>
                </a:cubicBezTo>
                <a:cubicBezTo>
                  <a:pt x="1715491" y="150251"/>
                  <a:pt x="1716725" y="148371"/>
                  <a:pt x="1718369" y="146962"/>
                </a:cubicBezTo>
                <a:cubicBezTo>
                  <a:pt x="1717665" y="145787"/>
                  <a:pt x="1717312" y="144730"/>
                  <a:pt x="1717312" y="143790"/>
                </a:cubicBezTo>
                <a:cubicBezTo>
                  <a:pt x="1717312" y="142145"/>
                  <a:pt x="1717900" y="140383"/>
                  <a:pt x="1719075" y="138503"/>
                </a:cubicBezTo>
                <a:cubicBezTo>
                  <a:pt x="1720249" y="136624"/>
                  <a:pt x="1721542" y="135214"/>
                  <a:pt x="1722952" y="134274"/>
                </a:cubicBezTo>
                <a:cubicBezTo>
                  <a:pt x="1722717" y="130515"/>
                  <a:pt x="1723715" y="127050"/>
                  <a:pt x="1725946" y="123878"/>
                </a:cubicBezTo>
                <a:cubicBezTo>
                  <a:pt x="1728179" y="120706"/>
                  <a:pt x="1730470" y="118768"/>
                  <a:pt x="1732820" y="118063"/>
                </a:cubicBezTo>
                <a:cubicBezTo>
                  <a:pt x="1732584" y="115713"/>
                  <a:pt x="1733407" y="112894"/>
                  <a:pt x="1735286" y="109605"/>
                </a:cubicBezTo>
                <a:cubicBezTo>
                  <a:pt x="1737166" y="106315"/>
                  <a:pt x="1739692" y="103613"/>
                  <a:pt x="1742863" y="101499"/>
                </a:cubicBezTo>
                <a:cubicBezTo>
                  <a:pt x="1746035" y="99384"/>
                  <a:pt x="1749266" y="98445"/>
                  <a:pt x="1752556" y="98679"/>
                </a:cubicBezTo>
                <a:cubicBezTo>
                  <a:pt x="1757254" y="92101"/>
                  <a:pt x="1763715" y="88812"/>
                  <a:pt x="1771938" y="88812"/>
                </a:cubicBezTo>
                <a:cubicBezTo>
                  <a:pt x="1775463" y="88812"/>
                  <a:pt x="1778164" y="89281"/>
                  <a:pt x="1780044" y="90221"/>
                </a:cubicBezTo>
                <a:cubicBezTo>
                  <a:pt x="1782629" y="89047"/>
                  <a:pt x="1785801" y="88459"/>
                  <a:pt x="1789560" y="88459"/>
                </a:cubicBezTo>
                <a:cubicBezTo>
                  <a:pt x="1793319" y="88459"/>
                  <a:pt x="1797430" y="89399"/>
                  <a:pt x="1801895" y="91279"/>
                </a:cubicBezTo>
                <a:cubicBezTo>
                  <a:pt x="1803304" y="90574"/>
                  <a:pt x="1805066" y="90221"/>
                  <a:pt x="1807181" y="90221"/>
                </a:cubicBezTo>
                <a:cubicBezTo>
                  <a:pt x="1809530" y="90221"/>
                  <a:pt x="1811821" y="90632"/>
                  <a:pt x="1814054" y="91455"/>
                </a:cubicBezTo>
                <a:cubicBezTo>
                  <a:pt x="1816286" y="92277"/>
                  <a:pt x="1817754" y="93393"/>
                  <a:pt x="1818458" y="94803"/>
                </a:cubicBezTo>
                <a:cubicBezTo>
                  <a:pt x="1818223" y="93863"/>
                  <a:pt x="1818107" y="92453"/>
                  <a:pt x="1818107" y="90574"/>
                </a:cubicBezTo>
                <a:cubicBezTo>
                  <a:pt x="1818107" y="87049"/>
                  <a:pt x="1819046" y="83878"/>
                  <a:pt x="1820926" y="81058"/>
                </a:cubicBezTo>
                <a:cubicBezTo>
                  <a:pt x="1818107" y="81058"/>
                  <a:pt x="1815522" y="80471"/>
                  <a:pt x="1813172" y="79296"/>
                </a:cubicBezTo>
                <a:cubicBezTo>
                  <a:pt x="1810823" y="80471"/>
                  <a:pt x="1808356" y="81058"/>
                  <a:pt x="1805772" y="81058"/>
                </a:cubicBezTo>
                <a:cubicBezTo>
                  <a:pt x="1802717" y="81058"/>
                  <a:pt x="1800133" y="80353"/>
                  <a:pt x="1798018" y="78944"/>
                </a:cubicBezTo>
                <a:cubicBezTo>
                  <a:pt x="1796609" y="79179"/>
                  <a:pt x="1794729" y="79296"/>
                  <a:pt x="1792380" y="79296"/>
                </a:cubicBezTo>
                <a:cubicBezTo>
                  <a:pt x="1786506" y="79296"/>
                  <a:pt x="1782100" y="78121"/>
                  <a:pt x="1779163" y="75772"/>
                </a:cubicBezTo>
                <a:cubicBezTo>
                  <a:pt x="1776227" y="73422"/>
                  <a:pt x="1774758" y="70603"/>
                  <a:pt x="1774758" y="67314"/>
                </a:cubicBezTo>
                <a:cubicBezTo>
                  <a:pt x="1774758" y="63789"/>
                  <a:pt x="1776285" y="60618"/>
                  <a:pt x="1779340" y="57798"/>
                </a:cubicBezTo>
                <a:cubicBezTo>
                  <a:pt x="1782394" y="54979"/>
                  <a:pt x="1786270" y="53452"/>
                  <a:pt x="1790969" y="53217"/>
                </a:cubicBezTo>
                <a:cubicBezTo>
                  <a:pt x="1793790" y="52042"/>
                  <a:pt x="1796256" y="51455"/>
                  <a:pt x="1798371" y="51455"/>
                </a:cubicBezTo>
                <a:cubicBezTo>
                  <a:pt x="1800955" y="51455"/>
                  <a:pt x="1803187" y="52042"/>
                  <a:pt x="1805066" y="53217"/>
                </a:cubicBezTo>
                <a:cubicBezTo>
                  <a:pt x="1807416" y="51572"/>
                  <a:pt x="1810118" y="50750"/>
                  <a:pt x="1813172" y="50750"/>
                </a:cubicBezTo>
                <a:cubicBezTo>
                  <a:pt x="1814817" y="50750"/>
                  <a:pt x="1815992" y="50867"/>
                  <a:pt x="1816696" y="51102"/>
                </a:cubicBezTo>
                <a:cubicBezTo>
                  <a:pt x="1816227" y="50162"/>
                  <a:pt x="1815992" y="48635"/>
                  <a:pt x="1815992" y="46521"/>
                </a:cubicBezTo>
                <a:cubicBezTo>
                  <a:pt x="1815992" y="43936"/>
                  <a:pt x="1816696" y="41469"/>
                  <a:pt x="1818107" y="39120"/>
                </a:cubicBezTo>
                <a:cubicBezTo>
                  <a:pt x="1816462" y="35830"/>
                  <a:pt x="1815640" y="32424"/>
                  <a:pt x="1815640" y="28899"/>
                </a:cubicBezTo>
                <a:cubicBezTo>
                  <a:pt x="1815640" y="24200"/>
                  <a:pt x="1816990" y="19971"/>
                  <a:pt x="1819692" y="16212"/>
                </a:cubicBezTo>
                <a:cubicBezTo>
                  <a:pt x="1822394" y="12453"/>
                  <a:pt x="1826094" y="10573"/>
                  <a:pt x="1830793" y="10573"/>
                </a:cubicBezTo>
                <a:close/>
                <a:moveTo>
                  <a:pt x="4659781" y="3877"/>
                </a:moveTo>
                <a:cubicBezTo>
                  <a:pt x="4664715" y="3877"/>
                  <a:pt x="4670119" y="7284"/>
                  <a:pt x="4675992" y="14097"/>
                </a:cubicBezTo>
                <a:cubicBezTo>
                  <a:pt x="4678812" y="15037"/>
                  <a:pt x="4681866" y="17093"/>
                  <a:pt x="4685156" y="20265"/>
                </a:cubicBezTo>
                <a:cubicBezTo>
                  <a:pt x="4688445" y="23437"/>
                  <a:pt x="4690794" y="26550"/>
                  <a:pt x="4692204" y="29604"/>
                </a:cubicBezTo>
                <a:cubicBezTo>
                  <a:pt x="4695023" y="30309"/>
                  <a:pt x="4697902" y="31660"/>
                  <a:pt x="4700838" y="33657"/>
                </a:cubicBezTo>
                <a:cubicBezTo>
                  <a:pt x="4703775" y="35654"/>
                  <a:pt x="4705714" y="37827"/>
                  <a:pt x="4706653" y="40177"/>
                </a:cubicBezTo>
                <a:cubicBezTo>
                  <a:pt x="4709943" y="44171"/>
                  <a:pt x="4711587" y="47813"/>
                  <a:pt x="4711587" y="51102"/>
                </a:cubicBezTo>
                <a:cubicBezTo>
                  <a:pt x="4711587" y="54156"/>
                  <a:pt x="4709943" y="56858"/>
                  <a:pt x="4706653" y="59208"/>
                </a:cubicBezTo>
                <a:cubicBezTo>
                  <a:pt x="4704069" y="61087"/>
                  <a:pt x="4701602" y="62027"/>
                  <a:pt x="4699252" y="62027"/>
                </a:cubicBezTo>
                <a:cubicBezTo>
                  <a:pt x="4697373" y="62027"/>
                  <a:pt x="4695376" y="61440"/>
                  <a:pt x="4693261" y="60265"/>
                </a:cubicBezTo>
                <a:cubicBezTo>
                  <a:pt x="4691147" y="59090"/>
                  <a:pt x="4689032" y="57798"/>
                  <a:pt x="4686918" y="56388"/>
                </a:cubicBezTo>
                <a:cubicBezTo>
                  <a:pt x="4683158" y="56388"/>
                  <a:pt x="4679399" y="55507"/>
                  <a:pt x="4675640" y="53745"/>
                </a:cubicBezTo>
                <a:cubicBezTo>
                  <a:pt x="4671881" y="51983"/>
                  <a:pt x="4669649" y="49222"/>
                  <a:pt x="4668944" y="45463"/>
                </a:cubicBezTo>
                <a:cubicBezTo>
                  <a:pt x="4664950" y="44289"/>
                  <a:pt x="4662189" y="42468"/>
                  <a:pt x="4660662" y="40001"/>
                </a:cubicBezTo>
                <a:cubicBezTo>
                  <a:pt x="4659135" y="37534"/>
                  <a:pt x="4658136" y="34421"/>
                  <a:pt x="4657666" y="30661"/>
                </a:cubicBezTo>
                <a:cubicBezTo>
                  <a:pt x="4652733" y="25727"/>
                  <a:pt x="4650266" y="20441"/>
                  <a:pt x="4650266" y="14802"/>
                </a:cubicBezTo>
                <a:cubicBezTo>
                  <a:pt x="4650266" y="11513"/>
                  <a:pt x="4651147" y="8870"/>
                  <a:pt x="4652909" y="6873"/>
                </a:cubicBezTo>
                <a:cubicBezTo>
                  <a:pt x="4654671" y="4876"/>
                  <a:pt x="4656962" y="3877"/>
                  <a:pt x="4659781" y="3877"/>
                </a:cubicBezTo>
                <a:close/>
                <a:moveTo>
                  <a:pt x="7413192" y="3525"/>
                </a:moveTo>
                <a:cubicBezTo>
                  <a:pt x="7415541" y="3525"/>
                  <a:pt x="7417538" y="4347"/>
                  <a:pt x="7419183" y="5992"/>
                </a:cubicBezTo>
                <a:cubicBezTo>
                  <a:pt x="7421767" y="5757"/>
                  <a:pt x="7423999" y="6873"/>
                  <a:pt x="7425879" y="9340"/>
                </a:cubicBezTo>
                <a:cubicBezTo>
                  <a:pt x="7427759" y="11807"/>
                  <a:pt x="7428698" y="14450"/>
                  <a:pt x="7428698" y="17269"/>
                </a:cubicBezTo>
                <a:cubicBezTo>
                  <a:pt x="7430578" y="17269"/>
                  <a:pt x="7433045" y="18855"/>
                  <a:pt x="7436100" y="22027"/>
                </a:cubicBezTo>
                <a:cubicBezTo>
                  <a:pt x="7439153" y="25199"/>
                  <a:pt x="7440798" y="28077"/>
                  <a:pt x="7441033" y="30661"/>
                </a:cubicBezTo>
                <a:cubicBezTo>
                  <a:pt x="7443853" y="31836"/>
                  <a:pt x="7446202" y="34009"/>
                  <a:pt x="7448082" y="37181"/>
                </a:cubicBezTo>
                <a:cubicBezTo>
                  <a:pt x="7449962" y="40353"/>
                  <a:pt x="7451136" y="43231"/>
                  <a:pt x="7451606" y="45816"/>
                </a:cubicBezTo>
                <a:cubicBezTo>
                  <a:pt x="7455835" y="48400"/>
                  <a:pt x="7457949" y="51572"/>
                  <a:pt x="7457949" y="55331"/>
                </a:cubicBezTo>
                <a:cubicBezTo>
                  <a:pt x="7457949" y="58151"/>
                  <a:pt x="7456187" y="60618"/>
                  <a:pt x="7452663" y="62732"/>
                </a:cubicBezTo>
                <a:cubicBezTo>
                  <a:pt x="7451254" y="63437"/>
                  <a:pt x="7449727" y="63789"/>
                  <a:pt x="7448082" y="63789"/>
                </a:cubicBezTo>
                <a:cubicBezTo>
                  <a:pt x="7445262" y="63789"/>
                  <a:pt x="7442796" y="62791"/>
                  <a:pt x="7440681" y="60794"/>
                </a:cubicBezTo>
                <a:cubicBezTo>
                  <a:pt x="7438566" y="58797"/>
                  <a:pt x="7437274" y="56506"/>
                  <a:pt x="7436804" y="53921"/>
                </a:cubicBezTo>
                <a:cubicBezTo>
                  <a:pt x="7434690" y="52982"/>
                  <a:pt x="7432457" y="51043"/>
                  <a:pt x="7430108" y="48106"/>
                </a:cubicBezTo>
                <a:cubicBezTo>
                  <a:pt x="7427759" y="45170"/>
                  <a:pt x="7426349" y="42644"/>
                  <a:pt x="7425879" y="40529"/>
                </a:cubicBezTo>
                <a:cubicBezTo>
                  <a:pt x="7423764" y="40764"/>
                  <a:pt x="7421180" y="39707"/>
                  <a:pt x="7418126" y="37358"/>
                </a:cubicBezTo>
                <a:cubicBezTo>
                  <a:pt x="7415071" y="35008"/>
                  <a:pt x="7413309" y="32776"/>
                  <a:pt x="7412839" y="30661"/>
                </a:cubicBezTo>
                <a:cubicBezTo>
                  <a:pt x="7412134" y="33246"/>
                  <a:pt x="7410372" y="36065"/>
                  <a:pt x="7407553" y="39120"/>
                </a:cubicBezTo>
                <a:cubicBezTo>
                  <a:pt x="7404733" y="42174"/>
                  <a:pt x="7402384" y="43819"/>
                  <a:pt x="7400505" y="44054"/>
                </a:cubicBezTo>
                <a:cubicBezTo>
                  <a:pt x="7399799" y="46168"/>
                  <a:pt x="7398507" y="48400"/>
                  <a:pt x="7396628" y="50750"/>
                </a:cubicBezTo>
                <a:cubicBezTo>
                  <a:pt x="7394748" y="53099"/>
                  <a:pt x="7392868" y="54509"/>
                  <a:pt x="7390989" y="54979"/>
                </a:cubicBezTo>
                <a:cubicBezTo>
                  <a:pt x="7390049" y="57798"/>
                  <a:pt x="7388463" y="60324"/>
                  <a:pt x="7386231" y="62556"/>
                </a:cubicBezTo>
                <a:cubicBezTo>
                  <a:pt x="7383999" y="64788"/>
                  <a:pt x="7381473" y="65904"/>
                  <a:pt x="7378654" y="65904"/>
                </a:cubicBezTo>
                <a:cubicBezTo>
                  <a:pt x="7376775" y="65904"/>
                  <a:pt x="7374542" y="65199"/>
                  <a:pt x="7371958" y="63789"/>
                </a:cubicBezTo>
                <a:cubicBezTo>
                  <a:pt x="7370783" y="62850"/>
                  <a:pt x="7369784" y="61557"/>
                  <a:pt x="7368962" y="59913"/>
                </a:cubicBezTo>
                <a:cubicBezTo>
                  <a:pt x="7368140" y="58268"/>
                  <a:pt x="7367729" y="56623"/>
                  <a:pt x="7367729" y="54979"/>
                </a:cubicBezTo>
                <a:cubicBezTo>
                  <a:pt x="7367729" y="51220"/>
                  <a:pt x="7369139" y="48165"/>
                  <a:pt x="7371958" y="45816"/>
                </a:cubicBezTo>
                <a:cubicBezTo>
                  <a:pt x="7372428" y="43231"/>
                  <a:pt x="7373485" y="40706"/>
                  <a:pt x="7375130" y="38239"/>
                </a:cubicBezTo>
                <a:cubicBezTo>
                  <a:pt x="7376775" y="35772"/>
                  <a:pt x="7378772" y="33951"/>
                  <a:pt x="7381121" y="32776"/>
                </a:cubicBezTo>
                <a:cubicBezTo>
                  <a:pt x="7381356" y="30426"/>
                  <a:pt x="7382355" y="28371"/>
                  <a:pt x="7384117" y="26609"/>
                </a:cubicBezTo>
                <a:cubicBezTo>
                  <a:pt x="7385879" y="24846"/>
                  <a:pt x="7388052" y="23730"/>
                  <a:pt x="7390637" y="23261"/>
                </a:cubicBezTo>
                <a:cubicBezTo>
                  <a:pt x="7391576" y="20206"/>
                  <a:pt x="7393221" y="18209"/>
                  <a:pt x="7395571" y="17269"/>
                </a:cubicBezTo>
                <a:cubicBezTo>
                  <a:pt x="7395806" y="16095"/>
                  <a:pt x="7396686" y="14979"/>
                  <a:pt x="7398214" y="13921"/>
                </a:cubicBezTo>
                <a:cubicBezTo>
                  <a:pt x="7399741" y="12864"/>
                  <a:pt x="7401209" y="12100"/>
                  <a:pt x="7402619" y="11630"/>
                </a:cubicBezTo>
                <a:cubicBezTo>
                  <a:pt x="7403324" y="9516"/>
                  <a:pt x="7404733" y="7636"/>
                  <a:pt x="7406848" y="5992"/>
                </a:cubicBezTo>
                <a:cubicBezTo>
                  <a:pt x="7408963" y="4347"/>
                  <a:pt x="7411077" y="3525"/>
                  <a:pt x="7413192" y="3525"/>
                </a:cubicBezTo>
                <a:close/>
                <a:moveTo>
                  <a:pt x="6032067" y="3525"/>
                </a:moveTo>
                <a:cubicBezTo>
                  <a:pt x="6034416" y="3525"/>
                  <a:pt x="6036413" y="4347"/>
                  <a:pt x="6038058" y="5992"/>
                </a:cubicBezTo>
                <a:cubicBezTo>
                  <a:pt x="6040642" y="5757"/>
                  <a:pt x="6042874" y="6873"/>
                  <a:pt x="6044754" y="9340"/>
                </a:cubicBezTo>
                <a:cubicBezTo>
                  <a:pt x="6046634" y="11807"/>
                  <a:pt x="6047573" y="14450"/>
                  <a:pt x="6047573" y="17269"/>
                </a:cubicBezTo>
                <a:cubicBezTo>
                  <a:pt x="6049453" y="17269"/>
                  <a:pt x="6051920" y="18855"/>
                  <a:pt x="6054975" y="22027"/>
                </a:cubicBezTo>
                <a:cubicBezTo>
                  <a:pt x="6058028" y="25199"/>
                  <a:pt x="6059673" y="28077"/>
                  <a:pt x="6059908" y="30661"/>
                </a:cubicBezTo>
                <a:cubicBezTo>
                  <a:pt x="6062728" y="31836"/>
                  <a:pt x="6065077" y="34009"/>
                  <a:pt x="6066957" y="37181"/>
                </a:cubicBezTo>
                <a:cubicBezTo>
                  <a:pt x="6068837" y="40353"/>
                  <a:pt x="6070011" y="43231"/>
                  <a:pt x="6070481" y="45816"/>
                </a:cubicBezTo>
                <a:cubicBezTo>
                  <a:pt x="6074710" y="48400"/>
                  <a:pt x="6076824" y="51572"/>
                  <a:pt x="6076824" y="55331"/>
                </a:cubicBezTo>
                <a:cubicBezTo>
                  <a:pt x="6076824" y="58151"/>
                  <a:pt x="6075062" y="60618"/>
                  <a:pt x="6071538" y="62732"/>
                </a:cubicBezTo>
                <a:cubicBezTo>
                  <a:pt x="6070129" y="63437"/>
                  <a:pt x="6068602" y="63789"/>
                  <a:pt x="6066957" y="63789"/>
                </a:cubicBezTo>
                <a:cubicBezTo>
                  <a:pt x="6064137" y="63789"/>
                  <a:pt x="6061671" y="62791"/>
                  <a:pt x="6059556" y="60794"/>
                </a:cubicBezTo>
                <a:cubicBezTo>
                  <a:pt x="6057441" y="58797"/>
                  <a:pt x="6056149" y="56506"/>
                  <a:pt x="6055679" y="53921"/>
                </a:cubicBezTo>
                <a:cubicBezTo>
                  <a:pt x="6053565" y="52982"/>
                  <a:pt x="6051332" y="51043"/>
                  <a:pt x="6048983" y="48106"/>
                </a:cubicBezTo>
                <a:cubicBezTo>
                  <a:pt x="6046634" y="45170"/>
                  <a:pt x="6045224" y="42644"/>
                  <a:pt x="6044754" y="40529"/>
                </a:cubicBezTo>
                <a:cubicBezTo>
                  <a:pt x="6042639" y="40764"/>
                  <a:pt x="6040055" y="39707"/>
                  <a:pt x="6037001" y="37358"/>
                </a:cubicBezTo>
                <a:cubicBezTo>
                  <a:pt x="6033946" y="35008"/>
                  <a:pt x="6032184" y="32776"/>
                  <a:pt x="6031714" y="30661"/>
                </a:cubicBezTo>
                <a:cubicBezTo>
                  <a:pt x="6031009" y="33246"/>
                  <a:pt x="6029247" y="36065"/>
                  <a:pt x="6026428" y="39120"/>
                </a:cubicBezTo>
                <a:cubicBezTo>
                  <a:pt x="6023608" y="42174"/>
                  <a:pt x="6021259" y="43819"/>
                  <a:pt x="6019380" y="44054"/>
                </a:cubicBezTo>
                <a:cubicBezTo>
                  <a:pt x="6018674" y="46168"/>
                  <a:pt x="6017382" y="48400"/>
                  <a:pt x="6015503" y="50750"/>
                </a:cubicBezTo>
                <a:cubicBezTo>
                  <a:pt x="6013623" y="53099"/>
                  <a:pt x="6011743" y="54509"/>
                  <a:pt x="6009864" y="54979"/>
                </a:cubicBezTo>
                <a:cubicBezTo>
                  <a:pt x="6008924" y="57798"/>
                  <a:pt x="6007338" y="60324"/>
                  <a:pt x="6005106" y="62556"/>
                </a:cubicBezTo>
                <a:cubicBezTo>
                  <a:pt x="6002874" y="64788"/>
                  <a:pt x="6000348" y="65904"/>
                  <a:pt x="5997529" y="65904"/>
                </a:cubicBezTo>
                <a:cubicBezTo>
                  <a:pt x="5995650" y="65904"/>
                  <a:pt x="5993417" y="65199"/>
                  <a:pt x="5990833" y="63789"/>
                </a:cubicBezTo>
                <a:cubicBezTo>
                  <a:pt x="5989658" y="62850"/>
                  <a:pt x="5988659" y="61557"/>
                  <a:pt x="5987837" y="59913"/>
                </a:cubicBezTo>
                <a:cubicBezTo>
                  <a:pt x="5987015" y="58268"/>
                  <a:pt x="5986604" y="56623"/>
                  <a:pt x="5986604" y="54979"/>
                </a:cubicBezTo>
                <a:cubicBezTo>
                  <a:pt x="5986604" y="51220"/>
                  <a:pt x="5988014" y="48165"/>
                  <a:pt x="5990833" y="45816"/>
                </a:cubicBezTo>
                <a:cubicBezTo>
                  <a:pt x="5991303" y="43231"/>
                  <a:pt x="5992360" y="40706"/>
                  <a:pt x="5994005" y="38239"/>
                </a:cubicBezTo>
                <a:cubicBezTo>
                  <a:pt x="5995650" y="35772"/>
                  <a:pt x="5997647" y="33951"/>
                  <a:pt x="5999996" y="32776"/>
                </a:cubicBezTo>
                <a:cubicBezTo>
                  <a:pt x="6000231" y="30426"/>
                  <a:pt x="6001230" y="28371"/>
                  <a:pt x="6002992" y="26609"/>
                </a:cubicBezTo>
                <a:cubicBezTo>
                  <a:pt x="6004754" y="24846"/>
                  <a:pt x="6006927" y="23730"/>
                  <a:pt x="6009512" y="23261"/>
                </a:cubicBezTo>
                <a:cubicBezTo>
                  <a:pt x="6010451" y="20206"/>
                  <a:pt x="6012096" y="18209"/>
                  <a:pt x="6014446" y="17269"/>
                </a:cubicBezTo>
                <a:cubicBezTo>
                  <a:pt x="6014681" y="16095"/>
                  <a:pt x="6015561" y="14979"/>
                  <a:pt x="6017089" y="13921"/>
                </a:cubicBezTo>
                <a:cubicBezTo>
                  <a:pt x="6018616" y="12864"/>
                  <a:pt x="6020084" y="12100"/>
                  <a:pt x="6021494" y="11630"/>
                </a:cubicBezTo>
                <a:cubicBezTo>
                  <a:pt x="6022199" y="9516"/>
                  <a:pt x="6023608" y="7636"/>
                  <a:pt x="6025723" y="5992"/>
                </a:cubicBezTo>
                <a:cubicBezTo>
                  <a:pt x="6027838" y="4347"/>
                  <a:pt x="6029952" y="3525"/>
                  <a:pt x="6032067" y="3525"/>
                </a:cubicBezTo>
                <a:close/>
                <a:moveTo>
                  <a:pt x="2012854" y="3172"/>
                </a:moveTo>
                <a:cubicBezTo>
                  <a:pt x="2015205" y="3172"/>
                  <a:pt x="2017202" y="3995"/>
                  <a:pt x="2018845" y="5639"/>
                </a:cubicBezTo>
                <a:cubicBezTo>
                  <a:pt x="2021430" y="5404"/>
                  <a:pt x="2023663" y="6520"/>
                  <a:pt x="2025542" y="8987"/>
                </a:cubicBezTo>
                <a:cubicBezTo>
                  <a:pt x="2027422" y="11454"/>
                  <a:pt x="2028362" y="14097"/>
                  <a:pt x="2028362" y="16917"/>
                </a:cubicBezTo>
                <a:cubicBezTo>
                  <a:pt x="2030241" y="16917"/>
                  <a:pt x="2032708" y="18503"/>
                  <a:pt x="2035762" y="21675"/>
                </a:cubicBezTo>
                <a:cubicBezTo>
                  <a:pt x="2038816" y="24846"/>
                  <a:pt x="2040462" y="27725"/>
                  <a:pt x="2040696" y="30309"/>
                </a:cubicBezTo>
                <a:cubicBezTo>
                  <a:pt x="2043516" y="31484"/>
                  <a:pt x="2045866" y="33657"/>
                  <a:pt x="2047744" y="36829"/>
                </a:cubicBezTo>
                <a:cubicBezTo>
                  <a:pt x="2049625" y="40001"/>
                  <a:pt x="2050799" y="42879"/>
                  <a:pt x="2051270" y="45463"/>
                </a:cubicBezTo>
                <a:cubicBezTo>
                  <a:pt x="2055499" y="48048"/>
                  <a:pt x="2057613" y="51220"/>
                  <a:pt x="2057613" y="54979"/>
                </a:cubicBezTo>
                <a:cubicBezTo>
                  <a:pt x="2057613" y="57798"/>
                  <a:pt x="2055851" y="60265"/>
                  <a:pt x="2052327" y="62380"/>
                </a:cubicBezTo>
                <a:cubicBezTo>
                  <a:pt x="2050917" y="63085"/>
                  <a:pt x="2049390" y="63437"/>
                  <a:pt x="2047744" y="63437"/>
                </a:cubicBezTo>
                <a:cubicBezTo>
                  <a:pt x="2044926" y="63437"/>
                  <a:pt x="2042458" y="62438"/>
                  <a:pt x="2040344" y="60441"/>
                </a:cubicBezTo>
                <a:cubicBezTo>
                  <a:pt x="2038229" y="58444"/>
                  <a:pt x="2036938" y="56153"/>
                  <a:pt x="2036467" y="53569"/>
                </a:cubicBezTo>
                <a:cubicBezTo>
                  <a:pt x="2034353" y="52629"/>
                  <a:pt x="2032121" y="50691"/>
                  <a:pt x="2029771" y="47754"/>
                </a:cubicBezTo>
                <a:cubicBezTo>
                  <a:pt x="2027422" y="44817"/>
                  <a:pt x="2026011" y="42291"/>
                  <a:pt x="2025542" y="40177"/>
                </a:cubicBezTo>
                <a:cubicBezTo>
                  <a:pt x="2023428" y="40412"/>
                  <a:pt x="2020844" y="39355"/>
                  <a:pt x="2017789" y="37005"/>
                </a:cubicBezTo>
                <a:cubicBezTo>
                  <a:pt x="2014734" y="34656"/>
                  <a:pt x="2012972" y="32424"/>
                  <a:pt x="2012502" y="30309"/>
                </a:cubicBezTo>
                <a:cubicBezTo>
                  <a:pt x="2011798" y="32893"/>
                  <a:pt x="2010035" y="35713"/>
                  <a:pt x="2007216" y="38767"/>
                </a:cubicBezTo>
                <a:cubicBezTo>
                  <a:pt x="2004396" y="41822"/>
                  <a:pt x="2002046" y="43466"/>
                  <a:pt x="2000167" y="43701"/>
                </a:cubicBezTo>
                <a:cubicBezTo>
                  <a:pt x="1999462" y="45816"/>
                  <a:pt x="1998170" y="48048"/>
                  <a:pt x="1996291" y="50397"/>
                </a:cubicBezTo>
                <a:cubicBezTo>
                  <a:pt x="1994411" y="52747"/>
                  <a:pt x="1992532" y="54156"/>
                  <a:pt x="1990652" y="54626"/>
                </a:cubicBezTo>
                <a:cubicBezTo>
                  <a:pt x="1989713" y="57446"/>
                  <a:pt x="1988126" y="59971"/>
                  <a:pt x="1985895" y="62203"/>
                </a:cubicBezTo>
                <a:cubicBezTo>
                  <a:pt x="1983663" y="64435"/>
                  <a:pt x="1981136" y="65551"/>
                  <a:pt x="1978318" y="65551"/>
                </a:cubicBezTo>
                <a:cubicBezTo>
                  <a:pt x="1976438" y="65551"/>
                  <a:pt x="1974205" y="64847"/>
                  <a:pt x="1971620" y="63437"/>
                </a:cubicBezTo>
                <a:cubicBezTo>
                  <a:pt x="1970446" y="62497"/>
                  <a:pt x="1969447" y="61205"/>
                  <a:pt x="1968625" y="59560"/>
                </a:cubicBezTo>
                <a:cubicBezTo>
                  <a:pt x="1967802" y="57916"/>
                  <a:pt x="1967392" y="56271"/>
                  <a:pt x="1967392" y="54626"/>
                </a:cubicBezTo>
                <a:cubicBezTo>
                  <a:pt x="1967392" y="50867"/>
                  <a:pt x="1968802" y="47813"/>
                  <a:pt x="1971620" y="45463"/>
                </a:cubicBezTo>
                <a:cubicBezTo>
                  <a:pt x="1972091" y="42879"/>
                  <a:pt x="1973148" y="40353"/>
                  <a:pt x="1974793" y="37886"/>
                </a:cubicBezTo>
                <a:cubicBezTo>
                  <a:pt x="1976438" y="35419"/>
                  <a:pt x="1978434" y="33598"/>
                  <a:pt x="1980784" y="32424"/>
                </a:cubicBezTo>
                <a:cubicBezTo>
                  <a:pt x="1981019" y="30074"/>
                  <a:pt x="1982017" y="28018"/>
                  <a:pt x="1983780" y="26256"/>
                </a:cubicBezTo>
                <a:cubicBezTo>
                  <a:pt x="1985541" y="24494"/>
                  <a:pt x="1987715" y="23378"/>
                  <a:pt x="1990299" y="22908"/>
                </a:cubicBezTo>
                <a:cubicBezTo>
                  <a:pt x="1991240" y="19854"/>
                  <a:pt x="1992884" y="17857"/>
                  <a:pt x="1995234" y="16917"/>
                </a:cubicBezTo>
                <a:cubicBezTo>
                  <a:pt x="1995468" y="15742"/>
                  <a:pt x="1996349" y="14626"/>
                  <a:pt x="1997877" y="13569"/>
                </a:cubicBezTo>
                <a:cubicBezTo>
                  <a:pt x="1999404" y="12512"/>
                  <a:pt x="2000873" y="11748"/>
                  <a:pt x="2002281" y="11278"/>
                </a:cubicBezTo>
                <a:cubicBezTo>
                  <a:pt x="2002987" y="9164"/>
                  <a:pt x="2004396" y="7284"/>
                  <a:pt x="2006511" y="5639"/>
                </a:cubicBezTo>
                <a:cubicBezTo>
                  <a:pt x="2008626" y="3995"/>
                  <a:pt x="2010740" y="3172"/>
                  <a:pt x="2012854" y="3172"/>
                </a:cubicBezTo>
                <a:close/>
                <a:moveTo>
                  <a:pt x="3929490" y="1058"/>
                </a:moveTo>
                <a:cubicBezTo>
                  <a:pt x="3932779" y="1058"/>
                  <a:pt x="3935657" y="2467"/>
                  <a:pt x="3938124" y="5287"/>
                </a:cubicBezTo>
                <a:cubicBezTo>
                  <a:pt x="3940591" y="8106"/>
                  <a:pt x="3941824" y="11161"/>
                  <a:pt x="3941824" y="14450"/>
                </a:cubicBezTo>
                <a:cubicBezTo>
                  <a:pt x="3941824" y="18914"/>
                  <a:pt x="3939357" y="21968"/>
                  <a:pt x="3934423" y="23613"/>
                </a:cubicBezTo>
                <a:cubicBezTo>
                  <a:pt x="3934188" y="26667"/>
                  <a:pt x="3932309" y="29017"/>
                  <a:pt x="3928785" y="30661"/>
                </a:cubicBezTo>
                <a:cubicBezTo>
                  <a:pt x="3928550" y="33716"/>
                  <a:pt x="3927023" y="36829"/>
                  <a:pt x="3924203" y="40001"/>
                </a:cubicBezTo>
                <a:cubicBezTo>
                  <a:pt x="3921384" y="43173"/>
                  <a:pt x="3918447" y="44993"/>
                  <a:pt x="3915393" y="45463"/>
                </a:cubicBezTo>
                <a:cubicBezTo>
                  <a:pt x="3914923" y="48753"/>
                  <a:pt x="3913160" y="52277"/>
                  <a:pt x="3910106" y="56036"/>
                </a:cubicBezTo>
                <a:cubicBezTo>
                  <a:pt x="3907052" y="59795"/>
                  <a:pt x="3904115" y="61792"/>
                  <a:pt x="3901295" y="62027"/>
                </a:cubicBezTo>
                <a:cubicBezTo>
                  <a:pt x="3898241" y="64847"/>
                  <a:pt x="3895187" y="66256"/>
                  <a:pt x="3892132" y="66256"/>
                </a:cubicBezTo>
                <a:cubicBezTo>
                  <a:pt x="3889078" y="66256"/>
                  <a:pt x="3886376" y="65082"/>
                  <a:pt x="3884027" y="62732"/>
                </a:cubicBezTo>
                <a:cubicBezTo>
                  <a:pt x="3881677" y="60383"/>
                  <a:pt x="3880503" y="57563"/>
                  <a:pt x="3880503" y="54274"/>
                </a:cubicBezTo>
                <a:cubicBezTo>
                  <a:pt x="3880503" y="49575"/>
                  <a:pt x="3883087" y="45581"/>
                  <a:pt x="3888256" y="42291"/>
                </a:cubicBezTo>
                <a:cubicBezTo>
                  <a:pt x="3888491" y="40882"/>
                  <a:pt x="3889548" y="39002"/>
                  <a:pt x="3891428" y="36653"/>
                </a:cubicBezTo>
                <a:cubicBezTo>
                  <a:pt x="3891428" y="33128"/>
                  <a:pt x="3892309" y="30074"/>
                  <a:pt x="3894071" y="27490"/>
                </a:cubicBezTo>
                <a:cubicBezTo>
                  <a:pt x="3895833" y="24905"/>
                  <a:pt x="3898828" y="23495"/>
                  <a:pt x="3903058" y="23261"/>
                </a:cubicBezTo>
                <a:cubicBezTo>
                  <a:pt x="3902823" y="20441"/>
                  <a:pt x="3903586" y="17857"/>
                  <a:pt x="3905348" y="15507"/>
                </a:cubicBezTo>
                <a:cubicBezTo>
                  <a:pt x="3907110" y="13158"/>
                  <a:pt x="3909401" y="11630"/>
                  <a:pt x="3912221" y="10926"/>
                </a:cubicBezTo>
                <a:cubicBezTo>
                  <a:pt x="3912926" y="8811"/>
                  <a:pt x="3914277" y="6990"/>
                  <a:pt x="3916274" y="5463"/>
                </a:cubicBezTo>
                <a:cubicBezTo>
                  <a:pt x="3918271" y="3936"/>
                  <a:pt x="3920444" y="3172"/>
                  <a:pt x="3922794" y="3172"/>
                </a:cubicBezTo>
                <a:cubicBezTo>
                  <a:pt x="3924908" y="1763"/>
                  <a:pt x="3927140" y="1058"/>
                  <a:pt x="3929490" y="1058"/>
                </a:cubicBezTo>
                <a:close/>
                <a:moveTo>
                  <a:pt x="3311419" y="705"/>
                </a:moveTo>
                <a:cubicBezTo>
                  <a:pt x="3314708" y="705"/>
                  <a:pt x="3317585" y="2115"/>
                  <a:pt x="3320052" y="4934"/>
                </a:cubicBezTo>
                <a:cubicBezTo>
                  <a:pt x="3322520" y="7754"/>
                  <a:pt x="3323753" y="10808"/>
                  <a:pt x="3323753" y="14097"/>
                </a:cubicBezTo>
                <a:cubicBezTo>
                  <a:pt x="3323753" y="18562"/>
                  <a:pt x="3321286" y="21616"/>
                  <a:pt x="3316352" y="23261"/>
                </a:cubicBezTo>
                <a:cubicBezTo>
                  <a:pt x="3316116" y="26315"/>
                  <a:pt x="3314238" y="28664"/>
                  <a:pt x="3310713" y="30309"/>
                </a:cubicBezTo>
                <a:cubicBezTo>
                  <a:pt x="3310479" y="33363"/>
                  <a:pt x="3308951" y="36476"/>
                  <a:pt x="3306132" y="39648"/>
                </a:cubicBezTo>
                <a:cubicBezTo>
                  <a:pt x="3303313" y="42820"/>
                  <a:pt x="3300375" y="44641"/>
                  <a:pt x="3297321" y="45111"/>
                </a:cubicBezTo>
                <a:cubicBezTo>
                  <a:pt x="3296851" y="48400"/>
                  <a:pt x="3295089" y="51924"/>
                  <a:pt x="3292034" y="55684"/>
                </a:cubicBezTo>
                <a:cubicBezTo>
                  <a:pt x="3288980" y="59443"/>
                  <a:pt x="3286044" y="61440"/>
                  <a:pt x="3283224" y="61675"/>
                </a:cubicBezTo>
                <a:cubicBezTo>
                  <a:pt x="3280171" y="64494"/>
                  <a:pt x="3277116" y="65904"/>
                  <a:pt x="3274060" y="65904"/>
                </a:cubicBezTo>
                <a:cubicBezTo>
                  <a:pt x="3271006" y="65904"/>
                  <a:pt x="3268303" y="64729"/>
                  <a:pt x="3265954" y="62380"/>
                </a:cubicBezTo>
                <a:cubicBezTo>
                  <a:pt x="3263606" y="60030"/>
                  <a:pt x="3262431" y="57211"/>
                  <a:pt x="3262431" y="53921"/>
                </a:cubicBezTo>
                <a:cubicBezTo>
                  <a:pt x="3262431" y="49222"/>
                  <a:pt x="3265015" y="45228"/>
                  <a:pt x="3270185" y="41939"/>
                </a:cubicBezTo>
                <a:cubicBezTo>
                  <a:pt x="3270420" y="40529"/>
                  <a:pt x="3271476" y="38650"/>
                  <a:pt x="3273356" y="36300"/>
                </a:cubicBezTo>
                <a:cubicBezTo>
                  <a:pt x="3273356" y="32776"/>
                  <a:pt x="3274237" y="29722"/>
                  <a:pt x="3275999" y="27137"/>
                </a:cubicBezTo>
                <a:cubicBezTo>
                  <a:pt x="3277761" y="24553"/>
                  <a:pt x="3280758" y="23143"/>
                  <a:pt x="3284986" y="22908"/>
                </a:cubicBezTo>
                <a:cubicBezTo>
                  <a:pt x="3284751" y="20089"/>
                  <a:pt x="3285515" y="17504"/>
                  <a:pt x="3287277" y="15155"/>
                </a:cubicBezTo>
                <a:cubicBezTo>
                  <a:pt x="3289039" y="12805"/>
                  <a:pt x="3291330" y="11278"/>
                  <a:pt x="3294149" y="10573"/>
                </a:cubicBezTo>
                <a:cubicBezTo>
                  <a:pt x="3294854" y="8459"/>
                  <a:pt x="3296204" y="6638"/>
                  <a:pt x="3298202" y="5111"/>
                </a:cubicBezTo>
                <a:cubicBezTo>
                  <a:pt x="3300199" y="3583"/>
                  <a:pt x="3302372" y="2820"/>
                  <a:pt x="3304721" y="2820"/>
                </a:cubicBezTo>
                <a:cubicBezTo>
                  <a:pt x="3306837" y="1410"/>
                  <a:pt x="3309068" y="705"/>
                  <a:pt x="3311419" y="705"/>
                </a:cubicBezTo>
                <a:close/>
                <a:moveTo>
                  <a:pt x="5448203" y="0"/>
                </a:moveTo>
                <a:cubicBezTo>
                  <a:pt x="5450553" y="0"/>
                  <a:pt x="5452550" y="823"/>
                  <a:pt x="5454194" y="2467"/>
                </a:cubicBezTo>
                <a:cubicBezTo>
                  <a:pt x="5456779" y="2232"/>
                  <a:pt x="5459011" y="3348"/>
                  <a:pt x="5460890" y="5815"/>
                </a:cubicBezTo>
                <a:cubicBezTo>
                  <a:pt x="5462770" y="8282"/>
                  <a:pt x="5463710" y="10926"/>
                  <a:pt x="5463710" y="13745"/>
                </a:cubicBezTo>
                <a:cubicBezTo>
                  <a:pt x="5465590" y="13745"/>
                  <a:pt x="5468056" y="15331"/>
                  <a:pt x="5471111" y="18503"/>
                </a:cubicBezTo>
                <a:cubicBezTo>
                  <a:pt x="5474165" y="21675"/>
                  <a:pt x="5475810" y="24553"/>
                  <a:pt x="5476045" y="27137"/>
                </a:cubicBezTo>
                <a:cubicBezTo>
                  <a:pt x="5478864" y="28312"/>
                  <a:pt x="5481214" y="30485"/>
                  <a:pt x="5483093" y="33657"/>
                </a:cubicBezTo>
                <a:cubicBezTo>
                  <a:pt x="5484973" y="36829"/>
                  <a:pt x="5486148" y="39707"/>
                  <a:pt x="5486617" y="42291"/>
                </a:cubicBezTo>
                <a:cubicBezTo>
                  <a:pt x="5490847" y="44876"/>
                  <a:pt x="5492961" y="48048"/>
                  <a:pt x="5492961" y="51807"/>
                </a:cubicBezTo>
                <a:cubicBezTo>
                  <a:pt x="5492961" y="54626"/>
                  <a:pt x="5491199" y="57093"/>
                  <a:pt x="5487675" y="59208"/>
                </a:cubicBezTo>
                <a:cubicBezTo>
                  <a:pt x="5486265" y="59913"/>
                  <a:pt x="5484738" y="60265"/>
                  <a:pt x="5483093" y="60265"/>
                </a:cubicBezTo>
                <a:cubicBezTo>
                  <a:pt x="5480274" y="60265"/>
                  <a:pt x="5477807" y="59267"/>
                  <a:pt x="5475692" y="57270"/>
                </a:cubicBezTo>
                <a:cubicBezTo>
                  <a:pt x="5473578" y="55272"/>
                  <a:pt x="5472286" y="52982"/>
                  <a:pt x="5471816" y="50397"/>
                </a:cubicBezTo>
                <a:cubicBezTo>
                  <a:pt x="5469701" y="49457"/>
                  <a:pt x="5467469" y="47519"/>
                  <a:pt x="5465120" y="44582"/>
                </a:cubicBezTo>
                <a:cubicBezTo>
                  <a:pt x="5462770" y="41645"/>
                  <a:pt x="5461360" y="39120"/>
                  <a:pt x="5460890" y="37005"/>
                </a:cubicBezTo>
                <a:cubicBezTo>
                  <a:pt x="5458776" y="37240"/>
                  <a:pt x="5456191" y="36183"/>
                  <a:pt x="5453137" y="33833"/>
                </a:cubicBezTo>
                <a:cubicBezTo>
                  <a:pt x="5450083" y="31484"/>
                  <a:pt x="5448321" y="29252"/>
                  <a:pt x="5447851" y="27137"/>
                </a:cubicBezTo>
                <a:cubicBezTo>
                  <a:pt x="5447146" y="29722"/>
                  <a:pt x="5445384" y="32541"/>
                  <a:pt x="5442564" y="35595"/>
                </a:cubicBezTo>
                <a:cubicBezTo>
                  <a:pt x="5439745" y="38650"/>
                  <a:pt x="5437395" y="40294"/>
                  <a:pt x="5435516" y="40529"/>
                </a:cubicBezTo>
                <a:cubicBezTo>
                  <a:pt x="5434811" y="42644"/>
                  <a:pt x="5433519" y="44876"/>
                  <a:pt x="5431639" y="47225"/>
                </a:cubicBezTo>
                <a:cubicBezTo>
                  <a:pt x="5429760" y="49575"/>
                  <a:pt x="5427880" y="50985"/>
                  <a:pt x="5426001" y="51455"/>
                </a:cubicBezTo>
                <a:cubicBezTo>
                  <a:pt x="5425061" y="54274"/>
                  <a:pt x="5423475" y="56800"/>
                  <a:pt x="5421243" y="59032"/>
                </a:cubicBezTo>
                <a:cubicBezTo>
                  <a:pt x="5419010" y="61264"/>
                  <a:pt x="5416485" y="62380"/>
                  <a:pt x="5413665" y="62380"/>
                </a:cubicBezTo>
                <a:cubicBezTo>
                  <a:pt x="5411786" y="62380"/>
                  <a:pt x="5409554" y="61675"/>
                  <a:pt x="5406969" y="60265"/>
                </a:cubicBezTo>
                <a:cubicBezTo>
                  <a:pt x="5405795" y="59325"/>
                  <a:pt x="5404796" y="58033"/>
                  <a:pt x="5403974" y="56388"/>
                </a:cubicBezTo>
                <a:cubicBezTo>
                  <a:pt x="5403152" y="54744"/>
                  <a:pt x="5402741" y="53099"/>
                  <a:pt x="5402741" y="51455"/>
                </a:cubicBezTo>
                <a:cubicBezTo>
                  <a:pt x="5402741" y="47695"/>
                  <a:pt x="5404150" y="44641"/>
                  <a:pt x="5406969" y="42291"/>
                </a:cubicBezTo>
                <a:cubicBezTo>
                  <a:pt x="5407440" y="39707"/>
                  <a:pt x="5408497" y="37181"/>
                  <a:pt x="5410141" y="34714"/>
                </a:cubicBezTo>
                <a:cubicBezTo>
                  <a:pt x="5411786" y="32247"/>
                  <a:pt x="5413783" y="30426"/>
                  <a:pt x="5416133" y="29252"/>
                </a:cubicBezTo>
                <a:cubicBezTo>
                  <a:pt x="5416368" y="26902"/>
                  <a:pt x="5417366" y="24846"/>
                  <a:pt x="5419128" y="23084"/>
                </a:cubicBezTo>
                <a:cubicBezTo>
                  <a:pt x="5420890" y="21322"/>
                  <a:pt x="5423064" y="20206"/>
                  <a:pt x="5425648" y="19736"/>
                </a:cubicBezTo>
                <a:cubicBezTo>
                  <a:pt x="5426588" y="16682"/>
                  <a:pt x="5428233" y="14685"/>
                  <a:pt x="5430582" y="13745"/>
                </a:cubicBezTo>
                <a:cubicBezTo>
                  <a:pt x="5430817" y="12570"/>
                  <a:pt x="5431698" y="11454"/>
                  <a:pt x="5433225" y="10397"/>
                </a:cubicBezTo>
                <a:cubicBezTo>
                  <a:pt x="5434753" y="9340"/>
                  <a:pt x="5436221" y="8576"/>
                  <a:pt x="5437630" y="8106"/>
                </a:cubicBezTo>
                <a:cubicBezTo>
                  <a:pt x="5438335" y="5992"/>
                  <a:pt x="5439745" y="4112"/>
                  <a:pt x="5441860" y="2467"/>
                </a:cubicBezTo>
                <a:cubicBezTo>
                  <a:pt x="5443974" y="823"/>
                  <a:pt x="5446088" y="0"/>
                  <a:pt x="5448203" y="0"/>
                </a:cubicBezTo>
                <a:close/>
                <a:moveTo>
                  <a:pt x="1381034" y="0"/>
                </a:moveTo>
                <a:cubicBezTo>
                  <a:pt x="1383384" y="0"/>
                  <a:pt x="1385381" y="823"/>
                  <a:pt x="1387025" y="2467"/>
                </a:cubicBezTo>
                <a:cubicBezTo>
                  <a:pt x="1389610" y="2232"/>
                  <a:pt x="1391842" y="3348"/>
                  <a:pt x="1393721" y="5815"/>
                </a:cubicBezTo>
                <a:cubicBezTo>
                  <a:pt x="1395601" y="8282"/>
                  <a:pt x="1396541" y="10926"/>
                  <a:pt x="1396541" y="13745"/>
                </a:cubicBezTo>
                <a:cubicBezTo>
                  <a:pt x="1398421" y="13745"/>
                  <a:pt x="1400887" y="15331"/>
                  <a:pt x="1403942" y="18503"/>
                </a:cubicBezTo>
                <a:cubicBezTo>
                  <a:pt x="1406996" y="21675"/>
                  <a:pt x="1408641" y="24553"/>
                  <a:pt x="1408876" y="27137"/>
                </a:cubicBezTo>
                <a:cubicBezTo>
                  <a:pt x="1411695" y="28312"/>
                  <a:pt x="1414045" y="30485"/>
                  <a:pt x="1415924" y="33657"/>
                </a:cubicBezTo>
                <a:cubicBezTo>
                  <a:pt x="1417804" y="36829"/>
                  <a:pt x="1418978" y="39707"/>
                  <a:pt x="1419449" y="42291"/>
                </a:cubicBezTo>
                <a:cubicBezTo>
                  <a:pt x="1423678" y="44876"/>
                  <a:pt x="1425792" y="48048"/>
                  <a:pt x="1425792" y="51807"/>
                </a:cubicBezTo>
                <a:cubicBezTo>
                  <a:pt x="1425792" y="54626"/>
                  <a:pt x="1424031" y="57093"/>
                  <a:pt x="1420506" y="59208"/>
                </a:cubicBezTo>
                <a:cubicBezTo>
                  <a:pt x="1419096" y="59913"/>
                  <a:pt x="1417569" y="60265"/>
                  <a:pt x="1415924" y="60265"/>
                </a:cubicBezTo>
                <a:cubicBezTo>
                  <a:pt x="1413105" y="60265"/>
                  <a:pt x="1410638" y="59267"/>
                  <a:pt x="1408523" y="57270"/>
                </a:cubicBezTo>
                <a:cubicBezTo>
                  <a:pt x="1406409" y="55272"/>
                  <a:pt x="1405117" y="52982"/>
                  <a:pt x="1404646" y="50397"/>
                </a:cubicBezTo>
                <a:cubicBezTo>
                  <a:pt x="1402532" y="49457"/>
                  <a:pt x="1400300" y="47519"/>
                  <a:pt x="1397950" y="44582"/>
                </a:cubicBezTo>
                <a:cubicBezTo>
                  <a:pt x="1395601" y="41645"/>
                  <a:pt x="1394191" y="39120"/>
                  <a:pt x="1393721" y="37005"/>
                </a:cubicBezTo>
                <a:cubicBezTo>
                  <a:pt x="1391607" y="37240"/>
                  <a:pt x="1389023" y="36183"/>
                  <a:pt x="1385968" y="33833"/>
                </a:cubicBezTo>
                <a:cubicBezTo>
                  <a:pt x="1382914" y="31484"/>
                  <a:pt x="1381151" y="29252"/>
                  <a:pt x="1380682" y="27137"/>
                </a:cubicBezTo>
                <a:cubicBezTo>
                  <a:pt x="1379977" y="29722"/>
                  <a:pt x="1378215" y="32541"/>
                  <a:pt x="1375396" y="35595"/>
                </a:cubicBezTo>
                <a:cubicBezTo>
                  <a:pt x="1372576" y="38650"/>
                  <a:pt x="1370226" y="40294"/>
                  <a:pt x="1368347" y="40529"/>
                </a:cubicBezTo>
                <a:cubicBezTo>
                  <a:pt x="1367642" y="42644"/>
                  <a:pt x="1366350" y="44876"/>
                  <a:pt x="1364470" y="47225"/>
                </a:cubicBezTo>
                <a:cubicBezTo>
                  <a:pt x="1362591" y="49575"/>
                  <a:pt x="1360711" y="50985"/>
                  <a:pt x="1358831" y="51455"/>
                </a:cubicBezTo>
                <a:cubicBezTo>
                  <a:pt x="1357892" y="54274"/>
                  <a:pt x="1356306" y="56800"/>
                  <a:pt x="1354074" y="59032"/>
                </a:cubicBezTo>
                <a:cubicBezTo>
                  <a:pt x="1351842" y="61264"/>
                  <a:pt x="1349316" y="62380"/>
                  <a:pt x="1346497" y="62380"/>
                </a:cubicBezTo>
                <a:cubicBezTo>
                  <a:pt x="1344617" y="62380"/>
                  <a:pt x="1342385" y="61675"/>
                  <a:pt x="1339800" y="60265"/>
                </a:cubicBezTo>
                <a:cubicBezTo>
                  <a:pt x="1338626" y="59325"/>
                  <a:pt x="1337627" y="58033"/>
                  <a:pt x="1336805" y="56388"/>
                </a:cubicBezTo>
                <a:cubicBezTo>
                  <a:pt x="1335982" y="54744"/>
                  <a:pt x="1335571" y="53099"/>
                  <a:pt x="1335571" y="51455"/>
                </a:cubicBezTo>
                <a:cubicBezTo>
                  <a:pt x="1335571" y="47695"/>
                  <a:pt x="1336981" y="44641"/>
                  <a:pt x="1339800" y="42291"/>
                </a:cubicBezTo>
                <a:cubicBezTo>
                  <a:pt x="1340270" y="39707"/>
                  <a:pt x="1341328" y="37181"/>
                  <a:pt x="1342972" y="34714"/>
                </a:cubicBezTo>
                <a:cubicBezTo>
                  <a:pt x="1344617" y="32247"/>
                  <a:pt x="1346614" y="30426"/>
                  <a:pt x="1348964" y="29252"/>
                </a:cubicBezTo>
                <a:cubicBezTo>
                  <a:pt x="1349198" y="26902"/>
                  <a:pt x="1350197" y="24846"/>
                  <a:pt x="1351959" y="23084"/>
                </a:cubicBezTo>
                <a:cubicBezTo>
                  <a:pt x="1353721" y="21322"/>
                  <a:pt x="1355894" y="20206"/>
                  <a:pt x="1358479" y="19736"/>
                </a:cubicBezTo>
                <a:cubicBezTo>
                  <a:pt x="1359419" y="16682"/>
                  <a:pt x="1361063" y="14685"/>
                  <a:pt x="1363413" y="13745"/>
                </a:cubicBezTo>
                <a:cubicBezTo>
                  <a:pt x="1363648" y="12570"/>
                  <a:pt x="1364529" y="11454"/>
                  <a:pt x="1366056" y="10397"/>
                </a:cubicBezTo>
                <a:cubicBezTo>
                  <a:pt x="1367583" y="9340"/>
                  <a:pt x="1369052" y="8576"/>
                  <a:pt x="1370462" y="8106"/>
                </a:cubicBezTo>
                <a:cubicBezTo>
                  <a:pt x="1371167" y="5992"/>
                  <a:pt x="1372576" y="4112"/>
                  <a:pt x="1374691" y="2467"/>
                </a:cubicBezTo>
                <a:cubicBezTo>
                  <a:pt x="1376805" y="823"/>
                  <a:pt x="1378920" y="0"/>
                  <a:pt x="1381034"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5548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2212031" y="1160390"/>
            <a:ext cx="424129" cy="672236"/>
          </a:xfrm>
          <a:custGeom>
            <a:avLst/>
            <a:gdLst/>
            <a:ahLst/>
            <a:cxnLst/>
            <a:rect l="l" t="t" r="r" b="b"/>
            <a:pathLst>
              <a:path w="424129" h="672236">
                <a:moveTo>
                  <a:pt x="63703" y="0"/>
                </a:moveTo>
                <a:lnTo>
                  <a:pt x="214579" y="0"/>
                </a:lnTo>
                <a:lnTo>
                  <a:pt x="209550" y="38557"/>
                </a:lnTo>
                <a:lnTo>
                  <a:pt x="370484" y="26822"/>
                </a:lnTo>
                <a:cubicBezTo>
                  <a:pt x="388366" y="65379"/>
                  <a:pt x="401218" y="96393"/>
                  <a:pt x="409041" y="119862"/>
                </a:cubicBezTo>
                <a:cubicBezTo>
                  <a:pt x="419100" y="150037"/>
                  <a:pt x="424129" y="176580"/>
                  <a:pt x="424129" y="199491"/>
                </a:cubicBezTo>
                <a:cubicBezTo>
                  <a:pt x="424129" y="227431"/>
                  <a:pt x="414769" y="254673"/>
                  <a:pt x="396049" y="281216"/>
                </a:cubicBezTo>
                <a:cubicBezTo>
                  <a:pt x="377330" y="307759"/>
                  <a:pt x="347015" y="335280"/>
                  <a:pt x="305105" y="363778"/>
                </a:cubicBezTo>
                <a:cubicBezTo>
                  <a:pt x="356514" y="407365"/>
                  <a:pt x="382219" y="447040"/>
                  <a:pt x="382219" y="482803"/>
                </a:cubicBezTo>
                <a:cubicBezTo>
                  <a:pt x="382219" y="511302"/>
                  <a:pt x="368808" y="541756"/>
                  <a:pt x="341985" y="574167"/>
                </a:cubicBezTo>
                <a:cubicBezTo>
                  <a:pt x="322427" y="597636"/>
                  <a:pt x="287782" y="630326"/>
                  <a:pt x="238049" y="672236"/>
                </a:cubicBezTo>
                <a:lnTo>
                  <a:pt x="0" y="672236"/>
                </a:lnTo>
                <a:cubicBezTo>
                  <a:pt x="26822" y="651560"/>
                  <a:pt x="53924" y="630605"/>
                  <a:pt x="81305" y="609371"/>
                </a:cubicBezTo>
                <a:cubicBezTo>
                  <a:pt x="114833" y="582549"/>
                  <a:pt x="138582" y="560476"/>
                  <a:pt x="152552" y="543153"/>
                </a:cubicBezTo>
                <a:cubicBezTo>
                  <a:pt x="172669" y="518566"/>
                  <a:pt x="182727" y="495096"/>
                  <a:pt x="182727" y="472745"/>
                </a:cubicBezTo>
                <a:cubicBezTo>
                  <a:pt x="182727" y="453745"/>
                  <a:pt x="175184" y="435305"/>
                  <a:pt x="160096" y="417423"/>
                </a:cubicBezTo>
                <a:cubicBezTo>
                  <a:pt x="143332" y="396748"/>
                  <a:pt x="117348" y="377190"/>
                  <a:pt x="82143" y="358749"/>
                </a:cubicBezTo>
                <a:cubicBezTo>
                  <a:pt x="131318" y="329133"/>
                  <a:pt x="158978" y="312089"/>
                  <a:pt x="165125" y="307619"/>
                </a:cubicBezTo>
                <a:cubicBezTo>
                  <a:pt x="194742" y="287502"/>
                  <a:pt x="216255" y="269062"/>
                  <a:pt x="229667" y="252298"/>
                </a:cubicBezTo>
                <a:cubicBezTo>
                  <a:pt x="246431" y="231622"/>
                  <a:pt x="254813" y="208991"/>
                  <a:pt x="254813" y="184404"/>
                </a:cubicBezTo>
                <a:cubicBezTo>
                  <a:pt x="254813" y="167640"/>
                  <a:pt x="250901" y="149758"/>
                  <a:pt x="243078" y="130759"/>
                </a:cubicBezTo>
                <a:cubicBezTo>
                  <a:pt x="235255" y="111760"/>
                  <a:pt x="222402" y="91084"/>
                  <a:pt x="204521" y="68732"/>
                </a:cubicBezTo>
                <a:lnTo>
                  <a:pt x="182727" y="233019"/>
                </a:lnTo>
                <a:lnTo>
                  <a:pt x="31851" y="233019"/>
                </a:lnTo>
                <a:close/>
              </a:path>
            </a:pathLst>
          </a:custGeom>
          <a:solidFill>
            <a:srgbClr val="4E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9"/>
          <p:cNvSpPr/>
          <p:nvPr/>
        </p:nvSpPr>
        <p:spPr>
          <a:xfrm>
            <a:off x="2798136" y="1160391"/>
            <a:ext cx="7204433" cy="960577"/>
          </a:xfrm>
          <a:custGeom>
            <a:avLst/>
            <a:gdLst/>
            <a:ahLst/>
            <a:cxnLst/>
            <a:rect l="l" t="t" r="r" b="b"/>
            <a:pathLst>
              <a:path w="7204433" h="960577">
                <a:moveTo>
                  <a:pt x="1440704" y="906513"/>
                </a:moveTo>
                <a:cubicBezTo>
                  <a:pt x="1444254" y="906513"/>
                  <a:pt x="1446711" y="907060"/>
                  <a:pt x="1448076" y="908152"/>
                </a:cubicBezTo>
                <a:cubicBezTo>
                  <a:pt x="1454084" y="910882"/>
                  <a:pt x="1457087" y="915524"/>
                  <a:pt x="1457087" y="922077"/>
                </a:cubicBezTo>
                <a:cubicBezTo>
                  <a:pt x="1457087" y="925081"/>
                  <a:pt x="1456200" y="927948"/>
                  <a:pt x="1454425" y="930678"/>
                </a:cubicBezTo>
                <a:cubicBezTo>
                  <a:pt x="1452650" y="933409"/>
                  <a:pt x="1450261" y="935457"/>
                  <a:pt x="1447257" y="936822"/>
                </a:cubicBezTo>
                <a:cubicBezTo>
                  <a:pt x="1444254" y="939826"/>
                  <a:pt x="1440704" y="941327"/>
                  <a:pt x="1436608" y="941327"/>
                </a:cubicBezTo>
                <a:cubicBezTo>
                  <a:pt x="1434970" y="941327"/>
                  <a:pt x="1432786" y="940781"/>
                  <a:pt x="1430055" y="939689"/>
                </a:cubicBezTo>
                <a:cubicBezTo>
                  <a:pt x="1425686" y="939416"/>
                  <a:pt x="1422410" y="937846"/>
                  <a:pt x="1420225" y="934979"/>
                </a:cubicBezTo>
                <a:cubicBezTo>
                  <a:pt x="1418041" y="932112"/>
                  <a:pt x="1416949" y="928631"/>
                  <a:pt x="1416949" y="924535"/>
                </a:cubicBezTo>
                <a:cubicBezTo>
                  <a:pt x="1416949" y="920712"/>
                  <a:pt x="1418041" y="917367"/>
                  <a:pt x="1420225" y="914500"/>
                </a:cubicBezTo>
                <a:cubicBezTo>
                  <a:pt x="1422410" y="911633"/>
                  <a:pt x="1425550" y="910063"/>
                  <a:pt x="1429646" y="909790"/>
                </a:cubicBezTo>
                <a:cubicBezTo>
                  <a:pt x="1432103" y="907606"/>
                  <a:pt x="1435789" y="906513"/>
                  <a:pt x="1440704" y="906513"/>
                </a:cubicBezTo>
                <a:close/>
                <a:moveTo>
                  <a:pt x="1657646" y="826237"/>
                </a:moveTo>
                <a:cubicBezTo>
                  <a:pt x="1662560" y="826237"/>
                  <a:pt x="1667612" y="828421"/>
                  <a:pt x="1672800" y="832790"/>
                </a:cubicBezTo>
                <a:cubicBezTo>
                  <a:pt x="1674711" y="833063"/>
                  <a:pt x="1676349" y="834428"/>
                  <a:pt x="1677715" y="836886"/>
                </a:cubicBezTo>
                <a:cubicBezTo>
                  <a:pt x="1679080" y="839343"/>
                  <a:pt x="1679763" y="842210"/>
                  <a:pt x="1679763" y="845487"/>
                </a:cubicBezTo>
                <a:cubicBezTo>
                  <a:pt x="1679763" y="848490"/>
                  <a:pt x="1679216" y="851084"/>
                  <a:pt x="1678124" y="853269"/>
                </a:cubicBezTo>
                <a:cubicBezTo>
                  <a:pt x="1679216" y="857910"/>
                  <a:pt x="1677578" y="861938"/>
                  <a:pt x="1673210" y="865351"/>
                </a:cubicBezTo>
                <a:cubicBezTo>
                  <a:pt x="1668841" y="868764"/>
                  <a:pt x="1663926" y="870471"/>
                  <a:pt x="1658465" y="870471"/>
                </a:cubicBezTo>
                <a:cubicBezTo>
                  <a:pt x="1654096" y="870471"/>
                  <a:pt x="1650205" y="869037"/>
                  <a:pt x="1646792" y="866170"/>
                </a:cubicBezTo>
                <a:cubicBezTo>
                  <a:pt x="1643379" y="863303"/>
                  <a:pt x="1641399" y="859003"/>
                  <a:pt x="1640853" y="853269"/>
                </a:cubicBezTo>
                <a:cubicBezTo>
                  <a:pt x="1638669" y="850538"/>
                  <a:pt x="1637576" y="847808"/>
                  <a:pt x="1637576" y="845077"/>
                </a:cubicBezTo>
                <a:cubicBezTo>
                  <a:pt x="1637576" y="840435"/>
                  <a:pt x="1639556" y="836135"/>
                  <a:pt x="1643515" y="832176"/>
                </a:cubicBezTo>
                <a:cubicBezTo>
                  <a:pt x="1647474" y="828216"/>
                  <a:pt x="1652185" y="826237"/>
                  <a:pt x="1657646" y="826237"/>
                </a:cubicBezTo>
                <a:close/>
                <a:moveTo>
                  <a:pt x="1456677" y="759476"/>
                </a:moveTo>
                <a:cubicBezTo>
                  <a:pt x="1454220" y="761933"/>
                  <a:pt x="1450807" y="763162"/>
                  <a:pt x="1446438" y="763162"/>
                </a:cubicBezTo>
                <a:cubicBezTo>
                  <a:pt x="1443708" y="763162"/>
                  <a:pt x="1440977" y="762480"/>
                  <a:pt x="1438247" y="761114"/>
                </a:cubicBezTo>
                <a:cubicBezTo>
                  <a:pt x="1435243" y="764118"/>
                  <a:pt x="1431557" y="765620"/>
                  <a:pt x="1427188" y="765620"/>
                </a:cubicBezTo>
                <a:cubicBezTo>
                  <a:pt x="1425823" y="765620"/>
                  <a:pt x="1423775" y="765074"/>
                  <a:pt x="1421045" y="763981"/>
                </a:cubicBezTo>
                <a:cubicBezTo>
                  <a:pt x="1416949" y="768077"/>
                  <a:pt x="1413263" y="769306"/>
                  <a:pt x="1409986" y="767667"/>
                </a:cubicBezTo>
                <a:cubicBezTo>
                  <a:pt x="1408348" y="771490"/>
                  <a:pt x="1406232" y="774084"/>
                  <a:pt x="1403638" y="775449"/>
                </a:cubicBezTo>
                <a:cubicBezTo>
                  <a:pt x="1401044" y="776815"/>
                  <a:pt x="1397426" y="777497"/>
                  <a:pt x="1392784" y="777497"/>
                </a:cubicBezTo>
                <a:cubicBezTo>
                  <a:pt x="1391692" y="780501"/>
                  <a:pt x="1389849" y="782958"/>
                  <a:pt x="1387255" y="784870"/>
                </a:cubicBezTo>
                <a:cubicBezTo>
                  <a:pt x="1384661" y="786781"/>
                  <a:pt x="1381998" y="787464"/>
                  <a:pt x="1379268" y="786918"/>
                </a:cubicBezTo>
                <a:cubicBezTo>
                  <a:pt x="1380633" y="788829"/>
                  <a:pt x="1381316" y="791013"/>
                  <a:pt x="1381316" y="793471"/>
                </a:cubicBezTo>
                <a:cubicBezTo>
                  <a:pt x="1381316" y="797566"/>
                  <a:pt x="1380087" y="801253"/>
                  <a:pt x="1377630" y="804529"/>
                </a:cubicBezTo>
                <a:cubicBezTo>
                  <a:pt x="1380906" y="807806"/>
                  <a:pt x="1382544" y="810946"/>
                  <a:pt x="1382544" y="813949"/>
                </a:cubicBezTo>
                <a:cubicBezTo>
                  <a:pt x="1382544" y="816134"/>
                  <a:pt x="1381998" y="818864"/>
                  <a:pt x="1380906" y="822141"/>
                </a:cubicBezTo>
                <a:cubicBezTo>
                  <a:pt x="1381998" y="822141"/>
                  <a:pt x="1383569" y="822755"/>
                  <a:pt x="1385617" y="823984"/>
                </a:cubicBezTo>
                <a:cubicBezTo>
                  <a:pt x="1387665" y="825213"/>
                  <a:pt x="1388825" y="826510"/>
                  <a:pt x="1389098" y="827875"/>
                </a:cubicBezTo>
                <a:cubicBezTo>
                  <a:pt x="1391282" y="827056"/>
                  <a:pt x="1394012" y="826646"/>
                  <a:pt x="1397289" y="826646"/>
                </a:cubicBezTo>
                <a:cubicBezTo>
                  <a:pt x="1403296" y="826646"/>
                  <a:pt x="1407255" y="828012"/>
                  <a:pt x="1409167" y="830742"/>
                </a:cubicBezTo>
                <a:cubicBezTo>
                  <a:pt x="1412171" y="829650"/>
                  <a:pt x="1415311" y="829104"/>
                  <a:pt x="1418587" y="829104"/>
                </a:cubicBezTo>
                <a:cubicBezTo>
                  <a:pt x="1423775" y="829104"/>
                  <a:pt x="1427871" y="830605"/>
                  <a:pt x="1430874" y="833609"/>
                </a:cubicBezTo>
                <a:cubicBezTo>
                  <a:pt x="1433059" y="831425"/>
                  <a:pt x="1436677" y="829650"/>
                  <a:pt x="1441728" y="828285"/>
                </a:cubicBezTo>
                <a:cubicBezTo>
                  <a:pt x="1446780" y="826919"/>
                  <a:pt x="1451353" y="826237"/>
                  <a:pt x="1455449" y="826237"/>
                </a:cubicBezTo>
                <a:cubicBezTo>
                  <a:pt x="1457906" y="821322"/>
                  <a:pt x="1462276" y="818455"/>
                  <a:pt x="1468555" y="817636"/>
                </a:cubicBezTo>
                <a:cubicBezTo>
                  <a:pt x="1469101" y="815724"/>
                  <a:pt x="1470603" y="813267"/>
                  <a:pt x="1473061" y="810263"/>
                </a:cubicBezTo>
                <a:cubicBezTo>
                  <a:pt x="1471968" y="808625"/>
                  <a:pt x="1471013" y="806441"/>
                  <a:pt x="1470194" y="803710"/>
                </a:cubicBezTo>
                <a:cubicBezTo>
                  <a:pt x="1469374" y="800980"/>
                  <a:pt x="1468965" y="798249"/>
                  <a:pt x="1468965" y="795519"/>
                </a:cubicBezTo>
                <a:cubicBezTo>
                  <a:pt x="1468965" y="789784"/>
                  <a:pt x="1470330" y="785552"/>
                  <a:pt x="1473061" y="782822"/>
                </a:cubicBezTo>
                <a:cubicBezTo>
                  <a:pt x="1470057" y="778999"/>
                  <a:pt x="1468555" y="774494"/>
                  <a:pt x="1468555" y="769306"/>
                </a:cubicBezTo>
                <a:cubicBezTo>
                  <a:pt x="1468555" y="765756"/>
                  <a:pt x="1469101" y="762753"/>
                  <a:pt x="1470194" y="760295"/>
                </a:cubicBezTo>
                <a:cubicBezTo>
                  <a:pt x="1468009" y="761660"/>
                  <a:pt x="1465552" y="762343"/>
                  <a:pt x="1462822" y="762343"/>
                </a:cubicBezTo>
                <a:cubicBezTo>
                  <a:pt x="1460364" y="762343"/>
                  <a:pt x="1458316" y="761387"/>
                  <a:pt x="1456677" y="759476"/>
                </a:cubicBezTo>
                <a:close/>
                <a:moveTo>
                  <a:pt x="437502" y="759476"/>
                </a:moveTo>
                <a:cubicBezTo>
                  <a:pt x="435045" y="761933"/>
                  <a:pt x="431632" y="763162"/>
                  <a:pt x="427263" y="763162"/>
                </a:cubicBezTo>
                <a:cubicBezTo>
                  <a:pt x="424533" y="763162"/>
                  <a:pt x="421802" y="762480"/>
                  <a:pt x="419072" y="761114"/>
                </a:cubicBezTo>
                <a:cubicBezTo>
                  <a:pt x="416068" y="764118"/>
                  <a:pt x="412382" y="765620"/>
                  <a:pt x="408013" y="765620"/>
                </a:cubicBezTo>
                <a:cubicBezTo>
                  <a:pt x="406648" y="765620"/>
                  <a:pt x="404600" y="765074"/>
                  <a:pt x="401870" y="763981"/>
                </a:cubicBezTo>
                <a:cubicBezTo>
                  <a:pt x="397774" y="768077"/>
                  <a:pt x="394088" y="769306"/>
                  <a:pt x="390811" y="767667"/>
                </a:cubicBezTo>
                <a:cubicBezTo>
                  <a:pt x="389173" y="771490"/>
                  <a:pt x="387057" y="774084"/>
                  <a:pt x="384463" y="775449"/>
                </a:cubicBezTo>
                <a:cubicBezTo>
                  <a:pt x="381869" y="776815"/>
                  <a:pt x="378251" y="777497"/>
                  <a:pt x="373609" y="777497"/>
                </a:cubicBezTo>
                <a:cubicBezTo>
                  <a:pt x="372517" y="780501"/>
                  <a:pt x="370674" y="782958"/>
                  <a:pt x="368080" y="784870"/>
                </a:cubicBezTo>
                <a:cubicBezTo>
                  <a:pt x="365485" y="786781"/>
                  <a:pt x="362823" y="787464"/>
                  <a:pt x="360093" y="786918"/>
                </a:cubicBezTo>
                <a:cubicBezTo>
                  <a:pt x="361458" y="788829"/>
                  <a:pt x="362141" y="791013"/>
                  <a:pt x="362141" y="793471"/>
                </a:cubicBezTo>
                <a:cubicBezTo>
                  <a:pt x="362141" y="797566"/>
                  <a:pt x="360912" y="801253"/>
                  <a:pt x="358455" y="804529"/>
                </a:cubicBezTo>
                <a:cubicBezTo>
                  <a:pt x="361731" y="807806"/>
                  <a:pt x="363369" y="810946"/>
                  <a:pt x="363369" y="813949"/>
                </a:cubicBezTo>
                <a:cubicBezTo>
                  <a:pt x="363369" y="816134"/>
                  <a:pt x="362823" y="818864"/>
                  <a:pt x="361731" y="822141"/>
                </a:cubicBezTo>
                <a:cubicBezTo>
                  <a:pt x="362823" y="822141"/>
                  <a:pt x="364393" y="822755"/>
                  <a:pt x="366441" y="823984"/>
                </a:cubicBezTo>
                <a:cubicBezTo>
                  <a:pt x="368489" y="825213"/>
                  <a:pt x="369650" y="826510"/>
                  <a:pt x="369923" y="827875"/>
                </a:cubicBezTo>
                <a:cubicBezTo>
                  <a:pt x="372107" y="827056"/>
                  <a:pt x="374838" y="826646"/>
                  <a:pt x="378114" y="826646"/>
                </a:cubicBezTo>
                <a:cubicBezTo>
                  <a:pt x="384121" y="826646"/>
                  <a:pt x="388080" y="828012"/>
                  <a:pt x="389992" y="830742"/>
                </a:cubicBezTo>
                <a:cubicBezTo>
                  <a:pt x="392995" y="829650"/>
                  <a:pt x="396136" y="829104"/>
                  <a:pt x="399412" y="829104"/>
                </a:cubicBezTo>
                <a:cubicBezTo>
                  <a:pt x="404600" y="829104"/>
                  <a:pt x="408696" y="830605"/>
                  <a:pt x="411699" y="833609"/>
                </a:cubicBezTo>
                <a:cubicBezTo>
                  <a:pt x="413884" y="831425"/>
                  <a:pt x="417502" y="829650"/>
                  <a:pt x="422553" y="828285"/>
                </a:cubicBezTo>
                <a:cubicBezTo>
                  <a:pt x="427605" y="826919"/>
                  <a:pt x="432178" y="826237"/>
                  <a:pt x="436274" y="826237"/>
                </a:cubicBezTo>
                <a:cubicBezTo>
                  <a:pt x="438731" y="821322"/>
                  <a:pt x="443100" y="818455"/>
                  <a:pt x="449380" y="817636"/>
                </a:cubicBezTo>
                <a:cubicBezTo>
                  <a:pt x="449926" y="815724"/>
                  <a:pt x="451428" y="813267"/>
                  <a:pt x="453886" y="810263"/>
                </a:cubicBezTo>
                <a:cubicBezTo>
                  <a:pt x="452793" y="808625"/>
                  <a:pt x="451838" y="806441"/>
                  <a:pt x="451019" y="803710"/>
                </a:cubicBezTo>
                <a:cubicBezTo>
                  <a:pt x="450199" y="800980"/>
                  <a:pt x="449790" y="798249"/>
                  <a:pt x="449790" y="795519"/>
                </a:cubicBezTo>
                <a:cubicBezTo>
                  <a:pt x="449790" y="789784"/>
                  <a:pt x="451155" y="785552"/>
                  <a:pt x="453886" y="782822"/>
                </a:cubicBezTo>
                <a:cubicBezTo>
                  <a:pt x="450882" y="778999"/>
                  <a:pt x="449380" y="774494"/>
                  <a:pt x="449380" y="769306"/>
                </a:cubicBezTo>
                <a:cubicBezTo>
                  <a:pt x="449380" y="765756"/>
                  <a:pt x="449926" y="762753"/>
                  <a:pt x="451019" y="760295"/>
                </a:cubicBezTo>
                <a:cubicBezTo>
                  <a:pt x="448834" y="761660"/>
                  <a:pt x="446377" y="762343"/>
                  <a:pt x="443646" y="762343"/>
                </a:cubicBezTo>
                <a:cubicBezTo>
                  <a:pt x="441189" y="762343"/>
                  <a:pt x="439141" y="761387"/>
                  <a:pt x="437502" y="759476"/>
                </a:cubicBezTo>
                <a:close/>
                <a:moveTo>
                  <a:pt x="829980" y="677971"/>
                </a:moveTo>
                <a:cubicBezTo>
                  <a:pt x="828888" y="680155"/>
                  <a:pt x="826021" y="682612"/>
                  <a:pt x="821379" y="685343"/>
                </a:cubicBezTo>
                <a:cubicBezTo>
                  <a:pt x="816738" y="688073"/>
                  <a:pt x="812778" y="689712"/>
                  <a:pt x="809502" y="690258"/>
                </a:cubicBezTo>
                <a:cubicBezTo>
                  <a:pt x="809228" y="692988"/>
                  <a:pt x="807931" y="695446"/>
                  <a:pt x="805610" y="697630"/>
                </a:cubicBezTo>
                <a:cubicBezTo>
                  <a:pt x="803290" y="699815"/>
                  <a:pt x="800354" y="701453"/>
                  <a:pt x="796805" y="702545"/>
                </a:cubicBezTo>
                <a:cubicBezTo>
                  <a:pt x="796805" y="705002"/>
                  <a:pt x="795781" y="708279"/>
                  <a:pt x="793733" y="712375"/>
                </a:cubicBezTo>
                <a:cubicBezTo>
                  <a:pt x="791685" y="716471"/>
                  <a:pt x="789569" y="719338"/>
                  <a:pt x="787384" y="720976"/>
                </a:cubicBezTo>
                <a:lnTo>
                  <a:pt x="787794" y="727120"/>
                </a:lnTo>
                <a:cubicBezTo>
                  <a:pt x="787794" y="732307"/>
                  <a:pt x="787179" y="737086"/>
                  <a:pt x="785951" y="741455"/>
                </a:cubicBezTo>
                <a:cubicBezTo>
                  <a:pt x="784722" y="745823"/>
                  <a:pt x="782743" y="748417"/>
                  <a:pt x="780012" y="749237"/>
                </a:cubicBezTo>
                <a:cubicBezTo>
                  <a:pt x="781923" y="750875"/>
                  <a:pt x="783425" y="753401"/>
                  <a:pt x="784517" y="756814"/>
                </a:cubicBezTo>
                <a:cubicBezTo>
                  <a:pt x="785610" y="760227"/>
                  <a:pt x="786156" y="763845"/>
                  <a:pt x="786156" y="767667"/>
                </a:cubicBezTo>
                <a:cubicBezTo>
                  <a:pt x="786156" y="773675"/>
                  <a:pt x="785200" y="778453"/>
                  <a:pt x="783288" y="782003"/>
                </a:cubicBezTo>
                <a:cubicBezTo>
                  <a:pt x="785473" y="783095"/>
                  <a:pt x="787657" y="785211"/>
                  <a:pt x="789842" y="788351"/>
                </a:cubicBezTo>
                <a:cubicBezTo>
                  <a:pt x="792026" y="791491"/>
                  <a:pt x="793118" y="794972"/>
                  <a:pt x="793118" y="798795"/>
                </a:cubicBezTo>
                <a:cubicBezTo>
                  <a:pt x="793118" y="800707"/>
                  <a:pt x="792709" y="802891"/>
                  <a:pt x="791890" y="805348"/>
                </a:cubicBezTo>
                <a:cubicBezTo>
                  <a:pt x="793255" y="806168"/>
                  <a:pt x="795030" y="808761"/>
                  <a:pt x="797214" y="813130"/>
                </a:cubicBezTo>
                <a:cubicBezTo>
                  <a:pt x="799399" y="817499"/>
                  <a:pt x="800627" y="820366"/>
                  <a:pt x="800900" y="821731"/>
                </a:cubicBezTo>
                <a:cubicBezTo>
                  <a:pt x="804996" y="822004"/>
                  <a:pt x="809023" y="822824"/>
                  <a:pt x="812983" y="824189"/>
                </a:cubicBezTo>
                <a:cubicBezTo>
                  <a:pt x="816942" y="825554"/>
                  <a:pt x="819741" y="827602"/>
                  <a:pt x="821379" y="830332"/>
                </a:cubicBezTo>
                <a:cubicBezTo>
                  <a:pt x="825475" y="827875"/>
                  <a:pt x="829434" y="826646"/>
                  <a:pt x="833257" y="826646"/>
                </a:cubicBezTo>
                <a:cubicBezTo>
                  <a:pt x="838445" y="826646"/>
                  <a:pt x="843496" y="828558"/>
                  <a:pt x="848411" y="832380"/>
                </a:cubicBezTo>
                <a:cubicBezTo>
                  <a:pt x="850869" y="829377"/>
                  <a:pt x="854555" y="827875"/>
                  <a:pt x="859470" y="827875"/>
                </a:cubicBezTo>
                <a:cubicBezTo>
                  <a:pt x="863566" y="827875"/>
                  <a:pt x="866432" y="828421"/>
                  <a:pt x="868071" y="829513"/>
                </a:cubicBezTo>
                <a:cubicBezTo>
                  <a:pt x="868890" y="828421"/>
                  <a:pt x="871006" y="826715"/>
                  <a:pt x="874419" y="824394"/>
                </a:cubicBezTo>
                <a:cubicBezTo>
                  <a:pt x="877832" y="822073"/>
                  <a:pt x="881314" y="820366"/>
                  <a:pt x="884863" y="819274"/>
                </a:cubicBezTo>
                <a:cubicBezTo>
                  <a:pt x="881587" y="815997"/>
                  <a:pt x="879948" y="809854"/>
                  <a:pt x="879948" y="800843"/>
                </a:cubicBezTo>
                <a:cubicBezTo>
                  <a:pt x="879948" y="794836"/>
                  <a:pt x="880767" y="789375"/>
                  <a:pt x="882406" y="784460"/>
                </a:cubicBezTo>
                <a:cubicBezTo>
                  <a:pt x="880221" y="780091"/>
                  <a:pt x="879129" y="775996"/>
                  <a:pt x="879129" y="772173"/>
                </a:cubicBezTo>
                <a:cubicBezTo>
                  <a:pt x="879129" y="768623"/>
                  <a:pt x="879812" y="765756"/>
                  <a:pt x="881177" y="763572"/>
                </a:cubicBezTo>
                <a:cubicBezTo>
                  <a:pt x="880085" y="761660"/>
                  <a:pt x="879539" y="759066"/>
                  <a:pt x="879539" y="755790"/>
                </a:cubicBezTo>
                <a:cubicBezTo>
                  <a:pt x="879539" y="751148"/>
                  <a:pt x="880494" y="747052"/>
                  <a:pt x="882406" y="743503"/>
                </a:cubicBezTo>
                <a:cubicBezTo>
                  <a:pt x="880767" y="740499"/>
                  <a:pt x="879948" y="736813"/>
                  <a:pt x="879948" y="732444"/>
                </a:cubicBezTo>
                <a:cubicBezTo>
                  <a:pt x="879948" y="730533"/>
                  <a:pt x="880221" y="728485"/>
                  <a:pt x="880767" y="726300"/>
                </a:cubicBezTo>
                <a:cubicBezTo>
                  <a:pt x="878310" y="723024"/>
                  <a:pt x="877081" y="718382"/>
                  <a:pt x="877081" y="712375"/>
                </a:cubicBezTo>
                <a:cubicBezTo>
                  <a:pt x="877081" y="708279"/>
                  <a:pt x="877764" y="704593"/>
                  <a:pt x="879129" y="701316"/>
                </a:cubicBezTo>
                <a:cubicBezTo>
                  <a:pt x="877491" y="700224"/>
                  <a:pt x="876126" y="698245"/>
                  <a:pt x="875033" y="695377"/>
                </a:cubicBezTo>
                <a:cubicBezTo>
                  <a:pt x="873941" y="692510"/>
                  <a:pt x="873259" y="689848"/>
                  <a:pt x="872986" y="687391"/>
                </a:cubicBezTo>
                <a:cubicBezTo>
                  <a:pt x="869709" y="687664"/>
                  <a:pt x="866432" y="687186"/>
                  <a:pt x="863156" y="685957"/>
                </a:cubicBezTo>
                <a:cubicBezTo>
                  <a:pt x="859879" y="684729"/>
                  <a:pt x="857695" y="683022"/>
                  <a:pt x="856602" y="680838"/>
                </a:cubicBezTo>
                <a:cubicBezTo>
                  <a:pt x="853053" y="682749"/>
                  <a:pt x="849503" y="683705"/>
                  <a:pt x="845953" y="683705"/>
                </a:cubicBezTo>
                <a:cubicBezTo>
                  <a:pt x="840766" y="683705"/>
                  <a:pt x="835441" y="681793"/>
                  <a:pt x="829980" y="677971"/>
                </a:cubicBezTo>
                <a:close/>
                <a:moveTo>
                  <a:pt x="1447667" y="651348"/>
                </a:moveTo>
                <a:cubicBezTo>
                  <a:pt x="1454493" y="651348"/>
                  <a:pt x="1460568" y="652986"/>
                  <a:pt x="1465893" y="656263"/>
                </a:cubicBezTo>
                <a:cubicBezTo>
                  <a:pt x="1471217" y="659540"/>
                  <a:pt x="1474289" y="663908"/>
                  <a:pt x="1475109" y="669369"/>
                </a:cubicBezTo>
                <a:cubicBezTo>
                  <a:pt x="1480023" y="671008"/>
                  <a:pt x="1483778" y="673533"/>
                  <a:pt x="1486372" y="676947"/>
                </a:cubicBezTo>
                <a:cubicBezTo>
                  <a:pt x="1488966" y="680360"/>
                  <a:pt x="1490536" y="685070"/>
                  <a:pt x="1491082" y="691077"/>
                </a:cubicBezTo>
                <a:cubicBezTo>
                  <a:pt x="1494631" y="694627"/>
                  <a:pt x="1497225" y="698791"/>
                  <a:pt x="1498864" y="703569"/>
                </a:cubicBezTo>
                <a:cubicBezTo>
                  <a:pt x="1500502" y="708347"/>
                  <a:pt x="1501321" y="713194"/>
                  <a:pt x="1501321" y="718109"/>
                </a:cubicBezTo>
                <a:cubicBezTo>
                  <a:pt x="1501321" y="724389"/>
                  <a:pt x="1500229" y="729441"/>
                  <a:pt x="1498044" y="733263"/>
                </a:cubicBezTo>
                <a:cubicBezTo>
                  <a:pt x="1499956" y="735994"/>
                  <a:pt x="1501595" y="740089"/>
                  <a:pt x="1502960" y="745550"/>
                </a:cubicBezTo>
                <a:cubicBezTo>
                  <a:pt x="1504325" y="751011"/>
                  <a:pt x="1505008" y="756336"/>
                  <a:pt x="1505008" y="761524"/>
                </a:cubicBezTo>
                <a:cubicBezTo>
                  <a:pt x="1505008" y="763708"/>
                  <a:pt x="1504734" y="766439"/>
                  <a:pt x="1504189" y="769715"/>
                </a:cubicBezTo>
                <a:cubicBezTo>
                  <a:pt x="1506100" y="773811"/>
                  <a:pt x="1507055" y="776542"/>
                  <a:pt x="1507055" y="777907"/>
                </a:cubicBezTo>
                <a:cubicBezTo>
                  <a:pt x="1507055" y="778726"/>
                  <a:pt x="1506646" y="780637"/>
                  <a:pt x="1505826" y="783641"/>
                </a:cubicBezTo>
                <a:cubicBezTo>
                  <a:pt x="1506100" y="784733"/>
                  <a:pt x="1506373" y="786030"/>
                  <a:pt x="1506646" y="787532"/>
                </a:cubicBezTo>
                <a:cubicBezTo>
                  <a:pt x="1506919" y="789034"/>
                  <a:pt x="1507055" y="790877"/>
                  <a:pt x="1507055" y="793061"/>
                </a:cubicBezTo>
                <a:cubicBezTo>
                  <a:pt x="1507055" y="797157"/>
                  <a:pt x="1505554" y="800843"/>
                  <a:pt x="1502550" y="804120"/>
                </a:cubicBezTo>
                <a:cubicBezTo>
                  <a:pt x="1503643" y="807123"/>
                  <a:pt x="1504189" y="810809"/>
                  <a:pt x="1504189" y="815178"/>
                </a:cubicBezTo>
                <a:cubicBezTo>
                  <a:pt x="1504189" y="820912"/>
                  <a:pt x="1502823" y="825554"/>
                  <a:pt x="1500092" y="829104"/>
                </a:cubicBezTo>
                <a:cubicBezTo>
                  <a:pt x="1500639" y="830196"/>
                  <a:pt x="1500912" y="831971"/>
                  <a:pt x="1500912" y="834428"/>
                </a:cubicBezTo>
                <a:cubicBezTo>
                  <a:pt x="1500912" y="840162"/>
                  <a:pt x="1498591" y="844941"/>
                  <a:pt x="1493949" y="848763"/>
                </a:cubicBezTo>
                <a:cubicBezTo>
                  <a:pt x="1492857" y="852586"/>
                  <a:pt x="1490809" y="855521"/>
                  <a:pt x="1487805" y="857569"/>
                </a:cubicBezTo>
                <a:cubicBezTo>
                  <a:pt x="1484802" y="859617"/>
                  <a:pt x="1481525" y="860641"/>
                  <a:pt x="1477975" y="860641"/>
                </a:cubicBezTo>
                <a:cubicBezTo>
                  <a:pt x="1474426" y="860641"/>
                  <a:pt x="1471559" y="859549"/>
                  <a:pt x="1469374" y="857364"/>
                </a:cubicBezTo>
                <a:cubicBezTo>
                  <a:pt x="1462276" y="860368"/>
                  <a:pt x="1456541" y="861870"/>
                  <a:pt x="1452173" y="861870"/>
                </a:cubicBezTo>
                <a:cubicBezTo>
                  <a:pt x="1449988" y="861870"/>
                  <a:pt x="1448350" y="861733"/>
                  <a:pt x="1447257" y="861460"/>
                </a:cubicBezTo>
                <a:cubicBezTo>
                  <a:pt x="1440158" y="863645"/>
                  <a:pt x="1434151" y="864737"/>
                  <a:pt x="1429236" y="864737"/>
                </a:cubicBezTo>
                <a:cubicBezTo>
                  <a:pt x="1425686" y="864737"/>
                  <a:pt x="1420771" y="864054"/>
                  <a:pt x="1414491" y="862689"/>
                </a:cubicBezTo>
                <a:cubicBezTo>
                  <a:pt x="1410669" y="864873"/>
                  <a:pt x="1406983" y="865965"/>
                  <a:pt x="1403433" y="865965"/>
                </a:cubicBezTo>
                <a:cubicBezTo>
                  <a:pt x="1400157" y="865965"/>
                  <a:pt x="1397153" y="865010"/>
                  <a:pt x="1394422" y="863098"/>
                </a:cubicBezTo>
                <a:cubicBezTo>
                  <a:pt x="1393057" y="863372"/>
                  <a:pt x="1391009" y="863508"/>
                  <a:pt x="1388278" y="863508"/>
                </a:cubicBezTo>
                <a:cubicBezTo>
                  <a:pt x="1377630" y="863508"/>
                  <a:pt x="1369438" y="858730"/>
                  <a:pt x="1363704" y="849173"/>
                </a:cubicBezTo>
                <a:cubicBezTo>
                  <a:pt x="1353328" y="843166"/>
                  <a:pt x="1348140" y="834155"/>
                  <a:pt x="1348140" y="822141"/>
                </a:cubicBezTo>
                <a:cubicBezTo>
                  <a:pt x="1348140" y="819137"/>
                  <a:pt x="1348277" y="816816"/>
                  <a:pt x="1348550" y="815178"/>
                </a:cubicBezTo>
                <a:cubicBezTo>
                  <a:pt x="1346092" y="813540"/>
                  <a:pt x="1344864" y="810127"/>
                  <a:pt x="1344864" y="804939"/>
                </a:cubicBezTo>
                <a:cubicBezTo>
                  <a:pt x="1344864" y="801389"/>
                  <a:pt x="1345546" y="798249"/>
                  <a:pt x="1346912" y="795519"/>
                </a:cubicBezTo>
                <a:cubicBezTo>
                  <a:pt x="1345819" y="790604"/>
                  <a:pt x="1345273" y="787464"/>
                  <a:pt x="1345273" y="786098"/>
                </a:cubicBezTo>
                <a:cubicBezTo>
                  <a:pt x="1345273" y="778180"/>
                  <a:pt x="1349096" y="771081"/>
                  <a:pt x="1356741" y="764800"/>
                </a:cubicBezTo>
                <a:cubicBezTo>
                  <a:pt x="1359745" y="758520"/>
                  <a:pt x="1363226" y="754288"/>
                  <a:pt x="1367185" y="752104"/>
                </a:cubicBezTo>
                <a:cubicBezTo>
                  <a:pt x="1371145" y="749919"/>
                  <a:pt x="1376128" y="748281"/>
                  <a:pt x="1382135" y="747189"/>
                </a:cubicBezTo>
                <a:cubicBezTo>
                  <a:pt x="1383773" y="742547"/>
                  <a:pt x="1387596" y="739407"/>
                  <a:pt x="1393603" y="737768"/>
                </a:cubicBezTo>
                <a:cubicBezTo>
                  <a:pt x="1399610" y="736130"/>
                  <a:pt x="1405481" y="735584"/>
                  <a:pt x="1411215" y="736130"/>
                </a:cubicBezTo>
                <a:cubicBezTo>
                  <a:pt x="1412853" y="735038"/>
                  <a:pt x="1415174" y="734014"/>
                  <a:pt x="1418178" y="733058"/>
                </a:cubicBezTo>
                <a:cubicBezTo>
                  <a:pt x="1421181" y="732103"/>
                  <a:pt x="1424185" y="731625"/>
                  <a:pt x="1427188" y="731625"/>
                </a:cubicBezTo>
                <a:cubicBezTo>
                  <a:pt x="1430465" y="731625"/>
                  <a:pt x="1433332" y="732171"/>
                  <a:pt x="1435789" y="733263"/>
                </a:cubicBezTo>
                <a:cubicBezTo>
                  <a:pt x="1436335" y="732717"/>
                  <a:pt x="1437701" y="732444"/>
                  <a:pt x="1439885" y="732444"/>
                </a:cubicBezTo>
                <a:cubicBezTo>
                  <a:pt x="1441523" y="732444"/>
                  <a:pt x="1443162" y="732581"/>
                  <a:pt x="1444800" y="732854"/>
                </a:cubicBezTo>
                <a:cubicBezTo>
                  <a:pt x="1446438" y="733127"/>
                  <a:pt x="1447531" y="733536"/>
                  <a:pt x="1448076" y="734082"/>
                </a:cubicBezTo>
                <a:cubicBezTo>
                  <a:pt x="1451899" y="729167"/>
                  <a:pt x="1456404" y="726710"/>
                  <a:pt x="1461592" y="726710"/>
                </a:cubicBezTo>
                <a:cubicBezTo>
                  <a:pt x="1463231" y="726710"/>
                  <a:pt x="1464869" y="727120"/>
                  <a:pt x="1466507" y="727939"/>
                </a:cubicBezTo>
                <a:lnTo>
                  <a:pt x="1466507" y="726710"/>
                </a:lnTo>
                <a:cubicBezTo>
                  <a:pt x="1466507" y="722068"/>
                  <a:pt x="1467464" y="718792"/>
                  <a:pt x="1469374" y="716880"/>
                </a:cubicBezTo>
                <a:cubicBezTo>
                  <a:pt x="1466644" y="716061"/>
                  <a:pt x="1463709" y="713672"/>
                  <a:pt x="1460568" y="709713"/>
                </a:cubicBezTo>
                <a:cubicBezTo>
                  <a:pt x="1457428" y="705753"/>
                  <a:pt x="1455586" y="702135"/>
                  <a:pt x="1455039" y="698859"/>
                </a:cubicBezTo>
                <a:cubicBezTo>
                  <a:pt x="1450670" y="696948"/>
                  <a:pt x="1447667" y="693807"/>
                  <a:pt x="1446028" y="689439"/>
                </a:cubicBezTo>
                <a:cubicBezTo>
                  <a:pt x="1442752" y="691896"/>
                  <a:pt x="1438929" y="693125"/>
                  <a:pt x="1434560" y="693125"/>
                </a:cubicBezTo>
                <a:cubicBezTo>
                  <a:pt x="1431557" y="693125"/>
                  <a:pt x="1428690" y="692306"/>
                  <a:pt x="1425959" y="690667"/>
                </a:cubicBezTo>
                <a:cubicBezTo>
                  <a:pt x="1421318" y="692033"/>
                  <a:pt x="1418314" y="692579"/>
                  <a:pt x="1416949" y="692306"/>
                </a:cubicBezTo>
                <a:cubicBezTo>
                  <a:pt x="1413126" y="695036"/>
                  <a:pt x="1408894" y="696401"/>
                  <a:pt x="1404252" y="696401"/>
                </a:cubicBezTo>
                <a:cubicBezTo>
                  <a:pt x="1400157" y="701862"/>
                  <a:pt x="1395378" y="704320"/>
                  <a:pt x="1389917" y="703774"/>
                </a:cubicBezTo>
                <a:cubicBezTo>
                  <a:pt x="1387459" y="708143"/>
                  <a:pt x="1384114" y="711965"/>
                  <a:pt x="1379882" y="715242"/>
                </a:cubicBezTo>
                <a:cubicBezTo>
                  <a:pt x="1375650" y="718518"/>
                  <a:pt x="1371349" y="720157"/>
                  <a:pt x="1366981" y="720157"/>
                </a:cubicBezTo>
                <a:cubicBezTo>
                  <a:pt x="1362066" y="720157"/>
                  <a:pt x="1358106" y="717836"/>
                  <a:pt x="1355103" y="713194"/>
                </a:cubicBezTo>
                <a:cubicBezTo>
                  <a:pt x="1352919" y="709644"/>
                  <a:pt x="1351826" y="706231"/>
                  <a:pt x="1351826" y="702955"/>
                </a:cubicBezTo>
                <a:cubicBezTo>
                  <a:pt x="1351826" y="698040"/>
                  <a:pt x="1353465" y="693944"/>
                  <a:pt x="1356741" y="690667"/>
                </a:cubicBezTo>
                <a:cubicBezTo>
                  <a:pt x="1357561" y="686572"/>
                  <a:pt x="1359472" y="682681"/>
                  <a:pt x="1362475" y="678994"/>
                </a:cubicBezTo>
                <a:cubicBezTo>
                  <a:pt x="1365479" y="675308"/>
                  <a:pt x="1368824" y="672441"/>
                  <a:pt x="1372510" y="670393"/>
                </a:cubicBezTo>
                <a:cubicBezTo>
                  <a:pt x="1376196" y="668346"/>
                  <a:pt x="1379131" y="667595"/>
                  <a:pt x="1381316" y="668141"/>
                </a:cubicBezTo>
                <a:cubicBezTo>
                  <a:pt x="1383227" y="665137"/>
                  <a:pt x="1387050" y="662338"/>
                  <a:pt x="1392784" y="659744"/>
                </a:cubicBezTo>
                <a:cubicBezTo>
                  <a:pt x="1398518" y="657151"/>
                  <a:pt x="1403842" y="655854"/>
                  <a:pt x="1408757" y="655854"/>
                </a:cubicBezTo>
                <a:cubicBezTo>
                  <a:pt x="1409849" y="655854"/>
                  <a:pt x="1411488" y="656127"/>
                  <a:pt x="1413673" y="656673"/>
                </a:cubicBezTo>
                <a:cubicBezTo>
                  <a:pt x="1416676" y="653396"/>
                  <a:pt x="1420635" y="651758"/>
                  <a:pt x="1425550" y="651758"/>
                </a:cubicBezTo>
                <a:cubicBezTo>
                  <a:pt x="1429372" y="651758"/>
                  <a:pt x="1432103" y="652850"/>
                  <a:pt x="1433741" y="655034"/>
                </a:cubicBezTo>
                <a:cubicBezTo>
                  <a:pt x="1437291" y="652577"/>
                  <a:pt x="1441933" y="651348"/>
                  <a:pt x="1447667" y="651348"/>
                </a:cubicBezTo>
                <a:close/>
                <a:moveTo>
                  <a:pt x="428492" y="651348"/>
                </a:moveTo>
                <a:cubicBezTo>
                  <a:pt x="435318" y="651348"/>
                  <a:pt x="441394" y="652986"/>
                  <a:pt x="446718" y="656263"/>
                </a:cubicBezTo>
                <a:cubicBezTo>
                  <a:pt x="452043" y="659540"/>
                  <a:pt x="455114" y="663908"/>
                  <a:pt x="455933" y="669369"/>
                </a:cubicBezTo>
                <a:cubicBezTo>
                  <a:pt x="460848" y="671008"/>
                  <a:pt x="464603" y="673533"/>
                  <a:pt x="467197" y="676947"/>
                </a:cubicBezTo>
                <a:cubicBezTo>
                  <a:pt x="469791" y="680360"/>
                  <a:pt x="471361" y="685070"/>
                  <a:pt x="471907" y="691077"/>
                </a:cubicBezTo>
                <a:cubicBezTo>
                  <a:pt x="475457" y="694627"/>
                  <a:pt x="478050" y="698791"/>
                  <a:pt x="479689" y="703569"/>
                </a:cubicBezTo>
                <a:cubicBezTo>
                  <a:pt x="481327" y="708347"/>
                  <a:pt x="482146" y="713194"/>
                  <a:pt x="482146" y="718109"/>
                </a:cubicBezTo>
                <a:cubicBezTo>
                  <a:pt x="482146" y="724389"/>
                  <a:pt x="481054" y="729441"/>
                  <a:pt x="478870" y="733263"/>
                </a:cubicBezTo>
                <a:cubicBezTo>
                  <a:pt x="480781" y="735994"/>
                  <a:pt x="482419" y="740089"/>
                  <a:pt x="483785" y="745550"/>
                </a:cubicBezTo>
                <a:cubicBezTo>
                  <a:pt x="485150" y="751011"/>
                  <a:pt x="485832" y="756336"/>
                  <a:pt x="485832" y="761524"/>
                </a:cubicBezTo>
                <a:cubicBezTo>
                  <a:pt x="485832" y="763708"/>
                  <a:pt x="485559" y="766439"/>
                  <a:pt x="485013" y="769715"/>
                </a:cubicBezTo>
                <a:cubicBezTo>
                  <a:pt x="486924" y="773811"/>
                  <a:pt x="487880" y="776542"/>
                  <a:pt x="487880" y="777907"/>
                </a:cubicBezTo>
                <a:cubicBezTo>
                  <a:pt x="487880" y="778726"/>
                  <a:pt x="487471" y="780637"/>
                  <a:pt x="486652" y="783641"/>
                </a:cubicBezTo>
                <a:cubicBezTo>
                  <a:pt x="486924" y="784733"/>
                  <a:pt x="487197" y="786030"/>
                  <a:pt x="487471" y="787532"/>
                </a:cubicBezTo>
                <a:cubicBezTo>
                  <a:pt x="487744" y="789034"/>
                  <a:pt x="487880" y="790877"/>
                  <a:pt x="487880" y="793061"/>
                </a:cubicBezTo>
                <a:cubicBezTo>
                  <a:pt x="487880" y="797157"/>
                  <a:pt x="486379" y="800843"/>
                  <a:pt x="483375" y="804120"/>
                </a:cubicBezTo>
                <a:cubicBezTo>
                  <a:pt x="484467" y="807123"/>
                  <a:pt x="485013" y="810809"/>
                  <a:pt x="485013" y="815178"/>
                </a:cubicBezTo>
                <a:cubicBezTo>
                  <a:pt x="485013" y="820912"/>
                  <a:pt x="483648" y="825554"/>
                  <a:pt x="480917" y="829104"/>
                </a:cubicBezTo>
                <a:cubicBezTo>
                  <a:pt x="481464" y="830196"/>
                  <a:pt x="481737" y="831971"/>
                  <a:pt x="481737" y="834428"/>
                </a:cubicBezTo>
                <a:cubicBezTo>
                  <a:pt x="481737" y="840162"/>
                  <a:pt x="479416" y="844941"/>
                  <a:pt x="474774" y="848763"/>
                </a:cubicBezTo>
                <a:cubicBezTo>
                  <a:pt x="473682" y="852586"/>
                  <a:pt x="471634" y="855521"/>
                  <a:pt x="468630" y="857569"/>
                </a:cubicBezTo>
                <a:cubicBezTo>
                  <a:pt x="465627" y="859617"/>
                  <a:pt x="462350" y="860641"/>
                  <a:pt x="458800" y="860641"/>
                </a:cubicBezTo>
                <a:cubicBezTo>
                  <a:pt x="455251" y="860641"/>
                  <a:pt x="452384" y="859549"/>
                  <a:pt x="450199" y="857364"/>
                </a:cubicBezTo>
                <a:cubicBezTo>
                  <a:pt x="443100" y="860368"/>
                  <a:pt x="437366" y="861870"/>
                  <a:pt x="432997" y="861870"/>
                </a:cubicBezTo>
                <a:cubicBezTo>
                  <a:pt x="430813" y="861870"/>
                  <a:pt x="429174" y="861733"/>
                  <a:pt x="428082" y="861460"/>
                </a:cubicBezTo>
                <a:cubicBezTo>
                  <a:pt x="420983" y="863645"/>
                  <a:pt x="414976" y="864737"/>
                  <a:pt x="410061" y="864737"/>
                </a:cubicBezTo>
                <a:cubicBezTo>
                  <a:pt x="406511" y="864737"/>
                  <a:pt x="401596" y="864054"/>
                  <a:pt x="395316" y="862689"/>
                </a:cubicBezTo>
                <a:cubicBezTo>
                  <a:pt x="391493" y="864873"/>
                  <a:pt x="387807" y="865965"/>
                  <a:pt x="384258" y="865965"/>
                </a:cubicBezTo>
                <a:cubicBezTo>
                  <a:pt x="380981" y="865965"/>
                  <a:pt x="377978" y="865010"/>
                  <a:pt x="375247" y="863098"/>
                </a:cubicBezTo>
                <a:cubicBezTo>
                  <a:pt x="373882" y="863372"/>
                  <a:pt x="371834" y="863508"/>
                  <a:pt x="369104" y="863508"/>
                </a:cubicBezTo>
                <a:cubicBezTo>
                  <a:pt x="358455" y="863508"/>
                  <a:pt x="350263" y="858730"/>
                  <a:pt x="344529" y="849173"/>
                </a:cubicBezTo>
                <a:cubicBezTo>
                  <a:pt x="334153" y="843166"/>
                  <a:pt x="328965" y="834155"/>
                  <a:pt x="328965" y="822141"/>
                </a:cubicBezTo>
                <a:cubicBezTo>
                  <a:pt x="328965" y="819137"/>
                  <a:pt x="329102" y="816816"/>
                  <a:pt x="329375" y="815178"/>
                </a:cubicBezTo>
                <a:cubicBezTo>
                  <a:pt x="326917" y="813540"/>
                  <a:pt x="325689" y="810127"/>
                  <a:pt x="325689" y="804939"/>
                </a:cubicBezTo>
                <a:cubicBezTo>
                  <a:pt x="325689" y="801389"/>
                  <a:pt x="326371" y="798249"/>
                  <a:pt x="327736" y="795519"/>
                </a:cubicBezTo>
                <a:cubicBezTo>
                  <a:pt x="326644" y="790604"/>
                  <a:pt x="326098" y="787464"/>
                  <a:pt x="326098" y="786098"/>
                </a:cubicBezTo>
                <a:cubicBezTo>
                  <a:pt x="326098" y="778180"/>
                  <a:pt x="329921" y="771081"/>
                  <a:pt x="337566" y="764800"/>
                </a:cubicBezTo>
                <a:cubicBezTo>
                  <a:pt x="340570" y="758520"/>
                  <a:pt x="344051" y="754288"/>
                  <a:pt x="348010" y="752104"/>
                </a:cubicBezTo>
                <a:cubicBezTo>
                  <a:pt x="351970" y="749919"/>
                  <a:pt x="356953" y="748281"/>
                  <a:pt x="362960" y="747189"/>
                </a:cubicBezTo>
                <a:cubicBezTo>
                  <a:pt x="364598" y="742547"/>
                  <a:pt x="368421" y="739407"/>
                  <a:pt x="374428" y="737768"/>
                </a:cubicBezTo>
                <a:cubicBezTo>
                  <a:pt x="380435" y="736130"/>
                  <a:pt x="386306" y="735584"/>
                  <a:pt x="392040" y="736130"/>
                </a:cubicBezTo>
                <a:cubicBezTo>
                  <a:pt x="393678" y="735038"/>
                  <a:pt x="395999" y="734014"/>
                  <a:pt x="399003" y="733058"/>
                </a:cubicBezTo>
                <a:cubicBezTo>
                  <a:pt x="402006" y="732103"/>
                  <a:pt x="405010" y="731625"/>
                  <a:pt x="408013" y="731625"/>
                </a:cubicBezTo>
                <a:cubicBezTo>
                  <a:pt x="411290" y="731625"/>
                  <a:pt x="414157" y="732171"/>
                  <a:pt x="416614" y="733263"/>
                </a:cubicBezTo>
                <a:cubicBezTo>
                  <a:pt x="417160" y="732717"/>
                  <a:pt x="418526" y="732444"/>
                  <a:pt x="420710" y="732444"/>
                </a:cubicBezTo>
                <a:cubicBezTo>
                  <a:pt x="422348" y="732444"/>
                  <a:pt x="423987" y="732581"/>
                  <a:pt x="425625" y="732854"/>
                </a:cubicBezTo>
                <a:cubicBezTo>
                  <a:pt x="427263" y="733127"/>
                  <a:pt x="428355" y="733536"/>
                  <a:pt x="428901" y="734082"/>
                </a:cubicBezTo>
                <a:cubicBezTo>
                  <a:pt x="432724" y="729167"/>
                  <a:pt x="437230" y="726710"/>
                  <a:pt x="442417" y="726710"/>
                </a:cubicBezTo>
                <a:cubicBezTo>
                  <a:pt x="444056" y="726710"/>
                  <a:pt x="445694" y="727120"/>
                  <a:pt x="447332" y="727939"/>
                </a:cubicBezTo>
                <a:lnTo>
                  <a:pt x="447332" y="726710"/>
                </a:lnTo>
                <a:cubicBezTo>
                  <a:pt x="447332" y="722068"/>
                  <a:pt x="448288" y="718792"/>
                  <a:pt x="450199" y="716880"/>
                </a:cubicBezTo>
                <a:cubicBezTo>
                  <a:pt x="447469" y="716061"/>
                  <a:pt x="444534" y="713672"/>
                  <a:pt x="441394" y="709713"/>
                </a:cubicBezTo>
                <a:cubicBezTo>
                  <a:pt x="438253" y="705753"/>
                  <a:pt x="436410" y="702135"/>
                  <a:pt x="435864" y="698859"/>
                </a:cubicBezTo>
                <a:cubicBezTo>
                  <a:pt x="431495" y="696948"/>
                  <a:pt x="428492" y="693807"/>
                  <a:pt x="426853" y="689439"/>
                </a:cubicBezTo>
                <a:cubicBezTo>
                  <a:pt x="423577" y="691896"/>
                  <a:pt x="419754" y="693125"/>
                  <a:pt x="415386" y="693125"/>
                </a:cubicBezTo>
                <a:cubicBezTo>
                  <a:pt x="412382" y="693125"/>
                  <a:pt x="409515" y="692306"/>
                  <a:pt x="406784" y="690667"/>
                </a:cubicBezTo>
                <a:cubicBezTo>
                  <a:pt x="402143" y="692033"/>
                  <a:pt x="399139" y="692579"/>
                  <a:pt x="397774" y="692306"/>
                </a:cubicBezTo>
                <a:cubicBezTo>
                  <a:pt x="393951" y="695036"/>
                  <a:pt x="389719" y="696401"/>
                  <a:pt x="385077" y="696401"/>
                </a:cubicBezTo>
                <a:cubicBezTo>
                  <a:pt x="380981" y="701862"/>
                  <a:pt x="376203" y="704320"/>
                  <a:pt x="370742" y="703774"/>
                </a:cubicBezTo>
                <a:cubicBezTo>
                  <a:pt x="368284" y="708143"/>
                  <a:pt x="364939" y="711965"/>
                  <a:pt x="360707" y="715242"/>
                </a:cubicBezTo>
                <a:cubicBezTo>
                  <a:pt x="356475" y="718518"/>
                  <a:pt x="352174" y="720157"/>
                  <a:pt x="347806" y="720157"/>
                </a:cubicBezTo>
                <a:cubicBezTo>
                  <a:pt x="342891" y="720157"/>
                  <a:pt x="338932" y="717836"/>
                  <a:pt x="335928" y="713194"/>
                </a:cubicBezTo>
                <a:cubicBezTo>
                  <a:pt x="333744" y="709644"/>
                  <a:pt x="332651" y="706231"/>
                  <a:pt x="332651" y="702955"/>
                </a:cubicBezTo>
                <a:cubicBezTo>
                  <a:pt x="332651" y="698040"/>
                  <a:pt x="334290" y="693944"/>
                  <a:pt x="337566" y="690667"/>
                </a:cubicBezTo>
                <a:cubicBezTo>
                  <a:pt x="338385" y="686572"/>
                  <a:pt x="340297" y="682681"/>
                  <a:pt x="343300" y="678994"/>
                </a:cubicBezTo>
                <a:cubicBezTo>
                  <a:pt x="346304" y="675308"/>
                  <a:pt x="349649" y="672441"/>
                  <a:pt x="353335" y="670393"/>
                </a:cubicBezTo>
                <a:cubicBezTo>
                  <a:pt x="357021" y="668346"/>
                  <a:pt x="359956" y="667595"/>
                  <a:pt x="362141" y="668141"/>
                </a:cubicBezTo>
                <a:cubicBezTo>
                  <a:pt x="364052" y="665137"/>
                  <a:pt x="367875" y="662338"/>
                  <a:pt x="373609" y="659744"/>
                </a:cubicBezTo>
                <a:cubicBezTo>
                  <a:pt x="379343" y="657151"/>
                  <a:pt x="384667" y="655854"/>
                  <a:pt x="389582" y="655854"/>
                </a:cubicBezTo>
                <a:cubicBezTo>
                  <a:pt x="390674" y="655854"/>
                  <a:pt x="392313" y="656127"/>
                  <a:pt x="394497" y="656673"/>
                </a:cubicBezTo>
                <a:cubicBezTo>
                  <a:pt x="397501" y="653396"/>
                  <a:pt x="401460" y="651758"/>
                  <a:pt x="406375" y="651758"/>
                </a:cubicBezTo>
                <a:cubicBezTo>
                  <a:pt x="410197" y="651758"/>
                  <a:pt x="412928" y="652850"/>
                  <a:pt x="414566" y="655034"/>
                </a:cubicBezTo>
                <a:cubicBezTo>
                  <a:pt x="418116" y="652577"/>
                  <a:pt x="422758" y="651348"/>
                  <a:pt x="428492" y="651348"/>
                </a:cubicBezTo>
                <a:close/>
                <a:moveTo>
                  <a:pt x="1573254" y="649710"/>
                </a:moveTo>
                <a:cubicBezTo>
                  <a:pt x="1585814" y="649710"/>
                  <a:pt x="1592094" y="657355"/>
                  <a:pt x="1592094" y="672646"/>
                </a:cubicBezTo>
                <a:cubicBezTo>
                  <a:pt x="1594552" y="674284"/>
                  <a:pt x="1596395" y="676537"/>
                  <a:pt x="1597624" y="679404"/>
                </a:cubicBezTo>
                <a:cubicBezTo>
                  <a:pt x="1598853" y="682271"/>
                  <a:pt x="1599467" y="685479"/>
                  <a:pt x="1599467" y="689029"/>
                </a:cubicBezTo>
                <a:cubicBezTo>
                  <a:pt x="1599467" y="694763"/>
                  <a:pt x="1598101" y="699678"/>
                  <a:pt x="1595371" y="703774"/>
                </a:cubicBezTo>
                <a:cubicBezTo>
                  <a:pt x="1596464" y="705412"/>
                  <a:pt x="1597351" y="707870"/>
                  <a:pt x="1598033" y="711146"/>
                </a:cubicBezTo>
                <a:cubicBezTo>
                  <a:pt x="1598716" y="714423"/>
                  <a:pt x="1599058" y="717699"/>
                  <a:pt x="1599058" y="720976"/>
                </a:cubicBezTo>
                <a:cubicBezTo>
                  <a:pt x="1599058" y="725345"/>
                  <a:pt x="1598375" y="728348"/>
                  <a:pt x="1597009" y="729987"/>
                </a:cubicBezTo>
                <a:cubicBezTo>
                  <a:pt x="1598101" y="731352"/>
                  <a:pt x="1598648" y="734219"/>
                  <a:pt x="1598648" y="738588"/>
                </a:cubicBezTo>
                <a:cubicBezTo>
                  <a:pt x="1598648" y="742683"/>
                  <a:pt x="1598170" y="747052"/>
                  <a:pt x="1597214" y="751694"/>
                </a:cubicBezTo>
                <a:cubicBezTo>
                  <a:pt x="1596259" y="756336"/>
                  <a:pt x="1595235" y="759476"/>
                  <a:pt x="1594142" y="761114"/>
                </a:cubicBezTo>
                <a:cubicBezTo>
                  <a:pt x="1596327" y="761933"/>
                  <a:pt x="1598033" y="764527"/>
                  <a:pt x="1599262" y="768896"/>
                </a:cubicBezTo>
                <a:cubicBezTo>
                  <a:pt x="1600491" y="773265"/>
                  <a:pt x="1601106" y="778043"/>
                  <a:pt x="1601106" y="783231"/>
                </a:cubicBezTo>
                <a:cubicBezTo>
                  <a:pt x="1601106" y="789238"/>
                  <a:pt x="1600149" y="793198"/>
                  <a:pt x="1598238" y="795109"/>
                </a:cubicBezTo>
                <a:cubicBezTo>
                  <a:pt x="1599877" y="799205"/>
                  <a:pt x="1600695" y="803164"/>
                  <a:pt x="1600695" y="806987"/>
                </a:cubicBezTo>
                <a:cubicBezTo>
                  <a:pt x="1600695" y="811902"/>
                  <a:pt x="1599467" y="815997"/>
                  <a:pt x="1597009" y="819274"/>
                </a:cubicBezTo>
                <a:cubicBezTo>
                  <a:pt x="1598921" y="823916"/>
                  <a:pt x="1599877" y="829377"/>
                  <a:pt x="1599877" y="835657"/>
                </a:cubicBezTo>
                <a:cubicBezTo>
                  <a:pt x="1599877" y="840845"/>
                  <a:pt x="1599058" y="845077"/>
                  <a:pt x="1597419" y="848354"/>
                </a:cubicBezTo>
                <a:cubicBezTo>
                  <a:pt x="1598238" y="850811"/>
                  <a:pt x="1598648" y="853132"/>
                  <a:pt x="1598648" y="855317"/>
                </a:cubicBezTo>
                <a:cubicBezTo>
                  <a:pt x="1598648" y="860231"/>
                  <a:pt x="1596873" y="864122"/>
                  <a:pt x="1593323" y="866989"/>
                </a:cubicBezTo>
                <a:cubicBezTo>
                  <a:pt x="1589774" y="869856"/>
                  <a:pt x="1585541" y="871290"/>
                  <a:pt x="1580626" y="871290"/>
                </a:cubicBezTo>
                <a:cubicBezTo>
                  <a:pt x="1575984" y="871290"/>
                  <a:pt x="1572025" y="869856"/>
                  <a:pt x="1568749" y="866989"/>
                </a:cubicBezTo>
                <a:cubicBezTo>
                  <a:pt x="1565472" y="864122"/>
                  <a:pt x="1563970" y="860231"/>
                  <a:pt x="1564243" y="855317"/>
                </a:cubicBezTo>
                <a:cubicBezTo>
                  <a:pt x="1562878" y="853678"/>
                  <a:pt x="1561786" y="851084"/>
                  <a:pt x="1560967" y="847535"/>
                </a:cubicBezTo>
                <a:cubicBezTo>
                  <a:pt x="1560148" y="843985"/>
                  <a:pt x="1559738" y="840299"/>
                  <a:pt x="1559738" y="836476"/>
                </a:cubicBezTo>
                <a:cubicBezTo>
                  <a:pt x="1559738" y="829377"/>
                  <a:pt x="1561240" y="824735"/>
                  <a:pt x="1564243" y="822551"/>
                </a:cubicBezTo>
                <a:cubicBezTo>
                  <a:pt x="1562059" y="819001"/>
                  <a:pt x="1560967" y="813676"/>
                  <a:pt x="1560967" y="806577"/>
                </a:cubicBezTo>
                <a:cubicBezTo>
                  <a:pt x="1560967" y="799478"/>
                  <a:pt x="1561922" y="794290"/>
                  <a:pt x="1563834" y="791013"/>
                </a:cubicBezTo>
                <a:cubicBezTo>
                  <a:pt x="1562742" y="789921"/>
                  <a:pt x="1561922" y="787327"/>
                  <a:pt x="1561376" y="783231"/>
                </a:cubicBezTo>
                <a:cubicBezTo>
                  <a:pt x="1560830" y="779136"/>
                  <a:pt x="1560558" y="774630"/>
                  <a:pt x="1560558" y="769715"/>
                </a:cubicBezTo>
                <a:cubicBezTo>
                  <a:pt x="1560558" y="765074"/>
                  <a:pt x="1560830" y="760910"/>
                  <a:pt x="1561376" y="757223"/>
                </a:cubicBezTo>
                <a:cubicBezTo>
                  <a:pt x="1561922" y="753537"/>
                  <a:pt x="1562742" y="751148"/>
                  <a:pt x="1563834" y="750056"/>
                </a:cubicBezTo>
                <a:cubicBezTo>
                  <a:pt x="1562195" y="748417"/>
                  <a:pt x="1561376" y="743912"/>
                  <a:pt x="1561376" y="736540"/>
                </a:cubicBezTo>
                <a:cubicBezTo>
                  <a:pt x="1561376" y="728075"/>
                  <a:pt x="1562332" y="721932"/>
                  <a:pt x="1564243" y="718109"/>
                </a:cubicBezTo>
                <a:cubicBezTo>
                  <a:pt x="1562878" y="715924"/>
                  <a:pt x="1561649" y="713057"/>
                  <a:pt x="1560558" y="709508"/>
                </a:cubicBezTo>
                <a:cubicBezTo>
                  <a:pt x="1559465" y="705958"/>
                  <a:pt x="1558919" y="702682"/>
                  <a:pt x="1558919" y="699678"/>
                </a:cubicBezTo>
                <a:cubicBezTo>
                  <a:pt x="1558919" y="696948"/>
                  <a:pt x="1559192" y="695036"/>
                  <a:pt x="1559738" y="693944"/>
                </a:cubicBezTo>
                <a:cubicBezTo>
                  <a:pt x="1557554" y="686845"/>
                  <a:pt x="1556462" y="681111"/>
                  <a:pt x="1556462" y="676742"/>
                </a:cubicBezTo>
                <a:cubicBezTo>
                  <a:pt x="1556462" y="672100"/>
                  <a:pt x="1557554" y="667322"/>
                  <a:pt x="1559738" y="662407"/>
                </a:cubicBezTo>
                <a:cubicBezTo>
                  <a:pt x="1559192" y="658311"/>
                  <a:pt x="1560148" y="655171"/>
                  <a:pt x="1562605" y="652986"/>
                </a:cubicBezTo>
                <a:cubicBezTo>
                  <a:pt x="1565063" y="650802"/>
                  <a:pt x="1568612" y="649710"/>
                  <a:pt x="1573254" y="649710"/>
                </a:cubicBezTo>
                <a:close/>
                <a:moveTo>
                  <a:pt x="542401" y="648072"/>
                </a:moveTo>
                <a:cubicBezTo>
                  <a:pt x="547589" y="648072"/>
                  <a:pt x="551958" y="650188"/>
                  <a:pt x="555508" y="654420"/>
                </a:cubicBezTo>
                <a:cubicBezTo>
                  <a:pt x="559057" y="658652"/>
                  <a:pt x="560832" y="663635"/>
                  <a:pt x="560832" y="669369"/>
                </a:cubicBezTo>
                <a:cubicBezTo>
                  <a:pt x="560832" y="672373"/>
                  <a:pt x="560150" y="675513"/>
                  <a:pt x="558784" y="678790"/>
                </a:cubicBezTo>
                <a:cubicBezTo>
                  <a:pt x="562334" y="682339"/>
                  <a:pt x="564109" y="686845"/>
                  <a:pt x="564109" y="692306"/>
                </a:cubicBezTo>
                <a:cubicBezTo>
                  <a:pt x="564109" y="696128"/>
                  <a:pt x="563836" y="699268"/>
                  <a:pt x="563290" y="701726"/>
                </a:cubicBezTo>
                <a:cubicBezTo>
                  <a:pt x="565474" y="693807"/>
                  <a:pt x="568614" y="689166"/>
                  <a:pt x="572710" y="687800"/>
                </a:cubicBezTo>
                <a:cubicBezTo>
                  <a:pt x="572710" y="682612"/>
                  <a:pt x="574348" y="677834"/>
                  <a:pt x="577625" y="673465"/>
                </a:cubicBezTo>
                <a:cubicBezTo>
                  <a:pt x="580901" y="669096"/>
                  <a:pt x="584792" y="665820"/>
                  <a:pt x="589298" y="663635"/>
                </a:cubicBezTo>
                <a:cubicBezTo>
                  <a:pt x="593803" y="661451"/>
                  <a:pt x="597558" y="660768"/>
                  <a:pt x="600561" y="661588"/>
                </a:cubicBezTo>
                <a:cubicBezTo>
                  <a:pt x="607387" y="654215"/>
                  <a:pt x="614760" y="650529"/>
                  <a:pt x="622678" y="650529"/>
                </a:cubicBezTo>
                <a:cubicBezTo>
                  <a:pt x="626228" y="650529"/>
                  <a:pt x="629368" y="651212"/>
                  <a:pt x="632098" y="652577"/>
                </a:cubicBezTo>
                <a:cubicBezTo>
                  <a:pt x="634556" y="650666"/>
                  <a:pt x="638242" y="649710"/>
                  <a:pt x="643157" y="649710"/>
                </a:cubicBezTo>
                <a:cubicBezTo>
                  <a:pt x="647253" y="649710"/>
                  <a:pt x="651075" y="650461"/>
                  <a:pt x="654625" y="651963"/>
                </a:cubicBezTo>
                <a:cubicBezTo>
                  <a:pt x="658175" y="653464"/>
                  <a:pt x="660495" y="655717"/>
                  <a:pt x="661588" y="658721"/>
                </a:cubicBezTo>
                <a:cubicBezTo>
                  <a:pt x="671418" y="659267"/>
                  <a:pt x="678380" y="663362"/>
                  <a:pt x="682476" y="671008"/>
                </a:cubicBezTo>
                <a:cubicBezTo>
                  <a:pt x="686025" y="671281"/>
                  <a:pt x="689507" y="673329"/>
                  <a:pt x="692920" y="677151"/>
                </a:cubicBezTo>
                <a:cubicBezTo>
                  <a:pt x="696333" y="680974"/>
                  <a:pt x="698040" y="685343"/>
                  <a:pt x="698040" y="690258"/>
                </a:cubicBezTo>
                <a:cubicBezTo>
                  <a:pt x="698040" y="692442"/>
                  <a:pt x="697357" y="695173"/>
                  <a:pt x="695992" y="698449"/>
                </a:cubicBezTo>
                <a:cubicBezTo>
                  <a:pt x="702272" y="700907"/>
                  <a:pt x="705412" y="705685"/>
                  <a:pt x="705412" y="712784"/>
                </a:cubicBezTo>
                <a:cubicBezTo>
                  <a:pt x="705412" y="715242"/>
                  <a:pt x="705276" y="717017"/>
                  <a:pt x="705002" y="718109"/>
                </a:cubicBezTo>
                <a:cubicBezTo>
                  <a:pt x="708552" y="720020"/>
                  <a:pt x="711078" y="722000"/>
                  <a:pt x="712580" y="724048"/>
                </a:cubicBezTo>
                <a:cubicBezTo>
                  <a:pt x="714082" y="726096"/>
                  <a:pt x="714832" y="728621"/>
                  <a:pt x="714832" y="731625"/>
                </a:cubicBezTo>
                <a:cubicBezTo>
                  <a:pt x="714832" y="734902"/>
                  <a:pt x="714014" y="739270"/>
                  <a:pt x="712375" y="744731"/>
                </a:cubicBezTo>
                <a:cubicBezTo>
                  <a:pt x="715651" y="747189"/>
                  <a:pt x="717290" y="751284"/>
                  <a:pt x="717290" y="757019"/>
                </a:cubicBezTo>
                <a:cubicBezTo>
                  <a:pt x="717290" y="763026"/>
                  <a:pt x="715788" y="767531"/>
                  <a:pt x="712785" y="770535"/>
                </a:cubicBezTo>
                <a:cubicBezTo>
                  <a:pt x="715242" y="774630"/>
                  <a:pt x="716471" y="779682"/>
                  <a:pt x="716471" y="785689"/>
                </a:cubicBezTo>
                <a:cubicBezTo>
                  <a:pt x="716471" y="791696"/>
                  <a:pt x="715105" y="796474"/>
                  <a:pt x="712375" y="800024"/>
                </a:cubicBezTo>
                <a:cubicBezTo>
                  <a:pt x="714014" y="808215"/>
                  <a:pt x="714832" y="813949"/>
                  <a:pt x="714832" y="817226"/>
                </a:cubicBezTo>
                <a:cubicBezTo>
                  <a:pt x="714832" y="822960"/>
                  <a:pt x="713604" y="826919"/>
                  <a:pt x="711146" y="829104"/>
                </a:cubicBezTo>
                <a:cubicBezTo>
                  <a:pt x="713331" y="834019"/>
                  <a:pt x="714423" y="838797"/>
                  <a:pt x="714423" y="843439"/>
                </a:cubicBezTo>
                <a:cubicBezTo>
                  <a:pt x="714423" y="849719"/>
                  <a:pt x="712921" y="854361"/>
                  <a:pt x="709918" y="857364"/>
                </a:cubicBezTo>
                <a:cubicBezTo>
                  <a:pt x="710190" y="861733"/>
                  <a:pt x="708347" y="865283"/>
                  <a:pt x="704388" y="868013"/>
                </a:cubicBezTo>
                <a:cubicBezTo>
                  <a:pt x="700429" y="870744"/>
                  <a:pt x="695992" y="872109"/>
                  <a:pt x="691077" y="872109"/>
                </a:cubicBezTo>
                <a:cubicBezTo>
                  <a:pt x="687254" y="872109"/>
                  <a:pt x="683978" y="871153"/>
                  <a:pt x="681247" y="869242"/>
                </a:cubicBezTo>
                <a:cubicBezTo>
                  <a:pt x="678517" y="867331"/>
                  <a:pt x="677151" y="864600"/>
                  <a:pt x="677151" y="861051"/>
                </a:cubicBezTo>
                <a:cubicBezTo>
                  <a:pt x="674967" y="855863"/>
                  <a:pt x="673875" y="849992"/>
                  <a:pt x="673875" y="843439"/>
                </a:cubicBezTo>
                <a:cubicBezTo>
                  <a:pt x="673875" y="833336"/>
                  <a:pt x="676332" y="825964"/>
                  <a:pt x="681247" y="821322"/>
                </a:cubicBezTo>
                <a:cubicBezTo>
                  <a:pt x="679336" y="818864"/>
                  <a:pt x="677629" y="814837"/>
                  <a:pt x="676128" y="809239"/>
                </a:cubicBezTo>
                <a:cubicBezTo>
                  <a:pt x="674626" y="803642"/>
                  <a:pt x="673875" y="798386"/>
                  <a:pt x="673875" y="793471"/>
                </a:cubicBezTo>
                <a:cubicBezTo>
                  <a:pt x="673875" y="786644"/>
                  <a:pt x="675240" y="782412"/>
                  <a:pt x="677971" y="780774"/>
                </a:cubicBezTo>
                <a:cubicBezTo>
                  <a:pt x="675786" y="776678"/>
                  <a:pt x="674694" y="772446"/>
                  <a:pt x="674694" y="768077"/>
                </a:cubicBezTo>
                <a:cubicBezTo>
                  <a:pt x="674694" y="763162"/>
                  <a:pt x="676196" y="757155"/>
                  <a:pt x="679199" y="750056"/>
                </a:cubicBezTo>
                <a:cubicBezTo>
                  <a:pt x="676742" y="748144"/>
                  <a:pt x="674694" y="745277"/>
                  <a:pt x="673056" y="741455"/>
                </a:cubicBezTo>
                <a:cubicBezTo>
                  <a:pt x="671418" y="737632"/>
                  <a:pt x="670598" y="733946"/>
                  <a:pt x="670598" y="730396"/>
                </a:cubicBezTo>
                <a:cubicBezTo>
                  <a:pt x="670598" y="729304"/>
                  <a:pt x="670871" y="727666"/>
                  <a:pt x="671418" y="725481"/>
                </a:cubicBezTo>
                <a:cubicBezTo>
                  <a:pt x="668414" y="723024"/>
                  <a:pt x="665752" y="719065"/>
                  <a:pt x="663431" y="713604"/>
                </a:cubicBezTo>
                <a:cubicBezTo>
                  <a:pt x="661110" y="708143"/>
                  <a:pt x="660086" y="703228"/>
                  <a:pt x="660359" y="698859"/>
                </a:cubicBezTo>
                <a:cubicBezTo>
                  <a:pt x="657902" y="698586"/>
                  <a:pt x="655444" y="697767"/>
                  <a:pt x="652987" y="696401"/>
                </a:cubicBezTo>
                <a:cubicBezTo>
                  <a:pt x="650529" y="695036"/>
                  <a:pt x="648618" y="693125"/>
                  <a:pt x="647253" y="690667"/>
                </a:cubicBezTo>
                <a:lnTo>
                  <a:pt x="642747" y="690667"/>
                </a:lnTo>
                <a:cubicBezTo>
                  <a:pt x="638105" y="690667"/>
                  <a:pt x="634829" y="689712"/>
                  <a:pt x="632917" y="687800"/>
                </a:cubicBezTo>
                <a:cubicBezTo>
                  <a:pt x="630733" y="690531"/>
                  <a:pt x="627115" y="692920"/>
                  <a:pt x="622064" y="694968"/>
                </a:cubicBezTo>
                <a:cubicBezTo>
                  <a:pt x="617012" y="697016"/>
                  <a:pt x="612575" y="697630"/>
                  <a:pt x="608753" y="696811"/>
                </a:cubicBezTo>
                <a:lnTo>
                  <a:pt x="608343" y="696811"/>
                </a:lnTo>
                <a:cubicBezTo>
                  <a:pt x="608889" y="699815"/>
                  <a:pt x="608002" y="702477"/>
                  <a:pt x="605681" y="704798"/>
                </a:cubicBezTo>
                <a:cubicBezTo>
                  <a:pt x="603360" y="707119"/>
                  <a:pt x="600561" y="708416"/>
                  <a:pt x="597284" y="708689"/>
                </a:cubicBezTo>
                <a:cubicBezTo>
                  <a:pt x="595373" y="714150"/>
                  <a:pt x="590322" y="717426"/>
                  <a:pt x="582130" y="718518"/>
                </a:cubicBezTo>
                <a:cubicBezTo>
                  <a:pt x="582403" y="723160"/>
                  <a:pt x="581448" y="727051"/>
                  <a:pt x="579263" y="730191"/>
                </a:cubicBezTo>
                <a:cubicBezTo>
                  <a:pt x="577079" y="733331"/>
                  <a:pt x="574621" y="735175"/>
                  <a:pt x="571891" y="735721"/>
                </a:cubicBezTo>
                <a:cubicBezTo>
                  <a:pt x="571891" y="742820"/>
                  <a:pt x="570389" y="750192"/>
                  <a:pt x="567385" y="757838"/>
                </a:cubicBezTo>
                <a:cubicBezTo>
                  <a:pt x="567932" y="760022"/>
                  <a:pt x="568205" y="761933"/>
                  <a:pt x="568205" y="763572"/>
                </a:cubicBezTo>
                <a:cubicBezTo>
                  <a:pt x="568205" y="769033"/>
                  <a:pt x="567112" y="773948"/>
                  <a:pt x="564928" y="778316"/>
                </a:cubicBezTo>
                <a:cubicBezTo>
                  <a:pt x="566293" y="781047"/>
                  <a:pt x="566976" y="784187"/>
                  <a:pt x="566976" y="787737"/>
                </a:cubicBezTo>
                <a:cubicBezTo>
                  <a:pt x="566976" y="792379"/>
                  <a:pt x="566157" y="797157"/>
                  <a:pt x="564518" y="802072"/>
                </a:cubicBezTo>
                <a:cubicBezTo>
                  <a:pt x="566976" y="805348"/>
                  <a:pt x="568205" y="809035"/>
                  <a:pt x="568205" y="813130"/>
                </a:cubicBezTo>
                <a:cubicBezTo>
                  <a:pt x="568205" y="815588"/>
                  <a:pt x="567522" y="818455"/>
                  <a:pt x="566157" y="821731"/>
                </a:cubicBezTo>
                <a:cubicBezTo>
                  <a:pt x="566976" y="823370"/>
                  <a:pt x="567385" y="825964"/>
                  <a:pt x="567385" y="829513"/>
                </a:cubicBezTo>
                <a:cubicBezTo>
                  <a:pt x="567385" y="835520"/>
                  <a:pt x="566157" y="839889"/>
                  <a:pt x="563699" y="842620"/>
                </a:cubicBezTo>
                <a:cubicBezTo>
                  <a:pt x="564792" y="846442"/>
                  <a:pt x="565338" y="849446"/>
                  <a:pt x="565338" y="851630"/>
                </a:cubicBezTo>
                <a:cubicBezTo>
                  <a:pt x="565338" y="853815"/>
                  <a:pt x="564928" y="855726"/>
                  <a:pt x="564109" y="857364"/>
                </a:cubicBezTo>
                <a:cubicBezTo>
                  <a:pt x="564109" y="862006"/>
                  <a:pt x="562334" y="865624"/>
                  <a:pt x="558784" y="868218"/>
                </a:cubicBezTo>
                <a:cubicBezTo>
                  <a:pt x="555235" y="870812"/>
                  <a:pt x="551003" y="872109"/>
                  <a:pt x="546088" y="872109"/>
                </a:cubicBezTo>
                <a:cubicBezTo>
                  <a:pt x="541446" y="872109"/>
                  <a:pt x="537418" y="870812"/>
                  <a:pt x="534005" y="868218"/>
                </a:cubicBezTo>
                <a:cubicBezTo>
                  <a:pt x="530592" y="865624"/>
                  <a:pt x="529022" y="862006"/>
                  <a:pt x="529295" y="857364"/>
                </a:cubicBezTo>
                <a:cubicBezTo>
                  <a:pt x="528476" y="854907"/>
                  <a:pt x="528066" y="852313"/>
                  <a:pt x="528066" y="849582"/>
                </a:cubicBezTo>
                <a:cubicBezTo>
                  <a:pt x="528066" y="843848"/>
                  <a:pt x="529022" y="838387"/>
                  <a:pt x="530933" y="833199"/>
                </a:cubicBezTo>
                <a:cubicBezTo>
                  <a:pt x="528476" y="829923"/>
                  <a:pt x="527247" y="826373"/>
                  <a:pt x="527247" y="822551"/>
                </a:cubicBezTo>
                <a:cubicBezTo>
                  <a:pt x="527247" y="820093"/>
                  <a:pt x="527930" y="817226"/>
                  <a:pt x="529295" y="813949"/>
                </a:cubicBezTo>
                <a:cubicBezTo>
                  <a:pt x="527384" y="810946"/>
                  <a:pt x="526428" y="807533"/>
                  <a:pt x="526428" y="803710"/>
                </a:cubicBezTo>
                <a:cubicBezTo>
                  <a:pt x="526428" y="800980"/>
                  <a:pt x="526974" y="798522"/>
                  <a:pt x="528066" y="796338"/>
                </a:cubicBezTo>
                <a:cubicBezTo>
                  <a:pt x="529159" y="794153"/>
                  <a:pt x="530524" y="792379"/>
                  <a:pt x="532162" y="791013"/>
                </a:cubicBezTo>
                <a:cubicBezTo>
                  <a:pt x="528339" y="786644"/>
                  <a:pt x="526428" y="781593"/>
                  <a:pt x="526428" y="775859"/>
                </a:cubicBezTo>
                <a:cubicBezTo>
                  <a:pt x="526428" y="770398"/>
                  <a:pt x="528203" y="765756"/>
                  <a:pt x="531753" y="761933"/>
                </a:cubicBezTo>
                <a:cubicBezTo>
                  <a:pt x="530660" y="760568"/>
                  <a:pt x="529705" y="758520"/>
                  <a:pt x="528885" y="755790"/>
                </a:cubicBezTo>
                <a:cubicBezTo>
                  <a:pt x="528066" y="753059"/>
                  <a:pt x="527657" y="750329"/>
                  <a:pt x="527657" y="747598"/>
                </a:cubicBezTo>
                <a:cubicBezTo>
                  <a:pt x="527657" y="744049"/>
                  <a:pt x="528476" y="741455"/>
                  <a:pt x="530114" y="739816"/>
                </a:cubicBezTo>
                <a:cubicBezTo>
                  <a:pt x="527930" y="734902"/>
                  <a:pt x="526838" y="729304"/>
                  <a:pt x="526838" y="723024"/>
                </a:cubicBezTo>
                <a:cubicBezTo>
                  <a:pt x="526838" y="717563"/>
                  <a:pt x="527657" y="713877"/>
                  <a:pt x="529295" y="711965"/>
                </a:cubicBezTo>
                <a:cubicBezTo>
                  <a:pt x="526838" y="706504"/>
                  <a:pt x="525609" y="701316"/>
                  <a:pt x="525609" y="696401"/>
                </a:cubicBezTo>
                <a:cubicBezTo>
                  <a:pt x="525609" y="690940"/>
                  <a:pt x="526838" y="686981"/>
                  <a:pt x="529295" y="684524"/>
                </a:cubicBezTo>
                <a:cubicBezTo>
                  <a:pt x="524926" y="679336"/>
                  <a:pt x="522742" y="673602"/>
                  <a:pt x="522742" y="667322"/>
                </a:cubicBezTo>
                <a:cubicBezTo>
                  <a:pt x="522742" y="659676"/>
                  <a:pt x="526018" y="654079"/>
                  <a:pt x="532572" y="650529"/>
                </a:cubicBezTo>
                <a:cubicBezTo>
                  <a:pt x="535848" y="648891"/>
                  <a:pt x="539125" y="648072"/>
                  <a:pt x="542401" y="648072"/>
                </a:cubicBezTo>
                <a:close/>
                <a:moveTo>
                  <a:pt x="829980" y="643157"/>
                </a:moveTo>
                <a:cubicBezTo>
                  <a:pt x="836260" y="643157"/>
                  <a:pt x="842199" y="644044"/>
                  <a:pt x="847797" y="645819"/>
                </a:cubicBezTo>
                <a:cubicBezTo>
                  <a:pt x="853394" y="647594"/>
                  <a:pt x="857559" y="649846"/>
                  <a:pt x="860289" y="652577"/>
                </a:cubicBezTo>
                <a:cubicBezTo>
                  <a:pt x="863019" y="650392"/>
                  <a:pt x="867115" y="649300"/>
                  <a:pt x="872576" y="649300"/>
                </a:cubicBezTo>
                <a:cubicBezTo>
                  <a:pt x="881040" y="649300"/>
                  <a:pt x="886228" y="652713"/>
                  <a:pt x="888140" y="659540"/>
                </a:cubicBezTo>
                <a:cubicBezTo>
                  <a:pt x="890324" y="658721"/>
                  <a:pt x="892508" y="658311"/>
                  <a:pt x="894693" y="658311"/>
                </a:cubicBezTo>
                <a:cubicBezTo>
                  <a:pt x="899335" y="658311"/>
                  <a:pt x="903431" y="660017"/>
                  <a:pt x="906980" y="663431"/>
                </a:cubicBezTo>
                <a:cubicBezTo>
                  <a:pt x="910530" y="666844"/>
                  <a:pt x="912305" y="670871"/>
                  <a:pt x="912305" y="675513"/>
                </a:cubicBezTo>
                <a:cubicBezTo>
                  <a:pt x="912305" y="677971"/>
                  <a:pt x="912032" y="679745"/>
                  <a:pt x="911486" y="680838"/>
                </a:cubicBezTo>
                <a:cubicBezTo>
                  <a:pt x="914216" y="684660"/>
                  <a:pt x="916332" y="688210"/>
                  <a:pt x="917834" y="691486"/>
                </a:cubicBezTo>
                <a:cubicBezTo>
                  <a:pt x="919336" y="694763"/>
                  <a:pt x="919814" y="698040"/>
                  <a:pt x="919268" y="701316"/>
                </a:cubicBezTo>
                <a:cubicBezTo>
                  <a:pt x="920087" y="703774"/>
                  <a:pt x="920496" y="705958"/>
                  <a:pt x="920496" y="707870"/>
                </a:cubicBezTo>
                <a:cubicBezTo>
                  <a:pt x="920496" y="712238"/>
                  <a:pt x="919404" y="715515"/>
                  <a:pt x="917220" y="717699"/>
                </a:cubicBezTo>
                <a:cubicBezTo>
                  <a:pt x="917493" y="718518"/>
                  <a:pt x="917629" y="719611"/>
                  <a:pt x="917629" y="720976"/>
                </a:cubicBezTo>
                <a:cubicBezTo>
                  <a:pt x="917629" y="723980"/>
                  <a:pt x="916537" y="727256"/>
                  <a:pt x="914352" y="730806"/>
                </a:cubicBezTo>
                <a:cubicBezTo>
                  <a:pt x="916264" y="733536"/>
                  <a:pt x="917220" y="736540"/>
                  <a:pt x="917220" y="739816"/>
                </a:cubicBezTo>
                <a:cubicBezTo>
                  <a:pt x="917220" y="743093"/>
                  <a:pt x="916264" y="746097"/>
                  <a:pt x="914352" y="748827"/>
                </a:cubicBezTo>
                <a:cubicBezTo>
                  <a:pt x="914899" y="753742"/>
                  <a:pt x="915172" y="757019"/>
                  <a:pt x="915172" y="758657"/>
                </a:cubicBezTo>
                <a:cubicBezTo>
                  <a:pt x="915991" y="765483"/>
                  <a:pt x="916400" y="770125"/>
                  <a:pt x="916400" y="772582"/>
                </a:cubicBezTo>
                <a:cubicBezTo>
                  <a:pt x="916400" y="773948"/>
                  <a:pt x="916128" y="775722"/>
                  <a:pt x="915581" y="777907"/>
                </a:cubicBezTo>
                <a:cubicBezTo>
                  <a:pt x="917766" y="780910"/>
                  <a:pt x="918858" y="785279"/>
                  <a:pt x="918858" y="791013"/>
                </a:cubicBezTo>
                <a:cubicBezTo>
                  <a:pt x="918858" y="796747"/>
                  <a:pt x="917902" y="801116"/>
                  <a:pt x="915991" y="804120"/>
                </a:cubicBezTo>
                <a:cubicBezTo>
                  <a:pt x="920087" y="811765"/>
                  <a:pt x="922135" y="817636"/>
                  <a:pt x="922135" y="821731"/>
                </a:cubicBezTo>
                <a:cubicBezTo>
                  <a:pt x="922135" y="825008"/>
                  <a:pt x="921179" y="828012"/>
                  <a:pt x="919268" y="830742"/>
                </a:cubicBezTo>
                <a:cubicBezTo>
                  <a:pt x="920360" y="832653"/>
                  <a:pt x="920906" y="834838"/>
                  <a:pt x="920906" y="837295"/>
                </a:cubicBezTo>
                <a:cubicBezTo>
                  <a:pt x="920906" y="840026"/>
                  <a:pt x="920087" y="843029"/>
                  <a:pt x="918448" y="846306"/>
                </a:cubicBezTo>
                <a:cubicBezTo>
                  <a:pt x="920087" y="848763"/>
                  <a:pt x="920906" y="852586"/>
                  <a:pt x="920906" y="857774"/>
                </a:cubicBezTo>
                <a:cubicBezTo>
                  <a:pt x="920906" y="863508"/>
                  <a:pt x="919540" y="868559"/>
                  <a:pt x="916810" y="872928"/>
                </a:cubicBezTo>
                <a:cubicBezTo>
                  <a:pt x="918176" y="873201"/>
                  <a:pt x="918448" y="874908"/>
                  <a:pt x="917629" y="878048"/>
                </a:cubicBezTo>
                <a:cubicBezTo>
                  <a:pt x="916810" y="881188"/>
                  <a:pt x="915445" y="884260"/>
                  <a:pt x="913534" y="887263"/>
                </a:cubicBezTo>
                <a:cubicBezTo>
                  <a:pt x="914899" y="889994"/>
                  <a:pt x="915581" y="892451"/>
                  <a:pt x="915581" y="894636"/>
                </a:cubicBezTo>
                <a:cubicBezTo>
                  <a:pt x="915581" y="897912"/>
                  <a:pt x="914626" y="901121"/>
                  <a:pt x="912715" y="904261"/>
                </a:cubicBezTo>
                <a:cubicBezTo>
                  <a:pt x="910803" y="907401"/>
                  <a:pt x="908345" y="909654"/>
                  <a:pt x="905342" y="911019"/>
                </a:cubicBezTo>
                <a:cubicBezTo>
                  <a:pt x="901792" y="921122"/>
                  <a:pt x="896741" y="926992"/>
                  <a:pt x="890188" y="928631"/>
                </a:cubicBezTo>
                <a:cubicBezTo>
                  <a:pt x="890461" y="931907"/>
                  <a:pt x="889232" y="935115"/>
                  <a:pt x="886501" y="938256"/>
                </a:cubicBezTo>
                <a:cubicBezTo>
                  <a:pt x="883771" y="941396"/>
                  <a:pt x="880904" y="943239"/>
                  <a:pt x="877900" y="943785"/>
                </a:cubicBezTo>
                <a:cubicBezTo>
                  <a:pt x="876535" y="949792"/>
                  <a:pt x="871347" y="952795"/>
                  <a:pt x="862336" y="952795"/>
                </a:cubicBezTo>
                <a:cubicBezTo>
                  <a:pt x="860425" y="955253"/>
                  <a:pt x="857353" y="957164"/>
                  <a:pt x="853121" y="958529"/>
                </a:cubicBezTo>
                <a:cubicBezTo>
                  <a:pt x="848889" y="959895"/>
                  <a:pt x="844179" y="960577"/>
                  <a:pt x="838991" y="960577"/>
                </a:cubicBezTo>
                <a:cubicBezTo>
                  <a:pt x="828888" y="960577"/>
                  <a:pt x="821243" y="957983"/>
                  <a:pt x="816055" y="952795"/>
                </a:cubicBezTo>
                <a:cubicBezTo>
                  <a:pt x="812505" y="952522"/>
                  <a:pt x="809092" y="951225"/>
                  <a:pt x="805815" y="948904"/>
                </a:cubicBezTo>
                <a:cubicBezTo>
                  <a:pt x="802539" y="946584"/>
                  <a:pt x="800081" y="943785"/>
                  <a:pt x="798443" y="940508"/>
                </a:cubicBezTo>
                <a:cubicBezTo>
                  <a:pt x="794347" y="940235"/>
                  <a:pt x="790866" y="938597"/>
                  <a:pt x="787999" y="935593"/>
                </a:cubicBezTo>
                <a:cubicBezTo>
                  <a:pt x="785132" y="932590"/>
                  <a:pt x="783562" y="929040"/>
                  <a:pt x="783288" y="924944"/>
                </a:cubicBezTo>
                <a:cubicBezTo>
                  <a:pt x="781104" y="921395"/>
                  <a:pt x="780012" y="918255"/>
                  <a:pt x="780012" y="915524"/>
                </a:cubicBezTo>
                <a:cubicBezTo>
                  <a:pt x="780012" y="910882"/>
                  <a:pt x="781923" y="906991"/>
                  <a:pt x="785746" y="903851"/>
                </a:cubicBezTo>
                <a:cubicBezTo>
                  <a:pt x="789569" y="900711"/>
                  <a:pt x="793937" y="899141"/>
                  <a:pt x="798853" y="899141"/>
                </a:cubicBezTo>
                <a:cubicBezTo>
                  <a:pt x="802129" y="899141"/>
                  <a:pt x="805064" y="900028"/>
                  <a:pt x="807658" y="901803"/>
                </a:cubicBezTo>
                <a:cubicBezTo>
                  <a:pt x="810252" y="903578"/>
                  <a:pt x="812232" y="906240"/>
                  <a:pt x="813598" y="909790"/>
                </a:cubicBezTo>
                <a:cubicBezTo>
                  <a:pt x="819331" y="911155"/>
                  <a:pt x="823154" y="914295"/>
                  <a:pt x="825065" y="919210"/>
                </a:cubicBezTo>
                <a:cubicBezTo>
                  <a:pt x="829707" y="919756"/>
                  <a:pt x="833393" y="921395"/>
                  <a:pt x="836124" y="924125"/>
                </a:cubicBezTo>
                <a:cubicBezTo>
                  <a:pt x="836943" y="922760"/>
                  <a:pt x="838718" y="921736"/>
                  <a:pt x="841448" y="921053"/>
                </a:cubicBezTo>
                <a:cubicBezTo>
                  <a:pt x="844179" y="920371"/>
                  <a:pt x="847046" y="920029"/>
                  <a:pt x="850049" y="920029"/>
                </a:cubicBezTo>
                <a:cubicBezTo>
                  <a:pt x="853053" y="920029"/>
                  <a:pt x="855374" y="920439"/>
                  <a:pt x="857012" y="921258"/>
                </a:cubicBezTo>
                <a:cubicBezTo>
                  <a:pt x="857012" y="919074"/>
                  <a:pt x="858105" y="916958"/>
                  <a:pt x="860289" y="914910"/>
                </a:cubicBezTo>
                <a:cubicBezTo>
                  <a:pt x="862473" y="912862"/>
                  <a:pt x="864794" y="911701"/>
                  <a:pt x="867252" y="911428"/>
                </a:cubicBezTo>
                <a:cubicBezTo>
                  <a:pt x="866706" y="909244"/>
                  <a:pt x="867388" y="906650"/>
                  <a:pt x="869299" y="903646"/>
                </a:cubicBezTo>
                <a:cubicBezTo>
                  <a:pt x="871211" y="900643"/>
                  <a:pt x="873122" y="899005"/>
                  <a:pt x="875033" y="898731"/>
                </a:cubicBezTo>
                <a:cubicBezTo>
                  <a:pt x="874487" y="896547"/>
                  <a:pt x="874214" y="894499"/>
                  <a:pt x="874214" y="892588"/>
                </a:cubicBezTo>
                <a:cubicBezTo>
                  <a:pt x="874214" y="889038"/>
                  <a:pt x="874829" y="885693"/>
                  <a:pt x="876057" y="882553"/>
                </a:cubicBezTo>
                <a:cubicBezTo>
                  <a:pt x="877286" y="879413"/>
                  <a:pt x="878993" y="877024"/>
                  <a:pt x="881177" y="875386"/>
                </a:cubicBezTo>
                <a:cubicBezTo>
                  <a:pt x="880904" y="874294"/>
                  <a:pt x="880767" y="872792"/>
                  <a:pt x="880767" y="870880"/>
                </a:cubicBezTo>
                <a:cubicBezTo>
                  <a:pt x="880767" y="867331"/>
                  <a:pt x="881450" y="863986"/>
                  <a:pt x="882815" y="860846"/>
                </a:cubicBezTo>
                <a:cubicBezTo>
                  <a:pt x="884181" y="857706"/>
                  <a:pt x="885682" y="855590"/>
                  <a:pt x="887320" y="854497"/>
                </a:cubicBezTo>
                <a:cubicBezTo>
                  <a:pt x="870938" y="862689"/>
                  <a:pt x="860699" y="865829"/>
                  <a:pt x="856602" y="863918"/>
                </a:cubicBezTo>
                <a:cubicBezTo>
                  <a:pt x="849503" y="865556"/>
                  <a:pt x="843769" y="866375"/>
                  <a:pt x="839400" y="866375"/>
                </a:cubicBezTo>
                <a:cubicBezTo>
                  <a:pt x="833666" y="866375"/>
                  <a:pt x="829707" y="865419"/>
                  <a:pt x="827523" y="863508"/>
                </a:cubicBezTo>
                <a:cubicBezTo>
                  <a:pt x="825065" y="864873"/>
                  <a:pt x="821789" y="865556"/>
                  <a:pt x="817693" y="865556"/>
                </a:cubicBezTo>
                <a:cubicBezTo>
                  <a:pt x="812232" y="865556"/>
                  <a:pt x="806976" y="864259"/>
                  <a:pt x="801924" y="861665"/>
                </a:cubicBezTo>
                <a:cubicBezTo>
                  <a:pt x="796873" y="859071"/>
                  <a:pt x="793391" y="855726"/>
                  <a:pt x="791480" y="851630"/>
                </a:cubicBezTo>
                <a:cubicBezTo>
                  <a:pt x="784108" y="851084"/>
                  <a:pt x="777282" y="847193"/>
                  <a:pt x="771001" y="839957"/>
                </a:cubicBezTo>
                <a:cubicBezTo>
                  <a:pt x="764721" y="832722"/>
                  <a:pt x="761308" y="824325"/>
                  <a:pt x="760762" y="814769"/>
                </a:cubicBezTo>
                <a:cubicBezTo>
                  <a:pt x="755847" y="813130"/>
                  <a:pt x="752093" y="809376"/>
                  <a:pt x="749499" y="803505"/>
                </a:cubicBezTo>
                <a:cubicBezTo>
                  <a:pt x="746905" y="797635"/>
                  <a:pt x="745608" y="791150"/>
                  <a:pt x="745608" y="784050"/>
                </a:cubicBezTo>
                <a:cubicBezTo>
                  <a:pt x="745608" y="776132"/>
                  <a:pt x="747109" y="770261"/>
                  <a:pt x="750113" y="766439"/>
                </a:cubicBezTo>
                <a:cubicBezTo>
                  <a:pt x="748202" y="765074"/>
                  <a:pt x="746632" y="761865"/>
                  <a:pt x="745403" y="756814"/>
                </a:cubicBezTo>
                <a:cubicBezTo>
                  <a:pt x="744175" y="751762"/>
                  <a:pt x="743560" y="746370"/>
                  <a:pt x="743560" y="740636"/>
                </a:cubicBezTo>
                <a:cubicBezTo>
                  <a:pt x="743560" y="728075"/>
                  <a:pt x="746700" y="719611"/>
                  <a:pt x="752980" y="715242"/>
                </a:cubicBezTo>
                <a:cubicBezTo>
                  <a:pt x="752161" y="713877"/>
                  <a:pt x="752297" y="711078"/>
                  <a:pt x="753389" y="706846"/>
                </a:cubicBezTo>
                <a:cubicBezTo>
                  <a:pt x="754482" y="702613"/>
                  <a:pt x="756257" y="698449"/>
                  <a:pt x="758714" y="694354"/>
                </a:cubicBezTo>
                <a:cubicBezTo>
                  <a:pt x="761171" y="690258"/>
                  <a:pt x="763629" y="687664"/>
                  <a:pt x="766087" y="686572"/>
                </a:cubicBezTo>
                <a:cubicBezTo>
                  <a:pt x="765813" y="684114"/>
                  <a:pt x="766769" y="681384"/>
                  <a:pt x="768954" y="678380"/>
                </a:cubicBezTo>
                <a:cubicBezTo>
                  <a:pt x="771138" y="675377"/>
                  <a:pt x="773732" y="673056"/>
                  <a:pt x="776735" y="671417"/>
                </a:cubicBezTo>
                <a:cubicBezTo>
                  <a:pt x="779739" y="669779"/>
                  <a:pt x="782060" y="669233"/>
                  <a:pt x="783698" y="669779"/>
                </a:cubicBezTo>
                <a:cubicBezTo>
                  <a:pt x="784790" y="665137"/>
                  <a:pt x="787179" y="661861"/>
                  <a:pt x="790866" y="659949"/>
                </a:cubicBezTo>
                <a:cubicBezTo>
                  <a:pt x="794552" y="658038"/>
                  <a:pt x="798989" y="656536"/>
                  <a:pt x="804177" y="655444"/>
                </a:cubicBezTo>
                <a:cubicBezTo>
                  <a:pt x="805542" y="651348"/>
                  <a:pt x="808614" y="648276"/>
                  <a:pt x="813392" y="646229"/>
                </a:cubicBezTo>
                <a:cubicBezTo>
                  <a:pt x="818171" y="644181"/>
                  <a:pt x="823700" y="643157"/>
                  <a:pt x="829980" y="643157"/>
                </a:cubicBezTo>
                <a:close/>
                <a:moveTo>
                  <a:pt x="1224106" y="639880"/>
                </a:moveTo>
                <a:cubicBezTo>
                  <a:pt x="1228201" y="639880"/>
                  <a:pt x="1231820" y="641860"/>
                  <a:pt x="1234960" y="645819"/>
                </a:cubicBezTo>
                <a:cubicBezTo>
                  <a:pt x="1238099" y="649778"/>
                  <a:pt x="1239670" y="655444"/>
                  <a:pt x="1239670" y="662816"/>
                </a:cubicBezTo>
                <a:cubicBezTo>
                  <a:pt x="1239670" y="665820"/>
                  <a:pt x="1239533" y="668277"/>
                  <a:pt x="1239260" y="670189"/>
                </a:cubicBezTo>
                <a:cubicBezTo>
                  <a:pt x="1240352" y="669642"/>
                  <a:pt x="1241444" y="668755"/>
                  <a:pt x="1242536" y="667526"/>
                </a:cubicBezTo>
                <a:cubicBezTo>
                  <a:pt x="1243629" y="666298"/>
                  <a:pt x="1244994" y="665410"/>
                  <a:pt x="1246632" y="664864"/>
                </a:cubicBezTo>
                <a:cubicBezTo>
                  <a:pt x="1248271" y="664318"/>
                  <a:pt x="1250728" y="664045"/>
                  <a:pt x="1254005" y="664045"/>
                </a:cubicBezTo>
                <a:cubicBezTo>
                  <a:pt x="1254551" y="662680"/>
                  <a:pt x="1256394" y="661315"/>
                  <a:pt x="1259534" y="659949"/>
                </a:cubicBezTo>
                <a:cubicBezTo>
                  <a:pt x="1262674" y="658584"/>
                  <a:pt x="1265746" y="657901"/>
                  <a:pt x="1268749" y="657901"/>
                </a:cubicBezTo>
                <a:cubicBezTo>
                  <a:pt x="1270934" y="657901"/>
                  <a:pt x="1272436" y="658174"/>
                  <a:pt x="1273255" y="658721"/>
                </a:cubicBezTo>
                <a:cubicBezTo>
                  <a:pt x="1275439" y="657628"/>
                  <a:pt x="1277623" y="657082"/>
                  <a:pt x="1279808" y="657082"/>
                </a:cubicBezTo>
                <a:cubicBezTo>
                  <a:pt x="1283084" y="657082"/>
                  <a:pt x="1286634" y="659403"/>
                  <a:pt x="1290457" y="664045"/>
                </a:cubicBezTo>
                <a:cubicBezTo>
                  <a:pt x="1297010" y="663499"/>
                  <a:pt x="1301789" y="665001"/>
                  <a:pt x="1304792" y="668550"/>
                </a:cubicBezTo>
                <a:cubicBezTo>
                  <a:pt x="1309161" y="668277"/>
                  <a:pt x="1312984" y="668823"/>
                  <a:pt x="1316260" y="670189"/>
                </a:cubicBezTo>
                <a:cubicBezTo>
                  <a:pt x="1319537" y="671554"/>
                  <a:pt x="1322131" y="674421"/>
                  <a:pt x="1324042" y="678790"/>
                </a:cubicBezTo>
                <a:cubicBezTo>
                  <a:pt x="1329230" y="682066"/>
                  <a:pt x="1331824" y="686435"/>
                  <a:pt x="1331824" y="691896"/>
                </a:cubicBezTo>
                <a:cubicBezTo>
                  <a:pt x="1331824" y="696538"/>
                  <a:pt x="1329844" y="700838"/>
                  <a:pt x="1325885" y="704798"/>
                </a:cubicBezTo>
                <a:cubicBezTo>
                  <a:pt x="1321926" y="708757"/>
                  <a:pt x="1317625" y="710737"/>
                  <a:pt x="1312984" y="710737"/>
                </a:cubicBezTo>
                <a:cubicBezTo>
                  <a:pt x="1307796" y="710737"/>
                  <a:pt x="1303427" y="708006"/>
                  <a:pt x="1299877" y="702545"/>
                </a:cubicBezTo>
                <a:cubicBezTo>
                  <a:pt x="1296873" y="702545"/>
                  <a:pt x="1294552" y="702272"/>
                  <a:pt x="1292914" y="701726"/>
                </a:cubicBezTo>
                <a:cubicBezTo>
                  <a:pt x="1291276" y="701180"/>
                  <a:pt x="1289638" y="699951"/>
                  <a:pt x="1287999" y="698040"/>
                </a:cubicBezTo>
                <a:cubicBezTo>
                  <a:pt x="1286361" y="698586"/>
                  <a:pt x="1284996" y="698859"/>
                  <a:pt x="1283903" y="698859"/>
                </a:cubicBezTo>
                <a:cubicBezTo>
                  <a:pt x="1281446" y="698859"/>
                  <a:pt x="1278852" y="698176"/>
                  <a:pt x="1276122" y="696811"/>
                </a:cubicBezTo>
                <a:cubicBezTo>
                  <a:pt x="1272299" y="699268"/>
                  <a:pt x="1268203" y="700361"/>
                  <a:pt x="1263835" y="700088"/>
                </a:cubicBezTo>
                <a:cubicBezTo>
                  <a:pt x="1262196" y="703910"/>
                  <a:pt x="1257964" y="705822"/>
                  <a:pt x="1251138" y="705822"/>
                </a:cubicBezTo>
                <a:cubicBezTo>
                  <a:pt x="1251411" y="706641"/>
                  <a:pt x="1251547" y="708006"/>
                  <a:pt x="1251547" y="709917"/>
                </a:cubicBezTo>
                <a:cubicBezTo>
                  <a:pt x="1251547" y="713467"/>
                  <a:pt x="1250796" y="716948"/>
                  <a:pt x="1249295" y="720362"/>
                </a:cubicBezTo>
                <a:cubicBezTo>
                  <a:pt x="1247793" y="723775"/>
                  <a:pt x="1245950" y="726300"/>
                  <a:pt x="1243765" y="727939"/>
                </a:cubicBezTo>
                <a:cubicBezTo>
                  <a:pt x="1245950" y="733127"/>
                  <a:pt x="1247042" y="738315"/>
                  <a:pt x="1247042" y="743503"/>
                </a:cubicBezTo>
                <a:cubicBezTo>
                  <a:pt x="1247042" y="748144"/>
                  <a:pt x="1245950" y="751694"/>
                  <a:pt x="1243765" y="754151"/>
                </a:cubicBezTo>
                <a:cubicBezTo>
                  <a:pt x="1244584" y="755244"/>
                  <a:pt x="1245472" y="756609"/>
                  <a:pt x="1246428" y="758247"/>
                </a:cubicBezTo>
                <a:cubicBezTo>
                  <a:pt x="1247383" y="759886"/>
                  <a:pt x="1248134" y="761387"/>
                  <a:pt x="1248680" y="762753"/>
                </a:cubicBezTo>
                <a:cubicBezTo>
                  <a:pt x="1249226" y="764937"/>
                  <a:pt x="1249499" y="766575"/>
                  <a:pt x="1249499" y="767667"/>
                </a:cubicBezTo>
                <a:cubicBezTo>
                  <a:pt x="1249499" y="769579"/>
                  <a:pt x="1248817" y="772173"/>
                  <a:pt x="1247451" y="775449"/>
                </a:cubicBezTo>
                <a:cubicBezTo>
                  <a:pt x="1248817" y="778726"/>
                  <a:pt x="1249499" y="781183"/>
                  <a:pt x="1249499" y="782822"/>
                </a:cubicBezTo>
                <a:cubicBezTo>
                  <a:pt x="1249499" y="785006"/>
                  <a:pt x="1248544" y="788010"/>
                  <a:pt x="1246632" y="791832"/>
                </a:cubicBezTo>
                <a:cubicBezTo>
                  <a:pt x="1248271" y="794563"/>
                  <a:pt x="1249090" y="797566"/>
                  <a:pt x="1249090" y="800843"/>
                </a:cubicBezTo>
                <a:cubicBezTo>
                  <a:pt x="1249090" y="804666"/>
                  <a:pt x="1248134" y="807942"/>
                  <a:pt x="1246223" y="810673"/>
                </a:cubicBezTo>
                <a:cubicBezTo>
                  <a:pt x="1248134" y="815042"/>
                  <a:pt x="1249090" y="819547"/>
                  <a:pt x="1249090" y="824189"/>
                </a:cubicBezTo>
                <a:cubicBezTo>
                  <a:pt x="1249090" y="827739"/>
                  <a:pt x="1248271" y="831015"/>
                  <a:pt x="1246632" y="834019"/>
                </a:cubicBezTo>
                <a:cubicBezTo>
                  <a:pt x="1247997" y="836749"/>
                  <a:pt x="1248680" y="839480"/>
                  <a:pt x="1248680" y="842210"/>
                </a:cubicBezTo>
                <a:cubicBezTo>
                  <a:pt x="1248680" y="846033"/>
                  <a:pt x="1247451" y="849582"/>
                  <a:pt x="1244994" y="852859"/>
                </a:cubicBezTo>
                <a:cubicBezTo>
                  <a:pt x="1246086" y="858866"/>
                  <a:pt x="1244926" y="863576"/>
                  <a:pt x="1241513" y="866989"/>
                </a:cubicBezTo>
                <a:cubicBezTo>
                  <a:pt x="1238099" y="870403"/>
                  <a:pt x="1233935" y="872109"/>
                  <a:pt x="1229021" y="872109"/>
                </a:cubicBezTo>
                <a:cubicBezTo>
                  <a:pt x="1224652" y="872109"/>
                  <a:pt x="1220829" y="870676"/>
                  <a:pt x="1217552" y="867809"/>
                </a:cubicBezTo>
                <a:cubicBezTo>
                  <a:pt x="1214276" y="864942"/>
                  <a:pt x="1212637" y="860914"/>
                  <a:pt x="1212637" y="855726"/>
                </a:cubicBezTo>
                <a:cubicBezTo>
                  <a:pt x="1212637" y="852449"/>
                  <a:pt x="1213457" y="848763"/>
                  <a:pt x="1215095" y="844668"/>
                </a:cubicBezTo>
                <a:cubicBezTo>
                  <a:pt x="1213457" y="840845"/>
                  <a:pt x="1212637" y="836886"/>
                  <a:pt x="1212637" y="832790"/>
                </a:cubicBezTo>
                <a:cubicBezTo>
                  <a:pt x="1212637" y="829513"/>
                  <a:pt x="1213320" y="826783"/>
                  <a:pt x="1214685" y="824598"/>
                </a:cubicBezTo>
                <a:cubicBezTo>
                  <a:pt x="1213048" y="823506"/>
                  <a:pt x="1211819" y="821868"/>
                  <a:pt x="1211000" y="819683"/>
                </a:cubicBezTo>
                <a:cubicBezTo>
                  <a:pt x="1210180" y="817499"/>
                  <a:pt x="1209771" y="815042"/>
                  <a:pt x="1209771" y="812311"/>
                </a:cubicBezTo>
                <a:cubicBezTo>
                  <a:pt x="1209771" y="809581"/>
                  <a:pt x="1210317" y="806577"/>
                  <a:pt x="1211409" y="803300"/>
                </a:cubicBezTo>
                <a:cubicBezTo>
                  <a:pt x="1208952" y="800297"/>
                  <a:pt x="1207723" y="796747"/>
                  <a:pt x="1207723" y="792652"/>
                </a:cubicBezTo>
                <a:cubicBezTo>
                  <a:pt x="1207723" y="787464"/>
                  <a:pt x="1209634" y="783231"/>
                  <a:pt x="1213457" y="779955"/>
                </a:cubicBezTo>
                <a:cubicBezTo>
                  <a:pt x="1213184" y="779136"/>
                  <a:pt x="1213048" y="777770"/>
                  <a:pt x="1213048" y="775859"/>
                </a:cubicBezTo>
                <a:cubicBezTo>
                  <a:pt x="1213048" y="773128"/>
                  <a:pt x="1213320" y="771217"/>
                  <a:pt x="1213866" y="770125"/>
                </a:cubicBezTo>
                <a:cubicBezTo>
                  <a:pt x="1210863" y="766302"/>
                  <a:pt x="1209361" y="760841"/>
                  <a:pt x="1209361" y="753742"/>
                </a:cubicBezTo>
                <a:cubicBezTo>
                  <a:pt x="1209361" y="748827"/>
                  <a:pt x="1210317" y="745004"/>
                  <a:pt x="1212228" y="742274"/>
                </a:cubicBezTo>
                <a:cubicBezTo>
                  <a:pt x="1210317" y="740636"/>
                  <a:pt x="1208678" y="738383"/>
                  <a:pt x="1207313" y="735516"/>
                </a:cubicBezTo>
                <a:cubicBezTo>
                  <a:pt x="1205948" y="732649"/>
                  <a:pt x="1205265" y="729714"/>
                  <a:pt x="1205265" y="726710"/>
                </a:cubicBezTo>
                <a:cubicBezTo>
                  <a:pt x="1205265" y="723433"/>
                  <a:pt x="1206221" y="720293"/>
                  <a:pt x="1208132" y="717290"/>
                </a:cubicBezTo>
                <a:cubicBezTo>
                  <a:pt x="1206767" y="714013"/>
                  <a:pt x="1206084" y="711146"/>
                  <a:pt x="1206084" y="708689"/>
                </a:cubicBezTo>
                <a:cubicBezTo>
                  <a:pt x="1206084" y="704593"/>
                  <a:pt x="1207313" y="700770"/>
                  <a:pt x="1209771" y="697221"/>
                </a:cubicBezTo>
                <a:cubicBezTo>
                  <a:pt x="1206494" y="693944"/>
                  <a:pt x="1204856" y="690531"/>
                  <a:pt x="1204856" y="686981"/>
                </a:cubicBezTo>
                <a:cubicBezTo>
                  <a:pt x="1204856" y="684251"/>
                  <a:pt x="1205812" y="680564"/>
                  <a:pt x="1207723" y="675923"/>
                </a:cubicBezTo>
                <a:cubicBezTo>
                  <a:pt x="1205812" y="672100"/>
                  <a:pt x="1204856" y="668004"/>
                  <a:pt x="1204856" y="663635"/>
                </a:cubicBezTo>
                <a:cubicBezTo>
                  <a:pt x="1204856" y="657901"/>
                  <a:pt x="1206903" y="654352"/>
                  <a:pt x="1211000" y="652986"/>
                </a:cubicBezTo>
                <a:cubicBezTo>
                  <a:pt x="1211272" y="649164"/>
                  <a:pt x="1212637" y="646024"/>
                  <a:pt x="1215095" y="643566"/>
                </a:cubicBezTo>
                <a:cubicBezTo>
                  <a:pt x="1217552" y="641109"/>
                  <a:pt x="1220556" y="639880"/>
                  <a:pt x="1224106" y="639880"/>
                </a:cubicBezTo>
                <a:close/>
                <a:moveTo>
                  <a:pt x="204931" y="639880"/>
                </a:moveTo>
                <a:cubicBezTo>
                  <a:pt x="209026" y="639880"/>
                  <a:pt x="212644" y="641860"/>
                  <a:pt x="215784" y="645819"/>
                </a:cubicBezTo>
                <a:cubicBezTo>
                  <a:pt x="218924" y="649778"/>
                  <a:pt x="220495" y="655444"/>
                  <a:pt x="220495" y="662816"/>
                </a:cubicBezTo>
                <a:cubicBezTo>
                  <a:pt x="220495" y="665820"/>
                  <a:pt x="220358" y="668277"/>
                  <a:pt x="220085" y="670189"/>
                </a:cubicBezTo>
                <a:cubicBezTo>
                  <a:pt x="221177" y="669642"/>
                  <a:pt x="222269" y="668755"/>
                  <a:pt x="223362" y="667526"/>
                </a:cubicBezTo>
                <a:cubicBezTo>
                  <a:pt x="224454" y="666298"/>
                  <a:pt x="225819" y="665410"/>
                  <a:pt x="227457" y="664864"/>
                </a:cubicBezTo>
                <a:cubicBezTo>
                  <a:pt x="229096" y="664318"/>
                  <a:pt x="231553" y="664045"/>
                  <a:pt x="234830" y="664045"/>
                </a:cubicBezTo>
                <a:cubicBezTo>
                  <a:pt x="235376" y="662680"/>
                  <a:pt x="237219" y="661315"/>
                  <a:pt x="240359" y="659949"/>
                </a:cubicBezTo>
                <a:cubicBezTo>
                  <a:pt x="243499" y="658584"/>
                  <a:pt x="246571" y="657901"/>
                  <a:pt x="249574" y="657901"/>
                </a:cubicBezTo>
                <a:cubicBezTo>
                  <a:pt x="251759" y="657901"/>
                  <a:pt x="253261" y="658174"/>
                  <a:pt x="254080" y="658721"/>
                </a:cubicBezTo>
                <a:cubicBezTo>
                  <a:pt x="256264" y="657628"/>
                  <a:pt x="258448" y="657082"/>
                  <a:pt x="260633" y="657082"/>
                </a:cubicBezTo>
                <a:cubicBezTo>
                  <a:pt x="263909" y="657082"/>
                  <a:pt x="267459" y="659403"/>
                  <a:pt x="271282" y="664045"/>
                </a:cubicBezTo>
                <a:cubicBezTo>
                  <a:pt x="277835" y="663499"/>
                  <a:pt x="282613" y="665001"/>
                  <a:pt x="285617" y="668550"/>
                </a:cubicBezTo>
                <a:cubicBezTo>
                  <a:pt x="289986" y="668277"/>
                  <a:pt x="293808" y="668823"/>
                  <a:pt x="297085" y="670189"/>
                </a:cubicBezTo>
                <a:cubicBezTo>
                  <a:pt x="300362" y="671554"/>
                  <a:pt x="302955" y="674421"/>
                  <a:pt x="304867" y="678790"/>
                </a:cubicBezTo>
                <a:cubicBezTo>
                  <a:pt x="310055" y="682066"/>
                  <a:pt x="312649" y="686435"/>
                  <a:pt x="312649" y="691896"/>
                </a:cubicBezTo>
                <a:cubicBezTo>
                  <a:pt x="312649" y="696538"/>
                  <a:pt x="310669" y="700838"/>
                  <a:pt x="306710" y="704798"/>
                </a:cubicBezTo>
                <a:cubicBezTo>
                  <a:pt x="302751" y="708757"/>
                  <a:pt x="298450" y="710737"/>
                  <a:pt x="293808" y="710737"/>
                </a:cubicBezTo>
                <a:cubicBezTo>
                  <a:pt x="288620" y="710737"/>
                  <a:pt x="284252" y="708006"/>
                  <a:pt x="280702" y="702545"/>
                </a:cubicBezTo>
                <a:cubicBezTo>
                  <a:pt x="277698" y="702545"/>
                  <a:pt x="275378" y="702272"/>
                  <a:pt x="273739" y="701726"/>
                </a:cubicBezTo>
                <a:cubicBezTo>
                  <a:pt x="272101" y="701180"/>
                  <a:pt x="270463" y="699951"/>
                  <a:pt x="268824" y="698040"/>
                </a:cubicBezTo>
                <a:cubicBezTo>
                  <a:pt x="267186" y="698586"/>
                  <a:pt x="265821" y="698859"/>
                  <a:pt x="264729" y="698859"/>
                </a:cubicBezTo>
                <a:cubicBezTo>
                  <a:pt x="262271" y="698859"/>
                  <a:pt x="259677" y="698176"/>
                  <a:pt x="256947" y="696811"/>
                </a:cubicBezTo>
                <a:cubicBezTo>
                  <a:pt x="253124" y="699268"/>
                  <a:pt x="249028" y="700361"/>
                  <a:pt x="244659" y="700088"/>
                </a:cubicBezTo>
                <a:cubicBezTo>
                  <a:pt x="243021" y="703910"/>
                  <a:pt x="238789" y="705822"/>
                  <a:pt x="231963" y="705822"/>
                </a:cubicBezTo>
                <a:cubicBezTo>
                  <a:pt x="232236" y="706641"/>
                  <a:pt x="232372" y="708006"/>
                  <a:pt x="232372" y="709917"/>
                </a:cubicBezTo>
                <a:cubicBezTo>
                  <a:pt x="232372" y="713467"/>
                  <a:pt x="231621" y="716948"/>
                  <a:pt x="230119" y="720362"/>
                </a:cubicBezTo>
                <a:cubicBezTo>
                  <a:pt x="228618" y="723775"/>
                  <a:pt x="226775" y="726300"/>
                  <a:pt x="224590" y="727939"/>
                </a:cubicBezTo>
                <a:cubicBezTo>
                  <a:pt x="226775" y="733127"/>
                  <a:pt x="227867" y="738315"/>
                  <a:pt x="227867" y="743503"/>
                </a:cubicBezTo>
                <a:cubicBezTo>
                  <a:pt x="227867" y="748144"/>
                  <a:pt x="226775" y="751694"/>
                  <a:pt x="224590" y="754151"/>
                </a:cubicBezTo>
                <a:cubicBezTo>
                  <a:pt x="225409" y="755244"/>
                  <a:pt x="226297" y="756609"/>
                  <a:pt x="227252" y="758247"/>
                </a:cubicBezTo>
                <a:cubicBezTo>
                  <a:pt x="228208" y="759886"/>
                  <a:pt x="228959" y="761387"/>
                  <a:pt x="229505" y="762753"/>
                </a:cubicBezTo>
                <a:cubicBezTo>
                  <a:pt x="230051" y="764937"/>
                  <a:pt x="230324" y="766575"/>
                  <a:pt x="230324" y="767667"/>
                </a:cubicBezTo>
                <a:cubicBezTo>
                  <a:pt x="230324" y="769579"/>
                  <a:pt x="229642" y="772173"/>
                  <a:pt x="228276" y="775449"/>
                </a:cubicBezTo>
                <a:cubicBezTo>
                  <a:pt x="229642" y="778726"/>
                  <a:pt x="230324" y="781183"/>
                  <a:pt x="230324" y="782822"/>
                </a:cubicBezTo>
                <a:cubicBezTo>
                  <a:pt x="230324" y="785006"/>
                  <a:pt x="229369" y="788010"/>
                  <a:pt x="227457" y="791832"/>
                </a:cubicBezTo>
                <a:cubicBezTo>
                  <a:pt x="229096" y="794563"/>
                  <a:pt x="229915" y="797566"/>
                  <a:pt x="229915" y="800843"/>
                </a:cubicBezTo>
                <a:cubicBezTo>
                  <a:pt x="229915" y="804666"/>
                  <a:pt x="228959" y="807942"/>
                  <a:pt x="227048" y="810673"/>
                </a:cubicBezTo>
                <a:cubicBezTo>
                  <a:pt x="228959" y="815042"/>
                  <a:pt x="229915" y="819547"/>
                  <a:pt x="229915" y="824189"/>
                </a:cubicBezTo>
                <a:cubicBezTo>
                  <a:pt x="229915" y="827739"/>
                  <a:pt x="229096" y="831015"/>
                  <a:pt x="227457" y="834019"/>
                </a:cubicBezTo>
                <a:cubicBezTo>
                  <a:pt x="228823" y="836749"/>
                  <a:pt x="229505" y="839480"/>
                  <a:pt x="229505" y="842210"/>
                </a:cubicBezTo>
                <a:cubicBezTo>
                  <a:pt x="229505" y="846033"/>
                  <a:pt x="228276" y="849582"/>
                  <a:pt x="225819" y="852859"/>
                </a:cubicBezTo>
                <a:cubicBezTo>
                  <a:pt x="226911" y="858866"/>
                  <a:pt x="225751" y="863576"/>
                  <a:pt x="222337" y="866989"/>
                </a:cubicBezTo>
                <a:cubicBezTo>
                  <a:pt x="218924" y="870403"/>
                  <a:pt x="214760" y="872109"/>
                  <a:pt x="209846" y="872109"/>
                </a:cubicBezTo>
                <a:cubicBezTo>
                  <a:pt x="205477" y="872109"/>
                  <a:pt x="201654" y="870676"/>
                  <a:pt x="198377" y="867809"/>
                </a:cubicBezTo>
                <a:cubicBezTo>
                  <a:pt x="195101" y="864942"/>
                  <a:pt x="193462" y="860914"/>
                  <a:pt x="193462" y="855726"/>
                </a:cubicBezTo>
                <a:cubicBezTo>
                  <a:pt x="193462" y="852449"/>
                  <a:pt x="194282" y="848763"/>
                  <a:pt x="195920" y="844668"/>
                </a:cubicBezTo>
                <a:cubicBezTo>
                  <a:pt x="194282" y="840845"/>
                  <a:pt x="193462" y="836886"/>
                  <a:pt x="193462" y="832790"/>
                </a:cubicBezTo>
                <a:cubicBezTo>
                  <a:pt x="193462" y="829513"/>
                  <a:pt x="194145" y="826783"/>
                  <a:pt x="195510" y="824598"/>
                </a:cubicBezTo>
                <a:cubicBezTo>
                  <a:pt x="193872" y="823506"/>
                  <a:pt x="192643" y="821868"/>
                  <a:pt x="191824" y="819683"/>
                </a:cubicBezTo>
                <a:cubicBezTo>
                  <a:pt x="191005" y="817499"/>
                  <a:pt x="190596" y="815042"/>
                  <a:pt x="190596" y="812311"/>
                </a:cubicBezTo>
                <a:cubicBezTo>
                  <a:pt x="190596" y="809581"/>
                  <a:pt x="191141" y="806577"/>
                  <a:pt x="192234" y="803300"/>
                </a:cubicBezTo>
                <a:cubicBezTo>
                  <a:pt x="189776" y="800297"/>
                  <a:pt x="188548" y="796747"/>
                  <a:pt x="188548" y="792652"/>
                </a:cubicBezTo>
                <a:cubicBezTo>
                  <a:pt x="188548" y="787464"/>
                  <a:pt x="190459" y="783231"/>
                  <a:pt x="194282" y="779955"/>
                </a:cubicBezTo>
                <a:cubicBezTo>
                  <a:pt x="194009" y="779136"/>
                  <a:pt x="193872" y="777770"/>
                  <a:pt x="193872" y="775859"/>
                </a:cubicBezTo>
                <a:cubicBezTo>
                  <a:pt x="193872" y="773128"/>
                  <a:pt x="194145" y="771217"/>
                  <a:pt x="194691" y="770125"/>
                </a:cubicBezTo>
                <a:cubicBezTo>
                  <a:pt x="191688" y="766302"/>
                  <a:pt x="190186" y="760841"/>
                  <a:pt x="190186" y="753742"/>
                </a:cubicBezTo>
                <a:cubicBezTo>
                  <a:pt x="190186" y="748827"/>
                  <a:pt x="191141" y="745004"/>
                  <a:pt x="193053" y="742274"/>
                </a:cubicBezTo>
                <a:cubicBezTo>
                  <a:pt x="191141" y="740636"/>
                  <a:pt x="189503" y="738383"/>
                  <a:pt x="188138" y="735516"/>
                </a:cubicBezTo>
                <a:cubicBezTo>
                  <a:pt x="186773" y="732649"/>
                  <a:pt x="186090" y="729714"/>
                  <a:pt x="186090" y="726710"/>
                </a:cubicBezTo>
                <a:cubicBezTo>
                  <a:pt x="186090" y="723433"/>
                  <a:pt x="187046" y="720293"/>
                  <a:pt x="188957" y="717290"/>
                </a:cubicBezTo>
                <a:cubicBezTo>
                  <a:pt x="187592" y="714013"/>
                  <a:pt x="186909" y="711146"/>
                  <a:pt x="186909" y="708689"/>
                </a:cubicBezTo>
                <a:cubicBezTo>
                  <a:pt x="186909" y="704593"/>
                  <a:pt x="188138" y="700770"/>
                  <a:pt x="190596" y="697221"/>
                </a:cubicBezTo>
                <a:cubicBezTo>
                  <a:pt x="187319" y="693944"/>
                  <a:pt x="185680" y="690531"/>
                  <a:pt x="185680" y="686981"/>
                </a:cubicBezTo>
                <a:cubicBezTo>
                  <a:pt x="185680" y="684251"/>
                  <a:pt x="186636" y="680564"/>
                  <a:pt x="188548" y="675923"/>
                </a:cubicBezTo>
                <a:cubicBezTo>
                  <a:pt x="186636" y="672100"/>
                  <a:pt x="185680" y="668004"/>
                  <a:pt x="185680" y="663635"/>
                </a:cubicBezTo>
                <a:cubicBezTo>
                  <a:pt x="185680" y="657901"/>
                  <a:pt x="187729" y="654352"/>
                  <a:pt x="191824" y="652986"/>
                </a:cubicBezTo>
                <a:cubicBezTo>
                  <a:pt x="192097" y="649164"/>
                  <a:pt x="193462" y="646024"/>
                  <a:pt x="195920" y="643566"/>
                </a:cubicBezTo>
                <a:cubicBezTo>
                  <a:pt x="198377" y="641109"/>
                  <a:pt x="201381" y="639880"/>
                  <a:pt x="204931" y="639880"/>
                </a:cubicBezTo>
                <a:close/>
                <a:moveTo>
                  <a:pt x="1103958" y="579263"/>
                </a:moveTo>
                <a:cubicBezTo>
                  <a:pt x="1107780" y="579263"/>
                  <a:pt x="1111330" y="580560"/>
                  <a:pt x="1114607" y="583154"/>
                </a:cubicBezTo>
                <a:cubicBezTo>
                  <a:pt x="1117883" y="585748"/>
                  <a:pt x="1119521" y="589093"/>
                  <a:pt x="1119521" y="593189"/>
                </a:cubicBezTo>
                <a:cubicBezTo>
                  <a:pt x="1119521" y="595919"/>
                  <a:pt x="1118429" y="599059"/>
                  <a:pt x="1116245" y="602609"/>
                </a:cubicBezTo>
                <a:cubicBezTo>
                  <a:pt x="1118975" y="605066"/>
                  <a:pt x="1120340" y="609162"/>
                  <a:pt x="1120340" y="614896"/>
                </a:cubicBezTo>
                <a:cubicBezTo>
                  <a:pt x="1120340" y="617353"/>
                  <a:pt x="1119999" y="619879"/>
                  <a:pt x="1119316" y="622473"/>
                </a:cubicBezTo>
                <a:cubicBezTo>
                  <a:pt x="1118634" y="625067"/>
                  <a:pt x="1117746" y="627047"/>
                  <a:pt x="1116654" y="628412"/>
                </a:cubicBezTo>
                <a:cubicBezTo>
                  <a:pt x="1118292" y="629504"/>
                  <a:pt x="1119111" y="631689"/>
                  <a:pt x="1119111" y="634965"/>
                </a:cubicBezTo>
                <a:cubicBezTo>
                  <a:pt x="1119111" y="637696"/>
                  <a:pt x="1118429" y="641382"/>
                  <a:pt x="1117064" y="646024"/>
                </a:cubicBezTo>
                <a:cubicBezTo>
                  <a:pt x="1119521" y="645205"/>
                  <a:pt x="1122115" y="644795"/>
                  <a:pt x="1124846" y="644795"/>
                </a:cubicBezTo>
                <a:cubicBezTo>
                  <a:pt x="1128941" y="644795"/>
                  <a:pt x="1132081" y="645751"/>
                  <a:pt x="1134266" y="647662"/>
                </a:cubicBezTo>
                <a:cubicBezTo>
                  <a:pt x="1136996" y="646297"/>
                  <a:pt x="1139181" y="645614"/>
                  <a:pt x="1140819" y="645614"/>
                </a:cubicBezTo>
                <a:cubicBezTo>
                  <a:pt x="1143549" y="645614"/>
                  <a:pt x="1145734" y="646706"/>
                  <a:pt x="1147372" y="648891"/>
                </a:cubicBezTo>
                <a:cubicBezTo>
                  <a:pt x="1149284" y="647525"/>
                  <a:pt x="1151604" y="646843"/>
                  <a:pt x="1154335" y="646843"/>
                </a:cubicBezTo>
                <a:cubicBezTo>
                  <a:pt x="1158158" y="646843"/>
                  <a:pt x="1161162" y="648345"/>
                  <a:pt x="1163346" y="651348"/>
                </a:cubicBezTo>
                <a:cubicBezTo>
                  <a:pt x="1168534" y="651348"/>
                  <a:pt x="1172425" y="652509"/>
                  <a:pt x="1175018" y="654830"/>
                </a:cubicBezTo>
                <a:cubicBezTo>
                  <a:pt x="1177612" y="657151"/>
                  <a:pt x="1178909" y="660086"/>
                  <a:pt x="1178909" y="663635"/>
                </a:cubicBezTo>
                <a:cubicBezTo>
                  <a:pt x="1178909" y="668004"/>
                  <a:pt x="1177203" y="672168"/>
                  <a:pt x="1173790" y="676127"/>
                </a:cubicBezTo>
                <a:cubicBezTo>
                  <a:pt x="1170377" y="680087"/>
                  <a:pt x="1166486" y="682066"/>
                  <a:pt x="1162117" y="682066"/>
                </a:cubicBezTo>
                <a:cubicBezTo>
                  <a:pt x="1159659" y="682066"/>
                  <a:pt x="1157202" y="681247"/>
                  <a:pt x="1154745" y="679609"/>
                </a:cubicBezTo>
                <a:cubicBezTo>
                  <a:pt x="1152014" y="681793"/>
                  <a:pt x="1148464" y="682885"/>
                  <a:pt x="1144095" y="682885"/>
                </a:cubicBezTo>
                <a:cubicBezTo>
                  <a:pt x="1140000" y="682885"/>
                  <a:pt x="1136587" y="681930"/>
                  <a:pt x="1133856" y="680018"/>
                </a:cubicBezTo>
                <a:cubicBezTo>
                  <a:pt x="1130306" y="681384"/>
                  <a:pt x="1127713" y="682066"/>
                  <a:pt x="1126074" y="682066"/>
                </a:cubicBezTo>
                <a:cubicBezTo>
                  <a:pt x="1123890" y="682066"/>
                  <a:pt x="1121296" y="681111"/>
                  <a:pt x="1118292" y="679199"/>
                </a:cubicBezTo>
                <a:cubicBezTo>
                  <a:pt x="1120750" y="682476"/>
                  <a:pt x="1121979" y="686025"/>
                  <a:pt x="1121979" y="689848"/>
                </a:cubicBezTo>
                <a:cubicBezTo>
                  <a:pt x="1121979" y="693944"/>
                  <a:pt x="1120340" y="697630"/>
                  <a:pt x="1117064" y="700907"/>
                </a:cubicBezTo>
                <a:cubicBezTo>
                  <a:pt x="1119521" y="704183"/>
                  <a:pt x="1120750" y="708279"/>
                  <a:pt x="1120750" y="713194"/>
                </a:cubicBezTo>
                <a:cubicBezTo>
                  <a:pt x="1120750" y="717563"/>
                  <a:pt x="1119521" y="721659"/>
                  <a:pt x="1117064" y="725481"/>
                </a:cubicBezTo>
                <a:cubicBezTo>
                  <a:pt x="1120340" y="727666"/>
                  <a:pt x="1121979" y="731215"/>
                  <a:pt x="1121979" y="736130"/>
                </a:cubicBezTo>
                <a:cubicBezTo>
                  <a:pt x="1121979" y="740226"/>
                  <a:pt x="1120750" y="743776"/>
                  <a:pt x="1118292" y="746779"/>
                </a:cubicBezTo>
                <a:cubicBezTo>
                  <a:pt x="1121023" y="749783"/>
                  <a:pt x="1122388" y="755107"/>
                  <a:pt x="1122388" y="762753"/>
                </a:cubicBezTo>
                <a:cubicBezTo>
                  <a:pt x="1122388" y="766029"/>
                  <a:pt x="1121979" y="768760"/>
                  <a:pt x="1121159" y="770944"/>
                </a:cubicBezTo>
                <a:cubicBezTo>
                  <a:pt x="1123071" y="773675"/>
                  <a:pt x="1124026" y="776542"/>
                  <a:pt x="1124026" y="779545"/>
                </a:cubicBezTo>
                <a:cubicBezTo>
                  <a:pt x="1124026" y="781183"/>
                  <a:pt x="1123685" y="783300"/>
                  <a:pt x="1123002" y="785894"/>
                </a:cubicBezTo>
                <a:cubicBezTo>
                  <a:pt x="1122320" y="788488"/>
                  <a:pt x="1121842" y="790604"/>
                  <a:pt x="1121569" y="792242"/>
                </a:cubicBezTo>
                <a:cubicBezTo>
                  <a:pt x="1124846" y="796065"/>
                  <a:pt x="1126484" y="799751"/>
                  <a:pt x="1126484" y="803300"/>
                </a:cubicBezTo>
                <a:cubicBezTo>
                  <a:pt x="1131126" y="806850"/>
                  <a:pt x="1133447" y="811082"/>
                  <a:pt x="1133447" y="815997"/>
                </a:cubicBezTo>
                <a:cubicBezTo>
                  <a:pt x="1138908" y="819001"/>
                  <a:pt x="1141638" y="824052"/>
                  <a:pt x="1141638" y="831152"/>
                </a:cubicBezTo>
                <a:cubicBezTo>
                  <a:pt x="1142184" y="831971"/>
                  <a:pt x="1142730" y="832517"/>
                  <a:pt x="1143276" y="832790"/>
                </a:cubicBezTo>
                <a:cubicBezTo>
                  <a:pt x="1143822" y="833063"/>
                  <a:pt x="1144232" y="833336"/>
                  <a:pt x="1144505" y="833609"/>
                </a:cubicBezTo>
                <a:lnTo>
                  <a:pt x="1147372" y="833199"/>
                </a:lnTo>
                <a:cubicBezTo>
                  <a:pt x="1151468" y="833199"/>
                  <a:pt x="1154745" y="834428"/>
                  <a:pt x="1157202" y="836886"/>
                </a:cubicBezTo>
                <a:cubicBezTo>
                  <a:pt x="1159386" y="836340"/>
                  <a:pt x="1161162" y="836066"/>
                  <a:pt x="1162527" y="836066"/>
                </a:cubicBezTo>
                <a:cubicBezTo>
                  <a:pt x="1163346" y="836066"/>
                  <a:pt x="1164847" y="836340"/>
                  <a:pt x="1167032" y="836886"/>
                </a:cubicBezTo>
                <a:cubicBezTo>
                  <a:pt x="1167305" y="835520"/>
                  <a:pt x="1168056" y="834565"/>
                  <a:pt x="1169284" y="834019"/>
                </a:cubicBezTo>
                <a:cubicBezTo>
                  <a:pt x="1170513" y="833473"/>
                  <a:pt x="1171947" y="833063"/>
                  <a:pt x="1173585" y="832790"/>
                </a:cubicBezTo>
                <a:cubicBezTo>
                  <a:pt x="1174677" y="832517"/>
                  <a:pt x="1176042" y="832380"/>
                  <a:pt x="1177681" y="832380"/>
                </a:cubicBezTo>
                <a:cubicBezTo>
                  <a:pt x="1182322" y="832380"/>
                  <a:pt x="1186077" y="834087"/>
                  <a:pt x="1188944" y="837500"/>
                </a:cubicBezTo>
                <a:cubicBezTo>
                  <a:pt x="1191812" y="840913"/>
                  <a:pt x="1193245" y="844941"/>
                  <a:pt x="1193245" y="849582"/>
                </a:cubicBezTo>
                <a:cubicBezTo>
                  <a:pt x="1193245" y="853132"/>
                  <a:pt x="1192289" y="856204"/>
                  <a:pt x="1190378" y="858798"/>
                </a:cubicBezTo>
                <a:cubicBezTo>
                  <a:pt x="1188466" y="861392"/>
                  <a:pt x="1185599" y="863235"/>
                  <a:pt x="1181777" y="864327"/>
                </a:cubicBezTo>
                <a:cubicBezTo>
                  <a:pt x="1176042" y="869242"/>
                  <a:pt x="1169216" y="871290"/>
                  <a:pt x="1161298" y="870471"/>
                </a:cubicBezTo>
                <a:cubicBezTo>
                  <a:pt x="1159114" y="872382"/>
                  <a:pt x="1156246" y="873338"/>
                  <a:pt x="1152697" y="873338"/>
                </a:cubicBezTo>
                <a:cubicBezTo>
                  <a:pt x="1147782" y="873338"/>
                  <a:pt x="1143276" y="871563"/>
                  <a:pt x="1139181" y="868013"/>
                </a:cubicBezTo>
                <a:cubicBezTo>
                  <a:pt x="1136450" y="867467"/>
                  <a:pt x="1133174" y="866034"/>
                  <a:pt x="1129351" y="863713"/>
                </a:cubicBezTo>
                <a:cubicBezTo>
                  <a:pt x="1125528" y="861392"/>
                  <a:pt x="1123617" y="859276"/>
                  <a:pt x="1123617" y="857364"/>
                </a:cubicBezTo>
                <a:cubicBezTo>
                  <a:pt x="1119794" y="856818"/>
                  <a:pt x="1115903" y="854634"/>
                  <a:pt x="1111944" y="850811"/>
                </a:cubicBezTo>
                <a:cubicBezTo>
                  <a:pt x="1107985" y="846988"/>
                  <a:pt x="1106552" y="842347"/>
                  <a:pt x="1107643" y="836886"/>
                </a:cubicBezTo>
                <a:cubicBezTo>
                  <a:pt x="1104640" y="833609"/>
                  <a:pt x="1102865" y="830196"/>
                  <a:pt x="1102319" y="826646"/>
                </a:cubicBezTo>
                <a:cubicBezTo>
                  <a:pt x="1099042" y="825008"/>
                  <a:pt x="1096653" y="822551"/>
                  <a:pt x="1095151" y="819274"/>
                </a:cubicBezTo>
                <a:cubicBezTo>
                  <a:pt x="1093650" y="815997"/>
                  <a:pt x="1093172" y="812584"/>
                  <a:pt x="1093718" y="809035"/>
                </a:cubicBezTo>
                <a:cubicBezTo>
                  <a:pt x="1090168" y="805758"/>
                  <a:pt x="1088393" y="800843"/>
                  <a:pt x="1088393" y="794290"/>
                </a:cubicBezTo>
                <a:cubicBezTo>
                  <a:pt x="1088393" y="791832"/>
                  <a:pt x="1088666" y="788692"/>
                  <a:pt x="1089213" y="784870"/>
                </a:cubicBezTo>
                <a:cubicBezTo>
                  <a:pt x="1085390" y="781866"/>
                  <a:pt x="1083478" y="777770"/>
                  <a:pt x="1083478" y="772582"/>
                </a:cubicBezTo>
                <a:cubicBezTo>
                  <a:pt x="1083478" y="767941"/>
                  <a:pt x="1084980" y="764118"/>
                  <a:pt x="1087984" y="761114"/>
                </a:cubicBezTo>
                <a:cubicBezTo>
                  <a:pt x="1084707" y="757838"/>
                  <a:pt x="1083069" y="753605"/>
                  <a:pt x="1083069" y="748417"/>
                </a:cubicBezTo>
                <a:cubicBezTo>
                  <a:pt x="1083069" y="746506"/>
                  <a:pt x="1083615" y="744185"/>
                  <a:pt x="1084707" y="741455"/>
                </a:cubicBezTo>
                <a:cubicBezTo>
                  <a:pt x="1083069" y="738178"/>
                  <a:pt x="1082250" y="734902"/>
                  <a:pt x="1082250" y="731625"/>
                </a:cubicBezTo>
                <a:cubicBezTo>
                  <a:pt x="1082250" y="727256"/>
                  <a:pt x="1083478" y="723843"/>
                  <a:pt x="1085936" y="721385"/>
                </a:cubicBezTo>
                <a:cubicBezTo>
                  <a:pt x="1084298" y="718109"/>
                  <a:pt x="1083478" y="714559"/>
                  <a:pt x="1083478" y="710737"/>
                </a:cubicBezTo>
                <a:cubicBezTo>
                  <a:pt x="1083478" y="707460"/>
                  <a:pt x="1083957" y="704525"/>
                  <a:pt x="1084912" y="701931"/>
                </a:cubicBezTo>
                <a:cubicBezTo>
                  <a:pt x="1085868" y="699337"/>
                  <a:pt x="1087028" y="697357"/>
                  <a:pt x="1088393" y="695992"/>
                </a:cubicBezTo>
                <a:cubicBezTo>
                  <a:pt x="1085390" y="692442"/>
                  <a:pt x="1083888" y="688620"/>
                  <a:pt x="1083888" y="684524"/>
                </a:cubicBezTo>
                <a:cubicBezTo>
                  <a:pt x="1083888" y="682339"/>
                  <a:pt x="1084298" y="680018"/>
                  <a:pt x="1085117" y="677561"/>
                </a:cubicBezTo>
                <a:cubicBezTo>
                  <a:pt x="1082659" y="678380"/>
                  <a:pt x="1079929" y="678790"/>
                  <a:pt x="1076925" y="678790"/>
                </a:cubicBezTo>
                <a:cubicBezTo>
                  <a:pt x="1072283" y="678790"/>
                  <a:pt x="1068870" y="677834"/>
                  <a:pt x="1066686" y="675923"/>
                </a:cubicBezTo>
                <a:cubicBezTo>
                  <a:pt x="1063409" y="676742"/>
                  <a:pt x="1060543" y="677151"/>
                  <a:pt x="1058085" y="677151"/>
                </a:cubicBezTo>
                <a:cubicBezTo>
                  <a:pt x="1053170" y="677151"/>
                  <a:pt x="1048118" y="675650"/>
                  <a:pt x="1042930" y="672646"/>
                </a:cubicBezTo>
                <a:cubicBezTo>
                  <a:pt x="1040200" y="674284"/>
                  <a:pt x="1037333" y="675103"/>
                  <a:pt x="1034329" y="675103"/>
                </a:cubicBezTo>
                <a:cubicBezTo>
                  <a:pt x="1029961" y="675103"/>
                  <a:pt x="1026343" y="673260"/>
                  <a:pt x="1023476" y="669574"/>
                </a:cubicBezTo>
                <a:cubicBezTo>
                  <a:pt x="1020609" y="665888"/>
                  <a:pt x="1019176" y="661724"/>
                  <a:pt x="1019176" y="657082"/>
                </a:cubicBezTo>
                <a:cubicBezTo>
                  <a:pt x="1019176" y="652986"/>
                  <a:pt x="1020472" y="649505"/>
                  <a:pt x="1023066" y="646638"/>
                </a:cubicBezTo>
                <a:cubicBezTo>
                  <a:pt x="1025660" y="643771"/>
                  <a:pt x="1029415" y="642201"/>
                  <a:pt x="1034329" y="641928"/>
                </a:cubicBezTo>
                <a:cubicBezTo>
                  <a:pt x="1037606" y="640563"/>
                  <a:pt x="1040610" y="639880"/>
                  <a:pt x="1043340" y="639880"/>
                </a:cubicBezTo>
                <a:cubicBezTo>
                  <a:pt x="1048801" y="639880"/>
                  <a:pt x="1053579" y="641245"/>
                  <a:pt x="1057675" y="643976"/>
                </a:cubicBezTo>
                <a:cubicBezTo>
                  <a:pt x="1061225" y="642611"/>
                  <a:pt x="1065184" y="641928"/>
                  <a:pt x="1069553" y="641928"/>
                </a:cubicBezTo>
                <a:cubicBezTo>
                  <a:pt x="1073376" y="641928"/>
                  <a:pt x="1076379" y="642611"/>
                  <a:pt x="1078564" y="643976"/>
                </a:cubicBezTo>
                <a:cubicBezTo>
                  <a:pt x="1078837" y="642884"/>
                  <a:pt x="1079997" y="641860"/>
                  <a:pt x="1082045" y="640904"/>
                </a:cubicBezTo>
                <a:cubicBezTo>
                  <a:pt x="1084093" y="639948"/>
                  <a:pt x="1085799" y="639607"/>
                  <a:pt x="1087165" y="639880"/>
                </a:cubicBezTo>
                <a:cubicBezTo>
                  <a:pt x="1086072" y="637423"/>
                  <a:pt x="1085526" y="634146"/>
                  <a:pt x="1085526" y="630050"/>
                </a:cubicBezTo>
                <a:cubicBezTo>
                  <a:pt x="1085526" y="625135"/>
                  <a:pt x="1086619" y="622541"/>
                  <a:pt x="1088803" y="622268"/>
                </a:cubicBezTo>
                <a:cubicBezTo>
                  <a:pt x="1086891" y="619538"/>
                  <a:pt x="1085936" y="615579"/>
                  <a:pt x="1085936" y="610391"/>
                </a:cubicBezTo>
                <a:cubicBezTo>
                  <a:pt x="1085936" y="603291"/>
                  <a:pt x="1087711" y="598376"/>
                  <a:pt x="1091260" y="595646"/>
                </a:cubicBezTo>
                <a:cubicBezTo>
                  <a:pt x="1090987" y="590185"/>
                  <a:pt x="1092079" y="586089"/>
                  <a:pt x="1094537" y="583359"/>
                </a:cubicBezTo>
                <a:cubicBezTo>
                  <a:pt x="1096994" y="580628"/>
                  <a:pt x="1100134" y="579263"/>
                  <a:pt x="1103958" y="579263"/>
                </a:cubicBezTo>
                <a:close/>
                <a:moveTo>
                  <a:pt x="84782" y="579263"/>
                </a:moveTo>
                <a:cubicBezTo>
                  <a:pt x="88605" y="579263"/>
                  <a:pt x="92155" y="580560"/>
                  <a:pt x="95431" y="583154"/>
                </a:cubicBezTo>
                <a:cubicBezTo>
                  <a:pt x="98708" y="585748"/>
                  <a:pt x="100346" y="589093"/>
                  <a:pt x="100346" y="593189"/>
                </a:cubicBezTo>
                <a:cubicBezTo>
                  <a:pt x="100346" y="595919"/>
                  <a:pt x="99254" y="599059"/>
                  <a:pt x="97070" y="602609"/>
                </a:cubicBezTo>
                <a:cubicBezTo>
                  <a:pt x="99800" y="605066"/>
                  <a:pt x="101165" y="609162"/>
                  <a:pt x="101165" y="614896"/>
                </a:cubicBezTo>
                <a:cubicBezTo>
                  <a:pt x="101165" y="617353"/>
                  <a:pt x="100824" y="619879"/>
                  <a:pt x="100141" y="622473"/>
                </a:cubicBezTo>
                <a:cubicBezTo>
                  <a:pt x="99459" y="625067"/>
                  <a:pt x="98571" y="627047"/>
                  <a:pt x="97479" y="628412"/>
                </a:cubicBezTo>
                <a:cubicBezTo>
                  <a:pt x="99117" y="629504"/>
                  <a:pt x="99937" y="631689"/>
                  <a:pt x="99937" y="634965"/>
                </a:cubicBezTo>
                <a:cubicBezTo>
                  <a:pt x="99937" y="637696"/>
                  <a:pt x="99254" y="641382"/>
                  <a:pt x="97889" y="646024"/>
                </a:cubicBezTo>
                <a:cubicBezTo>
                  <a:pt x="100346" y="645205"/>
                  <a:pt x="102940" y="644795"/>
                  <a:pt x="105671" y="644795"/>
                </a:cubicBezTo>
                <a:cubicBezTo>
                  <a:pt x="109766" y="644795"/>
                  <a:pt x="112906" y="645751"/>
                  <a:pt x="115091" y="647662"/>
                </a:cubicBezTo>
                <a:cubicBezTo>
                  <a:pt x="117821" y="646297"/>
                  <a:pt x="120006" y="645614"/>
                  <a:pt x="121644" y="645614"/>
                </a:cubicBezTo>
                <a:cubicBezTo>
                  <a:pt x="124375" y="645614"/>
                  <a:pt x="126559" y="646706"/>
                  <a:pt x="128197" y="648891"/>
                </a:cubicBezTo>
                <a:cubicBezTo>
                  <a:pt x="130109" y="647525"/>
                  <a:pt x="132430" y="646843"/>
                  <a:pt x="135160" y="646843"/>
                </a:cubicBezTo>
                <a:cubicBezTo>
                  <a:pt x="138983" y="646843"/>
                  <a:pt x="141986" y="648345"/>
                  <a:pt x="144171" y="651348"/>
                </a:cubicBezTo>
                <a:cubicBezTo>
                  <a:pt x="149359" y="651348"/>
                  <a:pt x="153250" y="652509"/>
                  <a:pt x="155844" y="654830"/>
                </a:cubicBezTo>
                <a:cubicBezTo>
                  <a:pt x="158438" y="657151"/>
                  <a:pt x="159735" y="660086"/>
                  <a:pt x="159735" y="663635"/>
                </a:cubicBezTo>
                <a:cubicBezTo>
                  <a:pt x="159735" y="668004"/>
                  <a:pt x="158028" y="672168"/>
                  <a:pt x="154615" y="676127"/>
                </a:cubicBezTo>
                <a:cubicBezTo>
                  <a:pt x="151202" y="680087"/>
                  <a:pt x="147311" y="682066"/>
                  <a:pt x="142942" y="682066"/>
                </a:cubicBezTo>
                <a:cubicBezTo>
                  <a:pt x="140484" y="682066"/>
                  <a:pt x="138027" y="681247"/>
                  <a:pt x="135570" y="679609"/>
                </a:cubicBezTo>
                <a:cubicBezTo>
                  <a:pt x="132839" y="681793"/>
                  <a:pt x="129289" y="682885"/>
                  <a:pt x="124921" y="682885"/>
                </a:cubicBezTo>
                <a:cubicBezTo>
                  <a:pt x="120825" y="682885"/>
                  <a:pt x="117412" y="681930"/>
                  <a:pt x="114681" y="680018"/>
                </a:cubicBezTo>
                <a:cubicBezTo>
                  <a:pt x="111132" y="681384"/>
                  <a:pt x="108538" y="682066"/>
                  <a:pt x="106899" y="682066"/>
                </a:cubicBezTo>
                <a:cubicBezTo>
                  <a:pt x="104715" y="682066"/>
                  <a:pt x="102121" y="681111"/>
                  <a:pt x="99117" y="679199"/>
                </a:cubicBezTo>
                <a:cubicBezTo>
                  <a:pt x="101575" y="682476"/>
                  <a:pt x="102804" y="686025"/>
                  <a:pt x="102804" y="689848"/>
                </a:cubicBezTo>
                <a:cubicBezTo>
                  <a:pt x="102804" y="693944"/>
                  <a:pt x="101165" y="697630"/>
                  <a:pt x="97889" y="700907"/>
                </a:cubicBezTo>
                <a:cubicBezTo>
                  <a:pt x="100346" y="704183"/>
                  <a:pt x="101575" y="708279"/>
                  <a:pt x="101575" y="713194"/>
                </a:cubicBezTo>
                <a:cubicBezTo>
                  <a:pt x="101575" y="717563"/>
                  <a:pt x="100346" y="721659"/>
                  <a:pt x="97889" y="725481"/>
                </a:cubicBezTo>
                <a:cubicBezTo>
                  <a:pt x="101165" y="727666"/>
                  <a:pt x="102804" y="731215"/>
                  <a:pt x="102804" y="736130"/>
                </a:cubicBezTo>
                <a:cubicBezTo>
                  <a:pt x="102804" y="740226"/>
                  <a:pt x="101575" y="743776"/>
                  <a:pt x="99117" y="746779"/>
                </a:cubicBezTo>
                <a:cubicBezTo>
                  <a:pt x="101848" y="749783"/>
                  <a:pt x="103213" y="755107"/>
                  <a:pt x="103213" y="762753"/>
                </a:cubicBezTo>
                <a:cubicBezTo>
                  <a:pt x="103213" y="766029"/>
                  <a:pt x="102804" y="768760"/>
                  <a:pt x="101984" y="770944"/>
                </a:cubicBezTo>
                <a:cubicBezTo>
                  <a:pt x="103896" y="773675"/>
                  <a:pt x="104851" y="776542"/>
                  <a:pt x="104851" y="779545"/>
                </a:cubicBezTo>
                <a:cubicBezTo>
                  <a:pt x="104851" y="781183"/>
                  <a:pt x="104510" y="783300"/>
                  <a:pt x="103827" y="785894"/>
                </a:cubicBezTo>
                <a:cubicBezTo>
                  <a:pt x="103145" y="788488"/>
                  <a:pt x="102667" y="790604"/>
                  <a:pt x="102394" y="792242"/>
                </a:cubicBezTo>
                <a:cubicBezTo>
                  <a:pt x="105671" y="796065"/>
                  <a:pt x="107309" y="799751"/>
                  <a:pt x="107309" y="803300"/>
                </a:cubicBezTo>
                <a:cubicBezTo>
                  <a:pt x="111951" y="806850"/>
                  <a:pt x="114272" y="811082"/>
                  <a:pt x="114272" y="815997"/>
                </a:cubicBezTo>
                <a:cubicBezTo>
                  <a:pt x="119733" y="819001"/>
                  <a:pt x="122463" y="824052"/>
                  <a:pt x="122463" y="831152"/>
                </a:cubicBezTo>
                <a:cubicBezTo>
                  <a:pt x="123009" y="831971"/>
                  <a:pt x="123555" y="832517"/>
                  <a:pt x="124102" y="832790"/>
                </a:cubicBezTo>
                <a:cubicBezTo>
                  <a:pt x="124648" y="833063"/>
                  <a:pt x="125057" y="833336"/>
                  <a:pt x="125330" y="833609"/>
                </a:cubicBezTo>
                <a:lnTo>
                  <a:pt x="128197" y="833199"/>
                </a:lnTo>
                <a:cubicBezTo>
                  <a:pt x="132293" y="833199"/>
                  <a:pt x="135570" y="834428"/>
                  <a:pt x="138027" y="836886"/>
                </a:cubicBezTo>
                <a:cubicBezTo>
                  <a:pt x="140211" y="836340"/>
                  <a:pt x="141986" y="836066"/>
                  <a:pt x="143351" y="836066"/>
                </a:cubicBezTo>
                <a:cubicBezTo>
                  <a:pt x="144171" y="836066"/>
                  <a:pt x="145672" y="836340"/>
                  <a:pt x="147857" y="836886"/>
                </a:cubicBezTo>
                <a:cubicBezTo>
                  <a:pt x="148130" y="835520"/>
                  <a:pt x="148881" y="834565"/>
                  <a:pt x="150109" y="834019"/>
                </a:cubicBezTo>
                <a:cubicBezTo>
                  <a:pt x="151338" y="833473"/>
                  <a:pt x="152772" y="833063"/>
                  <a:pt x="154410" y="832790"/>
                </a:cubicBezTo>
                <a:cubicBezTo>
                  <a:pt x="155502" y="832517"/>
                  <a:pt x="156868" y="832380"/>
                  <a:pt x="158506" y="832380"/>
                </a:cubicBezTo>
                <a:cubicBezTo>
                  <a:pt x="163148" y="832380"/>
                  <a:pt x="166902" y="834087"/>
                  <a:pt x="169769" y="837500"/>
                </a:cubicBezTo>
                <a:cubicBezTo>
                  <a:pt x="172636" y="840913"/>
                  <a:pt x="174070" y="844941"/>
                  <a:pt x="174070" y="849582"/>
                </a:cubicBezTo>
                <a:cubicBezTo>
                  <a:pt x="174070" y="853132"/>
                  <a:pt x="173114" y="856204"/>
                  <a:pt x="171203" y="858798"/>
                </a:cubicBezTo>
                <a:cubicBezTo>
                  <a:pt x="169291" y="861392"/>
                  <a:pt x="166424" y="863235"/>
                  <a:pt x="162602" y="864327"/>
                </a:cubicBezTo>
                <a:cubicBezTo>
                  <a:pt x="156868" y="869242"/>
                  <a:pt x="150041" y="871290"/>
                  <a:pt x="142123" y="870471"/>
                </a:cubicBezTo>
                <a:cubicBezTo>
                  <a:pt x="139938" y="872382"/>
                  <a:pt x="137071" y="873338"/>
                  <a:pt x="133522" y="873338"/>
                </a:cubicBezTo>
                <a:cubicBezTo>
                  <a:pt x="128607" y="873338"/>
                  <a:pt x="124102" y="871563"/>
                  <a:pt x="120006" y="868013"/>
                </a:cubicBezTo>
                <a:cubicBezTo>
                  <a:pt x="117275" y="867467"/>
                  <a:pt x="113999" y="866034"/>
                  <a:pt x="110176" y="863713"/>
                </a:cubicBezTo>
                <a:cubicBezTo>
                  <a:pt x="106353" y="861392"/>
                  <a:pt x="104442" y="859276"/>
                  <a:pt x="104442" y="857364"/>
                </a:cubicBezTo>
                <a:cubicBezTo>
                  <a:pt x="100619" y="856818"/>
                  <a:pt x="96728" y="854634"/>
                  <a:pt x="92769" y="850811"/>
                </a:cubicBezTo>
                <a:cubicBezTo>
                  <a:pt x="88810" y="846988"/>
                  <a:pt x="87376" y="842347"/>
                  <a:pt x="88468" y="836886"/>
                </a:cubicBezTo>
                <a:cubicBezTo>
                  <a:pt x="85465" y="833609"/>
                  <a:pt x="83690" y="830196"/>
                  <a:pt x="83144" y="826646"/>
                </a:cubicBezTo>
                <a:cubicBezTo>
                  <a:pt x="79867" y="825008"/>
                  <a:pt x="77478" y="822551"/>
                  <a:pt x="75976" y="819274"/>
                </a:cubicBezTo>
                <a:cubicBezTo>
                  <a:pt x="74475" y="815997"/>
                  <a:pt x="73997" y="812584"/>
                  <a:pt x="74543" y="809035"/>
                </a:cubicBezTo>
                <a:cubicBezTo>
                  <a:pt x="70993" y="805758"/>
                  <a:pt x="69218" y="800843"/>
                  <a:pt x="69218" y="794290"/>
                </a:cubicBezTo>
                <a:cubicBezTo>
                  <a:pt x="69218" y="791832"/>
                  <a:pt x="69492" y="788692"/>
                  <a:pt x="70038" y="784870"/>
                </a:cubicBezTo>
                <a:cubicBezTo>
                  <a:pt x="66215" y="781866"/>
                  <a:pt x="64304" y="777770"/>
                  <a:pt x="64304" y="772582"/>
                </a:cubicBezTo>
                <a:cubicBezTo>
                  <a:pt x="64304" y="767941"/>
                  <a:pt x="65805" y="764118"/>
                  <a:pt x="68809" y="761114"/>
                </a:cubicBezTo>
                <a:cubicBezTo>
                  <a:pt x="65532" y="757838"/>
                  <a:pt x="63894" y="753605"/>
                  <a:pt x="63894" y="748417"/>
                </a:cubicBezTo>
                <a:cubicBezTo>
                  <a:pt x="63894" y="746506"/>
                  <a:pt x="64440" y="744185"/>
                  <a:pt x="65532" y="741455"/>
                </a:cubicBezTo>
                <a:cubicBezTo>
                  <a:pt x="63894" y="738178"/>
                  <a:pt x="63075" y="734902"/>
                  <a:pt x="63075" y="731625"/>
                </a:cubicBezTo>
                <a:cubicBezTo>
                  <a:pt x="63075" y="727256"/>
                  <a:pt x="64304" y="723843"/>
                  <a:pt x="66761" y="721385"/>
                </a:cubicBezTo>
                <a:cubicBezTo>
                  <a:pt x="65123" y="718109"/>
                  <a:pt x="64304" y="714559"/>
                  <a:pt x="64304" y="710737"/>
                </a:cubicBezTo>
                <a:cubicBezTo>
                  <a:pt x="64304" y="707460"/>
                  <a:pt x="64781" y="704525"/>
                  <a:pt x="65737" y="701931"/>
                </a:cubicBezTo>
                <a:cubicBezTo>
                  <a:pt x="66693" y="699337"/>
                  <a:pt x="67853" y="697357"/>
                  <a:pt x="69218" y="695992"/>
                </a:cubicBezTo>
                <a:cubicBezTo>
                  <a:pt x="66215" y="692442"/>
                  <a:pt x="64713" y="688620"/>
                  <a:pt x="64713" y="684524"/>
                </a:cubicBezTo>
                <a:cubicBezTo>
                  <a:pt x="64713" y="682339"/>
                  <a:pt x="65123" y="680018"/>
                  <a:pt x="65942" y="677561"/>
                </a:cubicBezTo>
                <a:cubicBezTo>
                  <a:pt x="63484" y="678380"/>
                  <a:pt x="60754" y="678790"/>
                  <a:pt x="57750" y="678790"/>
                </a:cubicBezTo>
                <a:cubicBezTo>
                  <a:pt x="53109" y="678790"/>
                  <a:pt x="49695" y="677834"/>
                  <a:pt x="47511" y="675923"/>
                </a:cubicBezTo>
                <a:cubicBezTo>
                  <a:pt x="44234" y="676742"/>
                  <a:pt x="41367" y="677151"/>
                  <a:pt x="38910" y="677151"/>
                </a:cubicBezTo>
                <a:cubicBezTo>
                  <a:pt x="33995" y="677151"/>
                  <a:pt x="28944" y="675650"/>
                  <a:pt x="23756" y="672646"/>
                </a:cubicBezTo>
                <a:cubicBezTo>
                  <a:pt x="21025" y="674284"/>
                  <a:pt x="18158" y="675103"/>
                  <a:pt x="15155" y="675103"/>
                </a:cubicBezTo>
                <a:cubicBezTo>
                  <a:pt x="10786" y="675103"/>
                  <a:pt x="7168" y="673260"/>
                  <a:pt x="4301" y="669574"/>
                </a:cubicBezTo>
                <a:cubicBezTo>
                  <a:pt x="1434" y="665888"/>
                  <a:pt x="0" y="661724"/>
                  <a:pt x="0" y="657082"/>
                </a:cubicBezTo>
                <a:cubicBezTo>
                  <a:pt x="0" y="652986"/>
                  <a:pt x="1297" y="649505"/>
                  <a:pt x="3891" y="646638"/>
                </a:cubicBezTo>
                <a:cubicBezTo>
                  <a:pt x="6485" y="643771"/>
                  <a:pt x="10240" y="642201"/>
                  <a:pt x="15155" y="641928"/>
                </a:cubicBezTo>
                <a:cubicBezTo>
                  <a:pt x="18431" y="640563"/>
                  <a:pt x="21435" y="639880"/>
                  <a:pt x="24165" y="639880"/>
                </a:cubicBezTo>
                <a:cubicBezTo>
                  <a:pt x="29626" y="639880"/>
                  <a:pt x="34405" y="641245"/>
                  <a:pt x="38500" y="643976"/>
                </a:cubicBezTo>
                <a:cubicBezTo>
                  <a:pt x="42050" y="642611"/>
                  <a:pt x="46009" y="641928"/>
                  <a:pt x="50378" y="641928"/>
                </a:cubicBezTo>
                <a:cubicBezTo>
                  <a:pt x="54201" y="641928"/>
                  <a:pt x="57204" y="642611"/>
                  <a:pt x="59389" y="643976"/>
                </a:cubicBezTo>
                <a:cubicBezTo>
                  <a:pt x="59662" y="642884"/>
                  <a:pt x="60822" y="641860"/>
                  <a:pt x="62870" y="640904"/>
                </a:cubicBezTo>
                <a:cubicBezTo>
                  <a:pt x="64918" y="639948"/>
                  <a:pt x="66624" y="639607"/>
                  <a:pt x="67990" y="639880"/>
                </a:cubicBezTo>
                <a:cubicBezTo>
                  <a:pt x="66898" y="637423"/>
                  <a:pt x="66351" y="634146"/>
                  <a:pt x="66351" y="630050"/>
                </a:cubicBezTo>
                <a:cubicBezTo>
                  <a:pt x="66351" y="625135"/>
                  <a:pt x="67444" y="622541"/>
                  <a:pt x="69628" y="622268"/>
                </a:cubicBezTo>
                <a:cubicBezTo>
                  <a:pt x="67717" y="619538"/>
                  <a:pt x="66761" y="615579"/>
                  <a:pt x="66761" y="610391"/>
                </a:cubicBezTo>
                <a:cubicBezTo>
                  <a:pt x="66761" y="603291"/>
                  <a:pt x="68536" y="598376"/>
                  <a:pt x="72085" y="595646"/>
                </a:cubicBezTo>
                <a:cubicBezTo>
                  <a:pt x="71812" y="590185"/>
                  <a:pt x="72905" y="586089"/>
                  <a:pt x="75362" y="583359"/>
                </a:cubicBezTo>
                <a:cubicBezTo>
                  <a:pt x="77820" y="580628"/>
                  <a:pt x="80960" y="579263"/>
                  <a:pt x="84782" y="579263"/>
                </a:cubicBezTo>
                <a:close/>
                <a:moveTo>
                  <a:pt x="1580217" y="574758"/>
                </a:moveTo>
                <a:cubicBezTo>
                  <a:pt x="1584859" y="574758"/>
                  <a:pt x="1588886" y="576328"/>
                  <a:pt x="1592299" y="579468"/>
                </a:cubicBezTo>
                <a:cubicBezTo>
                  <a:pt x="1595712" y="582608"/>
                  <a:pt x="1597282" y="586908"/>
                  <a:pt x="1597009" y="592369"/>
                </a:cubicBezTo>
                <a:cubicBezTo>
                  <a:pt x="1600286" y="597557"/>
                  <a:pt x="1601925" y="602199"/>
                  <a:pt x="1601925" y="606295"/>
                </a:cubicBezTo>
                <a:cubicBezTo>
                  <a:pt x="1601925" y="612575"/>
                  <a:pt x="1598101" y="617763"/>
                  <a:pt x="1590456" y="621859"/>
                </a:cubicBezTo>
                <a:cubicBezTo>
                  <a:pt x="1587726" y="623770"/>
                  <a:pt x="1584586" y="624726"/>
                  <a:pt x="1581036" y="624726"/>
                </a:cubicBezTo>
                <a:cubicBezTo>
                  <a:pt x="1575848" y="624726"/>
                  <a:pt x="1571070" y="623087"/>
                  <a:pt x="1566701" y="619811"/>
                </a:cubicBezTo>
                <a:cubicBezTo>
                  <a:pt x="1562332" y="616534"/>
                  <a:pt x="1560421" y="613121"/>
                  <a:pt x="1560967" y="609572"/>
                </a:cubicBezTo>
                <a:cubicBezTo>
                  <a:pt x="1557417" y="605203"/>
                  <a:pt x="1555642" y="600834"/>
                  <a:pt x="1555642" y="596465"/>
                </a:cubicBezTo>
                <a:cubicBezTo>
                  <a:pt x="1555642" y="593189"/>
                  <a:pt x="1556735" y="590048"/>
                  <a:pt x="1558919" y="587045"/>
                </a:cubicBezTo>
                <a:cubicBezTo>
                  <a:pt x="1561104" y="584041"/>
                  <a:pt x="1563970" y="581720"/>
                  <a:pt x="1567520" y="580082"/>
                </a:cubicBezTo>
                <a:cubicBezTo>
                  <a:pt x="1570797" y="576532"/>
                  <a:pt x="1575029" y="574758"/>
                  <a:pt x="1580217" y="574758"/>
                </a:cubicBezTo>
                <a:close/>
                <a:moveTo>
                  <a:pt x="2726474" y="403841"/>
                </a:moveTo>
                <a:cubicBezTo>
                  <a:pt x="2730024" y="403841"/>
                  <a:pt x="2732481" y="404387"/>
                  <a:pt x="2733847" y="405479"/>
                </a:cubicBezTo>
                <a:cubicBezTo>
                  <a:pt x="2739854" y="408210"/>
                  <a:pt x="2742857" y="412852"/>
                  <a:pt x="2742857" y="419405"/>
                </a:cubicBezTo>
                <a:cubicBezTo>
                  <a:pt x="2742857" y="422408"/>
                  <a:pt x="2741970" y="425275"/>
                  <a:pt x="2740195" y="428006"/>
                </a:cubicBezTo>
                <a:cubicBezTo>
                  <a:pt x="2738420" y="430736"/>
                  <a:pt x="2736031" y="432784"/>
                  <a:pt x="2733028" y="434150"/>
                </a:cubicBezTo>
                <a:cubicBezTo>
                  <a:pt x="2730024" y="437153"/>
                  <a:pt x="2726474" y="438655"/>
                  <a:pt x="2722379" y="438655"/>
                </a:cubicBezTo>
                <a:cubicBezTo>
                  <a:pt x="2720741" y="438655"/>
                  <a:pt x="2718556" y="438109"/>
                  <a:pt x="2715825" y="437017"/>
                </a:cubicBezTo>
                <a:cubicBezTo>
                  <a:pt x="2711457" y="436744"/>
                  <a:pt x="2708180" y="435174"/>
                  <a:pt x="2705996" y="432306"/>
                </a:cubicBezTo>
                <a:cubicBezTo>
                  <a:pt x="2703811" y="429439"/>
                  <a:pt x="2702720" y="425958"/>
                  <a:pt x="2702720" y="421862"/>
                </a:cubicBezTo>
                <a:cubicBezTo>
                  <a:pt x="2702720" y="418040"/>
                  <a:pt x="2703811" y="414695"/>
                  <a:pt x="2705996" y="411828"/>
                </a:cubicBezTo>
                <a:cubicBezTo>
                  <a:pt x="2708180" y="408961"/>
                  <a:pt x="2711320" y="407391"/>
                  <a:pt x="2715416" y="407118"/>
                </a:cubicBezTo>
                <a:cubicBezTo>
                  <a:pt x="2717873" y="404933"/>
                  <a:pt x="2721560" y="403841"/>
                  <a:pt x="2726474" y="403841"/>
                </a:cubicBezTo>
                <a:close/>
                <a:moveTo>
                  <a:pt x="6911330" y="397697"/>
                </a:moveTo>
                <a:cubicBezTo>
                  <a:pt x="6914880" y="397697"/>
                  <a:pt x="6917337" y="398244"/>
                  <a:pt x="6918702" y="399336"/>
                </a:cubicBezTo>
                <a:cubicBezTo>
                  <a:pt x="6924710" y="402066"/>
                  <a:pt x="6927713" y="406708"/>
                  <a:pt x="6927713" y="413261"/>
                </a:cubicBezTo>
                <a:cubicBezTo>
                  <a:pt x="6927713" y="416265"/>
                  <a:pt x="6926826" y="419132"/>
                  <a:pt x="6925051" y="421862"/>
                </a:cubicBezTo>
                <a:cubicBezTo>
                  <a:pt x="6923277" y="424593"/>
                  <a:pt x="6920887" y="426641"/>
                  <a:pt x="6917883" y="428006"/>
                </a:cubicBezTo>
                <a:cubicBezTo>
                  <a:pt x="6914880" y="431010"/>
                  <a:pt x="6911330" y="432511"/>
                  <a:pt x="6907235" y="432511"/>
                </a:cubicBezTo>
                <a:cubicBezTo>
                  <a:pt x="6905596" y="432511"/>
                  <a:pt x="6903412" y="431965"/>
                  <a:pt x="6900681" y="430873"/>
                </a:cubicBezTo>
                <a:cubicBezTo>
                  <a:pt x="6896313" y="430600"/>
                  <a:pt x="6893036" y="429030"/>
                  <a:pt x="6890851" y="426163"/>
                </a:cubicBezTo>
                <a:cubicBezTo>
                  <a:pt x="6888668" y="423296"/>
                  <a:pt x="6887575" y="419814"/>
                  <a:pt x="6887575" y="415719"/>
                </a:cubicBezTo>
                <a:cubicBezTo>
                  <a:pt x="6887575" y="411896"/>
                  <a:pt x="6888668" y="408551"/>
                  <a:pt x="6890851" y="405684"/>
                </a:cubicBezTo>
                <a:cubicBezTo>
                  <a:pt x="6893036" y="402817"/>
                  <a:pt x="6896176" y="401247"/>
                  <a:pt x="6900272" y="400974"/>
                </a:cubicBezTo>
                <a:cubicBezTo>
                  <a:pt x="6902729" y="398790"/>
                  <a:pt x="6906415" y="397697"/>
                  <a:pt x="6911330" y="397697"/>
                </a:cubicBezTo>
                <a:close/>
                <a:moveTo>
                  <a:pt x="4609452" y="264176"/>
                </a:moveTo>
                <a:cubicBezTo>
                  <a:pt x="4606995" y="266633"/>
                  <a:pt x="4603582" y="267862"/>
                  <a:pt x="4599213" y="267862"/>
                </a:cubicBezTo>
                <a:cubicBezTo>
                  <a:pt x="4596483" y="267862"/>
                  <a:pt x="4593752" y="267179"/>
                  <a:pt x="4591022" y="265814"/>
                </a:cubicBezTo>
                <a:cubicBezTo>
                  <a:pt x="4588018" y="268818"/>
                  <a:pt x="4584332" y="270320"/>
                  <a:pt x="4579963" y="270320"/>
                </a:cubicBezTo>
                <a:cubicBezTo>
                  <a:pt x="4578598" y="270320"/>
                  <a:pt x="4576550" y="269773"/>
                  <a:pt x="4573819" y="268681"/>
                </a:cubicBezTo>
                <a:cubicBezTo>
                  <a:pt x="4569724" y="272777"/>
                  <a:pt x="4566038" y="274006"/>
                  <a:pt x="4562761" y="272367"/>
                </a:cubicBezTo>
                <a:cubicBezTo>
                  <a:pt x="4561123" y="276190"/>
                  <a:pt x="4559006" y="278784"/>
                  <a:pt x="4556412" y="280149"/>
                </a:cubicBezTo>
                <a:cubicBezTo>
                  <a:pt x="4553819" y="281515"/>
                  <a:pt x="4550201" y="282197"/>
                  <a:pt x="4545559" y="282197"/>
                </a:cubicBezTo>
                <a:cubicBezTo>
                  <a:pt x="4544466" y="285201"/>
                  <a:pt x="4542623" y="287658"/>
                  <a:pt x="4540030" y="289570"/>
                </a:cubicBezTo>
                <a:cubicBezTo>
                  <a:pt x="4537436" y="291481"/>
                  <a:pt x="4534773" y="292164"/>
                  <a:pt x="4532043" y="291617"/>
                </a:cubicBezTo>
                <a:cubicBezTo>
                  <a:pt x="4533408" y="293529"/>
                  <a:pt x="4534091" y="295713"/>
                  <a:pt x="4534091" y="298171"/>
                </a:cubicBezTo>
                <a:cubicBezTo>
                  <a:pt x="4534091" y="302266"/>
                  <a:pt x="4532862" y="305953"/>
                  <a:pt x="4530404" y="309229"/>
                </a:cubicBezTo>
                <a:cubicBezTo>
                  <a:pt x="4533681" y="312506"/>
                  <a:pt x="4535319" y="315646"/>
                  <a:pt x="4535319" y="318649"/>
                </a:cubicBezTo>
                <a:cubicBezTo>
                  <a:pt x="4535319" y="320834"/>
                  <a:pt x="4534773" y="323564"/>
                  <a:pt x="4533681" y="326841"/>
                </a:cubicBezTo>
                <a:cubicBezTo>
                  <a:pt x="4534773" y="326841"/>
                  <a:pt x="4536343" y="327455"/>
                  <a:pt x="4538391" y="328684"/>
                </a:cubicBezTo>
                <a:cubicBezTo>
                  <a:pt x="4540439" y="329913"/>
                  <a:pt x="4541599" y="331210"/>
                  <a:pt x="4541873" y="332575"/>
                </a:cubicBezTo>
                <a:cubicBezTo>
                  <a:pt x="4544057" y="331756"/>
                  <a:pt x="4546787" y="331346"/>
                  <a:pt x="4550064" y="331346"/>
                </a:cubicBezTo>
                <a:cubicBezTo>
                  <a:pt x="4556071" y="331346"/>
                  <a:pt x="4560030" y="332712"/>
                  <a:pt x="4561942" y="335442"/>
                </a:cubicBezTo>
                <a:cubicBezTo>
                  <a:pt x="4564945" y="334350"/>
                  <a:pt x="4568086" y="333804"/>
                  <a:pt x="4571362" y="333804"/>
                </a:cubicBezTo>
                <a:cubicBezTo>
                  <a:pt x="4576550" y="333804"/>
                  <a:pt x="4580646" y="335305"/>
                  <a:pt x="4583649" y="338309"/>
                </a:cubicBezTo>
                <a:cubicBezTo>
                  <a:pt x="4585834" y="336125"/>
                  <a:pt x="4589452" y="334350"/>
                  <a:pt x="4594503" y="332985"/>
                </a:cubicBezTo>
                <a:cubicBezTo>
                  <a:pt x="4599554" y="331619"/>
                  <a:pt x="4604128" y="330937"/>
                  <a:pt x="4608224" y="330937"/>
                </a:cubicBezTo>
                <a:cubicBezTo>
                  <a:pt x="4610681" y="326022"/>
                  <a:pt x="4615050" y="323155"/>
                  <a:pt x="4621330" y="322336"/>
                </a:cubicBezTo>
                <a:cubicBezTo>
                  <a:pt x="4621876" y="320424"/>
                  <a:pt x="4623378" y="317967"/>
                  <a:pt x="4625835" y="314963"/>
                </a:cubicBezTo>
                <a:cubicBezTo>
                  <a:pt x="4624743" y="313325"/>
                  <a:pt x="4623788" y="311141"/>
                  <a:pt x="4622968" y="308410"/>
                </a:cubicBezTo>
                <a:cubicBezTo>
                  <a:pt x="4622149" y="305680"/>
                  <a:pt x="4621740" y="302949"/>
                  <a:pt x="4621740" y="300219"/>
                </a:cubicBezTo>
                <a:cubicBezTo>
                  <a:pt x="4621740" y="294485"/>
                  <a:pt x="4623105" y="290252"/>
                  <a:pt x="4625835" y="287522"/>
                </a:cubicBezTo>
                <a:cubicBezTo>
                  <a:pt x="4622832" y="283699"/>
                  <a:pt x="4621330" y="279194"/>
                  <a:pt x="4621330" y="274006"/>
                </a:cubicBezTo>
                <a:cubicBezTo>
                  <a:pt x="4621330" y="270456"/>
                  <a:pt x="4621876" y="267453"/>
                  <a:pt x="4622968" y="264995"/>
                </a:cubicBezTo>
                <a:cubicBezTo>
                  <a:pt x="4620784" y="266360"/>
                  <a:pt x="4618327" y="267043"/>
                  <a:pt x="4615596" y="267043"/>
                </a:cubicBezTo>
                <a:cubicBezTo>
                  <a:pt x="4613139" y="267043"/>
                  <a:pt x="4611091" y="266087"/>
                  <a:pt x="4609452" y="264176"/>
                </a:cubicBezTo>
                <a:close/>
                <a:moveTo>
                  <a:pt x="4218927" y="264176"/>
                </a:moveTo>
                <a:cubicBezTo>
                  <a:pt x="4216470" y="266633"/>
                  <a:pt x="4213057" y="267862"/>
                  <a:pt x="4208688" y="267862"/>
                </a:cubicBezTo>
                <a:cubicBezTo>
                  <a:pt x="4205958" y="267862"/>
                  <a:pt x="4203227" y="267179"/>
                  <a:pt x="4200497" y="265814"/>
                </a:cubicBezTo>
                <a:cubicBezTo>
                  <a:pt x="4197493" y="268818"/>
                  <a:pt x="4193807" y="270320"/>
                  <a:pt x="4189438" y="270320"/>
                </a:cubicBezTo>
                <a:cubicBezTo>
                  <a:pt x="4188073" y="270320"/>
                  <a:pt x="4186025" y="269773"/>
                  <a:pt x="4183294" y="268681"/>
                </a:cubicBezTo>
                <a:cubicBezTo>
                  <a:pt x="4179199" y="272777"/>
                  <a:pt x="4175513" y="274006"/>
                  <a:pt x="4172236" y="272367"/>
                </a:cubicBezTo>
                <a:cubicBezTo>
                  <a:pt x="4170598" y="276190"/>
                  <a:pt x="4168481" y="278784"/>
                  <a:pt x="4165888" y="280149"/>
                </a:cubicBezTo>
                <a:cubicBezTo>
                  <a:pt x="4163294" y="281515"/>
                  <a:pt x="4159676" y="282197"/>
                  <a:pt x="4155034" y="282197"/>
                </a:cubicBezTo>
                <a:cubicBezTo>
                  <a:pt x="4153942" y="285201"/>
                  <a:pt x="4152098" y="287658"/>
                  <a:pt x="4149505" y="289570"/>
                </a:cubicBezTo>
                <a:cubicBezTo>
                  <a:pt x="4146911" y="291481"/>
                  <a:pt x="4144249" y="292164"/>
                  <a:pt x="4141518" y="291617"/>
                </a:cubicBezTo>
                <a:cubicBezTo>
                  <a:pt x="4142883" y="293529"/>
                  <a:pt x="4143566" y="295713"/>
                  <a:pt x="4143566" y="298171"/>
                </a:cubicBezTo>
                <a:cubicBezTo>
                  <a:pt x="4143566" y="302266"/>
                  <a:pt x="4142337" y="305953"/>
                  <a:pt x="4139880" y="309229"/>
                </a:cubicBezTo>
                <a:cubicBezTo>
                  <a:pt x="4143156" y="312506"/>
                  <a:pt x="4144794" y="315646"/>
                  <a:pt x="4144794" y="318649"/>
                </a:cubicBezTo>
                <a:cubicBezTo>
                  <a:pt x="4144794" y="320834"/>
                  <a:pt x="4144249" y="323564"/>
                  <a:pt x="4143156" y="326841"/>
                </a:cubicBezTo>
                <a:cubicBezTo>
                  <a:pt x="4144249" y="326841"/>
                  <a:pt x="4145818" y="327455"/>
                  <a:pt x="4147866" y="328684"/>
                </a:cubicBezTo>
                <a:cubicBezTo>
                  <a:pt x="4149914" y="329913"/>
                  <a:pt x="4151074" y="331210"/>
                  <a:pt x="4151348" y="332575"/>
                </a:cubicBezTo>
                <a:cubicBezTo>
                  <a:pt x="4153532" y="331756"/>
                  <a:pt x="4156263" y="331346"/>
                  <a:pt x="4159539" y="331346"/>
                </a:cubicBezTo>
                <a:cubicBezTo>
                  <a:pt x="4165546" y="331346"/>
                  <a:pt x="4169505" y="332712"/>
                  <a:pt x="4171417" y="335442"/>
                </a:cubicBezTo>
                <a:cubicBezTo>
                  <a:pt x="4174420" y="334350"/>
                  <a:pt x="4177561" y="333804"/>
                  <a:pt x="4180837" y="333804"/>
                </a:cubicBezTo>
                <a:cubicBezTo>
                  <a:pt x="4186025" y="333804"/>
                  <a:pt x="4190121" y="335305"/>
                  <a:pt x="4193124" y="338309"/>
                </a:cubicBezTo>
                <a:cubicBezTo>
                  <a:pt x="4195309" y="336125"/>
                  <a:pt x="4198927" y="334350"/>
                  <a:pt x="4203978" y="332985"/>
                </a:cubicBezTo>
                <a:cubicBezTo>
                  <a:pt x="4209029" y="331619"/>
                  <a:pt x="4213603" y="330937"/>
                  <a:pt x="4217699" y="330937"/>
                </a:cubicBezTo>
                <a:cubicBezTo>
                  <a:pt x="4220156" y="326022"/>
                  <a:pt x="4224525" y="323155"/>
                  <a:pt x="4230805" y="322336"/>
                </a:cubicBezTo>
                <a:cubicBezTo>
                  <a:pt x="4231351" y="320424"/>
                  <a:pt x="4232853" y="317967"/>
                  <a:pt x="4235310" y="314963"/>
                </a:cubicBezTo>
                <a:cubicBezTo>
                  <a:pt x="4234218" y="313325"/>
                  <a:pt x="4233263" y="311141"/>
                  <a:pt x="4232443" y="308410"/>
                </a:cubicBezTo>
                <a:cubicBezTo>
                  <a:pt x="4231624" y="305680"/>
                  <a:pt x="4231215" y="302949"/>
                  <a:pt x="4231215" y="300219"/>
                </a:cubicBezTo>
                <a:cubicBezTo>
                  <a:pt x="4231215" y="294485"/>
                  <a:pt x="4232580" y="290252"/>
                  <a:pt x="4235310" y="287522"/>
                </a:cubicBezTo>
                <a:cubicBezTo>
                  <a:pt x="4232307" y="283699"/>
                  <a:pt x="4230805" y="279194"/>
                  <a:pt x="4230805" y="274006"/>
                </a:cubicBezTo>
                <a:cubicBezTo>
                  <a:pt x="4230805" y="270456"/>
                  <a:pt x="4231351" y="267453"/>
                  <a:pt x="4232443" y="264995"/>
                </a:cubicBezTo>
                <a:cubicBezTo>
                  <a:pt x="4230259" y="266360"/>
                  <a:pt x="4227802" y="267043"/>
                  <a:pt x="4225071" y="267043"/>
                </a:cubicBezTo>
                <a:cubicBezTo>
                  <a:pt x="4222614" y="267043"/>
                  <a:pt x="4220566" y="266087"/>
                  <a:pt x="4218927" y="264176"/>
                </a:cubicBezTo>
                <a:close/>
                <a:moveTo>
                  <a:pt x="3533127" y="264176"/>
                </a:moveTo>
                <a:cubicBezTo>
                  <a:pt x="3530670" y="266633"/>
                  <a:pt x="3527257" y="267862"/>
                  <a:pt x="3522888" y="267862"/>
                </a:cubicBezTo>
                <a:cubicBezTo>
                  <a:pt x="3520158" y="267862"/>
                  <a:pt x="3517427" y="267179"/>
                  <a:pt x="3514696" y="265814"/>
                </a:cubicBezTo>
                <a:cubicBezTo>
                  <a:pt x="3511693" y="268818"/>
                  <a:pt x="3508007" y="270320"/>
                  <a:pt x="3503638" y="270320"/>
                </a:cubicBezTo>
                <a:cubicBezTo>
                  <a:pt x="3502273" y="270320"/>
                  <a:pt x="3500225" y="269773"/>
                  <a:pt x="3497494" y="268681"/>
                </a:cubicBezTo>
                <a:cubicBezTo>
                  <a:pt x="3493398" y="272777"/>
                  <a:pt x="3489713" y="274006"/>
                  <a:pt x="3486436" y="272367"/>
                </a:cubicBezTo>
                <a:cubicBezTo>
                  <a:pt x="3484797" y="276190"/>
                  <a:pt x="3482682" y="278784"/>
                  <a:pt x="3480088" y="280149"/>
                </a:cubicBezTo>
                <a:cubicBezTo>
                  <a:pt x="3477494" y="281515"/>
                  <a:pt x="3473876" y="282197"/>
                  <a:pt x="3469234" y="282197"/>
                </a:cubicBezTo>
                <a:cubicBezTo>
                  <a:pt x="3468142" y="285201"/>
                  <a:pt x="3466299" y="287658"/>
                  <a:pt x="3463705" y="289570"/>
                </a:cubicBezTo>
                <a:cubicBezTo>
                  <a:pt x="3461111" y="291481"/>
                  <a:pt x="3458448" y="292164"/>
                  <a:pt x="3455718" y="291617"/>
                </a:cubicBezTo>
                <a:cubicBezTo>
                  <a:pt x="3457083" y="293529"/>
                  <a:pt x="3457765" y="295713"/>
                  <a:pt x="3457765" y="298171"/>
                </a:cubicBezTo>
                <a:cubicBezTo>
                  <a:pt x="3457765" y="302266"/>
                  <a:pt x="3456537" y="305953"/>
                  <a:pt x="3454080" y="309229"/>
                </a:cubicBezTo>
                <a:cubicBezTo>
                  <a:pt x="3457356" y="312506"/>
                  <a:pt x="3458994" y="315646"/>
                  <a:pt x="3458994" y="318649"/>
                </a:cubicBezTo>
                <a:cubicBezTo>
                  <a:pt x="3458994" y="320834"/>
                  <a:pt x="3458448" y="323564"/>
                  <a:pt x="3457356" y="326841"/>
                </a:cubicBezTo>
                <a:cubicBezTo>
                  <a:pt x="3458448" y="326841"/>
                  <a:pt x="3460018" y="327455"/>
                  <a:pt x="3462066" y="328684"/>
                </a:cubicBezTo>
                <a:cubicBezTo>
                  <a:pt x="3464114" y="329913"/>
                  <a:pt x="3465274" y="331210"/>
                  <a:pt x="3465547" y="332575"/>
                </a:cubicBezTo>
                <a:cubicBezTo>
                  <a:pt x="3467732" y="331756"/>
                  <a:pt x="3470463" y="331346"/>
                  <a:pt x="3473739" y="331346"/>
                </a:cubicBezTo>
                <a:cubicBezTo>
                  <a:pt x="3479746" y="331346"/>
                  <a:pt x="3483706" y="332712"/>
                  <a:pt x="3485617" y="335442"/>
                </a:cubicBezTo>
                <a:cubicBezTo>
                  <a:pt x="3488620" y="334350"/>
                  <a:pt x="3491760" y="333804"/>
                  <a:pt x="3495037" y="333804"/>
                </a:cubicBezTo>
                <a:cubicBezTo>
                  <a:pt x="3500225" y="333804"/>
                  <a:pt x="3504321" y="335305"/>
                  <a:pt x="3507324" y="338309"/>
                </a:cubicBezTo>
                <a:cubicBezTo>
                  <a:pt x="3509509" y="336125"/>
                  <a:pt x="3513127" y="334350"/>
                  <a:pt x="3518178" y="332985"/>
                </a:cubicBezTo>
                <a:cubicBezTo>
                  <a:pt x="3523229" y="331619"/>
                  <a:pt x="3527803" y="330937"/>
                  <a:pt x="3531899" y="330937"/>
                </a:cubicBezTo>
                <a:cubicBezTo>
                  <a:pt x="3534356" y="326022"/>
                  <a:pt x="3538725" y="323155"/>
                  <a:pt x="3545005" y="322336"/>
                </a:cubicBezTo>
                <a:cubicBezTo>
                  <a:pt x="3545552" y="320424"/>
                  <a:pt x="3547053" y="317967"/>
                  <a:pt x="3549510" y="314963"/>
                </a:cubicBezTo>
                <a:cubicBezTo>
                  <a:pt x="3548419" y="313325"/>
                  <a:pt x="3547463" y="311141"/>
                  <a:pt x="3546643" y="308410"/>
                </a:cubicBezTo>
                <a:cubicBezTo>
                  <a:pt x="3545824" y="305680"/>
                  <a:pt x="3545414" y="302949"/>
                  <a:pt x="3545414" y="300219"/>
                </a:cubicBezTo>
                <a:cubicBezTo>
                  <a:pt x="3545414" y="294485"/>
                  <a:pt x="3546780" y="290252"/>
                  <a:pt x="3549510" y="287522"/>
                </a:cubicBezTo>
                <a:cubicBezTo>
                  <a:pt x="3546507" y="283699"/>
                  <a:pt x="3545005" y="279194"/>
                  <a:pt x="3545005" y="274006"/>
                </a:cubicBezTo>
                <a:cubicBezTo>
                  <a:pt x="3545005" y="270456"/>
                  <a:pt x="3545552" y="267453"/>
                  <a:pt x="3546643" y="264995"/>
                </a:cubicBezTo>
                <a:cubicBezTo>
                  <a:pt x="3544459" y="266360"/>
                  <a:pt x="3542002" y="267043"/>
                  <a:pt x="3539271" y="267043"/>
                </a:cubicBezTo>
                <a:cubicBezTo>
                  <a:pt x="3536813" y="267043"/>
                  <a:pt x="3534766" y="266087"/>
                  <a:pt x="3533127" y="264176"/>
                </a:cubicBezTo>
                <a:close/>
                <a:moveTo>
                  <a:pt x="5225920" y="195777"/>
                </a:moveTo>
                <a:cubicBezTo>
                  <a:pt x="5221551" y="197688"/>
                  <a:pt x="5217319" y="198644"/>
                  <a:pt x="5213223" y="198644"/>
                </a:cubicBezTo>
                <a:cubicBezTo>
                  <a:pt x="5212130" y="198644"/>
                  <a:pt x="5210492" y="198371"/>
                  <a:pt x="5208308" y="197825"/>
                </a:cubicBezTo>
                <a:cubicBezTo>
                  <a:pt x="5204758" y="201647"/>
                  <a:pt x="5202028" y="204378"/>
                  <a:pt x="5200117" y="206016"/>
                </a:cubicBezTo>
                <a:cubicBezTo>
                  <a:pt x="5198205" y="207655"/>
                  <a:pt x="5195611" y="208610"/>
                  <a:pt x="5192335" y="208883"/>
                </a:cubicBezTo>
                <a:cubicBezTo>
                  <a:pt x="5191515" y="210795"/>
                  <a:pt x="5190696" y="213047"/>
                  <a:pt x="5189877" y="215641"/>
                </a:cubicBezTo>
                <a:cubicBezTo>
                  <a:pt x="5189058" y="218235"/>
                  <a:pt x="5188102" y="220351"/>
                  <a:pt x="5187010" y="221990"/>
                </a:cubicBezTo>
                <a:cubicBezTo>
                  <a:pt x="5185918" y="223628"/>
                  <a:pt x="5184007" y="224993"/>
                  <a:pt x="5181276" y="226085"/>
                </a:cubicBezTo>
                <a:cubicBezTo>
                  <a:pt x="5180730" y="229635"/>
                  <a:pt x="5179364" y="232502"/>
                  <a:pt x="5177180" y="234687"/>
                </a:cubicBezTo>
                <a:cubicBezTo>
                  <a:pt x="5177454" y="235779"/>
                  <a:pt x="5177590" y="237281"/>
                  <a:pt x="5177590" y="239192"/>
                </a:cubicBezTo>
                <a:cubicBezTo>
                  <a:pt x="5177590" y="241922"/>
                  <a:pt x="5176907" y="244926"/>
                  <a:pt x="5175542" y="248203"/>
                </a:cubicBezTo>
                <a:cubicBezTo>
                  <a:pt x="5176361" y="250114"/>
                  <a:pt x="5176771" y="254346"/>
                  <a:pt x="5176771" y="260899"/>
                </a:cubicBezTo>
                <a:cubicBezTo>
                  <a:pt x="5176771" y="273460"/>
                  <a:pt x="5175679" y="280969"/>
                  <a:pt x="5173494" y="283426"/>
                </a:cubicBezTo>
                <a:cubicBezTo>
                  <a:pt x="5173767" y="284518"/>
                  <a:pt x="5174723" y="287112"/>
                  <a:pt x="5176361" y="291208"/>
                </a:cubicBezTo>
                <a:cubicBezTo>
                  <a:pt x="5177999" y="295304"/>
                  <a:pt x="5178819" y="299263"/>
                  <a:pt x="5178819" y="303086"/>
                </a:cubicBezTo>
                <a:cubicBezTo>
                  <a:pt x="5178819" y="306089"/>
                  <a:pt x="5178273" y="308820"/>
                  <a:pt x="5177180" y="311277"/>
                </a:cubicBezTo>
                <a:cubicBezTo>
                  <a:pt x="5182641" y="313461"/>
                  <a:pt x="5186055" y="317284"/>
                  <a:pt x="5187420" y="322745"/>
                </a:cubicBezTo>
                <a:cubicBezTo>
                  <a:pt x="5190150" y="323564"/>
                  <a:pt x="5192744" y="325339"/>
                  <a:pt x="5195202" y="328070"/>
                </a:cubicBezTo>
                <a:cubicBezTo>
                  <a:pt x="5201755" y="327797"/>
                  <a:pt x="5207352" y="330664"/>
                  <a:pt x="5211994" y="336671"/>
                </a:cubicBezTo>
                <a:cubicBezTo>
                  <a:pt x="5212814" y="334759"/>
                  <a:pt x="5215271" y="333804"/>
                  <a:pt x="5219367" y="333804"/>
                </a:cubicBezTo>
                <a:cubicBezTo>
                  <a:pt x="5221278" y="333804"/>
                  <a:pt x="5222916" y="333940"/>
                  <a:pt x="5224281" y="334213"/>
                </a:cubicBezTo>
                <a:cubicBezTo>
                  <a:pt x="5225647" y="334486"/>
                  <a:pt x="5226739" y="334623"/>
                  <a:pt x="5227558" y="334623"/>
                </a:cubicBezTo>
                <a:cubicBezTo>
                  <a:pt x="5227831" y="332712"/>
                  <a:pt x="5229538" y="331005"/>
                  <a:pt x="5232677" y="329503"/>
                </a:cubicBezTo>
                <a:cubicBezTo>
                  <a:pt x="5235818" y="328001"/>
                  <a:pt x="5238890" y="327251"/>
                  <a:pt x="5241893" y="327251"/>
                </a:cubicBezTo>
                <a:cubicBezTo>
                  <a:pt x="5243805" y="327251"/>
                  <a:pt x="5245443" y="327660"/>
                  <a:pt x="5246808" y="328479"/>
                </a:cubicBezTo>
                <a:cubicBezTo>
                  <a:pt x="5246535" y="325749"/>
                  <a:pt x="5247081" y="323564"/>
                  <a:pt x="5248446" y="321926"/>
                </a:cubicBezTo>
                <a:cubicBezTo>
                  <a:pt x="5249811" y="320288"/>
                  <a:pt x="5251655" y="318718"/>
                  <a:pt x="5253976" y="317216"/>
                </a:cubicBezTo>
                <a:cubicBezTo>
                  <a:pt x="5256297" y="315714"/>
                  <a:pt x="5258003" y="314554"/>
                  <a:pt x="5259095" y="313735"/>
                </a:cubicBezTo>
                <a:cubicBezTo>
                  <a:pt x="5258549" y="312642"/>
                  <a:pt x="5258276" y="310185"/>
                  <a:pt x="5258276" y="306362"/>
                </a:cubicBezTo>
                <a:cubicBezTo>
                  <a:pt x="5258276" y="298171"/>
                  <a:pt x="5259232" y="293119"/>
                  <a:pt x="5261143" y="291208"/>
                </a:cubicBezTo>
                <a:cubicBezTo>
                  <a:pt x="5259232" y="289297"/>
                  <a:pt x="5258276" y="285474"/>
                  <a:pt x="5258276" y="279740"/>
                </a:cubicBezTo>
                <a:cubicBezTo>
                  <a:pt x="5258276" y="273187"/>
                  <a:pt x="5259232" y="267453"/>
                  <a:pt x="5261143" y="262538"/>
                </a:cubicBezTo>
                <a:cubicBezTo>
                  <a:pt x="5259505" y="258988"/>
                  <a:pt x="5258686" y="252981"/>
                  <a:pt x="5258686" y="244516"/>
                </a:cubicBezTo>
                <a:cubicBezTo>
                  <a:pt x="5258686" y="236325"/>
                  <a:pt x="5259232" y="230864"/>
                  <a:pt x="5260324" y="228133"/>
                </a:cubicBezTo>
                <a:cubicBezTo>
                  <a:pt x="5257867" y="223218"/>
                  <a:pt x="5256638" y="217621"/>
                  <a:pt x="5256638" y="211341"/>
                </a:cubicBezTo>
                <a:cubicBezTo>
                  <a:pt x="5256638" y="206426"/>
                  <a:pt x="5257184" y="202876"/>
                  <a:pt x="5258276" y="200692"/>
                </a:cubicBezTo>
                <a:cubicBezTo>
                  <a:pt x="5256638" y="201784"/>
                  <a:pt x="5254249" y="201852"/>
                  <a:pt x="5251108" y="200897"/>
                </a:cubicBezTo>
                <a:cubicBezTo>
                  <a:pt x="5247968" y="199941"/>
                  <a:pt x="5245443" y="198507"/>
                  <a:pt x="5243531" y="196596"/>
                </a:cubicBezTo>
                <a:cubicBezTo>
                  <a:pt x="5242439" y="198234"/>
                  <a:pt x="5240255" y="199054"/>
                  <a:pt x="5236978" y="199054"/>
                </a:cubicBezTo>
                <a:cubicBezTo>
                  <a:pt x="5234794" y="199054"/>
                  <a:pt x="5232609" y="198712"/>
                  <a:pt x="5230425" y="198030"/>
                </a:cubicBezTo>
                <a:cubicBezTo>
                  <a:pt x="5228241" y="197347"/>
                  <a:pt x="5226739" y="196596"/>
                  <a:pt x="5225920" y="195777"/>
                </a:cubicBezTo>
                <a:close/>
                <a:moveTo>
                  <a:pt x="3949570" y="195777"/>
                </a:moveTo>
                <a:cubicBezTo>
                  <a:pt x="3945201" y="197688"/>
                  <a:pt x="3940969" y="198644"/>
                  <a:pt x="3936873" y="198644"/>
                </a:cubicBezTo>
                <a:cubicBezTo>
                  <a:pt x="3935781" y="198644"/>
                  <a:pt x="3934143" y="198371"/>
                  <a:pt x="3931958" y="197825"/>
                </a:cubicBezTo>
                <a:cubicBezTo>
                  <a:pt x="3928409" y="201647"/>
                  <a:pt x="3925678" y="204378"/>
                  <a:pt x="3923767" y="206016"/>
                </a:cubicBezTo>
                <a:cubicBezTo>
                  <a:pt x="3921856" y="207655"/>
                  <a:pt x="3919261" y="208610"/>
                  <a:pt x="3915985" y="208883"/>
                </a:cubicBezTo>
                <a:cubicBezTo>
                  <a:pt x="3915166" y="210795"/>
                  <a:pt x="3914347" y="213047"/>
                  <a:pt x="3913527" y="215641"/>
                </a:cubicBezTo>
                <a:cubicBezTo>
                  <a:pt x="3912708" y="218235"/>
                  <a:pt x="3911752" y="220351"/>
                  <a:pt x="3910660" y="221990"/>
                </a:cubicBezTo>
                <a:cubicBezTo>
                  <a:pt x="3909568" y="223628"/>
                  <a:pt x="3907657" y="224993"/>
                  <a:pt x="3904926" y="226085"/>
                </a:cubicBezTo>
                <a:cubicBezTo>
                  <a:pt x="3904380" y="229635"/>
                  <a:pt x="3903015" y="232502"/>
                  <a:pt x="3900830" y="234687"/>
                </a:cubicBezTo>
                <a:cubicBezTo>
                  <a:pt x="3901104" y="235779"/>
                  <a:pt x="3901240" y="237281"/>
                  <a:pt x="3901240" y="239192"/>
                </a:cubicBezTo>
                <a:cubicBezTo>
                  <a:pt x="3901240" y="241922"/>
                  <a:pt x="3900558" y="244926"/>
                  <a:pt x="3899192" y="248203"/>
                </a:cubicBezTo>
                <a:cubicBezTo>
                  <a:pt x="3900011" y="250114"/>
                  <a:pt x="3900421" y="254346"/>
                  <a:pt x="3900421" y="260899"/>
                </a:cubicBezTo>
                <a:cubicBezTo>
                  <a:pt x="3900421" y="273460"/>
                  <a:pt x="3899329" y="280969"/>
                  <a:pt x="3897144" y="283426"/>
                </a:cubicBezTo>
                <a:cubicBezTo>
                  <a:pt x="3897417" y="284518"/>
                  <a:pt x="3898373" y="287112"/>
                  <a:pt x="3900011" y="291208"/>
                </a:cubicBezTo>
                <a:cubicBezTo>
                  <a:pt x="3901650" y="295304"/>
                  <a:pt x="3902469" y="299263"/>
                  <a:pt x="3902469" y="303086"/>
                </a:cubicBezTo>
                <a:cubicBezTo>
                  <a:pt x="3902469" y="306089"/>
                  <a:pt x="3901923" y="308820"/>
                  <a:pt x="3900830" y="311277"/>
                </a:cubicBezTo>
                <a:cubicBezTo>
                  <a:pt x="3906292" y="313461"/>
                  <a:pt x="3909705" y="317284"/>
                  <a:pt x="3911070" y="322745"/>
                </a:cubicBezTo>
                <a:cubicBezTo>
                  <a:pt x="3913800" y="323564"/>
                  <a:pt x="3916394" y="325339"/>
                  <a:pt x="3918852" y="328070"/>
                </a:cubicBezTo>
                <a:cubicBezTo>
                  <a:pt x="3925405" y="327797"/>
                  <a:pt x="3931002" y="330664"/>
                  <a:pt x="3935644" y="336671"/>
                </a:cubicBezTo>
                <a:cubicBezTo>
                  <a:pt x="3936463" y="334759"/>
                  <a:pt x="3938921" y="333804"/>
                  <a:pt x="3943017" y="333804"/>
                </a:cubicBezTo>
                <a:cubicBezTo>
                  <a:pt x="3944928" y="333804"/>
                  <a:pt x="3946566" y="333940"/>
                  <a:pt x="3947932" y="334213"/>
                </a:cubicBezTo>
                <a:cubicBezTo>
                  <a:pt x="3949297" y="334486"/>
                  <a:pt x="3950389" y="334623"/>
                  <a:pt x="3951208" y="334623"/>
                </a:cubicBezTo>
                <a:cubicBezTo>
                  <a:pt x="3951481" y="332712"/>
                  <a:pt x="3953188" y="331005"/>
                  <a:pt x="3956328" y="329503"/>
                </a:cubicBezTo>
                <a:cubicBezTo>
                  <a:pt x="3959468" y="328001"/>
                  <a:pt x="3962540" y="327251"/>
                  <a:pt x="3965543" y="327251"/>
                </a:cubicBezTo>
                <a:cubicBezTo>
                  <a:pt x="3967455" y="327251"/>
                  <a:pt x="3969093" y="327660"/>
                  <a:pt x="3970458" y="328479"/>
                </a:cubicBezTo>
                <a:cubicBezTo>
                  <a:pt x="3970185" y="325749"/>
                  <a:pt x="3970731" y="323564"/>
                  <a:pt x="3972096" y="321926"/>
                </a:cubicBezTo>
                <a:cubicBezTo>
                  <a:pt x="3973462" y="320288"/>
                  <a:pt x="3975305" y="318718"/>
                  <a:pt x="3977626" y="317216"/>
                </a:cubicBezTo>
                <a:cubicBezTo>
                  <a:pt x="3979947" y="315714"/>
                  <a:pt x="3981653" y="314554"/>
                  <a:pt x="3982746" y="313735"/>
                </a:cubicBezTo>
                <a:cubicBezTo>
                  <a:pt x="3982199" y="312642"/>
                  <a:pt x="3981926" y="310185"/>
                  <a:pt x="3981926" y="306362"/>
                </a:cubicBezTo>
                <a:cubicBezTo>
                  <a:pt x="3981926" y="298171"/>
                  <a:pt x="3982882" y="293119"/>
                  <a:pt x="3984793" y="291208"/>
                </a:cubicBezTo>
                <a:cubicBezTo>
                  <a:pt x="3982882" y="289297"/>
                  <a:pt x="3981926" y="285474"/>
                  <a:pt x="3981926" y="279740"/>
                </a:cubicBezTo>
                <a:cubicBezTo>
                  <a:pt x="3981926" y="273187"/>
                  <a:pt x="3982882" y="267453"/>
                  <a:pt x="3984793" y="262538"/>
                </a:cubicBezTo>
                <a:cubicBezTo>
                  <a:pt x="3983155" y="258988"/>
                  <a:pt x="3982336" y="252981"/>
                  <a:pt x="3982336" y="244516"/>
                </a:cubicBezTo>
                <a:cubicBezTo>
                  <a:pt x="3982336" y="236325"/>
                  <a:pt x="3982882" y="230864"/>
                  <a:pt x="3983974" y="228133"/>
                </a:cubicBezTo>
                <a:cubicBezTo>
                  <a:pt x="3981517" y="223218"/>
                  <a:pt x="3980288" y="217621"/>
                  <a:pt x="3980288" y="211341"/>
                </a:cubicBezTo>
                <a:cubicBezTo>
                  <a:pt x="3980288" y="206426"/>
                  <a:pt x="3980834" y="202876"/>
                  <a:pt x="3981926" y="200692"/>
                </a:cubicBezTo>
                <a:cubicBezTo>
                  <a:pt x="3980288" y="201784"/>
                  <a:pt x="3977899" y="201852"/>
                  <a:pt x="3974759" y="200897"/>
                </a:cubicBezTo>
                <a:cubicBezTo>
                  <a:pt x="3971619" y="199941"/>
                  <a:pt x="3969093" y="198507"/>
                  <a:pt x="3967182" y="196596"/>
                </a:cubicBezTo>
                <a:cubicBezTo>
                  <a:pt x="3966090" y="198234"/>
                  <a:pt x="3963905" y="199054"/>
                  <a:pt x="3960628" y="199054"/>
                </a:cubicBezTo>
                <a:cubicBezTo>
                  <a:pt x="3958444" y="199054"/>
                  <a:pt x="3956260" y="198712"/>
                  <a:pt x="3954075" y="198030"/>
                </a:cubicBezTo>
                <a:cubicBezTo>
                  <a:pt x="3951891" y="197347"/>
                  <a:pt x="3950389" y="196596"/>
                  <a:pt x="3949570" y="195777"/>
                </a:cubicBezTo>
                <a:close/>
                <a:moveTo>
                  <a:pt x="5487496" y="189633"/>
                </a:moveTo>
                <a:cubicBezTo>
                  <a:pt x="5486403" y="190999"/>
                  <a:pt x="5484082" y="192159"/>
                  <a:pt x="5480533" y="193115"/>
                </a:cubicBezTo>
                <a:cubicBezTo>
                  <a:pt x="5476983" y="194070"/>
                  <a:pt x="5474252" y="194412"/>
                  <a:pt x="5472341" y="194139"/>
                </a:cubicBezTo>
                <a:cubicBezTo>
                  <a:pt x="5471522" y="195504"/>
                  <a:pt x="5469611" y="196869"/>
                  <a:pt x="5466607" y="198234"/>
                </a:cubicBezTo>
                <a:cubicBezTo>
                  <a:pt x="5463604" y="199600"/>
                  <a:pt x="5460464" y="200009"/>
                  <a:pt x="5457187" y="199463"/>
                </a:cubicBezTo>
                <a:cubicBezTo>
                  <a:pt x="5454456" y="204651"/>
                  <a:pt x="5451589" y="208883"/>
                  <a:pt x="5448586" y="212160"/>
                </a:cubicBezTo>
                <a:cubicBezTo>
                  <a:pt x="5445582" y="215437"/>
                  <a:pt x="5441759" y="217894"/>
                  <a:pt x="5437118" y="219532"/>
                </a:cubicBezTo>
                <a:cubicBezTo>
                  <a:pt x="5436571" y="223355"/>
                  <a:pt x="5434865" y="227587"/>
                  <a:pt x="5431998" y="232229"/>
                </a:cubicBezTo>
                <a:cubicBezTo>
                  <a:pt x="5429131" y="236871"/>
                  <a:pt x="5426195" y="240421"/>
                  <a:pt x="5423192" y="242878"/>
                </a:cubicBezTo>
                <a:lnTo>
                  <a:pt x="5424830" y="243288"/>
                </a:lnTo>
                <a:cubicBezTo>
                  <a:pt x="5428653" y="240557"/>
                  <a:pt x="5433841" y="239192"/>
                  <a:pt x="5440394" y="239192"/>
                </a:cubicBezTo>
                <a:cubicBezTo>
                  <a:pt x="5444217" y="239192"/>
                  <a:pt x="5447835" y="239601"/>
                  <a:pt x="5451248" y="240421"/>
                </a:cubicBezTo>
                <a:cubicBezTo>
                  <a:pt x="5454661" y="241240"/>
                  <a:pt x="5457050" y="242195"/>
                  <a:pt x="5458415" y="243288"/>
                </a:cubicBezTo>
                <a:cubicBezTo>
                  <a:pt x="5464969" y="239192"/>
                  <a:pt x="5472204" y="237144"/>
                  <a:pt x="5480123" y="237144"/>
                </a:cubicBezTo>
                <a:cubicBezTo>
                  <a:pt x="5486677" y="237144"/>
                  <a:pt x="5492410" y="239192"/>
                  <a:pt x="5497325" y="243288"/>
                </a:cubicBezTo>
                <a:cubicBezTo>
                  <a:pt x="5500055" y="239465"/>
                  <a:pt x="5506746" y="237554"/>
                  <a:pt x="5517394" y="237554"/>
                </a:cubicBezTo>
                <a:cubicBezTo>
                  <a:pt x="5523401" y="237554"/>
                  <a:pt x="5528043" y="238100"/>
                  <a:pt x="5531320" y="239192"/>
                </a:cubicBezTo>
                <a:cubicBezTo>
                  <a:pt x="5529135" y="238100"/>
                  <a:pt x="5527156" y="235710"/>
                  <a:pt x="5525381" y="232024"/>
                </a:cubicBezTo>
                <a:cubicBezTo>
                  <a:pt x="5523606" y="228338"/>
                  <a:pt x="5522719" y="224857"/>
                  <a:pt x="5522719" y="221580"/>
                </a:cubicBezTo>
                <a:cubicBezTo>
                  <a:pt x="5522719" y="219396"/>
                  <a:pt x="5523128" y="217757"/>
                  <a:pt x="5523948" y="216665"/>
                </a:cubicBezTo>
                <a:cubicBezTo>
                  <a:pt x="5520124" y="216938"/>
                  <a:pt x="5516917" y="215914"/>
                  <a:pt x="5514323" y="213593"/>
                </a:cubicBezTo>
                <a:cubicBezTo>
                  <a:pt x="5511728" y="211273"/>
                  <a:pt x="5509408" y="208610"/>
                  <a:pt x="5507360" y="205607"/>
                </a:cubicBezTo>
                <a:cubicBezTo>
                  <a:pt x="5505312" y="202603"/>
                  <a:pt x="5503742" y="200419"/>
                  <a:pt x="5502649" y="199054"/>
                </a:cubicBezTo>
                <a:cubicBezTo>
                  <a:pt x="5501284" y="199873"/>
                  <a:pt x="5498486" y="199122"/>
                  <a:pt x="5494253" y="196801"/>
                </a:cubicBezTo>
                <a:cubicBezTo>
                  <a:pt x="5490021" y="194480"/>
                  <a:pt x="5487768" y="192091"/>
                  <a:pt x="5487496" y="189633"/>
                </a:cubicBezTo>
                <a:close/>
                <a:moveTo>
                  <a:pt x="2725246" y="189633"/>
                </a:moveTo>
                <a:cubicBezTo>
                  <a:pt x="2724153" y="190999"/>
                  <a:pt x="2721832" y="192159"/>
                  <a:pt x="2718283" y="193115"/>
                </a:cubicBezTo>
                <a:cubicBezTo>
                  <a:pt x="2714734" y="194070"/>
                  <a:pt x="2712003" y="194412"/>
                  <a:pt x="2710091" y="194139"/>
                </a:cubicBezTo>
                <a:cubicBezTo>
                  <a:pt x="2709272" y="195504"/>
                  <a:pt x="2707361" y="196869"/>
                  <a:pt x="2704358" y="198234"/>
                </a:cubicBezTo>
                <a:cubicBezTo>
                  <a:pt x="2701354" y="199600"/>
                  <a:pt x="2698214" y="200009"/>
                  <a:pt x="2694937" y="199463"/>
                </a:cubicBezTo>
                <a:cubicBezTo>
                  <a:pt x="2692206" y="204651"/>
                  <a:pt x="2689340" y="208883"/>
                  <a:pt x="2686336" y="212160"/>
                </a:cubicBezTo>
                <a:cubicBezTo>
                  <a:pt x="2683333" y="215437"/>
                  <a:pt x="2679510" y="217894"/>
                  <a:pt x="2674868" y="219532"/>
                </a:cubicBezTo>
                <a:cubicBezTo>
                  <a:pt x="2674322" y="223355"/>
                  <a:pt x="2672616" y="227587"/>
                  <a:pt x="2669748" y="232229"/>
                </a:cubicBezTo>
                <a:cubicBezTo>
                  <a:pt x="2666881" y="236871"/>
                  <a:pt x="2663946" y="240421"/>
                  <a:pt x="2660942" y="242878"/>
                </a:cubicBezTo>
                <a:lnTo>
                  <a:pt x="2662580" y="243288"/>
                </a:lnTo>
                <a:cubicBezTo>
                  <a:pt x="2666403" y="240557"/>
                  <a:pt x="2671591" y="239192"/>
                  <a:pt x="2678145" y="239192"/>
                </a:cubicBezTo>
                <a:cubicBezTo>
                  <a:pt x="2681967" y="239192"/>
                  <a:pt x="2685585" y="239601"/>
                  <a:pt x="2688999" y="240421"/>
                </a:cubicBezTo>
                <a:cubicBezTo>
                  <a:pt x="2692411" y="241240"/>
                  <a:pt x="2694801" y="242195"/>
                  <a:pt x="2696166" y="243288"/>
                </a:cubicBezTo>
                <a:cubicBezTo>
                  <a:pt x="2702720" y="239192"/>
                  <a:pt x="2709955" y="237144"/>
                  <a:pt x="2717873" y="237144"/>
                </a:cubicBezTo>
                <a:cubicBezTo>
                  <a:pt x="2724426" y="237144"/>
                  <a:pt x="2730160" y="239192"/>
                  <a:pt x="2735075" y="243288"/>
                </a:cubicBezTo>
                <a:cubicBezTo>
                  <a:pt x="2737806" y="239465"/>
                  <a:pt x="2744496" y="237554"/>
                  <a:pt x="2755145" y="237554"/>
                </a:cubicBezTo>
                <a:cubicBezTo>
                  <a:pt x="2761151" y="237554"/>
                  <a:pt x="2765793" y="238100"/>
                  <a:pt x="2769070" y="239192"/>
                </a:cubicBezTo>
                <a:cubicBezTo>
                  <a:pt x="2766886" y="238100"/>
                  <a:pt x="2764906" y="235710"/>
                  <a:pt x="2763131" y="232024"/>
                </a:cubicBezTo>
                <a:cubicBezTo>
                  <a:pt x="2761357" y="228338"/>
                  <a:pt x="2760469" y="224857"/>
                  <a:pt x="2760469" y="221580"/>
                </a:cubicBezTo>
                <a:cubicBezTo>
                  <a:pt x="2760469" y="219396"/>
                  <a:pt x="2760879" y="217757"/>
                  <a:pt x="2761698" y="216665"/>
                </a:cubicBezTo>
                <a:cubicBezTo>
                  <a:pt x="2757875" y="216938"/>
                  <a:pt x="2754667" y="215914"/>
                  <a:pt x="2752073" y="213593"/>
                </a:cubicBezTo>
                <a:cubicBezTo>
                  <a:pt x="2749479" y="211273"/>
                  <a:pt x="2747158" y="208610"/>
                  <a:pt x="2745110" y="205607"/>
                </a:cubicBezTo>
                <a:cubicBezTo>
                  <a:pt x="2743062" y="202603"/>
                  <a:pt x="2741492" y="200419"/>
                  <a:pt x="2740400" y="199054"/>
                </a:cubicBezTo>
                <a:cubicBezTo>
                  <a:pt x="2739035" y="199873"/>
                  <a:pt x="2736236" y="199122"/>
                  <a:pt x="2732004" y="196801"/>
                </a:cubicBezTo>
                <a:cubicBezTo>
                  <a:pt x="2727772" y="194480"/>
                  <a:pt x="2725518" y="192091"/>
                  <a:pt x="2725246" y="189633"/>
                </a:cubicBezTo>
                <a:close/>
                <a:moveTo>
                  <a:pt x="963121" y="189633"/>
                </a:moveTo>
                <a:cubicBezTo>
                  <a:pt x="962028" y="190999"/>
                  <a:pt x="959707" y="192159"/>
                  <a:pt x="956158" y="193115"/>
                </a:cubicBezTo>
                <a:cubicBezTo>
                  <a:pt x="952608" y="194070"/>
                  <a:pt x="949878" y="194412"/>
                  <a:pt x="947966" y="194139"/>
                </a:cubicBezTo>
                <a:cubicBezTo>
                  <a:pt x="947147" y="195504"/>
                  <a:pt x="945236" y="196869"/>
                  <a:pt x="942232" y="198234"/>
                </a:cubicBezTo>
                <a:cubicBezTo>
                  <a:pt x="939229" y="199600"/>
                  <a:pt x="936089" y="200009"/>
                  <a:pt x="932812" y="199463"/>
                </a:cubicBezTo>
                <a:cubicBezTo>
                  <a:pt x="930082" y="204651"/>
                  <a:pt x="927215" y="208883"/>
                  <a:pt x="924212" y="212160"/>
                </a:cubicBezTo>
                <a:cubicBezTo>
                  <a:pt x="921207" y="215437"/>
                  <a:pt x="917385" y="217894"/>
                  <a:pt x="912743" y="219532"/>
                </a:cubicBezTo>
                <a:cubicBezTo>
                  <a:pt x="912197" y="223355"/>
                  <a:pt x="910490" y="227587"/>
                  <a:pt x="907623" y="232229"/>
                </a:cubicBezTo>
                <a:cubicBezTo>
                  <a:pt x="904756" y="236871"/>
                  <a:pt x="901821" y="240421"/>
                  <a:pt x="898817" y="242878"/>
                </a:cubicBezTo>
                <a:lnTo>
                  <a:pt x="900456" y="243288"/>
                </a:lnTo>
                <a:cubicBezTo>
                  <a:pt x="904279" y="240557"/>
                  <a:pt x="909467" y="239192"/>
                  <a:pt x="916020" y="239192"/>
                </a:cubicBezTo>
                <a:cubicBezTo>
                  <a:pt x="919842" y="239192"/>
                  <a:pt x="923460" y="239601"/>
                  <a:pt x="926873" y="240421"/>
                </a:cubicBezTo>
                <a:cubicBezTo>
                  <a:pt x="930287" y="241240"/>
                  <a:pt x="932675" y="242195"/>
                  <a:pt x="934041" y="243288"/>
                </a:cubicBezTo>
                <a:cubicBezTo>
                  <a:pt x="940594" y="239192"/>
                  <a:pt x="947830" y="237144"/>
                  <a:pt x="955748" y="237144"/>
                </a:cubicBezTo>
                <a:cubicBezTo>
                  <a:pt x="962302" y="237144"/>
                  <a:pt x="968036" y="239192"/>
                  <a:pt x="972951" y="243288"/>
                </a:cubicBezTo>
                <a:cubicBezTo>
                  <a:pt x="975681" y="239465"/>
                  <a:pt x="982371" y="237554"/>
                  <a:pt x="993020" y="237554"/>
                </a:cubicBezTo>
                <a:cubicBezTo>
                  <a:pt x="999027" y="237554"/>
                  <a:pt x="1003669" y="238100"/>
                  <a:pt x="1006946" y="239192"/>
                </a:cubicBezTo>
                <a:cubicBezTo>
                  <a:pt x="1004761" y="238100"/>
                  <a:pt x="1002781" y="235710"/>
                  <a:pt x="1001006" y="232024"/>
                </a:cubicBezTo>
                <a:cubicBezTo>
                  <a:pt x="999232" y="228338"/>
                  <a:pt x="998344" y="224857"/>
                  <a:pt x="998344" y="221580"/>
                </a:cubicBezTo>
                <a:cubicBezTo>
                  <a:pt x="998344" y="219396"/>
                  <a:pt x="998754" y="217757"/>
                  <a:pt x="999573" y="216665"/>
                </a:cubicBezTo>
                <a:cubicBezTo>
                  <a:pt x="995750" y="216938"/>
                  <a:pt x="992542" y="215914"/>
                  <a:pt x="989948" y="213593"/>
                </a:cubicBezTo>
                <a:cubicBezTo>
                  <a:pt x="987354" y="211273"/>
                  <a:pt x="985033" y="208610"/>
                  <a:pt x="982985" y="205607"/>
                </a:cubicBezTo>
                <a:cubicBezTo>
                  <a:pt x="980938" y="202603"/>
                  <a:pt x="979367" y="200419"/>
                  <a:pt x="978275" y="199054"/>
                </a:cubicBezTo>
                <a:cubicBezTo>
                  <a:pt x="976910" y="199873"/>
                  <a:pt x="974111" y="199122"/>
                  <a:pt x="969879" y="196801"/>
                </a:cubicBezTo>
                <a:cubicBezTo>
                  <a:pt x="965646" y="194480"/>
                  <a:pt x="963394" y="192091"/>
                  <a:pt x="963121" y="189633"/>
                </a:cubicBezTo>
                <a:close/>
                <a:moveTo>
                  <a:pt x="6145235" y="187995"/>
                </a:moveTo>
                <a:cubicBezTo>
                  <a:pt x="6142231" y="190999"/>
                  <a:pt x="6138340" y="193388"/>
                  <a:pt x="6133562" y="195163"/>
                </a:cubicBezTo>
                <a:cubicBezTo>
                  <a:pt x="6128783" y="196937"/>
                  <a:pt x="6124620" y="197552"/>
                  <a:pt x="6121070" y="197006"/>
                </a:cubicBezTo>
                <a:cubicBezTo>
                  <a:pt x="6120797" y="199736"/>
                  <a:pt x="6118408" y="202944"/>
                  <a:pt x="6113902" y="206631"/>
                </a:cubicBezTo>
                <a:cubicBezTo>
                  <a:pt x="6109397" y="210317"/>
                  <a:pt x="6105369" y="212706"/>
                  <a:pt x="6101820" y="213798"/>
                </a:cubicBezTo>
                <a:cubicBezTo>
                  <a:pt x="6102639" y="215437"/>
                  <a:pt x="6103049" y="217348"/>
                  <a:pt x="6103049" y="219532"/>
                </a:cubicBezTo>
                <a:cubicBezTo>
                  <a:pt x="6103049" y="222263"/>
                  <a:pt x="6102366" y="224993"/>
                  <a:pt x="6101001" y="227724"/>
                </a:cubicBezTo>
                <a:cubicBezTo>
                  <a:pt x="6099635" y="230454"/>
                  <a:pt x="6097724" y="232775"/>
                  <a:pt x="6095267" y="234687"/>
                </a:cubicBezTo>
                <a:cubicBezTo>
                  <a:pt x="6095539" y="238509"/>
                  <a:pt x="6094652" y="242195"/>
                  <a:pt x="6092605" y="245745"/>
                </a:cubicBezTo>
                <a:cubicBezTo>
                  <a:pt x="6090557" y="249295"/>
                  <a:pt x="6087757" y="251752"/>
                  <a:pt x="6084208" y="253117"/>
                </a:cubicBezTo>
                <a:cubicBezTo>
                  <a:pt x="6084754" y="255302"/>
                  <a:pt x="6085027" y="257077"/>
                  <a:pt x="6085027" y="258442"/>
                </a:cubicBezTo>
                <a:cubicBezTo>
                  <a:pt x="6085027" y="262265"/>
                  <a:pt x="6084071" y="265268"/>
                  <a:pt x="6082161" y="267453"/>
                </a:cubicBezTo>
                <a:cubicBezTo>
                  <a:pt x="6082980" y="269364"/>
                  <a:pt x="6083389" y="271275"/>
                  <a:pt x="6083389" y="273187"/>
                </a:cubicBezTo>
                <a:cubicBezTo>
                  <a:pt x="6083389" y="276190"/>
                  <a:pt x="6081887" y="279467"/>
                  <a:pt x="6078884" y="283016"/>
                </a:cubicBezTo>
                <a:cubicBezTo>
                  <a:pt x="6085710" y="287658"/>
                  <a:pt x="6089123" y="294348"/>
                  <a:pt x="6089123" y="303086"/>
                </a:cubicBezTo>
                <a:cubicBezTo>
                  <a:pt x="6089123" y="307727"/>
                  <a:pt x="6088304" y="311687"/>
                  <a:pt x="6086665" y="314963"/>
                </a:cubicBezTo>
                <a:cubicBezTo>
                  <a:pt x="6089396" y="315236"/>
                  <a:pt x="6091307" y="316055"/>
                  <a:pt x="6092399" y="317421"/>
                </a:cubicBezTo>
                <a:cubicBezTo>
                  <a:pt x="6093492" y="318786"/>
                  <a:pt x="6094448" y="320970"/>
                  <a:pt x="6095267" y="323974"/>
                </a:cubicBezTo>
                <a:cubicBezTo>
                  <a:pt x="6102092" y="324793"/>
                  <a:pt x="6107144" y="328070"/>
                  <a:pt x="6110421" y="333804"/>
                </a:cubicBezTo>
                <a:cubicBezTo>
                  <a:pt x="6113424" y="333804"/>
                  <a:pt x="6117179" y="334759"/>
                  <a:pt x="6121684" y="336671"/>
                </a:cubicBezTo>
                <a:cubicBezTo>
                  <a:pt x="6126190" y="338582"/>
                  <a:pt x="6129125" y="340766"/>
                  <a:pt x="6130490" y="343224"/>
                </a:cubicBezTo>
                <a:cubicBezTo>
                  <a:pt x="6132674" y="341313"/>
                  <a:pt x="6136361" y="340357"/>
                  <a:pt x="6141549" y="340357"/>
                </a:cubicBezTo>
                <a:cubicBezTo>
                  <a:pt x="6145371" y="340357"/>
                  <a:pt x="6147419" y="340903"/>
                  <a:pt x="6147693" y="341995"/>
                </a:cubicBezTo>
                <a:cubicBezTo>
                  <a:pt x="6149877" y="339538"/>
                  <a:pt x="6152607" y="337626"/>
                  <a:pt x="6155884" y="336261"/>
                </a:cubicBezTo>
                <a:cubicBezTo>
                  <a:pt x="6159160" y="334896"/>
                  <a:pt x="6162164" y="334350"/>
                  <a:pt x="6164894" y="334623"/>
                </a:cubicBezTo>
                <a:cubicBezTo>
                  <a:pt x="6169536" y="329981"/>
                  <a:pt x="6174587" y="327660"/>
                  <a:pt x="6180049" y="327660"/>
                </a:cubicBezTo>
                <a:cubicBezTo>
                  <a:pt x="6181960" y="327660"/>
                  <a:pt x="6183325" y="327797"/>
                  <a:pt x="6184144" y="328070"/>
                </a:cubicBezTo>
                <a:cubicBezTo>
                  <a:pt x="6183871" y="325612"/>
                  <a:pt x="6184554" y="323223"/>
                  <a:pt x="6186193" y="320902"/>
                </a:cubicBezTo>
                <a:cubicBezTo>
                  <a:pt x="6187831" y="318581"/>
                  <a:pt x="6189742" y="317011"/>
                  <a:pt x="6191927" y="316192"/>
                </a:cubicBezTo>
                <a:cubicBezTo>
                  <a:pt x="6191927" y="312642"/>
                  <a:pt x="6192814" y="309571"/>
                  <a:pt x="6194589" y="306977"/>
                </a:cubicBezTo>
                <a:cubicBezTo>
                  <a:pt x="6196363" y="304383"/>
                  <a:pt x="6198616" y="302403"/>
                  <a:pt x="6201347" y="301038"/>
                </a:cubicBezTo>
                <a:cubicBezTo>
                  <a:pt x="6201347" y="295577"/>
                  <a:pt x="6202439" y="291208"/>
                  <a:pt x="6204623" y="287931"/>
                </a:cubicBezTo>
                <a:cubicBezTo>
                  <a:pt x="6203804" y="285747"/>
                  <a:pt x="6203394" y="283563"/>
                  <a:pt x="6203394" y="281378"/>
                </a:cubicBezTo>
                <a:cubicBezTo>
                  <a:pt x="6203394" y="278375"/>
                  <a:pt x="6204077" y="275439"/>
                  <a:pt x="6205443" y="272572"/>
                </a:cubicBezTo>
                <a:cubicBezTo>
                  <a:pt x="6206808" y="269705"/>
                  <a:pt x="6208719" y="267316"/>
                  <a:pt x="6211176" y="265405"/>
                </a:cubicBezTo>
                <a:cubicBezTo>
                  <a:pt x="6208446" y="262947"/>
                  <a:pt x="6207081" y="259944"/>
                  <a:pt x="6207081" y="256394"/>
                </a:cubicBezTo>
                <a:cubicBezTo>
                  <a:pt x="6207081" y="253117"/>
                  <a:pt x="6208036" y="249841"/>
                  <a:pt x="6209947" y="246564"/>
                </a:cubicBezTo>
                <a:cubicBezTo>
                  <a:pt x="6204486" y="243288"/>
                  <a:pt x="6200868" y="240079"/>
                  <a:pt x="6199094" y="236939"/>
                </a:cubicBezTo>
                <a:cubicBezTo>
                  <a:pt x="6197319" y="233799"/>
                  <a:pt x="6196431" y="227997"/>
                  <a:pt x="6196431" y="219532"/>
                </a:cubicBezTo>
                <a:cubicBezTo>
                  <a:pt x="6193974" y="219805"/>
                  <a:pt x="6191449" y="218440"/>
                  <a:pt x="6188855" y="215437"/>
                </a:cubicBezTo>
                <a:cubicBezTo>
                  <a:pt x="6186261" y="212433"/>
                  <a:pt x="6184690" y="209020"/>
                  <a:pt x="6184144" y="205197"/>
                </a:cubicBezTo>
                <a:cubicBezTo>
                  <a:pt x="6181141" y="206016"/>
                  <a:pt x="6177523" y="205129"/>
                  <a:pt x="6173291" y="202535"/>
                </a:cubicBezTo>
                <a:cubicBezTo>
                  <a:pt x="6169058" y="199941"/>
                  <a:pt x="6166943" y="196596"/>
                  <a:pt x="6166943" y="192500"/>
                </a:cubicBezTo>
                <a:cubicBezTo>
                  <a:pt x="6164758" y="193593"/>
                  <a:pt x="6162164" y="194139"/>
                  <a:pt x="6159160" y="194139"/>
                </a:cubicBezTo>
                <a:cubicBezTo>
                  <a:pt x="6153427" y="194139"/>
                  <a:pt x="6148784" y="192091"/>
                  <a:pt x="6145235" y="187995"/>
                </a:cubicBezTo>
                <a:close/>
                <a:moveTo>
                  <a:pt x="392135" y="187995"/>
                </a:moveTo>
                <a:cubicBezTo>
                  <a:pt x="389132" y="190999"/>
                  <a:pt x="385241" y="193388"/>
                  <a:pt x="380462" y="195163"/>
                </a:cubicBezTo>
                <a:cubicBezTo>
                  <a:pt x="375684" y="196937"/>
                  <a:pt x="371520" y="197552"/>
                  <a:pt x="367970" y="197006"/>
                </a:cubicBezTo>
                <a:cubicBezTo>
                  <a:pt x="367697" y="199736"/>
                  <a:pt x="365308" y="202944"/>
                  <a:pt x="360803" y="206631"/>
                </a:cubicBezTo>
                <a:cubicBezTo>
                  <a:pt x="356297" y="210317"/>
                  <a:pt x="352270" y="212706"/>
                  <a:pt x="348720" y="213798"/>
                </a:cubicBezTo>
                <a:cubicBezTo>
                  <a:pt x="349539" y="215437"/>
                  <a:pt x="349949" y="217348"/>
                  <a:pt x="349949" y="219532"/>
                </a:cubicBezTo>
                <a:cubicBezTo>
                  <a:pt x="349949" y="222263"/>
                  <a:pt x="349266" y="224993"/>
                  <a:pt x="347901" y="227724"/>
                </a:cubicBezTo>
                <a:cubicBezTo>
                  <a:pt x="346536" y="230454"/>
                  <a:pt x="344624" y="232775"/>
                  <a:pt x="342167" y="234687"/>
                </a:cubicBezTo>
                <a:cubicBezTo>
                  <a:pt x="342440" y="238509"/>
                  <a:pt x="341553" y="242195"/>
                  <a:pt x="339505" y="245745"/>
                </a:cubicBezTo>
                <a:cubicBezTo>
                  <a:pt x="337457" y="249295"/>
                  <a:pt x="334658" y="251752"/>
                  <a:pt x="331108" y="253117"/>
                </a:cubicBezTo>
                <a:cubicBezTo>
                  <a:pt x="331654" y="255302"/>
                  <a:pt x="331928" y="257077"/>
                  <a:pt x="331928" y="258442"/>
                </a:cubicBezTo>
                <a:cubicBezTo>
                  <a:pt x="331928" y="262265"/>
                  <a:pt x="330972" y="265268"/>
                  <a:pt x="329060" y="267453"/>
                </a:cubicBezTo>
                <a:cubicBezTo>
                  <a:pt x="329880" y="269364"/>
                  <a:pt x="330289" y="271275"/>
                  <a:pt x="330289" y="273187"/>
                </a:cubicBezTo>
                <a:cubicBezTo>
                  <a:pt x="330289" y="276190"/>
                  <a:pt x="328788" y="279467"/>
                  <a:pt x="325784" y="283016"/>
                </a:cubicBezTo>
                <a:cubicBezTo>
                  <a:pt x="332610" y="287658"/>
                  <a:pt x="336023" y="294348"/>
                  <a:pt x="336023" y="303086"/>
                </a:cubicBezTo>
                <a:cubicBezTo>
                  <a:pt x="336023" y="307727"/>
                  <a:pt x="335204" y="311687"/>
                  <a:pt x="333566" y="314963"/>
                </a:cubicBezTo>
                <a:cubicBezTo>
                  <a:pt x="336296" y="315236"/>
                  <a:pt x="338208" y="316055"/>
                  <a:pt x="339300" y="317421"/>
                </a:cubicBezTo>
                <a:cubicBezTo>
                  <a:pt x="340392" y="318786"/>
                  <a:pt x="341348" y="320970"/>
                  <a:pt x="342167" y="323974"/>
                </a:cubicBezTo>
                <a:cubicBezTo>
                  <a:pt x="348993" y="324793"/>
                  <a:pt x="354045" y="328070"/>
                  <a:pt x="357321" y="333804"/>
                </a:cubicBezTo>
                <a:cubicBezTo>
                  <a:pt x="360325" y="333804"/>
                  <a:pt x="364079" y="334759"/>
                  <a:pt x="368584" y="336671"/>
                </a:cubicBezTo>
                <a:cubicBezTo>
                  <a:pt x="373090" y="338582"/>
                  <a:pt x="376025" y="340766"/>
                  <a:pt x="377390" y="343224"/>
                </a:cubicBezTo>
                <a:cubicBezTo>
                  <a:pt x="379575" y="341313"/>
                  <a:pt x="383261" y="340357"/>
                  <a:pt x="388449" y="340357"/>
                </a:cubicBezTo>
                <a:cubicBezTo>
                  <a:pt x="392271" y="340357"/>
                  <a:pt x="394319" y="340903"/>
                  <a:pt x="394592" y="341995"/>
                </a:cubicBezTo>
                <a:cubicBezTo>
                  <a:pt x="396777" y="339538"/>
                  <a:pt x="399507" y="337626"/>
                  <a:pt x="402784" y="336261"/>
                </a:cubicBezTo>
                <a:cubicBezTo>
                  <a:pt x="406061" y="334896"/>
                  <a:pt x="409064" y="334350"/>
                  <a:pt x="411795" y="334623"/>
                </a:cubicBezTo>
                <a:cubicBezTo>
                  <a:pt x="416436" y="329981"/>
                  <a:pt x="421488" y="327660"/>
                  <a:pt x="426949" y="327660"/>
                </a:cubicBezTo>
                <a:cubicBezTo>
                  <a:pt x="428860" y="327660"/>
                  <a:pt x="430226" y="327797"/>
                  <a:pt x="431045" y="328070"/>
                </a:cubicBezTo>
                <a:cubicBezTo>
                  <a:pt x="430772" y="325612"/>
                  <a:pt x="431454" y="323223"/>
                  <a:pt x="433093" y="320902"/>
                </a:cubicBezTo>
                <a:cubicBezTo>
                  <a:pt x="434731" y="318581"/>
                  <a:pt x="436642" y="317011"/>
                  <a:pt x="438826" y="316192"/>
                </a:cubicBezTo>
                <a:cubicBezTo>
                  <a:pt x="438826" y="312642"/>
                  <a:pt x="439714" y="309571"/>
                  <a:pt x="441489" y="306977"/>
                </a:cubicBezTo>
                <a:cubicBezTo>
                  <a:pt x="443264" y="304383"/>
                  <a:pt x="445516" y="302403"/>
                  <a:pt x="448247" y="301038"/>
                </a:cubicBezTo>
                <a:cubicBezTo>
                  <a:pt x="448247" y="295577"/>
                  <a:pt x="449339" y="291208"/>
                  <a:pt x="451523" y="287931"/>
                </a:cubicBezTo>
                <a:cubicBezTo>
                  <a:pt x="450704" y="285747"/>
                  <a:pt x="450295" y="283563"/>
                  <a:pt x="450295" y="281378"/>
                </a:cubicBezTo>
                <a:cubicBezTo>
                  <a:pt x="450295" y="278375"/>
                  <a:pt x="450977" y="275439"/>
                  <a:pt x="452343" y="272572"/>
                </a:cubicBezTo>
                <a:cubicBezTo>
                  <a:pt x="453708" y="269705"/>
                  <a:pt x="455619" y="267316"/>
                  <a:pt x="458077" y="265405"/>
                </a:cubicBezTo>
                <a:cubicBezTo>
                  <a:pt x="455346" y="262947"/>
                  <a:pt x="453981" y="259944"/>
                  <a:pt x="453981" y="256394"/>
                </a:cubicBezTo>
                <a:cubicBezTo>
                  <a:pt x="453981" y="253117"/>
                  <a:pt x="454937" y="249841"/>
                  <a:pt x="456848" y="246564"/>
                </a:cubicBezTo>
                <a:cubicBezTo>
                  <a:pt x="451387" y="243288"/>
                  <a:pt x="447769" y="240079"/>
                  <a:pt x="445994" y="236939"/>
                </a:cubicBezTo>
                <a:cubicBezTo>
                  <a:pt x="444219" y="233799"/>
                  <a:pt x="443332" y="227997"/>
                  <a:pt x="443332" y="219532"/>
                </a:cubicBezTo>
                <a:cubicBezTo>
                  <a:pt x="440874" y="219805"/>
                  <a:pt x="438349" y="218440"/>
                  <a:pt x="435755" y="215437"/>
                </a:cubicBezTo>
                <a:cubicBezTo>
                  <a:pt x="433161" y="212433"/>
                  <a:pt x="431591" y="209020"/>
                  <a:pt x="431045" y="205197"/>
                </a:cubicBezTo>
                <a:cubicBezTo>
                  <a:pt x="428041" y="206016"/>
                  <a:pt x="424423" y="205129"/>
                  <a:pt x="420191" y="202535"/>
                </a:cubicBezTo>
                <a:cubicBezTo>
                  <a:pt x="415959" y="199941"/>
                  <a:pt x="413843" y="196596"/>
                  <a:pt x="413843" y="192500"/>
                </a:cubicBezTo>
                <a:cubicBezTo>
                  <a:pt x="411658" y="193593"/>
                  <a:pt x="409064" y="194139"/>
                  <a:pt x="406061" y="194139"/>
                </a:cubicBezTo>
                <a:cubicBezTo>
                  <a:pt x="400326" y="194139"/>
                  <a:pt x="395684" y="192091"/>
                  <a:pt x="392135" y="187995"/>
                </a:cubicBezTo>
                <a:close/>
                <a:moveTo>
                  <a:pt x="6518043" y="185947"/>
                </a:moveTo>
                <a:cubicBezTo>
                  <a:pt x="6516678" y="187039"/>
                  <a:pt x="6513401" y="187585"/>
                  <a:pt x="6508214" y="187585"/>
                </a:cubicBezTo>
                <a:cubicBezTo>
                  <a:pt x="6504118" y="187585"/>
                  <a:pt x="6501387" y="187312"/>
                  <a:pt x="6500022" y="186766"/>
                </a:cubicBezTo>
                <a:cubicBezTo>
                  <a:pt x="6495380" y="189770"/>
                  <a:pt x="6490738" y="191272"/>
                  <a:pt x="6486096" y="191272"/>
                </a:cubicBezTo>
                <a:cubicBezTo>
                  <a:pt x="6482820" y="191272"/>
                  <a:pt x="6479680" y="190316"/>
                  <a:pt x="6476676" y="188405"/>
                </a:cubicBezTo>
                <a:cubicBezTo>
                  <a:pt x="6479133" y="192500"/>
                  <a:pt x="6480362" y="197688"/>
                  <a:pt x="6480362" y="203968"/>
                </a:cubicBezTo>
                <a:cubicBezTo>
                  <a:pt x="6480362" y="210249"/>
                  <a:pt x="6479407" y="215300"/>
                  <a:pt x="6477495" y="219123"/>
                </a:cubicBezTo>
                <a:cubicBezTo>
                  <a:pt x="6479680" y="222126"/>
                  <a:pt x="6480772" y="227587"/>
                  <a:pt x="6480772" y="235506"/>
                </a:cubicBezTo>
                <a:cubicBezTo>
                  <a:pt x="6480772" y="242332"/>
                  <a:pt x="6479816" y="247110"/>
                  <a:pt x="6477905" y="249841"/>
                </a:cubicBezTo>
                <a:cubicBezTo>
                  <a:pt x="6480089" y="253664"/>
                  <a:pt x="6481182" y="260080"/>
                  <a:pt x="6481182" y="269091"/>
                </a:cubicBezTo>
                <a:cubicBezTo>
                  <a:pt x="6481182" y="276736"/>
                  <a:pt x="6480089" y="282334"/>
                  <a:pt x="6477905" y="285883"/>
                </a:cubicBezTo>
                <a:cubicBezTo>
                  <a:pt x="6479816" y="289433"/>
                  <a:pt x="6480772" y="294485"/>
                  <a:pt x="6480772" y="301038"/>
                </a:cubicBezTo>
                <a:cubicBezTo>
                  <a:pt x="6480772" y="307045"/>
                  <a:pt x="6479953" y="311687"/>
                  <a:pt x="6478314" y="314963"/>
                </a:cubicBezTo>
                <a:cubicBezTo>
                  <a:pt x="6479953" y="317421"/>
                  <a:pt x="6480772" y="321243"/>
                  <a:pt x="6480772" y="326431"/>
                </a:cubicBezTo>
                <a:cubicBezTo>
                  <a:pt x="6480772" y="328343"/>
                  <a:pt x="6480499" y="330391"/>
                  <a:pt x="6479953" y="332575"/>
                </a:cubicBezTo>
                <a:cubicBezTo>
                  <a:pt x="6483230" y="332029"/>
                  <a:pt x="6487803" y="332507"/>
                  <a:pt x="6493674" y="334008"/>
                </a:cubicBezTo>
                <a:cubicBezTo>
                  <a:pt x="6499544" y="335510"/>
                  <a:pt x="6503845" y="337353"/>
                  <a:pt x="6506575" y="339538"/>
                </a:cubicBezTo>
                <a:cubicBezTo>
                  <a:pt x="6508214" y="338992"/>
                  <a:pt x="6511627" y="338719"/>
                  <a:pt x="6516815" y="338719"/>
                </a:cubicBezTo>
                <a:cubicBezTo>
                  <a:pt x="6522276" y="338719"/>
                  <a:pt x="6525689" y="338992"/>
                  <a:pt x="6527054" y="339538"/>
                </a:cubicBezTo>
                <a:cubicBezTo>
                  <a:pt x="6528419" y="336534"/>
                  <a:pt x="6530740" y="333872"/>
                  <a:pt x="6534017" y="331551"/>
                </a:cubicBezTo>
                <a:cubicBezTo>
                  <a:pt x="6537293" y="329230"/>
                  <a:pt x="6540433" y="327797"/>
                  <a:pt x="6543437" y="327251"/>
                </a:cubicBezTo>
                <a:cubicBezTo>
                  <a:pt x="6543437" y="320970"/>
                  <a:pt x="6545758" y="314963"/>
                  <a:pt x="6550400" y="309229"/>
                </a:cubicBezTo>
                <a:cubicBezTo>
                  <a:pt x="6549581" y="305133"/>
                  <a:pt x="6549171" y="302676"/>
                  <a:pt x="6549171" y="301857"/>
                </a:cubicBezTo>
                <a:cubicBezTo>
                  <a:pt x="6549171" y="295577"/>
                  <a:pt x="6551765" y="290252"/>
                  <a:pt x="6556953" y="285883"/>
                </a:cubicBezTo>
                <a:cubicBezTo>
                  <a:pt x="6556134" y="280969"/>
                  <a:pt x="6555724" y="275234"/>
                  <a:pt x="6555724" y="268681"/>
                </a:cubicBezTo>
                <a:cubicBezTo>
                  <a:pt x="6555724" y="265132"/>
                  <a:pt x="6555997" y="262538"/>
                  <a:pt x="6556543" y="260899"/>
                </a:cubicBezTo>
                <a:cubicBezTo>
                  <a:pt x="6553813" y="258715"/>
                  <a:pt x="6551560" y="254824"/>
                  <a:pt x="6549785" y="249226"/>
                </a:cubicBezTo>
                <a:cubicBezTo>
                  <a:pt x="6548010" y="243629"/>
                  <a:pt x="6547123" y="238100"/>
                  <a:pt x="6547123" y="232639"/>
                </a:cubicBezTo>
                <a:cubicBezTo>
                  <a:pt x="6547123" y="229089"/>
                  <a:pt x="6547533" y="226085"/>
                  <a:pt x="6548352" y="223628"/>
                </a:cubicBezTo>
                <a:cubicBezTo>
                  <a:pt x="6546167" y="221444"/>
                  <a:pt x="6544461" y="218031"/>
                  <a:pt x="6543232" y="213389"/>
                </a:cubicBezTo>
                <a:cubicBezTo>
                  <a:pt x="6542003" y="208747"/>
                  <a:pt x="6541662" y="204515"/>
                  <a:pt x="6542208" y="200692"/>
                </a:cubicBezTo>
                <a:cubicBezTo>
                  <a:pt x="6540023" y="199873"/>
                  <a:pt x="6537634" y="198371"/>
                  <a:pt x="6535040" y="196186"/>
                </a:cubicBezTo>
                <a:cubicBezTo>
                  <a:pt x="6532446" y="194002"/>
                  <a:pt x="6530467" y="191954"/>
                  <a:pt x="6529102" y="190043"/>
                </a:cubicBezTo>
                <a:cubicBezTo>
                  <a:pt x="6527190" y="190043"/>
                  <a:pt x="6525347" y="189633"/>
                  <a:pt x="6523573" y="188814"/>
                </a:cubicBezTo>
                <a:cubicBezTo>
                  <a:pt x="6521798" y="187995"/>
                  <a:pt x="6519954" y="187039"/>
                  <a:pt x="6518043" y="185947"/>
                </a:cubicBezTo>
                <a:close/>
                <a:moveTo>
                  <a:pt x="2153955" y="182671"/>
                </a:moveTo>
                <a:cubicBezTo>
                  <a:pt x="2152863" y="184855"/>
                  <a:pt x="2149996" y="187312"/>
                  <a:pt x="2145354" y="190043"/>
                </a:cubicBezTo>
                <a:cubicBezTo>
                  <a:pt x="2140712" y="192773"/>
                  <a:pt x="2136753" y="194412"/>
                  <a:pt x="2133476" y="194958"/>
                </a:cubicBezTo>
                <a:cubicBezTo>
                  <a:pt x="2133203" y="197688"/>
                  <a:pt x="2131906" y="200146"/>
                  <a:pt x="2129586" y="202330"/>
                </a:cubicBezTo>
                <a:cubicBezTo>
                  <a:pt x="2127265" y="204515"/>
                  <a:pt x="2124329" y="206153"/>
                  <a:pt x="2120780" y="207245"/>
                </a:cubicBezTo>
                <a:cubicBezTo>
                  <a:pt x="2120780" y="209702"/>
                  <a:pt x="2119756" y="212979"/>
                  <a:pt x="2117708" y="217075"/>
                </a:cubicBezTo>
                <a:cubicBezTo>
                  <a:pt x="2115660" y="221171"/>
                  <a:pt x="2113544" y="224038"/>
                  <a:pt x="2111360" y="225676"/>
                </a:cubicBezTo>
                <a:lnTo>
                  <a:pt x="2111769" y="231820"/>
                </a:lnTo>
                <a:cubicBezTo>
                  <a:pt x="2111769" y="237007"/>
                  <a:pt x="2111155" y="241786"/>
                  <a:pt x="2109926" y="246155"/>
                </a:cubicBezTo>
                <a:cubicBezTo>
                  <a:pt x="2108697" y="250523"/>
                  <a:pt x="2106718" y="253117"/>
                  <a:pt x="2103987" y="253937"/>
                </a:cubicBezTo>
                <a:cubicBezTo>
                  <a:pt x="2105898" y="255575"/>
                  <a:pt x="2107400" y="258101"/>
                  <a:pt x="2108493" y="261514"/>
                </a:cubicBezTo>
                <a:cubicBezTo>
                  <a:pt x="2109585" y="264927"/>
                  <a:pt x="2110131" y="268545"/>
                  <a:pt x="2110131" y="272367"/>
                </a:cubicBezTo>
                <a:cubicBezTo>
                  <a:pt x="2110131" y="278375"/>
                  <a:pt x="2109175" y="283153"/>
                  <a:pt x="2107264" y="286703"/>
                </a:cubicBezTo>
                <a:cubicBezTo>
                  <a:pt x="2109448" y="287795"/>
                  <a:pt x="2111633" y="289911"/>
                  <a:pt x="2113817" y="293051"/>
                </a:cubicBezTo>
                <a:cubicBezTo>
                  <a:pt x="2116002" y="296191"/>
                  <a:pt x="2117094" y="299672"/>
                  <a:pt x="2117094" y="303495"/>
                </a:cubicBezTo>
                <a:cubicBezTo>
                  <a:pt x="2117094" y="305406"/>
                  <a:pt x="2116684" y="307591"/>
                  <a:pt x="2115865" y="310048"/>
                </a:cubicBezTo>
                <a:cubicBezTo>
                  <a:pt x="2117230" y="310867"/>
                  <a:pt x="2119005" y="313461"/>
                  <a:pt x="2121189" y="317830"/>
                </a:cubicBezTo>
                <a:cubicBezTo>
                  <a:pt x="2123374" y="322199"/>
                  <a:pt x="2124602" y="325066"/>
                  <a:pt x="2124875" y="326431"/>
                </a:cubicBezTo>
                <a:cubicBezTo>
                  <a:pt x="2128971" y="326704"/>
                  <a:pt x="2132999" y="327524"/>
                  <a:pt x="2136958" y="328889"/>
                </a:cubicBezTo>
                <a:cubicBezTo>
                  <a:pt x="2140917" y="330254"/>
                  <a:pt x="2143716" y="332302"/>
                  <a:pt x="2145354" y="335032"/>
                </a:cubicBezTo>
                <a:cubicBezTo>
                  <a:pt x="2149450" y="332575"/>
                  <a:pt x="2153409" y="331346"/>
                  <a:pt x="2157232" y="331346"/>
                </a:cubicBezTo>
                <a:cubicBezTo>
                  <a:pt x="2162420" y="331346"/>
                  <a:pt x="2167471" y="333258"/>
                  <a:pt x="2172386" y="337080"/>
                </a:cubicBezTo>
                <a:cubicBezTo>
                  <a:pt x="2174844" y="334077"/>
                  <a:pt x="2178530" y="332575"/>
                  <a:pt x="2183445" y="332575"/>
                </a:cubicBezTo>
                <a:cubicBezTo>
                  <a:pt x="2187540" y="332575"/>
                  <a:pt x="2190408" y="333121"/>
                  <a:pt x="2192046" y="334213"/>
                </a:cubicBezTo>
                <a:cubicBezTo>
                  <a:pt x="2192865" y="333121"/>
                  <a:pt x="2194981" y="331415"/>
                  <a:pt x="2198394" y="329094"/>
                </a:cubicBezTo>
                <a:cubicBezTo>
                  <a:pt x="2201807" y="326773"/>
                  <a:pt x="2205289" y="325066"/>
                  <a:pt x="2208838" y="323974"/>
                </a:cubicBezTo>
                <a:cubicBezTo>
                  <a:pt x="2205562" y="320697"/>
                  <a:pt x="2203923" y="314554"/>
                  <a:pt x="2203923" y="305543"/>
                </a:cubicBezTo>
                <a:cubicBezTo>
                  <a:pt x="2203923" y="299536"/>
                  <a:pt x="2204743" y="294075"/>
                  <a:pt x="2206381" y="289160"/>
                </a:cubicBezTo>
                <a:cubicBezTo>
                  <a:pt x="2204197" y="284791"/>
                  <a:pt x="2203105" y="280695"/>
                  <a:pt x="2203105" y="276873"/>
                </a:cubicBezTo>
                <a:cubicBezTo>
                  <a:pt x="2203105" y="273323"/>
                  <a:pt x="2203787" y="270456"/>
                  <a:pt x="2205152" y="268272"/>
                </a:cubicBezTo>
                <a:cubicBezTo>
                  <a:pt x="2204060" y="266360"/>
                  <a:pt x="2203514" y="263766"/>
                  <a:pt x="2203514" y="260490"/>
                </a:cubicBezTo>
                <a:cubicBezTo>
                  <a:pt x="2203514" y="255848"/>
                  <a:pt x="2204470" y="251752"/>
                  <a:pt x="2206381" y="248203"/>
                </a:cubicBezTo>
                <a:cubicBezTo>
                  <a:pt x="2204743" y="245199"/>
                  <a:pt x="2203923" y="241513"/>
                  <a:pt x="2203923" y="237144"/>
                </a:cubicBezTo>
                <a:cubicBezTo>
                  <a:pt x="2203923" y="235233"/>
                  <a:pt x="2204197" y="233185"/>
                  <a:pt x="2204743" y="231000"/>
                </a:cubicBezTo>
                <a:cubicBezTo>
                  <a:pt x="2202286" y="227724"/>
                  <a:pt x="2201057" y="223082"/>
                  <a:pt x="2201057" y="217075"/>
                </a:cubicBezTo>
                <a:cubicBezTo>
                  <a:pt x="2201057" y="212979"/>
                  <a:pt x="2201739" y="209293"/>
                  <a:pt x="2203105" y="206016"/>
                </a:cubicBezTo>
                <a:cubicBezTo>
                  <a:pt x="2201466" y="204924"/>
                  <a:pt x="2200101" y="202944"/>
                  <a:pt x="2199009" y="200077"/>
                </a:cubicBezTo>
                <a:cubicBezTo>
                  <a:pt x="2197916" y="197210"/>
                  <a:pt x="2197234" y="194548"/>
                  <a:pt x="2196961" y="192091"/>
                </a:cubicBezTo>
                <a:cubicBezTo>
                  <a:pt x="2193684" y="192364"/>
                  <a:pt x="2190408" y="191886"/>
                  <a:pt x="2187131" y="190657"/>
                </a:cubicBezTo>
                <a:cubicBezTo>
                  <a:pt x="2183854" y="189428"/>
                  <a:pt x="2181670" y="187722"/>
                  <a:pt x="2180578" y="185538"/>
                </a:cubicBezTo>
                <a:cubicBezTo>
                  <a:pt x="2177028" y="187449"/>
                  <a:pt x="2173478" y="188405"/>
                  <a:pt x="2169929" y="188405"/>
                </a:cubicBezTo>
                <a:cubicBezTo>
                  <a:pt x="2164741" y="188405"/>
                  <a:pt x="2159417" y="186493"/>
                  <a:pt x="2153955" y="182671"/>
                </a:cubicBezTo>
                <a:close/>
                <a:moveTo>
                  <a:pt x="4718037" y="158506"/>
                </a:moveTo>
                <a:cubicBezTo>
                  <a:pt x="4722680" y="158506"/>
                  <a:pt x="4726775" y="160144"/>
                  <a:pt x="4730325" y="163420"/>
                </a:cubicBezTo>
                <a:cubicBezTo>
                  <a:pt x="4733875" y="166697"/>
                  <a:pt x="4735922" y="171749"/>
                  <a:pt x="4736468" y="178575"/>
                </a:cubicBezTo>
                <a:cubicBezTo>
                  <a:pt x="4737834" y="180486"/>
                  <a:pt x="4739063" y="184377"/>
                  <a:pt x="4740154" y="190248"/>
                </a:cubicBezTo>
                <a:cubicBezTo>
                  <a:pt x="4741247" y="196118"/>
                  <a:pt x="4741656" y="200419"/>
                  <a:pt x="4741383" y="203149"/>
                </a:cubicBezTo>
                <a:cubicBezTo>
                  <a:pt x="4742749" y="197688"/>
                  <a:pt x="4745343" y="192364"/>
                  <a:pt x="4749165" y="187176"/>
                </a:cubicBezTo>
                <a:cubicBezTo>
                  <a:pt x="4754899" y="180896"/>
                  <a:pt x="4760770" y="177619"/>
                  <a:pt x="4766777" y="177346"/>
                </a:cubicBezTo>
                <a:cubicBezTo>
                  <a:pt x="4768688" y="173523"/>
                  <a:pt x="4772101" y="170452"/>
                  <a:pt x="4777016" y="168131"/>
                </a:cubicBezTo>
                <a:cubicBezTo>
                  <a:pt x="4781931" y="165810"/>
                  <a:pt x="4787256" y="164649"/>
                  <a:pt x="4792990" y="164649"/>
                </a:cubicBezTo>
                <a:cubicBezTo>
                  <a:pt x="4795993" y="164649"/>
                  <a:pt x="4798178" y="164786"/>
                  <a:pt x="4799543" y="165059"/>
                </a:cubicBezTo>
                <a:cubicBezTo>
                  <a:pt x="4801728" y="164513"/>
                  <a:pt x="4803229" y="164240"/>
                  <a:pt x="4804048" y="164240"/>
                </a:cubicBezTo>
                <a:cubicBezTo>
                  <a:pt x="4807598" y="164240"/>
                  <a:pt x="4810602" y="165878"/>
                  <a:pt x="4813059" y="169155"/>
                </a:cubicBezTo>
                <a:cubicBezTo>
                  <a:pt x="4814970" y="167789"/>
                  <a:pt x="4817428" y="167107"/>
                  <a:pt x="4820431" y="167107"/>
                </a:cubicBezTo>
                <a:cubicBezTo>
                  <a:pt x="4823162" y="167107"/>
                  <a:pt x="4825688" y="167516"/>
                  <a:pt x="4828008" y="168335"/>
                </a:cubicBezTo>
                <a:cubicBezTo>
                  <a:pt x="4830329" y="169155"/>
                  <a:pt x="4832036" y="170383"/>
                  <a:pt x="4833128" y="172022"/>
                </a:cubicBezTo>
                <a:cubicBezTo>
                  <a:pt x="4839408" y="172295"/>
                  <a:pt x="4842821" y="175571"/>
                  <a:pt x="4843368" y="181851"/>
                </a:cubicBezTo>
                <a:cubicBezTo>
                  <a:pt x="4847190" y="183763"/>
                  <a:pt x="4849101" y="185947"/>
                  <a:pt x="4849101" y="188405"/>
                </a:cubicBezTo>
                <a:cubicBezTo>
                  <a:pt x="4849101" y="189770"/>
                  <a:pt x="4848692" y="191545"/>
                  <a:pt x="4847872" y="193729"/>
                </a:cubicBezTo>
                <a:cubicBezTo>
                  <a:pt x="4850603" y="193456"/>
                  <a:pt x="4852651" y="194412"/>
                  <a:pt x="4854016" y="196596"/>
                </a:cubicBezTo>
                <a:cubicBezTo>
                  <a:pt x="4855382" y="198780"/>
                  <a:pt x="4856610" y="201921"/>
                  <a:pt x="4857702" y="206016"/>
                </a:cubicBezTo>
                <a:cubicBezTo>
                  <a:pt x="4858249" y="201374"/>
                  <a:pt x="4859750" y="197961"/>
                  <a:pt x="4862208" y="195777"/>
                </a:cubicBezTo>
                <a:cubicBezTo>
                  <a:pt x="4864665" y="193593"/>
                  <a:pt x="4867532" y="192500"/>
                  <a:pt x="4870809" y="192500"/>
                </a:cubicBezTo>
                <a:cubicBezTo>
                  <a:pt x="4872174" y="192500"/>
                  <a:pt x="4873949" y="192773"/>
                  <a:pt x="4876133" y="193319"/>
                </a:cubicBezTo>
                <a:cubicBezTo>
                  <a:pt x="4877499" y="189497"/>
                  <a:pt x="4879410" y="186425"/>
                  <a:pt x="4881868" y="184104"/>
                </a:cubicBezTo>
                <a:cubicBezTo>
                  <a:pt x="4884325" y="181783"/>
                  <a:pt x="4887055" y="180623"/>
                  <a:pt x="4890059" y="180623"/>
                </a:cubicBezTo>
                <a:cubicBezTo>
                  <a:pt x="4890878" y="180623"/>
                  <a:pt x="4892380" y="180896"/>
                  <a:pt x="4894564" y="181442"/>
                </a:cubicBezTo>
                <a:cubicBezTo>
                  <a:pt x="4895929" y="177619"/>
                  <a:pt x="4898250" y="174616"/>
                  <a:pt x="4901527" y="172431"/>
                </a:cubicBezTo>
                <a:cubicBezTo>
                  <a:pt x="4904803" y="170247"/>
                  <a:pt x="4908353" y="169155"/>
                  <a:pt x="4912176" y="169155"/>
                </a:cubicBezTo>
                <a:cubicBezTo>
                  <a:pt x="4914360" y="169155"/>
                  <a:pt x="4916681" y="169564"/>
                  <a:pt x="4919138" y="170383"/>
                </a:cubicBezTo>
                <a:cubicBezTo>
                  <a:pt x="4925965" y="165468"/>
                  <a:pt x="4933064" y="163011"/>
                  <a:pt x="4940437" y="163011"/>
                </a:cubicBezTo>
                <a:cubicBezTo>
                  <a:pt x="4948628" y="163011"/>
                  <a:pt x="4955591" y="165605"/>
                  <a:pt x="4961325" y="170793"/>
                </a:cubicBezTo>
                <a:cubicBezTo>
                  <a:pt x="4962963" y="170247"/>
                  <a:pt x="4964465" y="169974"/>
                  <a:pt x="4965830" y="169974"/>
                </a:cubicBezTo>
                <a:cubicBezTo>
                  <a:pt x="4971291" y="169974"/>
                  <a:pt x="4976820" y="171817"/>
                  <a:pt x="4982418" y="175503"/>
                </a:cubicBezTo>
                <a:cubicBezTo>
                  <a:pt x="4988016" y="179189"/>
                  <a:pt x="4990678" y="183490"/>
                  <a:pt x="4990404" y="188405"/>
                </a:cubicBezTo>
                <a:cubicBezTo>
                  <a:pt x="4992043" y="187585"/>
                  <a:pt x="4993681" y="187176"/>
                  <a:pt x="4995319" y="187176"/>
                </a:cubicBezTo>
                <a:cubicBezTo>
                  <a:pt x="4999688" y="187176"/>
                  <a:pt x="5003921" y="188951"/>
                  <a:pt x="5008016" y="192500"/>
                </a:cubicBezTo>
                <a:cubicBezTo>
                  <a:pt x="5012112" y="196050"/>
                  <a:pt x="5014160" y="200009"/>
                  <a:pt x="5014160" y="204378"/>
                </a:cubicBezTo>
                <a:cubicBezTo>
                  <a:pt x="5014160" y="206289"/>
                  <a:pt x="5013614" y="208201"/>
                  <a:pt x="5012522" y="210112"/>
                </a:cubicBezTo>
                <a:cubicBezTo>
                  <a:pt x="5015252" y="210931"/>
                  <a:pt x="5017232" y="213047"/>
                  <a:pt x="5018460" y="216460"/>
                </a:cubicBezTo>
                <a:cubicBezTo>
                  <a:pt x="5019689" y="219874"/>
                  <a:pt x="5020303" y="223765"/>
                  <a:pt x="5020303" y="228133"/>
                </a:cubicBezTo>
                <a:cubicBezTo>
                  <a:pt x="5020303" y="231137"/>
                  <a:pt x="5020031" y="233799"/>
                  <a:pt x="5019484" y="236120"/>
                </a:cubicBezTo>
                <a:cubicBezTo>
                  <a:pt x="5018938" y="238441"/>
                  <a:pt x="5018119" y="239874"/>
                  <a:pt x="5017027" y="240421"/>
                </a:cubicBezTo>
                <a:cubicBezTo>
                  <a:pt x="5020303" y="242332"/>
                  <a:pt x="5021942" y="245336"/>
                  <a:pt x="5021942" y="249431"/>
                </a:cubicBezTo>
                <a:cubicBezTo>
                  <a:pt x="5021942" y="252981"/>
                  <a:pt x="5020576" y="256257"/>
                  <a:pt x="5017846" y="259261"/>
                </a:cubicBezTo>
                <a:cubicBezTo>
                  <a:pt x="5019757" y="261992"/>
                  <a:pt x="5020713" y="265132"/>
                  <a:pt x="5020713" y="268681"/>
                </a:cubicBezTo>
                <a:cubicBezTo>
                  <a:pt x="5020713" y="274415"/>
                  <a:pt x="5018529" y="279194"/>
                  <a:pt x="5014160" y="283016"/>
                </a:cubicBezTo>
                <a:cubicBezTo>
                  <a:pt x="5017437" y="286566"/>
                  <a:pt x="5019075" y="290798"/>
                  <a:pt x="5019075" y="295713"/>
                </a:cubicBezTo>
                <a:cubicBezTo>
                  <a:pt x="5019075" y="299536"/>
                  <a:pt x="5017983" y="302949"/>
                  <a:pt x="5015798" y="305953"/>
                </a:cubicBezTo>
                <a:cubicBezTo>
                  <a:pt x="5016617" y="308410"/>
                  <a:pt x="5017027" y="310731"/>
                  <a:pt x="5017027" y="312915"/>
                </a:cubicBezTo>
                <a:cubicBezTo>
                  <a:pt x="5017027" y="316465"/>
                  <a:pt x="5016208" y="320015"/>
                  <a:pt x="5014569" y="323564"/>
                </a:cubicBezTo>
                <a:cubicBezTo>
                  <a:pt x="5012931" y="327114"/>
                  <a:pt x="5011839" y="329298"/>
                  <a:pt x="5011293" y="330118"/>
                </a:cubicBezTo>
                <a:cubicBezTo>
                  <a:pt x="5013204" y="332848"/>
                  <a:pt x="5014160" y="336125"/>
                  <a:pt x="5014160" y="339947"/>
                </a:cubicBezTo>
                <a:cubicBezTo>
                  <a:pt x="5014160" y="345954"/>
                  <a:pt x="5011976" y="350733"/>
                  <a:pt x="5007607" y="354282"/>
                </a:cubicBezTo>
                <a:cubicBezTo>
                  <a:pt x="5007880" y="355102"/>
                  <a:pt x="5008016" y="356467"/>
                  <a:pt x="5008016" y="358378"/>
                </a:cubicBezTo>
                <a:cubicBezTo>
                  <a:pt x="5008016" y="363566"/>
                  <a:pt x="5006173" y="367662"/>
                  <a:pt x="5002487" y="370665"/>
                </a:cubicBezTo>
                <a:cubicBezTo>
                  <a:pt x="4998801" y="373669"/>
                  <a:pt x="4994364" y="375171"/>
                  <a:pt x="4989176" y="375171"/>
                </a:cubicBezTo>
                <a:cubicBezTo>
                  <a:pt x="4983715" y="375171"/>
                  <a:pt x="4979141" y="373464"/>
                  <a:pt x="4975455" y="370051"/>
                </a:cubicBezTo>
                <a:cubicBezTo>
                  <a:pt x="4971769" y="366638"/>
                  <a:pt x="4970199" y="361928"/>
                  <a:pt x="4970745" y="355921"/>
                </a:cubicBezTo>
                <a:cubicBezTo>
                  <a:pt x="4969653" y="352644"/>
                  <a:pt x="4969106" y="350050"/>
                  <a:pt x="4969106" y="348139"/>
                </a:cubicBezTo>
                <a:cubicBezTo>
                  <a:pt x="4969106" y="343497"/>
                  <a:pt x="4970882" y="339128"/>
                  <a:pt x="4974431" y="335032"/>
                </a:cubicBezTo>
                <a:cubicBezTo>
                  <a:pt x="4973885" y="333667"/>
                  <a:pt x="4973612" y="331346"/>
                  <a:pt x="4973612" y="328070"/>
                </a:cubicBezTo>
                <a:cubicBezTo>
                  <a:pt x="4973612" y="323974"/>
                  <a:pt x="4974431" y="320151"/>
                  <a:pt x="4976069" y="316602"/>
                </a:cubicBezTo>
                <a:cubicBezTo>
                  <a:pt x="4975523" y="314963"/>
                  <a:pt x="4975250" y="313735"/>
                  <a:pt x="4975250" y="312915"/>
                </a:cubicBezTo>
                <a:cubicBezTo>
                  <a:pt x="4975250" y="310731"/>
                  <a:pt x="4975865" y="308274"/>
                  <a:pt x="4977093" y="305543"/>
                </a:cubicBezTo>
                <a:cubicBezTo>
                  <a:pt x="4978322" y="302813"/>
                  <a:pt x="4979073" y="301174"/>
                  <a:pt x="4979346" y="300628"/>
                </a:cubicBezTo>
                <a:cubicBezTo>
                  <a:pt x="4977708" y="297352"/>
                  <a:pt x="4976888" y="293938"/>
                  <a:pt x="4976888" y="290389"/>
                </a:cubicBezTo>
                <a:cubicBezTo>
                  <a:pt x="4976888" y="286020"/>
                  <a:pt x="4978117" y="282880"/>
                  <a:pt x="4980575" y="280969"/>
                </a:cubicBezTo>
                <a:cubicBezTo>
                  <a:pt x="4978664" y="279057"/>
                  <a:pt x="4977708" y="276736"/>
                  <a:pt x="4977708" y="274006"/>
                </a:cubicBezTo>
                <a:cubicBezTo>
                  <a:pt x="4977708" y="271002"/>
                  <a:pt x="4978937" y="267453"/>
                  <a:pt x="4981394" y="263357"/>
                </a:cubicBezTo>
                <a:cubicBezTo>
                  <a:pt x="4978664" y="260626"/>
                  <a:pt x="4977298" y="256940"/>
                  <a:pt x="4977298" y="252298"/>
                </a:cubicBezTo>
                <a:cubicBezTo>
                  <a:pt x="4977298" y="247656"/>
                  <a:pt x="4978664" y="243561"/>
                  <a:pt x="4981394" y="240011"/>
                </a:cubicBezTo>
                <a:cubicBezTo>
                  <a:pt x="4979756" y="238646"/>
                  <a:pt x="4978937" y="235233"/>
                  <a:pt x="4978937" y="229772"/>
                </a:cubicBezTo>
                <a:cubicBezTo>
                  <a:pt x="4978937" y="225403"/>
                  <a:pt x="4979210" y="221307"/>
                  <a:pt x="4979756" y="217484"/>
                </a:cubicBezTo>
                <a:cubicBezTo>
                  <a:pt x="4977298" y="217757"/>
                  <a:pt x="4974841" y="216733"/>
                  <a:pt x="4972383" y="214413"/>
                </a:cubicBezTo>
                <a:cubicBezTo>
                  <a:pt x="4969926" y="212092"/>
                  <a:pt x="4968697" y="209566"/>
                  <a:pt x="4968697" y="206835"/>
                </a:cubicBezTo>
                <a:cubicBezTo>
                  <a:pt x="4966786" y="207382"/>
                  <a:pt x="4963304" y="206631"/>
                  <a:pt x="4958253" y="204583"/>
                </a:cubicBezTo>
                <a:cubicBezTo>
                  <a:pt x="4953202" y="202535"/>
                  <a:pt x="4950539" y="200692"/>
                  <a:pt x="4950266" y="199054"/>
                </a:cubicBezTo>
                <a:cubicBezTo>
                  <a:pt x="4949447" y="199327"/>
                  <a:pt x="4948355" y="199463"/>
                  <a:pt x="4946990" y="199463"/>
                </a:cubicBezTo>
                <a:cubicBezTo>
                  <a:pt x="4944806" y="199463"/>
                  <a:pt x="4941529" y="198644"/>
                  <a:pt x="4937160" y="197006"/>
                </a:cubicBezTo>
                <a:cubicBezTo>
                  <a:pt x="4931972" y="202467"/>
                  <a:pt x="4925965" y="204651"/>
                  <a:pt x="4919138" y="203559"/>
                </a:cubicBezTo>
                <a:cubicBezTo>
                  <a:pt x="4916681" y="206016"/>
                  <a:pt x="4913405" y="208337"/>
                  <a:pt x="4909309" y="210522"/>
                </a:cubicBezTo>
                <a:cubicBezTo>
                  <a:pt x="4905213" y="212706"/>
                  <a:pt x="4901390" y="213935"/>
                  <a:pt x="4897840" y="214208"/>
                </a:cubicBezTo>
                <a:cubicBezTo>
                  <a:pt x="4897294" y="216665"/>
                  <a:pt x="4896407" y="218304"/>
                  <a:pt x="4895178" y="219123"/>
                </a:cubicBezTo>
                <a:cubicBezTo>
                  <a:pt x="4893949" y="219942"/>
                  <a:pt x="4892380" y="220556"/>
                  <a:pt x="4890468" y="220966"/>
                </a:cubicBezTo>
                <a:cubicBezTo>
                  <a:pt x="4888557" y="221375"/>
                  <a:pt x="4887055" y="221717"/>
                  <a:pt x="4885963" y="221990"/>
                </a:cubicBezTo>
                <a:cubicBezTo>
                  <a:pt x="4885963" y="226632"/>
                  <a:pt x="4883779" y="229635"/>
                  <a:pt x="4879410" y="231000"/>
                </a:cubicBezTo>
                <a:cubicBezTo>
                  <a:pt x="4880502" y="234004"/>
                  <a:pt x="4881048" y="236871"/>
                  <a:pt x="4881048" y="239601"/>
                </a:cubicBezTo>
                <a:cubicBezTo>
                  <a:pt x="4881048" y="241786"/>
                  <a:pt x="4880639" y="244653"/>
                  <a:pt x="4879819" y="248203"/>
                </a:cubicBezTo>
                <a:cubicBezTo>
                  <a:pt x="4879000" y="251752"/>
                  <a:pt x="4878318" y="254619"/>
                  <a:pt x="4877772" y="256804"/>
                </a:cubicBezTo>
                <a:cubicBezTo>
                  <a:pt x="4878044" y="257623"/>
                  <a:pt x="4878181" y="258988"/>
                  <a:pt x="4878181" y="260899"/>
                </a:cubicBezTo>
                <a:cubicBezTo>
                  <a:pt x="4878181" y="263903"/>
                  <a:pt x="4877089" y="267043"/>
                  <a:pt x="4874905" y="270320"/>
                </a:cubicBezTo>
                <a:cubicBezTo>
                  <a:pt x="4875451" y="272504"/>
                  <a:pt x="4875724" y="274279"/>
                  <a:pt x="4875724" y="275644"/>
                </a:cubicBezTo>
                <a:cubicBezTo>
                  <a:pt x="4875724" y="277555"/>
                  <a:pt x="4875178" y="280149"/>
                  <a:pt x="4874085" y="283426"/>
                </a:cubicBezTo>
                <a:cubicBezTo>
                  <a:pt x="4876270" y="288341"/>
                  <a:pt x="4877362" y="292573"/>
                  <a:pt x="4877362" y="296123"/>
                </a:cubicBezTo>
                <a:cubicBezTo>
                  <a:pt x="4877362" y="299399"/>
                  <a:pt x="4876816" y="302676"/>
                  <a:pt x="4875724" y="305953"/>
                </a:cubicBezTo>
                <a:cubicBezTo>
                  <a:pt x="4878454" y="309502"/>
                  <a:pt x="4879819" y="314827"/>
                  <a:pt x="4879819" y="321926"/>
                </a:cubicBezTo>
                <a:cubicBezTo>
                  <a:pt x="4879819" y="325203"/>
                  <a:pt x="4879410" y="328070"/>
                  <a:pt x="4878591" y="330527"/>
                </a:cubicBezTo>
                <a:cubicBezTo>
                  <a:pt x="4881322" y="333258"/>
                  <a:pt x="4882687" y="336671"/>
                  <a:pt x="4882687" y="340766"/>
                </a:cubicBezTo>
                <a:cubicBezTo>
                  <a:pt x="4882687" y="344043"/>
                  <a:pt x="4881594" y="346637"/>
                  <a:pt x="4879410" y="348548"/>
                </a:cubicBezTo>
                <a:cubicBezTo>
                  <a:pt x="4880229" y="351279"/>
                  <a:pt x="4880639" y="354146"/>
                  <a:pt x="4880639" y="357149"/>
                </a:cubicBezTo>
                <a:cubicBezTo>
                  <a:pt x="4880639" y="362884"/>
                  <a:pt x="4878659" y="367457"/>
                  <a:pt x="4874700" y="370870"/>
                </a:cubicBezTo>
                <a:cubicBezTo>
                  <a:pt x="4870741" y="374283"/>
                  <a:pt x="4866167" y="375990"/>
                  <a:pt x="4860979" y="375990"/>
                </a:cubicBezTo>
                <a:cubicBezTo>
                  <a:pt x="4855791" y="375990"/>
                  <a:pt x="4851422" y="374352"/>
                  <a:pt x="4847872" y="371075"/>
                </a:cubicBezTo>
                <a:cubicBezTo>
                  <a:pt x="4844323" y="367798"/>
                  <a:pt x="4842548" y="363020"/>
                  <a:pt x="4842548" y="356740"/>
                </a:cubicBezTo>
                <a:cubicBezTo>
                  <a:pt x="4842548" y="352644"/>
                  <a:pt x="4843231" y="348685"/>
                  <a:pt x="4844596" y="344862"/>
                </a:cubicBezTo>
                <a:cubicBezTo>
                  <a:pt x="4841593" y="341313"/>
                  <a:pt x="4839545" y="338514"/>
                  <a:pt x="4838452" y="336466"/>
                </a:cubicBezTo>
                <a:cubicBezTo>
                  <a:pt x="4837360" y="334418"/>
                  <a:pt x="4836814" y="332302"/>
                  <a:pt x="4836814" y="330118"/>
                </a:cubicBezTo>
                <a:cubicBezTo>
                  <a:pt x="4836814" y="328206"/>
                  <a:pt x="4837497" y="324930"/>
                  <a:pt x="4838862" y="320288"/>
                </a:cubicBezTo>
                <a:cubicBezTo>
                  <a:pt x="4835859" y="317011"/>
                  <a:pt x="4834356" y="312369"/>
                  <a:pt x="4834356" y="306362"/>
                </a:cubicBezTo>
                <a:cubicBezTo>
                  <a:pt x="4834356" y="300082"/>
                  <a:pt x="4835722" y="295031"/>
                  <a:pt x="4838452" y="291208"/>
                </a:cubicBezTo>
                <a:cubicBezTo>
                  <a:pt x="4837360" y="288477"/>
                  <a:pt x="4836337" y="285542"/>
                  <a:pt x="4835381" y="282402"/>
                </a:cubicBezTo>
                <a:cubicBezTo>
                  <a:pt x="4834425" y="279262"/>
                  <a:pt x="4833947" y="276190"/>
                  <a:pt x="4833947" y="273187"/>
                </a:cubicBezTo>
                <a:cubicBezTo>
                  <a:pt x="4833947" y="267453"/>
                  <a:pt x="4835585" y="261718"/>
                  <a:pt x="4838862" y="255984"/>
                </a:cubicBezTo>
                <a:cubicBezTo>
                  <a:pt x="4835585" y="246701"/>
                  <a:pt x="4833947" y="239874"/>
                  <a:pt x="4833947" y="235506"/>
                </a:cubicBezTo>
                <a:cubicBezTo>
                  <a:pt x="4833947" y="232775"/>
                  <a:pt x="4834220" y="230727"/>
                  <a:pt x="4834766" y="229362"/>
                </a:cubicBezTo>
                <a:cubicBezTo>
                  <a:pt x="4830944" y="227178"/>
                  <a:pt x="4827531" y="224379"/>
                  <a:pt x="4824527" y="220966"/>
                </a:cubicBezTo>
                <a:cubicBezTo>
                  <a:pt x="4821524" y="217553"/>
                  <a:pt x="4820021" y="213935"/>
                  <a:pt x="4820021" y="210112"/>
                </a:cubicBezTo>
                <a:cubicBezTo>
                  <a:pt x="4817564" y="209293"/>
                  <a:pt x="4815721" y="208132"/>
                  <a:pt x="4814492" y="206631"/>
                </a:cubicBezTo>
                <a:cubicBezTo>
                  <a:pt x="4813264" y="205129"/>
                  <a:pt x="4811967" y="203286"/>
                  <a:pt x="4810602" y="201101"/>
                </a:cubicBezTo>
                <a:cubicBezTo>
                  <a:pt x="4804321" y="201101"/>
                  <a:pt x="4799406" y="200419"/>
                  <a:pt x="4795856" y="199054"/>
                </a:cubicBezTo>
                <a:cubicBezTo>
                  <a:pt x="4795037" y="201238"/>
                  <a:pt x="4791829" y="203149"/>
                  <a:pt x="4786232" y="204788"/>
                </a:cubicBezTo>
                <a:cubicBezTo>
                  <a:pt x="4780634" y="206426"/>
                  <a:pt x="4776197" y="206972"/>
                  <a:pt x="4772920" y="206426"/>
                </a:cubicBezTo>
                <a:cubicBezTo>
                  <a:pt x="4772101" y="210522"/>
                  <a:pt x="4769576" y="214003"/>
                  <a:pt x="4765343" y="216870"/>
                </a:cubicBezTo>
                <a:cubicBezTo>
                  <a:pt x="4761111" y="219737"/>
                  <a:pt x="4756811" y="221034"/>
                  <a:pt x="4752442" y="220761"/>
                </a:cubicBezTo>
                <a:cubicBezTo>
                  <a:pt x="4752988" y="221580"/>
                  <a:pt x="4753261" y="222945"/>
                  <a:pt x="4753261" y="224857"/>
                </a:cubicBezTo>
                <a:cubicBezTo>
                  <a:pt x="4753261" y="228952"/>
                  <a:pt x="4751827" y="233594"/>
                  <a:pt x="4748960" y="238782"/>
                </a:cubicBezTo>
                <a:cubicBezTo>
                  <a:pt x="4746093" y="243970"/>
                  <a:pt x="4743568" y="247520"/>
                  <a:pt x="4741383" y="249431"/>
                </a:cubicBezTo>
                <a:cubicBezTo>
                  <a:pt x="4744660" y="255438"/>
                  <a:pt x="4746298" y="261309"/>
                  <a:pt x="4746298" y="267043"/>
                </a:cubicBezTo>
                <a:cubicBezTo>
                  <a:pt x="4746298" y="271685"/>
                  <a:pt x="4745069" y="275644"/>
                  <a:pt x="4742612" y="278921"/>
                </a:cubicBezTo>
                <a:cubicBezTo>
                  <a:pt x="4746162" y="280559"/>
                  <a:pt x="4747936" y="283699"/>
                  <a:pt x="4747936" y="288341"/>
                </a:cubicBezTo>
                <a:cubicBezTo>
                  <a:pt x="4747936" y="291071"/>
                  <a:pt x="4747117" y="293529"/>
                  <a:pt x="4745479" y="295713"/>
                </a:cubicBezTo>
                <a:cubicBezTo>
                  <a:pt x="4749302" y="298717"/>
                  <a:pt x="4751213" y="304724"/>
                  <a:pt x="4751213" y="313735"/>
                </a:cubicBezTo>
                <a:cubicBezTo>
                  <a:pt x="4751213" y="319469"/>
                  <a:pt x="4750531" y="323428"/>
                  <a:pt x="4749165" y="325612"/>
                </a:cubicBezTo>
                <a:cubicBezTo>
                  <a:pt x="4752715" y="329981"/>
                  <a:pt x="4754490" y="334896"/>
                  <a:pt x="4754490" y="340357"/>
                </a:cubicBezTo>
                <a:cubicBezTo>
                  <a:pt x="4754490" y="346091"/>
                  <a:pt x="4752442" y="351279"/>
                  <a:pt x="4748346" y="355921"/>
                </a:cubicBezTo>
                <a:cubicBezTo>
                  <a:pt x="4748619" y="362474"/>
                  <a:pt x="4747186" y="367525"/>
                  <a:pt x="4744045" y="371075"/>
                </a:cubicBezTo>
                <a:cubicBezTo>
                  <a:pt x="4740906" y="374625"/>
                  <a:pt x="4737015" y="376400"/>
                  <a:pt x="4732373" y="376400"/>
                </a:cubicBezTo>
                <a:cubicBezTo>
                  <a:pt x="4728277" y="376400"/>
                  <a:pt x="4724659" y="374829"/>
                  <a:pt x="4721519" y="371689"/>
                </a:cubicBezTo>
                <a:cubicBezTo>
                  <a:pt x="4718379" y="368549"/>
                  <a:pt x="4716809" y="364385"/>
                  <a:pt x="4716809" y="359197"/>
                </a:cubicBezTo>
                <a:cubicBezTo>
                  <a:pt x="4716809" y="357013"/>
                  <a:pt x="4716946" y="355375"/>
                  <a:pt x="4717218" y="354282"/>
                </a:cubicBezTo>
                <a:cubicBezTo>
                  <a:pt x="4712030" y="351006"/>
                  <a:pt x="4709436" y="343360"/>
                  <a:pt x="4709436" y="331346"/>
                </a:cubicBezTo>
                <a:cubicBezTo>
                  <a:pt x="4709436" y="323155"/>
                  <a:pt x="4710665" y="316602"/>
                  <a:pt x="4713123" y="311687"/>
                </a:cubicBezTo>
                <a:cubicBezTo>
                  <a:pt x="4711758" y="309229"/>
                  <a:pt x="4710460" y="304792"/>
                  <a:pt x="4709232" y="298375"/>
                </a:cubicBezTo>
                <a:cubicBezTo>
                  <a:pt x="4708003" y="291959"/>
                  <a:pt x="4707389" y="286020"/>
                  <a:pt x="4707389" y="280559"/>
                </a:cubicBezTo>
                <a:cubicBezTo>
                  <a:pt x="4707389" y="275644"/>
                  <a:pt x="4707935" y="272094"/>
                  <a:pt x="4709027" y="269910"/>
                </a:cubicBezTo>
                <a:cubicBezTo>
                  <a:pt x="4705477" y="263630"/>
                  <a:pt x="4703702" y="256394"/>
                  <a:pt x="4703702" y="248203"/>
                </a:cubicBezTo>
                <a:cubicBezTo>
                  <a:pt x="4703702" y="239738"/>
                  <a:pt x="4705340" y="232229"/>
                  <a:pt x="4708617" y="225676"/>
                </a:cubicBezTo>
                <a:cubicBezTo>
                  <a:pt x="4703430" y="217757"/>
                  <a:pt x="4700835" y="210112"/>
                  <a:pt x="4700835" y="202740"/>
                </a:cubicBezTo>
                <a:cubicBezTo>
                  <a:pt x="4700835" y="198371"/>
                  <a:pt x="4701928" y="193593"/>
                  <a:pt x="4704112" y="188405"/>
                </a:cubicBezTo>
                <a:cubicBezTo>
                  <a:pt x="4700289" y="184309"/>
                  <a:pt x="4698378" y="179940"/>
                  <a:pt x="4698378" y="175298"/>
                </a:cubicBezTo>
                <a:cubicBezTo>
                  <a:pt x="4698378" y="170656"/>
                  <a:pt x="4700358" y="166697"/>
                  <a:pt x="4704317" y="163420"/>
                </a:cubicBezTo>
                <a:cubicBezTo>
                  <a:pt x="4708276" y="160144"/>
                  <a:pt x="4712850" y="158506"/>
                  <a:pt x="4718037" y="158506"/>
                </a:cubicBezTo>
                <a:close/>
                <a:moveTo>
                  <a:pt x="4600442" y="156048"/>
                </a:moveTo>
                <a:cubicBezTo>
                  <a:pt x="4607268" y="156048"/>
                  <a:pt x="4613343" y="157686"/>
                  <a:pt x="4618668" y="160963"/>
                </a:cubicBezTo>
                <a:cubicBezTo>
                  <a:pt x="4623992" y="164240"/>
                  <a:pt x="4627064" y="168608"/>
                  <a:pt x="4627883" y="174069"/>
                </a:cubicBezTo>
                <a:cubicBezTo>
                  <a:pt x="4632798" y="175708"/>
                  <a:pt x="4636553" y="178233"/>
                  <a:pt x="4639147" y="181647"/>
                </a:cubicBezTo>
                <a:cubicBezTo>
                  <a:pt x="4641741" y="185060"/>
                  <a:pt x="4643311" y="189770"/>
                  <a:pt x="4643857" y="195777"/>
                </a:cubicBezTo>
                <a:cubicBezTo>
                  <a:pt x="4647407" y="199327"/>
                  <a:pt x="4650000" y="203491"/>
                  <a:pt x="4651639" y="208269"/>
                </a:cubicBezTo>
                <a:cubicBezTo>
                  <a:pt x="4653277" y="213047"/>
                  <a:pt x="4654096" y="217894"/>
                  <a:pt x="4654096" y="222809"/>
                </a:cubicBezTo>
                <a:cubicBezTo>
                  <a:pt x="4654096" y="229089"/>
                  <a:pt x="4653004" y="234140"/>
                  <a:pt x="4650820" y="237963"/>
                </a:cubicBezTo>
                <a:cubicBezTo>
                  <a:pt x="4652731" y="240694"/>
                  <a:pt x="4654369" y="244789"/>
                  <a:pt x="4655735" y="250250"/>
                </a:cubicBezTo>
                <a:cubicBezTo>
                  <a:pt x="4657100" y="255711"/>
                  <a:pt x="4657782" y="261036"/>
                  <a:pt x="4657782" y="266224"/>
                </a:cubicBezTo>
                <a:cubicBezTo>
                  <a:pt x="4657782" y="268408"/>
                  <a:pt x="4657509" y="271139"/>
                  <a:pt x="4656963" y="274415"/>
                </a:cubicBezTo>
                <a:cubicBezTo>
                  <a:pt x="4658875" y="278511"/>
                  <a:pt x="4659830" y="281242"/>
                  <a:pt x="4659830" y="282607"/>
                </a:cubicBezTo>
                <a:cubicBezTo>
                  <a:pt x="4659830" y="283426"/>
                  <a:pt x="4659421" y="285337"/>
                  <a:pt x="4658601" y="288341"/>
                </a:cubicBezTo>
                <a:cubicBezTo>
                  <a:pt x="4658875" y="289433"/>
                  <a:pt x="4659147" y="290730"/>
                  <a:pt x="4659421" y="292232"/>
                </a:cubicBezTo>
                <a:cubicBezTo>
                  <a:pt x="4659694" y="293734"/>
                  <a:pt x="4659830" y="295577"/>
                  <a:pt x="4659830" y="297761"/>
                </a:cubicBezTo>
                <a:cubicBezTo>
                  <a:pt x="4659830" y="301857"/>
                  <a:pt x="4658328" y="305543"/>
                  <a:pt x="4655325" y="308820"/>
                </a:cubicBezTo>
                <a:cubicBezTo>
                  <a:pt x="4656417" y="311823"/>
                  <a:pt x="4656963" y="315509"/>
                  <a:pt x="4656963" y="319878"/>
                </a:cubicBezTo>
                <a:cubicBezTo>
                  <a:pt x="4656963" y="325612"/>
                  <a:pt x="4655598" y="330254"/>
                  <a:pt x="4652868" y="333804"/>
                </a:cubicBezTo>
                <a:cubicBezTo>
                  <a:pt x="4653413" y="334896"/>
                  <a:pt x="4653687" y="336671"/>
                  <a:pt x="4653687" y="339128"/>
                </a:cubicBezTo>
                <a:cubicBezTo>
                  <a:pt x="4653687" y="344862"/>
                  <a:pt x="4651366" y="349641"/>
                  <a:pt x="4646724" y="353463"/>
                </a:cubicBezTo>
                <a:cubicBezTo>
                  <a:pt x="4645631" y="357286"/>
                  <a:pt x="4643584" y="360221"/>
                  <a:pt x="4640580" y="362269"/>
                </a:cubicBezTo>
                <a:cubicBezTo>
                  <a:pt x="4637577" y="364317"/>
                  <a:pt x="4634300" y="365341"/>
                  <a:pt x="4630750" y="365341"/>
                </a:cubicBezTo>
                <a:cubicBezTo>
                  <a:pt x="4627200" y="365341"/>
                  <a:pt x="4624334" y="364249"/>
                  <a:pt x="4622149" y="362064"/>
                </a:cubicBezTo>
                <a:cubicBezTo>
                  <a:pt x="4615050" y="365068"/>
                  <a:pt x="4609316" y="366570"/>
                  <a:pt x="4604947" y="366570"/>
                </a:cubicBezTo>
                <a:cubicBezTo>
                  <a:pt x="4602763" y="366570"/>
                  <a:pt x="4601124" y="366433"/>
                  <a:pt x="4600032" y="366160"/>
                </a:cubicBezTo>
                <a:cubicBezTo>
                  <a:pt x="4592933" y="368345"/>
                  <a:pt x="4586926" y="369437"/>
                  <a:pt x="4582011" y="369437"/>
                </a:cubicBezTo>
                <a:cubicBezTo>
                  <a:pt x="4578461" y="369437"/>
                  <a:pt x="4573546" y="368754"/>
                  <a:pt x="4567266" y="367389"/>
                </a:cubicBezTo>
                <a:cubicBezTo>
                  <a:pt x="4563444" y="369573"/>
                  <a:pt x="4559758" y="370665"/>
                  <a:pt x="4556208" y="370665"/>
                </a:cubicBezTo>
                <a:cubicBezTo>
                  <a:pt x="4552931" y="370665"/>
                  <a:pt x="4549928" y="369710"/>
                  <a:pt x="4547197" y="367798"/>
                </a:cubicBezTo>
                <a:cubicBezTo>
                  <a:pt x="4545832" y="368071"/>
                  <a:pt x="4543784" y="368208"/>
                  <a:pt x="4541053" y="368208"/>
                </a:cubicBezTo>
                <a:cubicBezTo>
                  <a:pt x="4530404" y="368208"/>
                  <a:pt x="4522213" y="363430"/>
                  <a:pt x="4516479" y="353873"/>
                </a:cubicBezTo>
                <a:cubicBezTo>
                  <a:pt x="4506103" y="347866"/>
                  <a:pt x="4500915" y="338855"/>
                  <a:pt x="4500915" y="326841"/>
                </a:cubicBezTo>
                <a:cubicBezTo>
                  <a:pt x="4500915" y="323837"/>
                  <a:pt x="4501052" y="321516"/>
                  <a:pt x="4501325" y="319878"/>
                </a:cubicBezTo>
                <a:cubicBezTo>
                  <a:pt x="4498867" y="318240"/>
                  <a:pt x="4497639" y="314827"/>
                  <a:pt x="4497639" y="309639"/>
                </a:cubicBezTo>
                <a:cubicBezTo>
                  <a:pt x="4497639" y="306089"/>
                  <a:pt x="4498321" y="302949"/>
                  <a:pt x="4499686" y="300219"/>
                </a:cubicBezTo>
                <a:cubicBezTo>
                  <a:pt x="4498594" y="295304"/>
                  <a:pt x="4498048" y="292164"/>
                  <a:pt x="4498048" y="290798"/>
                </a:cubicBezTo>
                <a:cubicBezTo>
                  <a:pt x="4498048" y="282880"/>
                  <a:pt x="4501871" y="275781"/>
                  <a:pt x="4509516" y="269500"/>
                </a:cubicBezTo>
                <a:cubicBezTo>
                  <a:pt x="4512520" y="263220"/>
                  <a:pt x="4516001" y="258988"/>
                  <a:pt x="4519960" y="256804"/>
                </a:cubicBezTo>
                <a:cubicBezTo>
                  <a:pt x="4523920" y="254619"/>
                  <a:pt x="4528903" y="252981"/>
                  <a:pt x="4534910" y="251889"/>
                </a:cubicBezTo>
                <a:cubicBezTo>
                  <a:pt x="4536548" y="247247"/>
                  <a:pt x="4540371" y="244107"/>
                  <a:pt x="4546378" y="242468"/>
                </a:cubicBezTo>
                <a:cubicBezTo>
                  <a:pt x="4552385" y="240830"/>
                  <a:pt x="4558256" y="240284"/>
                  <a:pt x="4563990" y="240830"/>
                </a:cubicBezTo>
                <a:cubicBezTo>
                  <a:pt x="4565628" y="239738"/>
                  <a:pt x="4567949" y="238714"/>
                  <a:pt x="4570952" y="237758"/>
                </a:cubicBezTo>
                <a:cubicBezTo>
                  <a:pt x="4573956" y="236803"/>
                  <a:pt x="4576960" y="236325"/>
                  <a:pt x="4579963" y="236325"/>
                </a:cubicBezTo>
                <a:cubicBezTo>
                  <a:pt x="4583240" y="236325"/>
                  <a:pt x="4586107" y="236871"/>
                  <a:pt x="4588564" y="237963"/>
                </a:cubicBezTo>
                <a:cubicBezTo>
                  <a:pt x="4589110" y="237417"/>
                  <a:pt x="4590476" y="237144"/>
                  <a:pt x="4592660" y="237144"/>
                </a:cubicBezTo>
                <a:cubicBezTo>
                  <a:pt x="4594298" y="237144"/>
                  <a:pt x="4595936" y="237281"/>
                  <a:pt x="4597575" y="237554"/>
                </a:cubicBezTo>
                <a:cubicBezTo>
                  <a:pt x="4599213" y="237827"/>
                  <a:pt x="4600305" y="238236"/>
                  <a:pt x="4600852" y="238782"/>
                </a:cubicBezTo>
                <a:cubicBezTo>
                  <a:pt x="4604674" y="233867"/>
                  <a:pt x="4609179" y="231410"/>
                  <a:pt x="4614367" y="231410"/>
                </a:cubicBezTo>
                <a:cubicBezTo>
                  <a:pt x="4616006" y="231410"/>
                  <a:pt x="4617644" y="231820"/>
                  <a:pt x="4619282" y="232639"/>
                </a:cubicBezTo>
                <a:lnTo>
                  <a:pt x="4619282" y="231410"/>
                </a:lnTo>
                <a:cubicBezTo>
                  <a:pt x="4619282" y="226768"/>
                  <a:pt x="4620238" y="223491"/>
                  <a:pt x="4622149" y="221580"/>
                </a:cubicBezTo>
                <a:cubicBezTo>
                  <a:pt x="4619419" y="220761"/>
                  <a:pt x="4616484" y="218372"/>
                  <a:pt x="4613343" y="214413"/>
                </a:cubicBezTo>
                <a:cubicBezTo>
                  <a:pt x="4610203" y="210453"/>
                  <a:pt x="4608360" y="206835"/>
                  <a:pt x="4607814" y="203559"/>
                </a:cubicBezTo>
                <a:cubicBezTo>
                  <a:pt x="4603445" y="201647"/>
                  <a:pt x="4600442" y="198507"/>
                  <a:pt x="4598803" y="194139"/>
                </a:cubicBezTo>
                <a:cubicBezTo>
                  <a:pt x="4595527" y="196596"/>
                  <a:pt x="4591704" y="197825"/>
                  <a:pt x="4587335" y="197825"/>
                </a:cubicBezTo>
                <a:cubicBezTo>
                  <a:pt x="4584332" y="197825"/>
                  <a:pt x="4581465" y="197006"/>
                  <a:pt x="4578734" y="195367"/>
                </a:cubicBezTo>
                <a:cubicBezTo>
                  <a:pt x="4574093" y="196733"/>
                  <a:pt x="4571089" y="197279"/>
                  <a:pt x="4569724" y="197006"/>
                </a:cubicBezTo>
                <a:cubicBezTo>
                  <a:pt x="4565901" y="199736"/>
                  <a:pt x="4561668" y="201101"/>
                  <a:pt x="4557027" y="201101"/>
                </a:cubicBezTo>
                <a:cubicBezTo>
                  <a:pt x="4552931" y="206562"/>
                  <a:pt x="4548153" y="209020"/>
                  <a:pt x="4542692" y="208474"/>
                </a:cubicBezTo>
                <a:cubicBezTo>
                  <a:pt x="4540234" y="212843"/>
                  <a:pt x="4536889" y="216665"/>
                  <a:pt x="4532657" y="219942"/>
                </a:cubicBezTo>
                <a:cubicBezTo>
                  <a:pt x="4528425" y="223218"/>
                  <a:pt x="4524125" y="224857"/>
                  <a:pt x="4519756" y="224857"/>
                </a:cubicBezTo>
                <a:cubicBezTo>
                  <a:pt x="4514841" y="224857"/>
                  <a:pt x="4510881" y="222536"/>
                  <a:pt x="4507878" y="217894"/>
                </a:cubicBezTo>
                <a:cubicBezTo>
                  <a:pt x="4505694" y="214344"/>
                  <a:pt x="4504601" y="210931"/>
                  <a:pt x="4504601" y="207655"/>
                </a:cubicBezTo>
                <a:cubicBezTo>
                  <a:pt x="4504601" y="202740"/>
                  <a:pt x="4506240" y="198644"/>
                  <a:pt x="4509516" y="195367"/>
                </a:cubicBezTo>
                <a:cubicBezTo>
                  <a:pt x="4510335" y="191272"/>
                  <a:pt x="4512247" y="187381"/>
                  <a:pt x="4515250" y="183694"/>
                </a:cubicBezTo>
                <a:cubicBezTo>
                  <a:pt x="4518254" y="180008"/>
                  <a:pt x="4521599" y="177141"/>
                  <a:pt x="4525285" y="175093"/>
                </a:cubicBezTo>
                <a:cubicBezTo>
                  <a:pt x="4528971" y="173046"/>
                  <a:pt x="4531906" y="172295"/>
                  <a:pt x="4534091" y="172841"/>
                </a:cubicBezTo>
                <a:cubicBezTo>
                  <a:pt x="4536002" y="169837"/>
                  <a:pt x="4539825" y="167038"/>
                  <a:pt x="4545559" y="164444"/>
                </a:cubicBezTo>
                <a:cubicBezTo>
                  <a:pt x="4551293" y="161850"/>
                  <a:pt x="4556617" y="160553"/>
                  <a:pt x="4561532" y="160553"/>
                </a:cubicBezTo>
                <a:cubicBezTo>
                  <a:pt x="4562624" y="160553"/>
                  <a:pt x="4564263" y="160827"/>
                  <a:pt x="4566447" y="161373"/>
                </a:cubicBezTo>
                <a:cubicBezTo>
                  <a:pt x="4569451" y="158096"/>
                  <a:pt x="4573410" y="156458"/>
                  <a:pt x="4578325" y="156458"/>
                </a:cubicBezTo>
                <a:cubicBezTo>
                  <a:pt x="4582147" y="156458"/>
                  <a:pt x="4584878" y="157550"/>
                  <a:pt x="4586516" y="159734"/>
                </a:cubicBezTo>
                <a:cubicBezTo>
                  <a:pt x="4590066" y="157277"/>
                  <a:pt x="4594708" y="156048"/>
                  <a:pt x="4600442" y="156048"/>
                </a:cubicBezTo>
                <a:close/>
                <a:moveTo>
                  <a:pt x="4209917" y="156048"/>
                </a:moveTo>
                <a:cubicBezTo>
                  <a:pt x="4216743" y="156048"/>
                  <a:pt x="4222818" y="157686"/>
                  <a:pt x="4228143" y="160963"/>
                </a:cubicBezTo>
                <a:cubicBezTo>
                  <a:pt x="4233468" y="164240"/>
                  <a:pt x="4236539" y="168608"/>
                  <a:pt x="4237358" y="174069"/>
                </a:cubicBezTo>
                <a:cubicBezTo>
                  <a:pt x="4242273" y="175708"/>
                  <a:pt x="4246028" y="178233"/>
                  <a:pt x="4248622" y="181647"/>
                </a:cubicBezTo>
                <a:cubicBezTo>
                  <a:pt x="4251216" y="185060"/>
                  <a:pt x="4252786" y="189770"/>
                  <a:pt x="4253332" y="195777"/>
                </a:cubicBezTo>
                <a:cubicBezTo>
                  <a:pt x="4256882" y="199327"/>
                  <a:pt x="4259476" y="203491"/>
                  <a:pt x="4261114" y="208269"/>
                </a:cubicBezTo>
                <a:cubicBezTo>
                  <a:pt x="4262752" y="213047"/>
                  <a:pt x="4263571" y="217894"/>
                  <a:pt x="4263571" y="222809"/>
                </a:cubicBezTo>
                <a:cubicBezTo>
                  <a:pt x="4263571" y="229089"/>
                  <a:pt x="4262479" y="234140"/>
                  <a:pt x="4260295" y="237963"/>
                </a:cubicBezTo>
                <a:cubicBezTo>
                  <a:pt x="4262206" y="240694"/>
                  <a:pt x="4263844" y="244789"/>
                  <a:pt x="4265210" y="250250"/>
                </a:cubicBezTo>
                <a:cubicBezTo>
                  <a:pt x="4266575" y="255711"/>
                  <a:pt x="4267257" y="261036"/>
                  <a:pt x="4267257" y="266224"/>
                </a:cubicBezTo>
                <a:cubicBezTo>
                  <a:pt x="4267257" y="268408"/>
                  <a:pt x="4266984" y="271139"/>
                  <a:pt x="4266438" y="274415"/>
                </a:cubicBezTo>
                <a:cubicBezTo>
                  <a:pt x="4268350" y="278511"/>
                  <a:pt x="4269305" y="281242"/>
                  <a:pt x="4269305" y="282607"/>
                </a:cubicBezTo>
                <a:cubicBezTo>
                  <a:pt x="4269305" y="283426"/>
                  <a:pt x="4268896" y="285337"/>
                  <a:pt x="4268076" y="288341"/>
                </a:cubicBezTo>
                <a:cubicBezTo>
                  <a:pt x="4268350" y="289433"/>
                  <a:pt x="4268622" y="290730"/>
                  <a:pt x="4268896" y="292232"/>
                </a:cubicBezTo>
                <a:cubicBezTo>
                  <a:pt x="4269169" y="293734"/>
                  <a:pt x="4269305" y="295577"/>
                  <a:pt x="4269305" y="297761"/>
                </a:cubicBezTo>
                <a:cubicBezTo>
                  <a:pt x="4269305" y="301857"/>
                  <a:pt x="4267803" y="305543"/>
                  <a:pt x="4264800" y="308820"/>
                </a:cubicBezTo>
                <a:cubicBezTo>
                  <a:pt x="4265892" y="311823"/>
                  <a:pt x="4266438" y="315509"/>
                  <a:pt x="4266438" y="319878"/>
                </a:cubicBezTo>
                <a:cubicBezTo>
                  <a:pt x="4266438" y="325612"/>
                  <a:pt x="4265073" y="330254"/>
                  <a:pt x="4262343" y="333804"/>
                </a:cubicBezTo>
                <a:cubicBezTo>
                  <a:pt x="4262888" y="334896"/>
                  <a:pt x="4263162" y="336671"/>
                  <a:pt x="4263162" y="339128"/>
                </a:cubicBezTo>
                <a:cubicBezTo>
                  <a:pt x="4263162" y="344862"/>
                  <a:pt x="4260841" y="349641"/>
                  <a:pt x="4256199" y="353463"/>
                </a:cubicBezTo>
                <a:cubicBezTo>
                  <a:pt x="4255107" y="357286"/>
                  <a:pt x="4253059" y="360221"/>
                  <a:pt x="4250055" y="362269"/>
                </a:cubicBezTo>
                <a:cubicBezTo>
                  <a:pt x="4247052" y="364317"/>
                  <a:pt x="4243775" y="365341"/>
                  <a:pt x="4240225" y="365341"/>
                </a:cubicBezTo>
                <a:cubicBezTo>
                  <a:pt x="4236675" y="365341"/>
                  <a:pt x="4233809" y="364249"/>
                  <a:pt x="4231624" y="362064"/>
                </a:cubicBezTo>
                <a:cubicBezTo>
                  <a:pt x="4224525" y="365068"/>
                  <a:pt x="4218791" y="366570"/>
                  <a:pt x="4214422" y="366570"/>
                </a:cubicBezTo>
                <a:cubicBezTo>
                  <a:pt x="4212238" y="366570"/>
                  <a:pt x="4210600" y="366433"/>
                  <a:pt x="4209507" y="366160"/>
                </a:cubicBezTo>
                <a:cubicBezTo>
                  <a:pt x="4202408" y="368345"/>
                  <a:pt x="4196401" y="369437"/>
                  <a:pt x="4191486" y="369437"/>
                </a:cubicBezTo>
                <a:cubicBezTo>
                  <a:pt x="4187936" y="369437"/>
                  <a:pt x="4183021" y="368754"/>
                  <a:pt x="4176741" y="367389"/>
                </a:cubicBezTo>
                <a:cubicBezTo>
                  <a:pt x="4172919" y="369573"/>
                  <a:pt x="4169233" y="370665"/>
                  <a:pt x="4165683" y="370665"/>
                </a:cubicBezTo>
                <a:cubicBezTo>
                  <a:pt x="4162406" y="370665"/>
                  <a:pt x="4159403" y="369710"/>
                  <a:pt x="4156672" y="367798"/>
                </a:cubicBezTo>
                <a:cubicBezTo>
                  <a:pt x="4155307" y="368071"/>
                  <a:pt x="4153259" y="368208"/>
                  <a:pt x="4150528" y="368208"/>
                </a:cubicBezTo>
                <a:cubicBezTo>
                  <a:pt x="4139880" y="368208"/>
                  <a:pt x="4131688" y="363430"/>
                  <a:pt x="4125954" y="353873"/>
                </a:cubicBezTo>
                <a:cubicBezTo>
                  <a:pt x="4115578" y="347866"/>
                  <a:pt x="4110390" y="338855"/>
                  <a:pt x="4110390" y="326841"/>
                </a:cubicBezTo>
                <a:cubicBezTo>
                  <a:pt x="4110390" y="323837"/>
                  <a:pt x="4110526" y="321516"/>
                  <a:pt x="4110800" y="319878"/>
                </a:cubicBezTo>
                <a:cubicBezTo>
                  <a:pt x="4108342" y="318240"/>
                  <a:pt x="4107114" y="314827"/>
                  <a:pt x="4107114" y="309639"/>
                </a:cubicBezTo>
                <a:cubicBezTo>
                  <a:pt x="4107114" y="306089"/>
                  <a:pt x="4107796" y="302949"/>
                  <a:pt x="4109161" y="300219"/>
                </a:cubicBezTo>
                <a:cubicBezTo>
                  <a:pt x="4108069" y="295304"/>
                  <a:pt x="4107523" y="292164"/>
                  <a:pt x="4107523" y="290798"/>
                </a:cubicBezTo>
                <a:cubicBezTo>
                  <a:pt x="4107523" y="282880"/>
                  <a:pt x="4111346" y="275781"/>
                  <a:pt x="4118991" y="269500"/>
                </a:cubicBezTo>
                <a:cubicBezTo>
                  <a:pt x="4121995" y="263220"/>
                  <a:pt x="4125476" y="258988"/>
                  <a:pt x="4129435" y="256804"/>
                </a:cubicBezTo>
                <a:cubicBezTo>
                  <a:pt x="4133395" y="254619"/>
                  <a:pt x="4138378" y="252981"/>
                  <a:pt x="4144385" y="251889"/>
                </a:cubicBezTo>
                <a:cubicBezTo>
                  <a:pt x="4146023" y="247247"/>
                  <a:pt x="4149846" y="244107"/>
                  <a:pt x="4155853" y="242468"/>
                </a:cubicBezTo>
                <a:cubicBezTo>
                  <a:pt x="4161860" y="240830"/>
                  <a:pt x="4167731" y="240284"/>
                  <a:pt x="4173465" y="240830"/>
                </a:cubicBezTo>
                <a:cubicBezTo>
                  <a:pt x="4175103" y="239738"/>
                  <a:pt x="4177424" y="238714"/>
                  <a:pt x="4180427" y="237758"/>
                </a:cubicBezTo>
                <a:cubicBezTo>
                  <a:pt x="4183431" y="236803"/>
                  <a:pt x="4186435" y="236325"/>
                  <a:pt x="4189438" y="236325"/>
                </a:cubicBezTo>
                <a:cubicBezTo>
                  <a:pt x="4192715" y="236325"/>
                  <a:pt x="4195582" y="236871"/>
                  <a:pt x="4198039" y="237963"/>
                </a:cubicBezTo>
                <a:cubicBezTo>
                  <a:pt x="4198585" y="237417"/>
                  <a:pt x="4199951" y="237144"/>
                  <a:pt x="4202135" y="237144"/>
                </a:cubicBezTo>
                <a:cubicBezTo>
                  <a:pt x="4203773" y="237144"/>
                  <a:pt x="4205411" y="237281"/>
                  <a:pt x="4207050" y="237554"/>
                </a:cubicBezTo>
                <a:cubicBezTo>
                  <a:pt x="4208688" y="237827"/>
                  <a:pt x="4209780" y="238236"/>
                  <a:pt x="4210327" y="238782"/>
                </a:cubicBezTo>
                <a:cubicBezTo>
                  <a:pt x="4214149" y="233867"/>
                  <a:pt x="4218654" y="231410"/>
                  <a:pt x="4223842" y="231410"/>
                </a:cubicBezTo>
                <a:cubicBezTo>
                  <a:pt x="4225481" y="231410"/>
                  <a:pt x="4227119" y="231820"/>
                  <a:pt x="4228757" y="232639"/>
                </a:cubicBezTo>
                <a:lnTo>
                  <a:pt x="4228757" y="231410"/>
                </a:lnTo>
                <a:cubicBezTo>
                  <a:pt x="4228757" y="226768"/>
                  <a:pt x="4229713" y="223491"/>
                  <a:pt x="4231624" y="221580"/>
                </a:cubicBezTo>
                <a:cubicBezTo>
                  <a:pt x="4228894" y="220761"/>
                  <a:pt x="4225959" y="218372"/>
                  <a:pt x="4222818" y="214413"/>
                </a:cubicBezTo>
                <a:cubicBezTo>
                  <a:pt x="4219678" y="210453"/>
                  <a:pt x="4217835" y="206835"/>
                  <a:pt x="4217289" y="203559"/>
                </a:cubicBezTo>
                <a:cubicBezTo>
                  <a:pt x="4212920" y="201647"/>
                  <a:pt x="4209917" y="198507"/>
                  <a:pt x="4208279" y="194139"/>
                </a:cubicBezTo>
                <a:cubicBezTo>
                  <a:pt x="4205002" y="196596"/>
                  <a:pt x="4201179" y="197825"/>
                  <a:pt x="4196810" y="197825"/>
                </a:cubicBezTo>
                <a:cubicBezTo>
                  <a:pt x="4193807" y="197825"/>
                  <a:pt x="4190940" y="197006"/>
                  <a:pt x="4188209" y="195367"/>
                </a:cubicBezTo>
                <a:cubicBezTo>
                  <a:pt x="4183568" y="196733"/>
                  <a:pt x="4180564" y="197279"/>
                  <a:pt x="4179199" y="197006"/>
                </a:cubicBezTo>
                <a:cubicBezTo>
                  <a:pt x="4175376" y="199736"/>
                  <a:pt x="4171144" y="201101"/>
                  <a:pt x="4166502" y="201101"/>
                </a:cubicBezTo>
                <a:cubicBezTo>
                  <a:pt x="4162406" y="206562"/>
                  <a:pt x="4157628" y="209020"/>
                  <a:pt x="4152167" y="208474"/>
                </a:cubicBezTo>
                <a:cubicBezTo>
                  <a:pt x="4149709" y="212843"/>
                  <a:pt x="4146364" y="216665"/>
                  <a:pt x="4142132" y="219942"/>
                </a:cubicBezTo>
                <a:cubicBezTo>
                  <a:pt x="4137900" y="223218"/>
                  <a:pt x="4133600" y="224857"/>
                  <a:pt x="4129231" y="224857"/>
                </a:cubicBezTo>
                <a:cubicBezTo>
                  <a:pt x="4124316" y="224857"/>
                  <a:pt x="4120356" y="222536"/>
                  <a:pt x="4117353" y="217894"/>
                </a:cubicBezTo>
                <a:cubicBezTo>
                  <a:pt x="4115169" y="214344"/>
                  <a:pt x="4114076" y="210931"/>
                  <a:pt x="4114076" y="207655"/>
                </a:cubicBezTo>
                <a:cubicBezTo>
                  <a:pt x="4114076" y="202740"/>
                  <a:pt x="4115715" y="198644"/>
                  <a:pt x="4118991" y="195367"/>
                </a:cubicBezTo>
                <a:cubicBezTo>
                  <a:pt x="4119810" y="191272"/>
                  <a:pt x="4121722" y="187381"/>
                  <a:pt x="4124725" y="183694"/>
                </a:cubicBezTo>
                <a:cubicBezTo>
                  <a:pt x="4127729" y="180008"/>
                  <a:pt x="4131074" y="177141"/>
                  <a:pt x="4134760" y="175093"/>
                </a:cubicBezTo>
                <a:cubicBezTo>
                  <a:pt x="4138446" y="173046"/>
                  <a:pt x="4141381" y="172295"/>
                  <a:pt x="4143566" y="172841"/>
                </a:cubicBezTo>
                <a:cubicBezTo>
                  <a:pt x="4145477" y="169837"/>
                  <a:pt x="4149300" y="167038"/>
                  <a:pt x="4155034" y="164444"/>
                </a:cubicBezTo>
                <a:cubicBezTo>
                  <a:pt x="4160768" y="161850"/>
                  <a:pt x="4166092" y="160553"/>
                  <a:pt x="4171007" y="160553"/>
                </a:cubicBezTo>
                <a:cubicBezTo>
                  <a:pt x="4172099" y="160553"/>
                  <a:pt x="4173738" y="160827"/>
                  <a:pt x="4175922" y="161373"/>
                </a:cubicBezTo>
                <a:cubicBezTo>
                  <a:pt x="4178926" y="158096"/>
                  <a:pt x="4182885" y="156458"/>
                  <a:pt x="4187800" y="156458"/>
                </a:cubicBezTo>
                <a:cubicBezTo>
                  <a:pt x="4191622" y="156458"/>
                  <a:pt x="4194353" y="157550"/>
                  <a:pt x="4195991" y="159734"/>
                </a:cubicBezTo>
                <a:cubicBezTo>
                  <a:pt x="4199541" y="157277"/>
                  <a:pt x="4204183" y="156048"/>
                  <a:pt x="4209917" y="156048"/>
                </a:cubicBezTo>
                <a:close/>
                <a:moveTo>
                  <a:pt x="3524117" y="156048"/>
                </a:moveTo>
                <a:cubicBezTo>
                  <a:pt x="3530943" y="156048"/>
                  <a:pt x="3537018" y="157686"/>
                  <a:pt x="3542343" y="160963"/>
                </a:cubicBezTo>
                <a:cubicBezTo>
                  <a:pt x="3547667" y="164240"/>
                  <a:pt x="3550739" y="168608"/>
                  <a:pt x="3551558" y="174069"/>
                </a:cubicBezTo>
                <a:cubicBezTo>
                  <a:pt x="3556473" y="175708"/>
                  <a:pt x="3560228" y="178233"/>
                  <a:pt x="3562821" y="181647"/>
                </a:cubicBezTo>
                <a:cubicBezTo>
                  <a:pt x="3565416" y="185060"/>
                  <a:pt x="3566986" y="189770"/>
                  <a:pt x="3567532" y="195777"/>
                </a:cubicBezTo>
                <a:cubicBezTo>
                  <a:pt x="3571082" y="199327"/>
                  <a:pt x="3573675" y="203491"/>
                  <a:pt x="3575313" y="208269"/>
                </a:cubicBezTo>
                <a:cubicBezTo>
                  <a:pt x="3576952" y="213047"/>
                  <a:pt x="3577771" y="217894"/>
                  <a:pt x="3577771" y="222809"/>
                </a:cubicBezTo>
                <a:cubicBezTo>
                  <a:pt x="3577771" y="229089"/>
                  <a:pt x="3576679" y="234140"/>
                  <a:pt x="3574494" y="237963"/>
                </a:cubicBezTo>
                <a:cubicBezTo>
                  <a:pt x="3576406" y="240694"/>
                  <a:pt x="3578044" y="244789"/>
                  <a:pt x="3579409" y="250250"/>
                </a:cubicBezTo>
                <a:cubicBezTo>
                  <a:pt x="3580775" y="255711"/>
                  <a:pt x="3581457" y="261036"/>
                  <a:pt x="3581457" y="266224"/>
                </a:cubicBezTo>
                <a:cubicBezTo>
                  <a:pt x="3581457" y="268408"/>
                  <a:pt x="3581184" y="271139"/>
                  <a:pt x="3580638" y="274415"/>
                </a:cubicBezTo>
                <a:cubicBezTo>
                  <a:pt x="3582549" y="278511"/>
                  <a:pt x="3583505" y="281242"/>
                  <a:pt x="3583505" y="282607"/>
                </a:cubicBezTo>
                <a:cubicBezTo>
                  <a:pt x="3583505" y="283426"/>
                  <a:pt x="3583096" y="285337"/>
                  <a:pt x="3582276" y="288341"/>
                </a:cubicBezTo>
                <a:cubicBezTo>
                  <a:pt x="3582549" y="289433"/>
                  <a:pt x="3582823" y="290730"/>
                  <a:pt x="3583096" y="292232"/>
                </a:cubicBezTo>
                <a:cubicBezTo>
                  <a:pt x="3583369" y="293734"/>
                  <a:pt x="3583505" y="295577"/>
                  <a:pt x="3583505" y="297761"/>
                </a:cubicBezTo>
                <a:cubicBezTo>
                  <a:pt x="3583505" y="301857"/>
                  <a:pt x="3582003" y="305543"/>
                  <a:pt x="3579000" y="308820"/>
                </a:cubicBezTo>
                <a:cubicBezTo>
                  <a:pt x="3580092" y="311823"/>
                  <a:pt x="3580638" y="315509"/>
                  <a:pt x="3580638" y="319878"/>
                </a:cubicBezTo>
                <a:cubicBezTo>
                  <a:pt x="3580638" y="325612"/>
                  <a:pt x="3579273" y="330254"/>
                  <a:pt x="3576542" y="333804"/>
                </a:cubicBezTo>
                <a:cubicBezTo>
                  <a:pt x="3577089" y="334896"/>
                  <a:pt x="3577361" y="336671"/>
                  <a:pt x="3577361" y="339128"/>
                </a:cubicBezTo>
                <a:cubicBezTo>
                  <a:pt x="3577361" y="344862"/>
                  <a:pt x="3575041" y="349641"/>
                  <a:pt x="3570399" y="353463"/>
                </a:cubicBezTo>
                <a:cubicBezTo>
                  <a:pt x="3569307" y="357286"/>
                  <a:pt x="3567259" y="360221"/>
                  <a:pt x="3564255" y="362269"/>
                </a:cubicBezTo>
                <a:cubicBezTo>
                  <a:pt x="3561252" y="364317"/>
                  <a:pt x="3557975" y="365341"/>
                  <a:pt x="3554425" y="365341"/>
                </a:cubicBezTo>
                <a:cubicBezTo>
                  <a:pt x="3550876" y="365341"/>
                  <a:pt x="3548009" y="364249"/>
                  <a:pt x="3545824" y="362064"/>
                </a:cubicBezTo>
                <a:cubicBezTo>
                  <a:pt x="3538725" y="365068"/>
                  <a:pt x="3532991" y="366570"/>
                  <a:pt x="3528622" y="366570"/>
                </a:cubicBezTo>
                <a:cubicBezTo>
                  <a:pt x="3526438" y="366570"/>
                  <a:pt x="3524799" y="366433"/>
                  <a:pt x="3523707" y="366160"/>
                </a:cubicBezTo>
                <a:cubicBezTo>
                  <a:pt x="3516608" y="368345"/>
                  <a:pt x="3510601" y="369437"/>
                  <a:pt x="3505686" y="369437"/>
                </a:cubicBezTo>
                <a:cubicBezTo>
                  <a:pt x="3502136" y="369437"/>
                  <a:pt x="3497221" y="368754"/>
                  <a:pt x="3490941" y="367389"/>
                </a:cubicBezTo>
                <a:cubicBezTo>
                  <a:pt x="3487119" y="369573"/>
                  <a:pt x="3483432" y="370665"/>
                  <a:pt x="3479883" y="370665"/>
                </a:cubicBezTo>
                <a:cubicBezTo>
                  <a:pt x="3476606" y="370665"/>
                  <a:pt x="3473602" y="369710"/>
                  <a:pt x="3470872" y="367798"/>
                </a:cubicBezTo>
                <a:cubicBezTo>
                  <a:pt x="3469507" y="368071"/>
                  <a:pt x="3467459" y="368208"/>
                  <a:pt x="3464728" y="368208"/>
                </a:cubicBezTo>
                <a:cubicBezTo>
                  <a:pt x="3454080" y="368208"/>
                  <a:pt x="3445888" y="363430"/>
                  <a:pt x="3440154" y="353873"/>
                </a:cubicBezTo>
                <a:cubicBezTo>
                  <a:pt x="3429778" y="347866"/>
                  <a:pt x="3424590" y="338855"/>
                  <a:pt x="3424590" y="326841"/>
                </a:cubicBezTo>
                <a:cubicBezTo>
                  <a:pt x="3424590" y="323837"/>
                  <a:pt x="3424727" y="321516"/>
                  <a:pt x="3425000" y="319878"/>
                </a:cubicBezTo>
                <a:cubicBezTo>
                  <a:pt x="3422542" y="318240"/>
                  <a:pt x="3421313" y="314827"/>
                  <a:pt x="3421313" y="309639"/>
                </a:cubicBezTo>
                <a:cubicBezTo>
                  <a:pt x="3421313" y="306089"/>
                  <a:pt x="3421996" y="302949"/>
                  <a:pt x="3423361" y="300219"/>
                </a:cubicBezTo>
                <a:cubicBezTo>
                  <a:pt x="3422269" y="295304"/>
                  <a:pt x="3421723" y="292164"/>
                  <a:pt x="3421723" y="290798"/>
                </a:cubicBezTo>
                <a:cubicBezTo>
                  <a:pt x="3421723" y="282880"/>
                  <a:pt x="3425546" y="275781"/>
                  <a:pt x="3433191" y="269500"/>
                </a:cubicBezTo>
                <a:cubicBezTo>
                  <a:pt x="3436195" y="263220"/>
                  <a:pt x="3439676" y="258988"/>
                  <a:pt x="3443635" y="256804"/>
                </a:cubicBezTo>
                <a:cubicBezTo>
                  <a:pt x="3447594" y="254619"/>
                  <a:pt x="3452578" y="252981"/>
                  <a:pt x="3458584" y="251889"/>
                </a:cubicBezTo>
                <a:cubicBezTo>
                  <a:pt x="3460223" y="247247"/>
                  <a:pt x="3464046" y="244107"/>
                  <a:pt x="3470053" y="242468"/>
                </a:cubicBezTo>
                <a:cubicBezTo>
                  <a:pt x="3476060" y="240830"/>
                  <a:pt x="3481930" y="240284"/>
                  <a:pt x="3487664" y="240830"/>
                </a:cubicBezTo>
                <a:cubicBezTo>
                  <a:pt x="3489303" y="239738"/>
                  <a:pt x="3491624" y="238714"/>
                  <a:pt x="3494627" y="237758"/>
                </a:cubicBezTo>
                <a:cubicBezTo>
                  <a:pt x="3497631" y="236803"/>
                  <a:pt x="3500635" y="236325"/>
                  <a:pt x="3503638" y="236325"/>
                </a:cubicBezTo>
                <a:cubicBezTo>
                  <a:pt x="3506914" y="236325"/>
                  <a:pt x="3509781" y="236871"/>
                  <a:pt x="3512239" y="237963"/>
                </a:cubicBezTo>
                <a:cubicBezTo>
                  <a:pt x="3512785" y="237417"/>
                  <a:pt x="3514150" y="237144"/>
                  <a:pt x="3516335" y="237144"/>
                </a:cubicBezTo>
                <a:cubicBezTo>
                  <a:pt x="3517973" y="237144"/>
                  <a:pt x="3519611" y="237281"/>
                  <a:pt x="3521250" y="237554"/>
                </a:cubicBezTo>
                <a:cubicBezTo>
                  <a:pt x="3522888" y="237827"/>
                  <a:pt x="3523980" y="238236"/>
                  <a:pt x="3524526" y="238782"/>
                </a:cubicBezTo>
                <a:cubicBezTo>
                  <a:pt x="3528349" y="233867"/>
                  <a:pt x="3532854" y="231410"/>
                  <a:pt x="3538042" y="231410"/>
                </a:cubicBezTo>
                <a:cubicBezTo>
                  <a:pt x="3539680" y="231410"/>
                  <a:pt x="3541319" y="231820"/>
                  <a:pt x="3542957" y="232639"/>
                </a:cubicBezTo>
                <a:lnTo>
                  <a:pt x="3542957" y="231410"/>
                </a:lnTo>
                <a:cubicBezTo>
                  <a:pt x="3542957" y="226768"/>
                  <a:pt x="3543913" y="223491"/>
                  <a:pt x="3545824" y="221580"/>
                </a:cubicBezTo>
                <a:cubicBezTo>
                  <a:pt x="3543094" y="220761"/>
                  <a:pt x="3540158" y="218372"/>
                  <a:pt x="3537018" y="214413"/>
                </a:cubicBezTo>
                <a:cubicBezTo>
                  <a:pt x="3533878" y="210453"/>
                  <a:pt x="3532035" y="206835"/>
                  <a:pt x="3531489" y="203559"/>
                </a:cubicBezTo>
                <a:cubicBezTo>
                  <a:pt x="3527120" y="201647"/>
                  <a:pt x="3524117" y="198507"/>
                  <a:pt x="3522478" y="194139"/>
                </a:cubicBezTo>
                <a:cubicBezTo>
                  <a:pt x="3519202" y="196596"/>
                  <a:pt x="3515379" y="197825"/>
                  <a:pt x="3511010" y="197825"/>
                </a:cubicBezTo>
                <a:cubicBezTo>
                  <a:pt x="3508007" y="197825"/>
                  <a:pt x="3505140" y="197006"/>
                  <a:pt x="3502409" y="195367"/>
                </a:cubicBezTo>
                <a:cubicBezTo>
                  <a:pt x="3497767" y="196733"/>
                  <a:pt x="3494764" y="197279"/>
                  <a:pt x="3493398" y="197006"/>
                </a:cubicBezTo>
                <a:cubicBezTo>
                  <a:pt x="3489576" y="199736"/>
                  <a:pt x="3485344" y="201101"/>
                  <a:pt x="3480702" y="201101"/>
                </a:cubicBezTo>
                <a:cubicBezTo>
                  <a:pt x="3476606" y="206562"/>
                  <a:pt x="3471828" y="209020"/>
                  <a:pt x="3466367" y="208474"/>
                </a:cubicBezTo>
                <a:cubicBezTo>
                  <a:pt x="3463909" y="212843"/>
                  <a:pt x="3460565" y="216665"/>
                  <a:pt x="3456332" y="219942"/>
                </a:cubicBezTo>
                <a:cubicBezTo>
                  <a:pt x="3452100" y="223218"/>
                  <a:pt x="3447799" y="224857"/>
                  <a:pt x="3443430" y="224857"/>
                </a:cubicBezTo>
                <a:cubicBezTo>
                  <a:pt x="3438515" y="224857"/>
                  <a:pt x="3434557" y="222536"/>
                  <a:pt x="3431553" y="217894"/>
                </a:cubicBezTo>
                <a:cubicBezTo>
                  <a:pt x="3429368" y="214344"/>
                  <a:pt x="3428276" y="210931"/>
                  <a:pt x="3428276" y="207655"/>
                </a:cubicBezTo>
                <a:cubicBezTo>
                  <a:pt x="3428276" y="202740"/>
                  <a:pt x="3429914" y="198644"/>
                  <a:pt x="3433191" y="195367"/>
                </a:cubicBezTo>
                <a:cubicBezTo>
                  <a:pt x="3434010" y="191272"/>
                  <a:pt x="3435922" y="187381"/>
                  <a:pt x="3438925" y="183694"/>
                </a:cubicBezTo>
                <a:cubicBezTo>
                  <a:pt x="3441929" y="180008"/>
                  <a:pt x="3445273" y="177141"/>
                  <a:pt x="3448960" y="175093"/>
                </a:cubicBezTo>
                <a:cubicBezTo>
                  <a:pt x="3452646" y="173046"/>
                  <a:pt x="3455581" y="172295"/>
                  <a:pt x="3457765" y="172841"/>
                </a:cubicBezTo>
                <a:cubicBezTo>
                  <a:pt x="3459677" y="169837"/>
                  <a:pt x="3463500" y="167038"/>
                  <a:pt x="3469234" y="164444"/>
                </a:cubicBezTo>
                <a:cubicBezTo>
                  <a:pt x="3474968" y="161850"/>
                  <a:pt x="3480292" y="160553"/>
                  <a:pt x="3485207" y="160553"/>
                </a:cubicBezTo>
                <a:cubicBezTo>
                  <a:pt x="3486299" y="160553"/>
                  <a:pt x="3487938" y="160827"/>
                  <a:pt x="3490122" y="161373"/>
                </a:cubicBezTo>
                <a:cubicBezTo>
                  <a:pt x="3493126" y="158096"/>
                  <a:pt x="3497085" y="156458"/>
                  <a:pt x="3502000" y="156458"/>
                </a:cubicBezTo>
                <a:cubicBezTo>
                  <a:pt x="3505823" y="156458"/>
                  <a:pt x="3508553" y="157550"/>
                  <a:pt x="3510191" y="159734"/>
                </a:cubicBezTo>
                <a:cubicBezTo>
                  <a:pt x="3513741" y="157277"/>
                  <a:pt x="3518383" y="156048"/>
                  <a:pt x="3524117" y="156048"/>
                </a:cubicBezTo>
                <a:close/>
                <a:moveTo>
                  <a:pt x="2502885" y="156048"/>
                </a:moveTo>
                <a:cubicBezTo>
                  <a:pt x="2507253" y="156048"/>
                  <a:pt x="2511281" y="157618"/>
                  <a:pt x="2514967" y="160758"/>
                </a:cubicBezTo>
                <a:cubicBezTo>
                  <a:pt x="2518654" y="163898"/>
                  <a:pt x="2520496" y="167789"/>
                  <a:pt x="2520496" y="172431"/>
                </a:cubicBezTo>
                <a:cubicBezTo>
                  <a:pt x="2520496" y="175162"/>
                  <a:pt x="2519814" y="177756"/>
                  <a:pt x="2518448" y="180213"/>
                </a:cubicBezTo>
                <a:cubicBezTo>
                  <a:pt x="2519540" y="182124"/>
                  <a:pt x="2520087" y="184445"/>
                  <a:pt x="2520087" y="187176"/>
                </a:cubicBezTo>
                <a:cubicBezTo>
                  <a:pt x="2520087" y="190999"/>
                  <a:pt x="2519268" y="194753"/>
                  <a:pt x="2517629" y="198439"/>
                </a:cubicBezTo>
                <a:cubicBezTo>
                  <a:pt x="2515991" y="202125"/>
                  <a:pt x="2513807" y="204924"/>
                  <a:pt x="2511076" y="206835"/>
                </a:cubicBezTo>
                <a:cubicBezTo>
                  <a:pt x="2511349" y="208747"/>
                  <a:pt x="2511486" y="211477"/>
                  <a:pt x="2511486" y="215027"/>
                </a:cubicBezTo>
                <a:cubicBezTo>
                  <a:pt x="2511486" y="221307"/>
                  <a:pt x="2509984" y="226632"/>
                  <a:pt x="2506980" y="231000"/>
                </a:cubicBezTo>
                <a:cubicBezTo>
                  <a:pt x="2507527" y="233185"/>
                  <a:pt x="2507799" y="235642"/>
                  <a:pt x="2507799" y="238373"/>
                </a:cubicBezTo>
                <a:cubicBezTo>
                  <a:pt x="2507799" y="242742"/>
                  <a:pt x="2507117" y="246974"/>
                  <a:pt x="2505752" y="251070"/>
                </a:cubicBezTo>
                <a:cubicBezTo>
                  <a:pt x="2504386" y="255165"/>
                  <a:pt x="2502066" y="258305"/>
                  <a:pt x="2498789" y="260490"/>
                </a:cubicBezTo>
                <a:cubicBezTo>
                  <a:pt x="2499608" y="262947"/>
                  <a:pt x="2500018" y="265814"/>
                  <a:pt x="2500018" y="269091"/>
                </a:cubicBezTo>
                <a:cubicBezTo>
                  <a:pt x="2500018" y="276736"/>
                  <a:pt x="2498106" y="282334"/>
                  <a:pt x="2494283" y="285883"/>
                </a:cubicBezTo>
                <a:cubicBezTo>
                  <a:pt x="2494556" y="286703"/>
                  <a:pt x="2494693" y="287931"/>
                  <a:pt x="2494693" y="289570"/>
                </a:cubicBezTo>
                <a:cubicBezTo>
                  <a:pt x="2494693" y="292846"/>
                  <a:pt x="2494147" y="296055"/>
                  <a:pt x="2493055" y="299195"/>
                </a:cubicBezTo>
                <a:cubicBezTo>
                  <a:pt x="2491963" y="302335"/>
                  <a:pt x="2490460" y="304997"/>
                  <a:pt x="2488549" y="307181"/>
                </a:cubicBezTo>
                <a:cubicBezTo>
                  <a:pt x="2489095" y="309912"/>
                  <a:pt x="2489369" y="311823"/>
                  <a:pt x="2489369" y="312915"/>
                </a:cubicBezTo>
                <a:cubicBezTo>
                  <a:pt x="2489369" y="315373"/>
                  <a:pt x="2488890" y="317352"/>
                  <a:pt x="2487935" y="318854"/>
                </a:cubicBezTo>
                <a:cubicBezTo>
                  <a:pt x="2486979" y="320356"/>
                  <a:pt x="2485887" y="321721"/>
                  <a:pt x="2484658" y="322950"/>
                </a:cubicBezTo>
                <a:cubicBezTo>
                  <a:pt x="2483430" y="324179"/>
                  <a:pt x="2482679" y="324930"/>
                  <a:pt x="2482406" y="325203"/>
                </a:cubicBezTo>
                <a:cubicBezTo>
                  <a:pt x="2482952" y="327933"/>
                  <a:pt x="2483225" y="330254"/>
                  <a:pt x="2483225" y="332165"/>
                </a:cubicBezTo>
                <a:cubicBezTo>
                  <a:pt x="2483225" y="337626"/>
                  <a:pt x="2482064" y="342951"/>
                  <a:pt x="2479744" y="348139"/>
                </a:cubicBezTo>
                <a:cubicBezTo>
                  <a:pt x="2477423" y="353327"/>
                  <a:pt x="2474897" y="356603"/>
                  <a:pt x="2472166" y="357969"/>
                </a:cubicBezTo>
                <a:cubicBezTo>
                  <a:pt x="2470528" y="364249"/>
                  <a:pt x="2468071" y="368959"/>
                  <a:pt x="2464794" y="372099"/>
                </a:cubicBezTo>
                <a:cubicBezTo>
                  <a:pt x="2461517" y="375239"/>
                  <a:pt x="2457831" y="376809"/>
                  <a:pt x="2453736" y="376809"/>
                </a:cubicBezTo>
                <a:cubicBezTo>
                  <a:pt x="2448274" y="376809"/>
                  <a:pt x="2443497" y="374352"/>
                  <a:pt x="2439401" y="369437"/>
                </a:cubicBezTo>
                <a:cubicBezTo>
                  <a:pt x="2433939" y="367525"/>
                  <a:pt x="2431209" y="363839"/>
                  <a:pt x="2431209" y="358378"/>
                </a:cubicBezTo>
                <a:cubicBezTo>
                  <a:pt x="2431209" y="355921"/>
                  <a:pt x="2431618" y="353736"/>
                  <a:pt x="2432438" y="351825"/>
                </a:cubicBezTo>
                <a:cubicBezTo>
                  <a:pt x="2430526" y="351825"/>
                  <a:pt x="2428274" y="350187"/>
                  <a:pt x="2425680" y="346910"/>
                </a:cubicBezTo>
                <a:cubicBezTo>
                  <a:pt x="2423085" y="343634"/>
                  <a:pt x="2421788" y="340220"/>
                  <a:pt x="2421788" y="336671"/>
                </a:cubicBezTo>
                <a:cubicBezTo>
                  <a:pt x="2421788" y="335032"/>
                  <a:pt x="2422198" y="333394"/>
                  <a:pt x="2423017" y="331756"/>
                </a:cubicBezTo>
                <a:cubicBezTo>
                  <a:pt x="2422198" y="330391"/>
                  <a:pt x="2420833" y="328547"/>
                  <a:pt x="2418922" y="326227"/>
                </a:cubicBezTo>
                <a:cubicBezTo>
                  <a:pt x="2417010" y="323906"/>
                  <a:pt x="2415918" y="321380"/>
                  <a:pt x="2415645" y="318649"/>
                </a:cubicBezTo>
                <a:cubicBezTo>
                  <a:pt x="2412642" y="317557"/>
                  <a:pt x="2410321" y="315714"/>
                  <a:pt x="2408683" y="313120"/>
                </a:cubicBezTo>
                <a:cubicBezTo>
                  <a:pt x="2407044" y="310526"/>
                  <a:pt x="2406225" y="307591"/>
                  <a:pt x="2406225" y="304314"/>
                </a:cubicBezTo>
                <a:cubicBezTo>
                  <a:pt x="2406225" y="301857"/>
                  <a:pt x="2406498" y="299945"/>
                  <a:pt x="2407044" y="298580"/>
                </a:cubicBezTo>
                <a:cubicBezTo>
                  <a:pt x="2404314" y="295850"/>
                  <a:pt x="2401993" y="291822"/>
                  <a:pt x="2400082" y="286498"/>
                </a:cubicBezTo>
                <a:cubicBezTo>
                  <a:pt x="2398170" y="281173"/>
                  <a:pt x="2397351" y="276600"/>
                  <a:pt x="2397624" y="272777"/>
                </a:cubicBezTo>
                <a:cubicBezTo>
                  <a:pt x="2395440" y="271139"/>
                  <a:pt x="2393733" y="269091"/>
                  <a:pt x="2392504" y="266633"/>
                </a:cubicBezTo>
                <a:cubicBezTo>
                  <a:pt x="2391275" y="264176"/>
                  <a:pt x="2390661" y="261718"/>
                  <a:pt x="2390661" y="259261"/>
                </a:cubicBezTo>
                <a:cubicBezTo>
                  <a:pt x="2390661" y="257623"/>
                  <a:pt x="2390798" y="256394"/>
                  <a:pt x="2391070" y="255575"/>
                </a:cubicBezTo>
                <a:cubicBezTo>
                  <a:pt x="2386975" y="254483"/>
                  <a:pt x="2383289" y="251684"/>
                  <a:pt x="2380012" y="247179"/>
                </a:cubicBezTo>
                <a:cubicBezTo>
                  <a:pt x="2376736" y="242673"/>
                  <a:pt x="2375233" y="237281"/>
                  <a:pt x="2375507" y="231000"/>
                </a:cubicBezTo>
                <a:cubicBezTo>
                  <a:pt x="2372503" y="229089"/>
                  <a:pt x="2370524" y="227519"/>
                  <a:pt x="2369568" y="226290"/>
                </a:cubicBezTo>
                <a:cubicBezTo>
                  <a:pt x="2368612" y="225062"/>
                  <a:pt x="2368134" y="223491"/>
                  <a:pt x="2368134" y="221580"/>
                </a:cubicBezTo>
                <a:lnTo>
                  <a:pt x="2368544" y="215027"/>
                </a:lnTo>
                <a:cubicBezTo>
                  <a:pt x="2364448" y="211750"/>
                  <a:pt x="2361172" y="208269"/>
                  <a:pt x="2358714" y="204583"/>
                </a:cubicBezTo>
                <a:cubicBezTo>
                  <a:pt x="2356257" y="200897"/>
                  <a:pt x="2355165" y="196050"/>
                  <a:pt x="2355438" y="190043"/>
                </a:cubicBezTo>
                <a:cubicBezTo>
                  <a:pt x="2352161" y="184309"/>
                  <a:pt x="2350523" y="179530"/>
                  <a:pt x="2350523" y="175708"/>
                </a:cubicBezTo>
                <a:cubicBezTo>
                  <a:pt x="2350523" y="171066"/>
                  <a:pt x="2352708" y="166697"/>
                  <a:pt x="2357076" y="162601"/>
                </a:cubicBezTo>
                <a:cubicBezTo>
                  <a:pt x="2360626" y="159325"/>
                  <a:pt x="2364448" y="157686"/>
                  <a:pt x="2368544" y="157686"/>
                </a:cubicBezTo>
                <a:cubicBezTo>
                  <a:pt x="2373459" y="157686"/>
                  <a:pt x="2377623" y="159666"/>
                  <a:pt x="2381036" y="163625"/>
                </a:cubicBezTo>
                <a:cubicBezTo>
                  <a:pt x="2384449" y="167584"/>
                  <a:pt x="2385883" y="171612"/>
                  <a:pt x="2385336" y="175708"/>
                </a:cubicBezTo>
                <a:cubicBezTo>
                  <a:pt x="2388340" y="175708"/>
                  <a:pt x="2390661" y="177210"/>
                  <a:pt x="2392299" y="180213"/>
                </a:cubicBezTo>
                <a:cubicBezTo>
                  <a:pt x="2393938" y="183217"/>
                  <a:pt x="2394757" y="186493"/>
                  <a:pt x="2394757" y="190043"/>
                </a:cubicBezTo>
                <a:cubicBezTo>
                  <a:pt x="2394757" y="191681"/>
                  <a:pt x="2394620" y="192910"/>
                  <a:pt x="2394347" y="193729"/>
                </a:cubicBezTo>
                <a:cubicBezTo>
                  <a:pt x="2398989" y="198371"/>
                  <a:pt x="2401310" y="203286"/>
                  <a:pt x="2401310" y="208474"/>
                </a:cubicBezTo>
                <a:cubicBezTo>
                  <a:pt x="2401310" y="210385"/>
                  <a:pt x="2400901" y="212160"/>
                  <a:pt x="2400082" y="213798"/>
                </a:cubicBezTo>
                <a:cubicBezTo>
                  <a:pt x="2405269" y="214617"/>
                  <a:pt x="2408955" y="217211"/>
                  <a:pt x="2411140" y="221580"/>
                </a:cubicBezTo>
                <a:cubicBezTo>
                  <a:pt x="2413324" y="225949"/>
                  <a:pt x="2414007" y="230591"/>
                  <a:pt x="2413188" y="235506"/>
                </a:cubicBezTo>
                <a:cubicBezTo>
                  <a:pt x="2420833" y="239055"/>
                  <a:pt x="2424110" y="244789"/>
                  <a:pt x="2423017" y="252708"/>
                </a:cubicBezTo>
                <a:cubicBezTo>
                  <a:pt x="2426567" y="255438"/>
                  <a:pt x="2428752" y="258442"/>
                  <a:pt x="2429570" y="261718"/>
                </a:cubicBezTo>
                <a:cubicBezTo>
                  <a:pt x="2430390" y="264995"/>
                  <a:pt x="2430936" y="269364"/>
                  <a:pt x="2431209" y="274825"/>
                </a:cubicBezTo>
                <a:cubicBezTo>
                  <a:pt x="2434213" y="277009"/>
                  <a:pt x="2436943" y="280013"/>
                  <a:pt x="2439401" y="283836"/>
                </a:cubicBezTo>
                <a:cubicBezTo>
                  <a:pt x="2441858" y="287658"/>
                  <a:pt x="2442677" y="291891"/>
                  <a:pt x="2441858" y="296532"/>
                </a:cubicBezTo>
                <a:cubicBezTo>
                  <a:pt x="2445953" y="300628"/>
                  <a:pt x="2447728" y="305133"/>
                  <a:pt x="2447182" y="310048"/>
                </a:cubicBezTo>
                <a:cubicBezTo>
                  <a:pt x="2448002" y="310594"/>
                  <a:pt x="2448957" y="311687"/>
                  <a:pt x="2450050" y="313325"/>
                </a:cubicBezTo>
                <a:cubicBezTo>
                  <a:pt x="2450322" y="308956"/>
                  <a:pt x="2451142" y="305543"/>
                  <a:pt x="2452507" y="303086"/>
                </a:cubicBezTo>
                <a:cubicBezTo>
                  <a:pt x="2453872" y="300628"/>
                  <a:pt x="2455647" y="298034"/>
                  <a:pt x="2457831" y="295304"/>
                </a:cubicBezTo>
                <a:cubicBezTo>
                  <a:pt x="2457285" y="293665"/>
                  <a:pt x="2457559" y="291617"/>
                  <a:pt x="2458650" y="289160"/>
                </a:cubicBezTo>
                <a:cubicBezTo>
                  <a:pt x="2459743" y="286703"/>
                  <a:pt x="2461381" y="284518"/>
                  <a:pt x="2463566" y="282607"/>
                </a:cubicBezTo>
                <a:cubicBezTo>
                  <a:pt x="2462473" y="280695"/>
                  <a:pt x="2461927" y="278511"/>
                  <a:pt x="2461927" y="276054"/>
                </a:cubicBezTo>
                <a:cubicBezTo>
                  <a:pt x="2461927" y="271412"/>
                  <a:pt x="2463566" y="268135"/>
                  <a:pt x="2466842" y="266224"/>
                </a:cubicBezTo>
                <a:cubicBezTo>
                  <a:pt x="2466023" y="264586"/>
                  <a:pt x="2465613" y="262265"/>
                  <a:pt x="2465613" y="259261"/>
                </a:cubicBezTo>
                <a:cubicBezTo>
                  <a:pt x="2465613" y="256257"/>
                  <a:pt x="2466160" y="253117"/>
                  <a:pt x="2467251" y="249841"/>
                </a:cubicBezTo>
                <a:cubicBezTo>
                  <a:pt x="2468343" y="246564"/>
                  <a:pt x="2469982" y="243697"/>
                  <a:pt x="2472166" y="241240"/>
                </a:cubicBezTo>
                <a:cubicBezTo>
                  <a:pt x="2471893" y="240148"/>
                  <a:pt x="2471757" y="238509"/>
                  <a:pt x="2471757" y="236325"/>
                </a:cubicBezTo>
                <a:cubicBezTo>
                  <a:pt x="2471757" y="229772"/>
                  <a:pt x="2473805" y="224447"/>
                  <a:pt x="2477900" y="220351"/>
                </a:cubicBezTo>
                <a:cubicBezTo>
                  <a:pt x="2477081" y="218713"/>
                  <a:pt x="2476672" y="216392"/>
                  <a:pt x="2476672" y="213389"/>
                </a:cubicBezTo>
                <a:cubicBezTo>
                  <a:pt x="2476672" y="207655"/>
                  <a:pt x="2478583" y="203013"/>
                  <a:pt x="2482406" y="199463"/>
                </a:cubicBezTo>
                <a:cubicBezTo>
                  <a:pt x="2481314" y="196460"/>
                  <a:pt x="2480767" y="193319"/>
                  <a:pt x="2480767" y="190043"/>
                </a:cubicBezTo>
                <a:cubicBezTo>
                  <a:pt x="2480767" y="185401"/>
                  <a:pt x="2481587" y="180896"/>
                  <a:pt x="2483225" y="176527"/>
                </a:cubicBezTo>
                <a:cubicBezTo>
                  <a:pt x="2484863" y="172158"/>
                  <a:pt x="2486638" y="169018"/>
                  <a:pt x="2488549" y="167107"/>
                </a:cubicBezTo>
                <a:cubicBezTo>
                  <a:pt x="2489642" y="163557"/>
                  <a:pt x="2491553" y="160827"/>
                  <a:pt x="2494283" y="158915"/>
                </a:cubicBezTo>
                <a:cubicBezTo>
                  <a:pt x="2497014" y="157004"/>
                  <a:pt x="2499881" y="156048"/>
                  <a:pt x="2502885" y="156048"/>
                </a:cubicBezTo>
                <a:close/>
                <a:moveTo>
                  <a:pt x="816959" y="156048"/>
                </a:moveTo>
                <a:cubicBezTo>
                  <a:pt x="821328" y="156048"/>
                  <a:pt x="825356" y="157618"/>
                  <a:pt x="829042" y="160758"/>
                </a:cubicBezTo>
                <a:cubicBezTo>
                  <a:pt x="832728" y="163898"/>
                  <a:pt x="834571" y="167789"/>
                  <a:pt x="834571" y="172431"/>
                </a:cubicBezTo>
                <a:cubicBezTo>
                  <a:pt x="834571" y="175162"/>
                  <a:pt x="833889" y="177756"/>
                  <a:pt x="832523" y="180213"/>
                </a:cubicBezTo>
                <a:cubicBezTo>
                  <a:pt x="833616" y="182124"/>
                  <a:pt x="834162" y="184445"/>
                  <a:pt x="834162" y="187176"/>
                </a:cubicBezTo>
                <a:cubicBezTo>
                  <a:pt x="834162" y="190999"/>
                  <a:pt x="833343" y="194753"/>
                  <a:pt x="831704" y="198439"/>
                </a:cubicBezTo>
                <a:cubicBezTo>
                  <a:pt x="830066" y="202125"/>
                  <a:pt x="827882" y="204924"/>
                  <a:pt x="825151" y="206835"/>
                </a:cubicBezTo>
                <a:cubicBezTo>
                  <a:pt x="825424" y="208747"/>
                  <a:pt x="825561" y="211477"/>
                  <a:pt x="825561" y="215027"/>
                </a:cubicBezTo>
                <a:cubicBezTo>
                  <a:pt x="825561" y="221307"/>
                  <a:pt x="824059" y="226632"/>
                  <a:pt x="821056" y="231000"/>
                </a:cubicBezTo>
                <a:cubicBezTo>
                  <a:pt x="821601" y="233185"/>
                  <a:pt x="821874" y="235642"/>
                  <a:pt x="821874" y="238373"/>
                </a:cubicBezTo>
                <a:cubicBezTo>
                  <a:pt x="821874" y="242742"/>
                  <a:pt x="821192" y="246974"/>
                  <a:pt x="819827" y="251070"/>
                </a:cubicBezTo>
                <a:cubicBezTo>
                  <a:pt x="818462" y="255165"/>
                  <a:pt x="816140" y="258305"/>
                  <a:pt x="812864" y="260490"/>
                </a:cubicBezTo>
                <a:cubicBezTo>
                  <a:pt x="813683" y="262947"/>
                  <a:pt x="814092" y="265814"/>
                  <a:pt x="814092" y="269091"/>
                </a:cubicBezTo>
                <a:cubicBezTo>
                  <a:pt x="814092" y="276736"/>
                  <a:pt x="812181" y="282334"/>
                  <a:pt x="808358" y="285883"/>
                </a:cubicBezTo>
                <a:cubicBezTo>
                  <a:pt x="808631" y="286703"/>
                  <a:pt x="808768" y="287931"/>
                  <a:pt x="808768" y="289570"/>
                </a:cubicBezTo>
                <a:cubicBezTo>
                  <a:pt x="808768" y="292846"/>
                  <a:pt x="808222" y="296055"/>
                  <a:pt x="807130" y="299195"/>
                </a:cubicBezTo>
                <a:cubicBezTo>
                  <a:pt x="806037" y="302335"/>
                  <a:pt x="804536" y="304997"/>
                  <a:pt x="802624" y="307181"/>
                </a:cubicBezTo>
                <a:cubicBezTo>
                  <a:pt x="803171" y="309912"/>
                  <a:pt x="803443" y="311823"/>
                  <a:pt x="803443" y="312915"/>
                </a:cubicBezTo>
                <a:cubicBezTo>
                  <a:pt x="803443" y="315373"/>
                  <a:pt x="802966" y="317352"/>
                  <a:pt x="802010" y="318854"/>
                </a:cubicBezTo>
                <a:cubicBezTo>
                  <a:pt x="801054" y="320356"/>
                  <a:pt x="799962" y="321721"/>
                  <a:pt x="798734" y="322950"/>
                </a:cubicBezTo>
                <a:cubicBezTo>
                  <a:pt x="797505" y="324179"/>
                  <a:pt x="796754" y="324930"/>
                  <a:pt x="796481" y="325203"/>
                </a:cubicBezTo>
                <a:cubicBezTo>
                  <a:pt x="797027" y="327933"/>
                  <a:pt x="797300" y="330254"/>
                  <a:pt x="797300" y="332165"/>
                </a:cubicBezTo>
                <a:cubicBezTo>
                  <a:pt x="797300" y="337626"/>
                  <a:pt x="796140" y="342951"/>
                  <a:pt x="793819" y="348139"/>
                </a:cubicBezTo>
                <a:cubicBezTo>
                  <a:pt x="791497" y="353327"/>
                  <a:pt x="788972" y="356603"/>
                  <a:pt x="786241" y="357969"/>
                </a:cubicBezTo>
                <a:cubicBezTo>
                  <a:pt x="784603" y="364249"/>
                  <a:pt x="782146" y="368959"/>
                  <a:pt x="778869" y="372099"/>
                </a:cubicBezTo>
                <a:cubicBezTo>
                  <a:pt x="775593" y="375239"/>
                  <a:pt x="771907" y="376809"/>
                  <a:pt x="767811" y="376809"/>
                </a:cubicBezTo>
                <a:cubicBezTo>
                  <a:pt x="762349" y="376809"/>
                  <a:pt x="757571" y="374352"/>
                  <a:pt x="753475" y="369437"/>
                </a:cubicBezTo>
                <a:cubicBezTo>
                  <a:pt x="748014" y="367525"/>
                  <a:pt x="745284" y="363839"/>
                  <a:pt x="745284" y="358378"/>
                </a:cubicBezTo>
                <a:cubicBezTo>
                  <a:pt x="745284" y="355921"/>
                  <a:pt x="745693" y="353736"/>
                  <a:pt x="746513" y="351825"/>
                </a:cubicBezTo>
                <a:cubicBezTo>
                  <a:pt x="744601" y="351825"/>
                  <a:pt x="742349" y="350187"/>
                  <a:pt x="739755" y="346910"/>
                </a:cubicBezTo>
                <a:cubicBezTo>
                  <a:pt x="737161" y="343634"/>
                  <a:pt x="735864" y="340220"/>
                  <a:pt x="735864" y="336671"/>
                </a:cubicBezTo>
                <a:cubicBezTo>
                  <a:pt x="735864" y="335032"/>
                  <a:pt x="736273" y="333394"/>
                  <a:pt x="737092" y="331756"/>
                </a:cubicBezTo>
                <a:cubicBezTo>
                  <a:pt x="736273" y="330391"/>
                  <a:pt x="734908" y="328547"/>
                  <a:pt x="732997" y="326227"/>
                </a:cubicBezTo>
                <a:cubicBezTo>
                  <a:pt x="731085" y="323906"/>
                  <a:pt x="729993" y="321380"/>
                  <a:pt x="729720" y="318649"/>
                </a:cubicBezTo>
                <a:cubicBezTo>
                  <a:pt x="726717" y="317557"/>
                  <a:pt x="724396" y="315714"/>
                  <a:pt x="722757" y="313120"/>
                </a:cubicBezTo>
                <a:cubicBezTo>
                  <a:pt x="721119" y="310526"/>
                  <a:pt x="720300" y="307591"/>
                  <a:pt x="720300" y="304314"/>
                </a:cubicBezTo>
                <a:cubicBezTo>
                  <a:pt x="720300" y="301857"/>
                  <a:pt x="720573" y="299945"/>
                  <a:pt x="721119" y="298580"/>
                </a:cubicBezTo>
                <a:cubicBezTo>
                  <a:pt x="718388" y="295850"/>
                  <a:pt x="716067" y="291822"/>
                  <a:pt x="714156" y="286498"/>
                </a:cubicBezTo>
                <a:cubicBezTo>
                  <a:pt x="712245" y="281173"/>
                  <a:pt x="711426" y="276600"/>
                  <a:pt x="711699" y="272777"/>
                </a:cubicBezTo>
                <a:cubicBezTo>
                  <a:pt x="709514" y="271139"/>
                  <a:pt x="707808" y="269091"/>
                  <a:pt x="706579" y="266633"/>
                </a:cubicBezTo>
                <a:cubicBezTo>
                  <a:pt x="705350" y="264176"/>
                  <a:pt x="704736" y="261718"/>
                  <a:pt x="704736" y="259261"/>
                </a:cubicBezTo>
                <a:cubicBezTo>
                  <a:pt x="704736" y="257623"/>
                  <a:pt x="704872" y="256394"/>
                  <a:pt x="705146" y="255575"/>
                </a:cubicBezTo>
                <a:cubicBezTo>
                  <a:pt x="701050" y="254483"/>
                  <a:pt x="697364" y="251684"/>
                  <a:pt x="694087" y="247179"/>
                </a:cubicBezTo>
                <a:cubicBezTo>
                  <a:pt x="690810" y="242673"/>
                  <a:pt x="689309" y="237281"/>
                  <a:pt x="689582" y="231000"/>
                </a:cubicBezTo>
                <a:cubicBezTo>
                  <a:pt x="686578" y="229089"/>
                  <a:pt x="684599" y="227519"/>
                  <a:pt x="683643" y="226290"/>
                </a:cubicBezTo>
                <a:cubicBezTo>
                  <a:pt x="682687" y="225062"/>
                  <a:pt x="682209" y="223491"/>
                  <a:pt x="682209" y="221580"/>
                </a:cubicBezTo>
                <a:lnTo>
                  <a:pt x="682619" y="215027"/>
                </a:lnTo>
                <a:cubicBezTo>
                  <a:pt x="678523" y="211750"/>
                  <a:pt x="675247" y="208269"/>
                  <a:pt x="672789" y="204583"/>
                </a:cubicBezTo>
                <a:cubicBezTo>
                  <a:pt x="670332" y="200897"/>
                  <a:pt x="669239" y="196050"/>
                  <a:pt x="669513" y="190043"/>
                </a:cubicBezTo>
                <a:cubicBezTo>
                  <a:pt x="666236" y="184309"/>
                  <a:pt x="664598" y="179530"/>
                  <a:pt x="664598" y="175708"/>
                </a:cubicBezTo>
                <a:cubicBezTo>
                  <a:pt x="664598" y="171066"/>
                  <a:pt x="666782" y="166697"/>
                  <a:pt x="671151" y="162601"/>
                </a:cubicBezTo>
                <a:cubicBezTo>
                  <a:pt x="674701" y="159325"/>
                  <a:pt x="678523" y="157686"/>
                  <a:pt x="682619" y="157686"/>
                </a:cubicBezTo>
                <a:cubicBezTo>
                  <a:pt x="687534" y="157686"/>
                  <a:pt x="691698" y="159666"/>
                  <a:pt x="695111" y="163625"/>
                </a:cubicBezTo>
                <a:cubicBezTo>
                  <a:pt x="698524" y="167584"/>
                  <a:pt x="699958" y="171612"/>
                  <a:pt x="699411" y="175708"/>
                </a:cubicBezTo>
                <a:cubicBezTo>
                  <a:pt x="702415" y="175708"/>
                  <a:pt x="704736" y="177210"/>
                  <a:pt x="706374" y="180213"/>
                </a:cubicBezTo>
                <a:cubicBezTo>
                  <a:pt x="708013" y="183217"/>
                  <a:pt x="708832" y="186493"/>
                  <a:pt x="708832" y="190043"/>
                </a:cubicBezTo>
                <a:cubicBezTo>
                  <a:pt x="708832" y="191681"/>
                  <a:pt x="708695" y="192910"/>
                  <a:pt x="708422" y="193729"/>
                </a:cubicBezTo>
                <a:cubicBezTo>
                  <a:pt x="713064" y="198371"/>
                  <a:pt x="715385" y="203286"/>
                  <a:pt x="715385" y="208474"/>
                </a:cubicBezTo>
                <a:cubicBezTo>
                  <a:pt x="715385" y="210385"/>
                  <a:pt x="714975" y="212160"/>
                  <a:pt x="714156" y="213798"/>
                </a:cubicBezTo>
                <a:cubicBezTo>
                  <a:pt x="719344" y="214617"/>
                  <a:pt x="723030" y="217211"/>
                  <a:pt x="725215" y="221580"/>
                </a:cubicBezTo>
                <a:cubicBezTo>
                  <a:pt x="727399" y="225949"/>
                  <a:pt x="728082" y="230591"/>
                  <a:pt x="727263" y="235506"/>
                </a:cubicBezTo>
                <a:cubicBezTo>
                  <a:pt x="734908" y="239055"/>
                  <a:pt x="738185" y="244789"/>
                  <a:pt x="737092" y="252708"/>
                </a:cubicBezTo>
                <a:cubicBezTo>
                  <a:pt x="740642" y="255438"/>
                  <a:pt x="742826" y="258442"/>
                  <a:pt x="743645" y="261718"/>
                </a:cubicBezTo>
                <a:cubicBezTo>
                  <a:pt x="744465" y="264995"/>
                  <a:pt x="745011" y="269364"/>
                  <a:pt x="745284" y="274825"/>
                </a:cubicBezTo>
                <a:cubicBezTo>
                  <a:pt x="748287" y="277009"/>
                  <a:pt x="751018" y="280013"/>
                  <a:pt x="753475" y="283836"/>
                </a:cubicBezTo>
                <a:cubicBezTo>
                  <a:pt x="755933" y="287658"/>
                  <a:pt x="756752" y="291891"/>
                  <a:pt x="755933" y="296532"/>
                </a:cubicBezTo>
                <a:cubicBezTo>
                  <a:pt x="760029" y="300628"/>
                  <a:pt x="761804" y="305133"/>
                  <a:pt x="761258" y="310048"/>
                </a:cubicBezTo>
                <a:cubicBezTo>
                  <a:pt x="762076" y="310594"/>
                  <a:pt x="763032" y="311687"/>
                  <a:pt x="764124" y="313325"/>
                </a:cubicBezTo>
                <a:cubicBezTo>
                  <a:pt x="764397" y="308956"/>
                  <a:pt x="765217" y="305543"/>
                  <a:pt x="766582" y="303086"/>
                </a:cubicBezTo>
                <a:cubicBezTo>
                  <a:pt x="767948" y="300628"/>
                  <a:pt x="769722" y="298034"/>
                  <a:pt x="771907" y="295304"/>
                </a:cubicBezTo>
                <a:cubicBezTo>
                  <a:pt x="771360" y="293665"/>
                  <a:pt x="771633" y="291617"/>
                  <a:pt x="772726" y="289160"/>
                </a:cubicBezTo>
                <a:cubicBezTo>
                  <a:pt x="773818" y="286703"/>
                  <a:pt x="775456" y="284518"/>
                  <a:pt x="777640" y="282607"/>
                </a:cubicBezTo>
                <a:cubicBezTo>
                  <a:pt x="776548" y="280695"/>
                  <a:pt x="776002" y="278511"/>
                  <a:pt x="776002" y="276054"/>
                </a:cubicBezTo>
                <a:cubicBezTo>
                  <a:pt x="776002" y="271412"/>
                  <a:pt x="777640" y="268135"/>
                  <a:pt x="780917" y="266224"/>
                </a:cubicBezTo>
                <a:cubicBezTo>
                  <a:pt x="780098" y="264586"/>
                  <a:pt x="779688" y="262265"/>
                  <a:pt x="779688" y="259261"/>
                </a:cubicBezTo>
                <a:cubicBezTo>
                  <a:pt x="779688" y="256257"/>
                  <a:pt x="780234" y="253117"/>
                  <a:pt x="781327" y="249841"/>
                </a:cubicBezTo>
                <a:cubicBezTo>
                  <a:pt x="782419" y="246564"/>
                  <a:pt x="784057" y="243697"/>
                  <a:pt x="786241" y="241240"/>
                </a:cubicBezTo>
                <a:cubicBezTo>
                  <a:pt x="785968" y="240148"/>
                  <a:pt x="785832" y="238509"/>
                  <a:pt x="785832" y="236325"/>
                </a:cubicBezTo>
                <a:cubicBezTo>
                  <a:pt x="785832" y="229772"/>
                  <a:pt x="787880" y="224447"/>
                  <a:pt x="791975" y="220351"/>
                </a:cubicBezTo>
                <a:cubicBezTo>
                  <a:pt x="791156" y="218713"/>
                  <a:pt x="790747" y="216392"/>
                  <a:pt x="790747" y="213389"/>
                </a:cubicBezTo>
                <a:cubicBezTo>
                  <a:pt x="790747" y="207655"/>
                  <a:pt x="792658" y="203013"/>
                  <a:pt x="796481" y="199463"/>
                </a:cubicBezTo>
                <a:cubicBezTo>
                  <a:pt x="795389" y="196460"/>
                  <a:pt x="794842" y="193319"/>
                  <a:pt x="794842" y="190043"/>
                </a:cubicBezTo>
                <a:cubicBezTo>
                  <a:pt x="794842" y="185401"/>
                  <a:pt x="795662" y="180896"/>
                  <a:pt x="797300" y="176527"/>
                </a:cubicBezTo>
                <a:cubicBezTo>
                  <a:pt x="798938" y="172158"/>
                  <a:pt x="800713" y="169018"/>
                  <a:pt x="802624" y="167107"/>
                </a:cubicBezTo>
                <a:cubicBezTo>
                  <a:pt x="803716" y="163557"/>
                  <a:pt x="805628" y="160827"/>
                  <a:pt x="808358" y="158915"/>
                </a:cubicBezTo>
                <a:cubicBezTo>
                  <a:pt x="811089" y="157004"/>
                  <a:pt x="813956" y="156048"/>
                  <a:pt x="816959" y="156048"/>
                </a:cubicBezTo>
                <a:close/>
                <a:moveTo>
                  <a:pt x="6843750" y="155229"/>
                </a:moveTo>
                <a:cubicBezTo>
                  <a:pt x="6848392" y="155229"/>
                  <a:pt x="6852420" y="156731"/>
                  <a:pt x="6855832" y="159734"/>
                </a:cubicBezTo>
                <a:cubicBezTo>
                  <a:pt x="6859246" y="162738"/>
                  <a:pt x="6860953" y="167107"/>
                  <a:pt x="6860953" y="172841"/>
                </a:cubicBezTo>
                <a:cubicBezTo>
                  <a:pt x="6860953" y="177210"/>
                  <a:pt x="6859997" y="181851"/>
                  <a:pt x="6858085" y="186766"/>
                </a:cubicBezTo>
                <a:cubicBezTo>
                  <a:pt x="6861908" y="190043"/>
                  <a:pt x="6863819" y="194275"/>
                  <a:pt x="6863819" y="199463"/>
                </a:cubicBezTo>
                <a:cubicBezTo>
                  <a:pt x="6863819" y="203286"/>
                  <a:pt x="6862591" y="206699"/>
                  <a:pt x="6860133" y="209702"/>
                </a:cubicBezTo>
                <a:cubicBezTo>
                  <a:pt x="6861772" y="212706"/>
                  <a:pt x="6862591" y="216665"/>
                  <a:pt x="6862591" y="221580"/>
                </a:cubicBezTo>
                <a:cubicBezTo>
                  <a:pt x="6862591" y="226768"/>
                  <a:pt x="6861772" y="231000"/>
                  <a:pt x="6860133" y="234277"/>
                </a:cubicBezTo>
                <a:cubicBezTo>
                  <a:pt x="6862591" y="237554"/>
                  <a:pt x="6863819" y="242605"/>
                  <a:pt x="6863819" y="249431"/>
                </a:cubicBezTo>
                <a:cubicBezTo>
                  <a:pt x="6863819" y="254073"/>
                  <a:pt x="6863547" y="257213"/>
                  <a:pt x="6863000" y="258851"/>
                </a:cubicBezTo>
                <a:cubicBezTo>
                  <a:pt x="6865185" y="261309"/>
                  <a:pt x="6866277" y="264449"/>
                  <a:pt x="6866277" y="268272"/>
                </a:cubicBezTo>
                <a:cubicBezTo>
                  <a:pt x="6866277" y="270456"/>
                  <a:pt x="6865731" y="272914"/>
                  <a:pt x="6864638" y="275644"/>
                </a:cubicBezTo>
                <a:cubicBezTo>
                  <a:pt x="6867370" y="278648"/>
                  <a:pt x="6868734" y="282743"/>
                  <a:pt x="6868734" y="287931"/>
                </a:cubicBezTo>
                <a:cubicBezTo>
                  <a:pt x="6868734" y="289570"/>
                  <a:pt x="6868461" y="291208"/>
                  <a:pt x="6867915" y="292846"/>
                </a:cubicBezTo>
                <a:cubicBezTo>
                  <a:pt x="6869008" y="293665"/>
                  <a:pt x="6869963" y="295099"/>
                  <a:pt x="6870782" y="297147"/>
                </a:cubicBezTo>
                <a:cubicBezTo>
                  <a:pt x="6871601" y="299195"/>
                  <a:pt x="6872011" y="301311"/>
                  <a:pt x="6872011" y="303495"/>
                </a:cubicBezTo>
                <a:cubicBezTo>
                  <a:pt x="6872011" y="306226"/>
                  <a:pt x="6871329" y="308547"/>
                  <a:pt x="6869963" y="310458"/>
                </a:cubicBezTo>
                <a:cubicBezTo>
                  <a:pt x="6872148" y="310731"/>
                  <a:pt x="6873649" y="312165"/>
                  <a:pt x="6874469" y="314758"/>
                </a:cubicBezTo>
                <a:cubicBezTo>
                  <a:pt x="6875288" y="317352"/>
                  <a:pt x="6875424" y="319878"/>
                  <a:pt x="6874878" y="322336"/>
                </a:cubicBezTo>
                <a:lnTo>
                  <a:pt x="6875288" y="322336"/>
                </a:lnTo>
                <a:cubicBezTo>
                  <a:pt x="6877199" y="322336"/>
                  <a:pt x="6878905" y="323360"/>
                  <a:pt x="6880407" y="325407"/>
                </a:cubicBezTo>
                <a:cubicBezTo>
                  <a:pt x="6881909" y="327455"/>
                  <a:pt x="6882387" y="329298"/>
                  <a:pt x="6881841" y="330937"/>
                </a:cubicBezTo>
                <a:cubicBezTo>
                  <a:pt x="6882660" y="330391"/>
                  <a:pt x="6883888" y="330118"/>
                  <a:pt x="6885527" y="330118"/>
                </a:cubicBezTo>
                <a:cubicBezTo>
                  <a:pt x="6887711" y="330118"/>
                  <a:pt x="6889691" y="330595"/>
                  <a:pt x="6891466" y="331551"/>
                </a:cubicBezTo>
                <a:cubicBezTo>
                  <a:pt x="6893241" y="332507"/>
                  <a:pt x="6894538" y="333667"/>
                  <a:pt x="6895357" y="335032"/>
                </a:cubicBezTo>
                <a:cubicBezTo>
                  <a:pt x="6900818" y="332029"/>
                  <a:pt x="6906006" y="330527"/>
                  <a:pt x="6910920" y="330527"/>
                </a:cubicBezTo>
                <a:cubicBezTo>
                  <a:pt x="6913378" y="330527"/>
                  <a:pt x="6915563" y="330937"/>
                  <a:pt x="6917473" y="331756"/>
                </a:cubicBezTo>
                <a:cubicBezTo>
                  <a:pt x="6919931" y="329844"/>
                  <a:pt x="6923140" y="328138"/>
                  <a:pt x="6927098" y="326636"/>
                </a:cubicBezTo>
                <a:cubicBezTo>
                  <a:pt x="6931059" y="325134"/>
                  <a:pt x="6934540" y="324383"/>
                  <a:pt x="6937543" y="324383"/>
                </a:cubicBezTo>
                <a:cubicBezTo>
                  <a:pt x="6938908" y="324383"/>
                  <a:pt x="6940137" y="324657"/>
                  <a:pt x="6941229" y="325203"/>
                </a:cubicBezTo>
                <a:cubicBezTo>
                  <a:pt x="6939318" y="322199"/>
                  <a:pt x="6938362" y="318376"/>
                  <a:pt x="6938362" y="313735"/>
                </a:cubicBezTo>
                <a:cubicBezTo>
                  <a:pt x="6938362" y="308547"/>
                  <a:pt x="6940001" y="305270"/>
                  <a:pt x="6943277" y="303905"/>
                </a:cubicBezTo>
                <a:cubicBezTo>
                  <a:pt x="6941366" y="301720"/>
                  <a:pt x="6940410" y="297078"/>
                  <a:pt x="6940410" y="289979"/>
                </a:cubicBezTo>
                <a:cubicBezTo>
                  <a:pt x="6940410" y="281515"/>
                  <a:pt x="6942185" y="275508"/>
                  <a:pt x="6945735" y="271958"/>
                </a:cubicBezTo>
                <a:cubicBezTo>
                  <a:pt x="6943277" y="267862"/>
                  <a:pt x="6942048" y="263357"/>
                  <a:pt x="6942048" y="258442"/>
                </a:cubicBezTo>
                <a:cubicBezTo>
                  <a:pt x="6942048" y="254073"/>
                  <a:pt x="6942867" y="251070"/>
                  <a:pt x="6944506" y="249431"/>
                </a:cubicBezTo>
                <a:cubicBezTo>
                  <a:pt x="6942867" y="247247"/>
                  <a:pt x="6942048" y="244516"/>
                  <a:pt x="6942048" y="241240"/>
                </a:cubicBezTo>
                <a:cubicBezTo>
                  <a:pt x="6942048" y="237963"/>
                  <a:pt x="6942663" y="234482"/>
                  <a:pt x="6943891" y="230796"/>
                </a:cubicBezTo>
                <a:cubicBezTo>
                  <a:pt x="6945120" y="227109"/>
                  <a:pt x="6946690" y="224174"/>
                  <a:pt x="6948601" y="221990"/>
                </a:cubicBezTo>
                <a:cubicBezTo>
                  <a:pt x="6945052" y="219532"/>
                  <a:pt x="6943277" y="214208"/>
                  <a:pt x="6943277" y="206016"/>
                </a:cubicBezTo>
                <a:cubicBezTo>
                  <a:pt x="6943277" y="200828"/>
                  <a:pt x="6943686" y="196596"/>
                  <a:pt x="6944506" y="193319"/>
                </a:cubicBezTo>
                <a:cubicBezTo>
                  <a:pt x="6942048" y="187858"/>
                  <a:pt x="6940820" y="183217"/>
                  <a:pt x="6940820" y="179394"/>
                </a:cubicBezTo>
                <a:cubicBezTo>
                  <a:pt x="6940820" y="174479"/>
                  <a:pt x="6942458" y="170520"/>
                  <a:pt x="6945735" y="167516"/>
                </a:cubicBezTo>
                <a:cubicBezTo>
                  <a:pt x="6949011" y="164513"/>
                  <a:pt x="6952834" y="163011"/>
                  <a:pt x="6957202" y="163011"/>
                </a:cubicBezTo>
                <a:cubicBezTo>
                  <a:pt x="6962391" y="163011"/>
                  <a:pt x="6966827" y="165059"/>
                  <a:pt x="6970514" y="169155"/>
                </a:cubicBezTo>
                <a:cubicBezTo>
                  <a:pt x="6974200" y="173250"/>
                  <a:pt x="6975907" y="179121"/>
                  <a:pt x="6975633" y="186766"/>
                </a:cubicBezTo>
                <a:cubicBezTo>
                  <a:pt x="6976999" y="188132"/>
                  <a:pt x="6978159" y="190248"/>
                  <a:pt x="6979114" y="193115"/>
                </a:cubicBezTo>
                <a:cubicBezTo>
                  <a:pt x="6980071" y="195982"/>
                  <a:pt x="6980548" y="198917"/>
                  <a:pt x="6980548" y="201921"/>
                </a:cubicBezTo>
                <a:cubicBezTo>
                  <a:pt x="6980548" y="207928"/>
                  <a:pt x="6979046" y="212160"/>
                  <a:pt x="6976043" y="214617"/>
                </a:cubicBezTo>
                <a:cubicBezTo>
                  <a:pt x="6980958" y="220624"/>
                  <a:pt x="6983415" y="226495"/>
                  <a:pt x="6983415" y="232229"/>
                </a:cubicBezTo>
                <a:cubicBezTo>
                  <a:pt x="6983415" y="236052"/>
                  <a:pt x="6982324" y="239192"/>
                  <a:pt x="6980139" y="241649"/>
                </a:cubicBezTo>
                <a:cubicBezTo>
                  <a:pt x="6982324" y="244653"/>
                  <a:pt x="6983415" y="247929"/>
                  <a:pt x="6983415" y="251479"/>
                </a:cubicBezTo>
                <a:cubicBezTo>
                  <a:pt x="6983415" y="255029"/>
                  <a:pt x="6982460" y="258715"/>
                  <a:pt x="6980548" y="262538"/>
                </a:cubicBezTo>
                <a:cubicBezTo>
                  <a:pt x="6982186" y="264995"/>
                  <a:pt x="6983006" y="267726"/>
                  <a:pt x="6983006" y="270729"/>
                </a:cubicBezTo>
                <a:cubicBezTo>
                  <a:pt x="6983006" y="275644"/>
                  <a:pt x="6980958" y="279876"/>
                  <a:pt x="6976862" y="283426"/>
                </a:cubicBezTo>
                <a:cubicBezTo>
                  <a:pt x="6979593" y="286430"/>
                  <a:pt x="6980958" y="289979"/>
                  <a:pt x="6980958" y="294075"/>
                </a:cubicBezTo>
                <a:cubicBezTo>
                  <a:pt x="6980958" y="298444"/>
                  <a:pt x="6979184" y="303359"/>
                  <a:pt x="6975633" y="308820"/>
                </a:cubicBezTo>
                <a:cubicBezTo>
                  <a:pt x="6978365" y="310458"/>
                  <a:pt x="6979729" y="313871"/>
                  <a:pt x="6979729" y="319059"/>
                </a:cubicBezTo>
                <a:cubicBezTo>
                  <a:pt x="6979729" y="324247"/>
                  <a:pt x="6978637" y="329571"/>
                  <a:pt x="6976452" y="335032"/>
                </a:cubicBezTo>
                <a:cubicBezTo>
                  <a:pt x="6978637" y="338036"/>
                  <a:pt x="6979729" y="341995"/>
                  <a:pt x="6979729" y="346910"/>
                </a:cubicBezTo>
                <a:cubicBezTo>
                  <a:pt x="6979729" y="349914"/>
                  <a:pt x="6979184" y="352371"/>
                  <a:pt x="6978091" y="354282"/>
                </a:cubicBezTo>
                <a:cubicBezTo>
                  <a:pt x="6978637" y="357013"/>
                  <a:pt x="6978910" y="359061"/>
                  <a:pt x="6978910" y="360426"/>
                </a:cubicBezTo>
                <a:cubicBezTo>
                  <a:pt x="6978910" y="365614"/>
                  <a:pt x="6977340" y="369642"/>
                  <a:pt x="6974200" y="372509"/>
                </a:cubicBezTo>
                <a:cubicBezTo>
                  <a:pt x="6971060" y="375376"/>
                  <a:pt x="6967306" y="376809"/>
                  <a:pt x="6962936" y="376809"/>
                </a:cubicBezTo>
                <a:cubicBezTo>
                  <a:pt x="6959115" y="376809"/>
                  <a:pt x="6955701" y="375512"/>
                  <a:pt x="6952697" y="372918"/>
                </a:cubicBezTo>
                <a:cubicBezTo>
                  <a:pt x="6949694" y="370324"/>
                  <a:pt x="6947919" y="366570"/>
                  <a:pt x="6947373" y="361655"/>
                </a:cubicBezTo>
                <a:cubicBezTo>
                  <a:pt x="6947100" y="361382"/>
                  <a:pt x="6946758" y="360904"/>
                  <a:pt x="6946348" y="360221"/>
                </a:cubicBezTo>
                <a:cubicBezTo>
                  <a:pt x="6945939" y="359539"/>
                  <a:pt x="6945599" y="358924"/>
                  <a:pt x="6945325" y="358378"/>
                </a:cubicBezTo>
                <a:cubicBezTo>
                  <a:pt x="6940684" y="361109"/>
                  <a:pt x="6936451" y="362474"/>
                  <a:pt x="6932628" y="362474"/>
                </a:cubicBezTo>
                <a:cubicBezTo>
                  <a:pt x="6931263" y="362474"/>
                  <a:pt x="6930170" y="362337"/>
                  <a:pt x="6929351" y="362064"/>
                </a:cubicBezTo>
                <a:cubicBezTo>
                  <a:pt x="6925802" y="364522"/>
                  <a:pt x="6922389" y="365751"/>
                  <a:pt x="6919112" y="365751"/>
                </a:cubicBezTo>
                <a:cubicBezTo>
                  <a:pt x="6916382" y="365751"/>
                  <a:pt x="6913788" y="365204"/>
                  <a:pt x="6911330" y="364112"/>
                </a:cubicBezTo>
                <a:cubicBezTo>
                  <a:pt x="6910238" y="366024"/>
                  <a:pt x="6908532" y="367525"/>
                  <a:pt x="6906210" y="368618"/>
                </a:cubicBezTo>
                <a:cubicBezTo>
                  <a:pt x="6903890" y="369710"/>
                  <a:pt x="6901364" y="370256"/>
                  <a:pt x="6898633" y="370256"/>
                </a:cubicBezTo>
                <a:cubicBezTo>
                  <a:pt x="6896995" y="370256"/>
                  <a:pt x="6895766" y="370119"/>
                  <a:pt x="6894947" y="369846"/>
                </a:cubicBezTo>
                <a:cubicBezTo>
                  <a:pt x="6891944" y="370938"/>
                  <a:pt x="6889077" y="371485"/>
                  <a:pt x="6886346" y="371485"/>
                </a:cubicBezTo>
                <a:cubicBezTo>
                  <a:pt x="6882524" y="371485"/>
                  <a:pt x="6879383" y="370119"/>
                  <a:pt x="6876926" y="367389"/>
                </a:cubicBezTo>
                <a:cubicBezTo>
                  <a:pt x="6873923" y="367662"/>
                  <a:pt x="6870578" y="366365"/>
                  <a:pt x="6866891" y="363498"/>
                </a:cubicBezTo>
                <a:cubicBezTo>
                  <a:pt x="6863205" y="360631"/>
                  <a:pt x="6860953" y="357832"/>
                  <a:pt x="6860133" y="355102"/>
                </a:cubicBezTo>
                <a:cubicBezTo>
                  <a:pt x="6856857" y="354282"/>
                  <a:pt x="6853922" y="352439"/>
                  <a:pt x="6851328" y="349572"/>
                </a:cubicBezTo>
                <a:cubicBezTo>
                  <a:pt x="6848734" y="346705"/>
                  <a:pt x="6847027" y="343087"/>
                  <a:pt x="6846207" y="338719"/>
                </a:cubicBezTo>
                <a:cubicBezTo>
                  <a:pt x="6842931" y="337899"/>
                  <a:pt x="6840269" y="335647"/>
                  <a:pt x="6838221" y="331961"/>
                </a:cubicBezTo>
                <a:cubicBezTo>
                  <a:pt x="6836173" y="328274"/>
                  <a:pt x="6835149" y="323974"/>
                  <a:pt x="6835149" y="319059"/>
                </a:cubicBezTo>
                <a:cubicBezTo>
                  <a:pt x="6835149" y="316055"/>
                  <a:pt x="6835559" y="313188"/>
                  <a:pt x="6836378" y="310458"/>
                </a:cubicBezTo>
                <a:cubicBezTo>
                  <a:pt x="6834467" y="307454"/>
                  <a:pt x="6833784" y="303632"/>
                  <a:pt x="6834330" y="298990"/>
                </a:cubicBezTo>
                <a:cubicBezTo>
                  <a:pt x="6830508" y="295713"/>
                  <a:pt x="6828596" y="291891"/>
                  <a:pt x="6828596" y="287522"/>
                </a:cubicBezTo>
                <a:cubicBezTo>
                  <a:pt x="6828596" y="285337"/>
                  <a:pt x="6829006" y="283289"/>
                  <a:pt x="6829825" y="281378"/>
                </a:cubicBezTo>
                <a:cubicBezTo>
                  <a:pt x="6828187" y="278921"/>
                  <a:pt x="6827367" y="276054"/>
                  <a:pt x="6827367" y="272777"/>
                </a:cubicBezTo>
                <a:cubicBezTo>
                  <a:pt x="6827367" y="268681"/>
                  <a:pt x="6828596" y="264995"/>
                  <a:pt x="6831053" y="261718"/>
                </a:cubicBezTo>
                <a:cubicBezTo>
                  <a:pt x="6827231" y="258442"/>
                  <a:pt x="6825319" y="254346"/>
                  <a:pt x="6825319" y="249431"/>
                </a:cubicBezTo>
                <a:cubicBezTo>
                  <a:pt x="6825319" y="246428"/>
                  <a:pt x="6826138" y="243834"/>
                  <a:pt x="6827777" y="241649"/>
                </a:cubicBezTo>
                <a:cubicBezTo>
                  <a:pt x="6825319" y="238100"/>
                  <a:pt x="6824091" y="233867"/>
                  <a:pt x="6824091" y="228952"/>
                </a:cubicBezTo>
                <a:cubicBezTo>
                  <a:pt x="6824091" y="225130"/>
                  <a:pt x="6824910" y="222263"/>
                  <a:pt x="6826548" y="220351"/>
                </a:cubicBezTo>
                <a:cubicBezTo>
                  <a:pt x="6823818" y="218167"/>
                  <a:pt x="6822453" y="214890"/>
                  <a:pt x="6822453" y="210522"/>
                </a:cubicBezTo>
                <a:cubicBezTo>
                  <a:pt x="6822453" y="207791"/>
                  <a:pt x="6823272" y="204788"/>
                  <a:pt x="6824910" y="201511"/>
                </a:cubicBezTo>
                <a:cubicBezTo>
                  <a:pt x="6823545" y="199327"/>
                  <a:pt x="6822862" y="196186"/>
                  <a:pt x="6822862" y="192091"/>
                </a:cubicBezTo>
                <a:cubicBezTo>
                  <a:pt x="6822862" y="186084"/>
                  <a:pt x="6824500" y="181442"/>
                  <a:pt x="6827777" y="178165"/>
                </a:cubicBezTo>
                <a:cubicBezTo>
                  <a:pt x="6826958" y="175708"/>
                  <a:pt x="6826548" y="173387"/>
                  <a:pt x="6826548" y="171202"/>
                </a:cubicBezTo>
                <a:cubicBezTo>
                  <a:pt x="6826548" y="166288"/>
                  <a:pt x="6828255" y="162397"/>
                  <a:pt x="6831668" y="159530"/>
                </a:cubicBezTo>
                <a:cubicBezTo>
                  <a:pt x="6835081" y="156663"/>
                  <a:pt x="6839109" y="155229"/>
                  <a:pt x="6843750" y="155229"/>
                </a:cubicBezTo>
                <a:close/>
                <a:moveTo>
                  <a:pt x="6297654" y="154410"/>
                </a:moveTo>
                <a:cubicBezTo>
                  <a:pt x="6310214" y="154410"/>
                  <a:pt x="6316494" y="162055"/>
                  <a:pt x="6316494" y="177346"/>
                </a:cubicBezTo>
                <a:cubicBezTo>
                  <a:pt x="6318951" y="178984"/>
                  <a:pt x="6320795" y="181237"/>
                  <a:pt x="6322023" y="184104"/>
                </a:cubicBezTo>
                <a:cubicBezTo>
                  <a:pt x="6323252" y="186971"/>
                  <a:pt x="6323866" y="190179"/>
                  <a:pt x="6323866" y="193729"/>
                </a:cubicBezTo>
                <a:cubicBezTo>
                  <a:pt x="6323866" y="199463"/>
                  <a:pt x="6322501" y="204378"/>
                  <a:pt x="6319770" y="208474"/>
                </a:cubicBezTo>
                <a:cubicBezTo>
                  <a:pt x="6320863" y="210112"/>
                  <a:pt x="6321751" y="212569"/>
                  <a:pt x="6322433" y="215846"/>
                </a:cubicBezTo>
                <a:cubicBezTo>
                  <a:pt x="6323116" y="219123"/>
                  <a:pt x="6323457" y="222399"/>
                  <a:pt x="6323457" y="225676"/>
                </a:cubicBezTo>
                <a:cubicBezTo>
                  <a:pt x="6323457" y="230045"/>
                  <a:pt x="6322774" y="233048"/>
                  <a:pt x="6321409" y="234687"/>
                </a:cubicBezTo>
                <a:cubicBezTo>
                  <a:pt x="6322501" y="236052"/>
                  <a:pt x="6323047" y="238919"/>
                  <a:pt x="6323047" y="243288"/>
                </a:cubicBezTo>
                <a:cubicBezTo>
                  <a:pt x="6323047" y="247383"/>
                  <a:pt x="6322570" y="251752"/>
                  <a:pt x="6321614" y="256394"/>
                </a:cubicBezTo>
                <a:cubicBezTo>
                  <a:pt x="6320658" y="261036"/>
                  <a:pt x="6319634" y="264176"/>
                  <a:pt x="6318542" y="265814"/>
                </a:cubicBezTo>
                <a:cubicBezTo>
                  <a:pt x="6320727" y="266633"/>
                  <a:pt x="6322433" y="269227"/>
                  <a:pt x="6323661" y="273596"/>
                </a:cubicBezTo>
                <a:cubicBezTo>
                  <a:pt x="6324890" y="277965"/>
                  <a:pt x="6325504" y="282743"/>
                  <a:pt x="6325504" y="287931"/>
                </a:cubicBezTo>
                <a:cubicBezTo>
                  <a:pt x="6325504" y="293938"/>
                  <a:pt x="6324549" y="297898"/>
                  <a:pt x="6322638" y="299809"/>
                </a:cubicBezTo>
                <a:cubicBezTo>
                  <a:pt x="6324276" y="303905"/>
                  <a:pt x="6325095" y="307864"/>
                  <a:pt x="6325095" y="311687"/>
                </a:cubicBezTo>
                <a:cubicBezTo>
                  <a:pt x="6325095" y="316602"/>
                  <a:pt x="6323866" y="320697"/>
                  <a:pt x="6321409" y="323974"/>
                </a:cubicBezTo>
                <a:cubicBezTo>
                  <a:pt x="6323320" y="328616"/>
                  <a:pt x="6324276" y="334077"/>
                  <a:pt x="6324276" y="340357"/>
                </a:cubicBezTo>
                <a:cubicBezTo>
                  <a:pt x="6324276" y="345545"/>
                  <a:pt x="6323457" y="349777"/>
                  <a:pt x="6321819" y="353054"/>
                </a:cubicBezTo>
                <a:cubicBezTo>
                  <a:pt x="6322638" y="355511"/>
                  <a:pt x="6323047" y="357832"/>
                  <a:pt x="6323047" y="360016"/>
                </a:cubicBezTo>
                <a:cubicBezTo>
                  <a:pt x="6323047" y="364931"/>
                  <a:pt x="6321273" y="368822"/>
                  <a:pt x="6317723" y="371689"/>
                </a:cubicBezTo>
                <a:cubicBezTo>
                  <a:pt x="6314173" y="374556"/>
                  <a:pt x="6309941" y="375990"/>
                  <a:pt x="6305026" y="375990"/>
                </a:cubicBezTo>
                <a:cubicBezTo>
                  <a:pt x="6300384" y="375990"/>
                  <a:pt x="6296425" y="374556"/>
                  <a:pt x="6293148" y="371689"/>
                </a:cubicBezTo>
                <a:cubicBezTo>
                  <a:pt x="6289872" y="368822"/>
                  <a:pt x="6288370" y="364931"/>
                  <a:pt x="6288643" y="360016"/>
                </a:cubicBezTo>
                <a:cubicBezTo>
                  <a:pt x="6287278" y="358378"/>
                  <a:pt x="6286185" y="355784"/>
                  <a:pt x="6285366" y="352235"/>
                </a:cubicBezTo>
                <a:cubicBezTo>
                  <a:pt x="6284547" y="348685"/>
                  <a:pt x="6284138" y="344999"/>
                  <a:pt x="6284138" y="341176"/>
                </a:cubicBezTo>
                <a:cubicBezTo>
                  <a:pt x="6284138" y="334077"/>
                  <a:pt x="6285639" y="329435"/>
                  <a:pt x="6288643" y="327251"/>
                </a:cubicBezTo>
                <a:cubicBezTo>
                  <a:pt x="6286459" y="323701"/>
                  <a:pt x="6285366" y="318376"/>
                  <a:pt x="6285366" y="311277"/>
                </a:cubicBezTo>
                <a:cubicBezTo>
                  <a:pt x="6285366" y="304178"/>
                  <a:pt x="6286322" y="298990"/>
                  <a:pt x="6288233" y="295713"/>
                </a:cubicBezTo>
                <a:cubicBezTo>
                  <a:pt x="6287142" y="294621"/>
                  <a:pt x="6286322" y="292027"/>
                  <a:pt x="6285776" y="287931"/>
                </a:cubicBezTo>
                <a:cubicBezTo>
                  <a:pt x="6285230" y="283836"/>
                  <a:pt x="6284957" y="279330"/>
                  <a:pt x="6284957" y="274415"/>
                </a:cubicBezTo>
                <a:cubicBezTo>
                  <a:pt x="6284957" y="269773"/>
                  <a:pt x="6285230" y="265609"/>
                  <a:pt x="6285776" y="261923"/>
                </a:cubicBezTo>
                <a:cubicBezTo>
                  <a:pt x="6286322" y="258237"/>
                  <a:pt x="6287142" y="255848"/>
                  <a:pt x="6288233" y="254756"/>
                </a:cubicBezTo>
                <a:cubicBezTo>
                  <a:pt x="6286595" y="253117"/>
                  <a:pt x="6285776" y="248612"/>
                  <a:pt x="6285776" y="241240"/>
                </a:cubicBezTo>
                <a:cubicBezTo>
                  <a:pt x="6285776" y="232775"/>
                  <a:pt x="6286732" y="226632"/>
                  <a:pt x="6288643" y="222809"/>
                </a:cubicBezTo>
                <a:cubicBezTo>
                  <a:pt x="6287278" y="220624"/>
                  <a:pt x="6286049" y="217757"/>
                  <a:pt x="6284957" y="214208"/>
                </a:cubicBezTo>
                <a:cubicBezTo>
                  <a:pt x="6283864" y="210658"/>
                  <a:pt x="6283319" y="207382"/>
                  <a:pt x="6283319" y="204378"/>
                </a:cubicBezTo>
                <a:cubicBezTo>
                  <a:pt x="6283319" y="201647"/>
                  <a:pt x="6283592" y="199736"/>
                  <a:pt x="6284138" y="198644"/>
                </a:cubicBezTo>
                <a:cubicBezTo>
                  <a:pt x="6281954" y="191545"/>
                  <a:pt x="6280861" y="185811"/>
                  <a:pt x="6280861" y="181442"/>
                </a:cubicBezTo>
                <a:cubicBezTo>
                  <a:pt x="6280861" y="176800"/>
                  <a:pt x="6281954" y="172022"/>
                  <a:pt x="6284138" y="167107"/>
                </a:cubicBezTo>
                <a:cubicBezTo>
                  <a:pt x="6283592" y="163011"/>
                  <a:pt x="6284547" y="159871"/>
                  <a:pt x="6287004" y="157686"/>
                </a:cubicBezTo>
                <a:cubicBezTo>
                  <a:pt x="6289462" y="155502"/>
                  <a:pt x="6293012" y="154410"/>
                  <a:pt x="6297654" y="154410"/>
                </a:cubicBezTo>
                <a:close/>
                <a:moveTo>
                  <a:pt x="2563854" y="154410"/>
                </a:moveTo>
                <a:cubicBezTo>
                  <a:pt x="2576414" y="154410"/>
                  <a:pt x="2582694" y="162055"/>
                  <a:pt x="2582694" y="177346"/>
                </a:cubicBezTo>
                <a:cubicBezTo>
                  <a:pt x="2585152" y="178984"/>
                  <a:pt x="2586995" y="181237"/>
                  <a:pt x="2588224" y="184104"/>
                </a:cubicBezTo>
                <a:cubicBezTo>
                  <a:pt x="2589453" y="186971"/>
                  <a:pt x="2590067" y="190179"/>
                  <a:pt x="2590067" y="193729"/>
                </a:cubicBezTo>
                <a:cubicBezTo>
                  <a:pt x="2590067" y="199463"/>
                  <a:pt x="2588702" y="204378"/>
                  <a:pt x="2585971" y="208474"/>
                </a:cubicBezTo>
                <a:cubicBezTo>
                  <a:pt x="2587064" y="210112"/>
                  <a:pt x="2587950" y="212569"/>
                  <a:pt x="2588634" y="215846"/>
                </a:cubicBezTo>
                <a:cubicBezTo>
                  <a:pt x="2589316" y="219123"/>
                  <a:pt x="2589657" y="222399"/>
                  <a:pt x="2589657" y="225676"/>
                </a:cubicBezTo>
                <a:cubicBezTo>
                  <a:pt x="2589657" y="230045"/>
                  <a:pt x="2588974" y="233048"/>
                  <a:pt x="2587609" y="234687"/>
                </a:cubicBezTo>
                <a:cubicBezTo>
                  <a:pt x="2588702" y="236052"/>
                  <a:pt x="2589248" y="238919"/>
                  <a:pt x="2589248" y="243288"/>
                </a:cubicBezTo>
                <a:cubicBezTo>
                  <a:pt x="2589248" y="247383"/>
                  <a:pt x="2588770" y="251752"/>
                  <a:pt x="2587814" y="256394"/>
                </a:cubicBezTo>
                <a:cubicBezTo>
                  <a:pt x="2586859" y="261036"/>
                  <a:pt x="2585835" y="264176"/>
                  <a:pt x="2584742" y="265814"/>
                </a:cubicBezTo>
                <a:cubicBezTo>
                  <a:pt x="2586927" y="266633"/>
                  <a:pt x="2588634" y="269227"/>
                  <a:pt x="2589862" y="273596"/>
                </a:cubicBezTo>
                <a:cubicBezTo>
                  <a:pt x="2591091" y="277965"/>
                  <a:pt x="2591705" y="282743"/>
                  <a:pt x="2591705" y="287931"/>
                </a:cubicBezTo>
                <a:cubicBezTo>
                  <a:pt x="2591705" y="293938"/>
                  <a:pt x="2590749" y="297898"/>
                  <a:pt x="2588838" y="299809"/>
                </a:cubicBezTo>
                <a:cubicBezTo>
                  <a:pt x="2590477" y="303905"/>
                  <a:pt x="2591296" y="307864"/>
                  <a:pt x="2591296" y="311687"/>
                </a:cubicBezTo>
                <a:cubicBezTo>
                  <a:pt x="2591296" y="316602"/>
                  <a:pt x="2590067" y="320697"/>
                  <a:pt x="2587609" y="323974"/>
                </a:cubicBezTo>
                <a:cubicBezTo>
                  <a:pt x="2589521" y="328616"/>
                  <a:pt x="2590477" y="334077"/>
                  <a:pt x="2590477" y="340357"/>
                </a:cubicBezTo>
                <a:cubicBezTo>
                  <a:pt x="2590477" y="345545"/>
                  <a:pt x="2589657" y="349777"/>
                  <a:pt x="2588019" y="353054"/>
                </a:cubicBezTo>
                <a:cubicBezTo>
                  <a:pt x="2588838" y="355511"/>
                  <a:pt x="2589248" y="357832"/>
                  <a:pt x="2589248" y="360016"/>
                </a:cubicBezTo>
                <a:cubicBezTo>
                  <a:pt x="2589248" y="364931"/>
                  <a:pt x="2587473" y="368822"/>
                  <a:pt x="2583923" y="371689"/>
                </a:cubicBezTo>
                <a:cubicBezTo>
                  <a:pt x="2580374" y="374556"/>
                  <a:pt x="2576141" y="375990"/>
                  <a:pt x="2571226" y="375990"/>
                </a:cubicBezTo>
                <a:cubicBezTo>
                  <a:pt x="2566585" y="375990"/>
                  <a:pt x="2562625" y="374556"/>
                  <a:pt x="2559349" y="371689"/>
                </a:cubicBezTo>
                <a:cubicBezTo>
                  <a:pt x="2556072" y="368822"/>
                  <a:pt x="2554570" y="364931"/>
                  <a:pt x="2554843" y="360016"/>
                </a:cubicBezTo>
                <a:cubicBezTo>
                  <a:pt x="2553478" y="358378"/>
                  <a:pt x="2552386" y="355784"/>
                  <a:pt x="2551567" y="352235"/>
                </a:cubicBezTo>
                <a:cubicBezTo>
                  <a:pt x="2550748" y="348685"/>
                  <a:pt x="2550338" y="344999"/>
                  <a:pt x="2550338" y="341176"/>
                </a:cubicBezTo>
                <a:cubicBezTo>
                  <a:pt x="2550338" y="334077"/>
                  <a:pt x="2551840" y="329435"/>
                  <a:pt x="2554843" y="327251"/>
                </a:cubicBezTo>
                <a:cubicBezTo>
                  <a:pt x="2552659" y="323701"/>
                  <a:pt x="2551567" y="318376"/>
                  <a:pt x="2551567" y="311277"/>
                </a:cubicBezTo>
                <a:cubicBezTo>
                  <a:pt x="2551567" y="304178"/>
                  <a:pt x="2552523" y="298990"/>
                  <a:pt x="2554434" y="295713"/>
                </a:cubicBezTo>
                <a:cubicBezTo>
                  <a:pt x="2553342" y="294621"/>
                  <a:pt x="2552523" y="292027"/>
                  <a:pt x="2551976" y="287931"/>
                </a:cubicBezTo>
                <a:cubicBezTo>
                  <a:pt x="2551430" y="283836"/>
                  <a:pt x="2551158" y="279330"/>
                  <a:pt x="2551158" y="274415"/>
                </a:cubicBezTo>
                <a:cubicBezTo>
                  <a:pt x="2551158" y="269773"/>
                  <a:pt x="2551430" y="265609"/>
                  <a:pt x="2551976" y="261923"/>
                </a:cubicBezTo>
                <a:cubicBezTo>
                  <a:pt x="2552523" y="258237"/>
                  <a:pt x="2553342" y="255848"/>
                  <a:pt x="2554434" y="254756"/>
                </a:cubicBezTo>
                <a:cubicBezTo>
                  <a:pt x="2552796" y="253117"/>
                  <a:pt x="2551976" y="248612"/>
                  <a:pt x="2551976" y="241240"/>
                </a:cubicBezTo>
                <a:cubicBezTo>
                  <a:pt x="2551976" y="232775"/>
                  <a:pt x="2552932" y="226632"/>
                  <a:pt x="2554843" y="222809"/>
                </a:cubicBezTo>
                <a:cubicBezTo>
                  <a:pt x="2553478" y="220624"/>
                  <a:pt x="2552250" y="217757"/>
                  <a:pt x="2551158" y="214208"/>
                </a:cubicBezTo>
                <a:cubicBezTo>
                  <a:pt x="2550065" y="210658"/>
                  <a:pt x="2549519" y="207382"/>
                  <a:pt x="2549519" y="204378"/>
                </a:cubicBezTo>
                <a:cubicBezTo>
                  <a:pt x="2549519" y="201647"/>
                  <a:pt x="2549793" y="199736"/>
                  <a:pt x="2550338" y="198644"/>
                </a:cubicBezTo>
                <a:cubicBezTo>
                  <a:pt x="2548154" y="191545"/>
                  <a:pt x="2547062" y="185811"/>
                  <a:pt x="2547062" y="181442"/>
                </a:cubicBezTo>
                <a:cubicBezTo>
                  <a:pt x="2547062" y="176800"/>
                  <a:pt x="2548154" y="172022"/>
                  <a:pt x="2550338" y="167107"/>
                </a:cubicBezTo>
                <a:cubicBezTo>
                  <a:pt x="2549793" y="163011"/>
                  <a:pt x="2550748" y="159871"/>
                  <a:pt x="2553205" y="157686"/>
                </a:cubicBezTo>
                <a:cubicBezTo>
                  <a:pt x="2555663" y="155502"/>
                  <a:pt x="2559212" y="154410"/>
                  <a:pt x="2563854" y="154410"/>
                </a:cubicBezTo>
                <a:close/>
                <a:moveTo>
                  <a:pt x="544554" y="154410"/>
                </a:moveTo>
                <a:cubicBezTo>
                  <a:pt x="557114" y="154410"/>
                  <a:pt x="563395" y="162055"/>
                  <a:pt x="563395" y="177346"/>
                </a:cubicBezTo>
                <a:cubicBezTo>
                  <a:pt x="565852" y="178984"/>
                  <a:pt x="567695" y="181237"/>
                  <a:pt x="568924" y="184104"/>
                </a:cubicBezTo>
                <a:cubicBezTo>
                  <a:pt x="570153" y="186971"/>
                  <a:pt x="570767" y="190179"/>
                  <a:pt x="570767" y="193729"/>
                </a:cubicBezTo>
                <a:cubicBezTo>
                  <a:pt x="570767" y="199463"/>
                  <a:pt x="569402" y="204378"/>
                  <a:pt x="566671" y="208474"/>
                </a:cubicBezTo>
                <a:cubicBezTo>
                  <a:pt x="567763" y="210112"/>
                  <a:pt x="568651" y="212569"/>
                  <a:pt x="569333" y="215846"/>
                </a:cubicBezTo>
                <a:cubicBezTo>
                  <a:pt x="570016" y="219123"/>
                  <a:pt x="570357" y="222399"/>
                  <a:pt x="570357" y="225676"/>
                </a:cubicBezTo>
                <a:cubicBezTo>
                  <a:pt x="570357" y="230045"/>
                  <a:pt x="569675" y="233048"/>
                  <a:pt x="568309" y="234687"/>
                </a:cubicBezTo>
                <a:cubicBezTo>
                  <a:pt x="569402" y="236052"/>
                  <a:pt x="569948" y="238919"/>
                  <a:pt x="569948" y="243288"/>
                </a:cubicBezTo>
                <a:cubicBezTo>
                  <a:pt x="569948" y="247383"/>
                  <a:pt x="569470" y="251752"/>
                  <a:pt x="568514" y="256394"/>
                </a:cubicBezTo>
                <a:cubicBezTo>
                  <a:pt x="567559" y="261036"/>
                  <a:pt x="566535" y="264176"/>
                  <a:pt x="565442" y="265814"/>
                </a:cubicBezTo>
                <a:cubicBezTo>
                  <a:pt x="567627" y="266633"/>
                  <a:pt x="569333" y="269227"/>
                  <a:pt x="570562" y="273596"/>
                </a:cubicBezTo>
                <a:cubicBezTo>
                  <a:pt x="571791" y="277965"/>
                  <a:pt x="572405" y="282743"/>
                  <a:pt x="572405" y="287931"/>
                </a:cubicBezTo>
                <a:cubicBezTo>
                  <a:pt x="572405" y="293938"/>
                  <a:pt x="571450" y="297898"/>
                  <a:pt x="569538" y="299809"/>
                </a:cubicBezTo>
                <a:cubicBezTo>
                  <a:pt x="571177" y="303905"/>
                  <a:pt x="571996" y="307864"/>
                  <a:pt x="571996" y="311687"/>
                </a:cubicBezTo>
                <a:cubicBezTo>
                  <a:pt x="571996" y="316602"/>
                  <a:pt x="570767" y="320697"/>
                  <a:pt x="568309" y="323974"/>
                </a:cubicBezTo>
                <a:cubicBezTo>
                  <a:pt x="570221" y="328616"/>
                  <a:pt x="571177" y="334077"/>
                  <a:pt x="571177" y="340357"/>
                </a:cubicBezTo>
                <a:cubicBezTo>
                  <a:pt x="571177" y="345545"/>
                  <a:pt x="570357" y="349777"/>
                  <a:pt x="568719" y="353054"/>
                </a:cubicBezTo>
                <a:cubicBezTo>
                  <a:pt x="569538" y="355511"/>
                  <a:pt x="569948" y="357832"/>
                  <a:pt x="569948" y="360016"/>
                </a:cubicBezTo>
                <a:cubicBezTo>
                  <a:pt x="569948" y="364931"/>
                  <a:pt x="568173" y="368822"/>
                  <a:pt x="564623" y="371689"/>
                </a:cubicBezTo>
                <a:cubicBezTo>
                  <a:pt x="561074" y="374556"/>
                  <a:pt x="556841" y="375990"/>
                  <a:pt x="551927" y="375990"/>
                </a:cubicBezTo>
                <a:cubicBezTo>
                  <a:pt x="547285" y="375990"/>
                  <a:pt x="543325" y="374556"/>
                  <a:pt x="540049" y="371689"/>
                </a:cubicBezTo>
                <a:cubicBezTo>
                  <a:pt x="536772" y="368822"/>
                  <a:pt x="535270" y="364931"/>
                  <a:pt x="535543" y="360016"/>
                </a:cubicBezTo>
                <a:cubicBezTo>
                  <a:pt x="534178" y="358378"/>
                  <a:pt x="533086" y="355784"/>
                  <a:pt x="532267" y="352235"/>
                </a:cubicBezTo>
                <a:cubicBezTo>
                  <a:pt x="531448" y="348685"/>
                  <a:pt x="531038" y="344999"/>
                  <a:pt x="531038" y="341176"/>
                </a:cubicBezTo>
                <a:cubicBezTo>
                  <a:pt x="531038" y="334077"/>
                  <a:pt x="532540" y="329435"/>
                  <a:pt x="535543" y="327251"/>
                </a:cubicBezTo>
                <a:cubicBezTo>
                  <a:pt x="533359" y="323701"/>
                  <a:pt x="532267" y="318376"/>
                  <a:pt x="532267" y="311277"/>
                </a:cubicBezTo>
                <a:cubicBezTo>
                  <a:pt x="532267" y="304178"/>
                  <a:pt x="533223" y="298990"/>
                  <a:pt x="535134" y="295713"/>
                </a:cubicBezTo>
                <a:cubicBezTo>
                  <a:pt x="534042" y="294621"/>
                  <a:pt x="533223" y="292027"/>
                  <a:pt x="532676" y="287931"/>
                </a:cubicBezTo>
                <a:cubicBezTo>
                  <a:pt x="532130" y="283836"/>
                  <a:pt x="531857" y="279330"/>
                  <a:pt x="531857" y="274415"/>
                </a:cubicBezTo>
                <a:cubicBezTo>
                  <a:pt x="531857" y="269773"/>
                  <a:pt x="532130" y="265609"/>
                  <a:pt x="532676" y="261923"/>
                </a:cubicBezTo>
                <a:cubicBezTo>
                  <a:pt x="533223" y="258237"/>
                  <a:pt x="534042" y="255848"/>
                  <a:pt x="535134" y="254756"/>
                </a:cubicBezTo>
                <a:cubicBezTo>
                  <a:pt x="533496" y="253117"/>
                  <a:pt x="532676" y="248612"/>
                  <a:pt x="532676" y="241240"/>
                </a:cubicBezTo>
                <a:cubicBezTo>
                  <a:pt x="532676" y="232775"/>
                  <a:pt x="533632" y="226632"/>
                  <a:pt x="535543" y="222809"/>
                </a:cubicBezTo>
                <a:cubicBezTo>
                  <a:pt x="534178" y="220624"/>
                  <a:pt x="532949" y="217757"/>
                  <a:pt x="531857" y="214208"/>
                </a:cubicBezTo>
                <a:cubicBezTo>
                  <a:pt x="530765" y="210658"/>
                  <a:pt x="530219" y="207382"/>
                  <a:pt x="530219" y="204378"/>
                </a:cubicBezTo>
                <a:cubicBezTo>
                  <a:pt x="530219" y="201647"/>
                  <a:pt x="530492" y="199736"/>
                  <a:pt x="531038" y="198644"/>
                </a:cubicBezTo>
                <a:cubicBezTo>
                  <a:pt x="528854" y="191545"/>
                  <a:pt x="527762" y="185811"/>
                  <a:pt x="527762" y="181442"/>
                </a:cubicBezTo>
                <a:cubicBezTo>
                  <a:pt x="527762" y="176800"/>
                  <a:pt x="528854" y="172022"/>
                  <a:pt x="531038" y="167107"/>
                </a:cubicBezTo>
                <a:cubicBezTo>
                  <a:pt x="530492" y="163011"/>
                  <a:pt x="531448" y="159871"/>
                  <a:pt x="533905" y="157686"/>
                </a:cubicBezTo>
                <a:cubicBezTo>
                  <a:pt x="536363" y="155502"/>
                  <a:pt x="539912" y="154410"/>
                  <a:pt x="544554" y="154410"/>
                </a:cubicBezTo>
                <a:close/>
                <a:moveTo>
                  <a:pt x="6157522" y="154000"/>
                </a:moveTo>
                <a:cubicBezTo>
                  <a:pt x="6162164" y="154000"/>
                  <a:pt x="6166328" y="155092"/>
                  <a:pt x="6170014" y="157277"/>
                </a:cubicBezTo>
                <a:cubicBezTo>
                  <a:pt x="6173700" y="159461"/>
                  <a:pt x="6175953" y="162465"/>
                  <a:pt x="6176772" y="166288"/>
                </a:cubicBezTo>
                <a:cubicBezTo>
                  <a:pt x="6181141" y="166288"/>
                  <a:pt x="6185783" y="167858"/>
                  <a:pt x="6190698" y="170998"/>
                </a:cubicBezTo>
                <a:cubicBezTo>
                  <a:pt x="6195612" y="174138"/>
                  <a:pt x="6198480" y="177346"/>
                  <a:pt x="6199299" y="180623"/>
                </a:cubicBezTo>
                <a:cubicBezTo>
                  <a:pt x="6205852" y="182534"/>
                  <a:pt x="6212200" y="186698"/>
                  <a:pt x="6218344" y="193115"/>
                </a:cubicBezTo>
                <a:cubicBezTo>
                  <a:pt x="6224488" y="199531"/>
                  <a:pt x="6227559" y="206016"/>
                  <a:pt x="6227559" y="212569"/>
                </a:cubicBezTo>
                <a:cubicBezTo>
                  <a:pt x="6227559" y="213662"/>
                  <a:pt x="6227286" y="215300"/>
                  <a:pt x="6226740" y="217484"/>
                </a:cubicBezTo>
                <a:cubicBezTo>
                  <a:pt x="6238481" y="219942"/>
                  <a:pt x="6243806" y="231820"/>
                  <a:pt x="6242714" y="253117"/>
                </a:cubicBezTo>
                <a:cubicBezTo>
                  <a:pt x="6245171" y="257213"/>
                  <a:pt x="6246400" y="261582"/>
                  <a:pt x="6246400" y="266224"/>
                </a:cubicBezTo>
                <a:cubicBezTo>
                  <a:pt x="6246400" y="271685"/>
                  <a:pt x="6244625" y="277146"/>
                  <a:pt x="6241075" y="282607"/>
                </a:cubicBezTo>
                <a:cubicBezTo>
                  <a:pt x="6241894" y="285064"/>
                  <a:pt x="6242304" y="287385"/>
                  <a:pt x="6242304" y="289570"/>
                </a:cubicBezTo>
                <a:cubicBezTo>
                  <a:pt x="6242304" y="292846"/>
                  <a:pt x="6241621" y="295986"/>
                  <a:pt x="6240256" y="298990"/>
                </a:cubicBezTo>
                <a:cubicBezTo>
                  <a:pt x="6238890" y="301993"/>
                  <a:pt x="6237116" y="304314"/>
                  <a:pt x="6234932" y="305953"/>
                </a:cubicBezTo>
                <a:cubicBezTo>
                  <a:pt x="6235205" y="310321"/>
                  <a:pt x="6234454" y="313871"/>
                  <a:pt x="6232679" y="316602"/>
                </a:cubicBezTo>
                <a:cubicBezTo>
                  <a:pt x="6230904" y="319332"/>
                  <a:pt x="6227696" y="323018"/>
                  <a:pt x="6223054" y="327660"/>
                </a:cubicBezTo>
                <a:cubicBezTo>
                  <a:pt x="6223327" y="328752"/>
                  <a:pt x="6223464" y="330391"/>
                  <a:pt x="6223464" y="332575"/>
                </a:cubicBezTo>
                <a:cubicBezTo>
                  <a:pt x="6223464" y="340766"/>
                  <a:pt x="6218821" y="346091"/>
                  <a:pt x="6209538" y="348548"/>
                </a:cubicBezTo>
                <a:cubicBezTo>
                  <a:pt x="6208719" y="352917"/>
                  <a:pt x="6206466" y="356467"/>
                  <a:pt x="6202780" y="359197"/>
                </a:cubicBezTo>
                <a:cubicBezTo>
                  <a:pt x="6199094" y="361928"/>
                  <a:pt x="6194657" y="363293"/>
                  <a:pt x="6189469" y="363293"/>
                </a:cubicBezTo>
                <a:cubicBezTo>
                  <a:pt x="6185100" y="369300"/>
                  <a:pt x="6179775" y="372304"/>
                  <a:pt x="6173496" y="372304"/>
                </a:cubicBezTo>
                <a:cubicBezTo>
                  <a:pt x="6171584" y="372304"/>
                  <a:pt x="6170082" y="372167"/>
                  <a:pt x="6168990" y="371894"/>
                </a:cubicBezTo>
                <a:cubicBezTo>
                  <a:pt x="6165714" y="375171"/>
                  <a:pt x="6160662" y="376809"/>
                  <a:pt x="6153836" y="376809"/>
                </a:cubicBezTo>
                <a:cubicBezTo>
                  <a:pt x="6148648" y="376809"/>
                  <a:pt x="6144415" y="375990"/>
                  <a:pt x="6141139" y="374352"/>
                </a:cubicBezTo>
                <a:cubicBezTo>
                  <a:pt x="6136224" y="375444"/>
                  <a:pt x="6131855" y="375990"/>
                  <a:pt x="6128033" y="375990"/>
                </a:cubicBezTo>
                <a:cubicBezTo>
                  <a:pt x="6117384" y="375990"/>
                  <a:pt x="6109738" y="373259"/>
                  <a:pt x="6105096" y="367798"/>
                </a:cubicBezTo>
                <a:cubicBezTo>
                  <a:pt x="6104004" y="368071"/>
                  <a:pt x="6102502" y="368208"/>
                  <a:pt x="6100591" y="368208"/>
                </a:cubicBezTo>
                <a:cubicBezTo>
                  <a:pt x="6094311" y="368208"/>
                  <a:pt x="6089533" y="365341"/>
                  <a:pt x="6086256" y="359607"/>
                </a:cubicBezTo>
                <a:cubicBezTo>
                  <a:pt x="6083526" y="359880"/>
                  <a:pt x="6080044" y="358446"/>
                  <a:pt x="6075812" y="355306"/>
                </a:cubicBezTo>
                <a:cubicBezTo>
                  <a:pt x="6071579" y="352166"/>
                  <a:pt x="6069736" y="349095"/>
                  <a:pt x="6070283" y="346091"/>
                </a:cubicBezTo>
                <a:cubicBezTo>
                  <a:pt x="6065914" y="344999"/>
                  <a:pt x="6062296" y="342337"/>
                  <a:pt x="6059429" y="338104"/>
                </a:cubicBezTo>
                <a:cubicBezTo>
                  <a:pt x="6056562" y="333872"/>
                  <a:pt x="6055264" y="329025"/>
                  <a:pt x="6055538" y="323564"/>
                </a:cubicBezTo>
                <a:cubicBezTo>
                  <a:pt x="6052534" y="322472"/>
                  <a:pt x="6050214" y="320288"/>
                  <a:pt x="6048575" y="317011"/>
                </a:cubicBezTo>
                <a:cubicBezTo>
                  <a:pt x="6046937" y="313735"/>
                  <a:pt x="6046118" y="310048"/>
                  <a:pt x="6046118" y="305953"/>
                </a:cubicBezTo>
                <a:cubicBezTo>
                  <a:pt x="6046118" y="301584"/>
                  <a:pt x="6046800" y="298444"/>
                  <a:pt x="6048166" y="296532"/>
                </a:cubicBezTo>
                <a:cubicBezTo>
                  <a:pt x="6045162" y="291891"/>
                  <a:pt x="6043660" y="286566"/>
                  <a:pt x="6043660" y="280559"/>
                </a:cubicBezTo>
                <a:cubicBezTo>
                  <a:pt x="6043660" y="274279"/>
                  <a:pt x="6045571" y="269227"/>
                  <a:pt x="6049395" y="265405"/>
                </a:cubicBezTo>
                <a:cubicBezTo>
                  <a:pt x="6046391" y="263220"/>
                  <a:pt x="6044889" y="259944"/>
                  <a:pt x="6044889" y="255575"/>
                </a:cubicBezTo>
                <a:cubicBezTo>
                  <a:pt x="6044889" y="252844"/>
                  <a:pt x="6045571" y="250114"/>
                  <a:pt x="6046937" y="247383"/>
                </a:cubicBezTo>
                <a:cubicBezTo>
                  <a:pt x="6048302" y="244653"/>
                  <a:pt x="6050076" y="242742"/>
                  <a:pt x="6052261" y="241649"/>
                </a:cubicBezTo>
                <a:cubicBezTo>
                  <a:pt x="6051715" y="237827"/>
                  <a:pt x="6052193" y="234209"/>
                  <a:pt x="6053695" y="230796"/>
                </a:cubicBezTo>
                <a:cubicBezTo>
                  <a:pt x="6055196" y="227382"/>
                  <a:pt x="6057313" y="224857"/>
                  <a:pt x="6060043" y="223218"/>
                </a:cubicBezTo>
                <a:cubicBezTo>
                  <a:pt x="6059497" y="222399"/>
                  <a:pt x="6059224" y="221171"/>
                  <a:pt x="6059224" y="219532"/>
                </a:cubicBezTo>
                <a:cubicBezTo>
                  <a:pt x="6059224" y="217075"/>
                  <a:pt x="6060111" y="214617"/>
                  <a:pt x="6061886" y="212160"/>
                </a:cubicBezTo>
                <a:cubicBezTo>
                  <a:pt x="6063661" y="209702"/>
                  <a:pt x="6065641" y="208201"/>
                  <a:pt x="6067825" y="207655"/>
                </a:cubicBezTo>
                <a:cubicBezTo>
                  <a:pt x="6067552" y="206835"/>
                  <a:pt x="6067415" y="205743"/>
                  <a:pt x="6067415" y="204378"/>
                </a:cubicBezTo>
                <a:cubicBezTo>
                  <a:pt x="6067415" y="198644"/>
                  <a:pt x="6069600" y="193661"/>
                  <a:pt x="6073969" y="189428"/>
                </a:cubicBezTo>
                <a:cubicBezTo>
                  <a:pt x="6078338" y="185196"/>
                  <a:pt x="6082570" y="183353"/>
                  <a:pt x="6086665" y="183899"/>
                </a:cubicBezTo>
                <a:cubicBezTo>
                  <a:pt x="6086665" y="180077"/>
                  <a:pt x="6088372" y="176868"/>
                  <a:pt x="6091786" y="174274"/>
                </a:cubicBezTo>
                <a:cubicBezTo>
                  <a:pt x="6095198" y="171680"/>
                  <a:pt x="6099635" y="170383"/>
                  <a:pt x="6105096" y="170383"/>
                </a:cubicBezTo>
                <a:cubicBezTo>
                  <a:pt x="6107554" y="170383"/>
                  <a:pt x="6109465" y="170520"/>
                  <a:pt x="6110830" y="170793"/>
                </a:cubicBezTo>
                <a:cubicBezTo>
                  <a:pt x="6112742" y="166697"/>
                  <a:pt x="6116018" y="163352"/>
                  <a:pt x="6120661" y="160758"/>
                </a:cubicBezTo>
                <a:cubicBezTo>
                  <a:pt x="6125302" y="158164"/>
                  <a:pt x="6130081" y="156867"/>
                  <a:pt x="6134996" y="156867"/>
                </a:cubicBezTo>
                <a:cubicBezTo>
                  <a:pt x="6138272" y="156867"/>
                  <a:pt x="6141002" y="157550"/>
                  <a:pt x="6143187" y="158915"/>
                </a:cubicBezTo>
                <a:cubicBezTo>
                  <a:pt x="6147009" y="155639"/>
                  <a:pt x="6151788" y="154000"/>
                  <a:pt x="6157522" y="154000"/>
                </a:cubicBezTo>
                <a:close/>
                <a:moveTo>
                  <a:pt x="404422" y="154000"/>
                </a:moveTo>
                <a:cubicBezTo>
                  <a:pt x="409064" y="154000"/>
                  <a:pt x="413228" y="155092"/>
                  <a:pt x="416914" y="157277"/>
                </a:cubicBezTo>
                <a:cubicBezTo>
                  <a:pt x="420601" y="159461"/>
                  <a:pt x="422853" y="162465"/>
                  <a:pt x="423672" y="166288"/>
                </a:cubicBezTo>
                <a:cubicBezTo>
                  <a:pt x="428041" y="166288"/>
                  <a:pt x="432683" y="167858"/>
                  <a:pt x="437598" y="170998"/>
                </a:cubicBezTo>
                <a:cubicBezTo>
                  <a:pt x="442513" y="174138"/>
                  <a:pt x="445380" y="177346"/>
                  <a:pt x="446199" y="180623"/>
                </a:cubicBezTo>
                <a:cubicBezTo>
                  <a:pt x="452752" y="182534"/>
                  <a:pt x="459101" y="186698"/>
                  <a:pt x="465244" y="193115"/>
                </a:cubicBezTo>
                <a:cubicBezTo>
                  <a:pt x="471388" y="199531"/>
                  <a:pt x="474460" y="206016"/>
                  <a:pt x="474460" y="212569"/>
                </a:cubicBezTo>
                <a:cubicBezTo>
                  <a:pt x="474460" y="213662"/>
                  <a:pt x="474187" y="215300"/>
                  <a:pt x="473640" y="217484"/>
                </a:cubicBezTo>
                <a:cubicBezTo>
                  <a:pt x="485382" y="219942"/>
                  <a:pt x="490706" y="231820"/>
                  <a:pt x="489614" y="253117"/>
                </a:cubicBezTo>
                <a:cubicBezTo>
                  <a:pt x="492071" y="257213"/>
                  <a:pt x="493300" y="261582"/>
                  <a:pt x="493300" y="266224"/>
                </a:cubicBezTo>
                <a:cubicBezTo>
                  <a:pt x="493300" y="271685"/>
                  <a:pt x="491525" y="277146"/>
                  <a:pt x="487975" y="282607"/>
                </a:cubicBezTo>
                <a:cubicBezTo>
                  <a:pt x="488795" y="285064"/>
                  <a:pt x="489204" y="287385"/>
                  <a:pt x="489204" y="289570"/>
                </a:cubicBezTo>
                <a:cubicBezTo>
                  <a:pt x="489204" y="292846"/>
                  <a:pt x="488522" y="295986"/>
                  <a:pt x="487157" y="298990"/>
                </a:cubicBezTo>
                <a:cubicBezTo>
                  <a:pt x="485791" y="301993"/>
                  <a:pt x="484016" y="304314"/>
                  <a:pt x="481832" y="305953"/>
                </a:cubicBezTo>
                <a:cubicBezTo>
                  <a:pt x="482105" y="310321"/>
                  <a:pt x="481354" y="313871"/>
                  <a:pt x="479579" y="316602"/>
                </a:cubicBezTo>
                <a:cubicBezTo>
                  <a:pt x="477804" y="319332"/>
                  <a:pt x="474596" y="323018"/>
                  <a:pt x="469954" y="327660"/>
                </a:cubicBezTo>
                <a:cubicBezTo>
                  <a:pt x="470227" y="328752"/>
                  <a:pt x="470364" y="330391"/>
                  <a:pt x="470364" y="332575"/>
                </a:cubicBezTo>
                <a:cubicBezTo>
                  <a:pt x="470364" y="340766"/>
                  <a:pt x="465722" y="346091"/>
                  <a:pt x="456438" y="348548"/>
                </a:cubicBezTo>
                <a:cubicBezTo>
                  <a:pt x="455619" y="352917"/>
                  <a:pt x="453367" y="356467"/>
                  <a:pt x="449680" y="359197"/>
                </a:cubicBezTo>
                <a:cubicBezTo>
                  <a:pt x="445994" y="361928"/>
                  <a:pt x="441557" y="363293"/>
                  <a:pt x="436369" y="363293"/>
                </a:cubicBezTo>
                <a:cubicBezTo>
                  <a:pt x="432000" y="369300"/>
                  <a:pt x="426676" y="372304"/>
                  <a:pt x="420396" y="372304"/>
                </a:cubicBezTo>
                <a:cubicBezTo>
                  <a:pt x="418484" y="372304"/>
                  <a:pt x="416983" y="372167"/>
                  <a:pt x="415890" y="371894"/>
                </a:cubicBezTo>
                <a:cubicBezTo>
                  <a:pt x="412614" y="375171"/>
                  <a:pt x="407562" y="376809"/>
                  <a:pt x="400736" y="376809"/>
                </a:cubicBezTo>
                <a:cubicBezTo>
                  <a:pt x="395548" y="376809"/>
                  <a:pt x="391316" y="375990"/>
                  <a:pt x="388039" y="374352"/>
                </a:cubicBezTo>
                <a:cubicBezTo>
                  <a:pt x="383124" y="375444"/>
                  <a:pt x="378756" y="375990"/>
                  <a:pt x="374933" y="375990"/>
                </a:cubicBezTo>
                <a:cubicBezTo>
                  <a:pt x="364284" y="375990"/>
                  <a:pt x="356639" y="373259"/>
                  <a:pt x="351997" y="367798"/>
                </a:cubicBezTo>
                <a:cubicBezTo>
                  <a:pt x="350904" y="368071"/>
                  <a:pt x="349403" y="368208"/>
                  <a:pt x="347491" y="368208"/>
                </a:cubicBezTo>
                <a:cubicBezTo>
                  <a:pt x="341211" y="368208"/>
                  <a:pt x="336433" y="365341"/>
                  <a:pt x="333156" y="359607"/>
                </a:cubicBezTo>
                <a:cubicBezTo>
                  <a:pt x="330426" y="359880"/>
                  <a:pt x="326944" y="358446"/>
                  <a:pt x="322712" y="355306"/>
                </a:cubicBezTo>
                <a:cubicBezTo>
                  <a:pt x="318480" y="352166"/>
                  <a:pt x="316637" y="349095"/>
                  <a:pt x="317183" y="346091"/>
                </a:cubicBezTo>
                <a:cubicBezTo>
                  <a:pt x="312814" y="344999"/>
                  <a:pt x="309196" y="342337"/>
                  <a:pt x="306329" y="338104"/>
                </a:cubicBezTo>
                <a:cubicBezTo>
                  <a:pt x="303462" y="333872"/>
                  <a:pt x="302165" y="329025"/>
                  <a:pt x="302438" y="323564"/>
                </a:cubicBezTo>
                <a:cubicBezTo>
                  <a:pt x="299435" y="322472"/>
                  <a:pt x="297114" y="320288"/>
                  <a:pt x="295475" y="317011"/>
                </a:cubicBezTo>
                <a:cubicBezTo>
                  <a:pt x="293837" y="313735"/>
                  <a:pt x="293018" y="310048"/>
                  <a:pt x="293018" y="305953"/>
                </a:cubicBezTo>
                <a:cubicBezTo>
                  <a:pt x="293018" y="301584"/>
                  <a:pt x="293700" y="298444"/>
                  <a:pt x="295066" y="296532"/>
                </a:cubicBezTo>
                <a:cubicBezTo>
                  <a:pt x="292062" y="291891"/>
                  <a:pt x="290560" y="286566"/>
                  <a:pt x="290560" y="280559"/>
                </a:cubicBezTo>
                <a:cubicBezTo>
                  <a:pt x="290560" y="274279"/>
                  <a:pt x="292472" y="269227"/>
                  <a:pt x="296295" y="265405"/>
                </a:cubicBezTo>
                <a:cubicBezTo>
                  <a:pt x="293291" y="263220"/>
                  <a:pt x="291789" y="259944"/>
                  <a:pt x="291789" y="255575"/>
                </a:cubicBezTo>
                <a:cubicBezTo>
                  <a:pt x="291789" y="252844"/>
                  <a:pt x="292472" y="250114"/>
                  <a:pt x="293837" y="247383"/>
                </a:cubicBezTo>
                <a:cubicBezTo>
                  <a:pt x="295202" y="244653"/>
                  <a:pt x="296977" y="242742"/>
                  <a:pt x="299162" y="241649"/>
                </a:cubicBezTo>
                <a:cubicBezTo>
                  <a:pt x="298615" y="237827"/>
                  <a:pt x="299093" y="234209"/>
                  <a:pt x="300595" y="230796"/>
                </a:cubicBezTo>
                <a:cubicBezTo>
                  <a:pt x="302097" y="227382"/>
                  <a:pt x="304213" y="224857"/>
                  <a:pt x="306943" y="223218"/>
                </a:cubicBezTo>
                <a:cubicBezTo>
                  <a:pt x="306397" y="222399"/>
                  <a:pt x="306124" y="221171"/>
                  <a:pt x="306124" y="219532"/>
                </a:cubicBezTo>
                <a:cubicBezTo>
                  <a:pt x="306124" y="217075"/>
                  <a:pt x="307012" y="214617"/>
                  <a:pt x="308787" y="212160"/>
                </a:cubicBezTo>
                <a:cubicBezTo>
                  <a:pt x="310561" y="209702"/>
                  <a:pt x="312541" y="208201"/>
                  <a:pt x="314725" y="207655"/>
                </a:cubicBezTo>
                <a:cubicBezTo>
                  <a:pt x="314452" y="206835"/>
                  <a:pt x="314316" y="205743"/>
                  <a:pt x="314316" y="204378"/>
                </a:cubicBezTo>
                <a:cubicBezTo>
                  <a:pt x="314316" y="198644"/>
                  <a:pt x="316500" y="193661"/>
                  <a:pt x="320869" y="189428"/>
                </a:cubicBezTo>
                <a:cubicBezTo>
                  <a:pt x="325238" y="185196"/>
                  <a:pt x="329470" y="183353"/>
                  <a:pt x="333566" y="183899"/>
                </a:cubicBezTo>
                <a:cubicBezTo>
                  <a:pt x="333566" y="180077"/>
                  <a:pt x="335272" y="176868"/>
                  <a:pt x="338686" y="174274"/>
                </a:cubicBezTo>
                <a:cubicBezTo>
                  <a:pt x="342099" y="171680"/>
                  <a:pt x="346536" y="170383"/>
                  <a:pt x="351997" y="170383"/>
                </a:cubicBezTo>
                <a:cubicBezTo>
                  <a:pt x="354454" y="170383"/>
                  <a:pt x="356365" y="170520"/>
                  <a:pt x="357731" y="170793"/>
                </a:cubicBezTo>
                <a:cubicBezTo>
                  <a:pt x="359642" y="166697"/>
                  <a:pt x="362919" y="163352"/>
                  <a:pt x="367561" y="160758"/>
                </a:cubicBezTo>
                <a:cubicBezTo>
                  <a:pt x="372202" y="158164"/>
                  <a:pt x="376981" y="156867"/>
                  <a:pt x="381896" y="156867"/>
                </a:cubicBezTo>
                <a:cubicBezTo>
                  <a:pt x="385172" y="156867"/>
                  <a:pt x="387903" y="157550"/>
                  <a:pt x="390087" y="158915"/>
                </a:cubicBezTo>
                <a:cubicBezTo>
                  <a:pt x="393910" y="155639"/>
                  <a:pt x="398688" y="154000"/>
                  <a:pt x="404422" y="154000"/>
                </a:cubicBezTo>
                <a:close/>
                <a:moveTo>
                  <a:pt x="5481761" y="153591"/>
                </a:moveTo>
                <a:cubicBezTo>
                  <a:pt x="5483127" y="153591"/>
                  <a:pt x="5484901" y="153864"/>
                  <a:pt x="5487086" y="154410"/>
                </a:cubicBezTo>
                <a:lnTo>
                  <a:pt x="5490772" y="154000"/>
                </a:lnTo>
                <a:cubicBezTo>
                  <a:pt x="5494049" y="154000"/>
                  <a:pt x="5496847" y="154615"/>
                  <a:pt x="5499168" y="155843"/>
                </a:cubicBezTo>
                <a:cubicBezTo>
                  <a:pt x="5501489" y="157072"/>
                  <a:pt x="5502513" y="158506"/>
                  <a:pt x="5502240" y="160144"/>
                </a:cubicBezTo>
                <a:cubicBezTo>
                  <a:pt x="5508247" y="160690"/>
                  <a:pt x="5513299" y="162055"/>
                  <a:pt x="5517394" y="164240"/>
                </a:cubicBezTo>
                <a:cubicBezTo>
                  <a:pt x="5521490" y="166424"/>
                  <a:pt x="5523948" y="170383"/>
                  <a:pt x="5524767" y="176117"/>
                </a:cubicBezTo>
                <a:cubicBezTo>
                  <a:pt x="5528316" y="175298"/>
                  <a:pt x="5532821" y="176186"/>
                  <a:pt x="5538283" y="178780"/>
                </a:cubicBezTo>
                <a:cubicBezTo>
                  <a:pt x="5543743" y="181374"/>
                  <a:pt x="5548454" y="185333"/>
                  <a:pt x="5552413" y="190657"/>
                </a:cubicBezTo>
                <a:cubicBezTo>
                  <a:pt x="5556372" y="195982"/>
                  <a:pt x="5558352" y="202194"/>
                  <a:pt x="5558352" y="209293"/>
                </a:cubicBezTo>
                <a:cubicBezTo>
                  <a:pt x="5558352" y="210931"/>
                  <a:pt x="5558079" y="213389"/>
                  <a:pt x="5557533" y="216665"/>
                </a:cubicBezTo>
                <a:cubicBezTo>
                  <a:pt x="5560536" y="218031"/>
                  <a:pt x="5563335" y="221307"/>
                  <a:pt x="5565929" y="226495"/>
                </a:cubicBezTo>
                <a:cubicBezTo>
                  <a:pt x="5568523" y="231683"/>
                  <a:pt x="5569820" y="237007"/>
                  <a:pt x="5569820" y="242468"/>
                </a:cubicBezTo>
                <a:cubicBezTo>
                  <a:pt x="5569820" y="251752"/>
                  <a:pt x="5565724" y="258032"/>
                  <a:pt x="5557533" y="261309"/>
                </a:cubicBezTo>
                <a:cubicBezTo>
                  <a:pt x="5555348" y="265132"/>
                  <a:pt x="5552413" y="268135"/>
                  <a:pt x="5548727" y="270320"/>
                </a:cubicBezTo>
                <a:cubicBezTo>
                  <a:pt x="5545040" y="272504"/>
                  <a:pt x="5541013" y="273596"/>
                  <a:pt x="5536644" y="273596"/>
                </a:cubicBezTo>
                <a:cubicBezTo>
                  <a:pt x="5533095" y="273596"/>
                  <a:pt x="5529408" y="272777"/>
                  <a:pt x="5525586" y="271139"/>
                </a:cubicBezTo>
                <a:cubicBezTo>
                  <a:pt x="5523401" y="272504"/>
                  <a:pt x="5520398" y="273733"/>
                  <a:pt x="5516575" y="274825"/>
                </a:cubicBezTo>
                <a:cubicBezTo>
                  <a:pt x="5512752" y="275917"/>
                  <a:pt x="5508930" y="276463"/>
                  <a:pt x="5505107" y="276463"/>
                </a:cubicBezTo>
                <a:cubicBezTo>
                  <a:pt x="5498554" y="276463"/>
                  <a:pt x="5494049" y="275098"/>
                  <a:pt x="5491591" y="272367"/>
                </a:cubicBezTo>
                <a:cubicBezTo>
                  <a:pt x="5488861" y="274552"/>
                  <a:pt x="5484492" y="275644"/>
                  <a:pt x="5478485" y="275644"/>
                </a:cubicBezTo>
                <a:cubicBezTo>
                  <a:pt x="5474116" y="275644"/>
                  <a:pt x="5470157" y="274825"/>
                  <a:pt x="5466607" y="273187"/>
                </a:cubicBezTo>
                <a:cubicBezTo>
                  <a:pt x="5462784" y="275098"/>
                  <a:pt x="5458415" y="276054"/>
                  <a:pt x="5453501" y="276054"/>
                </a:cubicBezTo>
                <a:cubicBezTo>
                  <a:pt x="5448858" y="276054"/>
                  <a:pt x="5445036" y="275371"/>
                  <a:pt x="5442033" y="274006"/>
                </a:cubicBezTo>
                <a:cubicBezTo>
                  <a:pt x="5439302" y="276463"/>
                  <a:pt x="5433704" y="277692"/>
                  <a:pt x="5425240" y="277692"/>
                </a:cubicBezTo>
                <a:cubicBezTo>
                  <a:pt x="5420598" y="277692"/>
                  <a:pt x="5417458" y="277282"/>
                  <a:pt x="5415820" y="276463"/>
                </a:cubicBezTo>
                <a:cubicBezTo>
                  <a:pt x="5416639" y="284382"/>
                  <a:pt x="5415547" y="290252"/>
                  <a:pt x="5412543" y="294075"/>
                </a:cubicBezTo>
                <a:cubicBezTo>
                  <a:pt x="5417731" y="299263"/>
                  <a:pt x="5419779" y="304860"/>
                  <a:pt x="5418687" y="310867"/>
                </a:cubicBezTo>
                <a:cubicBezTo>
                  <a:pt x="5418960" y="311141"/>
                  <a:pt x="5420461" y="312233"/>
                  <a:pt x="5423192" y="314144"/>
                </a:cubicBezTo>
                <a:cubicBezTo>
                  <a:pt x="5425922" y="316055"/>
                  <a:pt x="5427834" y="319196"/>
                  <a:pt x="5428926" y="323564"/>
                </a:cubicBezTo>
                <a:cubicBezTo>
                  <a:pt x="5431930" y="323564"/>
                  <a:pt x="5434728" y="324793"/>
                  <a:pt x="5437323" y="327251"/>
                </a:cubicBezTo>
                <a:cubicBezTo>
                  <a:pt x="5439916" y="329708"/>
                  <a:pt x="5441486" y="332165"/>
                  <a:pt x="5442033" y="334623"/>
                </a:cubicBezTo>
                <a:cubicBezTo>
                  <a:pt x="5443125" y="333531"/>
                  <a:pt x="5445309" y="332985"/>
                  <a:pt x="5448586" y="332985"/>
                </a:cubicBezTo>
                <a:cubicBezTo>
                  <a:pt x="5451043" y="332985"/>
                  <a:pt x="5453227" y="333394"/>
                  <a:pt x="5455139" y="334213"/>
                </a:cubicBezTo>
                <a:cubicBezTo>
                  <a:pt x="5457050" y="335032"/>
                  <a:pt x="5458142" y="335988"/>
                  <a:pt x="5458415" y="337080"/>
                </a:cubicBezTo>
                <a:cubicBezTo>
                  <a:pt x="5460326" y="335988"/>
                  <a:pt x="5462511" y="335442"/>
                  <a:pt x="5464969" y="335442"/>
                </a:cubicBezTo>
                <a:cubicBezTo>
                  <a:pt x="5468518" y="335442"/>
                  <a:pt x="5471795" y="336671"/>
                  <a:pt x="5474799" y="339128"/>
                </a:cubicBezTo>
                <a:cubicBezTo>
                  <a:pt x="5477529" y="338582"/>
                  <a:pt x="5479577" y="338309"/>
                  <a:pt x="5480942" y="338309"/>
                </a:cubicBezTo>
                <a:cubicBezTo>
                  <a:pt x="5483673" y="338309"/>
                  <a:pt x="5485993" y="338719"/>
                  <a:pt x="5487905" y="339538"/>
                </a:cubicBezTo>
                <a:cubicBezTo>
                  <a:pt x="5488724" y="337353"/>
                  <a:pt x="5490908" y="335237"/>
                  <a:pt x="5494458" y="333189"/>
                </a:cubicBezTo>
                <a:cubicBezTo>
                  <a:pt x="5498008" y="331141"/>
                  <a:pt x="5501694" y="330254"/>
                  <a:pt x="5505517" y="330527"/>
                </a:cubicBezTo>
                <a:cubicBezTo>
                  <a:pt x="5507701" y="327797"/>
                  <a:pt x="5510704" y="325612"/>
                  <a:pt x="5514527" y="323974"/>
                </a:cubicBezTo>
                <a:cubicBezTo>
                  <a:pt x="5518350" y="322336"/>
                  <a:pt x="5522173" y="321516"/>
                  <a:pt x="5525996" y="321516"/>
                </a:cubicBezTo>
                <a:cubicBezTo>
                  <a:pt x="5533368" y="321516"/>
                  <a:pt x="5538693" y="324520"/>
                  <a:pt x="5541969" y="330527"/>
                </a:cubicBezTo>
                <a:cubicBezTo>
                  <a:pt x="5543061" y="332712"/>
                  <a:pt x="5543607" y="335305"/>
                  <a:pt x="5543607" y="338309"/>
                </a:cubicBezTo>
                <a:cubicBezTo>
                  <a:pt x="5543607" y="344862"/>
                  <a:pt x="5540603" y="350050"/>
                  <a:pt x="5534596" y="353873"/>
                </a:cubicBezTo>
                <a:cubicBezTo>
                  <a:pt x="5533231" y="354692"/>
                  <a:pt x="5530910" y="356126"/>
                  <a:pt x="5527634" y="358173"/>
                </a:cubicBezTo>
                <a:cubicBezTo>
                  <a:pt x="5524357" y="360221"/>
                  <a:pt x="5521353" y="361791"/>
                  <a:pt x="5518623" y="362884"/>
                </a:cubicBezTo>
                <a:cubicBezTo>
                  <a:pt x="5515892" y="363976"/>
                  <a:pt x="5513435" y="364522"/>
                  <a:pt x="5511251" y="364522"/>
                </a:cubicBezTo>
                <a:cubicBezTo>
                  <a:pt x="5507155" y="369437"/>
                  <a:pt x="5501558" y="371894"/>
                  <a:pt x="5494458" y="371894"/>
                </a:cubicBezTo>
                <a:cubicBezTo>
                  <a:pt x="5491181" y="371894"/>
                  <a:pt x="5488724" y="371621"/>
                  <a:pt x="5487086" y="371075"/>
                </a:cubicBezTo>
                <a:cubicBezTo>
                  <a:pt x="5483809" y="373806"/>
                  <a:pt x="5479030" y="375171"/>
                  <a:pt x="5472751" y="375171"/>
                </a:cubicBezTo>
                <a:cubicBezTo>
                  <a:pt x="5467017" y="375171"/>
                  <a:pt x="5463057" y="374079"/>
                  <a:pt x="5460873" y="371894"/>
                </a:cubicBezTo>
                <a:cubicBezTo>
                  <a:pt x="5458961" y="372713"/>
                  <a:pt x="5457050" y="373123"/>
                  <a:pt x="5455139" y="373123"/>
                </a:cubicBezTo>
                <a:cubicBezTo>
                  <a:pt x="5451316" y="373123"/>
                  <a:pt x="5447767" y="371758"/>
                  <a:pt x="5444490" y="369027"/>
                </a:cubicBezTo>
                <a:cubicBezTo>
                  <a:pt x="5430564" y="369846"/>
                  <a:pt x="5421144" y="365477"/>
                  <a:pt x="5416229" y="355921"/>
                </a:cubicBezTo>
                <a:cubicBezTo>
                  <a:pt x="5412407" y="355921"/>
                  <a:pt x="5408106" y="353532"/>
                  <a:pt x="5403328" y="348753"/>
                </a:cubicBezTo>
                <a:cubicBezTo>
                  <a:pt x="5398549" y="343975"/>
                  <a:pt x="5395887" y="339811"/>
                  <a:pt x="5395341" y="336261"/>
                </a:cubicBezTo>
                <a:cubicBezTo>
                  <a:pt x="5389060" y="333804"/>
                  <a:pt x="5385102" y="329298"/>
                  <a:pt x="5383463" y="322745"/>
                </a:cubicBezTo>
                <a:cubicBezTo>
                  <a:pt x="5383190" y="320561"/>
                  <a:pt x="5383190" y="318513"/>
                  <a:pt x="5383463" y="316602"/>
                </a:cubicBezTo>
                <a:cubicBezTo>
                  <a:pt x="5382371" y="316328"/>
                  <a:pt x="5381484" y="315168"/>
                  <a:pt x="5380801" y="313120"/>
                </a:cubicBezTo>
                <a:cubicBezTo>
                  <a:pt x="5380118" y="311072"/>
                  <a:pt x="5379777" y="308956"/>
                  <a:pt x="5379777" y="306772"/>
                </a:cubicBezTo>
                <a:cubicBezTo>
                  <a:pt x="5379777" y="305133"/>
                  <a:pt x="5379913" y="304041"/>
                  <a:pt x="5380187" y="303495"/>
                </a:cubicBezTo>
                <a:cubicBezTo>
                  <a:pt x="5378002" y="296942"/>
                  <a:pt x="5376910" y="290935"/>
                  <a:pt x="5376910" y="285474"/>
                </a:cubicBezTo>
                <a:cubicBezTo>
                  <a:pt x="5376910" y="280013"/>
                  <a:pt x="5378002" y="275098"/>
                  <a:pt x="5380187" y="270729"/>
                </a:cubicBezTo>
                <a:cubicBezTo>
                  <a:pt x="5378548" y="267726"/>
                  <a:pt x="5377729" y="264449"/>
                  <a:pt x="5377729" y="260899"/>
                </a:cubicBezTo>
                <a:cubicBezTo>
                  <a:pt x="5377729" y="256531"/>
                  <a:pt x="5378685" y="252162"/>
                  <a:pt x="5380596" y="247793"/>
                </a:cubicBezTo>
                <a:cubicBezTo>
                  <a:pt x="5382507" y="243424"/>
                  <a:pt x="5384283" y="240557"/>
                  <a:pt x="5385921" y="239192"/>
                </a:cubicBezTo>
                <a:cubicBezTo>
                  <a:pt x="5385375" y="237827"/>
                  <a:pt x="5385784" y="235437"/>
                  <a:pt x="5387149" y="232024"/>
                </a:cubicBezTo>
                <a:cubicBezTo>
                  <a:pt x="5388514" y="228611"/>
                  <a:pt x="5390358" y="225471"/>
                  <a:pt x="5392679" y="222604"/>
                </a:cubicBezTo>
                <a:cubicBezTo>
                  <a:pt x="5395000" y="219737"/>
                  <a:pt x="5397389" y="218031"/>
                  <a:pt x="5399846" y="217484"/>
                </a:cubicBezTo>
                <a:lnTo>
                  <a:pt x="5399437" y="212979"/>
                </a:lnTo>
                <a:cubicBezTo>
                  <a:pt x="5399437" y="202330"/>
                  <a:pt x="5405171" y="195640"/>
                  <a:pt x="5416639" y="192910"/>
                </a:cubicBezTo>
                <a:cubicBezTo>
                  <a:pt x="5416639" y="188268"/>
                  <a:pt x="5419369" y="183763"/>
                  <a:pt x="5424830" y="179394"/>
                </a:cubicBezTo>
                <a:cubicBezTo>
                  <a:pt x="5430291" y="175025"/>
                  <a:pt x="5435070" y="173114"/>
                  <a:pt x="5439165" y="173660"/>
                </a:cubicBezTo>
                <a:cubicBezTo>
                  <a:pt x="5439711" y="170656"/>
                  <a:pt x="5442374" y="168267"/>
                  <a:pt x="5447152" y="166492"/>
                </a:cubicBezTo>
                <a:cubicBezTo>
                  <a:pt x="5451930" y="164717"/>
                  <a:pt x="5455549" y="164240"/>
                  <a:pt x="5458006" y="165059"/>
                </a:cubicBezTo>
                <a:cubicBezTo>
                  <a:pt x="5460190" y="161509"/>
                  <a:pt x="5464559" y="159052"/>
                  <a:pt x="5471112" y="157686"/>
                </a:cubicBezTo>
                <a:cubicBezTo>
                  <a:pt x="5473570" y="154956"/>
                  <a:pt x="5477119" y="153591"/>
                  <a:pt x="5481761" y="153591"/>
                </a:cubicBezTo>
                <a:close/>
                <a:moveTo>
                  <a:pt x="2719512" y="153591"/>
                </a:moveTo>
                <a:cubicBezTo>
                  <a:pt x="2720877" y="153591"/>
                  <a:pt x="2722652" y="153864"/>
                  <a:pt x="2724836" y="154410"/>
                </a:cubicBezTo>
                <a:lnTo>
                  <a:pt x="2728522" y="154000"/>
                </a:lnTo>
                <a:cubicBezTo>
                  <a:pt x="2731799" y="154000"/>
                  <a:pt x="2734598" y="154615"/>
                  <a:pt x="2736919" y="155843"/>
                </a:cubicBezTo>
                <a:cubicBezTo>
                  <a:pt x="2739240" y="157072"/>
                  <a:pt x="2740263" y="158506"/>
                  <a:pt x="2739991" y="160144"/>
                </a:cubicBezTo>
                <a:cubicBezTo>
                  <a:pt x="2745998" y="160690"/>
                  <a:pt x="2751049" y="162055"/>
                  <a:pt x="2755145" y="164240"/>
                </a:cubicBezTo>
                <a:cubicBezTo>
                  <a:pt x="2759241" y="166424"/>
                  <a:pt x="2761698" y="170383"/>
                  <a:pt x="2762517" y="176117"/>
                </a:cubicBezTo>
                <a:cubicBezTo>
                  <a:pt x="2766067" y="175298"/>
                  <a:pt x="2770572" y="176186"/>
                  <a:pt x="2776033" y="178780"/>
                </a:cubicBezTo>
                <a:cubicBezTo>
                  <a:pt x="2781494" y="181374"/>
                  <a:pt x="2786204" y="185333"/>
                  <a:pt x="2790163" y="190657"/>
                </a:cubicBezTo>
                <a:cubicBezTo>
                  <a:pt x="2794122" y="195982"/>
                  <a:pt x="2796102" y="202194"/>
                  <a:pt x="2796102" y="209293"/>
                </a:cubicBezTo>
                <a:cubicBezTo>
                  <a:pt x="2796102" y="210931"/>
                  <a:pt x="2795829" y="213389"/>
                  <a:pt x="2795283" y="216665"/>
                </a:cubicBezTo>
                <a:cubicBezTo>
                  <a:pt x="2798286" y="218031"/>
                  <a:pt x="2801085" y="221307"/>
                  <a:pt x="2803679" y="226495"/>
                </a:cubicBezTo>
                <a:cubicBezTo>
                  <a:pt x="2806273" y="231683"/>
                  <a:pt x="2807570" y="237007"/>
                  <a:pt x="2807570" y="242468"/>
                </a:cubicBezTo>
                <a:cubicBezTo>
                  <a:pt x="2807570" y="251752"/>
                  <a:pt x="2803474" y="258032"/>
                  <a:pt x="2795283" y="261309"/>
                </a:cubicBezTo>
                <a:cubicBezTo>
                  <a:pt x="2793098" y="265132"/>
                  <a:pt x="2790163" y="268135"/>
                  <a:pt x="2786477" y="270320"/>
                </a:cubicBezTo>
                <a:cubicBezTo>
                  <a:pt x="2782791" y="272504"/>
                  <a:pt x="2778763" y="273596"/>
                  <a:pt x="2774395" y="273596"/>
                </a:cubicBezTo>
                <a:cubicBezTo>
                  <a:pt x="2770845" y="273596"/>
                  <a:pt x="2767159" y="272777"/>
                  <a:pt x="2763336" y="271139"/>
                </a:cubicBezTo>
                <a:cubicBezTo>
                  <a:pt x="2761151" y="272504"/>
                  <a:pt x="2758148" y="273733"/>
                  <a:pt x="2754326" y="274825"/>
                </a:cubicBezTo>
                <a:cubicBezTo>
                  <a:pt x="2750503" y="275917"/>
                  <a:pt x="2746680" y="276463"/>
                  <a:pt x="2742857" y="276463"/>
                </a:cubicBezTo>
                <a:cubicBezTo>
                  <a:pt x="2736304" y="276463"/>
                  <a:pt x="2731799" y="275098"/>
                  <a:pt x="2729341" y="272367"/>
                </a:cubicBezTo>
                <a:cubicBezTo>
                  <a:pt x="2726611" y="274552"/>
                  <a:pt x="2722242" y="275644"/>
                  <a:pt x="2716235" y="275644"/>
                </a:cubicBezTo>
                <a:cubicBezTo>
                  <a:pt x="2711867" y="275644"/>
                  <a:pt x="2707907" y="274825"/>
                  <a:pt x="2704358" y="273187"/>
                </a:cubicBezTo>
                <a:cubicBezTo>
                  <a:pt x="2700535" y="275098"/>
                  <a:pt x="2696166" y="276054"/>
                  <a:pt x="2691251" y="276054"/>
                </a:cubicBezTo>
                <a:cubicBezTo>
                  <a:pt x="2686609" y="276054"/>
                  <a:pt x="2682787" y="275371"/>
                  <a:pt x="2679783" y="274006"/>
                </a:cubicBezTo>
                <a:cubicBezTo>
                  <a:pt x="2677052" y="276463"/>
                  <a:pt x="2671455" y="277692"/>
                  <a:pt x="2662991" y="277692"/>
                </a:cubicBezTo>
                <a:cubicBezTo>
                  <a:pt x="2658348" y="277692"/>
                  <a:pt x="2655208" y="277282"/>
                  <a:pt x="2653570" y="276463"/>
                </a:cubicBezTo>
                <a:cubicBezTo>
                  <a:pt x="2654389" y="284382"/>
                  <a:pt x="2653298" y="290252"/>
                  <a:pt x="2650294" y="294075"/>
                </a:cubicBezTo>
                <a:cubicBezTo>
                  <a:pt x="2655481" y="299263"/>
                  <a:pt x="2657529" y="304860"/>
                  <a:pt x="2656437" y="310867"/>
                </a:cubicBezTo>
                <a:cubicBezTo>
                  <a:pt x="2656710" y="311141"/>
                  <a:pt x="2658212" y="312233"/>
                  <a:pt x="2660942" y="314144"/>
                </a:cubicBezTo>
                <a:cubicBezTo>
                  <a:pt x="2663673" y="316055"/>
                  <a:pt x="2665584" y="319196"/>
                  <a:pt x="2666677" y="323564"/>
                </a:cubicBezTo>
                <a:cubicBezTo>
                  <a:pt x="2669680" y="323564"/>
                  <a:pt x="2672479" y="324793"/>
                  <a:pt x="2675073" y="327251"/>
                </a:cubicBezTo>
                <a:cubicBezTo>
                  <a:pt x="2677667" y="329708"/>
                  <a:pt x="2679236" y="332165"/>
                  <a:pt x="2679783" y="334623"/>
                </a:cubicBezTo>
                <a:cubicBezTo>
                  <a:pt x="2680875" y="333531"/>
                  <a:pt x="2683060" y="332985"/>
                  <a:pt x="2686336" y="332985"/>
                </a:cubicBezTo>
                <a:cubicBezTo>
                  <a:pt x="2688794" y="332985"/>
                  <a:pt x="2690978" y="333394"/>
                  <a:pt x="2692889" y="334213"/>
                </a:cubicBezTo>
                <a:cubicBezTo>
                  <a:pt x="2694801" y="335032"/>
                  <a:pt x="2695893" y="335988"/>
                  <a:pt x="2696166" y="337080"/>
                </a:cubicBezTo>
                <a:cubicBezTo>
                  <a:pt x="2698078" y="335988"/>
                  <a:pt x="2700262" y="335442"/>
                  <a:pt x="2702720" y="335442"/>
                </a:cubicBezTo>
                <a:cubicBezTo>
                  <a:pt x="2706269" y="335442"/>
                  <a:pt x="2709545" y="336671"/>
                  <a:pt x="2712549" y="339128"/>
                </a:cubicBezTo>
                <a:cubicBezTo>
                  <a:pt x="2715280" y="338582"/>
                  <a:pt x="2717327" y="338309"/>
                  <a:pt x="2718693" y="338309"/>
                </a:cubicBezTo>
                <a:cubicBezTo>
                  <a:pt x="2721423" y="338309"/>
                  <a:pt x="2723744" y="338719"/>
                  <a:pt x="2725655" y="339538"/>
                </a:cubicBezTo>
                <a:cubicBezTo>
                  <a:pt x="2726474" y="337353"/>
                  <a:pt x="2728659" y="335237"/>
                  <a:pt x="2732208" y="333189"/>
                </a:cubicBezTo>
                <a:cubicBezTo>
                  <a:pt x="2735758" y="331141"/>
                  <a:pt x="2739445" y="330254"/>
                  <a:pt x="2743267" y="330527"/>
                </a:cubicBezTo>
                <a:cubicBezTo>
                  <a:pt x="2745451" y="327797"/>
                  <a:pt x="2748455" y="325612"/>
                  <a:pt x="2752278" y="323974"/>
                </a:cubicBezTo>
                <a:cubicBezTo>
                  <a:pt x="2756100" y="322336"/>
                  <a:pt x="2759923" y="321516"/>
                  <a:pt x="2763746" y="321516"/>
                </a:cubicBezTo>
                <a:cubicBezTo>
                  <a:pt x="2771118" y="321516"/>
                  <a:pt x="2776442" y="324520"/>
                  <a:pt x="2779719" y="330527"/>
                </a:cubicBezTo>
                <a:cubicBezTo>
                  <a:pt x="2780811" y="332712"/>
                  <a:pt x="2781358" y="335305"/>
                  <a:pt x="2781358" y="338309"/>
                </a:cubicBezTo>
                <a:cubicBezTo>
                  <a:pt x="2781358" y="344862"/>
                  <a:pt x="2778354" y="350050"/>
                  <a:pt x="2772347" y="353873"/>
                </a:cubicBezTo>
                <a:cubicBezTo>
                  <a:pt x="2770981" y="354692"/>
                  <a:pt x="2768661" y="356126"/>
                  <a:pt x="2765384" y="358173"/>
                </a:cubicBezTo>
                <a:cubicBezTo>
                  <a:pt x="2762107" y="360221"/>
                  <a:pt x="2759104" y="361791"/>
                  <a:pt x="2756374" y="362884"/>
                </a:cubicBezTo>
                <a:cubicBezTo>
                  <a:pt x="2753643" y="363976"/>
                  <a:pt x="2751185" y="364522"/>
                  <a:pt x="2749001" y="364522"/>
                </a:cubicBezTo>
                <a:cubicBezTo>
                  <a:pt x="2744905" y="369437"/>
                  <a:pt x="2739308" y="371894"/>
                  <a:pt x="2732208" y="371894"/>
                </a:cubicBezTo>
                <a:cubicBezTo>
                  <a:pt x="2728932" y="371894"/>
                  <a:pt x="2726474" y="371621"/>
                  <a:pt x="2724836" y="371075"/>
                </a:cubicBezTo>
                <a:cubicBezTo>
                  <a:pt x="2721560" y="373806"/>
                  <a:pt x="2716781" y="375171"/>
                  <a:pt x="2710501" y="375171"/>
                </a:cubicBezTo>
                <a:cubicBezTo>
                  <a:pt x="2704767" y="375171"/>
                  <a:pt x="2700808" y="374079"/>
                  <a:pt x="2698624" y="371894"/>
                </a:cubicBezTo>
                <a:cubicBezTo>
                  <a:pt x="2696712" y="372713"/>
                  <a:pt x="2694801" y="373123"/>
                  <a:pt x="2692889" y="373123"/>
                </a:cubicBezTo>
                <a:cubicBezTo>
                  <a:pt x="2689067" y="373123"/>
                  <a:pt x="2685517" y="371758"/>
                  <a:pt x="2682240" y="369027"/>
                </a:cubicBezTo>
                <a:cubicBezTo>
                  <a:pt x="2668315" y="369846"/>
                  <a:pt x="2658895" y="365477"/>
                  <a:pt x="2653980" y="355921"/>
                </a:cubicBezTo>
                <a:cubicBezTo>
                  <a:pt x="2650157" y="355921"/>
                  <a:pt x="2645856" y="353532"/>
                  <a:pt x="2641079" y="348753"/>
                </a:cubicBezTo>
                <a:cubicBezTo>
                  <a:pt x="2636300" y="343975"/>
                  <a:pt x="2633637" y="339811"/>
                  <a:pt x="2633091" y="336261"/>
                </a:cubicBezTo>
                <a:cubicBezTo>
                  <a:pt x="2626811" y="333804"/>
                  <a:pt x="2622852" y="329298"/>
                  <a:pt x="2621214" y="322745"/>
                </a:cubicBezTo>
                <a:cubicBezTo>
                  <a:pt x="2620941" y="320561"/>
                  <a:pt x="2620941" y="318513"/>
                  <a:pt x="2621214" y="316602"/>
                </a:cubicBezTo>
                <a:cubicBezTo>
                  <a:pt x="2620121" y="316328"/>
                  <a:pt x="2619234" y="315168"/>
                  <a:pt x="2618551" y="313120"/>
                </a:cubicBezTo>
                <a:cubicBezTo>
                  <a:pt x="2617869" y="311072"/>
                  <a:pt x="2617528" y="308956"/>
                  <a:pt x="2617528" y="306772"/>
                </a:cubicBezTo>
                <a:cubicBezTo>
                  <a:pt x="2617528" y="305133"/>
                  <a:pt x="2617664" y="304041"/>
                  <a:pt x="2617937" y="303495"/>
                </a:cubicBezTo>
                <a:cubicBezTo>
                  <a:pt x="2615753" y="296942"/>
                  <a:pt x="2614661" y="290935"/>
                  <a:pt x="2614661" y="285474"/>
                </a:cubicBezTo>
                <a:cubicBezTo>
                  <a:pt x="2614661" y="280013"/>
                  <a:pt x="2615753" y="275098"/>
                  <a:pt x="2617937" y="270729"/>
                </a:cubicBezTo>
                <a:cubicBezTo>
                  <a:pt x="2616299" y="267726"/>
                  <a:pt x="2615480" y="264449"/>
                  <a:pt x="2615480" y="260899"/>
                </a:cubicBezTo>
                <a:cubicBezTo>
                  <a:pt x="2615480" y="256531"/>
                  <a:pt x="2616435" y="252162"/>
                  <a:pt x="2618347" y="247793"/>
                </a:cubicBezTo>
                <a:cubicBezTo>
                  <a:pt x="2620258" y="243424"/>
                  <a:pt x="2622033" y="240557"/>
                  <a:pt x="2623671" y="239192"/>
                </a:cubicBezTo>
                <a:cubicBezTo>
                  <a:pt x="2623125" y="237827"/>
                  <a:pt x="2623535" y="235437"/>
                  <a:pt x="2624900" y="232024"/>
                </a:cubicBezTo>
                <a:cubicBezTo>
                  <a:pt x="2626265" y="228611"/>
                  <a:pt x="2628108" y="225471"/>
                  <a:pt x="2630429" y="222604"/>
                </a:cubicBezTo>
                <a:cubicBezTo>
                  <a:pt x="2632750" y="219737"/>
                  <a:pt x="2635139" y="218031"/>
                  <a:pt x="2637597" y="217484"/>
                </a:cubicBezTo>
                <a:lnTo>
                  <a:pt x="2637187" y="212979"/>
                </a:lnTo>
                <a:cubicBezTo>
                  <a:pt x="2637187" y="202330"/>
                  <a:pt x="2642921" y="195640"/>
                  <a:pt x="2654389" y="192910"/>
                </a:cubicBezTo>
                <a:cubicBezTo>
                  <a:pt x="2654389" y="188268"/>
                  <a:pt x="2657120" y="183763"/>
                  <a:pt x="2662580" y="179394"/>
                </a:cubicBezTo>
                <a:cubicBezTo>
                  <a:pt x="2668042" y="175025"/>
                  <a:pt x="2672820" y="173114"/>
                  <a:pt x="2676916" y="173660"/>
                </a:cubicBezTo>
                <a:cubicBezTo>
                  <a:pt x="2677462" y="170656"/>
                  <a:pt x="2680124" y="168267"/>
                  <a:pt x="2684903" y="166492"/>
                </a:cubicBezTo>
                <a:cubicBezTo>
                  <a:pt x="2689681" y="164717"/>
                  <a:pt x="2693299" y="164240"/>
                  <a:pt x="2695756" y="165059"/>
                </a:cubicBezTo>
                <a:cubicBezTo>
                  <a:pt x="2697941" y="161509"/>
                  <a:pt x="2702310" y="159052"/>
                  <a:pt x="2708863" y="157686"/>
                </a:cubicBezTo>
                <a:cubicBezTo>
                  <a:pt x="2711320" y="154956"/>
                  <a:pt x="2714870" y="153591"/>
                  <a:pt x="2719512" y="153591"/>
                </a:cubicBezTo>
                <a:close/>
                <a:moveTo>
                  <a:pt x="957386" y="153591"/>
                </a:moveTo>
                <a:cubicBezTo>
                  <a:pt x="958752" y="153591"/>
                  <a:pt x="960527" y="153864"/>
                  <a:pt x="962711" y="154410"/>
                </a:cubicBezTo>
                <a:lnTo>
                  <a:pt x="966397" y="154000"/>
                </a:lnTo>
                <a:cubicBezTo>
                  <a:pt x="969674" y="154000"/>
                  <a:pt x="972473" y="154615"/>
                  <a:pt x="974794" y="155843"/>
                </a:cubicBezTo>
                <a:cubicBezTo>
                  <a:pt x="977114" y="157072"/>
                  <a:pt x="978138" y="158506"/>
                  <a:pt x="977865" y="160144"/>
                </a:cubicBezTo>
                <a:cubicBezTo>
                  <a:pt x="983872" y="160690"/>
                  <a:pt x="988924" y="162055"/>
                  <a:pt x="993020" y="164240"/>
                </a:cubicBezTo>
                <a:cubicBezTo>
                  <a:pt x="997115" y="166424"/>
                  <a:pt x="999573" y="170383"/>
                  <a:pt x="1000392" y="176117"/>
                </a:cubicBezTo>
                <a:cubicBezTo>
                  <a:pt x="1003942" y="175298"/>
                  <a:pt x="1008447" y="176186"/>
                  <a:pt x="1013908" y="178780"/>
                </a:cubicBezTo>
                <a:cubicBezTo>
                  <a:pt x="1019369" y="181374"/>
                  <a:pt x="1024079" y="185333"/>
                  <a:pt x="1028038" y="190657"/>
                </a:cubicBezTo>
                <a:cubicBezTo>
                  <a:pt x="1031997" y="195982"/>
                  <a:pt x="1033977" y="202194"/>
                  <a:pt x="1033977" y="209293"/>
                </a:cubicBezTo>
                <a:cubicBezTo>
                  <a:pt x="1033977" y="210931"/>
                  <a:pt x="1033704" y="213389"/>
                  <a:pt x="1033158" y="216665"/>
                </a:cubicBezTo>
                <a:cubicBezTo>
                  <a:pt x="1036162" y="218031"/>
                  <a:pt x="1038960" y="221307"/>
                  <a:pt x="1041555" y="226495"/>
                </a:cubicBezTo>
                <a:cubicBezTo>
                  <a:pt x="1044149" y="231683"/>
                  <a:pt x="1045445" y="237007"/>
                  <a:pt x="1045445" y="242468"/>
                </a:cubicBezTo>
                <a:cubicBezTo>
                  <a:pt x="1045445" y="251752"/>
                  <a:pt x="1041349" y="258032"/>
                  <a:pt x="1033158" y="261309"/>
                </a:cubicBezTo>
                <a:cubicBezTo>
                  <a:pt x="1030974" y="265132"/>
                  <a:pt x="1028038" y="268135"/>
                  <a:pt x="1024352" y="270320"/>
                </a:cubicBezTo>
                <a:cubicBezTo>
                  <a:pt x="1020666" y="272504"/>
                  <a:pt x="1016639" y="273596"/>
                  <a:pt x="1012270" y="273596"/>
                </a:cubicBezTo>
                <a:cubicBezTo>
                  <a:pt x="1008720" y="273596"/>
                  <a:pt x="1005034" y="272777"/>
                  <a:pt x="1001211" y="271139"/>
                </a:cubicBezTo>
                <a:cubicBezTo>
                  <a:pt x="999027" y="272504"/>
                  <a:pt x="996023" y="273733"/>
                  <a:pt x="992201" y="274825"/>
                </a:cubicBezTo>
                <a:cubicBezTo>
                  <a:pt x="988378" y="275917"/>
                  <a:pt x="984555" y="276463"/>
                  <a:pt x="980733" y="276463"/>
                </a:cubicBezTo>
                <a:cubicBezTo>
                  <a:pt x="974179" y="276463"/>
                  <a:pt x="969674" y="275098"/>
                  <a:pt x="967216" y="272367"/>
                </a:cubicBezTo>
                <a:cubicBezTo>
                  <a:pt x="964486" y="274552"/>
                  <a:pt x="960117" y="275644"/>
                  <a:pt x="954110" y="275644"/>
                </a:cubicBezTo>
                <a:cubicBezTo>
                  <a:pt x="949741" y="275644"/>
                  <a:pt x="945782" y="274825"/>
                  <a:pt x="942232" y="273187"/>
                </a:cubicBezTo>
                <a:cubicBezTo>
                  <a:pt x="938409" y="275098"/>
                  <a:pt x="934041" y="276054"/>
                  <a:pt x="929126" y="276054"/>
                </a:cubicBezTo>
                <a:cubicBezTo>
                  <a:pt x="924484" y="276054"/>
                  <a:pt x="920661" y="275371"/>
                  <a:pt x="917658" y="274006"/>
                </a:cubicBezTo>
                <a:cubicBezTo>
                  <a:pt x="914928" y="276463"/>
                  <a:pt x="909330" y="277692"/>
                  <a:pt x="900865" y="277692"/>
                </a:cubicBezTo>
                <a:cubicBezTo>
                  <a:pt x="896223" y="277692"/>
                  <a:pt x="893083" y="277282"/>
                  <a:pt x="891445" y="276463"/>
                </a:cubicBezTo>
                <a:cubicBezTo>
                  <a:pt x="892264" y="284382"/>
                  <a:pt x="891172" y="290252"/>
                  <a:pt x="888169" y="294075"/>
                </a:cubicBezTo>
                <a:cubicBezTo>
                  <a:pt x="893356" y="299263"/>
                  <a:pt x="895404" y="304860"/>
                  <a:pt x="894312" y="310867"/>
                </a:cubicBezTo>
                <a:cubicBezTo>
                  <a:pt x="894585" y="311141"/>
                  <a:pt x="896087" y="312233"/>
                  <a:pt x="898817" y="314144"/>
                </a:cubicBezTo>
                <a:cubicBezTo>
                  <a:pt x="901548" y="316055"/>
                  <a:pt x="903459" y="319196"/>
                  <a:pt x="904551" y="323564"/>
                </a:cubicBezTo>
                <a:cubicBezTo>
                  <a:pt x="907555" y="323564"/>
                  <a:pt x="910354" y="324793"/>
                  <a:pt x="912948" y="327251"/>
                </a:cubicBezTo>
                <a:cubicBezTo>
                  <a:pt x="915542" y="329708"/>
                  <a:pt x="917112" y="332165"/>
                  <a:pt x="917658" y="334623"/>
                </a:cubicBezTo>
                <a:cubicBezTo>
                  <a:pt x="918750" y="333531"/>
                  <a:pt x="920935" y="332985"/>
                  <a:pt x="924212" y="332985"/>
                </a:cubicBezTo>
                <a:cubicBezTo>
                  <a:pt x="926669" y="332985"/>
                  <a:pt x="928853" y="333394"/>
                  <a:pt x="930764" y="334213"/>
                </a:cubicBezTo>
                <a:cubicBezTo>
                  <a:pt x="932675" y="335032"/>
                  <a:pt x="933768" y="335988"/>
                  <a:pt x="934041" y="337080"/>
                </a:cubicBezTo>
                <a:cubicBezTo>
                  <a:pt x="935952" y="335988"/>
                  <a:pt x="938137" y="335442"/>
                  <a:pt x="940594" y="335442"/>
                </a:cubicBezTo>
                <a:cubicBezTo>
                  <a:pt x="944144" y="335442"/>
                  <a:pt x="947420" y="336671"/>
                  <a:pt x="950424" y="339128"/>
                </a:cubicBezTo>
                <a:cubicBezTo>
                  <a:pt x="953154" y="338582"/>
                  <a:pt x="955202" y="338309"/>
                  <a:pt x="956567" y="338309"/>
                </a:cubicBezTo>
                <a:cubicBezTo>
                  <a:pt x="959298" y="338309"/>
                  <a:pt x="961619" y="338719"/>
                  <a:pt x="963531" y="339538"/>
                </a:cubicBezTo>
                <a:cubicBezTo>
                  <a:pt x="964349" y="337353"/>
                  <a:pt x="966534" y="335237"/>
                  <a:pt x="970083" y="333189"/>
                </a:cubicBezTo>
                <a:cubicBezTo>
                  <a:pt x="973633" y="331141"/>
                  <a:pt x="977319" y="330254"/>
                  <a:pt x="981142" y="330527"/>
                </a:cubicBezTo>
                <a:cubicBezTo>
                  <a:pt x="983326" y="327797"/>
                  <a:pt x="986330" y="325612"/>
                  <a:pt x="990153" y="323974"/>
                </a:cubicBezTo>
                <a:cubicBezTo>
                  <a:pt x="993975" y="322336"/>
                  <a:pt x="997798" y="321516"/>
                  <a:pt x="1001621" y="321516"/>
                </a:cubicBezTo>
                <a:cubicBezTo>
                  <a:pt x="1008993" y="321516"/>
                  <a:pt x="1014317" y="324520"/>
                  <a:pt x="1017595" y="330527"/>
                </a:cubicBezTo>
                <a:cubicBezTo>
                  <a:pt x="1018686" y="332712"/>
                  <a:pt x="1019233" y="335305"/>
                  <a:pt x="1019233" y="338309"/>
                </a:cubicBezTo>
                <a:cubicBezTo>
                  <a:pt x="1019233" y="344862"/>
                  <a:pt x="1016229" y="350050"/>
                  <a:pt x="1010222" y="353873"/>
                </a:cubicBezTo>
                <a:cubicBezTo>
                  <a:pt x="1008857" y="354692"/>
                  <a:pt x="1006536" y="356126"/>
                  <a:pt x="1003259" y="358173"/>
                </a:cubicBezTo>
                <a:cubicBezTo>
                  <a:pt x="999982" y="360221"/>
                  <a:pt x="996979" y="361791"/>
                  <a:pt x="994248" y="362884"/>
                </a:cubicBezTo>
                <a:cubicBezTo>
                  <a:pt x="991518" y="363976"/>
                  <a:pt x="989060" y="364522"/>
                  <a:pt x="986876" y="364522"/>
                </a:cubicBezTo>
                <a:cubicBezTo>
                  <a:pt x="982780" y="369437"/>
                  <a:pt x="977183" y="371894"/>
                  <a:pt x="970083" y="371894"/>
                </a:cubicBezTo>
                <a:cubicBezTo>
                  <a:pt x="966807" y="371894"/>
                  <a:pt x="964349" y="371621"/>
                  <a:pt x="962711" y="371075"/>
                </a:cubicBezTo>
                <a:cubicBezTo>
                  <a:pt x="959435" y="373806"/>
                  <a:pt x="954656" y="375171"/>
                  <a:pt x="948376" y="375171"/>
                </a:cubicBezTo>
                <a:cubicBezTo>
                  <a:pt x="942642" y="375171"/>
                  <a:pt x="938683" y="374079"/>
                  <a:pt x="936498" y="371894"/>
                </a:cubicBezTo>
                <a:cubicBezTo>
                  <a:pt x="934587" y="372713"/>
                  <a:pt x="932675" y="373123"/>
                  <a:pt x="930764" y="373123"/>
                </a:cubicBezTo>
                <a:cubicBezTo>
                  <a:pt x="926942" y="373123"/>
                  <a:pt x="923392" y="371758"/>
                  <a:pt x="920116" y="369027"/>
                </a:cubicBezTo>
                <a:cubicBezTo>
                  <a:pt x="906190" y="369846"/>
                  <a:pt x="896769" y="365477"/>
                  <a:pt x="891855" y="355921"/>
                </a:cubicBezTo>
                <a:cubicBezTo>
                  <a:pt x="888032" y="355921"/>
                  <a:pt x="883731" y="353532"/>
                  <a:pt x="878953" y="348753"/>
                </a:cubicBezTo>
                <a:cubicBezTo>
                  <a:pt x="874175" y="343975"/>
                  <a:pt x="871513" y="339811"/>
                  <a:pt x="870967" y="336261"/>
                </a:cubicBezTo>
                <a:cubicBezTo>
                  <a:pt x="864686" y="333804"/>
                  <a:pt x="860727" y="329298"/>
                  <a:pt x="859088" y="322745"/>
                </a:cubicBezTo>
                <a:cubicBezTo>
                  <a:pt x="858816" y="320561"/>
                  <a:pt x="858816" y="318513"/>
                  <a:pt x="859088" y="316602"/>
                </a:cubicBezTo>
                <a:cubicBezTo>
                  <a:pt x="857996" y="316328"/>
                  <a:pt x="857109" y="315168"/>
                  <a:pt x="856426" y="313120"/>
                </a:cubicBezTo>
                <a:cubicBezTo>
                  <a:pt x="855744" y="311072"/>
                  <a:pt x="855402" y="308956"/>
                  <a:pt x="855402" y="306772"/>
                </a:cubicBezTo>
                <a:cubicBezTo>
                  <a:pt x="855402" y="305133"/>
                  <a:pt x="855539" y="304041"/>
                  <a:pt x="855812" y="303495"/>
                </a:cubicBezTo>
                <a:cubicBezTo>
                  <a:pt x="853628" y="296942"/>
                  <a:pt x="852535" y="290935"/>
                  <a:pt x="852535" y="285474"/>
                </a:cubicBezTo>
                <a:cubicBezTo>
                  <a:pt x="852535" y="280013"/>
                  <a:pt x="853628" y="275098"/>
                  <a:pt x="855812" y="270729"/>
                </a:cubicBezTo>
                <a:cubicBezTo>
                  <a:pt x="854174" y="267726"/>
                  <a:pt x="853355" y="264449"/>
                  <a:pt x="853355" y="260899"/>
                </a:cubicBezTo>
                <a:cubicBezTo>
                  <a:pt x="853355" y="256531"/>
                  <a:pt x="854310" y="252162"/>
                  <a:pt x="856222" y="247793"/>
                </a:cubicBezTo>
                <a:cubicBezTo>
                  <a:pt x="858133" y="243424"/>
                  <a:pt x="859908" y="240557"/>
                  <a:pt x="861547" y="239192"/>
                </a:cubicBezTo>
                <a:cubicBezTo>
                  <a:pt x="861000" y="237827"/>
                  <a:pt x="861409" y="235437"/>
                  <a:pt x="862775" y="232024"/>
                </a:cubicBezTo>
                <a:cubicBezTo>
                  <a:pt x="864140" y="228611"/>
                  <a:pt x="865983" y="225471"/>
                  <a:pt x="868304" y="222604"/>
                </a:cubicBezTo>
                <a:cubicBezTo>
                  <a:pt x="870625" y="219737"/>
                  <a:pt x="873015" y="218031"/>
                  <a:pt x="875472" y="217484"/>
                </a:cubicBezTo>
                <a:lnTo>
                  <a:pt x="875062" y="212979"/>
                </a:lnTo>
                <a:cubicBezTo>
                  <a:pt x="875062" y="202330"/>
                  <a:pt x="880796" y="195640"/>
                  <a:pt x="892264" y="192910"/>
                </a:cubicBezTo>
                <a:cubicBezTo>
                  <a:pt x="892264" y="188268"/>
                  <a:pt x="894995" y="183763"/>
                  <a:pt x="900456" y="179394"/>
                </a:cubicBezTo>
                <a:cubicBezTo>
                  <a:pt x="905917" y="175025"/>
                  <a:pt x="910695" y="173114"/>
                  <a:pt x="914791" y="173660"/>
                </a:cubicBezTo>
                <a:cubicBezTo>
                  <a:pt x="915337" y="170656"/>
                  <a:pt x="917999" y="168267"/>
                  <a:pt x="922778" y="166492"/>
                </a:cubicBezTo>
                <a:cubicBezTo>
                  <a:pt x="927556" y="164717"/>
                  <a:pt x="931174" y="164240"/>
                  <a:pt x="933631" y="165059"/>
                </a:cubicBezTo>
                <a:cubicBezTo>
                  <a:pt x="935816" y="161509"/>
                  <a:pt x="940185" y="159052"/>
                  <a:pt x="946738" y="157686"/>
                </a:cubicBezTo>
                <a:cubicBezTo>
                  <a:pt x="949195" y="154956"/>
                  <a:pt x="952745" y="153591"/>
                  <a:pt x="957386" y="153591"/>
                </a:cubicBezTo>
                <a:close/>
                <a:moveTo>
                  <a:pt x="7112689" y="153181"/>
                </a:moveTo>
                <a:cubicBezTo>
                  <a:pt x="7115965" y="153181"/>
                  <a:pt x="7119241" y="154000"/>
                  <a:pt x="7122519" y="155639"/>
                </a:cubicBezTo>
                <a:cubicBezTo>
                  <a:pt x="7124703" y="154000"/>
                  <a:pt x="7127707" y="153181"/>
                  <a:pt x="7131529" y="153181"/>
                </a:cubicBezTo>
                <a:cubicBezTo>
                  <a:pt x="7134259" y="153181"/>
                  <a:pt x="7136853" y="153591"/>
                  <a:pt x="7139311" y="154410"/>
                </a:cubicBezTo>
                <a:cubicBezTo>
                  <a:pt x="7141769" y="155229"/>
                  <a:pt x="7143407" y="156185"/>
                  <a:pt x="7144227" y="157277"/>
                </a:cubicBezTo>
                <a:cubicBezTo>
                  <a:pt x="7146411" y="156731"/>
                  <a:pt x="7148731" y="157209"/>
                  <a:pt x="7151189" y="158710"/>
                </a:cubicBezTo>
                <a:cubicBezTo>
                  <a:pt x="7153646" y="160212"/>
                  <a:pt x="7155147" y="162055"/>
                  <a:pt x="7155694" y="164240"/>
                </a:cubicBezTo>
                <a:cubicBezTo>
                  <a:pt x="7160337" y="164240"/>
                  <a:pt x="7164363" y="165673"/>
                  <a:pt x="7167777" y="168540"/>
                </a:cubicBezTo>
                <a:cubicBezTo>
                  <a:pt x="7171189" y="171407"/>
                  <a:pt x="7173783" y="174684"/>
                  <a:pt x="7175559" y="178370"/>
                </a:cubicBezTo>
                <a:cubicBezTo>
                  <a:pt x="7177333" y="182056"/>
                  <a:pt x="7178084" y="184855"/>
                  <a:pt x="7177811" y="186766"/>
                </a:cubicBezTo>
                <a:cubicBezTo>
                  <a:pt x="7182453" y="188951"/>
                  <a:pt x="7185730" y="192500"/>
                  <a:pt x="7187641" y="197415"/>
                </a:cubicBezTo>
                <a:cubicBezTo>
                  <a:pt x="7189552" y="201784"/>
                  <a:pt x="7190507" y="205607"/>
                  <a:pt x="7190507" y="208883"/>
                </a:cubicBezTo>
                <a:cubicBezTo>
                  <a:pt x="7190507" y="214344"/>
                  <a:pt x="7188460" y="218577"/>
                  <a:pt x="7184365" y="221580"/>
                </a:cubicBezTo>
                <a:cubicBezTo>
                  <a:pt x="7181634" y="223491"/>
                  <a:pt x="7178767" y="224447"/>
                  <a:pt x="7175763" y="224447"/>
                </a:cubicBezTo>
                <a:cubicBezTo>
                  <a:pt x="7170849" y="224447"/>
                  <a:pt x="7166139" y="222399"/>
                  <a:pt x="7161633" y="218304"/>
                </a:cubicBezTo>
                <a:cubicBezTo>
                  <a:pt x="7157128" y="214208"/>
                  <a:pt x="7154193" y="209156"/>
                  <a:pt x="7152827" y="203149"/>
                </a:cubicBezTo>
                <a:cubicBezTo>
                  <a:pt x="7149277" y="202603"/>
                  <a:pt x="7145865" y="201306"/>
                  <a:pt x="7142588" y="199258"/>
                </a:cubicBezTo>
                <a:cubicBezTo>
                  <a:pt x="7139311" y="197210"/>
                  <a:pt x="7136717" y="194958"/>
                  <a:pt x="7134806" y="192500"/>
                </a:cubicBezTo>
                <a:cubicBezTo>
                  <a:pt x="7133987" y="192773"/>
                  <a:pt x="7131939" y="192910"/>
                  <a:pt x="7128662" y="192910"/>
                </a:cubicBezTo>
                <a:cubicBezTo>
                  <a:pt x="7125658" y="192910"/>
                  <a:pt x="7123611" y="192773"/>
                  <a:pt x="7122519" y="192500"/>
                </a:cubicBezTo>
                <a:cubicBezTo>
                  <a:pt x="7120061" y="194958"/>
                  <a:pt x="7117331" y="196186"/>
                  <a:pt x="7114327" y="196186"/>
                </a:cubicBezTo>
                <a:cubicBezTo>
                  <a:pt x="7111323" y="196186"/>
                  <a:pt x="7108457" y="195231"/>
                  <a:pt x="7105725" y="193319"/>
                </a:cubicBezTo>
                <a:cubicBezTo>
                  <a:pt x="7102177" y="198780"/>
                  <a:pt x="7096988" y="201511"/>
                  <a:pt x="7090162" y="201511"/>
                </a:cubicBezTo>
                <a:cubicBezTo>
                  <a:pt x="7086613" y="206426"/>
                  <a:pt x="7083473" y="210180"/>
                  <a:pt x="7080742" y="212774"/>
                </a:cubicBezTo>
                <a:cubicBezTo>
                  <a:pt x="7078011" y="215368"/>
                  <a:pt x="7074325" y="216392"/>
                  <a:pt x="7069683" y="215846"/>
                </a:cubicBezTo>
                <a:cubicBezTo>
                  <a:pt x="7069957" y="216665"/>
                  <a:pt x="7070093" y="217894"/>
                  <a:pt x="7070093" y="219532"/>
                </a:cubicBezTo>
                <a:cubicBezTo>
                  <a:pt x="7070093" y="222809"/>
                  <a:pt x="7069274" y="225676"/>
                  <a:pt x="7067635" y="228133"/>
                </a:cubicBezTo>
                <a:cubicBezTo>
                  <a:pt x="7065997" y="230591"/>
                  <a:pt x="7064154" y="232843"/>
                  <a:pt x="7062107" y="234891"/>
                </a:cubicBezTo>
                <a:cubicBezTo>
                  <a:pt x="7060058" y="236939"/>
                  <a:pt x="7058488" y="238509"/>
                  <a:pt x="7057396" y="239601"/>
                </a:cubicBezTo>
                <a:cubicBezTo>
                  <a:pt x="7058761" y="243697"/>
                  <a:pt x="7059444" y="247520"/>
                  <a:pt x="7059444" y="251070"/>
                </a:cubicBezTo>
                <a:cubicBezTo>
                  <a:pt x="7059444" y="257350"/>
                  <a:pt x="7057533" y="264859"/>
                  <a:pt x="7053709" y="273596"/>
                </a:cubicBezTo>
                <a:cubicBezTo>
                  <a:pt x="7055075" y="275508"/>
                  <a:pt x="7056235" y="278170"/>
                  <a:pt x="7057191" y="281583"/>
                </a:cubicBezTo>
                <a:cubicBezTo>
                  <a:pt x="7058147" y="284996"/>
                  <a:pt x="7058625" y="288341"/>
                  <a:pt x="7058625" y="291617"/>
                </a:cubicBezTo>
                <a:cubicBezTo>
                  <a:pt x="7058625" y="293529"/>
                  <a:pt x="7058488" y="294894"/>
                  <a:pt x="7058215" y="295713"/>
                </a:cubicBezTo>
                <a:cubicBezTo>
                  <a:pt x="7060126" y="297078"/>
                  <a:pt x="7061833" y="299399"/>
                  <a:pt x="7063335" y="302676"/>
                </a:cubicBezTo>
                <a:cubicBezTo>
                  <a:pt x="7064837" y="305953"/>
                  <a:pt x="7065587" y="309093"/>
                  <a:pt x="7065587" y="312096"/>
                </a:cubicBezTo>
                <a:cubicBezTo>
                  <a:pt x="7072414" y="314281"/>
                  <a:pt x="7078079" y="317421"/>
                  <a:pt x="7082585" y="321516"/>
                </a:cubicBezTo>
                <a:cubicBezTo>
                  <a:pt x="7087090" y="325612"/>
                  <a:pt x="7089343" y="329435"/>
                  <a:pt x="7089343" y="332985"/>
                </a:cubicBezTo>
                <a:cubicBezTo>
                  <a:pt x="7092347" y="330527"/>
                  <a:pt x="7095623" y="329298"/>
                  <a:pt x="7099173" y="329298"/>
                </a:cubicBezTo>
                <a:cubicBezTo>
                  <a:pt x="7102449" y="329298"/>
                  <a:pt x="7105657" y="330118"/>
                  <a:pt x="7108797" y="331756"/>
                </a:cubicBezTo>
                <a:cubicBezTo>
                  <a:pt x="7111937" y="333394"/>
                  <a:pt x="7114327" y="335579"/>
                  <a:pt x="7115965" y="338309"/>
                </a:cubicBezTo>
                <a:cubicBezTo>
                  <a:pt x="7117331" y="338036"/>
                  <a:pt x="7118969" y="337899"/>
                  <a:pt x="7120880" y="337899"/>
                </a:cubicBezTo>
                <a:cubicBezTo>
                  <a:pt x="7124977" y="337899"/>
                  <a:pt x="7128525" y="339265"/>
                  <a:pt x="7131529" y="341995"/>
                </a:cubicBezTo>
                <a:cubicBezTo>
                  <a:pt x="7132621" y="339811"/>
                  <a:pt x="7135353" y="337490"/>
                  <a:pt x="7139721" y="335032"/>
                </a:cubicBezTo>
                <a:cubicBezTo>
                  <a:pt x="7144089" y="332575"/>
                  <a:pt x="7147639" y="331483"/>
                  <a:pt x="7150369" y="331756"/>
                </a:cubicBezTo>
                <a:cubicBezTo>
                  <a:pt x="7152008" y="329025"/>
                  <a:pt x="7154261" y="326977"/>
                  <a:pt x="7157128" y="325612"/>
                </a:cubicBezTo>
                <a:cubicBezTo>
                  <a:pt x="7159995" y="324247"/>
                  <a:pt x="7163067" y="323564"/>
                  <a:pt x="7166343" y="323564"/>
                </a:cubicBezTo>
                <a:cubicBezTo>
                  <a:pt x="7168527" y="323564"/>
                  <a:pt x="7170029" y="323701"/>
                  <a:pt x="7170849" y="323974"/>
                </a:cubicBezTo>
                <a:cubicBezTo>
                  <a:pt x="7174397" y="319605"/>
                  <a:pt x="7179177" y="317421"/>
                  <a:pt x="7185183" y="317421"/>
                </a:cubicBezTo>
                <a:cubicBezTo>
                  <a:pt x="7190371" y="317421"/>
                  <a:pt x="7194877" y="319196"/>
                  <a:pt x="7198699" y="322745"/>
                </a:cubicBezTo>
                <a:cubicBezTo>
                  <a:pt x="7202523" y="326295"/>
                  <a:pt x="7204433" y="330664"/>
                  <a:pt x="7204433" y="335852"/>
                </a:cubicBezTo>
                <a:cubicBezTo>
                  <a:pt x="7204433" y="341859"/>
                  <a:pt x="7201908" y="346842"/>
                  <a:pt x="7196856" y="350801"/>
                </a:cubicBezTo>
                <a:cubicBezTo>
                  <a:pt x="7191805" y="354760"/>
                  <a:pt x="7186139" y="356740"/>
                  <a:pt x="7179859" y="356740"/>
                </a:cubicBezTo>
                <a:cubicBezTo>
                  <a:pt x="7177401" y="356740"/>
                  <a:pt x="7175627" y="356603"/>
                  <a:pt x="7174535" y="356330"/>
                </a:cubicBezTo>
                <a:cubicBezTo>
                  <a:pt x="7176719" y="356876"/>
                  <a:pt x="7176515" y="358105"/>
                  <a:pt x="7173921" y="360016"/>
                </a:cubicBezTo>
                <a:cubicBezTo>
                  <a:pt x="7171326" y="361928"/>
                  <a:pt x="7167709" y="363771"/>
                  <a:pt x="7163067" y="365546"/>
                </a:cubicBezTo>
                <a:cubicBezTo>
                  <a:pt x="7158424" y="367321"/>
                  <a:pt x="7154739" y="368071"/>
                  <a:pt x="7152008" y="367798"/>
                </a:cubicBezTo>
                <a:cubicBezTo>
                  <a:pt x="7149551" y="370802"/>
                  <a:pt x="7146274" y="373055"/>
                  <a:pt x="7142178" y="374556"/>
                </a:cubicBezTo>
                <a:cubicBezTo>
                  <a:pt x="7138083" y="376058"/>
                  <a:pt x="7133849" y="376809"/>
                  <a:pt x="7129481" y="376809"/>
                </a:cubicBezTo>
                <a:cubicBezTo>
                  <a:pt x="7124020" y="376809"/>
                  <a:pt x="7120198" y="375853"/>
                  <a:pt x="7118013" y="373942"/>
                </a:cubicBezTo>
                <a:cubicBezTo>
                  <a:pt x="7116103" y="374761"/>
                  <a:pt x="7114055" y="375171"/>
                  <a:pt x="7111869" y="375171"/>
                </a:cubicBezTo>
                <a:cubicBezTo>
                  <a:pt x="7106682" y="375171"/>
                  <a:pt x="7102313" y="373396"/>
                  <a:pt x="7098763" y="369846"/>
                </a:cubicBezTo>
                <a:cubicBezTo>
                  <a:pt x="7095487" y="371212"/>
                  <a:pt x="7092619" y="371894"/>
                  <a:pt x="7090162" y="371894"/>
                </a:cubicBezTo>
                <a:cubicBezTo>
                  <a:pt x="7085794" y="371894"/>
                  <a:pt x="7081493" y="370734"/>
                  <a:pt x="7077261" y="368413"/>
                </a:cubicBezTo>
                <a:cubicBezTo>
                  <a:pt x="7073027" y="366092"/>
                  <a:pt x="7070093" y="363293"/>
                  <a:pt x="7068455" y="360016"/>
                </a:cubicBezTo>
                <a:cubicBezTo>
                  <a:pt x="7063267" y="360563"/>
                  <a:pt x="7058147" y="358993"/>
                  <a:pt x="7053096" y="355306"/>
                </a:cubicBezTo>
                <a:cubicBezTo>
                  <a:pt x="7048044" y="351620"/>
                  <a:pt x="7045109" y="347320"/>
                  <a:pt x="7044290" y="342405"/>
                </a:cubicBezTo>
                <a:cubicBezTo>
                  <a:pt x="7036098" y="338855"/>
                  <a:pt x="7030501" y="329298"/>
                  <a:pt x="7027497" y="313735"/>
                </a:cubicBezTo>
                <a:cubicBezTo>
                  <a:pt x="7025859" y="312369"/>
                  <a:pt x="7024630" y="310321"/>
                  <a:pt x="7023811" y="307591"/>
                </a:cubicBezTo>
                <a:cubicBezTo>
                  <a:pt x="7022992" y="304860"/>
                  <a:pt x="7022583" y="302130"/>
                  <a:pt x="7022583" y="299399"/>
                </a:cubicBezTo>
                <a:cubicBezTo>
                  <a:pt x="7022583" y="297488"/>
                  <a:pt x="7022719" y="296123"/>
                  <a:pt x="7022992" y="295304"/>
                </a:cubicBezTo>
                <a:cubicBezTo>
                  <a:pt x="7018349" y="286020"/>
                  <a:pt x="7016029" y="276463"/>
                  <a:pt x="7016029" y="266633"/>
                </a:cubicBezTo>
                <a:cubicBezTo>
                  <a:pt x="7016029" y="257623"/>
                  <a:pt x="7017941" y="250250"/>
                  <a:pt x="7021763" y="244516"/>
                </a:cubicBezTo>
                <a:cubicBezTo>
                  <a:pt x="7021217" y="241786"/>
                  <a:pt x="7020943" y="239738"/>
                  <a:pt x="7020943" y="238373"/>
                </a:cubicBezTo>
                <a:cubicBezTo>
                  <a:pt x="7020943" y="233731"/>
                  <a:pt x="7022036" y="229294"/>
                  <a:pt x="7024221" y="225062"/>
                </a:cubicBezTo>
                <a:cubicBezTo>
                  <a:pt x="7026405" y="220829"/>
                  <a:pt x="7029135" y="217757"/>
                  <a:pt x="7032412" y="215846"/>
                </a:cubicBezTo>
                <a:cubicBezTo>
                  <a:pt x="7031865" y="214481"/>
                  <a:pt x="7031593" y="212569"/>
                  <a:pt x="7031593" y="210112"/>
                </a:cubicBezTo>
                <a:cubicBezTo>
                  <a:pt x="7031593" y="205743"/>
                  <a:pt x="7033027" y="201716"/>
                  <a:pt x="7035893" y="198030"/>
                </a:cubicBezTo>
                <a:cubicBezTo>
                  <a:pt x="7038761" y="194343"/>
                  <a:pt x="7041559" y="192091"/>
                  <a:pt x="7044290" y="191272"/>
                </a:cubicBezTo>
                <a:cubicBezTo>
                  <a:pt x="7045381" y="187449"/>
                  <a:pt x="7048044" y="183831"/>
                  <a:pt x="7052277" y="180418"/>
                </a:cubicBezTo>
                <a:cubicBezTo>
                  <a:pt x="7056509" y="177005"/>
                  <a:pt x="7060945" y="175435"/>
                  <a:pt x="7065587" y="175708"/>
                </a:cubicBezTo>
                <a:cubicBezTo>
                  <a:pt x="7071049" y="167516"/>
                  <a:pt x="7076509" y="163830"/>
                  <a:pt x="7081971" y="164649"/>
                </a:cubicBezTo>
                <a:cubicBezTo>
                  <a:pt x="7084428" y="161373"/>
                  <a:pt x="7087773" y="159052"/>
                  <a:pt x="7092005" y="157686"/>
                </a:cubicBezTo>
                <a:cubicBezTo>
                  <a:pt x="7096238" y="156321"/>
                  <a:pt x="7100129" y="155775"/>
                  <a:pt x="7103678" y="156048"/>
                </a:cubicBezTo>
                <a:cubicBezTo>
                  <a:pt x="7106408" y="154137"/>
                  <a:pt x="7109412" y="153181"/>
                  <a:pt x="7112689" y="153181"/>
                </a:cubicBezTo>
                <a:close/>
                <a:moveTo>
                  <a:pt x="2931214" y="153181"/>
                </a:moveTo>
                <a:cubicBezTo>
                  <a:pt x="2934491" y="153181"/>
                  <a:pt x="2937767" y="154000"/>
                  <a:pt x="2941044" y="155639"/>
                </a:cubicBezTo>
                <a:cubicBezTo>
                  <a:pt x="2943228" y="154000"/>
                  <a:pt x="2946232" y="153181"/>
                  <a:pt x="2950054" y="153181"/>
                </a:cubicBezTo>
                <a:cubicBezTo>
                  <a:pt x="2952785" y="153181"/>
                  <a:pt x="2955379" y="153591"/>
                  <a:pt x="2957836" y="154410"/>
                </a:cubicBezTo>
                <a:cubicBezTo>
                  <a:pt x="2960294" y="155229"/>
                  <a:pt x="2961933" y="156185"/>
                  <a:pt x="2962751" y="157277"/>
                </a:cubicBezTo>
                <a:cubicBezTo>
                  <a:pt x="2964936" y="156731"/>
                  <a:pt x="2967257" y="157209"/>
                  <a:pt x="2969714" y="158710"/>
                </a:cubicBezTo>
                <a:cubicBezTo>
                  <a:pt x="2972171" y="160212"/>
                  <a:pt x="2973673" y="162055"/>
                  <a:pt x="2974220" y="164240"/>
                </a:cubicBezTo>
                <a:cubicBezTo>
                  <a:pt x="2978861" y="164240"/>
                  <a:pt x="2982889" y="165673"/>
                  <a:pt x="2986302" y="168540"/>
                </a:cubicBezTo>
                <a:cubicBezTo>
                  <a:pt x="2989715" y="171407"/>
                  <a:pt x="2992309" y="174684"/>
                  <a:pt x="2994084" y="178370"/>
                </a:cubicBezTo>
                <a:cubicBezTo>
                  <a:pt x="2995859" y="182056"/>
                  <a:pt x="2996609" y="184855"/>
                  <a:pt x="2996337" y="186766"/>
                </a:cubicBezTo>
                <a:cubicBezTo>
                  <a:pt x="3000979" y="188951"/>
                  <a:pt x="3004255" y="192500"/>
                  <a:pt x="3006166" y="197415"/>
                </a:cubicBezTo>
                <a:cubicBezTo>
                  <a:pt x="3008078" y="201784"/>
                  <a:pt x="3009033" y="205607"/>
                  <a:pt x="3009033" y="208883"/>
                </a:cubicBezTo>
                <a:cubicBezTo>
                  <a:pt x="3009033" y="214344"/>
                  <a:pt x="3006985" y="218577"/>
                  <a:pt x="3002890" y="221580"/>
                </a:cubicBezTo>
                <a:cubicBezTo>
                  <a:pt x="3000159" y="223491"/>
                  <a:pt x="2997292" y="224447"/>
                  <a:pt x="2994288" y="224447"/>
                </a:cubicBezTo>
                <a:cubicBezTo>
                  <a:pt x="2989374" y="224447"/>
                  <a:pt x="2984663" y="222399"/>
                  <a:pt x="2980158" y="218304"/>
                </a:cubicBezTo>
                <a:cubicBezTo>
                  <a:pt x="2975653" y="214208"/>
                  <a:pt x="2972718" y="209156"/>
                  <a:pt x="2971353" y="203149"/>
                </a:cubicBezTo>
                <a:cubicBezTo>
                  <a:pt x="2967803" y="202603"/>
                  <a:pt x="2964390" y="201306"/>
                  <a:pt x="2961113" y="199258"/>
                </a:cubicBezTo>
                <a:cubicBezTo>
                  <a:pt x="2957836" y="197210"/>
                  <a:pt x="2955243" y="194958"/>
                  <a:pt x="2953331" y="192500"/>
                </a:cubicBezTo>
                <a:cubicBezTo>
                  <a:pt x="2952512" y="192773"/>
                  <a:pt x="2950464" y="192910"/>
                  <a:pt x="2947188" y="192910"/>
                </a:cubicBezTo>
                <a:cubicBezTo>
                  <a:pt x="2944184" y="192910"/>
                  <a:pt x="2942136" y="192773"/>
                  <a:pt x="2941044" y="192500"/>
                </a:cubicBezTo>
                <a:cubicBezTo>
                  <a:pt x="2938586" y="194958"/>
                  <a:pt x="2935856" y="196186"/>
                  <a:pt x="2932853" y="196186"/>
                </a:cubicBezTo>
                <a:cubicBezTo>
                  <a:pt x="2929849" y="196186"/>
                  <a:pt x="2926982" y="195231"/>
                  <a:pt x="2924251" y="193319"/>
                </a:cubicBezTo>
                <a:cubicBezTo>
                  <a:pt x="2920702" y="198780"/>
                  <a:pt x="2915514" y="201511"/>
                  <a:pt x="2908687" y="201511"/>
                </a:cubicBezTo>
                <a:cubicBezTo>
                  <a:pt x="2905138" y="206426"/>
                  <a:pt x="2901998" y="210180"/>
                  <a:pt x="2899267" y="212774"/>
                </a:cubicBezTo>
                <a:cubicBezTo>
                  <a:pt x="2896537" y="215368"/>
                  <a:pt x="2892850" y="216392"/>
                  <a:pt x="2888209" y="215846"/>
                </a:cubicBezTo>
                <a:cubicBezTo>
                  <a:pt x="2888482" y="216665"/>
                  <a:pt x="2888618" y="217894"/>
                  <a:pt x="2888618" y="219532"/>
                </a:cubicBezTo>
                <a:cubicBezTo>
                  <a:pt x="2888618" y="222809"/>
                  <a:pt x="2887799" y="225676"/>
                  <a:pt x="2886161" y="228133"/>
                </a:cubicBezTo>
                <a:cubicBezTo>
                  <a:pt x="2884523" y="230591"/>
                  <a:pt x="2882679" y="232843"/>
                  <a:pt x="2880632" y="234891"/>
                </a:cubicBezTo>
                <a:cubicBezTo>
                  <a:pt x="2878584" y="236939"/>
                  <a:pt x="2877014" y="238509"/>
                  <a:pt x="2875921" y="239601"/>
                </a:cubicBezTo>
                <a:cubicBezTo>
                  <a:pt x="2877287" y="243697"/>
                  <a:pt x="2877969" y="247520"/>
                  <a:pt x="2877969" y="251070"/>
                </a:cubicBezTo>
                <a:cubicBezTo>
                  <a:pt x="2877969" y="257350"/>
                  <a:pt x="2876058" y="264859"/>
                  <a:pt x="2872235" y="273596"/>
                </a:cubicBezTo>
                <a:cubicBezTo>
                  <a:pt x="2873600" y="275508"/>
                  <a:pt x="2874761" y="278170"/>
                  <a:pt x="2875717" y="281583"/>
                </a:cubicBezTo>
                <a:cubicBezTo>
                  <a:pt x="2876672" y="284996"/>
                  <a:pt x="2877150" y="288341"/>
                  <a:pt x="2877150" y="291617"/>
                </a:cubicBezTo>
                <a:cubicBezTo>
                  <a:pt x="2877150" y="293529"/>
                  <a:pt x="2877014" y="294894"/>
                  <a:pt x="2876741" y="295713"/>
                </a:cubicBezTo>
                <a:cubicBezTo>
                  <a:pt x="2878652" y="297078"/>
                  <a:pt x="2880358" y="299399"/>
                  <a:pt x="2881860" y="302676"/>
                </a:cubicBezTo>
                <a:cubicBezTo>
                  <a:pt x="2883362" y="305953"/>
                  <a:pt x="2884113" y="309093"/>
                  <a:pt x="2884113" y="312096"/>
                </a:cubicBezTo>
                <a:cubicBezTo>
                  <a:pt x="2890939" y="314281"/>
                  <a:pt x="2896605" y="317421"/>
                  <a:pt x="2901110" y="321516"/>
                </a:cubicBezTo>
                <a:cubicBezTo>
                  <a:pt x="2905616" y="325612"/>
                  <a:pt x="2907868" y="329435"/>
                  <a:pt x="2907868" y="332985"/>
                </a:cubicBezTo>
                <a:cubicBezTo>
                  <a:pt x="2910872" y="330527"/>
                  <a:pt x="2914149" y="329298"/>
                  <a:pt x="2917698" y="329298"/>
                </a:cubicBezTo>
                <a:cubicBezTo>
                  <a:pt x="2920975" y="329298"/>
                  <a:pt x="2924183" y="330118"/>
                  <a:pt x="2927323" y="331756"/>
                </a:cubicBezTo>
                <a:cubicBezTo>
                  <a:pt x="2930463" y="333394"/>
                  <a:pt x="2932853" y="335579"/>
                  <a:pt x="2934491" y="338309"/>
                </a:cubicBezTo>
                <a:cubicBezTo>
                  <a:pt x="2935856" y="338036"/>
                  <a:pt x="2937494" y="337899"/>
                  <a:pt x="2939405" y="337899"/>
                </a:cubicBezTo>
                <a:cubicBezTo>
                  <a:pt x="2943501" y="337899"/>
                  <a:pt x="2947051" y="339265"/>
                  <a:pt x="2950054" y="341995"/>
                </a:cubicBezTo>
                <a:cubicBezTo>
                  <a:pt x="2951147" y="339811"/>
                  <a:pt x="2953877" y="337490"/>
                  <a:pt x="2958246" y="335032"/>
                </a:cubicBezTo>
                <a:cubicBezTo>
                  <a:pt x="2962615" y="332575"/>
                  <a:pt x="2966165" y="331483"/>
                  <a:pt x="2968895" y="331756"/>
                </a:cubicBezTo>
                <a:cubicBezTo>
                  <a:pt x="2970533" y="329025"/>
                  <a:pt x="2972786" y="326977"/>
                  <a:pt x="2975653" y="325612"/>
                </a:cubicBezTo>
                <a:cubicBezTo>
                  <a:pt x="2978520" y="324247"/>
                  <a:pt x="2981592" y="323564"/>
                  <a:pt x="2984868" y="323564"/>
                </a:cubicBezTo>
                <a:cubicBezTo>
                  <a:pt x="2987053" y="323564"/>
                  <a:pt x="2988554" y="323701"/>
                  <a:pt x="2989374" y="323974"/>
                </a:cubicBezTo>
                <a:cubicBezTo>
                  <a:pt x="2992923" y="319605"/>
                  <a:pt x="2997702" y="317421"/>
                  <a:pt x="3003709" y="317421"/>
                </a:cubicBezTo>
                <a:cubicBezTo>
                  <a:pt x="3008897" y="317421"/>
                  <a:pt x="3013402" y="319196"/>
                  <a:pt x="3017225" y="322745"/>
                </a:cubicBezTo>
                <a:cubicBezTo>
                  <a:pt x="3021048" y="326295"/>
                  <a:pt x="3022959" y="330664"/>
                  <a:pt x="3022959" y="335852"/>
                </a:cubicBezTo>
                <a:cubicBezTo>
                  <a:pt x="3022959" y="341859"/>
                  <a:pt x="3020433" y="346842"/>
                  <a:pt x="3015382" y="350801"/>
                </a:cubicBezTo>
                <a:cubicBezTo>
                  <a:pt x="3010330" y="354760"/>
                  <a:pt x="3004665" y="356740"/>
                  <a:pt x="2998384" y="356740"/>
                </a:cubicBezTo>
                <a:cubicBezTo>
                  <a:pt x="2995927" y="356740"/>
                  <a:pt x="2994152" y="356603"/>
                  <a:pt x="2993060" y="356330"/>
                </a:cubicBezTo>
                <a:cubicBezTo>
                  <a:pt x="2995244" y="356876"/>
                  <a:pt x="2995040" y="358105"/>
                  <a:pt x="2992446" y="360016"/>
                </a:cubicBezTo>
                <a:cubicBezTo>
                  <a:pt x="2989851" y="361928"/>
                  <a:pt x="2986234" y="363771"/>
                  <a:pt x="2981592" y="365546"/>
                </a:cubicBezTo>
                <a:cubicBezTo>
                  <a:pt x="2976950" y="367321"/>
                  <a:pt x="2973264" y="368071"/>
                  <a:pt x="2970533" y="367798"/>
                </a:cubicBezTo>
                <a:cubicBezTo>
                  <a:pt x="2968076" y="370802"/>
                  <a:pt x="2964799" y="373055"/>
                  <a:pt x="2960703" y="374556"/>
                </a:cubicBezTo>
                <a:cubicBezTo>
                  <a:pt x="2956608" y="376058"/>
                  <a:pt x="2952376" y="376809"/>
                  <a:pt x="2948007" y="376809"/>
                </a:cubicBezTo>
                <a:cubicBezTo>
                  <a:pt x="2942546" y="376809"/>
                  <a:pt x="2938723" y="375853"/>
                  <a:pt x="2936538" y="373942"/>
                </a:cubicBezTo>
                <a:cubicBezTo>
                  <a:pt x="2934627" y="374761"/>
                  <a:pt x="2932579" y="375171"/>
                  <a:pt x="2930395" y="375171"/>
                </a:cubicBezTo>
                <a:cubicBezTo>
                  <a:pt x="2925207" y="375171"/>
                  <a:pt x="2920838" y="373396"/>
                  <a:pt x="2917288" y="369846"/>
                </a:cubicBezTo>
                <a:cubicBezTo>
                  <a:pt x="2914012" y="371212"/>
                  <a:pt x="2911145" y="371894"/>
                  <a:pt x="2908687" y="371894"/>
                </a:cubicBezTo>
                <a:cubicBezTo>
                  <a:pt x="2904319" y="371894"/>
                  <a:pt x="2900018" y="370734"/>
                  <a:pt x="2895786" y="368413"/>
                </a:cubicBezTo>
                <a:cubicBezTo>
                  <a:pt x="2891554" y="366092"/>
                  <a:pt x="2888618" y="363293"/>
                  <a:pt x="2886980" y="360016"/>
                </a:cubicBezTo>
                <a:cubicBezTo>
                  <a:pt x="2881792" y="360563"/>
                  <a:pt x="2876672" y="358993"/>
                  <a:pt x="2871621" y="355306"/>
                </a:cubicBezTo>
                <a:cubicBezTo>
                  <a:pt x="2866569" y="351620"/>
                  <a:pt x="2863634" y="347320"/>
                  <a:pt x="2862815" y="342405"/>
                </a:cubicBezTo>
                <a:cubicBezTo>
                  <a:pt x="2854623" y="338855"/>
                  <a:pt x="2849026" y="329298"/>
                  <a:pt x="2846023" y="313735"/>
                </a:cubicBezTo>
                <a:cubicBezTo>
                  <a:pt x="2844384" y="312369"/>
                  <a:pt x="2843155" y="310321"/>
                  <a:pt x="2842336" y="307591"/>
                </a:cubicBezTo>
                <a:cubicBezTo>
                  <a:pt x="2841517" y="304860"/>
                  <a:pt x="2841107" y="302130"/>
                  <a:pt x="2841107" y="299399"/>
                </a:cubicBezTo>
                <a:cubicBezTo>
                  <a:pt x="2841107" y="297488"/>
                  <a:pt x="2841244" y="296123"/>
                  <a:pt x="2841517" y="295304"/>
                </a:cubicBezTo>
                <a:cubicBezTo>
                  <a:pt x="2836875" y="286020"/>
                  <a:pt x="2834554" y="276463"/>
                  <a:pt x="2834554" y="266633"/>
                </a:cubicBezTo>
                <a:cubicBezTo>
                  <a:pt x="2834554" y="257623"/>
                  <a:pt x="2836466" y="250250"/>
                  <a:pt x="2840288" y="244516"/>
                </a:cubicBezTo>
                <a:cubicBezTo>
                  <a:pt x="2839742" y="241786"/>
                  <a:pt x="2839469" y="239738"/>
                  <a:pt x="2839469" y="238373"/>
                </a:cubicBezTo>
                <a:cubicBezTo>
                  <a:pt x="2839469" y="233731"/>
                  <a:pt x="2840561" y="229294"/>
                  <a:pt x="2842746" y="225062"/>
                </a:cubicBezTo>
                <a:cubicBezTo>
                  <a:pt x="2844930" y="220829"/>
                  <a:pt x="2847661" y="217757"/>
                  <a:pt x="2850937" y="215846"/>
                </a:cubicBezTo>
                <a:cubicBezTo>
                  <a:pt x="2850391" y="214481"/>
                  <a:pt x="2850118" y="212569"/>
                  <a:pt x="2850118" y="210112"/>
                </a:cubicBezTo>
                <a:cubicBezTo>
                  <a:pt x="2850118" y="205743"/>
                  <a:pt x="2851552" y="201716"/>
                  <a:pt x="2854419" y="198030"/>
                </a:cubicBezTo>
                <a:cubicBezTo>
                  <a:pt x="2857286" y="194343"/>
                  <a:pt x="2860084" y="192091"/>
                  <a:pt x="2862815" y="191272"/>
                </a:cubicBezTo>
                <a:cubicBezTo>
                  <a:pt x="2863907" y="187449"/>
                  <a:pt x="2866569" y="183831"/>
                  <a:pt x="2870802" y="180418"/>
                </a:cubicBezTo>
                <a:cubicBezTo>
                  <a:pt x="2875034" y="177005"/>
                  <a:pt x="2879471" y="175435"/>
                  <a:pt x="2884113" y="175708"/>
                </a:cubicBezTo>
                <a:cubicBezTo>
                  <a:pt x="2889574" y="167516"/>
                  <a:pt x="2895035" y="163830"/>
                  <a:pt x="2900496" y="164649"/>
                </a:cubicBezTo>
                <a:cubicBezTo>
                  <a:pt x="2902953" y="161373"/>
                  <a:pt x="2906298" y="159052"/>
                  <a:pt x="2910530" y="157686"/>
                </a:cubicBezTo>
                <a:cubicBezTo>
                  <a:pt x="2914763" y="156321"/>
                  <a:pt x="2918654" y="155775"/>
                  <a:pt x="2922203" y="156048"/>
                </a:cubicBezTo>
                <a:cubicBezTo>
                  <a:pt x="2924934" y="154137"/>
                  <a:pt x="2927938" y="153181"/>
                  <a:pt x="2931214" y="153181"/>
                </a:cubicBezTo>
                <a:close/>
                <a:moveTo>
                  <a:pt x="1866376" y="152772"/>
                </a:moveTo>
                <a:cubicBezTo>
                  <a:pt x="1871565" y="152772"/>
                  <a:pt x="1875933" y="154888"/>
                  <a:pt x="1879483" y="159120"/>
                </a:cubicBezTo>
                <a:cubicBezTo>
                  <a:pt x="1883033" y="163352"/>
                  <a:pt x="1884807" y="168335"/>
                  <a:pt x="1884807" y="174069"/>
                </a:cubicBezTo>
                <a:cubicBezTo>
                  <a:pt x="1884807" y="177073"/>
                  <a:pt x="1884125" y="180213"/>
                  <a:pt x="1882759" y="183490"/>
                </a:cubicBezTo>
                <a:cubicBezTo>
                  <a:pt x="1886309" y="187039"/>
                  <a:pt x="1888084" y="191545"/>
                  <a:pt x="1888084" y="197006"/>
                </a:cubicBezTo>
                <a:cubicBezTo>
                  <a:pt x="1888084" y="200828"/>
                  <a:pt x="1887811" y="203968"/>
                  <a:pt x="1887265" y="206426"/>
                </a:cubicBezTo>
                <a:cubicBezTo>
                  <a:pt x="1889449" y="198507"/>
                  <a:pt x="1892589" y="193866"/>
                  <a:pt x="1896685" y="192500"/>
                </a:cubicBezTo>
                <a:cubicBezTo>
                  <a:pt x="1896685" y="187312"/>
                  <a:pt x="1898324" y="182534"/>
                  <a:pt x="1901600" y="178165"/>
                </a:cubicBezTo>
                <a:cubicBezTo>
                  <a:pt x="1904877" y="173796"/>
                  <a:pt x="1908767" y="170520"/>
                  <a:pt x="1913273" y="168335"/>
                </a:cubicBezTo>
                <a:cubicBezTo>
                  <a:pt x="1917778" y="166151"/>
                  <a:pt x="1921533" y="165468"/>
                  <a:pt x="1924536" y="166288"/>
                </a:cubicBezTo>
                <a:cubicBezTo>
                  <a:pt x="1931362" y="158915"/>
                  <a:pt x="1938735" y="155229"/>
                  <a:pt x="1946653" y="155229"/>
                </a:cubicBezTo>
                <a:cubicBezTo>
                  <a:pt x="1950203" y="155229"/>
                  <a:pt x="1953343" y="155912"/>
                  <a:pt x="1956073" y="157277"/>
                </a:cubicBezTo>
                <a:cubicBezTo>
                  <a:pt x="1958531" y="155366"/>
                  <a:pt x="1962217" y="154410"/>
                  <a:pt x="1967132" y="154410"/>
                </a:cubicBezTo>
                <a:cubicBezTo>
                  <a:pt x="1971228" y="154410"/>
                  <a:pt x="1975050" y="155161"/>
                  <a:pt x="1978600" y="156663"/>
                </a:cubicBezTo>
                <a:cubicBezTo>
                  <a:pt x="1982150" y="158164"/>
                  <a:pt x="1984471" y="160417"/>
                  <a:pt x="1985563" y="163420"/>
                </a:cubicBezTo>
                <a:cubicBezTo>
                  <a:pt x="1995392" y="163967"/>
                  <a:pt x="2002355" y="168062"/>
                  <a:pt x="2006451" y="175708"/>
                </a:cubicBezTo>
                <a:cubicBezTo>
                  <a:pt x="2010001" y="175981"/>
                  <a:pt x="2013482" y="178029"/>
                  <a:pt x="2016895" y="181851"/>
                </a:cubicBezTo>
                <a:cubicBezTo>
                  <a:pt x="2020309" y="185674"/>
                  <a:pt x="2022015" y="190043"/>
                  <a:pt x="2022015" y="194958"/>
                </a:cubicBezTo>
                <a:cubicBezTo>
                  <a:pt x="2022015" y="197142"/>
                  <a:pt x="2021332" y="199873"/>
                  <a:pt x="2019967" y="203149"/>
                </a:cubicBezTo>
                <a:cubicBezTo>
                  <a:pt x="2026247" y="205607"/>
                  <a:pt x="2029387" y="210385"/>
                  <a:pt x="2029387" y="217484"/>
                </a:cubicBezTo>
                <a:cubicBezTo>
                  <a:pt x="2029387" y="219942"/>
                  <a:pt x="2029251" y="221717"/>
                  <a:pt x="2028978" y="222809"/>
                </a:cubicBezTo>
                <a:cubicBezTo>
                  <a:pt x="2032527" y="224720"/>
                  <a:pt x="2035053" y="226700"/>
                  <a:pt x="2036555" y="228748"/>
                </a:cubicBezTo>
                <a:cubicBezTo>
                  <a:pt x="2038057" y="230796"/>
                  <a:pt x="2038808" y="233321"/>
                  <a:pt x="2038808" y="236325"/>
                </a:cubicBezTo>
                <a:cubicBezTo>
                  <a:pt x="2038808" y="239601"/>
                  <a:pt x="2037988" y="243970"/>
                  <a:pt x="2036350" y="249431"/>
                </a:cubicBezTo>
                <a:cubicBezTo>
                  <a:pt x="2039627" y="251889"/>
                  <a:pt x="2041265" y="255984"/>
                  <a:pt x="2041265" y="261718"/>
                </a:cubicBezTo>
                <a:cubicBezTo>
                  <a:pt x="2041265" y="267726"/>
                  <a:pt x="2039763" y="272231"/>
                  <a:pt x="2036760" y="275234"/>
                </a:cubicBezTo>
                <a:cubicBezTo>
                  <a:pt x="2039217" y="279330"/>
                  <a:pt x="2040446" y="284382"/>
                  <a:pt x="2040446" y="290389"/>
                </a:cubicBezTo>
                <a:cubicBezTo>
                  <a:pt x="2040446" y="296396"/>
                  <a:pt x="2039081" y="301174"/>
                  <a:pt x="2036350" y="304724"/>
                </a:cubicBezTo>
                <a:cubicBezTo>
                  <a:pt x="2037988" y="312915"/>
                  <a:pt x="2038808" y="318649"/>
                  <a:pt x="2038808" y="321926"/>
                </a:cubicBezTo>
                <a:cubicBezTo>
                  <a:pt x="2038808" y="327660"/>
                  <a:pt x="2037579" y="331619"/>
                  <a:pt x="2035121" y="333804"/>
                </a:cubicBezTo>
                <a:cubicBezTo>
                  <a:pt x="2037306" y="338719"/>
                  <a:pt x="2038398" y="343497"/>
                  <a:pt x="2038398" y="348139"/>
                </a:cubicBezTo>
                <a:cubicBezTo>
                  <a:pt x="2038398" y="354419"/>
                  <a:pt x="2036896" y="359061"/>
                  <a:pt x="2033892" y="362064"/>
                </a:cubicBezTo>
                <a:cubicBezTo>
                  <a:pt x="2034166" y="366433"/>
                  <a:pt x="2032323" y="369983"/>
                  <a:pt x="2028363" y="372713"/>
                </a:cubicBezTo>
                <a:cubicBezTo>
                  <a:pt x="2024404" y="375444"/>
                  <a:pt x="2019967" y="376809"/>
                  <a:pt x="2015052" y="376809"/>
                </a:cubicBezTo>
                <a:cubicBezTo>
                  <a:pt x="2011230" y="376809"/>
                  <a:pt x="2007953" y="375853"/>
                  <a:pt x="2005222" y="373942"/>
                </a:cubicBezTo>
                <a:cubicBezTo>
                  <a:pt x="2002492" y="372031"/>
                  <a:pt x="2001127" y="369300"/>
                  <a:pt x="2001127" y="365751"/>
                </a:cubicBezTo>
                <a:cubicBezTo>
                  <a:pt x="1998943" y="360563"/>
                  <a:pt x="1997850" y="354692"/>
                  <a:pt x="1997850" y="348139"/>
                </a:cubicBezTo>
                <a:cubicBezTo>
                  <a:pt x="1997850" y="338036"/>
                  <a:pt x="2000308" y="330664"/>
                  <a:pt x="2005222" y="326022"/>
                </a:cubicBezTo>
                <a:cubicBezTo>
                  <a:pt x="2003311" y="323564"/>
                  <a:pt x="2001605" y="319537"/>
                  <a:pt x="2000103" y="313939"/>
                </a:cubicBezTo>
                <a:cubicBezTo>
                  <a:pt x="1998601" y="308342"/>
                  <a:pt x="1997850" y="303086"/>
                  <a:pt x="1997850" y="298171"/>
                </a:cubicBezTo>
                <a:cubicBezTo>
                  <a:pt x="1997850" y="291344"/>
                  <a:pt x="1999215" y="287112"/>
                  <a:pt x="2001946" y="285474"/>
                </a:cubicBezTo>
                <a:cubicBezTo>
                  <a:pt x="1999761" y="281378"/>
                  <a:pt x="1998669" y="277146"/>
                  <a:pt x="1998669" y="272777"/>
                </a:cubicBezTo>
                <a:cubicBezTo>
                  <a:pt x="1998669" y="267862"/>
                  <a:pt x="2000171" y="261855"/>
                  <a:pt x="2003174" y="254756"/>
                </a:cubicBezTo>
                <a:cubicBezTo>
                  <a:pt x="2000717" y="252844"/>
                  <a:pt x="1998669" y="249977"/>
                  <a:pt x="1997031" y="246155"/>
                </a:cubicBezTo>
                <a:cubicBezTo>
                  <a:pt x="1995392" y="242332"/>
                  <a:pt x="1994573" y="238646"/>
                  <a:pt x="1994573" y="235096"/>
                </a:cubicBezTo>
                <a:cubicBezTo>
                  <a:pt x="1994573" y="234004"/>
                  <a:pt x="1994847" y="232366"/>
                  <a:pt x="1995392" y="230181"/>
                </a:cubicBezTo>
                <a:cubicBezTo>
                  <a:pt x="1992389" y="227724"/>
                  <a:pt x="1989727" y="223765"/>
                  <a:pt x="1987406" y="218304"/>
                </a:cubicBezTo>
                <a:cubicBezTo>
                  <a:pt x="1985085" y="212843"/>
                  <a:pt x="1984061" y="207928"/>
                  <a:pt x="1984334" y="203559"/>
                </a:cubicBezTo>
                <a:cubicBezTo>
                  <a:pt x="1981877" y="203286"/>
                  <a:pt x="1979419" y="202467"/>
                  <a:pt x="1976962" y="201101"/>
                </a:cubicBezTo>
                <a:cubicBezTo>
                  <a:pt x="1974504" y="199736"/>
                  <a:pt x="1972593" y="197825"/>
                  <a:pt x="1971228" y="195367"/>
                </a:cubicBezTo>
                <a:lnTo>
                  <a:pt x="1966722" y="195367"/>
                </a:lnTo>
                <a:cubicBezTo>
                  <a:pt x="1962081" y="195367"/>
                  <a:pt x="1958804" y="194412"/>
                  <a:pt x="1956893" y="192500"/>
                </a:cubicBezTo>
                <a:cubicBezTo>
                  <a:pt x="1954708" y="195231"/>
                  <a:pt x="1951090" y="197620"/>
                  <a:pt x="1946039" y="199668"/>
                </a:cubicBezTo>
                <a:cubicBezTo>
                  <a:pt x="1940987" y="201716"/>
                  <a:pt x="1936550" y="202330"/>
                  <a:pt x="1932728" y="201511"/>
                </a:cubicBezTo>
                <a:lnTo>
                  <a:pt x="1932318" y="201511"/>
                </a:lnTo>
                <a:cubicBezTo>
                  <a:pt x="1932864" y="204515"/>
                  <a:pt x="1931977" y="207177"/>
                  <a:pt x="1929656" y="209498"/>
                </a:cubicBezTo>
                <a:cubicBezTo>
                  <a:pt x="1927335" y="211819"/>
                  <a:pt x="1924536" y="213116"/>
                  <a:pt x="1921260" y="213389"/>
                </a:cubicBezTo>
                <a:cubicBezTo>
                  <a:pt x="1919348" y="218850"/>
                  <a:pt x="1914297" y="222126"/>
                  <a:pt x="1906105" y="223218"/>
                </a:cubicBezTo>
                <a:cubicBezTo>
                  <a:pt x="1906379" y="227860"/>
                  <a:pt x="1905423" y="231751"/>
                  <a:pt x="1903238" y="234891"/>
                </a:cubicBezTo>
                <a:cubicBezTo>
                  <a:pt x="1901054" y="238031"/>
                  <a:pt x="1898596" y="239874"/>
                  <a:pt x="1895866" y="240421"/>
                </a:cubicBezTo>
                <a:cubicBezTo>
                  <a:pt x="1895866" y="247520"/>
                  <a:pt x="1894364" y="254892"/>
                  <a:pt x="1891360" y="262538"/>
                </a:cubicBezTo>
                <a:cubicBezTo>
                  <a:pt x="1891907" y="264722"/>
                  <a:pt x="1892180" y="266633"/>
                  <a:pt x="1892180" y="268272"/>
                </a:cubicBezTo>
                <a:cubicBezTo>
                  <a:pt x="1892180" y="273733"/>
                  <a:pt x="1891088" y="278648"/>
                  <a:pt x="1888903" y="283016"/>
                </a:cubicBezTo>
                <a:cubicBezTo>
                  <a:pt x="1890268" y="285747"/>
                  <a:pt x="1890951" y="288887"/>
                  <a:pt x="1890951" y="292437"/>
                </a:cubicBezTo>
                <a:cubicBezTo>
                  <a:pt x="1890951" y="297078"/>
                  <a:pt x="1890132" y="301857"/>
                  <a:pt x="1888493" y="306772"/>
                </a:cubicBezTo>
                <a:cubicBezTo>
                  <a:pt x="1890951" y="310048"/>
                  <a:pt x="1892180" y="313735"/>
                  <a:pt x="1892180" y="317830"/>
                </a:cubicBezTo>
                <a:cubicBezTo>
                  <a:pt x="1892180" y="320288"/>
                  <a:pt x="1891497" y="323155"/>
                  <a:pt x="1890132" y="326431"/>
                </a:cubicBezTo>
                <a:cubicBezTo>
                  <a:pt x="1890951" y="328070"/>
                  <a:pt x="1891360" y="330664"/>
                  <a:pt x="1891360" y="334213"/>
                </a:cubicBezTo>
                <a:cubicBezTo>
                  <a:pt x="1891360" y="340220"/>
                  <a:pt x="1890132" y="344589"/>
                  <a:pt x="1887674" y="347320"/>
                </a:cubicBezTo>
                <a:cubicBezTo>
                  <a:pt x="1888766" y="351142"/>
                  <a:pt x="1889313" y="354146"/>
                  <a:pt x="1889313" y="356330"/>
                </a:cubicBezTo>
                <a:cubicBezTo>
                  <a:pt x="1889313" y="358515"/>
                  <a:pt x="1888903" y="360426"/>
                  <a:pt x="1888084" y="362064"/>
                </a:cubicBezTo>
                <a:cubicBezTo>
                  <a:pt x="1888084" y="366706"/>
                  <a:pt x="1886309" y="370324"/>
                  <a:pt x="1882759" y="372918"/>
                </a:cubicBezTo>
                <a:cubicBezTo>
                  <a:pt x="1879210" y="375512"/>
                  <a:pt x="1874978" y="376809"/>
                  <a:pt x="1870063" y="376809"/>
                </a:cubicBezTo>
                <a:cubicBezTo>
                  <a:pt x="1865421" y="376809"/>
                  <a:pt x="1861393" y="375512"/>
                  <a:pt x="1857980" y="372918"/>
                </a:cubicBezTo>
                <a:cubicBezTo>
                  <a:pt x="1854567" y="370324"/>
                  <a:pt x="1852997" y="366706"/>
                  <a:pt x="1853270" y="362064"/>
                </a:cubicBezTo>
                <a:cubicBezTo>
                  <a:pt x="1852451" y="359607"/>
                  <a:pt x="1852041" y="357013"/>
                  <a:pt x="1852041" y="354282"/>
                </a:cubicBezTo>
                <a:cubicBezTo>
                  <a:pt x="1852041" y="348548"/>
                  <a:pt x="1852997" y="343087"/>
                  <a:pt x="1854909" y="337899"/>
                </a:cubicBezTo>
                <a:cubicBezTo>
                  <a:pt x="1852451" y="334623"/>
                  <a:pt x="1851222" y="331073"/>
                  <a:pt x="1851222" y="327251"/>
                </a:cubicBezTo>
                <a:cubicBezTo>
                  <a:pt x="1851222" y="324793"/>
                  <a:pt x="1851905" y="321926"/>
                  <a:pt x="1853270" y="318649"/>
                </a:cubicBezTo>
                <a:cubicBezTo>
                  <a:pt x="1851359" y="315646"/>
                  <a:pt x="1850403" y="312233"/>
                  <a:pt x="1850403" y="308410"/>
                </a:cubicBezTo>
                <a:cubicBezTo>
                  <a:pt x="1850403" y="305680"/>
                  <a:pt x="1850950" y="303222"/>
                  <a:pt x="1852041" y="301038"/>
                </a:cubicBezTo>
                <a:cubicBezTo>
                  <a:pt x="1853134" y="298853"/>
                  <a:pt x="1854499" y="297078"/>
                  <a:pt x="1856137" y="295713"/>
                </a:cubicBezTo>
                <a:cubicBezTo>
                  <a:pt x="1852315" y="291344"/>
                  <a:pt x="1850403" y="286293"/>
                  <a:pt x="1850403" y="280559"/>
                </a:cubicBezTo>
                <a:cubicBezTo>
                  <a:pt x="1850403" y="275098"/>
                  <a:pt x="1852178" y="270456"/>
                  <a:pt x="1855728" y="266633"/>
                </a:cubicBezTo>
                <a:cubicBezTo>
                  <a:pt x="1854635" y="265268"/>
                  <a:pt x="1853680" y="263220"/>
                  <a:pt x="1852861" y="260490"/>
                </a:cubicBezTo>
                <a:cubicBezTo>
                  <a:pt x="1852041" y="257759"/>
                  <a:pt x="1851632" y="255029"/>
                  <a:pt x="1851632" y="252298"/>
                </a:cubicBezTo>
                <a:cubicBezTo>
                  <a:pt x="1851632" y="248749"/>
                  <a:pt x="1852451" y="246155"/>
                  <a:pt x="1854089" y="244516"/>
                </a:cubicBezTo>
                <a:cubicBezTo>
                  <a:pt x="1851905" y="239601"/>
                  <a:pt x="1850812" y="234004"/>
                  <a:pt x="1850812" y="227724"/>
                </a:cubicBezTo>
                <a:cubicBezTo>
                  <a:pt x="1850812" y="222263"/>
                  <a:pt x="1851632" y="218577"/>
                  <a:pt x="1853270" y="216665"/>
                </a:cubicBezTo>
                <a:cubicBezTo>
                  <a:pt x="1850812" y="211204"/>
                  <a:pt x="1849584" y="206016"/>
                  <a:pt x="1849584" y="201101"/>
                </a:cubicBezTo>
                <a:cubicBezTo>
                  <a:pt x="1849584" y="195640"/>
                  <a:pt x="1850812" y="191681"/>
                  <a:pt x="1853270" y="189224"/>
                </a:cubicBezTo>
                <a:cubicBezTo>
                  <a:pt x="1848902" y="184036"/>
                  <a:pt x="1846717" y="178302"/>
                  <a:pt x="1846717" y="172022"/>
                </a:cubicBezTo>
                <a:cubicBezTo>
                  <a:pt x="1846717" y="164376"/>
                  <a:pt x="1849993" y="158779"/>
                  <a:pt x="1856547" y="155229"/>
                </a:cubicBezTo>
                <a:cubicBezTo>
                  <a:pt x="1859823" y="153591"/>
                  <a:pt x="1863100" y="152772"/>
                  <a:pt x="1866376" y="152772"/>
                </a:cubicBezTo>
                <a:close/>
                <a:moveTo>
                  <a:pt x="1190101" y="152772"/>
                </a:moveTo>
                <a:cubicBezTo>
                  <a:pt x="1195289" y="152772"/>
                  <a:pt x="1199658" y="154888"/>
                  <a:pt x="1203208" y="159120"/>
                </a:cubicBezTo>
                <a:cubicBezTo>
                  <a:pt x="1206757" y="163352"/>
                  <a:pt x="1208533" y="168335"/>
                  <a:pt x="1208533" y="174069"/>
                </a:cubicBezTo>
                <a:cubicBezTo>
                  <a:pt x="1208533" y="177073"/>
                  <a:pt x="1207850" y="180213"/>
                  <a:pt x="1206485" y="183490"/>
                </a:cubicBezTo>
                <a:cubicBezTo>
                  <a:pt x="1210035" y="187039"/>
                  <a:pt x="1211809" y="191545"/>
                  <a:pt x="1211809" y="197006"/>
                </a:cubicBezTo>
                <a:cubicBezTo>
                  <a:pt x="1211809" y="200828"/>
                  <a:pt x="1211536" y="203968"/>
                  <a:pt x="1210990" y="206426"/>
                </a:cubicBezTo>
                <a:cubicBezTo>
                  <a:pt x="1213175" y="198507"/>
                  <a:pt x="1216314" y="193866"/>
                  <a:pt x="1220410" y="192500"/>
                </a:cubicBezTo>
                <a:cubicBezTo>
                  <a:pt x="1220410" y="187312"/>
                  <a:pt x="1222048" y="182534"/>
                  <a:pt x="1225325" y="178165"/>
                </a:cubicBezTo>
                <a:cubicBezTo>
                  <a:pt x="1228602" y="173796"/>
                  <a:pt x="1232493" y="170520"/>
                  <a:pt x="1236998" y="168335"/>
                </a:cubicBezTo>
                <a:cubicBezTo>
                  <a:pt x="1241503" y="166151"/>
                  <a:pt x="1245258" y="165468"/>
                  <a:pt x="1248261" y="166288"/>
                </a:cubicBezTo>
                <a:cubicBezTo>
                  <a:pt x="1255087" y="158915"/>
                  <a:pt x="1262460" y="155229"/>
                  <a:pt x="1270378" y="155229"/>
                </a:cubicBezTo>
                <a:cubicBezTo>
                  <a:pt x="1273928" y="155229"/>
                  <a:pt x="1277068" y="155912"/>
                  <a:pt x="1279798" y="157277"/>
                </a:cubicBezTo>
                <a:cubicBezTo>
                  <a:pt x="1282256" y="155366"/>
                  <a:pt x="1285942" y="154410"/>
                  <a:pt x="1290857" y="154410"/>
                </a:cubicBezTo>
                <a:cubicBezTo>
                  <a:pt x="1294953" y="154410"/>
                  <a:pt x="1298775" y="155161"/>
                  <a:pt x="1302325" y="156663"/>
                </a:cubicBezTo>
                <a:cubicBezTo>
                  <a:pt x="1305875" y="158164"/>
                  <a:pt x="1308196" y="160417"/>
                  <a:pt x="1309288" y="163420"/>
                </a:cubicBezTo>
                <a:cubicBezTo>
                  <a:pt x="1319118" y="163967"/>
                  <a:pt x="1326081" y="168062"/>
                  <a:pt x="1330176" y="175708"/>
                </a:cubicBezTo>
                <a:cubicBezTo>
                  <a:pt x="1333726" y="175981"/>
                  <a:pt x="1337207" y="178029"/>
                  <a:pt x="1340621" y="181851"/>
                </a:cubicBezTo>
                <a:cubicBezTo>
                  <a:pt x="1344033" y="185674"/>
                  <a:pt x="1345740" y="190043"/>
                  <a:pt x="1345740" y="194958"/>
                </a:cubicBezTo>
                <a:cubicBezTo>
                  <a:pt x="1345740" y="197142"/>
                  <a:pt x="1345057" y="199873"/>
                  <a:pt x="1343692" y="203149"/>
                </a:cubicBezTo>
                <a:cubicBezTo>
                  <a:pt x="1349972" y="205607"/>
                  <a:pt x="1353113" y="210385"/>
                  <a:pt x="1353113" y="217484"/>
                </a:cubicBezTo>
                <a:cubicBezTo>
                  <a:pt x="1353113" y="219942"/>
                  <a:pt x="1352976" y="221717"/>
                  <a:pt x="1352703" y="222809"/>
                </a:cubicBezTo>
                <a:cubicBezTo>
                  <a:pt x="1356252" y="224720"/>
                  <a:pt x="1358778" y="226700"/>
                  <a:pt x="1360280" y="228748"/>
                </a:cubicBezTo>
                <a:cubicBezTo>
                  <a:pt x="1361782" y="230796"/>
                  <a:pt x="1362533" y="233321"/>
                  <a:pt x="1362533" y="236325"/>
                </a:cubicBezTo>
                <a:cubicBezTo>
                  <a:pt x="1362533" y="239601"/>
                  <a:pt x="1361713" y="243970"/>
                  <a:pt x="1360075" y="249431"/>
                </a:cubicBezTo>
                <a:cubicBezTo>
                  <a:pt x="1363352" y="251889"/>
                  <a:pt x="1364990" y="255984"/>
                  <a:pt x="1364990" y="261718"/>
                </a:cubicBezTo>
                <a:cubicBezTo>
                  <a:pt x="1364990" y="267726"/>
                  <a:pt x="1363488" y="272231"/>
                  <a:pt x="1360485" y="275234"/>
                </a:cubicBezTo>
                <a:cubicBezTo>
                  <a:pt x="1362942" y="279330"/>
                  <a:pt x="1364171" y="284382"/>
                  <a:pt x="1364171" y="290389"/>
                </a:cubicBezTo>
                <a:cubicBezTo>
                  <a:pt x="1364171" y="296396"/>
                  <a:pt x="1362805" y="301174"/>
                  <a:pt x="1360075" y="304724"/>
                </a:cubicBezTo>
                <a:cubicBezTo>
                  <a:pt x="1361713" y="312915"/>
                  <a:pt x="1362533" y="318649"/>
                  <a:pt x="1362533" y="321926"/>
                </a:cubicBezTo>
                <a:cubicBezTo>
                  <a:pt x="1362533" y="327660"/>
                  <a:pt x="1361304" y="331619"/>
                  <a:pt x="1358846" y="333804"/>
                </a:cubicBezTo>
                <a:cubicBezTo>
                  <a:pt x="1361031" y="338719"/>
                  <a:pt x="1362123" y="343497"/>
                  <a:pt x="1362123" y="348139"/>
                </a:cubicBezTo>
                <a:cubicBezTo>
                  <a:pt x="1362123" y="354419"/>
                  <a:pt x="1360622" y="359061"/>
                  <a:pt x="1357618" y="362064"/>
                </a:cubicBezTo>
                <a:cubicBezTo>
                  <a:pt x="1357891" y="366433"/>
                  <a:pt x="1356047" y="369983"/>
                  <a:pt x="1352089" y="372713"/>
                </a:cubicBezTo>
                <a:cubicBezTo>
                  <a:pt x="1348129" y="375444"/>
                  <a:pt x="1343692" y="376809"/>
                  <a:pt x="1338777" y="376809"/>
                </a:cubicBezTo>
                <a:cubicBezTo>
                  <a:pt x="1334954" y="376809"/>
                  <a:pt x="1331678" y="375853"/>
                  <a:pt x="1328948" y="373942"/>
                </a:cubicBezTo>
                <a:cubicBezTo>
                  <a:pt x="1326217" y="372031"/>
                  <a:pt x="1324852" y="369300"/>
                  <a:pt x="1324852" y="365751"/>
                </a:cubicBezTo>
                <a:cubicBezTo>
                  <a:pt x="1322667" y="360563"/>
                  <a:pt x="1321575" y="354692"/>
                  <a:pt x="1321575" y="348139"/>
                </a:cubicBezTo>
                <a:cubicBezTo>
                  <a:pt x="1321575" y="338036"/>
                  <a:pt x="1324033" y="330664"/>
                  <a:pt x="1328948" y="326022"/>
                </a:cubicBezTo>
                <a:cubicBezTo>
                  <a:pt x="1327036" y="323564"/>
                  <a:pt x="1325329" y="319537"/>
                  <a:pt x="1323828" y="313939"/>
                </a:cubicBezTo>
                <a:cubicBezTo>
                  <a:pt x="1322326" y="308342"/>
                  <a:pt x="1321575" y="303086"/>
                  <a:pt x="1321575" y="298171"/>
                </a:cubicBezTo>
                <a:cubicBezTo>
                  <a:pt x="1321575" y="291344"/>
                  <a:pt x="1322940" y="287112"/>
                  <a:pt x="1325671" y="285474"/>
                </a:cubicBezTo>
                <a:cubicBezTo>
                  <a:pt x="1323487" y="281378"/>
                  <a:pt x="1322394" y="277146"/>
                  <a:pt x="1322394" y="272777"/>
                </a:cubicBezTo>
                <a:cubicBezTo>
                  <a:pt x="1322394" y="267862"/>
                  <a:pt x="1323896" y="261855"/>
                  <a:pt x="1326900" y="254756"/>
                </a:cubicBezTo>
                <a:cubicBezTo>
                  <a:pt x="1324442" y="252844"/>
                  <a:pt x="1322394" y="249977"/>
                  <a:pt x="1320756" y="246155"/>
                </a:cubicBezTo>
                <a:cubicBezTo>
                  <a:pt x="1319118" y="242332"/>
                  <a:pt x="1318299" y="238646"/>
                  <a:pt x="1318299" y="235096"/>
                </a:cubicBezTo>
                <a:cubicBezTo>
                  <a:pt x="1318299" y="234004"/>
                  <a:pt x="1318572" y="232366"/>
                  <a:pt x="1319118" y="230181"/>
                </a:cubicBezTo>
                <a:cubicBezTo>
                  <a:pt x="1316114" y="227724"/>
                  <a:pt x="1313452" y="223765"/>
                  <a:pt x="1311131" y="218304"/>
                </a:cubicBezTo>
                <a:cubicBezTo>
                  <a:pt x="1308810" y="212843"/>
                  <a:pt x="1307787" y="207928"/>
                  <a:pt x="1308059" y="203559"/>
                </a:cubicBezTo>
                <a:cubicBezTo>
                  <a:pt x="1305602" y="203286"/>
                  <a:pt x="1303145" y="202467"/>
                  <a:pt x="1300687" y="201101"/>
                </a:cubicBezTo>
                <a:cubicBezTo>
                  <a:pt x="1298229" y="199736"/>
                  <a:pt x="1296318" y="197825"/>
                  <a:pt x="1294953" y="195367"/>
                </a:cubicBezTo>
                <a:lnTo>
                  <a:pt x="1290447" y="195367"/>
                </a:lnTo>
                <a:cubicBezTo>
                  <a:pt x="1285806" y="195367"/>
                  <a:pt x="1282529" y="194412"/>
                  <a:pt x="1280618" y="192500"/>
                </a:cubicBezTo>
                <a:cubicBezTo>
                  <a:pt x="1278433" y="195231"/>
                  <a:pt x="1274815" y="197620"/>
                  <a:pt x="1269764" y="199668"/>
                </a:cubicBezTo>
                <a:cubicBezTo>
                  <a:pt x="1264712" y="201716"/>
                  <a:pt x="1260275" y="202330"/>
                  <a:pt x="1256453" y="201511"/>
                </a:cubicBezTo>
                <a:lnTo>
                  <a:pt x="1256043" y="201511"/>
                </a:lnTo>
                <a:cubicBezTo>
                  <a:pt x="1256590" y="204515"/>
                  <a:pt x="1255702" y="207177"/>
                  <a:pt x="1253381" y="209498"/>
                </a:cubicBezTo>
                <a:cubicBezTo>
                  <a:pt x="1251060" y="211819"/>
                  <a:pt x="1248261" y="213116"/>
                  <a:pt x="1244984" y="213389"/>
                </a:cubicBezTo>
                <a:cubicBezTo>
                  <a:pt x="1243073" y="218850"/>
                  <a:pt x="1238022" y="222126"/>
                  <a:pt x="1229830" y="223218"/>
                </a:cubicBezTo>
                <a:cubicBezTo>
                  <a:pt x="1230103" y="227860"/>
                  <a:pt x="1229148" y="231751"/>
                  <a:pt x="1226963" y="234891"/>
                </a:cubicBezTo>
                <a:cubicBezTo>
                  <a:pt x="1224779" y="238031"/>
                  <a:pt x="1222321" y="239874"/>
                  <a:pt x="1219591" y="240421"/>
                </a:cubicBezTo>
                <a:cubicBezTo>
                  <a:pt x="1219591" y="247520"/>
                  <a:pt x="1218089" y="254892"/>
                  <a:pt x="1215086" y="262538"/>
                </a:cubicBezTo>
                <a:cubicBezTo>
                  <a:pt x="1215632" y="264722"/>
                  <a:pt x="1215905" y="266633"/>
                  <a:pt x="1215905" y="268272"/>
                </a:cubicBezTo>
                <a:cubicBezTo>
                  <a:pt x="1215905" y="273733"/>
                  <a:pt x="1214812" y="278648"/>
                  <a:pt x="1212629" y="283016"/>
                </a:cubicBezTo>
                <a:cubicBezTo>
                  <a:pt x="1213994" y="285747"/>
                  <a:pt x="1214676" y="288887"/>
                  <a:pt x="1214676" y="292437"/>
                </a:cubicBezTo>
                <a:cubicBezTo>
                  <a:pt x="1214676" y="297078"/>
                  <a:pt x="1213857" y="301857"/>
                  <a:pt x="1212218" y="306772"/>
                </a:cubicBezTo>
                <a:cubicBezTo>
                  <a:pt x="1214676" y="310048"/>
                  <a:pt x="1215905" y="313735"/>
                  <a:pt x="1215905" y="317830"/>
                </a:cubicBezTo>
                <a:cubicBezTo>
                  <a:pt x="1215905" y="320288"/>
                  <a:pt x="1215223" y="323155"/>
                  <a:pt x="1213857" y="326431"/>
                </a:cubicBezTo>
                <a:cubicBezTo>
                  <a:pt x="1214676" y="328070"/>
                  <a:pt x="1215086" y="330664"/>
                  <a:pt x="1215086" y="334213"/>
                </a:cubicBezTo>
                <a:cubicBezTo>
                  <a:pt x="1215086" y="340220"/>
                  <a:pt x="1213857" y="344589"/>
                  <a:pt x="1211399" y="347320"/>
                </a:cubicBezTo>
                <a:cubicBezTo>
                  <a:pt x="1212492" y="351142"/>
                  <a:pt x="1213038" y="354146"/>
                  <a:pt x="1213038" y="356330"/>
                </a:cubicBezTo>
                <a:cubicBezTo>
                  <a:pt x="1213038" y="358515"/>
                  <a:pt x="1212629" y="360426"/>
                  <a:pt x="1211809" y="362064"/>
                </a:cubicBezTo>
                <a:cubicBezTo>
                  <a:pt x="1211809" y="366706"/>
                  <a:pt x="1210035" y="370324"/>
                  <a:pt x="1206485" y="372918"/>
                </a:cubicBezTo>
                <a:cubicBezTo>
                  <a:pt x="1202935" y="375512"/>
                  <a:pt x="1198703" y="376809"/>
                  <a:pt x="1193788" y="376809"/>
                </a:cubicBezTo>
                <a:cubicBezTo>
                  <a:pt x="1189146" y="376809"/>
                  <a:pt x="1185118" y="375512"/>
                  <a:pt x="1181705" y="372918"/>
                </a:cubicBezTo>
                <a:cubicBezTo>
                  <a:pt x="1178292" y="370324"/>
                  <a:pt x="1176722" y="366706"/>
                  <a:pt x="1176995" y="362064"/>
                </a:cubicBezTo>
                <a:cubicBezTo>
                  <a:pt x="1176176" y="359607"/>
                  <a:pt x="1175766" y="357013"/>
                  <a:pt x="1175766" y="354282"/>
                </a:cubicBezTo>
                <a:cubicBezTo>
                  <a:pt x="1175766" y="348548"/>
                  <a:pt x="1176722" y="343087"/>
                  <a:pt x="1178633" y="337899"/>
                </a:cubicBezTo>
                <a:cubicBezTo>
                  <a:pt x="1176176" y="334623"/>
                  <a:pt x="1174947" y="331073"/>
                  <a:pt x="1174947" y="327251"/>
                </a:cubicBezTo>
                <a:cubicBezTo>
                  <a:pt x="1174947" y="324793"/>
                  <a:pt x="1175630" y="321926"/>
                  <a:pt x="1176995" y="318649"/>
                </a:cubicBezTo>
                <a:cubicBezTo>
                  <a:pt x="1175084" y="315646"/>
                  <a:pt x="1174128" y="312233"/>
                  <a:pt x="1174128" y="308410"/>
                </a:cubicBezTo>
                <a:cubicBezTo>
                  <a:pt x="1174128" y="305680"/>
                  <a:pt x="1174674" y="303222"/>
                  <a:pt x="1175766" y="301038"/>
                </a:cubicBezTo>
                <a:cubicBezTo>
                  <a:pt x="1176859" y="298853"/>
                  <a:pt x="1178224" y="297078"/>
                  <a:pt x="1179862" y="295713"/>
                </a:cubicBezTo>
                <a:cubicBezTo>
                  <a:pt x="1176039" y="291344"/>
                  <a:pt x="1174128" y="286293"/>
                  <a:pt x="1174128" y="280559"/>
                </a:cubicBezTo>
                <a:cubicBezTo>
                  <a:pt x="1174128" y="275098"/>
                  <a:pt x="1175903" y="270456"/>
                  <a:pt x="1179453" y="266633"/>
                </a:cubicBezTo>
                <a:cubicBezTo>
                  <a:pt x="1178360" y="265268"/>
                  <a:pt x="1177405" y="263220"/>
                  <a:pt x="1176586" y="260490"/>
                </a:cubicBezTo>
                <a:cubicBezTo>
                  <a:pt x="1175766" y="257759"/>
                  <a:pt x="1175357" y="255029"/>
                  <a:pt x="1175357" y="252298"/>
                </a:cubicBezTo>
                <a:cubicBezTo>
                  <a:pt x="1175357" y="248749"/>
                  <a:pt x="1176176" y="246155"/>
                  <a:pt x="1177814" y="244516"/>
                </a:cubicBezTo>
                <a:cubicBezTo>
                  <a:pt x="1175630" y="239601"/>
                  <a:pt x="1174538" y="234004"/>
                  <a:pt x="1174538" y="227724"/>
                </a:cubicBezTo>
                <a:cubicBezTo>
                  <a:pt x="1174538" y="222263"/>
                  <a:pt x="1175357" y="218577"/>
                  <a:pt x="1176995" y="216665"/>
                </a:cubicBezTo>
                <a:cubicBezTo>
                  <a:pt x="1174538" y="211204"/>
                  <a:pt x="1173309" y="206016"/>
                  <a:pt x="1173309" y="201101"/>
                </a:cubicBezTo>
                <a:cubicBezTo>
                  <a:pt x="1173309" y="195640"/>
                  <a:pt x="1174538" y="191681"/>
                  <a:pt x="1176995" y="189224"/>
                </a:cubicBezTo>
                <a:cubicBezTo>
                  <a:pt x="1172626" y="184036"/>
                  <a:pt x="1170442" y="178302"/>
                  <a:pt x="1170442" y="172022"/>
                </a:cubicBezTo>
                <a:cubicBezTo>
                  <a:pt x="1170442" y="164376"/>
                  <a:pt x="1173719" y="158779"/>
                  <a:pt x="1180272" y="155229"/>
                </a:cubicBezTo>
                <a:cubicBezTo>
                  <a:pt x="1183548" y="153591"/>
                  <a:pt x="1186825" y="152772"/>
                  <a:pt x="1190101" y="152772"/>
                </a:cubicBezTo>
                <a:close/>
                <a:moveTo>
                  <a:pt x="6461522" y="148266"/>
                </a:moveTo>
                <a:cubicBezTo>
                  <a:pt x="6465071" y="148266"/>
                  <a:pt x="6468075" y="149222"/>
                  <a:pt x="6470533" y="151133"/>
                </a:cubicBezTo>
                <a:cubicBezTo>
                  <a:pt x="6472990" y="153045"/>
                  <a:pt x="6474764" y="155912"/>
                  <a:pt x="6475857" y="159734"/>
                </a:cubicBezTo>
                <a:lnTo>
                  <a:pt x="6477905" y="160963"/>
                </a:lnTo>
                <a:cubicBezTo>
                  <a:pt x="6479816" y="158233"/>
                  <a:pt x="6482411" y="156253"/>
                  <a:pt x="6485687" y="155024"/>
                </a:cubicBezTo>
                <a:cubicBezTo>
                  <a:pt x="6488964" y="153795"/>
                  <a:pt x="6492513" y="153454"/>
                  <a:pt x="6496336" y="154000"/>
                </a:cubicBezTo>
                <a:cubicBezTo>
                  <a:pt x="6498793" y="150724"/>
                  <a:pt x="6503435" y="149085"/>
                  <a:pt x="6510261" y="149085"/>
                </a:cubicBezTo>
                <a:cubicBezTo>
                  <a:pt x="6514630" y="149085"/>
                  <a:pt x="6518589" y="149495"/>
                  <a:pt x="6522139" y="150314"/>
                </a:cubicBezTo>
                <a:cubicBezTo>
                  <a:pt x="6523777" y="149768"/>
                  <a:pt x="6525279" y="149495"/>
                  <a:pt x="6526644" y="149495"/>
                </a:cubicBezTo>
                <a:cubicBezTo>
                  <a:pt x="6529375" y="149495"/>
                  <a:pt x="6532105" y="150109"/>
                  <a:pt x="6534836" y="151338"/>
                </a:cubicBezTo>
                <a:cubicBezTo>
                  <a:pt x="6537566" y="152567"/>
                  <a:pt x="6539341" y="153864"/>
                  <a:pt x="6540160" y="155229"/>
                </a:cubicBezTo>
                <a:cubicBezTo>
                  <a:pt x="6543710" y="155229"/>
                  <a:pt x="6546372" y="155502"/>
                  <a:pt x="6548147" y="156048"/>
                </a:cubicBezTo>
                <a:cubicBezTo>
                  <a:pt x="6549922" y="156594"/>
                  <a:pt x="6551901" y="158233"/>
                  <a:pt x="6554086" y="160963"/>
                </a:cubicBezTo>
                <a:cubicBezTo>
                  <a:pt x="6556270" y="160963"/>
                  <a:pt x="6558249" y="161577"/>
                  <a:pt x="6560025" y="162806"/>
                </a:cubicBezTo>
                <a:cubicBezTo>
                  <a:pt x="6561799" y="164035"/>
                  <a:pt x="6562960" y="165468"/>
                  <a:pt x="6563506" y="167107"/>
                </a:cubicBezTo>
                <a:cubicBezTo>
                  <a:pt x="6565964" y="167380"/>
                  <a:pt x="6567670" y="168062"/>
                  <a:pt x="6568626" y="169155"/>
                </a:cubicBezTo>
                <a:cubicBezTo>
                  <a:pt x="6569581" y="170247"/>
                  <a:pt x="6570469" y="172022"/>
                  <a:pt x="6571288" y="174479"/>
                </a:cubicBezTo>
                <a:cubicBezTo>
                  <a:pt x="6576749" y="179667"/>
                  <a:pt x="6579752" y="188268"/>
                  <a:pt x="6580299" y="200282"/>
                </a:cubicBezTo>
                <a:cubicBezTo>
                  <a:pt x="6583302" y="201921"/>
                  <a:pt x="6585555" y="204651"/>
                  <a:pt x="6587056" y="208474"/>
                </a:cubicBezTo>
                <a:cubicBezTo>
                  <a:pt x="6588558" y="212296"/>
                  <a:pt x="6589309" y="216392"/>
                  <a:pt x="6589309" y="220761"/>
                </a:cubicBezTo>
                <a:cubicBezTo>
                  <a:pt x="6589309" y="224311"/>
                  <a:pt x="6588763" y="227724"/>
                  <a:pt x="6587671" y="231000"/>
                </a:cubicBezTo>
                <a:cubicBezTo>
                  <a:pt x="6590947" y="233731"/>
                  <a:pt x="6592586" y="238100"/>
                  <a:pt x="6592586" y="244107"/>
                </a:cubicBezTo>
                <a:cubicBezTo>
                  <a:pt x="6592586" y="245472"/>
                  <a:pt x="6592313" y="247247"/>
                  <a:pt x="6591767" y="249431"/>
                </a:cubicBezTo>
                <a:cubicBezTo>
                  <a:pt x="6593132" y="249977"/>
                  <a:pt x="6594224" y="252503"/>
                  <a:pt x="6595043" y="257008"/>
                </a:cubicBezTo>
                <a:cubicBezTo>
                  <a:pt x="6595862" y="261514"/>
                  <a:pt x="6596272" y="266497"/>
                  <a:pt x="6596272" y="271958"/>
                </a:cubicBezTo>
                <a:cubicBezTo>
                  <a:pt x="6596272" y="280149"/>
                  <a:pt x="6595316" y="285337"/>
                  <a:pt x="6593405" y="287522"/>
                </a:cubicBezTo>
                <a:cubicBezTo>
                  <a:pt x="6594224" y="289433"/>
                  <a:pt x="6594634" y="291617"/>
                  <a:pt x="6594634" y="294075"/>
                </a:cubicBezTo>
                <a:cubicBezTo>
                  <a:pt x="6594634" y="299809"/>
                  <a:pt x="6592176" y="304587"/>
                  <a:pt x="6587262" y="308410"/>
                </a:cubicBezTo>
                <a:cubicBezTo>
                  <a:pt x="6588081" y="310048"/>
                  <a:pt x="6588490" y="312233"/>
                  <a:pt x="6588490" y="314963"/>
                </a:cubicBezTo>
                <a:cubicBezTo>
                  <a:pt x="6588490" y="319332"/>
                  <a:pt x="6587534" y="324179"/>
                  <a:pt x="6585623" y="329503"/>
                </a:cubicBezTo>
                <a:cubicBezTo>
                  <a:pt x="6583712" y="334828"/>
                  <a:pt x="6581527" y="338582"/>
                  <a:pt x="6579070" y="340766"/>
                </a:cubicBezTo>
                <a:cubicBezTo>
                  <a:pt x="6579070" y="345135"/>
                  <a:pt x="6576680" y="349982"/>
                  <a:pt x="6571902" y="355306"/>
                </a:cubicBezTo>
                <a:cubicBezTo>
                  <a:pt x="6567124" y="360631"/>
                  <a:pt x="6562550" y="363566"/>
                  <a:pt x="6558181" y="364112"/>
                </a:cubicBezTo>
                <a:cubicBezTo>
                  <a:pt x="6556270" y="367116"/>
                  <a:pt x="6553267" y="369573"/>
                  <a:pt x="6549171" y="371485"/>
                </a:cubicBezTo>
                <a:cubicBezTo>
                  <a:pt x="6545075" y="373396"/>
                  <a:pt x="6540842" y="374352"/>
                  <a:pt x="6536474" y="374352"/>
                </a:cubicBezTo>
                <a:cubicBezTo>
                  <a:pt x="6532924" y="374352"/>
                  <a:pt x="6529921" y="373806"/>
                  <a:pt x="6527464" y="372713"/>
                </a:cubicBezTo>
                <a:cubicBezTo>
                  <a:pt x="6524733" y="374352"/>
                  <a:pt x="6521183" y="375171"/>
                  <a:pt x="6516815" y="375171"/>
                </a:cubicBezTo>
                <a:cubicBezTo>
                  <a:pt x="6513265" y="375171"/>
                  <a:pt x="6509783" y="374625"/>
                  <a:pt x="6506371" y="373532"/>
                </a:cubicBezTo>
                <a:cubicBezTo>
                  <a:pt x="6502957" y="372440"/>
                  <a:pt x="6500432" y="371075"/>
                  <a:pt x="6498793" y="369437"/>
                </a:cubicBezTo>
                <a:cubicBezTo>
                  <a:pt x="6496608" y="369983"/>
                  <a:pt x="6494698" y="370256"/>
                  <a:pt x="6493059" y="370256"/>
                </a:cubicBezTo>
                <a:cubicBezTo>
                  <a:pt x="6487598" y="370256"/>
                  <a:pt x="6483639" y="369027"/>
                  <a:pt x="6481182" y="366570"/>
                </a:cubicBezTo>
                <a:cubicBezTo>
                  <a:pt x="6480908" y="367935"/>
                  <a:pt x="6480635" y="369915"/>
                  <a:pt x="6480362" y="372509"/>
                </a:cubicBezTo>
                <a:cubicBezTo>
                  <a:pt x="6480089" y="375103"/>
                  <a:pt x="6479270" y="377082"/>
                  <a:pt x="6477905" y="378447"/>
                </a:cubicBezTo>
                <a:cubicBezTo>
                  <a:pt x="6479543" y="380905"/>
                  <a:pt x="6480362" y="384045"/>
                  <a:pt x="6480362" y="387868"/>
                </a:cubicBezTo>
                <a:cubicBezTo>
                  <a:pt x="6480362" y="393875"/>
                  <a:pt x="6478861" y="398380"/>
                  <a:pt x="6475857" y="401384"/>
                </a:cubicBezTo>
                <a:cubicBezTo>
                  <a:pt x="6477495" y="402749"/>
                  <a:pt x="6478861" y="404865"/>
                  <a:pt x="6479953" y="407732"/>
                </a:cubicBezTo>
                <a:cubicBezTo>
                  <a:pt x="6481045" y="410599"/>
                  <a:pt x="6481591" y="413534"/>
                  <a:pt x="6481591" y="416538"/>
                </a:cubicBezTo>
                <a:cubicBezTo>
                  <a:pt x="6481591" y="421180"/>
                  <a:pt x="6480226" y="424729"/>
                  <a:pt x="6477495" y="427187"/>
                </a:cubicBezTo>
                <a:cubicBezTo>
                  <a:pt x="6478861" y="431283"/>
                  <a:pt x="6479543" y="435515"/>
                  <a:pt x="6479543" y="439884"/>
                </a:cubicBezTo>
                <a:cubicBezTo>
                  <a:pt x="6479543" y="446164"/>
                  <a:pt x="6477905" y="451010"/>
                  <a:pt x="6474628" y="454424"/>
                </a:cubicBezTo>
                <a:cubicBezTo>
                  <a:pt x="6471352" y="457837"/>
                  <a:pt x="6467529" y="459543"/>
                  <a:pt x="6463161" y="459543"/>
                </a:cubicBezTo>
                <a:cubicBezTo>
                  <a:pt x="6459064" y="459543"/>
                  <a:pt x="6455310" y="458178"/>
                  <a:pt x="6451897" y="455447"/>
                </a:cubicBezTo>
                <a:cubicBezTo>
                  <a:pt x="6448484" y="452717"/>
                  <a:pt x="6446095" y="448758"/>
                  <a:pt x="6444729" y="443570"/>
                </a:cubicBezTo>
                <a:cubicBezTo>
                  <a:pt x="6443910" y="442478"/>
                  <a:pt x="6443227" y="440634"/>
                  <a:pt x="6442682" y="438041"/>
                </a:cubicBezTo>
                <a:cubicBezTo>
                  <a:pt x="6442135" y="435447"/>
                  <a:pt x="6441862" y="432648"/>
                  <a:pt x="6441862" y="429644"/>
                </a:cubicBezTo>
                <a:cubicBezTo>
                  <a:pt x="6441862" y="423091"/>
                  <a:pt x="6442954" y="419405"/>
                  <a:pt x="6445139" y="418586"/>
                </a:cubicBezTo>
                <a:cubicBezTo>
                  <a:pt x="6442408" y="413398"/>
                  <a:pt x="6441043" y="407254"/>
                  <a:pt x="6441043" y="400155"/>
                </a:cubicBezTo>
                <a:cubicBezTo>
                  <a:pt x="6441043" y="394148"/>
                  <a:pt x="6442135" y="388277"/>
                  <a:pt x="6444320" y="382543"/>
                </a:cubicBezTo>
                <a:cubicBezTo>
                  <a:pt x="6441862" y="380086"/>
                  <a:pt x="6440633" y="375990"/>
                  <a:pt x="6440633" y="370256"/>
                </a:cubicBezTo>
                <a:cubicBezTo>
                  <a:pt x="6440633" y="365341"/>
                  <a:pt x="6441726" y="361518"/>
                  <a:pt x="6443910" y="358788"/>
                </a:cubicBezTo>
                <a:cubicBezTo>
                  <a:pt x="6443364" y="356876"/>
                  <a:pt x="6442545" y="354487"/>
                  <a:pt x="6441453" y="351620"/>
                </a:cubicBezTo>
                <a:cubicBezTo>
                  <a:pt x="6440360" y="348753"/>
                  <a:pt x="6439814" y="346227"/>
                  <a:pt x="6439814" y="344043"/>
                </a:cubicBezTo>
                <a:cubicBezTo>
                  <a:pt x="6439814" y="342132"/>
                  <a:pt x="6440497" y="339811"/>
                  <a:pt x="6441862" y="337080"/>
                </a:cubicBezTo>
                <a:cubicBezTo>
                  <a:pt x="6440224" y="333804"/>
                  <a:pt x="6439405" y="330937"/>
                  <a:pt x="6439405" y="328479"/>
                </a:cubicBezTo>
                <a:cubicBezTo>
                  <a:pt x="6439405" y="326022"/>
                  <a:pt x="6440224" y="323018"/>
                  <a:pt x="6441862" y="319469"/>
                </a:cubicBezTo>
                <a:cubicBezTo>
                  <a:pt x="6443501" y="315919"/>
                  <a:pt x="6444592" y="313461"/>
                  <a:pt x="6445139" y="312096"/>
                </a:cubicBezTo>
                <a:cubicBezTo>
                  <a:pt x="6442682" y="308274"/>
                  <a:pt x="6441453" y="302266"/>
                  <a:pt x="6441453" y="294075"/>
                </a:cubicBezTo>
                <a:cubicBezTo>
                  <a:pt x="6441453" y="286703"/>
                  <a:pt x="6442408" y="281651"/>
                  <a:pt x="6444320" y="278921"/>
                </a:cubicBezTo>
                <a:cubicBezTo>
                  <a:pt x="6440497" y="270729"/>
                  <a:pt x="6438586" y="264312"/>
                  <a:pt x="6438586" y="259671"/>
                </a:cubicBezTo>
                <a:cubicBezTo>
                  <a:pt x="6438586" y="255029"/>
                  <a:pt x="6439814" y="251343"/>
                  <a:pt x="6442272" y="248612"/>
                </a:cubicBezTo>
                <a:cubicBezTo>
                  <a:pt x="6441179" y="246428"/>
                  <a:pt x="6440633" y="243970"/>
                  <a:pt x="6440633" y="241240"/>
                </a:cubicBezTo>
                <a:cubicBezTo>
                  <a:pt x="6440633" y="238509"/>
                  <a:pt x="6441453" y="235915"/>
                  <a:pt x="6443091" y="233458"/>
                </a:cubicBezTo>
                <a:cubicBezTo>
                  <a:pt x="6441179" y="230454"/>
                  <a:pt x="6440224" y="226085"/>
                  <a:pt x="6440224" y="220351"/>
                </a:cubicBezTo>
                <a:cubicBezTo>
                  <a:pt x="6440224" y="212979"/>
                  <a:pt x="6441589" y="207791"/>
                  <a:pt x="6444320" y="204788"/>
                </a:cubicBezTo>
                <a:cubicBezTo>
                  <a:pt x="6441316" y="197142"/>
                  <a:pt x="6439814" y="189633"/>
                  <a:pt x="6439814" y="182261"/>
                </a:cubicBezTo>
                <a:cubicBezTo>
                  <a:pt x="6439814" y="175981"/>
                  <a:pt x="6440907" y="171339"/>
                  <a:pt x="6443091" y="168335"/>
                </a:cubicBezTo>
                <a:cubicBezTo>
                  <a:pt x="6442818" y="167516"/>
                  <a:pt x="6442682" y="166288"/>
                  <a:pt x="6442682" y="164649"/>
                </a:cubicBezTo>
                <a:cubicBezTo>
                  <a:pt x="6442682" y="160007"/>
                  <a:pt x="6444661" y="156116"/>
                  <a:pt x="6448620" y="152976"/>
                </a:cubicBezTo>
                <a:cubicBezTo>
                  <a:pt x="6452579" y="149836"/>
                  <a:pt x="6456880" y="148266"/>
                  <a:pt x="6461522" y="148266"/>
                </a:cubicBezTo>
                <a:close/>
                <a:moveTo>
                  <a:pt x="2153955" y="147857"/>
                </a:moveTo>
                <a:cubicBezTo>
                  <a:pt x="2160236" y="147857"/>
                  <a:pt x="2166174" y="148744"/>
                  <a:pt x="2171772" y="150519"/>
                </a:cubicBezTo>
                <a:cubicBezTo>
                  <a:pt x="2177369" y="152294"/>
                  <a:pt x="2181533" y="154546"/>
                  <a:pt x="2184264" y="157277"/>
                </a:cubicBezTo>
                <a:cubicBezTo>
                  <a:pt x="2186994" y="155092"/>
                  <a:pt x="2191090" y="154000"/>
                  <a:pt x="2196551" y="154000"/>
                </a:cubicBezTo>
                <a:cubicBezTo>
                  <a:pt x="2205016" y="154000"/>
                  <a:pt x="2210204" y="157413"/>
                  <a:pt x="2212115" y="164240"/>
                </a:cubicBezTo>
                <a:cubicBezTo>
                  <a:pt x="2214300" y="163420"/>
                  <a:pt x="2216484" y="163011"/>
                  <a:pt x="2218668" y="163011"/>
                </a:cubicBezTo>
                <a:cubicBezTo>
                  <a:pt x="2223310" y="163011"/>
                  <a:pt x="2227406" y="164717"/>
                  <a:pt x="2230955" y="168131"/>
                </a:cubicBezTo>
                <a:cubicBezTo>
                  <a:pt x="2234505" y="171544"/>
                  <a:pt x="2236280" y="175571"/>
                  <a:pt x="2236280" y="180213"/>
                </a:cubicBezTo>
                <a:cubicBezTo>
                  <a:pt x="2236280" y="182671"/>
                  <a:pt x="2236007" y="184445"/>
                  <a:pt x="2235461" y="185538"/>
                </a:cubicBezTo>
                <a:cubicBezTo>
                  <a:pt x="2238191" y="189360"/>
                  <a:pt x="2240308" y="192910"/>
                  <a:pt x="2241809" y="196186"/>
                </a:cubicBezTo>
                <a:cubicBezTo>
                  <a:pt x="2243311" y="199463"/>
                  <a:pt x="2243789" y="202740"/>
                  <a:pt x="2243243" y="206016"/>
                </a:cubicBezTo>
                <a:cubicBezTo>
                  <a:pt x="2244062" y="208474"/>
                  <a:pt x="2244471" y="210658"/>
                  <a:pt x="2244471" y="212569"/>
                </a:cubicBezTo>
                <a:cubicBezTo>
                  <a:pt x="2244471" y="216938"/>
                  <a:pt x="2243379" y="220215"/>
                  <a:pt x="2241195" y="222399"/>
                </a:cubicBezTo>
                <a:cubicBezTo>
                  <a:pt x="2241468" y="223218"/>
                  <a:pt x="2241605" y="224311"/>
                  <a:pt x="2241605" y="225676"/>
                </a:cubicBezTo>
                <a:cubicBezTo>
                  <a:pt x="2241605" y="228679"/>
                  <a:pt x="2240512" y="231956"/>
                  <a:pt x="2238328" y="235506"/>
                </a:cubicBezTo>
                <a:cubicBezTo>
                  <a:pt x="2240239" y="238236"/>
                  <a:pt x="2241195" y="241240"/>
                  <a:pt x="2241195" y="244516"/>
                </a:cubicBezTo>
                <a:cubicBezTo>
                  <a:pt x="2241195" y="247793"/>
                  <a:pt x="2240239" y="250797"/>
                  <a:pt x="2238328" y="253527"/>
                </a:cubicBezTo>
                <a:cubicBezTo>
                  <a:pt x="2238874" y="258442"/>
                  <a:pt x="2239147" y="261718"/>
                  <a:pt x="2239147" y="263357"/>
                </a:cubicBezTo>
                <a:cubicBezTo>
                  <a:pt x="2239966" y="270183"/>
                  <a:pt x="2240376" y="274825"/>
                  <a:pt x="2240376" y="277282"/>
                </a:cubicBezTo>
                <a:cubicBezTo>
                  <a:pt x="2240376" y="278648"/>
                  <a:pt x="2240102" y="280422"/>
                  <a:pt x="2239557" y="282607"/>
                </a:cubicBezTo>
                <a:cubicBezTo>
                  <a:pt x="2241741" y="285610"/>
                  <a:pt x="2242833" y="289979"/>
                  <a:pt x="2242833" y="295713"/>
                </a:cubicBezTo>
                <a:cubicBezTo>
                  <a:pt x="2242833" y="301447"/>
                  <a:pt x="2241877" y="305816"/>
                  <a:pt x="2239966" y="308820"/>
                </a:cubicBezTo>
                <a:cubicBezTo>
                  <a:pt x="2244062" y="316465"/>
                  <a:pt x="2246110" y="322336"/>
                  <a:pt x="2246110" y="326431"/>
                </a:cubicBezTo>
                <a:cubicBezTo>
                  <a:pt x="2246110" y="329708"/>
                  <a:pt x="2245154" y="332712"/>
                  <a:pt x="2243243" y="335442"/>
                </a:cubicBezTo>
                <a:cubicBezTo>
                  <a:pt x="2244335" y="337353"/>
                  <a:pt x="2244881" y="339538"/>
                  <a:pt x="2244881" y="341995"/>
                </a:cubicBezTo>
                <a:cubicBezTo>
                  <a:pt x="2244881" y="344726"/>
                  <a:pt x="2244062" y="347729"/>
                  <a:pt x="2242424" y="351006"/>
                </a:cubicBezTo>
                <a:cubicBezTo>
                  <a:pt x="2244062" y="353463"/>
                  <a:pt x="2244881" y="357286"/>
                  <a:pt x="2244881" y="362474"/>
                </a:cubicBezTo>
                <a:cubicBezTo>
                  <a:pt x="2244881" y="368208"/>
                  <a:pt x="2243515" y="373259"/>
                  <a:pt x="2240785" y="377628"/>
                </a:cubicBezTo>
                <a:cubicBezTo>
                  <a:pt x="2242150" y="377901"/>
                  <a:pt x="2242424" y="379608"/>
                  <a:pt x="2241605" y="382748"/>
                </a:cubicBezTo>
                <a:cubicBezTo>
                  <a:pt x="2240785" y="385888"/>
                  <a:pt x="2239420" y="388960"/>
                  <a:pt x="2237508" y="391963"/>
                </a:cubicBezTo>
                <a:cubicBezTo>
                  <a:pt x="2238874" y="394694"/>
                  <a:pt x="2239557" y="397151"/>
                  <a:pt x="2239557" y="399336"/>
                </a:cubicBezTo>
                <a:cubicBezTo>
                  <a:pt x="2239557" y="402612"/>
                  <a:pt x="2238601" y="405821"/>
                  <a:pt x="2236689" y="408961"/>
                </a:cubicBezTo>
                <a:cubicBezTo>
                  <a:pt x="2234778" y="412101"/>
                  <a:pt x="2232321" y="414353"/>
                  <a:pt x="2229317" y="415719"/>
                </a:cubicBezTo>
                <a:cubicBezTo>
                  <a:pt x="2225768" y="425822"/>
                  <a:pt x="2220716" y="431692"/>
                  <a:pt x="2214163" y="433330"/>
                </a:cubicBezTo>
                <a:cubicBezTo>
                  <a:pt x="2214436" y="436607"/>
                  <a:pt x="2213207" y="439815"/>
                  <a:pt x="2210477" y="442955"/>
                </a:cubicBezTo>
                <a:cubicBezTo>
                  <a:pt x="2207747" y="446096"/>
                  <a:pt x="2204879" y="447939"/>
                  <a:pt x="2201875" y="448485"/>
                </a:cubicBezTo>
                <a:cubicBezTo>
                  <a:pt x="2200510" y="454492"/>
                  <a:pt x="2195322" y="457495"/>
                  <a:pt x="2186312" y="457495"/>
                </a:cubicBezTo>
                <a:cubicBezTo>
                  <a:pt x="2184401" y="459953"/>
                  <a:pt x="2181329" y="461864"/>
                  <a:pt x="2177097" y="463229"/>
                </a:cubicBezTo>
                <a:cubicBezTo>
                  <a:pt x="2172864" y="464595"/>
                  <a:pt x="2168154" y="465277"/>
                  <a:pt x="2162966" y="465277"/>
                </a:cubicBezTo>
                <a:cubicBezTo>
                  <a:pt x="2152863" y="465277"/>
                  <a:pt x="2145218" y="462683"/>
                  <a:pt x="2140030" y="457495"/>
                </a:cubicBezTo>
                <a:cubicBezTo>
                  <a:pt x="2136480" y="457222"/>
                  <a:pt x="2133067" y="455925"/>
                  <a:pt x="2129791" y="453604"/>
                </a:cubicBezTo>
                <a:cubicBezTo>
                  <a:pt x="2126514" y="451283"/>
                  <a:pt x="2124056" y="448485"/>
                  <a:pt x="2122418" y="445208"/>
                </a:cubicBezTo>
                <a:cubicBezTo>
                  <a:pt x="2118322" y="444935"/>
                  <a:pt x="2114841" y="443297"/>
                  <a:pt x="2111974" y="440293"/>
                </a:cubicBezTo>
                <a:cubicBezTo>
                  <a:pt x="2109107" y="437290"/>
                  <a:pt x="2107537" y="433740"/>
                  <a:pt x="2107264" y="429644"/>
                </a:cubicBezTo>
                <a:cubicBezTo>
                  <a:pt x="2105080" y="426095"/>
                  <a:pt x="2103987" y="422955"/>
                  <a:pt x="2103987" y="420224"/>
                </a:cubicBezTo>
                <a:cubicBezTo>
                  <a:pt x="2103987" y="415582"/>
                  <a:pt x="2105898" y="411691"/>
                  <a:pt x="2109722" y="408551"/>
                </a:cubicBezTo>
                <a:cubicBezTo>
                  <a:pt x="2113544" y="405411"/>
                  <a:pt x="2117913" y="403841"/>
                  <a:pt x="2122828" y="403841"/>
                </a:cubicBezTo>
                <a:cubicBezTo>
                  <a:pt x="2126104" y="403841"/>
                  <a:pt x="2129040" y="404728"/>
                  <a:pt x="2131634" y="406503"/>
                </a:cubicBezTo>
                <a:cubicBezTo>
                  <a:pt x="2134228" y="408278"/>
                  <a:pt x="2136207" y="410940"/>
                  <a:pt x="2137573" y="414490"/>
                </a:cubicBezTo>
                <a:cubicBezTo>
                  <a:pt x="2143306" y="415855"/>
                  <a:pt x="2147129" y="418995"/>
                  <a:pt x="2149041" y="423910"/>
                </a:cubicBezTo>
                <a:cubicBezTo>
                  <a:pt x="2153683" y="424456"/>
                  <a:pt x="2157369" y="426095"/>
                  <a:pt x="2160099" y="428825"/>
                </a:cubicBezTo>
                <a:cubicBezTo>
                  <a:pt x="2160918" y="427460"/>
                  <a:pt x="2162693" y="426436"/>
                  <a:pt x="2165424" y="425753"/>
                </a:cubicBezTo>
                <a:cubicBezTo>
                  <a:pt x="2168154" y="425071"/>
                  <a:pt x="2171021" y="424729"/>
                  <a:pt x="2174024" y="424729"/>
                </a:cubicBezTo>
                <a:cubicBezTo>
                  <a:pt x="2177028" y="424729"/>
                  <a:pt x="2179349" y="425139"/>
                  <a:pt x="2180987" y="425958"/>
                </a:cubicBezTo>
                <a:cubicBezTo>
                  <a:pt x="2180987" y="423774"/>
                  <a:pt x="2182079" y="421658"/>
                  <a:pt x="2184264" y="419610"/>
                </a:cubicBezTo>
                <a:cubicBezTo>
                  <a:pt x="2186448" y="417562"/>
                  <a:pt x="2188769" y="416401"/>
                  <a:pt x="2191227" y="416128"/>
                </a:cubicBezTo>
                <a:cubicBezTo>
                  <a:pt x="2190680" y="413944"/>
                  <a:pt x="2191363" y="411350"/>
                  <a:pt x="2193274" y="408346"/>
                </a:cubicBezTo>
                <a:cubicBezTo>
                  <a:pt x="2195186" y="405343"/>
                  <a:pt x="2197098" y="403705"/>
                  <a:pt x="2199009" y="403431"/>
                </a:cubicBezTo>
                <a:cubicBezTo>
                  <a:pt x="2198462" y="401247"/>
                  <a:pt x="2198189" y="399199"/>
                  <a:pt x="2198189" y="397288"/>
                </a:cubicBezTo>
                <a:cubicBezTo>
                  <a:pt x="2198189" y="393738"/>
                  <a:pt x="2198804" y="390393"/>
                  <a:pt x="2200032" y="387253"/>
                </a:cubicBezTo>
                <a:cubicBezTo>
                  <a:pt x="2201261" y="384113"/>
                  <a:pt x="2202968" y="381724"/>
                  <a:pt x="2205152" y="380086"/>
                </a:cubicBezTo>
                <a:cubicBezTo>
                  <a:pt x="2204879" y="378993"/>
                  <a:pt x="2204743" y="377492"/>
                  <a:pt x="2204743" y="375580"/>
                </a:cubicBezTo>
                <a:cubicBezTo>
                  <a:pt x="2204743" y="372031"/>
                  <a:pt x="2205425" y="368686"/>
                  <a:pt x="2206791" y="365546"/>
                </a:cubicBezTo>
                <a:cubicBezTo>
                  <a:pt x="2208156" y="362406"/>
                  <a:pt x="2209657" y="360290"/>
                  <a:pt x="2211296" y="359197"/>
                </a:cubicBezTo>
                <a:cubicBezTo>
                  <a:pt x="2194913" y="367389"/>
                  <a:pt x="2184673" y="370529"/>
                  <a:pt x="2180578" y="368618"/>
                </a:cubicBezTo>
                <a:cubicBezTo>
                  <a:pt x="2173478" y="370256"/>
                  <a:pt x="2167744" y="371075"/>
                  <a:pt x="2163376" y="371075"/>
                </a:cubicBezTo>
                <a:cubicBezTo>
                  <a:pt x="2157642" y="371075"/>
                  <a:pt x="2153683" y="370119"/>
                  <a:pt x="2151498" y="368208"/>
                </a:cubicBezTo>
                <a:cubicBezTo>
                  <a:pt x="2149041" y="369573"/>
                  <a:pt x="2145764" y="370256"/>
                  <a:pt x="2141668" y="370256"/>
                </a:cubicBezTo>
                <a:cubicBezTo>
                  <a:pt x="2136207" y="370256"/>
                  <a:pt x="2130951" y="368959"/>
                  <a:pt x="2125899" y="366365"/>
                </a:cubicBezTo>
                <a:cubicBezTo>
                  <a:pt x="2120848" y="363771"/>
                  <a:pt x="2117366" y="360426"/>
                  <a:pt x="2115455" y="356330"/>
                </a:cubicBezTo>
                <a:cubicBezTo>
                  <a:pt x="2108083" y="355784"/>
                  <a:pt x="2101257" y="351893"/>
                  <a:pt x="2094977" y="344657"/>
                </a:cubicBezTo>
                <a:cubicBezTo>
                  <a:pt x="2088696" y="337422"/>
                  <a:pt x="2085283" y="329025"/>
                  <a:pt x="2084737" y="319469"/>
                </a:cubicBezTo>
                <a:cubicBezTo>
                  <a:pt x="2079822" y="317830"/>
                  <a:pt x="2076068" y="314076"/>
                  <a:pt x="2073474" y="308205"/>
                </a:cubicBezTo>
                <a:cubicBezTo>
                  <a:pt x="2070880" y="302335"/>
                  <a:pt x="2069583" y="295850"/>
                  <a:pt x="2069583" y="288750"/>
                </a:cubicBezTo>
                <a:cubicBezTo>
                  <a:pt x="2069583" y="280832"/>
                  <a:pt x="2071085" y="274961"/>
                  <a:pt x="2074088" y="271139"/>
                </a:cubicBezTo>
                <a:cubicBezTo>
                  <a:pt x="2072177" y="269773"/>
                  <a:pt x="2070607" y="266565"/>
                  <a:pt x="2069378" y="261514"/>
                </a:cubicBezTo>
                <a:cubicBezTo>
                  <a:pt x="2068149" y="256462"/>
                  <a:pt x="2067535" y="251070"/>
                  <a:pt x="2067535" y="245336"/>
                </a:cubicBezTo>
                <a:cubicBezTo>
                  <a:pt x="2067535" y="232775"/>
                  <a:pt x="2070675" y="224311"/>
                  <a:pt x="2076955" y="219942"/>
                </a:cubicBezTo>
                <a:cubicBezTo>
                  <a:pt x="2076136" y="218577"/>
                  <a:pt x="2076273" y="215778"/>
                  <a:pt x="2077365" y="211546"/>
                </a:cubicBezTo>
                <a:cubicBezTo>
                  <a:pt x="2078457" y="207313"/>
                  <a:pt x="2080232" y="203149"/>
                  <a:pt x="2082689" y="199054"/>
                </a:cubicBezTo>
                <a:cubicBezTo>
                  <a:pt x="2085147" y="194958"/>
                  <a:pt x="2087604" y="192364"/>
                  <a:pt x="2090061" y="191272"/>
                </a:cubicBezTo>
                <a:cubicBezTo>
                  <a:pt x="2089789" y="188814"/>
                  <a:pt x="2090744" y="186084"/>
                  <a:pt x="2092928" y="183080"/>
                </a:cubicBezTo>
                <a:cubicBezTo>
                  <a:pt x="2095113" y="180077"/>
                  <a:pt x="2097707" y="177756"/>
                  <a:pt x="2100710" y="176117"/>
                </a:cubicBezTo>
                <a:cubicBezTo>
                  <a:pt x="2103714" y="174479"/>
                  <a:pt x="2106035" y="173933"/>
                  <a:pt x="2107674" y="174479"/>
                </a:cubicBezTo>
                <a:cubicBezTo>
                  <a:pt x="2108766" y="169837"/>
                  <a:pt x="2111155" y="166561"/>
                  <a:pt x="2114841" y="164649"/>
                </a:cubicBezTo>
                <a:cubicBezTo>
                  <a:pt x="2118527" y="162738"/>
                  <a:pt x="2122964" y="161236"/>
                  <a:pt x="2128152" y="160144"/>
                </a:cubicBezTo>
                <a:cubicBezTo>
                  <a:pt x="2129517" y="156048"/>
                  <a:pt x="2132589" y="152976"/>
                  <a:pt x="2137368" y="150928"/>
                </a:cubicBezTo>
                <a:cubicBezTo>
                  <a:pt x="2142146" y="148881"/>
                  <a:pt x="2147675" y="147857"/>
                  <a:pt x="2153955" y="147857"/>
                </a:cubicBezTo>
                <a:close/>
                <a:moveTo>
                  <a:pt x="1787776" y="119596"/>
                </a:moveTo>
                <a:cubicBezTo>
                  <a:pt x="1790507" y="119596"/>
                  <a:pt x="1792896" y="120279"/>
                  <a:pt x="1794944" y="121644"/>
                </a:cubicBezTo>
                <a:cubicBezTo>
                  <a:pt x="1796992" y="123009"/>
                  <a:pt x="1798289" y="125057"/>
                  <a:pt x="1798835" y="127787"/>
                </a:cubicBezTo>
                <a:cubicBezTo>
                  <a:pt x="1802111" y="130245"/>
                  <a:pt x="1803750" y="133522"/>
                  <a:pt x="1803750" y="137617"/>
                </a:cubicBezTo>
                <a:cubicBezTo>
                  <a:pt x="1803750" y="140348"/>
                  <a:pt x="1803067" y="143283"/>
                  <a:pt x="1801702" y="146423"/>
                </a:cubicBezTo>
                <a:cubicBezTo>
                  <a:pt x="1800337" y="149563"/>
                  <a:pt x="1798698" y="152362"/>
                  <a:pt x="1796787" y="154819"/>
                </a:cubicBezTo>
                <a:cubicBezTo>
                  <a:pt x="1799244" y="156458"/>
                  <a:pt x="1800473" y="159461"/>
                  <a:pt x="1800473" y="163830"/>
                </a:cubicBezTo>
                <a:cubicBezTo>
                  <a:pt x="1800473" y="168199"/>
                  <a:pt x="1799108" y="172363"/>
                  <a:pt x="1796377" y="176322"/>
                </a:cubicBezTo>
                <a:cubicBezTo>
                  <a:pt x="1793647" y="180281"/>
                  <a:pt x="1790097" y="182671"/>
                  <a:pt x="1785728" y="183490"/>
                </a:cubicBezTo>
                <a:cubicBezTo>
                  <a:pt x="1783817" y="190043"/>
                  <a:pt x="1779311" y="194139"/>
                  <a:pt x="1772212" y="195777"/>
                </a:cubicBezTo>
                <a:cubicBezTo>
                  <a:pt x="1768390" y="199600"/>
                  <a:pt x="1764021" y="201511"/>
                  <a:pt x="1759106" y="201511"/>
                </a:cubicBezTo>
                <a:cubicBezTo>
                  <a:pt x="1756102" y="201511"/>
                  <a:pt x="1753509" y="200828"/>
                  <a:pt x="1751324" y="199463"/>
                </a:cubicBezTo>
                <a:cubicBezTo>
                  <a:pt x="1751870" y="206835"/>
                  <a:pt x="1750369" y="211887"/>
                  <a:pt x="1746819" y="214617"/>
                </a:cubicBezTo>
                <a:cubicBezTo>
                  <a:pt x="1751734" y="220624"/>
                  <a:pt x="1754192" y="226495"/>
                  <a:pt x="1754192" y="232229"/>
                </a:cubicBezTo>
                <a:cubicBezTo>
                  <a:pt x="1754192" y="236052"/>
                  <a:pt x="1753099" y="239192"/>
                  <a:pt x="1750915" y="241649"/>
                </a:cubicBezTo>
                <a:cubicBezTo>
                  <a:pt x="1753099" y="244653"/>
                  <a:pt x="1754192" y="247929"/>
                  <a:pt x="1754192" y="251479"/>
                </a:cubicBezTo>
                <a:cubicBezTo>
                  <a:pt x="1754192" y="255029"/>
                  <a:pt x="1753235" y="258715"/>
                  <a:pt x="1751324" y="262538"/>
                </a:cubicBezTo>
                <a:cubicBezTo>
                  <a:pt x="1752963" y="264995"/>
                  <a:pt x="1753781" y="267726"/>
                  <a:pt x="1753781" y="270729"/>
                </a:cubicBezTo>
                <a:cubicBezTo>
                  <a:pt x="1753781" y="275644"/>
                  <a:pt x="1751734" y="279876"/>
                  <a:pt x="1747638" y="283426"/>
                </a:cubicBezTo>
                <a:cubicBezTo>
                  <a:pt x="1750369" y="286430"/>
                  <a:pt x="1751734" y="289979"/>
                  <a:pt x="1751734" y="294075"/>
                </a:cubicBezTo>
                <a:cubicBezTo>
                  <a:pt x="1751734" y="298444"/>
                  <a:pt x="1749959" y="303359"/>
                  <a:pt x="1746409" y="308820"/>
                </a:cubicBezTo>
                <a:cubicBezTo>
                  <a:pt x="1749139" y="310458"/>
                  <a:pt x="1750505" y="313871"/>
                  <a:pt x="1750505" y="319059"/>
                </a:cubicBezTo>
                <a:cubicBezTo>
                  <a:pt x="1750505" y="324247"/>
                  <a:pt x="1749413" y="329571"/>
                  <a:pt x="1747228" y="335032"/>
                </a:cubicBezTo>
                <a:cubicBezTo>
                  <a:pt x="1749413" y="338036"/>
                  <a:pt x="1750505" y="341995"/>
                  <a:pt x="1750505" y="346910"/>
                </a:cubicBezTo>
                <a:cubicBezTo>
                  <a:pt x="1750505" y="349914"/>
                  <a:pt x="1749959" y="352371"/>
                  <a:pt x="1748867" y="354282"/>
                </a:cubicBezTo>
                <a:cubicBezTo>
                  <a:pt x="1749413" y="357013"/>
                  <a:pt x="1749686" y="359061"/>
                  <a:pt x="1749686" y="360426"/>
                </a:cubicBezTo>
                <a:cubicBezTo>
                  <a:pt x="1749686" y="365614"/>
                  <a:pt x="1748116" y="369642"/>
                  <a:pt x="1744976" y="372509"/>
                </a:cubicBezTo>
                <a:cubicBezTo>
                  <a:pt x="1741836" y="375376"/>
                  <a:pt x="1738081" y="376809"/>
                  <a:pt x="1733712" y="376809"/>
                </a:cubicBezTo>
                <a:cubicBezTo>
                  <a:pt x="1729889" y="376809"/>
                  <a:pt x="1726476" y="375512"/>
                  <a:pt x="1723473" y="372918"/>
                </a:cubicBezTo>
                <a:cubicBezTo>
                  <a:pt x="1720469" y="370324"/>
                  <a:pt x="1718694" y="366570"/>
                  <a:pt x="1718149" y="361655"/>
                </a:cubicBezTo>
                <a:cubicBezTo>
                  <a:pt x="1717875" y="361382"/>
                  <a:pt x="1717534" y="360904"/>
                  <a:pt x="1717125" y="360221"/>
                </a:cubicBezTo>
                <a:cubicBezTo>
                  <a:pt x="1716715" y="359539"/>
                  <a:pt x="1716374" y="358924"/>
                  <a:pt x="1716101" y="358378"/>
                </a:cubicBezTo>
                <a:cubicBezTo>
                  <a:pt x="1711459" y="361109"/>
                  <a:pt x="1707226" y="362474"/>
                  <a:pt x="1703404" y="362474"/>
                </a:cubicBezTo>
                <a:cubicBezTo>
                  <a:pt x="1702038" y="362474"/>
                  <a:pt x="1700947" y="362337"/>
                  <a:pt x="1700127" y="362064"/>
                </a:cubicBezTo>
                <a:cubicBezTo>
                  <a:pt x="1696577" y="364522"/>
                  <a:pt x="1693164" y="365751"/>
                  <a:pt x="1689888" y="365751"/>
                </a:cubicBezTo>
                <a:cubicBezTo>
                  <a:pt x="1687157" y="365751"/>
                  <a:pt x="1684563" y="365204"/>
                  <a:pt x="1682106" y="364112"/>
                </a:cubicBezTo>
                <a:cubicBezTo>
                  <a:pt x="1681014" y="366024"/>
                  <a:pt x="1679307" y="367525"/>
                  <a:pt x="1676987" y="368618"/>
                </a:cubicBezTo>
                <a:cubicBezTo>
                  <a:pt x="1674665" y="369710"/>
                  <a:pt x="1672140" y="370256"/>
                  <a:pt x="1669409" y="370256"/>
                </a:cubicBezTo>
                <a:cubicBezTo>
                  <a:pt x="1667771" y="370256"/>
                  <a:pt x="1666542" y="370119"/>
                  <a:pt x="1665723" y="369846"/>
                </a:cubicBezTo>
                <a:cubicBezTo>
                  <a:pt x="1662719" y="370938"/>
                  <a:pt x="1659852" y="371485"/>
                  <a:pt x="1657122" y="371485"/>
                </a:cubicBezTo>
                <a:cubicBezTo>
                  <a:pt x="1653299" y="371485"/>
                  <a:pt x="1650159" y="370119"/>
                  <a:pt x="1647702" y="367389"/>
                </a:cubicBezTo>
                <a:cubicBezTo>
                  <a:pt x="1644698" y="367662"/>
                  <a:pt x="1641353" y="366365"/>
                  <a:pt x="1637667" y="363498"/>
                </a:cubicBezTo>
                <a:cubicBezTo>
                  <a:pt x="1633981" y="360631"/>
                  <a:pt x="1631728" y="357832"/>
                  <a:pt x="1630909" y="355102"/>
                </a:cubicBezTo>
                <a:cubicBezTo>
                  <a:pt x="1627632" y="354282"/>
                  <a:pt x="1624697" y="352439"/>
                  <a:pt x="1622103" y="349572"/>
                </a:cubicBezTo>
                <a:cubicBezTo>
                  <a:pt x="1619509" y="346705"/>
                  <a:pt x="1617803" y="343087"/>
                  <a:pt x="1616983" y="338719"/>
                </a:cubicBezTo>
                <a:cubicBezTo>
                  <a:pt x="1613707" y="337899"/>
                  <a:pt x="1611045" y="335647"/>
                  <a:pt x="1608997" y="331961"/>
                </a:cubicBezTo>
                <a:cubicBezTo>
                  <a:pt x="1606949" y="328274"/>
                  <a:pt x="1605925" y="323974"/>
                  <a:pt x="1605925" y="319059"/>
                </a:cubicBezTo>
                <a:cubicBezTo>
                  <a:pt x="1605925" y="316055"/>
                  <a:pt x="1606335" y="313188"/>
                  <a:pt x="1607154" y="310458"/>
                </a:cubicBezTo>
                <a:cubicBezTo>
                  <a:pt x="1605242" y="307454"/>
                  <a:pt x="1604559" y="303632"/>
                  <a:pt x="1605106" y="298990"/>
                </a:cubicBezTo>
                <a:cubicBezTo>
                  <a:pt x="1601283" y="295713"/>
                  <a:pt x="1599372" y="291891"/>
                  <a:pt x="1599372" y="287522"/>
                </a:cubicBezTo>
                <a:cubicBezTo>
                  <a:pt x="1599372" y="285337"/>
                  <a:pt x="1599782" y="283289"/>
                  <a:pt x="1600600" y="281378"/>
                </a:cubicBezTo>
                <a:cubicBezTo>
                  <a:pt x="1598962" y="278921"/>
                  <a:pt x="1598143" y="276054"/>
                  <a:pt x="1598143" y="272777"/>
                </a:cubicBezTo>
                <a:cubicBezTo>
                  <a:pt x="1598143" y="268681"/>
                  <a:pt x="1599372" y="264995"/>
                  <a:pt x="1601829" y="261718"/>
                </a:cubicBezTo>
                <a:cubicBezTo>
                  <a:pt x="1598006" y="258442"/>
                  <a:pt x="1596095" y="254346"/>
                  <a:pt x="1596095" y="249431"/>
                </a:cubicBezTo>
                <a:cubicBezTo>
                  <a:pt x="1596095" y="246428"/>
                  <a:pt x="1596914" y="243834"/>
                  <a:pt x="1598552" y="241649"/>
                </a:cubicBezTo>
                <a:cubicBezTo>
                  <a:pt x="1596095" y="238100"/>
                  <a:pt x="1594866" y="233867"/>
                  <a:pt x="1594866" y="228952"/>
                </a:cubicBezTo>
                <a:cubicBezTo>
                  <a:pt x="1594866" y="225130"/>
                  <a:pt x="1595686" y="222263"/>
                  <a:pt x="1597324" y="220351"/>
                </a:cubicBezTo>
                <a:cubicBezTo>
                  <a:pt x="1594593" y="218167"/>
                  <a:pt x="1593228" y="214890"/>
                  <a:pt x="1593228" y="210522"/>
                </a:cubicBezTo>
                <a:cubicBezTo>
                  <a:pt x="1593228" y="207791"/>
                  <a:pt x="1594047" y="204788"/>
                  <a:pt x="1595686" y="201511"/>
                </a:cubicBezTo>
                <a:cubicBezTo>
                  <a:pt x="1594320" y="199327"/>
                  <a:pt x="1593638" y="196186"/>
                  <a:pt x="1593638" y="192091"/>
                </a:cubicBezTo>
                <a:cubicBezTo>
                  <a:pt x="1593638" y="186084"/>
                  <a:pt x="1595276" y="181442"/>
                  <a:pt x="1598552" y="178165"/>
                </a:cubicBezTo>
                <a:cubicBezTo>
                  <a:pt x="1597734" y="175708"/>
                  <a:pt x="1597324" y="173387"/>
                  <a:pt x="1597324" y="171202"/>
                </a:cubicBezTo>
                <a:cubicBezTo>
                  <a:pt x="1597324" y="166288"/>
                  <a:pt x="1599030" y="162397"/>
                  <a:pt x="1602443" y="159530"/>
                </a:cubicBezTo>
                <a:cubicBezTo>
                  <a:pt x="1605857" y="156663"/>
                  <a:pt x="1609884" y="155229"/>
                  <a:pt x="1614526" y="155229"/>
                </a:cubicBezTo>
                <a:cubicBezTo>
                  <a:pt x="1619168" y="155229"/>
                  <a:pt x="1623195" y="156731"/>
                  <a:pt x="1626608" y="159734"/>
                </a:cubicBezTo>
                <a:cubicBezTo>
                  <a:pt x="1630021" y="162738"/>
                  <a:pt x="1631728" y="167107"/>
                  <a:pt x="1631728" y="172841"/>
                </a:cubicBezTo>
                <a:cubicBezTo>
                  <a:pt x="1631728" y="177210"/>
                  <a:pt x="1630772" y="181851"/>
                  <a:pt x="1628861" y="186766"/>
                </a:cubicBezTo>
                <a:cubicBezTo>
                  <a:pt x="1632684" y="190043"/>
                  <a:pt x="1634595" y="194275"/>
                  <a:pt x="1634595" y="199463"/>
                </a:cubicBezTo>
                <a:cubicBezTo>
                  <a:pt x="1634595" y="203286"/>
                  <a:pt x="1633366" y="206699"/>
                  <a:pt x="1630909" y="209702"/>
                </a:cubicBezTo>
                <a:cubicBezTo>
                  <a:pt x="1632547" y="212706"/>
                  <a:pt x="1633366" y="216665"/>
                  <a:pt x="1633366" y="221580"/>
                </a:cubicBezTo>
                <a:cubicBezTo>
                  <a:pt x="1633366" y="226768"/>
                  <a:pt x="1632547" y="231000"/>
                  <a:pt x="1630909" y="234277"/>
                </a:cubicBezTo>
                <a:cubicBezTo>
                  <a:pt x="1633366" y="237554"/>
                  <a:pt x="1634595" y="242605"/>
                  <a:pt x="1634595" y="249431"/>
                </a:cubicBezTo>
                <a:cubicBezTo>
                  <a:pt x="1634595" y="254073"/>
                  <a:pt x="1634322" y="257213"/>
                  <a:pt x="1633776" y="258851"/>
                </a:cubicBezTo>
                <a:cubicBezTo>
                  <a:pt x="1635960" y="261309"/>
                  <a:pt x="1637053" y="264449"/>
                  <a:pt x="1637053" y="268272"/>
                </a:cubicBezTo>
                <a:cubicBezTo>
                  <a:pt x="1637053" y="270456"/>
                  <a:pt x="1636506" y="272914"/>
                  <a:pt x="1635414" y="275644"/>
                </a:cubicBezTo>
                <a:cubicBezTo>
                  <a:pt x="1638145" y="278648"/>
                  <a:pt x="1639510" y="282743"/>
                  <a:pt x="1639510" y="287931"/>
                </a:cubicBezTo>
                <a:cubicBezTo>
                  <a:pt x="1639510" y="289570"/>
                  <a:pt x="1639237" y="291208"/>
                  <a:pt x="1638691" y="292846"/>
                </a:cubicBezTo>
                <a:cubicBezTo>
                  <a:pt x="1639783" y="293665"/>
                  <a:pt x="1640739" y="295099"/>
                  <a:pt x="1641558" y="297147"/>
                </a:cubicBezTo>
                <a:cubicBezTo>
                  <a:pt x="1642377" y="299195"/>
                  <a:pt x="1642787" y="301311"/>
                  <a:pt x="1642787" y="303495"/>
                </a:cubicBezTo>
                <a:cubicBezTo>
                  <a:pt x="1642787" y="306226"/>
                  <a:pt x="1642104" y="308547"/>
                  <a:pt x="1640739" y="310458"/>
                </a:cubicBezTo>
                <a:cubicBezTo>
                  <a:pt x="1642923" y="310731"/>
                  <a:pt x="1644425" y="312165"/>
                  <a:pt x="1645244" y="314758"/>
                </a:cubicBezTo>
                <a:cubicBezTo>
                  <a:pt x="1646063" y="317352"/>
                  <a:pt x="1646200" y="319878"/>
                  <a:pt x="1645654" y="322336"/>
                </a:cubicBezTo>
                <a:lnTo>
                  <a:pt x="1646063" y="322336"/>
                </a:lnTo>
                <a:cubicBezTo>
                  <a:pt x="1647974" y="322336"/>
                  <a:pt x="1649681" y="323360"/>
                  <a:pt x="1651183" y="325407"/>
                </a:cubicBezTo>
                <a:cubicBezTo>
                  <a:pt x="1652684" y="327455"/>
                  <a:pt x="1653162" y="329298"/>
                  <a:pt x="1652616" y="330937"/>
                </a:cubicBezTo>
                <a:cubicBezTo>
                  <a:pt x="1653435" y="330391"/>
                  <a:pt x="1654664" y="330118"/>
                  <a:pt x="1656303" y="330118"/>
                </a:cubicBezTo>
                <a:cubicBezTo>
                  <a:pt x="1658487" y="330118"/>
                  <a:pt x="1660466" y="330595"/>
                  <a:pt x="1662241" y="331551"/>
                </a:cubicBezTo>
                <a:cubicBezTo>
                  <a:pt x="1664016" y="332507"/>
                  <a:pt x="1665313" y="333667"/>
                  <a:pt x="1666132" y="335032"/>
                </a:cubicBezTo>
                <a:cubicBezTo>
                  <a:pt x="1671593" y="332029"/>
                  <a:pt x="1676781" y="330527"/>
                  <a:pt x="1681696" y="330527"/>
                </a:cubicBezTo>
                <a:cubicBezTo>
                  <a:pt x="1684154" y="330527"/>
                  <a:pt x="1686338" y="330937"/>
                  <a:pt x="1688250" y="331756"/>
                </a:cubicBezTo>
                <a:cubicBezTo>
                  <a:pt x="1690707" y="329844"/>
                  <a:pt x="1693915" y="328138"/>
                  <a:pt x="1697875" y="326636"/>
                </a:cubicBezTo>
                <a:cubicBezTo>
                  <a:pt x="1701834" y="325134"/>
                  <a:pt x="1705315" y="324383"/>
                  <a:pt x="1708319" y="324383"/>
                </a:cubicBezTo>
                <a:cubicBezTo>
                  <a:pt x="1709684" y="324383"/>
                  <a:pt x="1710913" y="324657"/>
                  <a:pt x="1712005" y="325203"/>
                </a:cubicBezTo>
                <a:cubicBezTo>
                  <a:pt x="1710093" y="322199"/>
                  <a:pt x="1709138" y="318376"/>
                  <a:pt x="1709138" y="313735"/>
                </a:cubicBezTo>
                <a:cubicBezTo>
                  <a:pt x="1709138" y="308547"/>
                  <a:pt x="1710776" y="305270"/>
                  <a:pt x="1714053" y="303905"/>
                </a:cubicBezTo>
                <a:cubicBezTo>
                  <a:pt x="1712141" y="301720"/>
                  <a:pt x="1711186" y="297078"/>
                  <a:pt x="1711186" y="289979"/>
                </a:cubicBezTo>
                <a:cubicBezTo>
                  <a:pt x="1711186" y="281515"/>
                  <a:pt x="1712960" y="275508"/>
                  <a:pt x="1716510" y="271958"/>
                </a:cubicBezTo>
                <a:cubicBezTo>
                  <a:pt x="1714053" y="267862"/>
                  <a:pt x="1712824" y="263357"/>
                  <a:pt x="1712824" y="258442"/>
                </a:cubicBezTo>
                <a:cubicBezTo>
                  <a:pt x="1712824" y="254073"/>
                  <a:pt x="1713644" y="251070"/>
                  <a:pt x="1715281" y="249431"/>
                </a:cubicBezTo>
                <a:cubicBezTo>
                  <a:pt x="1713644" y="247247"/>
                  <a:pt x="1712824" y="244516"/>
                  <a:pt x="1712824" y="241240"/>
                </a:cubicBezTo>
                <a:cubicBezTo>
                  <a:pt x="1712824" y="237963"/>
                  <a:pt x="1713438" y="234482"/>
                  <a:pt x="1714667" y="230796"/>
                </a:cubicBezTo>
                <a:cubicBezTo>
                  <a:pt x="1715896" y="227109"/>
                  <a:pt x="1717466" y="224174"/>
                  <a:pt x="1719377" y="221990"/>
                </a:cubicBezTo>
                <a:cubicBezTo>
                  <a:pt x="1715828" y="219532"/>
                  <a:pt x="1714053" y="214208"/>
                  <a:pt x="1714053" y="206016"/>
                </a:cubicBezTo>
                <a:cubicBezTo>
                  <a:pt x="1714053" y="200828"/>
                  <a:pt x="1714462" y="196596"/>
                  <a:pt x="1715281" y="193319"/>
                </a:cubicBezTo>
                <a:cubicBezTo>
                  <a:pt x="1712824" y="187858"/>
                  <a:pt x="1711596" y="183353"/>
                  <a:pt x="1711596" y="179803"/>
                </a:cubicBezTo>
                <a:cubicBezTo>
                  <a:pt x="1711596" y="174616"/>
                  <a:pt x="1713234" y="170520"/>
                  <a:pt x="1716510" y="167516"/>
                </a:cubicBezTo>
                <a:cubicBezTo>
                  <a:pt x="1719787" y="164513"/>
                  <a:pt x="1723609" y="163011"/>
                  <a:pt x="1727978" y="163011"/>
                </a:cubicBezTo>
                <a:cubicBezTo>
                  <a:pt x="1732893" y="163011"/>
                  <a:pt x="1737125" y="164922"/>
                  <a:pt x="1740675" y="168745"/>
                </a:cubicBezTo>
                <a:cubicBezTo>
                  <a:pt x="1744225" y="172568"/>
                  <a:pt x="1746136" y="177892"/>
                  <a:pt x="1746409" y="184718"/>
                </a:cubicBezTo>
                <a:cubicBezTo>
                  <a:pt x="1747502" y="181715"/>
                  <a:pt x="1749344" y="179121"/>
                  <a:pt x="1751939" y="176936"/>
                </a:cubicBezTo>
                <a:cubicBezTo>
                  <a:pt x="1754532" y="174752"/>
                  <a:pt x="1757741" y="173387"/>
                  <a:pt x="1761564" y="172841"/>
                </a:cubicBezTo>
                <a:cubicBezTo>
                  <a:pt x="1761290" y="169837"/>
                  <a:pt x="1761973" y="167038"/>
                  <a:pt x="1763611" y="164444"/>
                </a:cubicBezTo>
                <a:cubicBezTo>
                  <a:pt x="1765250" y="161850"/>
                  <a:pt x="1767570" y="160144"/>
                  <a:pt x="1770574" y="159325"/>
                </a:cubicBezTo>
                <a:cubicBezTo>
                  <a:pt x="1768663" y="156594"/>
                  <a:pt x="1767707" y="153181"/>
                  <a:pt x="1767707" y="149085"/>
                </a:cubicBezTo>
                <a:cubicBezTo>
                  <a:pt x="1767707" y="141986"/>
                  <a:pt x="1769891" y="136252"/>
                  <a:pt x="1774260" y="131883"/>
                </a:cubicBezTo>
                <a:cubicBezTo>
                  <a:pt x="1773987" y="128334"/>
                  <a:pt x="1775216" y="125398"/>
                  <a:pt x="1777946" y="123077"/>
                </a:cubicBezTo>
                <a:cubicBezTo>
                  <a:pt x="1780677" y="120756"/>
                  <a:pt x="1783953" y="119596"/>
                  <a:pt x="1787776" y="119596"/>
                </a:cubicBezTo>
                <a:close/>
                <a:moveTo>
                  <a:pt x="67171" y="88468"/>
                </a:moveTo>
                <a:cubicBezTo>
                  <a:pt x="73178" y="88468"/>
                  <a:pt x="78297" y="90516"/>
                  <a:pt x="82530" y="94612"/>
                </a:cubicBezTo>
                <a:cubicBezTo>
                  <a:pt x="86762" y="98708"/>
                  <a:pt x="88605" y="104169"/>
                  <a:pt x="88059" y="110995"/>
                </a:cubicBezTo>
                <a:cubicBezTo>
                  <a:pt x="94339" y="111814"/>
                  <a:pt x="100210" y="115637"/>
                  <a:pt x="105671" y="122463"/>
                </a:cubicBezTo>
                <a:cubicBezTo>
                  <a:pt x="111132" y="129289"/>
                  <a:pt x="113726" y="136662"/>
                  <a:pt x="113453" y="144580"/>
                </a:cubicBezTo>
                <a:cubicBezTo>
                  <a:pt x="117002" y="147037"/>
                  <a:pt x="120484" y="150724"/>
                  <a:pt x="123897" y="155639"/>
                </a:cubicBezTo>
                <a:cubicBezTo>
                  <a:pt x="127310" y="160553"/>
                  <a:pt x="129153" y="165059"/>
                  <a:pt x="129426" y="169155"/>
                </a:cubicBezTo>
                <a:cubicBezTo>
                  <a:pt x="132976" y="171885"/>
                  <a:pt x="136798" y="176800"/>
                  <a:pt x="140894" y="183899"/>
                </a:cubicBezTo>
                <a:cubicBezTo>
                  <a:pt x="144990" y="190999"/>
                  <a:pt x="147174" y="197279"/>
                  <a:pt x="147447" y="202740"/>
                </a:cubicBezTo>
                <a:cubicBezTo>
                  <a:pt x="150724" y="203013"/>
                  <a:pt x="154205" y="206153"/>
                  <a:pt x="157892" y="212160"/>
                </a:cubicBezTo>
                <a:cubicBezTo>
                  <a:pt x="161578" y="218167"/>
                  <a:pt x="163694" y="223218"/>
                  <a:pt x="164240" y="227314"/>
                </a:cubicBezTo>
                <a:cubicBezTo>
                  <a:pt x="166970" y="228406"/>
                  <a:pt x="169701" y="231137"/>
                  <a:pt x="172431" y="235506"/>
                </a:cubicBezTo>
                <a:cubicBezTo>
                  <a:pt x="175162" y="239874"/>
                  <a:pt x="176527" y="243697"/>
                  <a:pt x="176527" y="246974"/>
                </a:cubicBezTo>
                <a:cubicBezTo>
                  <a:pt x="178712" y="247520"/>
                  <a:pt x="180691" y="249704"/>
                  <a:pt x="182466" y="253527"/>
                </a:cubicBezTo>
                <a:cubicBezTo>
                  <a:pt x="184241" y="257350"/>
                  <a:pt x="184855" y="260353"/>
                  <a:pt x="184309" y="262538"/>
                </a:cubicBezTo>
                <a:cubicBezTo>
                  <a:pt x="191135" y="265268"/>
                  <a:pt x="195231" y="270047"/>
                  <a:pt x="196596" y="276873"/>
                </a:cubicBezTo>
                <a:cubicBezTo>
                  <a:pt x="199600" y="276600"/>
                  <a:pt x="202876" y="278375"/>
                  <a:pt x="206426" y="282197"/>
                </a:cubicBezTo>
                <a:cubicBezTo>
                  <a:pt x="209976" y="286020"/>
                  <a:pt x="212160" y="289843"/>
                  <a:pt x="212979" y="293665"/>
                </a:cubicBezTo>
                <a:cubicBezTo>
                  <a:pt x="215710" y="294758"/>
                  <a:pt x="218645" y="297147"/>
                  <a:pt x="221785" y="300833"/>
                </a:cubicBezTo>
                <a:cubicBezTo>
                  <a:pt x="224925" y="304519"/>
                  <a:pt x="226905" y="308000"/>
                  <a:pt x="227724" y="311277"/>
                </a:cubicBezTo>
                <a:cubicBezTo>
                  <a:pt x="226905" y="307181"/>
                  <a:pt x="226495" y="304178"/>
                  <a:pt x="226495" y="302266"/>
                </a:cubicBezTo>
                <a:cubicBezTo>
                  <a:pt x="226495" y="300355"/>
                  <a:pt x="227178" y="298717"/>
                  <a:pt x="228543" y="297352"/>
                </a:cubicBezTo>
                <a:cubicBezTo>
                  <a:pt x="225813" y="294348"/>
                  <a:pt x="224447" y="289979"/>
                  <a:pt x="224447" y="284245"/>
                </a:cubicBezTo>
                <a:cubicBezTo>
                  <a:pt x="224447" y="281242"/>
                  <a:pt x="224857" y="278784"/>
                  <a:pt x="225676" y="276873"/>
                </a:cubicBezTo>
                <a:cubicBezTo>
                  <a:pt x="223765" y="273596"/>
                  <a:pt x="222809" y="270593"/>
                  <a:pt x="222809" y="267862"/>
                </a:cubicBezTo>
                <a:cubicBezTo>
                  <a:pt x="222809" y="265405"/>
                  <a:pt x="223492" y="262811"/>
                  <a:pt x="224857" y="260080"/>
                </a:cubicBezTo>
                <a:cubicBezTo>
                  <a:pt x="222127" y="257623"/>
                  <a:pt x="220761" y="253390"/>
                  <a:pt x="220761" y="247383"/>
                </a:cubicBezTo>
                <a:cubicBezTo>
                  <a:pt x="220761" y="244653"/>
                  <a:pt x="221171" y="242468"/>
                  <a:pt x="221990" y="240830"/>
                </a:cubicBezTo>
                <a:cubicBezTo>
                  <a:pt x="219805" y="236461"/>
                  <a:pt x="218713" y="231546"/>
                  <a:pt x="218713" y="226085"/>
                </a:cubicBezTo>
                <a:cubicBezTo>
                  <a:pt x="218713" y="224447"/>
                  <a:pt x="218986" y="221990"/>
                  <a:pt x="219533" y="218713"/>
                </a:cubicBezTo>
                <a:cubicBezTo>
                  <a:pt x="216529" y="215163"/>
                  <a:pt x="215027" y="209429"/>
                  <a:pt x="215027" y="201511"/>
                </a:cubicBezTo>
                <a:cubicBezTo>
                  <a:pt x="215027" y="194958"/>
                  <a:pt x="216119" y="190179"/>
                  <a:pt x="218304" y="187176"/>
                </a:cubicBezTo>
                <a:cubicBezTo>
                  <a:pt x="216939" y="185265"/>
                  <a:pt x="215778" y="182602"/>
                  <a:pt x="214822" y="179189"/>
                </a:cubicBezTo>
                <a:cubicBezTo>
                  <a:pt x="213867" y="175776"/>
                  <a:pt x="213389" y="172568"/>
                  <a:pt x="213389" y="169564"/>
                </a:cubicBezTo>
                <a:cubicBezTo>
                  <a:pt x="213389" y="164376"/>
                  <a:pt x="214481" y="160417"/>
                  <a:pt x="216666" y="157686"/>
                </a:cubicBezTo>
                <a:cubicBezTo>
                  <a:pt x="214208" y="155229"/>
                  <a:pt x="212979" y="151816"/>
                  <a:pt x="212979" y="147447"/>
                </a:cubicBezTo>
                <a:cubicBezTo>
                  <a:pt x="212979" y="144444"/>
                  <a:pt x="213662" y="140621"/>
                  <a:pt x="215027" y="135979"/>
                </a:cubicBezTo>
                <a:cubicBezTo>
                  <a:pt x="212297" y="131883"/>
                  <a:pt x="210931" y="126968"/>
                  <a:pt x="210931" y="121234"/>
                </a:cubicBezTo>
                <a:cubicBezTo>
                  <a:pt x="210931" y="116865"/>
                  <a:pt x="211751" y="113452"/>
                  <a:pt x="213389" y="110995"/>
                </a:cubicBezTo>
                <a:cubicBezTo>
                  <a:pt x="212024" y="107445"/>
                  <a:pt x="211341" y="104305"/>
                  <a:pt x="211341" y="101575"/>
                </a:cubicBezTo>
                <a:cubicBezTo>
                  <a:pt x="211341" y="96114"/>
                  <a:pt x="214072" y="92291"/>
                  <a:pt x="219533" y="90107"/>
                </a:cubicBezTo>
                <a:cubicBezTo>
                  <a:pt x="222536" y="89014"/>
                  <a:pt x="225267" y="88468"/>
                  <a:pt x="227724" y="88468"/>
                </a:cubicBezTo>
                <a:cubicBezTo>
                  <a:pt x="232366" y="88468"/>
                  <a:pt x="235711" y="90243"/>
                  <a:pt x="237758" y="93793"/>
                </a:cubicBezTo>
                <a:cubicBezTo>
                  <a:pt x="239807" y="97342"/>
                  <a:pt x="240830" y="101575"/>
                  <a:pt x="240830" y="106490"/>
                </a:cubicBezTo>
                <a:cubicBezTo>
                  <a:pt x="240830" y="109220"/>
                  <a:pt x="240694" y="111131"/>
                  <a:pt x="240421" y="112224"/>
                </a:cubicBezTo>
                <a:cubicBezTo>
                  <a:pt x="242605" y="113862"/>
                  <a:pt x="244380" y="116865"/>
                  <a:pt x="245745" y="121234"/>
                </a:cubicBezTo>
                <a:cubicBezTo>
                  <a:pt x="247110" y="125603"/>
                  <a:pt x="247793" y="130108"/>
                  <a:pt x="247793" y="134750"/>
                </a:cubicBezTo>
                <a:cubicBezTo>
                  <a:pt x="247793" y="138846"/>
                  <a:pt x="247247" y="141850"/>
                  <a:pt x="246155" y="143761"/>
                </a:cubicBezTo>
                <a:cubicBezTo>
                  <a:pt x="248066" y="148130"/>
                  <a:pt x="249022" y="153864"/>
                  <a:pt x="249022" y="160963"/>
                </a:cubicBezTo>
                <a:cubicBezTo>
                  <a:pt x="249022" y="166970"/>
                  <a:pt x="248339" y="171202"/>
                  <a:pt x="246974" y="173660"/>
                </a:cubicBezTo>
                <a:cubicBezTo>
                  <a:pt x="248612" y="176936"/>
                  <a:pt x="249432" y="181715"/>
                  <a:pt x="249432" y="187995"/>
                </a:cubicBezTo>
                <a:cubicBezTo>
                  <a:pt x="249432" y="192910"/>
                  <a:pt x="248885" y="196460"/>
                  <a:pt x="247793" y="198644"/>
                </a:cubicBezTo>
                <a:cubicBezTo>
                  <a:pt x="249159" y="200828"/>
                  <a:pt x="250319" y="203764"/>
                  <a:pt x="251275" y="207450"/>
                </a:cubicBezTo>
                <a:cubicBezTo>
                  <a:pt x="252230" y="211136"/>
                  <a:pt x="252708" y="214617"/>
                  <a:pt x="252708" y="217894"/>
                </a:cubicBezTo>
                <a:cubicBezTo>
                  <a:pt x="252708" y="222536"/>
                  <a:pt x="251752" y="225812"/>
                  <a:pt x="249841" y="227724"/>
                </a:cubicBezTo>
                <a:cubicBezTo>
                  <a:pt x="251752" y="229362"/>
                  <a:pt x="253254" y="232093"/>
                  <a:pt x="254346" y="235915"/>
                </a:cubicBezTo>
                <a:cubicBezTo>
                  <a:pt x="255439" y="239738"/>
                  <a:pt x="255985" y="243697"/>
                  <a:pt x="255985" y="247793"/>
                </a:cubicBezTo>
                <a:cubicBezTo>
                  <a:pt x="255985" y="251343"/>
                  <a:pt x="255575" y="254346"/>
                  <a:pt x="254756" y="256804"/>
                </a:cubicBezTo>
                <a:cubicBezTo>
                  <a:pt x="256940" y="260353"/>
                  <a:pt x="258033" y="264586"/>
                  <a:pt x="258033" y="269500"/>
                </a:cubicBezTo>
                <a:cubicBezTo>
                  <a:pt x="258033" y="273596"/>
                  <a:pt x="257350" y="276463"/>
                  <a:pt x="255985" y="278102"/>
                </a:cubicBezTo>
                <a:cubicBezTo>
                  <a:pt x="256804" y="279740"/>
                  <a:pt x="257487" y="282470"/>
                  <a:pt x="258033" y="286293"/>
                </a:cubicBezTo>
                <a:cubicBezTo>
                  <a:pt x="258579" y="290116"/>
                  <a:pt x="258579" y="292846"/>
                  <a:pt x="258033" y="294485"/>
                </a:cubicBezTo>
                <a:cubicBezTo>
                  <a:pt x="260763" y="296396"/>
                  <a:pt x="262128" y="300355"/>
                  <a:pt x="262128" y="306362"/>
                </a:cubicBezTo>
                <a:cubicBezTo>
                  <a:pt x="262128" y="311004"/>
                  <a:pt x="261173" y="314690"/>
                  <a:pt x="259261" y="317421"/>
                </a:cubicBezTo>
                <a:cubicBezTo>
                  <a:pt x="260627" y="320970"/>
                  <a:pt x="261309" y="323837"/>
                  <a:pt x="261309" y="326022"/>
                </a:cubicBezTo>
                <a:cubicBezTo>
                  <a:pt x="261309" y="326841"/>
                  <a:pt x="261036" y="328616"/>
                  <a:pt x="260490" y="331346"/>
                </a:cubicBezTo>
                <a:cubicBezTo>
                  <a:pt x="262128" y="332985"/>
                  <a:pt x="262947" y="335032"/>
                  <a:pt x="262947" y="337490"/>
                </a:cubicBezTo>
                <a:cubicBezTo>
                  <a:pt x="262947" y="339401"/>
                  <a:pt x="262265" y="341040"/>
                  <a:pt x="260900" y="342405"/>
                </a:cubicBezTo>
                <a:cubicBezTo>
                  <a:pt x="262265" y="344862"/>
                  <a:pt x="262947" y="347320"/>
                  <a:pt x="262947" y="349777"/>
                </a:cubicBezTo>
                <a:cubicBezTo>
                  <a:pt x="262947" y="351962"/>
                  <a:pt x="262401" y="354146"/>
                  <a:pt x="261309" y="356330"/>
                </a:cubicBezTo>
                <a:cubicBezTo>
                  <a:pt x="261855" y="359607"/>
                  <a:pt x="262128" y="361655"/>
                  <a:pt x="262128" y="362474"/>
                </a:cubicBezTo>
                <a:cubicBezTo>
                  <a:pt x="262128" y="366297"/>
                  <a:pt x="259944" y="369846"/>
                  <a:pt x="255575" y="373123"/>
                </a:cubicBezTo>
                <a:cubicBezTo>
                  <a:pt x="252299" y="375580"/>
                  <a:pt x="248612" y="376809"/>
                  <a:pt x="244517" y="376809"/>
                </a:cubicBezTo>
                <a:cubicBezTo>
                  <a:pt x="239329" y="376809"/>
                  <a:pt x="234687" y="375034"/>
                  <a:pt x="230591" y="371485"/>
                </a:cubicBezTo>
                <a:cubicBezTo>
                  <a:pt x="226768" y="370938"/>
                  <a:pt x="223560" y="368822"/>
                  <a:pt x="220966" y="365136"/>
                </a:cubicBezTo>
                <a:cubicBezTo>
                  <a:pt x="218372" y="361450"/>
                  <a:pt x="217485" y="357286"/>
                  <a:pt x="218304" y="352644"/>
                </a:cubicBezTo>
                <a:cubicBezTo>
                  <a:pt x="216939" y="351552"/>
                  <a:pt x="215300" y="350391"/>
                  <a:pt x="213389" y="349163"/>
                </a:cubicBezTo>
                <a:cubicBezTo>
                  <a:pt x="211478" y="347934"/>
                  <a:pt x="209908" y="346569"/>
                  <a:pt x="208679" y="345067"/>
                </a:cubicBezTo>
                <a:cubicBezTo>
                  <a:pt x="207450" y="343565"/>
                  <a:pt x="206563" y="341722"/>
                  <a:pt x="206017" y="339538"/>
                </a:cubicBezTo>
                <a:cubicBezTo>
                  <a:pt x="202740" y="338446"/>
                  <a:pt x="200146" y="336466"/>
                  <a:pt x="198235" y="333599"/>
                </a:cubicBezTo>
                <a:cubicBezTo>
                  <a:pt x="196323" y="330732"/>
                  <a:pt x="195368" y="327524"/>
                  <a:pt x="195368" y="323974"/>
                </a:cubicBezTo>
                <a:cubicBezTo>
                  <a:pt x="195368" y="322609"/>
                  <a:pt x="195504" y="321516"/>
                  <a:pt x="195777" y="320697"/>
                </a:cubicBezTo>
                <a:cubicBezTo>
                  <a:pt x="192228" y="320151"/>
                  <a:pt x="189292" y="318445"/>
                  <a:pt x="186971" y="315578"/>
                </a:cubicBezTo>
                <a:cubicBezTo>
                  <a:pt x="184650" y="312711"/>
                  <a:pt x="183353" y="309502"/>
                  <a:pt x="183080" y="305953"/>
                </a:cubicBezTo>
                <a:cubicBezTo>
                  <a:pt x="177619" y="303222"/>
                  <a:pt x="173660" y="300901"/>
                  <a:pt x="171203" y="298990"/>
                </a:cubicBezTo>
                <a:cubicBezTo>
                  <a:pt x="168745" y="297078"/>
                  <a:pt x="167243" y="294075"/>
                  <a:pt x="166697" y="289979"/>
                </a:cubicBezTo>
                <a:cubicBezTo>
                  <a:pt x="163967" y="288614"/>
                  <a:pt x="161236" y="285883"/>
                  <a:pt x="158506" y="281788"/>
                </a:cubicBezTo>
                <a:cubicBezTo>
                  <a:pt x="155775" y="277692"/>
                  <a:pt x="154137" y="274006"/>
                  <a:pt x="153591" y="270729"/>
                </a:cubicBezTo>
                <a:cubicBezTo>
                  <a:pt x="148676" y="268272"/>
                  <a:pt x="145809" y="264176"/>
                  <a:pt x="144990" y="258442"/>
                </a:cubicBezTo>
                <a:cubicBezTo>
                  <a:pt x="142532" y="257350"/>
                  <a:pt x="139802" y="254687"/>
                  <a:pt x="136798" y="250455"/>
                </a:cubicBezTo>
                <a:cubicBezTo>
                  <a:pt x="133795" y="246223"/>
                  <a:pt x="132157" y="242468"/>
                  <a:pt x="131884" y="239192"/>
                </a:cubicBezTo>
                <a:cubicBezTo>
                  <a:pt x="128061" y="237827"/>
                  <a:pt x="124375" y="234618"/>
                  <a:pt x="120825" y="229567"/>
                </a:cubicBezTo>
                <a:cubicBezTo>
                  <a:pt x="117275" y="224515"/>
                  <a:pt x="115227" y="219396"/>
                  <a:pt x="114681" y="214208"/>
                </a:cubicBezTo>
                <a:cubicBezTo>
                  <a:pt x="112497" y="213116"/>
                  <a:pt x="109903" y="210317"/>
                  <a:pt x="106899" y="205812"/>
                </a:cubicBezTo>
                <a:cubicBezTo>
                  <a:pt x="103896" y="201306"/>
                  <a:pt x="101984" y="197552"/>
                  <a:pt x="101165" y="194548"/>
                </a:cubicBezTo>
                <a:cubicBezTo>
                  <a:pt x="98981" y="192364"/>
                  <a:pt x="96523" y="188746"/>
                  <a:pt x="93793" y="183694"/>
                </a:cubicBezTo>
                <a:cubicBezTo>
                  <a:pt x="91063" y="178643"/>
                  <a:pt x="89288" y="174206"/>
                  <a:pt x="88469" y="170383"/>
                </a:cubicBezTo>
                <a:cubicBezTo>
                  <a:pt x="86284" y="168745"/>
                  <a:pt x="83963" y="165741"/>
                  <a:pt x="81506" y="161373"/>
                </a:cubicBezTo>
                <a:cubicBezTo>
                  <a:pt x="79048" y="157004"/>
                  <a:pt x="77410" y="153181"/>
                  <a:pt x="76591" y="149905"/>
                </a:cubicBezTo>
                <a:cubicBezTo>
                  <a:pt x="77137" y="151543"/>
                  <a:pt x="77410" y="153864"/>
                  <a:pt x="77410" y="156867"/>
                </a:cubicBezTo>
                <a:cubicBezTo>
                  <a:pt x="77410" y="160417"/>
                  <a:pt x="77000" y="162601"/>
                  <a:pt x="76181" y="163420"/>
                </a:cubicBezTo>
                <a:cubicBezTo>
                  <a:pt x="77820" y="169974"/>
                  <a:pt x="78639" y="175435"/>
                  <a:pt x="78639" y="179803"/>
                </a:cubicBezTo>
                <a:cubicBezTo>
                  <a:pt x="78639" y="181442"/>
                  <a:pt x="78366" y="183353"/>
                  <a:pt x="77820" y="185538"/>
                </a:cubicBezTo>
                <a:cubicBezTo>
                  <a:pt x="78912" y="187995"/>
                  <a:pt x="79458" y="191681"/>
                  <a:pt x="79458" y="196596"/>
                </a:cubicBezTo>
                <a:cubicBezTo>
                  <a:pt x="79458" y="200965"/>
                  <a:pt x="79048" y="204378"/>
                  <a:pt x="78229" y="206835"/>
                </a:cubicBezTo>
                <a:cubicBezTo>
                  <a:pt x="79867" y="208747"/>
                  <a:pt x="80687" y="212023"/>
                  <a:pt x="80687" y="216665"/>
                </a:cubicBezTo>
                <a:cubicBezTo>
                  <a:pt x="80687" y="220761"/>
                  <a:pt x="80004" y="224174"/>
                  <a:pt x="78639" y="226905"/>
                </a:cubicBezTo>
                <a:cubicBezTo>
                  <a:pt x="80277" y="229635"/>
                  <a:pt x="81096" y="232366"/>
                  <a:pt x="81096" y="235096"/>
                </a:cubicBezTo>
                <a:cubicBezTo>
                  <a:pt x="81096" y="238100"/>
                  <a:pt x="80345" y="241240"/>
                  <a:pt x="78844" y="244516"/>
                </a:cubicBezTo>
                <a:cubicBezTo>
                  <a:pt x="77342" y="247793"/>
                  <a:pt x="76454" y="249841"/>
                  <a:pt x="76181" y="250660"/>
                </a:cubicBezTo>
                <a:cubicBezTo>
                  <a:pt x="78639" y="254210"/>
                  <a:pt x="79867" y="260217"/>
                  <a:pt x="79867" y="268681"/>
                </a:cubicBezTo>
                <a:cubicBezTo>
                  <a:pt x="79867" y="273596"/>
                  <a:pt x="79185" y="277828"/>
                  <a:pt x="77820" y="281378"/>
                </a:cubicBezTo>
                <a:cubicBezTo>
                  <a:pt x="80004" y="284928"/>
                  <a:pt x="81096" y="288477"/>
                  <a:pt x="81096" y="292027"/>
                </a:cubicBezTo>
                <a:cubicBezTo>
                  <a:pt x="81096" y="295850"/>
                  <a:pt x="79594" y="301311"/>
                  <a:pt x="76591" y="308410"/>
                </a:cubicBezTo>
                <a:cubicBezTo>
                  <a:pt x="79321" y="311141"/>
                  <a:pt x="80687" y="314963"/>
                  <a:pt x="80687" y="319878"/>
                </a:cubicBezTo>
                <a:cubicBezTo>
                  <a:pt x="80687" y="325339"/>
                  <a:pt x="79185" y="330800"/>
                  <a:pt x="76181" y="336261"/>
                </a:cubicBezTo>
                <a:cubicBezTo>
                  <a:pt x="76454" y="338719"/>
                  <a:pt x="76932" y="342132"/>
                  <a:pt x="77615" y="346501"/>
                </a:cubicBezTo>
                <a:cubicBezTo>
                  <a:pt x="78297" y="350869"/>
                  <a:pt x="78639" y="354419"/>
                  <a:pt x="78639" y="357149"/>
                </a:cubicBezTo>
                <a:cubicBezTo>
                  <a:pt x="78639" y="368891"/>
                  <a:pt x="73178" y="374761"/>
                  <a:pt x="62256" y="374761"/>
                </a:cubicBezTo>
                <a:cubicBezTo>
                  <a:pt x="57887" y="374761"/>
                  <a:pt x="54269" y="373259"/>
                  <a:pt x="51402" y="370256"/>
                </a:cubicBezTo>
                <a:cubicBezTo>
                  <a:pt x="48535" y="367252"/>
                  <a:pt x="46828" y="363566"/>
                  <a:pt x="46282" y="359197"/>
                </a:cubicBezTo>
                <a:cubicBezTo>
                  <a:pt x="44644" y="355375"/>
                  <a:pt x="43825" y="351279"/>
                  <a:pt x="43825" y="346910"/>
                </a:cubicBezTo>
                <a:cubicBezTo>
                  <a:pt x="43825" y="342541"/>
                  <a:pt x="44507" y="338582"/>
                  <a:pt x="45873" y="335032"/>
                </a:cubicBezTo>
                <a:cubicBezTo>
                  <a:pt x="44507" y="330118"/>
                  <a:pt x="43825" y="325476"/>
                  <a:pt x="43825" y="321107"/>
                </a:cubicBezTo>
                <a:cubicBezTo>
                  <a:pt x="43825" y="317557"/>
                  <a:pt x="44234" y="314554"/>
                  <a:pt x="45053" y="312096"/>
                </a:cubicBezTo>
                <a:cubicBezTo>
                  <a:pt x="44234" y="309093"/>
                  <a:pt x="43825" y="306499"/>
                  <a:pt x="43825" y="304314"/>
                </a:cubicBezTo>
                <a:cubicBezTo>
                  <a:pt x="43825" y="300219"/>
                  <a:pt x="44644" y="296123"/>
                  <a:pt x="46282" y="292027"/>
                </a:cubicBezTo>
                <a:cubicBezTo>
                  <a:pt x="44098" y="288477"/>
                  <a:pt x="43006" y="283972"/>
                  <a:pt x="43006" y="278511"/>
                </a:cubicBezTo>
                <a:cubicBezTo>
                  <a:pt x="43006" y="272504"/>
                  <a:pt x="44371" y="267862"/>
                  <a:pt x="47101" y="264586"/>
                </a:cubicBezTo>
                <a:cubicBezTo>
                  <a:pt x="44917" y="259398"/>
                  <a:pt x="43825" y="254483"/>
                  <a:pt x="43825" y="249841"/>
                </a:cubicBezTo>
                <a:cubicBezTo>
                  <a:pt x="43825" y="244380"/>
                  <a:pt x="45053" y="239465"/>
                  <a:pt x="47511" y="235096"/>
                </a:cubicBezTo>
                <a:cubicBezTo>
                  <a:pt x="46419" y="232366"/>
                  <a:pt x="45873" y="230181"/>
                  <a:pt x="45873" y="228543"/>
                </a:cubicBezTo>
                <a:cubicBezTo>
                  <a:pt x="45873" y="227724"/>
                  <a:pt x="46146" y="226222"/>
                  <a:pt x="46692" y="224038"/>
                </a:cubicBezTo>
                <a:cubicBezTo>
                  <a:pt x="43142" y="220488"/>
                  <a:pt x="41367" y="214754"/>
                  <a:pt x="41367" y="206835"/>
                </a:cubicBezTo>
                <a:cubicBezTo>
                  <a:pt x="41367" y="202740"/>
                  <a:pt x="41845" y="198780"/>
                  <a:pt x="42801" y="194958"/>
                </a:cubicBezTo>
                <a:cubicBezTo>
                  <a:pt x="43757" y="191135"/>
                  <a:pt x="44917" y="188405"/>
                  <a:pt x="46282" y="186766"/>
                </a:cubicBezTo>
                <a:cubicBezTo>
                  <a:pt x="43279" y="181305"/>
                  <a:pt x="41777" y="174342"/>
                  <a:pt x="41777" y="165878"/>
                </a:cubicBezTo>
                <a:cubicBezTo>
                  <a:pt x="41777" y="160417"/>
                  <a:pt x="42596" y="156048"/>
                  <a:pt x="44234" y="152772"/>
                </a:cubicBezTo>
                <a:cubicBezTo>
                  <a:pt x="42596" y="149768"/>
                  <a:pt x="41777" y="145945"/>
                  <a:pt x="41777" y="141303"/>
                </a:cubicBezTo>
                <a:cubicBezTo>
                  <a:pt x="41777" y="135569"/>
                  <a:pt x="42869" y="130928"/>
                  <a:pt x="45053" y="127378"/>
                </a:cubicBezTo>
                <a:cubicBezTo>
                  <a:pt x="44234" y="125194"/>
                  <a:pt x="43825" y="122053"/>
                  <a:pt x="43825" y="117958"/>
                </a:cubicBezTo>
                <a:cubicBezTo>
                  <a:pt x="43825" y="114135"/>
                  <a:pt x="44234" y="111541"/>
                  <a:pt x="45053" y="110176"/>
                </a:cubicBezTo>
                <a:cubicBezTo>
                  <a:pt x="45053" y="103350"/>
                  <a:pt x="47238" y="98025"/>
                  <a:pt x="51607" y="94202"/>
                </a:cubicBezTo>
                <a:cubicBezTo>
                  <a:pt x="55976" y="90380"/>
                  <a:pt x="61164" y="88468"/>
                  <a:pt x="67171" y="88468"/>
                </a:cubicBezTo>
                <a:close/>
                <a:moveTo>
                  <a:pt x="3367278" y="87240"/>
                </a:moveTo>
                <a:cubicBezTo>
                  <a:pt x="3372739" y="87240"/>
                  <a:pt x="3376767" y="89629"/>
                  <a:pt x="3379361" y="94407"/>
                </a:cubicBezTo>
                <a:cubicBezTo>
                  <a:pt x="3381955" y="99185"/>
                  <a:pt x="3383252" y="103486"/>
                  <a:pt x="3383252" y="107309"/>
                </a:cubicBezTo>
                <a:cubicBezTo>
                  <a:pt x="3385709" y="115773"/>
                  <a:pt x="3386938" y="122190"/>
                  <a:pt x="3386938" y="126559"/>
                </a:cubicBezTo>
                <a:cubicBezTo>
                  <a:pt x="3386938" y="130654"/>
                  <a:pt x="3385709" y="137071"/>
                  <a:pt x="3383252" y="145809"/>
                </a:cubicBezTo>
                <a:cubicBezTo>
                  <a:pt x="3385709" y="148539"/>
                  <a:pt x="3386938" y="152498"/>
                  <a:pt x="3386938" y="157686"/>
                </a:cubicBezTo>
                <a:cubicBezTo>
                  <a:pt x="3386938" y="162601"/>
                  <a:pt x="3385709" y="167926"/>
                  <a:pt x="3383252" y="173660"/>
                </a:cubicBezTo>
                <a:cubicBezTo>
                  <a:pt x="3385709" y="176390"/>
                  <a:pt x="3386938" y="180896"/>
                  <a:pt x="3386938" y="187176"/>
                </a:cubicBezTo>
                <a:cubicBezTo>
                  <a:pt x="3386938" y="193729"/>
                  <a:pt x="3385573" y="198644"/>
                  <a:pt x="3382842" y="201921"/>
                </a:cubicBezTo>
                <a:cubicBezTo>
                  <a:pt x="3386392" y="206562"/>
                  <a:pt x="3388166" y="212433"/>
                  <a:pt x="3388166" y="219532"/>
                </a:cubicBezTo>
                <a:cubicBezTo>
                  <a:pt x="3388166" y="226632"/>
                  <a:pt x="3386528" y="232639"/>
                  <a:pt x="3383252" y="237554"/>
                </a:cubicBezTo>
                <a:cubicBezTo>
                  <a:pt x="3384344" y="240557"/>
                  <a:pt x="3384890" y="243970"/>
                  <a:pt x="3384890" y="247793"/>
                </a:cubicBezTo>
                <a:cubicBezTo>
                  <a:pt x="3384890" y="252162"/>
                  <a:pt x="3384276" y="256462"/>
                  <a:pt x="3383047" y="260695"/>
                </a:cubicBezTo>
                <a:cubicBezTo>
                  <a:pt x="3381818" y="264927"/>
                  <a:pt x="3380248" y="268135"/>
                  <a:pt x="3378337" y="270320"/>
                </a:cubicBezTo>
                <a:cubicBezTo>
                  <a:pt x="3380794" y="272777"/>
                  <a:pt x="3382023" y="278238"/>
                  <a:pt x="3382023" y="286703"/>
                </a:cubicBezTo>
                <a:cubicBezTo>
                  <a:pt x="3382023" y="294894"/>
                  <a:pt x="3380794" y="300628"/>
                  <a:pt x="3378337" y="303905"/>
                </a:cubicBezTo>
                <a:cubicBezTo>
                  <a:pt x="3379702" y="305270"/>
                  <a:pt x="3380794" y="307727"/>
                  <a:pt x="3381614" y="311277"/>
                </a:cubicBezTo>
                <a:cubicBezTo>
                  <a:pt x="3382432" y="314827"/>
                  <a:pt x="3382842" y="318786"/>
                  <a:pt x="3382842" y="323155"/>
                </a:cubicBezTo>
                <a:cubicBezTo>
                  <a:pt x="3382842" y="331346"/>
                  <a:pt x="3381340" y="337763"/>
                  <a:pt x="3378337" y="342405"/>
                </a:cubicBezTo>
                <a:cubicBezTo>
                  <a:pt x="3379975" y="347593"/>
                  <a:pt x="3380794" y="352235"/>
                  <a:pt x="3380794" y="356330"/>
                </a:cubicBezTo>
                <a:cubicBezTo>
                  <a:pt x="3380794" y="362610"/>
                  <a:pt x="3379156" y="367389"/>
                  <a:pt x="3375879" y="370665"/>
                </a:cubicBezTo>
                <a:cubicBezTo>
                  <a:pt x="3372603" y="373942"/>
                  <a:pt x="3368780" y="375580"/>
                  <a:pt x="3364411" y="375580"/>
                </a:cubicBezTo>
                <a:cubicBezTo>
                  <a:pt x="3360588" y="375580"/>
                  <a:pt x="3357175" y="374215"/>
                  <a:pt x="3354172" y="371485"/>
                </a:cubicBezTo>
                <a:cubicBezTo>
                  <a:pt x="3351168" y="368754"/>
                  <a:pt x="3349666" y="365068"/>
                  <a:pt x="3349666" y="360426"/>
                </a:cubicBezTo>
                <a:cubicBezTo>
                  <a:pt x="3349666" y="357969"/>
                  <a:pt x="3350076" y="355511"/>
                  <a:pt x="3350895" y="353054"/>
                </a:cubicBezTo>
                <a:cubicBezTo>
                  <a:pt x="3347345" y="346774"/>
                  <a:pt x="3345571" y="339674"/>
                  <a:pt x="3345571" y="331756"/>
                </a:cubicBezTo>
                <a:cubicBezTo>
                  <a:pt x="3345571" y="323837"/>
                  <a:pt x="3347345" y="318103"/>
                  <a:pt x="3350895" y="314554"/>
                </a:cubicBezTo>
                <a:cubicBezTo>
                  <a:pt x="3348164" y="311823"/>
                  <a:pt x="3346799" y="308000"/>
                  <a:pt x="3346799" y="303086"/>
                </a:cubicBezTo>
                <a:cubicBezTo>
                  <a:pt x="3346799" y="298444"/>
                  <a:pt x="3348164" y="294758"/>
                  <a:pt x="3350895" y="292027"/>
                </a:cubicBezTo>
                <a:cubicBezTo>
                  <a:pt x="3348164" y="286566"/>
                  <a:pt x="3346799" y="280422"/>
                  <a:pt x="3346799" y="273596"/>
                </a:cubicBezTo>
                <a:cubicBezTo>
                  <a:pt x="3346799" y="266770"/>
                  <a:pt x="3348164" y="262128"/>
                  <a:pt x="3350895" y="259671"/>
                </a:cubicBezTo>
                <a:cubicBezTo>
                  <a:pt x="3348164" y="254210"/>
                  <a:pt x="3346799" y="246974"/>
                  <a:pt x="3346799" y="237963"/>
                </a:cubicBezTo>
                <a:cubicBezTo>
                  <a:pt x="3346799" y="228952"/>
                  <a:pt x="3348164" y="223218"/>
                  <a:pt x="3350895" y="220761"/>
                </a:cubicBezTo>
                <a:cubicBezTo>
                  <a:pt x="3347072" y="215573"/>
                  <a:pt x="3345161" y="209429"/>
                  <a:pt x="3345161" y="202330"/>
                </a:cubicBezTo>
                <a:cubicBezTo>
                  <a:pt x="3345161" y="196050"/>
                  <a:pt x="3347072" y="191135"/>
                  <a:pt x="3350895" y="187585"/>
                </a:cubicBezTo>
                <a:cubicBezTo>
                  <a:pt x="3349803" y="186220"/>
                  <a:pt x="3349257" y="184309"/>
                  <a:pt x="3349257" y="181851"/>
                </a:cubicBezTo>
                <a:cubicBezTo>
                  <a:pt x="3349257" y="179940"/>
                  <a:pt x="3349530" y="177414"/>
                  <a:pt x="3350076" y="174274"/>
                </a:cubicBezTo>
                <a:cubicBezTo>
                  <a:pt x="3350622" y="171134"/>
                  <a:pt x="3350895" y="168199"/>
                  <a:pt x="3350895" y="165468"/>
                </a:cubicBezTo>
                <a:cubicBezTo>
                  <a:pt x="3350895" y="172568"/>
                  <a:pt x="3349257" y="181783"/>
                  <a:pt x="3345980" y="193115"/>
                </a:cubicBezTo>
                <a:cubicBezTo>
                  <a:pt x="3342704" y="204446"/>
                  <a:pt x="3338198" y="212160"/>
                  <a:pt x="3332464" y="216256"/>
                </a:cubicBezTo>
                <a:cubicBezTo>
                  <a:pt x="3332464" y="234277"/>
                  <a:pt x="3329051" y="244789"/>
                  <a:pt x="3322225" y="247793"/>
                </a:cubicBezTo>
                <a:cubicBezTo>
                  <a:pt x="3322225" y="253800"/>
                  <a:pt x="3321133" y="260831"/>
                  <a:pt x="3318948" y="268886"/>
                </a:cubicBezTo>
                <a:cubicBezTo>
                  <a:pt x="3316764" y="276941"/>
                  <a:pt x="3314579" y="280969"/>
                  <a:pt x="3312395" y="280969"/>
                </a:cubicBezTo>
                <a:cubicBezTo>
                  <a:pt x="3312395" y="284245"/>
                  <a:pt x="3311098" y="287863"/>
                  <a:pt x="3308504" y="291822"/>
                </a:cubicBezTo>
                <a:cubicBezTo>
                  <a:pt x="3305910" y="295781"/>
                  <a:pt x="3303384" y="297761"/>
                  <a:pt x="3300927" y="297761"/>
                </a:cubicBezTo>
                <a:cubicBezTo>
                  <a:pt x="3301746" y="300492"/>
                  <a:pt x="3302156" y="303495"/>
                  <a:pt x="3302156" y="306772"/>
                </a:cubicBezTo>
                <a:cubicBezTo>
                  <a:pt x="3302156" y="310594"/>
                  <a:pt x="3301541" y="314212"/>
                  <a:pt x="3300313" y="317625"/>
                </a:cubicBezTo>
                <a:cubicBezTo>
                  <a:pt x="3299084" y="321039"/>
                  <a:pt x="3297514" y="323701"/>
                  <a:pt x="3295603" y="325612"/>
                </a:cubicBezTo>
                <a:cubicBezTo>
                  <a:pt x="3295603" y="330527"/>
                  <a:pt x="3294647" y="334623"/>
                  <a:pt x="3292736" y="337899"/>
                </a:cubicBezTo>
                <a:cubicBezTo>
                  <a:pt x="3290824" y="341176"/>
                  <a:pt x="3288230" y="344316"/>
                  <a:pt x="3284954" y="347320"/>
                </a:cubicBezTo>
                <a:cubicBezTo>
                  <a:pt x="3284954" y="352508"/>
                  <a:pt x="3283179" y="356603"/>
                  <a:pt x="3279629" y="359607"/>
                </a:cubicBezTo>
                <a:cubicBezTo>
                  <a:pt x="3276079" y="362610"/>
                  <a:pt x="3271984" y="364112"/>
                  <a:pt x="3267342" y="364112"/>
                </a:cubicBezTo>
                <a:cubicBezTo>
                  <a:pt x="3262973" y="364112"/>
                  <a:pt x="3259151" y="362679"/>
                  <a:pt x="3255874" y="359812"/>
                </a:cubicBezTo>
                <a:cubicBezTo>
                  <a:pt x="3252597" y="356945"/>
                  <a:pt x="3250959" y="352917"/>
                  <a:pt x="3250959" y="347729"/>
                </a:cubicBezTo>
                <a:cubicBezTo>
                  <a:pt x="3250959" y="345272"/>
                  <a:pt x="3251095" y="343497"/>
                  <a:pt x="3251368" y="342405"/>
                </a:cubicBezTo>
                <a:cubicBezTo>
                  <a:pt x="3248638" y="342405"/>
                  <a:pt x="3246113" y="340016"/>
                  <a:pt x="3243791" y="335237"/>
                </a:cubicBezTo>
                <a:cubicBezTo>
                  <a:pt x="3241470" y="330459"/>
                  <a:pt x="3240310" y="325339"/>
                  <a:pt x="3240310" y="319878"/>
                </a:cubicBezTo>
                <a:cubicBezTo>
                  <a:pt x="3237852" y="319878"/>
                  <a:pt x="3235258" y="317762"/>
                  <a:pt x="3232528" y="313530"/>
                </a:cubicBezTo>
                <a:cubicBezTo>
                  <a:pt x="3229797" y="309297"/>
                  <a:pt x="3227613" y="304519"/>
                  <a:pt x="3225975" y="299195"/>
                </a:cubicBezTo>
                <a:cubicBezTo>
                  <a:pt x="3224337" y="293870"/>
                  <a:pt x="3223927" y="289843"/>
                  <a:pt x="3224746" y="287112"/>
                </a:cubicBezTo>
                <a:cubicBezTo>
                  <a:pt x="3222562" y="285474"/>
                  <a:pt x="3220446" y="282334"/>
                  <a:pt x="3218398" y="277692"/>
                </a:cubicBezTo>
                <a:cubicBezTo>
                  <a:pt x="3216350" y="273050"/>
                  <a:pt x="3215326" y="268135"/>
                  <a:pt x="3215326" y="262947"/>
                </a:cubicBezTo>
                <a:cubicBezTo>
                  <a:pt x="3215326" y="257486"/>
                  <a:pt x="3216418" y="252708"/>
                  <a:pt x="3218602" y="248612"/>
                </a:cubicBezTo>
                <a:cubicBezTo>
                  <a:pt x="3215053" y="248339"/>
                  <a:pt x="3211981" y="245813"/>
                  <a:pt x="3209387" y="241035"/>
                </a:cubicBezTo>
                <a:cubicBezTo>
                  <a:pt x="3206793" y="236257"/>
                  <a:pt x="3205496" y="231546"/>
                  <a:pt x="3205496" y="226905"/>
                </a:cubicBezTo>
                <a:cubicBezTo>
                  <a:pt x="3205496" y="224174"/>
                  <a:pt x="3206179" y="222126"/>
                  <a:pt x="3207544" y="220761"/>
                </a:cubicBezTo>
                <a:cubicBezTo>
                  <a:pt x="3204813" y="218577"/>
                  <a:pt x="3202288" y="215027"/>
                  <a:pt x="3199967" y="210112"/>
                </a:cubicBezTo>
                <a:cubicBezTo>
                  <a:pt x="3197646" y="205197"/>
                  <a:pt x="3196485" y="201238"/>
                  <a:pt x="3196485" y="198234"/>
                </a:cubicBezTo>
                <a:cubicBezTo>
                  <a:pt x="3192936" y="194685"/>
                  <a:pt x="3191161" y="187449"/>
                  <a:pt x="3191161" y="176527"/>
                </a:cubicBezTo>
                <a:cubicBezTo>
                  <a:pt x="3187338" y="176527"/>
                  <a:pt x="3184062" y="173114"/>
                  <a:pt x="3181331" y="166288"/>
                </a:cubicBezTo>
                <a:cubicBezTo>
                  <a:pt x="3181877" y="171475"/>
                  <a:pt x="3181400" y="176595"/>
                  <a:pt x="3179898" y="181647"/>
                </a:cubicBezTo>
                <a:cubicBezTo>
                  <a:pt x="3178396" y="186698"/>
                  <a:pt x="3176416" y="190452"/>
                  <a:pt x="3173959" y="192910"/>
                </a:cubicBezTo>
                <a:cubicBezTo>
                  <a:pt x="3176416" y="195094"/>
                  <a:pt x="3178327" y="199258"/>
                  <a:pt x="3179693" y="205402"/>
                </a:cubicBezTo>
                <a:cubicBezTo>
                  <a:pt x="3181058" y="211546"/>
                  <a:pt x="3181741" y="217757"/>
                  <a:pt x="3181741" y="224038"/>
                </a:cubicBezTo>
                <a:cubicBezTo>
                  <a:pt x="3181741" y="229772"/>
                  <a:pt x="3181195" y="233867"/>
                  <a:pt x="3180102" y="236325"/>
                </a:cubicBezTo>
                <a:cubicBezTo>
                  <a:pt x="3182833" y="240694"/>
                  <a:pt x="3184198" y="247383"/>
                  <a:pt x="3184198" y="256394"/>
                </a:cubicBezTo>
                <a:cubicBezTo>
                  <a:pt x="3184198" y="266497"/>
                  <a:pt x="3182833" y="274688"/>
                  <a:pt x="3180102" y="280969"/>
                </a:cubicBezTo>
                <a:cubicBezTo>
                  <a:pt x="3182287" y="285610"/>
                  <a:pt x="3183379" y="290252"/>
                  <a:pt x="3183379" y="294894"/>
                </a:cubicBezTo>
                <a:cubicBezTo>
                  <a:pt x="3183379" y="298990"/>
                  <a:pt x="3182287" y="303632"/>
                  <a:pt x="3180102" y="308820"/>
                </a:cubicBezTo>
                <a:cubicBezTo>
                  <a:pt x="3181195" y="309912"/>
                  <a:pt x="3182150" y="312574"/>
                  <a:pt x="3182969" y="316806"/>
                </a:cubicBezTo>
                <a:cubicBezTo>
                  <a:pt x="3183788" y="321039"/>
                  <a:pt x="3184198" y="325612"/>
                  <a:pt x="3184198" y="330527"/>
                </a:cubicBezTo>
                <a:cubicBezTo>
                  <a:pt x="3184198" y="339811"/>
                  <a:pt x="3182833" y="345408"/>
                  <a:pt x="3180102" y="347320"/>
                </a:cubicBezTo>
                <a:cubicBezTo>
                  <a:pt x="3180375" y="348958"/>
                  <a:pt x="3180512" y="351142"/>
                  <a:pt x="3180512" y="353873"/>
                </a:cubicBezTo>
                <a:cubicBezTo>
                  <a:pt x="3180512" y="360972"/>
                  <a:pt x="3178805" y="366433"/>
                  <a:pt x="3175392" y="370256"/>
                </a:cubicBezTo>
                <a:cubicBezTo>
                  <a:pt x="3171979" y="374079"/>
                  <a:pt x="3167815" y="375990"/>
                  <a:pt x="3162900" y="375990"/>
                </a:cubicBezTo>
                <a:cubicBezTo>
                  <a:pt x="3157985" y="375990"/>
                  <a:pt x="3153616" y="374079"/>
                  <a:pt x="3149794" y="370256"/>
                </a:cubicBezTo>
                <a:cubicBezTo>
                  <a:pt x="3145971" y="366433"/>
                  <a:pt x="3144060" y="361382"/>
                  <a:pt x="3144060" y="355102"/>
                </a:cubicBezTo>
                <a:cubicBezTo>
                  <a:pt x="3144060" y="350460"/>
                  <a:pt x="3145289" y="345272"/>
                  <a:pt x="3147746" y="339538"/>
                </a:cubicBezTo>
                <a:cubicBezTo>
                  <a:pt x="3144469" y="328343"/>
                  <a:pt x="3142831" y="317830"/>
                  <a:pt x="3142831" y="308000"/>
                </a:cubicBezTo>
                <a:cubicBezTo>
                  <a:pt x="3142831" y="298990"/>
                  <a:pt x="3144060" y="292027"/>
                  <a:pt x="3146517" y="287112"/>
                </a:cubicBezTo>
                <a:cubicBezTo>
                  <a:pt x="3143787" y="283563"/>
                  <a:pt x="3142422" y="277965"/>
                  <a:pt x="3142422" y="270320"/>
                </a:cubicBezTo>
                <a:cubicBezTo>
                  <a:pt x="3142422" y="266770"/>
                  <a:pt x="3142831" y="263425"/>
                  <a:pt x="3143650" y="260285"/>
                </a:cubicBezTo>
                <a:cubicBezTo>
                  <a:pt x="3144469" y="257145"/>
                  <a:pt x="3145425" y="254892"/>
                  <a:pt x="3146517" y="253527"/>
                </a:cubicBezTo>
                <a:cubicBezTo>
                  <a:pt x="3143787" y="247247"/>
                  <a:pt x="3142422" y="240967"/>
                  <a:pt x="3142422" y="234687"/>
                </a:cubicBezTo>
                <a:cubicBezTo>
                  <a:pt x="3142422" y="228133"/>
                  <a:pt x="3143787" y="223491"/>
                  <a:pt x="3146517" y="220761"/>
                </a:cubicBezTo>
                <a:cubicBezTo>
                  <a:pt x="3145152" y="218850"/>
                  <a:pt x="3144060" y="216392"/>
                  <a:pt x="3143241" y="213389"/>
                </a:cubicBezTo>
                <a:cubicBezTo>
                  <a:pt x="3142422" y="210385"/>
                  <a:pt x="3142012" y="207245"/>
                  <a:pt x="3142012" y="203968"/>
                </a:cubicBezTo>
                <a:cubicBezTo>
                  <a:pt x="3142012" y="199054"/>
                  <a:pt x="3142831" y="195367"/>
                  <a:pt x="3144469" y="192910"/>
                </a:cubicBezTo>
                <a:cubicBezTo>
                  <a:pt x="3141739" y="188268"/>
                  <a:pt x="3140374" y="182261"/>
                  <a:pt x="3140374" y="174889"/>
                </a:cubicBezTo>
                <a:cubicBezTo>
                  <a:pt x="3140374" y="165332"/>
                  <a:pt x="3142422" y="158506"/>
                  <a:pt x="3146517" y="154410"/>
                </a:cubicBezTo>
                <a:cubicBezTo>
                  <a:pt x="3142695" y="150587"/>
                  <a:pt x="3140783" y="142805"/>
                  <a:pt x="3140783" y="131064"/>
                </a:cubicBezTo>
                <a:cubicBezTo>
                  <a:pt x="3140783" y="125603"/>
                  <a:pt x="3141329" y="120347"/>
                  <a:pt x="3142422" y="115295"/>
                </a:cubicBezTo>
                <a:cubicBezTo>
                  <a:pt x="3143514" y="110244"/>
                  <a:pt x="3144879" y="106899"/>
                  <a:pt x="3146517" y="105261"/>
                </a:cubicBezTo>
                <a:cubicBezTo>
                  <a:pt x="3146517" y="100073"/>
                  <a:pt x="3148428" y="95841"/>
                  <a:pt x="3152251" y="92564"/>
                </a:cubicBezTo>
                <a:cubicBezTo>
                  <a:pt x="3156074" y="89287"/>
                  <a:pt x="3160443" y="87649"/>
                  <a:pt x="3165358" y="87649"/>
                </a:cubicBezTo>
                <a:cubicBezTo>
                  <a:pt x="3171092" y="87649"/>
                  <a:pt x="3176007" y="89697"/>
                  <a:pt x="3180102" y="93793"/>
                </a:cubicBezTo>
                <a:cubicBezTo>
                  <a:pt x="3185563" y="93793"/>
                  <a:pt x="3190546" y="96250"/>
                  <a:pt x="3195052" y="101165"/>
                </a:cubicBezTo>
                <a:cubicBezTo>
                  <a:pt x="3199557" y="106080"/>
                  <a:pt x="3201810" y="111131"/>
                  <a:pt x="3201810" y="116319"/>
                </a:cubicBezTo>
                <a:cubicBezTo>
                  <a:pt x="3203721" y="117958"/>
                  <a:pt x="3205360" y="120210"/>
                  <a:pt x="3206725" y="123077"/>
                </a:cubicBezTo>
                <a:cubicBezTo>
                  <a:pt x="3208090" y="125944"/>
                  <a:pt x="3208773" y="128880"/>
                  <a:pt x="3208773" y="131883"/>
                </a:cubicBezTo>
                <a:cubicBezTo>
                  <a:pt x="3208773" y="134068"/>
                  <a:pt x="3208363" y="136252"/>
                  <a:pt x="3207544" y="138436"/>
                </a:cubicBezTo>
                <a:cubicBezTo>
                  <a:pt x="3210821" y="138709"/>
                  <a:pt x="3213483" y="140621"/>
                  <a:pt x="3215531" y="144170"/>
                </a:cubicBezTo>
                <a:cubicBezTo>
                  <a:pt x="3217579" y="147720"/>
                  <a:pt x="3218602" y="151133"/>
                  <a:pt x="3218602" y="154410"/>
                </a:cubicBezTo>
                <a:cubicBezTo>
                  <a:pt x="3220787" y="156321"/>
                  <a:pt x="3222630" y="158983"/>
                  <a:pt x="3224132" y="162397"/>
                </a:cubicBezTo>
                <a:cubicBezTo>
                  <a:pt x="3225633" y="165810"/>
                  <a:pt x="3226384" y="169291"/>
                  <a:pt x="3226384" y="172841"/>
                </a:cubicBezTo>
                <a:cubicBezTo>
                  <a:pt x="3226384" y="176117"/>
                  <a:pt x="3225838" y="179257"/>
                  <a:pt x="3224746" y="182261"/>
                </a:cubicBezTo>
                <a:cubicBezTo>
                  <a:pt x="3226111" y="182261"/>
                  <a:pt x="3227408" y="183421"/>
                  <a:pt x="3228637" y="185742"/>
                </a:cubicBezTo>
                <a:cubicBezTo>
                  <a:pt x="3229866" y="188063"/>
                  <a:pt x="3230480" y="190589"/>
                  <a:pt x="3230480" y="193319"/>
                </a:cubicBezTo>
                <a:cubicBezTo>
                  <a:pt x="3230480" y="195504"/>
                  <a:pt x="3229934" y="197142"/>
                  <a:pt x="3228842" y="198234"/>
                </a:cubicBezTo>
                <a:cubicBezTo>
                  <a:pt x="3231845" y="199873"/>
                  <a:pt x="3234507" y="203218"/>
                  <a:pt x="3236829" y="208269"/>
                </a:cubicBezTo>
                <a:cubicBezTo>
                  <a:pt x="3239150" y="213320"/>
                  <a:pt x="3240310" y="217484"/>
                  <a:pt x="3240310" y="220761"/>
                </a:cubicBezTo>
                <a:cubicBezTo>
                  <a:pt x="3242221" y="222672"/>
                  <a:pt x="3243791" y="225812"/>
                  <a:pt x="3245020" y="230181"/>
                </a:cubicBezTo>
                <a:cubicBezTo>
                  <a:pt x="3246249" y="234550"/>
                  <a:pt x="3246863" y="239055"/>
                  <a:pt x="3246863" y="243697"/>
                </a:cubicBezTo>
                <a:cubicBezTo>
                  <a:pt x="3246863" y="247247"/>
                  <a:pt x="3246454" y="250523"/>
                  <a:pt x="3245634" y="253527"/>
                </a:cubicBezTo>
                <a:cubicBezTo>
                  <a:pt x="3248365" y="255438"/>
                  <a:pt x="3250959" y="259329"/>
                  <a:pt x="3253416" y="265200"/>
                </a:cubicBezTo>
                <a:cubicBezTo>
                  <a:pt x="3255874" y="271070"/>
                  <a:pt x="3257103" y="276736"/>
                  <a:pt x="3257103" y="282197"/>
                </a:cubicBezTo>
                <a:cubicBezTo>
                  <a:pt x="3257103" y="284382"/>
                  <a:pt x="3256966" y="286020"/>
                  <a:pt x="3256693" y="287112"/>
                </a:cubicBezTo>
                <a:cubicBezTo>
                  <a:pt x="3259970" y="289570"/>
                  <a:pt x="3262359" y="291891"/>
                  <a:pt x="3263861" y="294075"/>
                </a:cubicBezTo>
                <a:cubicBezTo>
                  <a:pt x="3265363" y="296259"/>
                  <a:pt x="3266659" y="299536"/>
                  <a:pt x="3267751" y="303905"/>
                </a:cubicBezTo>
                <a:cubicBezTo>
                  <a:pt x="3268297" y="291891"/>
                  <a:pt x="3270892" y="284655"/>
                  <a:pt x="3275534" y="282197"/>
                </a:cubicBezTo>
                <a:cubicBezTo>
                  <a:pt x="3274988" y="280013"/>
                  <a:pt x="3274714" y="278375"/>
                  <a:pt x="3274714" y="277282"/>
                </a:cubicBezTo>
                <a:cubicBezTo>
                  <a:pt x="3274714" y="273187"/>
                  <a:pt x="3275738" y="269227"/>
                  <a:pt x="3277786" y="265405"/>
                </a:cubicBezTo>
                <a:cubicBezTo>
                  <a:pt x="3279834" y="261582"/>
                  <a:pt x="3282223" y="259671"/>
                  <a:pt x="3284954" y="259671"/>
                </a:cubicBezTo>
                <a:cubicBezTo>
                  <a:pt x="3283588" y="256940"/>
                  <a:pt x="3282906" y="254619"/>
                  <a:pt x="3282906" y="252708"/>
                </a:cubicBezTo>
                <a:cubicBezTo>
                  <a:pt x="3282906" y="246701"/>
                  <a:pt x="3287138" y="239055"/>
                  <a:pt x="3295603" y="229772"/>
                </a:cubicBezTo>
                <a:cubicBezTo>
                  <a:pt x="3294784" y="228133"/>
                  <a:pt x="3294374" y="225949"/>
                  <a:pt x="3294374" y="223218"/>
                </a:cubicBezTo>
                <a:cubicBezTo>
                  <a:pt x="3294374" y="218577"/>
                  <a:pt x="3295398" y="213798"/>
                  <a:pt x="3297446" y="208883"/>
                </a:cubicBezTo>
                <a:cubicBezTo>
                  <a:pt x="3299494" y="203968"/>
                  <a:pt x="3302429" y="200419"/>
                  <a:pt x="3306252" y="198234"/>
                </a:cubicBezTo>
                <a:cubicBezTo>
                  <a:pt x="3306252" y="190043"/>
                  <a:pt x="3306866" y="183148"/>
                  <a:pt x="3308095" y="177551"/>
                </a:cubicBezTo>
                <a:cubicBezTo>
                  <a:pt x="3309323" y="171953"/>
                  <a:pt x="3312395" y="167926"/>
                  <a:pt x="3317310" y="165468"/>
                </a:cubicBezTo>
                <a:cubicBezTo>
                  <a:pt x="3317310" y="160553"/>
                  <a:pt x="3318470" y="156526"/>
                  <a:pt x="3320791" y="153386"/>
                </a:cubicBezTo>
                <a:cubicBezTo>
                  <a:pt x="3323113" y="150246"/>
                  <a:pt x="3325911" y="148676"/>
                  <a:pt x="3329188" y="148676"/>
                </a:cubicBezTo>
                <a:cubicBezTo>
                  <a:pt x="3327822" y="146491"/>
                  <a:pt x="3327140" y="143624"/>
                  <a:pt x="3327140" y="140075"/>
                </a:cubicBezTo>
                <a:cubicBezTo>
                  <a:pt x="3327140" y="134341"/>
                  <a:pt x="3328437" y="128470"/>
                  <a:pt x="3331031" y="122463"/>
                </a:cubicBezTo>
                <a:cubicBezTo>
                  <a:pt x="3333625" y="116456"/>
                  <a:pt x="3336696" y="112360"/>
                  <a:pt x="3340246" y="110176"/>
                </a:cubicBezTo>
                <a:cubicBezTo>
                  <a:pt x="3340246" y="104169"/>
                  <a:pt x="3341953" y="98981"/>
                  <a:pt x="3345366" y="94612"/>
                </a:cubicBezTo>
                <a:cubicBezTo>
                  <a:pt x="3348779" y="90243"/>
                  <a:pt x="3354172" y="88059"/>
                  <a:pt x="3361544" y="88059"/>
                </a:cubicBezTo>
                <a:cubicBezTo>
                  <a:pt x="3362909" y="87513"/>
                  <a:pt x="3364821" y="87240"/>
                  <a:pt x="3367278" y="87240"/>
                </a:cubicBezTo>
                <a:close/>
                <a:moveTo>
                  <a:pt x="3675707" y="83963"/>
                </a:moveTo>
                <a:cubicBezTo>
                  <a:pt x="3679530" y="83963"/>
                  <a:pt x="3683079" y="85260"/>
                  <a:pt x="3686356" y="87854"/>
                </a:cubicBezTo>
                <a:cubicBezTo>
                  <a:pt x="3689633" y="90448"/>
                  <a:pt x="3691271" y="93793"/>
                  <a:pt x="3691271" y="97888"/>
                </a:cubicBezTo>
                <a:cubicBezTo>
                  <a:pt x="3691271" y="100619"/>
                  <a:pt x="3690179" y="103759"/>
                  <a:pt x="3687994" y="107309"/>
                </a:cubicBezTo>
                <a:cubicBezTo>
                  <a:pt x="3690725" y="109766"/>
                  <a:pt x="3692090" y="113862"/>
                  <a:pt x="3692090" y="119596"/>
                </a:cubicBezTo>
                <a:cubicBezTo>
                  <a:pt x="3692090" y="122053"/>
                  <a:pt x="3691749" y="124579"/>
                  <a:pt x="3691066" y="127173"/>
                </a:cubicBezTo>
                <a:cubicBezTo>
                  <a:pt x="3690384" y="129767"/>
                  <a:pt x="3689496" y="131747"/>
                  <a:pt x="3688404" y="133112"/>
                </a:cubicBezTo>
                <a:cubicBezTo>
                  <a:pt x="3690042" y="134204"/>
                  <a:pt x="3690861" y="136389"/>
                  <a:pt x="3690861" y="139665"/>
                </a:cubicBezTo>
                <a:cubicBezTo>
                  <a:pt x="3690861" y="142396"/>
                  <a:pt x="3690179" y="146082"/>
                  <a:pt x="3688813" y="150724"/>
                </a:cubicBezTo>
                <a:cubicBezTo>
                  <a:pt x="3691271" y="149905"/>
                  <a:pt x="3693865" y="149495"/>
                  <a:pt x="3696595" y="149495"/>
                </a:cubicBezTo>
                <a:cubicBezTo>
                  <a:pt x="3700691" y="149495"/>
                  <a:pt x="3703831" y="150451"/>
                  <a:pt x="3706016" y="152362"/>
                </a:cubicBezTo>
                <a:cubicBezTo>
                  <a:pt x="3708746" y="150997"/>
                  <a:pt x="3710930" y="150314"/>
                  <a:pt x="3712569" y="150314"/>
                </a:cubicBezTo>
                <a:cubicBezTo>
                  <a:pt x="3715299" y="150314"/>
                  <a:pt x="3717484" y="151406"/>
                  <a:pt x="3719122" y="153591"/>
                </a:cubicBezTo>
                <a:cubicBezTo>
                  <a:pt x="3721033" y="152225"/>
                  <a:pt x="3723354" y="151543"/>
                  <a:pt x="3726085" y="151543"/>
                </a:cubicBezTo>
                <a:cubicBezTo>
                  <a:pt x="3729908" y="151543"/>
                  <a:pt x="3732911" y="153045"/>
                  <a:pt x="3735095" y="156048"/>
                </a:cubicBezTo>
                <a:cubicBezTo>
                  <a:pt x="3740283" y="156048"/>
                  <a:pt x="3744174" y="157209"/>
                  <a:pt x="3746768" y="159530"/>
                </a:cubicBezTo>
                <a:cubicBezTo>
                  <a:pt x="3749362" y="161850"/>
                  <a:pt x="3750659" y="164786"/>
                  <a:pt x="3750659" y="168335"/>
                </a:cubicBezTo>
                <a:cubicBezTo>
                  <a:pt x="3750659" y="172704"/>
                  <a:pt x="3748953" y="176868"/>
                  <a:pt x="3745539" y="180827"/>
                </a:cubicBezTo>
                <a:cubicBezTo>
                  <a:pt x="3742126" y="184787"/>
                  <a:pt x="3738235" y="186766"/>
                  <a:pt x="3733867" y="186766"/>
                </a:cubicBezTo>
                <a:cubicBezTo>
                  <a:pt x="3731409" y="186766"/>
                  <a:pt x="3728952" y="185947"/>
                  <a:pt x="3726494" y="184309"/>
                </a:cubicBezTo>
                <a:cubicBezTo>
                  <a:pt x="3723764" y="186493"/>
                  <a:pt x="3720214" y="187585"/>
                  <a:pt x="3715845" y="187585"/>
                </a:cubicBezTo>
                <a:cubicBezTo>
                  <a:pt x="3711750" y="187585"/>
                  <a:pt x="3708337" y="186630"/>
                  <a:pt x="3705606" y="184718"/>
                </a:cubicBezTo>
                <a:cubicBezTo>
                  <a:pt x="3702057" y="186084"/>
                  <a:pt x="3699462" y="186766"/>
                  <a:pt x="3697824" y="186766"/>
                </a:cubicBezTo>
                <a:cubicBezTo>
                  <a:pt x="3695640" y="186766"/>
                  <a:pt x="3693046" y="185811"/>
                  <a:pt x="3690042" y="183899"/>
                </a:cubicBezTo>
                <a:cubicBezTo>
                  <a:pt x="3692500" y="187176"/>
                  <a:pt x="3693728" y="190725"/>
                  <a:pt x="3693728" y="194548"/>
                </a:cubicBezTo>
                <a:cubicBezTo>
                  <a:pt x="3693728" y="198644"/>
                  <a:pt x="3692090" y="202330"/>
                  <a:pt x="3688813" y="205607"/>
                </a:cubicBezTo>
                <a:cubicBezTo>
                  <a:pt x="3691271" y="208883"/>
                  <a:pt x="3692500" y="212979"/>
                  <a:pt x="3692500" y="217894"/>
                </a:cubicBezTo>
                <a:cubicBezTo>
                  <a:pt x="3692500" y="222263"/>
                  <a:pt x="3691271" y="226359"/>
                  <a:pt x="3688813" y="230181"/>
                </a:cubicBezTo>
                <a:cubicBezTo>
                  <a:pt x="3692090" y="232366"/>
                  <a:pt x="3693728" y="235915"/>
                  <a:pt x="3693728" y="240830"/>
                </a:cubicBezTo>
                <a:cubicBezTo>
                  <a:pt x="3693728" y="244926"/>
                  <a:pt x="3692500" y="248476"/>
                  <a:pt x="3690042" y="251479"/>
                </a:cubicBezTo>
                <a:cubicBezTo>
                  <a:pt x="3692773" y="254483"/>
                  <a:pt x="3694138" y="259807"/>
                  <a:pt x="3694138" y="267453"/>
                </a:cubicBezTo>
                <a:cubicBezTo>
                  <a:pt x="3694138" y="270729"/>
                  <a:pt x="3693728" y="273460"/>
                  <a:pt x="3692909" y="275644"/>
                </a:cubicBezTo>
                <a:cubicBezTo>
                  <a:pt x="3694821" y="278375"/>
                  <a:pt x="3695776" y="281242"/>
                  <a:pt x="3695776" y="284245"/>
                </a:cubicBezTo>
                <a:cubicBezTo>
                  <a:pt x="3695776" y="285883"/>
                  <a:pt x="3695435" y="288000"/>
                  <a:pt x="3694752" y="290594"/>
                </a:cubicBezTo>
                <a:cubicBezTo>
                  <a:pt x="3694070" y="293188"/>
                  <a:pt x="3693592" y="295304"/>
                  <a:pt x="3693319" y="296942"/>
                </a:cubicBezTo>
                <a:cubicBezTo>
                  <a:pt x="3696595" y="300765"/>
                  <a:pt x="3698234" y="304451"/>
                  <a:pt x="3698234" y="308000"/>
                </a:cubicBezTo>
                <a:cubicBezTo>
                  <a:pt x="3702876" y="311550"/>
                  <a:pt x="3705196" y="315782"/>
                  <a:pt x="3705196" y="320697"/>
                </a:cubicBezTo>
                <a:cubicBezTo>
                  <a:pt x="3710657" y="323701"/>
                  <a:pt x="3713388" y="328752"/>
                  <a:pt x="3713388" y="335852"/>
                </a:cubicBezTo>
                <a:cubicBezTo>
                  <a:pt x="3713934" y="336671"/>
                  <a:pt x="3714480" y="337217"/>
                  <a:pt x="3715026" y="337490"/>
                </a:cubicBezTo>
                <a:cubicBezTo>
                  <a:pt x="3715573" y="337763"/>
                  <a:pt x="3715982" y="338036"/>
                  <a:pt x="3716255" y="338309"/>
                </a:cubicBezTo>
                <a:lnTo>
                  <a:pt x="3719122" y="337899"/>
                </a:lnTo>
                <a:cubicBezTo>
                  <a:pt x="3723218" y="337899"/>
                  <a:pt x="3726494" y="339128"/>
                  <a:pt x="3728952" y="341586"/>
                </a:cubicBezTo>
                <a:cubicBezTo>
                  <a:pt x="3731136" y="341040"/>
                  <a:pt x="3732911" y="340766"/>
                  <a:pt x="3734276" y="340766"/>
                </a:cubicBezTo>
                <a:cubicBezTo>
                  <a:pt x="3735095" y="340766"/>
                  <a:pt x="3736597" y="341040"/>
                  <a:pt x="3738782" y="341586"/>
                </a:cubicBezTo>
                <a:cubicBezTo>
                  <a:pt x="3739055" y="340220"/>
                  <a:pt x="3739805" y="339265"/>
                  <a:pt x="3741034" y="338719"/>
                </a:cubicBezTo>
                <a:cubicBezTo>
                  <a:pt x="3742263" y="338173"/>
                  <a:pt x="3743696" y="337763"/>
                  <a:pt x="3745335" y="337490"/>
                </a:cubicBezTo>
                <a:cubicBezTo>
                  <a:pt x="3746427" y="337217"/>
                  <a:pt x="3747792" y="337080"/>
                  <a:pt x="3749430" y="337080"/>
                </a:cubicBezTo>
                <a:cubicBezTo>
                  <a:pt x="3754073" y="337080"/>
                  <a:pt x="3757827" y="338787"/>
                  <a:pt x="3760694" y="342200"/>
                </a:cubicBezTo>
                <a:cubicBezTo>
                  <a:pt x="3763561" y="345613"/>
                  <a:pt x="3764994" y="349641"/>
                  <a:pt x="3764994" y="354282"/>
                </a:cubicBezTo>
                <a:cubicBezTo>
                  <a:pt x="3764994" y="357832"/>
                  <a:pt x="3764039" y="360904"/>
                  <a:pt x="3762127" y="363498"/>
                </a:cubicBezTo>
                <a:cubicBezTo>
                  <a:pt x="3760216" y="366092"/>
                  <a:pt x="3757349" y="367935"/>
                  <a:pt x="3753526" y="369027"/>
                </a:cubicBezTo>
                <a:cubicBezTo>
                  <a:pt x="3747792" y="373942"/>
                  <a:pt x="3740966" y="375990"/>
                  <a:pt x="3733047" y="375171"/>
                </a:cubicBezTo>
                <a:cubicBezTo>
                  <a:pt x="3730863" y="377082"/>
                  <a:pt x="3727996" y="378038"/>
                  <a:pt x="3724446" y="378038"/>
                </a:cubicBezTo>
                <a:cubicBezTo>
                  <a:pt x="3719531" y="378038"/>
                  <a:pt x="3715026" y="376263"/>
                  <a:pt x="3710930" y="372713"/>
                </a:cubicBezTo>
                <a:cubicBezTo>
                  <a:pt x="3708200" y="372167"/>
                  <a:pt x="3704924" y="370734"/>
                  <a:pt x="3701101" y="368413"/>
                </a:cubicBezTo>
                <a:cubicBezTo>
                  <a:pt x="3697278" y="366092"/>
                  <a:pt x="3695367" y="363976"/>
                  <a:pt x="3695367" y="362064"/>
                </a:cubicBezTo>
                <a:cubicBezTo>
                  <a:pt x="3691544" y="361518"/>
                  <a:pt x="3687653" y="359334"/>
                  <a:pt x="3683694" y="355511"/>
                </a:cubicBezTo>
                <a:cubicBezTo>
                  <a:pt x="3679735" y="351688"/>
                  <a:pt x="3678301" y="347047"/>
                  <a:pt x="3679393" y="341586"/>
                </a:cubicBezTo>
                <a:cubicBezTo>
                  <a:pt x="3676390" y="338309"/>
                  <a:pt x="3674615" y="334896"/>
                  <a:pt x="3674069" y="331346"/>
                </a:cubicBezTo>
                <a:cubicBezTo>
                  <a:pt x="3670792" y="329708"/>
                  <a:pt x="3668403" y="327251"/>
                  <a:pt x="3666901" y="323974"/>
                </a:cubicBezTo>
                <a:cubicBezTo>
                  <a:pt x="3665399" y="320697"/>
                  <a:pt x="3664922" y="317284"/>
                  <a:pt x="3665468" y="313735"/>
                </a:cubicBezTo>
                <a:cubicBezTo>
                  <a:pt x="3661918" y="310458"/>
                  <a:pt x="3660143" y="305543"/>
                  <a:pt x="3660143" y="298990"/>
                </a:cubicBezTo>
                <a:cubicBezTo>
                  <a:pt x="3660143" y="296532"/>
                  <a:pt x="3660416" y="293392"/>
                  <a:pt x="3660962" y="289570"/>
                </a:cubicBezTo>
                <a:cubicBezTo>
                  <a:pt x="3657140" y="286566"/>
                  <a:pt x="3655228" y="282470"/>
                  <a:pt x="3655228" y="277282"/>
                </a:cubicBezTo>
                <a:cubicBezTo>
                  <a:pt x="3655228" y="272641"/>
                  <a:pt x="3656730" y="268818"/>
                  <a:pt x="3659734" y="265814"/>
                </a:cubicBezTo>
                <a:cubicBezTo>
                  <a:pt x="3656457" y="262538"/>
                  <a:pt x="3654819" y="258305"/>
                  <a:pt x="3654819" y="253117"/>
                </a:cubicBezTo>
                <a:cubicBezTo>
                  <a:pt x="3654819" y="251206"/>
                  <a:pt x="3655365" y="248885"/>
                  <a:pt x="3656457" y="246155"/>
                </a:cubicBezTo>
                <a:cubicBezTo>
                  <a:pt x="3654819" y="242878"/>
                  <a:pt x="3654000" y="239601"/>
                  <a:pt x="3654000" y="236325"/>
                </a:cubicBezTo>
                <a:cubicBezTo>
                  <a:pt x="3654000" y="231956"/>
                  <a:pt x="3655228" y="228543"/>
                  <a:pt x="3657686" y="226085"/>
                </a:cubicBezTo>
                <a:cubicBezTo>
                  <a:pt x="3656047" y="222809"/>
                  <a:pt x="3655228" y="219259"/>
                  <a:pt x="3655228" y="215437"/>
                </a:cubicBezTo>
                <a:cubicBezTo>
                  <a:pt x="3655228" y="212160"/>
                  <a:pt x="3655706" y="209225"/>
                  <a:pt x="3656662" y="206631"/>
                </a:cubicBezTo>
                <a:cubicBezTo>
                  <a:pt x="3657618" y="204037"/>
                  <a:pt x="3658778" y="202057"/>
                  <a:pt x="3660143" y="200692"/>
                </a:cubicBezTo>
                <a:cubicBezTo>
                  <a:pt x="3657140" y="197142"/>
                  <a:pt x="3655638" y="193319"/>
                  <a:pt x="3655638" y="189224"/>
                </a:cubicBezTo>
                <a:cubicBezTo>
                  <a:pt x="3655638" y="187039"/>
                  <a:pt x="3656047" y="184718"/>
                  <a:pt x="3656867" y="182261"/>
                </a:cubicBezTo>
                <a:cubicBezTo>
                  <a:pt x="3654409" y="183080"/>
                  <a:pt x="3651679" y="183490"/>
                  <a:pt x="3648675" y="183490"/>
                </a:cubicBezTo>
                <a:cubicBezTo>
                  <a:pt x="3644033" y="183490"/>
                  <a:pt x="3640620" y="182534"/>
                  <a:pt x="3638436" y="180623"/>
                </a:cubicBezTo>
                <a:cubicBezTo>
                  <a:pt x="3635159" y="181442"/>
                  <a:pt x="3632292" y="181851"/>
                  <a:pt x="3629835" y="181851"/>
                </a:cubicBezTo>
                <a:cubicBezTo>
                  <a:pt x="3624920" y="181851"/>
                  <a:pt x="3619869" y="180350"/>
                  <a:pt x="3614680" y="177346"/>
                </a:cubicBezTo>
                <a:cubicBezTo>
                  <a:pt x="3611950" y="178984"/>
                  <a:pt x="3609083" y="179803"/>
                  <a:pt x="3606079" y="179803"/>
                </a:cubicBezTo>
                <a:cubicBezTo>
                  <a:pt x="3601711" y="179803"/>
                  <a:pt x="3598093" y="177960"/>
                  <a:pt x="3595226" y="174274"/>
                </a:cubicBezTo>
                <a:cubicBezTo>
                  <a:pt x="3592358" y="170588"/>
                  <a:pt x="3590925" y="166424"/>
                  <a:pt x="3590925" y="161782"/>
                </a:cubicBezTo>
                <a:cubicBezTo>
                  <a:pt x="3590925" y="157686"/>
                  <a:pt x="3592222" y="154205"/>
                  <a:pt x="3594816" y="151338"/>
                </a:cubicBezTo>
                <a:cubicBezTo>
                  <a:pt x="3597410" y="148471"/>
                  <a:pt x="3601164" y="146901"/>
                  <a:pt x="3606079" y="146628"/>
                </a:cubicBezTo>
                <a:cubicBezTo>
                  <a:pt x="3609356" y="145263"/>
                  <a:pt x="3612360" y="144580"/>
                  <a:pt x="3615090" y="144580"/>
                </a:cubicBezTo>
                <a:cubicBezTo>
                  <a:pt x="3620551" y="144580"/>
                  <a:pt x="3625329" y="145945"/>
                  <a:pt x="3629425" y="148676"/>
                </a:cubicBezTo>
                <a:cubicBezTo>
                  <a:pt x="3632975" y="147311"/>
                  <a:pt x="3636934" y="146628"/>
                  <a:pt x="3641303" y="146628"/>
                </a:cubicBezTo>
                <a:cubicBezTo>
                  <a:pt x="3645126" y="146628"/>
                  <a:pt x="3648129" y="147311"/>
                  <a:pt x="3650313" y="148676"/>
                </a:cubicBezTo>
                <a:cubicBezTo>
                  <a:pt x="3650586" y="147584"/>
                  <a:pt x="3651747" y="146560"/>
                  <a:pt x="3653795" y="145604"/>
                </a:cubicBezTo>
                <a:cubicBezTo>
                  <a:pt x="3655843" y="144648"/>
                  <a:pt x="3657549" y="144307"/>
                  <a:pt x="3658914" y="144580"/>
                </a:cubicBezTo>
                <a:cubicBezTo>
                  <a:pt x="3657822" y="142123"/>
                  <a:pt x="3657276" y="138846"/>
                  <a:pt x="3657276" y="134750"/>
                </a:cubicBezTo>
                <a:cubicBezTo>
                  <a:pt x="3657276" y="129835"/>
                  <a:pt x="3658369" y="127241"/>
                  <a:pt x="3660553" y="126968"/>
                </a:cubicBezTo>
                <a:cubicBezTo>
                  <a:pt x="3658641" y="124238"/>
                  <a:pt x="3657686" y="120279"/>
                  <a:pt x="3657686" y="115091"/>
                </a:cubicBezTo>
                <a:cubicBezTo>
                  <a:pt x="3657686" y="107991"/>
                  <a:pt x="3659461" y="103076"/>
                  <a:pt x="3663010" y="100346"/>
                </a:cubicBezTo>
                <a:cubicBezTo>
                  <a:pt x="3662737" y="94885"/>
                  <a:pt x="3663829" y="90789"/>
                  <a:pt x="3666287" y="88059"/>
                </a:cubicBezTo>
                <a:cubicBezTo>
                  <a:pt x="3668744" y="85328"/>
                  <a:pt x="3671884" y="83963"/>
                  <a:pt x="3675707" y="83963"/>
                </a:cubicBezTo>
                <a:close/>
                <a:moveTo>
                  <a:pt x="6304616" y="79458"/>
                </a:moveTo>
                <a:cubicBezTo>
                  <a:pt x="6309258" y="79458"/>
                  <a:pt x="6313286" y="81028"/>
                  <a:pt x="6316699" y="84168"/>
                </a:cubicBezTo>
                <a:cubicBezTo>
                  <a:pt x="6320112" y="87308"/>
                  <a:pt x="6321682" y="91608"/>
                  <a:pt x="6321409" y="97069"/>
                </a:cubicBezTo>
                <a:cubicBezTo>
                  <a:pt x="6324685" y="102257"/>
                  <a:pt x="6326324" y="106899"/>
                  <a:pt x="6326324" y="110995"/>
                </a:cubicBezTo>
                <a:cubicBezTo>
                  <a:pt x="6326324" y="117275"/>
                  <a:pt x="6322501" y="122463"/>
                  <a:pt x="6314856" y="126559"/>
                </a:cubicBezTo>
                <a:cubicBezTo>
                  <a:pt x="6312126" y="128470"/>
                  <a:pt x="6308985" y="129426"/>
                  <a:pt x="6305435" y="129426"/>
                </a:cubicBezTo>
                <a:cubicBezTo>
                  <a:pt x="6300248" y="129426"/>
                  <a:pt x="6295469" y="127787"/>
                  <a:pt x="6291100" y="124511"/>
                </a:cubicBezTo>
                <a:cubicBezTo>
                  <a:pt x="6286732" y="121234"/>
                  <a:pt x="6284820" y="117821"/>
                  <a:pt x="6285366" y="114271"/>
                </a:cubicBezTo>
                <a:cubicBezTo>
                  <a:pt x="6281817" y="109903"/>
                  <a:pt x="6280042" y="105534"/>
                  <a:pt x="6280042" y="101165"/>
                </a:cubicBezTo>
                <a:cubicBezTo>
                  <a:pt x="6280042" y="97888"/>
                  <a:pt x="6281134" y="94748"/>
                  <a:pt x="6283319" y="91745"/>
                </a:cubicBezTo>
                <a:cubicBezTo>
                  <a:pt x="6285503" y="88741"/>
                  <a:pt x="6288370" y="86420"/>
                  <a:pt x="6291919" y="84782"/>
                </a:cubicBezTo>
                <a:cubicBezTo>
                  <a:pt x="6295196" y="81232"/>
                  <a:pt x="6299429" y="79458"/>
                  <a:pt x="6304616" y="79458"/>
                </a:cubicBezTo>
                <a:close/>
                <a:moveTo>
                  <a:pt x="5491591" y="79458"/>
                </a:moveTo>
                <a:cubicBezTo>
                  <a:pt x="5494321" y="79458"/>
                  <a:pt x="5496642" y="80413"/>
                  <a:pt x="5498554" y="82325"/>
                </a:cubicBezTo>
                <a:cubicBezTo>
                  <a:pt x="5501558" y="82052"/>
                  <a:pt x="5504151" y="83349"/>
                  <a:pt x="5506336" y="86216"/>
                </a:cubicBezTo>
                <a:cubicBezTo>
                  <a:pt x="5508520" y="89083"/>
                  <a:pt x="5509612" y="92154"/>
                  <a:pt x="5509612" y="95431"/>
                </a:cubicBezTo>
                <a:cubicBezTo>
                  <a:pt x="5511797" y="95431"/>
                  <a:pt x="5514664" y="97274"/>
                  <a:pt x="5518214" y="100960"/>
                </a:cubicBezTo>
                <a:cubicBezTo>
                  <a:pt x="5521763" y="104647"/>
                  <a:pt x="5523674" y="107991"/>
                  <a:pt x="5523948" y="110995"/>
                </a:cubicBezTo>
                <a:cubicBezTo>
                  <a:pt x="5527224" y="112360"/>
                  <a:pt x="5529954" y="114886"/>
                  <a:pt x="5532139" y="118572"/>
                </a:cubicBezTo>
                <a:cubicBezTo>
                  <a:pt x="5534324" y="122258"/>
                  <a:pt x="5535689" y="125603"/>
                  <a:pt x="5536235" y="128607"/>
                </a:cubicBezTo>
                <a:cubicBezTo>
                  <a:pt x="5541150" y="131610"/>
                  <a:pt x="5543607" y="135296"/>
                  <a:pt x="5543607" y="139665"/>
                </a:cubicBezTo>
                <a:cubicBezTo>
                  <a:pt x="5543607" y="142942"/>
                  <a:pt x="5541559" y="145809"/>
                  <a:pt x="5537464" y="148266"/>
                </a:cubicBezTo>
                <a:cubicBezTo>
                  <a:pt x="5535825" y="149085"/>
                  <a:pt x="5534050" y="149495"/>
                  <a:pt x="5532139" y="149495"/>
                </a:cubicBezTo>
                <a:cubicBezTo>
                  <a:pt x="5528862" y="149495"/>
                  <a:pt x="5525996" y="148334"/>
                  <a:pt x="5523538" y="146014"/>
                </a:cubicBezTo>
                <a:cubicBezTo>
                  <a:pt x="5521081" y="143693"/>
                  <a:pt x="5519579" y="141030"/>
                  <a:pt x="5519033" y="138027"/>
                </a:cubicBezTo>
                <a:cubicBezTo>
                  <a:pt x="5516575" y="136935"/>
                  <a:pt x="5513981" y="134682"/>
                  <a:pt x="5511251" y="131269"/>
                </a:cubicBezTo>
                <a:cubicBezTo>
                  <a:pt x="5508520" y="127856"/>
                  <a:pt x="5506882" y="124920"/>
                  <a:pt x="5506336" y="122463"/>
                </a:cubicBezTo>
                <a:cubicBezTo>
                  <a:pt x="5503878" y="122736"/>
                  <a:pt x="5500874" y="121507"/>
                  <a:pt x="5497325" y="118777"/>
                </a:cubicBezTo>
                <a:cubicBezTo>
                  <a:pt x="5493776" y="116046"/>
                  <a:pt x="5491727" y="113452"/>
                  <a:pt x="5491181" y="110995"/>
                </a:cubicBezTo>
                <a:cubicBezTo>
                  <a:pt x="5490362" y="113998"/>
                  <a:pt x="5488315" y="117275"/>
                  <a:pt x="5485038" y="120825"/>
                </a:cubicBezTo>
                <a:cubicBezTo>
                  <a:pt x="5481761" y="124374"/>
                  <a:pt x="5479030" y="126286"/>
                  <a:pt x="5476846" y="126559"/>
                </a:cubicBezTo>
                <a:cubicBezTo>
                  <a:pt x="5476027" y="129016"/>
                  <a:pt x="5474526" y="131610"/>
                  <a:pt x="5472341" y="134341"/>
                </a:cubicBezTo>
                <a:cubicBezTo>
                  <a:pt x="5470157" y="137071"/>
                  <a:pt x="5467972" y="138709"/>
                  <a:pt x="5465788" y="139256"/>
                </a:cubicBezTo>
                <a:cubicBezTo>
                  <a:pt x="5464695" y="142532"/>
                  <a:pt x="5462852" y="145467"/>
                  <a:pt x="5460258" y="148061"/>
                </a:cubicBezTo>
                <a:cubicBezTo>
                  <a:pt x="5457664" y="150655"/>
                  <a:pt x="5454730" y="151952"/>
                  <a:pt x="5451453" y="151952"/>
                </a:cubicBezTo>
                <a:cubicBezTo>
                  <a:pt x="5449268" y="151952"/>
                  <a:pt x="5446674" y="151133"/>
                  <a:pt x="5443671" y="149495"/>
                </a:cubicBezTo>
                <a:cubicBezTo>
                  <a:pt x="5442305" y="148403"/>
                  <a:pt x="5441145" y="146901"/>
                  <a:pt x="5440189" y="144990"/>
                </a:cubicBezTo>
                <a:cubicBezTo>
                  <a:pt x="5439233" y="143078"/>
                  <a:pt x="5438756" y="141167"/>
                  <a:pt x="5438756" y="139256"/>
                </a:cubicBezTo>
                <a:cubicBezTo>
                  <a:pt x="5438756" y="134887"/>
                  <a:pt x="5440394" y="131337"/>
                  <a:pt x="5443671" y="128607"/>
                </a:cubicBezTo>
                <a:cubicBezTo>
                  <a:pt x="5444217" y="125603"/>
                  <a:pt x="5445445" y="122668"/>
                  <a:pt x="5447357" y="119801"/>
                </a:cubicBezTo>
                <a:cubicBezTo>
                  <a:pt x="5449268" y="116934"/>
                  <a:pt x="5451589" y="114818"/>
                  <a:pt x="5454320" y="113452"/>
                </a:cubicBezTo>
                <a:cubicBezTo>
                  <a:pt x="5454592" y="110722"/>
                  <a:pt x="5455753" y="108333"/>
                  <a:pt x="5457801" y="106285"/>
                </a:cubicBezTo>
                <a:cubicBezTo>
                  <a:pt x="5459849" y="104237"/>
                  <a:pt x="5462375" y="102940"/>
                  <a:pt x="5465378" y="102394"/>
                </a:cubicBezTo>
                <a:cubicBezTo>
                  <a:pt x="5466470" y="98844"/>
                  <a:pt x="5468382" y="96523"/>
                  <a:pt x="5471112" y="95431"/>
                </a:cubicBezTo>
                <a:cubicBezTo>
                  <a:pt x="5471385" y="94066"/>
                  <a:pt x="5472409" y="92769"/>
                  <a:pt x="5474184" y="91540"/>
                </a:cubicBezTo>
                <a:cubicBezTo>
                  <a:pt x="5475959" y="90311"/>
                  <a:pt x="5477665" y="89424"/>
                  <a:pt x="5479304" y="88878"/>
                </a:cubicBezTo>
                <a:cubicBezTo>
                  <a:pt x="5480123" y="86420"/>
                  <a:pt x="5481761" y="84236"/>
                  <a:pt x="5484219" y="82325"/>
                </a:cubicBezTo>
                <a:cubicBezTo>
                  <a:pt x="5486677" y="80413"/>
                  <a:pt x="5489134" y="79458"/>
                  <a:pt x="5491591" y="79458"/>
                </a:cubicBezTo>
                <a:close/>
                <a:moveTo>
                  <a:pt x="2570817" y="79458"/>
                </a:moveTo>
                <a:cubicBezTo>
                  <a:pt x="2575459" y="79458"/>
                  <a:pt x="2579486" y="81028"/>
                  <a:pt x="2582899" y="84168"/>
                </a:cubicBezTo>
                <a:cubicBezTo>
                  <a:pt x="2586312" y="87308"/>
                  <a:pt x="2587883" y="91608"/>
                  <a:pt x="2587609" y="97069"/>
                </a:cubicBezTo>
                <a:cubicBezTo>
                  <a:pt x="2590886" y="102257"/>
                  <a:pt x="2592524" y="106899"/>
                  <a:pt x="2592524" y="110995"/>
                </a:cubicBezTo>
                <a:cubicBezTo>
                  <a:pt x="2592524" y="117275"/>
                  <a:pt x="2588702" y="122463"/>
                  <a:pt x="2581056" y="126559"/>
                </a:cubicBezTo>
                <a:cubicBezTo>
                  <a:pt x="2578325" y="128470"/>
                  <a:pt x="2575186" y="129426"/>
                  <a:pt x="2571636" y="129426"/>
                </a:cubicBezTo>
                <a:cubicBezTo>
                  <a:pt x="2566449" y="129426"/>
                  <a:pt x="2561670" y="127787"/>
                  <a:pt x="2557301" y="124511"/>
                </a:cubicBezTo>
                <a:cubicBezTo>
                  <a:pt x="2552932" y="121234"/>
                  <a:pt x="2551021" y="117821"/>
                  <a:pt x="2551567" y="114271"/>
                </a:cubicBezTo>
                <a:cubicBezTo>
                  <a:pt x="2548017" y="109903"/>
                  <a:pt x="2546242" y="105534"/>
                  <a:pt x="2546242" y="101165"/>
                </a:cubicBezTo>
                <a:cubicBezTo>
                  <a:pt x="2546242" y="97888"/>
                  <a:pt x="2547334" y="94748"/>
                  <a:pt x="2549519" y="91745"/>
                </a:cubicBezTo>
                <a:cubicBezTo>
                  <a:pt x="2551703" y="88741"/>
                  <a:pt x="2554570" y="86420"/>
                  <a:pt x="2558120" y="84782"/>
                </a:cubicBezTo>
                <a:cubicBezTo>
                  <a:pt x="2561396" y="81232"/>
                  <a:pt x="2565629" y="79458"/>
                  <a:pt x="2570817" y="79458"/>
                </a:cubicBezTo>
                <a:close/>
                <a:moveTo>
                  <a:pt x="551517" y="79458"/>
                </a:moveTo>
                <a:cubicBezTo>
                  <a:pt x="556159" y="79458"/>
                  <a:pt x="560186" y="81028"/>
                  <a:pt x="563599" y="84168"/>
                </a:cubicBezTo>
                <a:cubicBezTo>
                  <a:pt x="567012" y="87308"/>
                  <a:pt x="568583" y="91608"/>
                  <a:pt x="568309" y="97069"/>
                </a:cubicBezTo>
                <a:cubicBezTo>
                  <a:pt x="571586" y="102257"/>
                  <a:pt x="573224" y="106899"/>
                  <a:pt x="573224" y="110995"/>
                </a:cubicBezTo>
                <a:cubicBezTo>
                  <a:pt x="573224" y="117275"/>
                  <a:pt x="569402" y="122463"/>
                  <a:pt x="561756" y="126559"/>
                </a:cubicBezTo>
                <a:cubicBezTo>
                  <a:pt x="559026" y="128470"/>
                  <a:pt x="555886" y="129426"/>
                  <a:pt x="552336" y="129426"/>
                </a:cubicBezTo>
                <a:cubicBezTo>
                  <a:pt x="547148" y="129426"/>
                  <a:pt x="542370" y="127787"/>
                  <a:pt x="538001" y="124511"/>
                </a:cubicBezTo>
                <a:cubicBezTo>
                  <a:pt x="533632" y="121234"/>
                  <a:pt x="531721" y="117821"/>
                  <a:pt x="532267" y="114271"/>
                </a:cubicBezTo>
                <a:cubicBezTo>
                  <a:pt x="528717" y="109903"/>
                  <a:pt x="526942" y="105534"/>
                  <a:pt x="526942" y="101165"/>
                </a:cubicBezTo>
                <a:cubicBezTo>
                  <a:pt x="526942" y="97888"/>
                  <a:pt x="528035" y="94748"/>
                  <a:pt x="530219" y="91745"/>
                </a:cubicBezTo>
                <a:cubicBezTo>
                  <a:pt x="532403" y="88741"/>
                  <a:pt x="535270" y="86420"/>
                  <a:pt x="538820" y="84782"/>
                </a:cubicBezTo>
                <a:cubicBezTo>
                  <a:pt x="542097" y="81232"/>
                  <a:pt x="546329" y="79458"/>
                  <a:pt x="551517" y="79458"/>
                </a:cubicBezTo>
                <a:close/>
                <a:moveTo>
                  <a:pt x="5702189" y="74952"/>
                </a:moveTo>
                <a:cubicBezTo>
                  <a:pt x="5704373" y="75771"/>
                  <a:pt x="5706831" y="78092"/>
                  <a:pt x="5709561" y="81915"/>
                </a:cubicBezTo>
                <a:cubicBezTo>
                  <a:pt x="5712292" y="85738"/>
                  <a:pt x="5713657" y="89834"/>
                  <a:pt x="5713657" y="94202"/>
                </a:cubicBezTo>
                <a:lnTo>
                  <a:pt x="5713247" y="97479"/>
                </a:lnTo>
                <a:cubicBezTo>
                  <a:pt x="5717616" y="100756"/>
                  <a:pt x="5719801" y="105124"/>
                  <a:pt x="5719801" y="110585"/>
                </a:cubicBezTo>
                <a:cubicBezTo>
                  <a:pt x="5719801" y="114408"/>
                  <a:pt x="5718572" y="117821"/>
                  <a:pt x="5716114" y="120825"/>
                </a:cubicBezTo>
                <a:cubicBezTo>
                  <a:pt x="5720210" y="125740"/>
                  <a:pt x="5722258" y="130791"/>
                  <a:pt x="5722258" y="135979"/>
                </a:cubicBezTo>
                <a:cubicBezTo>
                  <a:pt x="5722258" y="140621"/>
                  <a:pt x="5720756" y="144580"/>
                  <a:pt x="5717753" y="147857"/>
                </a:cubicBezTo>
                <a:cubicBezTo>
                  <a:pt x="5720483" y="151679"/>
                  <a:pt x="5721848" y="156321"/>
                  <a:pt x="5721848" y="161782"/>
                </a:cubicBezTo>
                <a:cubicBezTo>
                  <a:pt x="5721848" y="166697"/>
                  <a:pt x="5721029" y="171066"/>
                  <a:pt x="5719391" y="174889"/>
                </a:cubicBezTo>
                <a:cubicBezTo>
                  <a:pt x="5721302" y="175981"/>
                  <a:pt x="5722872" y="178097"/>
                  <a:pt x="5724101" y="181237"/>
                </a:cubicBezTo>
                <a:cubicBezTo>
                  <a:pt x="5725329" y="184377"/>
                  <a:pt x="5725944" y="187858"/>
                  <a:pt x="5725944" y="191681"/>
                </a:cubicBezTo>
                <a:cubicBezTo>
                  <a:pt x="5725944" y="198507"/>
                  <a:pt x="5724170" y="203695"/>
                  <a:pt x="5720620" y="207245"/>
                </a:cubicBezTo>
                <a:cubicBezTo>
                  <a:pt x="5723350" y="209976"/>
                  <a:pt x="5724715" y="213252"/>
                  <a:pt x="5724715" y="217075"/>
                </a:cubicBezTo>
                <a:cubicBezTo>
                  <a:pt x="5724715" y="219805"/>
                  <a:pt x="5724238" y="222604"/>
                  <a:pt x="5723282" y="225471"/>
                </a:cubicBezTo>
                <a:cubicBezTo>
                  <a:pt x="5722326" y="228338"/>
                  <a:pt x="5721712" y="230045"/>
                  <a:pt x="5721439" y="230591"/>
                </a:cubicBezTo>
                <a:cubicBezTo>
                  <a:pt x="5723350" y="232502"/>
                  <a:pt x="5724852" y="237554"/>
                  <a:pt x="5725944" y="245745"/>
                </a:cubicBezTo>
                <a:lnTo>
                  <a:pt x="5726354" y="246155"/>
                </a:lnTo>
                <a:cubicBezTo>
                  <a:pt x="5727446" y="242332"/>
                  <a:pt x="5729904" y="238714"/>
                  <a:pt x="5733726" y="235301"/>
                </a:cubicBezTo>
                <a:cubicBezTo>
                  <a:pt x="5737549" y="231888"/>
                  <a:pt x="5740552" y="230181"/>
                  <a:pt x="5742736" y="230181"/>
                </a:cubicBezTo>
                <a:cubicBezTo>
                  <a:pt x="5743556" y="226632"/>
                  <a:pt x="5746286" y="222399"/>
                  <a:pt x="5750928" y="217484"/>
                </a:cubicBezTo>
                <a:cubicBezTo>
                  <a:pt x="5755570" y="212569"/>
                  <a:pt x="5759666" y="210112"/>
                  <a:pt x="5763215" y="210112"/>
                </a:cubicBezTo>
                <a:cubicBezTo>
                  <a:pt x="5763489" y="207655"/>
                  <a:pt x="5765468" y="204924"/>
                  <a:pt x="5769154" y="201921"/>
                </a:cubicBezTo>
                <a:cubicBezTo>
                  <a:pt x="5772840" y="198917"/>
                  <a:pt x="5775912" y="197415"/>
                  <a:pt x="5778370" y="197415"/>
                </a:cubicBezTo>
                <a:cubicBezTo>
                  <a:pt x="5780008" y="193319"/>
                  <a:pt x="5782807" y="189565"/>
                  <a:pt x="5786766" y="186152"/>
                </a:cubicBezTo>
                <a:cubicBezTo>
                  <a:pt x="5790725" y="182739"/>
                  <a:pt x="5793933" y="181578"/>
                  <a:pt x="5796391" y="182671"/>
                </a:cubicBezTo>
                <a:cubicBezTo>
                  <a:pt x="5796391" y="178029"/>
                  <a:pt x="5797688" y="174547"/>
                  <a:pt x="5800282" y="172226"/>
                </a:cubicBezTo>
                <a:cubicBezTo>
                  <a:pt x="5802876" y="169905"/>
                  <a:pt x="5806221" y="168745"/>
                  <a:pt x="5810317" y="168745"/>
                </a:cubicBezTo>
                <a:cubicBezTo>
                  <a:pt x="5814959" y="168745"/>
                  <a:pt x="5819123" y="170110"/>
                  <a:pt x="5822808" y="172841"/>
                </a:cubicBezTo>
                <a:cubicBezTo>
                  <a:pt x="5826495" y="175571"/>
                  <a:pt x="5828338" y="178984"/>
                  <a:pt x="5828338" y="183080"/>
                </a:cubicBezTo>
                <a:cubicBezTo>
                  <a:pt x="5828338" y="185811"/>
                  <a:pt x="5827382" y="188678"/>
                  <a:pt x="5825471" y="191681"/>
                </a:cubicBezTo>
                <a:cubicBezTo>
                  <a:pt x="5823833" y="197688"/>
                  <a:pt x="5821512" y="201852"/>
                  <a:pt x="5818508" y="204173"/>
                </a:cubicBezTo>
                <a:cubicBezTo>
                  <a:pt x="5815505" y="206494"/>
                  <a:pt x="5811818" y="207928"/>
                  <a:pt x="5807449" y="208474"/>
                </a:cubicBezTo>
                <a:cubicBezTo>
                  <a:pt x="5807996" y="212296"/>
                  <a:pt x="5806494" y="216392"/>
                  <a:pt x="5802944" y="220761"/>
                </a:cubicBezTo>
                <a:cubicBezTo>
                  <a:pt x="5799395" y="225130"/>
                  <a:pt x="5795299" y="227178"/>
                  <a:pt x="5790657" y="226905"/>
                </a:cubicBezTo>
                <a:cubicBezTo>
                  <a:pt x="5790111" y="231000"/>
                  <a:pt x="5787722" y="235096"/>
                  <a:pt x="5783489" y="239192"/>
                </a:cubicBezTo>
                <a:cubicBezTo>
                  <a:pt x="5779257" y="243288"/>
                  <a:pt x="5774957" y="245199"/>
                  <a:pt x="5770588" y="244926"/>
                </a:cubicBezTo>
                <a:cubicBezTo>
                  <a:pt x="5777687" y="248749"/>
                  <a:pt x="5781236" y="254073"/>
                  <a:pt x="5781236" y="260899"/>
                </a:cubicBezTo>
                <a:cubicBezTo>
                  <a:pt x="5781236" y="263357"/>
                  <a:pt x="5780827" y="266087"/>
                  <a:pt x="5780008" y="269091"/>
                </a:cubicBezTo>
                <a:cubicBezTo>
                  <a:pt x="5782739" y="269637"/>
                  <a:pt x="5785196" y="271207"/>
                  <a:pt x="5787380" y="273801"/>
                </a:cubicBezTo>
                <a:cubicBezTo>
                  <a:pt x="5789565" y="276395"/>
                  <a:pt x="5790384" y="279194"/>
                  <a:pt x="5789838" y="282197"/>
                </a:cubicBezTo>
                <a:cubicBezTo>
                  <a:pt x="5793661" y="283836"/>
                  <a:pt x="5797074" y="287044"/>
                  <a:pt x="5800077" y="291822"/>
                </a:cubicBezTo>
                <a:cubicBezTo>
                  <a:pt x="5803081" y="296601"/>
                  <a:pt x="5804855" y="301174"/>
                  <a:pt x="5805402" y="305543"/>
                </a:cubicBezTo>
                <a:cubicBezTo>
                  <a:pt x="5808132" y="306635"/>
                  <a:pt x="5810180" y="308478"/>
                  <a:pt x="5811545" y="311072"/>
                </a:cubicBezTo>
                <a:cubicBezTo>
                  <a:pt x="5812911" y="313666"/>
                  <a:pt x="5813593" y="316602"/>
                  <a:pt x="5813593" y="319878"/>
                </a:cubicBezTo>
                <a:cubicBezTo>
                  <a:pt x="5813593" y="321790"/>
                  <a:pt x="5813457" y="323291"/>
                  <a:pt x="5813183" y="324383"/>
                </a:cubicBezTo>
                <a:cubicBezTo>
                  <a:pt x="5817552" y="325476"/>
                  <a:pt x="5821170" y="328274"/>
                  <a:pt x="5824037" y="332780"/>
                </a:cubicBezTo>
                <a:cubicBezTo>
                  <a:pt x="5826904" y="337285"/>
                  <a:pt x="5828748" y="341859"/>
                  <a:pt x="5829567" y="346501"/>
                </a:cubicBezTo>
                <a:cubicBezTo>
                  <a:pt x="5832297" y="346774"/>
                  <a:pt x="5834891" y="348890"/>
                  <a:pt x="5837349" y="352849"/>
                </a:cubicBezTo>
                <a:cubicBezTo>
                  <a:pt x="5839806" y="356808"/>
                  <a:pt x="5840489" y="359880"/>
                  <a:pt x="5839396" y="362064"/>
                </a:cubicBezTo>
                <a:cubicBezTo>
                  <a:pt x="5840489" y="363976"/>
                  <a:pt x="5841035" y="365751"/>
                  <a:pt x="5841035" y="367389"/>
                </a:cubicBezTo>
                <a:cubicBezTo>
                  <a:pt x="5841035" y="371212"/>
                  <a:pt x="5839192" y="374556"/>
                  <a:pt x="5835505" y="377423"/>
                </a:cubicBezTo>
                <a:cubicBezTo>
                  <a:pt x="5831819" y="380290"/>
                  <a:pt x="5827656" y="381724"/>
                  <a:pt x="5823014" y="381724"/>
                </a:cubicBezTo>
                <a:cubicBezTo>
                  <a:pt x="5820283" y="381724"/>
                  <a:pt x="5817621" y="380973"/>
                  <a:pt x="5815027" y="379471"/>
                </a:cubicBezTo>
                <a:cubicBezTo>
                  <a:pt x="5812433" y="377970"/>
                  <a:pt x="5810453" y="375717"/>
                  <a:pt x="5809088" y="372713"/>
                </a:cubicBezTo>
                <a:cubicBezTo>
                  <a:pt x="5806084" y="371348"/>
                  <a:pt x="5803354" y="368413"/>
                  <a:pt x="5800896" y="363907"/>
                </a:cubicBezTo>
                <a:cubicBezTo>
                  <a:pt x="5798439" y="359402"/>
                  <a:pt x="5797347" y="355511"/>
                  <a:pt x="5797620" y="352235"/>
                </a:cubicBezTo>
                <a:cubicBezTo>
                  <a:pt x="5792705" y="351142"/>
                  <a:pt x="5789223" y="348958"/>
                  <a:pt x="5787176" y="345681"/>
                </a:cubicBezTo>
                <a:cubicBezTo>
                  <a:pt x="5785127" y="342405"/>
                  <a:pt x="5783967" y="337626"/>
                  <a:pt x="5783694" y="331346"/>
                </a:cubicBezTo>
                <a:cubicBezTo>
                  <a:pt x="5779871" y="329162"/>
                  <a:pt x="5776663" y="326363"/>
                  <a:pt x="5774069" y="322950"/>
                </a:cubicBezTo>
                <a:cubicBezTo>
                  <a:pt x="5771475" y="319537"/>
                  <a:pt x="5770588" y="316055"/>
                  <a:pt x="5771407" y="312506"/>
                </a:cubicBezTo>
                <a:cubicBezTo>
                  <a:pt x="5767311" y="311687"/>
                  <a:pt x="5763693" y="309024"/>
                  <a:pt x="5760553" y="304519"/>
                </a:cubicBezTo>
                <a:cubicBezTo>
                  <a:pt x="5757413" y="300014"/>
                  <a:pt x="5755980" y="295577"/>
                  <a:pt x="5756253" y="291208"/>
                </a:cubicBezTo>
                <a:cubicBezTo>
                  <a:pt x="5750792" y="289843"/>
                  <a:pt x="5747105" y="282880"/>
                  <a:pt x="5745194" y="270320"/>
                </a:cubicBezTo>
                <a:cubicBezTo>
                  <a:pt x="5744921" y="272231"/>
                  <a:pt x="5743897" y="274074"/>
                  <a:pt x="5742122" y="275849"/>
                </a:cubicBezTo>
                <a:cubicBezTo>
                  <a:pt x="5740348" y="277624"/>
                  <a:pt x="5738641" y="278511"/>
                  <a:pt x="5737003" y="278511"/>
                </a:cubicBezTo>
                <a:cubicBezTo>
                  <a:pt x="5736457" y="281242"/>
                  <a:pt x="5735501" y="283563"/>
                  <a:pt x="5734135" y="285474"/>
                </a:cubicBezTo>
                <a:cubicBezTo>
                  <a:pt x="5732770" y="287385"/>
                  <a:pt x="5731132" y="288341"/>
                  <a:pt x="5729220" y="288341"/>
                </a:cubicBezTo>
                <a:cubicBezTo>
                  <a:pt x="5729494" y="291344"/>
                  <a:pt x="5729084" y="294280"/>
                  <a:pt x="5727992" y="297147"/>
                </a:cubicBezTo>
                <a:cubicBezTo>
                  <a:pt x="5726900" y="300014"/>
                  <a:pt x="5725262" y="302403"/>
                  <a:pt x="5723077" y="304314"/>
                </a:cubicBezTo>
                <a:cubicBezTo>
                  <a:pt x="5723896" y="305953"/>
                  <a:pt x="5724306" y="308274"/>
                  <a:pt x="5724306" y="311277"/>
                </a:cubicBezTo>
                <a:cubicBezTo>
                  <a:pt x="5724306" y="315373"/>
                  <a:pt x="5723760" y="317967"/>
                  <a:pt x="5722667" y="319059"/>
                </a:cubicBezTo>
                <a:cubicBezTo>
                  <a:pt x="5725944" y="322609"/>
                  <a:pt x="5727582" y="326022"/>
                  <a:pt x="5727582" y="329298"/>
                </a:cubicBezTo>
                <a:cubicBezTo>
                  <a:pt x="5727582" y="331210"/>
                  <a:pt x="5726627" y="333667"/>
                  <a:pt x="5724715" y="336671"/>
                </a:cubicBezTo>
                <a:cubicBezTo>
                  <a:pt x="5726627" y="340220"/>
                  <a:pt x="5727582" y="343360"/>
                  <a:pt x="5727582" y="346091"/>
                </a:cubicBezTo>
                <a:cubicBezTo>
                  <a:pt x="5727582" y="348821"/>
                  <a:pt x="5727310" y="351006"/>
                  <a:pt x="5726763" y="352644"/>
                </a:cubicBezTo>
                <a:cubicBezTo>
                  <a:pt x="5727855" y="355102"/>
                  <a:pt x="5728401" y="357832"/>
                  <a:pt x="5728401" y="360836"/>
                </a:cubicBezTo>
                <a:cubicBezTo>
                  <a:pt x="5728401" y="365751"/>
                  <a:pt x="5726490" y="369915"/>
                  <a:pt x="5722667" y="373328"/>
                </a:cubicBezTo>
                <a:cubicBezTo>
                  <a:pt x="5718845" y="376741"/>
                  <a:pt x="5714613" y="378447"/>
                  <a:pt x="5709970" y="378447"/>
                </a:cubicBezTo>
                <a:cubicBezTo>
                  <a:pt x="5702326" y="378447"/>
                  <a:pt x="5697547" y="374215"/>
                  <a:pt x="5695635" y="365751"/>
                </a:cubicBezTo>
                <a:cubicBezTo>
                  <a:pt x="5692905" y="362474"/>
                  <a:pt x="5691540" y="358515"/>
                  <a:pt x="5691540" y="353873"/>
                </a:cubicBezTo>
                <a:cubicBezTo>
                  <a:pt x="5691540" y="351688"/>
                  <a:pt x="5691949" y="349641"/>
                  <a:pt x="5692769" y="347729"/>
                </a:cubicBezTo>
                <a:cubicBezTo>
                  <a:pt x="5690584" y="344180"/>
                  <a:pt x="5689492" y="339811"/>
                  <a:pt x="5689492" y="334623"/>
                </a:cubicBezTo>
                <a:cubicBezTo>
                  <a:pt x="5689492" y="330254"/>
                  <a:pt x="5690175" y="326431"/>
                  <a:pt x="5691540" y="323155"/>
                </a:cubicBezTo>
                <a:cubicBezTo>
                  <a:pt x="5689629" y="320424"/>
                  <a:pt x="5688673" y="315646"/>
                  <a:pt x="5688673" y="308820"/>
                </a:cubicBezTo>
                <a:cubicBezTo>
                  <a:pt x="5688673" y="300355"/>
                  <a:pt x="5689629" y="293529"/>
                  <a:pt x="5691540" y="288341"/>
                </a:cubicBezTo>
                <a:cubicBezTo>
                  <a:pt x="5689355" y="285610"/>
                  <a:pt x="5688263" y="282607"/>
                  <a:pt x="5688263" y="279330"/>
                </a:cubicBezTo>
                <a:cubicBezTo>
                  <a:pt x="5688263" y="274961"/>
                  <a:pt x="5689629" y="271412"/>
                  <a:pt x="5692359" y="268681"/>
                </a:cubicBezTo>
                <a:cubicBezTo>
                  <a:pt x="5689082" y="265405"/>
                  <a:pt x="5687444" y="261309"/>
                  <a:pt x="5687444" y="256394"/>
                </a:cubicBezTo>
                <a:cubicBezTo>
                  <a:pt x="5687444" y="253937"/>
                  <a:pt x="5688127" y="251343"/>
                  <a:pt x="5689492" y="248612"/>
                </a:cubicBezTo>
                <a:cubicBezTo>
                  <a:pt x="5687581" y="245609"/>
                  <a:pt x="5686625" y="242605"/>
                  <a:pt x="5686625" y="239601"/>
                </a:cubicBezTo>
                <a:cubicBezTo>
                  <a:pt x="5686625" y="236871"/>
                  <a:pt x="5687308" y="234414"/>
                  <a:pt x="5688673" y="232229"/>
                </a:cubicBezTo>
                <a:cubicBezTo>
                  <a:pt x="5687581" y="230864"/>
                  <a:pt x="5687035" y="227724"/>
                  <a:pt x="5687035" y="222809"/>
                </a:cubicBezTo>
                <a:cubicBezTo>
                  <a:pt x="5687035" y="217621"/>
                  <a:pt x="5687581" y="213798"/>
                  <a:pt x="5688673" y="211341"/>
                </a:cubicBezTo>
                <a:cubicBezTo>
                  <a:pt x="5687581" y="205880"/>
                  <a:pt x="5687035" y="202876"/>
                  <a:pt x="5687035" y="202330"/>
                </a:cubicBezTo>
                <a:cubicBezTo>
                  <a:pt x="5687035" y="200419"/>
                  <a:pt x="5688127" y="197006"/>
                  <a:pt x="5690311" y="192091"/>
                </a:cubicBezTo>
                <a:cubicBezTo>
                  <a:pt x="5686216" y="186630"/>
                  <a:pt x="5684167" y="181305"/>
                  <a:pt x="5684167" y="176117"/>
                </a:cubicBezTo>
                <a:cubicBezTo>
                  <a:pt x="5684167" y="172841"/>
                  <a:pt x="5684714" y="169974"/>
                  <a:pt x="5685806" y="167516"/>
                </a:cubicBezTo>
                <a:cubicBezTo>
                  <a:pt x="5683895" y="164786"/>
                  <a:pt x="5682938" y="161509"/>
                  <a:pt x="5682938" y="157686"/>
                </a:cubicBezTo>
                <a:cubicBezTo>
                  <a:pt x="5682938" y="155775"/>
                  <a:pt x="5683212" y="153454"/>
                  <a:pt x="5683758" y="150724"/>
                </a:cubicBezTo>
                <a:cubicBezTo>
                  <a:pt x="5682119" y="148266"/>
                  <a:pt x="5681300" y="145126"/>
                  <a:pt x="5681300" y="141303"/>
                </a:cubicBezTo>
                <a:cubicBezTo>
                  <a:pt x="5681300" y="137208"/>
                  <a:pt x="5682256" y="133522"/>
                  <a:pt x="5684167" y="130245"/>
                </a:cubicBezTo>
                <a:cubicBezTo>
                  <a:pt x="5681437" y="125330"/>
                  <a:pt x="5680072" y="120961"/>
                  <a:pt x="5680072" y="117139"/>
                </a:cubicBezTo>
                <a:cubicBezTo>
                  <a:pt x="5680072" y="113862"/>
                  <a:pt x="5681027" y="110722"/>
                  <a:pt x="5682938" y="107718"/>
                </a:cubicBezTo>
                <a:cubicBezTo>
                  <a:pt x="5681573" y="104988"/>
                  <a:pt x="5680891" y="101575"/>
                  <a:pt x="5680891" y="97479"/>
                </a:cubicBezTo>
                <a:cubicBezTo>
                  <a:pt x="5680891" y="90926"/>
                  <a:pt x="5682871" y="85260"/>
                  <a:pt x="5686829" y="80482"/>
                </a:cubicBezTo>
                <a:cubicBezTo>
                  <a:pt x="5690789" y="75703"/>
                  <a:pt x="5695909" y="73860"/>
                  <a:pt x="5702189" y="74952"/>
                </a:cubicBezTo>
                <a:close/>
                <a:moveTo>
                  <a:pt x="4432697" y="74952"/>
                </a:moveTo>
                <a:cubicBezTo>
                  <a:pt x="4435974" y="74952"/>
                  <a:pt x="4438977" y="75976"/>
                  <a:pt x="4441708" y="78024"/>
                </a:cubicBezTo>
                <a:cubicBezTo>
                  <a:pt x="4444438" y="80072"/>
                  <a:pt x="4446350" y="83144"/>
                  <a:pt x="4447442" y="87240"/>
                </a:cubicBezTo>
                <a:cubicBezTo>
                  <a:pt x="4451538" y="89970"/>
                  <a:pt x="4453586" y="94202"/>
                  <a:pt x="4453586" y="99936"/>
                </a:cubicBezTo>
                <a:cubicBezTo>
                  <a:pt x="4453586" y="101029"/>
                  <a:pt x="4453312" y="102667"/>
                  <a:pt x="4452766" y="104851"/>
                </a:cubicBezTo>
                <a:cubicBezTo>
                  <a:pt x="4456043" y="108128"/>
                  <a:pt x="4457681" y="112360"/>
                  <a:pt x="4457681" y="117548"/>
                </a:cubicBezTo>
                <a:cubicBezTo>
                  <a:pt x="4457681" y="121917"/>
                  <a:pt x="4456316" y="125330"/>
                  <a:pt x="4453586" y="127787"/>
                </a:cubicBezTo>
                <a:cubicBezTo>
                  <a:pt x="4454951" y="128880"/>
                  <a:pt x="4456180" y="130723"/>
                  <a:pt x="4457272" y="133317"/>
                </a:cubicBezTo>
                <a:cubicBezTo>
                  <a:pt x="4458364" y="135911"/>
                  <a:pt x="4458910" y="138709"/>
                  <a:pt x="4458910" y="141713"/>
                </a:cubicBezTo>
                <a:cubicBezTo>
                  <a:pt x="4458910" y="146628"/>
                  <a:pt x="4457135" y="150724"/>
                  <a:pt x="4453586" y="154000"/>
                </a:cubicBezTo>
                <a:cubicBezTo>
                  <a:pt x="4455770" y="157004"/>
                  <a:pt x="4456862" y="160690"/>
                  <a:pt x="4456862" y="165059"/>
                </a:cubicBezTo>
                <a:cubicBezTo>
                  <a:pt x="4456862" y="169428"/>
                  <a:pt x="4456043" y="172977"/>
                  <a:pt x="4454405" y="175708"/>
                </a:cubicBezTo>
                <a:cubicBezTo>
                  <a:pt x="4455497" y="176800"/>
                  <a:pt x="4456043" y="179530"/>
                  <a:pt x="4456043" y="183899"/>
                </a:cubicBezTo>
                <a:cubicBezTo>
                  <a:pt x="4456043" y="186357"/>
                  <a:pt x="4455770" y="188951"/>
                  <a:pt x="4455224" y="191681"/>
                </a:cubicBezTo>
                <a:cubicBezTo>
                  <a:pt x="4454678" y="194412"/>
                  <a:pt x="4453858" y="196323"/>
                  <a:pt x="4452766" y="197415"/>
                </a:cubicBezTo>
                <a:cubicBezTo>
                  <a:pt x="4456862" y="200965"/>
                  <a:pt x="4458910" y="205470"/>
                  <a:pt x="4458910" y="210931"/>
                </a:cubicBezTo>
                <a:cubicBezTo>
                  <a:pt x="4458910" y="213935"/>
                  <a:pt x="4458364" y="216529"/>
                  <a:pt x="4457272" y="218713"/>
                </a:cubicBezTo>
                <a:cubicBezTo>
                  <a:pt x="4458910" y="221171"/>
                  <a:pt x="4459729" y="224857"/>
                  <a:pt x="4459729" y="229772"/>
                </a:cubicBezTo>
                <a:cubicBezTo>
                  <a:pt x="4459729" y="236052"/>
                  <a:pt x="4458637" y="241103"/>
                  <a:pt x="4456452" y="244926"/>
                </a:cubicBezTo>
                <a:cubicBezTo>
                  <a:pt x="4458364" y="248749"/>
                  <a:pt x="4459320" y="253800"/>
                  <a:pt x="4459320" y="260080"/>
                </a:cubicBezTo>
                <a:cubicBezTo>
                  <a:pt x="4459320" y="267726"/>
                  <a:pt x="4458091" y="273187"/>
                  <a:pt x="4455633" y="276463"/>
                </a:cubicBezTo>
                <a:cubicBezTo>
                  <a:pt x="4457545" y="279194"/>
                  <a:pt x="4458501" y="282607"/>
                  <a:pt x="4458501" y="286703"/>
                </a:cubicBezTo>
                <a:cubicBezTo>
                  <a:pt x="4458501" y="290252"/>
                  <a:pt x="4457681" y="294485"/>
                  <a:pt x="4456043" y="299399"/>
                </a:cubicBezTo>
                <a:cubicBezTo>
                  <a:pt x="4458501" y="302130"/>
                  <a:pt x="4459729" y="306362"/>
                  <a:pt x="4459729" y="312096"/>
                </a:cubicBezTo>
                <a:cubicBezTo>
                  <a:pt x="4459729" y="317011"/>
                  <a:pt x="4458910" y="321516"/>
                  <a:pt x="4457272" y="325612"/>
                </a:cubicBezTo>
                <a:cubicBezTo>
                  <a:pt x="4460002" y="328616"/>
                  <a:pt x="4461368" y="333258"/>
                  <a:pt x="4461368" y="339538"/>
                </a:cubicBezTo>
                <a:cubicBezTo>
                  <a:pt x="4461368" y="343634"/>
                  <a:pt x="4460753" y="347524"/>
                  <a:pt x="4459524" y="351211"/>
                </a:cubicBezTo>
                <a:cubicBezTo>
                  <a:pt x="4458296" y="354897"/>
                  <a:pt x="4456725" y="357559"/>
                  <a:pt x="4454814" y="359197"/>
                </a:cubicBezTo>
                <a:cubicBezTo>
                  <a:pt x="4455633" y="364385"/>
                  <a:pt x="4454268" y="368618"/>
                  <a:pt x="4450719" y="371894"/>
                </a:cubicBezTo>
                <a:cubicBezTo>
                  <a:pt x="4447169" y="375171"/>
                  <a:pt x="4442937" y="376809"/>
                  <a:pt x="4438022" y="376809"/>
                </a:cubicBezTo>
                <a:cubicBezTo>
                  <a:pt x="4434745" y="376809"/>
                  <a:pt x="4431605" y="375990"/>
                  <a:pt x="4428602" y="374352"/>
                </a:cubicBezTo>
                <a:cubicBezTo>
                  <a:pt x="4425598" y="372713"/>
                  <a:pt x="4423414" y="369983"/>
                  <a:pt x="4422048" y="366160"/>
                </a:cubicBezTo>
                <a:cubicBezTo>
                  <a:pt x="4420683" y="362337"/>
                  <a:pt x="4420000" y="358242"/>
                  <a:pt x="4420000" y="353873"/>
                </a:cubicBezTo>
                <a:cubicBezTo>
                  <a:pt x="4420000" y="347866"/>
                  <a:pt x="4420956" y="343087"/>
                  <a:pt x="4422867" y="339538"/>
                </a:cubicBezTo>
                <a:cubicBezTo>
                  <a:pt x="4421502" y="337080"/>
                  <a:pt x="4420819" y="333531"/>
                  <a:pt x="4420819" y="328889"/>
                </a:cubicBezTo>
                <a:cubicBezTo>
                  <a:pt x="4420819" y="323701"/>
                  <a:pt x="4421639" y="318376"/>
                  <a:pt x="4423277" y="312915"/>
                </a:cubicBezTo>
                <a:cubicBezTo>
                  <a:pt x="4421366" y="310731"/>
                  <a:pt x="4420410" y="306772"/>
                  <a:pt x="4420410" y="301038"/>
                </a:cubicBezTo>
                <a:cubicBezTo>
                  <a:pt x="4420410" y="293665"/>
                  <a:pt x="4421502" y="288204"/>
                  <a:pt x="4423687" y="284655"/>
                </a:cubicBezTo>
                <a:cubicBezTo>
                  <a:pt x="4422048" y="280832"/>
                  <a:pt x="4421229" y="277146"/>
                  <a:pt x="4421229" y="273596"/>
                </a:cubicBezTo>
                <a:cubicBezTo>
                  <a:pt x="4421229" y="268681"/>
                  <a:pt x="4422458" y="263766"/>
                  <a:pt x="4424915" y="258851"/>
                </a:cubicBezTo>
                <a:cubicBezTo>
                  <a:pt x="4422731" y="253117"/>
                  <a:pt x="4421639" y="247929"/>
                  <a:pt x="4421639" y="243288"/>
                </a:cubicBezTo>
                <a:cubicBezTo>
                  <a:pt x="4421639" y="239465"/>
                  <a:pt x="4422458" y="235096"/>
                  <a:pt x="4424096" y="230181"/>
                </a:cubicBezTo>
                <a:cubicBezTo>
                  <a:pt x="4421366" y="227178"/>
                  <a:pt x="4420000" y="223355"/>
                  <a:pt x="4420000" y="218713"/>
                </a:cubicBezTo>
                <a:cubicBezTo>
                  <a:pt x="4420000" y="216802"/>
                  <a:pt x="4420137" y="215437"/>
                  <a:pt x="4420410" y="214617"/>
                </a:cubicBezTo>
                <a:cubicBezTo>
                  <a:pt x="4417406" y="211068"/>
                  <a:pt x="4415905" y="206972"/>
                  <a:pt x="4415905" y="202330"/>
                </a:cubicBezTo>
                <a:cubicBezTo>
                  <a:pt x="4415905" y="199327"/>
                  <a:pt x="4416724" y="196460"/>
                  <a:pt x="4418362" y="193729"/>
                </a:cubicBezTo>
                <a:cubicBezTo>
                  <a:pt x="4416451" y="189360"/>
                  <a:pt x="4415495" y="185128"/>
                  <a:pt x="4415495" y="181032"/>
                </a:cubicBezTo>
                <a:cubicBezTo>
                  <a:pt x="4415495" y="174479"/>
                  <a:pt x="4417133" y="169564"/>
                  <a:pt x="4420410" y="166288"/>
                </a:cubicBezTo>
                <a:cubicBezTo>
                  <a:pt x="4418772" y="162465"/>
                  <a:pt x="4417953" y="157823"/>
                  <a:pt x="4417953" y="152362"/>
                </a:cubicBezTo>
                <a:cubicBezTo>
                  <a:pt x="4417953" y="147993"/>
                  <a:pt x="4418635" y="144853"/>
                  <a:pt x="4420000" y="142942"/>
                </a:cubicBezTo>
                <a:cubicBezTo>
                  <a:pt x="4418635" y="142123"/>
                  <a:pt x="4417543" y="140621"/>
                  <a:pt x="4416724" y="138436"/>
                </a:cubicBezTo>
                <a:cubicBezTo>
                  <a:pt x="4415905" y="136252"/>
                  <a:pt x="4415495" y="133795"/>
                  <a:pt x="4415495" y="131064"/>
                </a:cubicBezTo>
                <a:cubicBezTo>
                  <a:pt x="4415495" y="126422"/>
                  <a:pt x="4416587" y="122600"/>
                  <a:pt x="4418772" y="119596"/>
                </a:cubicBezTo>
                <a:cubicBezTo>
                  <a:pt x="4417953" y="117412"/>
                  <a:pt x="4417543" y="114545"/>
                  <a:pt x="4417543" y="110995"/>
                </a:cubicBezTo>
                <a:cubicBezTo>
                  <a:pt x="4417543" y="108264"/>
                  <a:pt x="4417816" y="105807"/>
                  <a:pt x="4418362" y="103623"/>
                </a:cubicBezTo>
                <a:cubicBezTo>
                  <a:pt x="4415086" y="100346"/>
                  <a:pt x="4413447" y="96523"/>
                  <a:pt x="4413447" y="92154"/>
                </a:cubicBezTo>
                <a:cubicBezTo>
                  <a:pt x="4413447" y="87513"/>
                  <a:pt x="4415427" y="83485"/>
                  <a:pt x="4419386" y="80072"/>
                </a:cubicBezTo>
                <a:cubicBezTo>
                  <a:pt x="4423345" y="76659"/>
                  <a:pt x="4427782" y="74952"/>
                  <a:pt x="4432697" y="74952"/>
                </a:cubicBezTo>
                <a:close/>
                <a:moveTo>
                  <a:pt x="6644240" y="74133"/>
                </a:moveTo>
                <a:cubicBezTo>
                  <a:pt x="6646424" y="74133"/>
                  <a:pt x="6649155" y="74816"/>
                  <a:pt x="6652432" y="76181"/>
                </a:cubicBezTo>
                <a:cubicBezTo>
                  <a:pt x="6655435" y="77819"/>
                  <a:pt x="6657824" y="80823"/>
                  <a:pt x="6659599" y="85192"/>
                </a:cubicBezTo>
                <a:cubicBezTo>
                  <a:pt x="6661374" y="89560"/>
                  <a:pt x="6662261" y="94202"/>
                  <a:pt x="6662261" y="99117"/>
                </a:cubicBezTo>
                <a:cubicBezTo>
                  <a:pt x="6662261" y="104032"/>
                  <a:pt x="6661305" y="108401"/>
                  <a:pt x="6659394" y="112224"/>
                </a:cubicBezTo>
                <a:cubicBezTo>
                  <a:pt x="6661305" y="115773"/>
                  <a:pt x="6662261" y="119596"/>
                  <a:pt x="6662261" y="123692"/>
                </a:cubicBezTo>
                <a:cubicBezTo>
                  <a:pt x="6662261" y="128334"/>
                  <a:pt x="6660896" y="133658"/>
                  <a:pt x="6658165" y="139665"/>
                </a:cubicBezTo>
                <a:cubicBezTo>
                  <a:pt x="6660623" y="144034"/>
                  <a:pt x="6661852" y="148676"/>
                  <a:pt x="6661852" y="153591"/>
                </a:cubicBezTo>
                <a:cubicBezTo>
                  <a:pt x="6661852" y="156594"/>
                  <a:pt x="6661305" y="159052"/>
                  <a:pt x="6660214" y="160963"/>
                </a:cubicBezTo>
                <a:cubicBezTo>
                  <a:pt x="6663217" y="163147"/>
                  <a:pt x="6664719" y="166424"/>
                  <a:pt x="6664719" y="170793"/>
                </a:cubicBezTo>
                <a:cubicBezTo>
                  <a:pt x="6664719" y="173250"/>
                  <a:pt x="6663899" y="175981"/>
                  <a:pt x="6662261" y="178984"/>
                </a:cubicBezTo>
                <a:cubicBezTo>
                  <a:pt x="6663899" y="179530"/>
                  <a:pt x="6664924" y="181578"/>
                  <a:pt x="6665333" y="185128"/>
                </a:cubicBezTo>
                <a:cubicBezTo>
                  <a:pt x="6665743" y="188678"/>
                  <a:pt x="6665948" y="190725"/>
                  <a:pt x="6665948" y="191272"/>
                </a:cubicBezTo>
                <a:cubicBezTo>
                  <a:pt x="6667313" y="187722"/>
                  <a:pt x="6669770" y="184923"/>
                  <a:pt x="6673320" y="182875"/>
                </a:cubicBezTo>
                <a:cubicBezTo>
                  <a:pt x="6676869" y="180827"/>
                  <a:pt x="6680009" y="180077"/>
                  <a:pt x="6682740" y="180623"/>
                </a:cubicBezTo>
                <a:cubicBezTo>
                  <a:pt x="6683832" y="177346"/>
                  <a:pt x="6685880" y="174820"/>
                  <a:pt x="6688883" y="173046"/>
                </a:cubicBezTo>
                <a:cubicBezTo>
                  <a:pt x="6691887" y="171271"/>
                  <a:pt x="6695027" y="170383"/>
                  <a:pt x="6698304" y="170383"/>
                </a:cubicBezTo>
                <a:cubicBezTo>
                  <a:pt x="6699669" y="170383"/>
                  <a:pt x="6701444" y="170656"/>
                  <a:pt x="6703628" y="171202"/>
                </a:cubicBezTo>
                <a:cubicBezTo>
                  <a:pt x="6705813" y="169018"/>
                  <a:pt x="6709089" y="167926"/>
                  <a:pt x="6713458" y="167926"/>
                </a:cubicBezTo>
                <a:cubicBezTo>
                  <a:pt x="6716461" y="167926"/>
                  <a:pt x="6718919" y="168472"/>
                  <a:pt x="6720830" y="169564"/>
                </a:cubicBezTo>
                <a:cubicBezTo>
                  <a:pt x="6722196" y="168745"/>
                  <a:pt x="6723970" y="168335"/>
                  <a:pt x="6726155" y="168335"/>
                </a:cubicBezTo>
                <a:cubicBezTo>
                  <a:pt x="6728885" y="168335"/>
                  <a:pt x="6731616" y="169018"/>
                  <a:pt x="6734346" y="170383"/>
                </a:cubicBezTo>
                <a:cubicBezTo>
                  <a:pt x="6736531" y="169564"/>
                  <a:pt x="6738579" y="169155"/>
                  <a:pt x="6740490" y="169155"/>
                </a:cubicBezTo>
                <a:cubicBezTo>
                  <a:pt x="6744039" y="169155"/>
                  <a:pt x="6747043" y="170383"/>
                  <a:pt x="6749501" y="172841"/>
                </a:cubicBezTo>
                <a:cubicBezTo>
                  <a:pt x="6751958" y="172295"/>
                  <a:pt x="6755235" y="173387"/>
                  <a:pt x="6759331" y="176117"/>
                </a:cubicBezTo>
                <a:cubicBezTo>
                  <a:pt x="6763427" y="178848"/>
                  <a:pt x="6765611" y="181988"/>
                  <a:pt x="6765884" y="185538"/>
                </a:cubicBezTo>
                <a:cubicBezTo>
                  <a:pt x="6770799" y="189633"/>
                  <a:pt x="6773256" y="194002"/>
                  <a:pt x="6773256" y="198644"/>
                </a:cubicBezTo>
                <a:cubicBezTo>
                  <a:pt x="6773256" y="200282"/>
                  <a:pt x="6772846" y="201784"/>
                  <a:pt x="6772027" y="203149"/>
                </a:cubicBezTo>
                <a:cubicBezTo>
                  <a:pt x="6773665" y="204241"/>
                  <a:pt x="6775031" y="206016"/>
                  <a:pt x="6776123" y="208474"/>
                </a:cubicBezTo>
                <a:cubicBezTo>
                  <a:pt x="6777215" y="210931"/>
                  <a:pt x="6777762" y="213525"/>
                  <a:pt x="6777762" y="216256"/>
                </a:cubicBezTo>
                <a:cubicBezTo>
                  <a:pt x="6777762" y="218167"/>
                  <a:pt x="6777624" y="219669"/>
                  <a:pt x="6777352" y="220761"/>
                </a:cubicBezTo>
                <a:cubicBezTo>
                  <a:pt x="6780628" y="223218"/>
                  <a:pt x="6782267" y="227041"/>
                  <a:pt x="6782267" y="232229"/>
                </a:cubicBezTo>
                <a:cubicBezTo>
                  <a:pt x="6782267" y="236052"/>
                  <a:pt x="6781311" y="239601"/>
                  <a:pt x="6779400" y="242878"/>
                </a:cubicBezTo>
                <a:cubicBezTo>
                  <a:pt x="6781857" y="246701"/>
                  <a:pt x="6783086" y="250250"/>
                  <a:pt x="6783086" y="253527"/>
                </a:cubicBezTo>
                <a:cubicBezTo>
                  <a:pt x="6783086" y="255438"/>
                  <a:pt x="6782676" y="257486"/>
                  <a:pt x="6781857" y="259671"/>
                </a:cubicBezTo>
                <a:cubicBezTo>
                  <a:pt x="6783223" y="263220"/>
                  <a:pt x="6783905" y="267316"/>
                  <a:pt x="6783905" y="271958"/>
                </a:cubicBezTo>
                <a:cubicBezTo>
                  <a:pt x="6783905" y="277419"/>
                  <a:pt x="6782949" y="281924"/>
                  <a:pt x="6781038" y="285474"/>
                </a:cubicBezTo>
                <a:cubicBezTo>
                  <a:pt x="6781857" y="287385"/>
                  <a:pt x="6782267" y="291481"/>
                  <a:pt x="6782267" y="297761"/>
                </a:cubicBezTo>
                <a:cubicBezTo>
                  <a:pt x="6782267" y="305680"/>
                  <a:pt x="6781720" y="310867"/>
                  <a:pt x="6780628" y="313325"/>
                </a:cubicBezTo>
                <a:cubicBezTo>
                  <a:pt x="6782539" y="316055"/>
                  <a:pt x="6783496" y="320288"/>
                  <a:pt x="6783496" y="326022"/>
                </a:cubicBezTo>
                <a:cubicBezTo>
                  <a:pt x="6783496" y="332575"/>
                  <a:pt x="6782267" y="337353"/>
                  <a:pt x="6779809" y="340357"/>
                </a:cubicBezTo>
                <a:cubicBezTo>
                  <a:pt x="6781447" y="342814"/>
                  <a:pt x="6782267" y="346364"/>
                  <a:pt x="6782267" y="351006"/>
                </a:cubicBezTo>
                <a:cubicBezTo>
                  <a:pt x="6782267" y="356467"/>
                  <a:pt x="6781311" y="361109"/>
                  <a:pt x="6779400" y="364931"/>
                </a:cubicBezTo>
                <a:cubicBezTo>
                  <a:pt x="6779673" y="367935"/>
                  <a:pt x="6777966" y="370529"/>
                  <a:pt x="6774280" y="372713"/>
                </a:cubicBezTo>
                <a:cubicBezTo>
                  <a:pt x="6770594" y="374898"/>
                  <a:pt x="6766566" y="375990"/>
                  <a:pt x="6762198" y="375990"/>
                </a:cubicBezTo>
                <a:cubicBezTo>
                  <a:pt x="6758374" y="375990"/>
                  <a:pt x="6755303" y="375034"/>
                  <a:pt x="6752982" y="373123"/>
                </a:cubicBezTo>
                <a:cubicBezTo>
                  <a:pt x="6750662" y="371212"/>
                  <a:pt x="6749638" y="368481"/>
                  <a:pt x="6749910" y="364931"/>
                </a:cubicBezTo>
                <a:cubicBezTo>
                  <a:pt x="6746907" y="360290"/>
                  <a:pt x="6745405" y="355102"/>
                  <a:pt x="6745405" y="349368"/>
                </a:cubicBezTo>
                <a:cubicBezTo>
                  <a:pt x="6745405" y="344453"/>
                  <a:pt x="6746224" y="339811"/>
                  <a:pt x="6747862" y="335442"/>
                </a:cubicBezTo>
                <a:cubicBezTo>
                  <a:pt x="6746497" y="331346"/>
                  <a:pt x="6745815" y="326431"/>
                  <a:pt x="6745815" y="320697"/>
                </a:cubicBezTo>
                <a:cubicBezTo>
                  <a:pt x="6745815" y="314690"/>
                  <a:pt x="6746497" y="310321"/>
                  <a:pt x="6747862" y="307591"/>
                </a:cubicBezTo>
                <a:cubicBezTo>
                  <a:pt x="6746771" y="305953"/>
                  <a:pt x="6746224" y="303359"/>
                  <a:pt x="6746224" y="299809"/>
                </a:cubicBezTo>
                <a:cubicBezTo>
                  <a:pt x="6746224" y="295713"/>
                  <a:pt x="6746907" y="292573"/>
                  <a:pt x="6748272" y="290389"/>
                </a:cubicBezTo>
                <a:cubicBezTo>
                  <a:pt x="6746361" y="287385"/>
                  <a:pt x="6745405" y="283836"/>
                  <a:pt x="6745405" y="279740"/>
                </a:cubicBezTo>
                <a:cubicBezTo>
                  <a:pt x="6745405" y="276736"/>
                  <a:pt x="6746087" y="274552"/>
                  <a:pt x="6747453" y="273187"/>
                </a:cubicBezTo>
                <a:cubicBezTo>
                  <a:pt x="6744996" y="269364"/>
                  <a:pt x="6743767" y="265268"/>
                  <a:pt x="6743767" y="260899"/>
                </a:cubicBezTo>
                <a:cubicBezTo>
                  <a:pt x="6743767" y="257896"/>
                  <a:pt x="6744313" y="255711"/>
                  <a:pt x="6745405" y="254346"/>
                </a:cubicBezTo>
                <a:cubicBezTo>
                  <a:pt x="6742401" y="252162"/>
                  <a:pt x="6740900" y="248339"/>
                  <a:pt x="6740900" y="242878"/>
                </a:cubicBezTo>
                <a:cubicBezTo>
                  <a:pt x="6740900" y="238509"/>
                  <a:pt x="6741856" y="235369"/>
                  <a:pt x="6743767" y="233458"/>
                </a:cubicBezTo>
                <a:cubicBezTo>
                  <a:pt x="6738852" y="229362"/>
                  <a:pt x="6736394" y="224857"/>
                  <a:pt x="6736394" y="219942"/>
                </a:cubicBezTo>
                <a:cubicBezTo>
                  <a:pt x="6736394" y="217211"/>
                  <a:pt x="6736941" y="214754"/>
                  <a:pt x="6738033" y="212569"/>
                </a:cubicBezTo>
                <a:cubicBezTo>
                  <a:pt x="6736122" y="213116"/>
                  <a:pt x="6733937" y="212501"/>
                  <a:pt x="6731480" y="210726"/>
                </a:cubicBezTo>
                <a:cubicBezTo>
                  <a:pt x="6729022" y="208952"/>
                  <a:pt x="6727384" y="206972"/>
                  <a:pt x="6726565" y="204788"/>
                </a:cubicBezTo>
                <a:cubicBezTo>
                  <a:pt x="6723834" y="206153"/>
                  <a:pt x="6720421" y="206835"/>
                  <a:pt x="6716325" y="206835"/>
                </a:cubicBezTo>
                <a:cubicBezTo>
                  <a:pt x="6714687" y="206835"/>
                  <a:pt x="6713595" y="206699"/>
                  <a:pt x="6713049" y="206426"/>
                </a:cubicBezTo>
                <a:cubicBezTo>
                  <a:pt x="6711956" y="208064"/>
                  <a:pt x="6709840" y="209498"/>
                  <a:pt x="6706700" y="210726"/>
                </a:cubicBezTo>
                <a:cubicBezTo>
                  <a:pt x="6703560" y="211955"/>
                  <a:pt x="6701171" y="212296"/>
                  <a:pt x="6699533" y="211750"/>
                </a:cubicBezTo>
                <a:cubicBezTo>
                  <a:pt x="6697348" y="213935"/>
                  <a:pt x="6694618" y="216119"/>
                  <a:pt x="6691341" y="218304"/>
                </a:cubicBezTo>
                <a:cubicBezTo>
                  <a:pt x="6688064" y="220488"/>
                  <a:pt x="6685743" y="221444"/>
                  <a:pt x="6684378" y="221171"/>
                </a:cubicBezTo>
                <a:cubicBezTo>
                  <a:pt x="6683832" y="223628"/>
                  <a:pt x="6682057" y="226563"/>
                  <a:pt x="6679054" y="229976"/>
                </a:cubicBezTo>
                <a:cubicBezTo>
                  <a:pt x="6676050" y="233390"/>
                  <a:pt x="6673183" y="235096"/>
                  <a:pt x="6670453" y="235096"/>
                </a:cubicBezTo>
                <a:cubicBezTo>
                  <a:pt x="6670999" y="237281"/>
                  <a:pt x="6671272" y="239055"/>
                  <a:pt x="6671272" y="240421"/>
                </a:cubicBezTo>
                <a:cubicBezTo>
                  <a:pt x="6671272" y="243970"/>
                  <a:pt x="6670043" y="249158"/>
                  <a:pt x="6667586" y="255984"/>
                </a:cubicBezTo>
                <a:cubicBezTo>
                  <a:pt x="6669770" y="258988"/>
                  <a:pt x="6670862" y="262128"/>
                  <a:pt x="6670862" y="265405"/>
                </a:cubicBezTo>
                <a:cubicBezTo>
                  <a:pt x="6670862" y="268408"/>
                  <a:pt x="6669907" y="271548"/>
                  <a:pt x="6667995" y="274825"/>
                </a:cubicBezTo>
                <a:cubicBezTo>
                  <a:pt x="6668541" y="275917"/>
                  <a:pt x="6668814" y="277692"/>
                  <a:pt x="6668814" y="280149"/>
                </a:cubicBezTo>
                <a:cubicBezTo>
                  <a:pt x="6668814" y="282607"/>
                  <a:pt x="6668268" y="285474"/>
                  <a:pt x="6667176" y="288750"/>
                </a:cubicBezTo>
                <a:cubicBezTo>
                  <a:pt x="6667722" y="290662"/>
                  <a:pt x="6667995" y="292846"/>
                  <a:pt x="6667995" y="295304"/>
                </a:cubicBezTo>
                <a:cubicBezTo>
                  <a:pt x="6667995" y="298034"/>
                  <a:pt x="6666903" y="301174"/>
                  <a:pt x="6664719" y="304724"/>
                </a:cubicBezTo>
                <a:cubicBezTo>
                  <a:pt x="6667722" y="306089"/>
                  <a:pt x="6669224" y="310048"/>
                  <a:pt x="6669224" y="316602"/>
                </a:cubicBezTo>
                <a:cubicBezTo>
                  <a:pt x="6669224" y="319878"/>
                  <a:pt x="6668814" y="323291"/>
                  <a:pt x="6667995" y="326841"/>
                </a:cubicBezTo>
                <a:cubicBezTo>
                  <a:pt x="6667176" y="330391"/>
                  <a:pt x="6666084" y="333258"/>
                  <a:pt x="6664719" y="335442"/>
                </a:cubicBezTo>
                <a:cubicBezTo>
                  <a:pt x="6666357" y="338173"/>
                  <a:pt x="6667176" y="341313"/>
                  <a:pt x="6667176" y="344862"/>
                </a:cubicBezTo>
                <a:cubicBezTo>
                  <a:pt x="6667176" y="348412"/>
                  <a:pt x="6665811" y="351415"/>
                  <a:pt x="6663080" y="353873"/>
                </a:cubicBezTo>
                <a:cubicBezTo>
                  <a:pt x="6664445" y="357969"/>
                  <a:pt x="6665128" y="361109"/>
                  <a:pt x="6665128" y="363293"/>
                </a:cubicBezTo>
                <a:cubicBezTo>
                  <a:pt x="6665128" y="367935"/>
                  <a:pt x="6663422" y="371348"/>
                  <a:pt x="6660008" y="373532"/>
                </a:cubicBezTo>
                <a:cubicBezTo>
                  <a:pt x="6656595" y="375717"/>
                  <a:pt x="6652022" y="376809"/>
                  <a:pt x="6646288" y="376809"/>
                </a:cubicBezTo>
                <a:cubicBezTo>
                  <a:pt x="6640281" y="376809"/>
                  <a:pt x="6635707" y="374829"/>
                  <a:pt x="6632567" y="370870"/>
                </a:cubicBezTo>
                <a:cubicBezTo>
                  <a:pt x="6629427" y="366911"/>
                  <a:pt x="6627857" y="362201"/>
                  <a:pt x="6627857" y="356740"/>
                </a:cubicBezTo>
                <a:cubicBezTo>
                  <a:pt x="6627857" y="352098"/>
                  <a:pt x="6628949" y="348412"/>
                  <a:pt x="6631133" y="345681"/>
                </a:cubicBezTo>
                <a:cubicBezTo>
                  <a:pt x="6627857" y="342405"/>
                  <a:pt x="6626219" y="337490"/>
                  <a:pt x="6626219" y="330937"/>
                </a:cubicBezTo>
                <a:cubicBezTo>
                  <a:pt x="6626219" y="323837"/>
                  <a:pt x="6628403" y="318240"/>
                  <a:pt x="6632772" y="314144"/>
                </a:cubicBezTo>
                <a:cubicBezTo>
                  <a:pt x="6629222" y="310594"/>
                  <a:pt x="6627448" y="305953"/>
                  <a:pt x="6627448" y="300219"/>
                </a:cubicBezTo>
                <a:cubicBezTo>
                  <a:pt x="6627448" y="294485"/>
                  <a:pt x="6629086" y="289024"/>
                  <a:pt x="6632362" y="283836"/>
                </a:cubicBezTo>
                <a:cubicBezTo>
                  <a:pt x="6631543" y="281378"/>
                  <a:pt x="6631133" y="278511"/>
                  <a:pt x="6631133" y="275234"/>
                </a:cubicBezTo>
                <a:cubicBezTo>
                  <a:pt x="6631133" y="271139"/>
                  <a:pt x="6631543" y="267726"/>
                  <a:pt x="6632362" y="264995"/>
                </a:cubicBezTo>
                <a:cubicBezTo>
                  <a:pt x="6629905" y="261992"/>
                  <a:pt x="6628676" y="258715"/>
                  <a:pt x="6628676" y="255165"/>
                </a:cubicBezTo>
                <a:cubicBezTo>
                  <a:pt x="6628676" y="251889"/>
                  <a:pt x="6629495" y="249022"/>
                  <a:pt x="6631133" y="246564"/>
                </a:cubicBezTo>
                <a:cubicBezTo>
                  <a:pt x="6630041" y="244653"/>
                  <a:pt x="6629495" y="242468"/>
                  <a:pt x="6629495" y="240011"/>
                </a:cubicBezTo>
                <a:cubicBezTo>
                  <a:pt x="6629495" y="237827"/>
                  <a:pt x="6629905" y="235779"/>
                  <a:pt x="6630724" y="233867"/>
                </a:cubicBezTo>
                <a:cubicBezTo>
                  <a:pt x="6627720" y="230045"/>
                  <a:pt x="6626219" y="225539"/>
                  <a:pt x="6626219" y="220351"/>
                </a:cubicBezTo>
                <a:cubicBezTo>
                  <a:pt x="6626219" y="216256"/>
                  <a:pt x="6627310" y="212433"/>
                  <a:pt x="6629495" y="208883"/>
                </a:cubicBezTo>
                <a:cubicBezTo>
                  <a:pt x="6628676" y="206699"/>
                  <a:pt x="6628267" y="204515"/>
                  <a:pt x="6628267" y="202330"/>
                </a:cubicBezTo>
                <a:cubicBezTo>
                  <a:pt x="6628267" y="200965"/>
                  <a:pt x="6628539" y="199190"/>
                  <a:pt x="6629086" y="197006"/>
                </a:cubicBezTo>
                <a:cubicBezTo>
                  <a:pt x="6627174" y="194275"/>
                  <a:pt x="6626219" y="190316"/>
                  <a:pt x="6626219" y="185128"/>
                </a:cubicBezTo>
                <a:cubicBezTo>
                  <a:pt x="6626219" y="180213"/>
                  <a:pt x="6627174" y="176390"/>
                  <a:pt x="6629086" y="173660"/>
                </a:cubicBezTo>
                <a:cubicBezTo>
                  <a:pt x="6627448" y="170383"/>
                  <a:pt x="6626628" y="166697"/>
                  <a:pt x="6626628" y="162601"/>
                </a:cubicBezTo>
                <a:cubicBezTo>
                  <a:pt x="6626628" y="158779"/>
                  <a:pt x="6627584" y="155366"/>
                  <a:pt x="6629495" y="152362"/>
                </a:cubicBezTo>
                <a:cubicBezTo>
                  <a:pt x="6627310" y="147993"/>
                  <a:pt x="6626219" y="143897"/>
                  <a:pt x="6626219" y="140075"/>
                </a:cubicBezTo>
                <a:cubicBezTo>
                  <a:pt x="6626219" y="135433"/>
                  <a:pt x="6627310" y="131337"/>
                  <a:pt x="6629495" y="127787"/>
                </a:cubicBezTo>
                <a:cubicBezTo>
                  <a:pt x="6627584" y="125603"/>
                  <a:pt x="6626628" y="122326"/>
                  <a:pt x="6626628" y="117958"/>
                </a:cubicBezTo>
                <a:cubicBezTo>
                  <a:pt x="6626628" y="114681"/>
                  <a:pt x="6627174" y="111131"/>
                  <a:pt x="6628267" y="107309"/>
                </a:cubicBezTo>
                <a:cubicBezTo>
                  <a:pt x="6627174" y="103486"/>
                  <a:pt x="6626628" y="100346"/>
                  <a:pt x="6626628" y="97888"/>
                </a:cubicBezTo>
                <a:cubicBezTo>
                  <a:pt x="6626628" y="94612"/>
                  <a:pt x="6627448" y="92018"/>
                  <a:pt x="6629086" y="90107"/>
                </a:cubicBezTo>
                <a:cubicBezTo>
                  <a:pt x="6628813" y="85465"/>
                  <a:pt x="6630178" y="81642"/>
                  <a:pt x="6633182" y="78638"/>
                </a:cubicBezTo>
                <a:cubicBezTo>
                  <a:pt x="6636185" y="75635"/>
                  <a:pt x="6639871" y="74133"/>
                  <a:pt x="6644240" y="74133"/>
                </a:cubicBezTo>
                <a:close/>
                <a:moveTo>
                  <a:pt x="5882240" y="74133"/>
                </a:moveTo>
                <a:cubicBezTo>
                  <a:pt x="5884424" y="74133"/>
                  <a:pt x="5887154" y="74816"/>
                  <a:pt x="5890431" y="76181"/>
                </a:cubicBezTo>
                <a:cubicBezTo>
                  <a:pt x="5893435" y="77819"/>
                  <a:pt x="5895824" y="80823"/>
                  <a:pt x="5897599" y="85192"/>
                </a:cubicBezTo>
                <a:cubicBezTo>
                  <a:pt x="5899374" y="89560"/>
                  <a:pt x="5900261" y="94202"/>
                  <a:pt x="5900261" y="99117"/>
                </a:cubicBezTo>
                <a:cubicBezTo>
                  <a:pt x="5900261" y="104032"/>
                  <a:pt x="5899305" y="108401"/>
                  <a:pt x="5897394" y="112224"/>
                </a:cubicBezTo>
                <a:cubicBezTo>
                  <a:pt x="5899305" y="115773"/>
                  <a:pt x="5900261" y="119596"/>
                  <a:pt x="5900261" y="123692"/>
                </a:cubicBezTo>
                <a:cubicBezTo>
                  <a:pt x="5900261" y="128334"/>
                  <a:pt x="5898896" y="133658"/>
                  <a:pt x="5896165" y="139665"/>
                </a:cubicBezTo>
                <a:cubicBezTo>
                  <a:pt x="5898623" y="144034"/>
                  <a:pt x="5899851" y="148676"/>
                  <a:pt x="5899851" y="153591"/>
                </a:cubicBezTo>
                <a:cubicBezTo>
                  <a:pt x="5899851" y="156594"/>
                  <a:pt x="5899305" y="159052"/>
                  <a:pt x="5898213" y="160963"/>
                </a:cubicBezTo>
                <a:cubicBezTo>
                  <a:pt x="5901217" y="163147"/>
                  <a:pt x="5902719" y="166424"/>
                  <a:pt x="5902719" y="170793"/>
                </a:cubicBezTo>
                <a:cubicBezTo>
                  <a:pt x="5902719" y="173250"/>
                  <a:pt x="5901899" y="175981"/>
                  <a:pt x="5900261" y="178984"/>
                </a:cubicBezTo>
                <a:cubicBezTo>
                  <a:pt x="5901899" y="179530"/>
                  <a:pt x="5902923" y="181578"/>
                  <a:pt x="5903333" y="185128"/>
                </a:cubicBezTo>
                <a:cubicBezTo>
                  <a:pt x="5903742" y="188678"/>
                  <a:pt x="5903947" y="190725"/>
                  <a:pt x="5903947" y="191272"/>
                </a:cubicBezTo>
                <a:cubicBezTo>
                  <a:pt x="5905313" y="187722"/>
                  <a:pt x="5907770" y="184923"/>
                  <a:pt x="5911320" y="182875"/>
                </a:cubicBezTo>
                <a:cubicBezTo>
                  <a:pt x="5914870" y="180827"/>
                  <a:pt x="5918009" y="180077"/>
                  <a:pt x="5920740" y="180623"/>
                </a:cubicBezTo>
                <a:cubicBezTo>
                  <a:pt x="5921832" y="177346"/>
                  <a:pt x="5923880" y="174820"/>
                  <a:pt x="5926883" y="173046"/>
                </a:cubicBezTo>
                <a:cubicBezTo>
                  <a:pt x="5929887" y="171271"/>
                  <a:pt x="5933027" y="170383"/>
                  <a:pt x="5936304" y="170383"/>
                </a:cubicBezTo>
                <a:cubicBezTo>
                  <a:pt x="5937669" y="170383"/>
                  <a:pt x="5939444" y="170656"/>
                  <a:pt x="5941628" y="171202"/>
                </a:cubicBezTo>
                <a:cubicBezTo>
                  <a:pt x="5943813" y="169018"/>
                  <a:pt x="5947089" y="167926"/>
                  <a:pt x="5951458" y="167926"/>
                </a:cubicBezTo>
                <a:cubicBezTo>
                  <a:pt x="5954462" y="167926"/>
                  <a:pt x="5956919" y="168472"/>
                  <a:pt x="5958830" y="169564"/>
                </a:cubicBezTo>
                <a:cubicBezTo>
                  <a:pt x="5960196" y="168745"/>
                  <a:pt x="5961970" y="168335"/>
                  <a:pt x="5964155" y="168335"/>
                </a:cubicBezTo>
                <a:cubicBezTo>
                  <a:pt x="5966886" y="168335"/>
                  <a:pt x="5969616" y="169018"/>
                  <a:pt x="5972346" y="170383"/>
                </a:cubicBezTo>
                <a:cubicBezTo>
                  <a:pt x="5974531" y="169564"/>
                  <a:pt x="5976579" y="169155"/>
                  <a:pt x="5978490" y="169155"/>
                </a:cubicBezTo>
                <a:cubicBezTo>
                  <a:pt x="5982040" y="169155"/>
                  <a:pt x="5985043" y="170383"/>
                  <a:pt x="5987501" y="172841"/>
                </a:cubicBezTo>
                <a:cubicBezTo>
                  <a:pt x="5989958" y="172295"/>
                  <a:pt x="5993235" y="173387"/>
                  <a:pt x="5997330" y="176117"/>
                </a:cubicBezTo>
                <a:cubicBezTo>
                  <a:pt x="6001426" y="178848"/>
                  <a:pt x="6003611" y="181988"/>
                  <a:pt x="6003883" y="185538"/>
                </a:cubicBezTo>
                <a:cubicBezTo>
                  <a:pt x="6008798" y="189633"/>
                  <a:pt x="6011256" y="194002"/>
                  <a:pt x="6011256" y="198644"/>
                </a:cubicBezTo>
                <a:cubicBezTo>
                  <a:pt x="6011256" y="200282"/>
                  <a:pt x="6010846" y="201784"/>
                  <a:pt x="6010027" y="203149"/>
                </a:cubicBezTo>
                <a:cubicBezTo>
                  <a:pt x="6011665" y="204241"/>
                  <a:pt x="6013031" y="206016"/>
                  <a:pt x="6014123" y="208474"/>
                </a:cubicBezTo>
                <a:cubicBezTo>
                  <a:pt x="6015215" y="210931"/>
                  <a:pt x="6015761" y="213525"/>
                  <a:pt x="6015761" y="216256"/>
                </a:cubicBezTo>
                <a:cubicBezTo>
                  <a:pt x="6015761" y="218167"/>
                  <a:pt x="6015624" y="219669"/>
                  <a:pt x="6015352" y="220761"/>
                </a:cubicBezTo>
                <a:cubicBezTo>
                  <a:pt x="6018628" y="223218"/>
                  <a:pt x="6020267" y="227041"/>
                  <a:pt x="6020267" y="232229"/>
                </a:cubicBezTo>
                <a:cubicBezTo>
                  <a:pt x="6020267" y="236052"/>
                  <a:pt x="6019311" y="239601"/>
                  <a:pt x="6017399" y="242878"/>
                </a:cubicBezTo>
                <a:cubicBezTo>
                  <a:pt x="6019857" y="246701"/>
                  <a:pt x="6021086" y="250250"/>
                  <a:pt x="6021086" y="253527"/>
                </a:cubicBezTo>
                <a:cubicBezTo>
                  <a:pt x="6021086" y="255438"/>
                  <a:pt x="6020676" y="257486"/>
                  <a:pt x="6019857" y="259671"/>
                </a:cubicBezTo>
                <a:cubicBezTo>
                  <a:pt x="6021222" y="263220"/>
                  <a:pt x="6021905" y="267316"/>
                  <a:pt x="6021905" y="271958"/>
                </a:cubicBezTo>
                <a:cubicBezTo>
                  <a:pt x="6021905" y="277419"/>
                  <a:pt x="6020949" y="281924"/>
                  <a:pt x="6019038" y="285474"/>
                </a:cubicBezTo>
                <a:cubicBezTo>
                  <a:pt x="6019857" y="287385"/>
                  <a:pt x="6020267" y="291481"/>
                  <a:pt x="6020267" y="297761"/>
                </a:cubicBezTo>
                <a:cubicBezTo>
                  <a:pt x="6020267" y="305680"/>
                  <a:pt x="6019721" y="310867"/>
                  <a:pt x="6018628" y="313325"/>
                </a:cubicBezTo>
                <a:cubicBezTo>
                  <a:pt x="6020540" y="316055"/>
                  <a:pt x="6021495" y="320288"/>
                  <a:pt x="6021495" y="326022"/>
                </a:cubicBezTo>
                <a:cubicBezTo>
                  <a:pt x="6021495" y="332575"/>
                  <a:pt x="6020267" y="337353"/>
                  <a:pt x="6017809" y="340357"/>
                </a:cubicBezTo>
                <a:cubicBezTo>
                  <a:pt x="6019447" y="342814"/>
                  <a:pt x="6020267" y="346364"/>
                  <a:pt x="6020267" y="351006"/>
                </a:cubicBezTo>
                <a:cubicBezTo>
                  <a:pt x="6020267" y="356467"/>
                  <a:pt x="6019311" y="361109"/>
                  <a:pt x="6017399" y="364931"/>
                </a:cubicBezTo>
                <a:cubicBezTo>
                  <a:pt x="6017673" y="367935"/>
                  <a:pt x="6015966" y="370529"/>
                  <a:pt x="6012280" y="372713"/>
                </a:cubicBezTo>
                <a:cubicBezTo>
                  <a:pt x="6008594" y="374898"/>
                  <a:pt x="6004566" y="375990"/>
                  <a:pt x="6000198" y="375990"/>
                </a:cubicBezTo>
                <a:cubicBezTo>
                  <a:pt x="5996374" y="375990"/>
                  <a:pt x="5993303" y="375034"/>
                  <a:pt x="5990982" y="373123"/>
                </a:cubicBezTo>
                <a:cubicBezTo>
                  <a:pt x="5988661" y="371212"/>
                  <a:pt x="5987637" y="368481"/>
                  <a:pt x="5987910" y="364931"/>
                </a:cubicBezTo>
                <a:cubicBezTo>
                  <a:pt x="5984907" y="360290"/>
                  <a:pt x="5983405" y="355102"/>
                  <a:pt x="5983405" y="349368"/>
                </a:cubicBezTo>
                <a:cubicBezTo>
                  <a:pt x="5983405" y="344453"/>
                  <a:pt x="5984224" y="339811"/>
                  <a:pt x="5985862" y="335442"/>
                </a:cubicBezTo>
                <a:cubicBezTo>
                  <a:pt x="5984497" y="331346"/>
                  <a:pt x="5983814" y="326431"/>
                  <a:pt x="5983814" y="320697"/>
                </a:cubicBezTo>
                <a:cubicBezTo>
                  <a:pt x="5983814" y="314690"/>
                  <a:pt x="5984497" y="310321"/>
                  <a:pt x="5985862" y="307591"/>
                </a:cubicBezTo>
                <a:cubicBezTo>
                  <a:pt x="5984770" y="305953"/>
                  <a:pt x="5984224" y="303359"/>
                  <a:pt x="5984224" y="299809"/>
                </a:cubicBezTo>
                <a:cubicBezTo>
                  <a:pt x="5984224" y="295713"/>
                  <a:pt x="5984907" y="292573"/>
                  <a:pt x="5986272" y="290389"/>
                </a:cubicBezTo>
                <a:cubicBezTo>
                  <a:pt x="5984361" y="287385"/>
                  <a:pt x="5983405" y="283836"/>
                  <a:pt x="5983405" y="279740"/>
                </a:cubicBezTo>
                <a:cubicBezTo>
                  <a:pt x="5983405" y="276736"/>
                  <a:pt x="5984087" y="274552"/>
                  <a:pt x="5985452" y="273187"/>
                </a:cubicBezTo>
                <a:cubicBezTo>
                  <a:pt x="5982995" y="269364"/>
                  <a:pt x="5981767" y="265268"/>
                  <a:pt x="5981767" y="260899"/>
                </a:cubicBezTo>
                <a:cubicBezTo>
                  <a:pt x="5981767" y="257896"/>
                  <a:pt x="5982313" y="255711"/>
                  <a:pt x="5983405" y="254346"/>
                </a:cubicBezTo>
                <a:cubicBezTo>
                  <a:pt x="5980401" y="252162"/>
                  <a:pt x="5978899" y="248339"/>
                  <a:pt x="5978899" y="242878"/>
                </a:cubicBezTo>
                <a:cubicBezTo>
                  <a:pt x="5978899" y="238509"/>
                  <a:pt x="5979855" y="235369"/>
                  <a:pt x="5981767" y="233458"/>
                </a:cubicBezTo>
                <a:cubicBezTo>
                  <a:pt x="5976851" y="229362"/>
                  <a:pt x="5974394" y="224857"/>
                  <a:pt x="5974394" y="219942"/>
                </a:cubicBezTo>
                <a:cubicBezTo>
                  <a:pt x="5974394" y="217211"/>
                  <a:pt x="5974940" y="214754"/>
                  <a:pt x="5976032" y="212569"/>
                </a:cubicBezTo>
                <a:cubicBezTo>
                  <a:pt x="5974121" y="213116"/>
                  <a:pt x="5971936" y="212501"/>
                  <a:pt x="5969479" y="210726"/>
                </a:cubicBezTo>
                <a:cubicBezTo>
                  <a:pt x="5967022" y="208952"/>
                  <a:pt x="5965383" y="206972"/>
                  <a:pt x="5964564" y="204788"/>
                </a:cubicBezTo>
                <a:cubicBezTo>
                  <a:pt x="5961834" y="206153"/>
                  <a:pt x="5958420" y="206835"/>
                  <a:pt x="5954325" y="206835"/>
                </a:cubicBezTo>
                <a:cubicBezTo>
                  <a:pt x="5952686" y="206835"/>
                  <a:pt x="5951595" y="206699"/>
                  <a:pt x="5951048" y="206426"/>
                </a:cubicBezTo>
                <a:cubicBezTo>
                  <a:pt x="5949956" y="208064"/>
                  <a:pt x="5947840" y="209498"/>
                  <a:pt x="5944700" y="210726"/>
                </a:cubicBezTo>
                <a:cubicBezTo>
                  <a:pt x="5941560" y="211955"/>
                  <a:pt x="5939170" y="212296"/>
                  <a:pt x="5937532" y="211750"/>
                </a:cubicBezTo>
                <a:cubicBezTo>
                  <a:pt x="5935348" y="213935"/>
                  <a:pt x="5932617" y="216119"/>
                  <a:pt x="5929341" y="218304"/>
                </a:cubicBezTo>
                <a:cubicBezTo>
                  <a:pt x="5926064" y="220488"/>
                  <a:pt x="5923743" y="221444"/>
                  <a:pt x="5922378" y="221171"/>
                </a:cubicBezTo>
                <a:cubicBezTo>
                  <a:pt x="5921832" y="223628"/>
                  <a:pt x="5920058" y="226563"/>
                  <a:pt x="5917054" y="229976"/>
                </a:cubicBezTo>
                <a:cubicBezTo>
                  <a:pt x="5914050" y="233390"/>
                  <a:pt x="5911183" y="235096"/>
                  <a:pt x="5908453" y="235096"/>
                </a:cubicBezTo>
                <a:cubicBezTo>
                  <a:pt x="5908999" y="237281"/>
                  <a:pt x="5909272" y="239055"/>
                  <a:pt x="5909272" y="240421"/>
                </a:cubicBezTo>
                <a:cubicBezTo>
                  <a:pt x="5909272" y="243970"/>
                  <a:pt x="5908043" y="249158"/>
                  <a:pt x="5905585" y="255984"/>
                </a:cubicBezTo>
                <a:cubicBezTo>
                  <a:pt x="5907770" y="258988"/>
                  <a:pt x="5908862" y="262128"/>
                  <a:pt x="5908862" y="265405"/>
                </a:cubicBezTo>
                <a:cubicBezTo>
                  <a:pt x="5908862" y="268408"/>
                  <a:pt x="5907907" y="271548"/>
                  <a:pt x="5905995" y="274825"/>
                </a:cubicBezTo>
                <a:cubicBezTo>
                  <a:pt x="5906542" y="275917"/>
                  <a:pt x="5906814" y="277692"/>
                  <a:pt x="5906814" y="280149"/>
                </a:cubicBezTo>
                <a:cubicBezTo>
                  <a:pt x="5906814" y="282607"/>
                  <a:pt x="5906268" y="285474"/>
                  <a:pt x="5905176" y="288750"/>
                </a:cubicBezTo>
                <a:cubicBezTo>
                  <a:pt x="5905722" y="290662"/>
                  <a:pt x="5905995" y="292846"/>
                  <a:pt x="5905995" y="295304"/>
                </a:cubicBezTo>
                <a:cubicBezTo>
                  <a:pt x="5905995" y="298034"/>
                  <a:pt x="5904903" y="301174"/>
                  <a:pt x="5902719" y="304724"/>
                </a:cubicBezTo>
                <a:cubicBezTo>
                  <a:pt x="5905722" y="306089"/>
                  <a:pt x="5907224" y="310048"/>
                  <a:pt x="5907224" y="316602"/>
                </a:cubicBezTo>
                <a:cubicBezTo>
                  <a:pt x="5907224" y="319878"/>
                  <a:pt x="5906814" y="323291"/>
                  <a:pt x="5905995" y="326841"/>
                </a:cubicBezTo>
                <a:cubicBezTo>
                  <a:pt x="5905176" y="330391"/>
                  <a:pt x="5904084" y="333258"/>
                  <a:pt x="5902719" y="335442"/>
                </a:cubicBezTo>
                <a:cubicBezTo>
                  <a:pt x="5904357" y="338173"/>
                  <a:pt x="5905176" y="341313"/>
                  <a:pt x="5905176" y="344862"/>
                </a:cubicBezTo>
                <a:cubicBezTo>
                  <a:pt x="5905176" y="348412"/>
                  <a:pt x="5903811" y="351415"/>
                  <a:pt x="5901080" y="353873"/>
                </a:cubicBezTo>
                <a:cubicBezTo>
                  <a:pt x="5902446" y="357969"/>
                  <a:pt x="5903128" y="361109"/>
                  <a:pt x="5903128" y="363293"/>
                </a:cubicBezTo>
                <a:cubicBezTo>
                  <a:pt x="5903128" y="367935"/>
                  <a:pt x="5901422" y="371348"/>
                  <a:pt x="5898008" y="373532"/>
                </a:cubicBezTo>
                <a:cubicBezTo>
                  <a:pt x="5894595" y="375717"/>
                  <a:pt x="5890022" y="376809"/>
                  <a:pt x="5884288" y="376809"/>
                </a:cubicBezTo>
                <a:cubicBezTo>
                  <a:pt x="5878281" y="376809"/>
                  <a:pt x="5873707" y="374829"/>
                  <a:pt x="5870567" y="370870"/>
                </a:cubicBezTo>
                <a:cubicBezTo>
                  <a:pt x="5867427" y="366911"/>
                  <a:pt x="5865857" y="362201"/>
                  <a:pt x="5865857" y="356740"/>
                </a:cubicBezTo>
                <a:cubicBezTo>
                  <a:pt x="5865857" y="352098"/>
                  <a:pt x="5866949" y="348412"/>
                  <a:pt x="5869133" y="345681"/>
                </a:cubicBezTo>
                <a:cubicBezTo>
                  <a:pt x="5865857" y="342405"/>
                  <a:pt x="5864219" y="337490"/>
                  <a:pt x="5864219" y="330937"/>
                </a:cubicBezTo>
                <a:cubicBezTo>
                  <a:pt x="5864219" y="323837"/>
                  <a:pt x="5866403" y="318240"/>
                  <a:pt x="5870772" y="314144"/>
                </a:cubicBezTo>
                <a:cubicBezTo>
                  <a:pt x="5867222" y="310594"/>
                  <a:pt x="5865447" y="305953"/>
                  <a:pt x="5865447" y="300219"/>
                </a:cubicBezTo>
                <a:cubicBezTo>
                  <a:pt x="5865447" y="294485"/>
                  <a:pt x="5867085" y="289024"/>
                  <a:pt x="5870362" y="283836"/>
                </a:cubicBezTo>
                <a:cubicBezTo>
                  <a:pt x="5869543" y="281378"/>
                  <a:pt x="5869133" y="278511"/>
                  <a:pt x="5869133" y="275234"/>
                </a:cubicBezTo>
                <a:cubicBezTo>
                  <a:pt x="5869133" y="271139"/>
                  <a:pt x="5869543" y="267726"/>
                  <a:pt x="5870362" y="264995"/>
                </a:cubicBezTo>
                <a:cubicBezTo>
                  <a:pt x="5867904" y="261992"/>
                  <a:pt x="5866676" y="258715"/>
                  <a:pt x="5866676" y="255165"/>
                </a:cubicBezTo>
                <a:cubicBezTo>
                  <a:pt x="5866676" y="251889"/>
                  <a:pt x="5867495" y="249022"/>
                  <a:pt x="5869133" y="246564"/>
                </a:cubicBezTo>
                <a:cubicBezTo>
                  <a:pt x="5868042" y="244653"/>
                  <a:pt x="5867495" y="242468"/>
                  <a:pt x="5867495" y="240011"/>
                </a:cubicBezTo>
                <a:cubicBezTo>
                  <a:pt x="5867495" y="237827"/>
                  <a:pt x="5867904" y="235779"/>
                  <a:pt x="5868724" y="233867"/>
                </a:cubicBezTo>
                <a:cubicBezTo>
                  <a:pt x="5865720" y="230045"/>
                  <a:pt x="5864219" y="225539"/>
                  <a:pt x="5864219" y="220351"/>
                </a:cubicBezTo>
                <a:cubicBezTo>
                  <a:pt x="5864219" y="216256"/>
                  <a:pt x="5865311" y="212433"/>
                  <a:pt x="5867495" y="208883"/>
                </a:cubicBezTo>
                <a:cubicBezTo>
                  <a:pt x="5866676" y="206699"/>
                  <a:pt x="5866266" y="204515"/>
                  <a:pt x="5866266" y="202330"/>
                </a:cubicBezTo>
                <a:cubicBezTo>
                  <a:pt x="5866266" y="200965"/>
                  <a:pt x="5866539" y="199190"/>
                  <a:pt x="5867085" y="197006"/>
                </a:cubicBezTo>
                <a:cubicBezTo>
                  <a:pt x="5865174" y="194275"/>
                  <a:pt x="5864219" y="190316"/>
                  <a:pt x="5864219" y="185128"/>
                </a:cubicBezTo>
                <a:cubicBezTo>
                  <a:pt x="5864219" y="180213"/>
                  <a:pt x="5865174" y="176390"/>
                  <a:pt x="5867085" y="173660"/>
                </a:cubicBezTo>
                <a:cubicBezTo>
                  <a:pt x="5865447" y="170383"/>
                  <a:pt x="5864628" y="166697"/>
                  <a:pt x="5864628" y="162601"/>
                </a:cubicBezTo>
                <a:cubicBezTo>
                  <a:pt x="5864628" y="158779"/>
                  <a:pt x="5865584" y="155366"/>
                  <a:pt x="5867495" y="152362"/>
                </a:cubicBezTo>
                <a:cubicBezTo>
                  <a:pt x="5865311" y="147993"/>
                  <a:pt x="5864219" y="143897"/>
                  <a:pt x="5864219" y="140075"/>
                </a:cubicBezTo>
                <a:cubicBezTo>
                  <a:pt x="5864219" y="135433"/>
                  <a:pt x="5865311" y="131337"/>
                  <a:pt x="5867495" y="127787"/>
                </a:cubicBezTo>
                <a:cubicBezTo>
                  <a:pt x="5865584" y="125603"/>
                  <a:pt x="5864628" y="122326"/>
                  <a:pt x="5864628" y="117958"/>
                </a:cubicBezTo>
                <a:cubicBezTo>
                  <a:pt x="5864628" y="114681"/>
                  <a:pt x="5865174" y="111131"/>
                  <a:pt x="5866266" y="107309"/>
                </a:cubicBezTo>
                <a:cubicBezTo>
                  <a:pt x="5865174" y="103486"/>
                  <a:pt x="5864628" y="100346"/>
                  <a:pt x="5864628" y="97888"/>
                </a:cubicBezTo>
                <a:cubicBezTo>
                  <a:pt x="5864628" y="94612"/>
                  <a:pt x="5865447" y="92018"/>
                  <a:pt x="5867085" y="90107"/>
                </a:cubicBezTo>
                <a:cubicBezTo>
                  <a:pt x="5866813" y="85465"/>
                  <a:pt x="5868178" y="81642"/>
                  <a:pt x="5871181" y="78638"/>
                </a:cubicBezTo>
                <a:cubicBezTo>
                  <a:pt x="5874185" y="75635"/>
                  <a:pt x="5877871" y="74133"/>
                  <a:pt x="5882240" y="74133"/>
                </a:cubicBezTo>
                <a:close/>
                <a:moveTo>
                  <a:pt x="1415015" y="74133"/>
                </a:moveTo>
                <a:cubicBezTo>
                  <a:pt x="1417200" y="74133"/>
                  <a:pt x="1419930" y="74816"/>
                  <a:pt x="1423207" y="76181"/>
                </a:cubicBezTo>
                <a:cubicBezTo>
                  <a:pt x="1426210" y="77819"/>
                  <a:pt x="1428600" y="80823"/>
                  <a:pt x="1430374" y="85192"/>
                </a:cubicBezTo>
                <a:cubicBezTo>
                  <a:pt x="1432149" y="89560"/>
                  <a:pt x="1433037" y="94202"/>
                  <a:pt x="1433037" y="99117"/>
                </a:cubicBezTo>
                <a:cubicBezTo>
                  <a:pt x="1433037" y="104032"/>
                  <a:pt x="1432081" y="108401"/>
                  <a:pt x="1430170" y="112224"/>
                </a:cubicBezTo>
                <a:cubicBezTo>
                  <a:pt x="1432081" y="115773"/>
                  <a:pt x="1433037" y="119596"/>
                  <a:pt x="1433037" y="123692"/>
                </a:cubicBezTo>
                <a:cubicBezTo>
                  <a:pt x="1433037" y="128334"/>
                  <a:pt x="1431671" y="133658"/>
                  <a:pt x="1428941" y="139665"/>
                </a:cubicBezTo>
                <a:cubicBezTo>
                  <a:pt x="1431398" y="144034"/>
                  <a:pt x="1432627" y="148676"/>
                  <a:pt x="1432627" y="153591"/>
                </a:cubicBezTo>
                <a:cubicBezTo>
                  <a:pt x="1432627" y="156594"/>
                  <a:pt x="1432081" y="159052"/>
                  <a:pt x="1430989" y="160963"/>
                </a:cubicBezTo>
                <a:cubicBezTo>
                  <a:pt x="1433992" y="163147"/>
                  <a:pt x="1435494" y="166424"/>
                  <a:pt x="1435494" y="170793"/>
                </a:cubicBezTo>
                <a:cubicBezTo>
                  <a:pt x="1435494" y="173250"/>
                  <a:pt x="1434675" y="175981"/>
                  <a:pt x="1433037" y="178984"/>
                </a:cubicBezTo>
                <a:cubicBezTo>
                  <a:pt x="1434675" y="179530"/>
                  <a:pt x="1435699" y="181578"/>
                  <a:pt x="1436109" y="185128"/>
                </a:cubicBezTo>
                <a:cubicBezTo>
                  <a:pt x="1436518" y="188678"/>
                  <a:pt x="1436723" y="190725"/>
                  <a:pt x="1436723" y="191272"/>
                </a:cubicBezTo>
                <a:cubicBezTo>
                  <a:pt x="1438088" y="187722"/>
                  <a:pt x="1440546" y="184923"/>
                  <a:pt x="1444095" y="182875"/>
                </a:cubicBezTo>
                <a:cubicBezTo>
                  <a:pt x="1447645" y="180827"/>
                  <a:pt x="1450785" y="180077"/>
                  <a:pt x="1453515" y="180623"/>
                </a:cubicBezTo>
                <a:cubicBezTo>
                  <a:pt x="1454608" y="177346"/>
                  <a:pt x="1456656" y="174820"/>
                  <a:pt x="1459659" y="173046"/>
                </a:cubicBezTo>
                <a:cubicBezTo>
                  <a:pt x="1462663" y="171271"/>
                  <a:pt x="1465803" y="170383"/>
                  <a:pt x="1469079" y="170383"/>
                </a:cubicBezTo>
                <a:cubicBezTo>
                  <a:pt x="1470445" y="170383"/>
                  <a:pt x="1472219" y="170656"/>
                  <a:pt x="1474404" y="171202"/>
                </a:cubicBezTo>
                <a:cubicBezTo>
                  <a:pt x="1476588" y="169018"/>
                  <a:pt x="1479865" y="167926"/>
                  <a:pt x="1484233" y="167926"/>
                </a:cubicBezTo>
                <a:cubicBezTo>
                  <a:pt x="1487237" y="167926"/>
                  <a:pt x="1489694" y="168472"/>
                  <a:pt x="1491606" y="169564"/>
                </a:cubicBezTo>
                <a:cubicBezTo>
                  <a:pt x="1492971" y="168745"/>
                  <a:pt x="1494746" y="168335"/>
                  <a:pt x="1496930" y="168335"/>
                </a:cubicBezTo>
                <a:cubicBezTo>
                  <a:pt x="1499661" y="168335"/>
                  <a:pt x="1502391" y="169018"/>
                  <a:pt x="1505122" y="170383"/>
                </a:cubicBezTo>
                <a:cubicBezTo>
                  <a:pt x="1507307" y="169564"/>
                  <a:pt x="1509355" y="169155"/>
                  <a:pt x="1511266" y="169155"/>
                </a:cubicBezTo>
                <a:cubicBezTo>
                  <a:pt x="1514815" y="169155"/>
                  <a:pt x="1517819" y="170383"/>
                  <a:pt x="1520276" y="172841"/>
                </a:cubicBezTo>
                <a:cubicBezTo>
                  <a:pt x="1522734" y="172295"/>
                  <a:pt x="1526010" y="173387"/>
                  <a:pt x="1530106" y="176117"/>
                </a:cubicBezTo>
                <a:cubicBezTo>
                  <a:pt x="1534202" y="178848"/>
                  <a:pt x="1536386" y="181988"/>
                  <a:pt x="1536659" y="185538"/>
                </a:cubicBezTo>
                <a:cubicBezTo>
                  <a:pt x="1541574" y="189633"/>
                  <a:pt x="1544031" y="194002"/>
                  <a:pt x="1544031" y="198644"/>
                </a:cubicBezTo>
                <a:cubicBezTo>
                  <a:pt x="1544031" y="200282"/>
                  <a:pt x="1543622" y="201784"/>
                  <a:pt x="1542803" y="203149"/>
                </a:cubicBezTo>
                <a:cubicBezTo>
                  <a:pt x="1544441" y="204241"/>
                  <a:pt x="1545806" y="206016"/>
                  <a:pt x="1546898" y="208474"/>
                </a:cubicBezTo>
                <a:cubicBezTo>
                  <a:pt x="1547991" y="210931"/>
                  <a:pt x="1548537" y="213525"/>
                  <a:pt x="1548537" y="216256"/>
                </a:cubicBezTo>
                <a:cubicBezTo>
                  <a:pt x="1548537" y="218167"/>
                  <a:pt x="1548400" y="219669"/>
                  <a:pt x="1548127" y="220761"/>
                </a:cubicBezTo>
                <a:cubicBezTo>
                  <a:pt x="1551404" y="223218"/>
                  <a:pt x="1553042" y="227041"/>
                  <a:pt x="1553042" y="232229"/>
                </a:cubicBezTo>
                <a:cubicBezTo>
                  <a:pt x="1553042" y="236052"/>
                  <a:pt x="1552087" y="239601"/>
                  <a:pt x="1550175" y="242878"/>
                </a:cubicBezTo>
                <a:cubicBezTo>
                  <a:pt x="1552633" y="246701"/>
                  <a:pt x="1553862" y="250250"/>
                  <a:pt x="1553862" y="253527"/>
                </a:cubicBezTo>
                <a:cubicBezTo>
                  <a:pt x="1553862" y="255438"/>
                  <a:pt x="1553452" y="257486"/>
                  <a:pt x="1552633" y="259671"/>
                </a:cubicBezTo>
                <a:cubicBezTo>
                  <a:pt x="1553998" y="263220"/>
                  <a:pt x="1554681" y="267316"/>
                  <a:pt x="1554681" y="271958"/>
                </a:cubicBezTo>
                <a:cubicBezTo>
                  <a:pt x="1554681" y="277419"/>
                  <a:pt x="1553725" y="281924"/>
                  <a:pt x="1551813" y="285474"/>
                </a:cubicBezTo>
                <a:cubicBezTo>
                  <a:pt x="1552633" y="287385"/>
                  <a:pt x="1553042" y="291481"/>
                  <a:pt x="1553042" y="297761"/>
                </a:cubicBezTo>
                <a:cubicBezTo>
                  <a:pt x="1553042" y="305680"/>
                  <a:pt x="1552496" y="310867"/>
                  <a:pt x="1551404" y="313325"/>
                </a:cubicBezTo>
                <a:cubicBezTo>
                  <a:pt x="1553316" y="316055"/>
                  <a:pt x="1554271" y="320288"/>
                  <a:pt x="1554271" y="326022"/>
                </a:cubicBezTo>
                <a:cubicBezTo>
                  <a:pt x="1554271" y="332575"/>
                  <a:pt x="1553042" y="337353"/>
                  <a:pt x="1550585" y="340357"/>
                </a:cubicBezTo>
                <a:cubicBezTo>
                  <a:pt x="1552223" y="342814"/>
                  <a:pt x="1553042" y="346364"/>
                  <a:pt x="1553042" y="351006"/>
                </a:cubicBezTo>
                <a:cubicBezTo>
                  <a:pt x="1553042" y="356467"/>
                  <a:pt x="1552087" y="361109"/>
                  <a:pt x="1550175" y="364931"/>
                </a:cubicBezTo>
                <a:cubicBezTo>
                  <a:pt x="1550448" y="367935"/>
                  <a:pt x="1548742" y="370529"/>
                  <a:pt x="1545055" y="372713"/>
                </a:cubicBezTo>
                <a:cubicBezTo>
                  <a:pt x="1541369" y="374898"/>
                  <a:pt x="1537342" y="375990"/>
                  <a:pt x="1532973" y="375990"/>
                </a:cubicBezTo>
                <a:cubicBezTo>
                  <a:pt x="1529150" y="375990"/>
                  <a:pt x="1526079" y="375034"/>
                  <a:pt x="1523757" y="373123"/>
                </a:cubicBezTo>
                <a:cubicBezTo>
                  <a:pt x="1521437" y="371212"/>
                  <a:pt x="1520413" y="368481"/>
                  <a:pt x="1520686" y="364931"/>
                </a:cubicBezTo>
                <a:cubicBezTo>
                  <a:pt x="1517682" y="360290"/>
                  <a:pt x="1516180" y="355102"/>
                  <a:pt x="1516180" y="349368"/>
                </a:cubicBezTo>
                <a:cubicBezTo>
                  <a:pt x="1516180" y="344453"/>
                  <a:pt x="1517000" y="339811"/>
                  <a:pt x="1518638" y="335442"/>
                </a:cubicBezTo>
                <a:cubicBezTo>
                  <a:pt x="1517273" y="331346"/>
                  <a:pt x="1516590" y="326431"/>
                  <a:pt x="1516590" y="320697"/>
                </a:cubicBezTo>
                <a:cubicBezTo>
                  <a:pt x="1516590" y="314690"/>
                  <a:pt x="1517273" y="310321"/>
                  <a:pt x="1518638" y="307591"/>
                </a:cubicBezTo>
                <a:cubicBezTo>
                  <a:pt x="1517546" y="305953"/>
                  <a:pt x="1517000" y="303359"/>
                  <a:pt x="1517000" y="299809"/>
                </a:cubicBezTo>
                <a:cubicBezTo>
                  <a:pt x="1517000" y="295713"/>
                  <a:pt x="1517682" y="292573"/>
                  <a:pt x="1519047" y="290389"/>
                </a:cubicBezTo>
                <a:cubicBezTo>
                  <a:pt x="1517136" y="287385"/>
                  <a:pt x="1516180" y="283836"/>
                  <a:pt x="1516180" y="279740"/>
                </a:cubicBezTo>
                <a:cubicBezTo>
                  <a:pt x="1516180" y="276736"/>
                  <a:pt x="1516863" y="274552"/>
                  <a:pt x="1518228" y="273187"/>
                </a:cubicBezTo>
                <a:cubicBezTo>
                  <a:pt x="1515771" y="269364"/>
                  <a:pt x="1514542" y="265268"/>
                  <a:pt x="1514542" y="260899"/>
                </a:cubicBezTo>
                <a:cubicBezTo>
                  <a:pt x="1514542" y="257896"/>
                  <a:pt x="1515088" y="255711"/>
                  <a:pt x="1516180" y="254346"/>
                </a:cubicBezTo>
                <a:cubicBezTo>
                  <a:pt x="1513177" y="252162"/>
                  <a:pt x="1511675" y="248339"/>
                  <a:pt x="1511675" y="242878"/>
                </a:cubicBezTo>
                <a:cubicBezTo>
                  <a:pt x="1511675" y="238509"/>
                  <a:pt x="1512631" y="235369"/>
                  <a:pt x="1514542" y="233458"/>
                </a:cubicBezTo>
                <a:cubicBezTo>
                  <a:pt x="1509627" y="229362"/>
                  <a:pt x="1507170" y="224857"/>
                  <a:pt x="1507170" y="219942"/>
                </a:cubicBezTo>
                <a:cubicBezTo>
                  <a:pt x="1507170" y="217211"/>
                  <a:pt x="1507716" y="214754"/>
                  <a:pt x="1508808" y="212569"/>
                </a:cubicBezTo>
                <a:cubicBezTo>
                  <a:pt x="1506897" y="213116"/>
                  <a:pt x="1504712" y="212501"/>
                  <a:pt x="1502255" y="210726"/>
                </a:cubicBezTo>
                <a:cubicBezTo>
                  <a:pt x="1499797" y="208952"/>
                  <a:pt x="1498159" y="206972"/>
                  <a:pt x="1497340" y="204788"/>
                </a:cubicBezTo>
                <a:cubicBezTo>
                  <a:pt x="1494610" y="206153"/>
                  <a:pt x="1491196" y="206835"/>
                  <a:pt x="1487100" y="206835"/>
                </a:cubicBezTo>
                <a:cubicBezTo>
                  <a:pt x="1485462" y="206835"/>
                  <a:pt x="1484370" y="206699"/>
                  <a:pt x="1483824" y="206426"/>
                </a:cubicBezTo>
                <a:cubicBezTo>
                  <a:pt x="1482732" y="208064"/>
                  <a:pt x="1480616" y="209498"/>
                  <a:pt x="1477475" y="210726"/>
                </a:cubicBezTo>
                <a:cubicBezTo>
                  <a:pt x="1474335" y="211955"/>
                  <a:pt x="1471946" y="212296"/>
                  <a:pt x="1470308" y="211750"/>
                </a:cubicBezTo>
                <a:cubicBezTo>
                  <a:pt x="1468124" y="213935"/>
                  <a:pt x="1465393" y="216119"/>
                  <a:pt x="1462117" y="218304"/>
                </a:cubicBezTo>
                <a:cubicBezTo>
                  <a:pt x="1458840" y="220488"/>
                  <a:pt x="1456519" y="221444"/>
                  <a:pt x="1455154" y="221171"/>
                </a:cubicBezTo>
                <a:cubicBezTo>
                  <a:pt x="1454608" y="223628"/>
                  <a:pt x="1452833" y="226563"/>
                  <a:pt x="1449829" y="229976"/>
                </a:cubicBezTo>
                <a:cubicBezTo>
                  <a:pt x="1446826" y="233390"/>
                  <a:pt x="1443959" y="235096"/>
                  <a:pt x="1441228" y="235096"/>
                </a:cubicBezTo>
                <a:cubicBezTo>
                  <a:pt x="1441774" y="237281"/>
                  <a:pt x="1442047" y="239055"/>
                  <a:pt x="1442047" y="240421"/>
                </a:cubicBezTo>
                <a:cubicBezTo>
                  <a:pt x="1442047" y="243970"/>
                  <a:pt x="1440818" y="249158"/>
                  <a:pt x="1438361" y="255984"/>
                </a:cubicBezTo>
                <a:cubicBezTo>
                  <a:pt x="1440546" y="258988"/>
                  <a:pt x="1441637" y="262128"/>
                  <a:pt x="1441637" y="265405"/>
                </a:cubicBezTo>
                <a:cubicBezTo>
                  <a:pt x="1441637" y="268408"/>
                  <a:pt x="1440682" y="271548"/>
                  <a:pt x="1438771" y="274825"/>
                </a:cubicBezTo>
                <a:cubicBezTo>
                  <a:pt x="1439317" y="275917"/>
                  <a:pt x="1439590" y="277692"/>
                  <a:pt x="1439590" y="280149"/>
                </a:cubicBezTo>
                <a:cubicBezTo>
                  <a:pt x="1439590" y="282607"/>
                  <a:pt x="1439044" y="285474"/>
                  <a:pt x="1437952" y="288750"/>
                </a:cubicBezTo>
                <a:cubicBezTo>
                  <a:pt x="1438498" y="290662"/>
                  <a:pt x="1438771" y="292846"/>
                  <a:pt x="1438771" y="295304"/>
                </a:cubicBezTo>
                <a:cubicBezTo>
                  <a:pt x="1438771" y="298034"/>
                  <a:pt x="1437678" y="301174"/>
                  <a:pt x="1435494" y="304724"/>
                </a:cubicBezTo>
                <a:cubicBezTo>
                  <a:pt x="1438498" y="306089"/>
                  <a:pt x="1439999" y="310048"/>
                  <a:pt x="1439999" y="316602"/>
                </a:cubicBezTo>
                <a:cubicBezTo>
                  <a:pt x="1439999" y="319878"/>
                  <a:pt x="1439590" y="323291"/>
                  <a:pt x="1438771" y="326841"/>
                </a:cubicBezTo>
                <a:cubicBezTo>
                  <a:pt x="1437952" y="330391"/>
                  <a:pt x="1436859" y="333258"/>
                  <a:pt x="1435494" y="335442"/>
                </a:cubicBezTo>
                <a:cubicBezTo>
                  <a:pt x="1437132" y="338173"/>
                  <a:pt x="1437952" y="341313"/>
                  <a:pt x="1437952" y="344862"/>
                </a:cubicBezTo>
                <a:cubicBezTo>
                  <a:pt x="1437952" y="348412"/>
                  <a:pt x="1436586" y="351415"/>
                  <a:pt x="1433856" y="353873"/>
                </a:cubicBezTo>
                <a:cubicBezTo>
                  <a:pt x="1435221" y="357969"/>
                  <a:pt x="1435904" y="361109"/>
                  <a:pt x="1435904" y="363293"/>
                </a:cubicBezTo>
                <a:cubicBezTo>
                  <a:pt x="1435904" y="367935"/>
                  <a:pt x="1434197" y="371348"/>
                  <a:pt x="1430784" y="373532"/>
                </a:cubicBezTo>
                <a:cubicBezTo>
                  <a:pt x="1427371" y="375717"/>
                  <a:pt x="1422797" y="376809"/>
                  <a:pt x="1417063" y="376809"/>
                </a:cubicBezTo>
                <a:cubicBezTo>
                  <a:pt x="1411056" y="376809"/>
                  <a:pt x="1406482" y="374829"/>
                  <a:pt x="1403343" y="370870"/>
                </a:cubicBezTo>
                <a:cubicBezTo>
                  <a:pt x="1400202" y="366911"/>
                  <a:pt x="1398632" y="362201"/>
                  <a:pt x="1398632" y="356740"/>
                </a:cubicBezTo>
                <a:cubicBezTo>
                  <a:pt x="1398632" y="352098"/>
                  <a:pt x="1399724" y="348412"/>
                  <a:pt x="1401909" y="345681"/>
                </a:cubicBezTo>
                <a:cubicBezTo>
                  <a:pt x="1398632" y="342405"/>
                  <a:pt x="1396994" y="337490"/>
                  <a:pt x="1396994" y="330937"/>
                </a:cubicBezTo>
                <a:cubicBezTo>
                  <a:pt x="1396994" y="323837"/>
                  <a:pt x="1399178" y="318240"/>
                  <a:pt x="1403547" y="314144"/>
                </a:cubicBezTo>
                <a:cubicBezTo>
                  <a:pt x="1399998" y="310594"/>
                  <a:pt x="1398223" y="305953"/>
                  <a:pt x="1398223" y="300219"/>
                </a:cubicBezTo>
                <a:cubicBezTo>
                  <a:pt x="1398223" y="294485"/>
                  <a:pt x="1399861" y="289024"/>
                  <a:pt x="1403137" y="283836"/>
                </a:cubicBezTo>
                <a:cubicBezTo>
                  <a:pt x="1402318" y="281378"/>
                  <a:pt x="1401909" y="278511"/>
                  <a:pt x="1401909" y="275234"/>
                </a:cubicBezTo>
                <a:cubicBezTo>
                  <a:pt x="1401909" y="271139"/>
                  <a:pt x="1402318" y="267726"/>
                  <a:pt x="1403137" y="264995"/>
                </a:cubicBezTo>
                <a:cubicBezTo>
                  <a:pt x="1400680" y="261992"/>
                  <a:pt x="1399452" y="258715"/>
                  <a:pt x="1399452" y="255165"/>
                </a:cubicBezTo>
                <a:cubicBezTo>
                  <a:pt x="1399452" y="251889"/>
                  <a:pt x="1400271" y="249022"/>
                  <a:pt x="1401909" y="246564"/>
                </a:cubicBezTo>
                <a:cubicBezTo>
                  <a:pt x="1400817" y="244653"/>
                  <a:pt x="1400271" y="242468"/>
                  <a:pt x="1400271" y="240011"/>
                </a:cubicBezTo>
                <a:cubicBezTo>
                  <a:pt x="1400271" y="237827"/>
                  <a:pt x="1400680" y="235779"/>
                  <a:pt x="1401499" y="233867"/>
                </a:cubicBezTo>
                <a:cubicBezTo>
                  <a:pt x="1398496" y="230045"/>
                  <a:pt x="1396994" y="225539"/>
                  <a:pt x="1396994" y="220351"/>
                </a:cubicBezTo>
                <a:cubicBezTo>
                  <a:pt x="1396994" y="216256"/>
                  <a:pt x="1398086" y="212433"/>
                  <a:pt x="1400271" y="208883"/>
                </a:cubicBezTo>
                <a:cubicBezTo>
                  <a:pt x="1399452" y="206699"/>
                  <a:pt x="1399042" y="204515"/>
                  <a:pt x="1399042" y="202330"/>
                </a:cubicBezTo>
                <a:cubicBezTo>
                  <a:pt x="1399042" y="200965"/>
                  <a:pt x="1399315" y="199190"/>
                  <a:pt x="1399861" y="197006"/>
                </a:cubicBezTo>
                <a:cubicBezTo>
                  <a:pt x="1397950" y="194275"/>
                  <a:pt x="1396994" y="190316"/>
                  <a:pt x="1396994" y="185128"/>
                </a:cubicBezTo>
                <a:cubicBezTo>
                  <a:pt x="1396994" y="180213"/>
                  <a:pt x="1397950" y="176390"/>
                  <a:pt x="1399861" y="173660"/>
                </a:cubicBezTo>
                <a:cubicBezTo>
                  <a:pt x="1398223" y="170383"/>
                  <a:pt x="1397404" y="166697"/>
                  <a:pt x="1397404" y="162601"/>
                </a:cubicBezTo>
                <a:cubicBezTo>
                  <a:pt x="1397404" y="158779"/>
                  <a:pt x="1398359" y="155366"/>
                  <a:pt x="1400271" y="152362"/>
                </a:cubicBezTo>
                <a:cubicBezTo>
                  <a:pt x="1398086" y="147993"/>
                  <a:pt x="1396994" y="143897"/>
                  <a:pt x="1396994" y="140075"/>
                </a:cubicBezTo>
                <a:cubicBezTo>
                  <a:pt x="1396994" y="135433"/>
                  <a:pt x="1398086" y="131337"/>
                  <a:pt x="1400271" y="127787"/>
                </a:cubicBezTo>
                <a:cubicBezTo>
                  <a:pt x="1398359" y="125603"/>
                  <a:pt x="1397404" y="122326"/>
                  <a:pt x="1397404" y="117958"/>
                </a:cubicBezTo>
                <a:cubicBezTo>
                  <a:pt x="1397404" y="114681"/>
                  <a:pt x="1397950" y="111131"/>
                  <a:pt x="1399042" y="107309"/>
                </a:cubicBezTo>
                <a:cubicBezTo>
                  <a:pt x="1397950" y="103486"/>
                  <a:pt x="1397404" y="100346"/>
                  <a:pt x="1397404" y="97888"/>
                </a:cubicBezTo>
                <a:cubicBezTo>
                  <a:pt x="1397404" y="94612"/>
                  <a:pt x="1398223" y="92018"/>
                  <a:pt x="1399861" y="90107"/>
                </a:cubicBezTo>
                <a:cubicBezTo>
                  <a:pt x="1399588" y="85465"/>
                  <a:pt x="1400953" y="81642"/>
                  <a:pt x="1403957" y="78638"/>
                </a:cubicBezTo>
                <a:cubicBezTo>
                  <a:pt x="1406960" y="75635"/>
                  <a:pt x="1410647" y="74133"/>
                  <a:pt x="1415015" y="74133"/>
                </a:cubicBezTo>
                <a:close/>
                <a:moveTo>
                  <a:pt x="2733028" y="73724"/>
                </a:moveTo>
                <a:cubicBezTo>
                  <a:pt x="2735758" y="73724"/>
                  <a:pt x="2738079" y="74679"/>
                  <a:pt x="2739991" y="76591"/>
                </a:cubicBezTo>
                <a:cubicBezTo>
                  <a:pt x="2742994" y="76318"/>
                  <a:pt x="2745588" y="77615"/>
                  <a:pt x="2747772" y="80482"/>
                </a:cubicBezTo>
                <a:cubicBezTo>
                  <a:pt x="2749957" y="83349"/>
                  <a:pt x="2751049" y="86420"/>
                  <a:pt x="2751049" y="89697"/>
                </a:cubicBezTo>
                <a:cubicBezTo>
                  <a:pt x="2753234" y="89697"/>
                  <a:pt x="2756100" y="91540"/>
                  <a:pt x="2759650" y="95226"/>
                </a:cubicBezTo>
                <a:cubicBezTo>
                  <a:pt x="2763199" y="98912"/>
                  <a:pt x="2765111" y="102257"/>
                  <a:pt x="2765384" y="105261"/>
                </a:cubicBezTo>
                <a:cubicBezTo>
                  <a:pt x="2768661" y="106626"/>
                  <a:pt x="2771391" y="109152"/>
                  <a:pt x="2773575" y="112838"/>
                </a:cubicBezTo>
                <a:cubicBezTo>
                  <a:pt x="2775760" y="116524"/>
                  <a:pt x="2777125" y="119869"/>
                  <a:pt x="2777671" y="122873"/>
                </a:cubicBezTo>
                <a:cubicBezTo>
                  <a:pt x="2782586" y="125876"/>
                  <a:pt x="2785044" y="129562"/>
                  <a:pt x="2785044" y="133931"/>
                </a:cubicBezTo>
                <a:cubicBezTo>
                  <a:pt x="2785044" y="137208"/>
                  <a:pt x="2782996" y="140075"/>
                  <a:pt x="2778900" y="142532"/>
                </a:cubicBezTo>
                <a:cubicBezTo>
                  <a:pt x="2777262" y="143351"/>
                  <a:pt x="2775487" y="143761"/>
                  <a:pt x="2773575" y="143761"/>
                </a:cubicBezTo>
                <a:cubicBezTo>
                  <a:pt x="2770299" y="143761"/>
                  <a:pt x="2767432" y="142600"/>
                  <a:pt x="2764974" y="140279"/>
                </a:cubicBezTo>
                <a:cubicBezTo>
                  <a:pt x="2762517" y="137959"/>
                  <a:pt x="2761015" y="135296"/>
                  <a:pt x="2760469" y="132293"/>
                </a:cubicBezTo>
                <a:cubicBezTo>
                  <a:pt x="2758012" y="131201"/>
                  <a:pt x="2755418" y="128948"/>
                  <a:pt x="2752687" y="125535"/>
                </a:cubicBezTo>
                <a:cubicBezTo>
                  <a:pt x="2749957" y="122122"/>
                  <a:pt x="2748319" y="119186"/>
                  <a:pt x="2747772" y="116729"/>
                </a:cubicBezTo>
                <a:cubicBezTo>
                  <a:pt x="2745315" y="117002"/>
                  <a:pt x="2742311" y="115773"/>
                  <a:pt x="2738762" y="113043"/>
                </a:cubicBezTo>
                <a:cubicBezTo>
                  <a:pt x="2735212" y="110312"/>
                  <a:pt x="2733164" y="107718"/>
                  <a:pt x="2732618" y="105261"/>
                </a:cubicBezTo>
                <a:cubicBezTo>
                  <a:pt x="2731799" y="108264"/>
                  <a:pt x="2729751" y="111541"/>
                  <a:pt x="2726474" y="115091"/>
                </a:cubicBezTo>
                <a:cubicBezTo>
                  <a:pt x="2723198" y="118640"/>
                  <a:pt x="2720467" y="120552"/>
                  <a:pt x="2718283" y="120825"/>
                </a:cubicBezTo>
                <a:cubicBezTo>
                  <a:pt x="2717464" y="123282"/>
                  <a:pt x="2715962" y="125876"/>
                  <a:pt x="2713777" y="128607"/>
                </a:cubicBezTo>
                <a:cubicBezTo>
                  <a:pt x="2711593" y="131337"/>
                  <a:pt x="2709409" y="132975"/>
                  <a:pt x="2707225" y="133522"/>
                </a:cubicBezTo>
                <a:cubicBezTo>
                  <a:pt x="2706132" y="136798"/>
                  <a:pt x="2704289" y="139733"/>
                  <a:pt x="2701695" y="142327"/>
                </a:cubicBezTo>
                <a:cubicBezTo>
                  <a:pt x="2699101" y="144921"/>
                  <a:pt x="2696166" y="146218"/>
                  <a:pt x="2692889" y="146218"/>
                </a:cubicBezTo>
                <a:cubicBezTo>
                  <a:pt x="2690705" y="146218"/>
                  <a:pt x="2688111" y="145399"/>
                  <a:pt x="2685107" y="143761"/>
                </a:cubicBezTo>
                <a:cubicBezTo>
                  <a:pt x="2683742" y="142669"/>
                  <a:pt x="2682582" y="141167"/>
                  <a:pt x="2681626" y="139256"/>
                </a:cubicBezTo>
                <a:cubicBezTo>
                  <a:pt x="2680670" y="137344"/>
                  <a:pt x="2680192" y="135433"/>
                  <a:pt x="2680192" y="133522"/>
                </a:cubicBezTo>
                <a:cubicBezTo>
                  <a:pt x="2680192" y="129153"/>
                  <a:pt x="2681831" y="125603"/>
                  <a:pt x="2685107" y="122873"/>
                </a:cubicBezTo>
                <a:cubicBezTo>
                  <a:pt x="2685653" y="119869"/>
                  <a:pt x="2686882" y="116934"/>
                  <a:pt x="2688794" y="114067"/>
                </a:cubicBezTo>
                <a:cubicBezTo>
                  <a:pt x="2690705" y="111200"/>
                  <a:pt x="2693026" y="109084"/>
                  <a:pt x="2695756" y="107718"/>
                </a:cubicBezTo>
                <a:cubicBezTo>
                  <a:pt x="2696030" y="104988"/>
                  <a:pt x="2697190" y="102599"/>
                  <a:pt x="2699238" y="100551"/>
                </a:cubicBezTo>
                <a:cubicBezTo>
                  <a:pt x="2701286" y="98503"/>
                  <a:pt x="2703811" y="97206"/>
                  <a:pt x="2706815" y="96660"/>
                </a:cubicBezTo>
                <a:cubicBezTo>
                  <a:pt x="2707907" y="93110"/>
                  <a:pt x="2709818" y="90789"/>
                  <a:pt x="2712549" y="89697"/>
                </a:cubicBezTo>
                <a:cubicBezTo>
                  <a:pt x="2712822" y="88332"/>
                  <a:pt x="2713846" y="87035"/>
                  <a:pt x="2715621" y="85806"/>
                </a:cubicBezTo>
                <a:cubicBezTo>
                  <a:pt x="2717396" y="84577"/>
                  <a:pt x="2719102" y="83690"/>
                  <a:pt x="2720741" y="83144"/>
                </a:cubicBezTo>
                <a:cubicBezTo>
                  <a:pt x="2721560" y="80686"/>
                  <a:pt x="2723198" y="78502"/>
                  <a:pt x="2725655" y="76591"/>
                </a:cubicBezTo>
                <a:cubicBezTo>
                  <a:pt x="2728113" y="74679"/>
                  <a:pt x="2730570" y="73724"/>
                  <a:pt x="2733028" y="73724"/>
                </a:cubicBezTo>
                <a:close/>
                <a:moveTo>
                  <a:pt x="5273840" y="73314"/>
                </a:moveTo>
                <a:cubicBezTo>
                  <a:pt x="5278482" y="73314"/>
                  <a:pt x="5282509" y="75021"/>
                  <a:pt x="5285923" y="78434"/>
                </a:cubicBezTo>
                <a:cubicBezTo>
                  <a:pt x="5289336" y="81847"/>
                  <a:pt x="5291042" y="85738"/>
                  <a:pt x="5291042" y="90107"/>
                </a:cubicBezTo>
                <a:cubicBezTo>
                  <a:pt x="5291042" y="91745"/>
                  <a:pt x="5290906" y="92974"/>
                  <a:pt x="5290633" y="93793"/>
                </a:cubicBezTo>
                <a:cubicBezTo>
                  <a:pt x="5294728" y="97069"/>
                  <a:pt x="5296776" y="101575"/>
                  <a:pt x="5296776" y="107309"/>
                </a:cubicBezTo>
                <a:cubicBezTo>
                  <a:pt x="5296776" y="110312"/>
                  <a:pt x="5295821" y="113452"/>
                  <a:pt x="5293909" y="116729"/>
                </a:cubicBezTo>
                <a:lnTo>
                  <a:pt x="5294318" y="117548"/>
                </a:lnTo>
                <a:cubicBezTo>
                  <a:pt x="5298688" y="118094"/>
                  <a:pt x="5302646" y="119186"/>
                  <a:pt x="5306196" y="120825"/>
                </a:cubicBezTo>
                <a:cubicBezTo>
                  <a:pt x="5308381" y="119459"/>
                  <a:pt x="5311248" y="118777"/>
                  <a:pt x="5314797" y="118777"/>
                </a:cubicBezTo>
                <a:cubicBezTo>
                  <a:pt x="5318347" y="118777"/>
                  <a:pt x="5321215" y="119732"/>
                  <a:pt x="5323399" y="121644"/>
                </a:cubicBezTo>
                <a:cubicBezTo>
                  <a:pt x="5326675" y="120552"/>
                  <a:pt x="5330088" y="120006"/>
                  <a:pt x="5333638" y="120006"/>
                </a:cubicBezTo>
                <a:cubicBezTo>
                  <a:pt x="5339372" y="120006"/>
                  <a:pt x="5343809" y="121644"/>
                  <a:pt x="5346949" y="124920"/>
                </a:cubicBezTo>
                <a:cubicBezTo>
                  <a:pt x="5350090" y="128197"/>
                  <a:pt x="5351659" y="132156"/>
                  <a:pt x="5351659" y="136798"/>
                </a:cubicBezTo>
                <a:cubicBezTo>
                  <a:pt x="5351659" y="141167"/>
                  <a:pt x="5350226" y="144921"/>
                  <a:pt x="5347359" y="148061"/>
                </a:cubicBezTo>
                <a:cubicBezTo>
                  <a:pt x="5344492" y="151202"/>
                  <a:pt x="5340601" y="152772"/>
                  <a:pt x="5335686" y="152772"/>
                </a:cubicBezTo>
                <a:cubicBezTo>
                  <a:pt x="5333774" y="152772"/>
                  <a:pt x="5332273" y="152635"/>
                  <a:pt x="5331181" y="152362"/>
                </a:cubicBezTo>
                <a:cubicBezTo>
                  <a:pt x="5326812" y="154273"/>
                  <a:pt x="5323262" y="155229"/>
                  <a:pt x="5320531" y="155229"/>
                </a:cubicBezTo>
                <a:cubicBezTo>
                  <a:pt x="5318347" y="155229"/>
                  <a:pt x="5316572" y="154546"/>
                  <a:pt x="5315207" y="153181"/>
                </a:cubicBezTo>
                <a:cubicBezTo>
                  <a:pt x="5312203" y="154819"/>
                  <a:pt x="5309200" y="155639"/>
                  <a:pt x="5306196" y="155639"/>
                </a:cubicBezTo>
                <a:cubicBezTo>
                  <a:pt x="5301827" y="155639"/>
                  <a:pt x="5298005" y="154000"/>
                  <a:pt x="5294728" y="150724"/>
                </a:cubicBezTo>
                <a:lnTo>
                  <a:pt x="5293909" y="151543"/>
                </a:lnTo>
                <a:cubicBezTo>
                  <a:pt x="5295547" y="154000"/>
                  <a:pt x="5296367" y="156594"/>
                  <a:pt x="5296367" y="159325"/>
                </a:cubicBezTo>
                <a:cubicBezTo>
                  <a:pt x="5296367" y="162055"/>
                  <a:pt x="5295547" y="164376"/>
                  <a:pt x="5293909" y="166288"/>
                </a:cubicBezTo>
                <a:cubicBezTo>
                  <a:pt x="5294728" y="167926"/>
                  <a:pt x="5295138" y="169974"/>
                  <a:pt x="5295138" y="172431"/>
                </a:cubicBezTo>
                <a:cubicBezTo>
                  <a:pt x="5295138" y="174342"/>
                  <a:pt x="5294728" y="176390"/>
                  <a:pt x="5293909" y="178575"/>
                </a:cubicBezTo>
                <a:cubicBezTo>
                  <a:pt x="5296093" y="181578"/>
                  <a:pt x="5297186" y="184855"/>
                  <a:pt x="5297186" y="188405"/>
                </a:cubicBezTo>
                <a:cubicBezTo>
                  <a:pt x="5297186" y="191135"/>
                  <a:pt x="5296503" y="193866"/>
                  <a:pt x="5295138" y="196596"/>
                </a:cubicBezTo>
                <a:cubicBezTo>
                  <a:pt x="5296776" y="199327"/>
                  <a:pt x="5297596" y="202603"/>
                  <a:pt x="5297596" y="206426"/>
                </a:cubicBezTo>
                <a:cubicBezTo>
                  <a:pt x="5297596" y="212706"/>
                  <a:pt x="5296093" y="217075"/>
                  <a:pt x="5293090" y="219532"/>
                </a:cubicBezTo>
                <a:cubicBezTo>
                  <a:pt x="5295821" y="222809"/>
                  <a:pt x="5297186" y="227724"/>
                  <a:pt x="5297186" y="234277"/>
                </a:cubicBezTo>
                <a:cubicBezTo>
                  <a:pt x="5297186" y="238100"/>
                  <a:pt x="5296708" y="241922"/>
                  <a:pt x="5295752" y="245745"/>
                </a:cubicBezTo>
                <a:cubicBezTo>
                  <a:pt x="5294797" y="249568"/>
                  <a:pt x="5293909" y="252298"/>
                  <a:pt x="5293090" y="253937"/>
                </a:cubicBezTo>
                <a:cubicBezTo>
                  <a:pt x="5295821" y="258032"/>
                  <a:pt x="5297186" y="263220"/>
                  <a:pt x="5297186" y="269500"/>
                </a:cubicBezTo>
                <a:cubicBezTo>
                  <a:pt x="5297186" y="272504"/>
                  <a:pt x="5296503" y="275371"/>
                  <a:pt x="5295138" y="278102"/>
                </a:cubicBezTo>
                <a:cubicBezTo>
                  <a:pt x="5298142" y="281105"/>
                  <a:pt x="5299643" y="285610"/>
                  <a:pt x="5299643" y="291617"/>
                </a:cubicBezTo>
                <a:cubicBezTo>
                  <a:pt x="5299643" y="298171"/>
                  <a:pt x="5298278" y="303495"/>
                  <a:pt x="5295547" y="307591"/>
                </a:cubicBezTo>
                <a:cubicBezTo>
                  <a:pt x="5298278" y="311141"/>
                  <a:pt x="5299643" y="316192"/>
                  <a:pt x="5299643" y="322745"/>
                </a:cubicBezTo>
                <a:cubicBezTo>
                  <a:pt x="5299643" y="327114"/>
                  <a:pt x="5299029" y="331005"/>
                  <a:pt x="5297800" y="334418"/>
                </a:cubicBezTo>
                <a:cubicBezTo>
                  <a:pt x="5296571" y="337831"/>
                  <a:pt x="5295002" y="340084"/>
                  <a:pt x="5293090" y="341176"/>
                </a:cubicBezTo>
                <a:cubicBezTo>
                  <a:pt x="5293363" y="343087"/>
                  <a:pt x="5294046" y="345954"/>
                  <a:pt x="5295138" y="349777"/>
                </a:cubicBezTo>
                <a:cubicBezTo>
                  <a:pt x="5296503" y="355784"/>
                  <a:pt x="5297186" y="359607"/>
                  <a:pt x="5297186" y="361245"/>
                </a:cubicBezTo>
                <a:cubicBezTo>
                  <a:pt x="5297186" y="365614"/>
                  <a:pt x="5295821" y="369164"/>
                  <a:pt x="5293090" y="371894"/>
                </a:cubicBezTo>
                <a:cubicBezTo>
                  <a:pt x="5289814" y="375171"/>
                  <a:pt x="5285991" y="376809"/>
                  <a:pt x="5281622" y="376809"/>
                </a:cubicBezTo>
                <a:cubicBezTo>
                  <a:pt x="5278072" y="376809"/>
                  <a:pt x="5274864" y="375512"/>
                  <a:pt x="5271997" y="372918"/>
                </a:cubicBezTo>
                <a:cubicBezTo>
                  <a:pt x="5269130" y="370324"/>
                  <a:pt x="5267423" y="366843"/>
                  <a:pt x="5266877" y="362474"/>
                </a:cubicBezTo>
                <a:cubicBezTo>
                  <a:pt x="5265512" y="361109"/>
                  <a:pt x="5264556" y="359266"/>
                  <a:pt x="5264010" y="356945"/>
                </a:cubicBezTo>
                <a:cubicBezTo>
                  <a:pt x="5263464" y="354624"/>
                  <a:pt x="5263191" y="353190"/>
                  <a:pt x="5263191" y="352644"/>
                </a:cubicBezTo>
                <a:cubicBezTo>
                  <a:pt x="5262645" y="355102"/>
                  <a:pt x="5260597" y="357149"/>
                  <a:pt x="5257048" y="358788"/>
                </a:cubicBezTo>
                <a:cubicBezTo>
                  <a:pt x="5253498" y="360426"/>
                  <a:pt x="5249675" y="361245"/>
                  <a:pt x="5245580" y="361245"/>
                </a:cubicBezTo>
                <a:cubicBezTo>
                  <a:pt x="5243668" y="361245"/>
                  <a:pt x="5242302" y="361109"/>
                  <a:pt x="5241483" y="360836"/>
                </a:cubicBezTo>
                <a:cubicBezTo>
                  <a:pt x="5240118" y="363020"/>
                  <a:pt x="5237252" y="365204"/>
                  <a:pt x="5232883" y="367389"/>
                </a:cubicBezTo>
                <a:cubicBezTo>
                  <a:pt x="5228514" y="369573"/>
                  <a:pt x="5224691" y="370665"/>
                  <a:pt x="5221414" y="370665"/>
                </a:cubicBezTo>
                <a:cubicBezTo>
                  <a:pt x="5219776" y="370665"/>
                  <a:pt x="5218274" y="370256"/>
                  <a:pt x="5216909" y="369437"/>
                </a:cubicBezTo>
                <a:cubicBezTo>
                  <a:pt x="5214179" y="369983"/>
                  <a:pt x="5211858" y="370256"/>
                  <a:pt x="5209946" y="370256"/>
                </a:cubicBezTo>
                <a:cubicBezTo>
                  <a:pt x="5206124" y="370256"/>
                  <a:pt x="5202369" y="369573"/>
                  <a:pt x="5198683" y="368208"/>
                </a:cubicBezTo>
                <a:cubicBezTo>
                  <a:pt x="5194997" y="366843"/>
                  <a:pt x="5192198" y="365068"/>
                  <a:pt x="5190286" y="362884"/>
                </a:cubicBezTo>
                <a:cubicBezTo>
                  <a:pt x="5185645" y="363430"/>
                  <a:pt x="5181345" y="362815"/>
                  <a:pt x="5177385" y="361040"/>
                </a:cubicBezTo>
                <a:cubicBezTo>
                  <a:pt x="5173426" y="359266"/>
                  <a:pt x="5171173" y="356876"/>
                  <a:pt x="5170627" y="353873"/>
                </a:cubicBezTo>
                <a:cubicBezTo>
                  <a:pt x="5167624" y="354419"/>
                  <a:pt x="5164279" y="353190"/>
                  <a:pt x="5160592" y="350187"/>
                </a:cubicBezTo>
                <a:cubicBezTo>
                  <a:pt x="5156907" y="347183"/>
                  <a:pt x="5154927" y="343087"/>
                  <a:pt x="5154654" y="337899"/>
                </a:cubicBezTo>
                <a:cubicBezTo>
                  <a:pt x="5150558" y="335715"/>
                  <a:pt x="5147555" y="332438"/>
                  <a:pt x="5145643" y="328070"/>
                </a:cubicBezTo>
                <a:cubicBezTo>
                  <a:pt x="5143732" y="323701"/>
                  <a:pt x="5142776" y="319059"/>
                  <a:pt x="5142776" y="314144"/>
                </a:cubicBezTo>
                <a:cubicBezTo>
                  <a:pt x="5142776" y="310594"/>
                  <a:pt x="5143186" y="307864"/>
                  <a:pt x="5144005" y="305953"/>
                </a:cubicBezTo>
                <a:cubicBezTo>
                  <a:pt x="5141820" y="304041"/>
                  <a:pt x="5140045" y="300014"/>
                  <a:pt x="5138680" y="293870"/>
                </a:cubicBezTo>
                <a:cubicBezTo>
                  <a:pt x="5137315" y="287726"/>
                  <a:pt x="5136632" y="281242"/>
                  <a:pt x="5136632" y="274415"/>
                </a:cubicBezTo>
                <a:cubicBezTo>
                  <a:pt x="5136632" y="266224"/>
                  <a:pt x="5137588" y="260217"/>
                  <a:pt x="5139499" y="256394"/>
                </a:cubicBezTo>
                <a:cubicBezTo>
                  <a:pt x="5138134" y="253664"/>
                  <a:pt x="5137451" y="250523"/>
                  <a:pt x="5137451" y="246974"/>
                </a:cubicBezTo>
                <a:cubicBezTo>
                  <a:pt x="5137451" y="243970"/>
                  <a:pt x="5137930" y="241103"/>
                  <a:pt x="5138885" y="238373"/>
                </a:cubicBezTo>
                <a:cubicBezTo>
                  <a:pt x="5139841" y="235642"/>
                  <a:pt x="5141274" y="233458"/>
                  <a:pt x="5143186" y="231820"/>
                </a:cubicBezTo>
                <a:cubicBezTo>
                  <a:pt x="5142367" y="230454"/>
                  <a:pt x="5141957" y="229226"/>
                  <a:pt x="5141957" y="228133"/>
                </a:cubicBezTo>
                <a:cubicBezTo>
                  <a:pt x="5141957" y="226222"/>
                  <a:pt x="5142639" y="224174"/>
                  <a:pt x="5144005" y="221990"/>
                </a:cubicBezTo>
                <a:cubicBezTo>
                  <a:pt x="5145370" y="219805"/>
                  <a:pt x="5146872" y="218167"/>
                  <a:pt x="5148510" y="217075"/>
                </a:cubicBezTo>
                <a:cubicBezTo>
                  <a:pt x="5148237" y="212706"/>
                  <a:pt x="5149398" y="208679"/>
                  <a:pt x="5151992" y="204992"/>
                </a:cubicBezTo>
                <a:cubicBezTo>
                  <a:pt x="5154585" y="201306"/>
                  <a:pt x="5157248" y="199054"/>
                  <a:pt x="5159978" y="198234"/>
                </a:cubicBezTo>
                <a:cubicBezTo>
                  <a:pt x="5159705" y="195504"/>
                  <a:pt x="5160661" y="192227"/>
                  <a:pt x="5162845" y="188405"/>
                </a:cubicBezTo>
                <a:cubicBezTo>
                  <a:pt x="5165029" y="184582"/>
                  <a:pt x="5167965" y="181442"/>
                  <a:pt x="5171651" y="178984"/>
                </a:cubicBezTo>
                <a:cubicBezTo>
                  <a:pt x="5175337" y="176527"/>
                  <a:pt x="5179092" y="175435"/>
                  <a:pt x="5182914" y="175708"/>
                </a:cubicBezTo>
                <a:cubicBezTo>
                  <a:pt x="5188375" y="168062"/>
                  <a:pt x="5195884" y="164240"/>
                  <a:pt x="5205441" y="164240"/>
                </a:cubicBezTo>
                <a:cubicBezTo>
                  <a:pt x="5209537" y="164240"/>
                  <a:pt x="5212677" y="164786"/>
                  <a:pt x="5214861" y="165878"/>
                </a:cubicBezTo>
                <a:cubicBezTo>
                  <a:pt x="5217864" y="164513"/>
                  <a:pt x="5221551" y="163830"/>
                  <a:pt x="5225920" y="163830"/>
                </a:cubicBezTo>
                <a:cubicBezTo>
                  <a:pt x="5230289" y="163830"/>
                  <a:pt x="5235067" y="164922"/>
                  <a:pt x="5240255" y="167107"/>
                </a:cubicBezTo>
                <a:cubicBezTo>
                  <a:pt x="5241893" y="166288"/>
                  <a:pt x="5243941" y="165878"/>
                  <a:pt x="5246399" y="165878"/>
                </a:cubicBezTo>
                <a:cubicBezTo>
                  <a:pt x="5249129" y="165878"/>
                  <a:pt x="5251791" y="166356"/>
                  <a:pt x="5254385" y="167311"/>
                </a:cubicBezTo>
                <a:cubicBezTo>
                  <a:pt x="5256979" y="168267"/>
                  <a:pt x="5258686" y="169564"/>
                  <a:pt x="5259505" y="171202"/>
                </a:cubicBezTo>
                <a:cubicBezTo>
                  <a:pt x="5259232" y="170110"/>
                  <a:pt x="5259095" y="168472"/>
                  <a:pt x="5259095" y="166288"/>
                </a:cubicBezTo>
                <a:cubicBezTo>
                  <a:pt x="5259095" y="162192"/>
                  <a:pt x="5260187" y="158506"/>
                  <a:pt x="5262372" y="155229"/>
                </a:cubicBezTo>
                <a:cubicBezTo>
                  <a:pt x="5259095" y="155229"/>
                  <a:pt x="5256092" y="154546"/>
                  <a:pt x="5253361" y="153181"/>
                </a:cubicBezTo>
                <a:cubicBezTo>
                  <a:pt x="5250630" y="154546"/>
                  <a:pt x="5247764" y="155229"/>
                  <a:pt x="5244760" y="155229"/>
                </a:cubicBezTo>
                <a:cubicBezTo>
                  <a:pt x="5241211" y="155229"/>
                  <a:pt x="5238207" y="154410"/>
                  <a:pt x="5235749" y="152772"/>
                </a:cubicBezTo>
                <a:cubicBezTo>
                  <a:pt x="5234111" y="153045"/>
                  <a:pt x="5231927" y="153181"/>
                  <a:pt x="5229196" y="153181"/>
                </a:cubicBezTo>
                <a:cubicBezTo>
                  <a:pt x="5222370" y="153181"/>
                  <a:pt x="5217251" y="151816"/>
                  <a:pt x="5213837" y="149085"/>
                </a:cubicBezTo>
                <a:cubicBezTo>
                  <a:pt x="5210424" y="146355"/>
                  <a:pt x="5208717" y="143078"/>
                  <a:pt x="5208717" y="139256"/>
                </a:cubicBezTo>
                <a:cubicBezTo>
                  <a:pt x="5208717" y="135160"/>
                  <a:pt x="5210492" y="131474"/>
                  <a:pt x="5214042" y="128197"/>
                </a:cubicBezTo>
                <a:cubicBezTo>
                  <a:pt x="5217592" y="124920"/>
                  <a:pt x="5222097" y="123146"/>
                  <a:pt x="5227558" y="122873"/>
                </a:cubicBezTo>
                <a:cubicBezTo>
                  <a:pt x="5230835" y="121507"/>
                  <a:pt x="5233702" y="120825"/>
                  <a:pt x="5236159" y="120825"/>
                </a:cubicBezTo>
                <a:cubicBezTo>
                  <a:pt x="5239163" y="120825"/>
                  <a:pt x="5241757" y="121507"/>
                  <a:pt x="5243941" y="122873"/>
                </a:cubicBezTo>
                <a:cubicBezTo>
                  <a:pt x="5246671" y="120961"/>
                  <a:pt x="5249811" y="120006"/>
                  <a:pt x="5253361" y="120006"/>
                </a:cubicBezTo>
                <a:cubicBezTo>
                  <a:pt x="5255273" y="120006"/>
                  <a:pt x="5256638" y="120142"/>
                  <a:pt x="5257457" y="120415"/>
                </a:cubicBezTo>
                <a:cubicBezTo>
                  <a:pt x="5256911" y="119323"/>
                  <a:pt x="5256638" y="117548"/>
                  <a:pt x="5256638" y="115091"/>
                </a:cubicBezTo>
                <a:cubicBezTo>
                  <a:pt x="5256638" y="112087"/>
                  <a:pt x="5257457" y="109220"/>
                  <a:pt x="5259095" y="106490"/>
                </a:cubicBezTo>
                <a:cubicBezTo>
                  <a:pt x="5257184" y="102667"/>
                  <a:pt x="5256228" y="98708"/>
                  <a:pt x="5256228" y="94612"/>
                </a:cubicBezTo>
                <a:cubicBezTo>
                  <a:pt x="5256228" y="89151"/>
                  <a:pt x="5257798" y="84236"/>
                  <a:pt x="5260939" y="79867"/>
                </a:cubicBezTo>
                <a:cubicBezTo>
                  <a:pt x="5264078" y="75498"/>
                  <a:pt x="5268379" y="73314"/>
                  <a:pt x="5273840" y="73314"/>
                </a:cubicBezTo>
                <a:close/>
                <a:moveTo>
                  <a:pt x="3997490" y="73314"/>
                </a:moveTo>
                <a:cubicBezTo>
                  <a:pt x="4002132" y="73314"/>
                  <a:pt x="4006160" y="75021"/>
                  <a:pt x="4009573" y="78434"/>
                </a:cubicBezTo>
                <a:cubicBezTo>
                  <a:pt x="4012986" y="81847"/>
                  <a:pt x="4014692" y="85738"/>
                  <a:pt x="4014692" y="90107"/>
                </a:cubicBezTo>
                <a:cubicBezTo>
                  <a:pt x="4014692" y="91745"/>
                  <a:pt x="4014556" y="92974"/>
                  <a:pt x="4014283" y="93793"/>
                </a:cubicBezTo>
                <a:cubicBezTo>
                  <a:pt x="4018379" y="97069"/>
                  <a:pt x="4020426" y="101575"/>
                  <a:pt x="4020426" y="107309"/>
                </a:cubicBezTo>
                <a:cubicBezTo>
                  <a:pt x="4020426" y="110312"/>
                  <a:pt x="4019471" y="113452"/>
                  <a:pt x="4017559" y="116729"/>
                </a:cubicBezTo>
                <a:lnTo>
                  <a:pt x="4017969" y="117548"/>
                </a:lnTo>
                <a:cubicBezTo>
                  <a:pt x="4022338" y="118094"/>
                  <a:pt x="4026297" y="119186"/>
                  <a:pt x="4029846" y="120825"/>
                </a:cubicBezTo>
                <a:cubicBezTo>
                  <a:pt x="4032031" y="119459"/>
                  <a:pt x="4034898" y="118777"/>
                  <a:pt x="4038448" y="118777"/>
                </a:cubicBezTo>
                <a:cubicBezTo>
                  <a:pt x="4041997" y="118777"/>
                  <a:pt x="4044864" y="119732"/>
                  <a:pt x="4047049" y="121644"/>
                </a:cubicBezTo>
                <a:cubicBezTo>
                  <a:pt x="4050325" y="120552"/>
                  <a:pt x="4053739" y="120006"/>
                  <a:pt x="4057288" y="120006"/>
                </a:cubicBezTo>
                <a:cubicBezTo>
                  <a:pt x="4063022" y="120006"/>
                  <a:pt x="4067460" y="121644"/>
                  <a:pt x="4070599" y="124920"/>
                </a:cubicBezTo>
                <a:cubicBezTo>
                  <a:pt x="4073739" y="128197"/>
                  <a:pt x="4075309" y="132156"/>
                  <a:pt x="4075309" y="136798"/>
                </a:cubicBezTo>
                <a:cubicBezTo>
                  <a:pt x="4075309" y="141167"/>
                  <a:pt x="4073876" y="144921"/>
                  <a:pt x="4071009" y="148061"/>
                </a:cubicBezTo>
                <a:cubicBezTo>
                  <a:pt x="4068142" y="151202"/>
                  <a:pt x="4064251" y="152772"/>
                  <a:pt x="4059336" y="152772"/>
                </a:cubicBezTo>
                <a:cubicBezTo>
                  <a:pt x="4057425" y="152772"/>
                  <a:pt x="4055923" y="152635"/>
                  <a:pt x="4054831" y="152362"/>
                </a:cubicBezTo>
                <a:cubicBezTo>
                  <a:pt x="4050462" y="154273"/>
                  <a:pt x="4046912" y="155229"/>
                  <a:pt x="4044182" y="155229"/>
                </a:cubicBezTo>
                <a:cubicBezTo>
                  <a:pt x="4041997" y="155229"/>
                  <a:pt x="4040223" y="154546"/>
                  <a:pt x="4038857" y="153181"/>
                </a:cubicBezTo>
                <a:cubicBezTo>
                  <a:pt x="4035854" y="154819"/>
                  <a:pt x="4032850" y="155639"/>
                  <a:pt x="4029846" y="155639"/>
                </a:cubicBezTo>
                <a:cubicBezTo>
                  <a:pt x="4025478" y="155639"/>
                  <a:pt x="4021655" y="154000"/>
                  <a:pt x="4018379" y="150724"/>
                </a:cubicBezTo>
                <a:lnTo>
                  <a:pt x="4017559" y="151543"/>
                </a:lnTo>
                <a:cubicBezTo>
                  <a:pt x="4019198" y="154000"/>
                  <a:pt x="4020017" y="156594"/>
                  <a:pt x="4020017" y="159325"/>
                </a:cubicBezTo>
                <a:cubicBezTo>
                  <a:pt x="4020017" y="162055"/>
                  <a:pt x="4019198" y="164376"/>
                  <a:pt x="4017559" y="166288"/>
                </a:cubicBezTo>
                <a:cubicBezTo>
                  <a:pt x="4018379" y="167926"/>
                  <a:pt x="4018788" y="169974"/>
                  <a:pt x="4018788" y="172431"/>
                </a:cubicBezTo>
                <a:cubicBezTo>
                  <a:pt x="4018788" y="174342"/>
                  <a:pt x="4018379" y="176390"/>
                  <a:pt x="4017559" y="178575"/>
                </a:cubicBezTo>
                <a:cubicBezTo>
                  <a:pt x="4019744" y="181578"/>
                  <a:pt x="4020836" y="184855"/>
                  <a:pt x="4020836" y="188405"/>
                </a:cubicBezTo>
                <a:cubicBezTo>
                  <a:pt x="4020836" y="191135"/>
                  <a:pt x="4020153" y="193866"/>
                  <a:pt x="4018788" y="196596"/>
                </a:cubicBezTo>
                <a:cubicBezTo>
                  <a:pt x="4020426" y="199327"/>
                  <a:pt x="4021246" y="202603"/>
                  <a:pt x="4021246" y="206426"/>
                </a:cubicBezTo>
                <a:cubicBezTo>
                  <a:pt x="4021246" y="212706"/>
                  <a:pt x="4019744" y="217075"/>
                  <a:pt x="4016740" y="219532"/>
                </a:cubicBezTo>
                <a:cubicBezTo>
                  <a:pt x="4019471" y="222809"/>
                  <a:pt x="4020836" y="227724"/>
                  <a:pt x="4020836" y="234277"/>
                </a:cubicBezTo>
                <a:cubicBezTo>
                  <a:pt x="4020836" y="238100"/>
                  <a:pt x="4020358" y="241922"/>
                  <a:pt x="4019402" y="245745"/>
                </a:cubicBezTo>
                <a:cubicBezTo>
                  <a:pt x="4018447" y="249568"/>
                  <a:pt x="4017559" y="252298"/>
                  <a:pt x="4016740" y="253937"/>
                </a:cubicBezTo>
                <a:cubicBezTo>
                  <a:pt x="4019471" y="258032"/>
                  <a:pt x="4020836" y="263220"/>
                  <a:pt x="4020836" y="269500"/>
                </a:cubicBezTo>
                <a:cubicBezTo>
                  <a:pt x="4020836" y="272504"/>
                  <a:pt x="4020153" y="275371"/>
                  <a:pt x="4018788" y="278102"/>
                </a:cubicBezTo>
                <a:cubicBezTo>
                  <a:pt x="4021792" y="281105"/>
                  <a:pt x="4023293" y="285610"/>
                  <a:pt x="4023293" y="291617"/>
                </a:cubicBezTo>
                <a:cubicBezTo>
                  <a:pt x="4023293" y="298171"/>
                  <a:pt x="4021928" y="303495"/>
                  <a:pt x="4019198" y="307591"/>
                </a:cubicBezTo>
                <a:cubicBezTo>
                  <a:pt x="4021928" y="311141"/>
                  <a:pt x="4023293" y="316192"/>
                  <a:pt x="4023293" y="322745"/>
                </a:cubicBezTo>
                <a:cubicBezTo>
                  <a:pt x="4023293" y="327114"/>
                  <a:pt x="4022679" y="331005"/>
                  <a:pt x="4021450" y="334418"/>
                </a:cubicBezTo>
                <a:cubicBezTo>
                  <a:pt x="4020221" y="337831"/>
                  <a:pt x="4018651" y="340084"/>
                  <a:pt x="4016740" y="341176"/>
                </a:cubicBezTo>
                <a:cubicBezTo>
                  <a:pt x="4017013" y="343087"/>
                  <a:pt x="4017696" y="345954"/>
                  <a:pt x="4018788" y="349777"/>
                </a:cubicBezTo>
                <a:cubicBezTo>
                  <a:pt x="4020153" y="355784"/>
                  <a:pt x="4020836" y="359607"/>
                  <a:pt x="4020836" y="361245"/>
                </a:cubicBezTo>
                <a:cubicBezTo>
                  <a:pt x="4020836" y="365614"/>
                  <a:pt x="4019471" y="369164"/>
                  <a:pt x="4016740" y="371894"/>
                </a:cubicBezTo>
                <a:cubicBezTo>
                  <a:pt x="4013463" y="375171"/>
                  <a:pt x="4009641" y="376809"/>
                  <a:pt x="4005272" y="376809"/>
                </a:cubicBezTo>
                <a:cubicBezTo>
                  <a:pt x="4001723" y="376809"/>
                  <a:pt x="3998514" y="375512"/>
                  <a:pt x="3995647" y="372918"/>
                </a:cubicBezTo>
                <a:cubicBezTo>
                  <a:pt x="3992780" y="370324"/>
                  <a:pt x="3991074" y="366843"/>
                  <a:pt x="3990527" y="362474"/>
                </a:cubicBezTo>
                <a:cubicBezTo>
                  <a:pt x="3989162" y="361109"/>
                  <a:pt x="3988207" y="359266"/>
                  <a:pt x="3987660" y="356945"/>
                </a:cubicBezTo>
                <a:cubicBezTo>
                  <a:pt x="3987114" y="354624"/>
                  <a:pt x="3986841" y="353190"/>
                  <a:pt x="3986841" y="352644"/>
                </a:cubicBezTo>
                <a:cubicBezTo>
                  <a:pt x="3986295" y="355102"/>
                  <a:pt x="3984247" y="357149"/>
                  <a:pt x="3980697" y="358788"/>
                </a:cubicBezTo>
                <a:cubicBezTo>
                  <a:pt x="3977148" y="360426"/>
                  <a:pt x="3973325" y="361245"/>
                  <a:pt x="3969229" y="361245"/>
                </a:cubicBezTo>
                <a:cubicBezTo>
                  <a:pt x="3967318" y="361245"/>
                  <a:pt x="3965953" y="361109"/>
                  <a:pt x="3965134" y="360836"/>
                </a:cubicBezTo>
                <a:cubicBezTo>
                  <a:pt x="3963768" y="363020"/>
                  <a:pt x="3960902" y="365204"/>
                  <a:pt x="3956533" y="367389"/>
                </a:cubicBezTo>
                <a:cubicBezTo>
                  <a:pt x="3952164" y="369573"/>
                  <a:pt x="3948341" y="370665"/>
                  <a:pt x="3945064" y="370665"/>
                </a:cubicBezTo>
                <a:cubicBezTo>
                  <a:pt x="3943426" y="370665"/>
                  <a:pt x="3941925" y="370256"/>
                  <a:pt x="3940559" y="369437"/>
                </a:cubicBezTo>
                <a:cubicBezTo>
                  <a:pt x="3937829" y="369983"/>
                  <a:pt x="3935508" y="370256"/>
                  <a:pt x="3933596" y="370256"/>
                </a:cubicBezTo>
                <a:cubicBezTo>
                  <a:pt x="3929774" y="370256"/>
                  <a:pt x="3926019" y="369573"/>
                  <a:pt x="3922333" y="368208"/>
                </a:cubicBezTo>
                <a:cubicBezTo>
                  <a:pt x="3918647" y="366843"/>
                  <a:pt x="3915848" y="365068"/>
                  <a:pt x="3913937" y="362884"/>
                </a:cubicBezTo>
                <a:cubicBezTo>
                  <a:pt x="3909295" y="363430"/>
                  <a:pt x="3904994" y="362815"/>
                  <a:pt x="3901035" y="361040"/>
                </a:cubicBezTo>
                <a:cubicBezTo>
                  <a:pt x="3897076" y="359266"/>
                  <a:pt x="3894824" y="356876"/>
                  <a:pt x="3894277" y="353873"/>
                </a:cubicBezTo>
                <a:cubicBezTo>
                  <a:pt x="3891274" y="354419"/>
                  <a:pt x="3887929" y="353190"/>
                  <a:pt x="3884243" y="350187"/>
                </a:cubicBezTo>
                <a:cubicBezTo>
                  <a:pt x="3880556" y="347183"/>
                  <a:pt x="3878577" y="343087"/>
                  <a:pt x="3878304" y="337899"/>
                </a:cubicBezTo>
                <a:cubicBezTo>
                  <a:pt x="3874208" y="335715"/>
                  <a:pt x="3871205" y="332438"/>
                  <a:pt x="3869293" y="328070"/>
                </a:cubicBezTo>
                <a:cubicBezTo>
                  <a:pt x="3867382" y="323701"/>
                  <a:pt x="3866426" y="319059"/>
                  <a:pt x="3866426" y="314144"/>
                </a:cubicBezTo>
                <a:cubicBezTo>
                  <a:pt x="3866426" y="310594"/>
                  <a:pt x="3866836" y="307864"/>
                  <a:pt x="3867655" y="305953"/>
                </a:cubicBezTo>
                <a:cubicBezTo>
                  <a:pt x="3865471" y="304041"/>
                  <a:pt x="3863696" y="300014"/>
                  <a:pt x="3862330" y="293870"/>
                </a:cubicBezTo>
                <a:cubicBezTo>
                  <a:pt x="3860965" y="287726"/>
                  <a:pt x="3860282" y="281242"/>
                  <a:pt x="3860282" y="274415"/>
                </a:cubicBezTo>
                <a:cubicBezTo>
                  <a:pt x="3860282" y="266224"/>
                  <a:pt x="3861238" y="260217"/>
                  <a:pt x="3863150" y="256394"/>
                </a:cubicBezTo>
                <a:cubicBezTo>
                  <a:pt x="3861784" y="253664"/>
                  <a:pt x="3861101" y="250523"/>
                  <a:pt x="3861101" y="246974"/>
                </a:cubicBezTo>
                <a:cubicBezTo>
                  <a:pt x="3861101" y="243970"/>
                  <a:pt x="3861580" y="241103"/>
                  <a:pt x="3862535" y="238373"/>
                </a:cubicBezTo>
                <a:cubicBezTo>
                  <a:pt x="3863491" y="235642"/>
                  <a:pt x="3864925" y="233458"/>
                  <a:pt x="3866836" y="231820"/>
                </a:cubicBezTo>
                <a:cubicBezTo>
                  <a:pt x="3866017" y="230454"/>
                  <a:pt x="3865607" y="229226"/>
                  <a:pt x="3865607" y="228133"/>
                </a:cubicBezTo>
                <a:cubicBezTo>
                  <a:pt x="3865607" y="226222"/>
                  <a:pt x="3866290" y="224174"/>
                  <a:pt x="3867655" y="221990"/>
                </a:cubicBezTo>
                <a:cubicBezTo>
                  <a:pt x="3869020" y="219805"/>
                  <a:pt x="3870522" y="218167"/>
                  <a:pt x="3872160" y="217075"/>
                </a:cubicBezTo>
                <a:cubicBezTo>
                  <a:pt x="3871887" y="212706"/>
                  <a:pt x="3873048" y="208679"/>
                  <a:pt x="3875642" y="204992"/>
                </a:cubicBezTo>
                <a:cubicBezTo>
                  <a:pt x="3878236" y="201306"/>
                  <a:pt x="3880898" y="199054"/>
                  <a:pt x="3883628" y="198234"/>
                </a:cubicBezTo>
                <a:cubicBezTo>
                  <a:pt x="3883355" y="195504"/>
                  <a:pt x="3884311" y="192227"/>
                  <a:pt x="3886495" y="188405"/>
                </a:cubicBezTo>
                <a:cubicBezTo>
                  <a:pt x="3888680" y="184582"/>
                  <a:pt x="3891615" y="181442"/>
                  <a:pt x="3895301" y="178984"/>
                </a:cubicBezTo>
                <a:cubicBezTo>
                  <a:pt x="3898987" y="176527"/>
                  <a:pt x="3902742" y="175435"/>
                  <a:pt x="3906564" y="175708"/>
                </a:cubicBezTo>
                <a:cubicBezTo>
                  <a:pt x="3912026" y="168062"/>
                  <a:pt x="3919535" y="164240"/>
                  <a:pt x="3929091" y="164240"/>
                </a:cubicBezTo>
                <a:cubicBezTo>
                  <a:pt x="3933187" y="164240"/>
                  <a:pt x="3936327" y="164786"/>
                  <a:pt x="3938511" y="165878"/>
                </a:cubicBezTo>
                <a:cubicBezTo>
                  <a:pt x="3941515" y="164513"/>
                  <a:pt x="3945201" y="163830"/>
                  <a:pt x="3949570" y="163830"/>
                </a:cubicBezTo>
                <a:cubicBezTo>
                  <a:pt x="3953939" y="163830"/>
                  <a:pt x="3958717" y="164922"/>
                  <a:pt x="3963905" y="167107"/>
                </a:cubicBezTo>
                <a:cubicBezTo>
                  <a:pt x="3965543" y="166288"/>
                  <a:pt x="3967591" y="165878"/>
                  <a:pt x="3970049" y="165878"/>
                </a:cubicBezTo>
                <a:cubicBezTo>
                  <a:pt x="3972779" y="165878"/>
                  <a:pt x="3975441" y="166356"/>
                  <a:pt x="3978035" y="167311"/>
                </a:cubicBezTo>
                <a:cubicBezTo>
                  <a:pt x="3980630" y="168267"/>
                  <a:pt x="3982336" y="169564"/>
                  <a:pt x="3983155" y="171202"/>
                </a:cubicBezTo>
                <a:cubicBezTo>
                  <a:pt x="3982882" y="170110"/>
                  <a:pt x="3982746" y="168472"/>
                  <a:pt x="3982746" y="166288"/>
                </a:cubicBezTo>
                <a:cubicBezTo>
                  <a:pt x="3982746" y="162192"/>
                  <a:pt x="3983838" y="158506"/>
                  <a:pt x="3986022" y="155229"/>
                </a:cubicBezTo>
                <a:cubicBezTo>
                  <a:pt x="3982746" y="155229"/>
                  <a:pt x="3979742" y="154546"/>
                  <a:pt x="3977011" y="153181"/>
                </a:cubicBezTo>
                <a:cubicBezTo>
                  <a:pt x="3974281" y="154546"/>
                  <a:pt x="3971414" y="155229"/>
                  <a:pt x="3968410" y="155229"/>
                </a:cubicBezTo>
                <a:cubicBezTo>
                  <a:pt x="3964861" y="155229"/>
                  <a:pt x="3961857" y="154410"/>
                  <a:pt x="3959400" y="152772"/>
                </a:cubicBezTo>
                <a:cubicBezTo>
                  <a:pt x="3957761" y="153045"/>
                  <a:pt x="3955577" y="153181"/>
                  <a:pt x="3952846" y="153181"/>
                </a:cubicBezTo>
                <a:cubicBezTo>
                  <a:pt x="3946020" y="153181"/>
                  <a:pt x="3940901" y="151816"/>
                  <a:pt x="3937487" y="149085"/>
                </a:cubicBezTo>
                <a:cubicBezTo>
                  <a:pt x="3934074" y="146355"/>
                  <a:pt x="3932368" y="143078"/>
                  <a:pt x="3932368" y="139256"/>
                </a:cubicBezTo>
                <a:cubicBezTo>
                  <a:pt x="3932368" y="135160"/>
                  <a:pt x="3934143" y="131474"/>
                  <a:pt x="3937692" y="128197"/>
                </a:cubicBezTo>
                <a:cubicBezTo>
                  <a:pt x="3941242" y="124920"/>
                  <a:pt x="3945747" y="123146"/>
                  <a:pt x="3951208" y="122873"/>
                </a:cubicBezTo>
                <a:cubicBezTo>
                  <a:pt x="3954485" y="121507"/>
                  <a:pt x="3957352" y="120825"/>
                  <a:pt x="3959809" y="120825"/>
                </a:cubicBezTo>
                <a:cubicBezTo>
                  <a:pt x="3962813" y="120825"/>
                  <a:pt x="3965407" y="121507"/>
                  <a:pt x="3967591" y="122873"/>
                </a:cubicBezTo>
                <a:cubicBezTo>
                  <a:pt x="3970322" y="120961"/>
                  <a:pt x="3973462" y="120006"/>
                  <a:pt x="3977011" y="120006"/>
                </a:cubicBezTo>
                <a:cubicBezTo>
                  <a:pt x="3978923" y="120006"/>
                  <a:pt x="3980288" y="120142"/>
                  <a:pt x="3981107" y="120415"/>
                </a:cubicBezTo>
                <a:cubicBezTo>
                  <a:pt x="3980561" y="119323"/>
                  <a:pt x="3980288" y="117548"/>
                  <a:pt x="3980288" y="115091"/>
                </a:cubicBezTo>
                <a:cubicBezTo>
                  <a:pt x="3980288" y="112087"/>
                  <a:pt x="3981107" y="109220"/>
                  <a:pt x="3982746" y="106490"/>
                </a:cubicBezTo>
                <a:cubicBezTo>
                  <a:pt x="3980834" y="102667"/>
                  <a:pt x="3979878" y="98708"/>
                  <a:pt x="3979878" y="94612"/>
                </a:cubicBezTo>
                <a:cubicBezTo>
                  <a:pt x="3979878" y="89151"/>
                  <a:pt x="3981449" y="84236"/>
                  <a:pt x="3984588" y="79867"/>
                </a:cubicBezTo>
                <a:cubicBezTo>
                  <a:pt x="3987729" y="75498"/>
                  <a:pt x="3992029" y="73314"/>
                  <a:pt x="3997490" y="73314"/>
                </a:cubicBezTo>
                <a:close/>
                <a:moveTo>
                  <a:pt x="1727159" y="72085"/>
                </a:moveTo>
                <a:cubicBezTo>
                  <a:pt x="1730982" y="72085"/>
                  <a:pt x="1734395" y="73451"/>
                  <a:pt x="1737398" y="76181"/>
                </a:cubicBezTo>
                <a:cubicBezTo>
                  <a:pt x="1740402" y="78912"/>
                  <a:pt x="1741904" y="82325"/>
                  <a:pt x="1741904" y="86420"/>
                </a:cubicBezTo>
                <a:cubicBezTo>
                  <a:pt x="1741904" y="87240"/>
                  <a:pt x="1741631" y="88741"/>
                  <a:pt x="1741085" y="90926"/>
                </a:cubicBezTo>
                <a:cubicBezTo>
                  <a:pt x="1741631" y="104851"/>
                  <a:pt x="1734532" y="113998"/>
                  <a:pt x="1719787" y="118367"/>
                </a:cubicBezTo>
                <a:cubicBezTo>
                  <a:pt x="1717056" y="120552"/>
                  <a:pt x="1713302" y="122326"/>
                  <a:pt x="1708524" y="123692"/>
                </a:cubicBezTo>
                <a:cubicBezTo>
                  <a:pt x="1703745" y="125057"/>
                  <a:pt x="1698899" y="125740"/>
                  <a:pt x="1693984" y="125740"/>
                </a:cubicBezTo>
                <a:cubicBezTo>
                  <a:pt x="1689341" y="125740"/>
                  <a:pt x="1685792" y="125194"/>
                  <a:pt x="1683334" y="124101"/>
                </a:cubicBezTo>
                <a:cubicBezTo>
                  <a:pt x="1680331" y="124374"/>
                  <a:pt x="1677533" y="123760"/>
                  <a:pt x="1674939" y="122258"/>
                </a:cubicBezTo>
                <a:cubicBezTo>
                  <a:pt x="1672345" y="120756"/>
                  <a:pt x="1670774" y="118913"/>
                  <a:pt x="1670228" y="116729"/>
                </a:cubicBezTo>
                <a:cubicBezTo>
                  <a:pt x="1668863" y="117002"/>
                  <a:pt x="1666747" y="116319"/>
                  <a:pt x="1663880" y="114681"/>
                </a:cubicBezTo>
                <a:cubicBezTo>
                  <a:pt x="1661013" y="113043"/>
                  <a:pt x="1659170" y="111404"/>
                  <a:pt x="1658351" y="109766"/>
                </a:cubicBezTo>
                <a:cubicBezTo>
                  <a:pt x="1657532" y="110039"/>
                  <a:pt x="1656166" y="110176"/>
                  <a:pt x="1654255" y="110176"/>
                </a:cubicBezTo>
                <a:cubicBezTo>
                  <a:pt x="1652070" y="110176"/>
                  <a:pt x="1650568" y="109630"/>
                  <a:pt x="1649750" y="108537"/>
                </a:cubicBezTo>
                <a:cubicBezTo>
                  <a:pt x="1648657" y="109630"/>
                  <a:pt x="1647019" y="110449"/>
                  <a:pt x="1644834" y="110995"/>
                </a:cubicBezTo>
                <a:cubicBezTo>
                  <a:pt x="1642650" y="111541"/>
                  <a:pt x="1640875" y="111404"/>
                  <a:pt x="1639510" y="110585"/>
                </a:cubicBezTo>
                <a:cubicBezTo>
                  <a:pt x="1639783" y="111951"/>
                  <a:pt x="1638896" y="113657"/>
                  <a:pt x="1636848" y="115705"/>
                </a:cubicBezTo>
                <a:cubicBezTo>
                  <a:pt x="1634800" y="117753"/>
                  <a:pt x="1632957" y="119050"/>
                  <a:pt x="1631318" y="119596"/>
                </a:cubicBezTo>
                <a:cubicBezTo>
                  <a:pt x="1630499" y="122873"/>
                  <a:pt x="1628793" y="125398"/>
                  <a:pt x="1626199" y="127173"/>
                </a:cubicBezTo>
                <a:cubicBezTo>
                  <a:pt x="1623605" y="128948"/>
                  <a:pt x="1620806" y="129835"/>
                  <a:pt x="1617803" y="129835"/>
                </a:cubicBezTo>
                <a:cubicBezTo>
                  <a:pt x="1614799" y="129835"/>
                  <a:pt x="1612069" y="129016"/>
                  <a:pt x="1609611" y="127378"/>
                </a:cubicBezTo>
                <a:cubicBezTo>
                  <a:pt x="1605789" y="124374"/>
                  <a:pt x="1603877" y="120825"/>
                  <a:pt x="1603877" y="116729"/>
                </a:cubicBezTo>
                <a:cubicBezTo>
                  <a:pt x="1603877" y="113179"/>
                  <a:pt x="1605379" y="109630"/>
                  <a:pt x="1608383" y="106080"/>
                </a:cubicBezTo>
                <a:cubicBezTo>
                  <a:pt x="1609201" y="97342"/>
                  <a:pt x="1613980" y="91335"/>
                  <a:pt x="1622718" y="88059"/>
                </a:cubicBezTo>
                <a:cubicBezTo>
                  <a:pt x="1623810" y="86693"/>
                  <a:pt x="1626199" y="85328"/>
                  <a:pt x="1629885" y="83963"/>
                </a:cubicBezTo>
                <a:cubicBezTo>
                  <a:pt x="1633572" y="82598"/>
                  <a:pt x="1636779" y="81779"/>
                  <a:pt x="1639510" y="81505"/>
                </a:cubicBezTo>
                <a:cubicBezTo>
                  <a:pt x="1640329" y="80959"/>
                  <a:pt x="1641967" y="80686"/>
                  <a:pt x="1644425" y="80686"/>
                </a:cubicBezTo>
                <a:cubicBezTo>
                  <a:pt x="1647702" y="80686"/>
                  <a:pt x="1650979" y="81301"/>
                  <a:pt x="1654255" y="82529"/>
                </a:cubicBezTo>
                <a:cubicBezTo>
                  <a:pt x="1657532" y="83758"/>
                  <a:pt x="1659306" y="85328"/>
                  <a:pt x="1659580" y="87240"/>
                </a:cubicBezTo>
                <a:cubicBezTo>
                  <a:pt x="1661218" y="86693"/>
                  <a:pt x="1662719" y="86420"/>
                  <a:pt x="1664085" y="86420"/>
                </a:cubicBezTo>
                <a:cubicBezTo>
                  <a:pt x="1666542" y="86420"/>
                  <a:pt x="1668726" y="86966"/>
                  <a:pt x="1670638" y="88059"/>
                </a:cubicBezTo>
                <a:cubicBezTo>
                  <a:pt x="1672549" y="89151"/>
                  <a:pt x="1673914" y="90653"/>
                  <a:pt x="1674734" y="92564"/>
                </a:cubicBezTo>
                <a:cubicBezTo>
                  <a:pt x="1679375" y="92291"/>
                  <a:pt x="1685519" y="94339"/>
                  <a:pt x="1693164" y="98708"/>
                </a:cubicBezTo>
                <a:cubicBezTo>
                  <a:pt x="1694803" y="96523"/>
                  <a:pt x="1697670" y="94612"/>
                  <a:pt x="1701765" y="92974"/>
                </a:cubicBezTo>
                <a:cubicBezTo>
                  <a:pt x="1705861" y="91335"/>
                  <a:pt x="1709002" y="90789"/>
                  <a:pt x="1711186" y="91335"/>
                </a:cubicBezTo>
                <a:cubicBezTo>
                  <a:pt x="1711186" y="85874"/>
                  <a:pt x="1713234" y="80959"/>
                  <a:pt x="1717329" y="76591"/>
                </a:cubicBezTo>
                <a:cubicBezTo>
                  <a:pt x="1720060" y="73587"/>
                  <a:pt x="1723336" y="72085"/>
                  <a:pt x="1727159" y="72085"/>
                </a:cubicBezTo>
                <a:close/>
                <a:moveTo>
                  <a:pt x="4240225" y="69218"/>
                </a:moveTo>
                <a:cubicBezTo>
                  <a:pt x="4249236" y="69218"/>
                  <a:pt x="4254015" y="73997"/>
                  <a:pt x="4254560" y="83553"/>
                </a:cubicBezTo>
                <a:cubicBezTo>
                  <a:pt x="4256199" y="86284"/>
                  <a:pt x="4257018" y="89014"/>
                  <a:pt x="4257018" y="91745"/>
                </a:cubicBezTo>
                <a:cubicBezTo>
                  <a:pt x="4257018" y="96933"/>
                  <a:pt x="4254560" y="100619"/>
                  <a:pt x="4249646" y="102803"/>
                </a:cubicBezTo>
                <a:cubicBezTo>
                  <a:pt x="4249372" y="104442"/>
                  <a:pt x="4248622" y="105875"/>
                  <a:pt x="4247393" y="107104"/>
                </a:cubicBezTo>
                <a:cubicBezTo>
                  <a:pt x="4246164" y="108333"/>
                  <a:pt x="4245414" y="109084"/>
                  <a:pt x="4245140" y="109357"/>
                </a:cubicBezTo>
                <a:cubicBezTo>
                  <a:pt x="4244321" y="111268"/>
                  <a:pt x="4242478" y="112838"/>
                  <a:pt x="4239611" y="114067"/>
                </a:cubicBezTo>
                <a:cubicBezTo>
                  <a:pt x="4236744" y="115295"/>
                  <a:pt x="4233945" y="115637"/>
                  <a:pt x="4231215" y="115091"/>
                </a:cubicBezTo>
                <a:cubicBezTo>
                  <a:pt x="4229303" y="118094"/>
                  <a:pt x="4226846" y="120347"/>
                  <a:pt x="4223842" y="121849"/>
                </a:cubicBezTo>
                <a:cubicBezTo>
                  <a:pt x="4220839" y="123350"/>
                  <a:pt x="4217835" y="124101"/>
                  <a:pt x="4214832" y="124101"/>
                </a:cubicBezTo>
                <a:cubicBezTo>
                  <a:pt x="4210736" y="124101"/>
                  <a:pt x="4207869" y="123146"/>
                  <a:pt x="4206231" y="121234"/>
                </a:cubicBezTo>
                <a:cubicBezTo>
                  <a:pt x="4205411" y="121507"/>
                  <a:pt x="4204183" y="121644"/>
                  <a:pt x="4202544" y="121644"/>
                </a:cubicBezTo>
                <a:cubicBezTo>
                  <a:pt x="4198722" y="121644"/>
                  <a:pt x="4195582" y="120279"/>
                  <a:pt x="4193124" y="117548"/>
                </a:cubicBezTo>
                <a:cubicBezTo>
                  <a:pt x="4190940" y="118094"/>
                  <a:pt x="4188209" y="117889"/>
                  <a:pt x="4184933" y="116934"/>
                </a:cubicBezTo>
                <a:cubicBezTo>
                  <a:pt x="4181656" y="115978"/>
                  <a:pt x="4179335" y="114408"/>
                  <a:pt x="4177970" y="112224"/>
                </a:cubicBezTo>
                <a:cubicBezTo>
                  <a:pt x="4175786" y="112770"/>
                  <a:pt x="4174147" y="113043"/>
                  <a:pt x="4173055" y="113043"/>
                </a:cubicBezTo>
                <a:cubicBezTo>
                  <a:pt x="4170325" y="113043"/>
                  <a:pt x="4167936" y="112360"/>
                  <a:pt x="4165888" y="110995"/>
                </a:cubicBezTo>
                <a:cubicBezTo>
                  <a:pt x="4163840" y="109630"/>
                  <a:pt x="4162270" y="107718"/>
                  <a:pt x="4161177" y="105261"/>
                </a:cubicBezTo>
                <a:cubicBezTo>
                  <a:pt x="4160358" y="105534"/>
                  <a:pt x="4159130" y="105670"/>
                  <a:pt x="4157491" y="105670"/>
                </a:cubicBezTo>
                <a:cubicBezTo>
                  <a:pt x="4157218" y="107309"/>
                  <a:pt x="4156058" y="109152"/>
                  <a:pt x="4154010" y="111200"/>
                </a:cubicBezTo>
                <a:cubicBezTo>
                  <a:pt x="4151962" y="113248"/>
                  <a:pt x="4149846" y="114545"/>
                  <a:pt x="4147661" y="115091"/>
                </a:cubicBezTo>
                <a:cubicBezTo>
                  <a:pt x="4143839" y="121917"/>
                  <a:pt x="4138105" y="126013"/>
                  <a:pt x="4130459" y="127378"/>
                </a:cubicBezTo>
                <a:cubicBezTo>
                  <a:pt x="4127456" y="129562"/>
                  <a:pt x="4124316" y="130654"/>
                  <a:pt x="4121039" y="130654"/>
                </a:cubicBezTo>
                <a:cubicBezTo>
                  <a:pt x="4117489" y="130654"/>
                  <a:pt x="4114418" y="129289"/>
                  <a:pt x="4111824" y="126559"/>
                </a:cubicBezTo>
                <a:cubicBezTo>
                  <a:pt x="4109230" y="123828"/>
                  <a:pt x="4107933" y="120825"/>
                  <a:pt x="4107933" y="117548"/>
                </a:cubicBezTo>
                <a:cubicBezTo>
                  <a:pt x="4107933" y="114271"/>
                  <a:pt x="4109161" y="111268"/>
                  <a:pt x="4111619" y="108537"/>
                </a:cubicBezTo>
                <a:cubicBezTo>
                  <a:pt x="4114076" y="105807"/>
                  <a:pt x="4117762" y="103896"/>
                  <a:pt x="4122678" y="102803"/>
                </a:cubicBezTo>
                <a:cubicBezTo>
                  <a:pt x="4122404" y="101711"/>
                  <a:pt x="4122268" y="100209"/>
                  <a:pt x="4122268" y="98298"/>
                </a:cubicBezTo>
                <a:cubicBezTo>
                  <a:pt x="4122268" y="92018"/>
                  <a:pt x="4124998" y="87035"/>
                  <a:pt x="4130459" y="83349"/>
                </a:cubicBezTo>
                <a:cubicBezTo>
                  <a:pt x="4135920" y="79662"/>
                  <a:pt x="4141518" y="77819"/>
                  <a:pt x="4147252" y="77819"/>
                </a:cubicBezTo>
                <a:cubicBezTo>
                  <a:pt x="4148890" y="77819"/>
                  <a:pt x="4150119" y="77956"/>
                  <a:pt x="4150938" y="78229"/>
                </a:cubicBezTo>
                <a:cubicBezTo>
                  <a:pt x="4153122" y="76318"/>
                  <a:pt x="4156399" y="75362"/>
                  <a:pt x="4160768" y="75362"/>
                </a:cubicBezTo>
                <a:cubicBezTo>
                  <a:pt x="4165683" y="75362"/>
                  <a:pt x="4170529" y="76522"/>
                  <a:pt x="4175308" y="78843"/>
                </a:cubicBezTo>
                <a:cubicBezTo>
                  <a:pt x="4180086" y="81164"/>
                  <a:pt x="4183021" y="84236"/>
                  <a:pt x="4184114" y="88059"/>
                </a:cubicBezTo>
                <a:cubicBezTo>
                  <a:pt x="4186844" y="87513"/>
                  <a:pt x="4188346" y="87240"/>
                  <a:pt x="4188619" y="87240"/>
                </a:cubicBezTo>
                <a:cubicBezTo>
                  <a:pt x="4190257" y="87240"/>
                  <a:pt x="4192169" y="87786"/>
                  <a:pt x="4194353" y="88878"/>
                </a:cubicBezTo>
                <a:lnTo>
                  <a:pt x="4196401" y="88878"/>
                </a:lnTo>
                <a:cubicBezTo>
                  <a:pt x="4199951" y="88878"/>
                  <a:pt x="4202818" y="89970"/>
                  <a:pt x="4205002" y="92154"/>
                </a:cubicBezTo>
                <a:cubicBezTo>
                  <a:pt x="4207732" y="91608"/>
                  <a:pt x="4209507" y="91335"/>
                  <a:pt x="4210327" y="91335"/>
                </a:cubicBezTo>
                <a:cubicBezTo>
                  <a:pt x="4213057" y="91335"/>
                  <a:pt x="4215378" y="92154"/>
                  <a:pt x="4217289" y="93793"/>
                </a:cubicBezTo>
                <a:cubicBezTo>
                  <a:pt x="4219201" y="90516"/>
                  <a:pt x="4222204" y="88468"/>
                  <a:pt x="4226300" y="87649"/>
                </a:cubicBezTo>
                <a:cubicBezTo>
                  <a:pt x="4225754" y="85465"/>
                  <a:pt x="4225481" y="83963"/>
                  <a:pt x="4225481" y="83144"/>
                </a:cubicBezTo>
                <a:cubicBezTo>
                  <a:pt x="4225481" y="79321"/>
                  <a:pt x="4226846" y="76045"/>
                  <a:pt x="4229577" y="73314"/>
                </a:cubicBezTo>
                <a:cubicBezTo>
                  <a:pt x="4232307" y="70584"/>
                  <a:pt x="4235856" y="69218"/>
                  <a:pt x="4240225" y="69218"/>
                </a:cubicBezTo>
                <a:close/>
                <a:moveTo>
                  <a:pt x="968036" y="65942"/>
                </a:moveTo>
                <a:cubicBezTo>
                  <a:pt x="970766" y="65942"/>
                  <a:pt x="973087" y="66897"/>
                  <a:pt x="974998" y="68809"/>
                </a:cubicBezTo>
                <a:cubicBezTo>
                  <a:pt x="978002" y="68536"/>
                  <a:pt x="980596" y="69833"/>
                  <a:pt x="982780" y="72700"/>
                </a:cubicBezTo>
                <a:cubicBezTo>
                  <a:pt x="984965" y="75567"/>
                  <a:pt x="986057" y="78638"/>
                  <a:pt x="986057" y="81915"/>
                </a:cubicBezTo>
                <a:cubicBezTo>
                  <a:pt x="988241" y="81915"/>
                  <a:pt x="991108" y="83758"/>
                  <a:pt x="994658" y="87444"/>
                </a:cubicBezTo>
                <a:cubicBezTo>
                  <a:pt x="998208" y="91131"/>
                  <a:pt x="1000119" y="94475"/>
                  <a:pt x="1000392" y="97479"/>
                </a:cubicBezTo>
                <a:cubicBezTo>
                  <a:pt x="1003669" y="98844"/>
                  <a:pt x="1006399" y="101370"/>
                  <a:pt x="1008583" y="105056"/>
                </a:cubicBezTo>
                <a:cubicBezTo>
                  <a:pt x="1010768" y="108742"/>
                  <a:pt x="1012134" y="112087"/>
                  <a:pt x="1012679" y="115091"/>
                </a:cubicBezTo>
                <a:cubicBezTo>
                  <a:pt x="1017595" y="118094"/>
                  <a:pt x="1020052" y="121780"/>
                  <a:pt x="1020052" y="126149"/>
                </a:cubicBezTo>
                <a:cubicBezTo>
                  <a:pt x="1020052" y="129426"/>
                  <a:pt x="1018004" y="132293"/>
                  <a:pt x="1013908" y="134750"/>
                </a:cubicBezTo>
                <a:cubicBezTo>
                  <a:pt x="1012270" y="135569"/>
                  <a:pt x="1010495" y="135979"/>
                  <a:pt x="1008583" y="135979"/>
                </a:cubicBezTo>
                <a:cubicBezTo>
                  <a:pt x="1005307" y="135979"/>
                  <a:pt x="1002440" y="134819"/>
                  <a:pt x="999982" y="132498"/>
                </a:cubicBezTo>
                <a:cubicBezTo>
                  <a:pt x="997525" y="130177"/>
                  <a:pt x="996023" y="127514"/>
                  <a:pt x="995477" y="124511"/>
                </a:cubicBezTo>
                <a:cubicBezTo>
                  <a:pt x="993020" y="123419"/>
                  <a:pt x="990426" y="121166"/>
                  <a:pt x="987695" y="117753"/>
                </a:cubicBezTo>
                <a:cubicBezTo>
                  <a:pt x="984965" y="114340"/>
                  <a:pt x="983326" y="111404"/>
                  <a:pt x="982780" y="108947"/>
                </a:cubicBezTo>
                <a:cubicBezTo>
                  <a:pt x="980323" y="109220"/>
                  <a:pt x="977319" y="107991"/>
                  <a:pt x="973770" y="105261"/>
                </a:cubicBezTo>
                <a:cubicBezTo>
                  <a:pt x="970220" y="102530"/>
                  <a:pt x="968172" y="99936"/>
                  <a:pt x="967626" y="97479"/>
                </a:cubicBezTo>
                <a:cubicBezTo>
                  <a:pt x="966807" y="100482"/>
                  <a:pt x="964759" y="103759"/>
                  <a:pt x="961483" y="107309"/>
                </a:cubicBezTo>
                <a:cubicBezTo>
                  <a:pt x="958206" y="110858"/>
                  <a:pt x="955476" y="112770"/>
                  <a:pt x="953291" y="113043"/>
                </a:cubicBezTo>
                <a:cubicBezTo>
                  <a:pt x="952472" y="115500"/>
                  <a:pt x="950970" y="118094"/>
                  <a:pt x="948786" y="120825"/>
                </a:cubicBezTo>
                <a:cubicBezTo>
                  <a:pt x="946601" y="123555"/>
                  <a:pt x="944417" y="125194"/>
                  <a:pt x="942232" y="125740"/>
                </a:cubicBezTo>
                <a:cubicBezTo>
                  <a:pt x="941140" y="129016"/>
                  <a:pt x="939297" y="131951"/>
                  <a:pt x="936703" y="134545"/>
                </a:cubicBezTo>
                <a:cubicBezTo>
                  <a:pt x="934109" y="137139"/>
                  <a:pt x="931174" y="138436"/>
                  <a:pt x="927897" y="138436"/>
                </a:cubicBezTo>
                <a:cubicBezTo>
                  <a:pt x="925713" y="138436"/>
                  <a:pt x="923119" y="137617"/>
                  <a:pt x="920116" y="135979"/>
                </a:cubicBezTo>
                <a:cubicBezTo>
                  <a:pt x="918750" y="134887"/>
                  <a:pt x="917590" y="133385"/>
                  <a:pt x="916634" y="131474"/>
                </a:cubicBezTo>
                <a:cubicBezTo>
                  <a:pt x="915678" y="129562"/>
                  <a:pt x="915200" y="127651"/>
                  <a:pt x="915200" y="125740"/>
                </a:cubicBezTo>
                <a:cubicBezTo>
                  <a:pt x="915200" y="121371"/>
                  <a:pt x="916839" y="117821"/>
                  <a:pt x="920116" y="115091"/>
                </a:cubicBezTo>
                <a:cubicBezTo>
                  <a:pt x="920661" y="112087"/>
                  <a:pt x="921890" y="109152"/>
                  <a:pt x="923802" y="106285"/>
                </a:cubicBezTo>
                <a:cubicBezTo>
                  <a:pt x="925713" y="103418"/>
                  <a:pt x="928034" y="101302"/>
                  <a:pt x="930764" y="99936"/>
                </a:cubicBezTo>
                <a:cubicBezTo>
                  <a:pt x="931037" y="97206"/>
                  <a:pt x="932198" y="94817"/>
                  <a:pt x="934246" y="92769"/>
                </a:cubicBezTo>
                <a:cubicBezTo>
                  <a:pt x="936294" y="90721"/>
                  <a:pt x="938819" y="89424"/>
                  <a:pt x="941823" y="88878"/>
                </a:cubicBezTo>
                <a:cubicBezTo>
                  <a:pt x="942915" y="85328"/>
                  <a:pt x="944826" y="83007"/>
                  <a:pt x="947557" y="81915"/>
                </a:cubicBezTo>
                <a:cubicBezTo>
                  <a:pt x="947830" y="80550"/>
                  <a:pt x="948854" y="79253"/>
                  <a:pt x="950629" y="78024"/>
                </a:cubicBezTo>
                <a:cubicBezTo>
                  <a:pt x="952404" y="76795"/>
                  <a:pt x="954110" y="75908"/>
                  <a:pt x="955748" y="75362"/>
                </a:cubicBezTo>
                <a:cubicBezTo>
                  <a:pt x="956567" y="72904"/>
                  <a:pt x="958206" y="70720"/>
                  <a:pt x="960663" y="68809"/>
                </a:cubicBezTo>
                <a:cubicBezTo>
                  <a:pt x="963121" y="66897"/>
                  <a:pt x="965578" y="65942"/>
                  <a:pt x="968036" y="65942"/>
                </a:cubicBezTo>
                <a:close/>
                <a:moveTo>
                  <a:pt x="4558256" y="65532"/>
                </a:moveTo>
                <a:cubicBezTo>
                  <a:pt x="4563990" y="65532"/>
                  <a:pt x="4570270" y="69491"/>
                  <a:pt x="4577096" y="77410"/>
                </a:cubicBezTo>
                <a:cubicBezTo>
                  <a:pt x="4580373" y="78502"/>
                  <a:pt x="4583922" y="80891"/>
                  <a:pt x="4587745" y="84577"/>
                </a:cubicBezTo>
                <a:cubicBezTo>
                  <a:pt x="4591567" y="88263"/>
                  <a:pt x="4594298" y="91881"/>
                  <a:pt x="4595936" y="95431"/>
                </a:cubicBezTo>
                <a:cubicBezTo>
                  <a:pt x="4599213" y="96250"/>
                  <a:pt x="4602558" y="97820"/>
                  <a:pt x="4605971" y="100141"/>
                </a:cubicBezTo>
                <a:cubicBezTo>
                  <a:pt x="4609384" y="102462"/>
                  <a:pt x="4611637" y="104988"/>
                  <a:pt x="4612729" y="107718"/>
                </a:cubicBezTo>
                <a:cubicBezTo>
                  <a:pt x="4616552" y="112360"/>
                  <a:pt x="4618463" y="116592"/>
                  <a:pt x="4618463" y="120415"/>
                </a:cubicBezTo>
                <a:cubicBezTo>
                  <a:pt x="4618463" y="123965"/>
                  <a:pt x="4616552" y="127105"/>
                  <a:pt x="4612729" y="129835"/>
                </a:cubicBezTo>
                <a:cubicBezTo>
                  <a:pt x="4609726" y="132020"/>
                  <a:pt x="4606859" y="133112"/>
                  <a:pt x="4604128" y="133112"/>
                </a:cubicBezTo>
                <a:cubicBezTo>
                  <a:pt x="4601944" y="133112"/>
                  <a:pt x="4599623" y="132429"/>
                  <a:pt x="4597165" y="131064"/>
                </a:cubicBezTo>
                <a:cubicBezTo>
                  <a:pt x="4594708" y="129699"/>
                  <a:pt x="4592250" y="128197"/>
                  <a:pt x="4589793" y="126559"/>
                </a:cubicBezTo>
                <a:cubicBezTo>
                  <a:pt x="4585424" y="126559"/>
                  <a:pt x="4581055" y="125535"/>
                  <a:pt x="4576686" y="123487"/>
                </a:cubicBezTo>
                <a:cubicBezTo>
                  <a:pt x="4572318" y="121439"/>
                  <a:pt x="4569724" y="118231"/>
                  <a:pt x="4568905" y="113862"/>
                </a:cubicBezTo>
                <a:cubicBezTo>
                  <a:pt x="4564263" y="112497"/>
                  <a:pt x="4561054" y="110381"/>
                  <a:pt x="4559280" y="107514"/>
                </a:cubicBezTo>
                <a:cubicBezTo>
                  <a:pt x="4557505" y="104647"/>
                  <a:pt x="4556344" y="101029"/>
                  <a:pt x="4555798" y="96660"/>
                </a:cubicBezTo>
                <a:cubicBezTo>
                  <a:pt x="4550064" y="90926"/>
                  <a:pt x="4547197" y="84782"/>
                  <a:pt x="4547197" y="78229"/>
                </a:cubicBezTo>
                <a:cubicBezTo>
                  <a:pt x="4547197" y="74406"/>
                  <a:pt x="4548221" y="71334"/>
                  <a:pt x="4550269" y="69013"/>
                </a:cubicBezTo>
                <a:cubicBezTo>
                  <a:pt x="4552317" y="66693"/>
                  <a:pt x="4554979" y="65532"/>
                  <a:pt x="4558256" y="65532"/>
                </a:cubicBezTo>
                <a:close/>
                <a:moveTo>
                  <a:pt x="410566" y="64713"/>
                </a:moveTo>
                <a:cubicBezTo>
                  <a:pt x="414389" y="64713"/>
                  <a:pt x="417733" y="66351"/>
                  <a:pt x="420601" y="69628"/>
                </a:cubicBezTo>
                <a:cubicBezTo>
                  <a:pt x="423468" y="72904"/>
                  <a:pt x="424901" y="76454"/>
                  <a:pt x="424901" y="80277"/>
                </a:cubicBezTo>
                <a:cubicBezTo>
                  <a:pt x="424901" y="85465"/>
                  <a:pt x="422034" y="89014"/>
                  <a:pt x="416300" y="90926"/>
                </a:cubicBezTo>
                <a:cubicBezTo>
                  <a:pt x="416027" y="94475"/>
                  <a:pt x="413843" y="97206"/>
                  <a:pt x="409747" y="99117"/>
                </a:cubicBezTo>
                <a:cubicBezTo>
                  <a:pt x="409474" y="102667"/>
                  <a:pt x="407699" y="106285"/>
                  <a:pt x="404422" y="109971"/>
                </a:cubicBezTo>
                <a:cubicBezTo>
                  <a:pt x="401146" y="113657"/>
                  <a:pt x="397733" y="115773"/>
                  <a:pt x="394183" y="116319"/>
                </a:cubicBezTo>
                <a:cubicBezTo>
                  <a:pt x="393637" y="120142"/>
                  <a:pt x="391589" y="124238"/>
                  <a:pt x="388039" y="128607"/>
                </a:cubicBezTo>
                <a:cubicBezTo>
                  <a:pt x="384490" y="132975"/>
                  <a:pt x="381077" y="135296"/>
                  <a:pt x="377800" y="135569"/>
                </a:cubicBezTo>
                <a:cubicBezTo>
                  <a:pt x="374250" y="138846"/>
                  <a:pt x="370701" y="140484"/>
                  <a:pt x="367151" y="140484"/>
                </a:cubicBezTo>
                <a:cubicBezTo>
                  <a:pt x="363601" y="140484"/>
                  <a:pt x="360461" y="139119"/>
                  <a:pt x="357731" y="136389"/>
                </a:cubicBezTo>
                <a:cubicBezTo>
                  <a:pt x="355000" y="133658"/>
                  <a:pt x="353635" y="130381"/>
                  <a:pt x="353635" y="126559"/>
                </a:cubicBezTo>
                <a:cubicBezTo>
                  <a:pt x="353635" y="121098"/>
                  <a:pt x="356639" y="116456"/>
                  <a:pt x="362646" y="112633"/>
                </a:cubicBezTo>
                <a:cubicBezTo>
                  <a:pt x="362919" y="110995"/>
                  <a:pt x="364147" y="108811"/>
                  <a:pt x="366332" y="106080"/>
                </a:cubicBezTo>
                <a:cubicBezTo>
                  <a:pt x="366332" y="101984"/>
                  <a:pt x="367356" y="98435"/>
                  <a:pt x="369404" y="95431"/>
                </a:cubicBezTo>
                <a:cubicBezTo>
                  <a:pt x="371452" y="92427"/>
                  <a:pt x="374933" y="90789"/>
                  <a:pt x="379848" y="90516"/>
                </a:cubicBezTo>
                <a:cubicBezTo>
                  <a:pt x="379575" y="87240"/>
                  <a:pt x="380462" y="84236"/>
                  <a:pt x="382510" y="81505"/>
                </a:cubicBezTo>
                <a:cubicBezTo>
                  <a:pt x="384558" y="78775"/>
                  <a:pt x="387220" y="77000"/>
                  <a:pt x="390497" y="76181"/>
                </a:cubicBezTo>
                <a:cubicBezTo>
                  <a:pt x="391316" y="73724"/>
                  <a:pt x="392886" y="71607"/>
                  <a:pt x="395207" y="69833"/>
                </a:cubicBezTo>
                <a:cubicBezTo>
                  <a:pt x="397528" y="68058"/>
                  <a:pt x="400054" y="67170"/>
                  <a:pt x="402784" y="67170"/>
                </a:cubicBezTo>
                <a:cubicBezTo>
                  <a:pt x="405241" y="65532"/>
                  <a:pt x="407835" y="64713"/>
                  <a:pt x="410566" y="64713"/>
                </a:cubicBezTo>
                <a:close/>
                <a:moveTo>
                  <a:pt x="3529851" y="62255"/>
                </a:moveTo>
                <a:cubicBezTo>
                  <a:pt x="3533674" y="62255"/>
                  <a:pt x="3537018" y="63894"/>
                  <a:pt x="3539885" y="67170"/>
                </a:cubicBezTo>
                <a:cubicBezTo>
                  <a:pt x="3542752" y="70447"/>
                  <a:pt x="3544186" y="73997"/>
                  <a:pt x="3544186" y="77819"/>
                </a:cubicBezTo>
                <a:cubicBezTo>
                  <a:pt x="3544186" y="83007"/>
                  <a:pt x="3541319" y="86557"/>
                  <a:pt x="3535585" y="88468"/>
                </a:cubicBezTo>
                <a:cubicBezTo>
                  <a:pt x="3535312" y="92018"/>
                  <a:pt x="3533127" y="94748"/>
                  <a:pt x="3529031" y="96660"/>
                </a:cubicBezTo>
                <a:cubicBezTo>
                  <a:pt x="3528759" y="100209"/>
                  <a:pt x="3526984" y="103827"/>
                  <a:pt x="3523707" y="107514"/>
                </a:cubicBezTo>
                <a:cubicBezTo>
                  <a:pt x="3520430" y="111200"/>
                  <a:pt x="3517018" y="113316"/>
                  <a:pt x="3513468" y="113862"/>
                </a:cubicBezTo>
                <a:cubicBezTo>
                  <a:pt x="3512922" y="117685"/>
                  <a:pt x="3510874" y="121780"/>
                  <a:pt x="3507324" y="126149"/>
                </a:cubicBezTo>
                <a:cubicBezTo>
                  <a:pt x="3503775" y="130518"/>
                  <a:pt x="3500361" y="132839"/>
                  <a:pt x="3497085" y="133112"/>
                </a:cubicBezTo>
                <a:cubicBezTo>
                  <a:pt x="3493535" y="136389"/>
                  <a:pt x="3489985" y="138027"/>
                  <a:pt x="3486436" y="138027"/>
                </a:cubicBezTo>
                <a:cubicBezTo>
                  <a:pt x="3482886" y="138027"/>
                  <a:pt x="3479746" y="136662"/>
                  <a:pt x="3477015" y="133931"/>
                </a:cubicBezTo>
                <a:cubicBezTo>
                  <a:pt x="3474285" y="131201"/>
                  <a:pt x="3472920" y="127924"/>
                  <a:pt x="3472920" y="124101"/>
                </a:cubicBezTo>
                <a:cubicBezTo>
                  <a:pt x="3472920" y="118640"/>
                  <a:pt x="3475924" y="113998"/>
                  <a:pt x="3481930" y="110176"/>
                </a:cubicBezTo>
                <a:cubicBezTo>
                  <a:pt x="3482204" y="108537"/>
                  <a:pt x="3483432" y="106353"/>
                  <a:pt x="3485617" y="103623"/>
                </a:cubicBezTo>
                <a:cubicBezTo>
                  <a:pt x="3485617" y="99527"/>
                  <a:pt x="3486641" y="95977"/>
                  <a:pt x="3488688" y="92974"/>
                </a:cubicBezTo>
                <a:cubicBezTo>
                  <a:pt x="3490736" y="89970"/>
                  <a:pt x="3494217" y="88332"/>
                  <a:pt x="3499133" y="88059"/>
                </a:cubicBezTo>
                <a:cubicBezTo>
                  <a:pt x="3498860" y="84782"/>
                  <a:pt x="3499747" y="81779"/>
                  <a:pt x="3501795" y="79048"/>
                </a:cubicBezTo>
                <a:cubicBezTo>
                  <a:pt x="3503843" y="76318"/>
                  <a:pt x="3506505" y="74543"/>
                  <a:pt x="3509781" y="73724"/>
                </a:cubicBezTo>
                <a:cubicBezTo>
                  <a:pt x="3510601" y="71266"/>
                  <a:pt x="3512171" y="69150"/>
                  <a:pt x="3514492" y="67375"/>
                </a:cubicBezTo>
                <a:cubicBezTo>
                  <a:pt x="3516813" y="65600"/>
                  <a:pt x="3519339" y="64713"/>
                  <a:pt x="3522069" y="64713"/>
                </a:cubicBezTo>
                <a:cubicBezTo>
                  <a:pt x="3524526" y="63075"/>
                  <a:pt x="3527120" y="62255"/>
                  <a:pt x="3529851" y="62255"/>
                </a:cubicBezTo>
                <a:close/>
                <a:moveTo>
                  <a:pt x="6154655" y="61027"/>
                </a:moveTo>
                <a:cubicBezTo>
                  <a:pt x="6157386" y="61027"/>
                  <a:pt x="6159706" y="61982"/>
                  <a:pt x="6161618" y="63894"/>
                </a:cubicBezTo>
                <a:cubicBezTo>
                  <a:pt x="6164621" y="63621"/>
                  <a:pt x="6167215" y="64918"/>
                  <a:pt x="6169400" y="67785"/>
                </a:cubicBezTo>
                <a:cubicBezTo>
                  <a:pt x="6171584" y="70652"/>
                  <a:pt x="6172677" y="73724"/>
                  <a:pt x="6172677" y="77000"/>
                </a:cubicBezTo>
                <a:cubicBezTo>
                  <a:pt x="6174861" y="77000"/>
                  <a:pt x="6177728" y="78843"/>
                  <a:pt x="6181278" y="82529"/>
                </a:cubicBezTo>
                <a:cubicBezTo>
                  <a:pt x="6184827" y="86216"/>
                  <a:pt x="6186738" y="89560"/>
                  <a:pt x="6187012" y="92564"/>
                </a:cubicBezTo>
                <a:cubicBezTo>
                  <a:pt x="6190288" y="93929"/>
                  <a:pt x="6193018" y="96455"/>
                  <a:pt x="6195203" y="100141"/>
                </a:cubicBezTo>
                <a:cubicBezTo>
                  <a:pt x="6197387" y="103827"/>
                  <a:pt x="6198752" y="107172"/>
                  <a:pt x="6199299" y="110176"/>
                </a:cubicBezTo>
                <a:cubicBezTo>
                  <a:pt x="6204214" y="113179"/>
                  <a:pt x="6206671" y="116865"/>
                  <a:pt x="6206671" y="121234"/>
                </a:cubicBezTo>
                <a:cubicBezTo>
                  <a:pt x="6206671" y="124511"/>
                  <a:pt x="6204623" y="127378"/>
                  <a:pt x="6200528" y="129835"/>
                </a:cubicBezTo>
                <a:cubicBezTo>
                  <a:pt x="6198889" y="130654"/>
                  <a:pt x="6197114" y="131064"/>
                  <a:pt x="6195203" y="131064"/>
                </a:cubicBezTo>
                <a:cubicBezTo>
                  <a:pt x="6191927" y="131064"/>
                  <a:pt x="6189059" y="129904"/>
                  <a:pt x="6186602" y="127583"/>
                </a:cubicBezTo>
                <a:cubicBezTo>
                  <a:pt x="6184144" y="125262"/>
                  <a:pt x="6182643" y="122600"/>
                  <a:pt x="6182097" y="119596"/>
                </a:cubicBezTo>
                <a:cubicBezTo>
                  <a:pt x="6179639" y="118504"/>
                  <a:pt x="6177045" y="116251"/>
                  <a:pt x="6174315" y="112838"/>
                </a:cubicBezTo>
                <a:cubicBezTo>
                  <a:pt x="6171584" y="109425"/>
                  <a:pt x="6169946" y="106490"/>
                  <a:pt x="6169400" y="104032"/>
                </a:cubicBezTo>
                <a:cubicBezTo>
                  <a:pt x="6166943" y="104305"/>
                  <a:pt x="6163939" y="103076"/>
                  <a:pt x="6160389" y="100346"/>
                </a:cubicBezTo>
                <a:cubicBezTo>
                  <a:pt x="6156839" y="97615"/>
                  <a:pt x="6154792" y="95021"/>
                  <a:pt x="6154246" y="92564"/>
                </a:cubicBezTo>
                <a:cubicBezTo>
                  <a:pt x="6153427" y="95568"/>
                  <a:pt x="6151378" y="98844"/>
                  <a:pt x="6148102" y="102394"/>
                </a:cubicBezTo>
                <a:cubicBezTo>
                  <a:pt x="6144825" y="105943"/>
                  <a:pt x="6142095" y="107855"/>
                  <a:pt x="6139910" y="108128"/>
                </a:cubicBezTo>
                <a:cubicBezTo>
                  <a:pt x="6139091" y="110585"/>
                  <a:pt x="6137589" y="113179"/>
                  <a:pt x="6135405" y="115910"/>
                </a:cubicBezTo>
                <a:cubicBezTo>
                  <a:pt x="6133220" y="118640"/>
                  <a:pt x="6131036" y="120279"/>
                  <a:pt x="6128852" y="120825"/>
                </a:cubicBezTo>
                <a:cubicBezTo>
                  <a:pt x="6127759" y="124101"/>
                  <a:pt x="6125917" y="127037"/>
                  <a:pt x="6123323" y="129631"/>
                </a:cubicBezTo>
                <a:cubicBezTo>
                  <a:pt x="6120729" y="132225"/>
                  <a:pt x="6117793" y="133522"/>
                  <a:pt x="6114517" y="133522"/>
                </a:cubicBezTo>
                <a:cubicBezTo>
                  <a:pt x="6112332" y="133522"/>
                  <a:pt x="6109738" y="132702"/>
                  <a:pt x="6106735" y="131064"/>
                </a:cubicBezTo>
                <a:cubicBezTo>
                  <a:pt x="6105369" y="129972"/>
                  <a:pt x="6104209" y="128470"/>
                  <a:pt x="6103253" y="126559"/>
                </a:cubicBezTo>
                <a:cubicBezTo>
                  <a:pt x="6102298" y="124647"/>
                  <a:pt x="6101820" y="122736"/>
                  <a:pt x="6101820" y="120825"/>
                </a:cubicBezTo>
                <a:cubicBezTo>
                  <a:pt x="6101820" y="116456"/>
                  <a:pt x="6103458" y="112906"/>
                  <a:pt x="6106735" y="110176"/>
                </a:cubicBezTo>
                <a:cubicBezTo>
                  <a:pt x="6107281" y="107172"/>
                  <a:pt x="6108509" y="104237"/>
                  <a:pt x="6110421" y="101370"/>
                </a:cubicBezTo>
                <a:cubicBezTo>
                  <a:pt x="6112332" y="98503"/>
                  <a:pt x="6114653" y="96387"/>
                  <a:pt x="6117384" y="95021"/>
                </a:cubicBezTo>
                <a:cubicBezTo>
                  <a:pt x="6117657" y="92291"/>
                  <a:pt x="6118817" y="89902"/>
                  <a:pt x="6120865" y="87854"/>
                </a:cubicBezTo>
                <a:cubicBezTo>
                  <a:pt x="6122913" y="85806"/>
                  <a:pt x="6125439" y="84509"/>
                  <a:pt x="6128442" y="83963"/>
                </a:cubicBezTo>
                <a:cubicBezTo>
                  <a:pt x="6129534" y="80413"/>
                  <a:pt x="6131446" y="78092"/>
                  <a:pt x="6134177" y="77000"/>
                </a:cubicBezTo>
                <a:cubicBezTo>
                  <a:pt x="6134449" y="75635"/>
                  <a:pt x="6135473" y="74338"/>
                  <a:pt x="6137248" y="73109"/>
                </a:cubicBezTo>
                <a:cubicBezTo>
                  <a:pt x="6139023" y="71880"/>
                  <a:pt x="6140730" y="70993"/>
                  <a:pt x="6142368" y="70447"/>
                </a:cubicBezTo>
                <a:cubicBezTo>
                  <a:pt x="6143187" y="67990"/>
                  <a:pt x="6144825" y="65805"/>
                  <a:pt x="6147283" y="63894"/>
                </a:cubicBezTo>
                <a:cubicBezTo>
                  <a:pt x="6149740" y="61982"/>
                  <a:pt x="6152198" y="61027"/>
                  <a:pt x="6154655" y="61027"/>
                </a:cubicBezTo>
                <a:close/>
                <a:moveTo>
                  <a:pt x="5530910" y="18021"/>
                </a:moveTo>
                <a:cubicBezTo>
                  <a:pt x="5534733" y="18021"/>
                  <a:pt x="5537464" y="19114"/>
                  <a:pt x="5539102" y="21298"/>
                </a:cubicBezTo>
                <a:cubicBezTo>
                  <a:pt x="5543743" y="21298"/>
                  <a:pt x="5548249" y="23687"/>
                  <a:pt x="5552618" y="28466"/>
                </a:cubicBezTo>
                <a:cubicBezTo>
                  <a:pt x="5556986" y="33244"/>
                  <a:pt x="5558762" y="38637"/>
                  <a:pt x="5557943" y="44644"/>
                </a:cubicBezTo>
                <a:cubicBezTo>
                  <a:pt x="5559308" y="46009"/>
                  <a:pt x="5560400" y="47920"/>
                  <a:pt x="5561219" y="50378"/>
                </a:cubicBezTo>
                <a:cubicBezTo>
                  <a:pt x="5562038" y="52835"/>
                  <a:pt x="5562447" y="55293"/>
                  <a:pt x="5562447" y="57750"/>
                </a:cubicBezTo>
                <a:cubicBezTo>
                  <a:pt x="5562447" y="62665"/>
                  <a:pt x="5560673" y="66215"/>
                  <a:pt x="5557123" y="68399"/>
                </a:cubicBezTo>
                <a:cubicBezTo>
                  <a:pt x="5558215" y="71949"/>
                  <a:pt x="5557328" y="75703"/>
                  <a:pt x="5554461" y="79662"/>
                </a:cubicBezTo>
                <a:cubicBezTo>
                  <a:pt x="5551594" y="83622"/>
                  <a:pt x="5548386" y="85465"/>
                  <a:pt x="5544836" y="85192"/>
                </a:cubicBezTo>
                <a:cubicBezTo>
                  <a:pt x="5542105" y="89287"/>
                  <a:pt x="5538419" y="91335"/>
                  <a:pt x="5533777" y="91335"/>
                </a:cubicBezTo>
                <a:cubicBezTo>
                  <a:pt x="5529954" y="91335"/>
                  <a:pt x="5526405" y="90107"/>
                  <a:pt x="5523128" y="87649"/>
                </a:cubicBezTo>
                <a:cubicBezTo>
                  <a:pt x="5519852" y="85192"/>
                  <a:pt x="5518214" y="82325"/>
                  <a:pt x="5518214" y="79048"/>
                </a:cubicBezTo>
                <a:cubicBezTo>
                  <a:pt x="5518214" y="76591"/>
                  <a:pt x="5519169" y="74406"/>
                  <a:pt x="5521081" y="72495"/>
                </a:cubicBezTo>
                <a:cubicBezTo>
                  <a:pt x="5521353" y="69764"/>
                  <a:pt x="5522377" y="67443"/>
                  <a:pt x="5524152" y="65532"/>
                </a:cubicBezTo>
                <a:cubicBezTo>
                  <a:pt x="5525927" y="63621"/>
                  <a:pt x="5528043" y="62392"/>
                  <a:pt x="5530501" y="61846"/>
                </a:cubicBezTo>
                <a:lnTo>
                  <a:pt x="5532549" y="59388"/>
                </a:lnTo>
                <a:cubicBezTo>
                  <a:pt x="5530637" y="57477"/>
                  <a:pt x="5529408" y="54474"/>
                  <a:pt x="5528862" y="50378"/>
                </a:cubicBezTo>
                <a:cubicBezTo>
                  <a:pt x="5525858" y="49559"/>
                  <a:pt x="5523401" y="48193"/>
                  <a:pt x="5521490" y="46282"/>
                </a:cubicBezTo>
                <a:lnTo>
                  <a:pt x="5519442" y="46282"/>
                </a:lnTo>
                <a:cubicBezTo>
                  <a:pt x="5517531" y="46282"/>
                  <a:pt x="5515892" y="45872"/>
                  <a:pt x="5514527" y="45053"/>
                </a:cubicBezTo>
                <a:cubicBezTo>
                  <a:pt x="5510431" y="42869"/>
                  <a:pt x="5508384" y="39456"/>
                  <a:pt x="5508384" y="34814"/>
                </a:cubicBezTo>
                <a:cubicBezTo>
                  <a:pt x="5508384" y="30991"/>
                  <a:pt x="5509817" y="27510"/>
                  <a:pt x="5512684" y="24370"/>
                </a:cubicBezTo>
                <a:cubicBezTo>
                  <a:pt x="5515552" y="21230"/>
                  <a:pt x="5519033" y="19796"/>
                  <a:pt x="5523128" y="20069"/>
                </a:cubicBezTo>
                <a:cubicBezTo>
                  <a:pt x="5525858" y="18704"/>
                  <a:pt x="5528453" y="18021"/>
                  <a:pt x="5530910" y="18021"/>
                </a:cubicBezTo>
                <a:close/>
                <a:moveTo>
                  <a:pt x="989333" y="0"/>
                </a:moveTo>
                <a:cubicBezTo>
                  <a:pt x="992610" y="0"/>
                  <a:pt x="995750" y="1365"/>
                  <a:pt x="998754" y="4096"/>
                </a:cubicBezTo>
                <a:cubicBezTo>
                  <a:pt x="1007764" y="5188"/>
                  <a:pt x="1012270" y="9693"/>
                  <a:pt x="1012270" y="17612"/>
                </a:cubicBezTo>
                <a:lnTo>
                  <a:pt x="1011860" y="20888"/>
                </a:lnTo>
                <a:cubicBezTo>
                  <a:pt x="1014590" y="23619"/>
                  <a:pt x="1016639" y="26554"/>
                  <a:pt x="1018004" y="29694"/>
                </a:cubicBezTo>
                <a:cubicBezTo>
                  <a:pt x="1019369" y="32834"/>
                  <a:pt x="1020598" y="36998"/>
                  <a:pt x="1021690" y="42186"/>
                </a:cubicBezTo>
                <a:cubicBezTo>
                  <a:pt x="1025513" y="43552"/>
                  <a:pt x="1028721" y="46214"/>
                  <a:pt x="1031315" y="50173"/>
                </a:cubicBezTo>
                <a:cubicBezTo>
                  <a:pt x="1033909" y="54132"/>
                  <a:pt x="1035206" y="58160"/>
                  <a:pt x="1035206" y="62255"/>
                </a:cubicBezTo>
                <a:cubicBezTo>
                  <a:pt x="1035206" y="67716"/>
                  <a:pt x="1033294" y="71539"/>
                  <a:pt x="1029472" y="73724"/>
                </a:cubicBezTo>
                <a:cubicBezTo>
                  <a:pt x="1027287" y="75089"/>
                  <a:pt x="1024967" y="75771"/>
                  <a:pt x="1022509" y="75771"/>
                </a:cubicBezTo>
                <a:cubicBezTo>
                  <a:pt x="1019506" y="75771"/>
                  <a:pt x="1015683" y="74133"/>
                  <a:pt x="1011041" y="70857"/>
                </a:cubicBezTo>
                <a:cubicBezTo>
                  <a:pt x="1005853" y="69764"/>
                  <a:pt x="1001211" y="66624"/>
                  <a:pt x="997115" y="61436"/>
                </a:cubicBezTo>
                <a:cubicBezTo>
                  <a:pt x="993293" y="56521"/>
                  <a:pt x="991654" y="50514"/>
                  <a:pt x="992201" y="43415"/>
                </a:cubicBezTo>
                <a:cubicBezTo>
                  <a:pt x="987559" y="39592"/>
                  <a:pt x="984692" y="34677"/>
                  <a:pt x="983599" y="28670"/>
                </a:cubicBezTo>
                <a:cubicBezTo>
                  <a:pt x="977592" y="26486"/>
                  <a:pt x="974589" y="22390"/>
                  <a:pt x="974589" y="16383"/>
                </a:cubicBezTo>
                <a:cubicBezTo>
                  <a:pt x="974589" y="12287"/>
                  <a:pt x="976022" y="8533"/>
                  <a:pt x="978890" y="5120"/>
                </a:cubicBezTo>
                <a:cubicBezTo>
                  <a:pt x="981756" y="1707"/>
                  <a:pt x="985238" y="0"/>
                  <a:pt x="98933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a:extLst>
              <a:ext uri="{FF2B5EF4-FFF2-40B4-BE49-F238E27FC236}">
                <a16:creationId xmlns:a16="http://schemas.microsoft.com/office/drawing/2014/main" id="{1E1625D1-1201-5E06-07C1-C3FA9137FB5A}"/>
              </a:ext>
            </a:extLst>
          </p:cNvPr>
          <p:cNvPicPr>
            <a:picLocks noChangeAspect="1"/>
          </p:cNvPicPr>
          <p:nvPr/>
        </p:nvPicPr>
        <p:blipFill>
          <a:blip r:embed="rId3">
            <a:clrChange>
              <a:clrFrom>
                <a:srgbClr val="FBFBFB"/>
              </a:clrFrom>
              <a:clrTo>
                <a:srgbClr val="FBFBFB">
                  <a:alpha val="0"/>
                </a:srgbClr>
              </a:clrTo>
            </a:clrChange>
          </a:blip>
          <a:stretch>
            <a:fillRect/>
          </a:stretch>
        </p:blipFill>
        <p:spPr>
          <a:xfrm>
            <a:off x="2274716" y="1976869"/>
            <a:ext cx="7539632" cy="2295836"/>
          </a:xfrm>
          <a:prstGeom prst="rect">
            <a:avLst/>
          </a:prstGeom>
        </p:spPr>
      </p:pic>
      <p:sp>
        <p:nvSpPr>
          <p:cNvPr id="14" name="Freeform 13"/>
          <p:cNvSpPr/>
          <p:nvPr/>
        </p:nvSpPr>
        <p:spPr>
          <a:xfrm>
            <a:off x="2212030" y="4272706"/>
            <a:ext cx="6343836" cy="2089823"/>
          </a:xfrm>
          <a:custGeom>
            <a:avLst/>
            <a:gdLst/>
            <a:ahLst/>
            <a:cxnLst/>
            <a:rect l="l" t="t" r="r" b="b"/>
            <a:pathLst>
              <a:path w="7665005" h="2089823">
                <a:moveTo>
                  <a:pt x="3816257" y="2043303"/>
                </a:moveTo>
                <a:cubicBezTo>
                  <a:pt x="3819311" y="2043303"/>
                  <a:pt x="3821426" y="2043773"/>
                  <a:pt x="3822601" y="2044713"/>
                </a:cubicBezTo>
                <a:cubicBezTo>
                  <a:pt x="3827770" y="2047062"/>
                  <a:pt x="3830354" y="2051056"/>
                  <a:pt x="3830354" y="2056695"/>
                </a:cubicBezTo>
                <a:cubicBezTo>
                  <a:pt x="3830354" y="2059279"/>
                  <a:pt x="3829590" y="2061746"/>
                  <a:pt x="3828063" y="2064096"/>
                </a:cubicBezTo>
                <a:cubicBezTo>
                  <a:pt x="3826536" y="2066445"/>
                  <a:pt x="3824480" y="2068207"/>
                  <a:pt x="3821896" y="2069382"/>
                </a:cubicBezTo>
                <a:cubicBezTo>
                  <a:pt x="3819311" y="2071967"/>
                  <a:pt x="3816257" y="2073259"/>
                  <a:pt x="3812733" y="2073259"/>
                </a:cubicBezTo>
                <a:cubicBezTo>
                  <a:pt x="3811323" y="2073259"/>
                  <a:pt x="3809444" y="2072789"/>
                  <a:pt x="3807094" y="2071849"/>
                </a:cubicBezTo>
                <a:cubicBezTo>
                  <a:pt x="3803335" y="2071614"/>
                  <a:pt x="3800515" y="2070263"/>
                  <a:pt x="3798636" y="2067796"/>
                </a:cubicBezTo>
                <a:cubicBezTo>
                  <a:pt x="3796756" y="2065329"/>
                  <a:pt x="3795817" y="2062334"/>
                  <a:pt x="3795817" y="2058809"/>
                </a:cubicBezTo>
                <a:cubicBezTo>
                  <a:pt x="3795817" y="2055520"/>
                  <a:pt x="3796756" y="2052642"/>
                  <a:pt x="3798636" y="2050175"/>
                </a:cubicBezTo>
                <a:cubicBezTo>
                  <a:pt x="3800515" y="2047708"/>
                  <a:pt x="3803217" y="2046357"/>
                  <a:pt x="3806742" y="2046122"/>
                </a:cubicBezTo>
                <a:cubicBezTo>
                  <a:pt x="3808856" y="2044243"/>
                  <a:pt x="3812028" y="2043303"/>
                  <a:pt x="3816257" y="2043303"/>
                </a:cubicBezTo>
                <a:close/>
                <a:moveTo>
                  <a:pt x="3100817" y="2043303"/>
                </a:moveTo>
                <a:cubicBezTo>
                  <a:pt x="3103870" y="2043303"/>
                  <a:pt x="3105986" y="2043773"/>
                  <a:pt x="3107160" y="2044713"/>
                </a:cubicBezTo>
                <a:cubicBezTo>
                  <a:pt x="3112329" y="2047062"/>
                  <a:pt x="3114913" y="2051056"/>
                  <a:pt x="3114913" y="2056695"/>
                </a:cubicBezTo>
                <a:cubicBezTo>
                  <a:pt x="3114913" y="2059279"/>
                  <a:pt x="3114149" y="2061746"/>
                  <a:pt x="3112623" y="2064096"/>
                </a:cubicBezTo>
                <a:cubicBezTo>
                  <a:pt x="3111095" y="2066445"/>
                  <a:pt x="3109040" y="2068207"/>
                  <a:pt x="3106455" y="2069382"/>
                </a:cubicBezTo>
                <a:cubicBezTo>
                  <a:pt x="3103870" y="2071967"/>
                  <a:pt x="3100817" y="2073259"/>
                  <a:pt x="3097292" y="2073259"/>
                </a:cubicBezTo>
                <a:cubicBezTo>
                  <a:pt x="3095882" y="2073259"/>
                  <a:pt x="3094003" y="2072789"/>
                  <a:pt x="3091654" y="2071849"/>
                </a:cubicBezTo>
                <a:cubicBezTo>
                  <a:pt x="3087894" y="2071614"/>
                  <a:pt x="3085075" y="2070263"/>
                  <a:pt x="3083195" y="2067796"/>
                </a:cubicBezTo>
                <a:cubicBezTo>
                  <a:pt x="3081316" y="2065329"/>
                  <a:pt x="3080376" y="2062334"/>
                  <a:pt x="3080376" y="2058809"/>
                </a:cubicBezTo>
                <a:cubicBezTo>
                  <a:pt x="3080376" y="2055520"/>
                  <a:pt x="3081316" y="2052642"/>
                  <a:pt x="3083195" y="2050175"/>
                </a:cubicBezTo>
                <a:cubicBezTo>
                  <a:pt x="3085075" y="2047708"/>
                  <a:pt x="3087777" y="2046357"/>
                  <a:pt x="3091301" y="2046122"/>
                </a:cubicBezTo>
                <a:cubicBezTo>
                  <a:pt x="3093415" y="2044243"/>
                  <a:pt x="3096587" y="2043303"/>
                  <a:pt x="3100817" y="2043303"/>
                </a:cubicBezTo>
                <a:close/>
                <a:moveTo>
                  <a:pt x="4537671" y="2036959"/>
                </a:moveTo>
                <a:cubicBezTo>
                  <a:pt x="4540726" y="2036959"/>
                  <a:pt x="4542840" y="2037429"/>
                  <a:pt x="4544015" y="2038369"/>
                </a:cubicBezTo>
                <a:cubicBezTo>
                  <a:pt x="4549184" y="2040718"/>
                  <a:pt x="4551768" y="2044713"/>
                  <a:pt x="4551768" y="2050351"/>
                </a:cubicBezTo>
                <a:cubicBezTo>
                  <a:pt x="4551768" y="2052936"/>
                  <a:pt x="4551005" y="2055403"/>
                  <a:pt x="4549477" y="2057752"/>
                </a:cubicBezTo>
                <a:cubicBezTo>
                  <a:pt x="4547950" y="2060102"/>
                  <a:pt x="4545895" y="2061864"/>
                  <a:pt x="4543310" y="2063039"/>
                </a:cubicBezTo>
                <a:cubicBezTo>
                  <a:pt x="4540726" y="2065623"/>
                  <a:pt x="4537671" y="2066915"/>
                  <a:pt x="4534147" y="2066915"/>
                </a:cubicBezTo>
                <a:cubicBezTo>
                  <a:pt x="4532737" y="2066915"/>
                  <a:pt x="4530858" y="2066445"/>
                  <a:pt x="4528508" y="2065506"/>
                </a:cubicBezTo>
                <a:cubicBezTo>
                  <a:pt x="4524749" y="2065271"/>
                  <a:pt x="4521930" y="2063920"/>
                  <a:pt x="4520050" y="2061453"/>
                </a:cubicBezTo>
                <a:cubicBezTo>
                  <a:pt x="4518170" y="2058986"/>
                  <a:pt x="4517231" y="2055990"/>
                  <a:pt x="4517231" y="2052466"/>
                </a:cubicBezTo>
                <a:cubicBezTo>
                  <a:pt x="4517231" y="2049177"/>
                  <a:pt x="4518170" y="2046298"/>
                  <a:pt x="4520050" y="2043831"/>
                </a:cubicBezTo>
                <a:cubicBezTo>
                  <a:pt x="4521930" y="2041364"/>
                  <a:pt x="4524632" y="2040014"/>
                  <a:pt x="4528156" y="2039779"/>
                </a:cubicBezTo>
                <a:cubicBezTo>
                  <a:pt x="4530270" y="2037899"/>
                  <a:pt x="4533442" y="2036959"/>
                  <a:pt x="4537671" y="2036959"/>
                </a:cubicBezTo>
                <a:close/>
                <a:moveTo>
                  <a:pt x="3312872" y="1975285"/>
                </a:moveTo>
                <a:cubicBezTo>
                  <a:pt x="3315456" y="1975285"/>
                  <a:pt x="3317688" y="1975931"/>
                  <a:pt x="3319568" y="1977223"/>
                </a:cubicBezTo>
                <a:cubicBezTo>
                  <a:pt x="3321447" y="1978515"/>
                  <a:pt x="3322622" y="1980454"/>
                  <a:pt x="3323092" y="1983038"/>
                </a:cubicBezTo>
                <a:cubicBezTo>
                  <a:pt x="3324736" y="1985623"/>
                  <a:pt x="3325559" y="1989030"/>
                  <a:pt x="3325559" y="1993259"/>
                </a:cubicBezTo>
                <a:cubicBezTo>
                  <a:pt x="3325559" y="1998897"/>
                  <a:pt x="3324619" y="2002657"/>
                  <a:pt x="3322739" y="2004536"/>
                </a:cubicBezTo>
                <a:cubicBezTo>
                  <a:pt x="3323444" y="2004771"/>
                  <a:pt x="3323797" y="2005946"/>
                  <a:pt x="3323797" y="2008060"/>
                </a:cubicBezTo>
                <a:cubicBezTo>
                  <a:pt x="3323797" y="2012289"/>
                  <a:pt x="3322563" y="2017400"/>
                  <a:pt x="3320096" y="2023391"/>
                </a:cubicBezTo>
                <a:cubicBezTo>
                  <a:pt x="3317629" y="2029382"/>
                  <a:pt x="3315104" y="2032495"/>
                  <a:pt x="3312519" y="2032730"/>
                </a:cubicBezTo>
                <a:cubicBezTo>
                  <a:pt x="3311814" y="2037194"/>
                  <a:pt x="3310698" y="2040601"/>
                  <a:pt x="3309171" y="2042950"/>
                </a:cubicBezTo>
                <a:cubicBezTo>
                  <a:pt x="3307643" y="2045300"/>
                  <a:pt x="3305236" y="2047062"/>
                  <a:pt x="3301947" y="2048237"/>
                </a:cubicBezTo>
                <a:cubicBezTo>
                  <a:pt x="3296778" y="2053876"/>
                  <a:pt x="3291608" y="2056695"/>
                  <a:pt x="3286439" y="2056695"/>
                </a:cubicBezTo>
                <a:cubicBezTo>
                  <a:pt x="3282211" y="2056695"/>
                  <a:pt x="3278804" y="2054580"/>
                  <a:pt x="3276220" y="2050351"/>
                </a:cubicBezTo>
                <a:cubicBezTo>
                  <a:pt x="3275279" y="2048472"/>
                  <a:pt x="3274809" y="2046710"/>
                  <a:pt x="3274809" y="2045065"/>
                </a:cubicBezTo>
                <a:cubicBezTo>
                  <a:pt x="3274809" y="2041541"/>
                  <a:pt x="3276043" y="2038251"/>
                  <a:pt x="3278510" y="2035197"/>
                </a:cubicBezTo>
                <a:cubicBezTo>
                  <a:pt x="3280977" y="2032143"/>
                  <a:pt x="3284443" y="2030146"/>
                  <a:pt x="3288906" y="2029206"/>
                </a:cubicBezTo>
                <a:cubicBezTo>
                  <a:pt x="3288672" y="2028736"/>
                  <a:pt x="3288554" y="2027796"/>
                  <a:pt x="3288554" y="2026387"/>
                </a:cubicBezTo>
                <a:cubicBezTo>
                  <a:pt x="3288554" y="2023567"/>
                  <a:pt x="3289200" y="2020806"/>
                  <a:pt x="3290492" y="2018104"/>
                </a:cubicBezTo>
                <a:cubicBezTo>
                  <a:pt x="3291785" y="2015403"/>
                  <a:pt x="3293370" y="2013934"/>
                  <a:pt x="3295250" y="2013699"/>
                </a:cubicBezTo>
                <a:cubicBezTo>
                  <a:pt x="3294075" y="2012994"/>
                  <a:pt x="3293488" y="2011115"/>
                  <a:pt x="3293488" y="2008060"/>
                </a:cubicBezTo>
                <a:cubicBezTo>
                  <a:pt x="3293488" y="2005006"/>
                  <a:pt x="3294075" y="2001482"/>
                  <a:pt x="3295250" y="1997488"/>
                </a:cubicBezTo>
                <a:cubicBezTo>
                  <a:pt x="3296425" y="1993493"/>
                  <a:pt x="3297600" y="1990557"/>
                  <a:pt x="3298774" y="1988677"/>
                </a:cubicBezTo>
                <a:cubicBezTo>
                  <a:pt x="3298304" y="1984918"/>
                  <a:pt x="3299597" y="1981746"/>
                  <a:pt x="3302651" y="1979161"/>
                </a:cubicBezTo>
                <a:cubicBezTo>
                  <a:pt x="3305705" y="1976577"/>
                  <a:pt x="3309112" y="1975285"/>
                  <a:pt x="3312872" y="1975285"/>
                </a:cubicBezTo>
                <a:close/>
                <a:moveTo>
                  <a:pt x="7070683" y="1974228"/>
                </a:moveTo>
                <a:cubicBezTo>
                  <a:pt x="7074912" y="1974228"/>
                  <a:pt x="7079258" y="1976107"/>
                  <a:pt x="7083723" y="1979866"/>
                </a:cubicBezTo>
                <a:cubicBezTo>
                  <a:pt x="7085367" y="1980101"/>
                  <a:pt x="7086777" y="1981276"/>
                  <a:pt x="7087952" y="1983391"/>
                </a:cubicBezTo>
                <a:cubicBezTo>
                  <a:pt x="7089126" y="1985505"/>
                  <a:pt x="7089714" y="1987972"/>
                  <a:pt x="7089714" y="1990792"/>
                </a:cubicBezTo>
                <a:cubicBezTo>
                  <a:pt x="7089714" y="1993376"/>
                  <a:pt x="7089244" y="1995608"/>
                  <a:pt x="7088304" y="1997488"/>
                </a:cubicBezTo>
                <a:cubicBezTo>
                  <a:pt x="7089244" y="2001482"/>
                  <a:pt x="7087834" y="2004947"/>
                  <a:pt x="7084075" y="2007884"/>
                </a:cubicBezTo>
                <a:cubicBezTo>
                  <a:pt x="7080316" y="2010821"/>
                  <a:pt x="7076087" y="2012289"/>
                  <a:pt x="7071388" y="2012289"/>
                </a:cubicBezTo>
                <a:cubicBezTo>
                  <a:pt x="7067629" y="2012289"/>
                  <a:pt x="7064281" y="2011056"/>
                  <a:pt x="7061344" y="2008589"/>
                </a:cubicBezTo>
                <a:cubicBezTo>
                  <a:pt x="7058407" y="2006122"/>
                  <a:pt x="7056703" y="2002422"/>
                  <a:pt x="7056234" y="1997488"/>
                </a:cubicBezTo>
                <a:cubicBezTo>
                  <a:pt x="7054354" y="1995138"/>
                  <a:pt x="7053414" y="1992789"/>
                  <a:pt x="7053414" y="1990439"/>
                </a:cubicBezTo>
                <a:cubicBezTo>
                  <a:pt x="7053414" y="1986445"/>
                  <a:pt x="7055118" y="1982745"/>
                  <a:pt x="7058524" y="1979338"/>
                </a:cubicBezTo>
                <a:cubicBezTo>
                  <a:pt x="7061931" y="1975931"/>
                  <a:pt x="7065984" y="1974228"/>
                  <a:pt x="7070683" y="1974228"/>
                </a:cubicBezTo>
                <a:close/>
                <a:moveTo>
                  <a:pt x="5819660" y="1916782"/>
                </a:moveTo>
                <a:cubicBezTo>
                  <a:pt x="5817545" y="1918897"/>
                  <a:pt x="5814608" y="1919954"/>
                  <a:pt x="5810849" y="1919954"/>
                </a:cubicBezTo>
                <a:cubicBezTo>
                  <a:pt x="5808500" y="1919954"/>
                  <a:pt x="5806150" y="1919367"/>
                  <a:pt x="5803801" y="1918192"/>
                </a:cubicBezTo>
                <a:cubicBezTo>
                  <a:pt x="5801217" y="1920776"/>
                  <a:pt x="5798045" y="1922069"/>
                  <a:pt x="5794285" y="1922069"/>
                </a:cubicBezTo>
                <a:cubicBezTo>
                  <a:pt x="5793111" y="1922069"/>
                  <a:pt x="5791349" y="1921599"/>
                  <a:pt x="5788999" y="1920659"/>
                </a:cubicBezTo>
                <a:cubicBezTo>
                  <a:pt x="5785475" y="1924183"/>
                  <a:pt x="5782303" y="1925241"/>
                  <a:pt x="5779484" y="1923831"/>
                </a:cubicBezTo>
                <a:cubicBezTo>
                  <a:pt x="5778074" y="1927120"/>
                  <a:pt x="5776253" y="1929352"/>
                  <a:pt x="5774021" y="1930527"/>
                </a:cubicBezTo>
                <a:cubicBezTo>
                  <a:pt x="5771789" y="1931702"/>
                  <a:pt x="5768676" y="1932289"/>
                  <a:pt x="5764682" y="1932289"/>
                </a:cubicBezTo>
                <a:cubicBezTo>
                  <a:pt x="5763742" y="1934874"/>
                  <a:pt x="5762156" y="1936988"/>
                  <a:pt x="5759924" y="1938633"/>
                </a:cubicBezTo>
                <a:cubicBezTo>
                  <a:pt x="5757692" y="1940277"/>
                  <a:pt x="5755401" y="1940865"/>
                  <a:pt x="5753052" y="1940395"/>
                </a:cubicBezTo>
                <a:cubicBezTo>
                  <a:pt x="5754227" y="1942039"/>
                  <a:pt x="5754814" y="1943919"/>
                  <a:pt x="5754814" y="1946034"/>
                </a:cubicBezTo>
                <a:cubicBezTo>
                  <a:pt x="5754814" y="1949558"/>
                  <a:pt x="5753757" y="1952730"/>
                  <a:pt x="5751642" y="1955549"/>
                </a:cubicBezTo>
                <a:cubicBezTo>
                  <a:pt x="5754461" y="1958368"/>
                  <a:pt x="5755871" y="1961070"/>
                  <a:pt x="5755871" y="1963655"/>
                </a:cubicBezTo>
                <a:cubicBezTo>
                  <a:pt x="5755871" y="1965534"/>
                  <a:pt x="5755401" y="1967884"/>
                  <a:pt x="5754461" y="1970703"/>
                </a:cubicBezTo>
                <a:cubicBezTo>
                  <a:pt x="5755401" y="1970703"/>
                  <a:pt x="5756752" y="1971232"/>
                  <a:pt x="5758514" y="1972289"/>
                </a:cubicBezTo>
                <a:cubicBezTo>
                  <a:pt x="5760276" y="1973347"/>
                  <a:pt x="5761275" y="1974463"/>
                  <a:pt x="5761510" y="1975637"/>
                </a:cubicBezTo>
                <a:cubicBezTo>
                  <a:pt x="5763389" y="1974932"/>
                  <a:pt x="5765739" y="1974580"/>
                  <a:pt x="5768558" y="1974580"/>
                </a:cubicBezTo>
                <a:cubicBezTo>
                  <a:pt x="5773727" y="1974580"/>
                  <a:pt x="5777134" y="1975755"/>
                  <a:pt x="5778779" y="1978104"/>
                </a:cubicBezTo>
                <a:cubicBezTo>
                  <a:pt x="5781363" y="1977165"/>
                  <a:pt x="5784065" y="1976694"/>
                  <a:pt x="5786884" y="1976694"/>
                </a:cubicBezTo>
                <a:cubicBezTo>
                  <a:pt x="5791349" y="1976694"/>
                  <a:pt x="5794873" y="1977987"/>
                  <a:pt x="5797457" y="1980571"/>
                </a:cubicBezTo>
                <a:cubicBezTo>
                  <a:pt x="5799337" y="1978692"/>
                  <a:pt x="5802450" y="1977165"/>
                  <a:pt x="5806797" y="1975990"/>
                </a:cubicBezTo>
                <a:cubicBezTo>
                  <a:pt x="5811143" y="1974815"/>
                  <a:pt x="5815079" y="1974228"/>
                  <a:pt x="5818603" y="1974228"/>
                </a:cubicBezTo>
                <a:cubicBezTo>
                  <a:pt x="5820717" y="1969999"/>
                  <a:pt x="5824476" y="1967532"/>
                  <a:pt x="5829880" y="1966827"/>
                </a:cubicBezTo>
                <a:cubicBezTo>
                  <a:pt x="5830350" y="1965182"/>
                  <a:pt x="5831642" y="1963067"/>
                  <a:pt x="5833757" y="1960483"/>
                </a:cubicBezTo>
                <a:cubicBezTo>
                  <a:pt x="5832817" y="1959073"/>
                  <a:pt x="5831995" y="1957194"/>
                  <a:pt x="5831290" y="1954844"/>
                </a:cubicBezTo>
                <a:cubicBezTo>
                  <a:pt x="5830585" y="1952495"/>
                  <a:pt x="5830233" y="1950145"/>
                  <a:pt x="5830233" y="1947796"/>
                </a:cubicBezTo>
                <a:cubicBezTo>
                  <a:pt x="5830233" y="1942862"/>
                  <a:pt x="5831407" y="1939220"/>
                  <a:pt x="5833757" y="1936870"/>
                </a:cubicBezTo>
                <a:cubicBezTo>
                  <a:pt x="5831172" y="1933581"/>
                  <a:pt x="5829880" y="1929705"/>
                  <a:pt x="5829880" y="1925241"/>
                </a:cubicBezTo>
                <a:cubicBezTo>
                  <a:pt x="5829880" y="1922186"/>
                  <a:pt x="5830350" y="1919602"/>
                  <a:pt x="5831290" y="1917487"/>
                </a:cubicBezTo>
                <a:cubicBezTo>
                  <a:pt x="5829410" y="1918662"/>
                  <a:pt x="5827296" y="1919249"/>
                  <a:pt x="5824947" y="1919249"/>
                </a:cubicBezTo>
                <a:cubicBezTo>
                  <a:pt x="5822832" y="1919249"/>
                  <a:pt x="5821070" y="1918427"/>
                  <a:pt x="5819660" y="1916782"/>
                </a:cubicBezTo>
                <a:close/>
                <a:moveTo>
                  <a:pt x="3114561" y="1916782"/>
                </a:moveTo>
                <a:cubicBezTo>
                  <a:pt x="3112446" y="1918897"/>
                  <a:pt x="3109509" y="1919954"/>
                  <a:pt x="3105750" y="1919954"/>
                </a:cubicBezTo>
                <a:cubicBezTo>
                  <a:pt x="3103401" y="1919954"/>
                  <a:pt x="3101051" y="1919367"/>
                  <a:pt x="3098702" y="1918192"/>
                </a:cubicBezTo>
                <a:cubicBezTo>
                  <a:pt x="3096117" y="1920776"/>
                  <a:pt x="3092945" y="1922069"/>
                  <a:pt x="3089186" y="1922069"/>
                </a:cubicBezTo>
                <a:cubicBezTo>
                  <a:pt x="3088011" y="1922069"/>
                  <a:pt x="3086249" y="1921599"/>
                  <a:pt x="3083900" y="1920659"/>
                </a:cubicBezTo>
                <a:cubicBezTo>
                  <a:pt x="3080376" y="1924183"/>
                  <a:pt x="3077204" y="1925241"/>
                  <a:pt x="3074385" y="1923831"/>
                </a:cubicBezTo>
                <a:cubicBezTo>
                  <a:pt x="3072974" y="1927120"/>
                  <a:pt x="3071154" y="1929352"/>
                  <a:pt x="3068922" y="1930527"/>
                </a:cubicBezTo>
                <a:cubicBezTo>
                  <a:pt x="3066690" y="1931702"/>
                  <a:pt x="3063577" y="1932289"/>
                  <a:pt x="3059582" y="1932289"/>
                </a:cubicBezTo>
                <a:cubicBezTo>
                  <a:pt x="3058643" y="1934874"/>
                  <a:pt x="3057057" y="1936988"/>
                  <a:pt x="3054825" y="1938633"/>
                </a:cubicBezTo>
                <a:cubicBezTo>
                  <a:pt x="3052593" y="1940277"/>
                  <a:pt x="3050302" y="1940865"/>
                  <a:pt x="3047953" y="1940395"/>
                </a:cubicBezTo>
                <a:cubicBezTo>
                  <a:pt x="3049128" y="1942039"/>
                  <a:pt x="3049715" y="1943919"/>
                  <a:pt x="3049715" y="1946034"/>
                </a:cubicBezTo>
                <a:cubicBezTo>
                  <a:pt x="3049715" y="1949558"/>
                  <a:pt x="3048658" y="1952730"/>
                  <a:pt x="3046542" y="1955549"/>
                </a:cubicBezTo>
                <a:cubicBezTo>
                  <a:pt x="3049363" y="1958368"/>
                  <a:pt x="3050772" y="1961070"/>
                  <a:pt x="3050772" y="1963655"/>
                </a:cubicBezTo>
                <a:cubicBezTo>
                  <a:pt x="3050772" y="1965534"/>
                  <a:pt x="3050302" y="1967884"/>
                  <a:pt x="3049363" y="1970703"/>
                </a:cubicBezTo>
                <a:cubicBezTo>
                  <a:pt x="3050302" y="1970703"/>
                  <a:pt x="3051653" y="1971232"/>
                  <a:pt x="3053415" y="1972289"/>
                </a:cubicBezTo>
                <a:cubicBezTo>
                  <a:pt x="3055177" y="1973347"/>
                  <a:pt x="3056176" y="1974463"/>
                  <a:pt x="3056411" y="1975637"/>
                </a:cubicBezTo>
                <a:cubicBezTo>
                  <a:pt x="3058290" y="1974932"/>
                  <a:pt x="3060639" y="1974580"/>
                  <a:pt x="3063459" y="1974580"/>
                </a:cubicBezTo>
                <a:cubicBezTo>
                  <a:pt x="3068628" y="1974580"/>
                  <a:pt x="3072035" y="1975755"/>
                  <a:pt x="3073679" y="1978104"/>
                </a:cubicBezTo>
                <a:cubicBezTo>
                  <a:pt x="3076264" y="1977165"/>
                  <a:pt x="3078966" y="1976694"/>
                  <a:pt x="3081785" y="1976694"/>
                </a:cubicBezTo>
                <a:cubicBezTo>
                  <a:pt x="3086249" y="1976694"/>
                  <a:pt x="3089774" y="1977987"/>
                  <a:pt x="3092358" y="1980571"/>
                </a:cubicBezTo>
                <a:cubicBezTo>
                  <a:pt x="3094238" y="1978692"/>
                  <a:pt x="3097351" y="1977165"/>
                  <a:pt x="3101697" y="1975990"/>
                </a:cubicBezTo>
                <a:cubicBezTo>
                  <a:pt x="3106044" y="1974815"/>
                  <a:pt x="3109979" y="1974228"/>
                  <a:pt x="3113504" y="1974228"/>
                </a:cubicBezTo>
                <a:cubicBezTo>
                  <a:pt x="3115618" y="1969999"/>
                  <a:pt x="3119378" y="1967532"/>
                  <a:pt x="3124782" y="1966827"/>
                </a:cubicBezTo>
                <a:cubicBezTo>
                  <a:pt x="3125250" y="1965182"/>
                  <a:pt x="3126544" y="1963067"/>
                  <a:pt x="3128658" y="1960483"/>
                </a:cubicBezTo>
                <a:cubicBezTo>
                  <a:pt x="3127718" y="1959073"/>
                  <a:pt x="3126896" y="1957194"/>
                  <a:pt x="3126191" y="1954844"/>
                </a:cubicBezTo>
                <a:cubicBezTo>
                  <a:pt x="3125486" y="1952495"/>
                  <a:pt x="3125134" y="1950145"/>
                  <a:pt x="3125134" y="1947796"/>
                </a:cubicBezTo>
                <a:cubicBezTo>
                  <a:pt x="3125134" y="1942862"/>
                  <a:pt x="3126308" y="1939220"/>
                  <a:pt x="3128658" y="1936870"/>
                </a:cubicBezTo>
                <a:cubicBezTo>
                  <a:pt x="3126074" y="1933581"/>
                  <a:pt x="3124782" y="1929705"/>
                  <a:pt x="3124782" y="1925241"/>
                </a:cubicBezTo>
                <a:cubicBezTo>
                  <a:pt x="3124782" y="1922186"/>
                  <a:pt x="3125250" y="1919602"/>
                  <a:pt x="3126191" y="1917487"/>
                </a:cubicBezTo>
                <a:cubicBezTo>
                  <a:pt x="3124311" y="1918662"/>
                  <a:pt x="3122197" y="1919249"/>
                  <a:pt x="3119847" y="1919249"/>
                </a:cubicBezTo>
                <a:cubicBezTo>
                  <a:pt x="3117733" y="1919249"/>
                  <a:pt x="3115970" y="1918427"/>
                  <a:pt x="3114561" y="1916782"/>
                </a:cubicBezTo>
                <a:close/>
                <a:moveTo>
                  <a:pt x="2219211" y="1916782"/>
                </a:moveTo>
                <a:cubicBezTo>
                  <a:pt x="2217096" y="1918897"/>
                  <a:pt x="2214160" y="1919954"/>
                  <a:pt x="2210401" y="1919954"/>
                </a:cubicBezTo>
                <a:cubicBezTo>
                  <a:pt x="2208050" y="1919954"/>
                  <a:pt x="2205702" y="1919367"/>
                  <a:pt x="2203352" y="1918192"/>
                </a:cubicBezTo>
                <a:cubicBezTo>
                  <a:pt x="2200767" y="1920776"/>
                  <a:pt x="2197596" y="1922069"/>
                  <a:pt x="2193836" y="1922069"/>
                </a:cubicBezTo>
                <a:cubicBezTo>
                  <a:pt x="2192662" y="1922069"/>
                  <a:pt x="2190899" y="1921599"/>
                  <a:pt x="2188550" y="1920659"/>
                </a:cubicBezTo>
                <a:cubicBezTo>
                  <a:pt x="2185025" y="1924183"/>
                  <a:pt x="2181854" y="1925241"/>
                  <a:pt x="2179034" y="1923831"/>
                </a:cubicBezTo>
                <a:cubicBezTo>
                  <a:pt x="2177625" y="1927120"/>
                  <a:pt x="2175804" y="1929352"/>
                  <a:pt x="2173572" y="1930527"/>
                </a:cubicBezTo>
                <a:cubicBezTo>
                  <a:pt x="2171340" y="1931702"/>
                  <a:pt x="2168226" y="1932289"/>
                  <a:pt x="2164233" y="1932289"/>
                </a:cubicBezTo>
                <a:cubicBezTo>
                  <a:pt x="2163293" y="1934874"/>
                  <a:pt x="2161707" y="1936988"/>
                  <a:pt x="2159475" y="1938633"/>
                </a:cubicBezTo>
                <a:cubicBezTo>
                  <a:pt x="2157243" y="1940277"/>
                  <a:pt x="2154952" y="1940865"/>
                  <a:pt x="2152603" y="1940395"/>
                </a:cubicBezTo>
                <a:cubicBezTo>
                  <a:pt x="2153778" y="1942039"/>
                  <a:pt x="2154365" y="1943919"/>
                  <a:pt x="2154365" y="1946034"/>
                </a:cubicBezTo>
                <a:cubicBezTo>
                  <a:pt x="2154365" y="1949558"/>
                  <a:pt x="2153307" y="1952730"/>
                  <a:pt x="2151193" y="1955549"/>
                </a:cubicBezTo>
                <a:cubicBezTo>
                  <a:pt x="2154012" y="1958368"/>
                  <a:pt x="2155422" y="1961070"/>
                  <a:pt x="2155422" y="1963655"/>
                </a:cubicBezTo>
                <a:cubicBezTo>
                  <a:pt x="2155422" y="1965534"/>
                  <a:pt x="2154952" y="1967884"/>
                  <a:pt x="2154012" y="1970703"/>
                </a:cubicBezTo>
                <a:cubicBezTo>
                  <a:pt x="2154952" y="1970703"/>
                  <a:pt x="2156303" y="1971232"/>
                  <a:pt x="2158065" y="1972289"/>
                </a:cubicBezTo>
                <a:cubicBezTo>
                  <a:pt x="2159827" y="1973347"/>
                  <a:pt x="2160826" y="1974463"/>
                  <a:pt x="2161060" y="1975637"/>
                </a:cubicBezTo>
                <a:cubicBezTo>
                  <a:pt x="2162941" y="1974932"/>
                  <a:pt x="2165290" y="1974580"/>
                  <a:pt x="2168109" y="1974580"/>
                </a:cubicBezTo>
                <a:cubicBezTo>
                  <a:pt x="2173278" y="1974580"/>
                  <a:pt x="2176685" y="1975755"/>
                  <a:pt x="2178329" y="1978104"/>
                </a:cubicBezTo>
                <a:cubicBezTo>
                  <a:pt x="2180914" y="1977165"/>
                  <a:pt x="2183616" y="1976694"/>
                  <a:pt x="2186435" y="1976694"/>
                </a:cubicBezTo>
                <a:cubicBezTo>
                  <a:pt x="2190899" y="1976694"/>
                  <a:pt x="2194424" y="1977987"/>
                  <a:pt x="2197008" y="1980571"/>
                </a:cubicBezTo>
                <a:cubicBezTo>
                  <a:pt x="2198888" y="1978692"/>
                  <a:pt x="2202001" y="1977165"/>
                  <a:pt x="2206347" y="1975990"/>
                </a:cubicBezTo>
                <a:cubicBezTo>
                  <a:pt x="2210694" y="1974815"/>
                  <a:pt x="2214629" y="1974228"/>
                  <a:pt x="2218154" y="1974228"/>
                </a:cubicBezTo>
                <a:cubicBezTo>
                  <a:pt x="2220268" y="1969999"/>
                  <a:pt x="2224027" y="1967532"/>
                  <a:pt x="2229431" y="1966827"/>
                </a:cubicBezTo>
                <a:cubicBezTo>
                  <a:pt x="2229901" y="1965182"/>
                  <a:pt x="2231193" y="1963067"/>
                  <a:pt x="2233308" y="1960483"/>
                </a:cubicBezTo>
                <a:cubicBezTo>
                  <a:pt x="2232368" y="1959073"/>
                  <a:pt x="2231546" y="1957194"/>
                  <a:pt x="2230841" y="1954844"/>
                </a:cubicBezTo>
                <a:cubicBezTo>
                  <a:pt x="2230136" y="1952495"/>
                  <a:pt x="2229784" y="1950145"/>
                  <a:pt x="2229784" y="1947796"/>
                </a:cubicBezTo>
                <a:cubicBezTo>
                  <a:pt x="2229784" y="1942862"/>
                  <a:pt x="2230958" y="1939220"/>
                  <a:pt x="2233308" y="1936870"/>
                </a:cubicBezTo>
                <a:cubicBezTo>
                  <a:pt x="2230724" y="1933581"/>
                  <a:pt x="2229431" y="1929705"/>
                  <a:pt x="2229431" y="1925241"/>
                </a:cubicBezTo>
                <a:cubicBezTo>
                  <a:pt x="2229431" y="1922186"/>
                  <a:pt x="2229901" y="1919602"/>
                  <a:pt x="2230841" y="1917487"/>
                </a:cubicBezTo>
                <a:cubicBezTo>
                  <a:pt x="2228962" y="1918662"/>
                  <a:pt x="2226847" y="1919249"/>
                  <a:pt x="2224497" y="1919249"/>
                </a:cubicBezTo>
                <a:cubicBezTo>
                  <a:pt x="2222383" y="1919249"/>
                  <a:pt x="2220621" y="1918427"/>
                  <a:pt x="2219211" y="1916782"/>
                </a:cubicBezTo>
                <a:close/>
                <a:moveTo>
                  <a:pt x="4536614" y="1852641"/>
                </a:moveTo>
                <a:cubicBezTo>
                  <a:pt x="4535674" y="1853816"/>
                  <a:pt x="4533677" y="1854814"/>
                  <a:pt x="4530623" y="1855637"/>
                </a:cubicBezTo>
                <a:cubicBezTo>
                  <a:pt x="4527568" y="1856459"/>
                  <a:pt x="4525219" y="1856753"/>
                  <a:pt x="4523574" y="1856518"/>
                </a:cubicBezTo>
                <a:cubicBezTo>
                  <a:pt x="4522869" y="1857692"/>
                  <a:pt x="4521225" y="1858867"/>
                  <a:pt x="4518640" y="1860042"/>
                </a:cubicBezTo>
                <a:cubicBezTo>
                  <a:pt x="4516056" y="1861217"/>
                  <a:pt x="4513354" y="1861569"/>
                  <a:pt x="4510534" y="1861099"/>
                </a:cubicBezTo>
                <a:cubicBezTo>
                  <a:pt x="4508185" y="1865563"/>
                  <a:pt x="4505718" y="1869205"/>
                  <a:pt x="4503133" y="1872024"/>
                </a:cubicBezTo>
                <a:cubicBezTo>
                  <a:pt x="4500549" y="1874844"/>
                  <a:pt x="4497260" y="1876958"/>
                  <a:pt x="4493266" y="1878368"/>
                </a:cubicBezTo>
                <a:cubicBezTo>
                  <a:pt x="4492796" y="1881657"/>
                  <a:pt x="4491327" y="1885299"/>
                  <a:pt x="4488860" y="1889293"/>
                </a:cubicBezTo>
                <a:cubicBezTo>
                  <a:pt x="4486393" y="1893287"/>
                  <a:pt x="4483868" y="1896342"/>
                  <a:pt x="4481283" y="1898456"/>
                </a:cubicBezTo>
                <a:lnTo>
                  <a:pt x="4482693" y="1898809"/>
                </a:lnTo>
                <a:cubicBezTo>
                  <a:pt x="4485982" y="1896459"/>
                  <a:pt x="4490446" y="1895284"/>
                  <a:pt x="4496085" y="1895284"/>
                </a:cubicBezTo>
                <a:cubicBezTo>
                  <a:pt x="4499374" y="1895284"/>
                  <a:pt x="4502488" y="1895637"/>
                  <a:pt x="4505424" y="1896342"/>
                </a:cubicBezTo>
                <a:cubicBezTo>
                  <a:pt x="4508361" y="1897046"/>
                  <a:pt x="4510417" y="1897869"/>
                  <a:pt x="4511592" y="1898809"/>
                </a:cubicBezTo>
                <a:cubicBezTo>
                  <a:pt x="4517231" y="1895284"/>
                  <a:pt x="4523457" y="1893522"/>
                  <a:pt x="4530270" y="1893522"/>
                </a:cubicBezTo>
                <a:cubicBezTo>
                  <a:pt x="4535909" y="1893522"/>
                  <a:pt x="4540843" y="1895284"/>
                  <a:pt x="4545072" y="1898809"/>
                </a:cubicBezTo>
                <a:cubicBezTo>
                  <a:pt x="4547422" y="1895519"/>
                  <a:pt x="4553178" y="1893875"/>
                  <a:pt x="4562341" y="1893875"/>
                </a:cubicBezTo>
                <a:cubicBezTo>
                  <a:pt x="4567510" y="1893875"/>
                  <a:pt x="4571504" y="1894345"/>
                  <a:pt x="4574324" y="1895284"/>
                </a:cubicBezTo>
                <a:cubicBezTo>
                  <a:pt x="4572444" y="1894345"/>
                  <a:pt x="4570740" y="1892289"/>
                  <a:pt x="4569213" y="1889117"/>
                </a:cubicBezTo>
                <a:cubicBezTo>
                  <a:pt x="4567686" y="1885945"/>
                  <a:pt x="4566923" y="1882949"/>
                  <a:pt x="4566923" y="1880130"/>
                </a:cubicBezTo>
                <a:cubicBezTo>
                  <a:pt x="4566923" y="1878251"/>
                  <a:pt x="4567275" y="1876841"/>
                  <a:pt x="4567980" y="1875901"/>
                </a:cubicBezTo>
                <a:cubicBezTo>
                  <a:pt x="4564690" y="1876136"/>
                  <a:pt x="4561930" y="1875255"/>
                  <a:pt x="4559698" y="1873258"/>
                </a:cubicBezTo>
                <a:cubicBezTo>
                  <a:pt x="4557466" y="1871261"/>
                  <a:pt x="4555469" y="1868970"/>
                  <a:pt x="4553707" y="1866386"/>
                </a:cubicBezTo>
                <a:cubicBezTo>
                  <a:pt x="4551944" y="1863801"/>
                  <a:pt x="4550593" y="1861922"/>
                  <a:pt x="4549654" y="1860747"/>
                </a:cubicBezTo>
                <a:cubicBezTo>
                  <a:pt x="4548479" y="1861452"/>
                  <a:pt x="4546071" y="1860805"/>
                  <a:pt x="4542429" y="1858808"/>
                </a:cubicBezTo>
                <a:cubicBezTo>
                  <a:pt x="4538787" y="1856811"/>
                  <a:pt x="4536849" y="1854756"/>
                  <a:pt x="4536614" y="1852641"/>
                </a:cubicBezTo>
                <a:close/>
                <a:moveTo>
                  <a:pt x="6557686" y="1851231"/>
                </a:moveTo>
                <a:cubicBezTo>
                  <a:pt x="6555101" y="1853816"/>
                  <a:pt x="6551753" y="1855871"/>
                  <a:pt x="6547642" y="1857399"/>
                </a:cubicBezTo>
                <a:cubicBezTo>
                  <a:pt x="6543530" y="1858926"/>
                  <a:pt x="6539947" y="1859455"/>
                  <a:pt x="6536893" y="1858985"/>
                </a:cubicBezTo>
                <a:cubicBezTo>
                  <a:pt x="6536657" y="1861334"/>
                  <a:pt x="6534602" y="1864095"/>
                  <a:pt x="6530725" y="1867267"/>
                </a:cubicBezTo>
                <a:cubicBezTo>
                  <a:pt x="6526849" y="1870438"/>
                  <a:pt x="6523383" y="1872494"/>
                  <a:pt x="6520329" y="1873434"/>
                </a:cubicBezTo>
                <a:cubicBezTo>
                  <a:pt x="6521033" y="1874844"/>
                  <a:pt x="6521386" y="1876488"/>
                  <a:pt x="6521386" y="1878368"/>
                </a:cubicBezTo>
                <a:cubicBezTo>
                  <a:pt x="6521386" y="1880718"/>
                  <a:pt x="6520798" y="1883067"/>
                  <a:pt x="6519623" y="1885416"/>
                </a:cubicBezTo>
                <a:cubicBezTo>
                  <a:pt x="6518449" y="1887766"/>
                  <a:pt x="6516804" y="1889763"/>
                  <a:pt x="6514690" y="1891408"/>
                </a:cubicBezTo>
                <a:cubicBezTo>
                  <a:pt x="6514925" y="1894697"/>
                  <a:pt x="6514161" y="1897869"/>
                  <a:pt x="6512399" y="1900923"/>
                </a:cubicBezTo>
                <a:cubicBezTo>
                  <a:pt x="6510637" y="1903978"/>
                  <a:pt x="6508229" y="1906092"/>
                  <a:pt x="6505174" y="1907267"/>
                </a:cubicBezTo>
                <a:cubicBezTo>
                  <a:pt x="6505644" y="1909146"/>
                  <a:pt x="6505879" y="1910674"/>
                  <a:pt x="6505879" y="1911848"/>
                </a:cubicBezTo>
                <a:cubicBezTo>
                  <a:pt x="6505879" y="1915138"/>
                  <a:pt x="6505057" y="1917722"/>
                  <a:pt x="6503412" y="1919602"/>
                </a:cubicBezTo>
                <a:cubicBezTo>
                  <a:pt x="6504117" y="1921246"/>
                  <a:pt x="6504470" y="1922891"/>
                  <a:pt x="6504470" y="1924536"/>
                </a:cubicBezTo>
                <a:cubicBezTo>
                  <a:pt x="6504470" y="1927120"/>
                  <a:pt x="6503177" y="1929940"/>
                  <a:pt x="6500593" y="1932994"/>
                </a:cubicBezTo>
                <a:cubicBezTo>
                  <a:pt x="6506467" y="1936988"/>
                  <a:pt x="6509403" y="1942744"/>
                  <a:pt x="6509403" y="1950263"/>
                </a:cubicBezTo>
                <a:cubicBezTo>
                  <a:pt x="6509403" y="1954257"/>
                  <a:pt x="6508699" y="1957664"/>
                  <a:pt x="6507289" y="1960483"/>
                </a:cubicBezTo>
                <a:cubicBezTo>
                  <a:pt x="6509639" y="1960718"/>
                  <a:pt x="6511283" y="1961423"/>
                  <a:pt x="6512223" y="1962598"/>
                </a:cubicBezTo>
                <a:cubicBezTo>
                  <a:pt x="6513163" y="1963772"/>
                  <a:pt x="6513985" y="1965652"/>
                  <a:pt x="6514690" y="1968236"/>
                </a:cubicBezTo>
                <a:cubicBezTo>
                  <a:pt x="6520564" y="1968941"/>
                  <a:pt x="6524910" y="1971761"/>
                  <a:pt x="6527729" y="1976694"/>
                </a:cubicBezTo>
                <a:cubicBezTo>
                  <a:pt x="6530314" y="1976694"/>
                  <a:pt x="6533545" y="1977517"/>
                  <a:pt x="6537421" y="1979161"/>
                </a:cubicBezTo>
                <a:cubicBezTo>
                  <a:pt x="6541298" y="1980806"/>
                  <a:pt x="6543824" y="1982686"/>
                  <a:pt x="6544998" y="1984800"/>
                </a:cubicBezTo>
                <a:cubicBezTo>
                  <a:pt x="6546878" y="1983156"/>
                  <a:pt x="6550049" y="1982333"/>
                  <a:pt x="6554514" y="1982333"/>
                </a:cubicBezTo>
                <a:cubicBezTo>
                  <a:pt x="6557803" y="1982333"/>
                  <a:pt x="6559565" y="1982803"/>
                  <a:pt x="6559800" y="1983743"/>
                </a:cubicBezTo>
                <a:cubicBezTo>
                  <a:pt x="6561680" y="1981628"/>
                  <a:pt x="6564029" y="1979984"/>
                  <a:pt x="6566848" y="1978809"/>
                </a:cubicBezTo>
                <a:cubicBezTo>
                  <a:pt x="6569668" y="1977634"/>
                  <a:pt x="6572252" y="1977165"/>
                  <a:pt x="6574602" y="1977399"/>
                </a:cubicBezTo>
                <a:cubicBezTo>
                  <a:pt x="6578596" y="1973405"/>
                  <a:pt x="6582943" y="1971408"/>
                  <a:pt x="6587642" y="1971408"/>
                </a:cubicBezTo>
                <a:cubicBezTo>
                  <a:pt x="6589287" y="1971408"/>
                  <a:pt x="6590461" y="1971526"/>
                  <a:pt x="6591166" y="1971761"/>
                </a:cubicBezTo>
                <a:cubicBezTo>
                  <a:pt x="6590931" y="1969646"/>
                  <a:pt x="6591518" y="1967590"/>
                  <a:pt x="6592928" y="1965593"/>
                </a:cubicBezTo>
                <a:cubicBezTo>
                  <a:pt x="6594338" y="1963596"/>
                  <a:pt x="6595983" y="1962245"/>
                  <a:pt x="6597862" y="1961540"/>
                </a:cubicBezTo>
                <a:cubicBezTo>
                  <a:pt x="6597862" y="1958486"/>
                  <a:pt x="6598626" y="1955843"/>
                  <a:pt x="6600153" y="1953611"/>
                </a:cubicBezTo>
                <a:cubicBezTo>
                  <a:pt x="6601680" y="1951379"/>
                  <a:pt x="6603618" y="1949675"/>
                  <a:pt x="6605968" y="1948501"/>
                </a:cubicBezTo>
                <a:cubicBezTo>
                  <a:pt x="6605968" y="1943802"/>
                  <a:pt x="6606908" y="1940042"/>
                  <a:pt x="6608787" y="1937223"/>
                </a:cubicBezTo>
                <a:cubicBezTo>
                  <a:pt x="6608083" y="1935343"/>
                  <a:pt x="6607730" y="1933464"/>
                  <a:pt x="6607730" y="1931584"/>
                </a:cubicBezTo>
                <a:cubicBezTo>
                  <a:pt x="6607730" y="1929000"/>
                  <a:pt x="6608317" y="1926474"/>
                  <a:pt x="6609492" y="1924007"/>
                </a:cubicBezTo>
                <a:cubicBezTo>
                  <a:pt x="6610667" y="1921540"/>
                  <a:pt x="6612311" y="1919484"/>
                  <a:pt x="6614426" y="1917840"/>
                </a:cubicBezTo>
                <a:cubicBezTo>
                  <a:pt x="6612077" y="1915725"/>
                  <a:pt x="6610902" y="1913141"/>
                  <a:pt x="6610902" y="1910086"/>
                </a:cubicBezTo>
                <a:cubicBezTo>
                  <a:pt x="6610902" y="1907267"/>
                  <a:pt x="6611724" y="1904447"/>
                  <a:pt x="6613369" y="1901628"/>
                </a:cubicBezTo>
                <a:cubicBezTo>
                  <a:pt x="6608670" y="1898809"/>
                  <a:pt x="6605557" y="1896048"/>
                  <a:pt x="6604029" y="1893346"/>
                </a:cubicBezTo>
                <a:cubicBezTo>
                  <a:pt x="6602502" y="1890644"/>
                  <a:pt x="6601739" y="1885652"/>
                  <a:pt x="6601739" y="1878368"/>
                </a:cubicBezTo>
                <a:cubicBezTo>
                  <a:pt x="6599624" y="1878603"/>
                  <a:pt x="6597451" y="1877428"/>
                  <a:pt x="6595219" y="1874844"/>
                </a:cubicBezTo>
                <a:cubicBezTo>
                  <a:pt x="6592987" y="1872259"/>
                  <a:pt x="6591636" y="1869322"/>
                  <a:pt x="6591166" y="1866033"/>
                </a:cubicBezTo>
                <a:cubicBezTo>
                  <a:pt x="6588581" y="1866738"/>
                  <a:pt x="6585468" y="1865974"/>
                  <a:pt x="6581827" y="1863742"/>
                </a:cubicBezTo>
                <a:cubicBezTo>
                  <a:pt x="6578185" y="1861510"/>
                  <a:pt x="6576364" y="1858632"/>
                  <a:pt x="6576364" y="1855108"/>
                </a:cubicBezTo>
                <a:cubicBezTo>
                  <a:pt x="6574485" y="1856048"/>
                  <a:pt x="6572252" y="1856518"/>
                  <a:pt x="6569668" y="1856518"/>
                </a:cubicBezTo>
                <a:cubicBezTo>
                  <a:pt x="6564734" y="1856518"/>
                  <a:pt x="6560740" y="1854756"/>
                  <a:pt x="6557686" y="1851231"/>
                </a:cubicBezTo>
                <a:close/>
                <a:moveTo>
                  <a:pt x="6214786" y="1851231"/>
                </a:moveTo>
                <a:cubicBezTo>
                  <a:pt x="6212201" y="1853816"/>
                  <a:pt x="6208853" y="1855871"/>
                  <a:pt x="6204742" y="1857399"/>
                </a:cubicBezTo>
                <a:cubicBezTo>
                  <a:pt x="6200630" y="1858926"/>
                  <a:pt x="6197047" y="1859455"/>
                  <a:pt x="6193993" y="1858985"/>
                </a:cubicBezTo>
                <a:cubicBezTo>
                  <a:pt x="6193757" y="1861334"/>
                  <a:pt x="6191702" y="1864095"/>
                  <a:pt x="6187825" y="1867267"/>
                </a:cubicBezTo>
                <a:cubicBezTo>
                  <a:pt x="6183949" y="1870438"/>
                  <a:pt x="6180483" y="1872494"/>
                  <a:pt x="6177429" y="1873434"/>
                </a:cubicBezTo>
                <a:cubicBezTo>
                  <a:pt x="6178133" y="1874844"/>
                  <a:pt x="6178486" y="1876488"/>
                  <a:pt x="6178486" y="1878368"/>
                </a:cubicBezTo>
                <a:cubicBezTo>
                  <a:pt x="6178486" y="1880718"/>
                  <a:pt x="6177898" y="1883067"/>
                  <a:pt x="6176723" y="1885416"/>
                </a:cubicBezTo>
                <a:cubicBezTo>
                  <a:pt x="6175549" y="1887766"/>
                  <a:pt x="6173904" y="1889763"/>
                  <a:pt x="6171790" y="1891408"/>
                </a:cubicBezTo>
                <a:cubicBezTo>
                  <a:pt x="6172025" y="1894697"/>
                  <a:pt x="6171261" y="1897869"/>
                  <a:pt x="6169499" y="1900923"/>
                </a:cubicBezTo>
                <a:cubicBezTo>
                  <a:pt x="6167737" y="1903978"/>
                  <a:pt x="6165329" y="1906092"/>
                  <a:pt x="6162274" y="1907267"/>
                </a:cubicBezTo>
                <a:cubicBezTo>
                  <a:pt x="6162744" y="1909146"/>
                  <a:pt x="6162979" y="1910674"/>
                  <a:pt x="6162979" y="1911848"/>
                </a:cubicBezTo>
                <a:cubicBezTo>
                  <a:pt x="6162979" y="1915138"/>
                  <a:pt x="6162157" y="1917722"/>
                  <a:pt x="6160512" y="1919602"/>
                </a:cubicBezTo>
                <a:cubicBezTo>
                  <a:pt x="6161217" y="1921246"/>
                  <a:pt x="6161569" y="1922891"/>
                  <a:pt x="6161569" y="1924536"/>
                </a:cubicBezTo>
                <a:cubicBezTo>
                  <a:pt x="6161569" y="1927120"/>
                  <a:pt x="6160277" y="1929940"/>
                  <a:pt x="6157693" y="1932994"/>
                </a:cubicBezTo>
                <a:cubicBezTo>
                  <a:pt x="6163567" y="1936988"/>
                  <a:pt x="6166503" y="1942744"/>
                  <a:pt x="6166503" y="1950263"/>
                </a:cubicBezTo>
                <a:cubicBezTo>
                  <a:pt x="6166503" y="1954257"/>
                  <a:pt x="6165799" y="1957664"/>
                  <a:pt x="6164389" y="1960483"/>
                </a:cubicBezTo>
                <a:cubicBezTo>
                  <a:pt x="6166739" y="1960718"/>
                  <a:pt x="6168383" y="1961423"/>
                  <a:pt x="6169323" y="1962598"/>
                </a:cubicBezTo>
                <a:cubicBezTo>
                  <a:pt x="6170263" y="1963772"/>
                  <a:pt x="6171085" y="1965652"/>
                  <a:pt x="6171790" y="1968236"/>
                </a:cubicBezTo>
                <a:cubicBezTo>
                  <a:pt x="6177664" y="1968941"/>
                  <a:pt x="6182010" y="1971761"/>
                  <a:pt x="6184829" y="1976694"/>
                </a:cubicBezTo>
                <a:cubicBezTo>
                  <a:pt x="6187414" y="1976694"/>
                  <a:pt x="6190645" y="1977517"/>
                  <a:pt x="6194521" y="1979161"/>
                </a:cubicBezTo>
                <a:cubicBezTo>
                  <a:pt x="6198398" y="1980806"/>
                  <a:pt x="6200924" y="1982686"/>
                  <a:pt x="6202098" y="1984800"/>
                </a:cubicBezTo>
                <a:cubicBezTo>
                  <a:pt x="6203978" y="1983156"/>
                  <a:pt x="6207149" y="1982333"/>
                  <a:pt x="6211614" y="1982333"/>
                </a:cubicBezTo>
                <a:cubicBezTo>
                  <a:pt x="6214903" y="1982333"/>
                  <a:pt x="6216665" y="1982803"/>
                  <a:pt x="6216900" y="1983743"/>
                </a:cubicBezTo>
                <a:cubicBezTo>
                  <a:pt x="6218780" y="1981628"/>
                  <a:pt x="6221129" y="1979984"/>
                  <a:pt x="6223948" y="1978809"/>
                </a:cubicBezTo>
                <a:cubicBezTo>
                  <a:pt x="6226768" y="1977634"/>
                  <a:pt x="6229352" y="1977165"/>
                  <a:pt x="6231702" y="1977399"/>
                </a:cubicBezTo>
                <a:cubicBezTo>
                  <a:pt x="6235696" y="1973405"/>
                  <a:pt x="6240043" y="1971408"/>
                  <a:pt x="6244742" y="1971408"/>
                </a:cubicBezTo>
                <a:cubicBezTo>
                  <a:pt x="6246387" y="1971408"/>
                  <a:pt x="6247561" y="1971526"/>
                  <a:pt x="6248266" y="1971761"/>
                </a:cubicBezTo>
                <a:cubicBezTo>
                  <a:pt x="6248031" y="1969646"/>
                  <a:pt x="6248618" y="1967590"/>
                  <a:pt x="6250028" y="1965593"/>
                </a:cubicBezTo>
                <a:cubicBezTo>
                  <a:pt x="6251438" y="1963596"/>
                  <a:pt x="6253082" y="1962245"/>
                  <a:pt x="6254962" y="1961540"/>
                </a:cubicBezTo>
                <a:cubicBezTo>
                  <a:pt x="6254962" y="1958486"/>
                  <a:pt x="6255726" y="1955843"/>
                  <a:pt x="6257253" y="1953611"/>
                </a:cubicBezTo>
                <a:cubicBezTo>
                  <a:pt x="6258780" y="1951379"/>
                  <a:pt x="6260718" y="1949675"/>
                  <a:pt x="6263068" y="1948501"/>
                </a:cubicBezTo>
                <a:cubicBezTo>
                  <a:pt x="6263068" y="1943802"/>
                  <a:pt x="6264008" y="1940042"/>
                  <a:pt x="6265887" y="1937223"/>
                </a:cubicBezTo>
                <a:cubicBezTo>
                  <a:pt x="6265183" y="1935343"/>
                  <a:pt x="6264830" y="1933464"/>
                  <a:pt x="6264830" y="1931584"/>
                </a:cubicBezTo>
                <a:cubicBezTo>
                  <a:pt x="6264830" y="1929000"/>
                  <a:pt x="6265417" y="1926474"/>
                  <a:pt x="6266592" y="1924007"/>
                </a:cubicBezTo>
                <a:cubicBezTo>
                  <a:pt x="6267767" y="1921540"/>
                  <a:pt x="6269411" y="1919484"/>
                  <a:pt x="6271526" y="1917840"/>
                </a:cubicBezTo>
                <a:cubicBezTo>
                  <a:pt x="6269177" y="1915725"/>
                  <a:pt x="6268002" y="1913141"/>
                  <a:pt x="6268002" y="1910086"/>
                </a:cubicBezTo>
                <a:cubicBezTo>
                  <a:pt x="6268002" y="1907267"/>
                  <a:pt x="6268824" y="1904447"/>
                  <a:pt x="6270469" y="1901628"/>
                </a:cubicBezTo>
                <a:cubicBezTo>
                  <a:pt x="6265770" y="1898809"/>
                  <a:pt x="6262657" y="1896048"/>
                  <a:pt x="6261129" y="1893346"/>
                </a:cubicBezTo>
                <a:cubicBezTo>
                  <a:pt x="6259602" y="1890644"/>
                  <a:pt x="6258839" y="1885651"/>
                  <a:pt x="6258839" y="1878368"/>
                </a:cubicBezTo>
                <a:cubicBezTo>
                  <a:pt x="6256724" y="1878603"/>
                  <a:pt x="6254551" y="1877428"/>
                  <a:pt x="6252319" y="1874844"/>
                </a:cubicBezTo>
                <a:cubicBezTo>
                  <a:pt x="6250087" y="1872259"/>
                  <a:pt x="6248736" y="1869322"/>
                  <a:pt x="6248266" y="1866033"/>
                </a:cubicBezTo>
                <a:cubicBezTo>
                  <a:pt x="6245681" y="1866738"/>
                  <a:pt x="6242568" y="1865974"/>
                  <a:pt x="6238927" y="1863742"/>
                </a:cubicBezTo>
                <a:cubicBezTo>
                  <a:pt x="6235285" y="1861510"/>
                  <a:pt x="6233464" y="1858632"/>
                  <a:pt x="6233464" y="1855108"/>
                </a:cubicBezTo>
                <a:cubicBezTo>
                  <a:pt x="6231585" y="1856048"/>
                  <a:pt x="6229352" y="1856518"/>
                  <a:pt x="6226768" y="1856518"/>
                </a:cubicBezTo>
                <a:cubicBezTo>
                  <a:pt x="6221834" y="1856518"/>
                  <a:pt x="6217840" y="1854756"/>
                  <a:pt x="6214786" y="1851231"/>
                </a:cubicBezTo>
                <a:close/>
                <a:moveTo>
                  <a:pt x="5090836" y="1851231"/>
                </a:moveTo>
                <a:cubicBezTo>
                  <a:pt x="5088251" y="1853816"/>
                  <a:pt x="5084903" y="1855871"/>
                  <a:pt x="5080792" y="1857399"/>
                </a:cubicBezTo>
                <a:cubicBezTo>
                  <a:pt x="5076680" y="1858926"/>
                  <a:pt x="5073097" y="1859455"/>
                  <a:pt x="5070043" y="1858985"/>
                </a:cubicBezTo>
                <a:cubicBezTo>
                  <a:pt x="5069807" y="1861334"/>
                  <a:pt x="5067752" y="1864095"/>
                  <a:pt x="5063875" y="1867267"/>
                </a:cubicBezTo>
                <a:cubicBezTo>
                  <a:pt x="5059999" y="1870438"/>
                  <a:pt x="5056533" y="1872494"/>
                  <a:pt x="5053479" y="1873434"/>
                </a:cubicBezTo>
                <a:cubicBezTo>
                  <a:pt x="5054183" y="1874844"/>
                  <a:pt x="5054536" y="1876488"/>
                  <a:pt x="5054536" y="1878368"/>
                </a:cubicBezTo>
                <a:cubicBezTo>
                  <a:pt x="5054536" y="1880718"/>
                  <a:pt x="5053948" y="1883067"/>
                  <a:pt x="5052773" y="1885416"/>
                </a:cubicBezTo>
                <a:cubicBezTo>
                  <a:pt x="5051599" y="1887766"/>
                  <a:pt x="5049954" y="1889763"/>
                  <a:pt x="5047840" y="1891408"/>
                </a:cubicBezTo>
                <a:cubicBezTo>
                  <a:pt x="5048075" y="1894697"/>
                  <a:pt x="5047311" y="1897869"/>
                  <a:pt x="5045549" y="1900923"/>
                </a:cubicBezTo>
                <a:cubicBezTo>
                  <a:pt x="5043787" y="1903978"/>
                  <a:pt x="5041379" y="1906092"/>
                  <a:pt x="5038324" y="1907267"/>
                </a:cubicBezTo>
                <a:cubicBezTo>
                  <a:pt x="5038794" y="1909146"/>
                  <a:pt x="5039029" y="1910674"/>
                  <a:pt x="5039029" y="1911848"/>
                </a:cubicBezTo>
                <a:cubicBezTo>
                  <a:pt x="5039029" y="1915138"/>
                  <a:pt x="5038207" y="1917722"/>
                  <a:pt x="5036562" y="1919602"/>
                </a:cubicBezTo>
                <a:cubicBezTo>
                  <a:pt x="5037267" y="1921246"/>
                  <a:pt x="5037620" y="1922891"/>
                  <a:pt x="5037620" y="1924536"/>
                </a:cubicBezTo>
                <a:cubicBezTo>
                  <a:pt x="5037620" y="1927120"/>
                  <a:pt x="5036327" y="1929940"/>
                  <a:pt x="5033743" y="1932994"/>
                </a:cubicBezTo>
                <a:cubicBezTo>
                  <a:pt x="5039617" y="1936988"/>
                  <a:pt x="5042553" y="1942744"/>
                  <a:pt x="5042553" y="1950263"/>
                </a:cubicBezTo>
                <a:cubicBezTo>
                  <a:pt x="5042553" y="1954257"/>
                  <a:pt x="5041849" y="1957664"/>
                  <a:pt x="5040439" y="1960483"/>
                </a:cubicBezTo>
                <a:cubicBezTo>
                  <a:pt x="5042789" y="1960718"/>
                  <a:pt x="5044433" y="1961423"/>
                  <a:pt x="5045373" y="1962598"/>
                </a:cubicBezTo>
                <a:cubicBezTo>
                  <a:pt x="5046313" y="1963772"/>
                  <a:pt x="5047135" y="1965652"/>
                  <a:pt x="5047840" y="1968236"/>
                </a:cubicBezTo>
                <a:cubicBezTo>
                  <a:pt x="5053714" y="1968941"/>
                  <a:pt x="5058060" y="1971761"/>
                  <a:pt x="5060879" y="1976694"/>
                </a:cubicBezTo>
                <a:cubicBezTo>
                  <a:pt x="5063464" y="1976694"/>
                  <a:pt x="5066695" y="1977517"/>
                  <a:pt x="5070571" y="1979161"/>
                </a:cubicBezTo>
                <a:cubicBezTo>
                  <a:pt x="5074448" y="1980806"/>
                  <a:pt x="5076974" y="1982686"/>
                  <a:pt x="5078148" y="1984800"/>
                </a:cubicBezTo>
                <a:cubicBezTo>
                  <a:pt x="5080028" y="1983156"/>
                  <a:pt x="5083199" y="1982333"/>
                  <a:pt x="5087664" y="1982333"/>
                </a:cubicBezTo>
                <a:cubicBezTo>
                  <a:pt x="5090953" y="1982333"/>
                  <a:pt x="5092715" y="1982803"/>
                  <a:pt x="5092950" y="1983743"/>
                </a:cubicBezTo>
                <a:cubicBezTo>
                  <a:pt x="5094830" y="1981628"/>
                  <a:pt x="5097179" y="1979984"/>
                  <a:pt x="5099998" y="1978809"/>
                </a:cubicBezTo>
                <a:cubicBezTo>
                  <a:pt x="5102818" y="1977634"/>
                  <a:pt x="5105402" y="1977165"/>
                  <a:pt x="5107752" y="1977399"/>
                </a:cubicBezTo>
                <a:cubicBezTo>
                  <a:pt x="5111746" y="1973405"/>
                  <a:pt x="5116093" y="1971408"/>
                  <a:pt x="5120792" y="1971408"/>
                </a:cubicBezTo>
                <a:cubicBezTo>
                  <a:pt x="5122437" y="1971408"/>
                  <a:pt x="5123611" y="1971526"/>
                  <a:pt x="5124316" y="1971761"/>
                </a:cubicBezTo>
                <a:cubicBezTo>
                  <a:pt x="5124081" y="1969646"/>
                  <a:pt x="5124668" y="1967590"/>
                  <a:pt x="5126078" y="1965593"/>
                </a:cubicBezTo>
                <a:cubicBezTo>
                  <a:pt x="5127488" y="1963596"/>
                  <a:pt x="5129132" y="1962245"/>
                  <a:pt x="5131012" y="1961540"/>
                </a:cubicBezTo>
                <a:cubicBezTo>
                  <a:pt x="5131012" y="1958486"/>
                  <a:pt x="5131776" y="1955843"/>
                  <a:pt x="5133303" y="1953611"/>
                </a:cubicBezTo>
                <a:cubicBezTo>
                  <a:pt x="5134830" y="1951379"/>
                  <a:pt x="5136768" y="1949675"/>
                  <a:pt x="5139118" y="1948501"/>
                </a:cubicBezTo>
                <a:cubicBezTo>
                  <a:pt x="5139118" y="1943802"/>
                  <a:pt x="5140058" y="1940042"/>
                  <a:pt x="5141937" y="1937223"/>
                </a:cubicBezTo>
                <a:cubicBezTo>
                  <a:pt x="5141233" y="1935343"/>
                  <a:pt x="5140880" y="1933464"/>
                  <a:pt x="5140880" y="1931584"/>
                </a:cubicBezTo>
                <a:cubicBezTo>
                  <a:pt x="5140880" y="1929000"/>
                  <a:pt x="5141467" y="1926474"/>
                  <a:pt x="5142642" y="1924007"/>
                </a:cubicBezTo>
                <a:cubicBezTo>
                  <a:pt x="5143817" y="1921540"/>
                  <a:pt x="5145461" y="1919484"/>
                  <a:pt x="5147576" y="1917840"/>
                </a:cubicBezTo>
                <a:cubicBezTo>
                  <a:pt x="5145227" y="1915725"/>
                  <a:pt x="5144052" y="1913141"/>
                  <a:pt x="5144052" y="1910086"/>
                </a:cubicBezTo>
                <a:cubicBezTo>
                  <a:pt x="5144052" y="1907267"/>
                  <a:pt x="5144874" y="1904447"/>
                  <a:pt x="5146519" y="1901628"/>
                </a:cubicBezTo>
                <a:cubicBezTo>
                  <a:pt x="5141820" y="1898809"/>
                  <a:pt x="5138707" y="1896048"/>
                  <a:pt x="5137179" y="1893346"/>
                </a:cubicBezTo>
                <a:cubicBezTo>
                  <a:pt x="5135652" y="1890644"/>
                  <a:pt x="5134889" y="1885651"/>
                  <a:pt x="5134889" y="1878368"/>
                </a:cubicBezTo>
                <a:cubicBezTo>
                  <a:pt x="5132774" y="1878603"/>
                  <a:pt x="5130601" y="1877428"/>
                  <a:pt x="5128369" y="1874844"/>
                </a:cubicBezTo>
                <a:cubicBezTo>
                  <a:pt x="5126137" y="1872259"/>
                  <a:pt x="5124786" y="1869322"/>
                  <a:pt x="5124316" y="1866033"/>
                </a:cubicBezTo>
                <a:cubicBezTo>
                  <a:pt x="5121731" y="1866738"/>
                  <a:pt x="5118618" y="1865974"/>
                  <a:pt x="5114977" y="1863742"/>
                </a:cubicBezTo>
                <a:cubicBezTo>
                  <a:pt x="5111335" y="1861510"/>
                  <a:pt x="5109514" y="1858632"/>
                  <a:pt x="5109514" y="1855108"/>
                </a:cubicBezTo>
                <a:cubicBezTo>
                  <a:pt x="5107635" y="1856048"/>
                  <a:pt x="5105402" y="1856518"/>
                  <a:pt x="5102818" y="1856518"/>
                </a:cubicBezTo>
                <a:cubicBezTo>
                  <a:pt x="5097884" y="1856518"/>
                  <a:pt x="5093890" y="1854756"/>
                  <a:pt x="5090836" y="1851231"/>
                </a:cubicBezTo>
                <a:close/>
                <a:moveTo>
                  <a:pt x="1290362" y="1851231"/>
                </a:moveTo>
                <a:cubicBezTo>
                  <a:pt x="1287777" y="1853816"/>
                  <a:pt x="1284429" y="1855871"/>
                  <a:pt x="1280318" y="1857399"/>
                </a:cubicBezTo>
                <a:cubicBezTo>
                  <a:pt x="1276206" y="1858926"/>
                  <a:pt x="1272623" y="1859455"/>
                  <a:pt x="1269569" y="1858985"/>
                </a:cubicBezTo>
                <a:cubicBezTo>
                  <a:pt x="1269334" y="1861334"/>
                  <a:pt x="1267278" y="1864095"/>
                  <a:pt x="1263401" y="1867267"/>
                </a:cubicBezTo>
                <a:cubicBezTo>
                  <a:pt x="1259524" y="1870438"/>
                  <a:pt x="1256059" y="1872494"/>
                  <a:pt x="1253005" y="1873434"/>
                </a:cubicBezTo>
                <a:cubicBezTo>
                  <a:pt x="1253709" y="1874844"/>
                  <a:pt x="1254062" y="1876488"/>
                  <a:pt x="1254062" y="1878368"/>
                </a:cubicBezTo>
                <a:cubicBezTo>
                  <a:pt x="1254062" y="1880718"/>
                  <a:pt x="1253475" y="1883067"/>
                  <a:pt x="1252300" y="1885416"/>
                </a:cubicBezTo>
                <a:cubicBezTo>
                  <a:pt x="1251125" y="1887766"/>
                  <a:pt x="1249480" y="1889763"/>
                  <a:pt x="1247366" y="1891408"/>
                </a:cubicBezTo>
                <a:cubicBezTo>
                  <a:pt x="1247601" y="1894697"/>
                  <a:pt x="1246837" y="1897869"/>
                  <a:pt x="1245075" y="1900923"/>
                </a:cubicBezTo>
                <a:cubicBezTo>
                  <a:pt x="1243313" y="1903978"/>
                  <a:pt x="1240905" y="1906092"/>
                  <a:pt x="1237851" y="1907267"/>
                </a:cubicBezTo>
                <a:cubicBezTo>
                  <a:pt x="1238320" y="1909146"/>
                  <a:pt x="1238555" y="1910674"/>
                  <a:pt x="1238555" y="1911848"/>
                </a:cubicBezTo>
                <a:cubicBezTo>
                  <a:pt x="1238555" y="1915138"/>
                  <a:pt x="1237733" y="1917722"/>
                  <a:pt x="1236088" y="1919602"/>
                </a:cubicBezTo>
                <a:cubicBezTo>
                  <a:pt x="1236793" y="1921246"/>
                  <a:pt x="1237145" y="1922891"/>
                  <a:pt x="1237145" y="1924536"/>
                </a:cubicBezTo>
                <a:cubicBezTo>
                  <a:pt x="1237145" y="1927120"/>
                  <a:pt x="1235853" y="1929940"/>
                  <a:pt x="1233269" y="1932994"/>
                </a:cubicBezTo>
                <a:cubicBezTo>
                  <a:pt x="1239142" y="1936988"/>
                  <a:pt x="1242079" y="1942744"/>
                  <a:pt x="1242079" y="1950263"/>
                </a:cubicBezTo>
                <a:cubicBezTo>
                  <a:pt x="1242079" y="1954257"/>
                  <a:pt x="1241375" y="1957664"/>
                  <a:pt x="1239965" y="1960483"/>
                </a:cubicBezTo>
                <a:cubicBezTo>
                  <a:pt x="1242314" y="1960718"/>
                  <a:pt x="1243959" y="1961423"/>
                  <a:pt x="1244899" y="1962598"/>
                </a:cubicBezTo>
                <a:cubicBezTo>
                  <a:pt x="1245839" y="1963772"/>
                  <a:pt x="1246661" y="1965652"/>
                  <a:pt x="1247366" y="1968236"/>
                </a:cubicBezTo>
                <a:cubicBezTo>
                  <a:pt x="1253240" y="1968941"/>
                  <a:pt x="1257586" y="1971761"/>
                  <a:pt x="1260406" y="1976694"/>
                </a:cubicBezTo>
                <a:cubicBezTo>
                  <a:pt x="1262990" y="1976694"/>
                  <a:pt x="1266221" y="1977517"/>
                  <a:pt x="1270097" y="1979161"/>
                </a:cubicBezTo>
                <a:cubicBezTo>
                  <a:pt x="1273974" y="1980806"/>
                  <a:pt x="1276500" y="1982686"/>
                  <a:pt x="1277674" y="1984800"/>
                </a:cubicBezTo>
                <a:cubicBezTo>
                  <a:pt x="1279554" y="1983156"/>
                  <a:pt x="1282726" y="1982333"/>
                  <a:pt x="1287190" y="1982333"/>
                </a:cubicBezTo>
                <a:cubicBezTo>
                  <a:pt x="1290479" y="1982333"/>
                  <a:pt x="1292241" y="1982803"/>
                  <a:pt x="1292476" y="1983743"/>
                </a:cubicBezTo>
                <a:cubicBezTo>
                  <a:pt x="1294356" y="1981628"/>
                  <a:pt x="1296705" y="1979984"/>
                  <a:pt x="1299525" y="1978809"/>
                </a:cubicBezTo>
                <a:cubicBezTo>
                  <a:pt x="1302344" y="1977634"/>
                  <a:pt x="1304929" y="1977165"/>
                  <a:pt x="1307278" y="1977399"/>
                </a:cubicBezTo>
                <a:cubicBezTo>
                  <a:pt x="1311272" y="1973405"/>
                  <a:pt x="1315619" y="1971408"/>
                  <a:pt x="1320318" y="1971408"/>
                </a:cubicBezTo>
                <a:cubicBezTo>
                  <a:pt x="1321963" y="1971408"/>
                  <a:pt x="1323137" y="1971526"/>
                  <a:pt x="1323842" y="1971761"/>
                </a:cubicBezTo>
                <a:cubicBezTo>
                  <a:pt x="1323607" y="1969646"/>
                  <a:pt x="1324195" y="1967590"/>
                  <a:pt x="1325604" y="1965593"/>
                </a:cubicBezTo>
                <a:cubicBezTo>
                  <a:pt x="1327014" y="1963596"/>
                  <a:pt x="1328659" y="1962245"/>
                  <a:pt x="1330538" y="1961540"/>
                </a:cubicBezTo>
                <a:cubicBezTo>
                  <a:pt x="1330538" y="1958486"/>
                  <a:pt x="1331302" y="1955843"/>
                  <a:pt x="1332829" y="1953611"/>
                </a:cubicBezTo>
                <a:cubicBezTo>
                  <a:pt x="1334356" y="1951379"/>
                  <a:pt x="1336295" y="1949675"/>
                  <a:pt x="1338644" y="1948501"/>
                </a:cubicBezTo>
                <a:cubicBezTo>
                  <a:pt x="1338644" y="1943802"/>
                  <a:pt x="1339584" y="1940042"/>
                  <a:pt x="1341463" y="1937223"/>
                </a:cubicBezTo>
                <a:cubicBezTo>
                  <a:pt x="1340758" y="1935343"/>
                  <a:pt x="1340406" y="1933464"/>
                  <a:pt x="1340406" y="1931584"/>
                </a:cubicBezTo>
                <a:cubicBezTo>
                  <a:pt x="1340406" y="1929000"/>
                  <a:pt x="1340993" y="1926474"/>
                  <a:pt x="1342168" y="1924007"/>
                </a:cubicBezTo>
                <a:cubicBezTo>
                  <a:pt x="1343343" y="1921540"/>
                  <a:pt x="1344987" y="1919484"/>
                  <a:pt x="1347102" y="1917840"/>
                </a:cubicBezTo>
                <a:cubicBezTo>
                  <a:pt x="1344753" y="1915725"/>
                  <a:pt x="1343578" y="1913141"/>
                  <a:pt x="1343578" y="1910086"/>
                </a:cubicBezTo>
                <a:cubicBezTo>
                  <a:pt x="1343578" y="1907267"/>
                  <a:pt x="1344400" y="1904447"/>
                  <a:pt x="1346045" y="1901628"/>
                </a:cubicBezTo>
                <a:cubicBezTo>
                  <a:pt x="1341346" y="1898809"/>
                  <a:pt x="1338233" y="1896048"/>
                  <a:pt x="1336706" y="1893346"/>
                </a:cubicBezTo>
                <a:cubicBezTo>
                  <a:pt x="1335178" y="1890644"/>
                  <a:pt x="1334415" y="1885651"/>
                  <a:pt x="1334415" y="1878368"/>
                </a:cubicBezTo>
                <a:cubicBezTo>
                  <a:pt x="1332300" y="1878603"/>
                  <a:pt x="1330127" y="1877428"/>
                  <a:pt x="1327895" y="1874844"/>
                </a:cubicBezTo>
                <a:cubicBezTo>
                  <a:pt x="1325663" y="1872259"/>
                  <a:pt x="1324312" y="1869322"/>
                  <a:pt x="1323842" y="1866033"/>
                </a:cubicBezTo>
                <a:cubicBezTo>
                  <a:pt x="1321258" y="1866738"/>
                  <a:pt x="1318144" y="1865974"/>
                  <a:pt x="1314503" y="1863742"/>
                </a:cubicBezTo>
                <a:cubicBezTo>
                  <a:pt x="1310861" y="1861510"/>
                  <a:pt x="1309040" y="1858632"/>
                  <a:pt x="1309040" y="1855108"/>
                </a:cubicBezTo>
                <a:cubicBezTo>
                  <a:pt x="1307161" y="1856048"/>
                  <a:pt x="1304929" y="1856518"/>
                  <a:pt x="1302344" y="1856518"/>
                </a:cubicBezTo>
                <a:cubicBezTo>
                  <a:pt x="1297410" y="1856518"/>
                  <a:pt x="1293416" y="1854756"/>
                  <a:pt x="1290362" y="1851231"/>
                </a:cubicBezTo>
                <a:close/>
                <a:moveTo>
                  <a:pt x="366437" y="1851231"/>
                </a:moveTo>
                <a:cubicBezTo>
                  <a:pt x="363852" y="1853816"/>
                  <a:pt x="360504" y="1855871"/>
                  <a:pt x="356393" y="1857399"/>
                </a:cubicBezTo>
                <a:cubicBezTo>
                  <a:pt x="352281" y="1858926"/>
                  <a:pt x="348698" y="1859455"/>
                  <a:pt x="345644" y="1858985"/>
                </a:cubicBezTo>
                <a:cubicBezTo>
                  <a:pt x="345409" y="1861334"/>
                  <a:pt x="343353" y="1864095"/>
                  <a:pt x="339476" y="1867267"/>
                </a:cubicBezTo>
                <a:cubicBezTo>
                  <a:pt x="335599" y="1870438"/>
                  <a:pt x="332134" y="1872494"/>
                  <a:pt x="329079" y="1873434"/>
                </a:cubicBezTo>
                <a:cubicBezTo>
                  <a:pt x="329784" y="1874844"/>
                  <a:pt x="330137" y="1876488"/>
                  <a:pt x="330137" y="1878368"/>
                </a:cubicBezTo>
                <a:cubicBezTo>
                  <a:pt x="330137" y="1880718"/>
                  <a:pt x="329549" y="1883067"/>
                  <a:pt x="328375" y="1885416"/>
                </a:cubicBezTo>
                <a:cubicBezTo>
                  <a:pt x="327200" y="1887766"/>
                  <a:pt x="325555" y="1889763"/>
                  <a:pt x="323441" y="1891408"/>
                </a:cubicBezTo>
                <a:cubicBezTo>
                  <a:pt x="323676" y="1894697"/>
                  <a:pt x="322912" y="1897869"/>
                  <a:pt x="321150" y="1900923"/>
                </a:cubicBezTo>
                <a:cubicBezTo>
                  <a:pt x="319388" y="1903978"/>
                  <a:pt x="316980" y="1906092"/>
                  <a:pt x="313925" y="1907267"/>
                </a:cubicBezTo>
                <a:cubicBezTo>
                  <a:pt x="314395" y="1909146"/>
                  <a:pt x="314630" y="1910674"/>
                  <a:pt x="314630" y="1911848"/>
                </a:cubicBezTo>
                <a:cubicBezTo>
                  <a:pt x="314630" y="1915138"/>
                  <a:pt x="313808" y="1917722"/>
                  <a:pt x="312163" y="1919602"/>
                </a:cubicBezTo>
                <a:cubicBezTo>
                  <a:pt x="312868" y="1921246"/>
                  <a:pt x="313221" y="1922891"/>
                  <a:pt x="313221" y="1924536"/>
                </a:cubicBezTo>
                <a:cubicBezTo>
                  <a:pt x="313221" y="1927120"/>
                  <a:pt x="311928" y="1929940"/>
                  <a:pt x="309344" y="1932994"/>
                </a:cubicBezTo>
                <a:cubicBezTo>
                  <a:pt x="315217" y="1936988"/>
                  <a:pt x="318154" y="1942744"/>
                  <a:pt x="318154" y="1950263"/>
                </a:cubicBezTo>
                <a:cubicBezTo>
                  <a:pt x="318154" y="1954257"/>
                  <a:pt x="317450" y="1957664"/>
                  <a:pt x="316040" y="1960483"/>
                </a:cubicBezTo>
                <a:cubicBezTo>
                  <a:pt x="318389" y="1960718"/>
                  <a:pt x="320034" y="1961423"/>
                  <a:pt x="320974" y="1962598"/>
                </a:cubicBezTo>
                <a:cubicBezTo>
                  <a:pt x="321913" y="1963772"/>
                  <a:pt x="322736" y="1965652"/>
                  <a:pt x="323441" y="1968236"/>
                </a:cubicBezTo>
                <a:cubicBezTo>
                  <a:pt x="329314" y="1968941"/>
                  <a:pt x="333661" y="1971761"/>
                  <a:pt x="336481" y="1976694"/>
                </a:cubicBezTo>
                <a:cubicBezTo>
                  <a:pt x="339065" y="1976694"/>
                  <a:pt x="342295" y="1977517"/>
                  <a:pt x="346172" y="1979161"/>
                </a:cubicBezTo>
                <a:cubicBezTo>
                  <a:pt x="350049" y="1980806"/>
                  <a:pt x="352574" y="1982686"/>
                  <a:pt x="353749" y="1984800"/>
                </a:cubicBezTo>
                <a:cubicBezTo>
                  <a:pt x="355629" y="1983156"/>
                  <a:pt x="358801" y="1982333"/>
                  <a:pt x="363265" y="1982333"/>
                </a:cubicBezTo>
                <a:cubicBezTo>
                  <a:pt x="366554" y="1982333"/>
                  <a:pt x="368316" y="1982803"/>
                  <a:pt x="368551" y="1983743"/>
                </a:cubicBezTo>
                <a:cubicBezTo>
                  <a:pt x="370431" y="1981628"/>
                  <a:pt x="372780" y="1979984"/>
                  <a:pt x="375600" y="1978809"/>
                </a:cubicBezTo>
                <a:cubicBezTo>
                  <a:pt x="378419" y="1977634"/>
                  <a:pt x="381004" y="1977165"/>
                  <a:pt x="383353" y="1977399"/>
                </a:cubicBezTo>
                <a:cubicBezTo>
                  <a:pt x="387347" y="1973405"/>
                  <a:pt x="391694" y="1971408"/>
                  <a:pt x="396393" y="1971408"/>
                </a:cubicBezTo>
                <a:cubicBezTo>
                  <a:pt x="398037" y="1971408"/>
                  <a:pt x="399212" y="1971526"/>
                  <a:pt x="399917" y="1971761"/>
                </a:cubicBezTo>
                <a:cubicBezTo>
                  <a:pt x="399682" y="1969646"/>
                  <a:pt x="400269" y="1967590"/>
                  <a:pt x="401679" y="1965593"/>
                </a:cubicBezTo>
                <a:cubicBezTo>
                  <a:pt x="403089" y="1963596"/>
                  <a:pt x="404733" y="1962245"/>
                  <a:pt x="406613" y="1961540"/>
                </a:cubicBezTo>
                <a:cubicBezTo>
                  <a:pt x="406613" y="1958486"/>
                  <a:pt x="407377" y="1955843"/>
                  <a:pt x="408904" y="1953611"/>
                </a:cubicBezTo>
                <a:cubicBezTo>
                  <a:pt x="410431" y="1951379"/>
                  <a:pt x="412369" y="1949675"/>
                  <a:pt x="414719" y="1948501"/>
                </a:cubicBezTo>
                <a:cubicBezTo>
                  <a:pt x="414719" y="1943802"/>
                  <a:pt x="415659" y="1940042"/>
                  <a:pt x="417538" y="1937223"/>
                </a:cubicBezTo>
                <a:cubicBezTo>
                  <a:pt x="416833" y="1935343"/>
                  <a:pt x="416481" y="1933464"/>
                  <a:pt x="416481" y="1931584"/>
                </a:cubicBezTo>
                <a:cubicBezTo>
                  <a:pt x="416481" y="1929000"/>
                  <a:pt x="417068" y="1926474"/>
                  <a:pt x="418243" y="1924007"/>
                </a:cubicBezTo>
                <a:cubicBezTo>
                  <a:pt x="419418" y="1921540"/>
                  <a:pt x="421062" y="1919484"/>
                  <a:pt x="423177" y="1917840"/>
                </a:cubicBezTo>
                <a:cubicBezTo>
                  <a:pt x="420828" y="1915725"/>
                  <a:pt x="419653" y="1913141"/>
                  <a:pt x="419653" y="1910086"/>
                </a:cubicBezTo>
                <a:cubicBezTo>
                  <a:pt x="419653" y="1907267"/>
                  <a:pt x="420475" y="1904447"/>
                  <a:pt x="422120" y="1901628"/>
                </a:cubicBezTo>
                <a:cubicBezTo>
                  <a:pt x="417421" y="1898809"/>
                  <a:pt x="414308" y="1896048"/>
                  <a:pt x="412780" y="1893346"/>
                </a:cubicBezTo>
                <a:cubicBezTo>
                  <a:pt x="411253" y="1890644"/>
                  <a:pt x="410490" y="1885652"/>
                  <a:pt x="410490" y="1878368"/>
                </a:cubicBezTo>
                <a:cubicBezTo>
                  <a:pt x="408375" y="1878603"/>
                  <a:pt x="406202" y="1877428"/>
                  <a:pt x="403970" y="1874844"/>
                </a:cubicBezTo>
                <a:cubicBezTo>
                  <a:pt x="401738" y="1872259"/>
                  <a:pt x="400387" y="1869322"/>
                  <a:pt x="399917" y="1866033"/>
                </a:cubicBezTo>
                <a:cubicBezTo>
                  <a:pt x="397333" y="1866738"/>
                  <a:pt x="394219" y="1865974"/>
                  <a:pt x="390578" y="1863742"/>
                </a:cubicBezTo>
                <a:cubicBezTo>
                  <a:pt x="386936" y="1861510"/>
                  <a:pt x="385115" y="1858632"/>
                  <a:pt x="385115" y="1855108"/>
                </a:cubicBezTo>
                <a:cubicBezTo>
                  <a:pt x="383236" y="1856048"/>
                  <a:pt x="381004" y="1856518"/>
                  <a:pt x="378419" y="1856518"/>
                </a:cubicBezTo>
                <a:cubicBezTo>
                  <a:pt x="373485" y="1856518"/>
                  <a:pt x="369491" y="1854756"/>
                  <a:pt x="366437" y="1851231"/>
                </a:cubicBezTo>
                <a:close/>
                <a:moveTo>
                  <a:pt x="6939752" y="1846650"/>
                </a:moveTo>
                <a:cubicBezTo>
                  <a:pt x="6938812" y="1848529"/>
                  <a:pt x="6936346" y="1850644"/>
                  <a:pt x="6932352" y="1852993"/>
                </a:cubicBezTo>
                <a:cubicBezTo>
                  <a:pt x="6928357" y="1855343"/>
                  <a:pt x="6924950" y="1856753"/>
                  <a:pt x="6922131" y="1857222"/>
                </a:cubicBezTo>
                <a:cubicBezTo>
                  <a:pt x="6921896" y="1859572"/>
                  <a:pt x="6920780" y="1861687"/>
                  <a:pt x="6918783" y="1863566"/>
                </a:cubicBezTo>
                <a:cubicBezTo>
                  <a:pt x="6916786" y="1865446"/>
                  <a:pt x="6914260" y="1866855"/>
                  <a:pt x="6911206" y="1867795"/>
                </a:cubicBezTo>
                <a:cubicBezTo>
                  <a:pt x="6911206" y="1869910"/>
                  <a:pt x="6910325" y="1872729"/>
                  <a:pt x="6908563" y="1876253"/>
                </a:cubicBezTo>
                <a:cubicBezTo>
                  <a:pt x="6906800" y="1879778"/>
                  <a:pt x="6904980" y="1882245"/>
                  <a:pt x="6903100" y="1883654"/>
                </a:cubicBezTo>
                <a:lnTo>
                  <a:pt x="6903453" y="1888941"/>
                </a:lnTo>
                <a:cubicBezTo>
                  <a:pt x="6903453" y="1893405"/>
                  <a:pt x="6902924" y="1897516"/>
                  <a:pt x="6901867" y="1901276"/>
                </a:cubicBezTo>
                <a:cubicBezTo>
                  <a:pt x="6900809" y="1905035"/>
                  <a:pt x="6899106" y="1907267"/>
                  <a:pt x="6896757" y="1907972"/>
                </a:cubicBezTo>
                <a:cubicBezTo>
                  <a:pt x="6898401" y="1909381"/>
                  <a:pt x="6899693" y="1911555"/>
                  <a:pt x="6900633" y="1914492"/>
                </a:cubicBezTo>
                <a:cubicBezTo>
                  <a:pt x="6901573" y="1917428"/>
                  <a:pt x="6902043" y="1920542"/>
                  <a:pt x="6902043" y="1923831"/>
                </a:cubicBezTo>
                <a:cubicBezTo>
                  <a:pt x="6902043" y="1929000"/>
                  <a:pt x="6901221" y="1933111"/>
                  <a:pt x="6899576" y="1936166"/>
                </a:cubicBezTo>
                <a:cubicBezTo>
                  <a:pt x="6901455" y="1937105"/>
                  <a:pt x="6903335" y="1938926"/>
                  <a:pt x="6905215" y="1941628"/>
                </a:cubicBezTo>
                <a:cubicBezTo>
                  <a:pt x="6907095" y="1944330"/>
                  <a:pt x="6908034" y="1947326"/>
                  <a:pt x="6908034" y="1950615"/>
                </a:cubicBezTo>
                <a:cubicBezTo>
                  <a:pt x="6908034" y="1952260"/>
                  <a:pt x="6907682" y="1954139"/>
                  <a:pt x="6906977" y="1956254"/>
                </a:cubicBezTo>
                <a:cubicBezTo>
                  <a:pt x="6908151" y="1956959"/>
                  <a:pt x="6909679" y="1959191"/>
                  <a:pt x="6911558" y="1962950"/>
                </a:cubicBezTo>
                <a:cubicBezTo>
                  <a:pt x="6913438" y="1966709"/>
                  <a:pt x="6914495" y="1969176"/>
                  <a:pt x="6914730" y="1970351"/>
                </a:cubicBezTo>
                <a:cubicBezTo>
                  <a:pt x="6918254" y="1970586"/>
                  <a:pt x="6921720" y="1971291"/>
                  <a:pt x="6925127" y="1972465"/>
                </a:cubicBezTo>
                <a:cubicBezTo>
                  <a:pt x="6928533" y="1973640"/>
                  <a:pt x="6930942" y="1975402"/>
                  <a:pt x="6932352" y="1977752"/>
                </a:cubicBezTo>
                <a:cubicBezTo>
                  <a:pt x="6935876" y="1975637"/>
                  <a:pt x="6939283" y="1974580"/>
                  <a:pt x="6942572" y="1974580"/>
                </a:cubicBezTo>
                <a:cubicBezTo>
                  <a:pt x="6947036" y="1974580"/>
                  <a:pt x="6951383" y="1976225"/>
                  <a:pt x="6955611" y="1979514"/>
                </a:cubicBezTo>
                <a:cubicBezTo>
                  <a:pt x="6957726" y="1976930"/>
                  <a:pt x="6960898" y="1975637"/>
                  <a:pt x="6965127" y="1975637"/>
                </a:cubicBezTo>
                <a:cubicBezTo>
                  <a:pt x="6968651" y="1975637"/>
                  <a:pt x="6971118" y="1976107"/>
                  <a:pt x="6972528" y="1977047"/>
                </a:cubicBezTo>
                <a:cubicBezTo>
                  <a:pt x="6973233" y="1976107"/>
                  <a:pt x="6975054" y="1974639"/>
                  <a:pt x="6977991" y="1972642"/>
                </a:cubicBezTo>
                <a:cubicBezTo>
                  <a:pt x="6980927" y="1970645"/>
                  <a:pt x="6983923" y="1969176"/>
                  <a:pt x="6986977" y="1968236"/>
                </a:cubicBezTo>
                <a:cubicBezTo>
                  <a:pt x="6984158" y="1965417"/>
                  <a:pt x="6982748" y="1960131"/>
                  <a:pt x="6982748" y="1952377"/>
                </a:cubicBezTo>
                <a:cubicBezTo>
                  <a:pt x="6982748" y="1947208"/>
                  <a:pt x="6983453" y="1942509"/>
                  <a:pt x="6984863" y="1938280"/>
                </a:cubicBezTo>
                <a:cubicBezTo>
                  <a:pt x="6982983" y="1934521"/>
                  <a:pt x="6982043" y="1930997"/>
                  <a:pt x="6982043" y="1927708"/>
                </a:cubicBezTo>
                <a:cubicBezTo>
                  <a:pt x="6982043" y="1924653"/>
                  <a:pt x="6982631" y="1922186"/>
                  <a:pt x="6983806" y="1920307"/>
                </a:cubicBezTo>
                <a:cubicBezTo>
                  <a:pt x="6982866" y="1918662"/>
                  <a:pt x="6982396" y="1916430"/>
                  <a:pt x="6982396" y="1913611"/>
                </a:cubicBezTo>
                <a:cubicBezTo>
                  <a:pt x="6982396" y="1909616"/>
                  <a:pt x="6983218" y="1906092"/>
                  <a:pt x="6984863" y="1903038"/>
                </a:cubicBezTo>
                <a:cubicBezTo>
                  <a:pt x="6983453" y="1900453"/>
                  <a:pt x="6982748" y="1897281"/>
                  <a:pt x="6982748" y="1893522"/>
                </a:cubicBezTo>
                <a:cubicBezTo>
                  <a:pt x="6982748" y="1891878"/>
                  <a:pt x="6982983" y="1890115"/>
                  <a:pt x="6983453" y="1888236"/>
                </a:cubicBezTo>
                <a:cubicBezTo>
                  <a:pt x="6981338" y="1885416"/>
                  <a:pt x="6980281" y="1881422"/>
                  <a:pt x="6980281" y="1876253"/>
                </a:cubicBezTo>
                <a:cubicBezTo>
                  <a:pt x="6980281" y="1872729"/>
                  <a:pt x="6980869" y="1869557"/>
                  <a:pt x="6982043" y="1866738"/>
                </a:cubicBezTo>
                <a:cubicBezTo>
                  <a:pt x="6980634" y="1865798"/>
                  <a:pt x="6979459" y="1864095"/>
                  <a:pt x="6978519" y="1861628"/>
                </a:cubicBezTo>
                <a:cubicBezTo>
                  <a:pt x="6977579" y="1859161"/>
                  <a:pt x="6976992" y="1856870"/>
                  <a:pt x="6976757" y="1854756"/>
                </a:cubicBezTo>
                <a:cubicBezTo>
                  <a:pt x="6973938" y="1854990"/>
                  <a:pt x="6971118" y="1854579"/>
                  <a:pt x="6968299" y="1853522"/>
                </a:cubicBezTo>
                <a:cubicBezTo>
                  <a:pt x="6965479" y="1852465"/>
                  <a:pt x="6963600" y="1850996"/>
                  <a:pt x="6962660" y="1849117"/>
                </a:cubicBezTo>
                <a:cubicBezTo>
                  <a:pt x="6959606" y="1850761"/>
                  <a:pt x="6956551" y="1851584"/>
                  <a:pt x="6953497" y="1851584"/>
                </a:cubicBezTo>
                <a:cubicBezTo>
                  <a:pt x="6949033" y="1851584"/>
                  <a:pt x="6944452" y="1849939"/>
                  <a:pt x="6939752" y="1846650"/>
                </a:cubicBezTo>
                <a:close/>
                <a:moveTo>
                  <a:pt x="2558254" y="1846650"/>
                </a:moveTo>
                <a:cubicBezTo>
                  <a:pt x="2557314" y="1848529"/>
                  <a:pt x="2554847" y="1850644"/>
                  <a:pt x="2550852" y="1852993"/>
                </a:cubicBezTo>
                <a:cubicBezTo>
                  <a:pt x="2546859" y="1855343"/>
                  <a:pt x="2543451" y="1856753"/>
                  <a:pt x="2540632" y="1857222"/>
                </a:cubicBezTo>
                <a:cubicBezTo>
                  <a:pt x="2540397" y="1859572"/>
                  <a:pt x="2539281" y="1861687"/>
                  <a:pt x="2537284" y="1863566"/>
                </a:cubicBezTo>
                <a:cubicBezTo>
                  <a:pt x="2535287" y="1865446"/>
                  <a:pt x="2532761" y="1866855"/>
                  <a:pt x="2529707" y="1867795"/>
                </a:cubicBezTo>
                <a:cubicBezTo>
                  <a:pt x="2529707" y="1869910"/>
                  <a:pt x="2528826" y="1872729"/>
                  <a:pt x="2527064" y="1876253"/>
                </a:cubicBezTo>
                <a:cubicBezTo>
                  <a:pt x="2525302" y="1879778"/>
                  <a:pt x="2523481" y="1882245"/>
                  <a:pt x="2521601" y="1883654"/>
                </a:cubicBezTo>
                <a:lnTo>
                  <a:pt x="2521954" y="1888941"/>
                </a:lnTo>
                <a:cubicBezTo>
                  <a:pt x="2521954" y="1893405"/>
                  <a:pt x="2521425" y="1897516"/>
                  <a:pt x="2520368" y="1901276"/>
                </a:cubicBezTo>
                <a:cubicBezTo>
                  <a:pt x="2519310" y="1905035"/>
                  <a:pt x="2517607" y="1907267"/>
                  <a:pt x="2515258" y="1907972"/>
                </a:cubicBezTo>
                <a:cubicBezTo>
                  <a:pt x="2516902" y="1909381"/>
                  <a:pt x="2518195" y="1911555"/>
                  <a:pt x="2519134" y="1914492"/>
                </a:cubicBezTo>
                <a:cubicBezTo>
                  <a:pt x="2520074" y="1917428"/>
                  <a:pt x="2520544" y="1920542"/>
                  <a:pt x="2520544" y="1923831"/>
                </a:cubicBezTo>
                <a:cubicBezTo>
                  <a:pt x="2520544" y="1929000"/>
                  <a:pt x="2519721" y="1933111"/>
                  <a:pt x="2518076" y="1936166"/>
                </a:cubicBezTo>
                <a:cubicBezTo>
                  <a:pt x="2519957" y="1937105"/>
                  <a:pt x="2521836" y="1938926"/>
                  <a:pt x="2523716" y="1941628"/>
                </a:cubicBezTo>
                <a:cubicBezTo>
                  <a:pt x="2525595" y="1944330"/>
                  <a:pt x="2526535" y="1947326"/>
                  <a:pt x="2526535" y="1950615"/>
                </a:cubicBezTo>
                <a:cubicBezTo>
                  <a:pt x="2526535" y="1952260"/>
                  <a:pt x="2526183" y="1954139"/>
                  <a:pt x="2525478" y="1956254"/>
                </a:cubicBezTo>
                <a:cubicBezTo>
                  <a:pt x="2526653" y="1956959"/>
                  <a:pt x="2528179" y="1959191"/>
                  <a:pt x="2530060" y="1962950"/>
                </a:cubicBezTo>
                <a:cubicBezTo>
                  <a:pt x="2531939" y="1966709"/>
                  <a:pt x="2532997" y="1969176"/>
                  <a:pt x="2533231" y="1970351"/>
                </a:cubicBezTo>
                <a:cubicBezTo>
                  <a:pt x="2536756" y="1970586"/>
                  <a:pt x="2540221" y="1971291"/>
                  <a:pt x="2543628" y="1972465"/>
                </a:cubicBezTo>
                <a:cubicBezTo>
                  <a:pt x="2547035" y="1973640"/>
                  <a:pt x="2549443" y="1975402"/>
                  <a:pt x="2550852" y="1977752"/>
                </a:cubicBezTo>
                <a:cubicBezTo>
                  <a:pt x="2554377" y="1975637"/>
                  <a:pt x="2557783" y="1974580"/>
                  <a:pt x="2561073" y="1974580"/>
                </a:cubicBezTo>
                <a:cubicBezTo>
                  <a:pt x="2565537" y="1974580"/>
                  <a:pt x="2569883" y="1976225"/>
                  <a:pt x="2574112" y="1979514"/>
                </a:cubicBezTo>
                <a:cubicBezTo>
                  <a:pt x="2576227" y="1976930"/>
                  <a:pt x="2579399" y="1975637"/>
                  <a:pt x="2583628" y="1975637"/>
                </a:cubicBezTo>
                <a:cubicBezTo>
                  <a:pt x="2587152" y="1975637"/>
                  <a:pt x="2589619" y="1976107"/>
                  <a:pt x="2591028" y="1977047"/>
                </a:cubicBezTo>
                <a:cubicBezTo>
                  <a:pt x="2591734" y="1976107"/>
                  <a:pt x="2593555" y="1974639"/>
                  <a:pt x="2596491" y="1972642"/>
                </a:cubicBezTo>
                <a:cubicBezTo>
                  <a:pt x="2599428" y="1970645"/>
                  <a:pt x="2602424" y="1969176"/>
                  <a:pt x="2605478" y="1968236"/>
                </a:cubicBezTo>
                <a:cubicBezTo>
                  <a:pt x="2602659" y="1965417"/>
                  <a:pt x="2601249" y="1960131"/>
                  <a:pt x="2601249" y="1952377"/>
                </a:cubicBezTo>
                <a:cubicBezTo>
                  <a:pt x="2601249" y="1947208"/>
                  <a:pt x="2601954" y="1942509"/>
                  <a:pt x="2603364" y="1938280"/>
                </a:cubicBezTo>
                <a:cubicBezTo>
                  <a:pt x="2601484" y="1934521"/>
                  <a:pt x="2600544" y="1930997"/>
                  <a:pt x="2600544" y="1927708"/>
                </a:cubicBezTo>
                <a:cubicBezTo>
                  <a:pt x="2600544" y="1924653"/>
                  <a:pt x="2601132" y="1922186"/>
                  <a:pt x="2602307" y="1920307"/>
                </a:cubicBezTo>
                <a:cubicBezTo>
                  <a:pt x="2601366" y="1918662"/>
                  <a:pt x="2600897" y="1916430"/>
                  <a:pt x="2600897" y="1913611"/>
                </a:cubicBezTo>
                <a:cubicBezTo>
                  <a:pt x="2600897" y="1909616"/>
                  <a:pt x="2601719" y="1906092"/>
                  <a:pt x="2603364" y="1903038"/>
                </a:cubicBezTo>
                <a:cubicBezTo>
                  <a:pt x="2601954" y="1900453"/>
                  <a:pt x="2601249" y="1897281"/>
                  <a:pt x="2601249" y="1893522"/>
                </a:cubicBezTo>
                <a:cubicBezTo>
                  <a:pt x="2601249" y="1891878"/>
                  <a:pt x="2601484" y="1890115"/>
                  <a:pt x="2601954" y="1888236"/>
                </a:cubicBezTo>
                <a:cubicBezTo>
                  <a:pt x="2599840" y="1885416"/>
                  <a:pt x="2598782" y="1881422"/>
                  <a:pt x="2598782" y="1876253"/>
                </a:cubicBezTo>
                <a:cubicBezTo>
                  <a:pt x="2598782" y="1872729"/>
                  <a:pt x="2599370" y="1869557"/>
                  <a:pt x="2600544" y="1866738"/>
                </a:cubicBezTo>
                <a:cubicBezTo>
                  <a:pt x="2599135" y="1865798"/>
                  <a:pt x="2597960" y="1864095"/>
                  <a:pt x="2597020" y="1861628"/>
                </a:cubicBezTo>
                <a:cubicBezTo>
                  <a:pt x="2596081" y="1859161"/>
                  <a:pt x="2595493" y="1856870"/>
                  <a:pt x="2595258" y="1854756"/>
                </a:cubicBezTo>
                <a:cubicBezTo>
                  <a:pt x="2592439" y="1854990"/>
                  <a:pt x="2589619" y="1854579"/>
                  <a:pt x="2586800" y="1853522"/>
                </a:cubicBezTo>
                <a:cubicBezTo>
                  <a:pt x="2583980" y="1852465"/>
                  <a:pt x="2582101" y="1850996"/>
                  <a:pt x="2581161" y="1849117"/>
                </a:cubicBezTo>
                <a:cubicBezTo>
                  <a:pt x="2578106" y="1850761"/>
                  <a:pt x="2575052" y="1851584"/>
                  <a:pt x="2571998" y="1851584"/>
                </a:cubicBezTo>
                <a:cubicBezTo>
                  <a:pt x="2567534" y="1851584"/>
                  <a:pt x="2562952" y="1849939"/>
                  <a:pt x="2558254" y="1846650"/>
                </a:cubicBezTo>
                <a:close/>
                <a:moveTo>
                  <a:pt x="1672428" y="1846650"/>
                </a:moveTo>
                <a:cubicBezTo>
                  <a:pt x="1671489" y="1848529"/>
                  <a:pt x="1669021" y="1850644"/>
                  <a:pt x="1665027" y="1852993"/>
                </a:cubicBezTo>
                <a:cubicBezTo>
                  <a:pt x="1661033" y="1855343"/>
                  <a:pt x="1657627" y="1856753"/>
                  <a:pt x="1654807" y="1857222"/>
                </a:cubicBezTo>
                <a:cubicBezTo>
                  <a:pt x="1654573" y="1859572"/>
                  <a:pt x="1653456" y="1861687"/>
                  <a:pt x="1651460" y="1863566"/>
                </a:cubicBezTo>
                <a:cubicBezTo>
                  <a:pt x="1649462" y="1865446"/>
                  <a:pt x="1646936" y="1866855"/>
                  <a:pt x="1643882" y="1867795"/>
                </a:cubicBezTo>
                <a:cubicBezTo>
                  <a:pt x="1643882" y="1869910"/>
                  <a:pt x="1643001" y="1872729"/>
                  <a:pt x="1641239" y="1876253"/>
                </a:cubicBezTo>
                <a:cubicBezTo>
                  <a:pt x="1639476" y="1879778"/>
                  <a:pt x="1637656" y="1882245"/>
                  <a:pt x="1635776" y="1883654"/>
                </a:cubicBezTo>
                <a:lnTo>
                  <a:pt x="1636129" y="1888941"/>
                </a:lnTo>
                <a:cubicBezTo>
                  <a:pt x="1636129" y="1893405"/>
                  <a:pt x="1635600" y="1897516"/>
                  <a:pt x="1634543" y="1901276"/>
                </a:cubicBezTo>
                <a:cubicBezTo>
                  <a:pt x="1633485" y="1905035"/>
                  <a:pt x="1631782" y="1907267"/>
                  <a:pt x="1629433" y="1907972"/>
                </a:cubicBezTo>
                <a:cubicBezTo>
                  <a:pt x="1631077" y="1909381"/>
                  <a:pt x="1632369" y="1911555"/>
                  <a:pt x="1633309" y="1914492"/>
                </a:cubicBezTo>
                <a:cubicBezTo>
                  <a:pt x="1634249" y="1917428"/>
                  <a:pt x="1634719" y="1920542"/>
                  <a:pt x="1634719" y="1923831"/>
                </a:cubicBezTo>
                <a:cubicBezTo>
                  <a:pt x="1634719" y="1929000"/>
                  <a:pt x="1633896" y="1933111"/>
                  <a:pt x="1632252" y="1936166"/>
                </a:cubicBezTo>
                <a:cubicBezTo>
                  <a:pt x="1634131" y="1937105"/>
                  <a:pt x="1636011" y="1938926"/>
                  <a:pt x="1637891" y="1941628"/>
                </a:cubicBezTo>
                <a:cubicBezTo>
                  <a:pt x="1639770" y="1944330"/>
                  <a:pt x="1640711" y="1947326"/>
                  <a:pt x="1640711" y="1950615"/>
                </a:cubicBezTo>
                <a:cubicBezTo>
                  <a:pt x="1640711" y="1952260"/>
                  <a:pt x="1640358" y="1954139"/>
                  <a:pt x="1639652" y="1956254"/>
                </a:cubicBezTo>
                <a:cubicBezTo>
                  <a:pt x="1640828" y="1956959"/>
                  <a:pt x="1642355" y="1959191"/>
                  <a:pt x="1644234" y="1962950"/>
                </a:cubicBezTo>
                <a:cubicBezTo>
                  <a:pt x="1646114" y="1966709"/>
                  <a:pt x="1647171" y="1969176"/>
                  <a:pt x="1647406" y="1970351"/>
                </a:cubicBezTo>
                <a:cubicBezTo>
                  <a:pt x="1650930" y="1970586"/>
                  <a:pt x="1654396" y="1971291"/>
                  <a:pt x="1657803" y="1972465"/>
                </a:cubicBezTo>
                <a:cubicBezTo>
                  <a:pt x="1661209" y="1973640"/>
                  <a:pt x="1663617" y="1975402"/>
                  <a:pt x="1665027" y="1977752"/>
                </a:cubicBezTo>
                <a:cubicBezTo>
                  <a:pt x="1668552" y="1975637"/>
                  <a:pt x="1671959" y="1974580"/>
                  <a:pt x="1675248" y="1974580"/>
                </a:cubicBezTo>
                <a:cubicBezTo>
                  <a:pt x="1679712" y="1974580"/>
                  <a:pt x="1684058" y="1976225"/>
                  <a:pt x="1688287" y="1979514"/>
                </a:cubicBezTo>
                <a:cubicBezTo>
                  <a:pt x="1690402" y="1976930"/>
                  <a:pt x="1693574" y="1975637"/>
                  <a:pt x="1697803" y="1975637"/>
                </a:cubicBezTo>
                <a:cubicBezTo>
                  <a:pt x="1701327" y="1975637"/>
                  <a:pt x="1703794" y="1976107"/>
                  <a:pt x="1705203" y="1977047"/>
                </a:cubicBezTo>
                <a:cubicBezTo>
                  <a:pt x="1705909" y="1976107"/>
                  <a:pt x="1707730" y="1974639"/>
                  <a:pt x="1710666" y="1972642"/>
                </a:cubicBezTo>
                <a:cubicBezTo>
                  <a:pt x="1713603" y="1970645"/>
                  <a:pt x="1716599" y="1969176"/>
                  <a:pt x="1719653" y="1968236"/>
                </a:cubicBezTo>
                <a:cubicBezTo>
                  <a:pt x="1716834" y="1965417"/>
                  <a:pt x="1715424" y="1960131"/>
                  <a:pt x="1715424" y="1952377"/>
                </a:cubicBezTo>
                <a:cubicBezTo>
                  <a:pt x="1715424" y="1947208"/>
                  <a:pt x="1716129" y="1942509"/>
                  <a:pt x="1717539" y="1938280"/>
                </a:cubicBezTo>
                <a:cubicBezTo>
                  <a:pt x="1715659" y="1934521"/>
                  <a:pt x="1714719" y="1930997"/>
                  <a:pt x="1714719" y="1927708"/>
                </a:cubicBezTo>
                <a:cubicBezTo>
                  <a:pt x="1714719" y="1924653"/>
                  <a:pt x="1715306" y="1922186"/>
                  <a:pt x="1716481" y="1920307"/>
                </a:cubicBezTo>
                <a:cubicBezTo>
                  <a:pt x="1715542" y="1918662"/>
                  <a:pt x="1715072" y="1916430"/>
                  <a:pt x="1715072" y="1913611"/>
                </a:cubicBezTo>
                <a:cubicBezTo>
                  <a:pt x="1715072" y="1909616"/>
                  <a:pt x="1715894" y="1906092"/>
                  <a:pt x="1717539" y="1903038"/>
                </a:cubicBezTo>
                <a:cubicBezTo>
                  <a:pt x="1716129" y="1900453"/>
                  <a:pt x="1715424" y="1897281"/>
                  <a:pt x="1715424" y="1893522"/>
                </a:cubicBezTo>
                <a:cubicBezTo>
                  <a:pt x="1715424" y="1891878"/>
                  <a:pt x="1715659" y="1890115"/>
                  <a:pt x="1716129" y="1888236"/>
                </a:cubicBezTo>
                <a:cubicBezTo>
                  <a:pt x="1714015" y="1885416"/>
                  <a:pt x="1712957" y="1881422"/>
                  <a:pt x="1712957" y="1876253"/>
                </a:cubicBezTo>
                <a:cubicBezTo>
                  <a:pt x="1712957" y="1872729"/>
                  <a:pt x="1713545" y="1869557"/>
                  <a:pt x="1714719" y="1866738"/>
                </a:cubicBezTo>
                <a:cubicBezTo>
                  <a:pt x="1713310" y="1865798"/>
                  <a:pt x="1712135" y="1864095"/>
                  <a:pt x="1711195" y="1861628"/>
                </a:cubicBezTo>
                <a:cubicBezTo>
                  <a:pt x="1710255" y="1859161"/>
                  <a:pt x="1709668" y="1856870"/>
                  <a:pt x="1709433" y="1854756"/>
                </a:cubicBezTo>
                <a:cubicBezTo>
                  <a:pt x="1706614" y="1854990"/>
                  <a:pt x="1703794" y="1854579"/>
                  <a:pt x="1700975" y="1853522"/>
                </a:cubicBezTo>
                <a:cubicBezTo>
                  <a:pt x="1698155" y="1852465"/>
                  <a:pt x="1696276" y="1850996"/>
                  <a:pt x="1695336" y="1849117"/>
                </a:cubicBezTo>
                <a:cubicBezTo>
                  <a:pt x="1692281" y="1850761"/>
                  <a:pt x="1689227" y="1851584"/>
                  <a:pt x="1686173" y="1851584"/>
                </a:cubicBezTo>
                <a:cubicBezTo>
                  <a:pt x="1681709" y="1851584"/>
                  <a:pt x="1677127" y="1849939"/>
                  <a:pt x="1672428" y="1846650"/>
                </a:cubicBezTo>
                <a:close/>
                <a:moveTo>
                  <a:pt x="748503" y="1846650"/>
                </a:moveTo>
                <a:cubicBezTo>
                  <a:pt x="747564" y="1848529"/>
                  <a:pt x="745097" y="1850644"/>
                  <a:pt x="741103" y="1852993"/>
                </a:cubicBezTo>
                <a:cubicBezTo>
                  <a:pt x="737108" y="1855343"/>
                  <a:pt x="733702" y="1856753"/>
                  <a:pt x="730882" y="1857222"/>
                </a:cubicBezTo>
                <a:cubicBezTo>
                  <a:pt x="730647" y="1859572"/>
                  <a:pt x="729531" y="1861687"/>
                  <a:pt x="727534" y="1863566"/>
                </a:cubicBezTo>
                <a:cubicBezTo>
                  <a:pt x="725537" y="1865446"/>
                  <a:pt x="723012" y="1866855"/>
                  <a:pt x="719957" y="1867795"/>
                </a:cubicBezTo>
                <a:cubicBezTo>
                  <a:pt x="719957" y="1869910"/>
                  <a:pt x="719076" y="1872729"/>
                  <a:pt x="717314" y="1876253"/>
                </a:cubicBezTo>
                <a:cubicBezTo>
                  <a:pt x="715552" y="1879778"/>
                  <a:pt x="713731" y="1882245"/>
                  <a:pt x="711851" y="1883654"/>
                </a:cubicBezTo>
                <a:lnTo>
                  <a:pt x="712204" y="1888941"/>
                </a:lnTo>
                <a:cubicBezTo>
                  <a:pt x="712204" y="1893405"/>
                  <a:pt x="711675" y="1897516"/>
                  <a:pt x="710618" y="1901276"/>
                </a:cubicBezTo>
                <a:cubicBezTo>
                  <a:pt x="709561" y="1905035"/>
                  <a:pt x="707857" y="1907267"/>
                  <a:pt x="705508" y="1907972"/>
                </a:cubicBezTo>
                <a:cubicBezTo>
                  <a:pt x="707153" y="1909381"/>
                  <a:pt x="708445" y="1911555"/>
                  <a:pt x="709385" y="1914492"/>
                </a:cubicBezTo>
                <a:cubicBezTo>
                  <a:pt x="710324" y="1917428"/>
                  <a:pt x="710794" y="1920542"/>
                  <a:pt x="710794" y="1923831"/>
                </a:cubicBezTo>
                <a:cubicBezTo>
                  <a:pt x="710794" y="1929000"/>
                  <a:pt x="709972" y="1933111"/>
                  <a:pt x="708327" y="1936166"/>
                </a:cubicBezTo>
                <a:cubicBezTo>
                  <a:pt x="710207" y="1937105"/>
                  <a:pt x="712086" y="1938926"/>
                  <a:pt x="713966" y="1941628"/>
                </a:cubicBezTo>
                <a:cubicBezTo>
                  <a:pt x="715846" y="1944330"/>
                  <a:pt x="716785" y="1947326"/>
                  <a:pt x="716785" y="1950615"/>
                </a:cubicBezTo>
                <a:cubicBezTo>
                  <a:pt x="716785" y="1952260"/>
                  <a:pt x="716433" y="1954139"/>
                  <a:pt x="715728" y="1956254"/>
                </a:cubicBezTo>
                <a:cubicBezTo>
                  <a:pt x="716903" y="1956959"/>
                  <a:pt x="718430" y="1959191"/>
                  <a:pt x="720310" y="1962950"/>
                </a:cubicBezTo>
                <a:cubicBezTo>
                  <a:pt x="722189" y="1966709"/>
                  <a:pt x="723247" y="1969176"/>
                  <a:pt x="723482" y="1970351"/>
                </a:cubicBezTo>
                <a:cubicBezTo>
                  <a:pt x="727006" y="1970586"/>
                  <a:pt x="730471" y="1971291"/>
                  <a:pt x="733878" y="1972465"/>
                </a:cubicBezTo>
                <a:cubicBezTo>
                  <a:pt x="737285" y="1973640"/>
                  <a:pt x="739693" y="1975402"/>
                  <a:pt x="741103" y="1977752"/>
                </a:cubicBezTo>
                <a:cubicBezTo>
                  <a:pt x="744627" y="1975637"/>
                  <a:pt x="748034" y="1974580"/>
                  <a:pt x="751323" y="1974580"/>
                </a:cubicBezTo>
                <a:cubicBezTo>
                  <a:pt x="755787" y="1974580"/>
                  <a:pt x="760133" y="1976225"/>
                  <a:pt x="764363" y="1979514"/>
                </a:cubicBezTo>
                <a:cubicBezTo>
                  <a:pt x="766477" y="1976930"/>
                  <a:pt x="769649" y="1975637"/>
                  <a:pt x="773878" y="1975637"/>
                </a:cubicBezTo>
                <a:cubicBezTo>
                  <a:pt x="777402" y="1975637"/>
                  <a:pt x="779870" y="1976107"/>
                  <a:pt x="781279" y="1977047"/>
                </a:cubicBezTo>
                <a:cubicBezTo>
                  <a:pt x="781984" y="1976107"/>
                  <a:pt x="783805" y="1974639"/>
                  <a:pt x="786742" y="1972642"/>
                </a:cubicBezTo>
                <a:cubicBezTo>
                  <a:pt x="789679" y="1970645"/>
                  <a:pt x="792674" y="1969176"/>
                  <a:pt x="795728" y="1968236"/>
                </a:cubicBezTo>
                <a:cubicBezTo>
                  <a:pt x="792909" y="1965417"/>
                  <a:pt x="791500" y="1960131"/>
                  <a:pt x="791500" y="1952377"/>
                </a:cubicBezTo>
                <a:cubicBezTo>
                  <a:pt x="791500" y="1947208"/>
                  <a:pt x="792204" y="1942509"/>
                  <a:pt x="793614" y="1938280"/>
                </a:cubicBezTo>
                <a:cubicBezTo>
                  <a:pt x="791735" y="1934521"/>
                  <a:pt x="790794" y="1930997"/>
                  <a:pt x="790794" y="1927708"/>
                </a:cubicBezTo>
                <a:cubicBezTo>
                  <a:pt x="790794" y="1924653"/>
                  <a:pt x="791382" y="1922186"/>
                  <a:pt x="792557" y="1920307"/>
                </a:cubicBezTo>
                <a:cubicBezTo>
                  <a:pt x="791617" y="1918662"/>
                  <a:pt x="791147" y="1916430"/>
                  <a:pt x="791147" y="1913610"/>
                </a:cubicBezTo>
                <a:cubicBezTo>
                  <a:pt x="791147" y="1909616"/>
                  <a:pt x="791969" y="1906092"/>
                  <a:pt x="793614" y="1903038"/>
                </a:cubicBezTo>
                <a:cubicBezTo>
                  <a:pt x="792204" y="1900453"/>
                  <a:pt x="791500" y="1897281"/>
                  <a:pt x="791500" y="1893522"/>
                </a:cubicBezTo>
                <a:cubicBezTo>
                  <a:pt x="791500" y="1891878"/>
                  <a:pt x="791735" y="1890115"/>
                  <a:pt x="792204" y="1888236"/>
                </a:cubicBezTo>
                <a:cubicBezTo>
                  <a:pt x="790090" y="1885416"/>
                  <a:pt x="789032" y="1881422"/>
                  <a:pt x="789032" y="1876253"/>
                </a:cubicBezTo>
                <a:cubicBezTo>
                  <a:pt x="789032" y="1872729"/>
                  <a:pt x="789620" y="1869557"/>
                  <a:pt x="790794" y="1866738"/>
                </a:cubicBezTo>
                <a:cubicBezTo>
                  <a:pt x="789385" y="1865798"/>
                  <a:pt x="788210" y="1864095"/>
                  <a:pt x="787270" y="1861628"/>
                </a:cubicBezTo>
                <a:cubicBezTo>
                  <a:pt x="786331" y="1859161"/>
                  <a:pt x="785743" y="1856870"/>
                  <a:pt x="785508" y="1854756"/>
                </a:cubicBezTo>
                <a:cubicBezTo>
                  <a:pt x="782689" y="1854990"/>
                  <a:pt x="779870" y="1854579"/>
                  <a:pt x="777050" y="1853522"/>
                </a:cubicBezTo>
                <a:cubicBezTo>
                  <a:pt x="774231" y="1852465"/>
                  <a:pt x="772351" y="1850996"/>
                  <a:pt x="771411" y="1849117"/>
                </a:cubicBezTo>
                <a:cubicBezTo>
                  <a:pt x="768357" y="1850761"/>
                  <a:pt x="765303" y="1851584"/>
                  <a:pt x="762248" y="1851584"/>
                </a:cubicBezTo>
                <a:cubicBezTo>
                  <a:pt x="757784" y="1851584"/>
                  <a:pt x="753203" y="1849939"/>
                  <a:pt x="748503" y="1846650"/>
                </a:cubicBezTo>
                <a:close/>
                <a:moveTo>
                  <a:pt x="6090570" y="1823742"/>
                </a:moveTo>
                <a:cubicBezTo>
                  <a:pt x="6094329" y="1823742"/>
                  <a:pt x="6097795" y="1825093"/>
                  <a:pt x="6100966" y="1827795"/>
                </a:cubicBezTo>
                <a:cubicBezTo>
                  <a:pt x="6104138" y="1830497"/>
                  <a:pt x="6105724" y="1833845"/>
                  <a:pt x="6105724" y="1837839"/>
                </a:cubicBezTo>
                <a:cubicBezTo>
                  <a:pt x="6105724" y="1840189"/>
                  <a:pt x="6105137" y="1842421"/>
                  <a:pt x="6103962" y="1844535"/>
                </a:cubicBezTo>
                <a:cubicBezTo>
                  <a:pt x="6104902" y="1846180"/>
                  <a:pt x="6105372" y="1848177"/>
                  <a:pt x="6105372" y="1850526"/>
                </a:cubicBezTo>
                <a:cubicBezTo>
                  <a:pt x="6105372" y="1853816"/>
                  <a:pt x="6104667" y="1857046"/>
                  <a:pt x="6103258" y="1860218"/>
                </a:cubicBezTo>
                <a:cubicBezTo>
                  <a:pt x="6101848" y="1863390"/>
                  <a:pt x="6099968" y="1865798"/>
                  <a:pt x="6097618" y="1867443"/>
                </a:cubicBezTo>
                <a:cubicBezTo>
                  <a:pt x="6097853" y="1869087"/>
                  <a:pt x="6097971" y="1871437"/>
                  <a:pt x="6097971" y="1874491"/>
                </a:cubicBezTo>
                <a:cubicBezTo>
                  <a:pt x="6097971" y="1879895"/>
                  <a:pt x="6096679" y="1884477"/>
                  <a:pt x="6094094" y="1888236"/>
                </a:cubicBezTo>
                <a:cubicBezTo>
                  <a:pt x="6094565" y="1890115"/>
                  <a:pt x="6094799" y="1892230"/>
                  <a:pt x="6094799" y="1894580"/>
                </a:cubicBezTo>
                <a:cubicBezTo>
                  <a:pt x="6094799" y="1898339"/>
                  <a:pt x="6094212" y="1901980"/>
                  <a:pt x="6093037" y="1905505"/>
                </a:cubicBezTo>
                <a:cubicBezTo>
                  <a:pt x="6091862" y="1909029"/>
                  <a:pt x="6089865" y="1911731"/>
                  <a:pt x="6087046" y="1913610"/>
                </a:cubicBezTo>
                <a:cubicBezTo>
                  <a:pt x="6087751" y="1915725"/>
                  <a:pt x="6088103" y="1918192"/>
                  <a:pt x="6088103" y="1921011"/>
                </a:cubicBezTo>
                <a:cubicBezTo>
                  <a:pt x="6088103" y="1927590"/>
                  <a:pt x="6086459" y="1932407"/>
                  <a:pt x="6083169" y="1935461"/>
                </a:cubicBezTo>
                <a:cubicBezTo>
                  <a:pt x="6083404" y="1936166"/>
                  <a:pt x="6083522" y="1937223"/>
                  <a:pt x="6083522" y="1938633"/>
                </a:cubicBezTo>
                <a:cubicBezTo>
                  <a:pt x="6083522" y="1941452"/>
                  <a:pt x="6083052" y="1944213"/>
                  <a:pt x="6082112" y="1946915"/>
                </a:cubicBezTo>
                <a:cubicBezTo>
                  <a:pt x="6081172" y="1949617"/>
                  <a:pt x="6079880" y="1951907"/>
                  <a:pt x="6078235" y="1953787"/>
                </a:cubicBezTo>
                <a:cubicBezTo>
                  <a:pt x="6078705" y="1956136"/>
                  <a:pt x="6078940" y="1957781"/>
                  <a:pt x="6078940" y="1958721"/>
                </a:cubicBezTo>
                <a:cubicBezTo>
                  <a:pt x="6078940" y="1960835"/>
                  <a:pt x="6078529" y="1962539"/>
                  <a:pt x="6077707" y="1963831"/>
                </a:cubicBezTo>
                <a:cubicBezTo>
                  <a:pt x="6076884" y="1965123"/>
                  <a:pt x="6075945" y="1966298"/>
                  <a:pt x="6074887" y="1967355"/>
                </a:cubicBezTo>
                <a:cubicBezTo>
                  <a:pt x="6073830" y="1968413"/>
                  <a:pt x="6073184" y="1969059"/>
                  <a:pt x="6072949" y="1969294"/>
                </a:cubicBezTo>
                <a:cubicBezTo>
                  <a:pt x="6073419" y="1971643"/>
                  <a:pt x="6073654" y="1973640"/>
                  <a:pt x="6073654" y="1975285"/>
                </a:cubicBezTo>
                <a:cubicBezTo>
                  <a:pt x="6073654" y="1979984"/>
                  <a:pt x="6072655" y="1984565"/>
                  <a:pt x="6070658" y="1989030"/>
                </a:cubicBezTo>
                <a:cubicBezTo>
                  <a:pt x="6068661" y="1993493"/>
                  <a:pt x="6066488" y="1996313"/>
                  <a:pt x="6064138" y="1997488"/>
                </a:cubicBezTo>
                <a:cubicBezTo>
                  <a:pt x="6062729" y="2002891"/>
                  <a:pt x="6060614" y="2006944"/>
                  <a:pt x="6057795" y="2009646"/>
                </a:cubicBezTo>
                <a:cubicBezTo>
                  <a:pt x="6054975" y="2012348"/>
                  <a:pt x="6051803" y="2013699"/>
                  <a:pt x="6048279" y="2013699"/>
                </a:cubicBezTo>
                <a:cubicBezTo>
                  <a:pt x="6043580" y="2013699"/>
                  <a:pt x="6039468" y="2011585"/>
                  <a:pt x="6035944" y="2007356"/>
                </a:cubicBezTo>
                <a:cubicBezTo>
                  <a:pt x="6031245" y="2005711"/>
                  <a:pt x="6028896" y="2002539"/>
                  <a:pt x="6028896" y="1997840"/>
                </a:cubicBezTo>
                <a:cubicBezTo>
                  <a:pt x="6028896" y="1995725"/>
                  <a:pt x="6029248" y="1993846"/>
                  <a:pt x="6029953" y="1992201"/>
                </a:cubicBezTo>
                <a:cubicBezTo>
                  <a:pt x="6028308" y="1992201"/>
                  <a:pt x="6026370" y="1990792"/>
                  <a:pt x="6024138" y="1987972"/>
                </a:cubicBezTo>
                <a:cubicBezTo>
                  <a:pt x="6021906" y="1985153"/>
                  <a:pt x="6020790" y="1982216"/>
                  <a:pt x="6020790" y="1979161"/>
                </a:cubicBezTo>
                <a:cubicBezTo>
                  <a:pt x="6020790" y="1977752"/>
                  <a:pt x="6021142" y="1976342"/>
                  <a:pt x="6021847" y="1974932"/>
                </a:cubicBezTo>
                <a:cubicBezTo>
                  <a:pt x="6021142" y="1973758"/>
                  <a:pt x="6019967" y="1972172"/>
                  <a:pt x="6018323" y="1970175"/>
                </a:cubicBezTo>
                <a:cubicBezTo>
                  <a:pt x="6016679" y="1968178"/>
                  <a:pt x="6015739" y="1966004"/>
                  <a:pt x="6015504" y="1963655"/>
                </a:cubicBezTo>
                <a:cubicBezTo>
                  <a:pt x="6012919" y="1962715"/>
                  <a:pt x="6010922" y="1961129"/>
                  <a:pt x="6009512" y="1958897"/>
                </a:cubicBezTo>
                <a:cubicBezTo>
                  <a:pt x="6008102" y="1956665"/>
                  <a:pt x="6007398" y="1954139"/>
                  <a:pt x="6007398" y="1951320"/>
                </a:cubicBezTo>
                <a:cubicBezTo>
                  <a:pt x="6007398" y="1949205"/>
                  <a:pt x="6007633" y="1947561"/>
                  <a:pt x="6008102" y="1946386"/>
                </a:cubicBezTo>
                <a:cubicBezTo>
                  <a:pt x="6005753" y="1944036"/>
                  <a:pt x="6003756" y="1940571"/>
                  <a:pt x="6002111" y="1935989"/>
                </a:cubicBezTo>
                <a:cubicBezTo>
                  <a:pt x="6000467" y="1931408"/>
                  <a:pt x="5999762" y="1927473"/>
                  <a:pt x="5999997" y="1924183"/>
                </a:cubicBezTo>
                <a:cubicBezTo>
                  <a:pt x="5998117" y="1922774"/>
                  <a:pt x="5996649" y="1921011"/>
                  <a:pt x="5995591" y="1918897"/>
                </a:cubicBezTo>
                <a:cubicBezTo>
                  <a:pt x="5994534" y="1916782"/>
                  <a:pt x="5994006" y="1914668"/>
                  <a:pt x="5994006" y="1912553"/>
                </a:cubicBezTo>
                <a:cubicBezTo>
                  <a:pt x="5994006" y="1911144"/>
                  <a:pt x="5994123" y="1910086"/>
                  <a:pt x="5994358" y="1909381"/>
                </a:cubicBezTo>
                <a:cubicBezTo>
                  <a:pt x="5990834" y="1908442"/>
                  <a:pt x="5987662" y="1906033"/>
                  <a:pt x="5984843" y="1902157"/>
                </a:cubicBezTo>
                <a:cubicBezTo>
                  <a:pt x="5982023" y="1898280"/>
                  <a:pt x="5980731" y="1893640"/>
                  <a:pt x="5980966" y="1888236"/>
                </a:cubicBezTo>
                <a:cubicBezTo>
                  <a:pt x="5978381" y="1886591"/>
                  <a:pt x="5976678" y="1885240"/>
                  <a:pt x="5975855" y="1884183"/>
                </a:cubicBezTo>
                <a:cubicBezTo>
                  <a:pt x="5975033" y="1883126"/>
                  <a:pt x="5974622" y="1881775"/>
                  <a:pt x="5974622" y="1880130"/>
                </a:cubicBezTo>
                <a:lnTo>
                  <a:pt x="5974975" y="1874491"/>
                </a:lnTo>
                <a:cubicBezTo>
                  <a:pt x="5971451" y="1871672"/>
                  <a:pt x="5968631" y="1868676"/>
                  <a:pt x="5966517" y="1865504"/>
                </a:cubicBezTo>
                <a:cubicBezTo>
                  <a:pt x="5964402" y="1862333"/>
                  <a:pt x="5963462" y="1858162"/>
                  <a:pt x="5963697" y="1852993"/>
                </a:cubicBezTo>
                <a:cubicBezTo>
                  <a:pt x="5960878" y="1848059"/>
                  <a:pt x="5959468" y="1843948"/>
                  <a:pt x="5959468" y="1840658"/>
                </a:cubicBezTo>
                <a:cubicBezTo>
                  <a:pt x="5959468" y="1836664"/>
                  <a:pt x="5961348" y="1832905"/>
                  <a:pt x="5965107" y="1829381"/>
                </a:cubicBezTo>
                <a:cubicBezTo>
                  <a:pt x="5968161" y="1826562"/>
                  <a:pt x="5971451" y="1825152"/>
                  <a:pt x="5974975" y="1825152"/>
                </a:cubicBezTo>
                <a:cubicBezTo>
                  <a:pt x="5979204" y="1825152"/>
                  <a:pt x="5982787" y="1826855"/>
                  <a:pt x="5985723" y="1830262"/>
                </a:cubicBezTo>
                <a:cubicBezTo>
                  <a:pt x="5988661" y="1833669"/>
                  <a:pt x="5989894" y="1837134"/>
                  <a:pt x="5989424" y="1840658"/>
                </a:cubicBezTo>
                <a:cubicBezTo>
                  <a:pt x="5992009" y="1840658"/>
                  <a:pt x="5994006" y="1841951"/>
                  <a:pt x="5995415" y="1844535"/>
                </a:cubicBezTo>
                <a:cubicBezTo>
                  <a:pt x="5996825" y="1847120"/>
                  <a:pt x="5997530" y="1849939"/>
                  <a:pt x="5997530" y="1852993"/>
                </a:cubicBezTo>
                <a:cubicBezTo>
                  <a:pt x="5997530" y="1854403"/>
                  <a:pt x="5997412" y="1855460"/>
                  <a:pt x="5997177" y="1856165"/>
                </a:cubicBezTo>
                <a:cubicBezTo>
                  <a:pt x="6001171" y="1860159"/>
                  <a:pt x="6003169" y="1864388"/>
                  <a:pt x="6003169" y="1868853"/>
                </a:cubicBezTo>
                <a:cubicBezTo>
                  <a:pt x="6003169" y="1870497"/>
                  <a:pt x="6002816" y="1872024"/>
                  <a:pt x="6002111" y="1873434"/>
                </a:cubicBezTo>
                <a:cubicBezTo>
                  <a:pt x="6006576" y="1874139"/>
                  <a:pt x="6009747" y="1876371"/>
                  <a:pt x="6011627" y="1880130"/>
                </a:cubicBezTo>
                <a:cubicBezTo>
                  <a:pt x="6013507" y="1883889"/>
                  <a:pt x="6014094" y="1887883"/>
                  <a:pt x="6013389" y="1892113"/>
                </a:cubicBezTo>
                <a:cubicBezTo>
                  <a:pt x="6019967" y="1895167"/>
                  <a:pt x="6022787" y="1900101"/>
                  <a:pt x="6021847" y="1906914"/>
                </a:cubicBezTo>
                <a:cubicBezTo>
                  <a:pt x="6024901" y="1909264"/>
                  <a:pt x="6026781" y="1911848"/>
                  <a:pt x="6027486" y="1914668"/>
                </a:cubicBezTo>
                <a:cubicBezTo>
                  <a:pt x="6028191" y="1917487"/>
                  <a:pt x="6028661" y="1921246"/>
                  <a:pt x="6028896" y="1925945"/>
                </a:cubicBezTo>
                <a:cubicBezTo>
                  <a:pt x="6031480" y="1927825"/>
                  <a:pt x="6033830" y="1930409"/>
                  <a:pt x="6035944" y="1933699"/>
                </a:cubicBezTo>
                <a:cubicBezTo>
                  <a:pt x="6038059" y="1936988"/>
                  <a:pt x="6038764" y="1940630"/>
                  <a:pt x="6038059" y="1944624"/>
                </a:cubicBezTo>
                <a:cubicBezTo>
                  <a:pt x="6041583" y="1948148"/>
                  <a:pt x="6043110" y="1952025"/>
                  <a:pt x="6042640" y="1956254"/>
                </a:cubicBezTo>
                <a:cubicBezTo>
                  <a:pt x="6043345" y="1956724"/>
                  <a:pt x="6044168" y="1957664"/>
                  <a:pt x="6045107" y="1959073"/>
                </a:cubicBezTo>
                <a:cubicBezTo>
                  <a:pt x="6045342" y="1955314"/>
                  <a:pt x="6046047" y="1952377"/>
                  <a:pt x="6047222" y="1950263"/>
                </a:cubicBezTo>
                <a:cubicBezTo>
                  <a:pt x="6048396" y="1948148"/>
                  <a:pt x="6049924" y="1945916"/>
                  <a:pt x="6051803" y="1943567"/>
                </a:cubicBezTo>
                <a:cubicBezTo>
                  <a:pt x="6051333" y="1942157"/>
                  <a:pt x="6051568" y="1940395"/>
                  <a:pt x="6052508" y="1938280"/>
                </a:cubicBezTo>
                <a:cubicBezTo>
                  <a:pt x="6053448" y="1936166"/>
                  <a:pt x="6054858" y="1934286"/>
                  <a:pt x="6056737" y="1932641"/>
                </a:cubicBezTo>
                <a:cubicBezTo>
                  <a:pt x="6055798" y="1930997"/>
                  <a:pt x="6055327" y="1929117"/>
                  <a:pt x="6055327" y="1927003"/>
                </a:cubicBezTo>
                <a:cubicBezTo>
                  <a:pt x="6055327" y="1923009"/>
                  <a:pt x="6056737" y="1920189"/>
                  <a:pt x="6059557" y="1918544"/>
                </a:cubicBezTo>
                <a:cubicBezTo>
                  <a:pt x="6058852" y="1917135"/>
                  <a:pt x="6058499" y="1915138"/>
                  <a:pt x="6058499" y="1912553"/>
                </a:cubicBezTo>
                <a:cubicBezTo>
                  <a:pt x="6058499" y="1909969"/>
                  <a:pt x="6058970" y="1907267"/>
                  <a:pt x="6059909" y="1904447"/>
                </a:cubicBezTo>
                <a:cubicBezTo>
                  <a:pt x="6060849" y="1901628"/>
                  <a:pt x="6062258" y="1899161"/>
                  <a:pt x="6064138" y="1897046"/>
                </a:cubicBezTo>
                <a:cubicBezTo>
                  <a:pt x="6063903" y="1896107"/>
                  <a:pt x="6063786" y="1894697"/>
                  <a:pt x="6063786" y="1892817"/>
                </a:cubicBezTo>
                <a:cubicBezTo>
                  <a:pt x="6063786" y="1887179"/>
                  <a:pt x="6065548" y="1882597"/>
                  <a:pt x="6069072" y="1879073"/>
                </a:cubicBezTo>
                <a:cubicBezTo>
                  <a:pt x="6068367" y="1877663"/>
                  <a:pt x="6068015" y="1875666"/>
                  <a:pt x="6068015" y="1873082"/>
                </a:cubicBezTo>
                <a:cubicBezTo>
                  <a:pt x="6068015" y="1868148"/>
                  <a:pt x="6069660" y="1864154"/>
                  <a:pt x="6072949" y="1861099"/>
                </a:cubicBezTo>
                <a:cubicBezTo>
                  <a:pt x="6072009" y="1858515"/>
                  <a:pt x="6071539" y="1855813"/>
                  <a:pt x="6071539" y="1852993"/>
                </a:cubicBezTo>
                <a:cubicBezTo>
                  <a:pt x="6071539" y="1848999"/>
                  <a:pt x="6072244" y="1845123"/>
                  <a:pt x="6073654" y="1841363"/>
                </a:cubicBezTo>
                <a:cubicBezTo>
                  <a:pt x="6075063" y="1837604"/>
                  <a:pt x="6076591" y="1834902"/>
                  <a:pt x="6078235" y="1833258"/>
                </a:cubicBezTo>
                <a:cubicBezTo>
                  <a:pt x="6079175" y="1830203"/>
                  <a:pt x="6080819" y="1827854"/>
                  <a:pt x="6083169" y="1826209"/>
                </a:cubicBezTo>
                <a:cubicBezTo>
                  <a:pt x="6085519" y="1824564"/>
                  <a:pt x="6087986" y="1823742"/>
                  <a:pt x="6090570" y="1823742"/>
                </a:cubicBezTo>
                <a:close/>
                <a:moveTo>
                  <a:pt x="5811907" y="1823742"/>
                </a:moveTo>
                <a:cubicBezTo>
                  <a:pt x="5817780" y="1823742"/>
                  <a:pt x="5823008" y="1825152"/>
                  <a:pt x="5827590" y="1827971"/>
                </a:cubicBezTo>
                <a:cubicBezTo>
                  <a:pt x="5832171" y="1830791"/>
                  <a:pt x="5834814" y="1834550"/>
                  <a:pt x="5835519" y="1839249"/>
                </a:cubicBezTo>
                <a:cubicBezTo>
                  <a:pt x="5839748" y="1840658"/>
                  <a:pt x="5842979" y="1842832"/>
                  <a:pt x="5845211" y="1845769"/>
                </a:cubicBezTo>
                <a:cubicBezTo>
                  <a:pt x="5847443" y="1848706"/>
                  <a:pt x="5848794" y="1852758"/>
                  <a:pt x="5849264" y="1857927"/>
                </a:cubicBezTo>
                <a:cubicBezTo>
                  <a:pt x="5852318" y="1860982"/>
                  <a:pt x="5854550" y="1864565"/>
                  <a:pt x="5855960" y="1868676"/>
                </a:cubicBezTo>
                <a:cubicBezTo>
                  <a:pt x="5857370" y="1872788"/>
                  <a:pt x="5858074" y="1876958"/>
                  <a:pt x="5858074" y="1881187"/>
                </a:cubicBezTo>
                <a:cubicBezTo>
                  <a:pt x="5858074" y="1886591"/>
                  <a:pt x="5857135" y="1890938"/>
                  <a:pt x="5855255" y="1894227"/>
                </a:cubicBezTo>
                <a:cubicBezTo>
                  <a:pt x="5856899" y="1896577"/>
                  <a:pt x="5858309" y="1900101"/>
                  <a:pt x="5859484" y="1904800"/>
                </a:cubicBezTo>
                <a:cubicBezTo>
                  <a:pt x="5860659" y="1909499"/>
                  <a:pt x="5861246" y="1914080"/>
                  <a:pt x="5861246" y="1918544"/>
                </a:cubicBezTo>
                <a:cubicBezTo>
                  <a:pt x="5861246" y="1920424"/>
                  <a:pt x="5861011" y="1922774"/>
                  <a:pt x="5860542" y="1925593"/>
                </a:cubicBezTo>
                <a:cubicBezTo>
                  <a:pt x="5862186" y="1929117"/>
                  <a:pt x="5863008" y="1931467"/>
                  <a:pt x="5863008" y="1932641"/>
                </a:cubicBezTo>
                <a:cubicBezTo>
                  <a:pt x="5863008" y="1933346"/>
                  <a:pt x="5862656" y="1934991"/>
                  <a:pt x="5861951" y="1937575"/>
                </a:cubicBezTo>
                <a:cubicBezTo>
                  <a:pt x="5862186" y="1938515"/>
                  <a:pt x="5862421" y="1939631"/>
                  <a:pt x="5862656" y="1940923"/>
                </a:cubicBezTo>
                <a:cubicBezTo>
                  <a:pt x="5862891" y="1942216"/>
                  <a:pt x="5863008" y="1943802"/>
                  <a:pt x="5863008" y="1945681"/>
                </a:cubicBezTo>
                <a:cubicBezTo>
                  <a:pt x="5863008" y="1949205"/>
                  <a:pt x="5861716" y="1952377"/>
                  <a:pt x="5859132" y="1955197"/>
                </a:cubicBezTo>
                <a:cubicBezTo>
                  <a:pt x="5860071" y="1957781"/>
                  <a:pt x="5860542" y="1960953"/>
                  <a:pt x="5860542" y="1964712"/>
                </a:cubicBezTo>
                <a:cubicBezTo>
                  <a:pt x="5860542" y="1969646"/>
                  <a:pt x="5859367" y="1973640"/>
                  <a:pt x="5857017" y="1976694"/>
                </a:cubicBezTo>
                <a:cubicBezTo>
                  <a:pt x="5857487" y="1977634"/>
                  <a:pt x="5857722" y="1979161"/>
                  <a:pt x="5857722" y="1981276"/>
                </a:cubicBezTo>
                <a:cubicBezTo>
                  <a:pt x="5857722" y="1986210"/>
                  <a:pt x="5855725" y="1990322"/>
                  <a:pt x="5851730" y="1993611"/>
                </a:cubicBezTo>
                <a:cubicBezTo>
                  <a:pt x="5850791" y="1996900"/>
                  <a:pt x="5849029" y="1999426"/>
                  <a:pt x="5846444" y="2001188"/>
                </a:cubicBezTo>
                <a:cubicBezTo>
                  <a:pt x="5843860" y="2002950"/>
                  <a:pt x="5841040" y="2003831"/>
                  <a:pt x="5837986" y="2003831"/>
                </a:cubicBezTo>
                <a:cubicBezTo>
                  <a:pt x="5834932" y="2003831"/>
                  <a:pt x="5832465" y="2002891"/>
                  <a:pt x="5830585" y="2001012"/>
                </a:cubicBezTo>
                <a:cubicBezTo>
                  <a:pt x="5824476" y="2003596"/>
                  <a:pt x="5819542" y="2004889"/>
                  <a:pt x="5815783" y="2004889"/>
                </a:cubicBezTo>
                <a:cubicBezTo>
                  <a:pt x="5813904" y="2004889"/>
                  <a:pt x="5812494" y="2004771"/>
                  <a:pt x="5811554" y="2004536"/>
                </a:cubicBezTo>
                <a:cubicBezTo>
                  <a:pt x="5805446" y="2006416"/>
                  <a:pt x="5800277" y="2007356"/>
                  <a:pt x="5796047" y="2007356"/>
                </a:cubicBezTo>
                <a:cubicBezTo>
                  <a:pt x="5792993" y="2007356"/>
                  <a:pt x="5788764" y="2006768"/>
                  <a:pt x="5783360" y="2005593"/>
                </a:cubicBezTo>
                <a:cubicBezTo>
                  <a:pt x="5780071" y="2007473"/>
                  <a:pt x="5776899" y="2008413"/>
                  <a:pt x="5773845" y="2008413"/>
                </a:cubicBezTo>
                <a:cubicBezTo>
                  <a:pt x="5771026" y="2008413"/>
                  <a:pt x="5768441" y="2007590"/>
                  <a:pt x="5766092" y="2005946"/>
                </a:cubicBezTo>
                <a:cubicBezTo>
                  <a:pt x="5764917" y="2006181"/>
                  <a:pt x="5763155" y="2006298"/>
                  <a:pt x="5760805" y="2006298"/>
                </a:cubicBezTo>
                <a:cubicBezTo>
                  <a:pt x="5751642" y="2006298"/>
                  <a:pt x="5744593" y="2002187"/>
                  <a:pt x="5739659" y="1993963"/>
                </a:cubicBezTo>
                <a:cubicBezTo>
                  <a:pt x="5730731" y="1988794"/>
                  <a:pt x="5726267" y="1981041"/>
                  <a:pt x="5726267" y="1970703"/>
                </a:cubicBezTo>
                <a:cubicBezTo>
                  <a:pt x="5726267" y="1968119"/>
                  <a:pt x="5726385" y="1966122"/>
                  <a:pt x="5726620" y="1964712"/>
                </a:cubicBezTo>
                <a:cubicBezTo>
                  <a:pt x="5724505" y="1963302"/>
                  <a:pt x="5723448" y="1960366"/>
                  <a:pt x="5723448" y="1955901"/>
                </a:cubicBezTo>
                <a:cubicBezTo>
                  <a:pt x="5723448" y="1952847"/>
                  <a:pt x="5724035" y="1950145"/>
                  <a:pt x="5725210" y="1947796"/>
                </a:cubicBezTo>
                <a:cubicBezTo>
                  <a:pt x="5724270" y="1943567"/>
                  <a:pt x="5723801" y="1940865"/>
                  <a:pt x="5723801" y="1939690"/>
                </a:cubicBezTo>
                <a:cubicBezTo>
                  <a:pt x="5723801" y="1932876"/>
                  <a:pt x="5727090" y="1926768"/>
                  <a:pt x="5733669" y="1921364"/>
                </a:cubicBezTo>
                <a:cubicBezTo>
                  <a:pt x="5736253" y="1915960"/>
                  <a:pt x="5739248" y="1912318"/>
                  <a:pt x="5742655" y="1910439"/>
                </a:cubicBezTo>
                <a:cubicBezTo>
                  <a:pt x="5746062" y="1908559"/>
                  <a:pt x="5750350" y="1907149"/>
                  <a:pt x="5755519" y="1906210"/>
                </a:cubicBezTo>
                <a:cubicBezTo>
                  <a:pt x="5756928" y="1902215"/>
                  <a:pt x="5760217" y="1899513"/>
                  <a:pt x="5765386" y="1898104"/>
                </a:cubicBezTo>
                <a:cubicBezTo>
                  <a:pt x="5770555" y="1896694"/>
                  <a:pt x="5775607" y="1896224"/>
                  <a:pt x="5780541" y="1896694"/>
                </a:cubicBezTo>
                <a:cubicBezTo>
                  <a:pt x="5781950" y="1895754"/>
                  <a:pt x="5783947" y="1894873"/>
                  <a:pt x="5786532" y="1894051"/>
                </a:cubicBezTo>
                <a:cubicBezTo>
                  <a:pt x="5789116" y="1893229"/>
                  <a:pt x="5791701" y="1892817"/>
                  <a:pt x="5794285" y="1892817"/>
                </a:cubicBezTo>
                <a:cubicBezTo>
                  <a:pt x="5797105" y="1892817"/>
                  <a:pt x="5799572" y="1893287"/>
                  <a:pt x="5801686" y="1894227"/>
                </a:cubicBezTo>
                <a:cubicBezTo>
                  <a:pt x="5802156" y="1893757"/>
                  <a:pt x="5803331" y="1893522"/>
                  <a:pt x="5805211" y="1893522"/>
                </a:cubicBezTo>
                <a:cubicBezTo>
                  <a:pt x="5806620" y="1893522"/>
                  <a:pt x="5808030" y="1893640"/>
                  <a:pt x="5809439" y="1893875"/>
                </a:cubicBezTo>
                <a:cubicBezTo>
                  <a:pt x="5810849" y="1894110"/>
                  <a:pt x="5811789" y="1894462"/>
                  <a:pt x="5812259" y="1894932"/>
                </a:cubicBezTo>
                <a:cubicBezTo>
                  <a:pt x="5815548" y="1890703"/>
                  <a:pt x="5819425" y="1888588"/>
                  <a:pt x="5823889" y="1888588"/>
                </a:cubicBezTo>
                <a:cubicBezTo>
                  <a:pt x="5825299" y="1888588"/>
                  <a:pt x="5826709" y="1888941"/>
                  <a:pt x="5828118" y="1889646"/>
                </a:cubicBezTo>
                <a:lnTo>
                  <a:pt x="5828118" y="1888588"/>
                </a:lnTo>
                <a:cubicBezTo>
                  <a:pt x="5828118" y="1884594"/>
                  <a:pt x="5828941" y="1881775"/>
                  <a:pt x="5830585" y="1880130"/>
                </a:cubicBezTo>
                <a:cubicBezTo>
                  <a:pt x="5828236" y="1879425"/>
                  <a:pt x="5825710" y="1877369"/>
                  <a:pt x="5823008" y="1873963"/>
                </a:cubicBezTo>
                <a:cubicBezTo>
                  <a:pt x="5820306" y="1870556"/>
                  <a:pt x="5818720" y="1867443"/>
                  <a:pt x="5818251" y="1864623"/>
                </a:cubicBezTo>
                <a:cubicBezTo>
                  <a:pt x="5814491" y="1862979"/>
                  <a:pt x="5811907" y="1860277"/>
                  <a:pt x="5810497" y="1856518"/>
                </a:cubicBezTo>
                <a:cubicBezTo>
                  <a:pt x="5807677" y="1858632"/>
                  <a:pt x="5804388" y="1859689"/>
                  <a:pt x="5800629" y="1859689"/>
                </a:cubicBezTo>
                <a:cubicBezTo>
                  <a:pt x="5798045" y="1859689"/>
                  <a:pt x="5795578" y="1858985"/>
                  <a:pt x="5793228" y="1857575"/>
                </a:cubicBezTo>
                <a:cubicBezTo>
                  <a:pt x="5789234" y="1858750"/>
                  <a:pt x="5786650" y="1859220"/>
                  <a:pt x="5785475" y="1858985"/>
                </a:cubicBezTo>
                <a:cubicBezTo>
                  <a:pt x="5782185" y="1861334"/>
                  <a:pt x="5778544" y="1862509"/>
                  <a:pt x="5774550" y="1862509"/>
                </a:cubicBezTo>
                <a:cubicBezTo>
                  <a:pt x="5771026" y="1867208"/>
                  <a:pt x="5766914" y="1869322"/>
                  <a:pt x="5762215" y="1868853"/>
                </a:cubicBezTo>
                <a:cubicBezTo>
                  <a:pt x="5760100" y="1872612"/>
                  <a:pt x="5757222" y="1875901"/>
                  <a:pt x="5753580" y="1878720"/>
                </a:cubicBezTo>
                <a:cubicBezTo>
                  <a:pt x="5749938" y="1881540"/>
                  <a:pt x="5746238" y="1882949"/>
                  <a:pt x="5742479" y="1882949"/>
                </a:cubicBezTo>
                <a:cubicBezTo>
                  <a:pt x="5738250" y="1882949"/>
                  <a:pt x="5734843" y="1880952"/>
                  <a:pt x="5732259" y="1876958"/>
                </a:cubicBezTo>
                <a:cubicBezTo>
                  <a:pt x="5730379" y="1873904"/>
                  <a:pt x="5729439" y="1870967"/>
                  <a:pt x="5729439" y="1868148"/>
                </a:cubicBezTo>
                <a:cubicBezTo>
                  <a:pt x="5729439" y="1863919"/>
                  <a:pt x="5730849" y="1860394"/>
                  <a:pt x="5733669" y="1857575"/>
                </a:cubicBezTo>
                <a:cubicBezTo>
                  <a:pt x="5734373" y="1854051"/>
                  <a:pt x="5736018" y="1850703"/>
                  <a:pt x="5738603" y="1847531"/>
                </a:cubicBezTo>
                <a:cubicBezTo>
                  <a:pt x="5741187" y="1844359"/>
                  <a:pt x="5744065" y="1841892"/>
                  <a:pt x="5747237" y="1840130"/>
                </a:cubicBezTo>
                <a:cubicBezTo>
                  <a:pt x="5750409" y="1838368"/>
                  <a:pt x="5752934" y="1837722"/>
                  <a:pt x="5754814" y="1838191"/>
                </a:cubicBezTo>
                <a:cubicBezTo>
                  <a:pt x="5756458" y="1835607"/>
                  <a:pt x="5759748" y="1833199"/>
                  <a:pt x="5764682" y="1830967"/>
                </a:cubicBezTo>
                <a:cubicBezTo>
                  <a:pt x="5769616" y="1828735"/>
                  <a:pt x="5774197" y="1827619"/>
                  <a:pt x="5778426" y="1827619"/>
                </a:cubicBezTo>
                <a:cubicBezTo>
                  <a:pt x="5779366" y="1827619"/>
                  <a:pt x="5780776" y="1827854"/>
                  <a:pt x="5782656" y="1828324"/>
                </a:cubicBezTo>
                <a:cubicBezTo>
                  <a:pt x="5785240" y="1825504"/>
                  <a:pt x="5788647" y="1824095"/>
                  <a:pt x="5792876" y="1824095"/>
                </a:cubicBezTo>
                <a:cubicBezTo>
                  <a:pt x="5796165" y="1824095"/>
                  <a:pt x="5798515" y="1825034"/>
                  <a:pt x="5799924" y="1826914"/>
                </a:cubicBezTo>
                <a:cubicBezTo>
                  <a:pt x="5802979" y="1824799"/>
                  <a:pt x="5806973" y="1823742"/>
                  <a:pt x="5811907" y="1823742"/>
                </a:cubicBezTo>
                <a:close/>
                <a:moveTo>
                  <a:pt x="3106808" y="1823742"/>
                </a:moveTo>
                <a:cubicBezTo>
                  <a:pt x="3112682" y="1823742"/>
                  <a:pt x="3117909" y="1825152"/>
                  <a:pt x="3122491" y="1827971"/>
                </a:cubicBezTo>
                <a:cubicBezTo>
                  <a:pt x="3127072" y="1830791"/>
                  <a:pt x="3129715" y="1834550"/>
                  <a:pt x="3130420" y="1839249"/>
                </a:cubicBezTo>
                <a:cubicBezTo>
                  <a:pt x="3134649" y="1840658"/>
                  <a:pt x="3137880" y="1842832"/>
                  <a:pt x="3140111" y="1845769"/>
                </a:cubicBezTo>
                <a:cubicBezTo>
                  <a:pt x="3142344" y="1848706"/>
                  <a:pt x="3143695" y="1852758"/>
                  <a:pt x="3144165" y="1857927"/>
                </a:cubicBezTo>
                <a:cubicBezTo>
                  <a:pt x="3147219" y="1860982"/>
                  <a:pt x="3149451" y="1864565"/>
                  <a:pt x="3150861" y="1868676"/>
                </a:cubicBezTo>
                <a:cubicBezTo>
                  <a:pt x="3152270" y="1872788"/>
                  <a:pt x="3152975" y="1876958"/>
                  <a:pt x="3152975" y="1881187"/>
                </a:cubicBezTo>
                <a:cubicBezTo>
                  <a:pt x="3152975" y="1886591"/>
                  <a:pt x="3152036" y="1890938"/>
                  <a:pt x="3150156" y="1894227"/>
                </a:cubicBezTo>
                <a:cubicBezTo>
                  <a:pt x="3151801" y="1896577"/>
                  <a:pt x="3153210" y="1900101"/>
                  <a:pt x="3154385" y="1904800"/>
                </a:cubicBezTo>
                <a:cubicBezTo>
                  <a:pt x="3155559" y="1909499"/>
                  <a:pt x="3156147" y="1914080"/>
                  <a:pt x="3156147" y="1918544"/>
                </a:cubicBezTo>
                <a:cubicBezTo>
                  <a:pt x="3156147" y="1920424"/>
                  <a:pt x="3155913" y="1922774"/>
                  <a:pt x="3155442" y="1925593"/>
                </a:cubicBezTo>
                <a:cubicBezTo>
                  <a:pt x="3157087" y="1929117"/>
                  <a:pt x="3157910" y="1931467"/>
                  <a:pt x="3157910" y="1932641"/>
                </a:cubicBezTo>
                <a:cubicBezTo>
                  <a:pt x="3157910" y="1933346"/>
                  <a:pt x="3157557" y="1934991"/>
                  <a:pt x="3156851" y="1937575"/>
                </a:cubicBezTo>
                <a:cubicBezTo>
                  <a:pt x="3157087" y="1938515"/>
                  <a:pt x="3157321" y="1939631"/>
                  <a:pt x="3157557" y="1940923"/>
                </a:cubicBezTo>
                <a:cubicBezTo>
                  <a:pt x="3157791" y="1942216"/>
                  <a:pt x="3157910" y="1943802"/>
                  <a:pt x="3157910" y="1945681"/>
                </a:cubicBezTo>
                <a:cubicBezTo>
                  <a:pt x="3157910" y="1949205"/>
                  <a:pt x="3156617" y="1952377"/>
                  <a:pt x="3154032" y="1955197"/>
                </a:cubicBezTo>
                <a:cubicBezTo>
                  <a:pt x="3154972" y="1957781"/>
                  <a:pt x="3155442" y="1960953"/>
                  <a:pt x="3155442" y="1964712"/>
                </a:cubicBezTo>
                <a:cubicBezTo>
                  <a:pt x="3155442" y="1969646"/>
                  <a:pt x="3154268" y="1973640"/>
                  <a:pt x="3151918" y="1976694"/>
                </a:cubicBezTo>
                <a:cubicBezTo>
                  <a:pt x="3152388" y="1977634"/>
                  <a:pt x="3152623" y="1979161"/>
                  <a:pt x="3152623" y="1981276"/>
                </a:cubicBezTo>
                <a:cubicBezTo>
                  <a:pt x="3152623" y="1986210"/>
                  <a:pt x="3150625" y="1990322"/>
                  <a:pt x="3146632" y="1993611"/>
                </a:cubicBezTo>
                <a:cubicBezTo>
                  <a:pt x="3145692" y="1996900"/>
                  <a:pt x="3143930" y="1999426"/>
                  <a:pt x="3141345" y="2001188"/>
                </a:cubicBezTo>
                <a:cubicBezTo>
                  <a:pt x="3138761" y="2002950"/>
                  <a:pt x="3135941" y="2003831"/>
                  <a:pt x="3132887" y="2003831"/>
                </a:cubicBezTo>
                <a:cubicBezTo>
                  <a:pt x="3129832" y="2003831"/>
                  <a:pt x="3127366" y="2002891"/>
                  <a:pt x="3125486" y="2001012"/>
                </a:cubicBezTo>
                <a:cubicBezTo>
                  <a:pt x="3119378" y="2003596"/>
                  <a:pt x="3114444" y="2004889"/>
                  <a:pt x="3110684" y="2004889"/>
                </a:cubicBezTo>
                <a:cubicBezTo>
                  <a:pt x="3108805" y="2004889"/>
                  <a:pt x="3107395" y="2004771"/>
                  <a:pt x="3106455" y="2004536"/>
                </a:cubicBezTo>
                <a:cubicBezTo>
                  <a:pt x="3100347" y="2006416"/>
                  <a:pt x="3095178" y="2007356"/>
                  <a:pt x="3090948" y="2007356"/>
                </a:cubicBezTo>
                <a:cubicBezTo>
                  <a:pt x="3087894" y="2007356"/>
                  <a:pt x="3083665" y="2006768"/>
                  <a:pt x="3078261" y="2005593"/>
                </a:cubicBezTo>
                <a:cubicBezTo>
                  <a:pt x="3074972" y="2007473"/>
                  <a:pt x="3071800" y="2008413"/>
                  <a:pt x="3068746" y="2008413"/>
                </a:cubicBezTo>
                <a:cubicBezTo>
                  <a:pt x="3065926" y="2008413"/>
                  <a:pt x="3063342" y="2007590"/>
                  <a:pt x="3060993" y="2005946"/>
                </a:cubicBezTo>
                <a:cubicBezTo>
                  <a:pt x="3059817" y="2006181"/>
                  <a:pt x="3058055" y="2006298"/>
                  <a:pt x="3055705" y="2006298"/>
                </a:cubicBezTo>
                <a:cubicBezTo>
                  <a:pt x="3046542" y="2006298"/>
                  <a:pt x="3039494" y="2002187"/>
                  <a:pt x="3034560" y="1993963"/>
                </a:cubicBezTo>
                <a:cubicBezTo>
                  <a:pt x="3025632" y="1988794"/>
                  <a:pt x="3021168" y="1981041"/>
                  <a:pt x="3021168" y="1970703"/>
                </a:cubicBezTo>
                <a:cubicBezTo>
                  <a:pt x="3021168" y="1968119"/>
                  <a:pt x="3021285" y="1966122"/>
                  <a:pt x="3021520" y="1964712"/>
                </a:cubicBezTo>
                <a:cubicBezTo>
                  <a:pt x="3019407" y="1963302"/>
                  <a:pt x="3018349" y="1960366"/>
                  <a:pt x="3018349" y="1955901"/>
                </a:cubicBezTo>
                <a:cubicBezTo>
                  <a:pt x="3018349" y="1952847"/>
                  <a:pt x="3018936" y="1950145"/>
                  <a:pt x="3020111" y="1947796"/>
                </a:cubicBezTo>
                <a:cubicBezTo>
                  <a:pt x="3019171" y="1943567"/>
                  <a:pt x="3018701" y="1940865"/>
                  <a:pt x="3018701" y="1939690"/>
                </a:cubicBezTo>
                <a:cubicBezTo>
                  <a:pt x="3018701" y="1932876"/>
                  <a:pt x="3021990" y="1926768"/>
                  <a:pt x="3028569" y="1921364"/>
                </a:cubicBezTo>
                <a:cubicBezTo>
                  <a:pt x="3031154" y="1915960"/>
                  <a:pt x="3034149" y="1912318"/>
                  <a:pt x="3037556" y="1910439"/>
                </a:cubicBezTo>
                <a:cubicBezTo>
                  <a:pt x="3040963" y="1908559"/>
                  <a:pt x="3045250" y="1907149"/>
                  <a:pt x="3050420" y="1906210"/>
                </a:cubicBezTo>
                <a:cubicBezTo>
                  <a:pt x="3051829" y="1902215"/>
                  <a:pt x="3055119" y="1899513"/>
                  <a:pt x="3060288" y="1898104"/>
                </a:cubicBezTo>
                <a:cubicBezTo>
                  <a:pt x="3065456" y="1896694"/>
                  <a:pt x="3070508" y="1896224"/>
                  <a:pt x="3075442" y="1896694"/>
                </a:cubicBezTo>
                <a:cubicBezTo>
                  <a:pt x="3076851" y="1895754"/>
                  <a:pt x="3078848" y="1894873"/>
                  <a:pt x="3081433" y="1894051"/>
                </a:cubicBezTo>
                <a:cubicBezTo>
                  <a:pt x="3084017" y="1893229"/>
                  <a:pt x="3086602" y="1892817"/>
                  <a:pt x="3089186" y="1892817"/>
                </a:cubicBezTo>
                <a:cubicBezTo>
                  <a:pt x="3092006" y="1892817"/>
                  <a:pt x="3094473" y="1893287"/>
                  <a:pt x="3096587" y="1894227"/>
                </a:cubicBezTo>
                <a:cubicBezTo>
                  <a:pt x="3097057" y="1893757"/>
                  <a:pt x="3098231" y="1893522"/>
                  <a:pt x="3100112" y="1893522"/>
                </a:cubicBezTo>
                <a:cubicBezTo>
                  <a:pt x="3101521" y="1893522"/>
                  <a:pt x="3102931" y="1893640"/>
                  <a:pt x="3104340" y="1893875"/>
                </a:cubicBezTo>
                <a:cubicBezTo>
                  <a:pt x="3105750" y="1894110"/>
                  <a:pt x="3106690" y="1894462"/>
                  <a:pt x="3107160" y="1894932"/>
                </a:cubicBezTo>
                <a:cubicBezTo>
                  <a:pt x="3110449" y="1890703"/>
                  <a:pt x="3114326" y="1888588"/>
                  <a:pt x="3118790" y="1888588"/>
                </a:cubicBezTo>
                <a:cubicBezTo>
                  <a:pt x="3120200" y="1888588"/>
                  <a:pt x="3121609" y="1888941"/>
                  <a:pt x="3123019" y="1889646"/>
                </a:cubicBezTo>
                <a:lnTo>
                  <a:pt x="3123019" y="1888588"/>
                </a:lnTo>
                <a:cubicBezTo>
                  <a:pt x="3123019" y="1884594"/>
                  <a:pt x="3123841" y="1881775"/>
                  <a:pt x="3125486" y="1880130"/>
                </a:cubicBezTo>
                <a:cubicBezTo>
                  <a:pt x="3123136" y="1879425"/>
                  <a:pt x="3120610" y="1877369"/>
                  <a:pt x="3117909" y="1873963"/>
                </a:cubicBezTo>
                <a:cubicBezTo>
                  <a:pt x="3115206" y="1870556"/>
                  <a:pt x="3113621" y="1867443"/>
                  <a:pt x="3113151" y="1864623"/>
                </a:cubicBezTo>
                <a:cubicBezTo>
                  <a:pt x="3109392" y="1862979"/>
                  <a:pt x="3106808" y="1860277"/>
                  <a:pt x="3105398" y="1856518"/>
                </a:cubicBezTo>
                <a:cubicBezTo>
                  <a:pt x="3102579" y="1858632"/>
                  <a:pt x="3099289" y="1859689"/>
                  <a:pt x="3095530" y="1859689"/>
                </a:cubicBezTo>
                <a:cubicBezTo>
                  <a:pt x="3092945" y="1859689"/>
                  <a:pt x="3090478" y="1858985"/>
                  <a:pt x="3088129" y="1857575"/>
                </a:cubicBezTo>
                <a:cubicBezTo>
                  <a:pt x="3084135" y="1858750"/>
                  <a:pt x="3081551" y="1859220"/>
                  <a:pt x="3080376" y="1858985"/>
                </a:cubicBezTo>
                <a:cubicBezTo>
                  <a:pt x="3077086" y="1861334"/>
                  <a:pt x="3073444" y="1862509"/>
                  <a:pt x="3069450" y="1862509"/>
                </a:cubicBezTo>
                <a:cubicBezTo>
                  <a:pt x="3065926" y="1867208"/>
                  <a:pt x="3061815" y="1869322"/>
                  <a:pt x="3057116" y="1868853"/>
                </a:cubicBezTo>
                <a:cubicBezTo>
                  <a:pt x="3055002" y="1872612"/>
                  <a:pt x="3052122" y="1875901"/>
                  <a:pt x="3048481" y="1878720"/>
                </a:cubicBezTo>
                <a:cubicBezTo>
                  <a:pt x="3044840" y="1881540"/>
                  <a:pt x="3041139" y="1882949"/>
                  <a:pt x="3037380" y="1882949"/>
                </a:cubicBezTo>
                <a:cubicBezTo>
                  <a:pt x="3033151" y="1882949"/>
                  <a:pt x="3029744" y="1880952"/>
                  <a:pt x="3027159" y="1876958"/>
                </a:cubicBezTo>
                <a:cubicBezTo>
                  <a:pt x="3025280" y="1873904"/>
                  <a:pt x="3024340" y="1870967"/>
                  <a:pt x="3024340" y="1868148"/>
                </a:cubicBezTo>
                <a:cubicBezTo>
                  <a:pt x="3024340" y="1863919"/>
                  <a:pt x="3025750" y="1860394"/>
                  <a:pt x="3028569" y="1857575"/>
                </a:cubicBezTo>
                <a:cubicBezTo>
                  <a:pt x="3029274" y="1854051"/>
                  <a:pt x="3030919" y="1850703"/>
                  <a:pt x="3033503" y="1847531"/>
                </a:cubicBezTo>
                <a:cubicBezTo>
                  <a:pt x="3036088" y="1844359"/>
                  <a:pt x="3038966" y="1841892"/>
                  <a:pt x="3042138" y="1840130"/>
                </a:cubicBezTo>
                <a:cubicBezTo>
                  <a:pt x="3045309" y="1838368"/>
                  <a:pt x="3047835" y="1837722"/>
                  <a:pt x="3049715" y="1838191"/>
                </a:cubicBezTo>
                <a:cubicBezTo>
                  <a:pt x="3051359" y="1835607"/>
                  <a:pt x="3054649" y="1833199"/>
                  <a:pt x="3059582" y="1830967"/>
                </a:cubicBezTo>
                <a:cubicBezTo>
                  <a:pt x="3064517" y="1828735"/>
                  <a:pt x="3069098" y="1827619"/>
                  <a:pt x="3073327" y="1827619"/>
                </a:cubicBezTo>
                <a:cubicBezTo>
                  <a:pt x="3074267" y="1827619"/>
                  <a:pt x="3075677" y="1827854"/>
                  <a:pt x="3077556" y="1828324"/>
                </a:cubicBezTo>
                <a:cubicBezTo>
                  <a:pt x="3080140" y="1825504"/>
                  <a:pt x="3083547" y="1824095"/>
                  <a:pt x="3087777" y="1824095"/>
                </a:cubicBezTo>
                <a:cubicBezTo>
                  <a:pt x="3091066" y="1824095"/>
                  <a:pt x="3093415" y="1825034"/>
                  <a:pt x="3094825" y="1826914"/>
                </a:cubicBezTo>
                <a:cubicBezTo>
                  <a:pt x="3097879" y="1824799"/>
                  <a:pt x="3101873" y="1823742"/>
                  <a:pt x="3106808" y="1823742"/>
                </a:cubicBezTo>
                <a:close/>
                <a:moveTo>
                  <a:pt x="2211457" y="1823742"/>
                </a:moveTo>
                <a:cubicBezTo>
                  <a:pt x="2217331" y="1823742"/>
                  <a:pt x="2222559" y="1825152"/>
                  <a:pt x="2227141" y="1827971"/>
                </a:cubicBezTo>
                <a:cubicBezTo>
                  <a:pt x="2231722" y="1830791"/>
                  <a:pt x="2234365" y="1834550"/>
                  <a:pt x="2235070" y="1839249"/>
                </a:cubicBezTo>
                <a:cubicBezTo>
                  <a:pt x="2239299" y="1840658"/>
                  <a:pt x="2242530" y="1842832"/>
                  <a:pt x="2244762" y="1845769"/>
                </a:cubicBezTo>
                <a:cubicBezTo>
                  <a:pt x="2246993" y="1848706"/>
                  <a:pt x="2248345" y="1852758"/>
                  <a:pt x="2248815" y="1857927"/>
                </a:cubicBezTo>
                <a:cubicBezTo>
                  <a:pt x="2251869" y="1860982"/>
                  <a:pt x="2254101" y="1864565"/>
                  <a:pt x="2255511" y="1868676"/>
                </a:cubicBezTo>
                <a:cubicBezTo>
                  <a:pt x="2256920" y="1872788"/>
                  <a:pt x="2257625" y="1876958"/>
                  <a:pt x="2257625" y="1881187"/>
                </a:cubicBezTo>
                <a:cubicBezTo>
                  <a:pt x="2257625" y="1886591"/>
                  <a:pt x="2256686" y="1890938"/>
                  <a:pt x="2254806" y="1894227"/>
                </a:cubicBezTo>
                <a:cubicBezTo>
                  <a:pt x="2256451" y="1896577"/>
                  <a:pt x="2257860" y="1900101"/>
                  <a:pt x="2259035" y="1904800"/>
                </a:cubicBezTo>
                <a:cubicBezTo>
                  <a:pt x="2260209" y="1909499"/>
                  <a:pt x="2260797" y="1914080"/>
                  <a:pt x="2260797" y="1918544"/>
                </a:cubicBezTo>
                <a:cubicBezTo>
                  <a:pt x="2260797" y="1920424"/>
                  <a:pt x="2260562" y="1922774"/>
                  <a:pt x="2260092" y="1925593"/>
                </a:cubicBezTo>
                <a:cubicBezTo>
                  <a:pt x="2261737" y="1929117"/>
                  <a:pt x="2262559" y="1931467"/>
                  <a:pt x="2262559" y="1932641"/>
                </a:cubicBezTo>
                <a:cubicBezTo>
                  <a:pt x="2262559" y="1933346"/>
                  <a:pt x="2262207" y="1934991"/>
                  <a:pt x="2261502" y="1937575"/>
                </a:cubicBezTo>
                <a:cubicBezTo>
                  <a:pt x="2261737" y="1938515"/>
                  <a:pt x="2261972" y="1939631"/>
                  <a:pt x="2262207" y="1940923"/>
                </a:cubicBezTo>
                <a:cubicBezTo>
                  <a:pt x="2262442" y="1942216"/>
                  <a:pt x="2262559" y="1943802"/>
                  <a:pt x="2262559" y="1945681"/>
                </a:cubicBezTo>
                <a:cubicBezTo>
                  <a:pt x="2262559" y="1949205"/>
                  <a:pt x="2261267" y="1952377"/>
                  <a:pt x="2258683" y="1955197"/>
                </a:cubicBezTo>
                <a:cubicBezTo>
                  <a:pt x="2259623" y="1957781"/>
                  <a:pt x="2260092" y="1960953"/>
                  <a:pt x="2260092" y="1964712"/>
                </a:cubicBezTo>
                <a:cubicBezTo>
                  <a:pt x="2260092" y="1969646"/>
                  <a:pt x="2258918" y="1973640"/>
                  <a:pt x="2256568" y="1976694"/>
                </a:cubicBezTo>
                <a:cubicBezTo>
                  <a:pt x="2257038" y="1977634"/>
                  <a:pt x="2257272" y="1979161"/>
                  <a:pt x="2257272" y="1981276"/>
                </a:cubicBezTo>
                <a:cubicBezTo>
                  <a:pt x="2257272" y="1986210"/>
                  <a:pt x="2255276" y="1990322"/>
                  <a:pt x="2251282" y="1993611"/>
                </a:cubicBezTo>
                <a:cubicBezTo>
                  <a:pt x="2250342" y="1996900"/>
                  <a:pt x="2248580" y="1999426"/>
                  <a:pt x="2245995" y="2001188"/>
                </a:cubicBezTo>
                <a:cubicBezTo>
                  <a:pt x="2243411" y="2002950"/>
                  <a:pt x="2240591" y="2003831"/>
                  <a:pt x="2237537" y="2003831"/>
                </a:cubicBezTo>
                <a:cubicBezTo>
                  <a:pt x="2234483" y="2003831"/>
                  <a:pt x="2232016" y="2002891"/>
                  <a:pt x="2230136" y="2001012"/>
                </a:cubicBezTo>
                <a:cubicBezTo>
                  <a:pt x="2224027" y="2003596"/>
                  <a:pt x="2219093" y="2004889"/>
                  <a:pt x="2215334" y="2004889"/>
                </a:cubicBezTo>
                <a:cubicBezTo>
                  <a:pt x="2213455" y="2004889"/>
                  <a:pt x="2212045" y="2004771"/>
                  <a:pt x="2211105" y="2004536"/>
                </a:cubicBezTo>
                <a:cubicBezTo>
                  <a:pt x="2204996" y="2006416"/>
                  <a:pt x="2199827" y="2007356"/>
                  <a:pt x="2195599" y="2007356"/>
                </a:cubicBezTo>
                <a:cubicBezTo>
                  <a:pt x="2192544" y="2007356"/>
                  <a:pt x="2188315" y="2006768"/>
                  <a:pt x="2182911" y="2005593"/>
                </a:cubicBezTo>
                <a:cubicBezTo>
                  <a:pt x="2179622" y="2007473"/>
                  <a:pt x="2176450" y="2008413"/>
                  <a:pt x="2173396" y="2008413"/>
                </a:cubicBezTo>
                <a:cubicBezTo>
                  <a:pt x="2170577" y="2008413"/>
                  <a:pt x="2167992" y="2007590"/>
                  <a:pt x="2165643" y="2005946"/>
                </a:cubicBezTo>
                <a:cubicBezTo>
                  <a:pt x="2164467" y="2006181"/>
                  <a:pt x="2162705" y="2006298"/>
                  <a:pt x="2160356" y="2006298"/>
                </a:cubicBezTo>
                <a:cubicBezTo>
                  <a:pt x="2151193" y="2006298"/>
                  <a:pt x="2144144" y="2002187"/>
                  <a:pt x="2139211" y="1993963"/>
                </a:cubicBezTo>
                <a:cubicBezTo>
                  <a:pt x="2130282" y="1988794"/>
                  <a:pt x="2125818" y="1981041"/>
                  <a:pt x="2125818" y="1970703"/>
                </a:cubicBezTo>
                <a:cubicBezTo>
                  <a:pt x="2125818" y="1968119"/>
                  <a:pt x="2125936" y="1966122"/>
                  <a:pt x="2126171" y="1964712"/>
                </a:cubicBezTo>
                <a:cubicBezTo>
                  <a:pt x="2124056" y="1963302"/>
                  <a:pt x="2122999" y="1960366"/>
                  <a:pt x="2122999" y="1955901"/>
                </a:cubicBezTo>
                <a:cubicBezTo>
                  <a:pt x="2122999" y="1952847"/>
                  <a:pt x="2123586" y="1950145"/>
                  <a:pt x="2124761" y="1947796"/>
                </a:cubicBezTo>
                <a:cubicBezTo>
                  <a:pt x="2123821" y="1943567"/>
                  <a:pt x="2123351" y="1940865"/>
                  <a:pt x="2123351" y="1939690"/>
                </a:cubicBezTo>
                <a:cubicBezTo>
                  <a:pt x="2123351" y="1932876"/>
                  <a:pt x="2126640" y="1926768"/>
                  <a:pt x="2133219" y="1921364"/>
                </a:cubicBezTo>
                <a:cubicBezTo>
                  <a:pt x="2135804" y="1915960"/>
                  <a:pt x="2138800" y="1912318"/>
                  <a:pt x="2142206" y="1910439"/>
                </a:cubicBezTo>
                <a:cubicBezTo>
                  <a:pt x="2145613" y="1908559"/>
                  <a:pt x="2149901" y="1907149"/>
                  <a:pt x="2155070" y="1906210"/>
                </a:cubicBezTo>
                <a:cubicBezTo>
                  <a:pt x="2156479" y="1902215"/>
                  <a:pt x="2159768" y="1899513"/>
                  <a:pt x="2164938" y="1898104"/>
                </a:cubicBezTo>
                <a:cubicBezTo>
                  <a:pt x="2170106" y="1896694"/>
                  <a:pt x="2175158" y="1896224"/>
                  <a:pt x="2180092" y="1896694"/>
                </a:cubicBezTo>
                <a:cubicBezTo>
                  <a:pt x="2181502" y="1895754"/>
                  <a:pt x="2183499" y="1894873"/>
                  <a:pt x="2186083" y="1894051"/>
                </a:cubicBezTo>
                <a:cubicBezTo>
                  <a:pt x="2188667" y="1893229"/>
                  <a:pt x="2191252" y="1892817"/>
                  <a:pt x="2193836" y="1892817"/>
                </a:cubicBezTo>
                <a:cubicBezTo>
                  <a:pt x="2196656" y="1892817"/>
                  <a:pt x="2199123" y="1893287"/>
                  <a:pt x="2201237" y="1894227"/>
                </a:cubicBezTo>
                <a:cubicBezTo>
                  <a:pt x="2201707" y="1893757"/>
                  <a:pt x="2202882" y="1893522"/>
                  <a:pt x="2204762" y="1893522"/>
                </a:cubicBezTo>
                <a:cubicBezTo>
                  <a:pt x="2206171" y="1893522"/>
                  <a:pt x="2207581" y="1893640"/>
                  <a:pt x="2208990" y="1893875"/>
                </a:cubicBezTo>
                <a:cubicBezTo>
                  <a:pt x="2210401" y="1894110"/>
                  <a:pt x="2211340" y="1894462"/>
                  <a:pt x="2211810" y="1894932"/>
                </a:cubicBezTo>
                <a:cubicBezTo>
                  <a:pt x="2215100" y="1890703"/>
                  <a:pt x="2218976" y="1888588"/>
                  <a:pt x="2223440" y="1888588"/>
                </a:cubicBezTo>
                <a:cubicBezTo>
                  <a:pt x="2224850" y="1888588"/>
                  <a:pt x="2226260" y="1888941"/>
                  <a:pt x="2227669" y="1889646"/>
                </a:cubicBezTo>
                <a:lnTo>
                  <a:pt x="2227669" y="1888588"/>
                </a:lnTo>
                <a:cubicBezTo>
                  <a:pt x="2227669" y="1884594"/>
                  <a:pt x="2228491" y="1881775"/>
                  <a:pt x="2230136" y="1880130"/>
                </a:cubicBezTo>
                <a:cubicBezTo>
                  <a:pt x="2227787" y="1879425"/>
                  <a:pt x="2225261" y="1877369"/>
                  <a:pt x="2222559" y="1873963"/>
                </a:cubicBezTo>
                <a:cubicBezTo>
                  <a:pt x="2219857" y="1870556"/>
                  <a:pt x="2218271" y="1867443"/>
                  <a:pt x="2217801" y="1864623"/>
                </a:cubicBezTo>
                <a:cubicBezTo>
                  <a:pt x="2214043" y="1862979"/>
                  <a:pt x="2211457" y="1860277"/>
                  <a:pt x="2210048" y="1856518"/>
                </a:cubicBezTo>
                <a:cubicBezTo>
                  <a:pt x="2207228" y="1858632"/>
                  <a:pt x="2203939" y="1859689"/>
                  <a:pt x="2200180" y="1859689"/>
                </a:cubicBezTo>
                <a:cubicBezTo>
                  <a:pt x="2197596" y="1859689"/>
                  <a:pt x="2195129" y="1858985"/>
                  <a:pt x="2192779" y="1857575"/>
                </a:cubicBezTo>
                <a:cubicBezTo>
                  <a:pt x="2188785" y="1858750"/>
                  <a:pt x="2186201" y="1859220"/>
                  <a:pt x="2185025" y="1858985"/>
                </a:cubicBezTo>
                <a:cubicBezTo>
                  <a:pt x="2181736" y="1861334"/>
                  <a:pt x="2178095" y="1862509"/>
                  <a:pt x="2174100" y="1862509"/>
                </a:cubicBezTo>
                <a:cubicBezTo>
                  <a:pt x="2170577" y="1867208"/>
                  <a:pt x="2166465" y="1869322"/>
                  <a:pt x="2161766" y="1868853"/>
                </a:cubicBezTo>
                <a:cubicBezTo>
                  <a:pt x="2159651" y="1872612"/>
                  <a:pt x="2156773" y="1875901"/>
                  <a:pt x="2153131" y="1878720"/>
                </a:cubicBezTo>
                <a:cubicBezTo>
                  <a:pt x="2149489" y="1881540"/>
                  <a:pt x="2145789" y="1882949"/>
                  <a:pt x="2142030" y="1882949"/>
                </a:cubicBezTo>
                <a:cubicBezTo>
                  <a:pt x="2137801" y="1882949"/>
                  <a:pt x="2134394" y="1880952"/>
                  <a:pt x="2131809" y="1876958"/>
                </a:cubicBezTo>
                <a:cubicBezTo>
                  <a:pt x="2129930" y="1873904"/>
                  <a:pt x="2128990" y="1870967"/>
                  <a:pt x="2128990" y="1868148"/>
                </a:cubicBezTo>
                <a:cubicBezTo>
                  <a:pt x="2128990" y="1863919"/>
                  <a:pt x="2130400" y="1860394"/>
                  <a:pt x="2133219" y="1857575"/>
                </a:cubicBezTo>
                <a:cubicBezTo>
                  <a:pt x="2133924" y="1854051"/>
                  <a:pt x="2135569" y="1850703"/>
                  <a:pt x="2138153" y="1847531"/>
                </a:cubicBezTo>
                <a:cubicBezTo>
                  <a:pt x="2140738" y="1844359"/>
                  <a:pt x="2143616" y="1841892"/>
                  <a:pt x="2146788" y="1840130"/>
                </a:cubicBezTo>
                <a:cubicBezTo>
                  <a:pt x="2149959" y="1838368"/>
                  <a:pt x="2152485" y="1837722"/>
                  <a:pt x="2154365" y="1838191"/>
                </a:cubicBezTo>
                <a:cubicBezTo>
                  <a:pt x="2156009" y="1835607"/>
                  <a:pt x="2159299" y="1833199"/>
                  <a:pt x="2164233" y="1830967"/>
                </a:cubicBezTo>
                <a:cubicBezTo>
                  <a:pt x="2169167" y="1828735"/>
                  <a:pt x="2173748" y="1827619"/>
                  <a:pt x="2177977" y="1827619"/>
                </a:cubicBezTo>
                <a:cubicBezTo>
                  <a:pt x="2178917" y="1827619"/>
                  <a:pt x="2180327" y="1827854"/>
                  <a:pt x="2182206" y="1828324"/>
                </a:cubicBezTo>
                <a:cubicBezTo>
                  <a:pt x="2184791" y="1825504"/>
                  <a:pt x="2188198" y="1824095"/>
                  <a:pt x="2192427" y="1824095"/>
                </a:cubicBezTo>
                <a:cubicBezTo>
                  <a:pt x="2195716" y="1824095"/>
                  <a:pt x="2198065" y="1825034"/>
                  <a:pt x="2199475" y="1826914"/>
                </a:cubicBezTo>
                <a:cubicBezTo>
                  <a:pt x="2202529" y="1824799"/>
                  <a:pt x="2206524" y="1823742"/>
                  <a:pt x="2211457" y="1823742"/>
                </a:cubicBezTo>
                <a:close/>
                <a:moveTo>
                  <a:pt x="6349259" y="1822332"/>
                </a:moveTo>
                <a:cubicBezTo>
                  <a:pt x="6360067" y="1822332"/>
                  <a:pt x="6365471" y="1828911"/>
                  <a:pt x="6365471" y="1842068"/>
                </a:cubicBezTo>
                <a:cubicBezTo>
                  <a:pt x="6367586" y="1843478"/>
                  <a:pt x="6369172" y="1845416"/>
                  <a:pt x="6370229" y="1847883"/>
                </a:cubicBezTo>
                <a:cubicBezTo>
                  <a:pt x="6371286" y="1850350"/>
                  <a:pt x="6371814" y="1853111"/>
                  <a:pt x="6371814" y="1856165"/>
                </a:cubicBezTo>
                <a:cubicBezTo>
                  <a:pt x="6371814" y="1861099"/>
                  <a:pt x="6370640" y="1865328"/>
                  <a:pt x="6368290" y="1868853"/>
                </a:cubicBezTo>
                <a:cubicBezTo>
                  <a:pt x="6369230" y="1870262"/>
                  <a:pt x="6369994" y="1872377"/>
                  <a:pt x="6370581" y="1875196"/>
                </a:cubicBezTo>
                <a:cubicBezTo>
                  <a:pt x="6371169" y="1878015"/>
                  <a:pt x="6371462" y="1880835"/>
                  <a:pt x="6371462" y="1883654"/>
                </a:cubicBezTo>
                <a:cubicBezTo>
                  <a:pt x="6371462" y="1887414"/>
                  <a:pt x="6370875" y="1889998"/>
                  <a:pt x="6369700" y="1891408"/>
                </a:cubicBezTo>
                <a:cubicBezTo>
                  <a:pt x="6370640" y="1892582"/>
                  <a:pt x="6371110" y="1895049"/>
                  <a:pt x="6371110" y="1898809"/>
                </a:cubicBezTo>
                <a:cubicBezTo>
                  <a:pt x="6371110" y="1902333"/>
                  <a:pt x="6370699" y="1906092"/>
                  <a:pt x="6369876" y="1910086"/>
                </a:cubicBezTo>
                <a:cubicBezTo>
                  <a:pt x="6369054" y="1914080"/>
                  <a:pt x="6368173" y="1916782"/>
                  <a:pt x="6367233" y="1918192"/>
                </a:cubicBezTo>
                <a:cubicBezTo>
                  <a:pt x="6369113" y="1918897"/>
                  <a:pt x="6370581" y="1921129"/>
                  <a:pt x="6371638" y="1924888"/>
                </a:cubicBezTo>
                <a:cubicBezTo>
                  <a:pt x="6372696" y="1928647"/>
                  <a:pt x="6373224" y="1932759"/>
                  <a:pt x="6373224" y="1937223"/>
                </a:cubicBezTo>
                <a:cubicBezTo>
                  <a:pt x="6373224" y="1942392"/>
                  <a:pt x="6372402" y="1945799"/>
                  <a:pt x="6370758" y="1947443"/>
                </a:cubicBezTo>
                <a:cubicBezTo>
                  <a:pt x="6372167" y="1950968"/>
                  <a:pt x="6372872" y="1954374"/>
                  <a:pt x="6372872" y="1957664"/>
                </a:cubicBezTo>
                <a:cubicBezTo>
                  <a:pt x="6372872" y="1961893"/>
                  <a:pt x="6371814" y="1965417"/>
                  <a:pt x="6369700" y="1968236"/>
                </a:cubicBezTo>
                <a:cubicBezTo>
                  <a:pt x="6371345" y="1972231"/>
                  <a:pt x="6372167" y="1976930"/>
                  <a:pt x="6372167" y="1982333"/>
                </a:cubicBezTo>
                <a:cubicBezTo>
                  <a:pt x="6372167" y="1986797"/>
                  <a:pt x="6371462" y="1990439"/>
                  <a:pt x="6370052" y="1993259"/>
                </a:cubicBezTo>
                <a:cubicBezTo>
                  <a:pt x="6370758" y="1995373"/>
                  <a:pt x="6371110" y="1997370"/>
                  <a:pt x="6371110" y="1999250"/>
                </a:cubicBezTo>
                <a:cubicBezTo>
                  <a:pt x="6371110" y="2003479"/>
                  <a:pt x="6369583" y="2006827"/>
                  <a:pt x="6366528" y="2009294"/>
                </a:cubicBezTo>
                <a:cubicBezTo>
                  <a:pt x="6363474" y="2011761"/>
                  <a:pt x="6359832" y="2012994"/>
                  <a:pt x="6355603" y="2012994"/>
                </a:cubicBezTo>
                <a:cubicBezTo>
                  <a:pt x="6351609" y="2012994"/>
                  <a:pt x="6348203" y="2011761"/>
                  <a:pt x="6345383" y="2009294"/>
                </a:cubicBezTo>
                <a:cubicBezTo>
                  <a:pt x="6342563" y="2006827"/>
                  <a:pt x="6341271" y="2003479"/>
                  <a:pt x="6341506" y="1999250"/>
                </a:cubicBezTo>
                <a:cubicBezTo>
                  <a:pt x="6340331" y="1997840"/>
                  <a:pt x="6339391" y="1995608"/>
                  <a:pt x="6338687" y="1992554"/>
                </a:cubicBezTo>
                <a:cubicBezTo>
                  <a:pt x="6337982" y="1989499"/>
                  <a:pt x="6337629" y="1986327"/>
                  <a:pt x="6337629" y="1983038"/>
                </a:cubicBezTo>
                <a:cubicBezTo>
                  <a:pt x="6337629" y="1976930"/>
                  <a:pt x="6338922" y="1972935"/>
                  <a:pt x="6341506" y="1971056"/>
                </a:cubicBezTo>
                <a:cubicBezTo>
                  <a:pt x="6339627" y="1968001"/>
                  <a:pt x="6338687" y="1963420"/>
                  <a:pt x="6338687" y="1957311"/>
                </a:cubicBezTo>
                <a:cubicBezTo>
                  <a:pt x="6338687" y="1951202"/>
                  <a:pt x="6339509" y="1946738"/>
                  <a:pt x="6341154" y="1943919"/>
                </a:cubicBezTo>
                <a:cubicBezTo>
                  <a:pt x="6340214" y="1942979"/>
                  <a:pt x="6339509" y="1940747"/>
                  <a:pt x="6339039" y="1937223"/>
                </a:cubicBezTo>
                <a:cubicBezTo>
                  <a:pt x="6338569" y="1933699"/>
                  <a:pt x="6338335" y="1929822"/>
                  <a:pt x="6338335" y="1925593"/>
                </a:cubicBezTo>
                <a:cubicBezTo>
                  <a:pt x="6338335" y="1921599"/>
                  <a:pt x="6338569" y="1918016"/>
                  <a:pt x="6339039" y="1914844"/>
                </a:cubicBezTo>
                <a:cubicBezTo>
                  <a:pt x="6339509" y="1911672"/>
                  <a:pt x="6340214" y="1909616"/>
                  <a:pt x="6341154" y="1908677"/>
                </a:cubicBezTo>
                <a:cubicBezTo>
                  <a:pt x="6339744" y="1907267"/>
                  <a:pt x="6339039" y="1903390"/>
                  <a:pt x="6339039" y="1897046"/>
                </a:cubicBezTo>
                <a:cubicBezTo>
                  <a:pt x="6339039" y="1889763"/>
                  <a:pt x="6339862" y="1884477"/>
                  <a:pt x="6341506" y="1881187"/>
                </a:cubicBezTo>
                <a:cubicBezTo>
                  <a:pt x="6340331" y="1879308"/>
                  <a:pt x="6339274" y="1876841"/>
                  <a:pt x="6338335" y="1873786"/>
                </a:cubicBezTo>
                <a:cubicBezTo>
                  <a:pt x="6337394" y="1870732"/>
                  <a:pt x="6336925" y="1867913"/>
                  <a:pt x="6336925" y="1865328"/>
                </a:cubicBezTo>
                <a:cubicBezTo>
                  <a:pt x="6336925" y="1862979"/>
                  <a:pt x="6337160" y="1861334"/>
                  <a:pt x="6337629" y="1860394"/>
                </a:cubicBezTo>
                <a:cubicBezTo>
                  <a:pt x="6335750" y="1854286"/>
                  <a:pt x="6334810" y="1849352"/>
                  <a:pt x="6334810" y="1845592"/>
                </a:cubicBezTo>
                <a:cubicBezTo>
                  <a:pt x="6334810" y="1841598"/>
                  <a:pt x="6335750" y="1837487"/>
                  <a:pt x="6337629" y="1833258"/>
                </a:cubicBezTo>
                <a:cubicBezTo>
                  <a:pt x="6337160" y="1829733"/>
                  <a:pt x="6337982" y="1827031"/>
                  <a:pt x="6340097" y="1825152"/>
                </a:cubicBezTo>
                <a:cubicBezTo>
                  <a:pt x="6342211" y="1823272"/>
                  <a:pt x="6345265" y="1822332"/>
                  <a:pt x="6349259" y="1822332"/>
                </a:cubicBezTo>
                <a:close/>
                <a:moveTo>
                  <a:pt x="5225309" y="1822332"/>
                </a:moveTo>
                <a:cubicBezTo>
                  <a:pt x="5236117" y="1822332"/>
                  <a:pt x="5241521" y="1828911"/>
                  <a:pt x="5241521" y="1842068"/>
                </a:cubicBezTo>
                <a:cubicBezTo>
                  <a:pt x="5243636" y="1843478"/>
                  <a:pt x="5245222" y="1845416"/>
                  <a:pt x="5246279" y="1847883"/>
                </a:cubicBezTo>
                <a:cubicBezTo>
                  <a:pt x="5247336" y="1850350"/>
                  <a:pt x="5247865" y="1853111"/>
                  <a:pt x="5247865" y="1856165"/>
                </a:cubicBezTo>
                <a:cubicBezTo>
                  <a:pt x="5247865" y="1861099"/>
                  <a:pt x="5246690" y="1865328"/>
                  <a:pt x="5244340" y="1868853"/>
                </a:cubicBezTo>
                <a:cubicBezTo>
                  <a:pt x="5245280" y="1870262"/>
                  <a:pt x="5246044" y="1872377"/>
                  <a:pt x="5246631" y="1875196"/>
                </a:cubicBezTo>
                <a:cubicBezTo>
                  <a:pt x="5247219" y="1878015"/>
                  <a:pt x="5247512" y="1880835"/>
                  <a:pt x="5247512" y="1883654"/>
                </a:cubicBezTo>
                <a:cubicBezTo>
                  <a:pt x="5247512" y="1887414"/>
                  <a:pt x="5246925" y="1889998"/>
                  <a:pt x="5245750" y="1891408"/>
                </a:cubicBezTo>
                <a:cubicBezTo>
                  <a:pt x="5246690" y="1892582"/>
                  <a:pt x="5247160" y="1895049"/>
                  <a:pt x="5247160" y="1898809"/>
                </a:cubicBezTo>
                <a:cubicBezTo>
                  <a:pt x="5247160" y="1902333"/>
                  <a:pt x="5246749" y="1906092"/>
                  <a:pt x="5245926" y="1910086"/>
                </a:cubicBezTo>
                <a:cubicBezTo>
                  <a:pt x="5245104" y="1914080"/>
                  <a:pt x="5244223" y="1916782"/>
                  <a:pt x="5243283" y="1918192"/>
                </a:cubicBezTo>
                <a:cubicBezTo>
                  <a:pt x="5245163" y="1918897"/>
                  <a:pt x="5246631" y="1921129"/>
                  <a:pt x="5247688" y="1924888"/>
                </a:cubicBezTo>
                <a:cubicBezTo>
                  <a:pt x="5248746" y="1928647"/>
                  <a:pt x="5249274" y="1932759"/>
                  <a:pt x="5249274" y="1937223"/>
                </a:cubicBezTo>
                <a:cubicBezTo>
                  <a:pt x="5249274" y="1942392"/>
                  <a:pt x="5248452" y="1945799"/>
                  <a:pt x="5246808" y="1947443"/>
                </a:cubicBezTo>
                <a:cubicBezTo>
                  <a:pt x="5248217" y="1950968"/>
                  <a:pt x="5248922" y="1954374"/>
                  <a:pt x="5248922" y="1957664"/>
                </a:cubicBezTo>
                <a:cubicBezTo>
                  <a:pt x="5248922" y="1961893"/>
                  <a:pt x="5247865" y="1965417"/>
                  <a:pt x="5245750" y="1968236"/>
                </a:cubicBezTo>
                <a:cubicBezTo>
                  <a:pt x="5247395" y="1972231"/>
                  <a:pt x="5248217" y="1976930"/>
                  <a:pt x="5248217" y="1982333"/>
                </a:cubicBezTo>
                <a:cubicBezTo>
                  <a:pt x="5248217" y="1986797"/>
                  <a:pt x="5247512" y="1990439"/>
                  <a:pt x="5246102" y="1993259"/>
                </a:cubicBezTo>
                <a:cubicBezTo>
                  <a:pt x="5246808" y="1995373"/>
                  <a:pt x="5247160" y="1997370"/>
                  <a:pt x="5247160" y="1999250"/>
                </a:cubicBezTo>
                <a:cubicBezTo>
                  <a:pt x="5247160" y="2003479"/>
                  <a:pt x="5245633" y="2006827"/>
                  <a:pt x="5242578" y="2009294"/>
                </a:cubicBezTo>
                <a:cubicBezTo>
                  <a:pt x="5239524" y="2011761"/>
                  <a:pt x="5235882" y="2012994"/>
                  <a:pt x="5231653" y="2012994"/>
                </a:cubicBezTo>
                <a:cubicBezTo>
                  <a:pt x="5227659" y="2012994"/>
                  <a:pt x="5224253" y="2011761"/>
                  <a:pt x="5221433" y="2009294"/>
                </a:cubicBezTo>
                <a:cubicBezTo>
                  <a:pt x="5218613" y="2006827"/>
                  <a:pt x="5217321" y="2003479"/>
                  <a:pt x="5217556" y="1999250"/>
                </a:cubicBezTo>
                <a:cubicBezTo>
                  <a:pt x="5216381" y="1997840"/>
                  <a:pt x="5215441" y="1995608"/>
                  <a:pt x="5214737" y="1992554"/>
                </a:cubicBezTo>
                <a:cubicBezTo>
                  <a:pt x="5214032" y="1989499"/>
                  <a:pt x="5213679" y="1986327"/>
                  <a:pt x="5213679" y="1983038"/>
                </a:cubicBezTo>
                <a:cubicBezTo>
                  <a:pt x="5213679" y="1976930"/>
                  <a:pt x="5214972" y="1972935"/>
                  <a:pt x="5217556" y="1971056"/>
                </a:cubicBezTo>
                <a:cubicBezTo>
                  <a:pt x="5215677" y="1968001"/>
                  <a:pt x="5214737" y="1963420"/>
                  <a:pt x="5214737" y="1957311"/>
                </a:cubicBezTo>
                <a:cubicBezTo>
                  <a:pt x="5214737" y="1951202"/>
                  <a:pt x="5215559" y="1946738"/>
                  <a:pt x="5217204" y="1943919"/>
                </a:cubicBezTo>
                <a:cubicBezTo>
                  <a:pt x="5216264" y="1942979"/>
                  <a:pt x="5215559" y="1940747"/>
                  <a:pt x="5215089" y="1937223"/>
                </a:cubicBezTo>
                <a:cubicBezTo>
                  <a:pt x="5214619" y="1933699"/>
                  <a:pt x="5214385" y="1929822"/>
                  <a:pt x="5214385" y="1925593"/>
                </a:cubicBezTo>
                <a:cubicBezTo>
                  <a:pt x="5214385" y="1921599"/>
                  <a:pt x="5214619" y="1918016"/>
                  <a:pt x="5215089" y="1914844"/>
                </a:cubicBezTo>
                <a:cubicBezTo>
                  <a:pt x="5215559" y="1911672"/>
                  <a:pt x="5216264" y="1909616"/>
                  <a:pt x="5217204" y="1908677"/>
                </a:cubicBezTo>
                <a:cubicBezTo>
                  <a:pt x="5215794" y="1907267"/>
                  <a:pt x="5215089" y="1903390"/>
                  <a:pt x="5215089" y="1897046"/>
                </a:cubicBezTo>
                <a:cubicBezTo>
                  <a:pt x="5215089" y="1889763"/>
                  <a:pt x="5215912" y="1884477"/>
                  <a:pt x="5217556" y="1881187"/>
                </a:cubicBezTo>
                <a:cubicBezTo>
                  <a:pt x="5216381" y="1879308"/>
                  <a:pt x="5215324" y="1876841"/>
                  <a:pt x="5214385" y="1873787"/>
                </a:cubicBezTo>
                <a:cubicBezTo>
                  <a:pt x="5213444" y="1870732"/>
                  <a:pt x="5212975" y="1867913"/>
                  <a:pt x="5212975" y="1865328"/>
                </a:cubicBezTo>
                <a:cubicBezTo>
                  <a:pt x="5212975" y="1862979"/>
                  <a:pt x="5213210" y="1861334"/>
                  <a:pt x="5213679" y="1860394"/>
                </a:cubicBezTo>
                <a:cubicBezTo>
                  <a:pt x="5211800" y="1854286"/>
                  <a:pt x="5210860" y="1849352"/>
                  <a:pt x="5210860" y="1845592"/>
                </a:cubicBezTo>
                <a:cubicBezTo>
                  <a:pt x="5210860" y="1841598"/>
                  <a:pt x="5211800" y="1837487"/>
                  <a:pt x="5213679" y="1833258"/>
                </a:cubicBezTo>
                <a:cubicBezTo>
                  <a:pt x="5213210" y="1829733"/>
                  <a:pt x="5214032" y="1827031"/>
                  <a:pt x="5216147" y="1825152"/>
                </a:cubicBezTo>
                <a:cubicBezTo>
                  <a:pt x="5218261" y="1823272"/>
                  <a:pt x="5221315" y="1822332"/>
                  <a:pt x="5225309" y="1822332"/>
                </a:cubicBezTo>
                <a:close/>
                <a:moveTo>
                  <a:pt x="4396634" y="1822332"/>
                </a:moveTo>
                <a:cubicBezTo>
                  <a:pt x="4407442" y="1822332"/>
                  <a:pt x="4412846" y="1828911"/>
                  <a:pt x="4412846" y="1842068"/>
                </a:cubicBezTo>
                <a:cubicBezTo>
                  <a:pt x="4414961" y="1843478"/>
                  <a:pt x="4416547" y="1845416"/>
                  <a:pt x="4417604" y="1847883"/>
                </a:cubicBezTo>
                <a:cubicBezTo>
                  <a:pt x="4418661" y="1850350"/>
                  <a:pt x="4419190" y="1853111"/>
                  <a:pt x="4419190" y="1856165"/>
                </a:cubicBezTo>
                <a:cubicBezTo>
                  <a:pt x="4419190" y="1861099"/>
                  <a:pt x="4418015" y="1865328"/>
                  <a:pt x="4415666" y="1868853"/>
                </a:cubicBezTo>
                <a:cubicBezTo>
                  <a:pt x="4416605" y="1870262"/>
                  <a:pt x="4417369" y="1872377"/>
                  <a:pt x="4417956" y="1875196"/>
                </a:cubicBezTo>
                <a:cubicBezTo>
                  <a:pt x="4418544" y="1878015"/>
                  <a:pt x="4418837" y="1880835"/>
                  <a:pt x="4418837" y="1883654"/>
                </a:cubicBezTo>
                <a:cubicBezTo>
                  <a:pt x="4418837" y="1887414"/>
                  <a:pt x="4418250" y="1889998"/>
                  <a:pt x="4417075" y="1891408"/>
                </a:cubicBezTo>
                <a:cubicBezTo>
                  <a:pt x="4418015" y="1892582"/>
                  <a:pt x="4418485" y="1895049"/>
                  <a:pt x="4418485" y="1898809"/>
                </a:cubicBezTo>
                <a:cubicBezTo>
                  <a:pt x="4418485" y="1902333"/>
                  <a:pt x="4418074" y="1906092"/>
                  <a:pt x="4417251" y="1910086"/>
                </a:cubicBezTo>
                <a:cubicBezTo>
                  <a:pt x="4416429" y="1914080"/>
                  <a:pt x="4415548" y="1916782"/>
                  <a:pt x="4414608" y="1918192"/>
                </a:cubicBezTo>
                <a:cubicBezTo>
                  <a:pt x="4416488" y="1918897"/>
                  <a:pt x="4417956" y="1921129"/>
                  <a:pt x="4419014" y="1924888"/>
                </a:cubicBezTo>
                <a:cubicBezTo>
                  <a:pt x="4420071" y="1928647"/>
                  <a:pt x="4420600" y="1932759"/>
                  <a:pt x="4420600" y="1937223"/>
                </a:cubicBezTo>
                <a:cubicBezTo>
                  <a:pt x="4420600" y="1942392"/>
                  <a:pt x="4419777" y="1945799"/>
                  <a:pt x="4418133" y="1947443"/>
                </a:cubicBezTo>
                <a:cubicBezTo>
                  <a:pt x="4419542" y="1950968"/>
                  <a:pt x="4420247" y="1954374"/>
                  <a:pt x="4420247" y="1957664"/>
                </a:cubicBezTo>
                <a:cubicBezTo>
                  <a:pt x="4420247" y="1961893"/>
                  <a:pt x="4419190" y="1965417"/>
                  <a:pt x="4417075" y="1968236"/>
                </a:cubicBezTo>
                <a:cubicBezTo>
                  <a:pt x="4418720" y="1972231"/>
                  <a:pt x="4419542" y="1976930"/>
                  <a:pt x="4419542" y="1982333"/>
                </a:cubicBezTo>
                <a:cubicBezTo>
                  <a:pt x="4419542" y="1986797"/>
                  <a:pt x="4418837" y="1990439"/>
                  <a:pt x="4417428" y="1993259"/>
                </a:cubicBezTo>
                <a:cubicBezTo>
                  <a:pt x="4418133" y="1995373"/>
                  <a:pt x="4418485" y="1997370"/>
                  <a:pt x="4418485" y="1999250"/>
                </a:cubicBezTo>
                <a:cubicBezTo>
                  <a:pt x="4418485" y="2003479"/>
                  <a:pt x="4416958" y="2006827"/>
                  <a:pt x="4413903" y="2009294"/>
                </a:cubicBezTo>
                <a:cubicBezTo>
                  <a:pt x="4410849" y="2011761"/>
                  <a:pt x="4407207" y="2012994"/>
                  <a:pt x="4402978" y="2012994"/>
                </a:cubicBezTo>
                <a:cubicBezTo>
                  <a:pt x="4398984" y="2012994"/>
                  <a:pt x="4395577" y="2011761"/>
                  <a:pt x="4392758" y="2009294"/>
                </a:cubicBezTo>
                <a:cubicBezTo>
                  <a:pt x="4389939" y="2006827"/>
                  <a:pt x="4388646" y="2003479"/>
                  <a:pt x="4388881" y="1999250"/>
                </a:cubicBezTo>
                <a:cubicBezTo>
                  <a:pt x="4387706" y="1997840"/>
                  <a:pt x="4386767" y="1995608"/>
                  <a:pt x="4386062" y="1992554"/>
                </a:cubicBezTo>
                <a:cubicBezTo>
                  <a:pt x="4385357" y="1989499"/>
                  <a:pt x="4385005" y="1986327"/>
                  <a:pt x="4385005" y="1983038"/>
                </a:cubicBezTo>
                <a:cubicBezTo>
                  <a:pt x="4385005" y="1976930"/>
                  <a:pt x="4386297" y="1972935"/>
                  <a:pt x="4388881" y="1971056"/>
                </a:cubicBezTo>
                <a:cubicBezTo>
                  <a:pt x="4387002" y="1968001"/>
                  <a:pt x="4386062" y="1963420"/>
                  <a:pt x="4386062" y="1957311"/>
                </a:cubicBezTo>
                <a:cubicBezTo>
                  <a:pt x="4386062" y="1951202"/>
                  <a:pt x="4386884" y="1946738"/>
                  <a:pt x="4388529" y="1943919"/>
                </a:cubicBezTo>
                <a:cubicBezTo>
                  <a:pt x="4387589" y="1942979"/>
                  <a:pt x="4386884" y="1940747"/>
                  <a:pt x="4386414" y="1937223"/>
                </a:cubicBezTo>
                <a:cubicBezTo>
                  <a:pt x="4385944" y="1933699"/>
                  <a:pt x="4385710" y="1929822"/>
                  <a:pt x="4385710" y="1925593"/>
                </a:cubicBezTo>
                <a:cubicBezTo>
                  <a:pt x="4385710" y="1921599"/>
                  <a:pt x="4385944" y="1918016"/>
                  <a:pt x="4386414" y="1914844"/>
                </a:cubicBezTo>
                <a:cubicBezTo>
                  <a:pt x="4386884" y="1911672"/>
                  <a:pt x="4387589" y="1909616"/>
                  <a:pt x="4388529" y="1908677"/>
                </a:cubicBezTo>
                <a:cubicBezTo>
                  <a:pt x="4387119" y="1907267"/>
                  <a:pt x="4386414" y="1903390"/>
                  <a:pt x="4386414" y="1897046"/>
                </a:cubicBezTo>
                <a:cubicBezTo>
                  <a:pt x="4386414" y="1889763"/>
                  <a:pt x="4387236" y="1884477"/>
                  <a:pt x="4388881" y="1881187"/>
                </a:cubicBezTo>
                <a:cubicBezTo>
                  <a:pt x="4387706" y="1879308"/>
                  <a:pt x="4386649" y="1876841"/>
                  <a:pt x="4385710" y="1873787"/>
                </a:cubicBezTo>
                <a:cubicBezTo>
                  <a:pt x="4384769" y="1870732"/>
                  <a:pt x="4384300" y="1867913"/>
                  <a:pt x="4384300" y="1865328"/>
                </a:cubicBezTo>
                <a:cubicBezTo>
                  <a:pt x="4384300" y="1862979"/>
                  <a:pt x="4384535" y="1861334"/>
                  <a:pt x="4385005" y="1860394"/>
                </a:cubicBezTo>
                <a:cubicBezTo>
                  <a:pt x="4383125" y="1854286"/>
                  <a:pt x="4382185" y="1849352"/>
                  <a:pt x="4382185" y="1845592"/>
                </a:cubicBezTo>
                <a:cubicBezTo>
                  <a:pt x="4382185" y="1841598"/>
                  <a:pt x="4383125" y="1837487"/>
                  <a:pt x="4385005" y="1833258"/>
                </a:cubicBezTo>
                <a:cubicBezTo>
                  <a:pt x="4384535" y="1829733"/>
                  <a:pt x="4385357" y="1827031"/>
                  <a:pt x="4387472" y="1825152"/>
                </a:cubicBezTo>
                <a:cubicBezTo>
                  <a:pt x="4389586" y="1823272"/>
                  <a:pt x="4392640" y="1822332"/>
                  <a:pt x="4396634" y="1822332"/>
                </a:cubicBezTo>
                <a:close/>
                <a:moveTo>
                  <a:pt x="3215536" y="1822332"/>
                </a:moveTo>
                <a:cubicBezTo>
                  <a:pt x="3226343" y="1822332"/>
                  <a:pt x="3231747" y="1828911"/>
                  <a:pt x="3231747" y="1842068"/>
                </a:cubicBezTo>
                <a:cubicBezTo>
                  <a:pt x="3233862" y="1843478"/>
                  <a:pt x="3235448" y="1845416"/>
                  <a:pt x="3236505" y="1847883"/>
                </a:cubicBezTo>
                <a:cubicBezTo>
                  <a:pt x="3237562" y="1850350"/>
                  <a:pt x="3238090" y="1853111"/>
                  <a:pt x="3238090" y="1856165"/>
                </a:cubicBezTo>
                <a:cubicBezTo>
                  <a:pt x="3238090" y="1861099"/>
                  <a:pt x="3236916" y="1865328"/>
                  <a:pt x="3234567" y="1868853"/>
                </a:cubicBezTo>
                <a:cubicBezTo>
                  <a:pt x="3235506" y="1870262"/>
                  <a:pt x="3236270" y="1872377"/>
                  <a:pt x="3236858" y="1875196"/>
                </a:cubicBezTo>
                <a:cubicBezTo>
                  <a:pt x="3237444" y="1878016"/>
                  <a:pt x="3237738" y="1880835"/>
                  <a:pt x="3237738" y="1883654"/>
                </a:cubicBezTo>
                <a:cubicBezTo>
                  <a:pt x="3237738" y="1887414"/>
                  <a:pt x="3237151" y="1889998"/>
                  <a:pt x="3235976" y="1891408"/>
                </a:cubicBezTo>
                <a:cubicBezTo>
                  <a:pt x="3236916" y="1892582"/>
                  <a:pt x="3237386" y="1895049"/>
                  <a:pt x="3237386" y="1898809"/>
                </a:cubicBezTo>
                <a:cubicBezTo>
                  <a:pt x="3237386" y="1902333"/>
                  <a:pt x="3236975" y="1906092"/>
                  <a:pt x="3236152" y="1910086"/>
                </a:cubicBezTo>
                <a:cubicBezTo>
                  <a:pt x="3235330" y="1914080"/>
                  <a:pt x="3234449" y="1916782"/>
                  <a:pt x="3233509" y="1918192"/>
                </a:cubicBezTo>
                <a:cubicBezTo>
                  <a:pt x="3235389" y="1918897"/>
                  <a:pt x="3236858" y="1921129"/>
                  <a:pt x="3237915" y="1924888"/>
                </a:cubicBezTo>
                <a:cubicBezTo>
                  <a:pt x="3238972" y="1928647"/>
                  <a:pt x="3239501" y="1932759"/>
                  <a:pt x="3239501" y="1937223"/>
                </a:cubicBezTo>
                <a:cubicBezTo>
                  <a:pt x="3239501" y="1942392"/>
                  <a:pt x="3238679" y="1945799"/>
                  <a:pt x="3237033" y="1947443"/>
                </a:cubicBezTo>
                <a:cubicBezTo>
                  <a:pt x="3238443" y="1950968"/>
                  <a:pt x="3239148" y="1954374"/>
                  <a:pt x="3239148" y="1957664"/>
                </a:cubicBezTo>
                <a:cubicBezTo>
                  <a:pt x="3239148" y="1961893"/>
                  <a:pt x="3238090" y="1965417"/>
                  <a:pt x="3235976" y="1968236"/>
                </a:cubicBezTo>
                <a:cubicBezTo>
                  <a:pt x="3237620" y="1972231"/>
                  <a:pt x="3238443" y="1976930"/>
                  <a:pt x="3238443" y="1982333"/>
                </a:cubicBezTo>
                <a:cubicBezTo>
                  <a:pt x="3238443" y="1986797"/>
                  <a:pt x="3237738" y="1990439"/>
                  <a:pt x="3236328" y="1993259"/>
                </a:cubicBezTo>
                <a:cubicBezTo>
                  <a:pt x="3237033" y="1995373"/>
                  <a:pt x="3237386" y="1997370"/>
                  <a:pt x="3237386" y="1999250"/>
                </a:cubicBezTo>
                <a:cubicBezTo>
                  <a:pt x="3237386" y="2003479"/>
                  <a:pt x="3235859" y="2006827"/>
                  <a:pt x="3232805" y="2009294"/>
                </a:cubicBezTo>
                <a:cubicBezTo>
                  <a:pt x="3229750" y="2011761"/>
                  <a:pt x="3226108" y="2012994"/>
                  <a:pt x="3221879" y="2012994"/>
                </a:cubicBezTo>
                <a:cubicBezTo>
                  <a:pt x="3217885" y="2012994"/>
                  <a:pt x="3214478" y="2011761"/>
                  <a:pt x="3211658" y="2009294"/>
                </a:cubicBezTo>
                <a:cubicBezTo>
                  <a:pt x="3208840" y="2006827"/>
                  <a:pt x="3207547" y="2003479"/>
                  <a:pt x="3207781" y="1999250"/>
                </a:cubicBezTo>
                <a:cubicBezTo>
                  <a:pt x="3206607" y="1997840"/>
                  <a:pt x="3205667" y="1995608"/>
                  <a:pt x="3204962" y="1992554"/>
                </a:cubicBezTo>
                <a:cubicBezTo>
                  <a:pt x="3204258" y="1989499"/>
                  <a:pt x="3203905" y="1986327"/>
                  <a:pt x="3203905" y="1983038"/>
                </a:cubicBezTo>
                <a:cubicBezTo>
                  <a:pt x="3203905" y="1976930"/>
                  <a:pt x="3205198" y="1972935"/>
                  <a:pt x="3207781" y="1971056"/>
                </a:cubicBezTo>
                <a:cubicBezTo>
                  <a:pt x="3205902" y="1968001"/>
                  <a:pt x="3204962" y="1963420"/>
                  <a:pt x="3204962" y="1957311"/>
                </a:cubicBezTo>
                <a:cubicBezTo>
                  <a:pt x="3204962" y="1951202"/>
                  <a:pt x="3205785" y="1946738"/>
                  <a:pt x="3207429" y="1943919"/>
                </a:cubicBezTo>
                <a:cubicBezTo>
                  <a:pt x="3206490" y="1942979"/>
                  <a:pt x="3205785" y="1940747"/>
                  <a:pt x="3205315" y="1937223"/>
                </a:cubicBezTo>
                <a:cubicBezTo>
                  <a:pt x="3204845" y="1933699"/>
                  <a:pt x="3204610" y="1929822"/>
                  <a:pt x="3204610" y="1925593"/>
                </a:cubicBezTo>
                <a:cubicBezTo>
                  <a:pt x="3204610" y="1921599"/>
                  <a:pt x="3204845" y="1918016"/>
                  <a:pt x="3205315" y="1914844"/>
                </a:cubicBezTo>
                <a:cubicBezTo>
                  <a:pt x="3205785" y="1911672"/>
                  <a:pt x="3206490" y="1909616"/>
                  <a:pt x="3207429" y="1908677"/>
                </a:cubicBezTo>
                <a:cubicBezTo>
                  <a:pt x="3206019" y="1907267"/>
                  <a:pt x="3205315" y="1903390"/>
                  <a:pt x="3205315" y="1897046"/>
                </a:cubicBezTo>
                <a:cubicBezTo>
                  <a:pt x="3205315" y="1889763"/>
                  <a:pt x="3206137" y="1884477"/>
                  <a:pt x="3207781" y="1881187"/>
                </a:cubicBezTo>
                <a:cubicBezTo>
                  <a:pt x="3206607" y="1879308"/>
                  <a:pt x="3205550" y="1876841"/>
                  <a:pt x="3204610" y="1873787"/>
                </a:cubicBezTo>
                <a:cubicBezTo>
                  <a:pt x="3203670" y="1870732"/>
                  <a:pt x="3203201" y="1867913"/>
                  <a:pt x="3203201" y="1865328"/>
                </a:cubicBezTo>
                <a:cubicBezTo>
                  <a:pt x="3203201" y="1862979"/>
                  <a:pt x="3203436" y="1861334"/>
                  <a:pt x="3203905" y="1860394"/>
                </a:cubicBezTo>
                <a:cubicBezTo>
                  <a:pt x="3202026" y="1854286"/>
                  <a:pt x="3201086" y="1849352"/>
                  <a:pt x="3201086" y="1845592"/>
                </a:cubicBezTo>
                <a:cubicBezTo>
                  <a:pt x="3201086" y="1841598"/>
                  <a:pt x="3202026" y="1837487"/>
                  <a:pt x="3203905" y="1833258"/>
                </a:cubicBezTo>
                <a:cubicBezTo>
                  <a:pt x="3203436" y="1829733"/>
                  <a:pt x="3204258" y="1827031"/>
                  <a:pt x="3206373" y="1825152"/>
                </a:cubicBezTo>
                <a:cubicBezTo>
                  <a:pt x="3208487" y="1823272"/>
                  <a:pt x="3211541" y="1822332"/>
                  <a:pt x="3215536" y="1822332"/>
                </a:cubicBezTo>
                <a:close/>
                <a:moveTo>
                  <a:pt x="6568258" y="1821980"/>
                </a:moveTo>
                <a:cubicBezTo>
                  <a:pt x="6572252" y="1821980"/>
                  <a:pt x="6575836" y="1822920"/>
                  <a:pt x="6579007" y="1824799"/>
                </a:cubicBezTo>
                <a:cubicBezTo>
                  <a:pt x="6582179" y="1826679"/>
                  <a:pt x="6584118" y="1829263"/>
                  <a:pt x="6584822" y="1832553"/>
                </a:cubicBezTo>
                <a:cubicBezTo>
                  <a:pt x="6588581" y="1832553"/>
                  <a:pt x="6592576" y="1833904"/>
                  <a:pt x="6596805" y="1836606"/>
                </a:cubicBezTo>
                <a:cubicBezTo>
                  <a:pt x="6601034" y="1839308"/>
                  <a:pt x="6603501" y="1842068"/>
                  <a:pt x="6604205" y="1844888"/>
                </a:cubicBezTo>
                <a:cubicBezTo>
                  <a:pt x="6609845" y="1846532"/>
                  <a:pt x="6615307" y="1850115"/>
                  <a:pt x="6620593" y="1855637"/>
                </a:cubicBezTo>
                <a:cubicBezTo>
                  <a:pt x="6625880" y="1861158"/>
                  <a:pt x="6628523" y="1866738"/>
                  <a:pt x="6628523" y="1872377"/>
                </a:cubicBezTo>
                <a:cubicBezTo>
                  <a:pt x="6628523" y="1873317"/>
                  <a:pt x="6628288" y="1874726"/>
                  <a:pt x="6627818" y="1876606"/>
                </a:cubicBezTo>
                <a:cubicBezTo>
                  <a:pt x="6637921" y="1878720"/>
                  <a:pt x="6642503" y="1888941"/>
                  <a:pt x="6641563" y="1907267"/>
                </a:cubicBezTo>
                <a:cubicBezTo>
                  <a:pt x="6643678" y="1910791"/>
                  <a:pt x="6644734" y="1914550"/>
                  <a:pt x="6644734" y="1918544"/>
                </a:cubicBezTo>
                <a:cubicBezTo>
                  <a:pt x="6644734" y="1923243"/>
                  <a:pt x="6643207" y="1927942"/>
                  <a:pt x="6640153" y="1932641"/>
                </a:cubicBezTo>
                <a:cubicBezTo>
                  <a:pt x="6640858" y="1934756"/>
                  <a:pt x="6641210" y="1936753"/>
                  <a:pt x="6641210" y="1938633"/>
                </a:cubicBezTo>
                <a:cubicBezTo>
                  <a:pt x="6641210" y="1941452"/>
                  <a:pt x="6640623" y="1944154"/>
                  <a:pt x="6639448" y="1946738"/>
                </a:cubicBezTo>
                <a:cubicBezTo>
                  <a:pt x="6638273" y="1949323"/>
                  <a:pt x="6636747" y="1951320"/>
                  <a:pt x="6634866" y="1952730"/>
                </a:cubicBezTo>
                <a:cubicBezTo>
                  <a:pt x="6635102" y="1956489"/>
                  <a:pt x="6634455" y="1959543"/>
                  <a:pt x="6632928" y="1961893"/>
                </a:cubicBezTo>
                <a:cubicBezTo>
                  <a:pt x="6631401" y="1964242"/>
                  <a:pt x="6628641" y="1967414"/>
                  <a:pt x="6624646" y="1971408"/>
                </a:cubicBezTo>
                <a:cubicBezTo>
                  <a:pt x="6624882" y="1972348"/>
                  <a:pt x="6624999" y="1973758"/>
                  <a:pt x="6624999" y="1975637"/>
                </a:cubicBezTo>
                <a:cubicBezTo>
                  <a:pt x="6624999" y="1982686"/>
                  <a:pt x="6621004" y="1987267"/>
                  <a:pt x="6613017" y="1989382"/>
                </a:cubicBezTo>
                <a:cubicBezTo>
                  <a:pt x="6612311" y="1993141"/>
                  <a:pt x="6610373" y="1996195"/>
                  <a:pt x="6607201" y="1998545"/>
                </a:cubicBezTo>
                <a:cubicBezTo>
                  <a:pt x="6604029" y="2000894"/>
                  <a:pt x="6600212" y="2002069"/>
                  <a:pt x="6595747" y="2002069"/>
                </a:cubicBezTo>
                <a:cubicBezTo>
                  <a:pt x="6591988" y="2007238"/>
                  <a:pt x="6587407" y="2009823"/>
                  <a:pt x="6582003" y="2009823"/>
                </a:cubicBezTo>
                <a:cubicBezTo>
                  <a:pt x="6580358" y="2009823"/>
                  <a:pt x="6579066" y="2009705"/>
                  <a:pt x="6578126" y="2009470"/>
                </a:cubicBezTo>
                <a:cubicBezTo>
                  <a:pt x="6575307" y="2012289"/>
                  <a:pt x="6570960" y="2013699"/>
                  <a:pt x="6565086" y="2013699"/>
                </a:cubicBezTo>
                <a:cubicBezTo>
                  <a:pt x="6560623" y="2013699"/>
                  <a:pt x="6556980" y="2012994"/>
                  <a:pt x="6554161" y="2011585"/>
                </a:cubicBezTo>
                <a:cubicBezTo>
                  <a:pt x="6549932" y="2012524"/>
                  <a:pt x="6546173" y="2012994"/>
                  <a:pt x="6542884" y="2012994"/>
                </a:cubicBezTo>
                <a:cubicBezTo>
                  <a:pt x="6533721" y="2012994"/>
                  <a:pt x="6527142" y="2010645"/>
                  <a:pt x="6523148" y="2005946"/>
                </a:cubicBezTo>
                <a:cubicBezTo>
                  <a:pt x="6522208" y="2006181"/>
                  <a:pt x="6520916" y="2006298"/>
                  <a:pt x="6519271" y="2006298"/>
                </a:cubicBezTo>
                <a:cubicBezTo>
                  <a:pt x="6513867" y="2006298"/>
                  <a:pt x="6509756" y="2003831"/>
                  <a:pt x="6506936" y="1998897"/>
                </a:cubicBezTo>
                <a:cubicBezTo>
                  <a:pt x="6504587" y="1999132"/>
                  <a:pt x="6501591" y="1997899"/>
                  <a:pt x="6497950" y="1995197"/>
                </a:cubicBezTo>
                <a:cubicBezTo>
                  <a:pt x="6494308" y="1992495"/>
                  <a:pt x="6492722" y="1989852"/>
                  <a:pt x="6493192" y="1987267"/>
                </a:cubicBezTo>
                <a:cubicBezTo>
                  <a:pt x="6489433" y="1986327"/>
                  <a:pt x="6486320" y="1984037"/>
                  <a:pt x="6483852" y="1980395"/>
                </a:cubicBezTo>
                <a:cubicBezTo>
                  <a:pt x="6481386" y="1976753"/>
                  <a:pt x="6480269" y="1972583"/>
                  <a:pt x="6480504" y="1967884"/>
                </a:cubicBezTo>
                <a:cubicBezTo>
                  <a:pt x="6477920" y="1966944"/>
                  <a:pt x="6475923" y="1965065"/>
                  <a:pt x="6474513" y="1962245"/>
                </a:cubicBezTo>
                <a:cubicBezTo>
                  <a:pt x="6473104" y="1959426"/>
                  <a:pt x="6472399" y="1956254"/>
                  <a:pt x="6472399" y="1952730"/>
                </a:cubicBezTo>
                <a:cubicBezTo>
                  <a:pt x="6472399" y="1948970"/>
                  <a:pt x="6472986" y="1946269"/>
                  <a:pt x="6474161" y="1944624"/>
                </a:cubicBezTo>
                <a:cubicBezTo>
                  <a:pt x="6471576" y="1940630"/>
                  <a:pt x="6470284" y="1936048"/>
                  <a:pt x="6470284" y="1930879"/>
                </a:cubicBezTo>
                <a:cubicBezTo>
                  <a:pt x="6470284" y="1925476"/>
                  <a:pt x="6471929" y="1921129"/>
                  <a:pt x="6475218" y="1917840"/>
                </a:cubicBezTo>
                <a:cubicBezTo>
                  <a:pt x="6472634" y="1915960"/>
                  <a:pt x="6471342" y="1913141"/>
                  <a:pt x="6471342" y="1909381"/>
                </a:cubicBezTo>
                <a:cubicBezTo>
                  <a:pt x="6471342" y="1907032"/>
                  <a:pt x="6471929" y="1904682"/>
                  <a:pt x="6473104" y="1902333"/>
                </a:cubicBezTo>
                <a:cubicBezTo>
                  <a:pt x="6474279" y="1899983"/>
                  <a:pt x="6475806" y="1898339"/>
                  <a:pt x="6477685" y="1897399"/>
                </a:cubicBezTo>
                <a:cubicBezTo>
                  <a:pt x="6477215" y="1894110"/>
                  <a:pt x="6477627" y="1890997"/>
                  <a:pt x="6478918" y="1888060"/>
                </a:cubicBezTo>
                <a:cubicBezTo>
                  <a:pt x="6480211" y="1885123"/>
                  <a:pt x="6482032" y="1882949"/>
                  <a:pt x="6484381" y="1881540"/>
                </a:cubicBezTo>
                <a:cubicBezTo>
                  <a:pt x="6483911" y="1880835"/>
                  <a:pt x="6483676" y="1879778"/>
                  <a:pt x="6483676" y="1878368"/>
                </a:cubicBezTo>
                <a:cubicBezTo>
                  <a:pt x="6483676" y="1876253"/>
                  <a:pt x="6484440" y="1874139"/>
                  <a:pt x="6485967" y="1872024"/>
                </a:cubicBezTo>
                <a:cubicBezTo>
                  <a:pt x="6487494" y="1869910"/>
                  <a:pt x="6489197" y="1868618"/>
                  <a:pt x="6491078" y="1868148"/>
                </a:cubicBezTo>
                <a:cubicBezTo>
                  <a:pt x="6490842" y="1867443"/>
                  <a:pt x="6490725" y="1866503"/>
                  <a:pt x="6490725" y="1865328"/>
                </a:cubicBezTo>
                <a:cubicBezTo>
                  <a:pt x="6490725" y="1860394"/>
                  <a:pt x="6492605" y="1856107"/>
                  <a:pt x="6496364" y="1852465"/>
                </a:cubicBezTo>
                <a:cubicBezTo>
                  <a:pt x="6500123" y="1848823"/>
                  <a:pt x="6503765" y="1847237"/>
                  <a:pt x="6507289" y="1847707"/>
                </a:cubicBezTo>
                <a:cubicBezTo>
                  <a:pt x="6507289" y="1844418"/>
                  <a:pt x="6508757" y="1841657"/>
                  <a:pt x="6511694" y="1839425"/>
                </a:cubicBezTo>
                <a:cubicBezTo>
                  <a:pt x="6514631" y="1837193"/>
                  <a:pt x="6518449" y="1836077"/>
                  <a:pt x="6523148" y="1836077"/>
                </a:cubicBezTo>
                <a:cubicBezTo>
                  <a:pt x="6525263" y="1836077"/>
                  <a:pt x="6526907" y="1836194"/>
                  <a:pt x="6528082" y="1836429"/>
                </a:cubicBezTo>
                <a:cubicBezTo>
                  <a:pt x="6529726" y="1832905"/>
                  <a:pt x="6532546" y="1830027"/>
                  <a:pt x="6536540" y="1827795"/>
                </a:cubicBezTo>
                <a:cubicBezTo>
                  <a:pt x="6540534" y="1825563"/>
                  <a:pt x="6544646" y="1824447"/>
                  <a:pt x="6548875" y="1824447"/>
                </a:cubicBezTo>
                <a:cubicBezTo>
                  <a:pt x="6551694" y="1824447"/>
                  <a:pt x="6554044" y="1825034"/>
                  <a:pt x="6555924" y="1826209"/>
                </a:cubicBezTo>
                <a:cubicBezTo>
                  <a:pt x="6559213" y="1823390"/>
                  <a:pt x="6563324" y="1821980"/>
                  <a:pt x="6568258" y="1821980"/>
                </a:cubicBezTo>
                <a:close/>
                <a:moveTo>
                  <a:pt x="1300934" y="1821980"/>
                </a:moveTo>
                <a:cubicBezTo>
                  <a:pt x="1304929" y="1821980"/>
                  <a:pt x="1308511" y="1822920"/>
                  <a:pt x="1311684" y="1824799"/>
                </a:cubicBezTo>
                <a:cubicBezTo>
                  <a:pt x="1314855" y="1826679"/>
                  <a:pt x="1316794" y="1829263"/>
                  <a:pt x="1317499" y="1832553"/>
                </a:cubicBezTo>
                <a:cubicBezTo>
                  <a:pt x="1321258" y="1832553"/>
                  <a:pt x="1325252" y="1833904"/>
                  <a:pt x="1329481" y="1836606"/>
                </a:cubicBezTo>
                <a:cubicBezTo>
                  <a:pt x="1333710" y="1839308"/>
                  <a:pt x="1336177" y="1842068"/>
                  <a:pt x="1336882" y="1844888"/>
                </a:cubicBezTo>
                <a:cubicBezTo>
                  <a:pt x="1342521" y="1846532"/>
                  <a:pt x="1347983" y="1850115"/>
                  <a:pt x="1353270" y="1855637"/>
                </a:cubicBezTo>
                <a:cubicBezTo>
                  <a:pt x="1358556" y="1861158"/>
                  <a:pt x="1361199" y="1866738"/>
                  <a:pt x="1361199" y="1872377"/>
                </a:cubicBezTo>
                <a:cubicBezTo>
                  <a:pt x="1361199" y="1873317"/>
                  <a:pt x="1360964" y="1874726"/>
                  <a:pt x="1360494" y="1876606"/>
                </a:cubicBezTo>
                <a:cubicBezTo>
                  <a:pt x="1370597" y="1878720"/>
                  <a:pt x="1375179" y="1888941"/>
                  <a:pt x="1374239" y="1907267"/>
                </a:cubicBezTo>
                <a:cubicBezTo>
                  <a:pt x="1376353" y="1910791"/>
                  <a:pt x="1377411" y="1914550"/>
                  <a:pt x="1377411" y="1918544"/>
                </a:cubicBezTo>
                <a:cubicBezTo>
                  <a:pt x="1377411" y="1923243"/>
                  <a:pt x="1375884" y="1927942"/>
                  <a:pt x="1372829" y="1932641"/>
                </a:cubicBezTo>
                <a:cubicBezTo>
                  <a:pt x="1373534" y="1934756"/>
                  <a:pt x="1373886" y="1936753"/>
                  <a:pt x="1373886" y="1938633"/>
                </a:cubicBezTo>
                <a:cubicBezTo>
                  <a:pt x="1373886" y="1941452"/>
                  <a:pt x="1373299" y="1944154"/>
                  <a:pt x="1372124" y="1946738"/>
                </a:cubicBezTo>
                <a:cubicBezTo>
                  <a:pt x="1370950" y="1949323"/>
                  <a:pt x="1369422" y="1951320"/>
                  <a:pt x="1367543" y="1952730"/>
                </a:cubicBezTo>
                <a:cubicBezTo>
                  <a:pt x="1367778" y="1956489"/>
                  <a:pt x="1367132" y="1959543"/>
                  <a:pt x="1365604" y="1961893"/>
                </a:cubicBezTo>
                <a:cubicBezTo>
                  <a:pt x="1364077" y="1964242"/>
                  <a:pt x="1361317" y="1967414"/>
                  <a:pt x="1357322" y="1971408"/>
                </a:cubicBezTo>
                <a:cubicBezTo>
                  <a:pt x="1357557" y="1972348"/>
                  <a:pt x="1357675" y="1973758"/>
                  <a:pt x="1357675" y="1975637"/>
                </a:cubicBezTo>
                <a:cubicBezTo>
                  <a:pt x="1357675" y="1982686"/>
                  <a:pt x="1353681" y="1987267"/>
                  <a:pt x="1345692" y="1989382"/>
                </a:cubicBezTo>
                <a:cubicBezTo>
                  <a:pt x="1344987" y="1993141"/>
                  <a:pt x="1343049" y="1996195"/>
                  <a:pt x="1339877" y="1998545"/>
                </a:cubicBezTo>
                <a:cubicBezTo>
                  <a:pt x="1336706" y="2000894"/>
                  <a:pt x="1332888" y="2002069"/>
                  <a:pt x="1328423" y="2002069"/>
                </a:cubicBezTo>
                <a:cubicBezTo>
                  <a:pt x="1324665" y="2007238"/>
                  <a:pt x="1320083" y="2009823"/>
                  <a:pt x="1314679" y="2009823"/>
                </a:cubicBezTo>
                <a:cubicBezTo>
                  <a:pt x="1313034" y="2009823"/>
                  <a:pt x="1311742" y="2009705"/>
                  <a:pt x="1310802" y="2009470"/>
                </a:cubicBezTo>
                <a:cubicBezTo>
                  <a:pt x="1307983" y="2012289"/>
                  <a:pt x="1303636" y="2013699"/>
                  <a:pt x="1297763" y="2013699"/>
                </a:cubicBezTo>
                <a:cubicBezTo>
                  <a:pt x="1293299" y="2013699"/>
                  <a:pt x="1289657" y="2012994"/>
                  <a:pt x="1286837" y="2011585"/>
                </a:cubicBezTo>
                <a:cubicBezTo>
                  <a:pt x="1282608" y="2012524"/>
                  <a:pt x="1278849" y="2012994"/>
                  <a:pt x="1275560" y="2012994"/>
                </a:cubicBezTo>
                <a:cubicBezTo>
                  <a:pt x="1266397" y="2012994"/>
                  <a:pt x="1259818" y="2010645"/>
                  <a:pt x="1255824" y="2005946"/>
                </a:cubicBezTo>
                <a:cubicBezTo>
                  <a:pt x="1254884" y="2006181"/>
                  <a:pt x="1253592" y="2006298"/>
                  <a:pt x="1251947" y="2006298"/>
                </a:cubicBezTo>
                <a:cubicBezTo>
                  <a:pt x="1246543" y="2006298"/>
                  <a:pt x="1242432" y="2003831"/>
                  <a:pt x="1239613" y="1998897"/>
                </a:cubicBezTo>
                <a:cubicBezTo>
                  <a:pt x="1237263" y="1999132"/>
                  <a:pt x="1234267" y="1997899"/>
                  <a:pt x="1230626" y="1995197"/>
                </a:cubicBezTo>
                <a:cubicBezTo>
                  <a:pt x="1226984" y="1992495"/>
                  <a:pt x="1225398" y="1989852"/>
                  <a:pt x="1225868" y="1987267"/>
                </a:cubicBezTo>
                <a:cubicBezTo>
                  <a:pt x="1222109" y="1986327"/>
                  <a:pt x="1218996" y="1984037"/>
                  <a:pt x="1216529" y="1980395"/>
                </a:cubicBezTo>
                <a:cubicBezTo>
                  <a:pt x="1214062" y="1976753"/>
                  <a:pt x="1212946" y="1972583"/>
                  <a:pt x="1213181" y="1967884"/>
                </a:cubicBezTo>
                <a:cubicBezTo>
                  <a:pt x="1210596" y="1966944"/>
                  <a:pt x="1208599" y="1965065"/>
                  <a:pt x="1207189" y="1962245"/>
                </a:cubicBezTo>
                <a:cubicBezTo>
                  <a:pt x="1205780" y="1959426"/>
                  <a:pt x="1205075" y="1956254"/>
                  <a:pt x="1205075" y="1952730"/>
                </a:cubicBezTo>
                <a:cubicBezTo>
                  <a:pt x="1205075" y="1948970"/>
                  <a:pt x="1205662" y="1946269"/>
                  <a:pt x="1206837" y="1944624"/>
                </a:cubicBezTo>
                <a:cubicBezTo>
                  <a:pt x="1204252" y="1940630"/>
                  <a:pt x="1202960" y="1936048"/>
                  <a:pt x="1202960" y="1930879"/>
                </a:cubicBezTo>
                <a:cubicBezTo>
                  <a:pt x="1202960" y="1925476"/>
                  <a:pt x="1204605" y="1921129"/>
                  <a:pt x="1207894" y="1917840"/>
                </a:cubicBezTo>
                <a:cubicBezTo>
                  <a:pt x="1205310" y="1915960"/>
                  <a:pt x="1204018" y="1913141"/>
                  <a:pt x="1204018" y="1909381"/>
                </a:cubicBezTo>
                <a:cubicBezTo>
                  <a:pt x="1204018" y="1907032"/>
                  <a:pt x="1204605" y="1904682"/>
                  <a:pt x="1205780" y="1902333"/>
                </a:cubicBezTo>
                <a:cubicBezTo>
                  <a:pt x="1206954" y="1899983"/>
                  <a:pt x="1208482" y="1898339"/>
                  <a:pt x="1210361" y="1897399"/>
                </a:cubicBezTo>
                <a:cubicBezTo>
                  <a:pt x="1209891" y="1894110"/>
                  <a:pt x="1210303" y="1890997"/>
                  <a:pt x="1211595" y="1888060"/>
                </a:cubicBezTo>
                <a:cubicBezTo>
                  <a:pt x="1212887" y="1885123"/>
                  <a:pt x="1214708" y="1882949"/>
                  <a:pt x="1217057" y="1881540"/>
                </a:cubicBezTo>
                <a:cubicBezTo>
                  <a:pt x="1216587" y="1880835"/>
                  <a:pt x="1216352" y="1879778"/>
                  <a:pt x="1216352" y="1878368"/>
                </a:cubicBezTo>
                <a:cubicBezTo>
                  <a:pt x="1216352" y="1876253"/>
                  <a:pt x="1217116" y="1874139"/>
                  <a:pt x="1218643" y="1872024"/>
                </a:cubicBezTo>
                <a:cubicBezTo>
                  <a:pt x="1220170" y="1869910"/>
                  <a:pt x="1221874" y="1868618"/>
                  <a:pt x="1223753" y="1868148"/>
                </a:cubicBezTo>
                <a:cubicBezTo>
                  <a:pt x="1223519" y="1867443"/>
                  <a:pt x="1223401" y="1866503"/>
                  <a:pt x="1223401" y="1865328"/>
                </a:cubicBezTo>
                <a:cubicBezTo>
                  <a:pt x="1223401" y="1860394"/>
                  <a:pt x="1225281" y="1856107"/>
                  <a:pt x="1229040" y="1852465"/>
                </a:cubicBezTo>
                <a:cubicBezTo>
                  <a:pt x="1232799" y="1848823"/>
                  <a:pt x="1236441" y="1847237"/>
                  <a:pt x="1239965" y="1847707"/>
                </a:cubicBezTo>
                <a:cubicBezTo>
                  <a:pt x="1239965" y="1844418"/>
                  <a:pt x="1241433" y="1841657"/>
                  <a:pt x="1244370" y="1839425"/>
                </a:cubicBezTo>
                <a:cubicBezTo>
                  <a:pt x="1247307" y="1837193"/>
                  <a:pt x="1251125" y="1836077"/>
                  <a:pt x="1255824" y="1836077"/>
                </a:cubicBezTo>
                <a:cubicBezTo>
                  <a:pt x="1257939" y="1836077"/>
                  <a:pt x="1259583" y="1836194"/>
                  <a:pt x="1260758" y="1836429"/>
                </a:cubicBezTo>
                <a:cubicBezTo>
                  <a:pt x="1262403" y="1832905"/>
                  <a:pt x="1265222" y="1830027"/>
                  <a:pt x="1269216" y="1827795"/>
                </a:cubicBezTo>
                <a:cubicBezTo>
                  <a:pt x="1273210" y="1825563"/>
                  <a:pt x="1277322" y="1824447"/>
                  <a:pt x="1281551" y="1824447"/>
                </a:cubicBezTo>
                <a:cubicBezTo>
                  <a:pt x="1284371" y="1824447"/>
                  <a:pt x="1286720" y="1825034"/>
                  <a:pt x="1288600" y="1826209"/>
                </a:cubicBezTo>
                <a:cubicBezTo>
                  <a:pt x="1291889" y="1823390"/>
                  <a:pt x="1296000" y="1821980"/>
                  <a:pt x="1300934" y="1821980"/>
                </a:cubicBezTo>
                <a:close/>
                <a:moveTo>
                  <a:pt x="377009" y="1821980"/>
                </a:moveTo>
                <a:cubicBezTo>
                  <a:pt x="381004" y="1821980"/>
                  <a:pt x="384587" y="1822920"/>
                  <a:pt x="387758" y="1824799"/>
                </a:cubicBezTo>
                <a:cubicBezTo>
                  <a:pt x="390930" y="1826679"/>
                  <a:pt x="392868" y="1829263"/>
                  <a:pt x="393573" y="1832553"/>
                </a:cubicBezTo>
                <a:cubicBezTo>
                  <a:pt x="397333" y="1832553"/>
                  <a:pt x="401327" y="1833904"/>
                  <a:pt x="405556" y="1836606"/>
                </a:cubicBezTo>
                <a:cubicBezTo>
                  <a:pt x="409785" y="1839308"/>
                  <a:pt x="412252" y="1842068"/>
                  <a:pt x="412957" y="1844888"/>
                </a:cubicBezTo>
                <a:cubicBezTo>
                  <a:pt x="418595" y="1846532"/>
                  <a:pt x="424058" y="1850115"/>
                  <a:pt x="429344" y="1855637"/>
                </a:cubicBezTo>
                <a:cubicBezTo>
                  <a:pt x="434631" y="1861158"/>
                  <a:pt x="437274" y="1866738"/>
                  <a:pt x="437274" y="1872377"/>
                </a:cubicBezTo>
                <a:cubicBezTo>
                  <a:pt x="437274" y="1873317"/>
                  <a:pt x="437039" y="1874726"/>
                  <a:pt x="436569" y="1876606"/>
                </a:cubicBezTo>
                <a:cubicBezTo>
                  <a:pt x="446672" y="1878720"/>
                  <a:pt x="451254" y="1888941"/>
                  <a:pt x="450314" y="1907267"/>
                </a:cubicBezTo>
                <a:cubicBezTo>
                  <a:pt x="452428" y="1910791"/>
                  <a:pt x="453486" y="1914550"/>
                  <a:pt x="453486" y="1918544"/>
                </a:cubicBezTo>
                <a:cubicBezTo>
                  <a:pt x="453486" y="1923243"/>
                  <a:pt x="451958" y="1927942"/>
                  <a:pt x="448904" y="1932641"/>
                </a:cubicBezTo>
                <a:cubicBezTo>
                  <a:pt x="449609" y="1934756"/>
                  <a:pt x="449961" y="1936753"/>
                  <a:pt x="449961" y="1938633"/>
                </a:cubicBezTo>
                <a:cubicBezTo>
                  <a:pt x="449961" y="1941452"/>
                  <a:pt x="449374" y="1944154"/>
                  <a:pt x="448199" y="1946738"/>
                </a:cubicBezTo>
                <a:cubicBezTo>
                  <a:pt x="447024" y="1949323"/>
                  <a:pt x="445497" y="1951320"/>
                  <a:pt x="443618" y="1952730"/>
                </a:cubicBezTo>
                <a:cubicBezTo>
                  <a:pt x="443853" y="1956489"/>
                  <a:pt x="443206" y="1959543"/>
                  <a:pt x="441679" y="1961893"/>
                </a:cubicBezTo>
                <a:cubicBezTo>
                  <a:pt x="440152" y="1964242"/>
                  <a:pt x="437392" y="1967414"/>
                  <a:pt x="433397" y="1971408"/>
                </a:cubicBezTo>
                <a:cubicBezTo>
                  <a:pt x="433632" y="1972348"/>
                  <a:pt x="433750" y="1973758"/>
                  <a:pt x="433750" y="1975637"/>
                </a:cubicBezTo>
                <a:cubicBezTo>
                  <a:pt x="433750" y="1982686"/>
                  <a:pt x="429756" y="1987267"/>
                  <a:pt x="421767" y="1989382"/>
                </a:cubicBezTo>
                <a:cubicBezTo>
                  <a:pt x="421062" y="1993141"/>
                  <a:pt x="419124" y="1996195"/>
                  <a:pt x="415952" y="1998545"/>
                </a:cubicBezTo>
                <a:cubicBezTo>
                  <a:pt x="412780" y="2000894"/>
                  <a:pt x="408963" y="2002069"/>
                  <a:pt x="404498" y="2002069"/>
                </a:cubicBezTo>
                <a:cubicBezTo>
                  <a:pt x="400739" y="2007238"/>
                  <a:pt x="396158" y="2009823"/>
                  <a:pt x="390754" y="2009823"/>
                </a:cubicBezTo>
                <a:cubicBezTo>
                  <a:pt x="389109" y="2009823"/>
                  <a:pt x="387817" y="2009705"/>
                  <a:pt x="386877" y="2009470"/>
                </a:cubicBezTo>
                <a:cubicBezTo>
                  <a:pt x="384058" y="2012289"/>
                  <a:pt x="379711" y="2013699"/>
                  <a:pt x="373837" y="2013699"/>
                </a:cubicBezTo>
                <a:cubicBezTo>
                  <a:pt x="369374" y="2013699"/>
                  <a:pt x="365732" y="2012994"/>
                  <a:pt x="362912" y="2011585"/>
                </a:cubicBezTo>
                <a:cubicBezTo>
                  <a:pt x="358683" y="2012524"/>
                  <a:pt x="354924" y="2012994"/>
                  <a:pt x="351635" y="2012994"/>
                </a:cubicBezTo>
                <a:cubicBezTo>
                  <a:pt x="342472" y="2012994"/>
                  <a:pt x="335893" y="2010645"/>
                  <a:pt x="331899" y="2005946"/>
                </a:cubicBezTo>
                <a:cubicBezTo>
                  <a:pt x="330959" y="2006181"/>
                  <a:pt x="329667" y="2006298"/>
                  <a:pt x="328022" y="2006298"/>
                </a:cubicBezTo>
                <a:cubicBezTo>
                  <a:pt x="322618" y="2006298"/>
                  <a:pt x="318507" y="2003831"/>
                  <a:pt x="315687" y="1998897"/>
                </a:cubicBezTo>
                <a:cubicBezTo>
                  <a:pt x="313338" y="1999132"/>
                  <a:pt x="310342" y="1997899"/>
                  <a:pt x="306701" y="1995197"/>
                </a:cubicBezTo>
                <a:cubicBezTo>
                  <a:pt x="303059" y="1992495"/>
                  <a:pt x="301473" y="1989852"/>
                  <a:pt x="301943" y="1987267"/>
                </a:cubicBezTo>
                <a:cubicBezTo>
                  <a:pt x="298184" y="1986327"/>
                  <a:pt x="295070" y="1984037"/>
                  <a:pt x="292604" y="1980395"/>
                </a:cubicBezTo>
                <a:cubicBezTo>
                  <a:pt x="290137" y="1976753"/>
                  <a:pt x="289021" y="1972583"/>
                  <a:pt x="289255" y="1967884"/>
                </a:cubicBezTo>
                <a:cubicBezTo>
                  <a:pt x="286671" y="1966944"/>
                  <a:pt x="284674" y="1965065"/>
                  <a:pt x="283264" y="1962245"/>
                </a:cubicBezTo>
                <a:cubicBezTo>
                  <a:pt x="281855" y="1959426"/>
                  <a:pt x="281150" y="1956254"/>
                  <a:pt x="281150" y="1952730"/>
                </a:cubicBezTo>
                <a:cubicBezTo>
                  <a:pt x="281150" y="1948970"/>
                  <a:pt x="281737" y="1946269"/>
                  <a:pt x="282912" y="1944624"/>
                </a:cubicBezTo>
                <a:cubicBezTo>
                  <a:pt x="280327" y="1940630"/>
                  <a:pt x="279035" y="1936048"/>
                  <a:pt x="279035" y="1930879"/>
                </a:cubicBezTo>
                <a:cubicBezTo>
                  <a:pt x="279035" y="1925476"/>
                  <a:pt x="280680" y="1921129"/>
                  <a:pt x="283969" y="1917840"/>
                </a:cubicBezTo>
                <a:cubicBezTo>
                  <a:pt x="281385" y="1915960"/>
                  <a:pt x="280092" y="1913141"/>
                  <a:pt x="280092" y="1909381"/>
                </a:cubicBezTo>
                <a:cubicBezTo>
                  <a:pt x="280092" y="1907032"/>
                  <a:pt x="280680" y="1904682"/>
                  <a:pt x="281855" y="1902333"/>
                </a:cubicBezTo>
                <a:cubicBezTo>
                  <a:pt x="283029" y="1899983"/>
                  <a:pt x="284556" y="1898339"/>
                  <a:pt x="286436" y="1897399"/>
                </a:cubicBezTo>
                <a:cubicBezTo>
                  <a:pt x="285966" y="1894110"/>
                  <a:pt x="286377" y="1890997"/>
                  <a:pt x="287670" y="1888060"/>
                </a:cubicBezTo>
                <a:cubicBezTo>
                  <a:pt x="288962" y="1885123"/>
                  <a:pt x="290783" y="1882949"/>
                  <a:pt x="293132" y="1881540"/>
                </a:cubicBezTo>
                <a:cubicBezTo>
                  <a:pt x="292662" y="1880835"/>
                  <a:pt x="292427" y="1879778"/>
                  <a:pt x="292427" y="1878368"/>
                </a:cubicBezTo>
                <a:cubicBezTo>
                  <a:pt x="292427" y="1876253"/>
                  <a:pt x="293191" y="1874139"/>
                  <a:pt x="294718" y="1872024"/>
                </a:cubicBezTo>
                <a:cubicBezTo>
                  <a:pt x="296245" y="1869910"/>
                  <a:pt x="297949" y="1868618"/>
                  <a:pt x="299828" y="1868148"/>
                </a:cubicBezTo>
                <a:cubicBezTo>
                  <a:pt x="299593" y="1867443"/>
                  <a:pt x="299476" y="1866503"/>
                  <a:pt x="299476" y="1865328"/>
                </a:cubicBezTo>
                <a:cubicBezTo>
                  <a:pt x="299476" y="1860394"/>
                  <a:pt x="301355" y="1856107"/>
                  <a:pt x="305115" y="1852465"/>
                </a:cubicBezTo>
                <a:cubicBezTo>
                  <a:pt x="308874" y="1848823"/>
                  <a:pt x="312516" y="1847237"/>
                  <a:pt x="316040" y="1847707"/>
                </a:cubicBezTo>
                <a:cubicBezTo>
                  <a:pt x="316040" y="1844418"/>
                  <a:pt x="317508" y="1841657"/>
                  <a:pt x="320445" y="1839425"/>
                </a:cubicBezTo>
                <a:cubicBezTo>
                  <a:pt x="323382" y="1837193"/>
                  <a:pt x="327200" y="1836077"/>
                  <a:pt x="331899" y="1836077"/>
                </a:cubicBezTo>
                <a:cubicBezTo>
                  <a:pt x="334014" y="1836077"/>
                  <a:pt x="335658" y="1836194"/>
                  <a:pt x="336833" y="1836429"/>
                </a:cubicBezTo>
                <a:cubicBezTo>
                  <a:pt x="338477" y="1832905"/>
                  <a:pt x="341297" y="1830027"/>
                  <a:pt x="345291" y="1827795"/>
                </a:cubicBezTo>
                <a:cubicBezTo>
                  <a:pt x="349285" y="1825563"/>
                  <a:pt x="353397" y="1824447"/>
                  <a:pt x="357626" y="1824447"/>
                </a:cubicBezTo>
                <a:cubicBezTo>
                  <a:pt x="360445" y="1824447"/>
                  <a:pt x="362795" y="1825034"/>
                  <a:pt x="364675" y="1826209"/>
                </a:cubicBezTo>
                <a:cubicBezTo>
                  <a:pt x="367964" y="1823390"/>
                  <a:pt x="372075" y="1821980"/>
                  <a:pt x="377009" y="1821980"/>
                </a:cubicBezTo>
                <a:close/>
                <a:moveTo>
                  <a:pt x="4531680" y="1821628"/>
                </a:moveTo>
                <a:cubicBezTo>
                  <a:pt x="4532855" y="1821628"/>
                  <a:pt x="4534382" y="1821863"/>
                  <a:pt x="4536262" y="1822332"/>
                </a:cubicBezTo>
                <a:lnTo>
                  <a:pt x="4539433" y="1821980"/>
                </a:lnTo>
                <a:cubicBezTo>
                  <a:pt x="4542253" y="1821980"/>
                  <a:pt x="4544661" y="1822509"/>
                  <a:pt x="4546658" y="1823566"/>
                </a:cubicBezTo>
                <a:cubicBezTo>
                  <a:pt x="4548655" y="1824623"/>
                  <a:pt x="4549536" y="1825857"/>
                  <a:pt x="4549301" y="1827266"/>
                </a:cubicBezTo>
                <a:cubicBezTo>
                  <a:pt x="4554470" y="1827736"/>
                  <a:pt x="4558817" y="1828911"/>
                  <a:pt x="4562341" y="1830791"/>
                </a:cubicBezTo>
                <a:cubicBezTo>
                  <a:pt x="4565865" y="1832670"/>
                  <a:pt x="4567980" y="1836077"/>
                  <a:pt x="4568685" y="1841011"/>
                </a:cubicBezTo>
                <a:cubicBezTo>
                  <a:pt x="4571739" y="1840306"/>
                  <a:pt x="4575616" y="1841070"/>
                  <a:pt x="4580315" y="1843302"/>
                </a:cubicBezTo>
                <a:cubicBezTo>
                  <a:pt x="4585014" y="1845534"/>
                  <a:pt x="4589067" y="1848941"/>
                  <a:pt x="4592473" y="1853522"/>
                </a:cubicBezTo>
                <a:cubicBezTo>
                  <a:pt x="4595880" y="1858103"/>
                  <a:pt x="4597584" y="1863449"/>
                  <a:pt x="4597584" y="1869557"/>
                </a:cubicBezTo>
                <a:cubicBezTo>
                  <a:pt x="4597584" y="1870967"/>
                  <a:pt x="4597349" y="1873082"/>
                  <a:pt x="4596879" y="1875901"/>
                </a:cubicBezTo>
                <a:cubicBezTo>
                  <a:pt x="4599463" y="1877076"/>
                  <a:pt x="4601871" y="1879895"/>
                  <a:pt x="4604103" y="1884359"/>
                </a:cubicBezTo>
                <a:cubicBezTo>
                  <a:pt x="4606335" y="1888823"/>
                  <a:pt x="4607452" y="1893405"/>
                  <a:pt x="4607452" y="1898104"/>
                </a:cubicBezTo>
                <a:cubicBezTo>
                  <a:pt x="4607452" y="1906092"/>
                  <a:pt x="4603927" y="1911496"/>
                  <a:pt x="4596879" y="1914315"/>
                </a:cubicBezTo>
                <a:cubicBezTo>
                  <a:pt x="4594999" y="1917605"/>
                  <a:pt x="4592473" y="1920189"/>
                  <a:pt x="4589301" y="1922069"/>
                </a:cubicBezTo>
                <a:cubicBezTo>
                  <a:pt x="4586130" y="1923948"/>
                  <a:pt x="4582664" y="1924888"/>
                  <a:pt x="4578905" y="1924888"/>
                </a:cubicBezTo>
                <a:cubicBezTo>
                  <a:pt x="4575851" y="1924888"/>
                  <a:pt x="4572679" y="1924183"/>
                  <a:pt x="4569390" y="1922774"/>
                </a:cubicBezTo>
                <a:cubicBezTo>
                  <a:pt x="4567510" y="1923948"/>
                  <a:pt x="4564925" y="1925006"/>
                  <a:pt x="4561636" y="1925945"/>
                </a:cubicBezTo>
                <a:cubicBezTo>
                  <a:pt x="4558347" y="1926885"/>
                  <a:pt x="4555058" y="1927355"/>
                  <a:pt x="4551768" y="1927355"/>
                </a:cubicBezTo>
                <a:cubicBezTo>
                  <a:pt x="4546129" y="1927355"/>
                  <a:pt x="4542253" y="1926180"/>
                  <a:pt x="4540138" y="1923831"/>
                </a:cubicBezTo>
                <a:cubicBezTo>
                  <a:pt x="4537789" y="1925710"/>
                  <a:pt x="4534030" y="1926650"/>
                  <a:pt x="4528861" y="1926650"/>
                </a:cubicBezTo>
                <a:cubicBezTo>
                  <a:pt x="4525101" y="1926650"/>
                  <a:pt x="4521695" y="1925945"/>
                  <a:pt x="4518640" y="1924536"/>
                </a:cubicBezTo>
                <a:cubicBezTo>
                  <a:pt x="4515351" y="1926180"/>
                  <a:pt x="4511592" y="1927003"/>
                  <a:pt x="4507363" y="1927003"/>
                </a:cubicBezTo>
                <a:cubicBezTo>
                  <a:pt x="4503369" y="1927003"/>
                  <a:pt x="4500079" y="1926415"/>
                  <a:pt x="4497495" y="1925241"/>
                </a:cubicBezTo>
                <a:cubicBezTo>
                  <a:pt x="4495145" y="1927355"/>
                  <a:pt x="4490329" y="1928412"/>
                  <a:pt x="4483045" y="1928412"/>
                </a:cubicBezTo>
                <a:cubicBezTo>
                  <a:pt x="4479051" y="1928412"/>
                  <a:pt x="4476349" y="1928060"/>
                  <a:pt x="4474940" y="1927355"/>
                </a:cubicBezTo>
                <a:cubicBezTo>
                  <a:pt x="4475644" y="1934169"/>
                  <a:pt x="4474705" y="1939220"/>
                  <a:pt x="4472120" y="1942509"/>
                </a:cubicBezTo>
                <a:cubicBezTo>
                  <a:pt x="4476584" y="1946973"/>
                  <a:pt x="4478346" y="1951790"/>
                  <a:pt x="4477407" y="1956959"/>
                </a:cubicBezTo>
                <a:cubicBezTo>
                  <a:pt x="4477641" y="1957194"/>
                  <a:pt x="4478934" y="1958134"/>
                  <a:pt x="4481283" y="1959778"/>
                </a:cubicBezTo>
                <a:cubicBezTo>
                  <a:pt x="4483633" y="1961423"/>
                  <a:pt x="4485277" y="1964125"/>
                  <a:pt x="4486217" y="1967884"/>
                </a:cubicBezTo>
                <a:cubicBezTo>
                  <a:pt x="4488802" y="1967884"/>
                  <a:pt x="4491210" y="1968941"/>
                  <a:pt x="4493442" y="1971056"/>
                </a:cubicBezTo>
                <a:cubicBezTo>
                  <a:pt x="4495674" y="1973170"/>
                  <a:pt x="4497025" y="1975285"/>
                  <a:pt x="4497495" y="1977399"/>
                </a:cubicBezTo>
                <a:cubicBezTo>
                  <a:pt x="4498435" y="1976460"/>
                  <a:pt x="4500314" y="1975990"/>
                  <a:pt x="4503133" y="1975990"/>
                </a:cubicBezTo>
                <a:cubicBezTo>
                  <a:pt x="4505248" y="1975990"/>
                  <a:pt x="4507128" y="1976342"/>
                  <a:pt x="4508772" y="1977047"/>
                </a:cubicBezTo>
                <a:cubicBezTo>
                  <a:pt x="4510417" y="1977752"/>
                  <a:pt x="4511357" y="1978574"/>
                  <a:pt x="4511592" y="1979514"/>
                </a:cubicBezTo>
                <a:cubicBezTo>
                  <a:pt x="4513236" y="1978574"/>
                  <a:pt x="4515116" y="1978104"/>
                  <a:pt x="4517231" y="1978104"/>
                </a:cubicBezTo>
                <a:cubicBezTo>
                  <a:pt x="4520285" y="1978104"/>
                  <a:pt x="4523104" y="1979161"/>
                  <a:pt x="4525689" y="1981276"/>
                </a:cubicBezTo>
                <a:cubicBezTo>
                  <a:pt x="4528038" y="1980806"/>
                  <a:pt x="4529800" y="1980571"/>
                  <a:pt x="4530975" y="1980571"/>
                </a:cubicBezTo>
                <a:cubicBezTo>
                  <a:pt x="4533325" y="1980571"/>
                  <a:pt x="4535322" y="1980924"/>
                  <a:pt x="4536966" y="1981628"/>
                </a:cubicBezTo>
                <a:cubicBezTo>
                  <a:pt x="4537671" y="1979749"/>
                  <a:pt x="4539551" y="1977928"/>
                  <a:pt x="4542605" y="1976166"/>
                </a:cubicBezTo>
                <a:cubicBezTo>
                  <a:pt x="4545660" y="1974404"/>
                  <a:pt x="4548831" y="1973640"/>
                  <a:pt x="4552121" y="1973875"/>
                </a:cubicBezTo>
                <a:cubicBezTo>
                  <a:pt x="4554000" y="1971526"/>
                  <a:pt x="4556585" y="1969646"/>
                  <a:pt x="4559874" y="1968236"/>
                </a:cubicBezTo>
                <a:cubicBezTo>
                  <a:pt x="4563163" y="1966827"/>
                  <a:pt x="4566453" y="1966122"/>
                  <a:pt x="4569742" y="1966122"/>
                </a:cubicBezTo>
                <a:cubicBezTo>
                  <a:pt x="4576086" y="1966122"/>
                  <a:pt x="4580667" y="1968706"/>
                  <a:pt x="4583486" y="1973875"/>
                </a:cubicBezTo>
                <a:cubicBezTo>
                  <a:pt x="4584426" y="1975755"/>
                  <a:pt x="4584896" y="1977987"/>
                  <a:pt x="4584896" y="1980571"/>
                </a:cubicBezTo>
                <a:cubicBezTo>
                  <a:pt x="4584896" y="1986210"/>
                  <a:pt x="4582312" y="1990674"/>
                  <a:pt x="4577143" y="1993963"/>
                </a:cubicBezTo>
                <a:cubicBezTo>
                  <a:pt x="4575968" y="1994668"/>
                  <a:pt x="4573971" y="1995902"/>
                  <a:pt x="4571152" y="1997664"/>
                </a:cubicBezTo>
                <a:cubicBezTo>
                  <a:pt x="4568332" y="1999426"/>
                  <a:pt x="4565748" y="2000777"/>
                  <a:pt x="4563398" y="2001717"/>
                </a:cubicBezTo>
                <a:cubicBezTo>
                  <a:pt x="4561049" y="2002657"/>
                  <a:pt x="4558934" y="2003126"/>
                  <a:pt x="4557055" y="2003126"/>
                </a:cubicBezTo>
                <a:cubicBezTo>
                  <a:pt x="4553530" y="2007356"/>
                  <a:pt x="4548714" y="2009470"/>
                  <a:pt x="4542605" y="2009470"/>
                </a:cubicBezTo>
                <a:cubicBezTo>
                  <a:pt x="4539786" y="2009470"/>
                  <a:pt x="4537671" y="2009235"/>
                  <a:pt x="4536262" y="2008765"/>
                </a:cubicBezTo>
                <a:cubicBezTo>
                  <a:pt x="4533442" y="2011115"/>
                  <a:pt x="4529330" y="2012289"/>
                  <a:pt x="4523927" y="2012289"/>
                </a:cubicBezTo>
                <a:cubicBezTo>
                  <a:pt x="4518993" y="2012289"/>
                  <a:pt x="4515586" y="2011350"/>
                  <a:pt x="4513706" y="2009470"/>
                </a:cubicBezTo>
                <a:cubicBezTo>
                  <a:pt x="4512062" y="2010175"/>
                  <a:pt x="4510417" y="2010527"/>
                  <a:pt x="4508772" y="2010527"/>
                </a:cubicBezTo>
                <a:cubicBezTo>
                  <a:pt x="4505483" y="2010527"/>
                  <a:pt x="4502429" y="2009353"/>
                  <a:pt x="4499609" y="2007003"/>
                </a:cubicBezTo>
                <a:cubicBezTo>
                  <a:pt x="4487627" y="2007708"/>
                  <a:pt x="4479521" y="2003949"/>
                  <a:pt x="4475292" y="1995725"/>
                </a:cubicBezTo>
                <a:cubicBezTo>
                  <a:pt x="4472003" y="1995725"/>
                  <a:pt x="4468302" y="1993670"/>
                  <a:pt x="4464190" y="1989558"/>
                </a:cubicBezTo>
                <a:cubicBezTo>
                  <a:pt x="4460079" y="1985446"/>
                  <a:pt x="4457788" y="1981864"/>
                  <a:pt x="4457318" y="1978809"/>
                </a:cubicBezTo>
                <a:cubicBezTo>
                  <a:pt x="4451914" y="1976694"/>
                  <a:pt x="4448508" y="1972818"/>
                  <a:pt x="4447098" y="1967179"/>
                </a:cubicBezTo>
                <a:cubicBezTo>
                  <a:pt x="4446863" y="1965300"/>
                  <a:pt x="4446863" y="1963537"/>
                  <a:pt x="4447098" y="1961893"/>
                </a:cubicBezTo>
                <a:cubicBezTo>
                  <a:pt x="4446158" y="1961658"/>
                  <a:pt x="4445395" y="1960659"/>
                  <a:pt x="4444807" y="1958897"/>
                </a:cubicBezTo>
                <a:cubicBezTo>
                  <a:pt x="4444220" y="1957135"/>
                  <a:pt x="4443926" y="1955314"/>
                  <a:pt x="4443926" y="1953435"/>
                </a:cubicBezTo>
                <a:cubicBezTo>
                  <a:pt x="4443926" y="1952025"/>
                  <a:pt x="4444044" y="1951085"/>
                  <a:pt x="4444279" y="1950615"/>
                </a:cubicBezTo>
                <a:cubicBezTo>
                  <a:pt x="4442399" y="1944976"/>
                  <a:pt x="4441459" y="1939807"/>
                  <a:pt x="4441459" y="1935108"/>
                </a:cubicBezTo>
                <a:cubicBezTo>
                  <a:pt x="4441459" y="1930409"/>
                  <a:pt x="4442399" y="1926180"/>
                  <a:pt x="4444279" y="1922421"/>
                </a:cubicBezTo>
                <a:cubicBezTo>
                  <a:pt x="4442869" y="1919837"/>
                  <a:pt x="4442164" y="1917017"/>
                  <a:pt x="4442164" y="1913963"/>
                </a:cubicBezTo>
                <a:cubicBezTo>
                  <a:pt x="4442164" y="1910204"/>
                  <a:pt x="4442986" y="1906445"/>
                  <a:pt x="4444631" y="1902685"/>
                </a:cubicBezTo>
                <a:cubicBezTo>
                  <a:pt x="4446276" y="1898926"/>
                  <a:pt x="4447803" y="1896459"/>
                  <a:pt x="4449213" y="1895284"/>
                </a:cubicBezTo>
                <a:cubicBezTo>
                  <a:pt x="4448743" y="1894110"/>
                  <a:pt x="4449095" y="1892054"/>
                  <a:pt x="4450270" y="1889117"/>
                </a:cubicBezTo>
                <a:cubicBezTo>
                  <a:pt x="4451444" y="1886180"/>
                  <a:pt x="4453030" y="1883478"/>
                  <a:pt x="4455028" y="1881011"/>
                </a:cubicBezTo>
                <a:cubicBezTo>
                  <a:pt x="4457025" y="1878544"/>
                  <a:pt x="4459080" y="1877076"/>
                  <a:pt x="4461195" y="1876606"/>
                </a:cubicBezTo>
                <a:lnTo>
                  <a:pt x="4460843" y="1872729"/>
                </a:lnTo>
                <a:cubicBezTo>
                  <a:pt x="4460843" y="1863566"/>
                  <a:pt x="4465776" y="1857810"/>
                  <a:pt x="4475644" y="1855460"/>
                </a:cubicBezTo>
                <a:cubicBezTo>
                  <a:pt x="4475644" y="1851466"/>
                  <a:pt x="4477994" y="1847590"/>
                  <a:pt x="4482693" y="1843830"/>
                </a:cubicBezTo>
                <a:cubicBezTo>
                  <a:pt x="4487392" y="1840071"/>
                  <a:pt x="4491504" y="1838426"/>
                  <a:pt x="4495028" y="1838896"/>
                </a:cubicBezTo>
                <a:cubicBezTo>
                  <a:pt x="4495498" y="1836312"/>
                  <a:pt x="4497788" y="1834256"/>
                  <a:pt x="4501900" y="1832729"/>
                </a:cubicBezTo>
                <a:cubicBezTo>
                  <a:pt x="4506012" y="1831202"/>
                  <a:pt x="4509125" y="1830791"/>
                  <a:pt x="4511239" y="1831496"/>
                </a:cubicBezTo>
                <a:cubicBezTo>
                  <a:pt x="4513119" y="1828441"/>
                  <a:pt x="4516878" y="1826326"/>
                  <a:pt x="4522517" y="1825152"/>
                </a:cubicBezTo>
                <a:cubicBezTo>
                  <a:pt x="4524632" y="1822802"/>
                  <a:pt x="4527686" y="1821628"/>
                  <a:pt x="4531680" y="1821628"/>
                </a:cubicBezTo>
                <a:close/>
                <a:moveTo>
                  <a:pt x="4039561" y="1821275"/>
                </a:moveTo>
                <a:cubicBezTo>
                  <a:pt x="4042381" y="1821275"/>
                  <a:pt x="4045200" y="1821980"/>
                  <a:pt x="4048020" y="1823390"/>
                </a:cubicBezTo>
                <a:cubicBezTo>
                  <a:pt x="4049899" y="1821980"/>
                  <a:pt x="4052484" y="1821275"/>
                  <a:pt x="4055773" y="1821275"/>
                </a:cubicBezTo>
                <a:cubicBezTo>
                  <a:pt x="4058122" y="1821275"/>
                  <a:pt x="4060354" y="1821628"/>
                  <a:pt x="4062469" y="1822332"/>
                </a:cubicBezTo>
                <a:cubicBezTo>
                  <a:pt x="4064583" y="1823037"/>
                  <a:pt x="4065993" y="1823860"/>
                  <a:pt x="4066698" y="1824799"/>
                </a:cubicBezTo>
                <a:cubicBezTo>
                  <a:pt x="4068578" y="1824330"/>
                  <a:pt x="4070575" y="1824741"/>
                  <a:pt x="4072689" y="1826033"/>
                </a:cubicBezTo>
                <a:cubicBezTo>
                  <a:pt x="4074804" y="1827325"/>
                  <a:pt x="4076096" y="1828911"/>
                  <a:pt x="4076566" y="1830791"/>
                </a:cubicBezTo>
                <a:cubicBezTo>
                  <a:pt x="4080560" y="1830791"/>
                  <a:pt x="4084025" y="1832024"/>
                  <a:pt x="4086963" y="1834491"/>
                </a:cubicBezTo>
                <a:cubicBezTo>
                  <a:pt x="4089899" y="1836958"/>
                  <a:pt x="4092131" y="1839777"/>
                  <a:pt x="4093659" y="1842949"/>
                </a:cubicBezTo>
                <a:cubicBezTo>
                  <a:pt x="4095186" y="1846121"/>
                  <a:pt x="4095832" y="1848529"/>
                  <a:pt x="4095597" y="1850174"/>
                </a:cubicBezTo>
                <a:cubicBezTo>
                  <a:pt x="4099591" y="1852054"/>
                  <a:pt x="4102410" y="1855108"/>
                  <a:pt x="4104055" y="1859337"/>
                </a:cubicBezTo>
                <a:cubicBezTo>
                  <a:pt x="4105700" y="1863096"/>
                  <a:pt x="4106522" y="1866386"/>
                  <a:pt x="4106522" y="1869205"/>
                </a:cubicBezTo>
                <a:cubicBezTo>
                  <a:pt x="4106522" y="1873904"/>
                  <a:pt x="4104760" y="1877546"/>
                  <a:pt x="4101235" y="1880130"/>
                </a:cubicBezTo>
                <a:cubicBezTo>
                  <a:pt x="4098886" y="1881775"/>
                  <a:pt x="4096419" y="1882597"/>
                  <a:pt x="4093835" y="1882597"/>
                </a:cubicBezTo>
                <a:cubicBezTo>
                  <a:pt x="4089606" y="1882597"/>
                  <a:pt x="4085553" y="1880835"/>
                  <a:pt x="4081676" y="1877311"/>
                </a:cubicBezTo>
                <a:cubicBezTo>
                  <a:pt x="4077799" y="1873787"/>
                  <a:pt x="4075274" y="1869440"/>
                  <a:pt x="4074099" y="1864271"/>
                </a:cubicBezTo>
                <a:cubicBezTo>
                  <a:pt x="4071045" y="1863801"/>
                  <a:pt x="4068108" y="1862685"/>
                  <a:pt x="4065288" y="1860923"/>
                </a:cubicBezTo>
                <a:cubicBezTo>
                  <a:pt x="4062469" y="1859161"/>
                  <a:pt x="4060237" y="1857222"/>
                  <a:pt x="4058592" y="1855108"/>
                </a:cubicBezTo>
                <a:cubicBezTo>
                  <a:pt x="4057887" y="1855343"/>
                  <a:pt x="4056125" y="1855460"/>
                  <a:pt x="4053306" y="1855460"/>
                </a:cubicBezTo>
                <a:cubicBezTo>
                  <a:pt x="4050721" y="1855460"/>
                  <a:pt x="4048959" y="1855343"/>
                  <a:pt x="4048020" y="1855108"/>
                </a:cubicBezTo>
                <a:cubicBezTo>
                  <a:pt x="4045905" y="1857222"/>
                  <a:pt x="4043555" y="1858280"/>
                  <a:pt x="4040971" y="1858280"/>
                </a:cubicBezTo>
                <a:cubicBezTo>
                  <a:pt x="4038386" y="1858280"/>
                  <a:pt x="4035919" y="1857457"/>
                  <a:pt x="4033570" y="1855813"/>
                </a:cubicBezTo>
                <a:cubicBezTo>
                  <a:pt x="4030516" y="1860512"/>
                  <a:pt x="4026052" y="1862861"/>
                  <a:pt x="4020178" y="1862861"/>
                </a:cubicBezTo>
                <a:cubicBezTo>
                  <a:pt x="4017123" y="1867090"/>
                  <a:pt x="4014422" y="1870321"/>
                  <a:pt x="4012072" y="1872553"/>
                </a:cubicBezTo>
                <a:cubicBezTo>
                  <a:pt x="4009722" y="1874785"/>
                  <a:pt x="4006551" y="1875666"/>
                  <a:pt x="4002557" y="1875196"/>
                </a:cubicBezTo>
                <a:cubicBezTo>
                  <a:pt x="4002791" y="1875901"/>
                  <a:pt x="4002909" y="1876958"/>
                  <a:pt x="4002909" y="1878368"/>
                </a:cubicBezTo>
                <a:cubicBezTo>
                  <a:pt x="4002909" y="1881187"/>
                  <a:pt x="4002204" y="1883654"/>
                  <a:pt x="4000795" y="1885769"/>
                </a:cubicBezTo>
                <a:cubicBezTo>
                  <a:pt x="3999385" y="1887883"/>
                  <a:pt x="3997799" y="1889822"/>
                  <a:pt x="3996037" y="1891584"/>
                </a:cubicBezTo>
                <a:cubicBezTo>
                  <a:pt x="3994275" y="1893346"/>
                  <a:pt x="3992924" y="1894697"/>
                  <a:pt x="3991984" y="1895637"/>
                </a:cubicBezTo>
                <a:cubicBezTo>
                  <a:pt x="3993159" y="1899161"/>
                  <a:pt x="3993746" y="1902450"/>
                  <a:pt x="3993746" y="1905505"/>
                </a:cubicBezTo>
                <a:cubicBezTo>
                  <a:pt x="3993746" y="1910909"/>
                  <a:pt x="3992101" y="1917370"/>
                  <a:pt x="3988812" y="1924888"/>
                </a:cubicBezTo>
                <a:cubicBezTo>
                  <a:pt x="3989987" y="1926533"/>
                  <a:pt x="3990985" y="1928823"/>
                  <a:pt x="3991808" y="1931760"/>
                </a:cubicBezTo>
                <a:cubicBezTo>
                  <a:pt x="3992630" y="1934697"/>
                  <a:pt x="3993041" y="1937575"/>
                  <a:pt x="3993041" y="1940395"/>
                </a:cubicBezTo>
                <a:cubicBezTo>
                  <a:pt x="3993041" y="1942039"/>
                  <a:pt x="3992924" y="1943214"/>
                  <a:pt x="3992689" y="1943919"/>
                </a:cubicBezTo>
                <a:cubicBezTo>
                  <a:pt x="3994333" y="1945094"/>
                  <a:pt x="3995802" y="1947091"/>
                  <a:pt x="3997094" y="1949910"/>
                </a:cubicBezTo>
                <a:cubicBezTo>
                  <a:pt x="3998386" y="1952730"/>
                  <a:pt x="3999032" y="1955432"/>
                  <a:pt x="3999032" y="1958016"/>
                </a:cubicBezTo>
                <a:cubicBezTo>
                  <a:pt x="4004906" y="1959896"/>
                  <a:pt x="4009781" y="1962598"/>
                  <a:pt x="4013658" y="1966122"/>
                </a:cubicBezTo>
                <a:cubicBezTo>
                  <a:pt x="4017535" y="1969646"/>
                  <a:pt x="4019473" y="1972935"/>
                  <a:pt x="4019473" y="1975990"/>
                </a:cubicBezTo>
                <a:cubicBezTo>
                  <a:pt x="4022057" y="1973875"/>
                  <a:pt x="4024877" y="1972818"/>
                  <a:pt x="4027931" y="1972818"/>
                </a:cubicBezTo>
                <a:cubicBezTo>
                  <a:pt x="4030751" y="1972818"/>
                  <a:pt x="4033511" y="1973523"/>
                  <a:pt x="4036213" y="1974932"/>
                </a:cubicBezTo>
                <a:cubicBezTo>
                  <a:pt x="4038915" y="1976342"/>
                  <a:pt x="4040971" y="1978222"/>
                  <a:pt x="4042381" y="1980571"/>
                </a:cubicBezTo>
                <a:cubicBezTo>
                  <a:pt x="4043555" y="1980336"/>
                  <a:pt x="4044965" y="1980219"/>
                  <a:pt x="4046610" y="1980219"/>
                </a:cubicBezTo>
                <a:cubicBezTo>
                  <a:pt x="4050134" y="1980219"/>
                  <a:pt x="4053188" y="1981394"/>
                  <a:pt x="4055773" y="1983743"/>
                </a:cubicBezTo>
                <a:cubicBezTo>
                  <a:pt x="4056713" y="1981864"/>
                  <a:pt x="4059062" y="1979866"/>
                  <a:pt x="4062821" y="1977752"/>
                </a:cubicBezTo>
                <a:cubicBezTo>
                  <a:pt x="4066581" y="1975637"/>
                  <a:pt x="4069635" y="1974698"/>
                  <a:pt x="4071984" y="1974932"/>
                </a:cubicBezTo>
                <a:cubicBezTo>
                  <a:pt x="4073394" y="1972583"/>
                  <a:pt x="4075332" y="1970821"/>
                  <a:pt x="4077799" y="1969646"/>
                </a:cubicBezTo>
                <a:cubicBezTo>
                  <a:pt x="4080266" y="1968471"/>
                  <a:pt x="4082910" y="1967884"/>
                  <a:pt x="4085729" y="1967884"/>
                </a:cubicBezTo>
                <a:cubicBezTo>
                  <a:pt x="4087608" y="1967884"/>
                  <a:pt x="4088901" y="1968001"/>
                  <a:pt x="4089606" y="1968236"/>
                </a:cubicBezTo>
                <a:cubicBezTo>
                  <a:pt x="4092660" y="1964477"/>
                  <a:pt x="4096772" y="1962598"/>
                  <a:pt x="4101940" y="1962598"/>
                </a:cubicBezTo>
                <a:cubicBezTo>
                  <a:pt x="4106405" y="1962598"/>
                  <a:pt x="4110281" y="1964125"/>
                  <a:pt x="4113571" y="1967179"/>
                </a:cubicBezTo>
                <a:cubicBezTo>
                  <a:pt x="4116860" y="1970233"/>
                  <a:pt x="4118505" y="1973993"/>
                  <a:pt x="4118505" y="1978457"/>
                </a:cubicBezTo>
                <a:cubicBezTo>
                  <a:pt x="4118505" y="1983626"/>
                  <a:pt x="4116331" y="1987913"/>
                  <a:pt x="4111985" y="1991320"/>
                </a:cubicBezTo>
                <a:cubicBezTo>
                  <a:pt x="4107638" y="1994727"/>
                  <a:pt x="4102763" y="1996430"/>
                  <a:pt x="4097359" y="1996430"/>
                </a:cubicBezTo>
                <a:cubicBezTo>
                  <a:pt x="4095244" y="1996430"/>
                  <a:pt x="4093717" y="1996313"/>
                  <a:pt x="4092777" y="1996078"/>
                </a:cubicBezTo>
                <a:cubicBezTo>
                  <a:pt x="4094657" y="1996548"/>
                  <a:pt x="4094481" y="1997605"/>
                  <a:pt x="4092249" y="1999250"/>
                </a:cubicBezTo>
                <a:cubicBezTo>
                  <a:pt x="4090017" y="2000894"/>
                  <a:pt x="4086904" y="2002480"/>
                  <a:pt x="4082910" y="2004008"/>
                </a:cubicBezTo>
                <a:cubicBezTo>
                  <a:pt x="4078915" y="2005535"/>
                  <a:pt x="4075743" y="2006181"/>
                  <a:pt x="4073394" y="2005946"/>
                </a:cubicBezTo>
                <a:cubicBezTo>
                  <a:pt x="4071279" y="2008530"/>
                  <a:pt x="4068460" y="2010469"/>
                  <a:pt x="4064936" y="2011761"/>
                </a:cubicBezTo>
                <a:cubicBezTo>
                  <a:pt x="4061411" y="2013053"/>
                  <a:pt x="4057770" y="2013699"/>
                  <a:pt x="4054011" y="2013699"/>
                </a:cubicBezTo>
                <a:cubicBezTo>
                  <a:pt x="4049312" y="2013699"/>
                  <a:pt x="4046022" y="2012877"/>
                  <a:pt x="4044143" y="2011232"/>
                </a:cubicBezTo>
                <a:cubicBezTo>
                  <a:pt x="4042498" y="2011937"/>
                  <a:pt x="4040736" y="2012289"/>
                  <a:pt x="4038856" y="2012289"/>
                </a:cubicBezTo>
                <a:cubicBezTo>
                  <a:pt x="4034392" y="2012289"/>
                  <a:pt x="4030633" y="2010762"/>
                  <a:pt x="4027579" y="2007708"/>
                </a:cubicBezTo>
                <a:cubicBezTo>
                  <a:pt x="4024759" y="2008883"/>
                  <a:pt x="4022292" y="2009470"/>
                  <a:pt x="4020178" y="2009470"/>
                </a:cubicBezTo>
                <a:cubicBezTo>
                  <a:pt x="4016419" y="2009470"/>
                  <a:pt x="4012718" y="2008471"/>
                  <a:pt x="4009077" y="2006475"/>
                </a:cubicBezTo>
                <a:cubicBezTo>
                  <a:pt x="4005435" y="2004477"/>
                  <a:pt x="4002909" y="2002069"/>
                  <a:pt x="4001499" y="1999250"/>
                </a:cubicBezTo>
                <a:cubicBezTo>
                  <a:pt x="3997035" y="1999720"/>
                  <a:pt x="3992630" y="1998369"/>
                  <a:pt x="3988283" y="1995197"/>
                </a:cubicBezTo>
                <a:cubicBezTo>
                  <a:pt x="3983937" y="1992025"/>
                  <a:pt x="3981411" y="1988325"/>
                  <a:pt x="3980706" y="1984096"/>
                </a:cubicBezTo>
                <a:cubicBezTo>
                  <a:pt x="3973658" y="1981041"/>
                  <a:pt x="3968841" y="1972818"/>
                  <a:pt x="3966257" y="1959426"/>
                </a:cubicBezTo>
                <a:cubicBezTo>
                  <a:pt x="3964847" y="1958251"/>
                  <a:pt x="3963790" y="1956489"/>
                  <a:pt x="3963085" y="1954139"/>
                </a:cubicBezTo>
                <a:cubicBezTo>
                  <a:pt x="3962380" y="1951790"/>
                  <a:pt x="3962028" y="1949440"/>
                  <a:pt x="3962028" y="1947091"/>
                </a:cubicBezTo>
                <a:cubicBezTo>
                  <a:pt x="3962028" y="1945446"/>
                  <a:pt x="3962145" y="1944271"/>
                  <a:pt x="3962380" y="1943567"/>
                </a:cubicBezTo>
                <a:cubicBezTo>
                  <a:pt x="3958386" y="1935578"/>
                  <a:pt x="3956389" y="1927355"/>
                  <a:pt x="3956389" y="1918897"/>
                </a:cubicBezTo>
                <a:cubicBezTo>
                  <a:pt x="3956389" y="1911144"/>
                  <a:pt x="3958033" y="1904800"/>
                  <a:pt x="3961323" y="1899866"/>
                </a:cubicBezTo>
                <a:cubicBezTo>
                  <a:pt x="3960853" y="1897516"/>
                  <a:pt x="3960618" y="1895754"/>
                  <a:pt x="3960618" y="1894580"/>
                </a:cubicBezTo>
                <a:cubicBezTo>
                  <a:pt x="3960618" y="1890585"/>
                  <a:pt x="3961558" y="1886767"/>
                  <a:pt x="3963437" y="1883126"/>
                </a:cubicBezTo>
                <a:cubicBezTo>
                  <a:pt x="3965317" y="1879484"/>
                  <a:pt x="3967667" y="1876841"/>
                  <a:pt x="3970486" y="1875196"/>
                </a:cubicBezTo>
                <a:cubicBezTo>
                  <a:pt x="3970016" y="1874021"/>
                  <a:pt x="3969781" y="1872377"/>
                  <a:pt x="3969781" y="1870262"/>
                </a:cubicBezTo>
                <a:cubicBezTo>
                  <a:pt x="3969781" y="1866503"/>
                  <a:pt x="3971015" y="1863037"/>
                  <a:pt x="3973482" y="1859866"/>
                </a:cubicBezTo>
                <a:cubicBezTo>
                  <a:pt x="3975949" y="1856694"/>
                  <a:pt x="3978357" y="1854756"/>
                  <a:pt x="3980706" y="1854051"/>
                </a:cubicBezTo>
                <a:cubicBezTo>
                  <a:pt x="3981646" y="1850761"/>
                  <a:pt x="3983937" y="1847648"/>
                  <a:pt x="3987578" y="1844711"/>
                </a:cubicBezTo>
                <a:cubicBezTo>
                  <a:pt x="3991220" y="1841775"/>
                  <a:pt x="3995038" y="1840424"/>
                  <a:pt x="3999032" y="1840658"/>
                </a:cubicBezTo>
                <a:cubicBezTo>
                  <a:pt x="4003731" y="1833610"/>
                  <a:pt x="4008430" y="1830438"/>
                  <a:pt x="4013129" y="1831143"/>
                </a:cubicBezTo>
                <a:cubicBezTo>
                  <a:pt x="4015244" y="1828324"/>
                  <a:pt x="4018122" y="1826326"/>
                  <a:pt x="4021764" y="1825152"/>
                </a:cubicBezTo>
                <a:cubicBezTo>
                  <a:pt x="4025406" y="1823977"/>
                  <a:pt x="4028754" y="1823507"/>
                  <a:pt x="4031808" y="1823742"/>
                </a:cubicBezTo>
                <a:cubicBezTo>
                  <a:pt x="4034157" y="1822097"/>
                  <a:pt x="4036742" y="1821275"/>
                  <a:pt x="4039561" y="1821275"/>
                </a:cubicBezTo>
                <a:close/>
                <a:moveTo>
                  <a:pt x="6688978" y="1820923"/>
                </a:moveTo>
                <a:cubicBezTo>
                  <a:pt x="6693442" y="1820923"/>
                  <a:pt x="6697202" y="1822744"/>
                  <a:pt x="6700256" y="1826385"/>
                </a:cubicBezTo>
                <a:cubicBezTo>
                  <a:pt x="6703310" y="1830027"/>
                  <a:pt x="6704837" y="1834315"/>
                  <a:pt x="6704837" y="1839249"/>
                </a:cubicBezTo>
                <a:cubicBezTo>
                  <a:pt x="6704837" y="1841833"/>
                  <a:pt x="6704250" y="1844535"/>
                  <a:pt x="6703075" y="1847355"/>
                </a:cubicBezTo>
                <a:cubicBezTo>
                  <a:pt x="6706130" y="1850409"/>
                  <a:pt x="6707657" y="1854286"/>
                  <a:pt x="6707657" y="1858985"/>
                </a:cubicBezTo>
                <a:cubicBezTo>
                  <a:pt x="6707657" y="1862274"/>
                  <a:pt x="6707422" y="1864976"/>
                  <a:pt x="6706952" y="1867090"/>
                </a:cubicBezTo>
                <a:cubicBezTo>
                  <a:pt x="6708832" y="1860277"/>
                  <a:pt x="6711533" y="1856283"/>
                  <a:pt x="6715057" y="1855108"/>
                </a:cubicBezTo>
                <a:cubicBezTo>
                  <a:pt x="6715057" y="1850644"/>
                  <a:pt x="6716467" y="1846532"/>
                  <a:pt x="6719287" y="1842773"/>
                </a:cubicBezTo>
                <a:cubicBezTo>
                  <a:pt x="6722106" y="1839014"/>
                  <a:pt x="6725454" y="1836194"/>
                  <a:pt x="6729331" y="1834315"/>
                </a:cubicBezTo>
                <a:cubicBezTo>
                  <a:pt x="6733208" y="1832435"/>
                  <a:pt x="6736438" y="1831848"/>
                  <a:pt x="6739022" y="1832553"/>
                </a:cubicBezTo>
                <a:cubicBezTo>
                  <a:pt x="6744896" y="1826209"/>
                  <a:pt x="6751240" y="1823037"/>
                  <a:pt x="6758054" y="1823037"/>
                </a:cubicBezTo>
                <a:cubicBezTo>
                  <a:pt x="6761108" y="1823037"/>
                  <a:pt x="6763810" y="1823625"/>
                  <a:pt x="6766159" y="1824799"/>
                </a:cubicBezTo>
                <a:cubicBezTo>
                  <a:pt x="6768274" y="1823155"/>
                  <a:pt x="6771446" y="1822332"/>
                  <a:pt x="6775675" y="1822332"/>
                </a:cubicBezTo>
                <a:cubicBezTo>
                  <a:pt x="6779199" y="1822332"/>
                  <a:pt x="6782488" y="1822979"/>
                  <a:pt x="6785543" y="1824271"/>
                </a:cubicBezTo>
                <a:cubicBezTo>
                  <a:pt x="6788597" y="1825563"/>
                  <a:pt x="6790594" y="1827501"/>
                  <a:pt x="6791534" y="1830086"/>
                </a:cubicBezTo>
                <a:cubicBezTo>
                  <a:pt x="6799992" y="1830556"/>
                  <a:pt x="6805983" y="1834080"/>
                  <a:pt x="6809507" y="1840658"/>
                </a:cubicBezTo>
                <a:cubicBezTo>
                  <a:pt x="6812562" y="1840893"/>
                  <a:pt x="6815558" y="1842656"/>
                  <a:pt x="6818494" y="1845945"/>
                </a:cubicBezTo>
                <a:cubicBezTo>
                  <a:pt x="6821431" y="1849234"/>
                  <a:pt x="6822900" y="1852993"/>
                  <a:pt x="6822900" y="1857222"/>
                </a:cubicBezTo>
                <a:cubicBezTo>
                  <a:pt x="6822900" y="1859102"/>
                  <a:pt x="6822313" y="1861452"/>
                  <a:pt x="6821138" y="1864271"/>
                </a:cubicBezTo>
                <a:cubicBezTo>
                  <a:pt x="6826541" y="1866386"/>
                  <a:pt x="6829244" y="1870497"/>
                  <a:pt x="6829244" y="1876606"/>
                </a:cubicBezTo>
                <a:cubicBezTo>
                  <a:pt x="6829244" y="1878720"/>
                  <a:pt x="6829126" y="1880248"/>
                  <a:pt x="6828891" y="1881187"/>
                </a:cubicBezTo>
                <a:cubicBezTo>
                  <a:pt x="6831945" y="1882832"/>
                  <a:pt x="6834119" y="1884535"/>
                  <a:pt x="6835411" y="1886298"/>
                </a:cubicBezTo>
                <a:cubicBezTo>
                  <a:pt x="6836703" y="1888060"/>
                  <a:pt x="6837349" y="1890233"/>
                  <a:pt x="6837349" y="1892817"/>
                </a:cubicBezTo>
                <a:cubicBezTo>
                  <a:pt x="6837349" y="1895637"/>
                  <a:pt x="6836644" y="1899396"/>
                  <a:pt x="6835234" y="1904095"/>
                </a:cubicBezTo>
                <a:cubicBezTo>
                  <a:pt x="6838054" y="1906210"/>
                  <a:pt x="6839464" y="1909734"/>
                  <a:pt x="6839464" y="1914668"/>
                </a:cubicBezTo>
                <a:cubicBezTo>
                  <a:pt x="6839464" y="1919837"/>
                  <a:pt x="6838171" y="1923713"/>
                  <a:pt x="6835587" y="1926298"/>
                </a:cubicBezTo>
                <a:cubicBezTo>
                  <a:pt x="6837702" y="1929822"/>
                  <a:pt x="6838759" y="1934169"/>
                  <a:pt x="6838759" y="1939337"/>
                </a:cubicBezTo>
                <a:cubicBezTo>
                  <a:pt x="6838759" y="1944506"/>
                  <a:pt x="6837584" y="1948618"/>
                  <a:pt x="6835234" y="1951672"/>
                </a:cubicBezTo>
                <a:cubicBezTo>
                  <a:pt x="6836644" y="1958721"/>
                  <a:pt x="6837349" y="1963655"/>
                  <a:pt x="6837349" y="1966474"/>
                </a:cubicBezTo>
                <a:cubicBezTo>
                  <a:pt x="6837349" y="1971408"/>
                  <a:pt x="6836292" y="1974815"/>
                  <a:pt x="6834178" y="1976694"/>
                </a:cubicBezTo>
                <a:cubicBezTo>
                  <a:pt x="6836057" y="1980924"/>
                  <a:pt x="6836997" y="1985035"/>
                  <a:pt x="6836997" y="1989030"/>
                </a:cubicBezTo>
                <a:cubicBezTo>
                  <a:pt x="6836997" y="1994433"/>
                  <a:pt x="6835705" y="1998427"/>
                  <a:pt x="6833120" y="2001012"/>
                </a:cubicBezTo>
                <a:cubicBezTo>
                  <a:pt x="6833355" y="2004771"/>
                  <a:pt x="6831769" y="2007825"/>
                  <a:pt x="6828362" y="2010175"/>
                </a:cubicBezTo>
                <a:cubicBezTo>
                  <a:pt x="6824955" y="2012524"/>
                  <a:pt x="6821138" y="2013699"/>
                  <a:pt x="6816908" y="2013699"/>
                </a:cubicBezTo>
                <a:cubicBezTo>
                  <a:pt x="6813619" y="2013699"/>
                  <a:pt x="6810800" y="2012877"/>
                  <a:pt x="6808450" y="2011232"/>
                </a:cubicBezTo>
                <a:cubicBezTo>
                  <a:pt x="6806101" y="2009588"/>
                  <a:pt x="6804926" y="2007238"/>
                  <a:pt x="6804926" y="2004184"/>
                </a:cubicBezTo>
                <a:cubicBezTo>
                  <a:pt x="6803046" y="1999720"/>
                  <a:pt x="6802107" y="1994668"/>
                  <a:pt x="6802107" y="1989030"/>
                </a:cubicBezTo>
                <a:cubicBezTo>
                  <a:pt x="6802107" y="1980336"/>
                  <a:pt x="6804221" y="1973993"/>
                  <a:pt x="6808450" y="1969999"/>
                </a:cubicBezTo>
                <a:cubicBezTo>
                  <a:pt x="6806806" y="1967884"/>
                  <a:pt x="6805337" y="1964418"/>
                  <a:pt x="6804045" y="1959602"/>
                </a:cubicBezTo>
                <a:cubicBezTo>
                  <a:pt x="6802753" y="1954786"/>
                  <a:pt x="6802107" y="1950263"/>
                  <a:pt x="6802107" y="1946034"/>
                </a:cubicBezTo>
                <a:cubicBezTo>
                  <a:pt x="6802107" y="1940160"/>
                  <a:pt x="6803281" y="1936518"/>
                  <a:pt x="6805631" y="1935108"/>
                </a:cubicBezTo>
                <a:cubicBezTo>
                  <a:pt x="6803751" y="1931584"/>
                  <a:pt x="6802811" y="1927942"/>
                  <a:pt x="6802811" y="1924183"/>
                </a:cubicBezTo>
                <a:cubicBezTo>
                  <a:pt x="6802811" y="1919954"/>
                  <a:pt x="6804104" y="1914785"/>
                  <a:pt x="6806688" y="1908677"/>
                </a:cubicBezTo>
                <a:cubicBezTo>
                  <a:pt x="6804573" y="1907032"/>
                  <a:pt x="6802811" y="1904565"/>
                  <a:pt x="6801402" y="1901276"/>
                </a:cubicBezTo>
                <a:cubicBezTo>
                  <a:pt x="6799992" y="1897986"/>
                  <a:pt x="6799287" y="1894814"/>
                  <a:pt x="6799287" y="1891760"/>
                </a:cubicBezTo>
                <a:cubicBezTo>
                  <a:pt x="6799287" y="1890820"/>
                  <a:pt x="6799522" y="1889411"/>
                  <a:pt x="6799992" y="1887531"/>
                </a:cubicBezTo>
                <a:cubicBezTo>
                  <a:pt x="6797408" y="1885416"/>
                  <a:pt x="6795117" y="1882010"/>
                  <a:pt x="6793120" y="1877311"/>
                </a:cubicBezTo>
                <a:cubicBezTo>
                  <a:pt x="6791123" y="1872612"/>
                  <a:pt x="6790242" y="1868383"/>
                  <a:pt x="6790477" y="1864623"/>
                </a:cubicBezTo>
                <a:cubicBezTo>
                  <a:pt x="6788362" y="1864388"/>
                  <a:pt x="6786247" y="1863684"/>
                  <a:pt x="6784133" y="1862509"/>
                </a:cubicBezTo>
                <a:cubicBezTo>
                  <a:pt x="6782018" y="1861334"/>
                  <a:pt x="6780374" y="1859689"/>
                  <a:pt x="6779199" y="1857575"/>
                </a:cubicBezTo>
                <a:lnTo>
                  <a:pt x="6775322" y="1857575"/>
                </a:lnTo>
                <a:cubicBezTo>
                  <a:pt x="6771328" y="1857575"/>
                  <a:pt x="6768509" y="1856753"/>
                  <a:pt x="6766864" y="1855108"/>
                </a:cubicBezTo>
                <a:cubicBezTo>
                  <a:pt x="6764985" y="1857457"/>
                  <a:pt x="6761871" y="1859513"/>
                  <a:pt x="6757525" y="1861275"/>
                </a:cubicBezTo>
                <a:cubicBezTo>
                  <a:pt x="6753178" y="1863037"/>
                  <a:pt x="6749361" y="1863566"/>
                  <a:pt x="6746071" y="1862861"/>
                </a:cubicBezTo>
                <a:lnTo>
                  <a:pt x="6745718" y="1862861"/>
                </a:lnTo>
                <a:cubicBezTo>
                  <a:pt x="6746189" y="1865446"/>
                  <a:pt x="6745425" y="1867736"/>
                  <a:pt x="6743428" y="1869734"/>
                </a:cubicBezTo>
                <a:cubicBezTo>
                  <a:pt x="6741431" y="1871731"/>
                  <a:pt x="6739022" y="1872847"/>
                  <a:pt x="6736203" y="1873082"/>
                </a:cubicBezTo>
                <a:cubicBezTo>
                  <a:pt x="6734559" y="1877781"/>
                  <a:pt x="6730212" y="1880600"/>
                  <a:pt x="6723163" y="1881540"/>
                </a:cubicBezTo>
                <a:cubicBezTo>
                  <a:pt x="6723398" y="1885534"/>
                  <a:pt x="6722576" y="1888882"/>
                  <a:pt x="6720697" y="1891584"/>
                </a:cubicBezTo>
                <a:cubicBezTo>
                  <a:pt x="6718817" y="1894286"/>
                  <a:pt x="6716702" y="1895872"/>
                  <a:pt x="6714353" y="1896342"/>
                </a:cubicBezTo>
                <a:cubicBezTo>
                  <a:pt x="6714353" y="1902450"/>
                  <a:pt x="6713060" y="1908794"/>
                  <a:pt x="6710476" y="1915373"/>
                </a:cubicBezTo>
                <a:cubicBezTo>
                  <a:pt x="6710946" y="1917252"/>
                  <a:pt x="6711181" y="1918897"/>
                  <a:pt x="6711181" y="1920307"/>
                </a:cubicBezTo>
                <a:cubicBezTo>
                  <a:pt x="6711181" y="1925006"/>
                  <a:pt x="6710241" y="1929235"/>
                  <a:pt x="6708361" y="1932994"/>
                </a:cubicBezTo>
                <a:cubicBezTo>
                  <a:pt x="6709536" y="1935343"/>
                  <a:pt x="6710123" y="1938045"/>
                  <a:pt x="6710123" y="1941100"/>
                </a:cubicBezTo>
                <a:cubicBezTo>
                  <a:pt x="6710123" y="1945094"/>
                  <a:pt x="6709419" y="1949205"/>
                  <a:pt x="6708009" y="1953435"/>
                </a:cubicBezTo>
                <a:cubicBezTo>
                  <a:pt x="6710123" y="1956254"/>
                  <a:pt x="6711181" y="1959426"/>
                  <a:pt x="6711181" y="1962950"/>
                </a:cubicBezTo>
                <a:cubicBezTo>
                  <a:pt x="6711181" y="1965065"/>
                  <a:pt x="6710594" y="1967532"/>
                  <a:pt x="6709419" y="1970351"/>
                </a:cubicBezTo>
                <a:cubicBezTo>
                  <a:pt x="6710123" y="1971761"/>
                  <a:pt x="6710476" y="1973993"/>
                  <a:pt x="6710476" y="1977047"/>
                </a:cubicBezTo>
                <a:cubicBezTo>
                  <a:pt x="6710476" y="1982216"/>
                  <a:pt x="6709419" y="1985975"/>
                  <a:pt x="6707304" y="1988325"/>
                </a:cubicBezTo>
                <a:cubicBezTo>
                  <a:pt x="6708244" y="1991614"/>
                  <a:pt x="6708714" y="1994198"/>
                  <a:pt x="6708714" y="1996078"/>
                </a:cubicBezTo>
                <a:cubicBezTo>
                  <a:pt x="6708714" y="1997958"/>
                  <a:pt x="6708361" y="1999602"/>
                  <a:pt x="6707657" y="2001012"/>
                </a:cubicBezTo>
                <a:cubicBezTo>
                  <a:pt x="6707657" y="2005006"/>
                  <a:pt x="6706130" y="2008119"/>
                  <a:pt x="6703075" y="2010351"/>
                </a:cubicBezTo>
                <a:cubicBezTo>
                  <a:pt x="6700021" y="2012583"/>
                  <a:pt x="6696379" y="2013699"/>
                  <a:pt x="6692150" y="2013699"/>
                </a:cubicBezTo>
                <a:cubicBezTo>
                  <a:pt x="6688156" y="2013699"/>
                  <a:pt x="6684690" y="2012583"/>
                  <a:pt x="6681754" y="2010351"/>
                </a:cubicBezTo>
                <a:cubicBezTo>
                  <a:pt x="6678817" y="2008119"/>
                  <a:pt x="6677466" y="2005006"/>
                  <a:pt x="6677700" y="2001012"/>
                </a:cubicBezTo>
                <a:cubicBezTo>
                  <a:pt x="6676996" y="1998897"/>
                  <a:pt x="6676644" y="1996665"/>
                  <a:pt x="6676644" y="1994316"/>
                </a:cubicBezTo>
                <a:cubicBezTo>
                  <a:pt x="6676644" y="1989382"/>
                  <a:pt x="6677466" y="1984683"/>
                  <a:pt x="6679110" y="1980219"/>
                </a:cubicBezTo>
                <a:cubicBezTo>
                  <a:pt x="6676996" y="1977399"/>
                  <a:pt x="6675938" y="1974345"/>
                  <a:pt x="6675938" y="1971056"/>
                </a:cubicBezTo>
                <a:cubicBezTo>
                  <a:pt x="6675938" y="1968941"/>
                  <a:pt x="6676526" y="1966474"/>
                  <a:pt x="6677700" y="1963655"/>
                </a:cubicBezTo>
                <a:cubicBezTo>
                  <a:pt x="6676056" y="1961070"/>
                  <a:pt x="6675234" y="1958134"/>
                  <a:pt x="6675234" y="1954844"/>
                </a:cubicBezTo>
                <a:cubicBezTo>
                  <a:pt x="6675234" y="1952495"/>
                  <a:pt x="6675703" y="1950380"/>
                  <a:pt x="6676644" y="1948501"/>
                </a:cubicBezTo>
                <a:cubicBezTo>
                  <a:pt x="6677583" y="1946621"/>
                  <a:pt x="6678758" y="1945094"/>
                  <a:pt x="6680168" y="1943919"/>
                </a:cubicBezTo>
                <a:cubicBezTo>
                  <a:pt x="6676878" y="1940160"/>
                  <a:pt x="6675234" y="1935813"/>
                  <a:pt x="6675234" y="1930879"/>
                </a:cubicBezTo>
                <a:cubicBezTo>
                  <a:pt x="6675234" y="1926180"/>
                  <a:pt x="6676761" y="1922186"/>
                  <a:pt x="6679815" y="1918897"/>
                </a:cubicBezTo>
                <a:cubicBezTo>
                  <a:pt x="6678875" y="1917722"/>
                  <a:pt x="6678053" y="1915960"/>
                  <a:pt x="6677348" y="1913611"/>
                </a:cubicBezTo>
                <a:cubicBezTo>
                  <a:pt x="6676644" y="1911261"/>
                  <a:pt x="6676291" y="1908911"/>
                  <a:pt x="6676291" y="1906562"/>
                </a:cubicBezTo>
                <a:cubicBezTo>
                  <a:pt x="6676291" y="1903508"/>
                  <a:pt x="6676996" y="1901276"/>
                  <a:pt x="6678406" y="1899866"/>
                </a:cubicBezTo>
                <a:cubicBezTo>
                  <a:pt x="6676526" y="1895637"/>
                  <a:pt x="6675586" y="1890820"/>
                  <a:pt x="6675586" y="1885416"/>
                </a:cubicBezTo>
                <a:cubicBezTo>
                  <a:pt x="6675586" y="1880718"/>
                  <a:pt x="6676291" y="1877546"/>
                  <a:pt x="6677700" y="1875901"/>
                </a:cubicBezTo>
                <a:cubicBezTo>
                  <a:pt x="6675586" y="1871202"/>
                  <a:pt x="6674529" y="1866738"/>
                  <a:pt x="6674529" y="1862509"/>
                </a:cubicBezTo>
                <a:cubicBezTo>
                  <a:pt x="6674529" y="1857810"/>
                  <a:pt x="6675586" y="1854403"/>
                  <a:pt x="6677700" y="1852289"/>
                </a:cubicBezTo>
                <a:cubicBezTo>
                  <a:pt x="6673941" y="1847824"/>
                  <a:pt x="6672062" y="1842891"/>
                  <a:pt x="6672062" y="1837487"/>
                </a:cubicBezTo>
                <a:cubicBezTo>
                  <a:pt x="6672062" y="1830908"/>
                  <a:pt x="6674881" y="1826092"/>
                  <a:pt x="6680520" y="1823037"/>
                </a:cubicBezTo>
                <a:cubicBezTo>
                  <a:pt x="6683340" y="1821628"/>
                  <a:pt x="6686159" y="1820923"/>
                  <a:pt x="6688978" y="1820923"/>
                </a:cubicBezTo>
                <a:close/>
                <a:moveTo>
                  <a:pt x="4660153" y="1820923"/>
                </a:moveTo>
                <a:cubicBezTo>
                  <a:pt x="4664617" y="1820923"/>
                  <a:pt x="4668377" y="1822744"/>
                  <a:pt x="4671431" y="1826385"/>
                </a:cubicBezTo>
                <a:cubicBezTo>
                  <a:pt x="4674485" y="1830027"/>
                  <a:pt x="4676012" y="1834315"/>
                  <a:pt x="4676012" y="1839249"/>
                </a:cubicBezTo>
                <a:cubicBezTo>
                  <a:pt x="4676012" y="1841833"/>
                  <a:pt x="4675425" y="1844535"/>
                  <a:pt x="4674250" y="1847355"/>
                </a:cubicBezTo>
                <a:cubicBezTo>
                  <a:pt x="4677305" y="1850409"/>
                  <a:pt x="4678832" y="1854286"/>
                  <a:pt x="4678832" y="1858985"/>
                </a:cubicBezTo>
                <a:cubicBezTo>
                  <a:pt x="4678832" y="1862274"/>
                  <a:pt x="4678597" y="1864976"/>
                  <a:pt x="4678127" y="1867090"/>
                </a:cubicBezTo>
                <a:cubicBezTo>
                  <a:pt x="4680006" y="1860277"/>
                  <a:pt x="4682709" y="1856283"/>
                  <a:pt x="4686233" y="1855108"/>
                </a:cubicBezTo>
                <a:cubicBezTo>
                  <a:pt x="4686233" y="1850644"/>
                  <a:pt x="4687642" y="1846532"/>
                  <a:pt x="4690462" y="1842773"/>
                </a:cubicBezTo>
                <a:cubicBezTo>
                  <a:pt x="4693281" y="1839014"/>
                  <a:pt x="4696629" y="1836194"/>
                  <a:pt x="4700506" y="1834315"/>
                </a:cubicBezTo>
                <a:cubicBezTo>
                  <a:pt x="4704383" y="1832435"/>
                  <a:pt x="4707613" y="1831848"/>
                  <a:pt x="4710198" y="1832553"/>
                </a:cubicBezTo>
                <a:cubicBezTo>
                  <a:pt x="4716071" y="1826209"/>
                  <a:pt x="4722415" y="1823037"/>
                  <a:pt x="4729228" y="1823037"/>
                </a:cubicBezTo>
                <a:cubicBezTo>
                  <a:pt x="4732283" y="1823037"/>
                  <a:pt x="4734985" y="1823625"/>
                  <a:pt x="4737334" y="1824799"/>
                </a:cubicBezTo>
                <a:cubicBezTo>
                  <a:pt x="4739449" y="1823155"/>
                  <a:pt x="4742621" y="1822332"/>
                  <a:pt x="4746850" y="1822332"/>
                </a:cubicBezTo>
                <a:cubicBezTo>
                  <a:pt x="4750374" y="1822332"/>
                  <a:pt x="4753663" y="1822979"/>
                  <a:pt x="4756718" y="1824271"/>
                </a:cubicBezTo>
                <a:cubicBezTo>
                  <a:pt x="4759772" y="1825563"/>
                  <a:pt x="4761769" y="1827501"/>
                  <a:pt x="4762709" y="1830086"/>
                </a:cubicBezTo>
                <a:cubicBezTo>
                  <a:pt x="4771167" y="1830556"/>
                  <a:pt x="4777158" y="1834080"/>
                  <a:pt x="4780682" y="1840658"/>
                </a:cubicBezTo>
                <a:cubicBezTo>
                  <a:pt x="4783737" y="1840893"/>
                  <a:pt x="4786732" y="1842656"/>
                  <a:pt x="4789669" y="1845945"/>
                </a:cubicBezTo>
                <a:cubicBezTo>
                  <a:pt x="4792606" y="1849234"/>
                  <a:pt x="4794075" y="1852993"/>
                  <a:pt x="4794075" y="1857222"/>
                </a:cubicBezTo>
                <a:cubicBezTo>
                  <a:pt x="4794075" y="1859102"/>
                  <a:pt x="4793488" y="1861452"/>
                  <a:pt x="4792313" y="1864271"/>
                </a:cubicBezTo>
                <a:cubicBezTo>
                  <a:pt x="4797716" y="1866386"/>
                  <a:pt x="4800419" y="1870497"/>
                  <a:pt x="4800419" y="1876606"/>
                </a:cubicBezTo>
                <a:cubicBezTo>
                  <a:pt x="4800419" y="1878720"/>
                  <a:pt x="4800301" y="1880248"/>
                  <a:pt x="4800066" y="1881187"/>
                </a:cubicBezTo>
                <a:cubicBezTo>
                  <a:pt x="4803120" y="1882832"/>
                  <a:pt x="4805294" y="1884535"/>
                  <a:pt x="4806586" y="1886298"/>
                </a:cubicBezTo>
                <a:cubicBezTo>
                  <a:pt x="4807878" y="1888060"/>
                  <a:pt x="4808524" y="1890233"/>
                  <a:pt x="4808524" y="1892817"/>
                </a:cubicBezTo>
                <a:cubicBezTo>
                  <a:pt x="4808524" y="1895637"/>
                  <a:pt x="4807819" y="1899396"/>
                  <a:pt x="4806409" y="1904095"/>
                </a:cubicBezTo>
                <a:cubicBezTo>
                  <a:pt x="4809229" y="1906210"/>
                  <a:pt x="4810639" y="1909734"/>
                  <a:pt x="4810639" y="1914668"/>
                </a:cubicBezTo>
                <a:cubicBezTo>
                  <a:pt x="4810639" y="1919837"/>
                  <a:pt x="4809346" y="1923713"/>
                  <a:pt x="4806762" y="1926298"/>
                </a:cubicBezTo>
                <a:cubicBezTo>
                  <a:pt x="4808877" y="1929822"/>
                  <a:pt x="4809934" y="1934169"/>
                  <a:pt x="4809934" y="1939337"/>
                </a:cubicBezTo>
                <a:cubicBezTo>
                  <a:pt x="4809934" y="1944506"/>
                  <a:pt x="4808759" y="1948618"/>
                  <a:pt x="4806409" y="1951672"/>
                </a:cubicBezTo>
                <a:cubicBezTo>
                  <a:pt x="4807819" y="1958721"/>
                  <a:pt x="4808524" y="1963655"/>
                  <a:pt x="4808524" y="1966474"/>
                </a:cubicBezTo>
                <a:cubicBezTo>
                  <a:pt x="4808524" y="1971408"/>
                  <a:pt x="4807467" y="1974815"/>
                  <a:pt x="4805353" y="1976694"/>
                </a:cubicBezTo>
                <a:cubicBezTo>
                  <a:pt x="4807232" y="1980924"/>
                  <a:pt x="4808172" y="1985035"/>
                  <a:pt x="4808172" y="1989030"/>
                </a:cubicBezTo>
                <a:cubicBezTo>
                  <a:pt x="4808172" y="1994433"/>
                  <a:pt x="4806880" y="1998427"/>
                  <a:pt x="4804295" y="2001012"/>
                </a:cubicBezTo>
                <a:cubicBezTo>
                  <a:pt x="4804530" y="2004771"/>
                  <a:pt x="4802944" y="2007825"/>
                  <a:pt x="4799537" y="2010175"/>
                </a:cubicBezTo>
                <a:cubicBezTo>
                  <a:pt x="4796130" y="2012524"/>
                  <a:pt x="4792313" y="2013699"/>
                  <a:pt x="4788084" y="2013699"/>
                </a:cubicBezTo>
                <a:cubicBezTo>
                  <a:pt x="4784794" y="2013699"/>
                  <a:pt x="4781975" y="2012877"/>
                  <a:pt x="4779625" y="2011232"/>
                </a:cubicBezTo>
                <a:cubicBezTo>
                  <a:pt x="4777276" y="2009588"/>
                  <a:pt x="4776101" y="2007238"/>
                  <a:pt x="4776101" y="2004184"/>
                </a:cubicBezTo>
                <a:cubicBezTo>
                  <a:pt x="4774222" y="1999720"/>
                  <a:pt x="4773281" y="1994668"/>
                  <a:pt x="4773281" y="1989030"/>
                </a:cubicBezTo>
                <a:cubicBezTo>
                  <a:pt x="4773281" y="1980336"/>
                  <a:pt x="4775396" y="1973993"/>
                  <a:pt x="4779625" y="1969999"/>
                </a:cubicBezTo>
                <a:cubicBezTo>
                  <a:pt x="4777981" y="1967884"/>
                  <a:pt x="4776512" y="1964418"/>
                  <a:pt x="4775220" y="1959602"/>
                </a:cubicBezTo>
                <a:cubicBezTo>
                  <a:pt x="4773928" y="1954786"/>
                  <a:pt x="4773281" y="1950263"/>
                  <a:pt x="4773281" y="1946034"/>
                </a:cubicBezTo>
                <a:cubicBezTo>
                  <a:pt x="4773281" y="1940160"/>
                  <a:pt x="4774456" y="1936518"/>
                  <a:pt x="4776806" y="1935108"/>
                </a:cubicBezTo>
                <a:cubicBezTo>
                  <a:pt x="4774926" y="1931584"/>
                  <a:pt x="4773986" y="1927942"/>
                  <a:pt x="4773986" y="1924183"/>
                </a:cubicBezTo>
                <a:cubicBezTo>
                  <a:pt x="4773986" y="1919954"/>
                  <a:pt x="4775279" y="1914785"/>
                  <a:pt x="4777863" y="1908677"/>
                </a:cubicBezTo>
                <a:cubicBezTo>
                  <a:pt x="4775748" y="1907032"/>
                  <a:pt x="4773986" y="1904565"/>
                  <a:pt x="4772577" y="1901276"/>
                </a:cubicBezTo>
                <a:cubicBezTo>
                  <a:pt x="4771167" y="1897986"/>
                  <a:pt x="4770462" y="1894814"/>
                  <a:pt x="4770462" y="1891760"/>
                </a:cubicBezTo>
                <a:cubicBezTo>
                  <a:pt x="4770462" y="1890820"/>
                  <a:pt x="4770697" y="1889411"/>
                  <a:pt x="4771167" y="1887531"/>
                </a:cubicBezTo>
                <a:cubicBezTo>
                  <a:pt x="4768583" y="1885416"/>
                  <a:pt x="4766292" y="1882010"/>
                  <a:pt x="4764295" y="1877311"/>
                </a:cubicBezTo>
                <a:cubicBezTo>
                  <a:pt x="4762298" y="1872612"/>
                  <a:pt x="4761417" y="1868383"/>
                  <a:pt x="4761652" y="1864623"/>
                </a:cubicBezTo>
                <a:cubicBezTo>
                  <a:pt x="4759537" y="1864388"/>
                  <a:pt x="4757423" y="1863684"/>
                  <a:pt x="4755308" y="1862509"/>
                </a:cubicBezTo>
                <a:cubicBezTo>
                  <a:pt x="4753193" y="1861334"/>
                  <a:pt x="4751549" y="1859689"/>
                  <a:pt x="4750374" y="1857575"/>
                </a:cubicBezTo>
                <a:lnTo>
                  <a:pt x="4746497" y="1857575"/>
                </a:lnTo>
                <a:cubicBezTo>
                  <a:pt x="4742503" y="1857575"/>
                  <a:pt x="4739684" y="1856753"/>
                  <a:pt x="4738039" y="1855108"/>
                </a:cubicBezTo>
                <a:cubicBezTo>
                  <a:pt x="4736160" y="1857457"/>
                  <a:pt x="4733046" y="1859513"/>
                  <a:pt x="4728700" y="1861275"/>
                </a:cubicBezTo>
                <a:cubicBezTo>
                  <a:pt x="4724353" y="1863037"/>
                  <a:pt x="4720535" y="1863566"/>
                  <a:pt x="4717246" y="1862861"/>
                </a:cubicBezTo>
                <a:lnTo>
                  <a:pt x="4716894" y="1862861"/>
                </a:lnTo>
                <a:cubicBezTo>
                  <a:pt x="4717364" y="1865446"/>
                  <a:pt x="4716600" y="1867736"/>
                  <a:pt x="4714603" y="1869734"/>
                </a:cubicBezTo>
                <a:cubicBezTo>
                  <a:pt x="4712606" y="1871731"/>
                  <a:pt x="4710198" y="1872847"/>
                  <a:pt x="4707378" y="1873082"/>
                </a:cubicBezTo>
                <a:cubicBezTo>
                  <a:pt x="4705734" y="1877781"/>
                  <a:pt x="4701387" y="1880600"/>
                  <a:pt x="4694338" y="1881540"/>
                </a:cubicBezTo>
                <a:cubicBezTo>
                  <a:pt x="4694574" y="1885534"/>
                  <a:pt x="4693751" y="1888882"/>
                  <a:pt x="4691871" y="1891584"/>
                </a:cubicBezTo>
                <a:cubicBezTo>
                  <a:pt x="4689992" y="1894286"/>
                  <a:pt x="4687877" y="1895872"/>
                  <a:pt x="4685528" y="1896342"/>
                </a:cubicBezTo>
                <a:cubicBezTo>
                  <a:pt x="4685528" y="1902450"/>
                  <a:pt x="4684235" y="1908794"/>
                  <a:pt x="4681651" y="1915373"/>
                </a:cubicBezTo>
                <a:cubicBezTo>
                  <a:pt x="4682121" y="1917252"/>
                  <a:pt x="4682356" y="1918897"/>
                  <a:pt x="4682356" y="1920307"/>
                </a:cubicBezTo>
                <a:cubicBezTo>
                  <a:pt x="4682356" y="1925006"/>
                  <a:pt x="4681416" y="1929235"/>
                  <a:pt x="4679537" y="1932994"/>
                </a:cubicBezTo>
                <a:cubicBezTo>
                  <a:pt x="4680711" y="1935343"/>
                  <a:pt x="4681299" y="1938045"/>
                  <a:pt x="4681299" y="1941100"/>
                </a:cubicBezTo>
                <a:cubicBezTo>
                  <a:pt x="4681299" y="1945094"/>
                  <a:pt x="4680594" y="1949205"/>
                  <a:pt x="4679184" y="1953435"/>
                </a:cubicBezTo>
                <a:cubicBezTo>
                  <a:pt x="4681299" y="1956254"/>
                  <a:pt x="4682356" y="1959426"/>
                  <a:pt x="4682356" y="1962950"/>
                </a:cubicBezTo>
                <a:cubicBezTo>
                  <a:pt x="4682356" y="1965065"/>
                  <a:pt x="4681768" y="1967532"/>
                  <a:pt x="4680594" y="1970351"/>
                </a:cubicBezTo>
                <a:cubicBezTo>
                  <a:pt x="4681299" y="1971761"/>
                  <a:pt x="4681651" y="1973993"/>
                  <a:pt x="4681651" y="1977047"/>
                </a:cubicBezTo>
                <a:cubicBezTo>
                  <a:pt x="4681651" y="1982216"/>
                  <a:pt x="4680594" y="1985975"/>
                  <a:pt x="4678479" y="1988325"/>
                </a:cubicBezTo>
                <a:cubicBezTo>
                  <a:pt x="4679419" y="1991614"/>
                  <a:pt x="4679889" y="1994198"/>
                  <a:pt x="4679889" y="1996078"/>
                </a:cubicBezTo>
                <a:cubicBezTo>
                  <a:pt x="4679889" y="1997958"/>
                  <a:pt x="4679537" y="1999602"/>
                  <a:pt x="4678832" y="2001012"/>
                </a:cubicBezTo>
                <a:cubicBezTo>
                  <a:pt x="4678832" y="2005006"/>
                  <a:pt x="4677305" y="2008119"/>
                  <a:pt x="4674250" y="2010351"/>
                </a:cubicBezTo>
                <a:cubicBezTo>
                  <a:pt x="4671196" y="2012583"/>
                  <a:pt x="4667554" y="2013699"/>
                  <a:pt x="4663325" y="2013699"/>
                </a:cubicBezTo>
                <a:cubicBezTo>
                  <a:pt x="4659331" y="2013699"/>
                  <a:pt x="4655865" y="2012583"/>
                  <a:pt x="4652928" y="2010351"/>
                </a:cubicBezTo>
                <a:cubicBezTo>
                  <a:pt x="4649992" y="2008119"/>
                  <a:pt x="4648641" y="2005006"/>
                  <a:pt x="4648876" y="2001012"/>
                </a:cubicBezTo>
                <a:cubicBezTo>
                  <a:pt x="4648171" y="1998897"/>
                  <a:pt x="4647818" y="1996665"/>
                  <a:pt x="4647818" y="1994316"/>
                </a:cubicBezTo>
                <a:cubicBezTo>
                  <a:pt x="4647818" y="1989382"/>
                  <a:pt x="4648641" y="1984683"/>
                  <a:pt x="4650285" y="1980219"/>
                </a:cubicBezTo>
                <a:cubicBezTo>
                  <a:pt x="4648171" y="1977399"/>
                  <a:pt x="4647114" y="1974345"/>
                  <a:pt x="4647114" y="1971056"/>
                </a:cubicBezTo>
                <a:cubicBezTo>
                  <a:pt x="4647114" y="1968941"/>
                  <a:pt x="4647701" y="1966474"/>
                  <a:pt x="4648876" y="1963655"/>
                </a:cubicBezTo>
                <a:cubicBezTo>
                  <a:pt x="4647231" y="1961070"/>
                  <a:pt x="4646409" y="1958134"/>
                  <a:pt x="4646409" y="1954844"/>
                </a:cubicBezTo>
                <a:cubicBezTo>
                  <a:pt x="4646409" y="1952495"/>
                  <a:pt x="4646878" y="1950380"/>
                  <a:pt x="4647818" y="1948501"/>
                </a:cubicBezTo>
                <a:cubicBezTo>
                  <a:pt x="4648758" y="1946621"/>
                  <a:pt x="4649933" y="1945094"/>
                  <a:pt x="4651343" y="1943919"/>
                </a:cubicBezTo>
                <a:cubicBezTo>
                  <a:pt x="4648053" y="1940160"/>
                  <a:pt x="4646409" y="1935813"/>
                  <a:pt x="4646409" y="1930879"/>
                </a:cubicBezTo>
                <a:cubicBezTo>
                  <a:pt x="4646409" y="1926180"/>
                  <a:pt x="4647936" y="1922186"/>
                  <a:pt x="4650990" y="1918897"/>
                </a:cubicBezTo>
                <a:cubicBezTo>
                  <a:pt x="4650050" y="1917722"/>
                  <a:pt x="4649228" y="1915960"/>
                  <a:pt x="4648523" y="1913610"/>
                </a:cubicBezTo>
                <a:cubicBezTo>
                  <a:pt x="4647818" y="1911261"/>
                  <a:pt x="4647466" y="1908911"/>
                  <a:pt x="4647466" y="1906562"/>
                </a:cubicBezTo>
                <a:cubicBezTo>
                  <a:pt x="4647466" y="1903508"/>
                  <a:pt x="4648171" y="1901276"/>
                  <a:pt x="4649580" y="1899866"/>
                </a:cubicBezTo>
                <a:cubicBezTo>
                  <a:pt x="4647701" y="1895637"/>
                  <a:pt x="4646761" y="1890820"/>
                  <a:pt x="4646761" y="1885416"/>
                </a:cubicBezTo>
                <a:cubicBezTo>
                  <a:pt x="4646761" y="1880718"/>
                  <a:pt x="4647466" y="1877546"/>
                  <a:pt x="4648876" y="1875901"/>
                </a:cubicBezTo>
                <a:cubicBezTo>
                  <a:pt x="4646761" y="1871202"/>
                  <a:pt x="4645704" y="1866738"/>
                  <a:pt x="4645704" y="1862509"/>
                </a:cubicBezTo>
                <a:cubicBezTo>
                  <a:pt x="4645704" y="1857810"/>
                  <a:pt x="4646761" y="1854403"/>
                  <a:pt x="4648876" y="1852289"/>
                </a:cubicBezTo>
                <a:cubicBezTo>
                  <a:pt x="4645116" y="1847824"/>
                  <a:pt x="4643237" y="1842891"/>
                  <a:pt x="4643237" y="1837487"/>
                </a:cubicBezTo>
                <a:cubicBezTo>
                  <a:pt x="4643237" y="1830908"/>
                  <a:pt x="4646056" y="1826092"/>
                  <a:pt x="4651695" y="1823037"/>
                </a:cubicBezTo>
                <a:cubicBezTo>
                  <a:pt x="4654514" y="1821628"/>
                  <a:pt x="4657334" y="1820923"/>
                  <a:pt x="4660153" y="1820923"/>
                </a:cubicBezTo>
                <a:close/>
                <a:moveTo>
                  <a:pt x="2307479" y="1820923"/>
                </a:moveTo>
                <a:cubicBezTo>
                  <a:pt x="2311943" y="1820923"/>
                  <a:pt x="2315702" y="1822744"/>
                  <a:pt x="2318757" y="1826385"/>
                </a:cubicBezTo>
                <a:cubicBezTo>
                  <a:pt x="2321811" y="1830027"/>
                  <a:pt x="2323338" y="1834315"/>
                  <a:pt x="2323338" y="1839249"/>
                </a:cubicBezTo>
                <a:cubicBezTo>
                  <a:pt x="2323338" y="1841833"/>
                  <a:pt x="2322751" y="1844535"/>
                  <a:pt x="2321576" y="1847355"/>
                </a:cubicBezTo>
                <a:cubicBezTo>
                  <a:pt x="2324631" y="1850409"/>
                  <a:pt x="2326158" y="1854286"/>
                  <a:pt x="2326158" y="1858985"/>
                </a:cubicBezTo>
                <a:cubicBezTo>
                  <a:pt x="2326158" y="1862274"/>
                  <a:pt x="2325923" y="1864976"/>
                  <a:pt x="2325453" y="1867090"/>
                </a:cubicBezTo>
                <a:cubicBezTo>
                  <a:pt x="2327332" y="1860277"/>
                  <a:pt x="2330034" y="1856283"/>
                  <a:pt x="2333558" y="1855108"/>
                </a:cubicBezTo>
                <a:cubicBezTo>
                  <a:pt x="2333558" y="1850644"/>
                  <a:pt x="2334968" y="1846532"/>
                  <a:pt x="2337788" y="1842773"/>
                </a:cubicBezTo>
                <a:cubicBezTo>
                  <a:pt x="2340607" y="1839014"/>
                  <a:pt x="2343955" y="1836194"/>
                  <a:pt x="2347832" y="1834315"/>
                </a:cubicBezTo>
                <a:cubicBezTo>
                  <a:pt x="2351708" y="1832435"/>
                  <a:pt x="2354939" y="1831848"/>
                  <a:pt x="2357523" y="1832553"/>
                </a:cubicBezTo>
                <a:cubicBezTo>
                  <a:pt x="2363397" y="1826209"/>
                  <a:pt x="2369741" y="1823037"/>
                  <a:pt x="2376554" y="1823037"/>
                </a:cubicBezTo>
                <a:cubicBezTo>
                  <a:pt x="2379609" y="1823037"/>
                  <a:pt x="2382311" y="1823625"/>
                  <a:pt x="2384660" y="1824799"/>
                </a:cubicBezTo>
                <a:cubicBezTo>
                  <a:pt x="2386774" y="1823155"/>
                  <a:pt x="2389946" y="1822332"/>
                  <a:pt x="2394176" y="1822332"/>
                </a:cubicBezTo>
                <a:cubicBezTo>
                  <a:pt x="2397700" y="1822332"/>
                  <a:pt x="2400989" y="1822979"/>
                  <a:pt x="2404044" y="1824271"/>
                </a:cubicBezTo>
                <a:cubicBezTo>
                  <a:pt x="2407097" y="1825563"/>
                  <a:pt x="2409095" y="1827501"/>
                  <a:pt x="2410035" y="1830086"/>
                </a:cubicBezTo>
                <a:cubicBezTo>
                  <a:pt x="2418493" y="1830556"/>
                  <a:pt x="2424484" y="1834080"/>
                  <a:pt x="2428008" y="1840658"/>
                </a:cubicBezTo>
                <a:cubicBezTo>
                  <a:pt x="2431063" y="1840893"/>
                  <a:pt x="2434058" y="1842656"/>
                  <a:pt x="2436996" y="1845945"/>
                </a:cubicBezTo>
                <a:cubicBezTo>
                  <a:pt x="2439932" y="1849234"/>
                  <a:pt x="2441401" y="1852993"/>
                  <a:pt x="2441401" y="1857222"/>
                </a:cubicBezTo>
                <a:cubicBezTo>
                  <a:pt x="2441401" y="1859102"/>
                  <a:pt x="2440813" y="1861452"/>
                  <a:pt x="2439639" y="1864271"/>
                </a:cubicBezTo>
                <a:cubicBezTo>
                  <a:pt x="2445042" y="1866386"/>
                  <a:pt x="2447744" y="1870497"/>
                  <a:pt x="2447744" y="1876606"/>
                </a:cubicBezTo>
                <a:cubicBezTo>
                  <a:pt x="2447744" y="1878720"/>
                  <a:pt x="2447627" y="1880248"/>
                  <a:pt x="2447392" y="1881187"/>
                </a:cubicBezTo>
                <a:cubicBezTo>
                  <a:pt x="2450446" y="1882832"/>
                  <a:pt x="2452620" y="1884535"/>
                  <a:pt x="2453912" y="1886298"/>
                </a:cubicBezTo>
                <a:cubicBezTo>
                  <a:pt x="2455204" y="1888060"/>
                  <a:pt x="2455850" y="1890233"/>
                  <a:pt x="2455850" y="1892817"/>
                </a:cubicBezTo>
                <a:cubicBezTo>
                  <a:pt x="2455850" y="1895637"/>
                  <a:pt x="2455145" y="1899396"/>
                  <a:pt x="2453736" y="1904095"/>
                </a:cubicBezTo>
                <a:cubicBezTo>
                  <a:pt x="2456555" y="1906210"/>
                  <a:pt x="2457965" y="1909734"/>
                  <a:pt x="2457965" y="1914668"/>
                </a:cubicBezTo>
                <a:cubicBezTo>
                  <a:pt x="2457965" y="1919837"/>
                  <a:pt x="2456672" y="1923713"/>
                  <a:pt x="2454088" y="1926298"/>
                </a:cubicBezTo>
                <a:cubicBezTo>
                  <a:pt x="2456202" y="1929822"/>
                  <a:pt x="2457260" y="1934169"/>
                  <a:pt x="2457260" y="1939337"/>
                </a:cubicBezTo>
                <a:cubicBezTo>
                  <a:pt x="2457260" y="1944506"/>
                  <a:pt x="2456085" y="1948618"/>
                  <a:pt x="2453736" y="1951672"/>
                </a:cubicBezTo>
                <a:cubicBezTo>
                  <a:pt x="2455145" y="1958721"/>
                  <a:pt x="2455850" y="1963655"/>
                  <a:pt x="2455850" y="1966474"/>
                </a:cubicBezTo>
                <a:cubicBezTo>
                  <a:pt x="2455850" y="1971408"/>
                  <a:pt x="2454793" y="1974815"/>
                  <a:pt x="2452678" y="1976694"/>
                </a:cubicBezTo>
                <a:cubicBezTo>
                  <a:pt x="2454558" y="1980924"/>
                  <a:pt x="2455498" y="1985035"/>
                  <a:pt x="2455498" y="1989030"/>
                </a:cubicBezTo>
                <a:cubicBezTo>
                  <a:pt x="2455498" y="1994433"/>
                  <a:pt x="2454205" y="1998427"/>
                  <a:pt x="2451621" y="2001012"/>
                </a:cubicBezTo>
                <a:cubicBezTo>
                  <a:pt x="2451856" y="2004771"/>
                  <a:pt x="2450270" y="2007825"/>
                  <a:pt x="2446863" y="2010175"/>
                </a:cubicBezTo>
                <a:cubicBezTo>
                  <a:pt x="2443457" y="2012524"/>
                  <a:pt x="2439639" y="2013699"/>
                  <a:pt x="2435409" y="2013699"/>
                </a:cubicBezTo>
                <a:cubicBezTo>
                  <a:pt x="2432120" y="2013699"/>
                  <a:pt x="2429300" y="2012877"/>
                  <a:pt x="2426951" y="2011232"/>
                </a:cubicBezTo>
                <a:cubicBezTo>
                  <a:pt x="2424601" y="2009588"/>
                  <a:pt x="2423427" y="2007238"/>
                  <a:pt x="2423427" y="2004184"/>
                </a:cubicBezTo>
                <a:cubicBezTo>
                  <a:pt x="2421547" y="1999720"/>
                  <a:pt x="2420608" y="1994668"/>
                  <a:pt x="2420608" y="1989030"/>
                </a:cubicBezTo>
                <a:cubicBezTo>
                  <a:pt x="2420608" y="1980336"/>
                  <a:pt x="2422722" y="1973993"/>
                  <a:pt x="2426951" y="1969999"/>
                </a:cubicBezTo>
                <a:cubicBezTo>
                  <a:pt x="2425307" y="1967884"/>
                  <a:pt x="2423838" y="1964418"/>
                  <a:pt x="2422546" y="1959602"/>
                </a:cubicBezTo>
                <a:cubicBezTo>
                  <a:pt x="2421254" y="1954786"/>
                  <a:pt x="2420608" y="1950263"/>
                  <a:pt x="2420608" y="1946034"/>
                </a:cubicBezTo>
                <a:cubicBezTo>
                  <a:pt x="2420608" y="1940160"/>
                  <a:pt x="2421782" y="1936518"/>
                  <a:pt x="2424132" y="1935108"/>
                </a:cubicBezTo>
                <a:cubicBezTo>
                  <a:pt x="2422252" y="1931584"/>
                  <a:pt x="2421313" y="1927942"/>
                  <a:pt x="2421313" y="1924183"/>
                </a:cubicBezTo>
                <a:cubicBezTo>
                  <a:pt x="2421313" y="1919954"/>
                  <a:pt x="2422605" y="1914785"/>
                  <a:pt x="2425189" y="1908677"/>
                </a:cubicBezTo>
                <a:cubicBezTo>
                  <a:pt x="2423074" y="1907032"/>
                  <a:pt x="2421313" y="1904565"/>
                  <a:pt x="2419903" y="1901276"/>
                </a:cubicBezTo>
                <a:cubicBezTo>
                  <a:pt x="2418493" y="1897986"/>
                  <a:pt x="2417788" y="1894814"/>
                  <a:pt x="2417788" y="1891760"/>
                </a:cubicBezTo>
                <a:cubicBezTo>
                  <a:pt x="2417788" y="1890820"/>
                  <a:pt x="2418023" y="1889411"/>
                  <a:pt x="2418493" y="1887531"/>
                </a:cubicBezTo>
                <a:cubicBezTo>
                  <a:pt x="2415909" y="1885416"/>
                  <a:pt x="2413617" y="1882010"/>
                  <a:pt x="2411620" y="1877311"/>
                </a:cubicBezTo>
                <a:cubicBezTo>
                  <a:pt x="2409624" y="1872612"/>
                  <a:pt x="2408742" y="1868383"/>
                  <a:pt x="2408978" y="1864623"/>
                </a:cubicBezTo>
                <a:cubicBezTo>
                  <a:pt x="2406863" y="1864388"/>
                  <a:pt x="2404748" y="1863684"/>
                  <a:pt x="2402634" y="1862509"/>
                </a:cubicBezTo>
                <a:cubicBezTo>
                  <a:pt x="2400520" y="1861334"/>
                  <a:pt x="2398875" y="1859689"/>
                  <a:pt x="2397700" y="1857575"/>
                </a:cubicBezTo>
                <a:lnTo>
                  <a:pt x="2393824" y="1857575"/>
                </a:lnTo>
                <a:cubicBezTo>
                  <a:pt x="2389829" y="1857575"/>
                  <a:pt x="2387010" y="1856753"/>
                  <a:pt x="2385365" y="1855108"/>
                </a:cubicBezTo>
                <a:cubicBezTo>
                  <a:pt x="2383486" y="1857457"/>
                  <a:pt x="2380373" y="1859513"/>
                  <a:pt x="2376026" y="1861275"/>
                </a:cubicBezTo>
                <a:cubicBezTo>
                  <a:pt x="2371679" y="1863037"/>
                  <a:pt x="2367861" y="1863566"/>
                  <a:pt x="2364572" y="1862861"/>
                </a:cubicBezTo>
                <a:lnTo>
                  <a:pt x="2364220" y="1862861"/>
                </a:lnTo>
                <a:cubicBezTo>
                  <a:pt x="2364690" y="1865446"/>
                  <a:pt x="2363926" y="1867736"/>
                  <a:pt x="2361929" y="1869734"/>
                </a:cubicBezTo>
                <a:cubicBezTo>
                  <a:pt x="2359932" y="1871731"/>
                  <a:pt x="2357523" y="1872847"/>
                  <a:pt x="2354705" y="1873082"/>
                </a:cubicBezTo>
                <a:cubicBezTo>
                  <a:pt x="2353059" y="1877781"/>
                  <a:pt x="2348713" y="1880600"/>
                  <a:pt x="2341664" y="1881540"/>
                </a:cubicBezTo>
                <a:cubicBezTo>
                  <a:pt x="2341899" y="1885534"/>
                  <a:pt x="2341077" y="1888882"/>
                  <a:pt x="2339197" y="1891584"/>
                </a:cubicBezTo>
                <a:cubicBezTo>
                  <a:pt x="2337318" y="1894286"/>
                  <a:pt x="2335203" y="1895872"/>
                  <a:pt x="2332854" y="1896342"/>
                </a:cubicBezTo>
                <a:cubicBezTo>
                  <a:pt x="2332854" y="1902450"/>
                  <a:pt x="2331561" y="1908794"/>
                  <a:pt x="2328977" y="1915373"/>
                </a:cubicBezTo>
                <a:cubicBezTo>
                  <a:pt x="2329447" y="1917252"/>
                  <a:pt x="2329682" y="1918897"/>
                  <a:pt x="2329682" y="1920307"/>
                </a:cubicBezTo>
                <a:cubicBezTo>
                  <a:pt x="2329682" y="1925006"/>
                  <a:pt x="2328742" y="1929235"/>
                  <a:pt x="2326863" y="1932994"/>
                </a:cubicBezTo>
                <a:cubicBezTo>
                  <a:pt x="2328037" y="1935343"/>
                  <a:pt x="2328625" y="1938045"/>
                  <a:pt x="2328625" y="1941100"/>
                </a:cubicBezTo>
                <a:cubicBezTo>
                  <a:pt x="2328625" y="1945094"/>
                  <a:pt x="2327920" y="1949205"/>
                  <a:pt x="2326510" y="1953435"/>
                </a:cubicBezTo>
                <a:cubicBezTo>
                  <a:pt x="2328625" y="1956254"/>
                  <a:pt x="2329682" y="1959426"/>
                  <a:pt x="2329682" y="1962950"/>
                </a:cubicBezTo>
                <a:cubicBezTo>
                  <a:pt x="2329682" y="1965065"/>
                  <a:pt x="2329094" y="1967532"/>
                  <a:pt x="2327920" y="1970351"/>
                </a:cubicBezTo>
                <a:cubicBezTo>
                  <a:pt x="2328625" y="1971761"/>
                  <a:pt x="2328977" y="1973993"/>
                  <a:pt x="2328977" y="1977047"/>
                </a:cubicBezTo>
                <a:cubicBezTo>
                  <a:pt x="2328977" y="1982216"/>
                  <a:pt x="2327920" y="1985975"/>
                  <a:pt x="2325805" y="1988325"/>
                </a:cubicBezTo>
                <a:cubicBezTo>
                  <a:pt x="2326745" y="1991614"/>
                  <a:pt x="2327215" y="1994198"/>
                  <a:pt x="2327215" y="1996078"/>
                </a:cubicBezTo>
                <a:cubicBezTo>
                  <a:pt x="2327215" y="1997958"/>
                  <a:pt x="2326863" y="1999602"/>
                  <a:pt x="2326158" y="2001012"/>
                </a:cubicBezTo>
                <a:cubicBezTo>
                  <a:pt x="2326158" y="2005006"/>
                  <a:pt x="2324631" y="2008119"/>
                  <a:pt x="2321576" y="2010351"/>
                </a:cubicBezTo>
                <a:cubicBezTo>
                  <a:pt x="2318522" y="2012583"/>
                  <a:pt x="2314880" y="2013699"/>
                  <a:pt x="2310651" y="2013699"/>
                </a:cubicBezTo>
                <a:cubicBezTo>
                  <a:pt x="2306657" y="2013699"/>
                  <a:pt x="2303191" y="2012583"/>
                  <a:pt x="2300254" y="2010351"/>
                </a:cubicBezTo>
                <a:cubicBezTo>
                  <a:pt x="2297317" y="2008119"/>
                  <a:pt x="2295967" y="2005006"/>
                  <a:pt x="2296201" y="2001012"/>
                </a:cubicBezTo>
                <a:cubicBezTo>
                  <a:pt x="2295497" y="1998897"/>
                  <a:pt x="2295144" y="1996665"/>
                  <a:pt x="2295144" y="1994316"/>
                </a:cubicBezTo>
                <a:cubicBezTo>
                  <a:pt x="2295144" y="1989382"/>
                  <a:pt x="2295967" y="1984683"/>
                  <a:pt x="2297612" y="1980219"/>
                </a:cubicBezTo>
                <a:cubicBezTo>
                  <a:pt x="2295497" y="1977399"/>
                  <a:pt x="2294439" y="1974345"/>
                  <a:pt x="2294439" y="1971056"/>
                </a:cubicBezTo>
                <a:cubicBezTo>
                  <a:pt x="2294439" y="1968941"/>
                  <a:pt x="2295027" y="1966474"/>
                  <a:pt x="2296201" y="1963655"/>
                </a:cubicBezTo>
                <a:cubicBezTo>
                  <a:pt x="2294557" y="1961070"/>
                  <a:pt x="2293734" y="1958134"/>
                  <a:pt x="2293734" y="1954844"/>
                </a:cubicBezTo>
                <a:cubicBezTo>
                  <a:pt x="2293734" y="1952495"/>
                  <a:pt x="2294205" y="1950380"/>
                  <a:pt x="2295144" y="1948501"/>
                </a:cubicBezTo>
                <a:cubicBezTo>
                  <a:pt x="2296084" y="1946621"/>
                  <a:pt x="2297259" y="1945094"/>
                  <a:pt x="2298669" y="1943919"/>
                </a:cubicBezTo>
                <a:cubicBezTo>
                  <a:pt x="2295379" y="1940160"/>
                  <a:pt x="2293734" y="1935813"/>
                  <a:pt x="2293734" y="1930879"/>
                </a:cubicBezTo>
                <a:cubicBezTo>
                  <a:pt x="2293734" y="1926180"/>
                  <a:pt x="2295262" y="1922186"/>
                  <a:pt x="2298316" y="1918897"/>
                </a:cubicBezTo>
                <a:cubicBezTo>
                  <a:pt x="2297376" y="1917722"/>
                  <a:pt x="2296554" y="1915960"/>
                  <a:pt x="2295849" y="1913611"/>
                </a:cubicBezTo>
                <a:cubicBezTo>
                  <a:pt x="2295144" y="1911261"/>
                  <a:pt x="2294792" y="1908911"/>
                  <a:pt x="2294792" y="1906562"/>
                </a:cubicBezTo>
                <a:cubicBezTo>
                  <a:pt x="2294792" y="1903508"/>
                  <a:pt x="2295497" y="1901276"/>
                  <a:pt x="2296907" y="1899866"/>
                </a:cubicBezTo>
                <a:cubicBezTo>
                  <a:pt x="2295027" y="1895637"/>
                  <a:pt x="2294087" y="1890820"/>
                  <a:pt x="2294087" y="1885416"/>
                </a:cubicBezTo>
                <a:cubicBezTo>
                  <a:pt x="2294087" y="1880718"/>
                  <a:pt x="2294792" y="1877546"/>
                  <a:pt x="2296201" y="1875901"/>
                </a:cubicBezTo>
                <a:cubicBezTo>
                  <a:pt x="2294087" y="1871202"/>
                  <a:pt x="2293030" y="1866738"/>
                  <a:pt x="2293030" y="1862509"/>
                </a:cubicBezTo>
                <a:cubicBezTo>
                  <a:pt x="2293030" y="1857810"/>
                  <a:pt x="2294087" y="1854403"/>
                  <a:pt x="2296201" y="1852289"/>
                </a:cubicBezTo>
                <a:cubicBezTo>
                  <a:pt x="2292442" y="1847824"/>
                  <a:pt x="2290563" y="1842891"/>
                  <a:pt x="2290563" y="1837487"/>
                </a:cubicBezTo>
                <a:cubicBezTo>
                  <a:pt x="2290563" y="1830908"/>
                  <a:pt x="2293382" y="1826092"/>
                  <a:pt x="2299021" y="1823037"/>
                </a:cubicBezTo>
                <a:cubicBezTo>
                  <a:pt x="2301840" y="1821628"/>
                  <a:pt x="2304659" y="1820923"/>
                  <a:pt x="2307479" y="1820923"/>
                </a:cubicBezTo>
                <a:close/>
                <a:moveTo>
                  <a:pt x="1421654" y="1820923"/>
                </a:moveTo>
                <a:cubicBezTo>
                  <a:pt x="1426118" y="1820923"/>
                  <a:pt x="1429878" y="1822744"/>
                  <a:pt x="1432932" y="1826385"/>
                </a:cubicBezTo>
                <a:cubicBezTo>
                  <a:pt x="1435986" y="1830027"/>
                  <a:pt x="1437513" y="1834315"/>
                  <a:pt x="1437513" y="1839249"/>
                </a:cubicBezTo>
                <a:cubicBezTo>
                  <a:pt x="1437513" y="1841833"/>
                  <a:pt x="1436926" y="1844535"/>
                  <a:pt x="1435751" y="1847355"/>
                </a:cubicBezTo>
                <a:cubicBezTo>
                  <a:pt x="1438806" y="1850409"/>
                  <a:pt x="1440333" y="1854286"/>
                  <a:pt x="1440333" y="1858985"/>
                </a:cubicBezTo>
                <a:cubicBezTo>
                  <a:pt x="1440333" y="1862274"/>
                  <a:pt x="1440098" y="1864976"/>
                  <a:pt x="1439628" y="1867090"/>
                </a:cubicBezTo>
                <a:cubicBezTo>
                  <a:pt x="1441508" y="1860277"/>
                  <a:pt x="1444210" y="1856283"/>
                  <a:pt x="1447734" y="1855108"/>
                </a:cubicBezTo>
                <a:cubicBezTo>
                  <a:pt x="1447734" y="1850644"/>
                  <a:pt x="1449144" y="1846532"/>
                  <a:pt x="1451963" y="1842773"/>
                </a:cubicBezTo>
                <a:cubicBezTo>
                  <a:pt x="1454782" y="1839014"/>
                  <a:pt x="1458130" y="1836194"/>
                  <a:pt x="1462007" y="1834315"/>
                </a:cubicBezTo>
                <a:cubicBezTo>
                  <a:pt x="1465884" y="1832435"/>
                  <a:pt x="1469114" y="1831848"/>
                  <a:pt x="1471698" y="1832553"/>
                </a:cubicBezTo>
                <a:cubicBezTo>
                  <a:pt x="1477573" y="1826209"/>
                  <a:pt x="1483916" y="1823037"/>
                  <a:pt x="1490730" y="1823037"/>
                </a:cubicBezTo>
                <a:cubicBezTo>
                  <a:pt x="1493784" y="1823037"/>
                  <a:pt x="1496486" y="1823625"/>
                  <a:pt x="1498835" y="1824799"/>
                </a:cubicBezTo>
                <a:cubicBezTo>
                  <a:pt x="1500950" y="1823155"/>
                  <a:pt x="1504122" y="1822332"/>
                  <a:pt x="1508351" y="1822332"/>
                </a:cubicBezTo>
                <a:cubicBezTo>
                  <a:pt x="1511875" y="1822332"/>
                  <a:pt x="1515164" y="1822979"/>
                  <a:pt x="1518219" y="1824271"/>
                </a:cubicBezTo>
                <a:cubicBezTo>
                  <a:pt x="1521273" y="1825563"/>
                  <a:pt x="1523270" y="1827501"/>
                  <a:pt x="1524210" y="1830086"/>
                </a:cubicBezTo>
                <a:cubicBezTo>
                  <a:pt x="1532668" y="1830556"/>
                  <a:pt x="1538659" y="1834080"/>
                  <a:pt x="1542183" y="1840658"/>
                </a:cubicBezTo>
                <a:cubicBezTo>
                  <a:pt x="1545238" y="1840893"/>
                  <a:pt x="1548234" y="1842656"/>
                  <a:pt x="1551171" y="1845945"/>
                </a:cubicBezTo>
                <a:cubicBezTo>
                  <a:pt x="1554107" y="1849234"/>
                  <a:pt x="1555576" y="1852993"/>
                  <a:pt x="1555576" y="1857222"/>
                </a:cubicBezTo>
                <a:cubicBezTo>
                  <a:pt x="1555576" y="1859102"/>
                  <a:pt x="1554988" y="1861452"/>
                  <a:pt x="1553814" y="1864271"/>
                </a:cubicBezTo>
                <a:cubicBezTo>
                  <a:pt x="1559217" y="1866386"/>
                  <a:pt x="1561919" y="1870497"/>
                  <a:pt x="1561919" y="1876606"/>
                </a:cubicBezTo>
                <a:cubicBezTo>
                  <a:pt x="1561919" y="1878720"/>
                  <a:pt x="1561802" y="1880248"/>
                  <a:pt x="1561567" y="1881187"/>
                </a:cubicBezTo>
                <a:cubicBezTo>
                  <a:pt x="1564621" y="1882832"/>
                  <a:pt x="1566795" y="1884535"/>
                  <a:pt x="1568087" y="1886298"/>
                </a:cubicBezTo>
                <a:cubicBezTo>
                  <a:pt x="1569379" y="1888060"/>
                  <a:pt x="1570025" y="1890233"/>
                  <a:pt x="1570025" y="1892817"/>
                </a:cubicBezTo>
                <a:cubicBezTo>
                  <a:pt x="1570025" y="1895637"/>
                  <a:pt x="1569320" y="1899396"/>
                  <a:pt x="1567910" y="1904095"/>
                </a:cubicBezTo>
                <a:cubicBezTo>
                  <a:pt x="1570730" y="1906210"/>
                  <a:pt x="1572139" y="1909734"/>
                  <a:pt x="1572139" y="1914668"/>
                </a:cubicBezTo>
                <a:cubicBezTo>
                  <a:pt x="1572139" y="1919837"/>
                  <a:pt x="1570847" y="1923713"/>
                  <a:pt x="1568263" y="1926298"/>
                </a:cubicBezTo>
                <a:cubicBezTo>
                  <a:pt x="1570378" y="1929822"/>
                  <a:pt x="1571434" y="1934169"/>
                  <a:pt x="1571434" y="1939337"/>
                </a:cubicBezTo>
                <a:cubicBezTo>
                  <a:pt x="1571434" y="1944506"/>
                  <a:pt x="1570260" y="1948618"/>
                  <a:pt x="1567910" y="1951672"/>
                </a:cubicBezTo>
                <a:cubicBezTo>
                  <a:pt x="1569320" y="1958721"/>
                  <a:pt x="1570025" y="1963655"/>
                  <a:pt x="1570025" y="1966474"/>
                </a:cubicBezTo>
                <a:cubicBezTo>
                  <a:pt x="1570025" y="1971408"/>
                  <a:pt x="1568968" y="1974815"/>
                  <a:pt x="1566853" y="1976694"/>
                </a:cubicBezTo>
                <a:cubicBezTo>
                  <a:pt x="1568732" y="1980924"/>
                  <a:pt x="1569673" y="1985035"/>
                  <a:pt x="1569673" y="1989030"/>
                </a:cubicBezTo>
                <a:cubicBezTo>
                  <a:pt x="1569673" y="1994433"/>
                  <a:pt x="1568380" y="1998427"/>
                  <a:pt x="1565796" y="2001012"/>
                </a:cubicBezTo>
                <a:cubicBezTo>
                  <a:pt x="1566031" y="2004771"/>
                  <a:pt x="1564445" y="2007825"/>
                  <a:pt x="1561038" y="2010175"/>
                </a:cubicBezTo>
                <a:cubicBezTo>
                  <a:pt x="1557631" y="2012524"/>
                  <a:pt x="1553814" y="2013699"/>
                  <a:pt x="1549584" y="2013699"/>
                </a:cubicBezTo>
                <a:cubicBezTo>
                  <a:pt x="1546295" y="2013699"/>
                  <a:pt x="1543476" y="2012877"/>
                  <a:pt x="1541126" y="2011232"/>
                </a:cubicBezTo>
                <a:cubicBezTo>
                  <a:pt x="1538777" y="2009588"/>
                  <a:pt x="1537602" y="2007238"/>
                  <a:pt x="1537602" y="2004184"/>
                </a:cubicBezTo>
                <a:cubicBezTo>
                  <a:pt x="1535722" y="1999720"/>
                  <a:pt x="1534782" y="1994668"/>
                  <a:pt x="1534782" y="1989030"/>
                </a:cubicBezTo>
                <a:cubicBezTo>
                  <a:pt x="1534782" y="1980336"/>
                  <a:pt x="1536897" y="1973993"/>
                  <a:pt x="1541126" y="1969999"/>
                </a:cubicBezTo>
                <a:cubicBezTo>
                  <a:pt x="1539481" y="1967884"/>
                  <a:pt x="1538013" y="1964418"/>
                  <a:pt x="1536721" y="1959602"/>
                </a:cubicBezTo>
                <a:cubicBezTo>
                  <a:pt x="1535429" y="1954786"/>
                  <a:pt x="1534782" y="1950263"/>
                  <a:pt x="1534782" y="1946034"/>
                </a:cubicBezTo>
                <a:cubicBezTo>
                  <a:pt x="1534782" y="1940160"/>
                  <a:pt x="1535957" y="1936518"/>
                  <a:pt x="1538307" y="1935108"/>
                </a:cubicBezTo>
                <a:cubicBezTo>
                  <a:pt x="1536427" y="1931584"/>
                  <a:pt x="1535487" y="1927942"/>
                  <a:pt x="1535487" y="1924183"/>
                </a:cubicBezTo>
                <a:cubicBezTo>
                  <a:pt x="1535487" y="1919954"/>
                  <a:pt x="1536780" y="1914785"/>
                  <a:pt x="1539364" y="1908677"/>
                </a:cubicBezTo>
                <a:cubicBezTo>
                  <a:pt x="1537250" y="1907032"/>
                  <a:pt x="1535487" y="1904565"/>
                  <a:pt x="1534078" y="1901276"/>
                </a:cubicBezTo>
                <a:cubicBezTo>
                  <a:pt x="1532668" y="1897986"/>
                  <a:pt x="1531963" y="1894814"/>
                  <a:pt x="1531963" y="1891760"/>
                </a:cubicBezTo>
                <a:cubicBezTo>
                  <a:pt x="1531963" y="1890820"/>
                  <a:pt x="1532198" y="1889411"/>
                  <a:pt x="1532668" y="1887531"/>
                </a:cubicBezTo>
                <a:cubicBezTo>
                  <a:pt x="1530084" y="1885416"/>
                  <a:pt x="1527793" y="1882010"/>
                  <a:pt x="1525796" y="1877311"/>
                </a:cubicBezTo>
                <a:cubicBezTo>
                  <a:pt x="1523799" y="1872612"/>
                  <a:pt x="1522918" y="1868383"/>
                  <a:pt x="1523153" y="1864623"/>
                </a:cubicBezTo>
                <a:cubicBezTo>
                  <a:pt x="1521038" y="1864388"/>
                  <a:pt x="1518924" y="1863684"/>
                  <a:pt x="1516809" y="1862509"/>
                </a:cubicBezTo>
                <a:cubicBezTo>
                  <a:pt x="1514695" y="1861334"/>
                  <a:pt x="1513050" y="1859689"/>
                  <a:pt x="1511875" y="1857575"/>
                </a:cubicBezTo>
                <a:lnTo>
                  <a:pt x="1507999" y="1857575"/>
                </a:lnTo>
                <a:cubicBezTo>
                  <a:pt x="1504004" y="1857575"/>
                  <a:pt x="1501185" y="1856753"/>
                  <a:pt x="1499540" y="1855108"/>
                </a:cubicBezTo>
                <a:cubicBezTo>
                  <a:pt x="1497660" y="1857457"/>
                  <a:pt x="1494548" y="1859513"/>
                  <a:pt x="1490201" y="1861275"/>
                </a:cubicBezTo>
                <a:cubicBezTo>
                  <a:pt x="1485854" y="1863037"/>
                  <a:pt x="1482036" y="1863566"/>
                  <a:pt x="1478747" y="1862861"/>
                </a:cubicBezTo>
                <a:lnTo>
                  <a:pt x="1478395" y="1862861"/>
                </a:lnTo>
                <a:cubicBezTo>
                  <a:pt x="1478865" y="1865446"/>
                  <a:pt x="1478101" y="1867736"/>
                  <a:pt x="1476104" y="1869734"/>
                </a:cubicBezTo>
                <a:cubicBezTo>
                  <a:pt x="1474107" y="1871731"/>
                  <a:pt x="1471698" y="1872847"/>
                  <a:pt x="1468879" y="1873082"/>
                </a:cubicBezTo>
                <a:cubicBezTo>
                  <a:pt x="1467235" y="1877781"/>
                  <a:pt x="1462888" y="1880600"/>
                  <a:pt x="1455840" y="1881540"/>
                </a:cubicBezTo>
                <a:cubicBezTo>
                  <a:pt x="1456074" y="1885534"/>
                  <a:pt x="1455252" y="1888882"/>
                  <a:pt x="1453373" y="1891584"/>
                </a:cubicBezTo>
                <a:cubicBezTo>
                  <a:pt x="1451493" y="1894286"/>
                  <a:pt x="1449378" y="1895872"/>
                  <a:pt x="1447029" y="1896342"/>
                </a:cubicBezTo>
                <a:cubicBezTo>
                  <a:pt x="1447029" y="1902450"/>
                  <a:pt x="1445737" y="1908794"/>
                  <a:pt x="1443152" y="1915373"/>
                </a:cubicBezTo>
                <a:cubicBezTo>
                  <a:pt x="1443622" y="1917252"/>
                  <a:pt x="1443857" y="1918897"/>
                  <a:pt x="1443857" y="1920307"/>
                </a:cubicBezTo>
                <a:cubicBezTo>
                  <a:pt x="1443857" y="1925006"/>
                  <a:pt x="1442917" y="1929235"/>
                  <a:pt x="1441038" y="1932994"/>
                </a:cubicBezTo>
                <a:cubicBezTo>
                  <a:pt x="1442212" y="1935343"/>
                  <a:pt x="1442800" y="1938045"/>
                  <a:pt x="1442800" y="1941100"/>
                </a:cubicBezTo>
                <a:cubicBezTo>
                  <a:pt x="1442800" y="1945094"/>
                  <a:pt x="1442095" y="1949205"/>
                  <a:pt x="1440685" y="1953435"/>
                </a:cubicBezTo>
                <a:cubicBezTo>
                  <a:pt x="1442800" y="1956254"/>
                  <a:pt x="1443857" y="1959426"/>
                  <a:pt x="1443857" y="1962950"/>
                </a:cubicBezTo>
                <a:cubicBezTo>
                  <a:pt x="1443857" y="1965065"/>
                  <a:pt x="1443270" y="1967532"/>
                  <a:pt x="1442095" y="1970351"/>
                </a:cubicBezTo>
                <a:cubicBezTo>
                  <a:pt x="1442800" y="1971761"/>
                  <a:pt x="1443152" y="1973993"/>
                  <a:pt x="1443152" y="1977047"/>
                </a:cubicBezTo>
                <a:cubicBezTo>
                  <a:pt x="1443152" y="1982216"/>
                  <a:pt x="1442095" y="1985975"/>
                  <a:pt x="1439980" y="1988325"/>
                </a:cubicBezTo>
                <a:cubicBezTo>
                  <a:pt x="1440920" y="1991614"/>
                  <a:pt x="1441390" y="1994198"/>
                  <a:pt x="1441390" y="1996078"/>
                </a:cubicBezTo>
                <a:cubicBezTo>
                  <a:pt x="1441390" y="1997958"/>
                  <a:pt x="1441038" y="1999602"/>
                  <a:pt x="1440333" y="2001012"/>
                </a:cubicBezTo>
                <a:cubicBezTo>
                  <a:pt x="1440333" y="2005006"/>
                  <a:pt x="1438806" y="2008119"/>
                  <a:pt x="1435751" y="2010351"/>
                </a:cubicBezTo>
                <a:cubicBezTo>
                  <a:pt x="1432697" y="2012583"/>
                  <a:pt x="1429055" y="2013699"/>
                  <a:pt x="1424826" y="2013699"/>
                </a:cubicBezTo>
                <a:cubicBezTo>
                  <a:pt x="1420832" y="2013699"/>
                  <a:pt x="1417366" y="2012583"/>
                  <a:pt x="1414430" y="2010351"/>
                </a:cubicBezTo>
                <a:cubicBezTo>
                  <a:pt x="1411493" y="2008119"/>
                  <a:pt x="1410142" y="2005006"/>
                  <a:pt x="1410377" y="2001012"/>
                </a:cubicBezTo>
                <a:cubicBezTo>
                  <a:pt x="1409672" y="1998897"/>
                  <a:pt x="1409320" y="1996665"/>
                  <a:pt x="1409320" y="1994316"/>
                </a:cubicBezTo>
                <a:cubicBezTo>
                  <a:pt x="1409320" y="1989382"/>
                  <a:pt x="1410142" y="1984683"/>
                  <a:pt x="1411786" y="1980219"/>
                </a:cubicBezTo>
                <a:cubicBezTo>
                  <a:pt x="1409672" y="1977399"/>
                  <a:pt x="1408615" y="1974345"/>
                  <a:pt x="1408615" y="1971056"/>
                </a:cubicBezTo>
                <a:cubicBezTo>
                  <a:pt x="1408615" y="1968941"/>
                  <a:pt x="1409202" y="1966474"/>
                  <a:pt x="1410377" y="1963655"/>
                </a:cubicBezTo>
                <a:cubicBezTo>
                  <a:pt x="1408732" y="1961070"/>
                  <a:pt x="1407910" y="1958134"/>
                  <a:pt x="1407910" y="1954844"/>
                </a:cubicBezTo>
                <a:cubicBezTo>
                  <a:pt x="1407910" y="1952495"/>
                  <a:pt x="1408380" y="1950380"/>
                  <a:pt x="1409320" y="1948501"/>
                </a:cubicBezTo>
                <a:cubicBezTo>
                  <a:pt x="1410259" y="1946621"/>
                  <a:pt x="1411434" y="1945094"/>
                  <a:pt x="1412844" y="1943919"/>
                </a:cubicBezTo>
                <a:cubicBezTo>
                  <a:pt x="1409554" y="1940160"/>
                  <a:pt x="1407910" y="1935813"/>
                  <a:pt x="1407910" y="1930879"/>
                </a:cubicBezTo>
                <a:cubicBezTo>
                  <a:pt x="1407910" y="1926180"/>
                  <a:pt x="1409437" y="1922186"/>
                  <a:pt x="1412491" y="1918897"/>
                </a:cubicBezTo>
                <a:cubicBezTo>
                  <a:pt x="1411551" y="1917722"/>
                  <a:pt x="1410729" y="1915960"/>
                  <a:pt x="1410024" y="1913611"/>
                </a:cubicBezTo>
                <a:cubicBezTo>
                  <a:pt x="1409320" y="1911261"/>
                  <a:pt x="1408967" y="1908911"/>
                  <a:pt x="1408967" y="1906562"/>
                </a:cubicBezTo>
                <a:cubicBezTo>
                  <a:pt x="1408967" y="1903508"/>
                  <a:pt x="1409672" y="1901276"/>
                  <a:pt x="1411082" y="1899866"/>
                </a:cubicBezTo>
                <a:cubicBezTo>
                  <a:pt x="1409202" y="1895637"/>
                  <a:pt x="1408262" y="1890820"/>
                  <a:pt x="1408262" y="1885416"/>
                </a:cubicBezTo>
                <a:cubicBezTo>
                  <a:pt x="1408262" y="1880718"/>
                  <a:pt x="1408967" y="1877546"/>
                  <a:pt x="1410377" y="1875901"/>
                </a:cubicBezTo>
                <a:cubicBezTo>
                  <a:pt x="1408262" y="1871202"/>
                  <a:pt x="1407205" y="1866738"/>
                  <a:pt x="1407205" y="1862509"/>
                </a:cubicBezTo>
                <a:cubicBezTo>
                  <a:pt x="1407205" y="1857810"/>
                  <a:pt x="1408262" y="1854403"/>
                  <a:pt x="1410377" y="1852289"/>
                </a:cubicBezTo>
                <a:cubicBezTo>
                  <a:pt x="1406618" y="1847824"/>
                  <a:pt x="1404738" y="1842891"/>
                  <a:pt x="1404738" y="1837487"/>
                </a:cubicBezTo>
                <a:cubicBezTo>
                  <a:pt x="1404738" y="1830908"/>
                  <a:pt x="1407557" y="1826092"/>
                  <a:pt x="1413196" y="1823037"/>
                </a:cubicBezTo>
                <a:cubicBezTo>
                  <a:pt x="1416016" y="1821628"/>
                  <a:pt x="1418835" y="1820923"/>
                  <a:pt x="1421654" y="1820923"/>
                </a:cubicBezTo>
                <a:close/>
                <a:moveTo>
                  <a:pt x="497729" y="1820923"/>
                </a:moveTo>
                <a:cubicBezTo>
                  <a:pt x="502193" y="1820923"/>
                  <a:pt x="505953" y="1822744"/>
                  <a:pt x="509007" y="1826385"/>
                </a:cubicBezTo>
                <a:cubicBezTo>
                  <a:pt x="512061" y="1830027"/>
                  <a:pt x="513589" y="1834315"/>
                  <a:pt x="513589" y="1839249"/>
                </a:cubicBezTo>
                <a:cubicBezTo>
                  <a:pt x="513589" y="1841833"/>
                  <a:pt x="513001" y="1844535"/>
                  <a:pt x="511826" y="1847355"/>
                </a:cubicBezTo>
                <a:cubicBezTo>
                  <a:pt x="514881" y="1850409"/>
                  <a:pt x="516408" y="1854286"/>
                  <a:pt x="516408" y="1858985"/>
                </a:cubicBezTo>
                <a:cubicBezTo>
                  <a:pt x="516408" y="1862274"/>
                  <a:pt x="516173" y="1864976"/>
                  <a:pt x="515703" y="1867090"/>
                </a:cubicBezTo>
                <a:cubicBezTo>
                  <a:pt x="517583" y="1860277"/>
                  <a:pt x="520285" y="1856283"/>
                  <a:pt x="523809" y="1855108"/>
                </a:cubicBezTo>
                <a:cubicBezTo>
                  <a:pt x="523809" y="1850644"/>
                  <a:pt x="525218" y="1846532"/>
                  <a:pt x="528038" y="1842773"/>
                </a:cubicBezTo>
                <a:cubicBezTo>
                  <a:pt x="530857" y="1839014"/>
                  <a:pt x="534205" y="1836194"/>
                  <a:pt x="538082" y="1834315"/>
                </a:cubicBezTo>
                <a:cubicBezTo>
                  <a:pt x="541959" y="1832435"/>
                  <a:pt x="545189" y="1831848"/>
                  <a:pt x="547774" y="1832553"/>
                </a:cubicBezTo>
                <a:cubicBezTo>
                  <a:pt x="553647" y="1826209"/>
                  <a:pt x="559991" y="1823037"/>
                  <a:pt x="566805" y="1823037"/>
                </a:cubicBezTo>
                <a:cubicBezTo>
                  <a:pt x="569859" y="1823037"/>
                  <a:pt x="572561" y="1823625"/>
                  <a:pt x="574910" y="1824799"/>
                </a:cubicBezTo>
                <a:cubicBezTo>
                  <a:pt x="577025" y="1823155"/>
                  <a:pt x="580197" y="1822332"/>
                  <a:pt x="584426" y="1822332"/>
                </a:cubicBezTo>
                <a:cubicBezTo>
                  <a:pt x="587950" y="1822332"/>
                  <a:pt x="591239" y="1822979"/>
                  <a:pt x="594294" y="1824271"/>
                </a:cubicBezTo>
                <a:cubicBezTo>
                  <a:pt x="597348" y="1825563"/>
                  <a:pt x="599345" y="1827501"/>
                  <a:pt x="600285" y="1830086"/>
                </a:cubicBezTo>
                <a:cubicBezTo>
                  <a:pt x="608743" y="1830556"/>
                  <a:pt x="614734" y="1834080"/>
                  <a:pt x="618259" y="1840658"/>
                </a:cubicBezTo>
                <a:cubicBezTo>
                  <a:pt x="621313" y="1840893"/>
                  <a:pt x="624309" y="1842656"/>
                  <a:pt x="627246" y="1845945"/>
                </a:cubicBezTo>
                <a:cubicBezTo>
                  <a:pt x="630182" y="1849234"/>
                  <a:pt x="631651" y="1852993"/>
                  <a:pt x="631651" y="1857222"/>
                </a:cubicBezTo>
                <a:cubicBezTo>
                  <a:pt x="631651" y="1859102"/>
                  <a:pt x="631064" y="1861452"/>
                  <a:pt x="629889" y="1864271"/>
                </a:cubicBezTo>
                <a:cubicBezTo>
                  <a:pt x="635293" y="1866386"/>
                  <a:pt x="637995" y="1870497"/>
                  <a:pt x="637995" y="1876606"/>
                </a:cubicBezTo>
                <a:cubicBezTo>
                  <a:pt x="637995" y="1878720"/>
                  <a:pt x="637877" y="1880248"/>
                  <a:pt x="637642" y="1881187"/>
                </a:cubicBezTo>
                <a:cubicBezTo>
                  <a:pt x="640697" y="1882832"/>
                  <a:pt x="642870" y="1884535"/>
                  <a:pt x="644162" y="1886298"/>
                </a:cubicBezTo>
                <a:cubicBezTo>
                  <a:pt x="645454" y="1888060"/>
                  <a:pt x="646100" y="1890233"/>
                  <a:pt x="646100" y="1892817"/>
                </a:cubicBezTo>
                <a:cubicBezTo>
                  <a:pt x="646100" y="1895637"/>
                  <a:pt x="645396" y="1899396"/>
                  <a:pt x="643986" y="1904095"/>
                </a:cubicBezTo>
                <a:cubicBezTo>
                  <a:pt x="646805" y="1906210"/>
                  <a:pt x="648215" y="1909734"/>
                  <a:pt x="648215" y="1914668"/>
                </a:cubicBezTo>
                <a:cubicBezTo>
                  <a:pt x="648215" y="1919837"/>
                  <a:pt x="646923" y="1923713"/>
                  <a:pt x="644338" y="1926298"/>
                </a:cubicBezTo>
                <a:cubicBezTo>
                  <a:pt x="646453" y="1929822"/>
                  <a:pt x="647510" y="1934169"/>
                  <a:pt x="647510" y="1939337"/>
                </a:cubicBezTo>
                <a:cubicBezTo>
                  <a:pt x="647510" y="1944506"/>
                  <a:pt x="646335" y="1948618"/>
                  <a:pt x="643986" y="1951672"/>
                </a:cubicBezTo>
                <a:cubicBezTo>
                  <a:pt x="645396" y="1958721"/>
                  <a:pt x="646100" y="1963655"/>
                  <a:pt x="646100" y="1966474"/>
                </a:cubicBezTo>
                <a:cubicBezTo>
                  <a:pt x="646100" y="1971408"/>
                  <a:pt x="645043" y="1974815"/>
                  <a:pt x="642928" y="1976694"/>
                </a:cubicBezTo>
                <a:cubicBezTo>
                  <a:pt x="644808" y="1980924"/>
                  <a:pt x="645748" y="1985035"/>
                  <a:pt x="645748" y="1989030"/>
                </a:cubicBezTo>
                <a:cubicBezTo>
                  <a:pt x="645748" y="1994433"/>
                  <a:pt x="644456" y="1998427"/>
                  <a:pt x="641871" y="2001012"/>
                </a:cubicBezTo>
                <a:cubicBezTo>
                  <a:pt x="642106" y="2004771"/>
                  <a:pt x="640520" y="2007825"/>
                  <a:pt x="637113" y="2010175"/>
                </a:cubicBezTo>
                <a:cubicBezTo>
                  <a:pt x="633707" y="2012524"/>
                  <a:pt x="629889" y="2013699"/>
                  <a:pt x="625660" y="2013699"/>
                </a:cubicBezTo>
                <a:cubicBezTo>
                  <a:pt x="622371" y="2013699"/>
                  <a:pt x="619551" y="2012877"/>
                  <a:pt x="617201" y="2011232"/>
                </a:cubicBezTo>
                <a:cubicBezTo>
                  <a:pt x="614852" y="2009588"/>
                  <a:pt x="613677" y="2007238"/>
                  <a:pt x="613677" y="2004184"/>
                </a:cubicBezTo>
                <a:cubicBezTo>
                  <a:pt x="611798" y="1999720"/>
                  <a:pt x="610858" y="1994668"/>
                  <a:pt x="610858" y="1989030"/>
                </a:cubicBezTo>
                <a:cubicBezTo>
                  <a:pt x="610858" y="1980336"/>
                  <a:pt x="612973" y="1973993"/>
                  <a:pt x="617201" y="1969999"/>
                </a:cubicBezTo>
                <a:cubicBezTo>
                  <a:pt x="615557" y="1967884"/>
                  <a:pt x="614089" y="1964418"/>
                  <a:pt x="612796" y="1959602"/>
                </a:cubicBezTo>
                <a:cubicBezTo>
                  <a:pt x="611504" y="1954786"/>
                  <a:pt x="610858" y="1950263"/>
                  <a:pt x="610858" y="1946034"/>
                </a:cubicBezTo>
                <a:cubicBezTo>
                  <a:pt x="610858" y="1940160"/>
                  <a:pt x="612033" y="1936518"/>
                  <a:pt x="614382" y="1935108"/>
                </a:cubicBezTo>
                <a:cubicBezTo>
                  <a:pt x="612503" y="1931584"/>
                  <a:pt x="611563" y="1927942"/>
                  <a:pt x="611563" y="1924183"/>
                </a:cubicBezTo>
                <a:cubicBezTo>
                  <a:pt x="611563" y="1919954"/>
                  <a:pt x="612855" y="1914785"/>
                  <a:pt x="615439" y="1908677"/>
                </a:cubicBezTo>
                <a:cubicBezTo>
                  <a:pt x="613325" y="1907032"/>
                  <a:pt x="611563" y="1904565"/>
                  <a:pt x="610153" y="1901276"/>
                </a:cubicBezTo>
                <a:cubicBezTo>
                  <a:pt x="608743" y="1897986"/>
                  <a:pt x="608038" y="1894814"/>
                  <a:pt x="608038" y="1891760"/>
                </a:cubicBezTo>
                <a:cubicBezTo>
                  <a:pt x="608038" y="1890820"/>
                  <a:pt x="608273" y="1889411"/>
                  <a:pt x="608743" y="1887531"/>
                </a:cubicBezTo>
                <a:cubicBezTo>
                  <a:pt x="606159" y="1885416"/>
                  <a:pt x="603868" y="1882010"/>
                  <a:pt x="601871" y="1877311"/>
                </a:cubicBezTo>
                <a:cubicBezTo>
                  <a:pt x="599874" y="1872612"/>
                  <a:pt x="598993" y="1868383"/>
                  <a:pt x="599228" y="1864623"/>
                </a:cubicBezTo>
                <a:cubicBezTo>
                  <a:pt x="597113" y="1864388"/>
                  <a:pt x="594999" y="1863684"/>
                  <a:pt x="592884" y="1862509"/>
                </a:cubicBezTo>
                <a:cubicBezTo>
                  <a:pt x="590770" y="1861334"/>
                  <a:pt x="589125" y="1859689"/>
                  <a:pt x="587950" y="1857575"/>
                </a:cubicBezTo>
                <a:lnTo>
                  <a:pt x="584073" y="1857575"/>
                </a:lnTo>
                <a:cubicBezTo>
                  <a:pt x="580079" y="1857575"/>
                  <a:pt x="577260" y="1856753"/>
                  <a:pt x="575615" y="1855108"/>
                </a:cubicBezTo>
                <a:cubicBezTo>
                  <a:pt x="573736" y="1857457"/>
                  <a:pt x="570623" y="1859513"/>
                  <a:pt x="566276" y="1861275"/>
                </a:cubicBezTo>
                <a:cubicBezTo>
                  <a:pt x="561930" y="1863037"/>
                  <a:pt x="558112" y="1863566"/>
                  <a:pt x="554822" y="1862861"/>
                </a:cubicBezTo>
                <a:lnTo>
                  <a:pt x="554470" y="1862861"/>
                </a:lnTo>
                <a:cubicBezTo>
                  <a:pt x="554940" y="1865446"/>
                  <a:pt x="554176" y="1867736"/>
                  <a:pt x="552179" y="1869734"/>
                </a:cubicBezTo>
                <a:cubicBezTo>
                  <a:pt x="550182" y="1871731"/>
                  <a:pt x="547774" y="1872847"/>
                  <a:pt x="544954" y="1873082"/>
                </a:cubicBezTo>
                <a:cubicBezTo>
                  <a:pt x="543310" y="1877781"/>
                  <a:pt x="538963" y="1880600"/>
                  <a:pt x="531915" y="1881540"/>
                </a:cubicBezTo>
                <a:cubicBezTo>
                  <a:pt x="532149" y="1885534"/>
                  <a:pt x="531327" y="1888882"/>
                  <a:pt x="529448" y="1891584"/>
                </a:cubicBezTo>
                <a:cubicBezTo>
                  <a:pt x="527568" y="1894286"/>
                  <a:pt x="525453" y="1895872"/>
                  <a:pt x="523104" y="1896342"/>
                </a:cubicBezTo>
                <a:cubicBezTo>
                  <a:pt x="523104" y="1902450"/>
                  <a:pt x="521812" y="1908794"/>
                  <a:pt x="519227" y="1915373"/>
                </a:cubicBezTo>
                <a:cubicBezTo>
                  <a:pt x="519697" y="1917252"/>
                  <a:pt x="519932" y="1918897"/>
                  <a:pt x="519932" y="1920307"/>
                </a:cubicBezTo>
                <a:cubicBezTo>
                  <a:pt x="519932" y="1925006"/>
                  <a:pt x="518992" y="1929235"/>
                  <a:pt x="517113" y="1932994"/>
                </a:cubicBezTo>
                <a:cubicBezTo>
                  <a:pt x="518287" y="1935343"/>
                  <a:pt x="518875" y="1938045"/>
                  <a:pt x="518875" y="1941100"/>
                </a:cubicBezTo>
                <a:cubicBezTo>
                  <a:pt x="518875" y="1945094"/>
                  <a:pt x="518170" y="1949205"/>
                  <a:pt x="516760" y="1953435"/>
                </a:cubicBezTo>
                <a:cubicBezTo>
                  <a:pt x="518875" y="1956254"/>
                  <a:pt x="519932" y="1959426"/>
                  <a:pt x="519932" y="1962950"/>
                </a:cubicBezTo>
                <a:cubicBezTo>
                  <a:pt x="519932" y="1965065"/>
                  <a:pt x="519345" y="1967532"/>
                  <a:pt x="518170" y="1970351"/>
                </a:cubicBezTo>
                <a:cubicBezTo>
                  <a:pt x="518875" y="1971761"/>
                  <a:pt x="519227" y="1973993"/>
                  <a:pt x="519227" y="1977047"/>
                </a:cubicBezTo>
                <a:cubicBezTo>
                  <a:pt x="519227" y="1982216"/>
                  <a:pt x="518170" y="1985975"/>
                  <a:pt x="516056" y="1988325"/>
                </a:cubicBezTo>
                <a:cubicBezTo>
                  <a:pt x="516995" y="1991614"/>
                  <a:pt x="517465" y="1994198"/>
                  <a:pt x="517465" y="1996078"/>
                </a:cubicBezTo>
                <a:cubicBezTo>
                  <a:pt x="517465" y="1997958"/>
                  <a:pt x="517113" y="1999602"/>
                  <a:pt x="516408" y="2001012"/>
                </a:cubicBezTo>
                <a:cubicBezTo>
                  <a:pt x="516408" y="2005006"/>
                  <a:pt x="514881" y="2008119"/>
                  <a:pt x="511826" y="2010351"/>
                </a:cubicBezTo>
                <a:cubicBezTo>
                  <a:pt x="508772" y="2012583"/>
                  <a:pt x="505130" y="2013699"/>
                  <a:pt x="500901" y="2013699"/>
                </a:cubicBezTo>
                <a:cubicBezTo>
                  <a:pt x="496907" y="2013699"/>
                  <a:pt x="493442" y="2012583"/>
                  <a:pt x="490505" y="2010351"/>
                </a:cubicBezTo>
                <a:cubicBezTo>
                  <a:pt x="487568" y="2008119"/>
                  <a:pt x="486217" y="2005006"/>
                  <a:pt x="486452" y="2001012"/>
                </a:cubicBezTo>
                <a:cubicBezTo>
                  <a:pt x="485747" y="1998897"/>
                  <a:pt x="485395" y="1996665"/>
                  <a:pt x="485395" y="1994316"/>
                </a:cubicBezTo>
                <a:cubicBezTo>
                  <a:pt x="485395" y="1989382"/>
                  <a:pt x="486217" y="1984683"/>
                  <a:pt x="487862" y="1980219"/>
                </a:cubicBezTo>
                <a:cubicBezTo>
                  <a:pt x="485747" y="1977399"/>
                  <a:pt x="484690" y="1974345"/>
                  <a:pt x="484690" y="1971056"/>
                </a:cubicBezTo>
                <a:cubicBezTo>
                  <a:pt x="484690" y="1968941"/>
                  <a:pt x="485277" y="1966474"/>
                  <a:pt x="486452" y="1963655"/>
                </a:cubicBezTo>
                <a:cubicBezTo>
                  <a:pt x="484807" y="1961070"/>
                  <a:pt x="483985" y="1958134"/>
                  <a:pt x="483985" y="1954844"/>
                </a:cubicBezTo>
                <a:cubicBezTo>
                  <a:pt x="483985" y="1952495"/>
                  <a:pt x="484455" y="1950380"/>
                  <a:pt x="485395" y="1948501"/>
                </a:cubicBezTo>
                <a:cubicBezTo>
                  <a:pt x="486334" y="1946621"/>
                  <a:pt x="487509" y="1945094"/>
                  <a:pt x="488919" y="1943919"/>
                </a:cubicBezTo>
                <a:cubicBezTo>
                  <a:pt x="485630" y="1940160"/>
                  <a:pt x="483985" y="1935813"/>
                  <a:pt x="483985" y="1930879"/>
                </a:cubicBezTo>
                <a:cubicBezTo>
                  <a:pt x="483985" y="1926180"/>
                  <a:pt x="485512" y="1922186"/>
                  <a:pt x="488566" y="1918897"/>
                </a:cubicBezTo>
                <a:cubicBezTo>
                  <a:pt x="487627" y="1917722"/>
                  <a:pt x="486804" y="1915960"/>
                  <a:pt x="486099" y="1913610"/>
                </a:cubicBezTo>
                <a:cubicBezTo>
                  <a:pt x="485395" y="1911261"/>
                  <a:pt x="485042" y="1908911"/>
                  <a:pt x="485042" y="1906562"/>
                </a:cubicBezTo>
                <a:cubicBezTo>
                  <a:pt x="485042" y="1903508"/>
                  <a:pt x="485747" y="1901276"/>
                  <a:pt x="487157" y="1899866"/>
                </a:cubicBezTo>
                <a:cubicBezTo>
                  <a:pt x="485277" y="1895637"/>
                  <a:pt x="484337" y="1890820"/>
                  <a:pt x="484337" y="1885416"/>
                </a:cubicBezTo>
                <a:cubicBezTo>
                  <a:pt x="484337" y="1880718"/>
                  <a:pt x="485042" y="1877546"/>
                  <a:pt x="486452" y="1875901"/>
                </a:cubicBezTo>
                <a:cubicBezTo>
                  <a:pt x="484337" y="1871202"/>
                  <a:pt x="483280" y="1866738"/>
                  <a:pt x="483280" y="1862509"/>
                </a:cubicBezTo>
                <a:cubicBezTo>
                  <a:pt x="483280" y="1857810"/>
                  <a:pt x="484337" y="1854403"/>
                  <a:pt x="486452" y="1852289"/>
                </a:cubicBezTo>
                <a:cubicBezTo>
                  <a:pt x="482693" y="1847824"/>
                  <a:pt x="480813" y="1842891"/>
                  <a:pt x="480813" y="1837487"/>
                </a:cubicBezTo>
                <a:cubicBezTo>
                  <a:pt x="480813" y="1830908"/>
                  <a:pt x="483632" y="1826092"/>
                  <a:pt x="489271" y="1823037"/>
                </a:cubicBezTo>
                <a:cubicBezTo>
                  <a:pt x="492091" y="1821628"/>
                  <a:pt x="494910" y="1820923"/>
                  <a:pt x="497729" y="1820923"/>
                </a:cubicBezTo>
                <a:close/>
                <a:moveTo>
                  <a:pt x="6939752" y="1816694"/>
                </a:moveTo>
                <a:cubicBezTo>
                  <a:pt x="6945156" y="1816694"/>
                  <a:pt x="6950266" y="1817457"/>
                  <a:pt x="6955083" y="1818984"/>
                </a:cubicBezTo>
                <a:cubicBezTo>
                  <a:pt x="6959899" y="1820512"/>
                  <a:pt x="6963482" y="1822450"/>
                  <a:pt x="6965832" y="1824799"/>
                </a:cubicBezTo>
                <a:cubicBezTo>
                  <a:pt x="6968182" y="1822920"/>
                  <a:pt x="6971706" y="1821980"/>
                  <a:pt x="6976405" y="1821980"/>
                </a:cubicBezTo>
                <a:cubicBezTo>
                  <a:pt x="6983688" y="1821980"/>
                  <a:pt x="6988152" y="1824917"/>
                  <a:pt x="6989796" y="1830791"/>
                </a:cubicBezTo>
                <a:cubicBezTo>
                  <a:pt x="6991677" y="1830086"/>
                  <a:pt x="6993556" y="1829733"/>
                  <a:pt x="6995436" y="1829733"/>
                </a:cubicBezTo>
                <a:cubicBezTo>
                  <a:pt x="6999430" y="1829733"/>
                  <a:pt x="7002954" y="1831202"/>
                  <a:pt x="7006008" y="1834139"/>
                </a:cubicBezTo>
                <a:cubicBezTo>
                  <a:pt x="7009063" y="1837076"/>
                  <a:pt x="7010590" y="1840541"/>
                  <a:pt x="7010590" y="1844535"/>
                </a:cubicBezTo>
                <a:cubicBezTo>
                  <a:pt x="7010590" y="1846650"/>
                  <a:pt x="7010355" y="1848177"/>
                  <a:pt x="7009885" y="1849117"/>
                </a:cubicBezTo>
                <a:cubicBezTo>
                  <a:pt x="7012235" y="1852406"/>
                  <a:pt x="7014055" y="1855460"/>
                  <a:pt x="7015348" y="1858280"/>
                </a:cubicBezTo>
                <a:cubicBezTo>
                  <a:pt x="7016640" y="1861099"/>
                  <a:pt x="7017051" y="1863919"/>
                  <a:pt x="7016581" y="1866738"/>
                </a:cubicBezTo>
                <a:cubicBezTo>
                  <a:pt x="7017286" y="1868853"/>
                  <a:pt x="7017638" y="1870732"/>
                  <a:pt x="7017638" y="1872377"/>
                </a:cubicBezTo>
                <a:cubicBezTo>
                  <a:pt x="7017638" y="1876136"/>
                  <a:pt x="7016698" y="1878955"/>
                  <a:pt x="7014819" y="1880835"/>
                </a:cubicBezTo>
                <a:cubicBezTo>
                  <a:pt x="7015054" y="1881540"/>
                  <a:pt x="7015171" y="1882480"/>
                  <a:pt x="7015171" y="1883654"/>
                </a:cubicBezTo>
                <a:cubicBezTo>
                  <a:pt x="7015171" y="1886239"/>
                  <a:pt x="7014232" y="1889058"/>
                  <a:pt x="7012352" y="1892113"/>
                </a:cubicBezTo>
                <a:cubicBezTo>
                  <a:pt x="7013997" y="1894462"/>
                  <a:pt x="7014819" y="1897046"/>
                  <a:pt x="7014819" y="1899866"/>
                </a:cubicBezTo>
                <a:cubicBezTo>
                  <a:pt x="7014819" y="1902685"/>
                  <a:pt x="7013997" y="1905270"/>
                  <a:pt x="7012352" y="1907619"/>
                </a:cubicBezTo>
                <a:cubicBezTo>
                  <a:pt x="7012822" y="1911848"/>
                  <a:pt x="7013057" y="1914668"/>
                  <a:pt x="7013057" y="1916077"/>
                </a:cubicBezTo>
                <a:cubicBezTo>
                  <a:pt x="7013762" y="1921951"/>
                  <a:pt x="7014114" y="1925945"/>
                  <a:pt x="7014114" y="1928060"/>
                </a:cubicBezTo>
                <a:cubicBezTo>
                  <a:pt x="7014114" y="1929235"/>
                  <a:pt x="7013879" y="1930762"/>
                  <a:pt x="7013409" y="1932641"/>
                </a:cubicBezTo>
                <a:cubicBezTo>
                  <a:pt x="7015289" y="1935226"/>
                  <a:pt x="7016229" y="1938985"/>
                  <a:pt x="7016229" y="1943919"/>
                </a:cubicBezTo>
                <a:cubicBezTo>
                  <a:pt x="7016229" y="1948853"/>
                  <a:pt x="7015407" y="1952612"/>
                  <a:pt x="7013762" y="1955197"/>
                </a:cubicBezTo>
                <a:cubicBezTo>
                  <a:pt x="7017286" y="1961775"/>
                  <a:pt x="7019048" y="1966827"/>
                  <a:pt x="7019048" y="1970351"/>
                </a:cubicBezTo>
                <a:cubicBezTo>
                  <a:pt x="7019048" y="1973170"/>
                  <a:pt x="7018226" y="1975755"/>
                  <a:pt x="7016581" y="1978104"/>
                </a:cubicBezTo>
                <a:cubicBezTo>
                  <a:pt x="7017521" y="1979749"/>
                  <a:pt x="7017991" y="1981628"/>
                  <a:pt x="7017991" y="1983743"/>
                </a:cubicBezTo>
                <a:cubicBezTo>
                  <a:pt x="7017991" y="1986093"/>
                  <a:pt x="7017286" y="1988677"/>
                  <a:pt x="7015876" y="1991496"/>
                </a:cubicBezTo>
                <a:cubicBezTo>
                  <a:pt x="7017286" y="1993611"/>
                  <a:pt x="7017991" y="1996900"/>
                  <a:pt x="7017991" y="2001364"/>
                </a:cubicBezTo>
                <a:cubicBezTo>
                  <a:pt x="7017991" y="2006298"/>
                  <a:pt x="7016816" y="2010645"/>
                  <a:pt x="7014466" y="2014404"/>
                </a:cubicBezTo>
                <a:cubicBezTo>
                  <a:pt x="7015641" y="2014639"/>
                  <a:pt x="7015876" y="2016107"/>
                  <a:pt x="7015171" y="2018809"/>
                </a:cubicBezTo>
                <a:cubicBezTo>
                  <a:pt x="7014466" y="2021511"/>
                  <a:pt x="7013292" y="2024154"/>
                  <a:pt x="7011647" y="2026739"/>
                </a:cubicBezTo>
                <a:cubicBezTo>
                  <a:pt x="7012822" y="2029088"/>
                  <a:pt x="7013409" y="2031203"/>
                  <a:pt x="7013409" y="2033083"/>
                </a:cubicBezTo>
                <a:cubicBezTo>
                  <a:pt x="7013409" y="2035902"/>
                  <a:pt x="7012587" y="2038663"/>
                  <a:pt x="7010942" y="2041364"/>
                </a:cubicBezTo>
                <a:cubicBezTo>
                  <a:pt x="7009298" y="2044066"/>
                  <a:pt x="7007183" y="2046005"/>
                  <a:pt x="7004598" y="2047180"/>
                </a:cubicBezTo>
                <a:cubicBezTo>
                  <a:pt x="7001544" y="2055873"/>
                  <a:pt x="6997198" y="2060924"/>
                  <a:pt x="6991559" y="2062334"/>
                </a:cubicBezTo>
                <a:cubicBezTo>
                  <a:pt x="6991794" y="2065153"/>
                  <a:pt x="6990737" y="2067914"/>
                  <a:pt x="6988387" y="2070616"/>
                </a:cubicBezTo>
                <a:cubicBezTo>
                  <a:pt x="6986037" y="2073318"/>
                  <a:pt x="6983571" y="2074904"/>
                  <a:pt x="6980986" y="2075373"/>
                </a:cubicBezTo>
                <a:cubicBezTo>
                  <a:pt x="6979812" y="2080542"/>
                  <a:pt x="6975347" y="2083127"/>
                  <a:pt x="6967594" y="2083127"/>
                </a:cubicBezTo>
                <a:cubicBezTo>
                  <a:pt x="6965949" y="2085241"/>
                  <a:pt x="6963306" y="2086886"/>
                  <a:pt x="6959665" y="2088061"/>
                </a:cubicBezTo>
                <a:cubicBezTo>
                  <a:pt x="6956023" y="2089236"/>
                  <a:pt x="6951970" y="2089823"/>
                  <a:pt x="6947506" y="2089823"/>
                </a:cubicBezTo>
                <a:cubicBezTo>
                  <a:pt x="6938812" y="2089823"/>
                  <a:pt x="6932234" y="2087591"/>
                  <a:pt x="6927770" y="2083127"/>
                </a:cubicBezTo>
                <a:cubicBezTo>
                  <a:pt x="6924716" y="2082892"/>
                  <a:pt x="6921779" y="2081776"/>
                  <a:pt x="6918960" y="2079779"/>
                </a:cubicBezTo>
                <a:cubicBezTo>
                  <a:pt x="6916140" y="2077782"/>
                  <a:pt x="6914026" y="2075373"/>
                  <a:pt x="6912616" y="2072554"/>
                </a:cubicBezTo>
                <a:cubicBezTo>
                  <a:pt x="6909092" y="2072319"/>
                  <a:pt x="6906096" y="2070909"/>
                  <a:pt x="6903629" y="2068325"/>
                </a:cubicBezTo>
                <a:cubicBezTo>
                  <a:pt x="6901162" y="2065741"/>
                  <a:pt x="6899811" y="2062686"/>
                  <a:pt x="6899576" y="2059162"/>
                </a:cubicBezTo>
                <a:cubicBezTo>
                  <a:pt x="6897696" y="2056108"/>
                  <a:pt x="6896757" y="2053406"/>
                  <a:pt x="6896757" y="2051056"/>
                </a:cubicBezTo>
                <a:cubicBezTo>
                  <a:pt x="6896757" y="2047062"/>
                  <a:pt x="6898401" y="2043714"/>
                  <a:pt x="6901690" y="2041012"/>
                </a:cubicBezTo>
                <a:cubicBezTo>
                  <a:pt x="6904980" y="2038310"/>
                  <a:pt x="6908739" y="2036959"/>
                  <a:pt x="6912968" y="2036959"/>
                </a:cubicBezTo>
                <a:cubicBezTo>
                  <a:pt x="6915788" y="2036959"/>
                  <a:pt x="6918313" y="2037723"/>
                  <a:pt x="6920545" y="2039250"/>
                </a:cubicBezTo>
                <a:cubicBezTo>
                  <a:pt x="6922777" y="2040777"/>
                  <a:pt x="6924481" y="2043068"/>
                  <a:pt x="6925656" y="2046122"/>
                </a:cubicBezTo>
                <a:cubicBezTo>
                  <a:pt x="6930590" y="2047297"/>
                  <a:pt x="6933878" y="2049999"/>
                  <a:pt x="6935523" y="2054228"/>
                </a:cubicBezTo>
                <a:cubicBezTo>
                  <a:pt x="6939518" y="2054698"/>
                  <a:pt x="6942689" y="2056108"/>
                  <a:pt x="6945039" y="2058457"/>
                </a:cubicBezTo>
                <a:cubicBezTo>
                  <a:pt x="6945743" y="2057282"/>
                  <a:pt x="6947271" y="2056401"/>
                  <a:pt x="6949620" y="2055814"/>
                </a:cubicBezTo>
                <a:cubicBezTo>
                  <a:pt x="6951970" y="2055227"/>
                  <a:pt x="6954437" y="2054933"/>
                  <a:pt x="6957021" y="2054933"/>
                </a:cubicBezTo>
                <a:cubicBezTo>
                  <a:pt x="6959606" y="2054933"/>
                  <a:pt x="6961603" y="2055285"/>
                  <a:pt x="6963013" y="2055990"/>
                </a:cubicBezTo>
                <a:cubicBezTo>
                  <a:pt x="6963013" y="2054110"/>
                  <a:pt x="6963952" y="2052290"/>
                  <a:pt x="6965832" y="2050528"/>
                </a:cubicBezTo>
                <a:cubicBezTo>
                  <a:pt x="6967711" y="2048765"/>
                  <a:pt x="6969709" y="2047767"/>
                  <a:pt x="6971823" y="2047532"/>
                </a:cubicBezTo>
                <a:cubicBezTo>
                  <a:pt x="6971353" y="2045652"/>
                  <a:pt x="6971941" y="2043420"/>
                  <a:pt x="6973585" y="2040836"/>
                </a:cubicBezTo>
                <a:cubicBezTo>
                  <a:pt x="6975230" y="2038251"/>
                  <a:pt x="6976875" y="2036842"/>
                  <a:pt x="6978519" y="2036607"/>
                </a:cubicBezTo>
                <a:cubicBezTo>
                  <a:pt x="6978050" y="2034727"/>
                  <a:pt x="6977814" y="2032965"/>
                  <a:pt x="6977814" y="2031320"/>
                </a:cubicBezTo>
                <a:cubicBezTo>
                  <a:pt x="6977814" y="2028266"/>
                  <a:pt x="6978343" y="2025388"/>
                  <a:pt x="6979400" y="2022686"/>
                </a:cubicBezTo>
                <a:cubicBezTo>
                  <a:pt x="6980458" y="2019984"/>
                  <a:pt x="6981926" y="2017928"/>
                  <a:pt x="6983806" y="2016519"/>
                </a:cubicBezTo>
                <a:cubicBezTo>
                  <a:pt x="6983571" y="2015579"/>
                  <a:pt x="6983453" y="2014287"/>
                  <a:pt x="6983453" y="2012642"/>
                </a:cubicBezTo>
                <a:cubicBezTo>
                  <a:pt x="6983453" y="2009588"/>
                  <a:pt x="6984040" y="2006709"/>
                  <a:pt x="6985215" y="2004008"/>
                </a:cubicBezTo>
                <a:cubicBezTo>
                  <a:pt x="6986390" y="2001306"/>
                  <a:pt x="6987682" y="1999485"/>
                  <a:pt x="6989092" y="1998545"/>
                </a:cubicBezTo>
                <a:cubicBezTo>
                  <a:pt x="6974995" y="2005593"/>
                  <a:pt x="6966185" y="2008295"/>
                  <a:pt x="6962660" y="2006651"/>
                </a:cubicBezTo>
                <a:cubicBezTo>
                  <a:pt x="6956551" y="2008060"/>
                  <a:pt x="6951617" y="2008765"/>
                  <a:pt x="6947858" y="2008765"/>
                </a:cubicBezTo>
                <a:cubicBezTo>
                  <a:pt x="6942924" y="2008765"/>
                  <a:pt x="6939518" y="2007943"/>
                  <a:pt x="6937638" y="2006298"/>
                </a:cubicBezTo>
                <a:cubicBezTo>
                  <a:pt x="6935523" y="2007473"/>
                  <a:pt x="6932704" y="2008060"/>
                  <a:pt x="6929180" y="2008060"/>
                </a:cubicBezTo>
                <a:cubicBezTo>
                  <a:pt x="6924481" y="2008060"/>
                  <a:pt x="6919958" y="2006944"/>
                  <a:pt x="6915611" y="2004712"/>
                </a:cubicBezTo>
                <a:cubicBezTo>
                  <a:pt x="6911265" y="2002480"/>
                  <a:pt x="6908269" y="1999602"/>
                  <a:pt x="6906624" y="1996078"/>
                </a:cubicBezTo>
                <a:cubicBezTo>
                  <a:pt x="6900281" y="1995608"/>
                  <a:pt x="6894407" y="1992260"/>
                  <a:pt x="6889003" y="1986034"/>
                </a:cubicBezTo>
                <a:cubicBezTo>
                  <a:pt x="6883599" y="1979808"/>
                  <a:pt x="6880662" y="1972583"/>
                  <a:pt x="6880193" y="1964360"/>
                </a:cubicBezTo>
                <a:cubicBezTo>
                  <a:pt x="6875963" y="1962950"/>
                  <a:pt x="6872733" y="1959719"/>
                  <a:pt x="6870501" y="1954668"/>
                </a:cubicBezTo>
                <a:cubicBezTo>
                  <a:pt x="6868269" y="1949617"/>
                  <a:pt x="6867153" y="1944036"/>
                  <a:pt x="6867153" y="1937928"/>
                </a:cubicBezTo>
                <a:cubicBezTo>
                  <a:pt x="6867153" y="1931114"/>
                  <a:pt x="6868445" y="1926063"/>
                  <a:pt x="6871029" y="1922774"/>
                </a:cubicBezTo>
                <a:cubicBezTo>
                  <a:pt x="6869385" y="1921599"/>
                  <a:pt x="6868034" y="1918838"/>
                  <a:pt x="6866977" y="1914492"/>
                </a:cubicBezTo>
                <a:cubicBezTo>
                  <a:pt x="6865919" y="1910145"/>
                  <a:pt x="6865391" y="1905505"/>
                  <a:pt x="6865391" y="1900571"/>
                </a:cubicBezTo>
                <a:cubicBezTo>
                  <a:pt x="6865391" y="1889763"/>
                  <a:pt x="6868093" y="1882480"/>
                  <a:pt x="6873497" y="1878720"/>
                </a:cubicBezTo>
                <a:cubicBezTo>
                  <a:pt x="6872791" y="1877546"/>
                  <a:pt x="6872909" y="1875137"/>
                  <a:pt x="6873849" y="1871496"/>
                </a:cubicBezTo>
                <a:cubicBezTo>
                  <a:pt x="6874789" y="1867854"/>
                  <a:pt x="6876316" y="1864271"/>
                  <a:pt x="6878431" y="1860747"/>
                </a:cubicBezTo>
                <a:cubicBezTo>
                  <a:pt x="6880545" y="1857222"/>
                  <a:pt x="6882659" y="1854990"/>
                  <a:pt x="6884774" y="1854051"/>
                </a:cubicBezTo>
                <a:cubicBezTo>
                  <a:pt x="6884539" y="1851936"/>
                  <a:pt x="6885362" y="1849587"/>
                  <a:pt x="6887241" y="1847002"/>
                </a:cubicBezTo>
                <a:cubicBezTo>
                  <a:pt x="6889121" y="1844418"/>
                  <a:pt x="6891353" y="1842421"/>
                  <a:pt x="6893937" y="1841011"/>
                </a:cubicBezTo>
                <a:cubicBezTo>
                  <a:pt x="6896521" y="1839601"/>
                  <a:pt x="6898519" y="1839131"/>
                  <a:pt x="6899928" y="1839601"/>
                </a:cubicBezTo>
                <a:cubicBezTo>
                  <a:pt x="6900868" y="1835607"/>
                  <a:pt x="6902924" y="1832788"/>
                  <a:pt x="6906096" y="1831143"/>
                </a:cubicBezTo>
                <a:cubicBezTo>
                  <a:pt x="6909268" y="1829498"/>
                  <a:pt x="6913085" y="1828206"/>
                  <a:pt x="6917550" y="1827266"/>
                </a:cubicBezTo>
                <a:cubicBezTo>
                  <a:pt x="6918724" y="1823742"/>
                  <a:pt x="6921368" y="1821099"/>
                  <a:pt x="6925479" y="1819337"/>
                </a:cubicBezTo>
                <a:cubicBezTo>
                  <a:pt x="6929591" y="1817575"/>
                  <a:pt x="6934349" y="1816694"/>
                  <a:pt x="6939752" y="1816694"/>
                </a:cubicBezTo>
                <a:close/>
                <a:moveTo>
                  <a:pt x="2558254" y="1816694"/>
                </a:moveTo>
                <a:cubicBezTo>
                  <a:pt x="2563657" y="1816694"/>
                  <a:pt x="2568767" y="1817457"/>
                  <a:pt x="2573584" y="1818984"/>
                </a:cubicBezTo>
                <a:cubicBezTo>
                  <a:pt x="2578401" y="1820512"/>
                  <a:pt x="2581984" y="1822450"/>
                  <a:pt x="2584333" y="1824799"/>
                </a:cubicBezTo>
                <a:cubicBezTo>
                  <a:pt x="2586682" y="1822920"/>
                  <a:pt x="2590207" y="1821980"/>
                  <a:pt x="2594905" y="1821980"/>
                </a:cubicBezTo>
                <a:cubicBezTo>
                  <a:pt x="2602189" y="1821980"/>
                  <a:pt x="2606653" y="1824917"/>
                  <a:pt x="2608298" y="1830791"/>
                </a:cubicBezTo>
                <a:cubicBezTo>
                  <a:pt x="2610177" y="1830086"/>
                  <a:pt x="2612057" y="1829733"/>
                  <a:pt x="2613936" y="1829733"/>
                </a:cubicBezTo>
                <a:cubicBezTo>
                  <a:pt x="2617931" y="1829733"/>
                  <a:pt x="2621455" y="1831202"/>
                  <a:pt x="2624509" y="1834139"/>
                </a:cubicBezTo>
                <a:cubicBezTo>
                  <a:pt x="2627564" y="1837076"/>
                  <a:pt x="2629091" y="1840541"/>
                  <a:pt x="2629091" y="1844535"/>
                </a:cubicBezTo>
                <a:cubicBezTo>
                  <a:pt x="2629091" y="1846650"/>
                  <a:pt x="2628855" y="1848177"/>
                  <a:pt x="2628386" y="1849117"/>
                </a:cubicBezTo>
                <a:cubicBezTo>
                  <a:pt x="2630735" y="1852406"/>
                  <a:pt x="2632556" y="1855460"/>
                  <a:pt x="2633848" y="1858280"/>
                </a:cubicBezTo>
                <a:cubicBezTo>
                  <a:pt x="2635141" y="1861099"/>
                  <a:pt x="2635552" y="1863919"/>
                  <a:pt x="2635082" y="1866738"/>
                </a:cubicBezTo>
                <a:cubicBezTo>
                  <a:pt x="2635787" y="1868853"/>
                  <a:pt x="2636139" y="1870732"/>
                  <a:pt x="2636139" y="1872377"/>
                </a:cubicBezTo>
                <a:cubicBezTo>
                  <a:pt x="2636139" y="1876136"/>
                  <a:pt x="2635200" y="1878955"/>
                  <a:pt x="2633320" y="1880835"/>
                </a:cubicBezTo>
                <a:cubicBezTo>
                  <a:pt x="2633555" y="1881540"/>
                  <a:pt x="2633672" y="1882480"/>
                  <a:pt x="2633672" y="1883654"/>
                </a:cubicBezTo>
                <a:cubicBezTo>
                  <a:pt x="2633672" y="1886239"/>
                  <a:pt x="2632732" y="1889058"/>
                  <a:pt x="2630853" y="1892113"/>
                </a:cubicBezTo>
                <a:cubicBezTo>
                  <a:pt x="2632497" y="1894462"/>
                  <a:pt x="2633320" y="1897046"/>
                  <a:pt x="2633320" y="1899866"/>
                </a:cubicBezTo>
                <a:cubicBezTo>
                  <a:pt x="2633320" y="1902685"/>
                  <a:pt x="2632497" y="1905270"/>
                  <a:pt x="2630853" y="1907619"/>
                </a:cubicBezTo>
                <a:cubicBezTo>
                  <a:pt x="2631323" y="1911848"/>
                  <a:pt x="2631558" y="1914668"/>
                  <a:pt x="2631558" y="1916077"/>
                </a:cubicBezTo>
                <a:cubicBezTo>
                  <a:pt x="2632262" y="1921951"/>
                  <a:pt x="2632615" y="1925945"/>
                  <a:pt x="2632615" y="1928060"/>
                </a:cubicBezTo>
                <a:cubicBezTo>
                  <a:pt x="2632615" y="1929235"/>
                  <a:pt x="2632380" y="1930762"/>
                  <a:pt x="2631910" y="1932641"/>
                </a:cubicBezTo>
                <a:cubicBezTo>
                  <a:pt x="2633790" y="1935226"/>
                  <a:pt x="2634729" y="1938985"/>
                  <a:pt x="2634729" y="1943919"/>
                </a:cubicBezTo>
                <a:cubicBezTo>
                  <a:pt x="2634729" y="1948853"/>
                  <a:pt x="2633908" y="1952612"/>
                  <a:pt x="2632262" y="1955197"/>
                </a:cubicBezTo>
                <a:cubicBezTo>
                  <a:pt x="2635787" y="1961775"/>
                  <a:pt x="2637549" y="1966827"/>
                  <a:pt x="2637549" y="1970351"/>
                </a:cubicBezTo>
                <a:cubicBezTo>
                  <a:pt x="2637549" y="1973170"/>
                  <a:pt x="2636727" y="1975755"/>
                  <a:pt x="2635082" y="1978104"/>
                </a:cubicBezTo>
                <a:cubicBezTo>
                  <a:pt x="2636022" y="1979749"/>
                  <a:pt x="2636492" y="1981628"/>
                  <a:pt x="2636492" y="1983743"/>
                </a:cubicBezTo>
                <a:cubicBezTo>
                  <a:pt x="2636492" y="1986093"/>
                  <a:pt x="2635787" y="1988677"/>
                  <a:pt x="2634377" y="1991496"/>
                </a:cubicBezTo>
                <a:cubicBezTo>
                  <a:pt x="2635787" y="1993611"/>
                  <a:pt x="2636492" y="1996900"/>
                  <a:pt x="2636492" y="2001364"/>
                </a:cubicBezTo>
                <a:cubicBezTo>
                  <a:pt x="2636492" y="2006298"/>
                  <a:pt x="2635317" y="2010645"/>
                  <a:pt x="2632968" y="2014404"/>
                </a:cubicBezTo>
                <a:cubicBezTo>
                  <a:pt x="2634143" y="2014639"/>
                  <a:pt x="2634377" y="2016107"/>
                  <a:pt x="2633672" y="2018809"/>
                </a:cubicBezTo>
                <a:cubicBezTo>
                  <a:pt x="2632968" y="2021511"/>
                  <a:pt x="2631793" y="2024154"/>
                  <a:pt x="2630149" y="2026739"/>
                </a:cubicBezTo>
                <a:cubicBezTo>
                  <a:pt x="2631323" y="2029088"/>
                  <a:pt x="2631910" y="2031203"/>
                  <a:pt x="2631910" y="2033083"/>
                </a:cubicBezTo>
                <a:cubicBezTo>
                  <a:pt x="2631910" y="2035902"/>
                  <a:pt x="2631087" y="2038663"/>
                  <a:pt x="2629443" y="2041364"/>
                </a:cubicBezTo>
                <a:cubicBezTo>
                  <a:pt x="2627799" y="2044066"/>
                  <a:pt x="2625684" y="2046005"/>
                  <a:pt x="2623100" y="2047180"/>
                </a:cubicBezTo>
                <a:cubicBezTo>
                  <a:pt x="2620046" y="2055873"/>
                  <a:pt x="2615699" y="2060924"/>
                  <a:pt x="2610060" y="2062334"/>
                </a:cubicBezTo>
                <a:cubicBezTo>
                  <a:pt x="2610295" y="2065153"/>
                  <a:pt x="2609237" y="2067914"/>
                  <a:pt x="2606888" y="2070616"/>
                </a:cubicBezTo>
                <a:cubicBezTo>
                  <a:pt x="2604539" y="2073318"/>
                  <a:pt x="2602071" y="2074904"/>
                  <a:pt x="2599487" y="2075373"/>
                </a:cubicBezTo>
                <a:cubicBezTo>
                  <a:pt x="2598312" y="2080542"/>
                  <a:pt x="2593848" y="2083127"/>
                  <a:pt x="2586095" y="2083127"/>
                </a:cubicBezTo>
                <a:cubicBezTo>
                  <a:pt x="2584450" y="2085241"/>
                  <a:pt x="2581807" y="2086886"/>
                  <a:pt x="2578166" y="2088061"/>
                </a:cubicBezTo>
                <a:cubicBezTo>
                  <a:pt x="2574523" y="2089236"/>
                  <a:pt x="2570470" y="2089823"/>
                  <a:pt x="2566007" y="2089823"/>
                </a:cubicBezTo>
                <a:cubicBezTo>
                  <a:pt x="2557314" y="2089823"/>
                  <a:pt x="2550735" y="2087591"/>
                  <a:pt x="2546271" y="2083127"/>
                </a:cubicBezTo>
                <a:cubicBezTo>
                  <a:pt x="2543217" y="2082892"/>
                  <a:pt x="2540280" y="2081776"/>
                  <a:pt x="2537460" y="2079779"/>
                </a:cubicBezTo>
                <a:cubicBezTo>
                  <a:pt x="2534641" y="2077782"/>
                  <a:pt x="2532526" y="2075373"/>
                  <a:pt x="2531117" y="2072554"/>
                </a:cubicBezTo>
                <a:cubicBezTo>
                  <a:pt x="2527593" y="2072319"/>
                  <a:pt x="2524597" y="2070909"/>
                  <a:pt x="2522130" y="2068325"/>
                </a:cubicBezTo>
                <a:cubicBezTo>
                  <a:pt x="2519663" y="2065741"/>
                  <a:pt x="2518312" y="2062686"/>
                  <a:pt x="2518076" y="2059162"/>
                </a:cubicBezTo>
                <a:cubicBezTo>
                  <a:pt x="2516198" y="2056108"/>
                  <a:pt x="2515258" y="2053406"/>
                  <a:pt x="2515258" y="2051056"/>
                </a:cubicBezTo>
                <a:cubicBezTo>
                  <a:pt x="2515258" y="2047062"/>
                  <a:pt x="2516902" y="2043714"/>
                  <a:pt x="2520191" y="2041012"/>
                </a:cubicBezTo>
                <a:cubicBezTo>
                  <a:pt x="2523481" y="2038310"/>
                  <a:pt x="2527240" y="2036959"/>
                  <a:pt x="2531469" y="2036959"/>
                </a:cubicBezTo>
                <a:cubicBezTo>
                  <a:pt x="2534289" y="2036959"/>
                  <a:pt x="2536814" y="2037723"/>
                  <a:pt x="2539046" y="2039250"/>
                </a:cubicBezTo>
                <a:cubicBezTo>
                  <a:pt x="2541278" y="2040777"/>
                  <a:pt x="2542982" y="2043068"/>
                  <a:pt x="2544156" y="2046122"/>
                </a:cubicBezTo>
                <a:cubicBezTo>
                  <a:pt x="2549090" y="2047297"/>
                  <a:pt x="2552380" y="2049999"/>
                  <a:pt x="2554025" y="2054228"/>
                </a:cubicBezTo>
                <a:cubicBezTo>
                  <a:pt x="2558019" y="2054698"/>
                  <a:pt x="2561190" y="2056108"/>
                  <a:pt x="2563540" y="2058457"/>
                </a:cubicBezTo>
                <a:cubicBezTo>
                  <a:pt x="2564244" y="2057282"/>
                  <a:pt x="2565772" y="2056401"/>
                  <a:pt x="2568121" y="2055814"/>
                </a:cubicBezTo>
                <a:cubicBezTo>
                  <a:pt x="2570470" y="2055227"/>
                  <a:pt x="2572938" y="2054933"/>
                  <a:pt x="2575523" y="2054933"/>
                </a:cubicBezTo>
                <a:cubicBezTo>
                  <a:pt x="2578106" y="2054933"/>
                  <a:pt x="2580104" y="2055285"/>
                  <a:pt x="2581513" y="2055990"/>
                </a:cubicBezTo>
                <a:cubicBezTo>
                  <a:pt x="2581513" y="2054110"/>
                  <a:pt x="2582453" y="2052290"/>
                  <a:pt x="2584333" y="2050528"/>
                </a:cubicBezTo>
                <a:cubicBezTo>
                  <a:pt x="2586212" y="2048765"/>
                  <a:pt x="2588209" y="2047767"/>
                  <a:pt x="2590324" y="2047532"/>
                </a:cubicBezTo>
                <a:cubicBezTo>
                  <a:pt x="2589854" y="2045652"/>
                  <a:pt x="2590442" y="2043420"/>
                  <a:pt x="2592086" y="2040836"/>
                </a:cubicBezTo>
                <a:cubicBezTo>
                  <a:pt x="2593731" y="2038251"/>
                  <a:pt x="2595375" y="2036842"/>
                  <a:pt x="2597020" y="2036607"/>
                </a:cubicBezTo>
                <a:cubicBezTo>
                  <a:pt x="2596550" y="2034727"/>
                  <a:pt x="2596315" y="2032965"/>
                  <a:pt x="2596315" y="2031320"/>
                </a:cubicBezTo>
                <a:cubicBezTo>
                  <a:pt x="2596315" y="2028266"/>
                  <a:pt x="2596843" y="2025388"/>
                  <a:pt x="2597901" y="2022686"/>
                </a:cubicBezTo>
                <a:cubicBezTo>
                  <a:pt x="2598959" y="2019984"/>
                  <a:pt x="2600427" y="2017928"/>
                  <a:pt x="2602307" y="2016519"/>
                </a:cubicBezTo>
                <a:cubicBezTo>
                  <a:pt x="2602071" y="2015579"/>
                  <a:pt x="2601954" y="2014287"/>
                  <a:pt x="2601954" y="2012642"/>
                </a:cubicBezTo>
                <a:cubicBezTo>
                  <a:pt x="2601954" y="2009588"/>
                  <a:pt x="2602542" y="2006709"/>
                  <a:pt x="2603716" y="2004008"/>
                </a:cubicBezTo>
                <a:cubicBezTo>
                  <a:pt x="2604891" y="2001306"/>
                  <a:pt x="2606183" y="1999485"/>
                  <a:pt x="2607593" y="1998545"/>
                </a:cubicBezTo>
                <a:cubicBezTo>
                  <a:pt x="2593496" y="2005593"/>
                  <a:pt x="2584686" y="2008295"/>
                  <a:pt x="2581161" y="2006651"/>
                </a:cubicBezTo>
                <a:cubicBezTo>
                  <a:pt x="2575052" y="2008060"/>
                  <a:pt x="2570119" y="2008765"/>
                  <a:pt x="2566359" y="2008765"/>
                </a:cubicBezTo>
                <a:cubicBezTo>
                  <a:pt x="2561425" y="2008765"/>
                  <a:pt x="2558019" y="2007943"/>
                  <a:pt x="2556139" y="2006298"/>
                </a:cubicBezTo>
                <a:cubicBezTo>
                  <a:pt x="2554025" y="2007473"/>
                  <a:pt x="2551205" y="2008060"/>
                  <a:pt x="2547681" y="2008060"/>
                </a:cubicBezTo>
                <a:cubicBezTo>
                  <a:pt x="2542982" y="2008060"/>
                  <a:pt x="2538458" y="2006944"/>
                  <a:pt x="2534112" y="2004712"/>
                </a:cubicBezTo>
                <a:cubicBezTo>
                  <a:pt x="2529766" y="2002480"/>
                  <a:pt x="2526770" y="1999602"/>
                  <a:pt x="2525125" y="1996078"/>
                </a:cubicBezTo>
                <a:cubicBezTo>
                  <a:pt x="2518781" y="1995608"/>
                  <a:pt x="2512908" y="1992260"/>
                  <a:pt x="2507504" y="1986034"/>
                </a:cubicBezTo>
                <a:cubicBezTo>
                  <a:pt x="2502101" y="1979808"/>
                  <a:pt x="2499163" y="1972583"/>
                  <a:pt x="2498694" y="1964360"/>
                </a:cubicBezTo>
                <a:cubicBezTo>
                  <a:pt x="2494464" y="1962950"/>
                  <a:pt x="2491234" y="1959719"/>
                  <a:pt x="2489002" y="1954668"/>
                </a:cubicBezTo>
                <a:cubicBezTo>
                  <a:pt x="2486770" y="1949617"/>
                  <a:pt x="2485654" y="1944036"/>
                  <a:pt x="2485654" y="1937928"/>
                </a:cubicBezTo>
                <a:cubicBezTo>
                  <a:pt x="2485654" y="1931114"/>
                  <a:pt x="2486946" y="1926063"/>
                  <a:pt x="2489531" y="1922774"/>
                </a:cubicBezTo>
                <a:cubicBezTo>
                  <a:pt x="2487886" y="1921599"/>
                  <a:pt x="2486535" y="1918838"/>
                  <a:pt x="2485477" y="1914492"/>
                </a:cubicBezTo>
                <a:cubicBezTo>
                  <a:pt x="2484420" y="1910145"/>
                  <a:pt x="2483892" y="1905505"/>
                  <a:pt x="2483892" y="1900571"/>
                </a:cubicBezTo>
                <a:cubicBezTo>
                  <a:pt x="2483892" y="1889763"/>
                  <a:pt x="2486594" y="1882480"/>
                  <a:pt x="2491998" y="1878720"/>
                </a:cubicBezTo>
                <a:cubicBezTo>
                  <a:pt x="2491293" y="1877546"/>
                  <a:pt x="2491410" y="1875137"/>
                  <a:pt x="2492350" y="1871496"/>
                </a:cubicBezTo>
                <a:cubicBezTo>
                  <a:pt x="2493290" y="1867854"/>
                  <a:pt x="2494817" y="1864271"/>
                  <a:pt x="2496932" y="1860747"/>
                </a:cubicBezTo>
                <a:cubicBezTo>
                  <a:pt x="2499046" y="1857222"/>
                  <a:pt x="2501161" y="1854990"/>
                  <a:pt x="2503276" y="1854051"/>
                </a:cubicBezTo>
                <a:cubicBezTo>
                  <a:pt x="2503040" y="1851936"/>
                  <a:pt x="2503862" y="1849587"/>
                  <a:pt x="2505742" y="1847002"/>
                </a:cubicBezTo>
                <a:cubicBezTo>
                  <a:pt x="2507622" y="1844418"/>
                  <a:pt x="2509854" y="1842421"/>
                  <a:pt x="2512438" y="1841011"/>
                </a:cubicBezTo>
                <a:cubicBezTo>
                  <a:pt x="2515023" y="1839601"/>
                  <a:pt x="2517020" y="1839131"/>
                  <a:pt x="2518430" y="1839601"/>
                </a:cubicBezTo>
                <a:cubicBezTo>
                  <a:pt x="2519369" y="1835607"/>
                  <a:pt x="2521425" y="1832788"/>
                  <a:pt x="2524597" y="1831143"/>
                </a:cubicBezTo>
                <a:cubicBezTo>
                  <a:pt x="2527769" y="1829498"/>
                  <a:pt x="2531586" y="1828206"/>
                  <a:pt x="2536051" y="1827266"/>
                </a:cubicBezTo>
                <a:cubicBezTo>
                  <a:pt x="2537225" y="1823742"/>
                  <a:pt x="2539868" y="1821099"/>
                  <a:pt x="2543980" y="1819337"/>
                </a:cubicBezTo>
                <a:cubicBezTo>
                  <a:pt x="2548092" y="1817575"/>
                  <a:pt x="2552849" y="1816694"/>
                  <a:pt x="2558254" y="1816694"/>
                </a:cubicBezTo>
                <a:close/>
                <a:moveTo>
                  <a:pt x="1672428" y="1816694"/>
                </a:moveTo>
                <a:cubicBezTo>
                  <a:pt x="1677832" y="1816694"/>
                  <a:pt x="1682943" y="1817457"/>
                  <a:pt x="1687758" y="1818984"/>
                </a:cubicBezTo>
                <a:cubicBezTo>
                  <a:pt x="1692575" y="1820512"/>
                  <a:pt x="1696158" y="1822450"/>
                  <a:pt x="1698508" y="1824799"/>
                </a:cubicBezTo>
                <a:cubicBezTo>
                  <a:pt x="1700857" y="1822920"/>
                  <a:pt x="1704381" y="1821980"/>
                  <a:pt x="1709080" y="1821980"/>
                </a:cubicBezTo>
                <a:cubicBezTo>
                  <a:pt x="1716364" y="1821980"/>
                  <a:pt x="1720828" y="1824917"/>
                  <a:pt x="1722473" y="1830791"/>
                </a:cubicBezTo>
                <a:cubicBezTo>
                  <a:pt x="1724352" y="1830086"/>
                  <a:pt x="1726232" y="1829733"/>
                  <a:pt x="1728111" y="1829733"/>
                </a:cubicBezTo>
                <a:cubicBezTo>
                  <a:pt x="1732105" y="1829733"/>
                  <a:pt x="1735630" y="1831202"/>
                  <a:pt x="1738684" y="1834139"/>
                </a:cubicBezTo>
                <a:cubicBezTo>
                  <a:pt x="1741739" y="1837076"/>
                  <a:pt x="1743266" y="1840541"/>
                  <a:pt x="1743266" y="1844535"/>
                </a:cubicBezTo>
                <a:cubicBezTo>
                  <a:pt x="1743266" y="1846650"/>
                  <a:pt x="1743031" y="1848177"/>
                  <a:pt x="1742561" y="1849117"/>
                </a:cubicBezTo>
                <a:cubicBezTo>
                  <a:pt x="1744910" y="1852406"/>
                  <a:pt x="1746731" y="1855460"/>
                  <a:pt x="1748024" y="1858280"/>
                </a:cubicBezTo>
                <a:cubicBezTo>
                  <a:pt x="1749316" y="1861099"/>
                  <a:pt x="1749726" y="1863919"/>
                  <a:pt x="1749257" y="1866738"/>
                </a:cubicBezTo>
                <a:cubicBezTo>
                  <a:pt x="1749962" y="1868853"/>
                  <a:pt x="1750314" y="1870732"/>
                  <a:pt x="1750314" y="1872377"/>
                </a:cubicBezTo>
                <a:cubicBezTo>
                  <a:pt x="1750314" y="1876136"/>
                  <a:pt x="1749375" y="1878955"/>
                  <a:pt x="1747495" y="1880835"/>
                </a:cubicBezTo>
                <a:cubicBezTo>
                  <a:pt x="1747730" y="1881540"/>
                  <a:pt x="1747847" y="1882480"/>
                  <a:pt x="1747847" y="1883654"/>
                </a:cubicBezTo>
                <a:cubicBezTo>
                  <a:pt x="1747847" y="1886239"/>
                  <a:pt x="1746907" y="1889058"/>
                  <a:pt x="1745028" y="1892113"/>
                </a:cubicBezTo>
                <a:cubicBezTo>
                  <a:pt x="1746673" y="1894462"/>
                  <a:pt x="1747495" y="1897046"/>
                  <a:pt x="1747495" y="1899866"/>
                </a:cubicBezTo>
                <a:cubicBezTo>
                  <a:pt x="1747495" y="1902685"/>
                  <a:pt x="1746673" y="1905270"/>
                  <a:pt x="1745028" y="1907619"/>
                </a:cubicBezTo>
                <a:cubicBezTo>
                  <a:pt x="1745498" y="1911848"/>
                  <a:pt x="1745733" y="1914668"/>
                  <a:pt x="1745733" y="1916077"/>
                </a:cubicBezTo>
                <a:cubicBezTo>
                  <a:pt x="1746438" y="1921951"/>
                  <a:pt x="1746790" y="1925945"/>
                  <a:pt x="1746790" y="1928060"/>
                </a:cubicBezTo>
                <a:cubicBezTo>
                  <a:pt x="1746790" y="1929235"/>
                  <a:pt x="1746555" y="1930762"/>
                  <a:pt x="1746085" y="1932641"/>
                </a:cubicBezTo>
                <a:cubicBezTo>
                  <a:pt x="1747964" y="1935226"/>
                  <a:pt x="1748904" y="1938985"/>
                  <a:pt x="1748904" y="1943919"/>
                </a:cubicBezTo>
                <a:cubicBezTo>
                  <a:pt x="1748904" y="1948853"/>
                  <a:pt x="1748082" y="1952612"/>
                  <a:pt x="1746438" y="1955197"/>
                </a:cubicBezTo>
                <a:cubicBezTo>
                  <a:pt x="1749962" y="1961775"/>
                  <a:pt x="1751724" y="1966827"/>
                  <a:pt x="1751724" y="1970351"/>
                </a:cubicBezTo>
                <a:cubicBezTo>
                  <a:pt x="1751724" y="1973170"/>
                  <a:pt x="1750902" y="1975755"/>
                  <a:pt x="1749257" y="1978104"/>
                </a:cubicBezTo>
                <a:cubicBezTo>
                  <a:pt x="1750197" y="1979749"/>
                  <a:pt x="1750667" y="1981628"/>
                  <a:pt x="1750667" y="1983743"/>
                </a:cubicBezTo>
                <a:cubicBezTo>
                  <a:pt x="1750667" y="1986093"/>
                  <a:pt x="1749962" y="1988677"/>
                  <a:pt x="1748552" y="1991496"/>
                </a:cubicBezTo>
                <a:cubicBezTo>
                  <a:pt x="1749962" y="1993611"/>
                  <a:pt x="1750667" y="1996900"/>
                  <a:pt x="1750667" y="2001364"/>
                </a:cubicBezTo>
                <a:cubicBezTo>
                  <a:pt x="1750667" y="2006298"/>
                  <a:pt x="1749492" y="2010645"/>
                  <a:pt x="1747142" y="2014404"/>
                </a:cubicBezTo>
                <a:cubicBezTo>
                  <a:pt x="1748317" y="2014639"/>
                  <a:pt x="1748552" y="2016107"/>
                  <a:pt x="1747847" y="2018809"/>
                </a:cubicBezTo>
                <a:cubicBezTo>
                  <a:pt x="1747142" y="2021511"/>
                  <a:pt x="1745967" y="2024154"/>
                  <a:pt x="1744323" y="2026739"/>
                </a:cubicBezTo>
                <a:cubicBezTo>
                  <a:pt x="1745498" y="2029088"/>
                  <a:pt x="1746085" y="2031203"/>
                  <a:pt x="1746085" y="2033083"/>
                </a:cubicBezTo>
                <a:cubicBezTo>
                  <a:pt x="1746085" y="2035902"/>
                  <a:pt x="1745263" y="2038663"/>
                  <a:pt x="1743619" y="2041364"/>
                </a:cubicBezTo>
                <a:cubicBezTo>
                  <a:pt x="1741974" y="2044066"/>
                  <a:pt x="1739859" y="2046005"/>
                  <a:pt x="1737275" y="2047180"/>
                </a:cubicBezTo>
                <a:cubicBezTo>
                  <a:pt x="1734220" y="2055873"/>
                  <a:pt x="1729874" y="2060924"/>
                  <a:pt x="1724235" y="2062334"/>
                </a:cubicBezTo>
                <a:cubicBezTo>
                  <a:pt x="1724470" y="2065153"/>
                  <a:pt x="1723413" y="2067914"/>
                  <a:pt x="1721063" y="2070616"/>
                </a:cubicBezTo>
                <a:cubicBezTo>
                  <a:pt x="1718714" y="2073318"/>
                  <a:pt x="1716246" y="2074904"/>
                  <a:pt x="1713662" y="2075373"/>
                </a:cubicBezTo>
                <a:cubicBezTo>
                  <a:pt x="1712487" y="2080542"/>
                  <a:pt x="1708023" y="2083127"/>
                  <a:pt x="1700270" y="2083127"/>
                </a:cubicBezTo>
                <a:cubicBezTo>
                  <a:pt x="1698625" y="2085241"/>
                  <a:pt x="1695983" y="2086886"/>
                  <a:pt x="1692340" y="2088061"/>
                </a:cubicBezTo>
                <a:cubicBezTo>
                  <a:pt x="1688698" y="2089236"/>
                  <a:pt x="1684645" y="2089823"/>
                  <a:pt x="1680182" y="2089823"/>
                </a:cubicBezTo>
                <a:cubicBezTo>
                  <a:pt x="1671489" y="2089823"/>
                  <a:pt x="1664910" y="2087591"/>
                  <a:pt x="1660446" y="2083127"/>
                </a:cubicBezTo>
                <a:cubicBezTo>
                  <a:pt x="1657392" y="2082892"/>
                  <a:pt x="1654454" y="2081776"/>
                  <a:pt x="1651635" y="2079779"/>
                </a:cubicBezTo>
                <a:cubicBezTo>
                  <a:pt x="1648816" y="2077782"/>
                  <a:pt x="1646701" y="2075373"/>
                  <a:pt x="1645292" y="2072554"/>
                </a:cubicBezTo>
                <a:cubicBezTo>
                  <a:pt x="1641767" y="2072319"/>
                  <a:pt x="1638772" y="2070909"/>
                  <a:pt x="1636305" y="2068325"/>
                </a:cubicBezTo>
                <a:cubicBezTo>
                  <a:pt x="1633838" y="2065741"/>
                  <a:pt x="1632487" y="2062686"/>
                  <a:pt x="1632252" y="2059162"/>
                </a:cubicBezTo>
                <a:cubicBezTo>
                  <a:pt x="1630372" y="2056108"/>
                  <a:pt x="1629433" y="2053406"/>
                  <a:pt x="1629433" y="2051056"/>
                </a:cubicBezTo>
                <a:cubicBezTo>
                  <a:pt x="1629433" y="2047062"/>
                  <a:pt x="1631077" y="2043714"/>
                  <a:pt x="1634367" y="2041012"/>
                </a:cubicBezTo>
                <a:cubicBezTo>
                  <a:pt x="1637656" y="2038310"/>
                  <a:pt x="1641415" y="2036959"/>
                  <a:pt x="1645644" y="2036959"/>
                </a:cubicBezTo>
                <a:cubicBezTo>
                  <a:pt x="1648463" y="2036959"/>
                  <a:pt x="1650989" y="2037723"/>
                  <a:pt x="1653221" y="2039250"/>
                </a:cubicBezTo>
                <a:cubicBezTo>
                  <a:pt x="1655453" y="2040777"/>
                  <a:pt x="1657157" y="2043068"/>
                  <a:pt x="1658331" y="2046122"/>
                </a:cubicBezTo>
                <a:cubicBezTo>
                  <a:pt x="1663265" y="2047297"/>
                  <a:pt x="1666555" y="2049999"/>
                  <a:pt x="1668199" y="2054228"/>
                </a:cubicBezTo>
                <a:cubicBezTo>
                  <a:pt x="1672194" y="2054698"/>
                  <a:pt x="1675365" y="2056108"/>
                  <a:pt x="1677715" y="2058457"/>
                </a:cubicBezTo>
                <a:cubicBezTo>
                  <a:pt x="1678419" y="2057282"/>
                  <a:pt x="1679946" y="2056401"/>
                  <a:pt x="1682296" y="2055814"/>
                </a:cubicBezTo>
                <a:cubicBezTo>
                  <a:pt x="1684645" y="2055227"/>
                  <a:pt x="1687113" y="2054933"/>
                  <a:pt x="1689697" y="2054933"/>
                </a:cubicBezTo>
                <a:cubicBezTo>
                  <a:pt x="1692281" y="2054933"/>
                  <a:pt x="1694278" y="2055285"/>
                  <a:pt x="1695688" y="2055990"/>
                </a:cubicBezTo>
                <a:cubicBezTo>
                  <a:pt x="1695688" y="2054110"/>
                  <a:pt x="1696628" y="2052290"/>
                  <a:pt x="1698508" y="2050528"/>
                </a:cubicBezTo>
                <a:cubicBezTo>
                  <a:pt x="1700387" y="2048765"/>
                  <a:pt x="1702384" y="2047767"/>
                  <a:pt x="1704499" y="2047532"/>
                </a:cubicBezTo>
                <a:cubicBezTo>
                  <a:pt x="1704029" y="2045652"/>
                  <a:pt x="1704617" y="2043420"/>
                  <a:pt x="1706261" y="2040836"/>
                </a:cubicBezTo>
                <a:cubicBezTo>
                  <a:pt x="1707906" y="2038251"/>
                  <a:pt x="1709550" y="2036842"/>
                  <a:pt x="1711195" y="2036607"/>
                </a:cubicBezTo>
                <a:cubicBezTo>
                  <a:pt x="1710725" y="2034727"/>
                  <a:pt x="1710490" y="2032965"/>
                  <a:pt x="1710490" y="2031320"/>
                </a:cubicBezTo>
                <a:cubicBezTo>
                  <a:pt x="1710490" y="2028266"/>
                  <a:pt x="1711019" y="2025388"/>
                  <a:pt x="1712076" y="2022686"/>
                </a:cubicBezTo>
                <a:cubicBezTo>
                  <a:pt x="1713134" y="2019984"/>
                  <a:pt x="1714602" y="2017928"/>
                  <a:pt x="1716481" y="2016519"/>
                </a:cubicBezTo>
                <a:cubicBezTo>
                  <a:pt x="1716246" y="2015579"/>
                  <a:pt x="1716129" y="2014287"/>
                  <a:pt x="1716129" y="2012642"/>
                </a:cubicBezTo>
                <a:cubicBezTo>
                  <a:pt x="1716129" y="2009588"/>
                  <a:pt x="1716717" y="2006709"/>
                  <a:pt x="1717891" y="2004008"/>
                </a:cubicBezTo>
                <a:cubicBezTo>
                  <a:pt x="1719066" y="2001306"/>
                  <a:pt x="1720358" y="1999485"/>
                  <a:pt x="1721768" y="1998545"/>
                </a:cubicBezTo>
                <a:cubicBezTo>
                  <a:pt x="1707671" y="2005593"/>
                  <a:pt x="1698860" y="2008295"/>
                  <a:pt x="1695336" y="2006651"/>
                </a:cubicBezTo>
                <a:cubicBezTo>
                  <a:pt x="1689227" y="2008060"/>
                  <a:pt x="1684293" y="2008765"/>
                  <a:pt x="1680534" y="2008765"/>
                </a:cubicBezTo>
                <a:cubicBezTo>
                  <a:pt x="1675600" y="2008765"/>
                  <a:pt x="1672194" y="2007943"/>
                  <a:pt x="1670314" y="2006298"/>
                </a:cubicBezTo>
                <a:cubicBezTo>
                  <a:pt x="1668199" y="2007473"/>
                  <a:pt x="1665380" y="2008060"/>
                  <a:pt x="1661856" y="2008060"/>
                </a:cubicBezTo>
                <a:cubicBezTo>
                  <a:pt x="1657157" y="2008060"/>
                  <a:pt x="1652634" y="2006944"/>
                  <a:pt x="1648287" y="2004712"/>
                </a:cubicBezTo>
                <a:cubicBezTo>
                  <a:pt x="1643941" y="2002480"/>
                  <a:pt x="1640945" y="1999602"/>
                  <a:pt x="1639300" y="1996078"/>
                </a:cubicBezTo>
                <a:cubicBezTo>
                  <a:pt x="1632956" y="1995608"/>
                  <a:pt x="1627083" y="1992260"/>
                  <a:pt x="1621679" y="1986034"/>
                </a:cubicBezTo>
                <a:cubicBezTo>
                  <a:pt x="1616275" y="1979808"/>
                  <a:pt x="1613338" y="1972583"/>
                  <a:pt x="1612869" y="1964360"/>
                </a:cubicBezTo>
                <a:cubicBezTo>
                  <a:pt x="1608639" y="1962950"/>
                  <a:pt x="1605409" y="1959719"/>
                  <a:pt x="1603176" y="1954668"/>
                </a:cubicBezTo>
                <a:cubicBezTo>
                  <a:pt x="1600945" y="1949617"/>
                  <a:pt x="1599829" y="1944036"/>
                  <a:pt x="1599829" y="1937928"/>
                </a:cubicBezTo>
                <a:cubicBezTo>
                  <a:pt x="1599829" y="1931114"/>
                  <a:pt x="1601121" y="1926063"/>
                  <a:pt x="1603706" y="1922774"/>
                </a:cubicBezTo>
                <a:cubicBezTo>
                  <a:pt x="1602061" y="1921599"/>
                  <a:pt x="1600709" y="1918838"/>
                  <a:pt x="1599652" y="1914492"/>
                </a:cubicBezTo>
                <a:cubicBezTo>
                  <a:pt x="1598595" y="1910145"/>
                  <a:pt x="1598067" y="1905505"/>
                  <a:pt x="1598067" y="1900571"/>
                </a:cubicBezTo>
                <a:cubicBezTo>
                  <a:pt x="1598067" y="1889763"/>
                  <a:pt x="1600769" y="1882480"/>
                  <a:pt x="1606173" y="1878720"/>
                </a:cubicBezTo>
                <a:cubicBezTo>
                  <a:pt x="1605468" y="1877546"/>
                  <a:pt x="1605585" y="1875137"/>
                  <a:pt x="1606525" y="1871496"/>
                </a:cubicBezTo>
                <a:cubicBezTo>
                  <a:pt x="1607465" y="1867854"/>
                  <a:pt x="1608991" y="1864271"/>
                  <a:pt x="1611106" y="1860747"/>
                </a:cubicBezTo>
                <a:cubicBezTo>
                  <a:pt x="1613221" y="1857222"/>
                  <a:pt x="1615335" y="1854990"/>
                  <a:pt x="1617450" y="1854051"/>
                </a:cubicBezTo>
                <a:cubicBezTo>
                  <a:pt x="1617215" y="1851936"/>
                  <a:pt x="1618037" y="1849587"/>
                  <a:pt x="1619917" y="1847002"/>
                </a:cubicBezTo>
                <a:cubicBezTo>
                  <a:pt x="1621797" y="1844418"/>
                  <a:pt x="1624029" y="1842421"/>
                  <a:pt x="1626613" y="1841011"/>
                </a:cubicBezTo>
                <a:cubicBezTo>
                  <a:pt x="1629197" y="1839601"/>
                  <a:pt x="1631194" y="1839131"/>
                  <a:pt x="1632604" y="1839601"/>
                </a:cubicBezTo>
                <a:cubicBezTo>
                  <a:pt x="1633544" y="1835607"/>
                  <a:pt x="1635600" y="1832788"/>
                  <a:pt x="1638772" y="1831143"/>
                </a:cubicBezTo>
                <a:cubicBezTo>
                  <a:pt x="1641943" y="1829498"/>
                  <a:pt x="1645762" y="1828206"/>
                  <a:pt x="1650225" y="1827266"/>
                </a:cubicBezTo>
                <a:cubicBezTo>
                  <a:pt x="1651400" y="1823742"/>
                  <a:pt x="1654043" y="1821099"/>
                  <a:pt x="1658156" y="1819337"/>
                </a:cubicBezTo>
                <a:cubicBezTo>
                  <a:pt x="1662267" y="1817575"/>
                  <a:pt x="1667024" y="1816694"/>
                  <a:pt x="1672428" y="1816694"/>
                </a:cubicBezTo>
                <a:close/>
                <a:moveTo>
                  <a:pt x="748503" y="1816694"/>
                </a:moveTo>
                <a:cubicBezTo>
                  <a:pt x="753908" y="1816694"/>
                  <a:pt x="759018" y="1817457"/>
                  <a:pt x="763834" y="1818984"/>
                </a:cubicBezTo>
                <a:cubicBezTo>
                  <a:pt x="768651" y="1820512"/>
                  <a:pt x="772234" y="1822450"/>
                  <a:pt x="774583" y="1824799"/>
                </a:cubicBezTo>
                <a:cubicBezTo>
                  <a:pt x="776932" y="1822920"/>
                  <a:pt x="780457" y="1821980"/>
                  <a:pt x="785156" y="1821980"/>
                </a:cubicBezTo>
                <a:cubicBezTo>
                  <a:pt x="792439" y="1821980"/>
                  <a:pt x="796903" y="1824917"/>
                  <a:pt x="798548" y="1830791"/>
                </a:cubicBezTo>
                <a:cubicBezTo>
                  <a:pt x="800427" y="1830086"/>
                  <a:pt x="802307" y="1829733"/>
                  <a:pt x="804187" y="1829733"/>
                </a:cubicBezTo>
                <a:cubicBezTo>
                  <a:pt x="808181" y="1829733"/>
                  <a:pt x="811705" y="1831202"/>
                  <a:pt x="814759" y="1834139"/>
                </a:cubicBezTo>
                <a:cubicBezTo>
                  <a:pt x="817814" y="1837076"/>
                  <a:pt x="819341" y="1840541"/>
                  <a:pt x="819341" y="1844535"/>
                </a:cubicBezTo>
                <a:cubicBezTo>
                  <a:pt x="819341" y="1846650"/>
                  <a:pt x="819106" y="1848177"/>
                  <a:pt x="818636" y="1849117"/>
                </a:cubicBezTo>
                <a:cubicBezTo>
                  <a:pt x="820986" y="1852406"/>
                  <a:pt x="822807" y="1855460"/>
                  <a:pt x="824099" y="1858280"/>
                </a:cubicBezTo>
                <a:cubicBezTo>
                  <a:pt x="825391" y="1861099"/>
                  <a:pt x="825802" y="1863919"/>
                  <a:pt x="825332" y="1866738"/>
                </a:cubicBezTo>
                <a:cubicBezTo>
                  <a:pt x="826037" y="1868853"/>
                  <a:pt x="826389" y="1870732"/>
                  <a:pt x="826389" y="1872377"/>
                </a:cubicBezTo>
                <a:cubicBezTo>
                  <a:pt x="826389" y="1876136"/>
                  <a:pt x="825450" y="1878955"/>
                  <a:pt x="823570" y="1880835"/>
                </a:cubicBezTo>
                <a:cubicBezTo>
                  <a:pt x="823805" y="1881540"/>
                  <a:pt x="823923" y="1882480"/>
                  <a:pt x="823923" y="1883654"/>
                </a:cubicBezTo>
                <a:cubicBezTo>
                  <a:pt x="823923" y="1886239"/>
                  <a:pt x="822983" y="1889058"/>
                  <a:pt x="821103" y="1892113"/>
                </a:cubicBezTo>
                <a:cubicBezTo>
                  <a:pt x="822748" y="1894462"/>
                  <a:pt x="823570" y="1897046"/>
                  <a:pt x="823570" y="1899866"/>
                </a:cubicBezTo>
                <a:cubicBezTo>
                  <a:pt x="823570" y="1902685"/>
                  <a:pt x="822748" y="1905270"/>
                  <a:pt x="821103" y="1907619"/>
                </a:cubicBezTo>
                <a:cubicBezTo>
                  <a:pt x="821573" y="1911848"/>
                  <a:pt x="821808" y="1914668"/>
                  <a:pt x="821808" y="1916077"/>
                </a:cubicBezTo>
                <a:cubicBezTo>
                  <a:pt x="822513" y="1921951"/>
                  <a:pt x="822865" y="1925945"/>
                  <a:pt x="822865" y="1928060"/>
                </a:cubicBezTo>
                <a:cubicBezTo>
                  <a:pt x="822865" y="1929235"/>
                  <a:pt x="822630" y="1930762"/>
                  <a:pt x="822160" y="1932641"/>
                </a:cubicBezTo>
                <a:cubicBezTo>
                  <a:pt x="824040" y="1935226"/>
                  <a:pt x="824980" y="1938985"/>
                  <a:pt x="824980" y="1943919"/>
                </a:cubicBezTo>
                <a:cubicBezTo>
                  <a:pt x="824980" y="1948853"/>
                  <a:pt x="824158" y="1952612"/>
                  <a:pt x="822513" y="1955197"/>
                </a:cubicBezTo>
                <a:cubicBezTo>
                  <a:pt x="826037" y="1961775"/>
                  <a:pt x="827799" y="1966827"/>
                  <a:pt x="827799" y="1970351"/>
                </a:cubicBezTo>
                <a:cubicBezTo>
                  <a:pt x="827799" y="1973170"/>
                  <a:pt x="826977" y="1975755"/>
                  <a:pt x="825332" y="1978104"/>
                </a:cubicBezTo>
                <a:cubicBezTo>
                  <a:pt x="826272" y="1979749"/>
                  <a:pt x="826742" y="1981628"/>
                  <a:pt x="826742" y="1983743"/>
                </a:cubicBezTo>
                <a:cubicBezTo>
                  <a:pt x="826742" y="1986093"/>
                  <a:pt x="826037" y="1988677"/>
                  <a:pt x="824627" y="1991496"/>
                </a:cubicBezTo>
                <a:cubicBezTo>
                  <a:pt x="826037" y="1993611"/>
                  <a:pt x="826742" y="1996900"/>
                  <a:pt x="826742" y="2001364"/>
                </a:cubicBezTo>
                <a:cubicBezTo>
                  <a:pt x="826742" y="2006298"/>
                  <a:pt x="825567" y="2010645"/>
                  <a:pt x="823218" y="2014404"/>
                </a:cubicBezTo>
                <a:cubicBezTo>
                  <a:pt x="824393" y="2014639"/>
                  <a:pt x="824627" y="2016107"/>
                  <a:pt x="823923" y="2018809"/>
                </a:cubicBezTo>
                <a:cubicBezTo>
                  <a:pt x="823218" y="2021511"/>
                  <a:pt x="822043" y="2024154"/>
                  <a:pt x="820398" y="2026739"/>
                </a:cubicBezTo>
                <a:cubicBezTo>
                  <a:pt x="821573" y="2029088"/>
                  <a:pt x="822160" y="2031203"/>
                  <a:pt x="822160" y="2033083"/>
                </a:cubicBezTo>
                <a:cubicBezTo>
                  <a:pt x="822160" y="2035902"/>
                  <a:pt x="821338" y="2038663"/>
                  <a:pt x="819693" y="2041364"/>
                </a:cubicBezTo>
                <a:cubicBezTo>
                  <a:pt x="818049" y="2044066"/>
                  <a:pt x="815934" y="2046005"/>
                  <a:pt x="813350" y="2047180"/>
                </a:cubicBezTo>
                <a:cubicBezTo>
                  <a:pt x="810296" y="2055873"/>
                  <a:pt x="805949" y="2060924"/>
                  <a:pt x="800310" y="2062334"/>
                </a:cubicBezTo>
                <a:cubicBezTo>
                  <a:pt x="800545" y="2065153"/>
                  <a:pt x="799488" y="2067914"/>
                  <a:pt x="797138" y="2070616"/>
                </a:cubicBezTo>
                <a:cubicBezTo>
                  <a:pt x="794789" y="2073318"/>
                  <a:pt x="792322" y="2074904"/>
                  <a:pt x="789737" y="2075373"/>
                </a:cubicBezTo>
                <a:cubicBezTo>
                  <a:pt x="788563" y="2080542"/>
                  <a:pt x="784098" y="2083127"/>
                  <a:pt x="776345" y="2083127"/>
                </a:cubicBezTo>
                <a:cubicBezTo>
                  <a:pt x="774700" y="2085241"/>
                  <a:pt x="772057" y="2086886"/>
                  <a:pt x="768415" y="2088061"/>
                </a:cubicBezTo>
                <a:cubicBezTo>
                  <a:pt x="764774" y="2089236"/>
                  <a:pt x="760721" y="2089823"/>
                  <a:pt x="756257" y="2089823"/>
                </a:cubicBezTo>
                <a:cubicBezTo>
                  <a:pt x="747564" y="2089823"/>
                  <a:pt x="740985" y="2087591"/>
                  <a:pt x="736521" y="2083127"/>
                </a:cubicBezTo>
                <a:cubicBezTo>
                  <a:pt x="733467" y="2082892"/>
                  <a:pt x="730530" y="2081776"/>
                  <a:pt x="727711" y="2079779"/>
                </a:cubicBezTo>
                <a:cubicBezTo>
                  <a:pt x="724891" y="2077782"/>
                  <a:pt x="722777" y="2075373"/>
                  <a:pt x="721367" y="2072554"/>
                </a:cubicBezTo>
                <a:cubicBezTo>
                  <a:pt x="717843" y="2072319"/>
                  <a:pt x="714847" y="2070909"/>
                  <a:pt x="712380" y="2068325"/>
                </a:cubicBezTo>
                <a:cubicBezTo>
                  <a:pt x="709913" y="2065741"/>
                  <a:pt x="708562" y="2062686"/>
                  <a:pt x="708327" y="2059162"/>
                </a:cubicBezTo>
                <a:cubicBezTo>
                  <a:pt x="706448" y="2056108"/>
                  <a:pt x="705508" y="2053406"/>
                  <a:pt x="705508" y="2051056"/>
                </a:cubicBezTo>
                <a:cubicBezTo>
                  <a:pt x="705508" y="2047062"/>
                  <a:pt x="707153" y="2043714"/>
                  <a:pt x="710442" y="2041012"/>
                </a:cubicBezTo>
                <a:cubicBezTo>
                  <a:pt x="713731" y="2038310"/>
                  <a:pt x="717490" y="2036959"/>
                  <a:pt x="721719" y="2036959"/>
                </a:cubicBezTo>
                <a:cubicBezTo>
                  <a:pt x="724539" y="2036959"/>
                  <a:pt x="727064" y="2037723"/>
                  <a:pt x="729296" y="2039250"/>
                </a:cubicBezTo>
                <a:cubicBezTo>
                  <a:pt x="731529" y="2040777"/>
                  <a:pt x="733232" y="2043068"/>
                  <a:pt x="734407" y="2046122"/>
                </a:cubicBezTo>
                <a:cubicBezTo>
                  <a:pt x="739340" y="2047297"/>
                  <a:pt x="742630" y="2049999"/>
                  <a:pt x="744275" y="2054228"/>
                </a:cubicBezTo>
                <a:cubicBezTo>
                  <a:pt x="748269" y="2054698"/>
                  <a:pt x="751440" y="2056108"/>
                  <a:pt x="753790" y="2058457"/>
                </a:cubicBezTo>
                <a:cubicBezTo>
                  <a:pt x="754495" y="2057282"/>
                  <a:pt x="756022" y="2056401"/>
                  <a:pt x="758371" y="2055814"/>
                </a:cubicBezTo>
                <a:cubicBezTo>
                  <a:pt x="760721" y="2055227"/>
                  <a:pt x="763188" y="2054933"/>
                  <a:pt x="765773" y="2054933"/>
                </a:cubicBezTo>
                <a:cubicBezTo>
                  <a:pt x="768357" y="2054933"/>
                  <a:pt x="770354" y="2055285"/>
                  <a:pt x="771763" y="2055990"/>
                </a:cubicBezTo>
                <a:cubicBezTo>
                  <a:pt x="771763" y="2054110"/>
                  <a:pt x="772704" y="2052290"/>
                  <a:pt x="774583" y="2050528"/>
                </a:cubicBezTo>
                <a:cubicBezTo>
                  <a:pt x="776463" y="2048765"/>
                  <a:pt x="778460" y="2047767"/>
                  <a:pt x="780574" y="2047532"/>
                </a:cubicBezTo>
                <a:cubicBezTo>
                  <a:pt x="780104" y="2045652"/>
                  <a:pt x="780692" y="2043420"/>
                  <a:pt x="782336" y="2040836"/>
                </a:cubicBezTo>
                <a:cubicBezTo>
                  <a:pt x="783981" y="2038251"/>
                  <a:pt x="785626" y="2036842"/>
                  <a:pt x="787270" y="2036607"/>
                </a:cubicBezTo>
                <a:cubicBezTo>
                  <a:pt x="786801" y="2034727"/>
                  <a:pt x="786566" y="2032965"/>
                  <a:pt x="786566" y="2031320"/>
                </a:cubicBezTo>
                <a:cubicBezTo>
                  <a:pt x="786566" y="2028266"/>
                  <a:pt x="787094" y="2025388"/>
                  <a:pt x="788152" y="2022686"/>
                </a:cubicBezTo>
                <a:cubicBezTo>
                  <a:pt x="789209" y="2019984"/>
                  <a:pt x="790677" y="2017928"/>
                  <a:pt x="792557" y="2016519"/>
                </a:cubicBezTo>
                <a:cubicBezTo>
                  <a:pt x="792322" y="2015579"/>
                  <a:pt x="792204" y="2014287"/>
                  <a:pt x="792204" y="2012642"/>
                </a:cubicBezTo>
                <a:cubicBezTo>
                  <a:pt x="792204" y="2009588"/>
                  <a:pt x="792792" y="2006709"/>
                  <a:pt x="793966" y="2004008"/>
                </a:cubicBezTo>
                <a:cubicBezTo>
                  <a:pt x="795141" y="2001306"/>
                  <a:pt x="796434" y="1999485"/>
                  <a:pt x="797843" y="1998545"/>
                </a:cubicBezTo>
                <a:cubicBezTo>
                  <a:pt x="783746" y="2005593"/>
                  <a:pt x="774935" y="2008295"/>
                  <a:pt x="771411" y="2006651"/>
                </a:cubicBezTo>
                <a:cubicBezTo>
                  <a:pt x="765303" y="2008060"/>
                  <a:pt x="760369" y="2008765"/>
                  <a:pt x="756609" y="2008765"/>
                </a:cubicBezTo>
                <a:cubicBezTo>
                  <a:pt x="751675" y="2008765"/>
                  <a:pt x="748269" y="2007943"/>
                  <a:pt x="746389" y="2006298"/>
                </a:cubicBezTo>
                <a:cubicBezTo>
                  <a:pt x="744275" y="2007473"/>
                  <a:pt x="741455" y="2008060"/>
                  <a:pt x="737931" y="2008060"/>
                </a:cubicBezTo>
                <a:cubicBezTo>
                  <a:pt x="733232" y="2008060"/>
                  <a:pt x="728709" y="2006944"/>
                  <a:pt x="724363" y="2004712"/>
                </a:cubicBezTo>
                <a:cubicBezTo>
                  <a:pt x="720016" y="2002480"/>
                  <a:pt x="717020" y="1999602"/>
                  <a:pt x="715376" y="1996078"/>
                </a:cubicBezTo>
                <a:cubicBezTo>
                  <a:pt x="709032" y="1995608"/>
                  <a:pt x="703158" y="1992260"/>
                  <a:pt x="697754" y="1986034"/>
                </a:cubicBezTo>
                <a:cubicBezTo>
                  <a:pt x="692351" y="1979808"/>
                  <a:pt x="689414" y="1972583"/>
                  <a:pt x="688944" y="1964360"/>
                </a:cubicBezTo>
                <a:cubicBezTo>
                  <a:pt x="684715" y="1962950"/>
                  <a:pt x="681484" y="1959719"/>
                  <a:pt x="679252" y="1954668"/>
                </a:cubicBezTo>
                <a:cubicBezTo>
                  <a:pt x="677020" y="1949617"/>
                  <a:pt x="675904" y="1944036"/>
                  <a:pt x="675904" y="1937928"/>
                </a:cubicBezTo>
                <a:cubicBezTo>
                  <a:pt x="675904" y="1931114"/>
                  <a:pt x="677196" y="1926063"/>
                  <a:pt x="679781" y="1922774"/>
                </a:cubicBezTo>
                <a:cubicBezTo>
                  <a:pt x="678136" y="1921599"/>
                  <a:pt x="676785" y="1918838"/>
                  <a:pt x="675728" y="1914492"/>
                </a:cubicBezTo>
                <a:cubicBezTo>
                  <a:pt x="674671" y="1910145"/>
                  <a:pt x="674142" y="1905505"/>
                  <a:pt x="674142" y="1900571"/>
                </a:cubicBezTo>
                <a:cubicBezTo>
                  <a:pt x="674142" y="1889763"/>
                  <a:pt x="676844" y="1882480"/>
                  <a:pt x="682248" y="1878720"/>
                </a:cubicBezTo>
                <a:cubicBezTo>
                  <a:pt x="681543" y="1877546"/>
                  <a:pt x="681660" y="1875137"/>
                  <a:pt x="682600" y="1871496"/>
                </a:cubicBezTo>
                <a:cubicBezTo>
                  <a:pt x="683540" y="1867854"/>
                  <a:pt x="685067" y="1864271"/>
                  <a:pt x="687182" y="1860747"/>
                </a:cubicBezTo>
                <a:cubicBezTo>
                  <a:pt x="689296" y="1857222"/>
                  <a:pt x="691411" y="1854990"/>
                  <a:pt x="693525" y="1854051"/>
                </a:cubicBezTo>
                <a:cubicBezTo>
                  <a:pt x="693291" y="1851936"/>
                  <a:pt x="694113" y="1849587"/>
                  <a:pt x="695992" y="1847002"/>
                </a:cubicBezTo>
                <a:cubicBezTo>
                  <a:pt x="697872" y="1844418"/>
                  <a:pt x="700104" y="1842421"/>
                  <a:pt x="702689" y="1841011"/>
                </a:cubicBezTo>
                <a:cubicBezTo>
                  <a:pt x="705273" y="1839601"/>
                  <a:pt x="707270" y="1839131"/>
                  <a:pt x="708680" y="1839601"/>
                </a:cubicBezTo>
                <a:cubicBezTo>
                  <a:pt x="709619" y="1835607"/>
                  <a:pt x="711675" y="1832788"/>
                  <a:pt x="714847" y="1831143"/>
                </a:cubicBezTo>
                <a:cubicBezTo>
                  <a:pt x="718019" y="1829498"/>
                  <a:pt x="721837" y="1828206"/>
                  <a:pt x="726301" y="1827266"/>
                </a:cubicBezTo>
                <a:cubicBezTo>
                  <a:pt x="727476" y="1823742"/>
                  <a:pt x="730119" y="1821099"/>
                  <a:pt x="734230" y="1819337"/>
                </a:cubicBezTo>
                <a:cubicBezTo>
                  <a:pt x="738342" y="1817575"/>
                  <a:pt x="743100" y="1816694"/>
                  <a:pt x="748503" y="1816694"/>
                </a:cubicBezTo>
                <a:close/>
                <a:moveTo>
                  <a:pt x="2913555" y="1813874"/>
                </a:moveTo>
                <a:cubicBezTo>
                  <a:pt x="2917079" y="1813874"/>
                  <a:pt x="2920192" y="1815578"/>
                  <a:pt x="2922894" y="1818984"/>
                </a:cubicBezTo>
                <a:cubicBezTo>
                  <a:pt x="2925596" y="1822391"/>
                  <a:pt x="2926947" y="1827266"/>
                  <a:pt x="2926947" y="1833610"/>
                </a:cubicBezTo>
                <a:cubicBezTo>
                  <a:pt x="2926947" y="1836194"/>
                  <a:pt x="2926829" y="1838309"/>
                  <a:pt x="2926595" y="1839954"/>
                </a:cubicBezTo>
                <a:cubicBezTo>
                  <a:pt x="2927534" y="1839484"/>
                  <a:pt x="2928473" y="1838720"/>
                  <a:pt x="2929414" y="1837663"/>
                </a:cubicBezTo>
                <a:cubicBezTo>
                  <a:pt x="2930354" y="1836606"/>
                  <a:pt x="2931528" y="1835842"/>
                  <a:pt x="2932939" y="1835372"/>
                </a:cubicBezTo>
                <a:cubicBezTo>
                  <a:pt x="2934347" y="1834902"/>
                  <a:pt x="2936462" y="1834667"/>
                  <a:pt x="2939282" y="1834667"/>
                </a:cubicBezTo>
                <a:cubicBezTo>
                  <a:pt x="2939752" y="1833492"/>
                  <a:pt x="2941337" y="1832318"/>
                  <a:pt x="2944040" y="1831143"/>
                </a:cubicBezTo>
                <a:cubicBezTo>
                  <a:pt x="2946741" y="1829968"/>
                  <a:pt x="2949385" y="1829381"/>
                  <a:pt x="2951969" y="1829381"/>
                </a:cubicBezTo>
                <a:cubicBezTo>
                  <a:pt x="2953849" y="1829381"/>
                  <a:pt x="2955141" y="1829616"/>
                  <a:pt x="2955846" y="1830086"/>
                </a:cubicBezTo>
                <a:cubicBezTo>
                  <a:pt x="2957725" y="1829146"/>
                  <a:pt x="2959605" y="1828676"/>
                  <a:pt x="2961485" y="1828676"/>
                </a:cubicBezTo>
                <a:cubicBezTo>
                  <a:pt x="2964304" y="1828676"/>
                  <a:pt x="2967358" y="1830673"/>
                  <a:pt x="2970648" y="1834667"/>
                </a:cubicBezTo>
                <a:cubicBezTo>
                  <a:pt x="2976286" y="1834197"/>
                  <a:pt x="2980398" y="1835490"/>
                  <a:pt x="2982982" y="1838544"/>
                </a:cubicBezTo>
                <a:cubicBezTo>
                  <a:pt x="2986742" y="1838309"/>
                  <a:pt x="2990032" y="1838779"/>
                  <a:pt x="2992851" y="1839954"/>
                </a:cubicBezTo>
                <a:cubicBezTo>
                  <a:pt x="2995670" y="1841128"/>
                  <a:pt x="2997902" y="1843595"/>
                  <a:pt x="2999546" y="1847355"/>
                </a:cubicBezTo>
                <a:cubicBezTo>
                  <a:pt x="3004010" y="1850174"/>
                  <a:pt x="3006243" y="1853933"/>
                  <a:pt x="3006243" y="1858632"/>
                </a:cubicBezTo>
                <a:cubicBezTo>
                  <a:pt x="3006243" y="1862626"/>
                  <a:pt x="3004539" y="1866327"/>
                  <a:pt x="3001133" y="1869734"/>
                </a:cubicBezTo>
                <a:cubicBezTo>
                  <a:pt x="2997726" y="1873140"/>
                  <a:pt x="2994025" y="1874844"/>
                  <a:pt x="2990032" y="1874844"/>
                </a:cubicBezTo>
                <a:cubicBezTo>
                  <a:pt x="2985567" y="1874844"/>
                  <a:pt x="2981808" y="1872494"/>
                  <a:pt x="2978754" y="1867795"/>
                </a:cubicBezTo>
                <a:cubicBezTo>
                  <a:pt x="2976169" y="1867795"/>
                  <a:pt x="2974172" y="1867560"/>
                  <a:pt x="2972762" y="1867090"/>
                </a:cubicBezTo>
                <a:cubicBezTo>
                  <a:pt x="2971353" y="1866621"/>
                  <a:pt x="2969943" y="1865563"/>
                  <a:pt x="2968533" y="1863919"/>
                </a:cubicBezTo>
                <a:cubicBezTo>
                  <a:pt x="2967123" y="1864388"/>
                  <a:pt x="2965949" y="1864623"/>
                  <a:pt x="2965009" y="1864623"/>
                </a:cubicBezTo>
                <a:cubicBezTo>
                  <a:pt x="2962894" y="1864623"/>
                  <a:pt x="2960662" y="1864036"/>
                  <a:pt x="2958313" y="1862861"/>
                </a:cubicBezTo>
                <a:cubicBezTo>
                  <a:pt x="2955024" y="1864976"/>
                  <a:pt x="2951499" y="1865916"/>
                  <a:pt x="2947740" y="1865681"/>
                </a:cubicBezTo>
                <a:cubicBezTo>
                  <a:pt x="2946330" y="1868970"/>
                  <a:pt x="2942689" y="1870615"/>
                  <a:pt x="2936815" y="1870615"/>
                </a:cubicBezTo>
                <a:cubicBezTo>
                  <a:pt x="2937050" y="1871320"/>
                  <a:pt x="2937167" y="1872494"/>
                  <a:pt x="2937167" y="1874139"/>
                </a:cubicBezTo>
                <a:cubicBezTo>
                  <a:pt x="2937167" y="1877193"/>
                  <a:pt x="2936521" y="1880189"/>
                  <a:pt x="2935228" y="1883126"/>
                </a:cubicBezTo>
                <a:cubicBezTo>
                  <a:pt x="2933937" y="1886063"/>
                  <a:pt x="2932350" y="1888236"/>
                  <a:pt x="2930471" y="1889646"/>
                </a:cubicBezTo>
                <a:cubicBezTo>
                  <a:pt x="2932350" y="1894110"/>
                  <a:pt x="2933291" y="1898574"/>
                  <a:pt x="2933291" y="1903038"/>
                </a:cubicBezTo>
                <a:cubicBezTo>
                  <a:pt x="2933291" y="1907032"/>
                  <a:pt x="2932350" y="1910086"/>
                  <a:pt x="2930471" y="1912201"/>
                </a:cubicBezTo>
                <a:cubicBezTo>
                  <a:pt x="2931176" y="1913141"/>
                  <a:pt x="2931940" y="1914315"/>
                  <a:pt x="2932762" y="1915725"/>
                </a:cubicBezTo>
                <a:cubicBezTo>
                  <a:pt x="2933584" y="1917135"/>
                  <a:pt x="2934230" y="1918427"/>
                  <a:pt x="2934700" y="1919602"/>
                </a:cubicBezTo>
                <a:cubicBezTo>
                  <a:pt x="2935169" y="1921481"/>
                  <a:pt x="2935405" y="1922891"/>
                  <a:pt x="2935405" y="1923831"/>
                </a:cubicBezTo>
                <a:cubicBezTo>
                  <a:pt x="2935405" y="1925476"/>
                  <a:pt x="2934818" y="1927708"/>
                  <a:pt x="2933643" y="1930527"/>
                </a:cubicBezTo>
                <a:cubicBezTo>
                  <a:pt x="2934818" y="1933346"/>
                  <a:pt x="2935405" y="1935461"/>
                  <a:pt x="2935405" y="1936870"/>
                </a:cubicBezTo>
                <a:cubicBezTo>
                  <a:pt x="2935405" y="1938750"/>
                  <a:pt x="2934583" y="1941335"/>
                  <a:pt x="2932939" y="1944624"/>
                </a:cubicBezTo>
                <a:cubicBezTo>
                  <a:pt x="2934347" y="1946973"/>
                  <a:pt x="2935052" y="1949558"/>
                  <a:pt x="2935052" y="1952377"/>
                </a:cubicBezTo>
                <a:cubicBezTo>
                  <a:pt x="2935052" y="1955667"/>
                  <a:pt x="2934230" y="1958486"/>
                  <a:pt x="2932586" y="1960835"/>
                </a:cubicBezTo>
                <a:cubicBezTo>
                  <a:pt x="2934230" y="1964595"/>
                  <a:pt x="2935052" y="1968471"/>
                  <a:pt x="2935052" y="1972465"/>
                </a:cubicBezTo>
                <a:cubicBezTo>
                  <a:pt x="2935052" y="1975520"/>
                  <a:pt x="2934347" y="1978339"/>
                  <a:pt x="2932939" y="1980924"/>
                </a:cubicBezTo>
                <a:cubicBezTo>
                  <a:pt x="2934113" y="1983273"/>
                  <a:pt x="2934700" y="1985623"/>
                  <a:pt x="2934700" y="1987972"/>
                </a:cubicBezTo>
                <a:cubicBezTo>
                  <a:pt x="2934700" y="1991261"/>
                  <a:pt x="2933643" y="1994316"/>
                  <a:pt x="2931528" y="1997135"/>
                </a:cubicBezTo>
                <a:cubicBezTo>
                  <a:pt x="2932469" y="2002304"/>
                  <a:pt x="2931470" y="2006357"/>
                  <a:pt x="2928532" y="2009294"/>
                </a:cubicBezTo>
                <a:cubicBezTo>
                  <a:pt x="2925596" y="2012231"/>
                  <a:pt x="2922013" y="2013699"/>
                  <a:pt x="2917784" y="2013699"/>
                </a:cubicBezTo>
                <a:cubicBezTo>
                  <a:pt x="2914024" y="2013699"/>
                  <a:pt x="2910735" y="2012466"/>
                  <a:pt x="2907915" y="2009999"/>
                </a:cubicBezTo>
                <a:cubicBezTo>
                  <a:pt x="2905096" y="2007532"/>
                  <a:pt x="2903687" y="2004066"/>
                  <a:pt x="2903687" y="1999602"/>
                </a:cubicBezTo>
                <a:cubicBezTo>
                  <a:pt x="2903687" y="1996783"/>
                  <a:pt x="2904392" y="1993611"/>
                  <a:pt x="2905802" y="1990087"/>
                </a:cubicBezTo>
                <a:cubicBezTo>
                  <a:pt x="2904392" y="1986797"/>
                  <a:pt x="2903687" y="1983391"/>
                  <a:pt x="2903687" y="1979866"/>
                </a:cubicBezTo>
                <a:cubicBezTo>
                  <a:pt x="2903687" y="1977047"/>
                  <a:pt x="2904274" y="1974698"/>
                  <a:pt x="2905449" y="1972818"/>
                </a:cubicBezTo>
                <a:cubicBezTo>
                  <a:pt x="2904039" y="1971878"/>
                  <a:pt x="2902982" y="1970468"/>
                  <a:pt x="2902277" y="1968589"/>
                </a:cubicBezTo>
                <a:cubicBezTo>
                  <a:pt x="2901572" y="1966709"/>
                  <a:pt x="2901220" y="1964595"/>
                  <a:pt x="2901220" y="1962245"/>
                </a:cubicBezTo>
                <a:cubicBezTo>
                  <a:pt x="2901220" y="1959896"/>
                  <a:pt x="2901690" y="1957311"/>
                  <a:pt x="2902630" y="1954492"/>
                </a:cubicBezTo>
                <a:cubicBezTo>
                  <a:pt x="2900514" y="1951907"/>
                  <a:pt x="2899458" y="1948853"/>
                  <a:pt x="2899458" y="1945329"/>
                </a:cubicBezTo>
                <a:cubicBezTo>
                  <a:pt x="2899458" y="1940865"/>
                  <a:pt x="2901103" y="1937223"/>
                  <a:pt x="2904392" y="1934404"/>
                </a:cubicBezTo>
                <a:cubicBezTo>
                  <a:pt x="2904157" y="1933699"/>
                  <a:pt x="2904039" y="1932524"/>
                  <a:pt x="2904039" y="1930879"/>
                </a:cubicBezTo>
                <a:cubicBezTo>
                  <a:pt x="2904039" y="1928530"/>
                  <a:pt x="2904274" y="1926885"/>
                  <a:pt x="2904744" y="1925945"/>
                </a:cubicBezTo>
                <a:cubicBezTo>
                  <a:pt x="2902160" y="1922656"/>
                  <a:pt x="2900868" y="1917957"/>
                  <a:pt x="2900868" y="1911848"/>
                </a:cubicBezTo>
                <a:cubicBezTo>
                  <a:pt x="2900868" y="1907619"/>
                  <a:pt x="2901690" y="1904330"/>
                  <a:pt x="2903334" y="1901980"/>
                </a:cubicBezTo>
                <a:cubicBezTo>
                  <a:pt x="2901690" y="1900571"/>
                  <a:pt x="2900280" y="1898632"/>
                  <a:pt x="2899105" y="1896165"/>
                </a:cubicBezTo>
                <a:cubicBezTo>
                  <a:pt x="2897930" y="1893699"/>
                  <a:pt x="2897343" y="1891173"/>
                  <a:pt x="2897343" y="1888588"/>
                </a:cubicBezTo>
                <a:cubicBezTo>
                  <a:pt x="2897343" y="1885769"/>
                  <a:pt x="2898166" y="1883067"/>
                  <a:pt x="2899810" y="1880482"/>
                </a:cubicBezTo>
                <a:cubicBezTo>
                  <a:pt x="2898635" y="1877663"/>
                  <a:pt x="2898048" y="1875196"/>
                  <a:pt x="2898048" y="1873082"/>
                </a:cubicBezTo>
                <a:cubicBezTo>
                  <a:pt x="2898048" y="1869557"/>
                  <a:pt x="2899105" y="1866268"/>
                  <a:pt x="2901220" y="1863214"/>
                </a:cubicBezTo>
                <a:cubicBezTo>
                  <a:pt x="2898401" y="1860394"/>
                  <a:pt x="2896991" y="1857457"/>
                  <a:pt x="2896991" y="1854403"/>
                </a:cubicBezTo>
                <a:cubicBezTo>
                  <a:pt x="2896991" y="1852054"/>
                  <a:pt x="2897813" y="1848882"/>
                  <a:pt x="2899458" y="1844888"/>
                </a:cubicBezTo>
                <a:cubicBezTo>
                  <a:pt x="2897813" y="1841598"/>
                  <a:pt x="2896991" y="1838074"/>
                  <a:pt x="2896991" y="1834315"/>
                </a:cubicBezTo>
                <a:cubicBezTo>
                  <a:pt x="2896991" y="1829381"/>
                  <a:pt x="2898753" y="1826326"/>
                  <a:pt x="2902277" y="1825152"/>
                </a:cubicBezTo>
                <a:cubicBezTo>
                  <a:pt x="2902512" y="1821863"/>
                  <a:pt x="2903687" y="1819161"/>
                  <a:pt x="2905802" y="1817046"/>
                </a:cubicBezTo>
                <a:cubicBezTo>
                  <a:pt x="2907915" y="1814932"/>
                  <a:pt x="2910500" y="1813874"/>
                  <a:pt x="2913555" y="1813874"/>
                </a:cubicBezTo>
                <a:close/>
                <a:moveTo>
                  <a:pt x="2018205" y="1813874"/>
                </a:moveTo>
                <a:cubicBezTo>
                  <a:pt x="2021729" y="1813874"/>
                  <a:pt x="2024842" y="1815578"/>
                  <a:pt x="2027544" y="1818984"/>
                </a:cubicBezTo>
                <a:cubicBezTo>
                  <a:pt x="2030246" y="1822391"/>
                  <a:pt x="2031597" y="1827266"/>
                  <a:pt x="2031597" y="1833610"/>
                </a:cubicBezTo>
                <a:cubicBezTo>
                  <a:pt x="2031597" y="1836194"/>
                  <a:pt x="2031480" y="1838309"/>
                  <a:pt x="2031245" y="1839954"/>
                </a:cubicBezTo>
                <a:cubicBezTo>
                  <a:pt x="2032185" y="1839484"/>
                  <a:pt x="2033124" y="1838720"/>
                  <a:pt x="2034064" y="1837663"/>
                </a:cubicBezTo>
                <a:cubicBezTo>
                  <a:pt x="2035004" y="1836606"/>
                  <a:pt x="2036179" y="1835842"/>
                  <a:pt x="2037588" y="1835372"/>
                </a:cubicBezTo>
                <a:cubicBezTo>
                  <a:pt x="2038998" y="1834902"/>
                  <a:pt x="2041112" y="1834667"/>
                  <a:pt x="2043932" y="1834667"/>
                </a:cubicBezTo>
                <a:cubicBezTo>
                  <a:pt x="2044402" y="1833492"/>
                  <a:pt x="2045988" y="1832318"/>
                  <a:pt x="2048690" y="1831143"/>
                </a:cubicBezTo>
                <a:cubicBezTo>
                  <a:pt x="2051392" y="1829968"/>
                  <a:pt x="2054034" y="1829381"/>
                  <a:pt x="2056619" y="1829381"/>
                </a:cubicBezTo>
                <a:cubicBezTo>
                  <a:pt x="2058499" y="1829381"/>
                  <a:pt x="2059791" y="1829616"/>
                  <a:pt x="2060496" y="1830086"/>
                </a:cubicBezTo>
                <a:cubicBezTo>
                  <a:pt x="2062375" y="1829146"/>
                  <a:pt x="2064255" y="1828676"/>
                  <a:pt x="2066135" y="1828676"/>
                </a:cubicBezTo>
                <a:cubicBezTo>
                  <a:pt x="2068954" y="1828676"/>
                  <a:pt x="2072009" y="1830673"/>
                  <a:pt x="2075298" y="1834667"/>
                </a:cubicBezTo>
                <a:cubicBezTo>
                  <a:pt x="2080936" y="1834197"/>
                  <a:pt x="2085048" y="1835490"/>
                  <a:pt x="2087633" y="1838544"/>
                </a:cubicBezTo>
                <a:cubicBezTo>
                  <a:pt x="2091392" y="1838309"/>
                  <a:pt x="2094681" y="1838779"/>
                  <a:pt x="2097500" y="1839954"/>
                </a:cubicBezTo>
                <a:cubicBezTo>
                  <a:pt x="2100320" y="1841128"/>
                  <a:pt x="2102552" y="1843595"/>
                  <a:pt x="2104196" y="1847355"/>
                </a:cubicBezTo>
                <a:cubicBezTo>
                  <a:pt x="2108660" y="1850174"/>
                  <a:pt x="2110893" y="1853933"/>
                  <a:pt x="2110893" y="1858632"/>
                </a:cubicBezTo>
                <a:cubicBezTo>
                  <a:pt x="2110893" y="1862626"/>
                  <a:pt x="2109189" y="1866327"/>
                  <a:pt x="2105782" y="1869734"/>
                </a:cubicBezTo>
                <a:cubicBezTo>
                  <a:pt x="2102376" y="1873140"/>
                  <a:pt x="2098675" y="1874844"/>
                  <a:pt x="2094681" y="1874844"/>
                </a:cubicBezTo>
                <a:cubicBezTo>
                  <a:pt x="2090217" y="1874844"/>
                  <a:pt x="2086458" y="1872494"/>
                  <a:pt x="2083404" y="1867795"/>
                </a:cubicBezTo>
                <a:cubicBezTo>
                  <a:pt x="2080819" y="1867795"/>
                  <a:pt x="2078822" y="1867560"/>
                  <a:pt x="2077412" y="1867090"/>
                </a:cubicBezTo>
                <a:cubicBezTo>
                  <a:pt x="2076003" y="1866621"/>
                  <a:pt x="2074593" y="1865563"/>
                  <a:pt x="2073183" y="1863919"/>
                </a:cubicBezTo>
                <a:cubicBezTo>
                  <a:pt x="2071774" y="1864388"/>
                  <a:pt x="2070599" y="1864623"/>
                  <a:pt x="2069659" y="1864623"/>
                </a:cubicBezTo>
                <a:cubicBezTo>
                  <a:pt x="2067544" y="1864623"/>
                  <a:pt x="2065313" y="1864036"/>
                  <a:pt x="2062963" y="1862861"/>
                </a:cubicBezTo>
                <a:cubicBezTo>
                  <a:pt x="2059673" y="1864976"/>
                  <a:pt x="2056149" y="1865916"/>
                  <a:pt x="2052390" y="1865681"/>
                </a:cubicBezTo>
                <a:cubicBezTo>
                  <a:pt x="2050980" y="1868970"/>
                  <a:pt x="2047338" y="1870615"/>
                  <a:pt x="2041465" y="1870615"/>
                </a:cubicBezTo>
                <a:cubicBezTo>
                  <a:pt x="2041700" y="1871320"/>
                  <a:pt x="2041817" y="1872494"/>
                  <a:pt x="2041817" y="1874139"/>
                </a:cubicBezTo>
                <a:cubicBezTo>
                  <a:pt x="2041817" y="1877193"/>
                  <a:pt x="2041171" y="1880189"/>
                  <a:pt x="2039879" y="1883126"/>
                </a:cubicBezTo>
                <a:cubicBezTo>
                  <a:pt x="2038587" y="1886063"/>
                  <a:pt x="2037001" y="1888236"/>
                  <a:pt x="2035121" y="1889646"/>
                </a:cubicBezTo>
                <a:cubicBezTo>
                  <a:pt x="2037001" y="1894110"/>
                  <a:pt x="2037941" y="1898574"/>
                  <a:pt x="2037941" y="1903038"/>
                </a:cubicBezTo>
                <a:cubicBezTo>
                  <a:pt x="2037941" y="1907032"/>
                  <a:pt x="2037001" y="1910086"/>
                  <a:pt x="2035121" y="1912201"/>
                </a:cubicBezTo>
                <a:cubicBezTo>
                  <a:pt x="2035826" y="1913141"/>
                  <a:pt x="2036589" y="1914315"/>
                  <a:pt x="2037412" y="1915725"/>
                </a:cubicBezTo>
                <a:cubicBezTo>
                  <a:pt x="2038234" y="1917135"/>
                  <a:pt x="2038881" y="1918427"/>
                  <a:pt x="2039350" y="1919602"/>
                </a:cubicBezTo>
                <a:cubicBezTo>
                  <a:pt x="2039820" y="1921481"/>
                  <a:pt x="2040055" y="1922891"/>
                  <a:pt x="2040055" y="1923831"/>
                </a:cubicBezTo>
                <a:cubicBezTo>
                  <a:pt x="2040055" y="1925476"/>
                  <a:pt x="2039468" y="1927708"/>
                  <a:pt x="2038293" y="1930527"/>
                </a:cubicBezTo>
                <a:cubicBezTo>
                  <a:pt x="2039468" y="1933346"/>
                  <a:pt x="2040055" y="1935461"/>
                  <a:pt x="2040055" y="1936870"/>
                </a:cubicBezTo>
                <a:cubicBezTo>
                  <a:pt x="2040055" y="1938750"/>
                  <a:pt x="2039233" y="1941335"/>
                  <a:pt x="2037588" y="1944624"/>
                </a:cubicBezTo>
                <a:cubicBezTo>
                  <a:pt x="2038998" y="1946973"/>
                  <a:pt x="2039703" y="1949558"/>
                  <a:pt x="2039703" y="1952377"/>
                </a:cubicBezTo>
                <a:cubicBezTo>
                  <a:pt x="2039703" y="1955667"/>
                  <a:pt x="2038881" y="1958486"/>
                  <a:pt x="2037235" y="1960835"/>
                </a:cubicBezTo>
                <a:cubicBezTo>
                  <a:pt x="2038881" y="1964595"/>
                  <a:pt x="2039703" y="1968471"/>
                  <a:pt x="2039703" y="1972465"/>
                </a:cubicBezTo>
                <a:cubicBezTo>
                  <a:pt x="2039703" y="1975520"/>
                  <a:pt x="2038998" y="1978339"/>
                  <a:pt x="2037588" y="1980924"/>
                </a:cubicBezTo>
                <a:cubicBezTo>
                  <a:pt x="2038763" y="1983273"/>
                  <a:pt x="2039350" y="1985623"/>
                  <a:pt x="2039350" y="1987972"/>
                </a:cubicBezTo>
                <a:cubicBezTo>
                  <a:pt x="2039350" y="1991261"/>
                  <a:pt x="2038293" y="1994316"/>
                  <a:pt x="2036179" y="1997135"/>
                </a:cubicBezTo>
                <a:cubicBezTo>
                  <a:pt x="2037118" y="2002304"/>
                  <a:pt x="2036120" y="2006357"/>
                  <a:pt x="2033183" y="2009294"/>
                </a:cubicBezTo>
                <a:cubicBezTo>
                  <a:pt x="2030246" y="2012231"/>
                  <a:pt x="2026663" y="2013699"/>
                  <a:pt x="2022434" y="2013699"/>
                </a:cubicBezTo>
                <a:cubicBezTo>
                  <a:pt x="2018675" y="2013699"/>
                  <a:pt x="2015385" y="2012466"/>
                  <a:pt x="2012566" y="2009999"/>
                </a:cubicBezTo>
                <a:cubicBezTo>
                  <a:pt x="2009747" y="2007532"/>
                  <a:pt x="2008337" y="2004066"/>
                  <a:pt x="2008337" y="1999602"/>
                </a:cubicBezTo>
                <a:cubicBezTo>
                  <a:pt x="2008337" y="1996783"/>
                  <a:pt x="2009042" y="1993611"/>
                  <a:pt x="2010451" y="1990087"/>
                </a:cubicBezTo>
                <a:cubicBezTo>
                  <a:pt x="2009042" y="1986797"/>
                  <a:pt x="2008337" y="1983391"/>
                  <a:pt x="2008337" y="1979866"/>
                </a:cubicBezTo>
                <a:cubicBezTo>
                  <a:pt x="2008337" y="1977047"/>
                  <a:pt x="2008925" y="1974698"/>
                  <a:pt x="2010099" y="1972818"/>
                </a:cubicBezTo>
                <a:cubicBezTo>
                  <a:pt x="2008689" y="1971878"/>
                  <a:pt x="2007632" y="1970468"/>
                  <a:pt x="2006927" y="1968589"/>
                </a:cubicBezTo>
                <a:cubicBezTo>
                  <a:pt x="2006222" y="1966709"/>
                  <a:pt x="2005870" y="1964595"/>
                  <a:pt x="2005870" y="1962245"/>
                </a:cubicBezTo>
                <a:cubicBezTo>
                  <a:pt x="2005870" y="1959896"/>
                  <a:pt x="2006340" y="1957311"/>
                  <a:pt x="2007280" y="1954492"/>
                </a:cubicBezTo>
                <a:cubicBezTo>
                  <a:pt x="2005165" y="1951907"/>
                  <a:pt x="2004108" y="1948853"/>
                  <a:pt x="2004108" y="1945329"/>
                </a:cubicBezTo>
                <a:cubicBezTo>
                  <a:pt x="2004108" y="1940865"/>
                  <a:pt x="2005753" y="1937223"/>
                  <a:pt x="2009042" y="1934404"/>
                </a:cubicBezTo>
                <a:cubicBezTo>
                  <a:pt x="2008807" y="1933699"/>
                  <a:pt x="2008689" y="1932524"/>
                  <a:pt x="2008689" y="1930879"/>
                </a:cubicBezTo>
                <a:cubicBezTo>
                  <a:pt x="2008689" y="1928530"/>
                  <a:pt x="2008925" y="1926885"/>
                  <a:pt x="2009394" y="1925945"/>
                </a:cubicBezTo>
                <a:cubicBezTo>
                  <a:pt x="2006810" y="1922656"/>
                  <a:pt x="2005518" y="1917957"/>
                  <a:pt x="2005518" y="1911848"/>
                </a:cubicBezTo>
                <a:cubicBezTo>
                  <a:pt x="2005518" y="1907619"/>
                  <a:pt x="2006340" y="1904330"/>
                  <a:pt x="2007985" y="1901980"/>
                </a:cubicBezTo>
                <a:cubicBezTo>
                  <a:pt x="2006340" y="1900571"/>
                  <a:pt x="2004930" y="1898632"/>
                  <a:pt x="2003755" y="1896165"/>
                </a:cubicBezTo>
                <a:cubicBezTo>
                  <a:pt x="2002581" y="1893699"/>
                  <a:pt x="2001993" y="1891173"/>
                  <a:pt x="2001993" y="1888588"/>
                </a:cubicBezTo>
                <a:cubicBezTo>
                  <a:pt x="2001993" y="1885769"/>
                  <a:pt x="2002815" y="1883067"/>
                  <a:pt x="2004460" y="1880482"/>
                </a:cubicBezTo>
                <a:cubicBezTo>
                  <a:pt x="2003286" y="1877663"/>
                  <a:pt x="2002698" y="1875196"/>
                  <a:pt x="2002698" y="1873082"/>
                </a:cubicBezTo>
                <a:cubicBezTo>
                  <a:pt x="2002698" y="1869557"/>
                  <a:pt x="2003755" y="1866268"/>
                  <a:pt x="2005870" y="1863214"/>
                </a:cubicBezTo>
                <a:cubicBezTo>
                  <a:pt x="2003051" y="1860394"/>
                  <a:pt x="2001641" y="1857457"/>
                  <a:pt x="2001641" y="1854403"/>
                </a:cubicBezTo>
                <a:cubicBezTo>
                  <a:pt x="2001641" y="1852054"/>
                  <a:pt x="2002464" y="1848882"/>
                  <a:pt x="2004108" y="1844888"/>
                </a:cubicBezTo>
                <a:cubicBezTo>
                  <a:pt x="2002464" y="1841598"/>
                  <a:pt x="2001641" y="1838074"/>
                  <a:pt x="2001641" y="1834315"/>
                </a:cubicBezTo>
                <a:cubicBezTo>
                  <a:pt x="2001641" y="1829381"/>
                  <a:pt x="2003403" y="1826326"/>
                  <a:pt x="2006927" y="1825152"/>
                </a:cubicBezTo>
                <a:cubicBezTo>
                  <a:pt x="2007162" y="1821863"/>
                  <a:pt x="2008337" y="1819161"/>
                  <a:pt x="2010451" y="1817046"/>
                </a:cubicBezTo>
                <a:cubicBezTo>
                  <a:pt x="2012566" y="1814932"/>
                  <a:pt x="2015150" y="1813874"/>
                  <a:pt x="2018205" y="1813874"/>
                </a:cubicBezTo>
                <a:close/>
                <a:moveTo>
                  <a:pt x="1103805" y="1813874"/>
                </a:moveTo>
                <a:cubicBezTo>
                  <a:pt x="1107329" y="1813874"/>
                  <a:pt x="1110442" y="1815578"/>
                  <a:pt x="1113144" y="1818984"/>
                </a:cubicBezTo>
                <a:cubicBezTo>
                  <a:pt x="1115846" y="1822391"/>
                  <a:pt x="1117197" y="1827266"/>
                  <a:pt x="1117197" y="1833610"/>
                </a:cubicBezTo>
                <a:cubicBezTo>
                  <a:pt x="1117197" y="1836194"/>
                  <a:pt x="1117080" y="1838309"/>
                  <a:pt x="1116845" y="1839954"/>
                </a:cubicBezTo>
                <a:cubicBezTo>
                  <a:pt x="1117785" y="1839484"/>
                  <a:pt x="1118724" y="1838720"/>
                  <a:pt x="1119664" y="1837663"/>
                </a:cubicBezTo>
                <a:cubicBezTo>
                  <a:pt x="1120604" y="1836606"/>
                  <a:pt x="1121779" y="1835842"/>
                  <a:pt x="1123188" y="1835372"/>
                </a:cubicBezTo>
                <a:cubicBezTo>
                  <a:pt x="1124598" y="1834902"/>
                  <a:pt x="1126713" y="1834667"/>
                  <a:pt x="1129532" y="1834667"/>
                </a:cubicBezTo>
                <a:cubicBezTo>
                  <a:pt x="1130002" y="1833492"/>
                  <a:pt x="1131588" y="1832318"/>
                  <a:pt x="1134290" y="1831143"/>
                </a:cubicBezTo>
                <a:cubicBezTo>
                  <a:pt x="1136992" y="1829968"/>
                  <a:pt x="1139635" y="1829381"/>
                  <a:pt x="1142219" y="1829381"/>
                </a:cubicBezTo>
                <a:cubicBezTo>
                  <a:pt x="1144099" y="1829381"/>
                  <a:pt x="1145391" y="1829616"/>
                  <a:pt x="1146096" y="1830086"/>
                </a:cubicBezTo>
                <a:cubicBezTo>
                  <a:pt x="1147976" y="1829146"/>
                  <a:pt x="1149855" y="1828676"/>
                  <a:pt x="1151735" y="1828676"/>
                </a:cubicBezTo>
                <a:cubicBezTo>
                  <a:pt x="1154554" y="1828676"/>
                  <a:pt x="1157609" y="1830673"/>
                  <a:pt x="1160898" y="1834667"/>
                </a:cubicBezTo>
                <a:cubicBezTo>
                  <a:pt x="1166537" y="1834197"/>
                  <a:pt x="1170648" y="1835490"/>
                  <a:pt x="1173233" y="1838544"/>
                </a:cubicBezTo>
                <a:cubicBezTo>
                  <a:pt x="1176992" y="1838309"/>
                  <a:pt x="1180281" y="1838779"/>
                  <a:pt x="1183101" y="1839954"/>
                </a:cubicBezTo>
                <a:cubicBezTo>
                  <a:pt x="1185920" y="1841128"/>
                  <a:pt x="1188152" y="1843595"/>
                  <a:pt x="1189797" y="1847355"/>
                </a:cubicBezTo>
                <a:cubicBezTo>
                  <a:pt x="1194261" y="1850174"/>
                  <a:pt x="1196493" y="1853933"/>
                  <a:pt x="1196493" y="1858632"/>
                </a:cubicBezTo>
                <a:cubicBezTo>
                  <a:pt x="1196493" y="1862626"/>
                  <a:pt x="1194789" y="1866327"/>
                  <a:pt x="1191383" y="1869734"/>
                </a:cubicBezTo>
                <a:cubicBezTo>
                  <a:pt x="1187976" y="1873140"/>
                  <a:pt x="1184276" y="1874844"/>
                  <a:pt x="1180281" y="1874844"/>
                </a:cubicBezTo>
                <a:cubicBezTo>
                  <a:pt x="1175817" y="1874844"/>
                  <a:pt x="1172058" y="1872494"/>
                  <a:pt x="1169004" y="1867795"/>
                </a:cubicBezTo>
                <a:cubicBezTo>
                  <a:pt x="1166419" y="1867795"/>
                  <a:pt x="1164422" y="1867560"/>
                  <a:pt x="1163012" y="1867090"/>
                </a:cubicBezTo>
                <a:cubicBezTo>
                  <a:pt x="1161603" y="1866621"/>
                  <a:pt x="1160193" y="1865563"/>
                  <a:pt x="1158783" y="1863919"/>
                </a:cubicBezTo>
                <a:cubicBezTo>
                  <a:pt x="1157373" y="1864388"/>
                  <a:pt x="1156199" y="1864623"/>
                  <a:pt x="1155259" y="1864623"/>
                </a:cubicBezTo>
                <a:cubicBezTo>
                  <a:pt x="1153145" y="1864623"/>
                  <a:pt x="1150913" y="1864036"/>
                  <a:pt x="1148563" y="1862861"/>
                </a:cubicBezTo>
                <a:cubicBezTo>
                  <a:pt x="1145274" y="1864976"/>
                  <a:pt x="1141749" y="1865916"/>
                  <a:pt x="1137990" y="1865681"/>
                </a:cubicBezTo>
                <a:cubicBezTo>
                  <a:pt x="1136581" y="1868970"/>
                  <a:pt x="1132939" y="1870615"/>
                  <a:pt x="1127065" y="1870615"/>
                </a:cubicBezTo>
                <a:cubicBezTo>
                  <a:pt x="1127300" y="1871320"/>
                  <a:pt x="1127418" y="1872494"/>
                  <a:pt x="1127418" y="1874139"/>
                </a:cubicBezTo>
                <a:cubicBezTo>
                  <a:pt x="1127418" y="1877193"/>
                  <a:pt x="1126772" y="1880189"/>
                  <a:pt x="1125479" y="1883126"/>
                </a:cubicBezTo>
                <a:cubicBezTo>
                  <a:pt x="1124187" y="1886063"/>
                  <a:pt x="1122601" y="1888236"/>
                  <a:pt x="1120722" y="1889646"/>
                </a:cubicBezTo>
                <a:cubicBezTo>
                  <a:pt x="1122601" y="1894110"/>
                  <a:pt x="1123541" y="1898574"/>
                  <a:pt x="1123541" y="1903038"/>
                </a:cubicBezTo>
                <a:cubicBezTo>
                  <a:pt x="1123541" y="1907032"/>
                  <a:pt x="1122601" y="1910086"/>
                  <a:pt x="1120722" y="1912201"/>
                </a:cubicBezTo>
                <a:cubicBezTo>
                  <a:pt x="1121426" y="1913141"/>
                  <a:pt x="1122190" y="1914315"/>
                  <a:pt x="1123012" y="1915725"/>
                </a:cubicBezTo>
                <a:cubicBezTo>
                  <a:pt x="1123835" y="1917135"/>
                  <a:pt x="1124481" y="1918427"/>
                  <a:pt x="1124951" y="1919602"/>
                </a:cubicBezTo>
                <a:cubicBezTo>
                  <a:pt x="1125420" y="1921481"/>
                  <a:pt x="1125655" y="1922891"/>
                  <a:pt x="1125655" y="1923831"/>
                </a:cubicBezTo>
                <a:cubicBezTo>
                  <a:pt x="1125655" y="1925476"/>
                  <a:pt x="1125068" y="1927708"/>
                  <a:pt x="1123893" y="1930527"/>
                </a:cubicBezTo>
                <a:cubicBezTo>
                  <a:pt x="1125068" y="1933346"/>
                  <a:pt x="1125655" y="1935461"/>
                  <a:pt x="1125655" y="1936870"/>
                </a:cubicBezTo>
                <a:cubicBezTo>
                  <a:pt x="1125655" y="1938750"/>
                  <a:pt x="1124833" y="1941335"/>
                  <a:pt x="1123188" y="1944624"/>
                </a:cubicBezTo>
                <a:cubicBezTo>
                  <a:pt x="1124598" y="1946973"/>
                  <a:pt x="1125303" y="1949558"/>
                  <a:pt x="1125303" y="1952377"/>
                </a:cubicBezTo>
                <a:cubicBezTo>
                  <a:pt x="1125303" y="1955667"/>
                  <a:pt x="1124481" y="1958486"/>
                  <a:pt x="1122836" y="1960835"/>
                </a:cubicBezTo>
                <a:cubicBezTo>
                  <a:pt x="1124481" y="1964595"/>
                  <a:pt x="1125303" y="1968471"/>
                  <a:pt x="1125303" y="1972465"/>
                </a:cubicBezTo>
                <a:cubicBezTo>
                  <a:pt x="1125303" y="1975520"/>
                  <a:pt x="1124598" y="1978339"/>
                  <a:pt x="1123188" y="1980924"/>
                </a:cubicBezTo>
                <a:cubicBezTo>
                  <a:pt x="1124363" y="1983273"/>
                  <a:pt x="1124951" y="1985623"/>
                  <a:pt x="1124951" y="1987972"/>
                </a:cubicBezTo>
                <a:cubicBezTo>
                  <a:pt x="1124951" y="1991261"/>
                  <a:pt x="1123893" y="1994316"/>
                  <a:pt x="1121779" y="1997135"/>
                </a:cubicBezTo>
                <a:cubicBezTo>
                  <a:pt x="1122719" y="2002304"/>
                  <a:pt x="1121720" y="2006357"/>
                  <a:pt x="1118783" y="2009294"/>
                </a:cubicBezTo>
                <a:cubicBezTo>
                  <a:pt x="1115846" y="2012231"/>
                  <a:pt x="1112263" y="2013699"/>
                  <a:pt x="1108034" y="2013699"/>
                </a:cubicBezTo>
                <a:cubicBezTo>
                  <a:pt x="1104275" y="2013699"/>
                  <a:pt x="1100986" y="2012466"/>
                  <a:pt x="1098166" y="2009999"/>
                </a:cubicBezTo>
                <a:cubicBezTo>
                  <a:pt x="1095347" y="2007532"/>
                  <a:pt x="1093937" y="2004066"/>
                  <a:pt x="1093937" y="1999602"/>
                </a:cubicBezTo>
                <a:cubicBezTo>
                  <a:pt x="1093937" y="1996783"/>
                  <a:pt x="1094642" y="1993611"/>
                  <a:pt x="1096052" y="1990087"/>
                </a:cubicBezTo>
                <a:cubicBezTo>
                  <a:pt x="1094642" y="1986797"/>
                  <a:pt x="1093937" y="1983391"/>
                  <a:pt x="1093937" y="1979866"/>
                </a:cubicBezTo>
                <a:cubicBezTo>
                  <a:pt x="1093937" y="1977047"/>
                  <a:pt x="1094524" y="1974698"/>
                  <a:pt x="1095699" y="1972818"/>
                </a:cubicBezTo>
                <a:cubicBezTo>
                  <a:pt x="1094290" y="1971878"/>
                  <a:pt x="1093232" y="1970468"/>
                  <a:pt x="1092528" y="1968589"/>
                </a:cubicBezTo>
                <a:cubicBezTo>
                  <a:pt x="1091823" y="1966709"/>
                  <a:pt x="1091470" y="1964595"/>
                  <a:pt x="1091470" y="1962245"/>
                </a:cubicBezTo>
                <a:cubicBezTo>
                  <a:pt x="1091470" y="1959896"/>
                  <a:pt x="1091940" y="1957311"/>
                  <a:pt x="1092880" y="1954492"/>
                </a:cubicBezTo>
                <a:cubicBezTo>
                  <a:pt x="1090765" y="1951907"/>
                  <a:pt x="1089708" y="1948853"/>
                  <a:pt x="1089708" y="1945329"/>
                </a:cubicBezTo>
                <a:cubicBezTo>
                  <a:pt x="1089708" y="1940865"/>
                  <a:pt x="1091353" y="1937223"/>
                  <a:pt x="1094642" y="1934404"/>
                </a:cubicBezTo>
                <a:cubicBezTo>
                  <a:pt x="1094407" y="1933699"/>
                  <a:pt x="1094290" y="1932524"/>
                  <a:pt x="1094290" y="1930879"/>
                </a:cubicBezTo>
                <a:cubicBezTo>
                  <a:pt x="1094290" y="1928530"/>
                  <a:pt x="1094524" y="1926885"/>
                  <a:pt x="1094994" y="1925945"/>
                </a:cubicBezTo>
                <a:cubicBezTo>
                  <a:pt x="1092410" y="1922656"/>
                  <a:pt x="1091118" y="1917957"/>
                  <a:pt x="1091118" y="1911848"/>
                </a:cubicBezTo>
                <a:cubicBezTo>
                  <a:pt x="1091118" y="1907619"/>
                  <a:pt x="1091940" y="1904330"/>
                  <a:pt x="1093585" y="1901980"/>
                </a:cubicBezTo>
                <a:cubicBezTo>
                  <a:pt x="1091940" y="1900571"/>
                  <a:pt x="1090530" y="1898632"/>
                  <a:pt x="1089356" y="1896165"/>
                </a:cubicBezTo>
                <a:cubicBezTo>
                  <a:pt x="1088181" y="1893699"/>
                  <a:pt x="1087594" y="1891173"/>
                  <a:pt x="1087594" y="1888588"/>
                </a:cubicBezTo>
                <a:cubicBezTo>
                  <a:pt x="1087594" y="1885769"/>
                  <a:pt x="1088416" y="1883067"/>
                  <a:pt x="1090060" y="1880482"/>
                </a:cubicBezTo>
                <a:cubicBezTo>
                  <a:pt x="1088886" y="1877663"/>
                  <a:pt x="1088298" y="1875196"/>
                  <a:pt x="1088298" y="1873082"/>
                </a:cubicBezTo>
                <a:cubicBezTo>
                  <a:pt x="1088298" y="1869557"/>
                  <a:pt x="1089356" y="1866268"/>
                  <a:pt x="1091470" y="1863214"/>
                </a:cubicBezTo>
                <a:cubicBezTo>
                  <a:pt x="1088651" y="1860394"/>
                  <a:pt x="1087241" y="1857457"/>
                  <a:pt x="1087241" y="1854403"/>
                </a:cubicBezTo>
                <a:cubicBezTo>
                  <a:pt x="1087241" y="1852054"/>
                  <a:pt x="1088064" y="1848882"/>
                  <a:pt x="1089708" y="1844888"/>
                </a:cubicBezTo>
                <a:cubicBezTo>
                  <a:pt x="1088064" y="1841598"/>
                  <a:pt x="1087241" y="1838074"/>
                  <a:pt x="1087241" y="1834315"/>
                </a:cubicBezTo>
                <a:cubicBezTo>
                  <a:pt x="1087241" y="1829381"/>
                  <a:pt x="1089003" y="1826326"/>
                  <a:pt x="1092528" y="1825152"/>
                </a:cubicBezTo>
                <a:cubicBezTo>
                  <a:pt x="1092762" y="1821863"/>
                  <a:pt x="1093937" y="1819161"/>
                  <a:pt x="1096052" y="1817046"/>
                </a:cubicBezTo>
                <a:cubicBezTo>
                  <a:pt x="1098166" y="1814932"/>
                  <a:pt x="1100751" y="1813874"/>
                  <a:pt x="1103805" y="1813874"/>
                </a:cubicBezTo>
                <a:close/>
                <a:moveTo>
                  <a:pt x="179880" y="1813874"/>
                </a:moveTo>
                <a:cubicBezTo>
                  <a:pt x="183404" y="1813874"/>
                  <a:pt x="186517" y="1815578"/>
                  <a:pt x="189219" y="1818984"/>
                </a:cubicBezTo>
                <a:cubicBezTo>
                  <a:pt x="191921" y="1822391"/>
                  <a:pt x="193272" y="1827266"/>
                  <a:pt x="193272" y="1833610"/>
                </a:cubicBezTo>
                <a:cubicBezTo>
                  <a:pt x="193272" y="1836194"/>
                  <a:pt x="193155" y="1838309"/>
                  <a:pt x="192920" y="1839954"/>
                </a:cubicBezTo>
                <a:cubicBezTo>
                  <a:pt x="193860" y="1839484"/>
                  <a:pt x="194799" y="1838720"/>
                  <a:pt x="195739" y="1837663"/>
                </a:cubicBezTo>
                <a:cubicBezTo>
                  <a:pt x="196679" y="1836606"/>
                  <a:pt x="197854" y="1835842"/>
                  <a:pt x="199264" y="1835372"/>
                </a:cubicBezTo>
                <a:cubicBezTo>
                  <a:pt x="200673" y="1834902"/>
                  <a:pt x="202788" y="1834667"/>
                  <a:pt x="205607" y="1834667"/>
                </a:cubicBezTo>
                <a:cubicBezTo>
                  <a:pt x="206077" y="1833492"/>
                  <a:pt x="207663" y="1832318"/>
                  <a:pt x="210365" y="1831143"/>
                </a:cubicBezTo>
                <a:cubicBezTo>
                  <a:pt x="213067" y="1829968"/>
                  <a:pt x="215710" y="1829381"/>
                  <a:pt x="218294" y="1829381"/>
                </a:cubicBezTo>
                <a:cubicBezTo>
                  <a:pt x="220174" y="1829381"/>
                  <a:pt x="221466" y="1829616"/>
                  <a:pt x="222171" y="1830086"/>
                </a:cubicBezTo>
                <a:cubicBezTo>
                  <a:pt x="224051" y="1829146"/>
                  <a:pt x="225930" y="1828676"/>
                  <a:pt x="227810" y="1828676"/>
                </a:cubicBezTo>
                <a:cubicBezTo>
                  <a:pt x="230629" y="1828676"/>
                  <a:pt x="233684" y="1830673"/>
                  <a:pt x="236973" y="1834667"/>
                </a:cubicBezTo>
                <a:cubicBezTo>
                  <a:pt x="242612" y="1834197"/>
                  <a:pt x="246723" y="1835490"/>
                  <a:pt x="249308" y="1838544"/>
                </a:cubicBezTo>
                <a:cubicBezTo>
                  <a:pt x="253067" y="1838309"/>
                  <a:pt x="256356" y="1838779"/>
                  <a:pt x="259176" y="1839954"/>
                </a:cubicBezTo>
                <a:cubicBezTo>
                  <a:pt x="261995" y="1841128"/>
                  <a:pt x="264227" y="1843595"/>
                  <a:pt x="265872" y="1847355"/>
                </a:cubicBezTo>
                <a:cubicBezTo>
                  <a:pt x="270336" y="1850174"/>
                  <a:pt x="272568" y="1853933"/>
                  <a:pt x="272568" y="1858632"/>
                </a:cubicBezTo>
                <a:cubicBezTo>
                  <a:pt x="272568" y="1862626"/>
                  <a:pt x="270864" y="1866327"/>
                  <a:pt x="267458" y="1869734"/>
                </a:cubicBezTo>
                <a:cubicBezTo>
                  <a:pt x="264051" y="1873140"/>
                  <a:pt x="260350" y="1874844"/>
                  <a:pt x="256356" y="1874844"/>
                </a:cubicBezTo>
                <a:cubicBezTo>
                  <a:pt x="251892" y="1874844"/>
                  <a:pt x="248133" y="1872494"/>
                  <a:pt x="245079" y="1867795"/>
                </a:cubicBezTo>
                <a:cubicBezTo>
                  <a:pt x="242494" y="1867795"/>
                  <a:pt x="240497" y="1867560"/>
                  <a:pt x="239087" y="1867090"/>
                </a:cubicBezTo>
                <a:cubicBezTo>
                  <a:pt x="237678" y="1866621"/>
                  <a:pt x="236268" y="1865563"/>
                  <a:pt x="234858" y="1863919"/>
                </a:cubicBezTo>
                <a:cubicBezTo>
                  <a:pt x="233449" y="1864388"/>
                  <a:pt x="232274" y="1864623"/>
                  <a:pt x="231334" y="1864623"/>
                </a:cubicBezTo>
                <a:cubicBezTo>
                  <a:pt x="229220" y="1864623"/>
                  <a:pt x="226987" y="1864036"/>
                  <a:pt x="224638" y="1862861"/>
                </a:cubicBezTo>
                <a:cubicBezTo>
                  <a:pt x="221349" y="1864976"/>
                  <a:pt x="217824" y="1865916"/>
                  <a:pt x="214065" y="1865681"/>
                </a:cubicBezTo>
                <a:cubicBezTo>
                  <a:pt x="212656" y="1868970"/>
                  <a:pt x="209014" y="1870615"/>
                  <a:pt x="203140" y="1870615"/>
                </a:cubicBezTo>
                <a:cubicBezTo>
                  <a:pt x="203375" y="1871320"/>
                  <a:pt x="203492" y="1872494"/>
                  <a:pt x="203492" y="1874139"/>
                </a:cubicBezTo>
                <a:cubicBezTo>
                  <a:pt x="203492" y="1877193"/>
                  <a:pt x="202846" y="1880189"/>
                  <a:pt x="201554" y="1883126"/>
                </a:cubicBezTo>
                <a:cubicBezTo>
                  <a:pt x="200262" y="1886063"/>
                  <a:pt x="198676" y="1888236"/>
                  <a:pt x="196796" y="1889646"/>
                </a:cubicBezTo>
                <a:cubicBezTo>
                  <a:pt x="198676" y="1894110"/>
                  <a:pt x="199616" y="1898574"/>
                  <a:pt x="199616" y="1903038"/>
                </a:cubicBezTo>
                <a:cubicBezTo>
                  <a:pt x="199616" y="1907032"/>
                  <a:pt x="198676" y="1910086"/>
                  <a:pt x="196796" y="1912201"/>
                </a:cubicBezTo>
                <a:cubicBezTo>
                  <a:pt x="197501" y="1913141"/>
                  <a:pt x="198265" y="1914315"/>
                  <a:pt x="199087" y="1915725"/>
                </a:cubicBezTo>
                <a:cubicBezTo>
                  <a:pt x="199909" y="1917135"/>
                  <a:pt x="200556" y="1918427"/>
                  <a:pt x="201026" y="1919602"/>
                </a:cubicBezTo>
                <a:cubicBezTo>
                  <a:pt x="201495" y="1921481"/>
                  <a:pt x="201730" y="1922891"/>
                  <a:pt x="201730" y="1923831"/>
                </a:cubicBezTo>
                <a:cubicBezTo>
                  <a:pt x="201730" y="1925476"/>
                  <a:pt x="201143" y="1927708"/>
                  <a:pt x="199968" y="1930527"/>
                </a:cubicBezTo>
                <a:cubicBezTo>
                  <a:pt x="201143" y="1933346"/>
                  <a:pt x="201730" y="1935461"/>
                  <a:pt x="201730" y="1936870"/>
                </a:cubicBezTo>
                <a:cubicBezTo>
                  <a:pt x="201730" y="1938750"/>
                  <a:pt x="200908" y="1941335"/>
                  <a:pt x="199264" y="1944624"/>
                </a:cubicBezTo>
                <a:cubicBezTo>
                  <a:pt x="200673" y="1946973"/>
                  <a:pt x="201378" y="1949558"/>
                  <a:pt x="201378" y="1952377"/>
                </a:cubicBezTo>
                <a:cubicBezTo>
                  <a:pt x="201378" y="1955667"/>
                  <a:pt x="200556" y="1958486"/>
                  <a:pt x="198911" y="1960835"/>
                </a:cubicBezTo>
                <a:cubicBezTo>
                  <a:pt x="200556" y="1964595"/>
                  <a:pt x="201378" y="1968471"/>
                  <a:pt x="201378" y="1972465"/>
                </a:cubicBezTo>
                <a:cubicBezTo>
                  <a:pt x="201378" y="1975520"/>
                  <a:pt x="200673" y="1978339"/>
                  <a:pt x="199264" y="1980924"/>
                </a:cubicBezTo>
                <a:cubicBezTo>
                  <a:pt x="200438" y="1983273"/>
                  <a:pt x="201026" y="1985623"/>
                  <a:pt x="201026" y="1987972"/>
                </a:cubicBezTo>
                <a:cubicBezTo>
                  <a:pt x="201026" y="1991261"/>
                  <a:pt x="199968" y="1994316"/>
                  <a:pt x="197854" y="1997135"/>
                </a:cubicBezTo>
                <a:cubicBezTo>
                  <a:pt x="198794" y="2002304"/>
                  <a:pt x="197795" y="2006357"/>
                  <a:pt x="194858" y="2009294"/>
                </a:cubicBezTo>
                <a:cubicBezTo>
                  <a:pt x="191921" y="2012231"/>
                  <a:pt x="188338" y="2013699"/>
                  <a:pt x="184109" y="2013699"/>
                </a:cubicBezTo>
                <a:cubicBezTo>
                  <a:pt x="180350" y="2013699"/>
                  <a:pt x="177061" y="2012466"/>
                  <a:pt x="174241" y="2009999"/>
                </a:cubicBezTo>
                <a:cubicBezTo>
                  <a:pt x="171422" y="2007532"/>
                  <a:pt x="170012" y="2004066"/>
                  <a:pt x="170012" y="1999602"/>
                </a:cubicBezTo>
                <a:cubicBezTo>
                  <a:pt x="170012" y="1996783"/>
                  <a:pt x="170717" y="1993611"/>
                  <a:pt x="172127" y="1990087"/>
                </a:cubicBezTo>
                <a:cubicBezTo>
                  <a:pt x="170717" y="1986797"/>
                  <a:pt x="170012" y="1983391"/>
                  <a:pt x="170012" y="1979866"/>
                </a:cubicBezTo>
                <a:cubicBezTo>
                  <a:pt x="170012" y="1977047"/>
                  <a:pt x="170600" y="1974698"/>
                  <a:pt x="171774" y="1972818"/>
                </a:cubicBezTo>
                <a:cubicBezTo>
                  <a:pt x="170365" y="1971878"/>
                  <a:pt x="169307" y="1970468"/>
                  <a:pt x="168602" y="1968589"/>
                </a:cubicBezTo>
                <a:cubicBezTo>
                  <a:pt x="167898" y="1966709"/>
                  <a:pt x="167545" y="1964595"/>
                  <a:pt x="167545" y="1962245"/>
                </a:cubicBezTo>
                <a:cubicBezTo>
                  <a:pt x="167545" y="1959896"/>
                  <a:pt x="168015" y="1957311"/>
                  <a:pt x="168955" y="1954492"/>
                </a:cubicBezTo>
                <a:cubicBezTo>
                  <a:pt x="166840" y="1951907"/>
                  <a:pt x="165783" y="1948853"/>
                  <a:pt x="165783" y="1945329"/>
                </a:cubicBezTo>
                <a:cubicBezTo>
                  <a:pt x="165783" y="1940865"/>
                  <a:pt x="167428" y="1937223"/>
                  <a:pt x="170717" y="1934404"/>
                </a:cubicBezTo>
                <a:cubicBezTo>
                  <a:pt x="170482" y="1933699"/>
                  <a:pt x="170365" y="1932524"/>
                  <a:pt x="170365" y="1930879"/>
                </a:cubicBezTo>
                <a:cubicBezTo>
                  <a:pt x="170365" y="1928530"/>
                  <a:pt x="170600" y="1926885"/>
                  <a:pt x="171069" y="1925945"/>
                </a:cubicBezTo>
                <a:cubicBezTo>
                  <a:pt x="168485" y="1922656"/>
                  <a:pt x="167193" y="1917957"/>
                  <a:pt x="167193" y="1911848"/>
                </a:cubicBezTo>
                <a:cubicBezTo>
                  <a:pt x="167193" y="1907619"/>
                  <a:pt x="168015" y="1904330"/>
                  <a:pt x="169660" y="1901980"/>
                </a:cubicBezTo>
                <a:cubicBezTo>
                  <a:pt x="168015" y="1900571"/>
                  <a:pt x="166605" y="1898632"/>
                  <a:pt x="165431" y="1896165"/>
                </a:cubicBezTo>
                <a:cubicBezTo>
                  <a:pt x="164256" y="1893698"/>
                  <a:pt x="163669" y="1891173"/>
                  <a:pt x="163669" y="1888588"/>
                </a:cubicBezTo>
                <a:cubicBezTo>
                  <a:pt x="163669" y="1885769"/>
                  <a:pt x="164491" y="1883067"/>
                  <a:pt x="166135" y="1880482"/>
                </a:cubicBezTo>
                <a:cubicBezTo>
                  <a:pt x="164961" y="1877663"/>
                  <a:pt x="164373" y="1875196"/>
                  <a:pt x="164373" y="1873082"/>
                </a:cubicBezTo>
                <a:cubicBezTo>
                  <a:pt x="164373" y="1869557"/>
                  <a:pt x="165431" y="1866268"/>
                  <a:pt x="167545" y="1863214"/>
                </a:cubicBezTo>
                <a:cubicBezTo>
                  <a:pt x="164726" y="1860394"/>
                  <a:pt x="163316" y="1857457"/>
                  <a:pt x="163316" y="1854403"/>
                </a:cubicBezTo>
                <a:cubicBezTo>
                  <a:pt x="163316" y="1852054"/>
                  <a:pt x="164138" y="1848882"/>
                  <a:pt x="165783" y="1844888"/>
                </a:cubicBezTo>
                <a:cubicBezTo>
                  <a:pt x="164138" y="1841598"/>
                  <a:pt x="163316" y="1838074"/>
                  <a:pt x="163316" y="1834315"/>
                </a:cubicBezTo>
                <a:cubicBezTo>
                  <a:pt x="163316" y="1829381"/>
                  <a:pt x="165078" y="1826326"/>
                  <a:pt x="168602" y="1825152"/>
                </a:cubicBezTo>
                <a:cubicBezTo>
                  <a:pt x="168837" y="1821863"/>
                  <a:pt x="170012" y="1819161"/>
                  <a:pt x="172127" y="1817046"/>
                </a:cubicBezTo>
                <a:cubicBezTo>
                  <a:pt x="174241" y="1814932"/>
                  <a:pt x="176826" y="1813874"/>
                  <a:pt x="179880" y="1813874"/>
                </a:cubicBezTo>
                <a:close/>
                <a:moveTo>
                  <a:pt x="5680586" y="1792376"/>
                </a:moveTo>
                <a:cubicBezTo>
                  <a:pt x="5682935" y="1792376"/>
                  <a:pt x="5684991" y="1792964"/>
                  <a:pt x="5686753" y="1794138"/>
                </a:cubicBezTo>
                <a:cubicBezTo>
                  <a:pt x="5688515" y="1795313"/>
                  <a:pt x="5689631" y="1797075"/>
                  <a:pt x="5690101" y="1799425"/>
                </a:cubicBezTo>
                <a:cubicBezTo>
                  <a:pt x="5692920" y="1801539"/>
                  <a:pt x="5694330" y="1804359"/>
                  <a:pt x="5694330" y="1807883"/>
                </a:cubicBezTo>
                <a:cubicBezTo>
                  <a:pt x="5694330" y="1810233"/>
                  <a:pt x="5693742" y="1812758"/>
                  <a:pt x="5692568" y="1815460"/>
                </a:cubicBezTo>
                <a:cubicBezTo>
                  <a:pt x="5691393" y="1818162"/>
                  <a:pt x="5689983" y="1820570"/>
                  <a:pt x="5688339" y="1822685"/>
                </a:cubicBezTo>
                <a:cubicBezTo>
                  <a:pt x="5690453" y="1824095"/>
                  <a:pt x="5691511" y="1826679"/>
                  <a:pt x="5691511" y="1830438"/>
                </a:cubicBezTo>
                <a:cubicBezTo>
                  <a:pt x="5691511" y="1834197"/>
                  <a:pt x="5690336" y="1837780"/>
                  <a:pt x="5687986" y="1841187"/>
                </a:cubicBezTo>
                <a:cubicBezTo>
                  <a:pt x="5685637" y="1844594"/>
                  <a:pt x="5682583" y="1846650"/>
                  <a:pt x="5678824" y="1847355"/>
                </a:cubicBezTo>
                <a:cubicBezTo>
                  <a:pt x="5677179" y="1852993"/>
                  <a:pt x="5673302" y="1856518"/>
                  <a:pt x="5667194" y="1857927"/>
                </a:cubicBezTo>
                <a:cubicBezTo>
                  <a:pt x="5663904" y="1861217"/>
                  <a:pt x="5660145" y="1862861"/>
                  <a:pt x="5655916" y="1862861"/>
                </a:cubicBezTo>
                <a:cubicBezTo>
                  <a:pt x="5653332" y="1862861"/>
                  <a:pt x="5651099" y="1862274"/>
                  <a:pt x="5649220" y="1861099"/>
                </a:cubicBezTo>
                <a:cubicBezTo>
                  <a:pt x="5649689" y="1867443"/>
                  <a:pt x="5648398" y="1871789"/>
                  <a:pt x="5645343" y="1874139"/>
                </a:cubicBezTo>
                <a:cubicBezTo>
                  <a:pt x="5649572" y="1879308"/>
                  <a:pt x="5651687" y="1884359"/>
                  <a:pt x="5651687" y="1889293"/>
                </a:cubicBezTo>
                <a:cubicBezTo>
                  <a:pt x="5651687" y="1892582"/>
                  <a:pt x="5650747" y="1895284"/>
                  <a:pt x="5648867" y="1897399"/>
                </a:cubicBezTo>
                <a:cubicBezTo>
                  <a:pt x="5650747" y="1899983"/>
                  <a:pt x="5651687" y="1902803"/>
                  <a:pt x="5651687" y="1905857"/>
                </a:cubicBezTo>
                <a:cubicBezTo>
                  <a:pt x="5651687" y="1908911"/>
                  <a:pt x="5650864" y="1912083"/>
                  <a:pt x="5649220" y="1915373"/>
                </a:cubicBezTo>
                <a:cubicBezTo>
                  <a:pt x="5650629" y="1917487"/>
                  <a:pt x="5651334" y="1919837"/>
                  <a:pt x="5651334" y="1922421"/>
                </a:cubicBezTo>
                <a:cubicBezTo>
                  <a:pt x="5651334" y="1926650"/>
                  <a:pt x="5649572" y="1930292"/>
                  <a:pt x="5646048" y="1933346"/>
                </a:cubicBezTo>
                <a:cubicBezTo>
                  <a:pt x="5648398" y="1935931"/>
                  <a:pt x="5649572" y="1938985"/>
                  <a:pt x="5649572" y="1942509"/>
                </a:cubicBezTo>
                <a:cubicBezTo>
                  <a:pt x="5649572" y="1946269"/>
                  <a:pt x="5648045" y="1950498"/>
                  <a:pt x="5644991" y="1955197"/>
                </a:cubicBezTo>
                <a:cubicBezTo>
                  <a:pt x="5647340" y="1956606"/>
                  <a:pt x="5648515" y="1959543"/>
                  <a:pt x="5648515" y="1964007"/>
                </a:cubicBezTo>
                <a:cubicBezTo>
                  <a:pt x="5648515" y="1968471"/>
                  <a:pt x="5647575" y="1973053"/>
                  <a:pt x="5645695" y="1977752"/>
                </a:cubicBezTo>
                <a:cubicBezTo>
                  <a:pt x="5647575" y="1980336"/>
                  <a:pt x="5648515" y="1983743"/>
                  <a:pt x="5648515" y="1987972"/>
                </a:cubicBezTo>
                <a:cubicBezTo>
                  <a:pt x="5648515" y="1990557"/>
                  <a:pt x="5648045" y="1992671"/>
                  <a:pt x="5647105" y="1994316"/>
                </a:cubicBezTo>
                <a:cubicBezTo>
                  <a:pt x="5647575" y="1996665"/>
                  <a:pt x="5647810" y="1998427"/>
                  <a:pt x="5647810" y="1999602"/>
                </a:cubicBezTo>
                <a:cubicBezTo>
                  <a:pt x="5647810" y="2004066"/>
                  <a:pt x="5646459" y="2007532"/>
                  <a:pt x="5643757" y="2009999"/>
                </a:cubicBezTo>
                <a:cubicBezTo>
                  <a:pt x="5641055" y="2012466"/>
                  <a:pt x="5637824" y="2013699"/>
                  <a:pt x="5634065" y="2013699"/>
                </a:cubicBezTo>
                <a:cubicBezTo>
                  <a:pt x="5630776" y="2013699"/>
                  <a:pt x="5627839" y="2012583"/>
                  <a:pt x="5625255" y="2010351"/>
                </a:cubicBezTo>
                <a:cubicBezTo>
                  <a:pt x="5622670" y="2008119"/>
                  <a:pt x="5621143" y="2004889"/>
                  <a:pt x="5620673" y="2000659"/>
                </a:cubicBezTo>
                <a:cubicBezTo>
                  <a:pt x="5620438" y="2000424"/>
                  <a:pt x="5620145" y="2000013"/>
                  <a:pt x="5619792" y="1999426"/>
                </a:cubicBezTo>
                <a:cubicBezTo>
                  <a:pt x="5619440" y="1998839"/>
                  <a:pt x="5619146" y="1998310"/>
                  <a:pt x="5618911" y="1997840"/>
                </a:cubicBezTo>
                <a:cubicBezTo>
                  <a:pt x="5614917" y="2000190"/>
                  <a:pt x="5611275" y="2001364"/>
                  <a:pt x="5607986" y="2001364"/>
                </a:cubicBezTo>
                <a:cubicBezTo>
                  <a:pt x="5606811" y="2001364"/>
                  <a:pt x="5605872" y="2001247"/>
                  <a:pt x="5605166" y="2001012"/>
                </a:cubicBezTo>
                <a:cubicBezTo>
                  <a:pt x="5602112" y="2003126"/>
                  <a:pt x="5599176" y="2004184"/>
                  <a:pt x="5596356" y="2004184"/>
                </a:cubicBezTo>
                <a:cubicBezTo>
                  <a:pt x="5594007" y="2004184"/>
                  <a:pt x="5591774" y="2003714"/>
                  <a:pt x="5589660" y="2002774"/>
                </a:cubicBezTo>
                <a:cubicBezTo>
                  <a:pt x="5588720" y="2004419"/>
                  <a:pt x="5587252" y="2005711"/>
                  <a:pt x="5585254" y="2006651"/>
                </a:cubicBezTo>
                <a:cubicBezTo>
                  <a:pt x="5583257" y="2007590"/>
                  <a:pt x="5581084" y="2008060"/>
                  <a:pt x="5578735" y="2008060"/>
                </a:cubicBezTo>
                <a:cubicBezTo>
                  <a:pt x="5577325" y="2008060"/>
                  <a:pt x="5576268" y="2007943"/>
                  <a:pt x="5575563" y="2007708"/>
                </a:cubicBezTo>
                <a:cubicBezTo>
                  <a:pt x="5572978" y="2008648"/>
                  <a:pt x="5570512" y="2009118"/>
                  <a:pt x="5568162" y="2009118"/>
                </a:cubicBezTo>
                <a:cubicBezTo>
                  <a:pt x="5564872" y="2009118"/>
                  <a:pt x="5562171" y="2007943"/>
                  <a:pt x="5560056" y="2005593"/>
                </a:cubicBezTo>
                <a:cubicBezTo>
                  <a:pt x="5557472" y="2005828"/>
                  <a:pt x="5554593" y="2004712"/>
                  <a:pt x="5551422" y="2002245"/>
                </a:cubicBezTo>
                <a:cubicBezTo>
                  <a:pt x="5548250" y="1999778"/>
                  <a:pt x="5546311" y="1997370"/>
                  <a:pt x="5545607" y="1995021"/>
                </a:cubicBezTo>
                <a:cubicBezTo>
                  <a:pt x="5542787" y="1994316"/>
                  <a:pt x="5540262" y="1992730"/>
                  <a:pt x="5538030" y="1990263"/>
                </a:cubicBezTo>
                <a:cubicBezTo>
                  <a:pt x="5535797" y="1987796"/>
                  <a:pt x="5534329" y="1984683"/>
                  <a:pt x="5533624" y="1980924"/>
                </a:cubicBezTo>
                <a:cubicBezTo>
                  <a:pt x="5530805" y="1980219"/>
                  <a:pt x="5528514" y="1978280"/>
                  <a:pt x="5526752" y="1975109"/>
                </a:cubicBezTo>
                <a:cubicBezTo>
                  <a:pt x="5524990" y="1971937"/>
                  <a:pt x="5524109" y="1968236"/>
                  <a:pt x="5524109" y="1964007"/>
                </a:cubicBezTo>
                <a:cubicBezTo>
                  <a:pt x="5524109" y="1961423"/>
                  <a:pt x="5524461" y="1958956"/>
                  <a:pt x="5525166" y="1956606"/>
                </a:cubicBezTo>
                <a:cubicBezTo>
                  <a:pt x="5523521" y="1954022"/>
                  <a:pt x="5522934" y="1950733"/>
                  <a:pt x="5523404" y="1946738"/>
                </a:cubicBezTo>
                <a:cubicBezTo>
                  <a:pt x="5520115" y="1943919"/>
                  <a:pt x="5518470" y="1940630"/>
                  <a:pt x="5518470" y="1936870"/>
                </a:cubicBezTo>
                <a:cubicBezTo>
                  <a:pt x="5518470" y="1934991"/>
                  <a:pt x="5518822" y="1933229"/>
                  <a:pt x="5519528" y="1931584"/>
                </a:cubicBezTo>
                <a:cubicBezTo>
                  <a:pt x="5518118" y="1929470"/>
                  <a:pt x="5517413" y="1927003"/>
                  <a:pt x="5517413" y="1924183"/>
                </a:cubicBezTo>
                <a:cubicBezTo>
                  <a:pt x="5517413" y="1920659"/>
                  <a:pt x="5518470" y="1917487"/>
                  <a:pt x="5520584" y="1914668"/>
                </a:cubicBezTo>
                <a:cubicBezTo>
                  <a:pt x="5517295" y="1911848"/>
                  <a:pt x="5515650" y="1908324"/>
                  <a:pt x="5515650" y="1904095"/>
                </a:cubicBezTo>
                <a:cubicBezTo>
                  <a:pt x="5515650" y="1901511"/>
                  <a:pt x="5516356" y="1899279"/>
                  <a:pt x="5517765" y="1897399"/>
                </a:cubicBezTo>
                <a:cubicBezTo>
                  <a:pt x="5515650" y="1894345"/>
                  <a:pt x="5514594" y="1890703"/>
                  <a:pt x="5514594" y="1886474"/>
                </a:cubicBezTo>
                <a:cubicBezTo>
                  <a:pt x="5514594" y="1883185"/>
                  <a:pt x="5515298" y="1880718"/>
                  <a:pt x="5516708" y="1879073"/>
                </a:cubicBezTo>
                <a:cubicBezTo>
                  <a:pt x="5514359" y="1877193"/>
                  <a:pt x="5513184" y="1874374"/>
                  <a:pt x="5513184" y="1870615"/>
                </a:cubicBezTo>
                <a:cubicBezTo>
                  <a:pt x="5513184" y="1868265"/>
                  <a:pt x="5513888" y="1865681"/>
                  <a:pt x="5515298" y="1862861"/>
                </a:cubicBezTo>
                <a:cubicBezTo>
                  <a:pt x="5514123" y="1860982"/>
                  <a:pt x="5513536" y="1858280"/>
                  <a:pt x="5513536" y="1854756"/>
                </a:cubicBezTo>
                <a:cubicBezTo>
                  <a:pt x="5513536" y="1849587"/>
                  <a:pt x="5514946" y="1845592"/>
                  <a:pt x="5517765" y="1842773"/>
                </a:cubicBezTo>
                <a:cubicBezTo>
                  <a:pt x="5517060" y="1840658"/>
                  <a:pt x="5516708" y="1838661"/>
                  <a:pt x="5516708" y="1836782"/>
                </a:cubicBezTo>
                <a:cubicBezTo>
                  <a:pt x="5516708" y="1832553"/>
                  <a:pt x="5518176" y="1829205"/>
                  <a:pt x="5521113" y="1826738"/>
                </a:cubicBezTo>
                <a:cubicBezTo>
                  <a:pt x="5524050" y="1824271"/>
                  <a:pt x="5527515" y="1823037"/>
                  <a:pt x="5531510" y="1823037"/>
                </a:cubicBezTo>
                <a:cubicBezTo>
                  <a:pt x="5535504" y="1823037"/>
                  <a:pt x="5538969" y="1824330"/>
                  <a:pt x="5541906" y="1826914"/>
                </a:cubicBezTo>
                <a:cubicBezTo>
                  <a:pt x="5544843" y="1829498"/>
                  <a:pt x="5546311" y="1833258"/>
                  <a:pt x="5546311" y="1838191"/>
                </a:cubicBezTo>
                <a:cubicBezTo>
                  <a:pt x="5546311" y="1841951"/>
                  <a:pt x="5545489" y="1845945"/>
                  <a:pt x="5543845" y="1850174"/>
                </a:cubicBezTo>
                <a:cubicBezTo>
                  <a:pt x="5547134" y="1852993"/>
                  <a:pt x="5548779" y="1856635"/>
                  <a:pt x="5548779" y="1861099"/>
                </a:cubicBezTo>
                <a:cubicBezTo>
                  <a:pt x="5548779" y="1864388"/>
                  <a:pt x="5547721" y="1867325"/>
                  <a:pt x="5545607" y="1869910"/>
                </a:cubicBezTo>
                <a:cubicBezTo>
                  <a:pt x="5547017" y="1872494"/>
                  <a:pt x="5547721" y="1875901"/>
                  <a:pt x="5547721" y="1880130"/>
                </a:cubicBezTo>
                <a:cubicBezTo>
                  <a:pt x="5547721" y="1884594"/>
                  <a:pt x="5547017" y="1888236"/>
                  <a:pt x="5545607" y="1891055"/>
                </a:cubicBezTo>
                <a:cubicBezTo>
                  <a:pt x="5547721" y="1893875"/>
                  <a:pt x="5548779" y="1898221"/>
                  <a:pt x="5548779" y="1904095"/>
                </a:cubicBezTo>
                <a:cubicBezTo>
                  <a:pt x="5548779" y="1908089"/>
                  <a:pt x="5548544" y="1910791"/>
                  <a:pt x="5548073" y="1912201"/>
                </a:cubicBezTo>
                <a:cubicBezTo>
                  <a:pt x="5549954" y="1914315"/>
                  <a:pt x="5550893" y="1917017"/>
                  <a:pt x="5550893" y="1920307"/>
                </a:cubicBezTo>
                <a:cubicBezTo>
                  <a:pt x="5550893" y="1922186"/>
                  <a:pt x="5550423" y="1924301"/>
                  <a:pt x="5549483" y="1926650"/>
                </a:cubicBezTo>
                <a:cubicBezTo>
                  <a:pt x="5551833" y="1929235"/>
                  <a:pt x="5553007" y="1932759"/>
                  <a:pt x="5553007" y="1937223"/>
                </a:cubicBezTo>
                <a:cubicBezTo>
                  <a:pt x="5553007" y="1938633"/>
                  <a:pt x="5552773" y="1940042"/>
                  <a:pt x="5552303" y="1941452"/>
                </a:cubicBezTo>
                <a:cubicBezTo>
                  <a:pt x="5553242" y="1942157"/>
                  <a:pt x="5554065" y="1943390"/>
                  <a:pt x="5554770" y="1945153"/>
                </a:cubicBezTo>
                <a:cubicBezTo>
                  <a:pt x="5555475" y="1946915"/>
                  <a:pt x="5555827" y="1948735"/>
                  <a:pt x="5555827" y="1950615"/>
                </a:cubicBezTo>
                <a:cubicBezTo>
                  <a:pt x="5555827" y="1952965"/>
                  <a:pt x="5555240" y="1954962"/>
                  <a:pt x="5554065" y="1956606"/>
                </a:cubicBezTo>
                <a:cubicBezTo>
                  <a:pt x="5555944" y="1956841"/>
                  <a:pt x="5557237" y="1958075"/>
                  <a:pt x="5557941" y="1960307"/>
                </a:cubicBezTo>
                <a:cubicBezTo>
                  <a:pt x="5558647" y="1962539"/>
                  <a:pt x="5558764" y="1964712"/>
                  <a:pt x="5558294" y="1966827"/>
                </a:cubicBezTo>
                <a:lnTo>
                  <a:pt x="5558647" y="1966827"/>
                </a:lnTo>
                <a:cubicBezTo>
                  <a:pt x="5560291" y="1966827"/>
                  <a:pt x="5561759" y="1967708"/>
                  <a:pt x="5563052" y="1969470"/>
                </a:cubicBezTo>
                <a:cubicBezTo>
                  <a:pt x="5564344" y="1971232"/>
                  <a:pt x="5564755" y="1972818"/>
                  <a:pt x="5564285" y="1974228"/>
                </a:cubicBezTo>
                <a:cubicBezTo>
                  <a:pt x="5564990" y="1973758"/>
                  <a:pt x="5566047" y="1973523"/>
                  <a:pt x="5567457" y="1973523"/>
                </a:cubicBezTo>
                <a:cubicBezTo>
                  <a:pt x="5569337" y="1973523"/>
                  <a:pt x="5571040" y="1973934"/>
                  <a:pt x="5572567" y="1974756"/>
                </a:cubicBezTo>
                <a:cubicBezTo>
                  <a:pt x="5574095" y="1975579"/>
                  <a:pt x="5575210" y="1976577"/>
                  <a:pt x="5575915" y="1977752"/>
                </a:cubicBezTo>
                <a:cubicBezTo>
                  <a:pt x="5580614" y="1975167"/>
                  <a:pt x="5585078" y="1973875"/>
                  <a:pt x="5589308" y="1973875"/>
                </a:cubicBezTo>
                <a:cubicBezTo>
                  <a:pt x="5591422" y="1973875"/>
                  <a:pt x="5593302" y="1974228"/>
                  <a:pt x="5594946" y="1974932"/>
                </a:cubicBezTo>
                <a:cubicBezTo>
                  <a:pt x="5597061" y="1973288"/>
                  <a:pt x="5599821" y="1971819"/>
                  <a:pt x="5603228" y="1970527"/>
                </a:cubicBezTo>
                <a:cubicBezTo>
                  <a:pt x="5606635" y="1969235"/>
                  <a:pt x="5609631" y="1968589"/>
                  <a:pt x="5612215" y="1968589"/>
                </a:cubicBezTo>
                <a:cubicBezTo>
                  <a:pt x="5613390" y="1968589"/>
                  <a:pt x="5614447" y="1968824"/>
                  <a:pt x="5615387" y="1969294"/>
                </a:cubicBezTo>
                <a:cubicBezTo>
                  <a:pt x="5613742" y="1966709"/>
                  <a:pt x="5612920" y="1963420"/>
                  <a:pt x="5612920" y="1959426"/>
                </a:cubicBezTo>
                <a:cubicBezTo>
                  <a:pt x="5612920" y="1954962"/>
                  <a:pt x="5614330" y="1952142"/>
                  <a:pt x="5617149" y="1950968"/>
                </a:cubicBezTo>
                <a:cubicBezTo>
                  <a:pt x="5615504" y="1949088"/>
                  <a:pt x="5614682" y="1945094"/>
                  <a:pt x="5614682" y="1938985"/>
                </a:cubicBezTo>
                <a:cubicBezTo>
                  <a:pt x="5614682" y="1931702"/>
                  <a:pt x="5616209" y="1926533"/>
                  <a:pt x="5619263" y="1923478"/>
                </a:cubicBezTo>
                <a:cubicBezTo>
                  <a:pt x="5617149" y="1919954"/>
                  <a:pt x="5616092" y="1916077"/>
                  <a:pt x="5616092" y="1911848"/>
                </a:cubicBezTo>
                <a:cubicBezTo>
                  <a:pt x="5616092" y="1908089"/>
                  <a:pt x="5616797" y="1905505"/>
                  <a:pt x="5618206" y="1904095"/>
                </a:cubicBezTo>
                <a:cubicBezTo>
                  <a:pt x="5616797" y="1902215"/>
                  <a:pt x="5616092" y="1899866"/>
                  <a:pt x="5616092" y="1897046"/>
                </a:cubicBezTo>
                <a:cubicBezTo>
                  <a:pt x="5616092" y="1894227"/>
                  <a:pt x="5616620" y="1891232"/>
                  <a:pt x="5617678" y="1888060"/>
                </a:cubicBezTo>
                <a:cubicBezTo>
                  <a:pt x="5618735" y="1884888"/>
                  <a:pt x="5620086" y="1882362"/>
                  <a:pt x="5621731" y="1880482"/>
                </a:cubicBezTo>
                <a:cubicBezTo>
                  <a:pt x="5618676" y="1878368"/>
                  <a:pt x="5617149" y="1873786"/>
                  <a:pt x="5617149" y="1866738"/>
                </a:cubicBezTo>
                <a:cubicBezTo>
                  <a:pt x="5617149" y="1862274"/>
                  <a:pt x="5617501" y="1858632"/>
                  <a:pt x="5618206" y="1855813"/>
                </a:cubicBezTo>
                <a:cubicBezTo>
                  <a:pt x="5616092" y="1851114"/>
                  <a:pt x="5615034" y="1847237"/>
                  <a:pt x="5615034" y="1844183"/>
                </a:cubicBezTo>
                <a:cubicBezTo>
                  <a:pt x="5615034" y="1839719"/>
                  <a:pt x="5616444" y="1836194"/>
                  <a:pt x="5619263" y="1833610"/>
                </a:cubicBezTo>
                <a:cubicBezTo>
                  <a:pt x="5622083" y="1831026"/>
                  <a:pt x="5625372" y="1829733"/>
                  <a:pt x="5629131" y="1829733"/>
                </a:cubicBezTo>
                <a:cubicBezTo>
                  <a:pt x="5633361" y="1829733"/>
                  <a:pt x="5637002" y="1831378"/>
                  <a:pt x="5640057" y="1834667"/>
                </a:cubicBezTo>
                <a:cubicBezTo>
                  <a:pt x="5643111" y="1837957"/>
                  <a:pt x="5644755" y="1842538"/>
                  <a:pt x="5644991" y="1848412"/>
                </a:cubicBezTo>
                <a:cubicBezTo>
                  <a:pt x="5645930" y="1845827"/>
                  <a:pt x="5647516" y="1843595"/>
                  <a:pt x="5649748" y="1841716"/>
                </a:cubicBezTo>
                <a:cubicBezTo>
                  <a:pt x="5651980" y="1839836"/>
                  <a:pt x="5654741" y="1838661"/>
                  <a:pt x="5658030" y="1838191"/>
                </a:cubicBezTo>
                <a:cubicBezTo>
                  <a:pt x="5657795" y="1835607"/>
                  <a:pt x="5658383" y="1833199"/>
                  <a:pt x="5659792" y="1830967"/>
                </a:cubicBezTo>
                <a:cubicBezTo>
                  <a:pt x="5661202" y="1828735"/>
                  <a:pt x="5663199" y="1827266"/>
                  <a:pt x="5665784" y="1826562"/>
                </a:cubicBezTo>
                <a:cubicBezTo>
                  <a:pt x="5664139" y="1824212"/>
                  <a:pt x="5663316" y="1821275"/>
                  <a:pt x="5663316" y="1817751"/>
                </a:cubicBezTo>
                <a:cubicBezTo>
                  <a:pt x="5663316" y="1811642"/>
                  <a:pt x="5665197" y="1806708"/>
                  <a:pt x="5668956" y="1802949"/>
                </a:cubicBezTo>
                <a:cubicBezTo>
                  <a:pt x="5668721" y="1799895"/>
                  <a:pt x="5669778" y="1797369"/>
                  <a:pt x="5672128" y="1795372"/>
                </a:cubicBezTo>
                <a:cubicBezTo>
                  <a:pt x="5674477" y="1793375"/>
                  <a:pt x="5677296" y="1792376"/>
                  <a:pt x="5680586" y="1792376"/>
                </a:cubicBezTo>
                <a:close/>
                <a:moveTo>
                  <a:pt x="3918460" y="1792376"/>
                </a:moveTo>
                <a:cubicBezTo>
                  <a:pt x="3920810" y="1792376"/>
                  <a:pt x="3922866" y="1792964"/>
                  <a:pt x="3924628" y="1794138"/>
                </a:cubicBezTo>
                <a:cubicBezTo>
                  <a:pt x="3926390" y="1795313"/>
                  <a:pt x="3927506" y="1797075"/>
                  <a:pt x="3927976" y="1799425"/>
                </a:cubicBezTo>
                <a:cubicBezTo>
                  <a:pt x="3930795" y="1801539"/>
                  <a:pt x="3932205" y="1804359"/>
                  <a:pt x="3932205" y="1807883"/>
                </a:cubicBezTo>
                <a:cubicBezTo>
                  <a:pt x="3932205" y="1810233"/>
                  <a:pt x="3931618" y="1812758"/>
                  <a:pt x="3930443" y="1815460"/>
                </a:cubicBezTo>
                <a:cubicBezTo>
                  <a:pt x="3929268" y="1818162"/>
                  <a:pt x="3927858" y="1820570"/>
                  <a:pt x="3926214" y="1822685"/>
                </a:cubicBezTo>
                <a:cubicBezTo>
                  <a:pt x="3928328" y="1824095"/>
                  <a:pt x="3929385" y="1826679"/>
                  <a:pt x="3929385" y="1830438"/>
                </a:cubicBezTo>
                <a:cubicBezTo>
                  <a:pt x="3929385" y="1834197"/>
                  <a:pt x="3928211" y="1837780"/>
                  <a:pt x="3925861" y="1841187"/>
                </a:cubicBezTo>
                <a:cubicBezTo>
                  <a:pt x="3923512" y="1844594"/>
                  <a:pt x="3920458" y="1846650"/>
                  <a:pt x="3916698" y="1847355"/>
                </a:cubicBezTo>
                <a:cubicBezTo>
                  <a:pt x="3915054" y="1852993"/>
                  <a:pt x="3911177" y="1856518"/>
                  <a:pt x="3905068" y="1857927"/>
                </a:cubicBezTo>
                <a:cubicBezTo>
                  <a:pt x="3901779" y="1861217"/>
                  <a:pt x="3898020" y="1862861"/>
                  <a:pt x="3893791" y="1862861"/>
                </a:cubicBezTo>
                <a:cubicBezTo>
                  <a:pt x="3891206" y="1862861"/>
                  <a:pt x="3888974" y="1862274"/>
                  <a:pt x="3887094" y="1861099"/>
                </a:cubicBezTo>
                <a:cubicBezTo>
                  <a:pt x="3887565" y="1867443"/>
                  <a:pt x="3886272" y="1871789"/>
                  <a:pt x="3883218" y="1874139"/>
                </a:cubicBezTo>
                <a:cubicBezTo>
                  <a:pt x="3887447" y="1879308"/>
                  <a:pt x="3889561" y="1884359"/>
                  <a:pt x="3889561" y="1889293"/>
                </a:cubicBezTo>
                <a:cubicBezTo>
                  <a:pt x="3889561" y="1892582"/>
                  <a:pt x="3888622" y="1895284"/>
                  <a:pt x="3886742" y="1897399"/>
                </a:cubicBezTo>
                <a:cubicBezTo>
                  <a:pt x="3888622" y="1899983"/>
                  <a:pt x="3889561" y="1902803"/>
                  <a:pt x="3889561" y="1905857"/>
                </a:cubicBezTo>
                <a:cubicBezTo>
                  <a:pt x="3889561" y="1908911"/>
                  <a:pt x="3888739" y="1912083"/>
                  <a:pt x="3887094" y="1915373"/>
                </a:cubicBezTo>
                <a:cubicBezTo>
                  <a:pt x="3888504" y="1917487"/>
                  <a:pt x="3889209" y="1919837"/>
                  <a:pt x="3889209" y="1922421"/>
                </a:cubicBezTo>
                <a:cubicBezTo>
                  <a:pt x="3889209" y="1926650"/>
                  <a:pt x="3887447" y="1930292"/>
                  <a:pt x="3883923" y="1933346"/>
                </a:cubicBezTo>
                <a:cubicBezTo>
                  <a:pt x="3886272" y="1935931"/>
                  <a:pt x="3887447" y="1938985"/>
                  <a:pt x="3887447" y="1942509"/>
                </a:cubicBezTo>
                <a:cubicBezTo>
                  <a:pt x="3887447" y="1946269"/>
                  <a:pt x="3885920" y="1950498"/>
                  <a:pt x="3882865" y="1955197"/>
                </a:cubicBezTo>
                <a:cubicBezTo>
                  <a:pt x="3885215" y="1956606"/>
                  <a:pt x="3886390" y="1959543"/>
                  <a:pt x="3886390" y="1964007"/>
                </a:cubicBezTo>
                <a:cubicBezTo>
                  <a:pt x="3886390" y="1968471"/>
                  <a:pt x="3885450" y="1973053"/>
                  <a:pt x="3883570" y="1977752"/>
                </a:cubicBezTo>
                <a:cubicBezTo>
                  <a:pt x="3885450" y="1980336"/>
                  <a:pt x="3886390" y="1983743"/>
                  <a:pt x="3886390" y="1987972"/>
                </a:cubicBezTo>
                <a:cubicBezTo>
                  <a:pt x="3886390" y="1990557"/>
                  <a:pt x="3885920" y="1992671"/>
                  <a:pt x="3884980" y="1994316"/>
                </a:cubicBezTo>
                <a:cubicBezTo>
                  <a:pt x="3885450" y="1996665"/>
                  <a:pt x="3885685" y="1998427"/>
                  <a:pt x="3885685" y="1999602"/>
                </a:cubicBezTo>
                <a:cubicBezTo>
                  <a:pt x="3885685" y="2004066"/>
                  <a:pt x="3884334" y="2007532"/>
                  <a:pt x="3881632" y="2009999"/>
                </a:cubicBezTo>
                <a:cubicBezTo>
                  <a:pt x="3878930" y="2012466"/>
                  <a:pt x="3875700" y="2013699"/>
                  <a:pt x="3871940" y="2013699"/>
                </a:cubicBezTo>
                <a:cubicBezTo>
                  <a:pt x="3868651" y="2013699"/>
                  <a:pt x="3865714" y="2012583"/>
                  <a:pt x="3863130" y="2010351"/>
                </a:cubicBezTo>
                <a:cubicBezTo>
                  <a:pt x="3860545" y="2008119"/>
                  <a:pt x="3859018" y="2004889"/>
                  <a:pt x="3858548" y="2000659"/>
                </a:cubicBezTo>
                <a:cubicBezTo>
                  <a:pt x="3858313" y="2000424"/>
                  <a:pt x="3858020" y="2000013"/>
                  <a:pt x="3857667" y="1999426"/>
                </a:cubicBezTo>
                <a:cubicBezTo>
                  <a:pt x="3857315" y="1998839"/>
                  <a:pt x="3857021" y="1998310"/>
                  <a:pt x="3856786" y="1997840"/>
                </a:cubicBezTo>
                <a:cubicBezTo>
                  <a:pt x="3852792" y="2000190"/>
                  <a:pt x="3849150" y="2001364"/>
                  <a:pt x="3845861" y="2001364"/>
                </a:cubicBezTo>
                <a:cubicBezTo>
                  <a:pt x="3844686" y="2001364"/>
                  <a:pt x="3843746" y="2001247"/>
                  <a:pt x="3843041" y="2001012"/>
                </a:cubicBezTo>
                <a:cubicBezTo>
                  <a:pt x="3839987" y="2003126"/>
                  <a:pt x="3837050" y="2004184"/>
                  <a:pt x="3834231" y="2004184"/>
                </a:cubicBezTo>
                <a:cubicBezTo>
                  <a:pt x="3831881" y="2004184"/>
                  <a:pt x="3829649" y="2003714"/>
                  <a:pt x="3827535" y="2002774"/>
                </a:cubicBezTo>
                <a:cubicBezTo>
                  <a:pt x="3826595" y="2004419"/>
                  <a:pt x="3825126" y="2005711"/>
                  <a:pt x="3823129" y="2006651"/>
                </a:cubicBezTo>
                <a:cubicBezTo>
                  <a:pt x="3821132" y="2007590"/>
                  <a:pt x="3818959" y="2008060"/>
                  <a:pt x="3816610" y="2008060"/>
                </a:cubicBezTo>
                <a:cubicBezTo>
                  <a:pt x="3815200" y="2008060"/>
                  <a:pt x="3814143" y="2007943"/>
                  <a:pt x="3813438" y="2007708"/>
                </a:cubicBezTo>
                <a:cubicBezTo>
                  <a:pt x="3810853" y="2008648"/>
                  <a:pt x="3808386" y="2009118"/>
                  <a:pt x="3806037" y="2009118"/>
                </a:cubicBezTo>
                <a:cubicBezTo>
                  <a:pt x="3802748" y="2009118"/>
                  <a:pt x="3800046" y="2007943"/>
                  <a:pt x="3797931" y="2005593"/>
                </a:cubicBezTo>
                <a:cubicBezTo>
                  <a:pt x="3795347" y="2005828"/>
                  <a:pt x="3792469" y="2004712"/>
                  <a:pt x="3789297" y="2002245"/>
                </a:cubicBezTo>
                <a:cubicBezTo>
                  <a:pt x="3786125" y="1999778"/>
                  <a:pt x="3784187" y="1997370"/>
                  <a:pt x="3783482" y="1995021"/>
                </a:cubicBezTo>
                <a:cubicBezTo>
                  <a:pt x="3780662" y="1994316"/>
                  <a:pt x="3778137" y="1992730"/>
                  <a:pt x="3775904" y="1990263"/>
                </a:cubicBezTo>
                <a:cubicBezTo>
                  <a:pt x="3773672" y="1987796"/>
                  <a:pt x="3772204" y="1984683"/>
                  <a:pt x="3771499" y="1980924"/>
                </a:cubicBezTo>
                <a:cubicBezTo>
                  <a:pt x="3768680" y="1980219"/>
                  <a:pt x="3766389" y="1978280"/>
                  <a:pt x="3764627" y="1975109"/>
                </a:cubicBezTo>
                <a:cubicBezTo>
                  <a:pt x="3762865" y="1971937"/>
                  <a:pt x="3761984" y="1968236"/>
                  <a:pt x="3761984" y="1964007"/>
                </a:cubicBezTo>
                <a:cubicBezTo>
                  <a:pt x="3761984" y="1961423"/>
                  <a:pt x="3762336" y="1958956"/>
                  <a:pt x="3763041" y="1956606"/>
                </a:cubicBezTo>
                <a:cubicBezTo>
                  <a:pt x="3761396" y="1954022"/>
                  <a:pt x="3760809" y="1950733"/>
                  <a:pt x="3761279" y="1946738"/>
                </a:cubicBezTo>
                <a:cubicBezTo>
                  <a:pt x="3757990" y="1943919"/>
                  <a:pt x="3756345" y="1940630"/>
                  <a:pt x="3756345" y="1936870"/>
                </a:cubicBezTo>
                <a:cubicBezTo>
                  <a:pt x="3756345" y="1934991"/>
                  <a:pt x="3756697" y="1933229"/>
                  <a:pt x="3757402" y="1931584"/>
                </a:cubicBezTo>
                <a:cubicBezTo>
                  <a:pt x="3755993" y="1929470"/>
                  <a:pt x="3755288" y="1927003"/>
                  <a:pt x="3755288" y="1924183"/>
                </a:cubicBezTo>
                <a:cubicBezTo>
                  <a:pt x="3755288" y="1920659"/>
                  <a:pt x="3756345" y="1917487"/>
                  <a:pt x="3758459" y="1914668"/>
                </a:cubicBezTo>
                <a:cubicBezTo>
                  <a:pt x="3755170" y="1911848"/>
                  <a:pt x="3753526" y="1908324"/>
                  <a:pt x="3753526" y="1904095"/>
                </a:cubicBezTo>
                <a:cubicBezTo>
                  <a:pt x="3753526" y="1901511"/>
                  <a:pt x="3754230" y="1899279"/>
                  <a:pt x="3755640" y="1897399"/>
                </a:cubicBezTo>
                <a:cubicBezTo>
                  <a:pt x="3753526" y="1894345"/>
                  <a:pt x="3752468" y="1890703"/>
                  <a:pt x="3752468" y="1886474"/>
                </a:cubicBezTo>
                <a:cubicBezTo>
                  <a:pt x="3752468" y="1883185"/>
                  <a:pt x="3753173" y="1880718"/>
                  <a:pt x="3754583" y="1879073"/>
                </a:cubicBezTo>
                <a:cubicBezTo>
                  <a:pt x="3752233" y="1877193"/>
                  <a:pt x="3751059" y="1874374"/>
                  <a:pt x="3751059" y="1870615"/>
                </a:cubicBezTo>
                <a:cubicBezTo>
                  <a:pt x="3751059" y="1868265"/>
                  <a:pt x="3751763" y="1865681"/>
                  <a:pt x="3753173" y="1862861"/>
                </a:cubicBezTo>
                <a:cubicBezTo>
                  <a:pt x="3751998" y="1860982"/>
                  <a:pt x="3751411" y="1858280"/>
                  <a:pt x="3751411" y="1854756"/>
                </a:cubicBezTo>
                <a:cubicBezTo>
                  <a:pt x="3751411" y="1849587"/>
                  <a:pt x="3752821" y="1845592"/>
                  <a:pt x="3755640" y="1842773"/>
                </a:cubicBezTo>
                <a:cubicBezTo>
                  <a:pt x="3754935" y="1840658"/>
                  <a:pt x="3754583" y="1838661"/>
                  <a:pt x="3754583" y="1836782"/>
                </a:cubicBezTo>
                <a:cubicBezTo>
                  <a:pt x="3754583" y="1832553"/>
                  <a:pt x="3756051" y="1829205"/>
                  <a:pt x="3758988" y="1826738"/>
                </a:cubicBezTo>
                <a:cubicBezTo>
                  <a:pt x="3761925" y="1824271"/>
                  <a:pt x="3765391" y="1823037"/>
                  <a:pt x="3769385" y="1823037"/>
                </a:cubicBezTo>
                <a:cubicBezTo>
                  <a:pt x="3773379" y="1823037"/>
                  <a:pt x="3776844" y="1824330"/>
                  <a:pt x="3779781" y="1826914"/>
                </a:cubicBezTo>
                <a:cubicBezTo>
                  <a:pt x="3782718" y="1829498"/>
                  <a:pt x="3784187" y="1833258"/>
                  <a:pt x="3784187" y="1838191"/>
                </a:cubicBezTo>
                <a:cubicBezTo>
                  <a:pt x="3784187" y="1841951"/>
                  <a:pt x="3783364" y="1845945"/>
                  <a:pt x="3781720" y="1850174"/>
                </a:cubicBezTo>
                <a:cubicBezTo>
                  <a:pt x="3785009" y="1852993"/>
                  <a:pt x="3786654" y="1856635"/>
                  <a:pt x="3786654" y="1861099"/>
                </a:cubicBezTo>
                <a:cubicBezTo>
                  <a:pt x="3786654" y="1864388"/>
                  <a:pt x="3785596" y="1867325"/>
                  <a:pt x="3783482" y="1869910"/>
                </a:cubicBezTo>
                <a:cubicBezTo>
                  <a:pt x="3784891" y="1872494"/>
                  <a:pt x="3785596" y="1875901"/>
                  <a:pt x="3785596" y="1880130"/>
                </a:cubicBezTo>
                <a:cubicBezTo>
                  <a:pt x="3785596" y="1884594"/>
                  <a:pt x="3784891" y="1888236"/>
                  <a:pt x="3783482" y="1891055"/>
                </a:cubicBezTo>
                <a:cubicBezTo>
                  <a:pt x="3785596" y="1893875"/>
                  <a:pt x="3786654" y="1898221"/>
                  <a:pt x="3786654" y="1904095"/>
                </a:cubicBezTo>
                <a:cubicBezTo>
                  <a:pt x="3786654" y="1908089"/>
                  <a:pt x="3786418" y="1910791"/>
                  <a:pt x="3785949" y="1912201"/>
                </a:cubicBezTo>
                <a:cubicBezTo>
                  <a:pt x="3787828" y="1914315"/>
                  <a:pt x="3788768" y="1917017"/>
                  <a:pt x="3788768" y="1920307"/>
                </a:cubicBezTo>
                <a:cubicBezTo>
                  <a:pt x="3788768" y="1922186"/>
                  <a:pt x="3788298" y="1924301"/>
                  <a:pt x="3787358" y="1926650"/>
                </a:cubicBezTo>
                <a:cubicBezTo>
                  <a:pt x="3789708" y="1929235"/>
                  <a:pt x="3790883" y="1932759"/>
                  <a:pt x="3790883" y="1937223"/>
                </a:cubicBezTo>
                <a:cubicBezTo>
                  <a:pt x="3790883" y="1938633"/>
                  <a:pt x="3790647" y="1940042"/>
                  <a:pt x="3790178" y="1941452"/>
                </a:cubicBezTo>
                <a:cubicBezTo>
                  <a:pt x="3791117" y="1942157"/>
                  <a:pt x="3791940" y="1943390"/>
                  <a:pt x="3792645" y="1945153"/>
                </a:cubicBezTo>
                <a:cubicBezTo>
                  <a:pt x="3793350" y="1946915"/>
                  <a:pt x="3793702" y="1948735"/>
                  <a:pt x="3793702" y="1950615"/>
                </a:cubicBezTo>
                <a:cubicBezTo>
                  <a:pt x="3793702" y="1952965"/>
                  <a:pt x="3793114" y="1954962"/>
                  <a:pt x="3791940" y="1956606"/>
                </a:cubicBezTo>
                <a:cubicBezTo>
                  <a:pt x="3793819" y="1956841"/>
                  <a:pt x="3795112" y="1958075"/>
                  <a:pt x="3795817" y="1960307"/>
                </a:cubicBezTo>
                <a:cubicBezTo>
                  <a:pt x="3796521" y="1962539"/>
                  <a:pt x="3796639" y="1964712"/>
                  <a:pt x="3796169" y="1966827"/>
                </a:cubicBezTo>
                <a:lnTo>
                  <a:pt x="3796521" y="1966827"/>
                </a:lnTo>
                <a:cubicBezTo>
                  <a:pt x="3798166" y="1966827"/>
                  <a:pt x="3799634" y="1967708"/>
                  <a:pt x="3800927" y="1969470"/>
                </a:cubicBezTo>
                <a:cubicBezTo>
                  <a:pt x="3802219" y="1971232"/>
                  <a:pt x="3802630" y="1972818"/>
                  <a:pt x="3802160" y="1974228"/>
                </a:cubicBezTo>
                <a:cubicBezTo>
                  <a:pt x="3802865" y="1973758"/>
                  <a:pt x="3803922" y="1973523"/>
                  <a:pt x="3805332" y="1973523"/>
                </a:cubicBezTo>
                <a:cubicBezTo>
                  <a:pt x="3807212" y="1973523"/>
                  <a:pt x="3808915" y="1973934"/>
                  <a:pt x="3810442" y="1974756"/>
                </a:cubicBezTo>
                <a:cubicBezTo>
                  <a:pt x="3811969" y="1975579"/>
                  <a:pt x="3813085" y="1976577"/>
                  <a:pt x="3813790" y="1977752"/>
                </a:cubicBezTo>
                <a:cubicBezTo>
                  <a:pt x="3818489" y="1975167"/>
                  <a:pt x="3822953" y="1973875"/>
                  <a:pt x="3827182" y="1973875"/>
                </a:cubicBezTo>
                <a:cubicBezTo>
                  <a:pt x="3829297" y="1973875"/>
                  <a:pt x="3831176" y="1974228"/>
                  <a:pt x="3832821" y="1974932"/>
                </a:cubicBezTo>
                <a:cubicBezTo>
                  <a:pt x="3834936" y="1973288"/>
                  <a:pt x="3837696" y="1971819"/>
                  <a:pt x="3841103" y="1970527"/>
                </a:cubicBezTo>
                <a:cubicBezTo>
                  <a:pt x="3844510" y="1969235"/>
                  <a:pt x="3847505" y="1968589"/>
                  <a:pt x="3850090" y="1968589"/>
                </a:cubicBezTo>
                <a:cubicBezTo>
                  <a:pt x="3851265" y="1968589"/>
                  <a:pt x="3852322" y="1968824"/>
                  <a:pt x="3853262" y="1969294"/>
                </a:cubicBezTo>
                <a:cubicBezTo>
                  <a:pt x="3851617" y="1966709"/>
                  <a:pt x="3850795" y="1963420"/>
                  <a:pt x="3850795" y="1959426"/>
                </a:cubicBezTo>
                <a:cubicBezTo>
                  <a:pt x="3850795" y="1954962"/>
                  <a:pt x="3852204" y="1952142"/>
                  <a:pt x="3855024" y="1950968"/>
                </a:cubicBezTo>
                <a:cubicBezTo>
                  <a:pt x="3853379" y="1949088"/>
                  <a:pt x="3852557" y="1945094"/>
                  <a:pt x="3852557" y="1938985"/>
                </a:cubicBezTo>
                <a:cubicBezTo>
                  <a:pt x="3852557" y="1931702"/>
                  <a:pt x="3854084" y="1926533"/>
                  <a:pt x="3857138" y="1923478"/>
                </a:cubicBezTo>
                <a:cubicBezTo>
                  <a:pt x="3855024" y="1919954"/>
                  <a:pt x="3853967" y="1916077"/>
                  <a:pt x="3853967" y="1911848"/>
                </a:cubicBezTo>
                <a:cubicBezTo>
                  <a:pt x="3853967" y="1908089"/>
                  <a:pt x="3854671" y="1905505"/>
                  <a:pt x="3856081" y="1904095"/>
                </a:cubicBezTo>
                <a:cubicBezTo>
                  <a:pt x="3854671" y="1902215"/>
                  <a:pt x="3853967" y="1899866"/>
                  <a:pt x="3853967" y="1897046"/>
                </a:cubicBezTo>
                <a:cubicBezTo>
                  <a:pt x="3853967" y="1894227"/>
                  <a:pt x="3854495" y="1891232"/>
                  <a:pt x="3855553" y="1888060"/>
                </a:cubicBezTo>
                <a:cubicBezTo>
                  <a:pt x="3856610" y="1884888"/>
                  <a:pt x="3857961" y="1882362"/>
                  <a:pt x="3859605" y="1880482"/>
                </a:cubicBezTo>
                <a:cubicBezTo>
                  <a:pt x="3856551" y="1878368"/>
                  <a:pt x="3855024" y="1873787"/>
                  <a:pt x="3855024" y="1866738"/>
                </a:cubicBezTo>
                <a:cubicBezTo>
                  <a:pt x="3855024" y="1862274"/>
                  <a:pt x="3855376" y="1858632"/>
                  <a:pt x="3856081" y="1855813"/>
                </a:cubicBezTo>
                <a:cubicBezTo>
                  <a:pt x="3853967" y="1851114"/>
                  <a:pt x="3852909" y="1847237"/>
                  <a:pt x="3852909" y="1844183"/>
                </a:cubicBezTo>
                <a:cubicBezTo>
                  <a:pt x="3852909" y="1839719"/>
                  <a:pt x="3854319" y="1836194"/>
                  <a:pt x="3857138" y="1833610"/>
                </a:cubicBezTo>
                <a:cubicBezTo>
                  <a:pt x="3859958" y="1831026"/>
                  <a:pt x="3863247" y="1829733"/>
                  <a:pt x="3867006" y="1829733"/>
                </a:cubicBezTo>
                <a:cubicBezTo>
                  <a:pt x="3871236" y="1829733"/>
                  <a:pt x="3874877" y="1831378"/>
                  <a:pt x="3877931" y="1834667"/>
                </a:cubicBezTo>
                <a:cubicBezTo>
                  <a:pt x="3880986" y="1837957"/>
                  <a:pt x="3882631" y="1842538"/>
                  <a:pt x="3882865" y="1848412"/>
                </a:cubicBezTo>
                <a:cubicBezTo>
                  <a:pt x="3883805" y="1845827"/>
                  <a:pt x="3885391" y="1843595"/>
                  <a:pt x="3887623" y="1841716"/>
                </a:cubicBezTo>
                <a:cubicBezTo>
                  <a:pt x="3889855" y="1839836"/>
                  <a:pt x="3892616" y="1838661"/>
                  <a:pt x="3895905" y="1838191"/>
                </a:cubicBezTo>
                <a:cubicBezTo>
                  <a:pt x="3895670" y="1835607"/>
                  <a:pt x="3896258" y="1833199"/>
                  <a:pt x="3897667" y="1830967"/>
                </a:cubicBezTo>
                <a:cubicBezTo>
                  <a:pt x="3899077" y="1828735"/>
                  <a:pt x="3901074" y="1827266"/>
                  <a:pt x="3903659" y="1826562"/>
                </a:cubicBezTo>
                <a:cubicBezTo>
                  <a:pt x="3902014" y="1824212"/>
                  <a:pt x="3901192" y="1821275"/>
                  <a:pt x="3901192" y="1817751"/>
                </a:cubicBezTo>
                <a:cubicBezTo>
                  <a:pt x="3901192" y="1811642"/>
                  <a:pt x="3903071" y="1806708"/>
                  <a:pt x="3906830" y="1802949"/>
                </a:cubicBezTo>
                <a:cubicBezTo>
                  <a:pt x="3906595" y="1799895"/>
                  <a:pt x="3907653" y="1797369"/>
                  <a:pt x="3910002" y="1795372"/>
                </a:cubicBezTo>
                <a:cubicBezTo>
                  <a:pt x="3912352" y="1793375"/>
                  <a:pt x="3915171" y="1792376"/>
                  <a:pt x="3918460" y="1792376"/>
                </a:cubicBezTo>
                <a:close/>
                <a:moveTo>
                  <a:pt x="6310998" y="1790614"/>
                </a:moveTo>
                <a:cubicBezTo>
                  <a:pt x="6313347" y="1790614"/>
                  <a:pt x="6315403" y="1791202"/>
                  <a:pt x="6317165" y="1792376"/>
                </a:cubicBezTo>
                <a:cubicBezTo>
                  <a:pt x="6318927" y="1793551"/>
                  <a:pt x="6320043" y="1795313"/>
                  <a:pt x="6320513" y="1797663"/>
                </a:cubicBezTo>
                <a:cubicBezTo>
                  <a:pt x="6323333" y="1799777"/>
                  <a:pt x="6324742" y="1802597"/>
                  <a:pt x="6324742" y="1806121"/>
                </a:cubicBezTo>
                <a:cubicBezTo>
                  <a:pt x="6324742" y="1808470"/>
                  <a:pt x="6324155" y="1810996"/>
                  <a:pt x="6322980" y="1813698"/>
                </a:cubicBezTo>
                <a:cubicBezTo>
                  <a:pt x="6321805" y="1816400"/>
                  <a:pt x="6320395" y="1818808"/>
                  <a:pt x="6318751" y="1820923"/>
                </a:cubicBezTo>
                <a:cubicBezTo>
                  <a:pt x="6320866" y="1822332"/>
                  <a:pt x="6321923" y="1824917"/>
                  <a:pt x="6321923" y="1828676"/>
                </a:cubicBezTo>
                <a:cubicBezTo>
                  <a:pt x="6321923" y="1832435"/>
                  <a:pt x="6320748" y="1836018"/>
                  <a:pt x="6318399" y="1839425"/>
                </a:cubicBezTo>
                <a:cubicBezTo>
                  <a:pt x="6316049" y="1842832"/>
                  <a:pt x="6312995" y="1844888"/>
                  <a:pt x="6309236" y="1845592"/>
                </a:cubicBezTo>
                <a:cubicBezTo>
                  <a:pt x="6307591" y="1851231"/>
                  <a:pt x="6303714" y="1854756"/>
                  <a:pt x="6297606" y="1856165"/>
                </a:cubicBezTo>
                <a:cubicBezTo>
                  <a:pt x="6294316" y="1859455"/>
                  <a:pt x="6290440" y="1861099"/>
                  <a:pt x="6285976" y="1861099"/>
                </a:cubicBezTo>
                <a:cubicBezTo>
                  <a:pt x="6284801" y="1861099"/>
                  <a:pt x="6283273" y="1860864"/>
                  <a:pt x="6281394" y="1860394"/>
                </a:cubicBezTo>
                <a:cubicBezTo>
                  <a:pt x="6284213" y="1864388"/>
                  <a:pt x="6285623" y="1868383"/>
                  <a:pt x="6285623" y="1872377"/>
                </a:cubicBezTo>
                <a:cubicBezTo>
                  <a:pt x="6285623" y="1873317"/>
                  <a:pt x="6285388" y="1874726"/>
                  <a:pt x="6284918" y="1876606"/>
                </a:cubicBezTo>
                <a:cubicBezTo>
                  <a:pt x="6295021" y="1878720"/>
                  <a:pt x="6299603" y="1888941"/>
                  <a:pt x="6298663" y="1907267"/>
                </a:cubicBezTo>
                <a:cubicBezTo>
                  <a:pt x="6300778" y="1910791"/>
                  <a:pt x="6301834" y="1914550"/>
                  <a:pt x="6301834" y="1918544"/>
                </a:cubicBezTo>
                <a:cubicBezTo>
                  <a:pt x="6301834" y="1923243"/>
                  <a:pt x="6300307" y="1927942"/>
                  <a:pt x="6297253" y="1932641"/>
                </a:cubicBezTo>
                <a:cubicBezTo>
                  <a:pt x="6297958" y="1934756"/>
                  <a:pt x="6298310" y="1936753"/>
                  <a:pt x="6298310" y="1938633"/>
                </a:cubicBezTo>
                <a:cubicBezTo>
                  <a:pt x="6298310" y="1941452"/>
                  <a:pt x="6297723" y="1944154"/>
                  <a:pt x="6296548" y="1946738"/>
                </a:cubicBezTo>
                <a:cubicBezTo>
                  <a:pt x="6295373" y="1949323"/>
                  <a:pt x="6293847" y="1951320"/>
                  <a:pt x="6291966" y="1952730"/>
                </a:cubicBezTo>
                <a:cubicBezTo>
                  <a:pt x="6292202" y="1956489"/>
                  <a:pt x="6291555" y="1959543"/>
                  <a:pt x="6290028" y="1961893"/>
                </a:cubicBezTo>
                <a:cubicBezTo>
                  <a:pt x="6288501" y="1964242"/>
                  <a:pt x="6285741" y="1967414"/>
                  <a:pt x="6281746" y="1971408"/>
                </a:cubicBezTo>
                <a:cubicBezTo>
                  <a:pt x="6281982" y="1972348"/>
                  <a:pt x="6282099" y="1973758"/>
                  <a:pt x="6282099" y="1975637"/>
                </a:cubicBezTo>
                <a:cubicBezTo>
                  <a:pt x="6282099" y="1982686"/>
                  <a:pt x="6278104" y="1987267"/>
                  <a:pt x="6270117" y="1989382"/>
                </a:cubicBezTo>
                <a:cubicBezTo>
                  <a:pt x="6269411" y="1993141"/>
                  <a:pt x="6267473" y="1996195"/>
                  <a:pt x="6264301" y="1998545"/>
                </a:cubicBezTo>
                <a:cubicBezTo>
                  <a:pt x="6261129" y="2000894"/>
                  <a:pt x="6257312" y="2002069"/>
                  <a:pt x="6252847" y="2002069"/>
                </a:cubicBezTo>
                <a:cubicBezTo>
                  <a:pt x="6249088" y="2007238"/>
                  <a:pt x="6244507" y="2009823"/>
                  <a:pt x="6239103" y="2009823"/>
                </a:cubicBezTo>
                <a:cubicBezTo>
                  <a:pt x="6237458" y="2009823"/>
                  <a:pt x="6236166" y="2009705"/>
                  <a:pt x="6235226" y="2009470"/>
                </a:cubicBezTo>
                <a:cubicBezTo>
                  <a:pt x="6232407" y="2012289"/>
                  <a:pt x="6228060" y="2013699"/>
                  <a:pt x="6222186" y="2013699"/>
                </a:cubicBezTo>
                <a:cubicBezTo>
                  <a:pt x="6217723" y="2013699"/>
                  <a:pt x="6214080" y="2012994"/>
                  <a:pt x="6211261" y="2011585"/>
                </a:cubicBezTo>
                <a:cubicBezTo>
                  <a:pt x="6207032" y="2012524"/>
                  <a:pt x="6203273" y="2012994"/>
                  <a:pt x="6199984" y="2012994"/>
                </a:cubicBezTo>
                <a:cubicBezTo>
                  <a:pt x="6190821" y="2012994"/>
                  <a:pt x="6184242" y="2010645"/>
                  <a:pt x="6180248" y="2005946"/>
                </a:cubicBezTo>
                <a:cubicBezTo>
                  <a:pt x="6179308" y="2006181"/>
                  <a:pt x="6178016" y="2006298"/>
                  <a:pt x="6176371" y="2006298"/>
                </a:cubicBezTo>
                <a:cubicBezTo>
                  <a:pt x="6170967" y="2006298"/>
                  <a:pt x="6166856" y="2003831"/>
                  <a:pt x="6164036" y="1998897"/>
                </a:cubicBezTo>
                <a:cubicBezTo>
                  <a:pt x="6161687" y="1999132"/>
                  <a:pt x="6158691" y="1997899"/>
                  <a:pt x="6155050" y="1995197"/>
                </a:cubicBezTo>
                <a:cubicBezTo>
                  <a:pt x="6151408" y="1992495"/>
                  <a:pt x="6149822" y="1989852"/>
                  <a:pt x="6150292" y="1987267"/>
                </a:cubicBezTo>
                <a:cubicBezTo>
                  <a:pt x="6146533" y="1986327"/>
                  <a:pt x="6143420" y="1984037"/>
                  <a:pt x="6140952" y="1980395"/>
                </a:cubicBezTo>
                <a:cubicBezTo>
                  <a:pt x="6138486" y="1976753"/>
                  <a:pt x="6137369" y="1972583"/>
                  <a:pt x="6137604" y="1967884"/>
                </a:cubicBezTo>
                <a:cubicBezTo>
                  <a:pt x="6135020" y="1966944"/>
                  <a:pt x="6133023" y="1965065"/>
                  <a:pt x="6131613" y="1962245"/>
                </a:cubicBezTo>
                <a:cubicBezTo>
                  <a:pt x="6130204" y="1959426"/>
                  <a:pt x="6129499" y="1956254"/>
                  <a:pt x="6129499" y="1952730"/>
                </a:cubicBezTo>
                <a:cubicBezTo>
                  <a:pt x="6129499" y="1948970"/>
                  <a:pt x="6130086" y="1946269"/>
                  <a:pt x="6131261" y="1944624"/>
                </a:cubicBezTo>
                <a:cubicBezTo>
                  <a:pt x="6128676" y="1940630"/>
                  <a:pt x="6127384" y="1936048"/>
                  <a:pt x="6127384" y="1930879"/>
                </a:cubicBezTo>
                <a:cubicBezTo>
                  <a:pt x="6127384" y="1925476"/>
                  <a:pt x="6129029" y="1921129"/>
                  <a:pt x="6132318" y="1917840"/>
                </a:cubicBezTo>
                <a:cubicBezTo>
                  <a:pt x="6129734" y="1915960"/>
                  <a:pt x="6128442" y="1913141"/>
                  <a:pt x="6128442" y="1909381"/>
                </a:cubicBezTo>
                <a:cubicBezTo>
                  <a:pt x="6128442" y="1907032"/>
                  <a:pt x="6129029" y="1904682"/>
                  <a:pt x="6130204" y="1902333"/>
                </a:cubicBezTo>
                <a:cubicBezTo>
                  <a:pt x="6131379" y="1899983"/>
                  <a:pt x="6132906" y="1898339"/>
                  <a:pt x="6134785" y="1897399"/>
                </a:cubicBezTo>
                <a:cubicBezTo>
                  <a:pt x="6134315" y="1894110"/>
                  <a:pt x="6134727" y="1890997"/>
                  <a:pt x="6136018" y="1888060"/>
                </a:cubicBezTo>
                <a:cubicBezTo>
                  <a:pt x="6137311" y="1885123"/>
                  <a:pt x="6139132" y="1882949"/>
                  <a:pt x="6141481" y="1881540"/>
                </a:cubicBezTo>
                <a:cubicBezTo>
                  <a:pt x="6141011" y="1880835"/>
                  <a:pt x="6140776" y="1879778"/>
                  <a:pt x="6140776" y="1878368"/>
                </a:cubicBezTo>
                <a:cubicBezTo>
                  <a:pt x="6140776" y="1876253"/>
                  <a:pt x="6141540" y="1874139"/>
                  <a:pt x="6143067" y="1872024"/>
                </a:cubicBezTo>
                <a:cubicBezTo>
                  <a:pt x="6144594" y="1869910"/>
                  <a:pt x="6146297" y="1868618"/>
                  <a:pt x="6148178" y="1868148"/>
                </a:cubicBezTo>
                <a:cubicBezTo>
                  <a:pt x="6147942" y="1867443"/>
                  <a:pt x="6147825" y="1866503"/>
                  <a:pt x="6147825" y="1865328"/>
                </a:cubicBezTo>
                <a:cubicBezTo>
                  <a:pt x="6147825" y="1860394"/>
                  <a:pt x="6149704" y="1856107"/>
                  <a:pt x="6153464" y="1852465"/>
                </a:cubicBezTo>
                <a:cubicBezTo>
                  <a:pt x="6157223" y="1848823"/>
                  <a:pt x="6160865" y="1847237"/>
                  <a:pt x="6164389" y="1847707"/>
                </a:cubicBezTo>
                <a:cubicBezTo>
                  <a:pt x="6164389" y="1844418"/>
                  <a:pt x="6165857" y="1841657"/>
                  <a:pt x="6168794" y="1839425"/>
                </a:cubicBezTo>
                <a:cubicBezTo>
                  <a:pt x="6171731" y="1837193"/>
                  <a:pt x="6175549" y="1836077"/>
                  <a:pt x="6180248" y="1836077"/>
                </a:cubicBezTo>
                <a:cubicBezTo>
                  <a:pt x="6182363" y="1836077"/>
                  <a:pt x="6184007" y="1836194"/>
                  <a:pt x="6185182" y="1836429"/>
                </a:cubicBezTo>
                <a:cubicBezTo>
                  <a:pt x="6186826" y="1832905"/>
                  <a:pt x="6189646" y="1830027"/>
                  <a:pt x="6193640" y="1827795"/>
                </a:cubicBezTo>
                <a:cubicBezTo>
                  <a:pt x="6197634" y="1825563"/>
                  <a:pt x="6201746" y="1824447"/>
                  <a:pt x="6205975" y="1824447"/>
                </a:cubicBezTo>
                <a:cubicBezTo>
                  <a:pt x="6208794" y="1824447"/>
                  <a:pt x="6211144" y="1825034"/>
                  <a:pt x="6213024" y="1826209"/>
                </a:cubicBezTo>
                <a:cubicBezTo>
                  <a:pt x="6216313" y="1823390"/>
                  <a:pt x="6220424" y="1821980"/>
                  <a:pt x="6225358" y="1821980"/>
                </a:cubicBezTo>
                <a:cubicBezTo>
                  <a:pt x="6229352" y="1821980"/>
                  <a:pt x="6232936" y="1822920"/>
                  <a:pt x="6236107" y="1824799"/>
                </a:cubicBezTo>
                <a:cubicBezTo>
                  <a:pt x="6239279" y="1826679"/>
                  <a:pt x="6241217" y="1829263"/>
                  <a:pt x="6241922" y="1832553"/>
                </a:cubicBezTo>
                <a:cubicBezTo>
                  <a:pt x="6245681" y="1832553"/>
                  <a:pt x="6249675" y="1833904"/>
                  <a:pt x="6253905" y="1836606"/>
                </a:cubicBezTo>
                <a:cubicBezTo>
                  <a:pt x="6258134" y="1839308"/>
                  <a:pt x="6260601" y="1842068"/>
                  <a:pt x="6261305" y="1844888"/>
                </a:cubicBezTo>
                <a:cubicBezTo>
                  <a:pt x="6265535" y="1846297"/>
                  <a:pt x="6269881" y="1848882"/>
                  <a:pt x="6274345" y="1852641"/>
                </a:cubicBezTo>
                <a:cubicBezTo>
                  <a:pt x="6274111" y="1849117"/>
                  <a:pt x="6275285" y="1845710"/>
                  <a:pt x="6277870" y="1842421"/>
                </a:cubicBezTo>
                <a:cubicBezTo>
                  <a:pt x="6280454" y="1839131"/>
                  <a:pt x="6283979" y="1837134"/>
                  <a:pt x="6288442" y="1836429"/>
                </a:cubicBezTo>
                <a:cubicBezTo>
                  <a:pt x="6288207" y="1833845"/>
                  <a:pt x="6288795" y="1831437"/>
                  <a:pt x="6290204" y="1829205"/>
                </a:cubicBezTo>
                <a:cubicBezTo>
                  <a:pt x="6291614" y="1826973"/>
                  <a:pt x="6293611" y="1825504"/>
                  <a:pt x="6296196" y="1824799"/>
                </a:cubicBezTo>
                <a:cubicBezTo>
                  <a:pt x="6294551" y="1822450"/>
                  <a:pt x="6293729" y="1819513"/>
                  <a:pt x="6293729" y="1815989"/>
                </a:cubicBezTo>
                <a:cubicBezTo>
                  <a:pt x="6293729" y="1809880"/>
                  <a:pt x="6295609" y="1804946"/>
                  <a:pt x="6299368" y="1801187"/>
                </a:cubicBezTo>
                <a:cubicBezTo>
                  <a:pt x="6299133" y="1798133"/>
                  <a:pt x="6300190" y="1795607"/>
                  <a:pt x="6302540" y="1793610"/>
                </a:cubicBezTo>
                <a:cubicBezTo>
                  <a:pt x="6304889" y="1791613"/>
                  <a:pt x="6307708" y="1790614"/>
                  <a:pt x="6310998" y="1790614"/>
                </a:cubicBezTo>
                <a:close/>
                <a:moveTo>
                  <a:pt x="5187048" y="1790614"/>
                </a:moveTo>
                <a:cubicBezTo>
                  <a:pt x="5189397" y="1790614"/>
                  <a:pt x="5191453" y="1791202"/>
                  <a:pt x="5193215" y="1792376"/>
                </a:cubicBezTo>
                <a:cubicBezTo>
                  <a:pt x="5194977" y="1793551"/>
                  <a:pt x="5196093" y="1795313"/>
                  <a:pt x="5196563" y="1797663"/>
                </a:cubicBezTo>
                <a:cubicBezTo>
                  <a:pt x="5199383" y="1799777"/>
                  <a:pt x="5200792" y="1802597"/>
                  <a:pt x="5200792" y="1806121"/>
                </a:cubicBezTo>
                <a:cubicBezTo>
                  <a:pt x="5200792" y="1808470"/>
                  <a:pt x="5200205" y="1810996"/>
                  <a:pt x="5199030" y="1813698"/>
                </a:cubicBezTo>
                <a:cubicBezTo>
                  <a:pt x="5197855" y="1816400"/>
                  <a:pt x="5196445" y="1818808"/>
                  <a:pt x="5194801" y="1820923"/>
                </a:cubicBezTo>
                <a:cubicBezTo>
                  <a:pt x="5196915" y="1822332"/>
                  <a:pt x="5197973" y="1824917"/>
                  <a:pt x="5197973" y="1828676"/>
                </a:cubicBezTo>
                <a:cubicBezTo>
                  <a:pt x="5197973" y="1832435"/>
                  <a:pt x="5196798" y="1836018"/>
                  <a:pt x="5194449" y="1839425"/>
                </a:cubicBezTo>
                <a:cubicBezTo>
                  <a:pt x="5192099" y="1842832"/>
                  <a:pt x="5189045" y="1844888"/>
                  <a:pt x="5185286" y="1845592"/>
                </a:cubicBezTo>
                <a:cubicBezTo>
                  <a:pt x="5183641" y="1851231"/>
                  <a:pt x="5179764" y="1854756"/>
                  <a:pt x="5173656" y="1856165"/>
                </a:cubicBezTo>
                <a:cubicBezTo>
                  <a:pt x="5170366" y="1859455"/>
                  <a:pt x="5166490" y="1861099"/>
                  <a:pt x="5162026" y="1861099"/>
                </a:cubicBezTo>
                <a:cubicBezTo>
                  <a:pt x="5160851" y="1861099"/>
                  <a:pt x="5159323" y="1860864"/>
                  <a:pt x="5157444" y="1860394"/>
                </a:cubicBezTo>
                <a:cubicBezTo>
                  <a:pt x="5160263" y="1864388"/>
                  <a:pt x="5161673" y="1868383"/>
                  <a:pt x="5161673" y="1872377"/>
                </a:cubicBezTo>
                <a:cubicBezTo>
                  <a:pt x="5161673" y="1873317"/>
                  <a:pt x="5161438" y="1874726"/>
                  <a:pt x="5160968" y="1876606"/>
                </a:cubicBezTo>
                <a:cubicBezTo>
                  <a:pt x="5171071" y="1878720"/>
                  <a:pt x="5175653" y="1888941"/>
                  <a:pt x="5174713" y="1907267"/>
                </a:cubicBezTo>
                <a:cubicBezTo>
                  <a:pt x="5176828" y="1910791"/>
                  <a:pt x="5177884" y="1914550"/>
                  <a:pt x="5177884" y="1918544"/>
                </a:cubicBezTo>
                <a:cubicBezTo>
                  <a:pt x="5177884" y="1923243"/>
                  <a:pt x="5176357" y="1927942"/>
                  <a:pt x="5173303" y="1932641"/>
                </a:cubicBezTo>
                <a:cubicBezTo>
                  <a:pt x="5174008" y="1934756"/>
                  <a:pt x="5174360" y="1936753"/>
                  <a:pt x="5174360" y="1938633"/>
                </a:cubicBezTo>
                <a:cubicBezTo>
                  <a:pt x="5174360" y="1941452"/>
                  <a:pt x="5173773" y="1944154"/>
                  <a:pt x="5172598" y="1946738"/>
                </a:cubicBezTo>
                <a:cubicBezTo>
                  <a:pt x="5171423" y="1949323"/>
                  <a:pt x="5169897" y="1951320"/>
                  <a:pt x="5168016" y="1952730"/>
                </a:cubicBezTo>
                <a:cubicBezTo>
                  <a:pt x="5168252" y="1956489"/>
                  <a:pt x="5167605" y="1959543"/>
                  <a:pt x="5166078" y="1961893"/>
                </a:cubicBezTo>
                <a:cubicBezTo>
                  <a:pt x="5164551" y="1964242"/>
                  <a:pt x="5161791" y="1967414"/>
                  <a:pt x="5157796" y="1971408"/>
                </a:cubicBezTo>
                <a:cubicBezTo>
                  <a:pt x="5158032" y="1972348"/>
                  <a:pt x="5158149" y="1973758"/>
                  <a:pt x="5158149" y="1975637"/>
                </a:cubicBezTo>
                <a:cubicBezTo>
                  <a:pt x="5158149" y="1982686"/>
                  <a:pt x="5154154" y="1987267"/>
                  <a:pt x="5146167" y="1989382"/>
                </a:cubicBezTo>
                <a:cubicBezTo>
                  <a:pt x="5145461" y="1993141"/>
                  <a:pt x="5143523" y="1996195"/>
                  <a:pt x="5140351" y="1998545"/>
                </a:cubicBezTo>
                <a:cubicBezTo>
                  <a:pt x="5137179" y="2000894"/>
                  <a:pt x="5133362" y="2002069"/>
                  <a:pt x="5128897" y="2002069"/>
                </a:cubicBezTo>
                <a:cubicBezTo>
                  <a:pt x="5125138" y="2007238"/>
                  <a:pt x="5120557" y="2009823"/>
                  <a:pt x="5115153" y="2009823"/>
                </a:cubicBezTo>
                <a:cubicBezTo>
                  <a:pt x="5113508" y="2009823"/>
                  <a:pt x="5112216" y="2009705"/>
                  <a:pt x="5111276" y="2009470"/>
                </a:cubicBezTo>
                <a:cubicBezTo>
                  <a:pt x="5108457" y="2012289"/>
                  <a:pt x="5104110" y="2013699"/>
                  <a:pt x="5098236" y="2013699"/>
                </a:cubicBezTo>
                <a:cubicBezTo>
                  <a:pt x="5093773" y="2013699"/>
                  <a:pt x="5090130" y="2012994"/>
                  <a:pt x="5087311" y="2011585"/>
                </a:cubicBezTo>
                <a:cubicBezTo>
                  <a:pt x="5083082" y="2012524"/>
                  <a:pt x="5079323" y="2012994"/>
                  <a:pt x="5076034" y="2012994"/>
                </a:cubicBezTo>
                <a:cubicBezTo>
                  <a:pt x="5066871" y="2012994"/>
                  <a:pt x="5060292" y="2010645"/>
                  <a:pt x="5056298" y="2005946"/>
                </a:cubicBezTo>
                <a:cubicBezTo>
                  <a:pt x="5055358" y="2006181"/>
                  <a:pt x="5054066" y="2006298"/>
                  <a:pt x="5052421" y="2006298"/>
                </a:cubicBezTo>
                <a:cubicBezTo>
                  <a:pt x="5047017" y="2006298"/>
                  <a:pt x="5042906" y="2003831"/>
                  <a:pt x="5040086" y="1998897"/>
                </a:cubicBezTo>
                <a:cubicBezTo>
                  <a:pt x="5037737" y="1999132"/>
                  <a:pt x="5034741" y="1997899"/>
                  <a:pt x="5031100" y="1995197"/>
                </a:cubicBezTo>
                <a:cubicBezTo>
                  <a:pt x="5027458" y="1992495"/>
                  <a:pt x="5025872" y="1989852"/>
                  <a:pt x="5026342" y="1987267"/>
                </a:cubicBezTo>
                <a:cubicBezTo>
                  <a:pt x="5022583" y="1986327"/>
                  <a:pt x="5019470" y="1984037"/>
                  <a:pt x="5017002" y="1980395"/>
                </a:cubicBezTo>
                <a:cubicBezTo>
                  <a:pt x="5014536" y="1976753"/>
                  <a:pt x="5013419" y="1972583"/>
                  <a:pt x="5013654" y="1967884"/>
                </a:cubicBezTo>
                <a:cubicBezTo>
                  <a:pt x="5011070" y="1966944"/>
                  <a:pt x="5009073" y="1965065"/>
                  <a:pt x="5007663" y="1962245"/>
                </a:cubicBezTo>
                <a:cubicBezTo>
                  <a:pt x="5006254" y="1959426"/>
                  <a:pt x="5005549" y="1956254"/>
                  <a:pt x="5005549" y="1952730"/>
                </a:cubicBezTo>
                <a:cubicBezTo>
                  <a:pt x="5005549" y="1948970"/>
                  <a:pt x="5006136" y="1946269"/>
                  <a:pt x="5007311" y="1944624"/>
                </a:cubicBezTo>
                <a:cubicBezTo>
                  <a:pt x="5004726" y="1940630"/>
                  <a:pt x="5003434" y="1936048"/>
                  <a:pt x="5003434" y="1930879"/>
                </a:cubicBezTo>
                <a:cubicBezTo>
                  <a:pt x="5003434" y="1925476"/>
                  <a:pt x="5005079" y="1921129"/>
                  <a:pt x="5008368" y="1917840"/>
                </a:cubicBezTo>
                <a:cubicBezTo>
                  <a:pt x="5005784" y="1915960"/>
                  <a:pt x="5004492" y="1913141"/>
                  <a:pt x="5004492" y="1909381"/>
                </a:cubicBezTo>
                <a:cubicBezTo>
                  <a:pt x="5004492" y="1907032"/>
                  <a:pt x="5005079" y="1904682"/>
                  <a:pt x="5006254" y="1902333"/>
                </a:cubicBezTo>
                <a:cubicBezTo>
                  <a:pt x="5007429" y="1899983"/>
                  <a:pt x="5008956" y="1898339"/>
                  <a:pt x="5010835" y="1897399"/>
                </a:cubicBezTo>
                <a:cubicBezTo>
                  <a:pt x="5010365" y="1894110"/>
                  <a:pt x="5010777" y="1890997"/>
                  <a:pt x="5012068" y="1888060"/>
                </a:cubicBezTo>
                <a:cubicBezTo>
                  <a:pt x="5013361" y="1885123"/>
                  <a:pt x="5015182" y="1882949"/>
                  <a:pt x="5017531" y="1881540"/>
                </a:cubicBezTo>
                <a:cubicBezTo>
                  <a:pt x="5017061" y="1880835"/>
                  <a:pt x="5016826" y="1879778"/>
                  <a:pt x="5016826" y="1878368"/>
                </a:cubicBezTo>
                <a:cubicBezTo>
                  <a:pt x="5016826" y="1876253"/>
                  <a:pt x="5017590" y="1874139"/>
                  <a:pt x="5019117" y="1872024"/>
                </a:cubicBezTo>
                <a:cubicBezTo>
                  <a:pt x="5020644" y="1869910"/>
                  <a:pt x="5022347" y="1868618"/>
                  <a:pt x="5024228" y="1868148"/>
                </a:cubicBezTo>
                <a:cubicBezTo>
                  <a:pt x="5023992" y="1867443"/>
                  <a:pt x="5023875" y="1866503"/>
                  <a:pt x="5023875" y="1865328"/>
                </a:cubicBezTo>
                <a:cubicBezTo>
                  <a:pt x="5023875" y="1860394"/>
                  <a:pt x="5025754" y="1856107"/>
                  <a:pt x="5029514" y="1852465"/>
                </a:cubicBezTo>
                <a:cubicBezTo>
                  <a:pt x="5033273" y="1848823"/>
                  <a:pt x="5036915" y="1847237"/>
                  <a:pt x="5040439" y="1847707"/>
                </a:cubicBezTo>
                <a:cubicBezTo>
                  <a:pt x="5040439" y="1844418"/>
                  <a:pt x="5041907" y="1841657"/>
                  <a:pt x="5044844" y="1839425"/>
                </a:cubicBezTo>
                <a:cubicBezTo>
                  <a:pt x="5047781" y="1837193"/>
                  <a:pt x="5051599" y="1836077"/>
                  <a:pt x="5056298" y="1836077"/>
                </a:cubicBezTo>
                <a:cubicBezTo>
                  <a:pt x="5058413" y="1836077"/>
                  <a:pt x="5060057" y="1836194"/>
                  <a:pt x="5061232" y="1836429"/>
                </a:cubicBezTo>
                <a:cubicBezTo>
                  <a:pt x="5062876" y="1832905"/>
                  <a:pt x="5065696" y="1830027"/>
                  <a:pt x="5069690" y="1827795"/>
                </a:cubicBezTo>
                <a:cubicBezTo>
                  <a:pt x="5073684" y="1825563"/>
                  <a:pt x="5077796" y="1824447"/>
                  <a:pt x="5082025" y="1824447"/>
                </a:cubicBezTo>
                <a:cubicBezTo>
                  <a:pt x="5084844" y="1824447"/>
                  <a:pt x="5087194" y="1825034"/>
                  <a:pt x="5089074" y="1826209"/>
                </a:cubicBezTo>
                <a:cubicBezTo>
                  <a:pt x="5092363" y="1823390"/>
                  <a:pt x="5096474" y="1821980"/>
                  <a:pt x="5101408" y="1821980"/>
                </a:cubicBezTo>
                <a:cubicBezTo>
                  <a:pt x="5105402" y="1821980"/>
                  <a:pt x="5108986" y="1822920"/>
                  <a:pt x="5112157" y="1824799"/>
                </a:cubicBezTo>
                <a:cubicBezTo>
                  <a:pt x="5115329" y="1826679"/>
                  <a:pt x="5117267" y="1829263"/>
                  <a:pt x="5117972" y="1832553"/>
                </a:cubicBezTo>
                <a:cubicBezTo>
                  <a:pt x="5121731" y="1832553"/>
                  <a:pt x="5125725" y="1833904"/>
                  <a:pt x="5129955" y="1836606"/>
                </a:cubicBezTo>
                <a:cubicBezTo>
                  <a:pt x="5134184" y="1839308"/>
                  <a:pt x="5136651" y="1842068"/>
                  <a:pt x="5137355" y="1844888"/>
                </a:cubicBezTo>
                <a:cubicBezTo>
                  <a:pt x="5141585" y="1846297"/>
                  <a:pt x="5145931" y="1848882"/>
                  <a:pt x="5150395" y="1852641"/>
                </a:cubicBezTo>
                <a:cubicBezTo>
                  <a:pt x="5150161" y="1849117"/>
                  <a:pt x="5151335" y="1845710"/>
                  <a:pt x="5153920" y="1842421"/>
                </a:cubicBezTo>
                <a:cubicBezTo>
                  <a:pt x="5156504" y="1839131"/>
                  <a:pt x="5160029" y="1837134"/>
                  <a:pt x="5164492" y="1836429"/>
                </a:cubicBezTo>
                <a:cubicBezTo>
                  <a:pt x="5164257" y="1833845"/>
                  <a:pt x="5164845" y="1831437"/>
                  <a:pt x="5166254" y="1829205"/>
                </a:cubicBezTo>
                <a:cubicBezTo>
                  <a:pt x="5167664" y="1826973"/>
                  <a:pt x="5169661" y="1825504"/>
                  <a:pt x="5172246" y="1824799"/>
                </a:cubicBezTo>
                <a:cubicBezTo>
                  <a:pt x="5170601" y="1822450"/>
                  <a:pt x="5169779" y="1819513"/>
                  <a:pt x="5169779" y="1815989"/>
                </a:cubicBezTo>
                <a:cubicBezTo>
                  <a:pt x="5169779" y="1809880"/>
                  <a:pt x="5171659" y="1804946"/>
                  <a:pt x="5175418" y="1801187"/>
                </a:cubicBezTo>
                <a:cubicBezTo>
                  <a:pt x="5175183" y="1798133"/>
                  <a:pt x="5176240" y="1795607"/>
                  <a:pt x="5178590" y="1793610"/>
                </a:cubicBezTo>
                <a:cubicBezTo>
                  <a:pt x="5180939" y="1791613"/>
                  <a:pt x="5183758" y="1790614"/>
                  <a:pt x="5187048" y="1790614"/>
                </a:cubicBezTo>
                <a:close/>
                <a:moveTo>
                  <a:pt x="3492427" y="1761715"/>
                </a:moveTo>
                <a:cubicBezTo>
                  <a:pt x="3495716" y="1761715"/>
                  <a:pt x="3498771" y="1762831"/>
                  <a:pt x="3501590" y="1765063"/>
                </a:cubicBezTo>
                <a:cubicBezTo>
                  <a:pt x="3504410" y="1767295"/>
                  <a:pt x="3505819" y="1770174"/>
                  <a:pt x="3505819" y="1773698"/>
                </a:cubicBezTo>
                <a:cubicBezTo>
                  <a:pt x="3505819" y="1776047"/>
                  <a:pt x="3504880" y="1778749"/>
                  <a:pt x="3503000" y="1781803"/>
                </a:cubicBezTo>
                <a:cubicBezTo>
                  <a:pt x="3505349" y="1783918"/>
                  <a:pt x="3506524" y="1787442"/>
                  <a:pt x="3506524" y="1792376"/>
                </a:cubicBezTo>
                <a:cubicBezTo>
                  <a:pt x="3506524" y="1794491"/>
                  <a:pt x="3506231" y="1796664"/>
                  <a:pt x="3505643" y="1798896"/>
                </a:cubicBezTo>
                <a:cubicBezTo>
                  <a:pt x="3505056" y="1801128"/>
                  <a:pt x="3504292" y="1802832"/>
                  <a:pt x="3503352" y="1804006"/>
                </a:cubicBezTo>
                <a:cubicBezTo>
                  <a:pt x="3504762" y="1804946"/>
                  <a:pt x="3505467" y="1806826"/>
                  <a:pt x="3505467" y="1809645"/>
                </a:cubicBezTo>
                <a:cubicBezTo>
                  <a:pt x="3505467" y="1811995"/>
                  <a:pt x="3504880" y="1815166"/>
                  <a:pt x="3503705" y="1819161"/>
                </a:cubicBezTo>
                <a:cubicBezTo>
                  <a:pt x="3505819" y="1818456"/>
                  <a:pt x="3508051" y="1818103"/>
                  <a:pt x="3510400" y="1818103"/>
                </a:cubicBezTo>
                <a:cubicBezTo>
                  <a:pt x="3513925" y="1818103"/>
                  <a:pt x="3516627" y="1818926"/>
                  <a:pt x="3518507" y="1820570"/>
                </a:cubicBezTo>
                <a:cubicBezTo>
                  <a:pt x="3520856" y="1819396"/>
                  <a:pt x="3522735" y="1818808"/>
                  <a:pt x="3524146" y="1818808"/>
                </a:cubicBezTo>
                <a:cubicBezTo>
                  <a:pt x="3526495" y="1818808"/>
                  <a:pt x="3528375" y="1819748"/>
                  <a:pt x="3529784" y="1821628"/>
                </a:cubicBezTo>
                <a:cubicBezTo>
                  <a:pt x="3531429" y="1820453"/>
                  <a:pt x="3533426" y="1819865"/>
                  <a:pt x="3535775" y="1819865"/>
                </a:cubicBezTo>
                <a:cubicBezTo>
                  <a:pt x="3539065" y="1819865"/>
                  <a:pt x="3541649" y="1821158"/>
                  <a:pt x="3543529" y="1823742"/>
                </a:cubicBezTo>
                <a:cubicBezTo>
                  <a:pt x="3547993" y="1823742"/>
                  <a:pt x="3551341" y="1824741"/>
                  <a:pt x="3553573" y="1826738"/>
                </a:cubicBezTo>
                <a:cubicBezTo>
                  <a:pt x="3555805" y="1828735"/>
                  <a:pt x="3556921" y="1831260"/>
                  <a:pt x="3556921" y="1834315"/>
                </a:cubicBezTo>
                <a:cubicBezTo>
                  <a:pt x="3556921" y="1838074"/>
                  <a:pt x="3555453" y="1841657"/>
                  <a:pt x="3552516" y="1845064"/>
                </a:cubicBezTo>
                <a:cubicBezTo>
                  <a:pt x="3549579" y="1848471"/>
                  <a:pt x="3546231" y="1850174"/>
                  <a:pt x="3542471" y="1850174"/>
                </a:cubicBezTo>
                <a:cubicBezTo>
                  <a:pt x="3540357" y="1850174"/>
                  <a:pt x="3538242" y="1849469"/>
                  <a:pt x="3536128" y="1848059"/>
                </a:cubicBezTo>
                <a:cubicBezTo>
                  <a:pt x="3533778" y="1849939"/>
                  <a:pt x="3530724" y="1850879"/>
                  <a:pt x="3526965" y="1850879"/>
                </a:cubicBezTo>
                <a:cubicBezTo>
                  <a:pt x="3523440" y="1850879"/>
                  <a:pt x="3520504" y="1850056"/>
                  <a:pt x="3518154" y="1848412"/>
                </a:cubicBezTo>
                <a:cubicBezTo>
                  <a:pt x="3515100" y="1849587"/>
                  <a:pt x="3512868" y="1850174"/>
                  <a:pt x="3511458" y="1850174"/>
                </a:cubicBezTo>
                <a:cubicBezTo>
                  <a:pt x="3509578" y="1850174"/>
                  <a:pt x="3507347" y="1849352"/>
                  <a:pt x="3504762" y="1847707"/>
                </a:cubicBezTo>
                <a:cubicBezTo>
                  <a:pt x="3506876" y="1850526"/>
                  <a:pt x="3507934" y="1853581"/>
                  <a:pt x="3507934" y="1856870"/>
                </a:cubicBezTo>
                <a:cubicBezTo>
                  <a:pt x="3507934" y="1860394"/>
                  <a:pt x="3506524" y="1863566"/>
                  <a:pt x="3503705" y="1866386"/>
                </a:cubicBezTo>
                <a:cubicBezTo>
                  <a:pt x="3505819" y="1869205"/>
                  <a:pt x="3506876" y="1872729"/>
                  <a:pt x="3506876" y="1876958"/>
                </a:cubicBezTo>
                <a:cubicBezTo>
                  <a:pt x="3506876" y="1880718"/>
                  <a:pt x="3505819" y="1884242"/>
                  <a:pt x="3503705" y="1887531"/>
                </a:cubicBezTo>
                <a:cubicBezTo>
                  <a:pt x="3506524" y="1889411"/>
                  <a:pt x="3507934" y="1892465"/>
                  <a:pt x="3507934" y="1896694"/>
                </a:cubicBezTo>
                <a:cubicBezTo>
                  <a:pt x="3507934" y="1900218"/>
                  <a:pt x="3506876" y="1903273"/>
                  <a:pt x="3504762" y="1905857"/>
                </a:cubicBezTo>
                <a:cubicBezTo>
                  <a:pt x="3507111" y="1908442"/>
                  <a:pt x="3508286" y="1913023"/>
                  <a:pt x="3508286" y="1919602"/>
                </a:cubicBezTo>
                <a:cubicBezTo>
                  <a:pt x="3508286" y="1922421"/>
                  <a:pt x="3507934" y="1924771"/>
                  <a:pt x="3507229" y="1926650"/>
                </a:cubicBezTo>
                <a:cubicBezTo>
                  <a:pt x="3508873" y="1929000"/>
                  <a:pt x="3509696" y="1931467"/>
                  <a:pt x="3509696" y="1934051"/>
                </a:cubicBezTo>
                <a:cubicBezTo>
                  <a:pt x="3509696" y="1935461"/>
                  <a:pt x="3509402" y="1937282"/>
                  <a:pt x="3508815" y="1939514"/>
                </a:cubicBezTo>
                <a:cubicBezTo>
                  <a:pt x="3508227" y="1941746"/>
                  <a:pt x="3507816" y="1943567"/>
                  <a:pt x="3507581" y="1944976"/>
                </a:cubicBezTo>
                <a:cubicBezTo>
                  <a:pt x="3510400" y="1948266"/>
                  <a:pt x="3511810" y="1951437"/>
                  <a:pt x="3511810" y="1954492"/>
                </a:cubicBezTo>
                <a:cubicBezTo>
                  <a:pt x="3515805" y="1957546"/>
                  <a:pt x="3517802" y="1961188"/>
                  <a:pt x="3517802" y="1965417"/>
                </a:cubicBezTo>
                <a:cubicBezTo>
                  <a:pt x="3522501" y="1968001"/>
                  <a:pt x="3524850" y="1972348"/>
                  <a:pt x="3524850" y="1978457"/>
                </a:cubicBezTo>
                <a:cubicBezTo>
                  <a:pt x="3525320" y="1979161"/>
                  <a:pt x="3525790" y="1979631"/>
                  <a:pt x="3526260" y="1979866"/>
                </a:cubicBezTo>
                <a:cubicBezTo>
                  <a:pt x="3526730" y="1980101"/>
                  <a:pt x="3527082" y="1980336"/>
                  <a:pt x="3527317" y="1980571"/>
                </a:cubicBezTo>
                <a:lnTo>
                  <a:pt x="3529784" y="1980219"/>
                </a:lnTo>
                <a:cubicBezTo>
                  <a:pt x="3533308" y="1980219"/>
                  <a:pt x="3536128" y="1981276"/>
                  <a:pt x="3538242" y="1983391"/>
                </a:cubicBezTo>
                <a:cubicBezTo>
                  <a:pt x="3540122" y="1982921"/>
                  <a:pt x="3541649" y="1982686"/>
                  <a:pt x="3542824" y="1982686"/>
                </a:cubicBezTo>
                <a:cubicBezTo>
                  <a:pt x="3543529" y="1982686"/>
                  <a:pt x="3544821" y="1982921"/>
                  <a:pt x="3546700" y="1983391"/>
                </a:cubicBezTo>
                <a:cubicBezTo>
                  <a:pt x="3546935" y="1982216"/>
                  <a:pt x="3547581" y="1981394"/>
                  <a:pt x="3548639" y="1980924"/>
                </a:cubicBezTo>
                <a:cubicBezTo>
                  <a:pt x="3549696" y="1980454"/>
                  <a:pt x="3550930" y="1980101"/>
                  <a:pt x="3552339" y="1979866"/>
                </a:cubicBezTo>
                <a:cubicBezTo>
                  <a:pt x="3553279" y="1979631"/>
                  <a:pt x="3554453" y="1979514"/>
                  <a:pt x="3555863" y="1979514"/>
                </a:cubicBezTo>
                <a:cubicBezTo>
                  <a:pt x="3559858" y="1979514"/>
                  <a:pt x="3563089" y="1980982"/>
                  <a:pt x="3565556" y="1983919"/>
                </a:cubicBezTo>
                <a:cubicBezTo>
                  <a:pt x="3568022" y="1986856"/>
                  <a:pt x="3569256" y="1990322"/>
                  <a:pt x="3569256" y="1994316"/>
                </a:cubicBezTo>
                <a:cubicBezTo>
                  <a:pt x="3569256" y="1997370"/>
                  <a:pt x="3568434" y="2000013"/>
                  <a:pt x="3566789" y="2002245"/>
                </a:cubicBezTo>
                <a:cubicBezTo>
                  <a:pt x="3565144" y="2004477"/>
                  <a:pt x="3562677" y="2006063"/>
                  <a:pt x="3559388" y="2007003"/>
                </a:cubicBezTo>
                <a:cubicBezTo>
                  <a:pt x="3554453" y="2011232"/>
                  <a:pt x="3548580" y="2012994"/>
                  <a:pt x="3541766" y="2012289"/>
                </a:cubicBezTo>
                <a:cubicBezTo>
                  <a:pt x="3539887" y="2013934"/>
                  <a:pt x="3537420" y="2014756"/>
                  <a:pt x="3534366" y="2014756"/>
                </a:cubicBezTo>
                <a:cubicBezTo>
                  <a:pt x="3530136" y="2014756"/>
                  <a:pt x="3526260" y="2013229"/>
                  <a:pt x="3522735" y="2010175"/>
                </a:cubicBezTo>
                <a:cubicBezTo>
                  <a:pt x="3520386" y="2009705"/>
                  <a:pt x="3517567" y="2008471"/>
                  <a:pt x="3514277" y="2006475"/>
                </a:cubicBezTo>
                <a:cubicBezTo>
                  <a:pt x="3510988" y="2004477"/>
                  <a:pt x="3509344" y="2002657"/>
                  <a:pt x="3509344" y="2001012"/>
                </a:cubicBezTo>
                <a:cubicBezTo>
                  <a:pt x="3506054" y="2000542"/>
                  <a:pt x="3502706" y="1998662"/>
                  <a:pt x="3499299" y="1995373"/>
                </a:cubicBezTo>
                <a:cubicBezTo>
                  <a:pt x="3495892" y="1992084"/>
                  <a:pt x="3494659" y="1988090"/>
                  <a:pt x="3495599" y="1983391"/>
                </a:cubicBezTo>
                <a:cubicBezTo>
                  <a:pt x="3493014" y="1980571"/>
                  <a:pt x="3491487" y="1977634"/>
                  <a:pt x="3491018" y="1974580"/>
                </a:cubicBezTo>
                <a:cubicBezTo>
                  <a:pt x="3488198" y="1973170"/>
                  <a:pt x="3486142" y="1971056"/>
                  <a:pt x="3484850" y="1968236"/>
                </a:cubicBezTo>
                <a:cubicBezTo>
                  <a:pt x="3483558" y="1965417"/>
                  <a:pt x="3483146" y="1962480"/>
                  <a:pt x="3483616" y="1959426"/>
                </a:cubicBezTo>
                <a:cubicBezTo>
                  <a:pt x="3480562" y="1956606"/>
                  <a:pt x="3479035" y="1952377"/>
                  <a:pt x="3479035" y="1946738"/>
                </a:cubicBezTo>
                <a:cubicBezTo>
                  <a:pt x="3479035" y="1944624"/>
                  <a:pt x="3479270" y="1941922"/>
                  <a:pt x="3479740" y="1938633"/>
                </a:cubicBezTo>
                <a:cubicBezTo>
                  <a:pt x="3476450" y="1936048"/>
                  <a:pt x="3474806" y="1932524"/>
                  <a:pt x="3474806" y="1928060"/>
                </a:cubicBezTo>
                <a:cubicBezTo>
                  <a:pt x="3474806" y="1924066"/>
                  <a:pt x="3476098" y="1920776"/>
                  <a:pt x="3478683" y="1918192"/>
                </a:cubicBezTo>
                <a:cubicBezTo>
                  <a:pt x="3475863" y="1915373"/>
                  <a:pt x="3474453" y="1911731"/>
                  <a:pt x="3474453" y="1907267"/>
                </a:cubicBezTo>
                <a:cubicBezTo>
                  <a:pt x="3474453" y="1905622"/>
                  <a:pt x="3474924" y="1903625"/>
                  <a:pt x="3475863" y="1901276"/>
                </a:cubicBezTo>
                <a:cubicBezTo>
                  <a:pt x="3474453" y="1898456"/>
                  <a:pt x="3473749" y="1895637"/>
                  <a:pt x="3473749" y="1892817"/>
                </a:cubicBezTo>
                <a:cubicBezTo>
                  <a:pt x="3473749" y="1889058"/>
                  <a:pt x="3474806" y="1886121"/>
                  <a:pt x="3476920" y="1884007"/>
                </a:cubicBezTo>
                <a:cubicBezTo>
                  <a:pt x="3475510" y="1881187"/>
                  <a:pt x="3474806" y="1878133"/>
                  <a:pt x="3474806" y="1874844"/>
                </a:cubicBezTo>
                <a:cubicBezTo>
                  <a:pt x="3474806" y="1872024"/>
                  <a:pt x="3475217" y="1869499"/>
                  <a:pt x="3476039" y="1867267"/>
                </a:cubicBezTo>
                <a:cubicBezTo>
                  <a:pt x="3476862" y="1865035"/>
                  <a:pt x="3477860" y="1863331"/>
                  <a:pt x="3479035" y="1862156"/>
                </a:cubicBezTo>
                <a:cubicBezTo>
                  <a:pt x="3476450" y="1859102"/>
                  <a:pt x="3475158" y="1855813"/>
                  <a:pt x="3475158" y="1852289"/>
                </a:cubicBezTo>
                <a:cubicBezTo>
                  <a:pt x="3475158" y="1850409"/>
                  <a:pt x="3475510" y="1848412"/>
                  <a:pt x="3476215" y="1846297"/>
                </a:cubicBezTo>
                <a:cubicBezTo>
                  <a:pt x="3474101" y="1847002"/>
                  <a:pt x="3471751" y="1847355"/>
                  <a:pt x="3469167" y="1847355"/>
                </a:cubicBezTo>
                <a:cubicBezTo>
                  <a:pt x="3465173" y="1847355"/>
                  <a:pt x="3462236" y="1846532"/>
                  <a:pt x="3460356" y="1844888"/>
                </a:cubicBezTo>
                <a:cubicBezTo>
                  <a:pt x="3457537" y="1845592"/>
                  <a:pt x="3455070" y="1845945"/>
                  <a:pt x="3452955" y="1845945"/>
                </a:cubicBezTo>
                <a:cubicBezTo>
                  <a:pt x="3448726" y="1845945"/>
                  <a:pt x="3444380" y="1844653"/>
                  <a:pt x="3439916" y="1842068"/>
                </a:cubicBezTo>
                <a:cubicBezTo>
                  <a:pt x="3437566" y="1843478"/>
                  <a:pt x="3435100" y="1844183"/>
                  <a:pt x="3432515" y="1844183"/>
                </a:cubicBezTo>
                <a:cubicBezTo>
                  <a:pt x="3428756" y="1844183"/>
                  <a:pt x="3425643" y="1842597"/>
                  <a:pt x="3423176" y="1839425"/>
                </a:cubicBezTo>
                <a:cubicBezTo>
                  <a:pt x="3420709" y="1836253"/>
                  <a:pt x="3419475" y="1832670"/>
                  <a:pt x="3419475" y="1828676"/>
                </a:cubicBezTo>
                <a:cubicBezTo>
                  <a:pt x="3419475" y="1825152"/>
                  <a:pt x="3420591" y="1822156"/>
                  <a:pt x="3422823" y="1819689"/>
                </a:cubicBezTo>
                <a:cubicBezTo>
                  <a:pt x="3425055" y="1817222"/>
                  <a:pt x="3428285" y="1815871"/>
                  <a:pt x="3432515" y="1815636"/>
                </a:cubicBezTo>
                <a:cubicBezTo>
                  <a:pt x="3435334" y="1814462"/>
                  <a:pt x="3437919" y="1813874"/>
                  <a:pt x="3440268" y="1813874"/>
                </a:cubicBezTo>
                <a:cubicBezTo>
                  <a:pt x="3444967" y="1813874"/>
                  <a:pt x="3449079" y="1815049"/>
                  <a:pt x="3452603" y="1817398"/>
                </a:cubicBezTo>
                <a:cubicBezTo>
                  <a:pt x="3455657" y="1816224"/>
                  <a:pt x="3459065" y="1815636"/>
                  <a:pt x="3462824" y="1815636"/>
                </a:cubicBezTo>
                <a:cubicBezTo>
                  <a:pt x="3466112" y="1815636"/>
                  <a:pt x="3468697" y="1816224"/>
                  <a:pt x="3470577" y="1817398"/>
                </a:cubicBezTo>
                <a:cubicBezTo>
                  <a:pt x="3470811" y="1816459"/>
                  <a:pt x="3471810" y="1815578"/>
                  <a:pt x="3473572" y="1814755"/>
                </a:cubicBezTo>
                <a:cubicBezTo>
                  <a:pt x="3475334" y="1813933"/>
                  <a:pt x="3476803" y="1813639"/>
                  <a:pt x="3477978" y="1813874"/>
                </a:cubicBezTo>
                <a:cubicBezTo>
                  <a:pt x="3477038" y="1811760"/>
                  <a:pt x="3476568" y="1808940"/>
                  <a:pt x="3476568" y="1805416"/>
                </a:cubicBezTo>
                <a:cubicBezTo>
                  <a:pt x="3476568" y="1801187"/>
                  <a:pt x="3477508" y="1798955"/>
                  <a:pt x="3479388" y="1798720"/>
                </a:cubicBezTo>
                <a:cubicBezTo>
                  <a:pt x="3477743" y="1796370"/>
                  <a:pt x="3476920" y="1792964"/>
                  <a:pt x="3476920" y="1788500"/>
                </a:cubicBezTo>
                <a:cubicBezTo>
                  <a:pt x="3476920" y="1782391"/>
                  <a:pt x="3478447" y="1778162"/>
                  <a:pt x="3481502" y="1775812"/>
                </a:cubicBezTo>
                <a:cubicBezTo>
                  <a:pt x="3481267" y="1771113"/>
                  <a:pt x="3482207" y="1767589"/>
                  <a:pt x="3484322" y="1765240"/>
                </a:cubicBezTo>
                <a:cubicBezTo>
                  <a:pt x="3486436" y="1762890"/>
                  <a:pt x="3489138" y="1761715"/>
                  <a:pt x="3492427" y="1761715"/>
                </a:cubicBezTo>
                <a:close/>
                <a:moveTo>
                  <a:pt x="2806627" y="1761715"/>
                </a:moveTo>
                <a:cubicBezTo>
                  <a:pt x="2809916" y="1761715"/>
                  <a:pt x="2812971" y="1762831"/>
                  <a:pt x="2815790" y="1765063"/>
                </a:cubicBezTo>
                <a:cubicBezTo>
                  <a:pt x="2818610" y="1767295"/>
                  <a:pt x="2820019" y="1770174"/>
                  <a:pt x="2820019" y="1773698"/>
                </a:cubicBezTo>
                <a:cubicBezTo>
                  <a:pt x="2820019" y="1776047"/>
                  <a:pt x="2819079" y="1778749"/>
                  <a:pt x="2817200" y="1781803"/>
                </a:cubicBezTo>
                <a:cubicBezTo>
                  <a:pt x="2819549" y="1783918"/>
                  <a:pt x="2820724" y="1787442"/>
                  <a:pt x="2820724" y="1792376"/>
                </a:cubicBezTo>
                <a:cubicBezTo>
                  <a:pt x="2820724" y="1794491"/>
                  <a:pt x="2820431" y="1796664"/>
                  <a:pt x="2819843" y="1798896"/>
                </a:cubicBezTo>
                <a:cubicBezTo>
                  <a:pt x="2819256" y="1801128"/>
                  <a:pt x="2818492" y="1802832"/>
                  <a:pt x="2817553" y="1804006"/>
                </a:cubicBezTo>
                <a:cubicBezTo>
                  <a:pt x="2818962" y="1804946"/>
                  <a:pt x="2819667" y="1806826"/>
                  <a:pt x="2819667" y="1809645"/>
                </a:cubicBezTo>
                <a:cubicBezTo>
                  <a:pt x="2819667" y="1811995"/>
                  <a:pt x="2819079" y="1815166"/>
                  <a:pt x="2817905" y="1819161"/>
                </a:cubicBezTo>
                <a:cubicBezTo>
                  <a:pt x="2820019" y="1818456"/>
                  <a:pt x="2822252" y="1818103"/>
                  <a:pt x="2824601" y="1818103"/>
                </a:cubicBezTo>
                <a:cubicBezTo>
                  <a:pt x="2828125" y="1818103"/>
                  <a:pt x="2830827" y="1818926"/>
                  <a:pt x="2832707" y="1820570"/>
                </a:cubicBezTo>
                <a:cubicBezTo>
                  <a:pt x="2835056" y="1819396"/>
                  <a:pt x="2836936" y="1818808"/>
                  <a:pt x="2838346" y="1818808"/>
                </a:cubicBezTo>
                <a:cubicBezTo>
                  <a:pt x="2840695" y="1818808"/>
                  <a:pt x="2842574" y="1819748"/>
                  <a:pt x="2843984" y="1821628"/>
                </a:cubicBezTo>
                <a:cubicBezTo>
                  <a:pt x="2845629" y="1820453"/>
                  <a:pt x="2847626" y="1819865"/>
                  <a:pt x="2849975" y="1819865"/>
                </a:cubicBezTo>
                <a:cubicBezTo>
                  <a:pt x="2853265" y="1819865"/>
                  <a:pt x="2855849" y="1821158"/>
                  <a:pt x="2857729" y="1823742"/>
                </a:cubicBezTo>
                <a:cubicBezTo>
                  <a:pt x="2862193" y="1823742"/>
                  <a:pt x="2865541" y="1824741"/>
                  <a:pt x="2867773" y="1826738"/>
                </a:cubicBezTo>
                <a:cubicBezTo>
                  <a:pt x="2870005" y="1828735"/>
                  <a:pt x="2871121" y="1831260"/>
                  <a:pt x="2871121" y="1834315"/>
                </a:cubicBezTo>
                <a:cubicBezTo>
                  <a:pt x="2871121" y="1838074"/>
                  <a:pt x="2869652" y="1841657"/>
                  <a:pt x="2866715" y="1845064"/>
                </a:cubicBezTo>
                <a:cubicBezTo>
                  <a:pt x="2863778" y="1848471"/>
                  <a:pt x="2860431" y="1850174"/>
                  <a:pt x="2856672" y="1850174"/>
                </a:cubicBezTo>
                <a:cubicBezTo>
                  <a:pt x="2854557" y="1850174"/>
                  <a:pt x="2852442" y="1849469"/>
                  <a:pt x="2850328" y="1848059"/>
                </a:cubicBezTo>
                <a:cubicBezTo>
                  <a:pt x="2847978" y="1849939"/>
                  <a:pt x="2844924" y="1850879"/>
                  <a:pt x="2841165" y="1850879"/>
                </a:cubicBezTo>
                <a:cubicBezTo>
                  <a:pt x="2837641" y="1850879"/>
                  <a:pt x="2834703" y="1850056"/>
                  <a:pt x="2832354" y="1848412"/>
                </a:cubicBezTo>
                <a:cubicBezTo>
                  <a:pt x="2829300" y="1849587"/>
                  <a:pt x="2827068" y="1850174"/>
                  <a:pt x="2825658" y="1850174"/>
                </a:cubicBezTo>
                <a:cubicBezTo>
                  <a:pt x="2823778" y="1850174"/>
                  <a:pt x="2821546" y="1849352"/>
                  <a:pt x="2818962" y="1847707"/>
                </a:cubicBezTo>
                <a:cubicBezTo>
                  <a:pt x="2821077" y="1850526"/>
                  <a:pt x="2822133" y="1853581"/>
                  <a:pt x="2822133" y="1856870"/>
                </a:cubicBezTo>
                <a:cubicBezTo>
                  <a:pt x="2822133" y="1860394"/>
                  <a:pt x="2820724" y="1863566"/>
                  <a:pt x="2817905" y="1866386"/>
                </a:cubicBezTo>
                <a:cubicBezTo>
                  <a:pt x="2820019" y="1869205"/>
                  <a:pt x="2821077" y="1872729"/>
                  <a:pt x="2821077" y="1876958"/>
                </a:cubicBezTo>
                <a:cubicBezTo>
                  <a:pt x="2821077" y="1880718"/>
                  <a:pt x="2820019" y="1884242"/>
                  <a:pt x="2817905" y="1887531"/>
                </a:cubicBezTo>
                <a:cubicBezTo>
                  <a:pt x="2820724" y="1889411"/>
                  <a:pt x="2822133" y="1892465"/>
                  <a:pt x="2822133" y="1896694"/>
                </a:cubicBezTo>
                <a:cubicBezTo>
                  <a:pt x="2822133" y="1900218"/>
                  <a:pt x="2821077" y="1903273"/>
                  <a:pt x="2818962" y="1905857"/>
                </a:cubicBezTo>
                <a:cubicBezTo>
                  <a:pt x="2821311" y="1908442"/>
                  <a:pt x="2822487" y="1913023"/>
                  <a:pt x="2822487" y="1919602"/>
                </a:cubicBezTo>
                <a:cubicBezTo>
                  <a:pt x="2822487" y="1922421"/>
                  <a:pt x="2822133" y="1924771"/>
                  <a:pt x="2821430" y="1926650"/>
                </a:cubicBezTo>
                <a:cubicBezTo>
                  <a:pt x="2823074" y="1929000"/>
                  <a:pt x="2823896" y="1931467"/>
                  <a:pt x="2823896" y="1934051"/>
                </a:cubicBezTo>
                <a:cubicBezTo>
                  <a:pt x="2823896" y="1935461"/>
                  <a:pt x="2823602" y="1937282"/>
                  <a:pt x="2823015" y="1939514"/>
                </a:cubicBezTo>
                <a:cubicBezTo>
                  <a:pt x="2822428" y="1941746"/>
                  <a:pt x="2822016" y="1943567"/>
                  <a:pt x="2821781" y="1944976"/>
                </a:cubicBezTo>
                <a:cubicBezTo>
                  <a:pt x="2824601" y="1948266"/>
                  <a:pt x="2826011" y="1951437"/>
                  <a:pt x="2826011" y="1954492"/>
                </a:cubicBezTo>
                <a:cubicBezTo>
                  <a:pt x="2830005" y="1957546"/>
                  <a:pt x="2832001" y="1961188"/>
                  <a:pt x="2832001" y="1965417"/>
                </a:cubicBezTo>
                <a:cubicBezTo>
                  <a:pt x="2836701" y="1968001"/>
                  <a:pt x="2839050" y="1972348"/>
                  <a:pt x="2839050" y="1978457"/>
                </a:cubicBezTo>
                <a:cubicBezTo>
                  <a:pt x="2839520" y="1979161"/>
                  <a:pt x="2839990" y="1979631"/>
                  <a:pt x="2840460" y="1979866"/>
                </a:cubicBezTo>
                <a:cubicBezTo>
                  <a:pt x="2840930" y="1980101"/>
                  <a:pt x="2841282" y="1980336"/>
                  <a:pt x="2841517" y="1980571"/>
                </a:cubicBezTo>
                <a:lnTo>
                  <a:pt x="2843984" y="1980219"/>
                </a:lnTo>
                <a:cubicBezTo>
                  <a:pt x="2847509" y="1980219"/>
                  <a:pt x="2850328" y="1981276"/>
                  <a:pt x="2852442" y="1983391"/>
                </a:cubicBezTo>
                <a:cubicBezTo>
                  <a:pt x="2854322" y="1982921"/>
                  <a:pt x="2855849" y="1982686"/>
                  <a:pt x="2857024" y="1982686"/>
                </a:cubicBezTo>
                <a:cubicBezTo>
                  <a:pt x="2857729" y="1982686"/>
                  <a:pt x="2859021" y="1982921"/>
                  <a:pt x="2860901" y="1983391"/>
                </a:cubicBezTo>
                <a:cubicBezTo>
                  <a:pt x="2861136" y="1982216"/>
                  <a:pt x="2861781" y="1981394"/>
                  <a:pt x="2862840" y="1980924"/>
                </a:cubicBezTo>
                <a:cubicBezTo>
                  <a:pt x="2863897" y="1980454"/>
                  <a:pt x="2865130" y="1980101"/>
                  <a:pt x="2866539" y="1979866"/>
                </a:cubicBezTo>
                <a:cubicBezTo>
                  <a:pt x="2867479" y="1979631"/>
                  <a:pt x="2868654" y="1979514"/>
                  <a:pt x="2870064" y="1979514"/>
                </a:cubicBezTo>
                <a:cubicBezTo>
                  <a:pt x="2874058" y="1979514"/>
                  <a:pt x="2877288" y="1980982"/>
                  <a:pt x="2879756" y="1983919"/>
                </a:cubicBezTo>
                <a:cubicBezTo>
                  <a:pt x="2882222" y="1986856"/>
                  <a:pt x="2883456" y="1990322"/>
                  <a:pt x="2883456" y="1994316"/>
                </a:cubicBezTo>
                <a:cubicBezTo>
                  <a:pt x="2883456" y="1997370"/>
                  <a:pt x="2882634" y="2000013"/>
                  <a:pt x="2880989" y="2002245"/>
                </a:cubicBezTo>
                <a:cubicBezTo>
                  <a:pt x="2879344" y="2004477"/>
                  <a:pt x="2876877" y="2006063"/>
                  <a:pt x="2873588" y="2007003"/>
                </a:cubicBezTo>
                <a:cubicBezTo>
                  <a:pt x="2868654" y="2011232"/>
                  <a:pt x="2862780" y="2012994"/>
                  <a:pt x="2855967" y="2012289"/>
                </a:cubicBezTo>
                <a:cubicBezTo>
                  <a:pt x="2854087" y="2013934"/>
                  <a:pt x="2851620" y="2014756"/>
                  <a:pt x="2848566" y="2014756"/>
                </a:cubicBezTo>
                <a:cubicBezTo>
                  <a:pt x="2844337" y="2014756"/>
                  <a:pt x="2840460" y="2013229"/>
                  <a:pt x="2836936" y="2010175"/>
                </a:cubicBezTo>
                <a:cubicBezTo>
                  <a:pt x="2834586" y="2009705"/>
                  <a:pt x="2831767" y="2008471"/>
                  <a:pt x="2828477" y="2006475"/>
                </a:cubicBezTo>
                <a:cubicBezTo>
                  <a:pt x="2825188" y="2004477"/>
                  <a:pt x="2823544" y="2002657"/>
                  <a:pt x="2823544" y="2001012"/>
                </a:cubicBezTo>
                <a:cubicBezTo>
                  <a:pt x="2820254" y="2000542"/>
                  <a:pt x="2816906" y="1998662"/>
                  <a:pt x="2813499" y="1995373"/>
                </a:cubicBezTo>
                <a:cubicBezTo>
                  <a:pt x="2810092" y="1992084"/>
                  <a:pt x="2808860" y="1988090"/>
                  <a:pt x="2809799" y="1983391"/>
                </a:cubicBezTo>
                <a:cubicBezTo>
                  <a:pt x="2807215" y="1980571"/>
                  <a:pt x="2805688" y="1977634"/>
                  <a:pt x="2805217" y="1974580"/>
                </a:cubicBezTo>
                <a:cubicBezTo>
                  <a:pt x="2802398" y="1973170"/>
                  <a:pt x="2800342" y="1971056"/>
                  <a:pt x="2799050" y="1968236"/>
                </a:cubicBezTo>
                <a:cubicBezTo>
                  <a:pt x="2797758" y="1965417"/>
                  <a:pt x="2797347" y="1962480"/>
                  <a:pt x="2797817" y="1959426"/>
                </a:cubicBezTo>
                <a:cubicBezTo>
                  <a:pt x="2794762" y="1956606"/>
                  <a:pt x="2793235" y="1952377"/>
                  <a:pt x="2793235" y="1946738"/>
                </a:cubicBezTo>
                <a:cubicBezTo>
                  <a:pt x="2793235" y="1944624"/>
                  <a:pt x="2793470" y="1941922"/>
                  <a:pt x="2793940" y="1938633"/>
                </a:cubicBezTo>
                <a:cubicBezTo>
                  <a:pt x="2790650" y="1936048"/>
                  <a:pt x="2789006" y="1932524"/>
                  <a:pt x="2789006" y="1928060"/>
                </a:cubicBezTo>
                <a:cubicBezTo>
                  <a:pt x="2789006" y="1924066"/>
                  <a:pt x="2790298" y="1920776"/>
                  <a:pt x="2792883" y="1918192"/>
                </a:cubicBezTo>
                <a:cubicBezTo>
                  <a:pt x="2790063" y="1915373"/>
                  <a:pt x="2788653" y="1911731"/>
                  <a:pt x="2788653" y="1907267"/>
                </a:cubicBezTo>
                <a:cubicBezTo>
                  <a:pt x="2788653" y="1905622"/>
                  <a:pt x="2789124" y="1903625"/>
                  <a:pt x="2790063" y="1901276"/>
                </a:cubicBezTo>
                <a:cubicBezTo>
                  <a:pt x="2788653" y="1898456"/>
                  <a:pt x="2787949" y="1895637"/>
                  <a:pt x="2787949" y="1892817"/>
                </a:cubicBezTo>
                <a:cubicBezTo>
                  <a:pt x="2787949" y="1889058"/>
                  <a:pt x="2789006" y="1886121"/>
                  <a:pt x="2791121" y="1884007"/>
                </a:cubicBezTo>
                <a:cubicBezTo>
                  <a:pt x="2789710" y="1881187"/>
                  <a:pt x="2789006" y="1878133"/>
                  <a:pt x="2789006" y="1874844"/>
                </a:cubicBezTo>
                <a:cubicBezTo>
                  <a:pt x="2789006" y="1872024"/>
                  <a:pt x="2789417" y="1869499"/>
                  <a:pt x="2790239" y="1867267"/>
                </a:cubicBezTo>
                <a:cubicBezTo>
                  <a:pt x="2791062" y="1865035"/>
                  <a:pt x="2792060" y="1863331"/>
                  <a:pt x="2793235" y="1862156"/>
                </a:cubicBezTo>
                <a:cubicBezTo>
                  <a:pt x="2790650" y="1859102"/>
                  <a:pt x="2789358" y="1855813"/>
                  <a:pt x="2789358" y="1852289"/>
                </a:cubicBezTo>
                <a:cubicBezTo>
                  <a:pt x="2789358" y="1850409"/>
                  <a:pt x="2789710" y="1848412"/>
                  <a:pt x="2790415" y="1846297"/>
                </a:cubicBezTo>
                <a:cubicBezTo>
                  <a:pt x="2788301" y="1847002"/>
                  <a:pt x="2785952" y="1847355"/>
                  <a:pt x="2783367" y="1847355"/>
                </a:cubicBezTo>
                <a:cubicBezTo>
                  <a:pt x="2779373" y="1847355"/>
                  <a:pt x="2776436" y="1846532"/>
                  <a:pt x="2774556" y="1844888"/>
                </a:cubicBezTo>
                <a:cubicBezTo>
                  <a:pt x="2771737" y="1845592"/>
                  <a:pt x="2769270" y="1845945"/>
                  <a:pt x="2767155" y="1845945"/>
                </a:cubicBezTo>
                <a:cubicBezTo>
                  <a:pt x="2762926" y="1845945"/>
                  <a:pt x="2758580" y="1844653"/>
                  <a:pt x="2754116" y="1842068"/>
                </a:cubicBezTo>
                <a:cubicBezTo>
                  <a:pt x="2751766" y="1843478"/>
                  <a:pt x="2749300" y="1844183"/>
                  <a:pt x="2746715" y="1844183"/>
                </a:cubicBezTo>
                <a:cubicBezTo>
                  <a:pt x="2742955" y="1844183"/>
                  <a:pt x="2739843" y="1842597"/>
                  <a:pt x="2737376" y="1839425"/>
                </a:cubicBezTo>
                <a:cubicBezTo>
                  <a:pt x="2734909" y="1836253"/>
                  <a:pt x="2733675" y="1832670"/>
                  <a:pt x="2733675" y="1828676"/>
                </a:cubicBezTo>
                <a:cubicBezTo>
                  <a:pt x="2733675" y="1825152"/>
                  <a:pt x="2734791" y="1822156"/>
                  <a:pt x="2737023" y="1819689"/>
                </a:cubicBezTo>
                <a:cubicBezTo>
                  <a:pt x="2739255" y="1817222"/>
                  <a:pt x="2742485" y="1815871"/>
                  <a:pt x="2746715" y="1815636"/>
                </a:cubicBezTo>
                <a:cubicBezTo>
                  <a:pt x="2749534" y="1814462"/>
                  <a:pt x="2752119" y="1813874"/>
                  <a:pt x="2754469" y="1813874"/>
                </a:cubicBezTo>
                <a:cubicBezTo>
                  <a:pt x="2759167" y="1813874"/>
                  <a:pt x="2763279" y="1815049"/>
                  <a:pt x="2766803" y="1817398"/>
                </a:cubicBezTo>
                <a:cubicBezTo>
                  <a:pt x="2769857" y="1816224"/>
                  <a:pt x="2773264" y="1815636"/>
                  <a:pt x="2777024" y="1815636"/>
                </a:cubicBezTo>
                <a:cubicBezTo>
                  <a:pt x="2780312" y="1815636"/>
                  <a:pt x="2782897" y="1816224"/>
                  <a:pt x="2784776" y="1817398"/>
                </a:cubicBezTo>
                <a:cubicBezTo>
                  <a:pt x="2785012" y="1816459"/>
                  <a:pt x="2786010" y="1815578"/>
                  <a:pt x="2787772" y="1814755"/>
                </a:cubicBezTo>
                <a:cubicBezTo>
                  <a:pt x="2789535" y="1813933"/>
                  <a:pt x="2791003" y="1813639"/>
                  <a:pt x="2792178" y="1813874"/>
                </a:cubicBezTo>
                <a:cubicBezTo>
                  <a:pt x="2791238" y="1811760"/>
                  <a:pt x="2790767" y="1808940"/>
                  <a:pt x="2790767" y="1805416"/>
                </a:cubicBezTo>
                <a:cubicBezTo>
                  <a:pt x="2790767" y="1801187"/>
                  <a:pt x="2791708" y="1798955"/>
                  <a:pt x="2793587" y="1798720"/>
                </a:cubicBezTo>
                <a:cubicBezTo>
                  <a:pt x="2791943" y="1796370"/>
                  <a:pt x="2791121" y="1792964"/>
                  <a:pt x="2791121" y="1788500"/>
                </a:cubicBezTo>
                <a:cubicBezTo>
                  <a:pt x="2791121" y="1782391"/>
                  <a:pt x="2792648" y="1778162"/>
                  <a:pt x="2795702" y="1775812"/>
                </a:cubicBezTo>
                <a:cubicBezTo>
                  <a:pt x="2795467" y="1771113"/>
                  <a:pt x="2796407" y="1767589"/>
                  <a:pt x="2798521" y="1765240"/>
                </a:cubicBezTo>
                <a:cubicBezTo>
                  <a:pt x="2800636" y="1762890"/>
                  <a:pt x="2803338" y="1761715"/>
                  <a:pt x="2806627" y="1761715"/>
                </a:cubicBezTo>
                <a:close/>
                <a:moveTo>
                  <a:pt x="1911277" y="1761715"/>
                </a:moveTo>
                <a:cubicBezTo>
                  <a:pt x="1914567" y="1761715"/>
                  <a:pt x="1917621" y="1762831"/>
                  <a:pt x="1920440" y="1765063"/>
                </a:cubicBezTo>
                <a:cubicBezTo>
                  <a:pt x="1923259" y="1767295"/>
                  <a:pt x="1924670" y="1770174"/>
                  <a:pt x="1924670" y="1773698"/>
                </a:cubicBezTo>
                <a:cubicBezTo>
                  <a:pt x="1924670" y="1776047"/>
                  <a:pt x="1923730" y="1778749"/>
                  <a:pt x="1921850" y="1781803"/>
                </a:cubicBezTo>
                <a:cubicBezTo>
                  <a:pt x="1924200" y="1783918"/>
                  <a:pt x="1925374" y="1787442"/>
                  <a:pt x="1925374" y="1792376"/>
                </a:cubicBezTo>
                <a:cubicBezTo>
                  <a:pt x="1925374" y="1794491"/>
                  <a:pt x="1925081" y="1796664"/>
                  <a:pt x="1924493" y="1798896"/>
                </a:cubicBezTo>
                <a:cubicBezTo>
                  <a:pt x="1923906" y="1801128"/>
                  <a:pt x="1923142" y="1802832"/>
                  <a:pt x="1922202" y="1804006"/>
                </a:cubicBezTo>
                <a:cubicBezTo>
                  <a:pt x="1923612" y="1804946"/>
                  <a:pt x="1924317" y="1806826"/>
                  <a:pt x="1924317" y="1809645"/>
                </a:cubicBezTo>
                <a:cubicBezTo>
                  <a:pt x="1924317" y="1811995"/>
                  <a:pt x="1923730" y="1815166"/>
                  <a:pt x="1922555" y="1819161"/>
                </a:cubicBezTo>
                <a:cubicBezTo>
                  <a:pt x="1924670" y="1818456"/>
                  <a:pt x="1926901" y="1818103"/>
                  <a:pt x="1929251" y="1818103"/>
                </a:cubicBezTo>
                <a:cubicBezTo>
                  <a:pt x="1932775" y="1818103"/>
                  <a:pt x="1935477" y="1818926"/>
                  <a:pt x="1937357" y="1820570"/>
                </a:cubicBezTo>
                <a:cubicBezTo>
                  <a:pt x="1939706" y="1819396"/>
                  <a:pt x="1941586" y="1818808"/>
                  <a:pt x="1942995" y="1818808"/>
                </a:cubicBezTo>
                <a:cubicBezTo>
                  <a:pt x="1945345" y="1818808"/>
                  <a:pt x="1947224" y="1819748"/>
                  <a:pt x="1948634" y="1821628"/>
                </a:cubicBezTo>
                <a:cubicBezTo>
                  <a:pt x="1950279" y="1820453"/>
                  <a:pt x="1952276" y="1819865"/>
                  <a:pt x="1954626" y="1819865"/>
                </a:cubicBezTo>
                <a:cubicBezTo>
                  <a:pt x="1957915" y="1819865"/>
                  <a:pt x="1960499" y="1821158"/>
                  <a:pt x="1962378" y="1823742"/>
                </a:cubicBezTo>
                <a:cubicBezTo>
                  <a:pt x="1966843" y="1823742"/>
                  <a:pt x="1970191" y="1824741"/>
                  <a:pt x="1972423" y="1826738"/>
                </a:cubicBezTo>
                <a:cubicBezTo>
                  <a:pt x="1974655" y="1828735"/>
                  <a:pt x="1975771" y="1831260"/>
                  <a:pt x="1975771" y="1834315"/>
                </a:cubicBezTo>
                <a:cubicBezTo>
                  <a:pt x="1975771" y="1838074"/>
                  <a:pt x="1974302" y="1841657"/>
                  <a:pt x="1971366" y="1845064"/>
                </a:cubicBezTo>
                <a:cubicBezTo>
                  <a:pt x="1968429" y="1848471"/>
                  <a:pt x="1965081" y="1850174"/>
                  <a:pt x="1961322" y="1850174"/>
                </a:cubicBezTo>
                <a:cubicBezTo>
                  <a:pt x="1959207" y="1850174"/>
                  <a:pt x="1957093" y="1849469"/>
                  <a:pt x="1954979" y="1848059"/>
                </a:cubicBezTo>
                <a:cubicBezTo>
                  <a:pt x="1952628" y="1849939"/>
                  <a:pt x="1949574" y="1850879"/>
                  <a:pt x="1945815" y="1850879"/>
                </a:cubicBezTo>
                <a:cubicBezTo>
                  <a:pt x="1942291" y="1850879"/>
                  <a:pt x="1939354" y="1850056"/>
                  <a:pt x="1937004" y="1848412"/>
                </a:cubicBezTo>
                <a:cubicBezTo>
                  <a:pt x="1933950" y="1849587"/>
                  <a:pt x="1931718" y="1850174"/>
                  <a:pt x="1930308" y="1850174"/>
                </a:cubicBezTo>
                <a:cubicBezTo>
                  <a:pt x="1928429" y="1850174"/>
                  <a:pt x="1926196" y="1849352"/>
                  <a:pt x="1923612" y="1847707"/>
                </a:cubicBezTo>
                <a:cubicBezTo>
                  <a:pt x="1925727" y="1850526"/>
                  <a:pt x="1926784" y="1853581"/>
                  <a:pt x="1926784" y="1856870"/>
                </a:cubicBezTo>
                <a:cubicBezTo>
                  <a:pt x="1926784" y="1860394"/>
                  <a:pt x="1925374" y="1863566"/>
                  <a:pt x="1922555" y="1866386"/>
                </a:cubicBezTo>
                <a:cubicBezTo>
                  <a:pt x="1924670" y="1869205"/>
                  <a:pt x="1925727" y="1872729"/>
                  <a:pt x="1925727" y="1876958"/>
                </a:cubicBezTo>
                <a:cubicBezTo>
                  <a:pt x="1925727" y="1880718"/>
                  <a:pt x="1924670" y="1884242"/>
                  <a:pt x="1922555" y="1887531"/>
                </a:cubicBezTo>
                <a:cubicBezTo>
                  <a:pt x="1925374" y="1889411"/>
                  <a:pt x="1926784" y="1892465"/>
                  <a:pt x="1926784" y="1896694"/>
                </a:cubicBezTo>
                <a:cubicBezTo>
                  <a:pt x="1926784" y="1900218"/>
                  <a:pt x="1925727" y="1903273"/>
                  <a:pt x="1923612" y="1905857"/>
                </a:cubicBezTo>
                <a:cubicBezTo>
                  <a:pt x="1925962" y="1908442"/>
                  <a:pt x="1927136" y="1913023"/>
                  <a:pt x="1927136" y="1919602"/>
                </a:cubicBezTo>
                <a:cubicBezTo>
                  <a:pt x="1927136" y="1922421"/>
                  <a:pt x="1926784" y="1924771"/>
                  <a:pt x="1926079" y="1926650"/>
                </a:cubicBezTo>
                <a:cubicBezTo>
                  <a:pt x="1927724" y="1929000"/>
                  <a:pt x="1928546" y="1931467"/>
                  <a:pt x="1928546" y="1934051"/>
                </a:cubicBezTo>
                <a:cubicBezTo>
                  <a:pt x="1928546" y="1935461"/>
                  <a:pt x="1928253" y="1937282"/>
                  <a:pt x="1927665" y="1939514"/>
                </a:cubicBezTo>
                <a:cubicBezTo>
                  <a:pt x="1927078" y="1941746"/>
                  <a:pt x="1926667" y="1943567"/>
                  <a:pt x="1926432" y="1944976"/>
                </a:cubicBezTo>
                <a:cubicBezTo>
                  <a:pt x="1929251" y="1948266"/>
                  <a:pt x="1930661" y="1951437"/>
                  <a:pt x="1930661" y="1954492"/>
                </a:cubicBezTo>
                <a:cubicBezTo>
                  <a:pt x="1934654" y="1957546"/>
                  <a:pt x="1936651" y="1961188"/>
                  <a:pt x="1936651" y="1965417"/>
                </a:cubicBezTo>
                <a:cubicBezTo>
                  <a:pt x="1941351" y="1968001"/>
                  <a:pt x="1943700" y="1972348"/>
                  <a:pt x="1943700" y="1978457"/>
                </a:cubicBezTo>
                <a:cubicBezTo>
                  <a:pt x="1944170" y="1979161"/>
                  <a:pt x="1944640" y="1979631"/>
                  <a:pt x="1945110" y="1979866"/>
                </a:cubicBezTo>
                <a:cubicBezTo>
                  <a:pt x="1945580" y="1980101"/>
                  <a:pt x="1945932" y="1980336"/>
                  <a:pt x="1946167" y="1980571"/>
                </a:cubicBezTo>
                <a:lnTo>
                  <a:pt x="1948634" y="1980219"/>
                </a:lnTo>
                <a:cubicBezTo>
                  <a:pt x="1952159" y="1980219"/>
                  <a:pt x="1954979" y="1981276"/>
                  <a:pt x="1957093" y="1983391"/>
                </a:cubicBezTo>
                <a:cubicBezTo>
                  <a:pt x="1958972" y="1982921"/>
                  <a:pt x="1960499" y="1982686"/>
                  <a:pt x="1961674" y="1982686"/>
                </a:cubicBezTo>
                <a:cubicBezTo>
                  <a:pt x="1962378" y="1982686"/>
                  <a:pt x="1963671" y="1982921"/>
                  <a:pt x="1965551" y="1983391"/>
                </a:cubicBezTo>
                <a:cubicBezTo>
                  <a:pt x="1965785" y="1982216"/>
                  <a:pt x="1966432" y="1981394"/>
                  <a:pt x="1967489" y="1980924"/>
                </a:cubicBezTo>
                <a:cubicBezTo>
                  <a:pt x="1968546" y="1980454"/>
                  <a:pt x="1969779" y="1980101"/>
                  <a:pt x="1971190" y="1979866"/>
                </a:cubicBezTo>
                <a:cubicBezTo>
                  <a:pt x="1972129" y="1979631"/>
                  <a:pt x="1973304" y="1979514"/>
                  <a:pt x="1974714" y="1979514"/>
                </a:cubicBezTo>
                <a:cubicBezTo>
                  <a:pt x="1978708" y="1979514"/>
                  <a:pt x="1981938" y="1980982"/>
                  <a:pt x="1984405" y="1983919"/>
                </a:cubicBezTo>
                <a:cubicBezTo>
                  <a:pt x="1986872" y="1986856"/>
                  <a:pt x="1988106" y="1990322"/>
                  <a:pt x="1988106" y="1994316"/>
                </a:cubicBezTo>
                <a:cubicBezTo>
                  <a:pt x="1988106" y="1997370"/>
                  <a:pt x="1987284" y="2000013"/>
                  <a:pt x="1985639" y="2002245"/>
                </a:cubicBezTo>
                <a:cubicBezTo>
                  <a:pt x="1983994" y="2004477"/>
                  <a:pt x="1981527" y="2006063"/>
                  <a:pt x="1978238" y="2007003"/>
                </a:cubicBezTo>
                <a:cubicBezTo>
                  <a:pt x="1973304" y="2011232"/>
                  <a:pt x="1967430" y="2012994"/>
                  <a:pt x="1960616" y="2012289"/>
                </a:cubicBezTo>
                <a:cubicBezTo>
                  <a:pt x="1958737" y="2013934"/>
                  <a:pt x="1956270" y="2014756"/>
                  <a:pt x="1953216" y="2014756"/>
                </a:cubicBezTo>
                <a:cubicBezTo>
                  <a:pt x="1948987" y="2014756"/>
                  <a:pt x="1945110" y="2013229"/>
                  <a:pt x="1941586" y="2010175"/>
                </a:cubicBezTo>
                <a:cubicBezTo>
                  <a:pt x="1939236" y="2009705"/>
                  <a:pt x="1936417" y="2008471"/>
                  <a:pt x="1933128" y="2006475"/>
                </a:cubicBezTo>
                <a:cubicBezTo>
                  <a:pt x="1929838" y="2004477"/>
                  <a:pt x="1928194" y="2002657"/>
                  <a:pt x="1928194" y="2001012"/>
                </a:cubicBezTo>
                <a:cubicBezTo>
                  <a:pt x="1924904" y="2000542"/>
                  <a:pt x="1921556" y="1998662"/>
                  <a:pt x="1918150" y="1995373"/>
                </a:cubicBezTo>
                <a:cubicBezTo>
                  <a:pt x="1914743" y="1992084"/>
                  <a:pt x="1913509" y="1988090"/>
                  <a:pt x="1914449" y="1983391"/>
                </a:cubicBezTo>
                <a:cubicBezTo>
                  <a:pt x="1911865" y="1980571"/>
                  <a:pt x="1910337" y="1977634"/>
                  <a:pt x="1909868" y="1974580"/>
                </a:cubicBezTo>
                <a:cubicBezTo>
                  <a:pt x="1907048" y="1973170"/>
                  <a:pt x="1904992" y="1971056"/>
                  <a:pt x="1903700" y="1968236"/>
                </a:cubicBezTo>
                <a:cubicBezTo>
                  <a:pt x="1902408" y="1965417"/>
                  <a:pt x="1901997" y="1962480"/>
                  <a:pt x="1902467" y="1959426"/>
                </a:cubicBezTo>
                <a:cubicBezTo>
                  <a:pt x="1899412" y="1956606"/>
                  <a:pt x="1897885" y="1952377"/>
                  <a:pt x="1897885" y="1946738"/>
                </a:cubicBezTo>
                <a:cubicBezTo>
                  <a:pt x="1897885" y="1944624"/>
                  <a:pt x="1898120" y="1941922"/>
                  <a:pt x="1898590" y="1938633"/>
                </a:cubicBezTo>
                <a:cubicBezTo>
                  <a:pt x="1895301" y="1936048"/>
                  <a:pt x="1893656" y="1932524"/>
                  <a:pt x="1893656" y="1928060"/>
                </a:cubicBezTo>
                <a:cubicBezTo>
                  <a:pt x="1893656" y="1924066"/>
                  <a:pt x="1894948" y="1920776"/>
                  <a:pt x="1897532" y="1918192"/>
                </a:cubicBezTo>
                <a:cubicBezTo>
                  <a:pt x="1894713" y="1915373"/>
                  <a:pt x="1893304" y="1911731"/>
                  <a:pt x="1893304" y="1907267"/>
                </a:cubicBezTo>
                <a:cubicBezTo>
                  <a:pt x="1893304" y="1905622"/>
                  <a:pt x="1893773" y="1903625"/>
                  <a:pt x="1894713" y="1901276"/>
                </a:cubicBezTo>
                <a:cubicBezTo>
                  <a:pt x="1893304" y="1898456"/>
                  <a:pt x="1892599" y="1895637"/>
                  <a:pt x="1892599" y="1892817"/>
                </a:cubicBezTo>
                <a:cubicBezTo>
                  <a:pt x="1892599" y="1889058"/>
                  <a:pt x="1893656" y="1886121"/>
                  <a:pt x="1895771" y="1884007"/>
                </a:cubicBezTo>
                <a:cubicBezTo>
                  <a:pt x="1894361" y="1881187"/>
                  <a:pt x="1893656" y="1878133"/>
                  <a:pt x="1893656" y="1874844"/>
                </a:cubicBezTo>
                <a:cubicBezTo>
                  <a:pt x="1893656" y="1872024"/>
                  <a:pt x="1894067" y="1869499"/>
                  <a:pt x="1894890" y="1867267"/>
                </a:cubicBezTo>
                <a:cubicBezTo>
                  <a:pt x="1895712" y="1865035"/>
                  <a:pt x="1896710" y="1863331"/>
                  <a:pt x="1897885" y="1862156"/>
                </a:cubicBezTo>
                <a:cubicBezTo>
                  <a:pt x="1895301" y="1859102"/>
                  <a:pt x="1894009" y="1855813"/>
                  <a:pt x="1894009" y="1852289"/>
                </a:cubicBezTo>
                <a:cubicBezTo>
                  <a:pt x="1894009" y="1850409"/>
                  <a:pt x="1894361" y="1848412"/>
                  <a:pt x="1895066" y="1846297"/>
                </a:cubicBezTo>
                <a:cubicBezTo>
                  <a:pt x="1892951" y="1847002"/>
                  <a:pt x="1890602" y="1847355"/>
                  <a:pt x="1888017" y="1847355"/>
                </a:cubicBezTo>
                <a:cubicBezTo>
                  <a:pt x="1884023" y="1847355"/>
                  <a:pt x="1881086" y="1846532"/>
                  <a:pt x="1879207" y="1844888"/>
                </a:cubicBezTo>
                <a:cubicBezTo>
                  <a:pt x="1876387" y="1845592"/>
                  <a:pt x="1873920" y="1845945"/>
                  <a:pt x="1871806" y="1845945"/>
                </a:cubicBezTo>
                <a:cubicBezTo>
                  <a:pt x="1867577" y="1845945"/>
                  <a:pt x="1863230" y="1844653"/>
                  <a:pt x="1858766" y="1842068"/>
                </a:cubicBezTo>
                <a:cubicBezTo>
                  <a:pt x="1856416" y="1843478"/>
                  <a:pt x="1853949" y="1844183"/>
                  <a:pt x="1851365" y="1844183"/>
                </a:cubicBezTo>
                <a:cubicBezTo>
                  <a:pt x="1847605" y="1844183"/>
                  <a:pt x="1844493" y="1842597"/>
                  <a:pt x="1842025" y="1839425"/>
                </a:cubicBezTo>
                <a:cubicBezTo>
                  <a:pt x="1839559" y="1836253"/>
                  <a:pt x="1838325" y="1832670"/>
                  <a:pt x="1838325" y="1828676"/>
                </a:cubicBezTo>
                <a:cubicBezTo>
                  <a:pt x="1838325" y="1825152"/>
                  <a:pt x="1839441" y="1822156"/>
                  <a:pt x="1841673" y="1819689"/>
                </a:cubicBezTo>
                <a:cubicBezTo>
                  <a:pt x="1843905" y="1817222"/>
                  <a:pt x="1847136" y="1815871"/>
                  <a:pt x="1851365" y="1815636"/>
                </a:cubicBezTo>
                <a:cubicBezTo>
                  <a:pt x="1854185" y="1814462"/>
                  <a:pt x="1856769" y="1813874"/>
                  <a:pt x="1859118" y="1813874"/>
                </a:cubicBezTo>
                <a:cubicBezTo>
                  <a:pt x="1863817" y="1813874"/>
                  <a:pt x="1867929" y="1815049"/>
                  <a:pt x="1871453" y="1817398"/>
                </a:cubicBezTo>
                <a:cubicBezTo>
                  <a:pt x="1874508" y="1816224"/>
                  <a:pt x="1877914" y="1815636"/>
                  <a:pt x="1881673" y="1815636"/>
                </a:cubicBezTo>
                <a:cubicBezTo>
                  <a:pt x="1884963" y="1815636"/>
                  <a:pt x="1887547" y="1816224"/>
                  <a:pt x="1889427" y="1817398"/>
                </a:cubicBezTo>
                <a:cubicBezTo>
                  <a:pt x="1889662" y="1816459"/>
                  <a:pt x="1890660" y="1815578"/>
                  <a:pt x="1892423" y="1814755"/>
                </a:cubicBezTo>
                <a:cubicBezTo>
                  <a:pt x="1894185" y="1813933"/>
                  <a:pt x="1895653" y="1813639"/>
                  <a:pt x="1896828" y="1813874"/>
                </a:cubicBezTo>
                <a:cubicBezTo>
                  <a:pt x="1895888" y="1811760"/>
                  <a:pt x="1895418" y="1808940"/>
                  <a:pt x="1895418" y="1805416"/>
                </a:cubicBezTo>
                <a:cubicBezTo>
                  <a:pt x="1895418" y="1801187"/>
                  <a:pt x="1896358" y="1798955"/>
                  <a:pt x="1898238" y="1798720"/>
                </a:cubicBezTo>
                <a:cubicBezTo>
                  <a:pt x="1896593" y="1796370"/>
                  <a:pt x="1895771" y="1792964"/>
                  <a:pt x="1895771" y="1788500"/>
                </a:cubicBezTo>
                <a:cubicBezTo>
                  <a:pt x="1895771" y="1782391"/>
                  <a:pt x="1897297" y="1778162"/>
                  <a:pt x="1900352" y="1775812"/>
                </a:cubicBezTo>
                <a:cubicBezTo>
                  <a:pt x="1900117" y="1771113"/>
                  <a:pt x="1901057" y="1767589"/>
                  <a:pt x="1903171" y="1765240"/>
                </a:cubicBezTo>
                <a:cubicBezTo>
                  <a:pt x="1905286" y="1762890"/>
                  <a:pt x="1907988" y="1761715"/>
                  <a:pt x="1911277" y="1761715"/>
                </a:cubicBezTo>
                <a:close/>
                <a:moveTo>
                  <a:pt x="996877" y="1761715"/>
                </a:moveTo>
                <a:cubicBezTo>
                  <a:pt x="1000167" y="1761715"/>
                  <a:pt x="1003221" y="1762831"/>
                  <a:pt x="1006041" y="1765063"/>
                </a:cubicBezTo>
                <a:cubicBezTo>
                  <a:pt x="1008860" y="1767295"/>
                  <a:pt x="1010270" y="1770174"/>
                  <a:pt x="1010270" y="1773698"/>
                </a:cubicBezTo>
                <a:cubicBezTo>
                  <a:pt x="1010270" y="1776047"/>
                  <a:pt x="1009330" y="1778749"/>
                  <a:pt x="1007450" y="1781803"/>
                </a:cubicBezTo>
                <a:cubicBezTo>
                  <a:pt x="1009800" y="1783918"/>
                  <a:pt x="1010974" y="1787442"/>
                  <a:pt x="1010974" y="1792376"/>
                </a:cubicBezTo>
                <a:cubicBezTo>
                  <a:pt x="1010974" y="1794491"/>
                  <a:pt x="1010681" y="1796664"/>
                  <a:pt x="1010093" y="1798896"/>
                </a:cubicBezTo>
                <a:cubicBezTo>
                  <a:pt x="1009506" y="1801128"/>
                  <a:pt x="1008742" y="1802832"/>
                  <a:pt x="1007803" y="1804006"/>
                </a:cubicBezTo>
                <a:cubicBezTo>
                  <a:pt x="1009212" y="1804946"/>
                  <a:pt x="1009917" y="1806826"/>
                  <a:pt x="1009917" y="1809645"/>
                </a:cubicBezTo>
                <a:cubicBezTo>
                  <a:pt x="1009917" y="1811995"/>
                  <a:pt x="1009330" y="1815166"/>
                  <a:pt x="1008155" y="1819161"/>
                </a:cubicBezTo>
                <a:cubicBezTo>
                  <a:pt x="1010270" y="1818456"/>
                  <a:pt x="1012502" y="1818103"/>
                  <a:pt x="1014851" y="1818103"/>
                </a:cubicBezTo>
                <a:cubicBezTo>
                  <a:pt x="1018375" y="1818103"/>
                  <a:pt x="1021077" y="1818926"/>
                  <a:pt x="1022957" y="1820570"/>
                </a:cubicBezTo>
                <a:cubicBezTo>
                  <a:pt x="1025306" y="1819396"/>
                  <a:pt x="1027186" y="1818808"/>
                  <a:pt x="1028596" y="1818808"/>
                </a:cubicBezTo>
                <a:cubicBezTo>
                  <a:pt x="1030945" y="1818808"/>
                  <a:pt x="1032825" y="1819748"/>
                  <a:pt x="1034234" y="1821628"/>
                </a:cubicBezTo>
                <a:cubicBezTo>
                  <a:pt x="1035879" y="1820453"/>
                  <a:pt x="1037876" y="1819865"/>
                  <a:pt x="1040226" y="1819865"/>
                </a:cubicBezTo>
                <a:cubicBezTo>
                  <a:pt x="1043515" y="1819865"/>
                  <a:pt x="1046100" y="1821158"/>
                  <a:pt x="1047979" y="1823742"/>
                </a:cubicBezTo>
                <a:cubicBezTo>
                  <a:pt x="1052443" y="1823742"/>
                  <a:pt x="1055791" y="1824741"/>
                  <a:pt x="1058023" y="1826738"/>
                </a:cubicBezTo>
                <a:cubicBezTo>
                  <a:pt x="1060255" y="1828735"/>
                  <a:pt x="1061371" y="1831260"/>
                  <a:pt x="1061371" y="1834315"/>
                </a:cubicBezTo>
                <a:cubicBezTo>
                  <a:pt x="1061371" y="1838074"/>
                  <a:pt x="1059903" y="1841657"/>
                  <a:pt x="1056966" y="1845064"/>
                </a:cubicBezTo>
                <a:cubicBezTo>
                  <a:pt x="1054029" y="1848471"/>
                  <a:pt x="1050681" y="1850174"/>
                  <a:pt x="1046922" y="1850174"/>
                </a:cubicBezTo>
                <a:cubicBezTo>
                  <a:pt x="1044807" y="1850174"/>
                  <a:pt x="1042693" y="1849469"/>
                  <a:pt x="1040578" y="1848059"/>
                </a:cubicBezTo>
                <a:cubicBezTo>
                  <a:pt x="1038229" y="1849939"/>
                  <a:pt x="1035174" y="1850879"/>
                  <a:pt x="1031415" y="1850879"/>
                </a:cubicBezTo>
                <a:cubicBezTo>
                  <a:pt x="1027891" y="1850879"/>
                  <a:pt x="1024954" y="1850056"/>
                  <a:pt x="1022604" y="1848412"/>
                </a:cubicBezTo>
                <a:cubicBezTo>
                  <a:pt x="1019550" y="1849587"/>
                  <a:pt x="1017318" y="1850174"/>
                  <a:pt x="1015908" y="1850174"/>
                </a:cubicBezTo>
                <a:cubicBezTo>
                  <a:pt x="1014029" y="1850174"/>
                  <a:pt x="1011797" y="1849352"/>
                  <a:pt x="1009212" y="1847707"/>
                </a:cubicBezTo>
                <a:cubicBezTo>
                  <a:pt x="1011327" y="1850526"/>
                  <a:pt x="1012384" y="1853581"/>
                  <a:pt x="1012384" y="1856870"/>
                </a:cubicBezTo>
                <a:cubicBezTo>
                  <a:pt x="1012384" y="1860394"/>
                  <a:pt x="1010974" y="1863566"/>
                  <a:pt x="1008155" y="1866386"/>
                </a:cubicBezTo>
                <a:cubicBezTo>
                  <a:pt x="1010270" y="1869205"/>
                  <a:pt x="1011327" y="1872729"/>
                  <a:pt x="1011327" y="1876958"/>
                </a:cubicBezTo>
                <a:cubicBezTo>
                  <a:pt x="1011327" y="1880718"/>
                  <a:pt x="1010270" y="1884242"/>
                  <a:pt x="1008155" y="1887531"/>
                </a:cubicBezTo>
                <a:cubicBezTo>
                  <a:pt x="1010974" y="1889411"/>
                  <a:pt x="1012384" y="1892465"/>
                  <a:pt x="1012384" y="1896694"/>
                </a:cubicBezTo>
                <a:cubicBezTo>
                  <a:pt x="1012384" y="1900218"/>
                  <a:pt x="1011327" y="1903273"/>
                  <a:pt x="1009212" y="1905857"/>
                </a:cubicBezTo>
                <a:cubicBezTo>
                  <a:pt x="1011562" y="1908442"/>
                  <a:pt x="1012736" y="1913023"/>
                  <a:pt x="1012736" y="1919602"/>
                </a:cubicBezTo>
                <a:cubicBezTo>
                  <a:pt x="1012736" y="1922421"/>
                  <a:pt x="1012384" y="1924771"/>
                  <a:pt x="1011679" y="1926650"/>
                </a:cubicBezTo>
                <a:cubicBezTo>
                  <a:pt x="1013324" y="1929000"/>
                  <a:pt x="1014146" y="1931467"/>
                  <a:pt x="1014146" y="1934051"/>
                </a:cubicBezTo>
                <a:cubicBezTo>
                  <a:pt x="1014146" y="1935461"/>
                  <a:pt x="1013853" y="1937282"/>
                  <a:pt x="1013265" y="1939514"/>
                </a:cubicBezTo>
                <a:cubicBezTo>
                  <a:pt x="1012678" y="1941746"/>
                  <a:pt x="1012267" y="1943567"/>
                  <a:pt x="1012032" y="1944976"/>
                </a:cubicBezTo>
                <a:cubicBezTo>
                  <a:pt x="1014851" y="1948266"/>
                  <a:pt x="1016261" y="1951437"/>
                  <a:pt x="1016261" y="1954492"/>
                </a:cubicBezTo>
                <a:cubicBezTo>
                  <a:pt x="1020255" y="1957546"/>
                  <a:pt x="1022252" y="1961188"/>
                  <a:pt x="1022252" y="1965417"/>
                </a:cubicBezTo>
                <a:cubicBezTo>
                  <a:pt x="1026951" y="1968001"/>
                  <a:pt x="1029301" y="1972348"/>
                  <a:pt x="1029301" y="1978457"/>
                </a:cubicBezTo>
                <a:cubicBezTo>
                  <a:pt x="1029770" y="1979161"/>
                  <a:pt x="1030240" y="1979631"/>
                  <a:pt x="1030710" y="1979866"/>
                </a:cubicBezTo>
                <a:cubicBezTo>
                  <a:pt x="1031180" y="1980101"/>
                  <a:pt x="1031533" y="1980336"/>
                  <a:pt x="1031767" y="1980571"/>
                </a:cubicBezTo>
                <a:lnTo>
                  <a:pt x="1034234" y="1980219"/>
                </a:lnTo>
                <a:cubicBezTo>
                  <a:pt x="1037759" y="1980219"/>
                  <a:pt x="1040578" y="1981276"/>
                  <a:pt x="1042693" y="1983391"/>
                </a:cubicBezTo>
                <a:cubicBezTo>
                  <a:pt x="1044572" y="1982921"/>
                  <a:pt x="1046100" y="1982686"/>
                  <a:pt x="1047274" y="1982686"/>
                </a:cubicBezTo>
                <a:cubicBezTo>
                  <a:pt x="1047979" y="1982686"/>
                  <a:pt x="1049271" y="1982921"/>
                  <a:pt x="1051151" y="1983391"/>
                </a:cubicBezTo>
                <a:cubicBezTo>
                  <a:pt x="1051386" y="1982216"/>
                  <a:pt x="1052032" y="1981394"/>
                  <a:pt x="1053089" y="1980924"/>
                </a:cubicBezTo>
                <a:cubicBezTo>
                  <a:pt x="1054147" y="1980454"/>
                  <a:pt x="1055380" y="1980101"/>
                  <a:pt x="1056790" y="1979866"/>
                </a:cubicBezTo>
                <a:cubicBezTo>
                  <a:pt x="1057730" y="1979631"/>
                  <a:pt x="1058904" y="1979514"/>
                  <a:pt x="1060314" y="1979514"/>
                </a:cubicBezTo>
                <a:cubicBezTo>
                  <a:pt x="1064308" y="1979514"/>
                  <a:pt x="1067538" y="1980982"/>
                  <a:pt x="1070006" y="1983919"/>
                </a:cubicBezTo>
                <a:cubicBezTo>
                  <a:pt x="1072473" y="1986856"/>
                  <a:pt x="1073706" y="1990322"/>
                  <a:pt x="1073706" y="1994316"/>
                </a:cubicBezTo>
                <a:cubicBezTo>
                  <a:pt x="1073706" y="1997370"/>
                  <a:pt x="1072884" y="2000013"/>
                  <a:pt x="1071239" y="2002245"/>
                </a:cubicBezTo>
                <a:cubicBezTo>
                  <a:pt x="1069594" y="2004477"/>
                  <a:pt x="1067128" y="2006063"/>
                  <a:pt x="1063838" y="2007003"/>
                </a:cubicBezTo>
                <a:cubicBezTo>
                  <a:pt x="1058904" y="2011232"/>
                  <a:pt x="1053031" y="2012994"/>
                  <a:pt x="1046217" y="2012289"/>
                </a:cubicBezTo>
                <a:cubicBezTo>
                  <a:pt x="1044337" y="2013934"/>
                  <a:pt x="1041870" y="2014756"/>
                  <a:pt x="1038816" y="2014756"/>
                </a:cubicBezTo>
                <a:cubicBezTo>
                  <a:pt x="1034587" y="2014756"/>
                  <a:pt x="1030710" y="2013229"/>
                  <a:pt x="1027186" y="2010175"/>
                </a:cubicBezTo>
                <a:cubicBezTo>
                  <a:pt x="1024837" y="2009705"/>
                  <a:pt x="1022017" y="2008471"/>
                  <a:pt x="1018728" y="2006475"/>
                </a:cubicBezTo>
                <a:cubicBezTo>
                  <a:pt x="1015439" y="2004477"/>
                  <a:pt x="1013794" y="2002657"/>
                  <a:pt x="1013794" y="2001012"/>
                </a:cubicBezTo>
                <a:cubicBezTo>
                  <a:pt x="1010505" y="2000542"/>
                  <a:pt x="1007157" y="1998662"/>
                  <a:pt x="1003750" y="1995373"/>
                </a:cubicBezTo>
                <a:cubicBezTo>
                  <a:pt x="1000343" y="1992084"/>
                  <a:pt x="999109" y="1988090"/>
                  <a:pt x="1000049" y="1983391"/>
                </a:cubicBezTo>
                <a:cubicBezTo>
                  <a:pt x="997465" y="1980571"/>
                  <a:pt x="995938" y="1977634"/>
                  <a:pt x="995468" y="1974580"/>
                </a:cubicBezTo>
                <a:cubicBezTo>
                  <a:pt x="992648" y="1973170"/>
                  <a:pt x="990592" y="1971056"/>
                  <a:pt x="989300" y="1968236"/>
                </a:cubicBezTo>
                <a:cubicBezTo>
                  <a:pt x="988008" y="1965417"/>
                  <a:pt x="987597" y="1962480"/>
                  <a:pt x="988067" y="1959426"/>
                </a:cubicBezTo>
                <a:cubicBezTo>
                  <a:pt x="985012" y="1956606"/>
                  <a:pt x="983485" y="1952377"/>
                  <a:pt x="983485" y="1946738"/>
                </a:cubicBezTo>
                <a:cubicBezTo>
                  <a:pt x="983485" y="1944624"/>
                  <a:pt x="983720" y="1941922"/>
                  <a:pt x="984190" y="1938633"/>
                </a:cubicBezTo>
                <a:cubicBezTo>
                  <a:pt x="980901" y="1936048"/>
                  <a:pt x="979256" y="1932524"/>
                  <a:pt x="979256" y="1928060"/>
                </a:cubicBezTo>
                <a:cubicBezTo>
                  <a:pt x="979256" y="1924066"/>
                  <a:pt x="980548" y="1920776"/>
                  <a:pt x="983133" y="1918192"/>
                </a:cubicBezTo>
                <a:cubicBezTo>
                  <a:pt x="980313" y="1915373"/>
                  <a:pt x="978904" y="1911731"/>
                  <a:pt x="978904" y="1907267"/>
                </a:cubicBezTo>
                <a:cubicBezTo>
                  <a:pt x="978904" y="1905622"/>
                  <a:pt x="979374" y="1903625"/>
                  <a:pt x="980313" y="1901276"/>
                </a:cubicBezTo>
                <a:cubicBezTo>
                  <a:pt x="978904" y="1898456"/>
                  <a:pt x="978199" y="1895637"/>
                  <a:pt x="978199" y="1892817"/>
                </a:cubicBezTo>
                <a:cubicBezTo>
                  <a:pt x="978199" y="1889058"/>
                  <a:pt x="979256" y="1886121"/>
                  <a:pt x="981371" y="1884007"/>
                </a:cubicBezTo>
                <a:cubicBezTo>
                  <a:pt x="979961" y="1881187"/>
                  <a:pt x="979256" y="1878133"/>
                  <a:pt x="979256" y="1874844"/>
                </a:cubicBezTo>
                <a:cubicBezTo>
                  <a:pt x="979256" y="1872024"/>
                  <a:pt x="979667" y="1869499"/>
                  <a:pt x="980490" y="1867267"/>
                </a:cubicBezTo>
                <a:cubicBezTo>
                  <a:pt x="981312" y="1865035"/>
                  <a:pt x="982311" y="1863331"/>
                  <a:pt x="983485" y="1862156"/>
                </a:cubicBezTo>
                <a:cubicBezTo>
                  <a:pt x="980901" y="1859102"/>
                  <a:pt x="979609" y="1855813"/>
                  <a:pt x="979609" y="1852289"/>
                </a:cubicBezTo>
                <a:cubicBezTo>
                  <a:pt x="979609" y="1850409"/>
                  <a:pt x="979961" y="1848412"/>
                  <a:pt x="980666" y="1846297"/>
                </a:cubicBezTo>
                <a:cubicBezTo>
                  <a:pt x="978551" y="1847002"/>
                  <a:pt x="976202" y="1847355"/>
                  <a:pt x="973617" y="1847355"/>
                </a:cubicBezTo>
                <a:cubicBezTo>
                  <a:pt x="969623" y="1847355"/>
                  <a:pt x="966686" y="1846532"/>
                  <a:pt x="964807" y="1844888"/>
                </a:cubicBezTo>
                <a:cubicBezTo>
                  <a:pt x="961987" y="1845592"/>
                  <a:pt x="959520" y="1845945"/>
                  <a:pt x="957406" y="1845945"/>
                </a:cubicBezTo>
                <a:cubicBezTo>
                  <a:pt x="953177" y="1845945"/>
                  <a:pt x="948830" y="1844653"/>
                  <a:pt x="944366" y="1842068"/>
                </a:cubicBezTo>
                <a:cubicBezTo>
                  <a:pt x="942017" y="1843478"/>
                  <a:pt x="939550" y="1844183"/>
                  <a:pt x="936965" y="1844183"/>
                </a:cubicBezTo>
                <a:cubicBezTo>
                  <a:pt x="933206" y="1844183"/>
                  <a:pt x="930093" y="1842597"/>
                  <a:pt x="927626" y="1839425"/>
                </a:cubicBezTo>
                <a:cubicBezTo>
                  <a:pt x="925159" y="1836253"/>
                  <a:pt x="923925" y="1832670"/>
                  <a:pt x="923925" y="1828676"/>
                </a:cubicBezTo>
                <a:cubicBezTo>
                  <a:pt x="923925" y="1825152"/>
                  <a:pt x="925042" y="1822156"/>
                  <a:pt x="927274" y="1819689"/>
                </a:cubicBezTo>
                <a:cubicBezTo>
                  <a:pt x="929506" y="1817222"/>
                  <a:pt x="932736" y="1815871"/>
                  <a:pt x="936965" y="1815636"/>
                </a:cubicBezTo>
                <a:cubicBezTo>
                  <a:pt x="939785" y="1814462"/>
                  <a:pt x="942369" y="1813874"/>
                  <a:pt x="944719" y="1813874"/>
                </a:cubicBezTo>
                <a:cubicBezTo>
                  <a:pt x="949418" y="1813874"/>
                  <a:pt x="953529" y="1815049"/>
                  <a:pt x="957053" y="1817398"/>
                </a:cubicBezTo>
                <a:cubicBezTo>
                  <a:pt x="960108" y="1816224"/>
                  <a:pt x="963515" y="1815636"/>
                  <a:pt x="967274" y="1815636"/>
                </a:cubicBezTo>
                <a:cubicBezTo>
                  <a:pt x="970563" y="1815636"/>
                  <a:pt x="973148" y="1816224"/>
                  <a:pt x="975027" y="1817398"/>
                </a:cubicBezTo>
                <a:cubicBezTo>
                  <a:pt x="975262" y="1816459"/>
                  <a:pt x="976261" y="1815578"/>
                  <a:pt x="978023" y="1814755"/>
                </a:cubicBezTo>
                <a:cubicBezTo>
                  <a:pt x="979785" y="1813933"/>
                  <a:pt x="981253" y="1813639"/>
                  <a:pt x="982428" y="1813874"/>
                </a:cubicBezTo>
                <a:cubicBezTo>
                  <a:pt x="981488" y="1811760"/>
                  <a:pt x="981018" y="1808940"/>
                  <a:pt x="981018" y="1805416"/>
                </a:cubicBezTo>
                <a:cubicBezTo>
                  <a:pt x="981018" y="1801187"/>
                  <a:pt x="981958" y="1798955"/>
                  <a:pt x="983838" y="1798720"/>
                </a:cubicBezTo>
                <a:cubicBezTo>
                  <a:pt x="982193" y="1796370"/>
                  <a:pt x="981371" y="1792964"/>
                  <a:pt x="981371" y="1788500"/>
                </a:cubicBezTo>
                <a:cubicBezTo>
                  <a:pt x="981371" y="1782391"/>
                  <a:pt x="982898" y="1778162"/>
                  <a:pt x="985952" y="1775812"/>
                </a:cubicBezTo>
                <a:cubicBezTo>
                  <a:pt x="985717" y="1771113"/>
                  <a:pt x="986657" y="1767589"/>
                  <a:pt x="988772" y="1765240"/>
                </a:cubicBezTo>
                <a:cubicBezTo>
                  <a:pt x="990886" y="1762890"/>
                  <a:pt x="993588" y="1761715"/>
                  <a:pt x="996877" y="1761715"/>
                </a:cubicBezTo>
                <a:close/>
                <a:moveTo>
                  <a:pt x="72952" y="1761715"/>
                </a:moveTo>
                <a:cubicBezTo>
                  <a:pt x="76242" y="1761715"/>
                  <a:pt x="79296" y="1762831"/>
                  <a:pt x="82115" y="1765063"/>
                </a:cubicBezTo>
                <a:cubicBezTo>
                  <a:pt x="84935" y="1767295"/>
                  <a:pt x="86344" y="1770174"/>
                  <a:pt x="86344" y="1773698"/>
                </a:cubicBezTo>
                <a:cubicBezTo>
                  <a:pt x="86344" y="1776047"/>
                  <a:pt x="85405" y="1778749"/>
                  <a:pt x="83525" y="1781803"/>
                </a:cubicBezTo>
                <a:cubicBezTo>
                  <a:pt x="85875" y="1783918"/>
                  <a:pt x="87049" y="1787442"/>
                  <a:pt x="87049" y="1792376"/>
                </a:cubicBezTo>
                <a:cubicBezTo>
                  <a:pt x="87049" y="1794491"/>
                  <a:pt x="86756" y="1796664"/>
                  <a:pt x="86168" y="1798896"/>
                </a:cubicBezTo>
                <a:cubicBezTo>
                  <a:pt x="85581" y="1801128"/>
                  <a:pt x="84817" y="1802832"/>
                  <a:pt x="83878" y="1804006"/>
                </a:cubicBezTo>
                <a:cubicBezTo>
                  <a:pt x="85287" y="1804946"/>
                  <a:pt x="85992" y="1806826"/>
                  <a:pt x="85992" y="1809645"/>
                </a:cubicBezTo>
                <a:cubicBezTo>
                  <a:pt x="85992" y="1811995"/>
                  <a:pt x="85405" y="1815166"/>
                  <a:pt x="84230" y="1819161"/>
                </a:cubicBezTo>
                <a:cubicBezTo>
                  <a:pt x="86344" y="1818456"/>
                  <a:pt x="88577" y="1818103"/>
                  <a:pt x="90926" y="1818103"/>
                </a:cubicBezTo>
                <a:cubicBezTo>
                  <a:pt x="94450" y="1818103"/>
                  <a:pt x="97152" y="1818926"/>
                  <a:pt x="99032" y="1820570"/>
                </a:cubicBezTo>
                <a:cubicBezTo>
                  <a:pt x="101381" y="1819396"/>
                  <a:pt x="103261" y="1818808"/>
                  <a:pt x="104671" y="1818808"/>
                </a:cubicBezTo>
                <a:cubicBezTo>
                  <a:pt x="107020" y="1818808"/>
                  <a:pt x="108900" y="1819748"/>
                  <a:pt x="110309" y="1821628"/>
                </a:cubicBezTo>
                <a:cubicBezTo>
                  <a:pt x="111954" y="1820453"/>
                  <a:pt x="113951" y="1819865"/>
                  <a:pt x="116301" y="1819865"/>
                </a:cubicBezTo>
                <a:cubicBezTo>
                  <a:pt x="119590" y="1819865"/>
                  <a:pt x="122174" y="1821158"/>
                  <a:pt x="124054" y="1823742"/>
                </a:cubicBezTo>
                <a:cubicBezTo>
                  <a:pt x="128518" y="1823742"/>
                  <a:pt x="131866" y="1824741"/>
                  <a:pt x="134098" y="1826738"/>
                </a:cubicBezTo>
                <a:cubicBezTo>
                  <a:pt x="136330" y="1828735"/>
                  <a:pt x="137446" y="1831260"/>
                  <a:pt x="137446" y="1834315"/>
                </a:cubicBezTo>
                <a:cubicBezTo>
                  <a:pt x="137446" y="1838074"/>
                  <a:pt x="135978" y="1841657"/>
                  <a:pt x="133041" y="1845064"/>
                </a:cubicBezTo>
                <a:cubicBezTo>
                  <a:pt x="130104" y="1848471"/>
                  <a:pt x="126756" y="1850174"/>
                  <a:pt x="122997" y="1850174"/>
                </a:cubicBezTo>
                <a:cubicBezTo>
                  <a:pt x="120882" y="1850174"/>
                  <a:pt x="118768" y="1849469"/>
                  <a:pt x="116653" y="1848059"/>
                </a:cubicBezTo>
                <a:cubicBezTo>
                  <a:pt x="114304" y="1849939"/>
                  <a:pt x="111249" y="1850879"/>
                  <a:pt x="107490" y="1850879"/>
                </a:cubicBezTo>
                <a:cubicBezTo>
                  <a:pt x="103966" y="1850879"/>
                  <a:pt x="101029" y="1850056"/>
                  <a:pt x="98679" y="1848412"/>
                </a:cubicBezTo>
                <a:cubicBezTo>
                  <a:pt x="95625" y="1849587"/>
                  <a:pt x="93393" y="1850174"/>
                  <a:pt x="91983" y="1850174"/>
                </a:cubicBezTo>
                <a:cubicBezTo>
                  <a:pt x="90104" y="1850174"/>
                  <a:pt x="87872" y="1849352"/>
                  <a:pt x="85287" y="1847707"/>
                </a:cubicBezTo>
                <a:cubicBezTo>
                  <a:pt x="87402" y="1850526"/>
                  <a:pt x="88459" y="1853581"/>
                  <a:pt x="88459" y="1856870"/>
                </a:cubicBezTo>
                <a:cubicBezTo>
                  <a:pt x="88459" y="1860394"/>
                  <a:pt x="87049" y="1863566"/>
                  <a:pt x="84230" y="1866386"/>
                </a:cubicBezTo>
                <a:cubicBezTo>
                  <a:pt x="86344" y="1869205"/>
                  <a:pt x="87402" y="1872729"/>
                  <a:pt x="87402" y="1876958"/>
                </a:cubicBezTo>
                <a:cubicBezTo>
                  <a:pt x="87402" y="1880718"/>
                  <a:pt x="86344" y="1884242"/>
                  <a:pt x="84230" y="1887531"/>
                </a:cubicBezTo>
                <a:cubicBezTo>
                  <a:pt x="87049" y="1889411"/>
                  <a:pt x="88459" y="1892465"/>
                  <a:pt x="88459" y="1896694"/>
                </a:cubicBezTo>
                <a:cubicBezTo>
                  <a:pt x="88459" y="1900218"/>
                  <a:pt x="87402" y="1903273"/>
                  <a:pt x="85287" y="1905857"/>
                </a:cubicBezTo>
                <a:cubicBezTo>
                  <a:pt x="87637" y="1908442"/>
                  <a:pt x="88812" y="1913023"/>
                  <a:pt x="88812" y="1919602"/>
                </a:cubicBezTo>
                <a:cubicBezTo>
                  <a:pt x="88812" y="1922421"/>
                  <a:pt x="88459" y="1924771"/>
                  <a:pt x="87754" y="1926650"/>
                </a:cubicBezTo>
                <a:cubicBezTo>
                  <a:pt x="89399" y="1929000"/>
                  <a:pt x="90221" y="1931467"/>
                  <a:pt x="90221" y="1934051"/>
                </a:cubicBezTo>
                <a:cubicBezTo>
                  <a:pt x="90221" y="1935461"/>
                  <a:pt x="89927" y="1937282"/>
                  <a:pt x="89340" y="1939514"/>
                </a:cubicBezTo>
                <a:cubicBezTo>
                  <a:pt x="88753" y="1941746"/>
                  <a:pt x="88342" y="1943567"/>
                  <a:pt x="88107" y="1944976"/>
                </a:cubicBezTo>
                <a:cubicBezTo>
                  <a:pt x="90926" y="1948266"/>
                  <a:pt x="92336" y="1951437"/>
                  <a:pt x="92336" y="1954492"/>
                </a:cubicBezTo>
                <a:cubicBezTo>
                  <a:pt x="96330" y="1957546"/>
                  <a:pt x="98327" y="1961188"/>
                  <a:pt x="98327" y="1965417"/>
                </a:cubicBezTo>
                <a:cubicBezTo>
                  <a:pt x="103026" y="1968001"/>
                  <a:pt x="105376" y="1972348"/>
                  <a:pt x="105376" y="1978457"/>
                </a:cubicBezTo>
                <a:cubicBezTo>
                  <a:pt x="105845" y="1979161"/>
                  <a:pt x="106315" y="1979631"/>
                  <a:pt x="106785" y="1979866"/>
                </a:cubicBezTo>
                <a:cubicBezTo>
                  <a:pt x="107255" y="1980101"/>
                  <a:pt x="107607" y="1980336"/>
                  <a:pt x="107842" y="1980571"/>
                </a:cubicBezTo>
                <a:lnTo>
                  <a:pt x="110309" y="1980219"/>
                </a:lnTo>
                <a:cubicBezTo>
                  <a:pt x="113834" y="1980219"/>
                  <a:pt x="116653" y="1981276"/>
                  <a:pt x="118768" y="1983391"/>
                </a:cubicBezTo>
                <a:cubicBezTo>
                  <a:pt x="120647" y="1982921"/>
                  <a:pt x="122174" y="1982686"/>
                  <a:pt x="123349" y="1982686"/>
                </a:cubicBezTo>
                <a:cubicBezTo>
                  <a:pt x="124054" y="1982686"/>
                  <a:pt x="125346" y="1982921"/>
                  <a:pt x="127226" y="1983391"/>
                </a:cubicBezTo>
                <a:cubicBezTo>
                  <a:pt x="127461" y="1982216"/>
                  <a:pt x="128107" y="1981394"/>
                  <a:pt x="129164" y="1980924"/>
                </a:cubicBezTo>
                <a:cubicBezTo>
                  <a:pt x="130221" y="1980454"/>
                  <a:pt x="131455" y="1980101"/>
                  <a:pt x="132865" y="1979866"/>
                </a:cubicBezTo>
                <a:cubicBezTo>
                  <a:pt x="133804" y="1979631"/>
                  <a:pt x="134979" y="1979514"/>
                  <a:pt x="136389" y="1979514"/>
                </a:cubicBezTo>
                <a:cubicBezTo>
                  <a:pt x="140383" y="1979514"/>
                  <a:pt x="143614" y="1980982"/>
                  <a:pt x="146081" y="1983919"/>
                </a:cubicBezTo>
                <a:cubicBezTo>
                  <a:pt x="148548" y="1986856"/>
                  <a:pt x="149781" y="1990322"/>
                  <a:pt x="149781" y="1994316"/>
                </a:cubicBezTo>
                <a:cubicBezTo>
                  <a:pt x="149781" y="1997370"/>
                  <a:pt x="148959" y="2000013"/>
                  <a:pt x="147314" y="2002245"/>
                </a:cubicBezTo>
                <a:cubicBezTo>
                  <a:pt x="145669" y="2004477"/>
                  <a:pt x="143202" y="2006063"/>
                  <a:pt x="139913" y="2007003"/>
                </a:cubicBezTo>
                <a:cubicBezTo>
                  <a:pt x="134979" y="2011232"/>
                  <a:pt x="129105" y="2012994"/>
                  <a:pt x="122292" y="2012289"/>
                </a:cubicBezTo>
                <a:cubicBezTo>
                  <a:pt x="120412" y="2013934"/>
                  <a:pt x="117945" y="2014756"/>
                  <a:pt x="114891" y="2014756"/>
                </a:cubicBezTo>
                <a:cubicBezTo>
                  <a:pt x="110662" y="2014756"/>
                  <a:pt x="106785" y="2013229"/>
                  <a:pt x="103261" y="2010175"/>
                </a:cubicBezTo>
                <a:cubicBezTo>
                  <a:pt x="100911" y="2009705"/>
                  <a:pt x="98092" y="2008471"/>
                  <a:pt x="94803" y="2006475"/>
                </a:cubicBezTo>
                <a:cubicBezTo>
                  <a:pt x="91513" y="2004477"/>
                  <a:pt x="89869" y="2002657"/>
                  <a:pt x="89869" y="2001012"/>
                </a:cubicBezTo>
                <a:cubicBezTo>
                  <a:pt x="86579" y="2000542"/>
                  <a:pt x="83231" y="1998662"/>
                  <a:pt x="79825" y="1995373"/>
                </a:cubicBezTo>
                <a:cubicBezTo>
                  <a:pt x="76418" y="1992084"/>
                  <a:pt x="75184" y="1988090"/>
                  <a:pt x="76124" y="1983391"/>
                </a:cubicBezTo>
                <a:cubicBezTo>
                  <a:pt x="73540" y="1980571"/>
                  <a:pt x="72013" y="1977634"/>
                  <a:pt x="71543" y="1974580"/>
                </a:cubicBezTo>
                <a:cubicBezTo>
                  <a:pt x="68723" y="1973170"/>
                  <a:pt x="66667" y="1971056"/>
                  <a:pt x="65375" y="1968236"/>
                </a:cubicBezTo>
                <a:cubicBezTo>
                  <a:pt x="64083" y="1965417"/>
                  <a:pt x="63672" y="1962480"/>
                  <a:pt x="64142" y="1959426"/>
                </a:cubicBezTo>
                <a:cubicBezTo>
                  <a:pt x="61087" y="1956606"/>
                  <a:pt x="59560" y="1952377"/>
                  <a:pt x="59560" y="1946738"/>
                </a:cubicBezTo>
                <a:cubicBezTo>
                  <a:pt x="59560" y="1944624"/>
                  <a:pt x="59795" y="1941922"/>
                  <a:pt x="60265" y="1938633"/>
                </a:cubicBezTo>
                <a:cubicBezTo>
                  <a:pt x="56976" y="1936048"/>
                  <a:pt x="55331" y="1932524"/>
                  <a:pt x="55331" y="1928060"/>
                </a:cubicBezTo>
                <a:cubicBezTo>
                  <a:pt x="55331" y="1924066"/>
                  <a:pt x="56624" y="1920776"/>
                  <a:pt x="59208" y="1918192"/>
                </a:cubicBezTo>
                <a:cubicBezTo>
                  <a:pt x="56388" y="1915373"/>
                  <a:pt x="54979" y="1911731"/>
                  <a:pt x="54979" y="1907267"/>
                </a:cubicBezTo>
                <a:cubicBezTo>
                  <a:pt x="54979" y="1905622"/>
                  <a:pt x="55449" y="1903625"/>
                  <a:pt x="56388" y="1901276"/>
                </a:cubicBezTo>
                <a:cubicBezTo>
                  <a:pt x="54979" y="1898456"/>
                  <a:pt x="54274" y="1895637"/>
                  <a:pt x="54274" y="1892817"/>
                </a:cubicBezTo>
                <a:cubicBezTo>
                  <a:pt x="54274" y="1889058"/>
                  <a:pt x="55331" y="1886121"/>
                  <a:pt x="57446" y="1884007"/>
                </a:cubicBezTo>
                <a:cubicBezTo>
                  <a:pt x="56036" y="1881187"/>
                  <a:pt x="55331" y="1878133"/>
                  <a:pt x="55331" y="1874844"/>
                </a:cubicBezTo>
                <a:cubicBezTo>
                  <a:pt x="55331" y="1872024"/>
                  <a:pt x="55742" y="1869499"/>
                  <a:pt x="56565" y="1867267"/>
                </a:cubicBezTo>
                <a:cubicBezTo>
                  <a:pt x="57387" y="1865035"/>
                  <a:pt x="58385" y="1863331"/>
                  <a:pt x="59560" y="1862156"/>
                </a:cubicBezTo>
                <a:cubicBezTo>
                  <a:pt x="56976" y="1859102"/>
                  <a:pt x="55683" y="1855813"/>
                  <a:pt x="55683" y="1852289"/>
                </a:cubicBezTo>
                <a:cubicBezTo>
                  <a:pt x="55683" y="1850409"/>
                  <a:pt x="56036" y="1848412"/>
                  <a:pt x="56741" y="1846297"/>
                </a:cubicBezTo>
                <a:cubicBezTo>
                  <a:pt x="54626" y="1847002"/>
                  <a:pt x="52277" y="1847355"/>
                  <a:pt x="49692" y="1847355"/>
                </a:cubicBezTo>
                <a:cubicBezTo>
                  <a:pt x="45698" y="1847355"/>
                  <a:pt x="42761" y="1846532"/>
                  <a:pt x="40882" y="1844888"/>
                </a:cubicBezTo>
                <a:cubicBezTo>
                  <a:pt x="38062" y="1845592"/>
                  <a:pt x="35595" y="1845945"/>
                  <a:pt x="33481" y="1845945"/>
                </a:cubicBezTo>
                <a:cubicBezTo>
                  <a:pt x="29252" y="1845945"/>
                  <a:pt x="24905" y="1844653"/>
                  <a:pt x="20441" y="1842068"/>
                </a:cubicBezTo>
                <a:cubicBezTo>
                  <a:pt x="18092" y="1843478"/>
                  <a:pt x="15625" y="1844183"/>
                  <a:pt x="13040" y="1844183"/>
                </a:cubicBezTo>
                <a:cubicBezTo>
                  <a:pt x="9281" y="1844183"/>
                  <a:pt x="6168" y="1842597"/>
                  <a:pt x="3701" y="1839425"/>
                </a:cubicBezTo>
                <a:cubicBezTo>
                  <a:pt x="1234" y="1836253"/>
                  <a:pt x="0" y="1832670"/>
                  <a:pt x="0" y="1828676"/>
                </a:cubicBezTo>
                <a:cubicBezTo>
                  <a:pt x="0" y="1825152"/>
                  <a:pt x="1117" y="1822156"/>
                  <a:pt x="3348" y="1819689"/>
                </a:cubicBezTo>
                <a:cubicBezTo>
                  <a:pt x="5580" y="1817222"/>
                  <a:pt x="8811" y="1815871"/>
                  <a:pt x="13040" y="1815636"/>
                </a:cubicBezTo>
                <a:cubicBezTo>
                  <a:pt x="15860" y="1814462"/>
                  <a:pt x="18444" y="1813874"/>
                  <a:pt x="20794" y="1813874"/>
                </a:cubicBezTo>
                <a:cubicBezTo>
                  <a:pt x="25493" y="1813874"/>
                  <a:pt x="29604" y="1815049"/>
                  <a:pt x="33128" y="1817398"/>
                </a:cubicBezTo>
                <a:cubicBezTo>
                  <a:pt x="36183" y="1816224"/>
                  <a:pt x="39590" y="1815636"/>
                  <a:pt x="43349" y="1815636"/>
                </a:cubicBezTo>
                <a:cubicBezTo>
                  <a:pt x="46638" y="1815636"/>
                  <a:pt x="49223" y="1816224"/>
                  <a:pt x="51102" y="1817398"/>
                </a:cubicBezTo>
                <a:cubicBezTo>
                  <a:pt x="51337" y="1816459"/>
                  <a:pt x="52335" y="1815578"/>
                  <a:pt x="54098" y="1814755"/>
                </a:cubicBezTo>
                <a:cubicBezTo>
                  <a:pt x="55860" y="1813933"/>
                  <a:pt x="57328" y="1813639"/>
                  <a:pt x="58503" y="1813874"/>
                </a:cubicBezTo>
                <a:cubicBezTo>
                  <a:pt x="57563" y="1811760"/>
                  <a:pt x="57093" y="1808940"/>
                  <a:pt x="57093" y="1805416"/>
                </a:cubicBezTo>
                <a:cubicBezTo>
                  <a:pt x="57093" y="1801187"/>
                  <a:pt x="58033" y="1798955"/>
                  <a:pt x="59913" y="1798720"/>
                </a:cubicBezTo>
                <a:cubicBezTo>
                  <a:pt x="58268" y="1796370"/>
                  <a:pt x="57446" y="1792964"/>
                  <a:pt x="57446" y="1788500"/>
                </a:cubicBezTo>
                <a:cubicBezTo>
                  <a:pt x="57446" y="1782391"/>
                  <a:pt x="58973" y="1778162"/>
                  <a:pt x="62027" y="1775812"/>
                </a:cubicBezTo>
                <a:cubicBezTo>
                  <a:pt x="61792" y="1771113"/>
                  <a:pt x="62732" y="1767589"/>
                  <a:pt x="64846" y="1765240"/>
                </a:cubicBezTo>
                <a:cubicBezTo>
                  <a:pt x="66961" y="1762890"/>
                  <a:pt x="69663" y="1761715"/>
                  <a:pt x="72952" y="1761715"/>
                </a:cubicBezTo>
                <a:close/>
                <a:moveTo>
                  <a:pt x="6355251" y="1757839"/>
                </a:moveTo>
                <a:cubicBezTo>
                  <a:pt x="6359245" y="1757839"/>
                  <a:pt x="6362710" y="1759190"/>
                  <a:pt x="6365647" y="1761891"/>
                </a:cubicBezTo>
                <a:cubicBezTo>
                  <a:pt x="6368584" y="1764593"/>
                  <a:pt x="6369935" y="1768294"/>
                  <a:pt x="6369700" y="1772993"/>
                </a:cubicBezTo>
                <a:cubicBezTo>
                  <a:pt x="6372520" y="1777457"/>
                  <a:pt x="6373929" y="1781451"/>
                  <a:pt x="6373929" y="1784975"/>
                </a:cubicBezTo>
                <a:cubicBezTo>
                  <a:pt x="6373929" y="1790379"/>
                  <a:pt x="6370640" y="1794843"/>
                  <a:pt x="6364061" y="1798367"/>
                </a:cubicBezTo>
                <a:cubicBezTo>
                  <a:pt x="6361712" y="1800012"/>
                  <a:pt x="6359010" y="1800834"/>
                  <a:pt x="6355956" y="1800834"/>
                </a:cubicBezTo>
                <a:cubicBezTo>
                  <a:pt x="6351492" y="1800834"/>
                  <a:pt x="6347380" y="1799425"/>
                  <a:pt x="6343621" y="1796605"/>
                </a:cubicBezTo>
                <a:cubicBezTo>
                  <a:pt x="6339862" y="1793786"/>
                  <a:pt x="6338217" y="1790849"/>
                  <a:pt x="6338687" y="1787795"/>
                </a:cubicBezTo>
                <a:cubicBezTo>
                  <a:pt x="6335632" y="1784036"/>
                  <a:pt x="6334105" y="1780276"/>
                  <a:pt x="6334105" y="1776517"/>
                </a:cubicBezTo>
                <a:cubicBezTo>
                  <a:pt x="6334105" y="1773698"/>
                  <a:pt x="6335045" y="1770996"/>
                  <a:pt x="6336925" y="1768411"/>
                </a:cubicBezTo>
                <a:cubicBezTo>
                  <a:pt x="6338804" y="1765827"/>
                  <a:pt x="6341271" y="1763830"/>
                  <a:pt x="6344325" y="1762420"/>
                </a:cubicBezTo>
                <a:cubicBezTo>
                  <a:pt x="6347145" y="1759366"/>
                  <a:pt x="6350787" y="1757839"/>
                  <a:pt x="6355251" y="1757839"/>
                </a:cubicBezTo>
                <a:close/>
                <a:moveTo>
                  <a:pt x="5231301" y="1757839"/>
                </a:moveTo>
                <a:cubicBezTo>
                  <a:pt x="5235295" y="1757839"/>
                  <a:pt x="5238760" y="1759190"/>
                  <a:pt x="5241697" y="1761891"/>
                </a:cubicBezTo>
                <a:cubicBezTo>
                  <a:pt x="5244634" y="1764593"/>
                  <a:pt x="5245985" y="1768294"/>
                  <a:pt x="5245750" y="1772993"/>
                </a:cubicBezTo>
                <a:cubicBezTo>
                  <a:pt x="5248570" y="1777457"/>
                  <a:pt x="5249979" y="1781451"/>
                  <a:pt x="5249979" y="1784975"/>
                </a:cubicBezTo>
                <a:cubicBezTo>
                  <a:pt x="5249979" y="1790379"/>
                  <a:pt x="5246690" y="1794843"/>
                  <a:pt x="5240111" y="1798367"/>
                </a:cubicBezTo>
                <a:cubicBezTo>
                  <a:pt x="5237762" y="1800012"/>
                  <a:pt x="5235060" y="1800834"/>
                  <a:pt x="5232006" y="1800834"/>
                </a:cubicBezTo>
                <a:cubicBezTo>
                  <a:pt x="5227542" y="1800834"/>
                  <a:pt x="5223430" y="1799425"/>
                  <a:pt x="5219671" y="1796605"/>
                </a:cubicBezTo>
                <a:cubicBezTo>
                  <a:pt x="5215912" y="1793786"/>
                  <a:pt x="5214267" y="1790849"/>
                  <a:pt x="5214737" y="1787795"/>
                </a:cubicBezTo>
                <a:cubicBezTo>
                  <a:pt x="5211682" y="1784036"/>
                  <a:pt x="5210155" y="1780276"/>
                  <a:pt x="5210155" y="1776517"/>
                </a:cubicBezTo>
                <a:cubicBezTo>
                  <a:pt x="5210155" y="1773698"/>
                  <a:pt x="5211095" y="1770996"/>
                  <a:pt x="5212975" y="1768411"/>
                </a:cubicBezTo>
                <a:cubicBezTo>
                  <a:pt x="5214854" y="1765827"/>
                  <a:pt x="5217321" y="1763830"/>
                  <a:pt x="5220375" y="1762420"/>
                </a:cubicBezTo>
                <a:cubicBezTo>
                  <a:pt x="5223195" y="1759366"/>
                  <a:pt x="5226837" y="1757839"/>
                  <a:pt x="5231301" y="1757839"/>
                </a:cubicBezTo>
                <a:close/>
                <a:moveTo>
                  <a:pt x="4402626" y="1757839"/>
                </a:moveTo>
                <a:cubicBezTo>
                  <a:pt x="4406620" y="1757839"/>
                  <a:pt x="4410085" y="1759190"/>
                  <a:pt x="4413022" y="1761891"/>
                </a:cubicBezTo>
                <a:cubicBezTo>
                  <a:pt x="4415959" y="1764593"/>
                  <a:pt x="4417310" y="1768294"/>
                  <a:pt x="4417075" y="1772993"/>
                </a:cubicBezTo>
                <a:cubicBezTo>
                  <a:pt x="4419895" y="1777457"/>
                  <a:pt x="4421304" y="1781451"/>
                  <a:pt x="4421304" y="1784975"/>
                </a:cubicBezTo>
                <a:cubicBezTo>
                  <a:pt x="4421304" y="1790379"/>
                  <a:pt x="4418015" y="1794843"/>
                  <a:pt x="4411436" y="1798367"/>
                </a:cubicBezTo>
                <a:cubicBezTo>
                  <a:pt x="4409087" y="1800012"/>
                  <a:pt x="4406385" y="1800834"/>
                  <a:pt x="4403331" y="1800834"/>
                </a:cubicBezTo>
                <a:cubicBezTo>
                  <a:pt x="4398867" y="1800834"/>
                  <a:pt x="4394755" y="1799425"/>
                  <a:pt x="4390996" y="1796605"/>
                </a:cubicBezTo>
                <a:cubicBezTo>
                  <a:pt x="4387236" y="1793786"/>
                  <a:pt x="4385592" y="1790849"/>
                  <a:pt x="4386062" y="1787795"/>
                </a:cubicBezTo>
                <a:cubicBezTo>
                  <a:pt x="4383007" y="1784036"/>
                  <a:pt x="4381480" y="1780276"/>
                  <a:pt x="4381480" y="1776517"/>
                </a:cubicBezTo>
                <a:cubicBezTo>
                  <a:pt x="4381480" y="1773698"/>
                  <a:pt x="4382420" y="1770996"/>
                  <a:pt x="4384300" y="1768411"/>
                </a:cubicBezTo>
                <a:cubicBezTo>
                  <a:pt x="4386179" y="1765827"/>
                  <a:pt x="4388646" y="1763830"/>
                  <a:pt x="4391701" y="1762420"/>
                </a:cubicBezTo>
                <a:cubicBezTo>
                  <a:pt x="4394520" y="1759366"/>
                  <a:pt x="4398162" y="1757839"/>
                  <a:pt x="4402626" y="1757839"/>
                </a:cubicBezTo>
                <a:close/>
                <a:moveTo>
                  <a:pt x="3221527" y="1757839"/>
                </a:moveTo>
                <a:cubicBezTo>
                  <a:pt x="3225520" y="1757839"/>
                  <a:pt x="3228986" y="1759190"/>
                  <a:pt x="3231923" y="1761891"/>
                </a:cubicBezTo>
                <a:cubicBezTo>
                  <a:pt x="3234860" y="1764593"/>
                  <a:pt x="3236211" y="1768294"/>
                  <a:pt x="3235976" y="1772993"/>
                </a:cubicBezTo>
                <a:cubicBezTo>
                  <a:pt x="3238796" y="1777457"/>
                  <a:pt x="3240205" y="1781451"/>
                  <a:pt x="3240205" y="1784975"/>
                </a:cubicBezTo>
                <a:cubicBezTo>
                  <a:pt x="3240205" y="1790379"/>
                  <a:pt x="3236916" y="1794843"/>
                  <a:pt x="3230337" y="1798367"/>
                </a:cubicBezTo>
                <a:cubicBezTo>
                  <a:pt x="3227988" y="1800012"/>
                  <a:pt x="3225286" y="1800834"/>
                  <a:pt x="3222232" y="1800834"/>
                </a:cubicBezTo>
                <a:cubicBezTo>
                  <a:pt x="3217767" y="1800834"/>
                  <a:pt x="3213656" y="1799425"/>
                  <a:pt x="3209897" y="1796605"/>
                </a:cubicBezTo>
                <a:cubicBezTo>
                  <a:pt x="3206137" y="1793786"/>
                  <a:pt x="3204493" y="1790849"/>
                  <a:pt x="3204962" y="1787795"/>
                </a:cubicBezTo>
                <a:cubicBezTo>
                  <a:pt x="3201908" y="1784036"/>
                  <a:pt x="3200382" y="1780276"/>
                  <a:pt x="3200382" y="1776517"/>
                </a:cubicBezTo>
                <a:cubicBezTo>
                  <a:pt x="3200382" y="1773698"/>
                  <a:pt x="3201322" y="1770996"/>
                  <a:pt x="3203201" y="1768411"/>
                </a:cubicBezTo>
                <a:cubicBezTo>
                  <a:pt x="3205080" y="1765827"/>
                  <a:pt x="3207547" y="1763830"/>
                  <a:pt x="3210601" y="1762420"/>
                </a:cubicBezTo>
                <a:cubicBezTo>
                  <a:pt x="3213421" y="1759366"/>
                  <a:pt x="3217062" y="1757839"/>
                  <a:pt x="3221527" y="1757839"/>
                </a:cubicBezTo>
                <a:close/>
                <a:moveTo>
                  <a:pt x="4949427" y="1753962"/>
                </a:moveTo>
                <a:cubicBezTo>
                  <a:pt x="4952247" y="1753962"/>
                  <a:pt x="4954831" y="1754843"/>
                  <a:pt x="4957181" y="1756605"/>
                </a:cubicBezTo>
                <a:cubicBezTo>
                  <a:pt x="4959530" y="1758367"/>
                  <a:pt x="4961175" y="1761010"/>
                  <a:pt x="4962115" y="1764535"/>
                </a:cubicBezTo>
                <a:cubicBezTo>
                  <a:pt x="4965639" y="1766884"/>
                  <a:pt x="4967401" y="1770526"/>
                  <a:pt x="4967401" y="1775460"/>
                </a:cubicBezTo>
                <a:cubicBezTo>
                  <a:pt x="4967401" y="1776400"/>
                  <a:pt x="4967166" y="1777809"/>
                  <a:pt x="4966696" y="1779689"/>
                </a:cubicBezTo>
                <a:cubicBezTo>
                  <a:pt x="4969516" y="1782508"/>
                  <a:pt x="4970926" y="1786150"/>
                  <a:pt x="4970926" y="1790614"/>
                </a:cubicBezTo>
                <a:cubicBezTo>
                  <a:pt x="4970926" y="1794373"/>
                  <a:pt x="4969751" y="1797310"/>
                  <a:pt x="4967401" y="1799425"/>
                </a:cubicBezTo>
                <a:cubicBezTo>
                  <a:pt x="4968576" y="1800365"/>
                  <a:pt x="4969633" y="1801951"/>
                  <a:pt x="4970573" y="1804182"/>
                </a:cubicBezTo>
                <a:cubicBezTo>
                  <a:pt x="4971513" y="1806414"/>
                  <a:pt x="4971982" y="1808823"/>
                  <a:pt x="4971982" y="1811407"/>
                </a:cubicBezTo>
                <a:cubicBezTo>
                  <a:pt x="4971982" y="1815636"/>
                  <a:pt x="4970455" y="1819161"/>
                  <a:pt x="4967401" y="1821980"/>
                </a:cubicBezTo>
                <a:cubicBezTo>
                  <a:pt x="4969281" y="1824564"/>
                  <a:pt x="4970220" y="1827736"/>
                  <a:pt x="4970220" y="1831496"/>
                </a:cubicBezTo>
                <a:cubicBezTo>
                  <a:pt x="4970220" y="1835255"/>
                  <a:pt x="4969516" y="1838309"/>
                  <a:pt x="4968106" y="1840658"/>
                </a:cubicBezTo>
                <a:cubicBezTo>
                  <a:pt x="4969046" y="1841598"/>
                  <a:pt x="4969516" y="1843948"/>
                  <a:pt x="4969516" y="1847707"/>
                </a:cubicBezTo>
                <a:cubicBezTo>
                  <a:pt x="4969516" y="1849822"/>
                  <a:pt x="4969281" y="1852054"/>
                  <a:pt x="4968811" y="1854403"/>
                </a:cubicBezTo>
                <a:cubicBezTo>
                  <a:pt x="4968341" y="1856753"/>
                  <a:pt x="4967636" y="1858397"/>
                  <a:pt x="4966696" y="1859337"/>
                </a:cubicBezTo>
                <a:cubicBezTo>
                  <a:pt x="4970220" y="1862391"/>
                  <a:pt x="4971982" y="1866268"/>
                  <a:pt x="4971982" y="1870967"/>
                </a:cubicBezTo>
                <a:cubicBezTo>
                  <a:pt x="4971982" y="1873552"/>
                  <a:pt x="4971513" y="1875784"/>
                  <a:pt x="4970573" y="1877663"/>
                </a:cubicBezTo>
                <a:cubicBezTo>
                  <a:pt x="4971982" y="1879778"/>
                  <a:pt x="4972688" y="1882949"/>
                  <a:pt x="4972688" y="1887179"/>
                </a:cubicBezTo>
                <a:cubicBezTo>
                  <a:pt x="4972688" y="1892582"/>
                  <a:pt x="4971748" y="1896929"/>
                  <a:pt x="4969868" y="1900218"/>
                </a:cubicBezTo>
                <a:cubicBezTo>
                  <a:pt x="4971513" y="1903508"/>
                  <a:pt x="4972335" y="1907854"/>
                  <a:pt x="4972335" y="1913258"/>
                </a:cubicBezTo>
                <a:cubicBezTo>
                  <a:pt x="4972335" y="1919837"/>
                  <a:pt x="4971278" y="1924536"/>
                  <a:pt x="4969163" y="1927355"/>
                </a:cubicBezTo>
                <a:cubicBezTo>
                  <a:pt x="4970808" y="1929705"/>
                  <a:pt x="4971630" y="1932641"/>
                  <a:pt x="4971630" y="1936166"/>
                </a:cubicBezTo>
                <a:cubicBezTo>
                  <a:pt x="4971630" y="1939220"/>
                  <a:pt x="4970926" y="1942862"/>
                  <a:pt x="4969516" y="1947091"/>
                </a:cubicBezTo>
                <a:cubicBezTo>
                  <a:pt x="4971630" y="1949440"/>
                  <a:pt x="4972688" y="1953082"/>
                  <a:pt x="4972688" y="1958016"/>
                </a:cubicBezTo>
                <a:cubicBezTo>
                  <a:pt x="4972688" y="1962245"/>
                  <a:pt x="4971982" y="1966122"/>
                  <a:pt x="4970573" y="1969646"/>
                </a:cubicBezTo>
                <a:cubicBezTo>
                  <a:pt x="4972923" y="1972231"/>
                  <a:pt x="4974097" y="1976225"/>
                  <a:pt x="4974097" y="1981628"/>
                </a:cubicBezTo>
                <a:cubicBezTo>
                  <a:pt x="4974097" y="1985153"/>
                  <a:pt x="4973568" y="1988501"/>
                  <a:pt x="4972511" y="1991673"/>
                </a:cubicBezTo>
                <a:cubicBezTo>
                  <a:pt x="4971454" y="1994844"/>
                  <a:pt x="4970103" y="1997135"/>
                  <a:pt x="4968458" y="1998545"/>
                </a:cubicBezTo>
                <a:cubicBezTo>
                  <a:pt x="4969163" y="2003009"/>
                  <a:pt x="4967989" y="2006651"/>
                  <a:pt x="4964934" y="2009470"/>
                </a:cubicBezTo>
                <a:cubicBezTo>
                  <a:pt x="4961880" y="2012289"/>
                  <a:pt x="4958238" y="2013699"/>
                  <a:pt x="4954009" y="2013699"/>
                </a:cubicBezTo>
                <a:cubicBezTo>
                  <a:pt x="4951190" y="2013699"/>
                  <a:pt x="4948487" y="2012994"/>
                  <a:pt x="4945903" y="2011585"/>
                </a:cubicBezTo>
                <a:cubicBezTo>
                  <a:pt x="4943319" y="2010175"/>
                  <a:pt x="4941439" y="2007825"/>
                  <a:pt x="4940265" y="2004536"/>
                </a:cubicBezTo>
                <a:cubicBezTo>
                  <a:pt x="4939090" y="2001247"/>
                  <a:pt x="4938503" y="1997723"/>
                  <a:pt x="4938503" y="1993963"/>
                </a:cubicBezTo>
                <a:cubicBezTo>
                  <a:pt x="4938503" y="1988794"/>
                  <a:pt x="4939325" y="1984683"/>
                  <a:pt x="4940969" y="1981628"/>
                </a:cubicBezTo>
                <a:cubicBezTo>
                  <a:pt x="4939794" y="1979514"/>
                  <a:pt x="4939207" y="1976460"/>
                  <a:pt x="4939207" y="1972465"/>
                </a:cubicBezTo>
                <a:cubicBezTo>
                  <a:pt x="4939207" y="1968001"/>
                  <a:pt x="4939912" y="1963420"/>
                  <a:pt x="4941322" y="1958721"/>
                </a:cubicBezTo>
                <a:cubicBezTo>
                  <a:pt x="4939677" y="1956841"/>
                  <a:pt x="4938855" y="1953435"/>
                  <a:pt x="4938855" y="1948501"/>
                </a:cubicBezTo>
                <a:cubicBezTo>
                  <a:pt x="4938855" y="1942157"/>
                  <a:pt x="4939794" y="1937458"/>
                  <a:pt x="4941674" y="1934404"/>
                </a:cubicBezTo>
                <a:cubicBezTo>
                  <a:pt x="4940265" y="1931114"/>
                  <a:pt x="4939559" y="1927942"/>
                  <a:pt x="4939559" y="1924888"/>
                </a:cubicBezTo>
                <a:cubicBezTo>
                  <a:pt x="4939559" y="1920659"/>
                  <a:pt x="4940617" y="1916430"/>
                  <a:pt x="4942731" y="1912201"/>
                </a:cubicBezTo>
                <a:cubicBezTo>
                  <a:pt x="4940852" y="1907267"/>
                  <a:pt x="4939912" y="1902803"/>
                  <a:pt x="4939912" y="1898809"/>
                </a:cubicBezTo>
                <a:cubicBezTo>
                  <a:pt x="4939912" y="1895519"/>
                  <a:pt x="4940617" y="1891760"/>
                  <a:pt x="4942027" y="1887531"/>
                </a:cubicBezTo>
                <a:cubicBezTo>
                  <a:pt x="4939677" y="1884947"/>
                  <a:pt x="4938503" y="1881657"/>
                  <a:pt x="4938503" y="1877663"/>
                </a:cubicBezTo>
                <a:cubicBezTo>
                  <a:pt x="4938503" y="1876019"/>
                  <a:pt x="4938620" y="1874844"/>
                  <a:pt x="4938855" y="1874139"/>
                </a:cubicBezTo>
                <a:cubicBezTo>
                  <a:pt x="4936270" y="1871085"/>
                  <a:pt x="4934978" y="1867560"/>
                  <a:pt x="4934978" y="1863566"/>
                </a:cubicBezTo>
                <a:cubicBezTo>
                  <a:pt x="4934978" y="1860982"/>
                  <a:pt x="4935683" y="1858515"/>
                  <a:pt x="4937093" y="1856165"/>
                </a:cubicBezTo>
                <a:cubicBezTo>
                  <a:pt x="4935448" y="1852406"/>
                  <a:pt x="4934625" y="1848764"/>
                  <a:pt x="4934625" y="1845240"/>
                </a:cubicBezTo>
                <a:cubicBezTo>
                  <a:pt x="4934625" y="1839601"/>
                  <a:pt x="4936035" y="1835372"/>
                  <a:pt x="4938855" y="1832553"/>
                </a:cubicBezTo>
                <a:cubicBezTo>
                  <a:pt x="4937445" y="1829263"/>
                  <a:pt x="4936740" y="1825269"/>
                  <a:pt x="4936740" y="1820570"/>
                </a:cubicBezTo>
                <a:cubicBezTo>
                  <a:pt x="4936740" y="1816811"/>
                  <a:pt x="4937328" y="1814109"/>
                  <a:pt x="4938503" y="1812465"/>
                </a:cubicBezTo>
                <a:cubicBezTo>
                  <a:pt x="4937328" y="1811760"/>
                  <a:pt x="4936388" y="1810467"/>
                  <a:pt x="4935683" y="1808588"/>
                </a:cubicBezTo>
                <a:cubicBezTo>
                  <a:pt x="4934978" y="1806708"/>
                  <a:pt x="4934625" y="1804594"/>
                  <a:pt x="4934625" y="1802244"/>
                </a:cubicBezTo>
                <a:cubicBezTo>
                  <a:pt x="4934625" y="1798250"/>
                  <a:pt x="4935565" y="1794961"/>
                  <a:pt x="4937445" y="1792376"/>
                </a:cubicBezTo>
                <a:cubicBezTo>
                  <a:pt x="4936740" y="1790497"/>
                  <a:pt x="4936388" y="1788030"/>
                  <a:pt x="4936388" y="1784975"/>
                </a:cubicBezTo>
                <a:cubicBezTo>
                  <a:pt x="4936388" y="1782626"/>
                  <a:pt x="4936622" y="1780511"/>
                  <a:pt x="4937093" y="1778632"/>
                </a:cubicBezTo>
                <a:cubicBezTo>
                  <a:pt x="4934273" y="1775812"/>
                  <a:pt x="4932863" y="1772523"/>
                  <a:pt x="4932863" y="1768764"/>
                </a:cubicBezTo>
                <a:cubicBezTo>
                  <a:pt x="4932863" y="1764770"/>
                  <a:pt x="4934567" y="1761304"/>
                  <a:pt x="4937973" y="1758367"/>
                </a:cubicBezTo>
                <a:cubicBezTo>
                  <a:pt x="4941380" y="1755430"/>
                  <a:pt x="4945199" y="1753962"/>
                  <a:pt x="4949427" y="1753962"/>
                </a:cubicBezTo>
                <a:close/>
                <a:moveTo>
                  <a:pt x="5361831" y="1753257"/>
                </a:moveTo>
                <a:cubicBezTo>
                  <a:pt x="5363711" y="1753257"/>
                  <a:pt x="5366061" y="1753844"/>
                  <a:pt x="5368880" y="1755019"/>
                </a:cubicBezTo>
                <a:cubicBezTo>
                  <a:pt x="5371464" y="1756429"/>
                  <a:pt x="5373520" y="1759013"/>
                  <a:pt x="5375047" y="1762773"/>
                </a:cubicBezTo>
                <a:cubicBezTo>
                  <a:pt x="5376575" y="1766532"/>
                  <a:pt x="5377338" y="1770526"/>
                  <a:pt x="5377338" y="1774755"/>
                </a:cubicBezTo>
                <a:cubicBezTo>
                  <a:pt x="5377338" y="1778984"/>
                  <a:pt x="5376516" y="1782743"/>
                  <a:pt x="5374871" y="1786033"/>
                </a:cubicBezTo>
                <a:cubicBezTo>
                  <a:pt x="5376516" y="1789087"/>
                  <a:pt x="5377338" y="1792376"/>
                  <a:pt x="5377338" y="1795901"/>
                </a:cubicBezTo>
                <a:cubicBezTo>
                  <a:pt x="5377338" y="1799895"/>
                  <a:pt x="5376164" y="1804476"/>
                  <a:pt x="5373814" y="1809645"/>
                </a:cubicBezTo>
                <a:cubicBezTo>
                  <a:pt x="5375928" y="1813404"/>
                  <a:pt x="5376986" y="1817398"/>
                  <a:pt x="5376986" y="1821628"/>
                </a:cubicBezTo>
                <a:cubicBezTo>
                  <a:pt x="5376986" y="1824212"/>
                  <a:pt x="5376516" y="1826326"/>
                  <a:pt x="5375576" y="1827971"/>
                </a:cubicBezTo>
                <a:cubicBezTo>
                  <a:pt x="5378161" y="1829851"/>
                  <a:pt x="5379452" y="1832670"/>
                  <a:pt x="5379452" y="1836429"/>
                </a:cubicBezTo>
                <a:cubicBezTo>
                  <a:pt x="5379452" y="1838544"/>
                  <a:pt x="5378748" y="1840893"/>
                  <a:pt x="5377338" y="1843478"/>
                </a:cubicBezTo>
                <a:cubicBezTo>
                  <a:pt x="5378748" y="1843948"/>
                  <a:pt x="5379629" y="1845710"/>
                  <a:pt x="5379981" y="1848764"/>
                </a:cubicBezTo>
                <a:cubicBezTo>
                  <a:pt x="5380334" y="1851819"/>
                  <a:pt x="5380510" y="1853581"/>
                  <a:pt x="5380510" y="1854051"/>
                </a:cubicBezTo>
                <a:cubicBezTo>
                  <a:pt x="5381685" y="1850996"/>
                  <a:pt x="5383799" y="1848588"/>
                  <a:pt x="5386854" y="1846826"/>
                </a:cubicBezTo>
                <a:cubicBezTo>
                  <a:pt x="5389908" y="1845064"/>
                  <a:pt x="5392610" y="1844418"/>
                  <a:pt x="5394960" y="1844888"/>
                </a:cubicBezTo>
                <a:cubicBezTo>
                  <a:pt x="5395899" y="1842068"/>
                  <a:pt x="5397661" y="1839895"/>
                  <a:pt x="5400246" y="1838368"/>
                </a:cubicBezTo>
                <a:cubicBezTo>
                  <a:pt x="5402830" y="1836841"/>
                  <a:pt x="5405532" y="1836077"/>
                  <a:pt x="5408352" y="1836077"/>
                </a:cubicBezTo>
                <a:cubicBezTo>
                  <a:pt x="5409526" y="1836077"/>
                  <a:pt x="5411053" y="1836312"/>
                  <a:pt x="5412933" y="1836782"/>
                </a:cubicBezTo>
                <a:cubicBezTo>
                  <a:pt x="5414812" y="1834902"/>
                  <a:pt x="5417632" y="1833962"/>
                  <a:pt x="5421391" y="1833962"/>
                </a:cubicBezTo>
                <a:cubicBezTo>
                  <a:pt x="5423976" y="1833962"/>
                  <a:pt x="5426090" y="1834432"/>
                  <a:pt x="5427735" y="1835372"/>
                </a:cubicBezTo>
                <a:cubicBezTo>
                  <a:pt x="5428910" y="1834667"/>
                  <a:pt x="5430437" y="1834315"/>
                  <a:pt x="5432317" y="1834315"/>
                </a:cubicBezTo>
                <a:cubicBezTo>
                  <a:pt x="5434666" y="1834315"/>
                  <a:pt x="5437015" y="1834902"/>
                  <a:pt x="5439365" y="1836077"/>
                </a:cubicBezTo>
                <a:cubicBezTo>
                  <a:pt x="5441245" y="1835372"/>
                  <a:pt x="5443007" y="1835020"/>
                  <a:pt x="5444651" y="1835020"/>
                </a:cubicBezTo>
                <a:cubicBezTo>
                  <a:pt x="5447706" y="1835020"/>
                  <a:pt x="5450290" y="1836077"/>
                  <a:pt x="5452405" y="1838191"/>
                </a:cubicBezTo>
                <a:cubicBezTo>
                  <a:pt x="5454519" y="1837722"/>
                  <a:pt x="5457338" y="1838661"/>
                  <a:pt x="5460863" y="1841011"/>
                </a:cubicBezTo>
                <a:cubicBezTo>
                  <a:pt x="5464387" y="1843360"/>
                  <a:pt x="5466267" y="1846062"/>
                  <a:pt x="5466502" y="1849117"/>
                </a:cubicBezTo>
                <a:cubicBezTo>
                  <a:pt x="5470730" y="1852641"/>
                  <a:pt x="5472845" y="1856400"/>
                  <a:pt x="5472845" y="1860394"/>
                </a:cubicBezTo>
                <a:cubicBezTo>
                  <a:pt x="5472845" y="1861804"/>
                  <a:pt x="5472493" y="1863096"/>
                  <a:pt x="5471788" y="1864271"/>
                </a:cubicBezTo>
                <a:cubicBezTo>
                  <a:pt x="5473198" y="1865211"/>
                  <a:pt x="5474373" y="1866738"/>
                  <a:pt x="5475312" y="1868853"/>
                </a:cubicBezTo>
                <a:cubicBezTo>
                  <a:pt x="5476252" y="1870967"/>
                  <a:pt x="5476722" y="1873199"/>
                  <a:pt x="5476722" y="1875549"/>
                </a:cubicBezTo>
                <a:cubicBezTo>
                  <a:pt x="5476722" y="1877193"/>
                  <a:pt x="5476605" y="1878486"/>
                  <a:pt x="5476370" y="1879425"/>
                </a:cubicBezTo>
                <a:cubicBezTo>
                  <a:pt x="5479189" y="1881540"/>
                  <a:pt x="5480598" y="1884829"/>
                  <a:pt x="5480598" y="1889293"/>
                </a:cubicBezTo>
                <a:cubicBezTo>
                  <a:pt x="5480598" y="1892582"/>
                  <a:pt x="5479776" y="1895637"/>
                  <a:pt x="5478132" y="1898456"/>
                </a:cubicBezTo>
                <a:cubicBezTo>
                  <a:pt x="5480246" y="1901746"/>
                  <a:pt x="5481304" y="1904800"/>
                  <a:pt x="5481304" y="1907619"/>
                </a:cubicBezTo>
                <a:cubicBezTo>
                  <a:pt x="5481304" y="1909264"/>
                  <a:pt x="5480951" y="1911026"/>
                  <a:pt x="5480246" y="1912906"/>
                </a:cubicBezTo>
                <a:cubicBezTo>
                  <a:pt x="5481421" y="1915960"/>
                  <a:pt x="5482008" y="1919484"/>
                  <a:pt x="5482008" y="1923478"/>
                </a:cubicBezTo>
                <a:cubicBezTo>
                  <a:pt x="5482008" y="1928177"/>
                  <a:pt x="5481186" y="1932054"/>
                  <a:pt x="5479542" y="1935108"/>
                </a:cubicBezTo>
                <a:cubicBezTo>
                  <a:pt x="5480246" y="1936753"/>
                  <a:pt x="5480598" y="1940277"/>
                  <a:pt x="5480598" y="1945681"/>
                </a:cubicBezTo>
                <a:cubicBezTo>
                  <a:pt x="5480598" y="1952495"/>
                  <a:pt x="5480129" y="1956959"/>
                  <a:pt x="5479189" y="1959073"/>
                </a:cubicBezTo>
                <a:cubicBezTo>
                  <a:pt x="5480833" y="1961423"/>
                  <a:pt x="5481656" y="1965065"/>
                  <a:pt x="5481656" y="1969999"/>
                </a:cubicBezTo>
                <a:cubicBezTo>
                  <a:pt x="5481656" y="1975637"/>
                  <a:pt x="5480598" y="1979749"/>
                  <a:pt x="5478484" y="1982333"/>
                </a:cubicBezTo>
                <a:cubicBezTo>
                  <a:pt x="5479894" y="1984448"/>
                  <a:pt x="5480598" y="1987502"/>
                  <a:pt x="5480598" y="1991496"/>
                </a:cubicBezTo>
                <a:cubicBezTo>
                  <a:pt x="5480598" y="1996195"/>
                  <a:pt x="5479776" y="2000190"/>
                  <a:pt x="5478132" y="2003479"/>
                </a:cubicBezTo>
                <a:cubicBezTo>
                  <a:pt x="5478367" y="2006063"/>
                  <a:pt x="5476898" y="2008295"/>
                  <a:pt x="5473726" y="2010175"/>
                </a:cubicBezTo>
                <a:cubicBezTo>
                  <a:pt x="5470554" y="2012055"/>
                  <a:pt x="5467089" y="2012994"/>
                  <a:pt x="5463330" y="2012994"/>
                </a:cubicBezTo>
                <a:cubicBezTo>
                  <a:pt x="5460040" y="2012994"/>
                  <a:pt x="5457397" y="2012172"/>
                  <a:pt x="5455400" y="2010527"/>
                </a:cubicBezTo>
                <a:cubicBezTo>
                  <a:pt x="5453403" y="2008883"/>
                  <a:pt x="5452522" y="2006533"/>
                  <a:pt x="5452757" y="2003479"/>
                </a:cubicBezTo>
                <a:cubicBezTo>
                  <a:pt x="5450172" y="1999485"/>
                  <a:pt x="5448880" y="1995021"/>
                  <a:pt x="5448880" y="1990087"/>
                </a:cubicBezTo>
                <a:cubicBezTo>
                  <a:pt x="5448880" y="1985858"/>
                  <a:pt x="5449585" y="1981864"/>
                  <a:pt x="5450995" y="1978104"/>
                </a:cubicBezTo>
                <a:cubicBezTo>
                  <a:pt x="5449820" y="1974580"/>
                  <a:pt x="5449233" y="1970351"/>
                  <a:pt x="5449233" y="1965417"/>
                </a:cubicBezTo>
                <a:cubicBezTo>
                  <a:pt x="5449233" y="1960248"/>
                  <a:pt x="5449820" y="1956489"/>
                  <a:pt x="5450995" y="1954139"/>
                </a:cubicBezTo>
                <a:cubicBezTo>
                  <a:pt x="5450055" y="1952730"/>
                  <a:pt x="5449585" y="1950498"/>
                  <a:pt x="5449585" y="1947443"/>
                </a:cubicBezTo>
                <a:cubicBezTo>
                  <a:pt x="5449585" y="1943919"/>
                  <a:pt x="5450172" y="1941217"/>
                  <a:pt x="5451347" y="1939337"/>
                </a:cubicBezTo>
                <a:cubicBezTo>
                  <a:pt x="5449703" y="1936753"/>
                  <a:pt x="5448880" y="1933699"/>
                  <a:pt x="5448880" y="1930175"/>
                </a:cubicBezTo>
                <a:cubicBezTo>
                  <a:pt x="5448880" y="1927590"/>
                  <a:pt x="5449468" y="1925710"/>
                  <a:pt x="5450643" y="1924536"/>
                </a:cubicBezTo>
                <a:cubicBezTo>
                  <a:pt x="5448528" y="1921246"/>
                  <a:pt x="5447471" y="1917722"/>
                  <a:pt x="5447471" y="1913963"/>
                </a:cubicBezTo>
                <a:cubicBezTo>
                  <a:pt x="5447471" y="1911378"/>
                  <a:pt x="5447941" y="1909499"/>
                  <a:pt x="5448880" y="1908324"/>
                </a:cubicBezTo>
                <a:cubicBezTo>
                  <a:pt x="5446296" y="1906445"/>
                  <a:pt x="5445004" y="1903155"/>
                  <a:pt x="5445004" y="1898456"/>
                </a:cubicBezTo>
                <a:cubicBezTo>
                  <a:pt x="5445004" y="1894697"/>
                  <a:pt x="5445826" y="1891995"/>
                  <a:pt x="5447471" y="1890350"/>
                </a:cubicBezTo>
                <a:cubicBezTo>
                  <a:pt x="5443241" y="1886826"/>
                  <a:pt x="5441127" y="1882949"/>
                  <a:pt x="5441127" y="1878720"/>
                </a:cubicBezTo>
                <a:cubicBezTo>
                  <a:pt x="5441127" y="1876371"/>
                  <a:pt x="5441597" y="1874256"/>
                  <a:pt x="5442537" y="1872377"/>
                </a:cubicBezTo>
                <a:cubicBezTo>
                  <a:pt x="5440892" y="1872847"/>
                  <a:pt x="5439013" y="1872318"/>
                  <a:pt x="5436898" y="1870791"/>
                </a:cubicBezTo>
                <a:cubicBezTo>
                  <a:pt x="5434783" y="1869264"/>
                  <a:pt x="5433373" y="1867560"/>
                  <a:pt x="5432669" y="1865681"/>
                </a:cubicBezTo>
                <a:cubicBezTo>
                  <a:pt x="5430320" y="1866855"/>
                  <a:pt x="5427383" y="1867443"/>
                  <a:pt x="5423858" y="1867443"/>
                </a:cubicBezTo>
                <a:cubicBezTo>
                  <a:pt x="5422449" y="1867443"/>
                  <a:pt x="5421508" y="1867325"/>
                  <a:pt x="5421039" y="1867090"/>
                </a:cubicBezTo>
                <a:cubicBezTo>
                  <a:pt x="5420099" y="1868500"/>
                  <a:pt x="5418278" y="1869734"/>
                  <a:pt x="5415576" y="1870791"/>
                </a:cubicBezTo>
                <a:cubicBezTo>
                  <a:pt x="5412874" y="1871848"/>
                  <a:pt x="5410818" y="1872142"/>
                  <a:pt x="5409409" y="1871672"/>
                </a:cubicBezTo>
                <a:cubicBezTo>
                  <a:pt x="5407529" y="1873552"/>
                  <a:pt x="5405180" y="1875431"/>
                  <a:pt x="5402360" y="1877311"/>
                </a:cubicBezTo>
                <a:cubicBezTo>
                  <a:pt x="5399541" y="1879190"/>
                  <a:pt x="5397544" y="1880013"/>
                  <a:pt x="5396369" y="1879778"/>
                </a:cubicBezTo>
                <a:cubicBezTo>
                  <a:pt x="5395899" y="1881892"/>
                  <a:pt x="5394372" y="1884418"/>
                  <a:pt x="5391788" y="1887355"/>
                </a:cubicBezTo>
                <a:cubicBezTo>
                  <a:pt x="5389203" y="1890292"/>
                  <a:pt x="5386736" y="1891760"/>
                  <a:pt x="5384386" y="1891760"/>
                </a:cubicBezTo>
                <a:cubicBezTo>
                  <a:pt x="5384857" y="1893640"/>
                  <a:pt x="5385092" y="1895167"/>
                  <a:pt x="5385092" y="1896342"/>
                </a:cubicBezTo>
                <a:cubicBezTo>
                  <a:pt x="5385092" y="1899396"/>
                  <a:pt x="5384034" y="1903860"/>
                  <a:pt x="5381920" y="1909734"/>
                </a:cubicBezTo>
                <a:cubicBezTo>
                  <a:pt x="5383799" y="1912318"/>
                  <a:pt x="5384739" y="1915020"/>
                  <a:pt x="5384739" y="1917840"/>
                </a:cubicBezTo>
                <a:cubicBezTo>
                  <a:pt x="5384739" y="1920424"/>
                  <a:pt x="5383917" y="1923126"/>
                  <a:pt x="5382272" y="1925945"/>
                </a:cubicBezTo>
                <a:cubicBezTo>
                  <a:pt x="5382742" y="1926885"/>
                  <a:pt x="5382977" y="1928412"/>
                  <a:pt x="5382977" y="1930527"/>
                </a:cubicBezTo>
                <a:cubicBezTo>
                  <a:pt x="5382977" y="1932641"/>
                  <a:pt x="5382507" y="1935108"/>
                  <a:pt x="5381567" y="1937928"/>
                </a:cubicBezTo>
                <a:cubicBezTo>
                  <a:pt x="5382037" y="1939572"/>
                  <a:pt x="5382272" y="1941452"/>
                  <a:pt x="5382272" y="1943567"/>
                </a:cubicBezTo>
                <a:cubicBezTo>
                  <a:pt x="5382272" y="1945916"/>
                  <a:pt x="5381332" y="1948618"/>
                  <a:pt x="5379452" y="1951672"/>
                </a:cubicBezTo>
                <a:cubicBezTo>
                  <a:pt x="5382037" y="1952847"/>
                  <a:pt x="5383329" y="1956254"/>
                  <a:pt x="5383329" y="1961893"/>
                </a:cubicBezTo>
                <a:cubicBezTo>
                  <a:pt x="5383329" y="1964712"/>
                  <a:pt x="5382977" y="1967649"/>
                  <a:pt x="5382272" y="1970703"/>
                </a:cubicBezTo>
                <a:cubicBezTo>
                  <a:pt x="5381567" y="1973758"/>
                  <a:pt x="5380627" y="1976225"/>
                  <a:pt x="5379452" y="1978104"/>
                </a:cubicBezTo>
                <a:cubicBezTo>
                  <a:pt x="5380862" y="1980454"/>
                  <a:pt x="5381567" y="1983156"/>
                  <a:pt x="5381567" y="1986210"/>
                </a:cubicBezTo>
                <a:cubicBezTo>
                  <a:pt x="5381567" y="1989264"/>
                  <a:pt x="5380392" y="1991849"/>
                  <a:pt x="5378043" y="1993963"/>
                </a:cubicBezTo>
                <a:cubicBezTo>
                  <a:pt x="5379217" y="1997488"/>
                  <a:pt x="5379805" y="2000190"/>
                  <a:pt x="5379805" y="2002069"/>
                </a:cubicBezTo>
                <a:cubicBezTo>
                  <a:pt x="5379805" y="2006063"/>
                  <a:pt x="5378337" y="2009000"/>
                  <a:pt x="5375400" y="2010880"/>
                </a:cubicBezTo>
                <a:cubicBezTo>
                  <a:pt x="5372463" y="2012759"/>
                  <a:pt x="5368527" y="2013699"/>
                  <a:pt x="5363593" y="2013699"/>
                </a:cubicBezTo>
                <a:cubicBezTo>
                  <a:pt x="5358425" y="2013699"/>
                  <a:pt x="5354489" y="2011996"/>
                  <a:pt x="5351787" y="2008589"/>
                </a:cubicBezTo>
                <a:cubicBezTo>
                  <a:pt x="5349086" y="2005182"/>
                  <a:pt x="5347735" y="2001129"/>
                  <a:pt x="5347735" y="1996430"/>
                </a:cubicBezTo>
                <a:cubicBezTo>
                  <a:pt x="5347735" y="1992436"/>
                  <a:pt x="5348674" y="1989264"/>
                  <a:pt x="5350554" y="1986915"/>
                </a:cubicBezTo>
                <a:cubicBezTo>
                  <a:pt x="5347735" y="1984096"/>
                  <a:pt x="5346325" y="1979866"/>
                  <a:pt x="5346325" y="1974228"/>
                </a:cubicBezTo>
                <a:cubicBezTo>
                  <a:pt x="5346325" y="1968119"/>
                  <a:pt x="5348204" y="1963302"/>
                  <a:pt x="5351963" y="1959778"/>
                </a:cubicBezTo>
                <a:cubicBezTo>
                  <a:pt x="5348909" y="1956724"/>
                  <a:pt x="5347382" y="1952730"/>
                  <a:pt x="5347382" y="1947796"/>
                </a:cubicBezTo>
                <a:cubicBezTo>
                  <a:pt x="5347382" y="1942862"/>
                  <a:pt x="5348791" y="1938163"/>
                  <a:pt x="5351611" y="1933699"/>
                </a:cubicBezTo>
                <a:cubicBezTo>
                  <a:pt x="5350906" y="1931584"/>
                  <a:pt x="5350554" y="1929117"/>
                  <a:pt x="5350554" y="1926298"/>
                </a:cubicBezTo>
                <a:cubicBezTo>
                  <a:pt x="5350554" y="1922774"/>
                  <a:pt x="5350906" y="1919837"/>
                  <a:pt x="5351611" y="1917487"/>
                </a:cubicBezTo>
                <a:cubicBezTo>
                  <a:pt x="5349497" y="1914903"/>
                  <a:pt x="5348439" y="1912083"/>
                  <a:pt x="5348439" y="1909029"/>
                </a:cubicBezTo>
                <a:cubicBezTo>
                  <a:pt x="5348439" y="1906210"/>
                  <a:pt x="5349144" y="1903743"/>
                  <a:pt x="5350554" y="1901628"/>
                </a:cubicBezTo>
                <a:cubicBezTo>
                  <a:pt x="5349614" y="1899983"/>
                  <a:pt x="5349144" y="1898104"/>
                  <a:pt x="5349144" y="1895989"/>
                </a:cubicBezTo>
                <a:cubicBezTo>
                  <a:pt x="5349144" y="1894110"/>
                  <a:pt x="5349497" y="1892347"/>
                  <a:pt x="5350201" y="1890703"/>
                </a:cubicBezTo>
                <a:cubicBezTo>
                  <a:pt x="5347617" y="1887414"/>
                  <a:pt x="5346325" y="1883537"/>
                  <a:pt x="5346325" y="1879073"/>
                </a:cubicBezTo>
                <a:cubicBezTo>
                  <a:pt x="5346325" y="1875549"/>
                  <a:pt x="5347264" y="1872259"/>
                  <a:pt x="5349144" y="1869205"/>
                </a:cubicBezTo>
                <a:cubicBezTo>
                  <a:pt x="5348439" y="1867325"/>
                  <a:pt x="5348087" y="1865446"/>
                  <a:pt x="5348087" y="1863566"/>
                </a:cubicBezTo>
                <a:cubicBezTo>
                  <a:pt x="5348087" y="1862391"/>
                  <a:pt x="5348322" y="1860864"/>
                  <a:pt x="5348791" y="1858985"/>
                </a:cubicBezTo>
                <a:cubicBezTo>
                  <a:pt x="5347147" y="1856635"/>
                  <a:pt x="5346325" y="1853228"/>
                  <a:pt x="5346325" y="1848764"/>
                </a:cubicBezTo>
                <a:cubicBezTo>
                  <a:pt x="5346325" y="1844535"/>
                  <a:pt x="5347147" y="1841246"/>
                  <a:pt x="5348791" y="1838896"/>
                </a:cubicBezTo>
                <a:cubicBezTo>
                  <a:pt x="5347382" y="1836077"/>
                  <a:pt x="5346677" y="1832905"/>
                  <a:pt x="5346677" y="1829381"/>
                </a:cubicBezTo>
                <a:cubicBezTo>
                  <a:pt x="5346677" y="1826092"/>
                  <a:pt x="5347500" y="1823155"/>
                  <a:pt x="5349144" y="1820570"/>
                </a:cubicBezTo>
                <a:cubicBezTo>
                  <a:pt x="5347264" y="1816811"/>
                  <a:pt x="5346325" y="1813287"/>
                  <a:pt x="5346325" y="1809998"/>
                </a:cubicBezTo>
                <a:cubicBezTo>
                  <a:pt x="5346325" y="1806003"/>
                  <a:pt x="5347264" y="1802479"/>
                  <a:pt x="5349144" y="1799425"/>
                </a:cubicBezTo>
                <a:cubicBezTo>
                  <a:pt x="5347500" y="1797545"/>
                  <a:pt x="5346677" y="1794726"/>
                  <a:pt x="5346677" y="1790967"/>
                </a:cubicBezTo>
                <a:cubicBezTo>
                  <a:pt x="5346677" y="1788147"/>
                  <a:pt x="5347147" y="1785093"/>
                  <a:pt x="5348087" y="1781803"/>
                </a:cubicBezTo>
                <a:cubicBezTo>
                  <a:pt x="5347147" y="1778514"/>
                  <a:pt x="5346677" y="1775812"/>
                  <a:pt x="5346677" y="1773698"/>
                </a:cubicBezTo>
                <a:cubicBezTo>
                  <a:pt x="5346677" y="1770878"/>
                  <a:pt x="5347382" y="1768646"/>
                  <a:pt x="5348791" y="1767002"/>
                </a:cubicBezTo>
                <a:cubicBezTo>
                  <a:pt x="5348557" y="1763008"/>
                  <a:pt x="5349731" y="1759718"/>
                  <a:pt x="5352316" y="1757134"/>
                </a:cubicBezTo>
                <a:cubicBezTo>
                  <a:pt x="5354900" y="1754549"/>
                  <a:pt x="5358072" y="1753257"/>
                  <a:pt x="5361831" y="1753257"/>
                </a:cubicBezTo>
                <a:close/>
                <a:moveTo>
                  <a:pt x="4237881" y="1753257"/>
                </a:moveTo>
                <a:cubicBezTo>
                  <a:pt x="4239761" y="1753257"/>
                  <a:pt x="4242110" y="1753844"/>
                  <a:pt x="4244930" y="1755019"/>
                </a:cubicBezTo>
                <a:cubicBezTo>
                  <a:pt x="4247514" y="1756429"/>
                  <a:pt x="4249570" y="1759013"/>
                  <a:pt x="4251097" y="1762773"/>
                </a:cubicBezTo>
                <a:cubicBezTo>
                  <a:pt x="4252625" y="1766532"/>
                  <a:pt x="4253388" y="1770526"/>
                  <a:pt x="4253388" y="1774755"/>
                </a:cubicBezTo>
                <a:cubicBezTo>
                  <a:pt x="4253388" y="1778984"/>
                  <a:pt x="4252566" y="1782743"/>
                  <a:pt x="4250921" y="1786033"/>
                </a:cubicBezTo>
                <a:cubicBezTo>
                  <a:pt x="4252566" y="1789087"/>
                  <a:pt x="4253388" y="1792376"/>
                  <a:pt x="4253388" y="1795901"/>
                </a:cubicBezTo>
                <a:cubicBezTo>
                  <a:pt x="4253388" y="1799895"/>
                  <a:pt x="4252213" y="1804476"/>
                  <a:pt x="4249864" y="1809645"/>
                </a:cubicBezTo>
                <a:cubicBezTo>
                  <a:pt x="4251978" y="1813404"/>
                  <a:pt x="4253036" y="1817398"/>
                  <a:pt x="4253036" y="1821628"/>
                </a:cubicBezTo>
                <a:cubicBezTo>
                  <a:pt x="4253036" y="1824212"/>
                  <a:pt x="4252566" y="1826326"/>
                  <a:pt x="4251626" y="1827971"/>
                </a:cubicBezTo>
                <a:cubicBezTo>
                  <a:pt x="4254210" y="1829851"/>
                  <a:pt x="4255503" y="1832670"/>
                  <a:pt x="4255503" y="1836429"/>
                </a:cubicBezTo>
                <a:cubicBezTo>
                  <a:pt x="4255503" y="1838544"/>
                  <a:pt x="4254798" y="1840893"/>
                  <a:pt x="4253388" y="1843478"/>
                </a:cubicBezTo>
                <a:cubicBezTo>
                  <a:pt x="4254798" y="1843948"/>
                  <a:pt x="4255679" y="1845710"/>
                  <a:pt x="4256031" y="1848764"/>
                </a:cubicBezTo>
                <a:cubicBezTo>
                  <a:pt x="4256384" y="1851819"/>
                  <a:pt x="4256560" y="1853581"/>
                  <a:pt x="4256560" y="1854051"/>
                </a:cubicBezTo>
                <a:cubicBezTo>
                  <a:pt x="4257735" y="1850996"/>
                  <a:pt x="4259849" y="1848588"/>
                  <a:pt x="4262904" y="1846826"/>
                </a:cubicBezTo>
                <a:cubicBezTo>
                  <a:pt x="4265958" y="1845064"/>
                  <a:pt x="4268660" y="1844418"/>
                  <a:pt x="4271009" y="1844888"/>
                </a:cubicBezTo>
                <a:cubicBezTo>
                  <a:pt x="4271949" y="1842068"/>
                  <a:pt x="4273711" y="1839895"/>
                  <a:pt x="4276296" y="1838368"/>
                </a:cubicBezTo>
                <a:cubicBezTo>
                  <a:pt x="4278880" y="1836841"/>
                  <a:pt x="4281582" y="1836077"/>
                  <a:pt x="4284401" y="1836077"/>
                </a:cubicBezTo>
                <a:cubicBezTo>
                  <a:pt x="4285576" y="1836077"/>
                  <a:pt x="4287103" y="1836312"/>
                  <a:pt x="4288983" y="1836782"/>
                </a:cubicBezTo>
                <a:cubicBezTo>
                  <a:pt x="4290863" y="1834902"/>
                  <a:pt x="4293682" y="1833962"/>
                  <a:pt x="4297441" y="1833962"/>
                </a:cubicBezTo>
                <a:cubicBezTo>
                  <a:pt x="4300026" y="1833962"/>
                  <a:pt x="4302140" y="1834432"/>
                  <a:pt x="4303785" y="1835372"/>
                </a:cubicBezTo>
                <a:cubicBezTo>
                  <a:pt x="4304960" y="1834667"/>
                  <a:pt x="4306487" y="1834315"/>
                  <a:pt x="4308366" y="1834315"/>
                </a:cubicBezTo>
                <a:cubicBezTo>
                  <a:pt x="4310716" y="1834315"/>
                  <a:pt x="4313065" y="1834902"/>
                  <a:pt x="4315415" y="1836077"/>
                </a:cubicBezTo>
                <a:cubicBezTo>
                  <a:pt x="4317295" y="1835372"/>
                  <a:pt x="4319057" y="1835020"/>
                  <a:pt x="4320701" y="1835020"/>
                </a:cubicBezTo>
                <a:cubicBezTo>
                  <a:pt x="4323756" y="1835020"/>
                  <a:pt x="4326340" y="1836077"/>
                  <a:pt x="4328455" y="1838191"/>
                </a:cubicBezTo>
                <a:cubicBezTo>
                  <a:pt x="4330569" y="1837722"/>
                  <a:pt x="4333389" y="1838661"/>
                  <a:pt x="4336913" y="1841011"/>
                </a:cubicBezTo>
                <a:cubicBezTo>
                  <a:pt x="4340437" y="1843360"/>
                  <a:pt x="4342317" y="1846062"/>
                  <a:pt x="4342552" y="1849117"/>
                </a:cubicBezTo>
                <a:cubicBezTo>
                  <a:pt x="4346781" y="1852641"/>
                  <a:pt x="4348895" y="1856400"/>
                  <a:pt x="4348895" y="1860394"/>
                </a:cubicBezTo>
                <a:cubicBezTo>
                  <a:pt x="4348895" y="1861804"/>
                  <a:pt x="4348543" y="1863096"/>
                  <a:pt x="4347838" y="1864271"/>
                </a:cubicBezTo>
                <a:cubicBezTo>
                  <a:pt x="4349248" y="1865211"/>
                  <a:pt x="4350422" y="1866738"/>
                  <a:pt x="4351362" y="1868853"/>
                </a:cubicBezTo>
                <a:cubicBezTo>
                  <a:pt x="4352302" y="1870967"/>
                  <a:pt x="4352772" y="1873199"/>
                  <a:pt x="4352772" y="1875549"/>
                </a:cubicBezTo>
                <a:cubicBezTo>
                  <a:pt x="4352772" y="1877193"/>
                  <a:pt x="4352655" y="1878486"/>
                  <a:pt x="4352419" y="1879425"/>
                </a:cubicBezTo>
                <a:cubicBezTo>
                  <a:pt x="4355239" y="1881540"/>
                  <a:pt x="4356648" y="1884829"/>
                  <a:pt x="4356648" y="1889293"/>
                </a:cubicBezTo>
                <a:cubicBezTo>
                  <a:pt x="4356648" y="1892582"/>
                  <a:pt x="4355826" y="1895637"/>
                  <a:pt x="4354181" y="1898456"/>
                </a:cubicBezTo>
                <a:cubicBezTo>
                  <a:pt x="4356296" y="1901746"/>
                  <a:pt x="4357353" y="1904800"/>
                  <a:pt x="4357353" y="1907619"/>
                </a:cubicBezTo>
                <a:cubicBezTo>
                  <a:pt x="4357353" y="1909264"/>
                  <a:pt x="4357001" y="1911026"/>
                  <a:pt x="4356296" y="1912906"/>
                </a:cubicBezTo>
                <a:cubicBezTo>
                  <a:pt x="4357471" y="1915960"/>
                  <a:pt x="4358058" y="1919484"/>
                  <a:pt x="4358058" y="1923478"/>
                </a:cubicBezTo>
                <a:cubicBezTo>
                  <a:pt x="4358058" y="1928177"/>
                  <a:pt x="4357236" y="1932054"/>
                  <a:pt x="4355591" y="1935108"/>
                </a:cubicBezTo>
                <a:cubicBezTo>
                  <a:pt x="4356296" y="1936753"/>
                  <a:pt x="4356648" y="1940277"/>
                  <a:pt x="4356648" y="1945681"/>
                </a:cubicBezTo>
                <a:cubicBezTo>
                  <a:pt x="4356648" y="1952495"/>
                  <a:pt x="4356179" y="1956959"/>
                  <a:pt x="4355239" y="1959073"/>
                </a:cubicBezTo>
                <a:cubicBezTo>
                  <a:pt x="4356884" y="1961423"/>
                  <a:pt x="4357706" y="1965065"/>
                  <a:pt x="4357706" y="1969999"/>
                </a:cubicBezTo>
                <a:cubicBezTo>
                  <a:pt x="4357706" y="1975637"/>
                  <a:pt x="4356648" y="1979749"/>
                  <a:pt x="4354534" y="1982333"/>
                </a:cubicBezTo>
                <a:cubicBezTo>
                  <a:pt x="4355944" y="1984448"/>
                  <a:pt x="4356648" y="1987502"/>
                  <a:pt x="4356648" y="1991496"/>
                </a:cubicBezTo>
                <a:cubicBezTo>
                  <a:pt x="4356648" y="1996195"/>
                  <a:pt x="4355826" y="2000190"/>
                  <a:pt x="4354181" y="2003479"/>
                </a:cubicBezTo>
                <a:cubicBezTo>
                  <a:pt x="4354417" y="2006063"/>
                  <a:pt x="4352948" y="2008295"/>
                  <a:pt x="4349776" y="2010175"/>
                </a:cubicBezTo>
                <a:cubicBezTo>
                  <a:pt x="4346605" y="2012055"/>
                  <a:pt x="4343139" y="2012994"/>
                  <a:pt x="4339380" y="2012994"/>
                </a:cubicBezTo>
                <a:cubicBezTo>
                  <a:pt x="4336090" y="2012994"/>
                  <a:pt x="4333447" y="2012172"/>
                  <a:pt x="4331450" y="2010527"/>
                </a:cubicBezTo>
                <a:cubicBezTo>
                  <a:pt x="4329453" y="2008883"/>
                  <a:pt x="4328572" y="2006533"/>
                  <a:pt x="4328807" y="2003479"/>
                </a:cubicBezTo>
                <a:cubicBezTo>
                  <a:pt x="4326222" y="1999485"/>
                  <a:pt x="4324930" y="1995021"/>
                  <a:pt x="4324930" y="1990087"/>
                </a:cubicBezTo>
                <a:cubicBezTo>
                  <a:pt x="4324930" y="1985858"/>
                  <a:pt x="4325635" y="1981864"/>
                  <a:pt x="4327045" y="1978104"/>
                </a:cubicBezTo>
                <a:cubicBezTo>
                  <a:pt x="4325870" y="1974580"/>
                  <a:pt x="4325283" y="1970351"/>
                  <a:pt x="4325283" y="1965417"/>
                </a:cubicBezTo>
                <a:cubicBezTo>
                  <a:pt x="4325283" y="1960248"/>
                  <a:pt x="4325870" y="1956489"/>
                  <a:pt x="4327045" y="1954139"/>
                </a:cubicBezTo>
                <a:cubicBezTo>
                  <a:pt x="4326105" y="1952730"/>
                  <a:pt x="4325635" y="1950498"/>
                  <a:pt x="4325635" y="1947443"/>
                </a:cubicBezTo>
                <a:cubicBezTo>
                  <a:pt x="4325635" y="1943919"/>
                  <a:pt x="4326222" y="1941217"/>
                  <a:pt x="4327397" y="1939337"/>
                </a:cubicBezTo>
                <a:cubicBezTo>
                  <a:pt x="4325753" y="1936753"/>
                  <a:pt x="4324930" y="1933699"/>
                  <a:pt x="4324930" y="1930175"/>
                </a:cubicBezTo>
                <a:cubicBezTo>
                  <a:pt x="4324930" y="1927590"/>
                  <a:pt x="4325518" y="1925710"/>
                  <a:pt x="4326692" y="1924536"/>
                </a:cubicBezTo>
                <a:cubicBezTo>
                  <a:pt x="4324578" y="1921246"/>
                  <a:pt x="4323521" y="1917722"/>
                  <a:pt x="4323521" y="1913963"/>
                </a:cubicBezTo>
                <a:cubicBezTo>
                  <a:pt x="4323521" y="1911378"/>
                  <a:pt x="4323991" y="1909499"/>
                  <a:pt x="4324930" y="1908324"/>
                </a:cubicBezTo>
                <a:cubicBezTo>
                  <a:pt x="4322346" y="1906445"/>
                  <a:pt x="4321054" y="1903155"/>
                  <a:pt x="4321054" y="1898456"/>
                </a:cubicBezTo>
                <a:cubicBezTo>
                  <a:pt x="4321054" y="1894697"/>
                  <a:pt x="4321876" y="1891995"/>
                  <a:pt x="4323521" y="1890350"/>
                </a:cubicBezTo>
                <a:cubicBezTo>
                  <a:pt x="4319291" y="1886826"/>
                  <a:pt x="4317177" y="1882949"/>
                  <a:pt x="4317177" y="1878720"/>
                </a:cubicBezTo>
                <a:cubicBezTo>
                  <a:pt x="4317177" y="1876371"/>
                  <a:pt x="4317647" y="1874256"/>
                  <a:pt x="4318587" y="1872377"/>
                </a:cubicBezTo>
                <a:cubicBezTo>
                  <a:pt x="4316942" y="1872847"/>
                  <a:pt x="4315062" y="1872318"/>
                  <a:pt x="4312948" y="1870791"/>
                </a:cubicBezTo>
                <a:cubicBezTo>
                  <a:pt x="4310833" y="1869264"/>
                  <a:pt x="4309424" y="1867560"/>
                  <a:pt x="4308719" y="1865681"/>
                </a:cubicBezTo>
                <a:cubicBezTo>
                  <a:pt x="4306369" y="1866855"/>
                  <a:pt x="4303433" y="1867443"/>
                  <a:pt x="4299908" y="1867443"/>
                </a:cubicBezTo>
                <a:cubicBezTo>
                  <a:pt x="4298499" y="1867443"/>
                  <a:pt x="4297559" y="1867325"/>
                  <a:pt x="4297089" y="1867090"/>
                </a:cubicBezTo>
                <a:cubicBezTo>
                  <a:pt x="4296149" y="1868500"/>
                  <a:pt x="4294328" y="1869734"/>
                  <a:pt x="4291626" y="1870791"/>
                </a:cubicBezTo>
                <a:cubicBezTo>
                  <a:pt x="4288924" y="1871848"/>
                  <a:pt x="4286868" y="1872142"/>
                  <a:pt x="4285459" y="1871672"/>
                </a:cubicBezTo>
                <a:cubicBezTo>
                  <a:pt x="4283579" y="1873552"/>
                  <a:pt x="4281230" y="1875431"/>
                  <a:pt x="4278410" y="1877311"/>
                </a:cubicBezTo>
                <a:cubicBezTo>
                  <a:pt x="4275591" y="1879190"/>
                  <a:pt x="4273594" y="1880013"/>
                  <a:pt x="4272419" y="1879778"/>
                </a:cubicBezTo>
                <a:cubicBezTo>
                  <a:pt x="4271949" y="1881892"/>
                  <a:pt x="4270422" y="1884418"/>
                  <a:pt x="4267838" y="1887355"/>
                </a:cubicBezTo>
                <a:cubicBezTo>
                  <a:pt x="4265253" y="1890292"/>
                  <a:pt x="4262786" y="1891760"/>
                  <a:pt x="4260437" y="1891760"/>
                </a:cubicBezTo>
                <a:cubicBezTo>
                  <a:pt x="4260906" y="1893640"/>
                  <a:pt x="4261142" y="1895167"/>
                  <a:pt x="4261142" y="1896342"/>
                </a:cubicBezTo>
                <a:cubicBezTo>
                  <a:pt x="4261142" y="1899396"/>
                  <a:pt x="4260084" y="1903860"/>
                  <a:pt x="4257970" y="1909734"/>
                </a:cubicBezTo>
                <a:cubicBezTo>
                  <a:pt x="4259849" y="1912318"/>
                  <a:pt x="4260789" y="1915020"/>
                  <a:pt x="4260789" y="1917840"/>
                </a:cubicBezTo>
                <a:cubicBezTo>
                  <a:pt x="4260789" y="1920424"/>
                  <a:pt x="4259967" y="1923126"/>
                  <a:pt x="4258322" y="1925945"/>
                </a:cubicBezTo>
                <a:cubicBezTo>
                  <a:pt x="4258792" y="1926885"/>
                  <a:pt x="4259027" y="1928412"/>
                  <a:pt x="4259027" y="1930527"/>
                </a:cubicBezTo>
                <a:cubicBezTo>
                  <a:pt x="4259027" y="1932641"/>
                  <a:pt x="4258557" y="1935108"/>
                  <a:pt x="4257617" y="1937928"/>
                </a:cubicBezTo>
                <a:cubicBezTo>
                  <a:pt x="4258087" y="1939572"/>
                  <a:pt x="4258322" y="1941452"/>
                  <a:pt x="4258322" y="1943567"/>
                </a:cubicBezTo>
                <a:cubicBezTo>
                  <a:pt x="4258322" y="1945916"/>
                  <a:pt x="4257382" y="1948618"/>
                  <a:pt x="4255503" y="1951672"/>
                </a:cubicBezTo>
                <a:cubicBezTo>
                  <a:pt x="4258087" y="1952847"/>
                  <a:pt x="4259379" y="1956254"/>
                  <a:pt x="4259379" y="1961893"/>
                </a:cubicBezTo>
                <a:cubicBezTo>
                  <a:pt x="4259379" y="1964712"/>
                  <a:pt x="4259027" y="1967649"/>
                  <a:pt x="4258322" y="1970703"/>
                </a:cubicBezTo>
                <a:cubicBezTo>
                  <a:pt x="4257617" y="1973758"/>
                  <a:pt x="4256677" y="1976225"/>
                  <a:pt x="4255503" y="1978104"/>
                </a:cubicBezTo>
                <a:cubicBezTo>
                  <a:pt x="4256912" y="1980454"/>
                  <a:pt x="4257617" y="1983156"/>
                  <a:pt x="4257617" y="1986210"/>
                </a:cubicBezTo>
                <a:cubicBezTo>
                  <a:pt x="4257617" y="1989264"/>
                  <a:pt x="4256442" y="1991849"/>
                  <a:pt x="4254093" y="1993963"/>
                </a:cubicBezTo>
                <a:cubicBezTo>
                  <a:pt x="4255268" y="1997488"/>
                  <a:pt x="4255855" y="2000190"/>
                  <a:pt x="4255855" y="2002069"/>
                </a:cubicBezTo>
                <a:cubicBezTo>
                  <a:pt x="4255855" y="2006063"/>
                  <a:pt x="4254387" y="2009000"/>
                  <a:pt x="4251450" y="2010880"/>
                </a:cubicBezTo>
                <a:cubicBezTo>
                  <a:pt x="4248513" y="2012759"/>
                  <a:pt x="4244577" y="2013699"/>
                  <a:pt x="4239643" y="2013699"/>
                </a:cubicBezTo>
                <a:cubicBezTo>
                  <a:pt x="4234475" y="2013699"/>
                  <a:pt x="4230539" y="2011996"/>
                  <a:pt x="4227837" y="2008589"/>
                </a:cubicBezTo>
                <a:cubicBezTo>
                  <a:pt x="4225135" y="2005182"/>
                  <a:pt x="4223785" y="2001129"/>
                  <a:pt x="4223785" y="1996430"/>
                </a:cubicBezTo>
                <a:cubicBezTo>
                  <a:pt x="4223785" y="1992436"/>
                  <a:pt x="4224724" y="1989264"/>
                  <a:pt x="4226604" y="1986915"/>
                </a:cubicBezTo>
                <a:cubicBezTo>
                  <a:pt x="4223785" y="1984096"/>
                  <a:pt x="4222375" y="1979866"/>
                  <a:pt x="4222375" y="1974228"/>
                </a:cubicBezTo>
                <a:cubicBezTo>
                  <a:pt x="4222375" y="1968119"/>
                  <a:pt x="4224254" y="1963302"/>
                  <a:pt x="4228014" y="1959778"/>
                </a:cubicBezTo>
                <a:cubicBezTo>
                  <a:pt x="4224959" y="1956724"/>
                  <a:pt x="4223432" y="1952730"/>
                  <a:pt x="4223432" y="1947796"/>
                </a:cubicBezTo>
                <a:cubicBezTo>
                  <a:pt x="4223432" y="1942862"/>
                  <a:pt x="4224842" y="1938163"/>
                  <a:pt x="4227661" y="1933699"/>
                </a:cubicBezTo>
                <a:cubicBezTo>
                  <a:pt x="4226956" y="1931584"/>
                  <a:pt x="4226604" y="1929117"/>
                  <a:pt x="4226604" y="1926298"/>
                </a:cubicBezTo>
                <a:cubicBezTo>
                  <a:pt x="4226604" y="1922774"/>
                  <a:pt x="4226956" y="1919837"/>
                  <a:pt x="4227661" y="1917487"/>
                </a:cubicBezTo>
                <a:cubicBezTo>
                  <a:pt x="4225547" y="1914903"/>
                  <a:pt x="4224489" y="1912083"/>
                  <a:pt x="4224489" y="1909029"/>
                </a:cubicBezTo>
                <a:cubicBezTo>
                  <a:pt x="4224489" y="1906210"/>
                  <a:pt x="4225194" y="1903743"/>
                  <a:pt x="4226604" y="1901628"/>
                </a:cubicBezTo>
                <a:cubicBezTo>
                  <a:pt x="4225664" y="1899983"/>
                  <a:pt x="4225194" y="1898104"/>
                  <a:pt x="4225194" y="1895989"/>
                </a:cubicBezTo>
                <a:cubicBezTo>
                  <a:pt x="4225194" y="1894110"/>
                  <a:pt x="4225547" y="1892347"/>
                  <a:pt x="4226251" y="1890703"/>
                </a:cubicBezTo>
                <a:cubicBezTo>
                  <a:pt x="4223667" y="1887414"/>
                  <a:pt x="4222375" y="1883537"/>
                  <a:pt x="4222375" y="1879073"/>
                </a:cubicBezTo>
                <a:cubicBezTo>
                  <a:pt x="4222375" y="1875549"/>
                  <a:pt x="4223314" y="1872259"/>
                  <a:pt x="4225194" y="1869205"/>
                </a:cubicBezTo>
                <a:cubicBezTo>
                  <a:pt x="4224489" y="1867325"/>
                  <a:pt x="4224137" y="1865446"/>
                  <a:pt x="4224137" y="1863566"/>
                </a:cubicBezTo>
                <a:cubicBezTo>
                  <a:pt x="4224137" y="1862391"/>
                  <a:pt x="4224372" y="1860864"/>
                  <a:pt x="4224842" y="1858985"/>
                </a:cubicBezTo>
                <a:cubicBezTo>
                  <a:pt x="4223197" y="1856635"/>
                  <a:pt x="4222375" y="1853228"/>
                  <a:pt x="4222375" y="1848764"/>
                </a:cubicBezTo>
                <a:cubicBezTo>
                  <a:pt x="4222375" y="1844535"/>
                  <a:pt x="4223197" y="1841246"/>
                  <a:pt x="4224842" y="1838896"/>
                </a:cubicBezTo>
                <a:cubicBezTo>
                  <a:pt x="4223432" y="1836077"/>
                  <a:pt x="4222727" y="1832905"/>
                  <a:pt x="4222727" y="1829381"/>
                </a:cubicBezTo>
                <a:cubicBezTo>
                  <a:pt x="4222727" y="1826092"/>
                  <a:pt x="4223549" y="1823155"/>
                  <a:pt x="4225194" y="1820570"/>
                </a:cubicBezTo>
                <a:cubicBezTo>
                  <a:pt x="4223314" y="1816811"/>
                  <a:pt x="4222375" y="1813287"/>
                  <a:pt x="4222375" y="1809998"/>
                </a:cubicBezTo>
                <a:cubicBezTo>
                  <a:pt x="4222375" y="1806003"/>
                  <a:pt x="4223314" y="1802479"/>
                  <a:pt x="4225194" y="1799425"/>
                </a:cubicBezTo>
                <a:cubicBezTo>
                  <a:pt x="4223549" y="1797545"/>
                  <a:pt x="4222727" y="1794726"/>
                  <a:pt x="4222727" y="1790967"/>
                </a:cubicBezTo>
                <a:cubicBezTo>
                  <a:pt x="4222727" y="1788147"/>
                  <a:pt x="4223197" y="1785093"/>
                  <a:pt x="4224137" y="1781803"/>
                </a:cubicBezTo>
                <a:cubicBezTo>
                  <a:pt x="4223197" y="1778514"/>
                  <a:pt x="4222727" y="1775812"/>
                  <a:pt x="4222727" y="1773698"/>
                </a:cubicBezTo>
                <a:cubicBezTo>
                  <a:pt x="4222727" y="1770878"/>
                  <a:pt x="4223432" y="1768646"/>
                  <a:pt x="4224842" y="1767002"/>
                </a:cubicBezTo>
                <a:cubicBezTo>
                  <a:pt x="4224607" y="1763008"/>
                  <a:pt x="4225781" y="1759718"/>
                  <a:pt x="4228366" y="1757134"/>
                </a:cubicBezTo>
                <a:cubicBezTo>
                  <a:pt x="4230950" y="1754549"/>
                  <a:pt x="4234122" y="1753257"/>
                  <a:pt x="4237881" y="1753257"/>
                </a:cubicBezTo>
                <a:close/>
                <a:moveTo>
                  <a:pt x="3599707" y="1753257"/>
                </a:moveTo>
                <a:cubicBezTo>
                  <a:pt x="3601586" y="1753257"/>
                  <a:pt x="3603936" y="1753844"/>
                  <a:pt x="3606755" y="1755019"/>
                </a:cubicBezTo>
                <a:cubicBezTo>
                  <a:pt x="3609340" y="1756429"/>
                  <a:pt x="3611396" y="1759013"/>
                  <a:pt x="3612923" y="1762773"/>
                </a:cubicBezTo>
                <a:cubicBezTo>
                  <a:pt x="3614450" y="1766532"/>
                  <a:pt x="3615214" y="1770526"/>
                  <a:pt x="3615214" y="1774755"/>
                </a:cubicBezTo>
                <a:cubicBezTo>
                  <a:pt x="3615214" y="1778984"/>
                  <a:pt x="3614391" y="1782743"/>
                  <a:pt x="3612747" y="1786033"/>
                </a:cubicBezTo>
                <a:cubicBezTo>
                  <a:pt x="3614391" y="1789087"/>
                  <a:pt x="3615214" y="1792376"/>
                  <a:pt x="3615214" y="1795901"/>
                </a:cubicBezTo>
                <a:cubicBezTo>
                  <a:pt x="3615214" y="1799895"/>
                  <a:pt x="3614039" y="1804476"/>
                  <a:pt x="3611689" y="1809645"/>
                </a:cubicBezTo>
                <a:cubicBezTo>
                  <a:pt x="3613805" y="1813404"/>
                  <a:pt x="3614862" y="1817398"/>
                  <a:pt x="3614862" y="1821628"/>
                </a:cubicBezTo>
                <a:cubicBezTo>
                  <a:pt x="3614862" y="1824212"/>
                  <a:pt x="3614391" y="1826326"/>
                  <a:pt x="3613451" y="1827971"/>
                </a:cubicBezTo>
                <a:cubicBezTo>
                  <a:pt x="3616036" y="1829851"/>
                  <a:pt x="3617328" y="1832670"/>
                  <a:pt x="3617328" y="1836429"/>
                </a:cubicBezTo>
                <a:cubicBezTo>
                  <a:pt x="3617328" y="1838544"/>
                  <a:pt x="3616624" y="1840893"/>
                  <a:pt x="3615214" y="1843478"/>
                </a:cubicBezTo>
                <a:cubicBezTo>
                  <a:pt x="3616624" y="1843948"/>
                  <a:pt x="3617504" y="1845710"/>
                  <a:pt x="3617857" y="1848764"/>
                </a:cubicBezTo>
                <a:cubicBezTo>
                  <a:pt x="3618210" y="1851819"/>
                  <a:pt x="3618385" y="1853581"/>
                  <a:pt x="3618385" y="1854051"/>
                </a:cubicBezTo>
                <a:cubicBezTo>
                  <a:pt x="3619561" y="1850996"/>
                  <a:pt x="3621675" y="1848588"/>
                  <a:pt x="3624730" y="1846826"/>
                </a:cubicBezTo>
                <a:cubicBezTo>
                  <a:pt x="3627783" y="1845064"/>
                  <a:pt x="3630485" y="1844418"/>
                  <a:pt x="3632834" y="1844888"/>
                </a:cubicBezTo>
                <a:cubicBezTo>
                  <a:pt x="3633774" y="1842068"/>
                  <a:pt x="3635536" y="1839895"/>
                  <a:pt x="3638121" y="1838368"/>
                </a:cubicBezTo>
                <a:cubicBezTo>
                  <a:pt x="3640705" y="1836841"/>
                  <a:pt x="3643407" y="1836077"/>
                  <a:pt x="3646226" y="1836077"/>
                </a:cubicBezTo>
                <a:cubicBezTo>
                  <a:pt x="3647401" y="1836077"/>
                  <a:pt x="3648928" y="1836312"/>
                  <a:pt x="3650808" y="1836782"/>
                </a:cubicBezTo>
                <a:cubicBezTo>
                  <a:pt x="3652688" y="1834902"/>
                  <a:pt x="3655507" y="1833962"/>
                  <a:pt x="3659266" y="1833962"/>
                </a:cubicBezTo>
                <a:cubicBezTo>
                  <a:pt x="3661851" y="1833962"/>
                  <a:pt x="3663965" y="1834432"/>
                  <a:pt x="3665610" y="1835372"/>
                </a:cubicBezTo>
                <a:cubicBezTo>
                  <a:pt x="3666784" y="1834667"/>
                  <a:pt x="3668312" y="1834315"/>
                  <a:pt x="3670191" y="1834315"/>
                </a:cubicBezTo>
                <a:cubicBezTo>
                  <a:pt x="3672541" y="1834315"/>
                  <a:pt x="3674890" y="1834902"/>
                  <a:pt x="3677240" y="1836077"/>
                </a:cubicBezTo>
                <a:cubicBezTo>
                  <a:pt x="3679119" y="1835372"/>
                  <a:pt x="3680881" y="1835020"/>
                  <a:pt x="3682526" y="1835020"/>
                </a:cubicBezTo>
                <a:cubicBezTo>
                  <a:pt x="3685581" y="1835020"/>
                  <a:pt x="3688165" y="1836077"/>
                  <a:pt x="3690279" y="1838191"/>
                </a:cubicBezTo>
                <a:cubicBezTo>
                  <a:pt x="3692394" y="1837722"/>
                  <a:pt x="3695213" y="1838661"/>
                  <a:pt x="3698738" y="1841011"/>
                </a:cubicBezTo>
                <a:cubicBezTo>
                  <a:pt x="3702262" y="1843360"/>
                  <a:pt x="3704141" y="1846062"/>
                  <a:pt x="3704377" y="1849117"/>
                </a:cubicBezTo>
                <a:cubicBezTo>
                  <a:pt x="3708606" y="1852641"/>
                  <a:pt x="3710720" y="1856400"/>
                  <a:pt x="3710720" y="1860394"/>
                </a:cubicBezTo>
                <a:cubicBezTo>
                  <a:pt x="3710720" y="1861804"/>
                  <a:pt x="3710368" y="1863096"/>
                  <a:pt x="3709663" y="1864271"/>
                </a:cubicBezTo>
                <a:cubicBezTo>
                  <a:pt x="3711073" y="1865211"/>
                  <a:pt x="3712247" y="1866738"/>
                  <a:pt x="3713187" y="1868853"/>
                </a:cubicBezTo>
                <a:cubicBezTo>
                  <a:pt x="3714127" y="1870967"/>
                  <a:pt x="3714597" y="1873199"/>
                  <a:pt x="3714597" y="1875549"/>
                </a:cubicBezTo>
                <a:cubicBezTo>
                  <a:pt x="3714597" y="1877193"/>
                  <a:pt x="3714479" y="1878486"/>
                  <a:pt x="3714244" y="1879425"/>
                </a:cubicBezTo>
                <a:cubicBezTo>
                  <a:pt x="3717064" y="1881540"/>
                  <a:pt x="3718473" y="1884829"/>
                  <a:pt x="3718473" y="1889293"/>
                </a:cubicBezTo>
                <a:cubicBezTo>
                  <a:pt x="3718473" y="1892582"/>
                  <a:pt x="3717651" y="1895637"/>
                  <a:pt x="3716006" y="1898456"/>
                </a:cubicBezTo>
                <a:cubicBezTo>
                  <a:pt x="3718121" y="1901746"/>
                  <a:pt x="3719178" y="1904800"/>
                  <a:pt x="3719178" y="1907619"/>
                </a:cubicBezTo>
                <a:cubicBezTo>
                  <a:pt x="3719178" y="1909264"/>
                  <a:pt x="3718826" y="1911026"/>
                  <a:pt x="3718121" y="1912906"/>
                </a:cubicBezTo>
                <a:cubicBezTo>
                  <a:pt x="3719296" y="1915960"/>
                  <a:pt x="3719883" y="1919484"/>
                  <a:pt x="3719883" y="1923478"/>
                </a:cubicBezTo>
                <a:cubicBezTo>
                  <a:pt x="3719883" y="1928177"/>
                  <a:pt x="3719061" y="1932054"/>
                  <a:pt x="3717416" y="1935108"/>
                </a:cubicBezTo>
                <a:cubicBezTo>
                  <a:pt x="3718121" y="1936753"/>
                  <a:pt x="3718473" y="1940277"/>
                  <a:pt x="3718473" y="1945681"/>
                </a:cubicBezTo>
                <a:cubicBezTo>
                  <a:pt x="3718473" y="1952495"/>
                  <a:pt x="3718004" y="1956959"/>
                  <a:pt x="3717064" y="1959073"/>
                </a:cubicBezTo>
                <a:cubicBezTo>
                  <a:pt x="3718709" y="1961423"/>
                  <a:pt x="3719531" y="1965065"/>
                  <a:pt x="3719531" y="1969999"/>
                </a:cubicBezTo>
                <a:cubicBezTo>
                  <a:pt x="3719531" y="1975637"/>
                  <a:pt x="3718473" y="1979749"/>
                  <a:pt x="3716359" y="1982333"/>
                </a:cubicBezTo>
                <a:cubicBezTo>
                  <a:pt x="3717769" y="1984448"/>
                  <a:pt x="3718473" y="1987502"/>
                  <a:pt x="3718473" y="1991496"/>
                </a:cubicBezTo>
                <a:cubicBezTo>
                  <a:pt x="3718473" y="1996195"/>
                  <a:pt x="3717651" y="2000190"/>
                  <a:pt x="3716006" y="2003479"/>
                </a:cubicBezTo>
                <a:cubicBezTo>
                  <a:pt x="3716242" y="2006063"/>
                  <a:pt x="3714773" y="2008295"/>
                  <a:pt x="3711601" y="2010175"/>
                </a:cubicBezTo>
                <a:cubicBezTo>
                  <a:pt x="3708429" y="2012055"/>
                  <a:pt x="3704964" y="2012994"/>
                  <a:pt x="3701205" y="2012994"/>
                </a:cubicBezTo>
                <a:cubicBezTo>
                  <a:pt x="3697915" y="2012994"/>
                  <a:pt x="3695272" y="2012172"/>
                  <a:pt x="3693275" y="2010527"/>
                </a:cubicBezTo>
                <a:cubicBezTo>
                  <a:pt x="3691278" y="2008883"/>
                  <a:pt x="3690397" y="2006533"/>
                  <a:pt x="3690632" y="2003479"/>
                </a:cubicBezTo>
                <a:cubicBezTo>
                  <a:pt x="3688047" y="1999485"/>
                  <a:pt x="3686755" y="1995021"/>
                  <a:pt x="3686755" y="1990087"/>
                </a:cubicBezTo>
                <a:cubicBezTo>
                  <a:pt x="3686755" y="1985858"/>
                  <a:pt x="3687460" y="1981864"/>
                  <a:pt x="3688870" y="1978104"/>
                </a:cubicBezTo>
                <a:cubicBezTo>
                  <a:pt x="3687695" y="1974580"/>
                  <a:pt x="3687108" y="1970351"/>
                  <a:pt x="3687108" y="1965417"/>
                </a:cubicBezTo>
                <a:cubicBezTo>
                  <a:pt x="3687108" y="1960248"/>
                  <a:pt x="3687695" y="1956489"/>
                  <a:pt x="3688870" y="1954139"/>
                </a:cubicBezTo>
                <a:cubicBezTo>
                  <a:pt x="3687930" y="1952730"/>
                  <a:pt x="3687460" y="1950498"/>
                  <a:pt x="3687460" y="1947443"/>
                </a:cubicBezTo>
                <a:cubicBezTo>
                  <a:pt x="3687460" y="1943919"/>
                  <a:pt x="3688047" y="1941217"/>
                  <a:pt x="3689222" y="1939337"/>
                </a:cubicBezTo>
                <a:cubicBezTo>
                  <a:pt x="3687578" y="1936753"/>
                  <a:pt x="3686755" y="1933699"/>
                  <a:pt x="3686755" y="1930175"/>
                </a:cubicBezTo>
                <a:cubicBezTo>
                  <a:pt x="3686755" y="1927590"/>
                  <a:pt x="3687343" y="1925710"/>
                  <a:pt x="3688517" y="1924536"/>
                </a:cubicBezTo>
                <a:cubicBezTo>
                  <a:pt x="3686403" y="1921246"/>
                  <a:pt x="3685345" y="1917722"/>
                  <a:pt x="3685345" y="1913963"/>
                </a:cubicBezTo>
                <a:cubicBezTo>
                  <a:pt x="3685345" y="1911378"/>
                  <a:pt x="3685815" y="1909499"/>
                  <a:pt x="3686755" y="1908324"/>
                </a:cubicBezTo>
                <a:cubicBezTo>
                  <a:pt x="3684171" y="1906445"/>
                  <a:pt x="3682878" y="1903155"/>
                  <a:pt x="3682878" y="1898456"/>
                </a:cubicBezTo>
                <a:cubicBezTo>
                  <a:pt x="3682878" y="1894697"/>
                  <a:pt x="3683701" y="1891995"/>
                  <a:pt x="3685345" y="1890350"/>
                </a:cubicBezTo>
                <a:cubicBezTo>
                  <a:pt x="3681116" y="1886826"/>
                  <a:pt x="3679002" y="1882949"/>
                  <a:pt x="3679002" y="1878720"/>
                </a:cubicBezTo>
                <a:cubicBezTo>
                  <a:pt x="3679002" y="1876371"/>
                  <a:pt x="3679472" y="1874256"/>
                  <a:pt x="3680411" y="1872377"/>
                </a:cubicBezTo>
                <a:cubicBezTo>
                  <a:pt x="3678767" y="1872847"/>
                  <a:pt x="3676887" y="1872318"/>
                  <a:pt x="3674773" y="1870791"/>
                </a:cubicBezTo>
                <a:cubicBezTo>
                  <a:pt x="3672658" y="1869264"/>
                  <a:pt x="3671249" y="1867560"/>
                  <a:pt x="3670544" y="1865681"/>
                </a:cubicBezTo>
                <a:cubicBezTo>
                  <a:pt x="3668194" y="1866855"/>
                  <a:pt x="3665257" y="1867443"/>
                  <a:pt x="3661733" y="1867443"/>
                </a:cubicBezTo>
                <a:cubicBezTo>
                  <a:pt x="3660323" y="1867443"/>
                  <a:pt x="3659384" y="1867325"/>
                  <a:pt x="3658914" y="1867090"/>
                </a:cubicBezTo>
                <a:cubicBezTo>
                  <a:pt x="3657974" y="1868500"/>
                  <a:pt x="3656153" y="1869734"/>
                  <a:pt x="3653451" y="1870791"/>
                </a:cubicBezTo>
                <a:cubicBezTo>
                  <a:pt x="3650749" y="1871848"/>
                  <a:pt x="3648693" y="1872142"/>
                  <a:pt x="3647284" y="1871672"/>
                </a:cubicBezTo>
                <a:cubicBezTo>
                  <a:pt x="3645404" y="1873552"/>
                  <a:pt x="3643054" y="1875431"/>
                  <a:pt x="3640235" y="1877311"/>
                </a:cubicBezTo>
                <a:cubicBezTo>
                  <a:pt x="3637416" y="1879190"/>
                  <a:pt x="3635419" y="1880013"/>
                  <a:pt x="3634244" y="1879778"/>
                </a:cubicBezTo>
                <a:cubicBezTo>
                  <a:pt x="3633774" y="1881892"/>
                  <a:pt x="3632247" y="1884418"/>
                  <a:pt x="3629663" y="1887355"/>
                </a:cubicBezTo>
                <a:cubicBezTo>
                  <a:pt x="3627079" y="1890292"/>
                  <a:pt x="3624612" y="1891760"/>
                  <a:pt x="3622262" y="1891760"/>
                </a:cubicBezTo>
                <a:cubicBezTo>
                  <a:pt x="3622732" y="1893640"/>
                  <a:pt x="3622967" y="1895167"/>
                  <a:pt x="3622967" y="1896342"/>
                </a:cubicBezTo>
                <a:cubicBezTo>
                  <a:pt x="3622967" y="1899396"/>
                  <a:pt x="3621910" y="1903860"/>
                  <a:pt x="3619795" y="1909734"/>
                </a:cubicBezTo>
                <a:cubicBezTo>
                  <a:pt x="3621675" y="1912318"/>
                  <a:pt x="3622615" y="1915020"/>
                  <a:pt x="3622615" y="1917840"/>
                </a:cubicBezTo>
                <a:cubicBezTo>
                  <a:pt x="3622615" y="1920424"/>
                  <a:pt x="3621792" y="1923126"/>
                  <a:pt x="3620148" y="1925945"/>
                </a:cubicBezTo>
                <a:cubicBezTo>
                  <a:pt x="3620618" y="1926885"/>
                  <a:pt x="3620853" y="1928412"/>
                  <a:pt x="3620853" y="1930527"/>
                </a:cubicBezTo>
                <a:cubicBezTo>
                  <a:pt x="3620853" y="1932641"/>
                  <a:pt x="3620383" y="1935108"/>
                  <a:pt x="3619443" y="1937928"/>
                </a:cubicBezTo>
                <a:cubicBezTo>
                  <a:pt x="3619913" y="1939572"/>
                  <a:pt x="3620148" y="1941452"/>
                  <a:pt x="3620148" y="1943567"/>
                </a:cubicBezTo>
                <a:cubicBezTo>
                  <a:pt x="3620148" y="1945916"/>
                  <a:pt x="3619208" y="1948618"/>
                  <a:pt x="3617328" y="1951672"/>
                </a:cubicBezTo>
                <a:cubicBezTo>
                  <a:pt x="3619913" y="1952847"/>
                  <a:pt x="3621206" y="1956254"/>
                  <a:pt x="3621206" y="1961893"/>
                </a:cubicBezTo>
                <a:cubicBezTo>
                  <a:pt x="3621206" y="1964712"/>
                  <a:pt x="3620853" y="1967649"/>
                  <a:pt x="3620148" y="1970703"/>
                </a:cubicBezTo>
                <a:cubicBezTo>
                  <a:pt x="3619443" y="1973758"/>
                  <a:pt x="3618503" y="1976225"/>
                  <a:pt x="3617328" y="1978104"/>
                </a:cubicBezTo>
                <a:cubicBezTo>
                  <a:pt x="3618738" y="1980454"/>
                  <a:pt x="3619443" y="1983156"/>
                  <a:pt x="3619443" y="1986210"/>
                </a:cubicBezTo>
                <a:cubicBezTo>
                  <a:pt x="3619443" y="1989264"/>
                  <a:pt x="3618268" y="1991849"/>
                  <a:pt x="3615919" y="1993963"/>
                </a:cubicBezTo>
                <a:cubicBezTo>
                  <a:pt x="3617093" y="1997488"/>
                  <a:pt x="3617681" y="2000190"/>
                  <a:pt x="3617681" y="2002069"/>
                </a:cubicBezTo>
                <a:cubicBezTo>
                  <a:pt x="3617681" y="2006063"/>
                  <a:pt x="3616212" y="2009000"/>
                  <a:pt x="3613275" y="2010880"/>
                </a:cubicBezTo>
                <a:cubicBezTo>
                  <a:pt x="3610339" y="2012759"/>
                  <a:pt x="3606403" y="2013699"/>
                  <a:pt x="3601469" y="2013699"/>
                </a:cubicBezTo>
                <a:cubicBezTo>
                  <a:pt x="3596301" y="2013699"/>
                  <a:pt x="3592365" y="2011996"/>
                  <a:pt x="3589663" y="2008589"/>
                </a:cubicBezTo>
                <a:cubicBezTo>
                  <a:pt x="3586961" y="2005182"/>
                  <a:pt x="3585610" y="2001129"/>
                  <a:pt x="3585610" y="1996430"/>
                </a:cubicBezTo>
                <a:cubicBezTo>
                  <a:pt x="3585610" y="1992436"/>
                  <a:pt x="3586550" y="1989264"/>
                  <a:pt x="3588429" y="1986915"/>
                </a:cubicBezTo>
                <a:cubicBezTo>
                  <a:pt x="3585610" y="1984096"/>
                  <a:pt x="3584201" y="1979866"/>
                  <a:pt x="3584201" y="1974228"/>
                </a:cubicBezTo>
                <a:cubicBezTo>
                  <a:pt x="3584201" y="1968119"/>
                  <a:pt x="3586080" y="1963302"/>
                  <a:pt x="3589839" y="1959778"/>
                </a:cubicBezTo>
                <a:cubicBezTo>
                  <a:pt x="3586785" y="1956724"/>
                  <a:pt x="3585258" y="1952730"/>
                  <a:pt x="3585258" y="1947796"/>
                </a:cubicBezTo>
                <a:cubicBezTo>
                  <a:pt x="3585258" y="1942862"/>
                  <a:pt x="3586667" y="1938163"/>
                  <a:pt x="3589487" y="1933699"/>
                </a:cubicBezTo>
                <a:cubicBezTo>
                  <a:pt x="3588782" y="1931584"/>
                  <a:pt x="3588429" y="1929117"/>
                  <a:pt x="3588429" y="1926298"/>
                </a:cubicBezTo>
                <a:cubicBezTo>
                  <a:pt x="3588429" y="1922774"/>
                  <a:pt x="3588782" y="1919837"/>
                  <a:pt x="3589487" y="1917487"/>
                </a:cubicBezTo>
                <a:cubicBezTo>
                  <a:pt x="3587372" y="1914903"/>
                  <a:pt x="3586315" y="1912083"/>
                  <a:pt x="3586315" y="1909029"/>
                </a:cubicBezTo>
                <a:cubicBezTo>
                  <a:pt x="3586315" y="1906210"/>
                  <a:pt x="3587020" y="1903743"/>
                  <a:pt x="3588429" y="1901628"/>
                </a:cubicBezTo>
                <a:cubicBezTo>
                  <a:pt x="3587489" y="1899983"/>
                  <a:pt x="3587020" y="1898104"/>
                  <a:pt x="3587020" y="1895989"/>
                </a:cubicBezTo>
                <a:cubicBezTo>
                  <a:pt x="3587020" y="1894110"/>
                  <a:pt x="3587372" y="1892347"/>
                  <a:pt x="3588077" y="1890703"/>
                </a:cubicBezTo>
                <a:cubicBezTo>
                  <a:pt x="3585492" y="1887414"/>
                  <a:pt x="3584201" y="1883537"/>
                  <a:pt x="3584201" y="1879073"/>
                </a:cubicBezTo>
                <a:cubicBezTo>
                  <a:pt x="3584201" y="1875549"/>
                  <a:pt x="3585140" y="1872259"/>
                  <a:pt x="3587020" y="1869205"/>
                </a:cubicBezTo>
                <a:cubicBezTo>
                  <a:pt x="3586315" y="1867325"/>
                  <a:pt x="3585963" y="1865446"/>
                  <a:pt x="3585963" y="1863566"/>
                </a:cubicBezTo>
                <a:cubicBezTo>
                  <a:pt x="3585963" y="1862391"/>
                  <a:pt x="3586197" y="1860864"/>
                  <a:pt x="3586667" y="1858985"/>
                </a:cubicBezTo>
                <a:cubicBezTo>
                  <a:pt x="3585023" y="1856635"/>
                  <a:pt x="3584201" y="1853228"/>
                  <a:pt x="3584201" y="1848764"/>
                </a:cubicBezTo>
                <a:cubicBezTo>
                  <a:pt x="3584201" y="1844535"/>
                  <a:pt x="3585023" y="1841246"/>
                  <a:pt x="3586667" y="1838896"/>
                </a:cubicBezTo>
                <a:cubicBezTo>
                  <a:pt x="3585258" y="1836077"/>
                  <a:pt x="3584553" y="1832905"/>
                  <a:pt x="3584553" y="1829381"/>
                </a:cubicBezTo>
                <a:cubicBezTo>
                  <a:pt x="3584553" y="1826092"/>
                  <a:pt x="3585375" y="1823155"/>
                  <a:pt x="3587020" y="1820570"/>
                </a:cubicBezTo>
                <a:cubicBezTo>
                  <a:pt x="3585140" y="1816811"/>
                  <a:pt x="3584201" y="1813287"/>
                  <a:pt x="3584201" y="1809998"/>
                </a:cubicBezTo>
                <a:cubicBezTo>
                  <a:pt x="3584201" y="1806003"/>
                  <a:pt x="3585140" y="1802479"/>
                  <a:pt x="3587020" y="1799425"/>
                </a:cubicBezTo>
                <a:cubicBezTo>
                  <a:pt x="3585375" y="1797545"/>
                  <a:pt x="3584553" y="1794726"/>
                  <a:pt x="3584553" y="1790967"/>
                </a:cubicBezTo>
                <a:cubicBezTo>
                  <a:pt x="3584553" y="1788147"/>
                  <a:pt x="3585023" y="1785093"/>
                  <a:pt x="3585963" y="1781803"/>
                </a:cubicBezTo>
                <a:cubicBezTo>
                  <a:pt x="3585023" y="1778514"/>
                  <a:pt x="3584553" y="1775812"/>
                  <a:pt x="3584553" y="1773698"/>
                </a:cubicBezTo>
                <a:cubicBezTo>
                  <a:pt x="3584553" y="1770878"/>
                  <a:pt x="3585258" y="1768646"/>
                  <a:pt x="3586667" y="1767002"/>
                </a:cubicBezTo>
                <a:cubicBezTo>
                  <a:pt x="3586432" y="1763008"/>
                  <a:pt x="3587607" y="1759718"/>
                  <a:pt x="3590192" y="1757134"/>
                </a:cubicBezTo>
                <a:cubicBezTo>
                  <a:pt x="3592776" y="1754549"/>
                  <a:pt x="3595948" y="1753257"/>
                  <a:pt x="3599707" y="1753257"/>
                </a:cubicBezTo>
                <a:close/>
                <a:moveTo>
                  <a:pt x="4543310" y="1752905"/>
                </a:moveTo>
                <a:cubicBezTo>
                  <a:pt x="4545660" y="1752905"/>
                  <a:pt x="4547657" y="1753727"/>
                  <a:pt x="4549301" y="1755372"/>
                </a:cubicBezTo>
                <a:cubicBezTo>
                  <a:pt x="4551886" y="1755137"/>
                  <a:pt x="4554118" y="1756253"/>
                  <a:pt x="4555997" y="1758720"/>
                </a:cubicBezTo>
                <a:cubicBezTo>
                  <a:pt x="4557877" y="1761187"/>
                  <a:pt x="4558817" y="1763830"/>
                  <a:pt x="4558817" y="1766649"/>
                </a:cubicBezTo>
                <a:cubicBezTo>
                  <a:pt x="4560696" y="1766649"/>
                  <a:pt x="4563163" y="1768235"/>
                  <a:pt x="4566218" y="1771407"/>
                </a:cubicBezTo>
                <a:cubicBezTo>
                  <a:pt x="4569272" y="1774579"/>
                  <a:pt x="4570917" y="1777457"/>
                  <a:pt x="4571152" y="1780041"/>
                </a:cubicBezTo>
                <a:cubicBezTo>
                  <a:pt x="4573971" y="1781216"/>
                  <a:pt x="4576321" y="1783389"/>
                  <a:pt x="4578200" y="1786561"/>
                </a:cubicBezTo>
                <a:cubicBezTo>
                  <a:pt x="4580080" y="1789733"/>
                  <a:pt x="4581255" y="1792611"/>
                  <a:pt x="4581724" y="1795196"/>
                </a:cubicBezTo>
                <a:cubicBezTo>
                  <a:pt x="4585953" y="1797780"/>
                  <a:pt x="4588068" y="1800952"/>
                  <a:pt x="4588068" y="1804711"/>
                </a:cubicBezTo>
                <a:cubicBezTo>
                  <a:pt x="4588068" y="1807531"/>
                  <a:pt x="4586306" y="1809998"/>
                  <a:pt x="4582781" y="1812112"/>
                </a:cubicBezTo>
                <a:cubicBezTo>
                  <a:pt x="4581372" y="1812817"/>
                  <a:pt x="4579845" y="1813169"/>
                  <a:pt x="4578200" y="1813169"/>
                </a:cubicBezTo>
                <a:cubicBezTo>
                  <a:pt x="4575381" y="1813169"/>
                  <a:pt x="4572914" y="1812171"/>
                  <a:pt x="4570799" y="1810174"/>
                </a:cubicBezTo>
                <a:cubicBezTo>
                  <a:pt x="4568685" y="1808177"/>
                  <a:pt x="4567392" y="1805886"/>
                  <a:pt x="4566923" y="1803301"/>
                </a:cubicBezTo>
                <a:cubicBezTo>
                  <a:pt x="4564808" y="1802362"/>
                  <a:pt x="4562576" y="1800423"/>
                  <a:pt x="4560226" y="1797486"/>
                </a:cubicBezTo>
                <a:cubicBezTo>
                  <a:pt x="4557877" y="1794550"/>
                  <a:pt x="4556467" y="1792024"/>
                  <a:pt x="4555997" y="1789909"/>
                </a:cubicBezTo>
                <a:cubicBezTo>
                  <a:pt x="4553883" y="1790144"/>
                  <a:pt x="4551298" y="1789087"/>
                  <a:pt x="4548244" y="1786737"/>
                </a:cubicBezTo>
                <a:cubicBezTo>
                  <a:pt x="4545190" y="1784388"/>
                  <a:pt x="4543428" y="1782156"/>
                  <a:pt x="4542957" y="1780041"/>
                </a:cubicBezTo>
                <a:cubicBezTo>
                  <a:pt x="4542253" y="1782626"/>
                  <a:pt x="4540490" y="1785445"/>
                  <a:pt x="4537671" y="1788500"/>
                </a:cubicBezTo>
                <a:cubicBezTo>
                  <a:pt x="4534852" y="1791554"/>
                  <a:pt x="4532502" y="1793199"/>
                  <a:pt x="4530623" y="1793434"/>
                </a:cubicBezTo>
                <a:cubicBezTo>
                  <a:pt x="4529918" y="1795548"/>
                  <a:pt x="4528626" y="1797780"/>
                  <a:pt x="4526746" y="1800130"/>
                </a:cubicBezTo>
                <a:cubicBezTo>
                  <a:pt x="4524866" y="1802479"/>
                  <a:pt x="4522987" y="1803889"/>
                  <a:pt x="4521107" y="1804359"/>
                </a:cubicBezTo>
                <a:cubicBezTo>
                  <a:pt x="4520168" y="1807178"/>
                  <a:pt x="4518582" y="1809704"/>
                  <a:pt x="4516350" y="1811936"/>
                </a:cubicBezTo>
                <a:cubicBezTo>
                  <a:pt x="4514117" y="1814168"/>
                  <a:pt x="4511592" y="1815284"/>
                  <a:pt x="4508772" y="1815284"/>
                </a:cubicBezTo>
                <a:cubicBezTo>
                  <a:pt x="4506893" y="1815284"/>
                  <a:pt x="4504661" y="1814579"/>
                  <a:pt x="4502076" y="1813169"/>
                </a:cubicBezTo>
                <a:cubicBezTo>
                  <a:pt x="4500902" y="1812230"/>
                  <a:pt x="4499903" y="1810937"/>
                  <a:pt x="4499081" y="1809293"/>
                </a:cubicBezTo>
                <a:cubicBezTo>
                  <a:pt x="4498258" y="1807648"/>
                  <a:pt x="4497847" y="1806003"/>
                  <a:pt x="4497847" y="1804359"/>
                </a:cubicBezTo>
                <a:cubicBezTo>
                  <a:pt x="4497847" y="1800600"/>
                  <a:pt x="4499257" y="1797545"/>
                  <a:pt x="4502076" y="1795196"/>
                </a:cubicBezTo>
                <a:cubicBezTo>
                  <a:pt x="4502546" y="1792611"/>
                  <a:pt x="4503603" y="1790086"/>
                  <a:pt x="4505248" y="1787619"/>
                </a:cubicBezTo>
                <a:cubicBezTo>
                  <a:pt x="4506893" y="1785152"/>
                  <a:pt x="4508890" y="1783331"/>
                  <a:pt x="4511239" y="1782156"/>
                </a:cubicBezTo>
                <a:cubicBezTo>
                  <a:pt x="4511474" y="1779807"/>
                  <a:pt x="4512473" y="1777751"/>
                  <a:pt x="4514235" y="1775989"/>
                </a:cubicBezTo>
                <a:cubicBezTo>
                  <a:pt x="4515997" y="1774226"/>
                  <a:pt x="4518170" y="1773110"/>
                  <a:pt x="4520755" y="1772641"/>
                </a:cubicBezTo>
                <a:cubicBezTo>
                  <a:pt x="4521695" y="1769586"/>
                  <a:pt x="4523339" y="1767589"/>
                  <a:pt x="4525689" y="1766649"/>
                </a:cubicBezTo>
                <a:cubicBezTo>
                  <a:pt x="4525924" y="1765475"/>
                  <a:pt x="4526805" y="1764358"/>
                  <a:pt x="4528332" y="1763301"/>
                </a:cubicBezTo>
                <a:cubicBezTo>
                  <a:pt x="4529859" y="1762244"/>
                  <a:pt x="4531328" y="1761480"/>
                  <a:pt x="4532737" y="1761010"/>
                </a:cubicBezTo>
                <a:cubicBezTo>
                  <a:pt x="4533442" y="1758896"/>
                  <a:pt x="4534852" y="1757016"/>
                  <a:pt x="4536966" y="1755372"/>
                </a:cubicBezTo>
                <a:cubicBezTo>
                  <a:pt x="4539081" y="1753727"/>
                  <a:pt x="4541195" y="1752905"/>
                  <a:pt x="4543310" y="1752905"/>
                </a:cubicBezTo>
                <a:close/>
                <a:moveTo>
                  <a:pt x="5603404" y="1748676"/>
                </a:moveTo>
                <a:cubicBezTo>
                  <a:pt x="5605989" y="1748676"/>
                  <a:pt x="5608162" y="1749498"/>
                  <a:pt x="5609924" y="1751143"/>
                </a:cubicBezTo>
                <a:cubicBezTo>
                  <a:pt x="5611686" y="1752787"/>
                  <a:pt x="5612567" y="1755137"/>
                  <a:pt x="5612567" y="1758191"/>
                </a:cubicBezTo>
                <a:lnTo>
                  <a:pt x="5612215" y="1761010"/>
                </a:lnTo>
                <a:cubicBezTo>
                  <a:pt x="5613625" y="1763830"/>
                  <a:pt x="5614330" y="1766884"/>
                  <a:pt x="5614330" y="1770174"/>
                </a:cubicBezTo>
                <a:cubicBezTo>
                  <a:pt x="5614330" y="1774403"/>
                  <a:pt x="5613038" y="1777692"/>
                  <a:pt x="5610453" y="1780041"/>
                </a:cubicBezTo>
                <a:cubicBezTo>
                  <a:pt x="5609278" y="1788735"/>
                  <a:pt x="5604110" y="1794726"/>
                  <a:pt x="5594946" y="1798015"/>
                </a:cubicBezTo>
                <a:cubicBezTo>
                  <a:pt x="5593536" y="1800834"/>
                  <a:pt x="5591539" y="1803008"/>
                  <a:pt x="5588955" y="1804535"/>
                </a:cubicBezTo>
                <a:cubicBezTo>
                  <a:pt x="5586371" y="1806062"/>
                  <a:pt x="5583904" y="1806826"/>
                  <a:pt x="5581554" y="1806826"/>
                </a:cubicBezTo>
                <a:cubicBezTo>
                  <a:pt x="5578735" y="1806826"/>
                  <a:pt x="5576503" y="1805886"/>
                  <a:pt x="5574858" y="1804006"/>
                </a:cubicBezTo>
                <a:cubicBezTo>
                  <a:pt x="5573213" y="1802127"/>
                  <a:pt x="5572626" y="1799425"/>
                  <a:pt x="5573096" y="1795901"/>
                </a:cubicBezTo>
                <a:cubicBezTo>
                  <a:pt x="5572626" y="1794021"/>
                  <a:pt x="5572391" y="1792729"/>
                  <a:pt x="5572391" y="1792024"/>
                </a:cubicBezTo>
                <a:cubicBezTo>
                  <a:pt x="5572391" y="1789909"/>
                  <a:pt x="5573096" y="1787795"/>
                  <a:pt x="5574506" y="1785680"/>
                </a:cubicBezTo>
                <a:cubicBezTo>
                  <a:pt x="5575915" y="1783566"/>
                  <a:pt x="5577677" y="1781921"/>
                  <a:pt x="5579792" y="1780746"/>
                </a:cubicBezTo>
                <a:cubicBezTo>
                  <a:pt x="5580497" y="1776752"/>
                  <a:pt x="5583904" y="1772993"/>
                  <a:pt x="5590012" y="1769469"/>
                </a:cubicBezTo>
                <a:cubicBezTo>
                  <a:pt x="5589073" y="1767354"/>
                  <a:pt x="5588602" y="1765122"/>
                  <a:pt x="5588602" y="1762773"/>
                </a:cubicBezTo>
                <a:cubicBezTo>
                  <a:pt x="5588602" y="1758778"/>
                  <a:pt x="5590188" y="1755430"/>
                  <a:pt x="5593360" y="1752729"/>
                </a:cubicBezTo>
                <a:cubicBezTo>
                  <a:pt x="5596532" y="1750027"/>
                  <a:pt x="5599880" y="1748676"/>
                  <a:pt x="5603404" y="1748676"/>
                </a:cubicBezTo>
                <a:close/>
                <a:moveTo>
                  <a:pt x="377714" y="1745504"/>
                </a:moveTo>
                <a:cubicBezTo>
                  <a:pt x="380064" y="1745504"/>
                  <a:pt x="382061" y="1746326"/>
                  <a:pt x="383705" y="1747971"/>
                </a:cubicBezTo>
                <a:cubicBezTo>
                  <a:pt x="386290" y="1747736"/>
                  <a:pt x="388522" y="1748852"/>
                  <a:pt x="390401" y="1751319"/>
                </a:cubicBezTo>
                <a:cubicBezTo>
                  <a:pt x="392281" y="1753786"/>
                  <a:pt x="393221" y="1756429"/>
                  <a:pt x="393221" y="1759248"/>
                </a:cubicBezTo>
                <a:cubicBezTo>
                  <a:pt x="395100" y="1759248"/>
                  <a:pt x="397567" y="1760834"/>
                  <a:pt x="400622" y="1764006"/>
                </a:cubicBezTo>
                <a:cubicBezTo>
                  <a:pt x="403676" y="1767178"/>
                  <a:pt x="405321" y="1770056"/>
                  <a:pt x="405556" y="1772641"/>
                </a:cubicBezTo>
                <a:cubicBezTo>
                  <a:pt x="408375" y="1773815"/>
                  <a:pt x="410725" y="1775989"/>
                  <a:pt x="412604" y="1779160"/>
                </a:cubicBezTo>
                <a:cubicBezTo>
                  <a:pt x="414484" y="1782332"/>
                  <a:pt x="415659" y="1785210"/>
                  <a:pt x="416129" y="1787795"/>
                </a:cubicBezTo>
                <a:cubicBezTo>
                  <a:pt x="420358" y="1790379"/>
                  <a:pt x="422472" y="1793551"/>
                  <a:pt x="422472" y="1797310"/>
                </a:cubicBezTo>
                <a:cubicBezTo>
                  <a:pt x="422472" y="1800130"/>
                  <a:pt x="420710" y="1802597"/>
                  <a:pt x="417186" y="1804711"/>
                </a:cubicBezTo>
                <a:cubicBezTo>
                  <a:pt x="415776" y="1805416"/>
                  <a:pt x="414249" y="1805768"/>
                  <a:pt x="412604" y="1805768"/>
                </a:cubicBezTo>
                <a:cubicBezTo>
                  <a:pt x="409785" y="1805768"/>
                  <a:pt x="407318" y="1804770"/>
                  <a:pt x="405203" y="1802773"/>
                </a:cubicBezTo>
                <a:cubicBezTo>
                  <a:pt x="403089" y="1800776"/>
                  <a:pt x="401797" y="1798485"/>
                  <a:pt x="401327" y="1795901"/>
                </a:cubicBezTo>
                <a:cubicBezTo>
                  <a:pt x="399212" y="1794961"/>
                  <a:pt x="396980" y="1793022"/>
                  <a:pt x="394631" y="1790086"/>
                </a:cubicBezTo>
                <a:cubicBezTo>
                  <a:pt x="392281" y="1787149"/>
                  <a:pt x="390871" y="1784623"/>
                  <a:pt x="390401" y="1782508"/>
                </a:cubicBezTo>
                <a:cubicBezTo>
                  <a:pt x="388287" y="1782743"/>
                  <a:pt x="385703" y="1781686"/>
                  <a:pt x="382648" y="1779337"/>
                </a:cubicBezTo>
                <a:cubicBezTo>
                  <a:pt x="379594" y="1776987"/>
                  <a:pt x="377832" y="1774755"/>
                  <a:pt x="377362" y="1772641"/>
                </a:cubicBezTo>
                <a:cubicBezTo>
                  <a:pt x="376657" y="1775225"/>
                  <a:pt x="374895" y="1778044"/>
                  <a:pt x="372075" y="1781099"/>
                </a:cubicBezTo>
                <a:cubicBezTo>
                  <a:pt x="369256" y="1784153"/>
                  <a:pt x="366906" y="1785798"/>
                  <a:pt x="365027" y="1786033"/>
                </a:cubicBezTo>
                <a:cubicBezTo>
                  <a:pt x="364322" y="1788147"/>
                  <a:pt x="363030" y="1790379"/>
                  <a:pt x="361150" y="1792729"/>
                </a:cubicBezTo>
                <a:cubicBezTo>
                  <a:pt x="359271" y="1795078"/>
                  <a:pt x="357391" y="1796488"/>
                  <a:pt x="355511" y="1796958"/>
                </a:cubicBezTo>
                <a:cubicBezTo>
                  <a:pt x="354572" y="1799777"/>
                  <a:pt x="352986" y="1802303"/>
                  <a:pt x="350754" y="1804535"/>
                </a:cubicBezTo>
                <a:cubicBezTo>
                  <a:pt x="348522" y="1806767"/>
                  <a:pt x="345996" y="1807883"/>
                  <a:pt x="343176" y="1807883"/>
                </a:cubicBezTo>
                <a:cubicBezTo>
                  <a:pt x="341297" y="1807883"/>
                  <a:pt x="339065" y="1807178"/>
                  <a:pt x="336481" y="1805768"/>
                </a:cubicBezTo>
                <a:cubicBezTo>
                  <a:pt x="335306" y="1804829"/>
                  <a:pt x="334307" y="1803536"/>
                  <a:pt x="333485" y="1801892"/>
                </a:cubicBezTo>
                <a:cubicBezTo>
                  <a:pt x="332662" y="1800247"/>
                  <a:pt x="332251" y="1798602"/>
                  <a:pt x="332251" y="1796958"/>
                </a:cubicBezTo>
                <a:cubicBezTo>
                  <a:pt x="332251" y="1793199"/>
                  <a:pt x="333661" y="1790144"/>
                  <a:pt x="336481" y="1787795"/>
                </a:cubicBezTo>
                <a:cubicBezTo>
                  <a:pt x="336950" y="1785210"/>
                  <a:pt x="338008" y="1782685"/>
                  <a:pt x="339652" y="1780218"/>
                </a:cubicBezTo>
                <a:cubicBezTo>
                  <a:pt x="341297" y="1777751"/>
                  <a:pt x="343294" y="1775930"/>
                  <a:pt x="345644" y="1774755"/>
                </a:cubicBezTo>
                <a:cubicBezTo>
                  <a:pt x="345878" y="1772406"/>
                  <a:pt x="346877" y="1770350"/>
                  <a:pt x="348639" y="1768588"/>
                </a:cubicBezTo>
                <a:cubicBezTo>
                  <a:pt x="350401" y="1766825"/>
                  <a:pt x="352574" y="1765709"/>
                  <a:pt x="355159" y="1765240"/>
                </a:cubicBezTo>
                <a:cubicBezTo>
                  <a:pt x="356099" y="1762185"/>
                  <a:pt x="357744" y="1760188"/>
                  <a:pt x="360093" y="1759248"/>
                </a:cubicBezTo>
                <a:cubicBezTo>
                  <a:pt x="360328" y="1758074"/>
                  <a:pt x="361209" y="1756958"/>
                  <a:pt x="362736" y="1755900"/>
                </a:cubicBezTo>
                <a:cubicBezTo>
                  <a:pt x="364263" y="1754843"/>
                  <a:pt x="365732" y="1754079"/>
                  <a:pt x="367141" y="1753610"/>
                </a:cubicBezTo>
                <a:cubicBezTo>
                  <a:pt x="367846" y="1751495"/>
                  <a:pt x="369256" y="1749615"/>
                  <a:pt x="371371" y="1747971"/>
                </a:cubicBezTo>
                <a:cubicBezTo>
                  <a:pt x="373485" y="1746326"/>
                  <a:pt x="375600" y="1745504"/>
                  <a:pt x="377714" y="1745504"/>
                </a:cubicBezTo>
                <a:close/>
                <a:moveTo>
                  <a:pt x="6565792" y="1741979"/>
                </a:moveTo>
                <a:cubicBezTo>
                  <a:pt x="6568141" y="1741979"/>
                  <a:pt x="6570138" y="1742802"/>
                  <a:pt x="6571782" y="1744446"/>
                </a:cubicBezTo>
                <a:cubicBezTo>
                  <a:pt x="6574367" y="1744212"/>
                  <a:pt x="6576599" y="1745328"/>
                  <a:pt x="6578479" y="1747795"/>
                </a:cubicBezTo>
                <a:cubicBezTo>
                  <a:pt x="6580358" y="1750262"/>
                  <a:pt x="6581298" y="1752905"/>
                  <a:pt x="6581298" y="1755724"/>
                </a:cubicBezTo>
                <a:cubicBezTo>
                  <a:pt x="6583178" y="1755724"/>
                  <a:pt x="6585644" y="1757310"/>
                  <a:pt x="6588699" y="1760482"/>
                </a:cubicBezTo>
                <a:cubicBezTo>
                  <a:pt x="6591753" y="1763654"/>
                  <a:pt x="6593398" y="1766532"/>
                  <a:pt x="6593633" y="1769116"/>
                </a:cubicBezTo>
                <a:cubicBezTo>
                  <a:pt x="6596452" y="1770291"/>
                  <a:pt x="6598802" y="1772464"/>
                  <a:pt x="6600681" y="1775636"/>
                </a:cubicBezTo>
                <a:cubicBezTo>
                  <a:pt x="6602561" y="1778808"/>
                  <a:pt x="6603736" y="1781686"/>
                  <a:pt x="6604205" y="1784270"/>
                </a:cubicBezTo>
                <a:cubicBezTo>
                  <a:pt x="6608435" y="1786855"/>
                  <a:pt x="6610549" y="1790027"/>
                  <a:pt x="6610549" y="1793786"/>
                </a:cubicBezTo>
                <a:cubicBezTo>
                  <a:pt x="6610549" y="1796605"/>
                  <a:pt x="6608787" y="1799072"/>
                  <a:pt x="6605263" y="1801187"/>
                </a:cubicBezTo>
                <a:cubicBezTo>
                  <a:pt x="6603853" y="1801892"/>
                  <a:pt x="6602326" y="1802244"/>
                  <a:pt x="6600681" y="1802244"/>
                </a:cubicBezTo>
                <a:cubicBezTo>
                  <a:pt x="6597862" y="1802244"/>
                  <a:pt x="6595395" y="1801246"/>
                  <a:pt x="6593281" y="1799249"/>
                </a:cubicBezTo>
                <a:cubicBezTo>
                  <a:pt x="6591166" y="1797252"/>
                  <a:pt x="6589874" y="1794961"/>
                  <a:pt x="6589404" y="1792376"/>
                </a:cubicBezTo>
                <a:cubicBezTo>
                  <a:pt x="6587289" y="1791436"/>
                  <a:pt x="6585057" y="1789498"/>
                  <a:pt x="6582708" y="1786561"/>
                </a:cubicBezTo>
                <a:cubicBezTo>
                  <a:pt x="6580358" y="1783624"/>
                  <a:pt x="6578948" y="1781099"/>
                  <a:pt x="6578479" y="1778984"/>
                </a:cubicBezTo>
                <a:cubicBezTo>
                  <a:pt x="6576364" y="1779219"/>
                  <a:pt x="6573779" y="1778162"/>
                  <a:pt x="6570726" y="1775812"/>
                </a:cubicBezTo>
                <a:cubicBezTo>
                  <a:pt x="6567671" y="1773463"/>
                  <a:pt x="6565909" y="1771231"/>
                  <a:pt x="6565439" y="1769116"/>
                </a:cubicBezTo>
                <a:cubicBezTo>
                  <a:pt x="6564734" y="1771701"/>
                  <a:pt x="6562972" y="1774520"/>
                  <a:pt x="6560152" y="1777574"/>
                </a:cubicBezTo>
                <a:cubicBezTo>
                  <a:pt x="6557333" y="1780629"/>
                  <a:pt x="6554983" y="1782273"/>
                  <a:pt x="6553104" y="1782508"/>
                </a:cubicBezTo>
                <a:cubicBezTo>
                  <a:pt x="6552399" y="1784623"/>
                  <a:pt x="6551107" y="1786855"/>
                  <a:pt x="6549227" y="1789204"/>
                </a:cubicBezTo>
                <a:cubicBezTo>
                  <a:pt x="6547348" y="1791554"/>
                  <a:pt x="6545468" y="1792964"/>
                  <a:pt x="6543589" y="1793434"/>
                </a:cubicBezTo>
                <a:cubicBezTo>
                  <a:pt x="6542649" y="1796253"/>
                  <a:pt x="6541063" y="1798779"/>
                  <a:pt x="6538831" y="1801011"/>
                </a:cubicBezTo>
                <a:cubicBezTo>
                  <a:pt x="6536599" y="1803243"/>
                  <a:pt x="6534073" y="1804359"/>
                  <a:pt x="6531254" y="1804359"/>
                </a:cubicBezTo>
                <a:cubicBezTo>
                  <a:pt x="6529374" y="1804359"/>
                  <a:pt x="6527142" y="1803654"/>
                  <a:pt x="6524557" y="1802244"/>
                </a:cubicBezTo>
                <a:cubicBezTo>
                  <a:pt x="6523383" y="1801304"/>
                  <a:pt x="6522384" y="1800012"/>
                  <a:pt x="6521562" y="1798367"/>
                </a:cubicBezTo>
                <a:cubicBezTo>
                  <a:pt x="6520740" y="1796723"/>
                  <a:pt x="6520329" y="1795078"/>
                  <a:pt x="6520329" y="1793434"/>
                </a:cubicBezTo>
                <a:cubicBezTo>
                  <a:pt x="6520329" y="1789674"/>
                  <a:pt x="6521738" y="1786620"/>
                  <a:pt x="6524557" y="1784270"/>
                </a:cubicBezTo>
                <a:cubicBezTo>
                  <a:pt x="6525028" y="1781686"/>
                  <a:pt x="6526085" y="1779160"/>
                  <a:pt x="6527729" y="1776693"/>
                </a:cubicBezTo>
                <a:cubicBezTo>
                  <a:pt x="6529374" y="1774226"/>
                  <a:pt x="6531371" y="1772406"/>
                  <a:pt x="6533721" y="1771231"/>
                </a:cubicBezTo>
                <a:cubicBezTo>
                  <a:pt x="6533956" y="1768881"/>
                  <a:pt x="6534954" y="1766825"/>
                  <a:pt x="6536717" y="1765063"/>
                </a:cubicBezTo>
                <a:cubicBezTo>
                  <a:pt x="6538479" y="1763301"/>
                  <a:pt x="6540652" y="1762185"/>
                  <a:pt x="6543236" y="1761715"/>
                </a:cubicBezTo>
                <a:cubicBezTo>
                  <a:pt x="6544176" y="1758661"/>
                  <a:pt x="6545821" y="1756664"/>
                  <a:pt x="6548170" y="1755724"/>
                </a:cubicBezTo>
                <a:cubicBezTo>
                  <a:pt x="6548405" y="1754549"/>
                  <a:pt x="6549286" y="1753433"/>
                  <a:pt x="6550813" y="1752376"/>
                </a:cubicBezTo>
                <a:cubicBezTo>
                  <a:pt x="6552341" y="1751319"/>
                  <a:pt x="6553809" y="1750555"/>
                  <a:pt x="6555218" y="1750085"/>
                </a:cubicBezTo>
                <a:cubicBezTo>
                  <a:pt x="6555924" y="1747971"/>
                  <a:pt x="6557333" y="1746091"/>
                  <a:pt x="6559448" y="1744446"/>
                </a:cubicBezTo>
                <a:cubicBezTo>
                  <a:pt x="6561562" y="1742802"/>
                  <a:pt x="6563677" y="1741979"/>
                  <a:pt x="6565792" y="1741979"/>
                </a:cubicBezTo>
                <a:close/>
                <a:moveTo>
                  <a:pt x="5080263" y="1735636"/>
                </a:moveTo>
                <a:cubicBezTo>
                  <a:pt x="5083082" y="1735636"/>
                  <a:pt x="5085784" y="1736811"/>
                  <a:pt x="5088368" y="1739160"/>
                </a:cubicBezTo>
                <a:cubicBezTo>
                  <a:pt x="5096122" y="1740100"/>
                  <a:pt x="5099998" y="1743977"/>
                  <a:pt x="5099998" y="1750790"/>
                </a:cubicBezTo>
                <a:lnTo>
                  <a:pt x="5099646" y="1753610"/>
                </a:lnTo>
                <a:cubicBezTo>
                  <a:pt x="5101995" y="1755959"/>
                  <a:pt x="5103758" y="1758485"/>
                  <a:pt x="5104932" y="1761187"/>
                </a:cubicBezTo>
                <a:cubicBezTo>
                  <a:pt x="5106107" y="1763889"/>
                  <a:pt x="5107165" y="1767472"/>
                  <a:pt x="5108104" y="1771936"/>
                </a:cubicBezTo>
                <a:cubicBezTo>
                  <a:pt x="5111394" y="1773110"/>
                  <a:pt x="5114155" y="1775401"/>
                  <a:pt x="5116386" y="1778808"/>
                </a:cubicBezTo>
                <a:cubicBezTo>
                  <a:pt x="5118618" y="1782215"/>
                  <a:pt x="5119734" y="1785680"/>
                  <a:pt x="5119734" y="1789204"/>
                </a:cubicBezTo>
                <a:cubicBezTo>
                  <a:pt x="5119734" y="1793903"/>
                  <a:pt x="5118090" y="1797193"/>
                  <a:pt x="5114800" y="1799072"/>
                </a:cubicBezTo>
                <a:cubicBezTo>
                  <a:pt x="5112921" y="1800247"/>
                  <a:pt x="5110924" y="1800834"/>
                  <a:pt x="5108809" y="1800834"/>
                </a:cubicBezTo>
                <a:cubicBezTo>
                  <a:pt x="5106225" y="1800834"/>
                  <a:pt x="5102936" y="1799425"/>
                  <a:pt x="5098942" y="1796605"/>
                </a:cubicBezTo>
                <a:cubicBezTo>
                  <a:pt x="5094477" y="1795666"/>
                  <a:pt x="5090483" y="1792964"/>
                  <a:pt x="5086959" y="1788500"/>
                </a:cubicBezTo>
                <a:cubicBezTo>
                  <a:pt x="5083670" y="1784270"/>
                  <a:pt x="5082260" y="1779102"/>
                  <a:pt x="5082730" y="1772993"/>
                </a:cubicBezTo>
                <a:cubicBezTo>
                  <a:pt x="5078736" y="1769704"/>
                  <a:pt x="5076269" y="1765475"/>
                  <a:pt x="5075329" y="1760306"/>
                </a:cubicBezTo>
                <a:cubicBezTo>
                  <a:pt x="5070160" y="1758426"/>
                  <a:pt x="5067575" y="1754902"/>
                  <a:pt x="5067575" y="1749733"/>
                </a:cubicBezTo>
                <a:cubicBezTo>
                  <a:pt x="5067575" y="1746209"/>
                  <a:pt x="5068809" y="1742978"/>
                  <a:pt x="5071276" y="1740041"/>
                </a:cubicBezTo>
                <a:cubicBezTo>
                  <a:pt x="5073743" y="1737104"/>
                  <a:pt x="5076739" y="1735636"/>
                  <a:pt x="5080263" y="1735636"/>
                </a:cubicBezTo>
                <a:close/>
                <a:moveTo>
                  <a:pt x="6252143" y="1721539"/>
                </a:moveTo>
                <a:cubicBezTo>
                  <a:pt x="6254727" y="1721539"/>
                  <a:pt x="6256901" y="1722361"/>
                  <a:pt x="6258663" y="1724006"/>
                </a:cubicBezTo>
                <a:cubicBezTo>
                  <a:pt x="6260425" y="1725651"/>
                  <a:pt x="6261305" y="1728000"/>
                  <a:pt x="6261305" y="1731054"/>
                </a:cubicBezTo>
                <a:lnTo>
                  <a:pt x="6260953" y="1733874"/>
                </a:lnTo>
                <a:cubicBezTo>
                  <a:pt x="6262363" y="1736693"/>
                  <a:pt x="6263068" y="1739747"/>
                  <a:pt x="6263068" y="1743037"/>
                </a:cubicBezTo>
                <a:cubicBezTo>
                  <a:pt x="6263068" y="1747266"/>
                  <a:pt x="6261776" y="1750555"/>
                  <a:pt x="6259191" y="1752905"/>
                </a:cubicBezTo>
                <a:cubicBezTo>
                  <a:pt x="6258016" y="1761598"/>
                  <a:pt x="6252847" y="1767589"/>
                  <a:pt x="6243684" y="1770878"/>
                </a:cubicBezTo>
                <a:cubicBezTo>
                  <a:pt x="6242275" y="1773698"/>
                  <a:pt x="6240278" y="1775871"/>
                  <a:pt x="6237693" y="1777398"/>
                </a:cubicBezTo>
                <a:cubicBezTo>
                  <a:pt x="6235109" y="1778925"/>
                  <a:pt x="6232642" y="1779689"/>
                  <a:pt x="6230292" y="1779689"/>
                </a:cubicBezTo>
                <a:cubicBezTo>
                  <a:pt x="6227473" y="1779689"/>
                  <a:pt x="6225241" y="1778749"/>
                  <a:pt x="6223596" y="1776870"/>
                </a:cubicBezTo>
                <a:cubicBezTo>
                  <a:pt x="6221952" y="1774990"/>
                  <a:pt x="6221364" y="1772288"/>
                  <a:pt x="6221834" y="1768764"/>
                </a:cubicBezTo>
                <a:cubicBezTo>
                  <a:pt x="6221364" y="1766884"/>
                  <a:pt x="6221129" y="1765592"/>
                  <a:pt x="6221129" y="1764887"/>
                </a:cubicBezTo>
                <a:cubicBezTo>
                  <a:pt x="6221129" y="1762773"/>
                  <a:pt x="6221834" y="1760658"/>
                  <a:pt x="6223244" y="1758543"/>
                </a:cubicBezTo>
                <a:cubicBezTo>
                  <a:pt x="6224654" y="1756429"/>
                  <a:pt x="6226416" y="1754784"/>
                  <a:pt x="6228530" y="1753610"/>
                </a:cubicBezTo>
                <a:cubicBezTo>
                  <a:pt x="6229235" y="1749615"/>
                  <a:pt x="6232642" y="1745856"/>
                  <a:pt x="6238750" y="1742332"/>
                </a:cubicBezTo>
                <a:cubicBezTo>
                  <a:pt x="6237810" y="1740217"/>
                  <a:pt x="6237341" y="1737985"/>
                  <a:pt x="6237341" y="1735636"/>
                </a:cubicBezTo>
                <a:cubicBezTo>
                  <a:pt x="6237341" y="1731642"/>
                  <a:pt x="6238927" y="1728294"/>
                  <a:pt x="6242099" y="1725592"/>
                </a:cubicBezTo>
                <a:cubicBezTo>
                  <a:pt x="6245270" y="1722890"/>
                  <a:pt x="6248618" y="1721539"/>
                  <a:pt x="6252143" y="1721539"/>
                </a:cubicBezTo>
                <a:close/>
                <a:moveTo>
                  <a:pt x="404146" y="1689821"/>
                </a:moveTo>
                <a:cubicBezTo>
                  <a:pt x="406965" y="1689821"/>
                  <a:pt x="409667" y="1690995"/>
                  <a:pt x="412252" y="1693345"/>
                </a:cubicBezTo>
                <a:cubicBezTo>
                  <a:pt x="420005" y="1694285"/>
                  <a:pt x="423882" y="1698161"/>
                  <a:pt x="423882" y="1704975"/>
                </a:cubicBezTo>
                <a:lnTo>
                  <a:pt x="423529" y="1707794"/>
                </a:lnTo>
                <a:cubicBezTo>
                  <a:pt x="425879" y="1710144"/>
                  <a:pt x="427641" y="1712669"/>
                  <a:pt x="428816" y="1715371"/>
                </a:cubicBezTo>
                <a:cubicBezTo>
                  <a:pt x="429991" y="1718073"/>
                  <a:pt x="431048" y="1721656"/>
                  <a:pt x="431988" y="1726120"/>
                </a:cubicBezTo>
                <a:cubicBezTo>
                  <a:pt x="435277" y="1727295"/>
                  <a:pt x="438038" y="1729586"/>
                  <a:pt x="440270" y="1732993"/>
                </a:cubicBezTo>
                <a:cubicBezTo>
                  <a:pt x="442502" y="1736399"/>
                  <a:pt x="443618" y="1739865"/>
                  <a:pt x="443618" y="1743389"/>
                </a:cubicBezTo>
                <a:cubicBezTo>
                  <a:pt x="443618" y="1748088"/>
                  <a:pt x="441973" y="1751378"/>
                  <a:pt x="438684" y="1753257"/>
                </a:cubicBezTo>
                <a:cubicBezTo>
                  <a:pt x="436804" y="1754432"/>
                  <a:pt x="434807" y="1755019"/>
                  <a:pt x="432693" y="1755019"/>
                </a:cubicBezTo>
                <a:cubicBezTo>
                  <a:pt x="430108" y="1755019"/>
                  <a:pt x="426819" y="1753610"/>
                  <a:pt x="422825" y="1750790"/>
                </a:cubicBezTo>
                <a:cubicBezTo>
                  <a:pt x="418360" y="1749850"/>
                  <a:pt x="414366" y="1747148"/>
                  <a:pt x="410842" y="1742684"/>
                </a:cubicBezTo>
                <a:cubicBezTo>
                  <a:pt x="407553" y="1738455"/>
                  <a:pt x="406143" y="1733286"/>
                  <a:pt x="406613" y="1727178"/>
                </a:cubicBezTo>
                <a:cubicBezTo>
                  <a:pt x="402619" y="1723888"/>
                  <a:pt x="400152" y="1719659"/>
                  <a:pt x="399212" y="1714490"/>
                </a:cubicBezTo>
                <a:cubicBezTo>
                  <a:pt x="394043" y="1712611"/>
                  <a:pt x="391459" y="1709087"/>
                  <a:pt x="391459" y="1703918"/>
                </a:cubicBezTo>
                <a:cubicBezTo>
                  <a:pt x="391459" y="1700393"/>
                  <a:pt x="392692" y="1697163"/>
                  <a:pt x="395159" y="1694226"/>
                </a:cubicBezTo>
                <a:cubicBezTo>
                  <a:pt x="397626" y="1691289"/>
                  <a:pt x="400622" y="1689821"/>
                  <a:pt x="404146" y="1689821"/>
                </a:cubicBezTo>
                <a:close/>
                <a:moveTo>
                  <a:pt x="3093407" y="1609744"/>
                </a:moveTo>
                <a:cubicBezTo>
                  <a:pt x="3096462" y="1609744"/>
                  <a:pt x="3098576" y="1610214"/>
                  <a:pt x="3099750" y="1611154"/>
                </a:cubicBezTo>
                <a:cubicBezTo>
                  <a:pt x="3104919" y="1613503"/>
                  <a:pt x="3107503" y="1617497"/>
                  <a:pt x="3107503" y="1623136"/>
                </a:cubicBezTo>
                <a:cubicBezTo>
                  <a:pt x="3107503" y="1625721"/>
                  <a:pt x="3106741" y="1628188"/>
                  <a:pt x="3105213" y="1630537"/>
                </a:cubicBezTo>
                <a:cubicBezTo>
                  <a:pt x="3103685" y="1632887"/>
                  <a:pt x="3101630" y="1634649"/>
                  <a:pt x="3099045" y="1635823"/>
                </a:cubicBezTo>
                <a:cubicBezTo>
                  <a:pt x="3096462" y="1638408"/>
                  <a:pt x="3093407" y="1639700"/>
                  <a:pt x="3089883" y="1639700"/>
                </a:cubicBezTo>
                <a:cubicBezTo>
                  <a:pt x="3088473" y="1639700"/>
                  <a:pt x="3086593" y="1639230"/>
                  <a:pt x="3084243" y="1638290"/>
                </a:cubicBezTo>
                <a:cubicBezTo>
                  <a:pt x="3080484" y="1638055"/>
                  <a:pt x="3077665" y="1636704"/>
                  <a:pt x="3075786" y="1634237"/>
                </a:cubicBezTo>
                <a:cubicBezTo>
                  <a:pt x="3073906" y="1631770"/>
                  <a:pt x="3072966" y="1628775"/>
                  <a:pt x="3072966" y="1625251"/>
                </a:cubicBezTo>
                <a:cubicBezTo>
                  <a:pt x="3072966" y="1621961"/>
                  <a:pt x="3073906" y="1619083"/>
                  <a:pt x="3075786" y="1616616"/>
                </a:cubicBezTo>
                <a:cubicBezTo>
                  <a:pt x="3077665" y="1614149"/>
                  <a:pt x="3080368" y="1612798"/>
                  <a:pt x="3083891" y="1612563"/>
                </a:cubicBezTo>
                <a:cubicBezTo>
                  <a:pt x="3086006" y="1610684"/>
                  <a:pt x="3089178" y="1609744"/>
                  <a:pt x="3093407" y="1609744"/>
                </a:cubicBezTo>
                <a:close/>
                <a:moveTo>
                  <a:pt x="2240738" y="1607629"/>
                </a:moveTo>
                <a:cubicBezTo>
                  <a:pt x="2243793" y="1607629"/>
                  <a:pt x="2245907" y="1608099"/>
                  <a:pt x="2247082" y="1609039"/>
                </a:cubicBezTo>
                <a:cubicBezTo>
                  <a:pt x="2252251" y="1611389"/>
                  <a:pt x="2254836" y="1615383"/>
                  <a:pt x="2254836" y="1621022"/>
                </a:cubicBezTo>
                <a:cubicBezTo>
                  <a:pt x="2254836" y="1623606"/>
                  <a:pt x="2254072" y="1626073"/>
                  <a:pt x="2252545" y="1628422"/>
                </a:cubicBezTo>
                <a:cubicBezTo>
                  <a:pt x="2251017" y="1630772"/>
                  <a:pt x="2248962" y="1632534"/>
                  <a:pt x="2246378" y="1633709"/>
                </a:cubicBezTo>
                <a:cubicBezTo>
                  <a:pt x="2243793" y="1636293"/>
                  <a:pt x="2240738" y="1637586"/>
                  <a:pt x="2237214" y="1637586"/>
                </a:cubicBezTo>
                <a:cubicBezTo>
                  <a:pt x="2235804" y="1637586"/>
                  <a:pt x="2233925" y="1637116"/>
                  <a:pt x="2231575" y="1636176"/>
                </a:cubicBezTo>
                <a:cubicBezTo>
                  <a:pt x="2227816" y="1635941"/>
                  <a:pt x="2224997" y="1634590"/>
                  <a:pt x="2223117" y="1632123"/>
                </a:cubicBezTo>
                <a:cubicBezTo>
                  <a:pt x="2221238" y="1629656"/>
                  <a:pt x="2220298" y="1626660"/>
                  <a:pt x="2220298" y="1623136"/>
                </a:cubicBezTo>
                <a:cubicBezTo>
                  <a:pt x="2220298" y="1619847"/>
                  <a:pt x="2221238" y="1616969"/>
                  <a:pt x="2223117" y="1614502"/>
                </a:cubicBezTo>
                <a:cubicBezTo>
                  <a:pt x="2224997" y="1612035"/>
                  <a:pt x="2227698" y="1610684"/>
                  <a:pt x="2231223" y="1610449"/>
                </a:cubicBezTo>
                <a:cubicBezTo>
                  <a:pt x="2233338" y="1608569"/>
                  <a:pt x="2236509" y="1607629"/>
                  <a:pt x="2240738" y="1607629"/>
                </a:cubicBezTo>
                <a:close/>
                <a:moveTo>
                  <a:pt x="7637220" y="1546660"/>
                </a:moveTo>
                <a:cubicBezTo>
                  <a:pt x="7639805" y="1546660"/>
                  <a:pt x="7642037" y="1547306"/>
                  <a:pt x="7643916" y="1548598"/>
                </a:cubicBezTo>
                <a:cubicBezTo>
                  <a:pt x="7645796" y="1549890"/>
                  <a:pt x="7646971" y="1551829"/>
                  <a:pt x="7647441" y="1554413"/>
                </a:cubicBezTo>
                <a:cubicBezTo>
                  <a:pt x="7649085" y="1556998"/>
                  <a:pt x="7649908" y="1560405"/>
                  <a:pt x="7649908" y="1564634"/>
                </a:cubicBezTo>
                <a:cubicBezTo>
                  <a:pt x="7649908" y="1570272"/>
                  <a:pt x="7648968" y="1574032"/>
                  <a:pt x="7647088" y="1575911"/>
                </a:cubicBezTo>
                <a:cubicBezTo>
                  <a:pt x="7647794" y="1576146"/>
                  <a:pt x="7648146" y="1577321"/>
                  <a:pt x="7648146" y="1579435"/>
                </a:cubicBezTo>
                <a:cubicBezTo>
                  <a:pt x="7648146" y="1583664"/>
                  <a:pt x="7646912" y="1588775"/>
                  <a:pt x="7644445" y="1594766"/>
                </a:cubicBezTo>
                <a:cubicBezTo>
                  <a:pt x="7641978" y="1600757"/>
                  <a:pt x="7639453" y="1603870"/>
                  <a:pt x="7636868" y="1604105"/>
                </a:cubicBezTo>
                <a:cubicBezTo>
                  <a:pt x="7636163" y="1608569"/>
                  <a:pt x="7635047" y="1611976"/>
                  <a:pt x="7633520" y="1614325"/>
                </a:cubicBezTo>
                <a:cubicBezTo>
                  <a:pt x="7631993" y="1616675"/>
                  <a:pt x="7629585" y="1618437"/>
                  <a:pt x="7626295" y="1619612"/>
                </a:cubicBezTo>
                <a:cubicBezTo>
                  <a:pt x="7621127" y="1625251"/>
                  <a:pt x="7615958" y="1628070"/>
                  <a:pt x="7610789" y="1628070"/>
                </a:cubicBezTo>
                <a:cubicBezTo>
                  <a:pt x="7606559" y="1628070"/>
                  <a:pt x="7603153" y="1625955"/>
                  <a:pt x="7600569" y="1621726"/>
                </a:cubicBezTo>
                <a:cubicBezTo>
                  <a:pt x="7599628" y="1619847"/>
                  <a:pt x="7599159" y="1618085"/>
                  <a:pt x="7599159" y="1616440"/>
                </a:cubicBezTo>
                <a:cubicBezTo>
                  <a:pt x="7599159" y="1612916"/>
                  <a:pt x="7600392" y="1609626"/>
                  <a:pt x="7602859" y="1606572"/>
                </a:cubicBezTo>
                <a:cubicBezTo>
                  <a:pt x="7605326" y="1603518"/>
                  <a:pt x="7608791" y="1601521"/>
                  <a:pt x="7613256" y="1600581"/>
                </a:cubicBezTo>
                <a:cubicBezTo>
                  <a:pt x="7613021" y="1600111"/>
                  <a:pt x="7612903" y="1599171"/>
                  <a:pt x="7612903" y="1597762"/>
                </a:cubicBezTo>
                <a:cubicBezTo>
                  <a:pt x="7612903" y="1594942"/>
                  <a:pt x="7613549" y="1592181"/>
                  <a:pt x="7614841" y="1589479"/>
                </a:cubicBezTo>
                <a:cubicBezTo>
                  <a:pt x="7616134" y="1586778"/>
                  <a:pt x="7617720" y="1585309"/>
                  <a:pt x="7619599" y="1585074"/>
                </a:cubicBezTo>
                <a:cubicBezTo>
                  <a:pt x="7618424" y="1584369"/>
                  <a:pt x="7617837" y="1582490"/>
                  <a:pt x="7617837" y="1579435"/>
                </a:cubicBezTo>
                <a:cubicBezTo>
                  <a:pt x="7617837" y="1576381"/>
                  <a:pt x="7618424" y="1572857"/>
                  <a:pt x="7619599" y="1568863"/>
                </a:cubicBezTo>
                <a:cubicBezTo>
                  <a:pt x="7620774" y="1564868"/>
                  <a:pt x="7621949" y="1561932"/>
                  <a:pt x="7623124" y="1560052"/>
                </a:cubicBezTo>
                <a:cubicBezTo>
                  <a:pt x="7622654" y="1556293"/>
                  <a:pt x="7623946" y="1553121"/>
                  <a:pt x="7627000" y="1550536"/>
                </a:cubicBezTo>
                <a:cubicBezTo>
                  <a:pt x="7630055" y="1547952"/>
                  <a:pt x="7633461" y="1546660"/>
                  <a:pt x="7637220" y="1546660"/>
                </a:cubicBezTo>
                <a:close/>
                <a:moveTo>
                  <a:pt x="6391160" y="1488157"/>
                </a:moveTo>
                <a:cubicBezTo>
                  <a:pt x="6389045" y="1490272"/>
                  <a:pt x="6386108" y="1491329"/>
                  <a:pt x="6382349" y="1491329"/>
                </a:cubicBezTo>
                <a:cubicBezTo>
                  <a:pt x="6380000" y="1491329"/>
                  <a:pt x="6377650" y="1490742"/>
                  <a:pt x="6375301" y="1489567"/>
                </a:cubicBezTo>
                <a:cubicBezTo>
                  <a:pt x="6372717" y="1492151"/>
                  <a:pt x="6369545" y="1493444"/>
                  <a:pt x="6365785" y="1493444"/>
                </a:cubicBezTo>
                <a:cubicBezTo>
                  <a:pt x="6364611" y="1493444"/>
                  <a:pt x="6362849" y="1492974"/>
                  <a:pt x="6360499" y="1492034"/>
                </a:cubicBezTo>
                <a:cubicBezTo>
                  <a:pt x="6356975" y="1495558"/>
                  <a:pt x="6353803" y="1496616"/>
                  <a:pt x="6350984" y="1495206"/>
                </a:cubicBezTo>
                <a:cubicBezTo>
                  <a:pt x="6349574" y="1498495"/>
                  <a:pt x="6347753" y="1500727"/>
                  <a:pt x="6345521" y="1501902"/>
                </a:cubicBezTo>
                <a:cubicBezTo>
                  <a:pt x="6343289" y="1503077"/>
                  <a:pt x="6340176" y="1503664"/>
                  <a:pt x="6336182" y="1503664"/>
                </a:cubicBezTo>
                <a:cubicBezTo>
                  <a:pt x="6335242" y="1506249"/>
                  <a:pt x="6333656" y="1508363"/>
                  <a:pt x="6331424" y="1510008"/>
                </a:cubicBezTo>
                <a:cubicBezTo>
                  <a:pt x="6329192" y="1511652"/>
                  <a:pt x="6326901" y="1512240"/>
                  <a:pt x="6324552" y="1511770"/>
                </a:cubicBezTo>
                <a:cubicBezTo>
                  <a:pt x="6325727" y="1513414"/>
                  <a:pt x="6326314" y="1515294"/>
                  <a:pt x="6326314" y="1517409"/>
                </a:cubicBezTo>
                <a:cubicBezTo>
                  <a:pt x="6326314" y="1520933"/>
                  <a:pt x="6325257" y="1524105"/>
                  <a:pt x="6323142" y="1526924"/>
                </a:cubicBezTo>
                <a:cubicBezTo>
                  <a:pt x="6325961" y="1529743"/>
                  <a:pt x="6327371" y="1532445"/>
                  <a:pt x="6327371" y="1535030"/>
                </a:cubicBezTo>
                <a:cubicBezTo>
                  <a:pt x="6327371" y="1536909"/>
                  <a:pt x="6326901" y="1539259"/>
                  <a:pt x="6325961" y="1542078"/>
                </a:cubicBezTo>
                <a:cubicBezTo>
                  <a:pt x="6326901" y="1542078"/>
                  <a:pt x="6328252" y="1542607"/>
                  <a:pt x="6330014" y="1543664"/>
                </a:cubicBezTo>
                <a:cubicBezTo>
                  <a:pt x="6331776" y="1544722"/>
                  <a:pt x="6332775" y="1545838"/>
                  <a:pt x="6333010" y="1547012"/>
                </a:cubicBezTo>
                <a:cubicBezTo>
                  <a:pt x="6334889" y="1546307"/>
                  <a:pt x="6337239" y="1545955"/>
                  <a:pt x="6340058" y="1545955"/>
                </a:cubicBezTo>
                <a:cubicBezTo>
                  <a:pt x="6345227" y="1545955"/>
                  <a:pt x="6348634" y="1547130"/>
                  <a:pt x="6350279" y="1549479"/>
                </a:cubicBezTo>
                <a:cubicBezTo>
                  <a:pt x="6352863" y="1548540"/>
                  <a:pt x="6355565" y="1548069"/>
                  <a:pt x="6358384" y="1548069"/>
                </a:cubicBezTo>
                <a:cubicBezTo>
                  <a:pt x="6362849" y="1548069"/>
                  <a:pt x="6366373" y="1549362"/>
                  <a:pt x="6368957" y="1551946"/>
                </a:cubicBezTo>
                <a:cubicBezTo>
                  <a:pt x="6370837" y="1550067"/>
                  <a:pt x="6373950" y="1548540"/>
                  <a:pt x="6378297" y="1547365"/>
                </a:cubicBezTo>
                <a:cubicBezTo>
                  <a:pt x="6382643" y="1546190"/>
                  <a:pt x="6386579" y="1545603"/>
                  <a:pt x="6390103" y="1545603"/>
                </a:cubicBezTo>
                <a:cubicBezTo>
                  <a:pt x="6392217" y="1541374"/>
                  <a:pt x="6395976" y="1538907"/>
                  <a:pt x="6401380" y="1538202"/>
                </a:cubicBezTo>
                <a:cubicBezTo>
                  <a:pt x="6401850" y="1536557"/>
                  <a:pt x="6403142" y="1534442"/>
                  <a:pt x="6405257" y="1531858"/>
                </a:cubicBezTo>
                <a:cubicBezTo>
                  <a:pt x="6404317" y="1530448"/>
                  <a:pt x="6403495" y="1528569"/>
                  <a:pt x="6402790" y="1526219"/>
                </a:cubicBezTo>
                <a:cubicBezTo>
                  <a:pt x="6402085" y="1523870"/>
                  <a:pt x="6401733" y="1521520"/>
                  <a:pt x="6401733" y="1519171"/>
                </a:cubicBezTo>
                <a:cubicBezTo>
                  <a:pt x="6401733" y="1514237"/>
                  <a:pt x="6402907" y="1510595"/>
                  <a:pt x="6405257" y="1508245"/>
                </a:cubicBezTo>
                <a:cubicBezTo>
                  <a:pt x="6402672" y="1504956"/>
                  <a:pt x="6401380" y="1501080"/>
                  <a:pt x="6401380" y="1496616"/>
                </a:cubicBezTo>
                <a:cubicBezTo>
                  <a:pt x="6401380" y="1493561"/>
                  <a:pt x="6401850" y="1490977"/>
                  <a:pt x="6402790" y="1488862"/>
                </a:cubicBezTo>
                <a:cubicBezTo>
                  <a:pt x="6400910" y="1490037"/>
                  <a:pt x="6398796" y="1490624"/>
                  <a:pt x="6396447" y="1490624"/>
                </a:cubicBezTo>
                <a:cubicBezTo>
                  <a:pt x="6394332" y="1490624"/>
                  <a:pt x="6392570" y="1489802"/>
                  <a:pt x="6391160" y="1488157"/>
                </a:cubicBezTo>
                <a:close/>
                <a:moveTo>
                  <a:pt x="5895860" y="1488157"/>
                </a:moveTo>
                <a:cubicBezTo>
                  <a:pt x="5893745" y="1490272"/>
                  <a:pt x="5890808" y="1491329"/>
                  <a:pt x="5887049" y="1491329"/>
                </a:cubicBezTo>
                <a:cubicBezTo>
                  <a:pt x="5884700" y="1491329"/>
                  <a:pt x="5882350" y="1490742"/>
                  <a:pt x="5880001" y="1489567"/>
                </a:cubicBezTo>
                <a:cubicBezTo>
                  <a:pt x="5877417" y="1492151"/>
                  <a:pt x="5874245" y="1493444"/>
                  <a:pt x="5870485" y="1493444"/>
                </a:cubicBezTo>
                <a:cubicBezTo>
                  <a:pt x="5869311" y="1493444"/>
                  <a:pt x="5867549" y="1492974"/>
                  <a:pt x="5865199" y="1492034"/>
                </a:cubicBezTo>
                <a:cubicBezTo>
                  <a:pt x="5861675" y="1495558"/>
                  <a:pt x="5858503" y="1496616"/>
                  <a:pt x="5855684" y="1495206"/>
                </a:cubicBezTo>
                <a:cubicBezTo>
                  <a:pt x="5854274" y="1498495"/>
                  <a:pt x="5852453" y="1500727"/>
                  <a:pt x="5850221" y="1501902"/>
                </a:cubicBezTo>
                <a:cubicBezTo>
                  <a:pt x="5847989" y="1503077"/>
                  <a:pt x="5844876" y="1503664"/>
                  <a:pt x="5840882" y="1503664"/>
                </a:cubicBezTo>
                <a:cubicBezTo>
                  <a:pt x="5839942" y="1506249"/>
                  <a:pt x="5838356" y="1508363"/>
                  <a:pt x="5836124" y="1510008"/>
                </a:cubicBezTo>
                <a:cubicBezTo>
                  <a:pt x="5833892" y="1511652"/>
                  <a:pt x="5831601" y="1512240"/>
                  <a:pt x="5829252" y="1511770"/>
                </a:cubicBezTo>
                <a:cubicBezTo>
                  <a:pt x="5830427" y="1513414"/>
                  <a:pt x="5831014" y="1515294"/>
                  <a:pt x="5831014" y="1517409"/>
                </a:cubicBezTo>
                <a:cubicBezTo>
                  <a:pt x="5831014" y="1520933"/>
                  <a:pt x="5829957" y="1524105"/>
                  <a:pt x="5827842" y="1526924"/>
                </a:cubicBezTo>
                <a:cubicBezTo>
                  <a:pt x="5830661" y="1529743"/>
                  <a:pt x="5832071" y="1532445"/>
                  <a:pt x="5832071" y="1535030"/>
                </a:cubicBezTo>
                <a:cubicBezTo>
                  <a:pt x="5832071" y="1536909"/>
                  <a:pt x="5831601" y="1539259"/>
                  <a:pt x="5830661" y="1542078"/>
                </a:cubicBezTo>
                <a:cubicBezTo>
                  <a:pt x="5831601" y="1542078"/>
                  <a:pt x="5832952" y="1542607"/>
                  <a:pt x="5834714" y="1543664"/>
                </a:cubicBezTo>
                <a:cubicBezTo>
                  <a:pt x="5836476" y="1544722"/>
                  <a:pt x="5837475" y="1545838"/>
                  <a:pt x="5837710" y="1547012"/>
                </a:cubicBezTo>
                <a:cubicBezTo>
                  <a:pt x="5839589" y="1546307"/>
                  <a:pt x="5841939" y="1545955"/>
                  <a:pt x="5844758" y="1545955"/>
                </a:cubicBezTo>
                <a:cubicBezTo>
                  <a:pt x="5849927" y="1545955"/>
                  <a:pt x="5853334" y="1547130"/>
                  <a:pt x="5854979" y="1549479"/>
                </a:cubicBezTo>
                <a:cubicBezTo>
                  <a:pt x="5857563" y="1548540"/>
                  <a:pt x="5860265" y="1548069"/>
                  <a:pt x="5863084" y="1548069"/>
                </a:cubicBezTo>
                <a:cubicBezTo>
                  <a:pt x="5867549" y="1548069"/>
                  <a:pt x="5871073" y="1549362"/>
                  <a:pt x="5873657" y="1551946"/>
                </a:cubicBezTo>
                <a:cubicBezTo>
                  <a:pt x="5875537" y="1550067"/>
                  <a:pt x="5878650" y="1548540"/>
                  <a:pt x="5882997" y="1547365"/>
                </a:cubicBezTo>
                <a:cubicBezTo>
                  <a:pt x="5887343" y="1546190"/>
                  <a:pt x="5891279" y="1545603"/>
                  <a:pt x="5894803" y="1545603"/>
                </a:cubicBezTo>
                <a:cubicBezTo>
                  <a:pt x="5896917" y="1541374"/>
                  <a:pt x="5900676" y="1538907"/>
                  <a:pt x="5906080" y="1538202"/>
                </a:cubicBezTo>
                <a:cubicBezTo>
                  <a:pt x="5906550" y="1536557"/>
                  <a:pt x="5907843" y="1534442"/>
                  <a:pt x="5909957" y="1531858"/>
                </a:cubicBezTo>
                <a:cubicBezTo>
                  <a:pt x="5909017" y="1530448"/>
                  <a:pt x="5908195" y="1528569"/>
                  <a:pt x="5907490" y="1526219"/>
                </a:cubicBezTo>
                <a:cubicBezTo>
                  <a:pt x="5906785" y="1523870"/>
                  <a:pt x="5906433" y="1521520"/>
                  <a:pt x="5906433" y="1519171"/>
                </a:cubicBezTo>
                <a:cubicBezTo>
                  <a:pt x="5906433" y="1514237"/>
                  <a:pt x="5907607" y="1510595"/>
                  <a:pt x="5909957" y="1508245"/>
                </a:cubicBezTo>
                <a:cubicBezTo>
                  <a:pt x="5907372" y="1504956"/>
                  <a:pt x="5906080" y="1501080"/>
                  <a:pt x="5906080" y="1496616"/>
                </a:cubicBezTo>
                <a:cubicBezTo>
                  <a:pt x="5906080" y="1493561"/>
                  <a:pt x="5906550" y="1490977"/>
                  <a:pt x="5907490" y="1488862"/>
                </a:cubicBezTo>
                <a:cubicBezTo>
                  <a:pt x="5905610" y="1490037"/>
                  <a:pt x="5903496" y="1490624"/>
                  <a:pt x="5901147" y="1490624"/>
                </a:cubicBezTo>
                <a:cubicBezTo>
                  <a:pt x="5899032" y="1490624"/>
                  <a:pt x="5897270" y="1489802"/>
                  <a:pt x="5895860" y="1488157"/>
                </a:cubicBezTo>
                <a:close/>
                <a:moveTo>
                  <a:pt x="4829431" y="1429302"/>
                </a:moveTo>
                <a:cubicBezTo>
                  <a:pt x="4825672" y="1430947"/>
                  <a:pt x="4822031" y="1431769"/>
                  <a:pt x="4818506" y="1431769"/>
                </a:cubicBezTo>
                <a:cubicBezTo>
                  <a:pt x="4817566" y="1431769"/>
                  <a:pt x="4816157" y="1431534"/>
                  <a:pt x="4814277" y="1431064"/>
                </a:cubicBezTo>
                <a:cubicBezTo>
                  <a:pt x="4811223" y="1434354"/>
                  <a:pt x="4808873" y="1436703"/>
                  <a:pt x="4807229" y="1438113"/>
                </a:cubicBezTo>
                <a:cubicBezTo>
                  <a:pt x="4805584" y="1439523"/>
                  <a:pt x="4803352" y="1440345"/>
                  <a:pt x="4800532" y="1440580"/>
                </a:cubicBezTo>
                <a:cubicBezTo>
                  <a:pt x="4799828" y="1442225"/>
                  <a:pt x="4799123" y="1444163"/>
                  <a:pt x="4798418" y="1446395"/>
                </a:cubicBezTo>
                <a:cubicBezTo>
                  <a:pt x="4797713" y="1448627"/>
                  <a:pt x="4796891" y="1450448"/>
                  <a:pt x="4795951" y="1451857"/>
                </a:cubicBezTo>
                <a:cubicBezTo>
                  <a:pt x="4795011" y="1453267"/>
                  <a:pt x="4793367" y="1454442"/>
                  <a:pt x="4791017" y="1455382"/>
                </a:cubicBezTo>
                <a:cubicBezTo>
                  <a:pt x="4790547" y="1458436"/>
                  <a:pt x="4789373" y="1460903"/>
                  <a:pt x="4787493" y="1462783"/>
                </a:cubicBezTo>
                <a:cubicBezTo>
                  <a:pt x="4787728" y="1463722"/>
                  <a:pt x="4787845" y="1465015"/>
                  <a:pt x="4787845" y="1466659"/>
                </a:cubicBezTo>
                <a:cubicBezTo>
                  <a:pt x="4787845" y="1469009"/>
                  <a:pt x="4787258" y="1471593"/>
                  <a:pt x="4786083" y="1474413"/>
                </a:cubicBezTo>
                <a:cubicBezTo>
                  <a:pt x="4786788" y="1476057"/>
                  <a:pt x="4787141" y="1479699"/>
                  <a:pt x="4787141" y="1485338"/>
                </a:cubicBezTo>
                <a:cubicBezTo>
                  <a:pt x="4787141" y="1496146"/>
                  <a:pt x="4786201" y="1502607"/>
                  <a:pt x="4784321" y="1504721"/>
                </a:cubicBezTo>
                <a:cubicBezTo>
                  <a:pt x="4784556" y="1505661"/>
                  <a:pt x="4785378" y="1507893"/>
                  <a:pt x="4786788" y="1511417"/>
                </a:cubicBezTo>
                <a:cubicBezTo>
                  <a:pt x="4788198" y="1514942"/>
                  <a:pt x="4788903" y="1518348"/>
                  <a:pt x="4788903" y="1521638"/>
                </a:cubicBezTo>
                <a:cubicBezTo>
                  <a:pt x="4788903" y="1524222"/>
                  <a:pt x="4788433" y="1526572"/>
                  <a:pt x="4787493" y="1528686"/>
                </a:cubicBezTo>
                <a:cubicBezTo>
                  <a:pt x="4792192" y="1530566"/>
                  <a:pt x="4795129" y="1533855"/>
                  <a:pt x="4796304" y="1538554"/>
                </a:cubicBezTo>
                <a:cubicBezTo>
                  <a:pt x="4798653" y="1539259"/>
                  <a:pt x="4800885" y="1540786"/>
                  <a:pt x="4803000" y="1543136"/>
                </a:cubicBezTo>
                <a:cubicBezTo>
                  <a:pt x="4808638" y="1542901"/>
                  <a:pt x="4813455" y="1545368"/>
                  <a:pt x="4817449" y="1550536"/>
                </a:cubicBezTo>
                <a:cubicBezTo>
                  <a:pt x="4818154" y="1548892"/>
                  <a:pt x="4820268" y="1548069"/>
                  <a:pt x="4823793" y="1548069"/>
                </a:cubicBezTo>
                <a:cubicBezTo>
                  <a:pt x="4825437" y="1548069"/>
                  <a:pt x="4826847" y="1548187"/>
                  <a:pt x="4828022" y="1548422"/>
                </a:cubicBezTo>
                <a:cubicBezTo>
                  <a:pt x="4829196" y="1548657"/>
                  <a:pt x="4830136" y="1548774"/>
                  <a:pt x="4830841" y="1548774"/>
                </a:cubicBezTo>
                <a:cubicBezTo>
                  <a:pt x="4831076" y="1547130"/>
                  <a:pt x="4832544" y="1545661"/>
                  <a:pt x="4835247" y="1544369"/>
                </a:cubicBezTo>
                <a:cubicBezTo>
                  <a:pt x="4837948" y="1543077"/>
                  <a:pt x="4840592" y="1542431"/>
                  <a:pt x="4843176" y="1542431"/>
                </a:cubicBezTo>
                <a:cubicBezTo>
                  <a:pt x="4844820" y="1542431"/>
                  <a:pt x="4846230" y="1542783"/>
                  <a:pt x="4847405" y="1543488"/>
                </a:cubicBezTo>
                <a:cubicBezTo>
                  <a:pt x="4847170" y="1541139"/>
                  <a:pt x="4847640" y="1539259"/>
                  <a:pt x="4848815" y="1537849"/>
                </a:cubicBezTo>
                <a:cubicBezTo>
                  <a:pt x="4849990" y="1536440"/>
                  <a:pt x="4851575" y="1535089"/>
                  <a:pt x="4853573" y="1533796"/>
                </a:cubicBezTo>
                <a:cubicBezTo>
                  <a:pt x="4855570" y="1532504"/>
                  <a:pt x="4857038" y="1531506"/>
                  <a:pt x="4857978" y="1530801"/>
                </a:cubicBezTo>
                <a:cubicBezTo>
                  <a:pt x="4857508" y="1529861"/>
                  <a:pt x="4857273" y="1527746"/>
                  <a:pt x="4857273" y="1524457"/>
                </a:cubicBezTo>
                <a:cubicBezTo>
                  <a:pt x="4857273" y="1517409"/>
                  <a:pt x="4858095" y="1513062"/>
                  <a:pt x="4859740" y="1511417"/>
                </a:cubicBezTo>
                <a:cubicBezTo>
                  <a:pt x="4858095" y="1509773"/>
                  <a:pt x="4857273" y="1506483"/>
                  <a:pt x="4857273" y="1501550"/>
                </a:cubicBezTo>
                <a:cubicBezTo>
                  <a:pt x="4857273" y="1495911"/>
                  <a:pt x="4858095" y="1490977"/>
                  <a:pt x="4859740" y="1486748"/>
                </a:cubicBezTo>
                <a:cubicBezTo>
                  <a:pt x="4858330" y="1483693"/>
                  <a:pt x="4857625" y="1478524"/>
                  <a:pt x="4857625" y="1471241"/>
                </a:cubicBezTo>
                <a:cubicBezTo>
                  <a:pt x="4857625" y="1464192"/>
                  <a:pt x="4858095" y="1459493"/>
                  <a:pt x="4859035" y="1457144"/>
                </a:cubicBezTo>
                <a:cubicBezTo>
                  <a:pt x="4856921" y="1452915"/>
                  <a:pt x="4855863" y="1448098"/>
                  <a:pt x="4855863" y="1442695"/>
                </a:cubicBezTo>
                <a:cubicBezTo>
                  <a:pt x="4855863" y="1438465"/>
                  <a:pt x="4856333" y="1435411"/>
                  <a:pt x="4857273" y="1433531"/>
                </a:cubicBezTo>
                <a:cubicBezTo>
                  <a:pt x="4855863" y="1434471"/>
                  <a:pt x="4853808" y="1434530"/>
                  <a:pt x="4851106" y="1433708"/>
                </a:cubicBezTo>
                <a:cubicBezTo>
                  <a:pt x="4848404" y="1432885"/>
                  <a:pt x="4846230" y="1431652"/>
                  <a:pt x="4844586" y="1430007"/>
                </a:cubicBezTo>
                <a:cubicBezTo>
                  <a:pt x="4843646" y="1431417"/>
                  <a:pt x="4841767" y="1432122"/>
                  <a:pt x="4838947" y="1432122"/>
                </a:cubicBezTo>
                <a:cubicBezTo>
                  <a:pt x="4837067" y="1432122"/>
                  <a:pt x="4835188" y="1431828"/>
                  <a:pt x="4833308" y="1431241"/>
                </a:cubicBezTo>
                <a:cubicBezTo>
                  <a:pt x="4831429" y="1430653"/>
                  <a:pt x="4830136" y="1430007"/>
                  <a:pt x="4829431" y="1429302"/>
                </a:cubicBezTo>
                <a:close/>
                <a:moveTo>
                  <a:pt x="1838583" y="1429302"/>
                </a:moveTo>
                <a:cubicBezTo>
                  <a:pt x="1834824" y="1430947"/>
                  <a:pt x="1831182" y="1431769"/>
                  <a:pt x="1827658" y="1431769"/>
                </a:cubicBezTo>
                <a:cubicBezTo>
                  <a:pt x="1826718" y="1431769"/>
                  <a:pt x="1825309" y="1431534"/>
                  <a:pt x="1823429" y="1431064"/>
                </a:cubicBezTo>
                <a:cubicBezTo>
                  <a:pt x="1820374" y="1434354"/>
                  <a:pt x="1818025" y="1436703"/>
                  <a:pt x="1816380" y="1438113"/>
                </a:cubicBezTo>
                <a:cubicBezTo>
                  <a:pt x="1814736" y="1439523"/>
                  <a:pt x="1812504" y="1440345"/>
                  <a:pt x="1809684" y="1440580"/>
                </a:cubicBezTo>
                <a:cubicBezTo>
                  <a:pt x="1808979" y="1442225"/>
                  <a:pt x="1808274" y="1444163"/>
                  <a:pt x="1807570" y="1446395"/>
                </a:cubicBezTo>
                <a:cubicBezTo>
                  <a:pt x="1806865" y="1448627"/>
                  <a:pt x="1806043" y="1450448"/>
                  <a:pt x="1805103" y="1451857"/>
                </a:cubicBezTo>
                <a:cubicBezTo>
                  <a:pt x="1804163" y="1453267"/>
                  <a:pt x="1802519" y="1454442"/>
                  <a:pt x="1800168" y="1455382"/>
                </a:cubicBezTo>
                <a:cubicBezTo>
                  <a:pt x="1799699" y="1458436"/>
                  <a:pt x="1798524" y="1460903"/>
                  <a:pt x="1796645" y="1462783"/>
                </a:cubicBezTo>
                <a:cubicBezTo>
                  <a:pt x="1796879" y="1463722"/>
                  <a:pt x="1796997" y="1465015"/>
                  <a:pt x="1796997" y="1466659"/>
                </a:cubicBezTo>
                <a:cubicBezTo>
                  <a:pt x="1796997" y="1469009"/>
                  <a:pt x="1796410" y="1471593"/>
                  <a:pt x="1795235" y="1474413"/>
                </a:cubicBezTo>
                <a:cubicBezTo>
                  <a:pt x="1795940" y="1476057"/>
                  <a:pt x="1796292" y="1479699"/>
                  <a:pt x="1796292" y="1485338"/>
                </a:cubicBezTo>
                <a:cubicBezTo>
                  <a:pt x="1796292" y="1496146"/>
                  <a:pt x="1795353" y="1502607"/>
                  <a:pt x="1793472" y="1504721"/>
                </a:cubicBezTo>
                <a:cubicBezTo>
                  <a:pt x="1793708" y="1505661"/>
                  <a:pt x="1794530" y="1507893"/>
                  <a:pt x="1795940" y="1511417"/>
                </a:cubicBezTo>
                <a:cubicBezTo>
                  <a:pt x="1797350" y="1514942"/>
                  <a:pt x="1798054" y="1518348"/>
                  <a:pt x="1798054" y="1521638"/>
                </a:cubicBezTo>
                <a:cubicBezTo>
                  <a:pt x="1798054" y="1524222"/>
                  <a:pt x="1797585" y="1526572"/>
                  <a:pt x="1796645" y="1528686"/>
                </a:cubicBezTo>
                <a:cubicBezTo>
                  <a:pt x="1801344" y="1530566"/>
                  <a:pt x="1804280" y="1533855"/>
                  <a:pt x="1805455" y="1538554"/>
                </a:cubicBezTo>
                <a:cubicBezTo>
                  <a:pt x="1807805" y="1539259"/>
                  <a:pt x="1810037" y="1540786"/>
                  <a:pt x="1812152" y="1543136"/>
                </a:cubicBezTo>
                <a:cubicBezTo>
                  <a:pt x="1817790" y="1542901"/>
                  <a:pt x="1822607" y="1545368"/>
                  <a:pt x="1826600" y="1550536"/>
                </a:cubicBezTo>
                <a:cubicBezTo>
                  <a:pt x="1827306" y="1548892"/>
                  <a:pt x="1829420" y="1548069"/>
                  <a:pt x="1832944" y="1548069"/>
                </a:cubicBezTo>
                <a:cubicBezTo>
                  <a:pt x="1834589" y="1548069"/>
                  <a:pt x="1835999" y="1548187"/>
                  <a:pt x="1837173" y="1548422"/>
                </a:cubicBezTo>
                <a:cubicBezTo>
                  <a:pt x="1838348" y="1548657"/>
                  <a:pt x="1839288" y="1548774"/>
                  <a:pt x="1839993" y="1548774"/>
                </a:cubicBezTo>
                <a:cubicBezTo>
                  <a:pt x="1840228" y="1547130"/>
                  <a:pt x="1841697" y="1545661"/>
                  <a:pt x="1844398" y="1544369"/>
                </a:cubicBezTo>
                <a:cubicBezTo>
                  <a:pt x="1847100" y="1543077"/>
                  <a:pt x="1849743" y="1542431"/>
                  <a:pt x="1852328" y="1542431"/>
                </a:cubicBezTo>
                <a:cubicBezTo>
                  <a:pt x="1853973" y="1542431"/>
                  <a:pt x="1855382" y="1542783"/>
                  <a:pt x="1856557" y="1543488"/>
                </a:cubicBezTo>
                <a:cubicBezTo>
                  <a:pt x="1856322" y="1541139"/>
                  <a:pt x="1856792" y="1539259"/>
                  <a:pt x="1857966" y="1537849"/>
                </a:cubicBezTo>
                <a:cubicBezTo>
                  <a:pt x="1859142" y="1536440"/>
                  <a:pt x="1860727" y="1535089"/>
                  <a:pt x="1862724" y="1533796"/>
                </a:cubicBezTo>
                <a:cubicBezTo>
                  <a:pt x="1864721" y="1532504"/>
                  <a:pt x="1866190" y="1531506"/>
                  <a:pt x="1867129" y="1530801"/>
                </a:cubicBezTo>
                <a:cubicBezTo>
                  <a:pt x="1866660" y="1529861"/>
                  <a:pt x="1866424" y="1527746"/>
                  <a:pt x="1866424" y="1524457"/>
                </a:cubicBezTo>
                <a:cubicBezTo>
                  <a:pt x="1866424" y="1517409"/>
                  <a:pt x="1867247" y="1513062"/>
                  <a:pt x="1868892" y="1511417"/>
                </a:cubicBezTo>
                <a:cubicBezTo>
                  <a:pt x="1867247" y="1509773"/>
                  <a:pt x="1866424" y="1506483"/>
                  <a:pt x="1866424" y="1501550"/>
                </a:cubicBezTo>
                <a:cubicBezTo>
                  <a:pt x="1866424" y="1495911"/>
                  <a:pt x="1867247" y="1490977"/>
                  <a:pt x="1868892" y="1486748"/>
                </a:cubicBezTo>
                <a:cubicBezTo>
                  <a:pt x="1867482" y="1483693"/>
                  <a:pt x="1866778" y="1478524"/>
                  <a:pt x="1866778" y="1471241"/>
                </a:cubicBezTo>
                <a:cubicBezTo>
                  <a:pt x="1866778" y="1464192"/>
                  <a:pt x="1867247" y="1459493"/>
                  <a:pt x="1868187" y="1457144"/>
                </a:cubicBezTo>
                <a:cubicBezTo>
                  <a:pt x="1866073" y="1452915"/>
                  <a:pt x="1865015" y="1448098"/>
                  <a:pt x="1865015" y="1442695"/>
                </a:cubicBezTo>
                <a:cubicBezTo>
                  <a:pt x="1865015" y="1438465"/>
                  <a:pt x="1865485" y="1435411"/>
                  <a:pt x="1866424" y="1433531"/>
                </a:cubicBezTo>
                <a:cubicBezTo>
                  <a:pt x="1865015" y="1434471"/>
                  <a:pt x="1862959" y="1434530"/>
                  <a:pt x="1860257" y="1433708"/>
                </a:cubicBezTo>
                <a:cubicBezTo>
                  <a:pt x="1857556" y="1432885"/>
                  <a:pt x="1855382" y="1431652"/>
                  <a:pt x="1853737" y="1430007"/>
                </a:cubicBezTo>
                <a:cubicBezTo>
                  <a:pt x="1852798" y="1431417"/>
                  <a:pt x="1850918" y="1432122"/>
                  <a:pt x="1848099" y="1432122"/>
                </a:cubicBezTo>
                <a:cubicBezTo>
                  <a:pt x="1846219" y="1432122"/>
                  <a:pt x="1844339" y="1431828"/>
                  <a:pt x="1842460" y="1431241"/>
                </a:cubicBezTo>
                <a:cubicBezTo>
                  <a:pt x="1840580" y="1430653"/>
                  <a:pt x="1839288" y="1430007"/>
                  <a:pt x="1838583" y="1429302"/>
                </a:cubicBezTo>
                <a:close/>
                <a:moveTo>
                  <a:pt x="5050964" y="1424016"/>
                </a:moveTo>
                <a:cubicBezTo>
                  <a:pt x="5050024" y="1425191"/>
                  <a:pt x="5048027" y="1426189"/>
                  <a:pt x="5044973" y="1427012"/>
                </a:cubicBezTo>
                <a:cubicBezTo>
                  <a:pt x="5041918" y="1427834"/>
                  <a:pt x="5039569" y="1428128"/>
                  <a:pt x="5037924" y="1427893"/>
                </a:cubicBezTo>
                <a:cubicBezTo>
                  <a:pt x="5037219" y="1429067"/>
                  <a:pt x="5035574" y="1430242"/>
                  <a:pt x="5032990" y="1431417"/>
                </a:cubicBezTo>
                <a:cubicBezTo>
                  <a:pt x="5030406" y="1432592"/>
                  <a:pt x="5027704" y="1432944"/>
                  <a:pt x="5024884" y="1432474"/>
                </a:cubicBezTo>
                <a:cubicBezTo>
                  <a:pt x="5022535" y="1436938"/>
                  <a:pt x="5020068" y="1440580"/>
                  <a:pt x="5017484" y="1443399"/>
                </a:cubicBezTo>
                <a:cubicBezTo>
                  <a:pt x="5014899" y="1446219"/>
                  <a:pt x="5011610" y="1448333"/>
                  <a:pt x="5007616" y="1449743"/>
                </a:cubicBezTo>
                <a:cubicBezTo>
                  <a:pt x="5007146" y="1453032"/>
                  <a:pt x="5005677" y="1456674"/>
                  <a:pt x="5003210" y="1460668"/>
                </a:cubicBezTo>
                <a:cubicBezTo>
                  <a:pt x="5000743" y="1464662"/>
                  <a:pt x="4998217" y="1467717"/>
                  <a:pt x="4995633" y="1469831"/>
                </a:cubicBezTo>
                <a:lnTo>
                  <a:pt x="4997043" y="1470184"/>
                </a:lnTo>
                <a:cubicBezTo>
                  <a:pt x="5000332" y="1467834"/>
                  <a:pt x="5004796" y="1466659"/>
                  <a:pt x="5010435" y="1466659"/>
                </a:cubicBezTo>
                <a:cubicBezTo>
                  <a:pt x="5013724" y="1466659"/>
                  <a:pt x="5016837" y="1467012"/>
                  <a:pt x="5019774" y="1467717"/>
                </a:cubicBezTo>
                <a:cubicBezTo>
                  <a:pt x="5022711" y="1468421"/>
                  <a:pt x="5024767" y="1469244"/>
                  <a:pt x="5025942" y="1470184"/>
                </a:cubicBezTo>
                <a:cubicBezTo>
                  <a:pt x="5031581" y="1466659"/>
                  <a:pt x="5037807" y="1464897"/>
                  <a:pt x="5044620" y="1464897"/>
                </a:cubicBezTo>
                <a:cubicBezTo>
                  <a:pt x="5050259" y="1464897"/>
                  <a:pt x="5055193" y="1466659"/>
                  <a:pt x="5059422" y="1470184"/>
                </a:cubicBezTo>
                <a:cubicBezTo>
                  <a:pt x="5061772" y="1466894"/>
                  <a:pt x="5067528" y="1465250"/>
                  <a:pt x="5076691" y="1465250"/>
                </a:cubicBezTo>
                <a:cubicBezTo>
                  <a:pt x="5081860" y="1465250"/>
                  <a:pt x="5085854" y="1465720"/>
                  <a:pt x="5088674" y="1466659"/>
                </a:cubicBezTo>
                <a:cubicBezTo>
                  <a:pt x="5086794" y="1465720"/>
                  <a:pt x="5085091" y="1463664"/>
                  <a:pt x="5083563" y="1460492"/>
                </a:cubicBezTo>
                <a:cubicBezTo>
                  <a:pt x="5082036" y="1457320"/>
                  <a:pt x="5081272" y="1454324"/>
                  <a:pt x="5081272" y="1451505"/>
                </a:cubicBezTo>
                <a:cubicBezTo>
                  <a:pt x="5081272" y="1449626"/>
                  <a:pt x="5081625" y="1448216"/>
                  <a:pt x="5082330" y="1447276"/>
                </a:cubicBezTo>
                <a:cubicBezTo>
                  <a:pt x="5079040" y="1447511"/>
                  <a:pt x="5076280" y="1446630"/>
                  <a:pt x="5074048" y="1444633"/>
                </a:cubicBezTo>
                <a:cubicBezTo>
                  <a:pt x="5071816" y="1442636"/>
                  <a:pt x="5069819" y="1440345"/>
                  <a:pt x="5068057" y="1437761"/>
                </a:cubicBezTo>
                <a:cubicBezTo>
                  <a:pt x="5066295" y="1435176"/>
                  <a:pt x="5064944" y="1433296"/>
                  <a:pt x="5064004" y="1432122"/>
                </a:cubicBezTo>
                <a:cubicBezTo>
                  <a:pt x="5062829" y="1432827"/>
                  <a:pt x="5060421" y="1432180"/>
                  <a:pt x="5056779" y="1430183"/>
                </a:cubicBezTo>
                <a:cubicBezTo>
                  <a:pt x="5053137" y="1428186"/>
                  <a:pt x="5051199" y="1426131"/>
                  <a:pt x="5050964" y="1424016"/>
                </a:cubicBezTo>
                <a:close/>
                <a:moveTo>
                  <a:pt x="4298489" y="1424016"/>
                </a:moveTo>
                <a:cubicBezTo>
                  <a:pt x="4297549" y="1425191"/>
                  <a:pt x="4295552" y="1426189"/>
                  <a:pt x="4292498" y="1427012"/>
                </a:cubicBezTo>
                <a:cubicBezTo>
                  <a:pt x="4289443" y="1427834"/>
                  <a:pt x="4287094" y="1428128"/>
                  <a:pt x="4285449" y="1427893"/>
                </a:cubicBezTo>
                <a:cubicBezTo>
                  <a:pt x="4284744" y="1429067"/>
                  <a:pt x="4283100" y="1430242"/>
                  <a:pt x="4280515" y="1431417"/>
                </a:cubicBezTo>
                <a:cubicBezTo>
                  <a:pt x="4277931" y="1432592"/>
                  <a:pt x="4275229" y="1432944"/>
                  <a:pt x="4272409" y="1432474"/>
                </a:cubicBezTo>
                <a:cubicBezTo>
                  <a:pt x="4270060" y="1436938"/>
                  <a:pt x="4267593" y="1440580"/>
                  <a:pt x="4265008" y="1443399"/>
                </a:cubicBezTo>
                <a:cubicBezTo>
                  <a:pt x="4262424" y="1446219"/>
                  <a:pt x="4259135" y="1448333"/>
                  <a:pt x="4255141" y="1449743"/>
                </a:cubicBezTo>
                <a:cubicBezTo>
                  <a:pt x="4254671" y="1453032"/>
                  <a:pt x="4253202" y="1456674"/>
                  <a:pt x="4250735" y="1460668"/>
                </a:cubicBezTo>
                <a:cubicBezTo>
                  <a:pt x="4248268" y="1464662"/>
                  <a:pt x="4245743" y="1467717"/>
                  <a:pt x="4243158" y="1469831"/>
                </a:cubicBezTo>
                <a:lnTo>
                  <a:pt x="4244568" y="1470184"/>
                </a:lnTo>
                <a:cubicBezTo>
                  <a:pt x="4247857" y="1467834"/>
                  <a:pt x="4252321" y="1466659"/>
                  <a:pt x="4257960" y="1466659"/>
                </a:cubicBezTo>
                <a:cubicBezTo>
                  <a:pt x="4261249" y="1466659"/>
                  <a:pt x="4264363" y="1467012"/>
                  <a:pt x="4267299" y="1467717"/>
                </a:cubicBezTo>
                <a:cubicBezTo>
                  <a:pt x="4270236" y="1468421"/>
                  <a:pt x="4272292" y="1469244"/>
                  <a:pt x="4273467" y="1470184"/>
                </a:cubicBezTo>
                <a:cubicBezTo>
                  <a:pt x="4279106" y="1466659"/>
                  <a:pt x="4285332" y="1464897"/>
                  <a:pt x="4292145" y="1464897"/>
                </a:cubicBezTo>
                <a:cubicBezTo>
                  <a:pt x="4297784" y="1464897"/>
                  <a:pt x="4302718" y="1466659"/>
                  <a:pt x="4306947" y="1470184"/>
                </a:cubicBezTo>
                <a:cubicBezTo>
                  <a:pt x="4309297" y="1466894"/>
                  <a:pt x="4315053" y="1465250"/>
                  <a:pt x="4324216" y="1465250"/>
                </a:cubicBezTo>
                <a:cubicBezTo>
                  <a:pt x="4329385" y="1465250"/>
                  <a:pt x="4333379" y="1465720"/>
                  <a:pt x="4336198" y="1466659"/>
                </a:cubicBezTo>
                <a:cubicBezTo>
                  <a:pt x="4334319" y="1465720"/>
                  <a:pt x="4332615" y="1463664"/>
                  <a:pt x="4331088" y="1460492"/>
                </a:cubicBezTo>
                <a:cubicBezTo>
                  <a:pt x="4329561" y="1457320"/>
                  <a:pt x="4328798" y="1454324"/>
                  <a:pt x="4328798" y="1451505"/>
                </a:cubicBezTo>
                <a:cubicBezTo>
                  <a:pt x="4328798" y="1449626"/>
                  <a:pt x="4329150" y="1448216"/>
                  <a:pt x="4329855" y="1447276"/>
                </a:cubicBezTo>
                <a:cubicBezTo>
                  <a:pt x="4326565" y="1447511"/>
                  <a:pt x="4323805" y="1446630"/>
                  <a:pt x="4321573" y="1444633"/>
                </a:cubicBezTo>
                <a:cubicBezTo>
                  <a:pt x="4319341" y="1442636"/>
                  <a:pt x="4317344" y="1440345"/>
                  <a:pt x="4315582" y="1437761"/>
                </a:cubicBezTo>
                <a:cubicBezTo>
                  <a:pt x="4313819" y="1435176"/>
                  <a:pt x="4312468" y="1433296"/>
                  <a:pt x="4311529" y="1432122"/>
                </a:cubicBezTo>
                <a:cubicBezTo>
                  <a:pt x="4310354" y="1432827"/>
                  <a:pt x="4307946" y="1432180"/>
                  <a:pt x="4304304" y="1430183"/>
                </a:cubicBezTo>
                <a:cubicBezTo>
                  <a:pt x="4300662" y="1428186"/>
                  <a:pt x="4298724" y="1426131"/>
                  <a:pt x="4298489" y="1424016"/>
                </a:cubicBezTo>
                <a:close/>
                <a:moveTo>
                  <a:pt x="7091086" y="1422606"/>
                </a:moveTo>
                <a:cubicBezTo>
                  <a:pt x="7088501" y="1425191"/>
                  <a:pt x="7085153" y="1427246"/>
                  <a:pt x="7081042" y="1428774"/>
                </a:cubicBezTo>
                <a:cubicBezTo>
                  <a:pt x="7076930" y="1430301"/>
                  <a:pt x="7073347" y="1430830"/>
                  <a:pt x="7070293" y="1430360"/>
                </a:cubicBezTo>
                <a:cubicBezTo>
                  <a:pt x="7070057" y="1432709"/>
                  <a:pt x="7068002" y="1435470"/>
                  <a:pt x="7064125" y="1438642"/>
                </a:cubicBezTo>
                <a:cubicBezTo>
                  <a:pt x="7060249" y="1441813"/>
                  <a:pt x="7056783" y="1443869"/>
                  <a:pt x="7053729" y="1444809"/>
                </a:cubicBezTo>
                <a:cubicBezTo>
                  <a:pt x="7054433" y="1446219"/>
                  <a:pt x="7054786" y="1447863"/>
                  <a:pt x="7054786" y="1449743"/>
                </a:cubicBezTo>
                <a:cubicBezTo>
                  <a:pt x="7054786" y="1452093"/>
                  <a:pt x="7054198" y="1454442"/>
                  <a:pt x="7053023" y="1456791"/>
                </a:cubicBezTo>
                <a:cubicBezTo>
                  <a:pt x="7051849" y="1459141"/>
                  <a:pt x="7050204" y="1461138"/>
                  <a:pt x="7048090" y="1462783"/>
                </a:cubicBezTo>
                <a:cubicBezTo>
                  <a:pt x="7048325" y="1466072"/>
                  <a:pt x="7047561" y="1469244"/>
                  <a:pt x="7045799" y="1472298"/>
                </a:cubicBezTo>
                <a:cubicBezTo>
                  <a:pt x="7044037" y="1475353"/>
                  <a:pt x="7041629" y="1477467"/>
                  <a:pt x="7038574" y="1478642"/>
                </a:cubicBezTo>
                <a:cubicBezTo>
                  <a:pt x="7039044" y="1480521"/>
                  <a:pt x="7039279" y="1482049"/>
                  <a:pt x="7039279" y="1483223"/>
                </a:cubicBezTo>
                <a:cubicBezTo>
                  <a:pt x="7039279" y="1486513"/>
                  <a:pt x="7038457" y="1489097"/>
                  <a:pt x="7036812" y="1490977"/>
                </a:cubicBezTo>
                <a:cubicBezTo>
                  <a:pt x="7037517" y="1492621"/>
                  <a:pt x="7037870" y="1494266"/>
                  <a:pt x="7037870" y="1495911"/>
                </a:cubicBezTo>
                <a:cubicBezTo>
                  <a:pt x="7037870" y="1498495"/>
                  <a:pt x="7036577" y="1501315"/>
                  <a:pt x="7033993" y="1504369"/>
                </a:cubicBezTo>
                <a:cubicBezTo>
                  <a:pt x="7039867" y="1508363"/>
                  <a:pt x="7042803" y="1514119"/>
                  <a:pt x="7042803" y="1521638"/>
                </a:cubicBezTo>
                <a:cubicBezTo>
                  <a:pt x="7042803" y="1525632"/>
                  <a:pt x="7042099" y="1529039"/>
                  <a:pt x="7040689" y="1531858"/>
                </a:cubicBezTo>
                <a:cubicBezTo>
                  <a:pt x="7043039" y="1532093"/>
                  <a:pt x="7044683" y="1532798"/>
                  <a:pt x="7045623" y="1533973"/>
                </a:cubicBezTo>
                <a:cubicBezTo>
                  <a:pt x="7046563" y="1535147"/>
                  <a:pt x="7047385" y="1537027"/>
                  <a:pt x="7048090" y="1539611"/>
                </a:cubicBezTo>
                <a:cubicBezTo>
                  <a:pt x="7053964" y="1540316"/>
                  <a:pt x="7058310" y="1543136"/>
                  <a:pt x="7061129" y="1548069"/>
                </a:cubicBezTo>
                <a:cubicBezTo>
                  <a:pt x="7063714" y="1548069"/>
                  <a:pt x="7066945" y="1548892"/>
                  <a:pt x="7070821" y="1550536"/>
                </a:cubicBezTo>
                <a:cubicBezTo>
                  <a:pt x="7074698" y="1552181"/>
                  <a:pt x="7077224" y="1554061"/>
                  <a:pt x="7078398" y="1556175"/>
                </a:cubicBezTo>
                <a:cubicBezTo>
                  <a:pt x="7080278" y="1554531"/>
                  <a:pt x="7083449" y="1553708"/>
                  <a:pt x="7087914" y="1553708"/>
                </a:cubicBezTo>
                <a:cubicBezTo>
                  <a:pt x="7091203" y="1553708"/>
                  <a:pt x="7092965" y="1554178"/>
                  <a:pt x="7093200" y="1555118"/>
                </a:cubicBezTo>
                <a:cubicBezTo>
                  <a:pt x="7095080" y="1553003"/>
                  <a:pt x="7097429" y="1551359"/>
                  <a:pt x="7100248" y="1550184"/>
                </a:cubicBezTo>
                <a:cubicBezTo>
                  <a:pt x="7103068" y="1549009"/>
                  <a:pt x="7105653" y="1548540"/>
                  <a:pt x="7108002" y="1548774"/>
                </a:cubicBezTo>
                <a:cubicBezTo>
                  <a:pt x="7111996" y="1544780"/>
                  <a:pt x="7116343" y="1542783"/>
                  <a:pt x="7121042" y="1542783"/>
                </a:cubicBezTo>
                <a:cubicBezTo>
                  <a:pt x="7122687" y="1542783"/>
                  <a:pt x="7123861" y="1542901"/>
                  <a:pt x="7124566" y="1543136"/>
                </a:cubicBezTo>
                <a:cubicBezTo>
                  <a:pt x="7124331" y="1541021"/>
                  <a:pt x="7124918" y="1538965"/>
                  <a:pt x="7126328" y="1536968"/>
                </a:cubicBezTo>
                <a:cubicBezTo>
                  <a:pt x="7127738" y="1534971"/>
                  <a:pt x="7129383" y="1533620"/>
                  <a:pt x="7131262" y="1532915"/>
                </a:cubicBezTo>
                <a:cubicBezTo>
                  <a:pt x="7131262" y="1529861"/>
                  <a:pt x="7132026" y="1527218"/>
                  <a:pt x="7133553" y="1524986"/>
                </a:cubicBezTo>
                <a:cubicBezTo>
                  <a:pt x="7135080" y="1522754"/>
                  <a:pt x="7137018" y="1521050"/>
                  <a:pt x="7139368" y="1519876"/>
                </a:cubicBezTo>
                <a:cubicBezTo>
                  <a:pt x="7139368" y="1515177"/>
                  <a:pt x="7140308" y="1511417"/>
                  <a:pt x="7142187" y="1508598"/>
                </a:cubicBezTo>
                <a:cubicBezTo>
                  <a:pt x="7141483" y="1506718"/>
                  <a:pt x="7141130" y="1504839"/>
                  <a:pt x="7141130" y="1502959"/>
                </a:cubicBezTo>
                <a:cubicBezTo>
                  <a:pt x="7141130" y="1500375"/>
                  <a:pt x="7141717" y="1497849"/>
                  <a:pt x="7142892" y="1495382"/>
                </a:cubicBezTo>
                <a:cubicBezTo>
                  <a:pt x="7144067" y="1492915"/>
                  <a:pt x="7145711" y="1490859"/>
                  <a:pt x="7147826" y="1489215"/>
                </a:cubicBezTo>
                <a:cubicBezTo>
                  <a:pt x="7145477" y="1487100"/>
                  <a:pt x="7144302" y="1484516"/>
                  <a:pt x="7144302" y="1481461"/>
                </a:cubicBezTo>
                <a:cubicBezTo>
                  <a:pt x="7144302" y="1478642"/>
                  <a:pt x="7145124" y="1475822"/>
                  <a:pt x="7146769" y="1473003"/>
                </a:cubicBezTo>
                <a:cubicBezTo>
                  <a:pt x="7142070" y="1470184"/>
                  <a:pt x="7138957" y="1467423"/>
                  <a:pt x="7137429" y="1464721"/>
                </a:cubicBezTo>
                <a:cubicBezTo>
                  <a:pt x="7135902" y="1462019"/>
                  <a:pt x="7135139" y="1457027"/>
                  <a:pt x="7135139" y="1449743"/>
                </a:cubicBezTo>
                <a:cubicBezTo>
                  <a:pt x="7133024" y="1449978"/>
                  <a:pt x="7130851" y="1448803"/>
                  <a:pt x="7128619" y="1446219"/>
                </a:cubicBezTo>
                <a:cubicBezTo>
                  <a:pt x="7126387" y="1443634"/>
                  <a:pt x="7125036" y="1440697"/>
                  <a:pt x="7124566" y="1437408"/>
                </a:cubicBezTo>
                <a:cubicBezTo>
                  <a:pt x="7121981" y="1438113"/>
                  <a:pt x="7118868" y="1437349"/>
                  <a:pt x="7115227" y="1435117"/>
                </a:cubicBezTo>
                <a:cubicBezTo>
                  <a:pt x="7111585" y="1432885"/>
                  <a:pt x="7109764" y="1430007"/>
                  <a:pt x="7109764" y="1426483"/>
                </a:cubicBezTo>
                <a:cubicBezTo>
                  <a:pt x="7107885" y="1427423"/>
                  <a:pt x="7105653" y="1427893"/>
                  <a:pt x="7103068" y="1427893"/>
                </a:cubicBezTo>
                <a:cubicBezTo>
                  <a:pt x="7098134" y="1427893"/>
                  <a:pt x="7094140" y="1426131"/>
                  <a:pt x="7091086" y="1422606"/>
                </a:cubicBezTo>
                <a:close/>
                <a:moveTo>
                  <a:pt x="3738286" y="1422606"/>
                </a:moveTo>
                <a:cubicBezTo>
                  <a:pt x="3735701" y="1425191"/>
                  <a:pt x="3732353" y="1427246"/>
                  <a:pt x="3728241" y="1428774"/>
                </a:cubicBezTo>
                <a:cubicBezTo>
                  <a:pt x="3724130" y="1430301"/>
                  <a:pt x="3720547" y="1430830"/>
                  <a:pt x="3717492" y="1430360"/>
                </a:cubicBezTo>
                <a:cubicBezTo>
                  <a:pt x="3717257" y="1432709"/>
                  <a:pt x="3715202" y="1435470"/>
                  <a:pt x="3711325" y="1438642"/>
                </a:cubicBezTo>
                <a:cubicBezTo>
                  <a:pt x="3707448" y="1441813"/>
                  <a:pt x="3703983" y="1443869"/>
                  <a:pt x="3700929" y="1444809"/>
                </a:cubicBezTo>
                <a:cubicBezTo>
                  <a:pt x="3701633" y="1446219"/>
                  <a:pt x="3701986" y="1447863"/>
                  <a:pt x="3701986" y="1449743"/>
                </a:cubicBezTo>
                <a:cubicBezTo>
                  <a:pt x="3701986" y="1452093"/>
                  <a:pt x="3701398" y="1454442"/>
                  <a:pt x="3700224" y="1456791"/>
                </a:cubicBezTo>
                <a:cubicBezTo>
                  <a:pt x="3699049" y="1459141"/>
                  <a:pt x="3697404" y="1461138"/>
                  <a:pt x="3695290" y="1462783"/>
                </a:cubicBezTo>
                <a:cubicBezTo>
                  <a:pt x="3695524" y="1466072"/>
                  <a:pt x="3694761" y="1469244"/>
                  <a:pt x="3692999" y="1472298"/>
                </a:cubicBezTo>
                <a:cubicBezTo>
                  <a:pt x="3691237" y="1475353"/>
                  <a:pt x="3688828" y="1477467"/>
                  <a:pt x="3685774" y="1478642"/>
                </a:cubicBezTo>
                <a:cubicBezTo>
                  <a:pt x="3686244" y="1480521"/>
                  <a:pt x="3686479" y="1482049"/>
                  <a:pt x="3686479" y="1483223"/>
                </a:cubicBezTo>
                <a:cubicBezTo>
                  <a:pt x="3686479" y="1486513"/>
                  <a:pt x="3685657" y="1489097"/>
                  <a:pt x="3684012" y="1490977"/>
                </a:cubicBezTo>
                <a:cubicBezTo>
                  <a:pt x="3684717" y="1492621"/>
                  <a:pt x="3685069" y="1494266"/>
                  <a:pt x="3685069" y="1495911"/>
                </a:cubicBezTo>
                <a:cubicBezTo>
                  <a:pt x="3685069" y="1498495"/>
                  <a:pt x="3683777" y="1501315"/>
                  <a:pt x="3681193" y="1504369"/>
                </a:cubicBezTo>
                <a:cubicBezTo>
                  <a:pt x="3687066" y="1508363"/>
                  <a:pt x="3690003" y="1514119"/>
                  <a:pt x="3690003" y="1521638"/>
                </a:cubicBezTo>
                <a:cubicBezTo>
                  <a:pt x="3690003" y="1525632"/>
                  <a:pt x="3689298" y="1529039"/>
                  <a:pt x="3687889" y="1531858"/>
                </a:cubicBezTo>
                <a:cubicBezTo>
                  <a:pt x="3690238" y="1532093"/>
                  <a:pt x="3691883" y="1532798"/>
                  <a:pt x="3692823" y="1533973"/>
                </a:cubicBezTo>
                <a:cubicBezTo>
                  <a:pt x="3693762" y="1535147"/>
                  <a:pt x="3694585" y="1537027"/>
                  <a:pt x="3695290" y="1539611"/>
                </a:cubicBezTo>
                <a:cubicBezTo>
                  <a:pt x="3701163" y="1540316"/>
                  <a:pt x="3705510" y="1543136"/>
                  <a:pt x="3708329" y="1548069"/>
                </a:cubicBezTo>
                <a:cubicBezTo>
                  <a:pt x="3710914" y="1548069"/>
                  <a:pt x="3714144" y="1548892"/>
                  <a:pt x="3718021" y="1550536"/>
                </a:cubicBezTo>
                <a:cubicBezTo>
                  <a:pt x="3721898" y="1552181"/>
                  <a:pt x="3724423" y="1554061"/>
                  <a:pt x="3725598" y="1556175"/>
                </a:cubicBezTo>
                <a:cubicBezTo>
                  <a:pt x="3727478" y="1554531"/>
                  <a:pt x="3730650" y="1553708"/>
                  <a:pt x="3735114" y="1553708"/>
                </a:cubicBezTo>
                <a:cubicBezTo>
                  <a:pt x="3738403" y="1553708"/>
                  <a:pt x="3740165" y="1554178"/>
                  <a:pt x="3740400" y="1555118"/>
                </a:cubicBezTo>
                <a:cubicBezTo>
                  <a:pt x="3742279" y="1553003"/>
                  <a:pt x="3744629" y="1551359"/>
                  <a:pt x="3747449" y="1550184"/>
                </a:cubicBezTo>
                <a:cubicBezTo>
                  <a:pt x="3750268" y="1549009"/>
                  <a:pt x="3752852" y="1548540"/>
                  <a:pt x="3755202" y="1548774"/>
                </a:cubicBezTo>
                <a:cubicBezTo>
                  <a:pt x="3759196" y="1544780"/>
                  <a:pt x="3763543" y="1542783"/>
                  <a:pt x="3768242" y="1542783"/>
                </a:cubicBezTo>
                <a:cubicBezTo>
                  <a:pt x="3769886" y="1542783"/>
                  <a:pt x="3771061" y="1542901"/>
                  <a:pt x="3771766" y="1543136"/>
                </a:cubicBezTo>
                <a:cubicBezTo>
                  <a:pt x="3771531" y="1541021"/>
                  <a:pt x="3772118" y="1538965"/>
                  <a:pt x="3773528" y="1536968"/>
                </a:cubicBezTo>
                <a:cubicBezTo>
                  <a:pt x="3774938" y="1534971"/>
                  <a:pt x="3776582" y="1533620"/>
                  <a:pt x="3778462" y="1532915"/>
                </a:cubicBezTo>
                <a:cubicBezTo>
                  <a:pt x="3778462" y="1529861"/>
                  <a:pt x="3779225" y="1527218"/>
                  <a:pt x="3780753" y="1524986"/>
                </a:cubicBezTo>
                <a:cubicBezTo>
                  <a:pt x="3782280" y="1522754"/>
                  <a:pt x="3784218" y="1521050"/>
                  <a:pt x="3786568" y="1519876"/>
                </a:cubicBezTo>
                <a:cubicBezTo>
                  <a:pt x="3786568" y="1515177"/>
                  <a:pt x="3787508" y="1511417"/>
                  <a:pt x="3789387" y="1508598"/>
                </a:cubicBezTo>
                <a:cubicBezTo>
                  <a:pt x="3788682" y="1506718"/>
                  <a:pt x="3788330" y="1504839"/>
                  <a:pt x="3788330" y="1502959"/>
                </a:cubicBezTo>
                <a:cubicBezTo>
                  <a:pt x="3788330" y="1500375"/>
                  <a:pt x="3788917" y="1497849"/>
                  <a:pt x="3790092" y="1495382"/>
                </a:cubicBezTo>
                <a:cubicBezTo>
                  <a:pt x="3791267" y="1492915"/>
                  <a:pt x="3792911" y="1490859"/>
                  <a:pt x="3795026" y="1489215"/>
                </a:cubicBezTo>
                <a:cubicBezTo>
                  <a:pt x="3792676" y="1487100"/>
                  <a:pt x="3791502" y="1484516"/>
                  <a:pt x="3791502" y="1481461"/>
                </a:cubicBezTo>
                <a:cubicBezTo>
                  <a:pt x="3791502" y="1478642"/>
                  <a:pt x="3792324" y="1475822"/>
                  <a:pt x="3793969" y="1473003"/>
                </a:cubicBezTo>
                <a:cubicBezTo>
                  <a:pt x="3789270" y="1470184"/>
                  <a:pt x="3786156" y="1467423"/>
                  <a:pt x="3784629" y="1464721"/>
                </a:cubicBezTo>
                <a:cubicBezTo>
                  <a:pt x="3783102" y="1462019"/>
                  <a:pt x="3782339" y="1457026"/>
                  <a:pt x="3782339" y="1449743"/>
                </a:cubicBezTo>
                <a:cubicBezTo>
                  <a:pt x="3780224" y="1449978"/>
                  <a:pt x="3778051" y="1448803"/>
                  <a:pt x="3775819" y="1446219"/>
                </a:cubicBezTo>
                <a:cubicBezTo>
                  <a:pt x="3773587" y="1443634"/>
                  <a:pt x="3772236" y="1440697"/>
                  <a:pt x="3771766" y="1437408"/>
                </a:cubicBezTo>
                <a:cubicBezTo>
                  <a:pt x="3769181" y="1438113"/>
                  <a:pt x="3766068" y="1437349"/>
                  <a:pt x="3762427" y="1435117"/>
                </a:cubicBezTo>
                <a:cubicBezTo>
                  <a:pt x="3758785" y="1432885"/>
                  <a:pt x="3756964" y="1430007"/>
                  <a:pt x="3756964" y="1426483"/>
                </a:cubicBezTo>
                <a:cubicBezTo>
                  <a:pt x="3755085" y="1427423"/>
                  <a:pt x="3752852" y="1427893"/>
                  <a:pt x="3750268" y="1427893"/>
                </a:cubicBezTo>
                <a:cubicBezTo>
                  <a:pt x="3745334" y="1427893"/>
                  <a:pt x="3741340" y="1426131"/>
                  <a:pt x="3738286" y="1422606"/>
                </a:cubicBezTo>
                <a:close/>
                <a:moveTo>
                  <a:pt x="3090588" y="1422606"/>
                </a:moveTo>
                <a:cubicBezTo>
                  <a:pt x="3088003" y="1425191"/>
                  <a:pt x="3084655" y="1427246"/>
                  <a:pt x="3080543" y="1428774"/>
                </a:cubicBezTo>
                <a:cubicBezTo>
                  <a:pt x="3076432" y="1430301"/>
                  <a:pt x="3072849" y="1430830"/>
                  <a:pt x="3069795" y="1430360"/>
                </a:cubicBezTo>
                <a:cubicBezTo>
                  <a:pt x="3069559" y="1432709"/>
                  <a:pt x="3067504" y="1435470"/>
                  <a:pt x="3063627" y="1438642"/>
                </a:cubicBezTo>
                <a:cubicBezTo>
                  <a:pt x="3059750" y="1441813"/>
                  <a:pt x="3056284" y="1443869"/>
                  <a:pt x="3053231" y="1444809"/>
                </a:cubicBezTo>
                <a:cubicBezTo>
                  <a:pt x="3053936" y="1446219"/>
                  <a:pt x="3054286" y="1447863"/>
                  <a:pt x="3054286" y="1449743"/>
                </a:cubicBezTo>
                <a:cubicBezTo>
                  <a:pt x="3054286" y="1452093"/>
                  <a:pt x="3053700" y="1454442"/>
                  <a:pt x="3052525" y="1456791"/>
                </a:cubicBezTo>
                <a:cubicBezTo>
                  <a:pt x="3051351" y="1459141"/>
                  <a:pt x="3049706" y="1461138"/>
                  <a:pt x="3047590" y="1462783"/>
                </a:cubicBezTo>
                <a:cubicBezTo>
                  <a:pt x="3047826" y="1466072"/>
                  <a:pt x="3047063" y="1469244"/>
                  <a:pt x="3045300" y="1472298"/>
                </a:cubicBezTo>
                <a:cubicBezTo>
                  <a:pt x="3043539" y="1475353"/>
                  <a:pt x="3041130" y="1477467"/>
                  <a:pt x="3038075" y="1478642"/>
                </a:cubicBezTo>
                <a:cubicBezTo>
                  <a:pt x="3038546" y="1480521"/>
                  <a:pt x="3038781" y="1482049"/>
                  <a:pt x="3038781" y="1483223"/>
                </a:cubicBezTo>
                <a:cubicBezTo>
                  <a:pt x="3038781" y="1486513"/>
                  <a:pt x="3037959" y="1489097"/>
                  <a:pt x="3036315" y="1490977"/>
                </a:cubicBezTo>
                <a:cubicBezTo>
                  <a:pt x="3037020" y="1492621"/>
                  <a:pt x="3037372" y="1494266"/>
                  <a:pt x="3037372" y="1495911"/>
                </a:cubicBezTo>
                <a:cubicBezTo>
                  <a:pt x="3037372" y="1498495"/>
                  <a:pt x="3036079" y="1501315"/>
                  <a:pt x="3033495" y="1504369"/>
                </a:cubicBezTo>
                <a:cubicBezTo>
                  <a:pt x="3039368" y="1508363"/>
                  <a:pt x="3042306" y="1514119"/>
                  <a:pt x="3042306" y="1521638"/>
                </a:cubicBezTo>
                <a:cubicBezTo>
                  <a:pt x="3042306" y="1525632"/>
                  <a:pt x="3041600" y="1529039"/>
                  <a:pt x="3040191" y="1531858"/>
                </a:cubicBezTo>
                <a:cubicBezTo>
                  <a:pt x="3042540" y="1532093"/>
                  <a:pt x="3044185" y="1532798"/>
                  <a:pt x="3045124" y="1533973"/>
                </a:cubicBezTo>
                <a:cubicBezTo>
                  <a:pt x="3046064" y="1535147"/>
                  <a:pt x="3046887" y="1537027"/>
                  <a:pt x="3047590" y="1539611"/>
                </a:cubicBezTo>
                <a:cubicBezTo>
                  <a:pt x="3053465" y="1540316"/>
                  <a:pt x="3057811" y="1543136"/>
                  <a:pt x="3060631" y="1548069"/>
                </a:cubicBezTo>
                <a:cubicBezTo>
                  <a:pt x="3063215" y="1548069"/>
                  <a:pt x="3066446" y="1548892"/>
                  <a:pt x="3070323" y="1550536"/>
                </a:cubicBezTo>
                <a:cubicBezTo>
                  <a:pt x="3074200" y="1552181"/>
                  <a:pt x="3076726" y="1554061"/>
                  <a:pt x="3077901" y="1556175"/>
                </a:cubicBezTo>
                <a:cubicBezTo>
                  <a:pt x="3079779" y="1554531"/>
                  <a:pt x="3082951" y="1553708"/>
                  <a:pt x="3087416" y="1553708"/>
                </a:cubicBezTo>
                <a:cubicBezTo>
                  <a:pt x="3090705" y="1553708"/>
                  <a:pt x="3092467" y="1554178"/>
                  <a:pt x="3092702" y="1555118"/>
                </a:cubicBezTo>
                <a:cubicBezTo>
                  <a:pt x="3094582" y="1553003"/>
                  <a:pt x="3096931" y="1551359"/>
                  <a:pt x="3099750" y="1550184"/>
                </a:cubicBezTo>
                <a:cubicBezTo>
                  <a:pt x="3102570" y="1549009"/>
                  <a:pt x="3105155" y="1548540"/>
                  <a:pt x="3107503" y="1548774"/>
                </a:cubicBezTo>
                <a:cubicBezTo>
                  <a:pt x="3111498" y="1544780"/>
                  <a:pt x="3115845" y="1542783"/>
                  <a:pt x="3120544" y="1542783"/>
                </a:cubicBezTo>
                <a:cubicBezTo>
                  <a:pt x="3122188" y="1542783"/>
                  <a:pt x="3123363" y="1542901"/>
                  <a:pt x="3124068" y="1543136"/>
                </a:cubicBezTo>
                <a:cubicBezTo>
                  <a:pt x="3123833" y="1541021"/>
                  <a:pt x="3124420" y="1538965"/>
                  <a:pt x="3125830" y="1536968"/>
                </a:cubicBezTo>
                <a:cubicBezTo>
                  <a:pt x="3127240" y="1534971"/>
                  <a:pt x="3128884" y="1533620"/>
                  <a:pt x="3130764" y="1532915"/>
                </a:cubicBezTo>
                <a:cubicBezTo>
                  <a:pt x="3130764" y="1529861"/>
                  <a:pt x="3131527" y="1527218"/>
                  <a:pt x="3133055" y="1524986"/>
                </a:cubicBezTo>
                <a:cubicBezTo>
                  <a:pt x="3134581" y="1522754"/>
                  <a:pt x="3136519" y="1521050"/>
                  <a:pt x="3138869" y="1519876"/>
                </a:cubicBezTo>
                <a:cubicBezTo>
                  <a:pt x="3138869" y="1515177"/>
                  <a:pt x="3139809" y="1511417"/>
                  <a:pt x="3141689" y="1508598"/>
                </a:cubicBezTo>
                <a:cubicBezTo>
                  <a:pt x="3140983" y="1506718"/>
                  <a:pt x="3140632" y="1504839"/>
                  <a:pt x="3140632" y="1502959"/>
                </a:cubicBezTo>
                <a:cubicBezTo>
                  <a:pt x="3140632" y="1500375"/>
                  <a:pt x="3141220" y="1497849"/>
                  <a:pt x="3142394" y="1495382"/>
                </a:cubicBezTo>
                <a:cubicBezTo>
                  <a:pt x="3143568" y="1492915"/>
                  <a:pt x="3145214" y="1490859"/>
                  <a:pt x="3147328" y="1489215"/>
                </a:cubicBezTo>
                <a:cubicBezTo>
                  <a:pt x="3144978" y="1487100"/>
                  <a:pt x="3143803" y="1484516"/>
                  <a:pt x="3143803" y="1481461"/>
                </a:cubicBezTo>
                <a:cubicBezTo>
                  <a:pt x="3143803" y="1478642"/>
                  <a:pt x="3144627" y="1475822"/>
                  <a:pt x="3146271" y="1473003"/>
                </a:cubicBezTo>
                <a:cubicBezTo>
                  <a:pt x="3141572" y="1470184"/>
                  <a:pt x="3138459" y="1467423"/>
                  <a:pt x="3136932" y="1464721"/>
                </a:cubicBezTo>
                <a:cubicBezTo>
                  <a:pt x="3135404" y="1462019"/>
                  <a:pt x="3134641" y="1457026"/>
                  <a:pt x="3134641" y="1449743"/>
                </a:cubicBezTo>
                <a:cubicBezTo>
                  <a:pt x="3132526" y="1449978"/>
                  <a:pt x="3130353" y="1448803"/>
                  <a:pt x="3128120" y="1446219"/>
                </a:cubicBezTo>
                <a:cubicBezTo>
                  <a:pt x="3125889" y="1443634"/>
                  <a:pt x="3124538" y="1440697"/>
                  <a:pt x="3124068" y="1437408"/>
                </a:cubicBezTo>
                <a:cubicBezTo>
                  <a:pt x="3121484" y="1438113"/>
                  <a:pt x="3118370" y="1437349"/>
                  <a:pt x="3114728" y="1435117"/>
                </a:cubicBezTo>
                <a:cubicBezTo>
                  <a:pt x="3111087" y="1432885"/>
                  <a:pt x="3109266" y="1430007"/>
                  <a:pt x="3109266" y="1426483"/>
                </a:cubicBezTo>
                <a:cubicBezTo>
                  <a:pt x="3107386" y="1427423"/>
                  <a:pt x="3105155" y="1427893"/>
                  <a:pt x="3102570" y="1427893"/>
                </a:cubicBezTo>
                <a:cubicBezTo>
                  <a:pt x="3097636" y="1427893"/>
                  <a:pt x="3093641" y="1426131"/>
                  <a:pt x="3090588" y="1422606"/>
                </a:cubicBezTo>
                <a:close/>
                <a:moveTo>
                  <a:pt x="2233338" y="1422606"/>
                </a:moveTo>
                <a:cubicBezTo>
                  <a:pt x="2230753" y="1425191"/>
                  <a:pt x="2227405" y="1427246"/>
                  <a:pt x="2223294" y="1428774"/>
                </a:cubicBezTo>
                <a:cubicBezTo>
                  <a:pt x="2219182" y="1430301"/>
                  <a:pt x="2215599" y="1430830"/>
                  <a:pt x="2212544" y="1430360"/>
                </a:cubicBezTo>
                <a:cubicBezTo>
                  <a:pt x="2212310" y="1432709"/>
                  <a:pt x="2210254" y="1435470"/>
                  <a:pt x="2206378" y="1438642"/>
                </a:cubicBezTo>
                <a:cubicBezTo>
                  <a:pt x="2202501" y="1441813"/>
                  <a:pt x="2199035" y="1443869"/>
                  <a:pt x="2195981" y="1444809"/>
                </a:cubicBezTo>
                <a:cubicBezTo>
                  <a:pt x="2196685" y="1446219"/>
                  <a:pt x="2197037" y="1447863"/>
                  <a:pt x="2197037" y="1449743"/>
                </a:cubicBezTo>
                <a:cubicBezTo>
                  <a:pt x="2197037" y="1452093"/>
                  <a:pt x="2196451" y="1454442"/>
                  <a:pt x="2195275" y="1456791"/>
                </a:cubicBezTo>
                <a:cubicBezTo>
                  <a:pt x="2194101" y="1459141"/>
                  <a:pt x="2192456" y="1461138"/>
                  <a:pt x="2190341" y="1462783"/>
                </a:cubicBezTo>
                <a:cubicBezTo>
                  <a:pt x="2190577" y="1466072"/>
                  <a:pt x="2189813" y="1469244"/>
                  <a:pt x="2188051" y="1472298"/>
                </a:cubicBezTo>
                <a:cubicBezTo>
                  <a:pt x="2186289" y="1475353"/>
                  <a:pt x="2183881" y="1477467"/>
                  <a:pt x="2180826" y="1478642"/>
                </a:cubicBezTo>
                <a:cubicBezTo>
                  <a:pt x="2181297" y="1480521"/>
                  <a:pt x="2181531" y="1482049"/>
                  <a:pt x="2181531" y="1483223"/>
                </a:cubicBezTo>
                <a:cubicBezTo>
                  <a:pt x="2181531" y="1486513"/>
                  <a:pt x="2180709" y="1489097"/>
                  <a:pt x="2179064" y="1490977"/>
                </a:cubicBezTo>
                <a:cubicBezTo>
                  <a:pt x="2179769" y="1492621"/>
                  <a:pt x="2180121" y="1494266"/>
                  <a:pt x="2180121" y="1495911"/>
                </a:cubicBezTo>
                <a:cubicBezTo>
                  <a:pt x="2180121" y="1498495"/>
                  <a:pt x="2178829" y="1501315"/>
                  <a:pt x="2176245" y="1504369"/>
                </a:cubicBezTo>
                <a:cubicBezTo>
                  <a:pt x="2182118" y="1508363"/>
                  <a:pt x="2185056" y="1514119"/>
                  <a:pt x="2185056" y="1521638"/>
                </a:cubicBezTo>
                <a:cubicBezTo>
                  <a:pt x="2185056" y="1525632"/>
                  <a:pt x="2184350" y="1529039"/>
                  <a:pt x="2182941" y="1531858"/>
                </a:cubicBezTo>
                <a:cubicBezTo>
                  <a:pt x="2185290" y="1532093"/>
                  <a:pt x="2186935" y="1532798"/>
                  <a:pt x="2187874" y="1533973"/>
                </a:cubicBezTo>
                <a:cubicBezTo>
                  <a:pt x="2188815" y="1535147"/>
                  <a:pt x="2189637" y="1537027"/>
                  <a:pt x="2190341" y="1539611"/>
                </a:cubicBezTo>
                <a:cubicBezTo>
                  <a:pt x="2196215" y="1540316"/>
                  <a:pt x="2200562" y="1543136"/>
                  <a:pt x="2203381" y="1548069"/>
                </a:cubicBezTo>
                <a:cubicBezTo>
                  <a:pt x="2205966" y="1548069"/>
                  <a:pt x="2209197" y="1548892"/>
                  <a:pt x="2213074" y="1550536"/>
                </a:cubicBezTo>
                <a:cubicBezTo>
                  <a:pt x="2216950" y="1552181"/>
                  <a:pt x="2219476" y="1554061"/>
                  <a:pt x="2220650" y="1556175"/>
                </a:cubicBezTo>
                <a:cubicBezTo>
                  <a:pt x="2222530" y="1554531"/>
                  <a:pt x="2225702" y="1553708"/>
                  <a:pt x="2230165" y="1553708"/>
                </a:cubicBezTo>
                <a:cubicBezTo>
                  <a:pt x="2233455" y="1553708"/>
                  <a:pt x="2235217" y="1554178"/>
                  <a:pt x="2235452" y="1555118"/>
                </a:cubicBezTo>
                <a:cubicBezTo>
                  <a:pt x="2237332" y="1553003"/>
                  <a:pt x="2239681" y="1551359"/>
                  <a:pt x="2242500" y="1550184"/>
                </a:cubicBezTo>
                <a:cubicBezTo>
                  <a:pt x="2245320" y="1549009"/>
                  <a:pt x="2247904" y="1548540"/>
                  <a:pt x="2250254" y="1548774"/>
                </a:cubicBezTo>
                <a:cubicBezTo>
                  <a:pt x="2254248" y="1544780"/>
                  <a:pt x="2258595" y="1542783"/>
                  <a:pt x="2263294" y="1542783"/>
                </a:cubicBezTo>
                <a:cubicBezTo>
                  <a:pt x="2264939" y="1542783"/>
                  <a:pt x="2266113" y="1542901"/>
                  <a:pt x="2266818" y="1543136"/>
                </a:cubicBezTo>
                <a:cubicBezTo>
                  <a:pt x="2266583" y="1541021"/>
                  <a:pt x="2267170" y="1538965"/>
                  <a:pt x="2268580" y="1536968"/>
                </a:cubicBezTo>
                <a:cubicBezTo>
                  <a:pt x="2269990" y="1534971"/>
                  <a:pt x="2271635" y="1533620"/>
                  <a:pt x="2273514" y="1532915"/>
                </a:cubicBezTo>
                <a:cubicBezTo>
                  <a:pt x="2273514" y="1529861"/>
                  <a:pt x="2274278" y="1527218"/>
                  <a:pt x="2275805" y="1524986"/>
                </a:cubicBezTo>
                <a:cubicBezTo>
                  <a:pt x="2277332" y="1522754"/>
                  <a:pt x="2279270" y="1521050"/>
                  <a:pt x="2281620" y="1519876"/>
                </a:cubicBezTo>
                <a:cubicBezTo>
                  <a:pt x="2281620" y="1515177"/>
                  <a:pt x="2282560" y="1511417"/>
                  <a:pt x="2284439" y="1508598"/>
                </a:cubicBezTo>
                <a:cubicBezTo>
                  <a:pt x="2283734" y="1506718"/>
                  <a:pt x="2283382" y="1504839"/>
                  <a:pt x="2283382" y="1502959"/>
                </a:cubicBezTo>
                <a:cubicBezTo>
                  <a:pt x="2283382" y="1500375"/>
                  <a:pt x="2283969" y="1497849"/>
                  <a:pt x="2285144" y="1495382"/>
                </a:cubicBezTo>
                <a:cubicBezTo>
                  <a:pt x="2286319" y="1492915"/>
                  <a:pt x="2287964" y="1490859"/>
                  <a:pt x="2290078" y="1489215"/>
                </a:cubicBezTo>
                <a:cubicBezTo>
                  <a:pt x="2287728" y="1487100"/>
                  <a:pt x="2286554" y="1484516"/>
                  <a:pt x="2286554" y="1481461"/>
                </a:cubicBezTo>
                <a:cubicBezTo>
                  <a:pt x="2286554" y="1478642"/>
                  <a:pt x="2287376" y="1475822"/>
                  <a:pt x="2289021" y="1473003"/>
                </a:cubicBezTo>
                <a:cubicBezTo>
                  <a:pt x="2284322" y="1470184"/>
                  <a:pt x="2281209" y="1467423"/>
                  <a:pt x="2279682" y="1464721"/>
                </a:cubicBezTo>
                <a:cubicBezTo>
                  <a:pt x="2278154" y="1462019"/>
                  <a:pt x="2277391" y="1457027"/>
                  <a:pt x="2277391" y="1449743"/>
                </a:cubicBezTo>
                <a:cubicBezTo>
                  <a:pt x="2275276" y="1449978"/>
                  <a:pt x="2273103" y="1448803"/>
                  <a:pt x="2270871" y="1446219"/>
                </a:cubicBezTo>
                <a:cubicBezTo>
                  <a:pt x="2268639" y="1443634"/>
                  <a:pt x="2267288" y="1440697"/>
                  <a:pt x="2266818" y="1437408"/>
                </a:cubicBezTo>
                <a:cubicBezTo>
                  <a:pt x="2264234" y="1438113"/>
                  <a:pt x="2261121" y="1437349"/>
                  <a:pt x="2257479" y="1435117"/>
                </a:cubicBezTo>
                <a:cubicBezTo>
                  <a:pt x="2253837" y="1432885"/>
                  <a:pt x="2252017" y="1430007"/>
                  <a:pt x="2252017" y="1426483"/>
                </a:cubicBezTo>
                <a:cubicBezTo>
                  <a:pt x="2250137" y="1427423"/>
                  <a:pt x="2247904" y="1427893"/>
                  <a:pt x="2245320" y="1427893"/>
                </a:cubicBezTo>
                <a:cubicBezTo>
                  <a:pt x="2240386" y="1427893"/>
                  <a:pt x="2236392" y="1426131"/>
                  <a:pt x="2233338" y="1422606"/>
                </a:cubicBezTo>
                <a:close/>
                <a:moveTo>
                  <a:pt x="7473152" y="1418025"/>
                </a:moveTo>
                <a:cubicBezTo>
                  <a:pt x="7472212" y="1419904"/>
                  <a:pt x="7469746" y="1422019"/>
                  <a:pt x="7465752" y="1424368"/>
                </a:cubicBezTo>
                <a:cubicBezTo>
                  <a:pt x="7461757" y="1426718"/>
                  <a:pt x="7458350" y="1428128"/>
                  <a:pt x="7455531" y="1428597"/>
                </a:cubicBezTo>
                <a:cubicBezTo>
                  <a:pt x="7455296" y="1430947"/>
                  <a:pt x="7454180" y="1433062"/>
                  <a:pt x="7452183" y="1434941"/>
                </a:cubicBezTo>
                <a:cubicBezTo>
                  <a:pt x="7450186" y="1436821"/>
                  <a:pt x="7447660" y="1438230"/>
                  <a:pt x="7444606" y="1439170"/>
                </a:cubicBezTo>
                <a:cubicBezTo>
                  <a:pt x="7444606" y="1441285"/>
                  <a:pt x="7443725" y="1444104"/>
                  <a:pt x="7441963" y="1447628"/>
                </a:cubicBezTo>
                <a:cubicBezTo>
                  <a:pt x="7440200" y="1451153"/>
                  <a:pt x="7438380" y="1453620"/>
                  <a:pt x="7436500" y="1455029"/>
                </a:cubicBezTo>
                <a:lnTo>
                  <a:pt x="7436853" y="1460316"/>
                </a:lnTo>
                <a:cubicBezTo>
                  <a:pt x="7436853" y="1464780"/>
                  <a:pt x="7436324" y="1468891"/>
                  <a:pt x="7435267" y="1472651"/>
                </a:cubicBezTo>
                <a:cubicBezTo>
                  <a:pt x="7434209" y="1476410"/>
                  <a:pt x="7432506" y="1478642"/>
                  <a:pt x="7430157" y="1479347"/>
                </a:cubicBezTo>
                <a:cubicBezTo>
                  <a:pt x="7431801" y="1480756"/>
                  <a:pt x="7433093" y="1482930"/>
                  <a:pt x="7434033" y="1485867"/>
                </a:cubicBezTo>
                <a:cubicBezTo>
                  <a:pt x="7434973" y="1488803"/>
                  <a:pt x="7435443" y="1491917"/>
                  <a:pt x="7435443" y="1495206"/>
                </a:cubicBezTo>
                <a:cubicBezTo>
                  <a:pt x="7435443" y="1500375"/>
                  <a:pt x="7434621" y="1504486"/>
                  <a:pt x="7432976" y="1507541"/>
                </a:cubicBezTo>
                <a:cubicBezTo>
                  <a:pt x="7434855" y="1508480"/>
                  <a:pt x="7436735" y="1510301"/>
                  <a:pt x="7438615" y="1513003"/>
                </a:cubicBezTo>
                <a:cubicBezTo>
                  <a:pt x="7440495" y="1515705"/>
                  <a:pt x="7441434" y="1518701"/>
                  <a:pt x="7441434" y="1521990"/>
                </a:cubicBezTo>
                <a:cubicBezTo>
                  <a:pt x="7441434" y="1523635"/>
                  <a:pt x="7441082" y="1525514"/>
                  <a:pt x="7440377" y="1527629"/>
                </a:cubicBezTo>
                <a:cubicBezTo>
                  <a:pt x="7441551" y="1528334"/>
                  <a:pt x="7443079" y="1530566"/>
                  <a:pt x="7444958" y="1534325"/>
                </a:cubicBezTo>
                <a:cubicBezTo>
                  <a:pt x="7446838" y="1538084"/>
                  <a:pt x="7447895" y="1540551"/>
                  <a:pt x="7448130" y="1541726"/>
                </a:cubicBezTo>
                <a:cubicBezTo>
                  <a:pt x="7451654" y="1541961"/>
                  <a:pt x="7455120" y="1542666"/>
                  <a:pt x="7458527" y="1543840"/>
                </a:cubicBezTo>
                <a:cubicBezTo>
                  <a:pt x="7461933" y="1545015"/>
                  <a:pt x="7464342" y="1546777"/>
                  <a:pt x="7465752" y="1549127"/>
                </a:cubicBezTo>
                <a:cubicBezTo>
                  <a:pt x="7469276" y="1547012"/>
                  <a:pt x="7472683" y="1545955"/>
                  <a:pt x="7475972" y="1545955"/>
                </a:cubicBezTo>
                <a:cubicBezTo>
                  <a:pt x="7480436" y="1545955"/>
                  <a:pt x="7484783" y="1547600"/>
                  <a:pt x="7489011" y="1550889"/>
                </a:cubicBezTo>
                <a:cubicBezTo>
                  <a:pt x="7491126" y="1548305"/>
                  <a:pt x="7494298" y="1547012"/>
                  <a:pt x="7498527" y="1547012"/>
                </a:cubicBezTo>
                <a:cubicBezTo>
                  <a:pt x="7502051" y="1547012"/>
                  <a:pt x="7504518" y="1547482"/>
                  <a:pt x="7505928" y="1548422"/>
                </a:cubicBezTo>
                <a:cubicBezTo>
                  <a:pt x="7506633" y="1547482"/>
                  <a:pt x="7508454" y="1546014"/>
                  <a:pt x="7511390" y="1544017"/>
                </a:cubicBezTo>
                <a:cubicBezTo>
                  <a:pt x="7514327" y="1542020"/>
                  <a:pt x="7517323" y="1540551"/>
                  <a:pt x="7520377" y="1539611"/>
                </a:cubicBezTo>
                <a:cubicBezTo>
                  <a:pt x="7517558" y="1536792"/>
                  <a:pt x="7516148" y="1531506"/>
                  <a:pt x="7516148" y="1523752"/>
                </a:cubicBezTo>
                <a:cubicBezTo>
                  <a:pt x="7516148" y="1518583"/>
                  <a:pt x="7516853" y="1513884"/>
                  <a:pt x="7518263" y="1509655"/>
                </a:cubicBezTo>
                <a:cubicBezTo>
                  <a:pt x="7516383" y="1505896"/>
                  <a:pt x="7515443" y="1502372"/>
                  <a:pt x="7515443" y="1499083"/>
                </a:cubicBezTo>
                <a:cubicBezTo>
                  <a:pt x="7515443" y="1496028"/>
                  <a:pt x="7516031" y="1493561"/>
                  <a:pt x="7517206" y="1491682"/>
                </a:cubicBezTo>
                <a:cubicBezTo>
                  <a:pt x="7516266" y="1490037"/>
                  <a:pt x="7515796" y="1487805"/>
                  <a:pt x="7515796" y="1484985"/>
                </a:cubicBezTo>
                <a:cubicBezTo>
                  <a:pt x="7515796" y="1480991"/>
                  <a:pt x="7516618" y="1477467"/>
                  <a:pt x="7518263" y="1474413"/>
                </a:cubicBezTo>
                <a:cubicBezTo>
                  <a:pt x="7516853" y="1471828"/>
                  <a:pt x="7516148" y="1468656"/>
                  <a:pt x="7516148" y="1464897"/>
                </a:cubicBezTo>
                <a:cubicBezTo>
                  <a:pt x="7516148" y="1463253"/>
                  <a:pt x="7516383" y="1461490"/>
                  <a:pt x="7516853" y="1459611"/>
                </a:cubicBezTo>
                <a:cubicBezTo>
                  <a:pt x="7514738" y="1456791"/>
                  <a:pt x="7513681" y="1452797"/>
                  <a:pt x="7513681" y="1447628"/>
                </a:cubicBezTo>
                <a:cubicBezTo>
                  <a:pt x="7513681" y="1444104"/>
                  <a:pt x="7514269" y="1440932"/>
                  <a:pt x="7515443" y="1438113"/>
                </a:cubicBezTo>
                <a:cubicBezTo>
                  <a:pt x="7514034" y="1437173"/>
                  <a:pt x="7512859" y="1435470"/>
                  <a:pt x="7511919" y="1433003"/>
                </a:cubicBezTo>
                <a:cubicBezTo>
                  <a:pt x="7510979" y="1430536"/>
                  <a:pt x="7510392" y="1428245"/>
                  <a:pt x="7510157" y="1426131"/>
                </a:cubicBezTo>
                <a:cubicBezTo>
                  <a:pt x="7507338" y="1426365"/>
                  <a:pt x="7504518" y="1425954"/>
                  <a:pt x="7501699" y="1424897"/>
                </a:cubicBezTo>
                <a:cubicBezTo>
                  <a:pt x="7498879" y="1423840"/>
                  <a:pt x="7497000" y="1422371"/>
                  <a:pt x="7496060" y="1420492"/>
                </a:cubicBezTo>
                <a:cubicBezTo>
                  <a:pt x="7493006" y="1422136"/>
                  <a:pt x="7489951" y="1422959"/>
                  <a:pt x="7486897" y="1422959"/>
                </a:cubicBezTo>
                <a:cubicBezTo>
                  <a:pt x="7482433" y="1422959"/>
                  <a:pt x="7477852" y="1421314"/>
                  <a:pt x="7473152" y="1418025"/>
                </a:cubicBezTo>
                <a:close/>
                <a:moveTo>
                  <a:pt x="6834977" y="1418025"/>
                </a:moveTo>
                <a:cubicBezTo>
                  <a:pt x="6834037" y="1419904"/>
                  <a:pt x="6831571" y="1422019"/>
                  <a:pt x="6827577" y="1424368"/>
                </a:cubicBezTo>
                <a:cubicBezTo>
                  <a:pt x="6823582" y="1426718"/>
                  <a:pt x="6820175" y="1428128"/>
                  <a:pt x="6817356" y="1428597"/>
                </a:cubicBezTo>
                <a:cubicBezTo>
                  <a:pt x="6817121" y="1430947"/>
                  <a:pt x="6816005" y="1433062"/>
                  <a:pt x="6814008" y="1434941"/>
                </a:cubicBezTo>
                <a:cubicBezTo>
                  <a:pt x="6812011" y="1436821"/>
                  <a:pt x="6809485" y="1438230"/>
                  <a:pt x="6806431" y="1439170"/>
                </a:cubicBezTo>
                <a:cubicBezTo>
                  <a:pt x="6806431" y="1441285"/>
                  <a:pt x="6805550" y="1444104"/>
                  <a:pt x="6803788" y="1447628"/>
                </a:cubicBezTo>
                <a:cubicBezTo>
                  <a:pt x="6802025" y="1451153"/>
                  <a:pt x="6800205" y="1453620"/>
                  <a:pt x="6798325" y="1455029"/>
                </a:cubicBezTo>
                <a:lnTo>
                  <a:pt x="6798678" y="1460316"/>
                </a:lnTo>
                <a:cubicBezTo>
                  <a:pt x="6798678" y="1464780"/>
                  <a:pt x="6798149" y="1468891"/>
                  <a:pt x="6797092" y="1472651"/>
                </a:cubicBezTo>
                <a:cubicBezTo>
                  <a:pt x="6796034" y="1476410"/>
                  <a:pt x="6794331" y="1478642"/>
                  <a:pt x="6791982" y="1479347"/>
                </a:cubicBezTo>
                <a:cubicBezTo>
                  <a:pt x="6793626" y="1480756"/>
                  <a:pt x="6794918" y="1482930"/>
                  <a:pt x="6795858" y="1485867"/>
                </a:cubicBezTo>
                <a:cubicBezTo>
                  <a:pt x="6796798" y="1488803"/>
                  <a:pt x="6797268" y="1491917"/>
                  <a:pt x="6797268" y="1495206"/>
                </a:cubicBezTo>
                <a:cubicBezTo>
                  <a:pt x="6797268" y="1500375"/>
                  <a:pt x="6796446" y="1504486"/>
                  <a:pt x="6794801" y="1507541"/>
                </a:cubicBezTo>
                <a:cubicBezTo>
                  <a:pt x="6796680" y="1508480"/>
                  <a:pt x="6798560" y="1510301"/>
                  <a:pt x="6800440" y="1513003"/>
                </a:cubicBezTo>
                <a:cubicBezTo>
                  <a:pt x="6802320" y="1515705"/>
                  <a:pt x="6803259" y="1518701"/>
                  <a:pt x="6803259" y="1521990"/>
                </a:cubicBezTo>
                <a:cubicBezTo>
                  <a:pt x="6803259" y="1523635"/>
                  <a:pt x="6802907" y="1525514"/>
                  <a:pt x="6802202" y="1527629"/>
                </a:cubicBezTo>
                <a:cubicBezTo>
                  <a:pt x="6803376" y="1528334"/>
                  <a:pt x="6804904" y="1530566"/>
                  <a:pt x="6806783" y="1534325"/>
                </a:cubicBezTo>
                <a:cubicBezTo>
                  <a:pt x="6808663" y="1538084"/>
                  <a:pt x="6809720" y="1540551"/>
                  <a:pt x="6809955" y="1541726"/>
                </a:cubicBezTo>
                <a:cubicBezTo>
                  <a:pt x="6813479" y="1541961"/>
                  <a:pt x="6816945" y="1542666"/>
                  <a:pt x="6820352" y="1543840"/>
                </a:cubicBezTo>
                <a:cubicBezTo>
                  <a:pt x="6823758" y="1545015"/>
                  <a:pt x="6826167" y="1546777"/>
                  <a:pt x="6827577" y="1549127"/>
                </a:cubicBezTo>
                <a:cubicBezTo>
                  <a:pt x="6831101" y="1547012"/>
                  <a:pt x="6834508" y="1545955"/>
                  <a:pt x="6837797" y="1545955"/>
                </a:cubicBezTo>
                <a:cubicBezTo>
                  <a:pt x="6842261" y="1545955"/>
                  <a:pt x="6846608" y="1547600"/>
                  <a:pt x="6850836" y="1550889"/>
                </a:cubicBezTo>
                <a:cubicBezTo>
                  <a:pt x="6852951" y="1548305"/>
                  <a:pt x="6856123" y="1547012"/>
                  <a:pt x="6860352" y="1547012"/>
                </a:cubicBezTo>
                <a:cubicBezTo>
                  <a:pt x="6863876" y="1547012"/>
                  <a:pt x="6866343" y="1547482"/>
                  <a:pt x="6867753" y="1548422"/>
                </a:cubicBezTo>
                <a:cubicBezTo>
                  <a:pt x="6868458" y="1547482"/>
                  <a:pt x="6870279" y="1546014"/>
                  <a:pt x="6873216" y="1544017"/>
                </a:cubicBezTo>
                <a:cubicBezTo>
                  <a:pt x="6876152" y="1542020"/>
                  <a:pt x="6879148" y="1540551"/>
                  <a:pt x="6882202" y="1539611"/>
                </a:cubicBezTo>
                <a:cubicBezTo>
                  <a:pt x="6879383" y="1536792"/>
                  <a:pt x="6877973" y="1531506"/>
                  <a:pt x="6877973" y="1523752"/>
                </a:cubicBezTo>
                <a:cubicBezTo>
                  <a:pt x="6877973" y="1518583"/>
                  <a:pt x="6878678" y="1513884"/>
                  <a:pt x="6880088" y="1509655"/>
                </a:cubicBezTo>
                <a:cubicBezTo>
                  <a:pt x="6878208" y="1505896"/>
                  <a:pt x="6877268" y="1502372"/>
                  <a:pt x="6877268" y="1499083"/>
                </a:cubicBezTo>
                <a:cubicBezTo>
                  <a:pt x="6877268" y="1496028"/>
                  <a:pt x="6877856" y="1493561"/>
                  <a:pt x="6879031" y="1491682"/>
                </a:cubicBezTo>
                <a:cubicBezTo>
                  <a:pt x="6878091" y="1490037"/>
                  <a:pt x="6877621" y="1487805"/>
                  <a:pt x="6877621" y="1484985"/>
                </a:cubicBezTo>
                <a:cubicBezTo>
                  <a:pt x="6877621" y="1480991"/>
                  <a:pt x="6878443" y="1477467"/>
                  <a:pt x="6880088" y="1474413"/>
                </a:cubicBezTo>
                <a:cubicBezTo>
                  <a:pt x="6878678" y="1471828"/>
                  <a:pt x="6877973" y="1468656"/>
                  <a:pt x="6877973" y="1464897"/>
                </a:cubicBezTo>
                <a:cubicBezTo>
                  <a:pt x="6877973" y="1463253"/>
                  <a:pt x="6878208" y="1461490"/>
                  <a:pt x="6878678" y="1459611"/>
                </a:cubicBezTo>
                <a:cubicBezTo>
                  <a:pt x="6876563" y="1456791"/>
                  <a:pt x="6875506" y="1452797"/>
                  <a:pt x="6875506" y="1447628"/>
                </a:cubicBezTo>
                <a:cubicBezTo>
                  <a:pt x="6875506" y="1444104"/>
                  <a:pt x="6876094" y="1440932"/>
                  <a:pt x="6877268" y="1438113"/>
                </a:cubicBezTo>
                <a:cubicBezTo>
                  <a:pt x="6875859" y="1437173"/>
                  <a:pt x="6874684" y="1435470"/>
                  <a:pt x="6873744" y="1433003"/>
                </a:cubicBezTo>
                <a:cubicBezTo>
                  <a:pt x="6872804" y="1430536"/>
                  <a:pt x="6872217" y="1428245"/>
                  <a:pt x="6871982" y="1426131"/>
                </a:cubicBezTo>
                <a:cubicBezTo>
                  <a:pt x="6869163" y="1426365"/>
                  <a:pt x="6866343" y="1425954"/>
                  <a:pt x="6863524" y="1424897"/>
                </a:cubicBezTo>
                <a:cubicBezTo>
                  <a:pt x="6860704" y="1423840"/>
                  <a:pt x="6858825" y="1422371"/>
                  <a:pt x="6857885" y="1420492"/>
                </a:cubicBezTo>
                <a:cubicBezTo>
                  <a:pt x="6854831" y="1422136"/>
                  <a:pt x="6851776" y="1422959"/>
                  <a:pt x="6848722" y="1422959"/>
                </a:cubicBezTo>
                <a:cubicBezTo>
                  <a:pt x="6844258" y="1422959"/>
                  <a:pt x="6839677" y="1421314"/>
                  <a:pt x="6834977" y="1418025"/>
                </a:cubicBezTo>
                <a:close/>
                <a:moveTo>
                  <a:pt x="5330075" y="1397232"/>
                </a:moveTo>
                <a:cubicBezTo>
                  <a:pt x="5334069" y="1397232"/>
                  <a:pt x="5337593" y="1398641"/>
                  <a:pt x="5340648" y="1401461"/>
                </a:cubicBezTo>
                <a:cubicBezTo>
                  <a:pt x="5343702" y="1404280"/>
                  <a:pt x="5345464" y="1408627"/>
                  <a:pt x="5345934" y="1414500"/>
                </a:cubicBezTo>
                <a:cubicBezTo>
                  <a:pt x="5347109" y="1416145"/>
                  <a:pt x="5348166" y="1419493"/>
                  <a:pt x="5349106" y="1424545"/>
                </a:cubicBezTo>
                <a:cubicBezTo>
                  <a:pt x="5350046" y="1429596"/>
                  <a:pt x="5350398" y="1433296"/>
                  <a:pt x="5350163" y="1435646"/>
                </a:cubicBezTo>
                <a:cubicBezTo>
                  <a:pt x="5351338" y="1430947"/>
                  <a:pt x="5353570" y="1426365"/>
                  <a:pt x="5356860" y="1421901"/>
                </a:cubicBezTo>
                <a:cubicBezTo>
                  <a:pt x="5361794" y="1416498"/>
                  <a:pt x="5366845" y="1413678"/>
                  <a:pt x="5372014" y="1413443"/>
                </a:cubicBezTo>
                <a:cubicBezTo>
                  <a:pt x="5373659" y="1410154"/>
                  <a:pt x="5376595" y="1407511"/>
                  <a:pt x="5380824" y="1405514"/>
                </a:cubicBezTo>
                <a:cubicBezTo>
                  <a:pt x="5385053" y="1403517"/>
                  <a:pt x="5389635" y="1402518"/>
                  <a:pt x="5394569" y="1402518"/>
                </a:cubicBezTo>
                <a:cubicBezTo>
                  <a:pt x="5397153" y="1402518"/>
                  <a:pt x="5399033" y="1402635"/>
                  <a:pt x="5400207" y="1402871"/>
                </a:cubicBezTo>
                <a:cubicBezTo>
                  <a:pt x="5402087" y="1402401"/>
                  <a:pt x="5403379" y="1402166"/>
                  <a:pt x="5404085" y="1402166"/>
                </a:cubicBezTo>
                <a:cubicBezTo>
                  <a:pt x="5407138" y="1402166"/>
                  <a:pt x="5409723" y="1403575"/>
                  <a:pt x="5411838" y="1406395"/>
                </a:cubicBezTo>
                <a:cubicBezTo>
                  <a:pt x="5413482" y="1405220"/>
                  <a:pt x="5415597" y="1404633"/>
                  <a:pt x="5418181" y="1404633"/>
                </a:cubicBezTo>
                <a:cubicBezTo>
                  <a:pt x="5420531" y="1404633"/>
                  <a:pt x="5422704" y="1404985"/>
                  <a:pt x="5424701" y="1405690"/>
                </a:cubicBezTo>
                <a:cubicBezTo>
                  <a:pt x="5426698" y="1406395"/>
                  <a:pt x="5428167" y="1407452"/>
                  <a:pt x="5429106" y="1408862"/>
                </a:cubicBezTo>
                <a:cubicBezTo>
                  <a:pt x="5434510" y="1409097"/>
                  <a:pt x="5437447" y="1411916"/>
                  <a:pt x="5437917" y="1417320"/>
                </a:cubicBezTo>
                <a:cubicBezTo>
                  <a:pt x="5441206" y="1418965"/>
                  <a:pt x="5442851" y="1420844"/>
                  <a:pt x="5442851" y="1422959"/>
                </a:cubicBezTo>
                <a:cubicBezTo>
                  <a:pt x="5442851" y="1424133"/>
                  <a:pt x="5442498" y="1425661"/>
                  <a:pt x="5441794" y="1427540"/>
                </a:cubicBezTo>
                <a:cubicBezTo>
                  <a:pt x="5444143" y="1427305"/>
                  <a:pt x="5445905" y="1428128"/>
                  <a:pt x="5447080" y="1430007"/>
                </a:cubicBezTo>
                <a:cubicBezTo>
                  <a:pt x="5448255" y="1431887"/>
                  <a:pt x="5449312" y="1434589"/>
                  <a:pt x="5450252" y="1438113"/>
                </a:cubicBezTo>
                <a:cubicBezTo>
                  <a:pt x="5450722" y="1434119"/>
                  <a:pt x="5452014" y="1431182"/>
                  <a:pt x="5454129" y="1429302"/>
                </a:cubicBezTo>
                <a:cubicBezTo>
                  <a:pt x="5456243" y="1427423"/>
                  <a:pt x="5458710" y="1426483"/>
                  <a:pt x="5461529" y="1426483"/>
                </a:cubicBezTo>
                <a:cubicBezTo>
                  <a:pt x="5462704" y="1426483"/>
                  <a:pt x="5464231" y="1426718"/>
                  <a:pt x="5466111" y="1427188"/>
                </a:cubicBezTo>
                <a:cubicBezTo>
                  <a:pt x="5467286" y="1423898"/>
                  <a:pt x="5468931" y="1421255"/>
                  <a:pt x="5471045" y="1419258"/>
                </a:cubicBezTo>
                <a:cubicBezTo>
                  <a:pt x="5473159" y="1417261"/>
                  <a:pt x="5475509" y="1416263"/>
                  <a:pt x="5478093" y="1416263"/>
                </a:cubicBezTo>
                <a:cubicBezTo>
                  <a:pt x="5478799" y="1416263"/>
                  <a:pt x="5480090" y="1416498"/>
                  <a:pt x="5481970" y="1416967"/>
                </a:cubicBezTo>
                <a:cubicBezTo>
                  <a:pt x="5483145" y="1413678"/>
                  <a:pt x="5485142" y="1411094"/>
                  <a:pt x="5487961" y="1409214"/>
                </a:cubicBezTo>
                <a:cubicBezTo>
                  <a:pt x="5490781" y="1407334"/>
                  <a:pt x="5493835" y="1406395"/>
                  <a:pt x="5497124" y="1406395"/>
                </a:cubicBezTo>
                <a:cubicBezTo>
                  <a:pt x="5499004" y="1406395"/>
                  <a:pt x="5501001" y="1406747"/>
                  <a:pt x="5503116" y="1407452"/>
                </a:cubicBezTo>
                <a:cubicBezTo>
                  <a:pt x="5508989" y="1403223"/>
                  <a:pt x="5515098" y="1401108"/>
                  <a:pt x="5521442" y="1401108"/>
                </a:cubicBezTo>
                <a:cubicBezTo>
                  <a:pt x="5528490" y="1401108"/>
                  <a:pt x="5534481" y="1403340"/>
                  <a:pt x="5539415" y="1407804"/>
                </a:cubicBezTo>
                <a:cubicBezTo>
                  <a:pt x="5540825" y="1407334"/>
                  <a:pt x="5542117" y="1407100"/>
                  <a:pt x="5543292" y="1407100"/>
                </a:cubicBezTo>
                <a:cubicBezTo>
                  <a:pt x="5547991" y="1407100"/>
                  <a:pt x="5552749" y="1408685"/>
                  <a:pt x="5557565" y="1411857"/>
                </a:cubicBezTo>
                <a:cubicBezTo>
                  <a:pt x="5562382" y="1415029"/>
                  <a:pt x="5564672" y="1418730"/>
                  <a:pt x="5564438" y="1422959"/>
                </a:cubicBezTo>
                <a:cubicBezTo>
                  <a:pt x="5565847" y="1422254"/>
                  <a:pt x="5567257" y="1421901"/>
                  <a:pt x="5568667" y="1421901"/>
                </a:cubicBezTo>
                <a:cubicBezTo>
                  <a:pt x="5572426" y="1421901"/>
                  <a:pt x="5576068" y="1423429"/>
                  <a:pt x="5579592" y="1426483"/>
                </a:cubicBezTo>
                <a:cubicBezTo>
                  <a:pt x="5583116" y="1429537"/>
                  <a:pt x="5584878" y="1432944"/>
                  <a:pt x="5584878" y="1436703"/>
                </a:cubicBezTo>
                <a:cubicBezTo>
                  <a:pt x="5584878" y="1438348"/>
                  <a:pt x="5584408" y="1439993"/>
                  <a:pt x="5583468" y="1441637"/>
                </a:cubicBezTo>
                <a:cubicBezTo>
                  <a:pt x="5585818" y="1442342"/>
                  <a:pt x="5587522" y="1444163"/>
                  <a:pt x="5588579" y="1447100"/>
                </a:cubicBezTo>
                <a:cubicBezTo>
                  <a:pt x="5589636" y="1450037"/>
                  <a:pt x="5590164" y="1453385"/>
                  <a:pt x="5590164" y="1457144"/>
                </a:cubicBezTo>
                <a:cubicBezTo>
                  <a:pt x="5590164" y="1459728"/>
                  <a:pt x="5589930" y="1462019"/>
                  <a:pt x="5589460" y="1464016"/>
                </a:cubicBezTo>
                <a:cubicBezTo>
                  <a:pt x="5588990" y="1466013"/>
                  <a:pt x="5588285" y="1467247"/>
                  <a:pt x="5587345" y="1467717"/>
                </a:cubicBezTo>
                <a:cubicBezTo>
                  <a:pt x="5590164" y="1469361"/>
                  <a:pt x="5591574" y="1471946"/>
                  <a:pt x="5591574" y="1475470"/>
                </a:cubicBezTo>
                <a:cubicBezTo>
                  <a:pt x="5591574" y="1478524"/>
                  <a:pt x="5590400" y="1481344"/>
                  <a:pt x="5588050" y="1483928"/>
                </a:cubicBezTo>
                <a:cubicBezTo>
                  <a:pt x="5589695" y="1486278"/>
                  <a:pt x="5590517" y="1488980"/>
                  <a:pt x="5590517" y="1492034"/>
                </a:cubicBezTo>
                <a:cubicBezTo>
                  <a:pt x="5590517" y="1496968"/>
                  <a:pt x="5588637" y="1501080"/>
                  <a:pt x="5584878" y="1504369"/>
                </a:cubicBezTo>
                <a:cubicBezTo>
                  <a:pt x="5587698" y="1507423"/>
                  <a:pt x="5589108" y="1511065"/>
                  <a:pt x="5589108" y="1515294"/>
                </a:cubicBezTo>
                <a:cubicBezTo>
                  <a:pt x="5589108" y="1518583"/>
                  <a:pt x="5588168" y="1521520"/>
                  <a:pt x="5586288" y="1524105"/>
                </a:cubicBezTo>
                <a:cubicBezTo>
                  <a:pt x="5586993" y="1526219"/>
                  <a:pt x="5587345" y="1528216"/>
                  <a:pt x="5587345" y="1530096"/>
                </a:cubicBezTo>
                <a:cubicBezTo>
                  <a:pt x="5587345" y="1533150"/>
                  <a:pt x="5586640" y="1536205"/>
                  <a:pt x="5585230" y="1539259"/>
                </a:cubicBezTo>
                <a:cubicBezTo>
                  <a:pt x="5583821" y="1542313"/>
                  <a:pt x="5582881" y="1544193"/>
                  <a:pt x="5582411" y="1544898"/>
                </a:cubicBezTo>
                <a:cubicBezTo>
                  <a:pt x="5584056" y="1547247"/>
                  <a:pt x="5584878" y="1550067"/>
                  <a:pt x="5584878" y="1553356"/>
                </a:cubicBezTo>
                <a:cubicBezTo>
                  <a:pt x="5584878" y="1558525"/>
                  <a:pt x="5582999" y="1562636"/>
                  <a:pt x="5579240" y="1565691"/>
                </a:cubicBezTo>
                <a:cubicBezTo>
                  <a:pt x="5579474" y="1566396"/>
                  <a:pt x="5579592" y="1567570"/>
                  <a:pt x="5579592" y="1569215"/>
                </a:cubicBezTo>
                <a:cubicBezTo>
                  <a:pt x="5579592" y="1573679"/>
                  <a:pt x="5578006" y="1577203"/>
                  <a:pt x="5574834" y="1579788"/>
                </a:cubicBezTo>
                <a:cubicBezTo>
                  <a:pt x="5571662" y="1582372"/>
                  <a:pt x="5567844" y="1583664"/>
                  <a:pt x="5563381" y="1583664"/>
                </a:cubicBezTo>
                <a:cubicBezTo>
                  <a:pt x="5558682" y="1583664"/>
                  <a:pt x="5554746" y="1582196"/>
                  <a:pt x="5551574" y="1579259"/>
                </a:cubicBezTo>
                <a:cubicBezTo>
                  <a:pt x="5548402" y="1576322"/>
                  <a:pt x="5547051" y="1572269"/>
                  <a:pt x="5547521" y="1567100"/>
                </a:cubicBezTo>
                <a:cubicBezTo>
                  <a:pt x="5546582" y="1564281"/>
                  <a:pt x="5546111" y="1562049"/>
                  <a:pt x="5546111" y="1560405"/>
                </a:cubicBezTo>
                <a:cubicBezTo>
                  <a:pt x="5546111" y="1556410"/>
                  <a:pt x="5547639" y="1552651"/>
                  <a:pt x="5550693" y="1549127"/>
                </a:cubicBezTo>
                <a:cubicBezTo>
                  <a:pt x="5550223" y="1547952"/>
                  <a:pt x="5549988" y="1545955"/>
                  <a:pt x="5549988" y="1543136"/>
                </a:cubicBezTo>
                <a:cubicBezTo>
                  <a:pt x="5549988" y="1539611"/>
                  <a:pt x="5550693" y="1536322"/>
                  <a:pt x="5552103" y="1533268"/>
                </a:cubicBezTo>
                <a:cubicBezTo>
                  <a:pt x="5551633" y="1531858"/>
                  <a:pt x="5551398" y="1530801"/>
                  <a:pt x="5551398" y="1530096"/>
                </a:cubicBezTo>
                <a:cubicBezTo>
                  <a:pt x="5551398" y="1528216"/>
                  <a:pt x="5551927" y="1526102"/>
                  <a:pt x="5552984" y="1523752"/>
                </a:cubicBezTo>
                <a:cubicBezTo>
                  <a:pt x="5554041" y="1521403"/>
                  <a:pt x="5554687" y="1519993"/>
                  <a:pt x="5554922" y="1519523"/>
                </a:cubicBezTo>
                <a:cubicBezTo>
                  <a:pt x="5553513" y="1516704"/>
                  <a:pt x="5552807" y="1513767"/>
                  <a:pt x="5552807" y="1510712"/>
                </a:cubicBezTo>
                <a:cubicBezTo>
                  <a:pt x="5552807" y="1506953"/>
                  <a:pt x="5553865" y="1504251"/>
                  <a:pt x="5555979" y="1502607"/>
                </a:cubicBezTo>
                <a:cubicBezTo>
                  <a:pt x="5554335" y="1500962"/>
                  <a:pt x="5553513" y="1498965"/>
                  <a:pt x="5553513" y="1496616"/>
                </a:cubicBezTo>
                <a:cubicBezTo>
                  <a:pt x="5553513" y="1494031"/>
                  <a:pt x="5554570" y="1490977"/>
                  <a:pt x="5556685" y="1487452"/>
                </a:cubicBezTo>
                <a:cubicBezTo>
                  <a:pt x="5554335" y="1485103"/>
                  <a:pt x="5553160" y="1481931"/>
                  <a:pt x="5553160" y="1477937"/>
                </a:cubicBezTo>
                <a:cubicBezTo>
                  <a:pt x="5553160" y="1473943"/>
                  <a:pt x="5554335" y="1470419"/>
                  <a:pt x="5556685" y="1467364"/>
                </a:cubicBezTo>
                <a:cubicBezTo>
                  <a:pt x="5555275" y="1466189"/>
                  <a:pt x="5554570" y="1463253"/>
                  <a:pt x="5554570" y="1458554"/>
                </a:cubicBezTo>
                <a:cubicBezTo>
                  <a:pt x="5554570" y="1454794"/>
                  <a:pt x="5554804" y="1451270"/>
                  <a:pt x="5555275" y="1447981"/>
                </a:cubicBezTo>
                <a:cubicBezTo>
                  <a:pt x="5553160" y="1448216"/>
                  <a:pt x="5551045" y="1447335"/>
                  <a:pt x="5548931" y="1445338"/>
                </a:cubicBezTo>
                <a:cubicBezTo>
                  <a:pt x="5546817" y="1443341"/>
                  <a:pt x="5545759" y="1441167"/>
                  <a:pt x="5545759" y="1438818"/>
                </a:cubicBezTo>
                <a:cubicBezTo>
                  <a:pt x="5544114" y="1439288"/>
                  <a:pt x="5541119" y="1438642"/>
                  <a:pt x="5536772" y="1436879"/>
                </a:cubicBezTo>
                <a:cubicBezTo>
                  <a:pt x="5532426" y="1435117"/>
                  <a:pt x="5530135" y="1433531"/>
                  <a:pt x="5529900" y="1432122"/>
                </a:cubicBezTo>
                <a:cubicBezTo>
                  <a:pt x="5529195" y="1432357"/>
                  <a:pt x="5528255" y="1432474"/>
                  <a:pt x="5527081" y="1432474"/>
                </a:cubicBezTo>
                <a:cubicBezTo>
                  <a:pt x="5525201" y="1432474"/>
                  <a:pt x="5522381" y="1431769"/>
                  <a:pt x="5518622" y="1430360"/>
                </a:cubicBezTo>
                <a:cubicBezTo>
                  <a:pt x="5514158" y="1435059"/>
                  <a:pt x="5508989" y="1436938"/>
                  <a:pt x="5503116" y="1435998"/>
                </a:cubicBezTo>
                <a:cubicBezTo>
                  <a:pt x="5501001" y="1438113"/>
                  <a:pt x="5498182" y="1440110"/>
                  <a:pt x="5494658" y="1441990"/>
                </a:cubicBezTo>
                <a:cubicBezTo>
                  <a:pt x="5491133" y="1443869"/>
                  <a:pt x="5487844" y="1444927"/>
                  <a:pt x="5484790" y="1445161"/>
                </a:cubicBezTo>
                <a:cubicBezTo>
                  <a:pt x="5484320" y="1447276"/>
                  <a:pt x="5483556" y="1448686"/>
                  <a:pt x="5482499" y="1449390"/>
                </a:cubicBezTo>
                <a:cubicBezTo>
                  <a:pt x="5481441" y="1450095"/>
                  <a:pt x="5480090" y="1450624"/>
                  <a:pt x="5478446" y="1450976"/>
                </a:cubicBezTo>
                <a:cubicBezTo>
                  <a:pt x="5476801" y="1451329"/>
                  <a:pt x="5475509" y="1451623"/>
                  <a:pt x="5474569" y="1451857"/>
                </a:cubicBezTo>
                <a:cubicBezTo>
                  <a:pt x="5474569" y="1455852"/>
                  <a:pt x="5472690" y="1458436"/>
                  <a:pt x="5468931" y="1459611"/>
                </a:cubicBezTo>
                <a:cubicBezTo>
                  <a:pt x="5469870" y="1462195"/>
                  <a:pt x="5470340" y="1464662"/>
                  <a:pt x="5470340" y="1467012"/>
                </a:cubicBezTo>
                <a:cubicBezTo>
                  <a:pt x="5470340" y="1468891"/>
                  <a:pt x="5469988" y="1471358"/>
                  <a:pt x="5469283" y="1474413"/>
                </a:cubicBezTo>
                <a:cubicBezTo>
                  <a:pt x="5468578" y="1477467"/>
                  <a:pt x="5467991" y="1479934"/>
                  <a:pt x="5467521" y="1481814"/>
                </a:cubicBezTo>
                <a:cubicBezTo>
                  <a:pt x="5467756" y="1482519"/>
                  <a:pt x="5467873" y="1483693"/>
                  <a:pt x="5467873" y="1485338"/>
                </a:cubicBezTo>
                <a:cubicBezTo>
                  <a:pt x="5467873" y="1487922"/>
                  <a:pt x="5466934" y="1490624"/>
                  <a:pt x="5465054" y="1493444"/>
                </a:cubicBezTo>
                <a:cubicBezTo>
                  <a:pt x="5465524" y="1495323"/>
                  <a:pt x="5465759" y="1496851"/>
                  <a:pt x="5465759" y="1498025"/>
                </a:cubicBezTo>
                <a:cubicBezTo>
                  <a:pt x="5465759" y="1499670"/>
                  <a:pt x="5465289" y="1501902"/>
                  <a:pt x="5464349" y="1504721"/>
                </a:cubicBezTo>
                <a:cubicBezTo>
                  <a:pt x="5466228" y="1508950"/>
                  <a:pt x="5467169" y="1512592"/>
                  <a:pt x="5467169" y="1515646"/>
                </a:cubicBezTo>
                <a:cubicBezTo>
                  <a:pt x="5467169" y="1518466"/>
                  <a:pt x="5466698" y="1521285"/>
                  <a:pt x="5465759" y="1524105"/>
                </a:cubicBezTo>
                <a:cubicBezTo>
                  <a:pt x="5468108" y="1527159"/>
                  <a:pt x="5469283" y="1531741"/>
                  <a:pt x="5469283" y="1537849"/>
                </a:cubicBezTo>
                <a:cubicBezTo>
                  <a:pt x="5469283" y="1540669"/>
                  <a:pt x="5468931" y="1543136"/>
                  <a:pt x="5468225" y="1545250"/>
                </a:cubicBezTo>
                <a:cubicBezTo>
                  <a:pt x="5470575" y="1547600"/>
                  <a:pt x="5471750" y="1550536"/>
                  <a:pt x="5471750" y="1554061"/>
                </a:cubicBezTo>
                <a:cubicBezTo>
                  <a:pt x="5471750" y="1556880"/>
                  <a:pt x="5470810" y="1559112"/>
                  <a:pt x="5468931" y="1560757"/>
                </a:cubicBezTo>
                <a:cubicBezTo>
                  <a:pt x="5469635" y="1563106"/>
                  <a:pt x="5469988" y="1565573"/>
                  <a:pt x="5469988" y="1568158"/>
                </a:cubicBezTo>
                <a:cubicBezTo>
                  <a:pt x="5469988" y="1573092"/>
                  <a:pt x="5468284" y="1577027"/>
                  <a:pt x="5464877" y="1579964"/>
                </a:cubicBezTo>
                <a:cubicBezTo>
                  <a:pt x="5461471" y="1582901"/>
                  <a:pt x="5457535" y="1584369"/>
                  <a:pt x="5453071" y="1584369"/>
                </a:cubicBezTo>
                <a:cubicBezTo>
                  <a:pt x="5448607" y="1584369"/>
                  <a:pt x="5444848" y="1582960"/>
                  <a:pt x="5441794" y="1580140"/>
                </a:cubicBezTo>
                <a:cubicBezTo>
                  <a:pt x="5438739" y="1577321"/>
                  <a:pt x="5437212" y="1573209"/>
                  <a:pt x="5437212" y="1567805"/>
                </a:cubicBezTo>
                <a:cubicBezTo>
                  <a:pt x="5437212" y="1564281"/>
                  <a:pt x="5437799" y="1560874"/>
                  <a:pt x="5438974" y="1557585"/>
                </a:cubicBezTo>
                <a:cubicBezTo>
                  <a:pt x="5436390" y="1554531"/>
                  <a:pt x="5434628" y="1552122"/>
                  <a:pt x="5433688" y="1550360"/>
                </a:cubicBezTo>
                <a:cubicBezTo>
                  <a:pt x="5432748" y="1548598"/>
                  <a:pt x="5432278" y="1546777"/>
                  <a:pt x="5432278" y="1544898"/>
                </a:cubicBezTo>
                <a:cubicBezTo>
                  <a:pt x="5432278" y="1543253"/>
                  <a:pt x="5432865" y="1540434"/>
                  <a:pt x="5434040" y="1536440"/>
                </a:cubicBezTo>
                <a:cubicBezTo>
                  <a:pt x="5431456" y="1533620"/>
                  <a:pt x="5430164" y="1529626"/>
                  <a:pt x="5430164" y="1524457"/>
                </a:cubicBezTo>
                <a:cubicBezTo>
                  <a:pt x="5430164" y="1519053"/>
                  <a:pt x="5431339" y="1514707"/>
                  <a:pt x="5433688" y="1511417"/>
                </a:cubicBezTo>
                <a:cubicBezTo>
                  <a:pt x="5432748" y="1509068"/>
                  <a:pt x="5431867" y="1506542"/>
                  <a:pt x="5431045" y="1503840"/>
                </a:cubicBezTo>
                <a:cubicBezTo>
                  <a:pt x="5430223" y="1501138"/>
                  <a:pt x="5429811" y="1498495"/>
                  <a:pt x="5429811" y="1495911"/>
                </a:cubicBezTo>
                <a:cubicBezTo>
                  <a:pt x="5429811" y="1490977"/>
                  <a:pt x="5431221" y="1486043"/>
                  <a:pt x="5434040" y="1481109"/>
                </a:cubicBezTo>
                <a:cubicBezTo>
                  <a:pt x="5431221" y="1473121"/>
                  <a:pt x="5429811" y="1467247"/>
                  <a:pt x="5429811" y="1463488"/>
                </a:cubicBezTo>
                <a:cubicBezTo>
                  <a:pt x="5429811" y="1461138"/>
                  <a:pt x="5430046" y="1459376"/>
                  <a:pt x="5430516" y="1458201"/>
                </a:cubicBezTo>
                <a:cubicBezTo>
                  <a:pt x="5427227" y="1456322"/>
                  <a:pt x="5424290" y="1453913"/>
                  <a:pt x="5421706" y="1450976"/>
                </a:cubicBezTo>
                <a:cubicBezTo>
                  <a:pt x="5419121" y="1448040"/>
                  <a:pt x="5417829" y="1444927"/>
                  <a:pt x="5417829" y="1441637"/>
                </a:cubicBezTo>
                <a:cubicBezTo>
                  <a:pt x="5415714" y="1440932"/>
                  <a:pt x="5414128" y="1439934"/>
                  <a:pt x="5413071" y="1438642"/>
                </a:cubicBezTo>
                <a:cubicBezTo>
                  <a:pt x="5412014" y="1437349"/>
                  <a:pt x="5410898" y="1435763"/>
                  <a:pt x="5409723" y="1433884"/>
                </a:cubicBezTo>
                <a:cubicBezTo>
                  <a:pt x="5404319" y="1433884"/>
                  <a:pt x="5400090" y="1433296"/>
                  <a:pt x="5397036" y="1432122"/>
                </a:cubicBezTo>
                <a:cubicBezTo>
                  <a:pt x="5396331" y="1434001"/>
                  <a:pt x="5393570" y="1435646"/>
                  <a:pt x="5388754" y="1437056"/>
                </a:cubicBezTo>
                <a:cubicBezTo>
                  <a:pt x="5383938" y="1438465"/>
                  <a:pt x="5380119" y="1438935"/>
                  <a:pt x="5377300" y="1438465"/>
                </a:cubicBezTo>
                <a:cubicBezTo>
                  <a:pt x="5376595" y="1441990"/>
                  <a:pt x="5374422" y="1444985"/>
                  <a:pt x="5370780" y="1447452"/>
                </a:cubicBezTo>
                <a:cubicBezTo>
                  <a:pt x="5367139" y="1449919"/>
                  <a:pt x="5363438" y="1451035"/>
                  <a:pt x="5359679" y="1450800"/>
                </a:cubicBezTo>
                <a:cubicBezTo>
                  <a:pt x="5360149" y="1451505"/>
                  <a:pt x="5360384" y="1452680"/>
                  <a:pt x="5360384" y="1454324"/>
                </a:cubicBezTo>
                <a:cubicBezTo>
                  <a:pt x="5360384" y="1457849"/>
                  <a:pt x="5359150" y="1461843"/>
                  <a:pt x="5356683" y="1466307"/>
                </a:cubicBezTo>
                <a:cubicBezTo>
                  <a:pt x="5354216" y="1470771"/>
                  <a:pt x="5352043" y="1473825"/>
                  <a:pt x="5350163" y="1475470"/>
                </a:cubicBezTo>
                <a:cubicBezTo>
                  <a:pt x="5352982" y="1480639"/>
                  <a:pt x="5354392" y="1485690"/>
                  <a:pt x="5354392" y="1490624"/>
                </a:cubicBezTo>
                <a:cubicBezTo>
                  <a:pt x="5354392" y="1494618"/>
                  <a:pt x="5353335" y="1498025"/>
                  <a:pt x="5351220" y="1500845"/>
                </a:cubicBezTo>
                <a:cubicBezTo>
                  <a:pt x="5354275" y="1502254"/>
                  <a:pt x="5355802" y="1504956"/>
                  <a:pt x="5355802" y="1508950"/>
                </a:cubicBezTo>
                <a:cubicBezTo>
                  <a:pt x="5355802" y="1511300"/>
                  <a:pt x="5355097" y="1513414"/>
                  <a:pt x="5353688" y="1515294"/>
                </a:cubicBezTo>
                <a:cubicBezTo>
                  <a:pt x="5356977" y="1517878"/>
                  <a:pt x="5358622" y="1523047"/>
                  <a:pt x="5358622" y="1530801"/>
                </a:cubicBezTo>
                <a:cubicBezTo>
                  <a:pt x="5358622" y="1535735"/>
                  <a:pt x="5358034" y="1539141"/>
                  <a:pt x="5356860" y="1541021"/>
                </a:cubicBezTo>
                <a:cubicBezTo>
                  <a:pt x="5359913" y="1544780"/>
                  <a:pt x="5361441" y="1549009"/>
                  <a:pt x="5361441" y="1553708"/>
                </a:cubicBezTo>
                <a:cubicBezTo>
                  <a:pt x="5361441" y="1558642"/>
                  <a:pt x="5359679" y="1563106"/>
                  <a:pt x="5356154" y="1567100"/>
                </a:cubicBezTo>
                <a:cubicBezTo>
                  <a:pt x="5356389" y="1572739"/>
                  <a:pt x="5355156" y="1577086"/>
                  <a:pt x="5352454" y="1580140"/>
                </a:cubicBezTo>
                <a:cubicBezTo>
                  <a:pt x="5349752" y="1583195"/>
                  <a:pt x="5346404" y="1584722"/>
                  <a:pt x="5342410" y="1584722"/>
                </a:cubicBezTo>
                <a:cubicBezTo>
                  <a:pt x="5338886" y="1584722"/>
                  <a:pt x="5335772" y="1583371"/>
                  <a:pt x="5333071" y="1580669"/>
                </a:cubicBezTo>
                <a:cubicBezTo>
                  <a:pt x="5330369" y="1577967"/>
                  <a:pt x="5329018" y="1574384"/>
                  <a:pt x="5329018" y="1569920"/>
                </a:cubicBezTo>
                <a:cubicBezTo>
                  <a:pt x="5329018" y="1568040"/>
                  <a:pt x="5329135" y="1566631"/>
                  <a:pt x="5329370" y="1565691"/>
                </a:cubicBezTo>
                <a:cubicBezTo>
                  <a:pt x="5324906" y="1562871"/>
                  <a:pt x="5322674" y="1556293"/>
                  <a:pt x="5322674" y="1545955"/>
                </a:cubicBezTo>
                <a:cubicBezTo>
                  <a:pt x="5322674" y="1538907"/>
                  <a:pt x="5323731" y="1533268"/>
                  <a:pt x="5325846" y="1529039"/>
                </a:cubicBezTo>
                <a:cubicBezTo>
                  <a:pt x="5324671" y="1526924"/>
                  <a:pt x="5323555" y="1523106"/>
                  <a:pt x="5322498" y="1517585"/>
                </a:cubicBezTo>
                <a:cubicBezTo>
                  <a:pt x="5321441" y="1512063"/>
                  <a:pt x="5320912" y="1506953"/>
                  <a:pt x="5320912" y="1502254"/>
                </a:cubicBezTo>
                <a:cubicBezTo>
                  <a:pt x="5320912" y="1498025"/>
                  <a:pt x="5321382" y="1494971"/>
                  <a:pt x="5322322" y="1493091"/>
                </a:cubicBezTo>
                <a:cubicBezTo>
                  <a:pt x="5319267" y="1487687"/>
                  <a:pt x="5317740" y="1481461"/>
                  <a:pt x="5317740" y="1474413"/>
                </a:cubicBezTo>
                <a:cubicBezTo>
                  <a:pt x="5317740" y="1467129"/>
                  <a:pt x="5319150" y="1460668"/>
                  <a:pt x="5321969" y="1455029"/>
                </a:cubicBezTo>
                <a:cubicBezTo>
                  <a:pt x="5317505" y="1448216"/>
                  <a:pt x="5315273" y="1441637"/>
                  <a:pt x="5315273" y="1435294"/>
                </a:cubicBezTo>
                <a:cubicBezTo>
                  <a:pt x="5315273" y="1431534"/>
                  <a:pt x="5316213" y="1427423"/>
                  <a:pt x="5318093" y="1422959"/>
                </a:cubicBezTo>
                <a:cubicBezTo>
                  <a:pt x="5314803" y="1419434"/>
                  <a:pt x="5313159" y="1415675"/>
                  <a:pt x="5313159" y="1411681"/>
                </a:cubicBezTo>
                <a:cubicBezTo>
                  <a:pt x="5313159" y="1407687"/>
                  <a:pt x="5314862" y="1404280"/>
                  <a:pt x="5318269" y="1401461"/>
                </a:cubicBezTo>
                <a:cubicBezTo>
                  <a:pt x="5321676" y="1398641"/>
                  <a:pt x="5325611" y="1397232"/>
                  <a:pt x="5330075" y="1397232"/>
                </a:cubicBezTo>
                <a:close/>
                <a:moveTo>
                  <a:pt x="2710702" y="1397232"/>
                </a:moveTo>
                <a:cubicBezTo>
                  <a:pt x="2714696" y="1397232"/>
                  <a:pt x="2718220" y="1398641"/>
                  <a:pt x="2721275" y="1401461"/>
                </a:cubicBezTo>
                <a:cubicBezTo>
                  <a:pt x="2724329" y="1404280"/>
                  <a:pt x="2726092" y="1408627"/>
                  <a:pt x="2726561" y="1414500"/>
                </a:cubicBezTo>
                <a:cubicBezTo>
                  <a:pt x="2727736" y="1416145"/>
                  <a:pt x="2728793" y="1419493"/>
                  <a:pt x="2729733" y="1424545"/>
                </a:cubicBezTo>
                <a:cubicBezTo>
                  <a:pt x="2730673" y="1429596"/>
                  <a:pt x="2731025" y="1433297"/>
                  <a:pt x="2730790" y="1435646"/>
                </a:cubicBezTo>
                <a:cubicBezTo>
                  <a:pt x="2731965" y="1430947"/>
                  <a:pt x="2734197" y="1426365"/>
                  <a:pt x="2737486" y="1421901"/>
                </a:cubicBezTo>
                <a:cubicBezTo>
                  <a:pt x="2742421" y="1416498"/>
                  <a:pt x="2747471" y="1413678"/>
                  <a:pt x="2752640" y="1413443"/>
                </a:cubicBezTo>
                <a:cubicBezTo>
                  <a:pt x="2754286" y="1410154"/>
                  <a:pt x="2757222" y="1407511"/>
                  <a:pt x="2761451" y="1405514"/>
                </a:cubicBezTo>
                <a:cubicBezTo>
                  <a:pt x="2765681" y="1403517"/>
                  <a:pt x="2770262" y="1402518"/>
                  <a:pt x="2775196" y="1402518"/>
                </a:cubicBezTo>
                <a:cubicBezTo>
                  <a:pt x="2777780" y="1402518"/>
                  <a:pt x="2779660" y="1402635"/>
                  <a:pt x="2780834" y="1402871"/>
                </a:cubicBezTo>
                <a:cubicBezTo>
                  <a:pt x="2782714" y="1402401"/>
                  <a:pt x="2784006" y="1402166"/>
                  <a:pt x="2784711" y="1402166"/>
                </a:cubicBezTo>
                <a:cubicBezTo>
                  <a:pt x="2787766" y="1402166"/>
                  <a:pt x="2790350" y="1403575"/>
                  <a:pt x="2792464" y="1406395"/>
                </a:cubicBezTo>
                <a:cubicBezTo>
                  <a:pt x="2794110" y="1405220"/>
                  <a:pt x="2796223" y="1404633"/>
                  <a:pt x="2798809" y="1404633"/>
                </a:cubicBezTo>
                <a:cubicBezTo>
                  <a:pt x="2801158" y="1404633"/>
                  <a:pt x="2803331" y="1404985"/>
                  <a:pt x="2805327" y="1405690"/>
                </a:cubicBezTo>
                <a:cubicBezTo>
                  <a:pt x="2807325" y="1406395"/>
                  <a:pt x="2808793" y="1407452"/>
                  <a:pt x="2809734" y="1408862"/>
                </a:cubicBezTo>
                <a:cubicBezTo>
                  <a:pt x="2815137" y="1409097"/>
                  <a:pt x="2818074" y="1411916"/>
                  <a:pt x="2818544" y="1417320"/>
                </a:cubicBezTo>
                <a:cubicBezTo>
                  <a:pt x="2821833" y="1418965"/>
                  <a:pt x="2823478" y="1420844"/>
                  <a:pt x="2823478" y="1422959"/>
                </a:cubicBezTo>
                <a:cubicBezTo>
                  <a:pt x="2823478" y="1424133"/>
                  <a:pt x="2823126" y="1425661"/>
                  <a:pt x="2822421" y="1427540"/>
                </a:cubicBezTo>
                <a:cubicBezTo>
                  <a:pt x="2824770" y="1427305"/>
                  <a:pt x="2826532" y="1428128"/>
                  <a:pt x="2827708" y="1430007"/>
                </a:cubicBezTo>
                <a:cubicBezTo>
                  <a:pt x="2828882" y="1431887"/>
                  <a:pt x="2829939" y="1434589"/>
                  <a:pt x="2830879" y="1438113"/>
                </a:cubicBezTo>
                <a:cubicBezTo>
                  <a:pt x="2831349" y="1434119"/>
                  <a:pt x="2832641" y="1431182"/>
                  <a:pt x="2834755" y="1429302"/>
                </a:cubicBezTo>
                <a:cubicBezTo>
                  <a:pt x="2836870" y="1427423"/>
                  <a:pt x="2839337" y="1426483"/>
                  <a:pt x="2842157" y="1426483"/>
                </a:cubicBezTo>
                <a:cubicBezTo>
                  <a:pt x="2843331" y="1426483"/>
                  <a:pt x="2844858" y="1426718"/>
                  <a:pt x="2846738" y="1427188"/>
                </a:cubicBezTo>
                <a:cubicBezTo>
                  <a:pt x="2847912" y="1423898"/>
                  <a:pt x="2849558" y="1421255"/>
                  <a:pt x="2851672" y="1419258"/>
                </a:cubicBezTo>
                <a:cubicBezTo>
                  <a:pt x="2853787" y="1417261"/>
                  <a:pt x="2856136" y="1416263"/>
                  <a:pt x="2858721" y="1416263"/>
                </a:cubicBezTo>
                <a:cubicBezTo>
                  <a:pt x="2859426" y="1416263"/>
                  <a:pt x="2860717" y="1416498"/>
                  <a:pt x="2862597" y="1416967"/>
                </a:cubicBezTo>
                <a:cubicBezTo>
                  <a:pt x="2863772" y="1413678"/>
                  <a:pt x="2865769" y="1411094"/>
                  <a:pt x="2868589" y="1409214"/>
                </a:cubicBezTo>
                <a:cubicBezTo>
                  <a:pt x="2871408" y="1407334"/>
                  <a:pt x="2874462" y="1406395"/>
                  <a:pt x="2877751" y="1406395"/>
                </a:cubicBezTo>
                <a:cubicBezTo>
                  <a:pt x="2879631" y="1406395"/>
                  <a:pt x="2881629" y="1406747"/>
                  <a:pt x="2883743" y="1407452"/>
                </a:cubicBezTo>
                <a:cubicBezTo>
                  <a:pt x="2889616" y="1403223"/>
                  <a:pt x="2895725" y="1401108"/>
                  <a:pt x="2902069" y="1401108"/>
                </a:cubicBezTo>
                <a:cubicBezTo>
                  <a:pt x="2909117" y="1401108"/>
                  <a:pt x="2915109" y="1403340"/>
                  <a:pt x="2920042" y="1407804"/>
                </a:cubicBezTo>
                <a:cubicBezTo>
                  <a:pt x="2921452" y="1407334"/>
                  <a:pt x="2922744" y="1407100"/>
                  <a:pt x="2923919" y="1407100"/>
                </a:cubicBezTo>
                <a:cubicBezTo>
                  <a:pt x="2928618" y="1407100"/>
                  <a:pt x="2933376" y="1408685"/>
                  <a:pt x="2938192" y="1411857"/>
                </a:cubicBezTo>
                <a:cubicBezTo>
                  <a:pt x="2943009" y="1415029"/>
                  <a:pt x="2945300" y="1418730"/>
                  <a:pt x="2945065" y="1422959"/>
                </a:cubicBezTo>
                <a:cubicBezTo>
                  <a:pt x="2946474" y="1422254"/>
                  <a:pt x="2947884" y="1421901"/>
                  <a:pt x="2949293" y="1421901"/>
                </a:cubicBezTo>
                <a:cubicBezTo>
                  <a:pt x="2953053" y="1421901"/>
                  <a:pt x="2956695" y="1423429"/>
                  <a:pt x="2960219" y="1426483"/>
                </a:cubicBezTo>
                <a:cubicBezTo>
                  <a:pt x="2963743" y="1429537"/>
                  <a:pt x="2965505" y="1432944"/>
                  <a:pt x="2965505" y="1436703"/>
                </a:cubicBezTo>
                <a:cubicBezTo>
                  <a:pt x="2965505" y="1438348"/>
                  <a:pt x="2965035" y="1439993"/>
                  <a:pt x="2964095" y="1441637"/>
                </a:cubicBezTo>
                <a:cubicBezTo>
                  <a:pt x="2966444" y="1442342"/>
                  <a:pt x="2968148" y="1444163"/>
                  <a:pt x="2969206" y="1447100"/>
                </a:cubicBezTo>
                <a:cubicBezTo>
                  <a:pt x="2970263" y="1450037"/>
                  <a:pt x="2970791" y="1453385"/>
                  <a:pt x="2970791" y="1457144"/>
                </a:cubicBezTo>
                <a:cubicBezTo>
                  <a:pt x="2970791" y="1459728"/>
                  <a:pt x="2970557" y="1462019"/>
                  <a:pt x="2970087" y="1464016"/>
                </a:cubicBezTo>
                <a:cubicBezTo>
                  <a:pt x="2969616" y="1466013"/>
                  <a:pt x="2968912" y="1467247"/>
                  <a:pt x="2967971" y="1467717"/>
                </a:cubicBezTo>
                <a:cubicBezTo>
                  <a:pt x="2970791" y="1469361"/>
                  <a:pt x="2972201" y="1471946"/>
                  <a:pt x="2972201" y="1475470"/>
                </a:cubicBezTo>
                <a:cubicBezTo>
                  <a:pt x="2972201" y="1478524"/>
                  <a:pt x="2971026" y="1481344"/>
                  <a:pt x="2968677" y="1483928"/>
                </a:cubicBezTo>
                <a:cubicBezTo>
                  <a:pt x="2970321" y="1486278"/>
                  <a:pt x="2971144" y="1488980"/>
                  <a:pt x="2971144" y="1492034"/>
                </a:cubicBezTo>
                <a:cubicBezTo>
                  <a:pt x="2971144" y="1496968"/>
                  <a:pt x="2969264" y="1501080"/>
                  <a:pt x="2965505" y="1504369"/>
                </a:cubicBezTo>
                <a:cubicBezTo>
                  <a:pt x="2968325" y="1507423"/>
                  <a:pt x="2969734" y="1511065"/>
                  <a:pt x="2969734" y="1515294"/>
                </a:cubicBezTo>
                <a:cubicBezTo>
                  <a:pt x="2969734" y="1518583"/>
                  <a:pt x="2968795" y="1521520"/>
                  <a:pt x="2966915" y="1524105"/>
                </a:cubicBezTo>
                <a:cubicBezTo>
                  <a:pt x="2967620" y="1526219"/>
                  <a:pt x="2967971" y="1528216"/>
                  <a:pt x="2967971" y="1530096"/>
                </a:cubicBezTo>
                <a:cubicBezTo>
                  <a:pt x="2967971" y="1533150"/>
                  <a:pt x="2967267" y="1536205"/>
                  <a:pt x="2965858" y="1539259"/>
                </a:cubicBezTo>
                <a:cubicBezTo>
                  <a:pt x="2964448" y="1542313"/>
                  <a:pt x="2963508" y="1544193"/>
                  <a:pt x="2963039" y="1544898"/>
                </a:cubicBezTo>
                <a:cubicBezTo>
                  <a:pt x="2964683" y="1547247"/>
                  <a:pt x="2965505" y="1550067"/>
                  <a:pt x="2965505" y="1553356"/>
                </a:cubicBezTo>
                <a:cubicBezTo>
                  <a:pt x="2965505" y="1558525"/>
                  <a:pt x="2963626" y="1562636"/>
                  <a:pt x="2959866" y="1565691"/>
                </a:cubicBezTo>
                <a:cubicBezTo>
                  <a:pt x="2960101" y="1566396"/>
                  <a:pt x="2960219" y="1567570"/>
                  <a:pt x="2960219" y="1569215"/>
                </a:cubicBezTo>
                <a:cubicBezTo>
                  <a:pt x="2960219" y="1573679"/>
                  <a:pt x="2958633" y="1577203"/>
                  <a:pt x="2955462" y="1579788"/>
                </a:cubicBezTo>
                <a:cubicBezTo>
                  <a:pt x="2952290" y="1582372"/>
                  <a:pt x="2948471" y="1583664"/>
                  <a:pt x="2944007" y="1583664"/>
                </a:cubicBezTo>
                <a:cubicBezTo>
                  <a:pt x="2939308" y="1583664"/>
                  <a:pt x="2935372" y="1582196"/>
                  <a:pt x="2932200" y="1579259"/>
                </a:cubicBezTo>
                <a:cubicBezTo>
                  <a:pt x="2929029" y="1576322"/>
                  <a:pt x="2927679" y="1572269"/>
                  <a:pt x="2928148" y="1567100"/>
                </a:cubicBezTo>
                <a:cubicBezTo>
                  <a:pt x="2927209" y="1564281"/>
                  <a:pt x="2926738" y="1562049"/>
                  <a:pt x="2926738" y="1560405"/>
                </a:cubicBezTo>
                <a:cubicBezTo>
                  <a:pt x="2926738" y="1556410"/>
                  <a:pt x="2928265" y="1552651"/>
                  <a:pt x="2931320" y="1549127"/>
                </a:cubicBezTo>
                <a:cubicBezTo>
                  <a:pt x="2930850" y="1547952"/>
                  <a:pt x="2930615" y="1545955"/>
                  <a:pt x="2930615" y="1543136"/>
                </a:cubicBezTo>
                <a:cubicBezTo>
                  <a:pt x="2930615" y="1539611"/>
                  <a:pt x="2931320" y="1536322"/>
                  <a:pt x="2932729" y="1533268"/>
                </a:cubicBezTo>
                <a:cubicBezTo>
                  <a:pt x="2932260" y="1531858"/>
                  <a:pt x="2932024" y="1530801"/>
                  <a:pt x="2932024" y="1530096"/>
                </a:cubicBezTo>
                <a:cubicBezTo>
                  <a:pt x="2932024" y="1528216"/>
                  <a:pt x="2932554" y="1526102"/>
                  <a:pt x="2933612" y="1523752"/>
                </a:cubicBezTo>
                <a:cubicBezTo>
                  <a:pt x="2934668" y="1521403"/>
                  <a:pt x="2935315" y="1519993"/>
                  <a:pt x="2935549" y="1519523"/>
                </a:cubicBezTo>
                <a:cubicBezTo>
                  <a:pt x="2934139" y="1516704"/>
                  <a:pt x="2933434" y="1513767"/>
                  <a:pt x="2933434" y="1510712"/>
                </a:cubicBezTo>
                <a:cubicBezTo>
                  <a:pt x="2933434" y="1506953"/>
                  <a:pt x="2934492" y="1504251"/>
                  <a:pt x="2936606" y="1502607"/>
                </a:cubicBezTo>
                <a:cubicBezTo>
                  <a:pt x="2934962" y="1500962"/>
                  <a:pt x="2934139" y="1498965"/>
                  <a:pt x="2934139" y="1496616"/>
                </a:cubicBezTo>
                <a:cubicBezTo>
                  <a:pt x="2934139" y="1494031"/>
                  <a:pt x="2935196" y="1490977"/>
                  <a:pt x="2937311" y="1487452"/>
                </a:cubicBezTo>
                <a:cubicBezTo>
                  <a:pt x="2934962" y="1485103"/>
                  <a:pt x="2933787" y="1481931"/>
                  <a:pt x="2933787" y="1477937"/>
                </a:cubicBezTo>
                <a:cubicBezTo>
                  <a:pt x="2933787" y="1473943"/>
                  <a:pt x="2934962" y="1470419"/>
                  <a:pt x="2937311" y="1467364"/>
                </a:cubicBezTo>
                <a:cubicBezTo>
                  <a:pt x="2935901" y="1466189"/>
                  <a:pt x="2935196" y="1463253"/>
                  <a:pt x="2935196" y="1458554"/>
                </a:cubicBezTo>
                <a:cubicBezTo>
                  <a:pt x="2935196" y="1454794"/>
                  <a:pt x="2935431" y="1451270"/>
                  <a:pt x="2935901" y="1447981"/>
                </a:cubicBezTo>
                <a:cubicBezTo>
                  <a:pt x="2933787" y="1448216"/>
                  <a:pt x="2931672" y="1447335"/>
                  <a:pt x="2929557" y="1445338"/>
                </a:cubicBezTo>
                <a:cubicBezTo>
                  <a:pt x="2927443" y="1443341"/>
                  <a:pt x="2926386" y="1441167"/>
                  <a:pt x="2926386" y="1438818"/>
                </a:cubicBezTo>
                <a:cubicBezTo>
                  <a:pt x="2924742" y="1439288"/>
                  <a:pt x="2921746" y="1438642"/>
                  <a:pt x="2917400" y="1436879"/>
                </a:cubicBezTo>
                <a:cubicBezTo>
                  <a:pt x="2913052" y="1435117"/>
                  <a:pt x="2910762" y="1433531"/>
                  <a:pt x="2910527" y="1432122"/>
                </a:cubicBezTo>
                <a:cubicBezTo>
                  <a:pt x="2909822" y="1432357"/>
                  <a:pt x="2908883" y="1432474"/>
                  <a:pt x="2907707" y="1432474"/>
                </a:cubicBezTo>
                <a:cubicBezTo>
                  <a:pt x="2905828" y="1432474"/>
                  <a:pt x="2903009" y="1431769"/>
                  <a:pt x="2899249" y="1430360"/>
                </a:cubicBezTo>
                <a:cubicBezTo>
                  <a:pt x="2894785" y="1435059"/>
                  <a:pt x="2889616" y="1436938"/>
                  <a:pt x="2883743" y="1435998"/>
                </a:cubicBezTo>
                <a:cubicBezTo>
                  <a:pt x="2881629" y="1438113"/>
                  <a:pt x="2878808" y="1440110"/>
                  <a:pt x="2875285" y="1441990"/>
                </a:cubicBezTo>
                <a:cubicBezTo>
                  <a:pt x="2871760" y="1443869"/>
                  <a:pt x="2868471" y="1444927"/>
                  <a:pt x="2865416" y="1445161"/>
                </a:cubicBezTo>
                <a:cubicBezTo>
                  <a:pt x="2864947" y="1447276"/>
                  <a:pt x="2864183" y="1448686"/>
                  <a:pt x="2863126" y="1449390"/>
                </a:cubicBezTo>
                <a:cubicBezTo>
                  <a:pt x="2862068" y="1450095"/>
                  <a:pt x="2860717" y="1450624"/>
                  <a:pt x="2859073" y="1450976"/>
                </a:cubicBezTo>
                <a:cubicBezTo>
                  <a:pt x="2857428" y="1451329"/>
                  <a:pt x="2856136" y="1451623"/>
                  <a:pt x="2855197" y="1451857"/>
                </a:cubicBezTo>
                <a:cubicBezTo>
                  <a:pt x="2855197" y="1455852"/>
                  <a:pt x="2853317" y="1458436"/>
                  <a:pt x="2849558" y="1459611"/>
                </a:cubicBezTo>
                <a:cubicBezTo>
                  <a:pt x="2850497" y="1462195"/>
                  <a:pt x="2850967" y="1464662"/>
                  <a:pt x="2850967" y="1467012"/>
                </a:cubicBezTo>
                <a:cubicBezTo>
                  <a:pt x="2850967" y="1468891"/>
                  <a:pt x="2850615" y="1471358"/>
                  <a:pt x="2849910" y="1474413"/>
                </a:cubicBezTo>
                <a:cubicBezTo>
                  <a:pt x="2849206" y="1477467"/>
                  <a:pt x="2848618" y="1479934"/>
                  <a:pt x="2848147" y="1481814"/>
                </a:cubicBezTo>
                <a:cubicBezTo>
                  <a:pt x="2848383" y="1482519"/>
                  <a:pt x="2848500" y="1483693"/>
                  <a:pt x="2848500" y="1485338"/>
                </a:cubicBezTo>
                <a:cubicBezTo>
                  <a:pt x="2848500" y="1487922"/>
                  <a:pt x="2847560" y="1490624"/>
                  <a:pt x="2845681" y="1493444"/>
                </a:cubicBezTo>
                <a:cubicBezTo>
                  <a:pt x="2846150" y="1495323"/>
                  <a:pt x="2846386" y="1496851"/>
                  <a:pt x="2846386" y="1498025"/>
                </a:cubicBezTo>
                <a:cubicBezTo>
                  <a:pt x="2846386" y="1499670"/>
                  <a:pt x="2845915" y="1501902"/>
                  <a:pt x="2844976" y="1504721"/>
                </a:cubicBezTo>
                <a:cubicBezTo>
                  <a:pt x="2846855" y="1508950"/>
                  <a:pt x="2847795" y="1512592"/>
                  <a:pt x="2847795" y="1515646"/>
                </a:cubicBezTo>
                <a:cubicBezTo>
                  <a:pt x="2847795" y="1518466"/>
                  <a:pt x="2847325" y="1521285"/>
                  <a:pt x="2846386" y="1524105"/>
                </a:cubicBezTo>
                <a:cubicBezTo>
                  <a:pt x="2848735" y="1527159"/>
                  <a:pt x="2849910" y="1531741"/>
                  <a:pt x="2849910" y="1537849"/>
                </a:cubicBezTo>
                <a:cubicBezTo>
                  <a:pt x="2849910" y="1540669"/>
                  <a:pt x="2849558" y="1543136"/>
                  <a:pt x="2848853" y="1545250"/>
                </a:cubicBezTo>
                <a:cubicBezTo>
                  <a:pt x="2851202" y="1547600"/>
                  <a:pt x="2852377" y="1550536"/>
                  <a:pt x="2852377" y="1554061"/>
                </a:cubicBezTo>
                <a:cubicBezTo>
                  <a:pt x="2852377" y="1556880"/>
                  <a:pt x="2851437" y="1559112"/>
                  <a:pt x="2849558" y="1560757"/>
                </a:cubicBezTo>
                <a:cubicBezTo>
                  <a:pt x="2850262" y="1563106"/>
                  <a:pt x="2850615" y="1565573"/>
                  <a:pt x="2850615" y="1568158"/>
                </a:cubicBezTo>
                <a:cubicBezTo>
                  <a:pt x="2850615" y="1573092"/>
                  <a:pt x="2848911" y="1577027"/>
                  <a:pt x="2845505" y="1579964"/>
                </a:cubicBezTo>
                <a:cubicBezTo>
                  <a:pt x="2842098" y="1582901"/>
                  <a:pt x="2838163" y="1584369"/>
                  <a:pt x="2833698" y="1584369"/>
                </a:cubicBezTo>
                <a:cubicBezTo>
                  <a:pt x="2829234" y="1584369"/>
                  <a:pt x="2825475" y="1582960"/>
                  <a:pt x="2822421" y="1580140"/>
                </a:cubicBezTo>
                <a:cubicBezTo>
                  <a:pt x="2819367" y="1577321"/>
                  <a:pt x="2817839" y="1573209"/>
                  <a:pt x="2817839" y="1567805"/>
                </a:cubicBezTo>
                <a:cubicBezTo>
                  <a:pt x="2817839" y="1564281"/>
                  <a:pt x="2818427" y="1560874"/>
                  <a:pt x="2819601" y="1557585"/>
                </a:cubicBezTo>
                <a:cubicBezTo>
                  <a:pt x="2817017" y="1554531"/>
                  <a:pt x="2815255" y="1552122"/>
                  <a:pt x="2814315" y="1550360"/>
                </a:cubicBezTo>
                <a:cubicBezTo>
                  <a:pt x="2813375" y="1548598"/>
                  <a:pt x="2812905" y="1546777"/>
                  <a:pt x="2812905" y="1544898"/>
                </a:cubicBezTo>
                <a:cubicBezTo>
                  <a:pt x="2812905" y="1543253"/>
                  <a:pt x="2813492" y="1540434"/>
                  <a:pt x="2814667" y="1536440"/>
                </a:cubicBezTo>
                <a:cubicBezTo>
                  <a:pt x="2812083" y="1533620"/>
                  <a:pt x="2810791" y="1529626"/>
                  <a:pt x="2810791" y="1524457"/>
                </a:cubicBezTo>
                <a:cubicBezTo>
                  <a:pt x="2810791" y="1519053"/>
                  <a:pt x="2811965" y="1514707"/>
                  <a:pt x="2814315" y="1511417"/>
                </a:cubicBezTo>
                <a:cubicBezTo>
                  <a:pt x="2813375" y="1509068"/>
                  <a:pt x="2812494" y="1506542"/>
                  <a:pt x="2811671" y="1503840"/>
                </a:cubicBezTo>
                <a:cubicBezTo>
                  <a:pt x="2810849" y="1501138"/>
                  <a:pt x="2810439" y="1498495"/>
                  <a:pt x="2810439" y="1495911"/>
                </a:cubicBezTo>
                <a:cubicBezTo>
                  <a:pt x="2810439" y="1490977"/>
                  <a:pt x="2811848" y="1486043"/>
                  <a:pt x="2814667" y="1481109"/>
                </a:cubicBezTo>
                <a:cubicBezTo>
                  <a:pt x="2811848" y="1473121"/>
                  <a:pt x="2810439" y="1467247"/>
                  <a:pt x="2810439" y="1463488"/>
                </a:cubicBezTo>
                <a:cubicBezTo>
                  <a:pt x="2810439" y="1461138"/>
                  <a:pt x="2810673" y="1459376"/>
                  <a:pt x="2811143" y="1458201"/>
                </a:cubicBezTo>
                <a:cubicBezTo>
                  <a:pt x="2807854" y="1456322"/>
                  <a:pt x="2804917" y="1453913"/>
                  <a:pt x="2802333" y="1450976"/>
                </a:cubicBezTo>
                <a:cubicBezTo>
                  <a:pt x="2799748" y="1448040"/>
                  <a:pt x="2798455" y="1444927"/>
                  <a:pt x="2798455" y="1441637"/>
                </a:cubicBezTo>
                <a:cubicBezTo>
                  <a:pt x="2796342" y="1440932"/>
                  <a:pt x="2794755" y="1439934"/>
                  <a:pt x="2793698" y="1438642"/>
                </a:cubicBezTo>
                <a:cubicBezTo>
                  <a:pt x="2792641" y="1437349"/>
                  <a:pt x="2791525" y="1435763"/>
                  <a:pt x="2790350" y="1433884"/>
                </a:cubicBezTo>
                <a:cubicBezTo>
                  <a:pt x="2784947" y="1433884"/>
                  <a:pt x="2780717" y="1433297"/>
                  <a:pt x="2777662" y="1432122"/>
                </a:cubicBezTo>
                <a:cubicBezTo>
                  <a:pt x="2776958" y="1434001"/>
                  <a:pt x="2774197" y="1435646"/>
                  <a:pt x="2769381" y="1437056"/>
                </a:cubicBezTo>
                <a:cubicBezTo>
                  <a:pt x="2764564" y="1438465"/>
                  <a:pt x="2760746" y="1438935"/>
                  <a:pt x="2757926" y="1438465"/>
                </a:cubicBezTo>
                <a:cubicBezTo>
                  <a:pt x="2757222" y="1441990"/>
                  <a:pt x="2755048" y="1444985"/>
                  <a:pt x="2751407" y="1447452"/>
                </a:cubicBezTo>
                <a:cubicBezTo>
                  <a:pt x="2747765" y="1449919"/>
                  <a:pt x="2744065" y="1451035"/>
                  <a:pt x="2740306" y="1450800"/>
                </a:cubicBezTo>
                <a:cubicBezTo>
                  <a:pt x="2740775" y="1451505"/>
                  <a:pt x="2741010" y="1452680"/>
                  <a:pt x="2741010" y="1454324"/>
                </a:cubicBezTo>
                <a:cubicBezTo>
                  <a:pt x="2741010" y="1457849"/>
                  <a:pt x="2739777" y="1461843"/>
                  <a:pt x="2737310" y="1466307"/>
                </a:cubicBezTo>
                <a:cubicBezTo>
                  <a:pt x="2734843" y="1470771"/>
                  <a:pt x="2732670" y="1473825"/>
                  <a:pt x="2730790" y="1475470"/>
                </a:cubicBezTo>
                <a:cubicBezTo>
                  <a:pt x="2733609" y="1480639"/>
                  <a:pt x="2735019" y="1485690"/>
                  <a:pt x="2735019" y="1490624"/>
                </a:cubicBezTo>
                <a:cubicBezTo>
                  <a:pt x="2735019" y="1494618"/>
                  <a:pt x="2733962" y="1498025"/>
                  <a:pt x="2731847" y="1500845"/>
                </a:cubicBezTo>
                <a:cubicBezTo>
                  <a:pt x="2734902" y="1502254"/>
                  <a:pt x="2736429" y="1504956"/>
                  <a:pt x="2736429" y="1508950"/>
                </a:cubicBezTo>
                <a:cubicBezTo>
                  <a:pt x="2736429" y="1511300"/>
                  <a:pt x="2735724" y="1513414"/>
                  <a:pt x="2734315" y="1515294"/>
                </a:cubicBezTo>
                <a:cubicBezTo>
                  <a:pt x="2737603" y="1517878"/>
                  <a:pt x="2739248" y="1523047"/>
                  <a:pt x="2739248" y="1530801"/>
                </a:cubicBezTo>
                <a:cubicBezTo>
                  <a:pt x="2739248" y="1535735"/>
                  <a:pt x="2738662" y="1539141"/>
                  <a:pt x="2737486" y="1541021"/>
                </a:cubicBezTo>
                <a:cubicBezTo>
                  <a:pt x="2740541" y="1544780"/>
                  <a:pt x="2742068" y="1549009"/>
                  <a:pt x="2742068" y="1553708"/>
                </a:cubicBezTo>
                <a:cubicBezTo>
                  <a:pt x="2742068" y="1558642"/>
                  <a:pt x="2740306" y="1563106"/>
                  <a:pt x="2736781" y="1567100"/>
                </a:cubicBezTo>
                <a:cubicBezTo>
                  <a:pt x="2737017" y="1572739"/>
                  <a:pt x="2735783" y="1577086"/>
                  <a:pt x="2733081" y="1580140"/>
                </a:cubicBezTo>
                <a:cubicBezTo>
                  <a:pt x="2730378" y="1583195"/>
                  <a:pt x="2727031" y="1584722"/>
                  <a:pt x="2723037" y="1584722"/>
                </a:cubicBezTo>
                <a:cubicBezTo>
                  <a:pt x="2719513" y="1584722"/>
                  <a:pt x="2716399" y="1583371"/>
                  <a:pt x="2713698" y="1580669"/>
                </a:cubicBezTo>
                <a:cubicBezTo>
                  <a:pt x="2710996" y="1577967"/>
                  <a:pt x="2709645" y="1574384"/>
                  <a:pt x="2709645" y="1569920"/>
                </a:cubicBezTo>
                <a:cubicBezTo>
                  <a:pt x="2709645" y="1568040"/>
                  <a:pt x="2709762" y="1566631"/>
                  <a:pt x="2709997" y="1565691"/>
                </a:cubicBezTo>
                <a:cubicBezTo>
                  <a:pt x="2705533" y="1562871"/>
                  <a:pt x="2703301" y="1556293"/>
                  <a:pt x="2703301" y="1545955"/>
                </a:cubicBezTo>
                <a:cubicBezTo>
                  <a:pt x="2703301" y="1538907"/>
                  <a:pt x="2704358" y="1533268"/>
                  <a:pt x="2706473" y="1529039"/>
                </a:cubicBezTo>
                <a:cubicBezTo>
                  <a:pt x="2705298" y="1526924"/>
                  <a:pt x="2704182" y="1523106"/>
                  <a:pt x="2703124" y="1517585"/>
                </a:cubicBezTo>
                <a:cubicBezTo>
                  <a:pt x="2702068" y="1512063"/>
                  <a:pt x="2701539" y="1506953"/>
                  <a:pt x="2701539" y="1502254"/>
                </a:cubicBezTo>
                <a:cubicBezTo>
                  <a:pt x="2701539" y="1498025"/>
                  <a:pt x="2702009" y="1494971"/>
                  <a:pt x="2702949" y="1493091"/>
                </a:cubicBezTo>
                <a:cubicBezTo>
                  <a:pt x="2699894" y="1487687"/>
                  <a:pt x="2698367" y="1481461"/>
                  <a:pt x="2698367" y="1474413"/>
                </a:cubicBezTo>
                <a:cubicBezTo>
                  <a:pt x="2698367" y="1467129"/>
                  <a:pt x="2699777" y="1460668"/>
                  <a:pt x="2702596" y="1455029"/>
                </a:cubicBezTo>
                <a:cubicBezTo>
                  <a:pt x="2698132" y="1448216"/>
                  <a:pt x="2695899" y="1441637"/>
                  <a:pt x="2695899" y="1435294"/>
                </a:cubicBezTo>
                <a:cubicBezTo>
                  <a:pt x="2695899" y="1431534"/>
                  <a:pt x="2696840" y="1427423"/>
                  <a:pt x="2698720" y="1422959"/>
                </a:cubicBezTo>
                <a:cubicBezTo>
                  <a:pt x="2695431" y="1419434"/>
                  <a:pt x="2693786" y="1415675"/>
                  <a:pt x="2693786" y="1411681"/>
                </a:cubicBezTo>
                <a:cubicBezTo>
                  <a:pt x="2693786" y="1407687"/>
                  <a:pt x="2695489" y="1404280"/>
                  <a:pt x="2698896" y="1401461"/>
                </a:cubicBezTo>
                <a:cubicBezTo>
                  <a:pt x="2702303" y="1398641"/>
                  <a:pt x="2706238" y="1397232"/>
                  <a:pt x="2710702" y="1397232"/>
                </a:cubicBezTo>
                <a:close/>
                <a:moveTo>
                  <a:pt x="6383407" y="1395117"/>
                </a:moveTo>
                <a:cubicBezTo>
                  <a:pt x="6389280" y="1395117"/>
                  <a:pt x="6394508" y="1396527"/>
                  <a:pt x="6399090" y="1399346"/>
                </a:cubicBezTo>
                <a:cubicBezTo>
                  <a:pt x="6403671" y="1402166"/>
                  <a:pt x="6406314" y="1405925"/>
                  <a:pt x="6407019" y="1410624"/>
                </a:cubicBezTo>
                <a:cubicBezTo>
                  <a:pt x="6411248" y="1412033"/>
                  <a:pt x="6414479" y="1414207"/>
                  <a:pt x="6416711" y="1417144"/>
                </a:cubicBezTo>
                <a:cubicBezTo>
                  <a:pt x="6418943" y="1420081"/>
                  <a:pt x="6420294" y="1424133"/>
                  <a:pt x="6420764" y="1429302"/>
                </a:cubicBezTo>
                <a:cubicBezTo>
                  <a:pt x="6423818" y="1432357"/>
                  <a:pt x="6426050" y="1435940"/>
                  <a:pt x="6427460" y="1440051"/>
                </a:cubicBezTo>
                <a:cubicBezTo>
                  <a:pt x="6428870" y="1444163"/>
                  <a:pt x="6429574" y="1448333"/>
                  <a:pt x="6429574" y="1452562"/>
                </a:cubicBezTo>
                <a:cubicBezTo>
                  <a:pt x="6429574" y="1457966"/>
                  <a:pt x="6428635" y="1462313"/>
                  <a:pt x="6426755" y="1465602"/>
                </a:cubicBezTo>
                <a:cubicBezTo>
                  <a:pt x="6428399" y="1467952"/>
                  <a:pt x="6429809" y="1471476"/>
                  <a:pt x="6430984" y="1476175"/>
                </a:cubicBezTo>
                <a:cubicBezTo>
                  <a:pt x="6432159" y="1480874"/>
                  <a:pt x="6432746" y="1485455"/>
                  <a:pt x="6432746" y="1489919"/>
                </a:cubicBezTo>
                <a:cubicBezTo>
                  <a:pt x="6432746" y="1491799"/>
                  <a:pt x="6432511" y="1494149"/>
                  <a:pt x="6432042" y="1496968"/>
                </a:cubicBezTo>
                <a:cubicBezTo>
                  <a:pt x="6433686" y="1500492"/>
                  <a:pt x="6434508" y="1502842"/>
                  <a:pt x="6434508" y="1504016"/>
                </a:cubicBezTo>
                <a:cubicBezTo>
                  <a:pt x="6434508" y="1504721"/>
                  <a:pt x="6434156" y="1506366"/>
                  <a:pt x="6433451" y="1508950"/>
                </a:cubicBezTo>
                <a:cubicBezTo>
                  <a:pt x="6433686" y="1509890"/>
                  <a:pt x="6433921" y="1511006"/>
                  <a:pt x="6434156" y="1512298"/>
                </a:cubicBezTo>
                <a:cubicBezTo>
                  <a:pt x="6434391" y="1513591"/>
                  <a:pt x="6434508" y="1515177"/>
                  <a:pt x="6434508" y="1517056"/>
                </a:cubicBezTo>
                <a:cubicBezTo>
                  <a:pt x="6434508" y="1520580"/>
                  <a:pt x="6433216" y="1523752"/>
                  <a:pt x="6430632" y="1526572"/>
                </a:cubicBezTo>
                <a:cubicBezTo>
                  <a:pt x="6431571" y="1529156"/>
                  <a:pt x="6432042" y="1532328"/>
                  <a:pt x="6432042" y="1536087"/>
                </a:cubicBezTo>
                <a:cubicBezTo>
                  <a:pt x="6432042" y="1541021"/>
                  <a:pt x="6430867" y="1545015"/>
                  <a:pt x="6428517" y="1548069"/>
                </a:cubicBezTo>
                <a:cubicBezTo>
                  <a:pt x="6428987" y="1549009"/>
                  <a:pt x="6429222" y="1550536"/>
                  <a:pt x="6429222" y="1552651"/>
                </a:cubicBezTo>
                <a:cubicBezTo>
                  <a:pt x="6429222" y="1557585"/>
                  <a:pt x="6427225" y="1561697"/>
                  <a:pt x="6423230" y="1564986"/>
                </a:cubicBezTo>
                <a:cubicBezTo>
                  <a:pt x="6422291" y="1568275"/>
                  <a:pt x="6420529" y="1570801"/>
                  <a:pt x="6417944" y="1572563"/>
                </a:cubicBezTo>
                <a:cubicBezTo>
                  <a:pt x="6415360" y="1574325"/>
                  <a:pt x="6412540" y="1575206"/>
                  <a:pt x="6409486" y="1575206"/>
                </a:cubicBezTo>
                <a:cubicBezTo>
                  <a:pt x="6406432" y="1575206"/>
                  <a:pt x="6403965" y="1574266"/>
                  <a:pt x="6402085" y="1572387"/>
                </a:cubicBezTo>
                <a:cubicBezTo>
                  <a:pt x="6395976" y="1574971"/>
                  <a:pt x="6391042" y="1576264"/>
                  <a:pt x="6387283" y="1576264"/>
                </a:cubicBezTo>
                <a:cubicBezTo>
                  <a:pt x="6385404" y="1576264"/>
                  <a:pt x="6383994" y="1576146"/>
                  <a:pt x="6383054" y="1575911"/>
                </a:cubicBezTo>
                <a:cubicBezTo>
                  <a:pt x="6376946" y="1577791"/>
                  <a:pt x="6371777" y="1578731"/>
                  <a:pt x="6367547" y="1578731"/>
                </a:cubicBezTo>
                <a:cubicBezTo>
                  <a:pt x="6364493" y="1578731"/>
                  <a:pt x="6360264" y="1578143"/>
                  <a:pt x="6354860" y="1576968"/>
                </a:cubicBezTo>
                <a:cubicBezTo>
                  <a:pt x="6351571" y="1578848"/>
                  <a:pt x="6348399" y="1579788"/>
                  <a:pt x="6345345" y="1579788"/>
                </a:cubicBezTo>
                <a:cubicBezTo>
                  <a:pt x="6342526" y="1579788"/>
                  <a:pt x="6339941" y="1578965"/>
                  <a:pt x="6337592" y="1577321"/>
                </a:cubicBezTo>
                <a:cubicBezTo>
                  <a:pt x="6336417" y="1577556"/>
                  <a:pt x="6334655" y="1577673"/>
                  <a:pt x="6332305" y="1577673"/>
                </a:cubicBezTo>
                <a:cubicBezTo>
                  <a:pt x="6323142" y="1577673"/>
                  <a:pt x="6316093" y="1573562"/>
                  <a:pt x="6311159" y="1565338"/>
                </a:cubicBezTo>
                <a:cubicBezTo>
                  <a:pt x="6302231" y="1560169"/>
                  <a:pt x="6297767" y="1552416"/>
                  <a:pt x="6297767" y="1542078"/>
                </a:cubicBezTo>
                <a:cubicBezTo>
                  <a:pt x="6297767" y="1539494"/>
                  <a:pt x="6297885" y="1537497"/>
                  <a:pt x="6298120" y="1536087"/>
                </a:cubicBezTo>
                <a:cubicBezTo>
                  <a:pt x="6296005" y="1534677"/>
                  <a:pt x="6294948" y="1531741"/>
                  <a:pt x="6294948" y="1527276"/>
                </a:cubicBezTo>
                <a:cubicBezTo>
                  <a:pt x="6294948" y="1524222"/>
                  <a:pt x="6295535" y="1521520"/>
                  <a:pt x="6296710" y="1519171"/>
                </a:cubicBezTo>
                <a:cubicBezTo>
                  <a:pt x="6295770" y="1514942"/>
                  <a:pt x="6295301" y="1512240"/>
                  <a:pt x="6295301" y="1511065"/>
                </a:cubicBezTo>
                <a:cubicBezTo>
                  <a:pt x="6295301" y="1504251"/>
                  <a:pt x="6298590" y="1498143"/>
                  <a:pt x="6305169" y="1492739"/>
                </a:cubicBezTo>
                <a:cubicBezTo>
                  <a:pt x="6307753" y="1487335"/>
                  <a:pt x="6310748" y="1483693"/>
                  <a:pt x="6314155" y="1481814"/>
                </a:cubicBezTo>
                <a:cubicBezTo>
                  <a:pt x="6317562" y="1479934"/>
                  <a:pt x="6321850" y="1478524"/>
                  <a:pt x="6327019" y="1477585"/>
                </a:cubicBezTo>
                <a:cubicBezTo>
                  <a:pt x="6328428" y="1473590"/>
                  <a:pt x="6331717" y="1470888"/>
                  <a:pt x="6336886" y="1469479"/>
                </a:cubicBezTo>
                <a:cubicBezTo>
                  <a:pt x="6342055" y="1468069"/>
                  <a:pt x="6347107" y="1467599"/>
                  <a:pt x="6352041" y="1468069"/>
                </a:cubicBezTo>
                <a:cubicBezTo>
                  <a:pt x="6353450" y="1467129"/>
                  <a:pt x="6355447" y="1466248"/>
                  <a:pt x="6358032" y="1465426"/>
                </a:cubicBezTo>
                <a:cubicBezTo>
                  <a:pt x="6360616" y="1464604"/>
                  <a:pt x="6363201" y="1464192"/>
                  <a:pt x="6365785" y="1464192"/>
                </a:cubicBezTo>
                <a:cubicBezTo>
                  <a:pt x="6368605" y="1464192"/>
                  <a:pt x="6371072" y="1464662"/>
                  <a:pt x="6373186" y="1465602"/>
                </a:cubicBezTo>
                <a:cubicBezTo>
                  <a:pt x="6373656" y="1465132"/>
                  <a:pt x="6374831" y="1464897"/>
                  <a:pt x="6376711" y="1464897"/>
                </a:cubicBezTo>
                <a:cubicBezTo>
                  <a:pt x="6378120" y="1464897"/>
                  <a:pt x="6379530" y="1465015"/>
                  <a:pt x="6380939" y="1465250"/>
                </a:cubicBezTo>
                <a:cubicBezTo>
                  <a:pt x="6382349" y="1465485"/>
                  <a:pt x="6383289" y="1465837"/>
                  <a:pt x="6383759" y="1466307"/>
                </a:cubicBezTo>
                <a:cubicBezTo>
                  <a:pt x="6387048" y="1462078"/>
                  <a:pt x="6390925" y="1459963"/>
                  <a:pt x="6395389" y="1459963"/>
                </a:cubicBezTo>
                <a:cubicBezTo>
                  <a:pt x="6396799" y="1459963"/>
                  <a:pt x="6398209" y="1460316"/>
                  <a:pt x="6399618" y="1461021"/>
                </a:cubicBezTo>
                <a:lnTo>
                  <a:pt x="6399618" y="1459963"/>
                </a:lnTo>
                <a:cubicBezTo>
                  <a:pt x="6399618" y="1455969"/>
                  <a:pt x="6400441" y="1453150"/>
                  <a:pt x="6402085" y="1451505"/>
                </a:cubicBezTo>
                <a:cubicBezTo>
                  <a:pt x="6399735" y="1450800"/>
                  <a:pt x="6397210" y="1448744"/>
                  <a:pt x="6394508" y="1445338"/>
                </a:cubicBezTo>
                <a:cubicBezTo>
                  <a:pt x="6391806" y="1441931"/>
                  <a:pt x="6390220" y="1438818"/>
                  <a:pt x="6389751" y="1435998"/>
                </a:cubicBezTo>
                <a:cubicBezTo>
                  <a:pt x="6385991" y="1434354"/>
                  <a:pt x="6383407" y="1431652"/>
                  <a:pt x="6381997" y="1427893"/>
                </a:cubicBezTo>
                <a:cubicBezTo>
                  <a:pt x="6379177" y="1430007"/>
                  <a:pt x="6375888" y="1431064"/>
                  <a:pt x="6372129" y="1431064"/>
                </a:cubicBezTo>
                <a:cubicBezTo>
                  <a:pt x="6369545" y="1431064"/>
                  <a:pt x="6367078" y="1430360"/>
                  <a:pt x="6364728" y="1428950"/>
                </a:cubicBezTo>
                <a:cubicBezTo>
                  <a:pt x="6360734" y="1430125"/>
                  <a:pt x="6358150" y="1430595"/>
                  <a:pt x="6356975" y="1430360"/>
                </a:cubicBezTo>
                <a:cubicBezTo>
                  <a:pt x="6353685" y="1432709"/>
                  <a:pt x="6350044" y="1433884"/>
                  <a:pt x="6346050" y="1433884"/>
                </a:cubicBezTo>
                <a:cubicBezTo>
                  <a:pt x="6342526" y="1438583"/>
                  <a:pt x="6338414" y="1440697"/>
                  <a:pt x="6333715" y="1440228"/>
                </a:cubicBezTo>
                <a:cubicBezTo>
                  <a:pt x="6331600" y="1443987"/>
                  <a:pt x="6328722" y="1447276"/>
                  <a:pt x="6325080" y="1450095"/>
                </a:cubicBezTo>
                <a:cubicBezTo>
                  <a:pt x="6321438" y="1452915"/>
                  <a:pt x="6317738" y="1454324"/>
                  <a:pt x="6313979" y="1454324"/>
                </a:cubicBezTo>
                <a:cubicBezTo>
                  <a:pt x="6309750" y="1454324"/>
                  <a:pt x="6306343" y="1452327"/>
                  <a:pt x="6303759" y="1448333"/>
                </a:cubicBezTo>
                <a:cubicBezTo>
                  <a:pt x="6301879" y="1445279"/>
                  <a:pt x="6300939" y="1442342"/>
                  <a:pt x="6300939" y="1439523"/>
                </a:cubicBezTo>
                <a:cubicBezTo>
                  <a:pt x="6300939" y="1435294"/>
                  <a:pt x="6302349" y="1431769"/>
                  <a:pt x="6305169" y="1428950"/>
                </a:cubicBezTo>
                <a:cubicBezTo>
                  <a:pt x="6305873" y="1425426"/>
                  <a:pt x="6307518" y="1422078"/>
                  <a:pt x="6310103" y="1418906"/>
                </a:cubicBezTo>
                <a:cubicBezTo>
                  <a:pt x="6312687" y="1415734"/>
                  <a:pt x="6315565" y="1413267"/>
                  <a:pt x="6318737" y="1411505"/>
                </a:cubicBezTo>
                <a:cubicBezTo>
                  <a:pt x="6321909" y="1409743"/>
                  <a:pt x="6324434" y="1409097"/>
                  <a:pt x="6326314" y="1409566"/>
                </a:cubicBezTo>
                <a:cubicBezTo>
                  <a:pt x="6327958" y="1406982"/>
                  <a:pt x="6331248" y="1404574"/>
                  <a:pt x="6336182" y="1402342"/>
                </a:cubicBezTo>
                <a:cubicBezTo>
                  <a:pt x="6341116" y="1400110"/>
                  <a:pt x="6345697" y="1398994"/>
                  <a:pt x="6349926" y="1398994"/>
                </a:cubicBezTo>
                <a:cubicBezTo>
                  <a:pt x="6350866" y="1398994"/>
                  <a:pt x="6352276" y="1399229"/>
                  <a:pt x="6354156" y="1399699"/>
                </a:cubicBezTo>
                <a:cubicBezTo>
                  <a:pt x="6356740" y="1396879"/>
                  <a:pt x="6360147" y="1395470"/>
                  <a:pt x="6364376" y="1395470"/>
                </a:cubicBezTo>
                <a:cubicBezTo>
                  <a:pt x="6367665" y="1395470"/>
                  <a:pt x="6370015" y="1396409"/>
                  <a:pt x="6371424" y="1398289"/>
                </a:cubicBezTo>
                <a:cubicBezTo>
                  <a:pt x="6374479" y="1396174"/>
                  <a:pt x="6378473" y="1395117"/>
                  <a:pt x="6383407" y="1395117"/>
                </a:cubicBezTo>
                <a:close/>
                <a:moveTo>
                  <a:pt x="5888107" y="1395117"/>
                </a:moveTo>
                <a:cubicBezTo>
                  <a:pt x="5893980" y="1395117"/>
                  <a:pt x="5899208" y="1396527"/>
                  <a:pt x="5903790" y="1399346"/>
                </a:cubicBezTo>
                <a:cubicBezTo>
                  <a:pt x="5908371" y="1402166"/>
                  <a:pt x="5911014" y="1405925"/>
                  <a:pt x="5911719" y="1410624"/>
                </a:cubicBezTo>
                <a:cubicBezTo>
                  <a:pt x="5915948" y="1412033"/>
                  <a:pt x="5919179" y="1414207"/>
                  <a:pt x="5921411" y="1417144"/>
                </a:cubicBezTo>
                <a:cubicBezTo>
                  <a:pt x="5923643" y="1420081"/>
                  <a:pt x="5924994" y="1424133"/>
                  <a:pt x="5925464" y="1429302"/>
                </a:cubicBezTo>
                <a:cubicBezTo>
                  <a:pt x="5928518" y="1432357"/>
                  <a:pt x="5930750" y="1435940"/>
                  <a:pt x="5932160" y="1440051"/>
                </a:cubicBezTo>
                <a:cubicBezTo>
                  <a:pt x="5933570" y="1444163"/>
                  <a:pt x="5934274" y="1448333"/>
                  <a:pt x="5934274" y="1452562"/>
                </a:cubicBezTo>
                <a:cubicBezTo>
                  <a:pt x="5934274" y="1457966"/>
                  <a:pt x="5933335" y="1462313"/>
                  <a:pt x="5931455" y="1465602"/>
                </a:cubicBezTo>
                <a:cubicBezTo>
                  <a:pt x="5933099" y="1467952"/>
                  <a:pt x="5934509" y="1471476"/>
                  <a:pt x="5935684" y="1476175"/>
                </a:cubicBezTo>
                <a:cubicBezTo>
                  <a:pt x="5936859" y="1480874"/>
                  <a:pt x="5937446" y="1485455"/>
                  <a:pt x="5937446" y="1489919"/>
                </a:cubicBezTo>
                <a:cubicBezTo>
                  <a:pt x="5937446" y="1491799"/>
                  <a:pt x="5937211" y="1494149"/>
                  <a:pt x="5936742" y="1496968"/>
                </a:cubicBezTo>
                <a:cubicBezTo>
                  <a:pt x="5938386" y="1500492"/>
                  <a:pt x="5939208" y="1502842"/>
                  <a:pt x="5939208" y="1504016"/>
                </a:cubicBezTo>
                <a:cubicBezTo>
                  <a:pt x="5939208" y="1504721"/>
                  <a:pt x="5938856" y="1506366"/>
                  <a:pt x="5938151" y="1508950"/>
                </a:cubicBezTo>
                <a:cubicBezTo>
                  <a:pt x="5938386" y="1509890"/>
                  <a:pt x="5938621" y="1511006"/>
                  <a:pt x="5938856" y="1512298"/>
                </a:cubicBezTo>
                <a:cubicBezTo>
                  <a:pt x="5939091" y="1513591"/>
                  <a:pt x="5939208" y="1515177"/>
                  <a:pt x="5939208" y="1517056"/>
                </a:cubicBezTo>
                <a:cubicBezTo>
                  <a:pt x="5939208" y="1520580"/>
                  <a:pt x="5937916" y="1523752"/>
                  <a:pt x="5935332" y="1526572"/>
                </a:cubicBezTo>
                <a:cubicBezTo>
                  <a:pt x="5936271" y="1529156"/>
                  <a:pt x="5936742" y="1532328"/>
                  <a:pt x="5936742" y="1536087"/>
                </a:cubicBezTo>
                <a:cubicBezTo>
                  <a:pt x="5936742" y="1541021"/>
                  <a:pt x="5935567" y="1545015"/>
                  <a:pt x="5933217" y="1548069"/>
                </a:cubicBezTo>
                <a:cubicBezTo>
                  <a:pt x="5933687" y="1549009"/>
                  <a:pt x="5933922" y="1550536"/>
                  <a:pt x="5933922" y="1552651"/>
                </a:cubicBezTo>
                <a:cubicBezTo>
                  <a:pt x="5933922" y="1557585"/>
                  <a:pt x="5931925" y="1561697"/>
                  <a:pt x="5927930" y="1564986"/>
                </a:cubicBezTo>
                <a:cubicBezTo>
                  <a:pt x="5926991" y="1568275"/>
                  <a:pt x="5925229" y="1570801"/>
                  <a:pt x="5922644" y="1572563"/>
                </a:cubicBezTo>
                <a:cubicBezTo>
                  <a:pt x="5920060" y="1574325"/>
                  <a:pt x="5917240" y="1575206"/>
                  <a:pt x="5914186" y="1575206"/>
                </a:cubicBezTo>
                <a:cubicBezTo>
                  <a:pt x="5911132" y="1575206"/>
                  <a:pt x="5908665" y="1574266"/>
                  <a:pt x="5906785" y="1572387"/>
                </a:cubicBezTo>
                <a:cubicBezTo>
                  <a:pt x="5900676" y="1574971"/>
                  <a:pt x="5895742" y="1576264"/>
                  <a:pt x="5891983" y="1576264"/>
                </a:cubicBezTo>
                <a:cubicBezTo>
                  <a:pt x="5890104" y="1576264"/>
                  <a:pt x="5888694" y="1576146"/>
                  <a:pt x="5887754" y="1575911"/>
                </a:cubicBezTo>
                <a:cubicBezTo>
                  <a:pt x="5881646" y="1577791"/>
                  <a:pt x="5876477" y="1578731"/>
                  <a:pt x="5872247" y="1578731"/>
                </a:cubicBezTo>
                <a:cubicBezTo>
                  <a:pt x="5869193" y="1578731"/>
                  <a:pt x="5864964" y="1578143"/>
                  <a:pt x="5859560" y="1576968"/>
                </a:cubicBezTo>
                <a:cubicBezTo>
                  <a:pt x="5856271" y="1578848"/>
                  <a:pt x="5853099" y="1579788"/>
                  <a:pt x="5850045" y="1579788"/>
                </a:cubicBezTo>
                <a:cubicBezTo>
                  <a:pt x="5847226" y="1579788"/>
                  <a:pt x="5844641" y="1578965"/>
                  <a:pt x="5842292" y="1577321"/>
                </a:cubicBezTo>
                <a:cubicBezTo>
                  <a:pt x="5841117" y="1577556"/>
                  <a:pt x="5839355" y="1577673"/>
                  <a:pt x="5837005" y="1577673"/>
                </a:cubicBezTo>
                <a:cubicBezTo>
                  <a:pt x="5827842" y="1577673"/>
                  <a:pt x="5820793" y="1573562"/>
                  <a:pt x="5815859" y="1565338"/>
                </a:cubicBezTo>
                <a:cubicBezTo>
                  <a:pt x="5806931" y="1560169"/>
                  <a:pt x="5802467" y="1552416"/>
                  <a:pt x="5802467" y="1542078"/>
                </a:cubicBezTo>
                <a:cubicBezTo>
                  <a:pt x="5802467" y="1539494"/>
                  <a:pt x="5802585" y="1537497"/>
                  <a:pt x="5802820" y="1536087"/>
                </a:cubicBezTo>
                <a:cubicBezTo>
                  <a:pt x="5800705" y="1534677"/>
                  <a:pt x="5799648" y="1531741"/>
                  <a:pt x="5799648" y="1527276"/>
                </a:cubicBezTo>
                <a:cubicBezTo>
                  <a:pt x="5799648" y="1524222"/>
                  <a:pt x="5800235" y="1521520"/>
                  <a:pt x="5801410" y="1519171"/>
                </a:cubicBezTo>
                <a:cubicBezTo>
                  <a:pt x="5800470" y="1514942"/>
                  <a:pt x="5800001" y="1512240"/>
                  <a:pt x="5800001" y="1511065"/>
                </a:cubicBezTo>
                <a:cubicBezTo>
                  <a:pt x="5800001" y="1504251"/>
                  <a:pt x="5803290" y="1498143"/>
                  <a:pt x="5809869" y="1492739"/>
                </a:cubicBezTo>
                <a:cubicBezTo>
                  <a:pt x="5812453" y="1487335"/>
                  <a:pt x="5815448" y="1483693"/>
                  <a:pt x="5818855" y="1481814"/>
                </a:cubicBezTo>
                <a:cubicBezTo>
                  <a:pt x="5822262" y="1479934"/>
                  <a:pt x="5826550" y="1478524"/>
                  <a:pt x="5831719" y="1477585"/>
                </a:cubicBezTo>
                <a:cubicBezTo>
                  <a:pt x="5833128" y="1473590"/>
                  <a:pt x="5836417" y="1470888"/>
                  <a:pt x="5841586" y="1469479"/>
                </a:cubicBezTo>
                <a:cubicBezTo>
                  <a:pt x="5846755" y="1468069"/>
                  <a:pt x="5851807" y="1467599"/>
                  <a:pt x="5856741" y="1468069"/>
                </a:cubicBezTo>
                <a:cubicBezTo>
                  <a:pt x="5858150" y="1467129"/>
                  <a:pt x="5860147" y="1466248"/>
                  <a:pt x="5862732" y="1465426"/>
                </a:cubicBezTo>
                <a:cubicBezTo>
                  <a:pt x="5865316" y="1464604"/>
                  <a:pt x="5867901" y="1464192"/>
                  <a:pt x="5870485" y="1464192"/>
                </a:cubicBezTo>
                <a:cubicBezTo>
                  <a:pt x="5873305" y="1464192"/>
                  <a:pt x="5875772" y="1464662"/>
                  <a:pt x="5877886" y="1465602"/>
                </a:cubicBezTo>
                <a:cubicBezTo>
                  <a:pt x="5878356" y="1465132"/>
                  <a:pt x="5879531" y="1464897"/>
                  <a:pt x="5881411" y="1464897"/>
                </a:cubicBezTo>
                <a:cubicBezTo>
                  <a:pt x="5882820" y="1464897"/>
                  <a:pt x="5884230" y="1465015"/>
                  <a:pt x="5885639" y="1465250"/>
                </a:cubicBezTo>
                <a:cubicBezTo>
                  <a:pt x="5887049" y="1465485"/>
                  <a:pt x="5887989" y="1465837"/>
                  <a:pt x="5888459" y="1466307"/>
                </a:cubicBezTo>
                <a:cubicBezTo>
                  <a:pt x="5891748" y="1462078"/>
                  <a:pt x="5895625" y="1459963"/>
                  <a:pt x="5900089" y="1459963"/>
                </a:cubicBezTo>
                <a:cubicBezTo>
                  <a:pt x="5901499" y="1459963"/>
                  <a:pt x="5902909" y="1460316"/>
                  <a:pt x="5904318" y="1461021"/>
                </a:cubicBezTo>
                <a:lnTo>
                  <a:pt x="5904318" y="1459963"/>
                </a:lnTo>
                <a:cubicBezTo>
                  <a:pt x="5904318" y="1455969"/>
                  <a:pt x="5905141" y="1453150"/>
                  <a:pt x="5906785" y="1451505"/>
                </a:cubicBezTo>
                <a:cubicBezTo>
                  <a:pt x="5904436" y="1450800"/>
                  <a:pt x="5901910" y="1448744"/>
                  <a:pt x="5899208" y="1445338"/>
                </a:cubicBezTo>
                <a:cubicBezTo>
                  <a:pt x="5896506" y="1441931"/>
                  <a:pt x="5894920" y="1438818"/>
                  <a:pt x="5894451" y="1435998"/>
                </a:cubicBezTo>
                <a:cubicBezTo>
                  <a:pt x="5890691" y="1434354"/>
                  <a:pt x="5888107" y="1431652"/>
                  <a:pt x="5886697" y="1427893"/>
                </a:cubicBezTo>
                <a:cubicBezTo>
                  <a:pt x="5883877" y="1430007"/>
                  <a:pt x="5880588" y="1431064"/>
                  <a:pt x="5876829" y="1431064"/>
                </a:cubicBezTo>
                <a:cubicBezTo>
                  <a:pt x="5874245" y="1431064"/>
                  <a:pt x="5871778" y="1430360"/>
                  <a:pt x="5869428" y="1428950"/>
                </a:cubicBezTo>
                <a:cubicBezTo>
                  <a:pt x="5865434" y="1430125"/>
                  <a:pt x="5862850" y="1430595"/>
                  <a:pt x="5861675" y="1430360"/>
                </a:cubicBezTo>
                <a:cubicBezTo>
                  <a:pt x="5858385" y="1432709"/>
                  <a:pt x="5854744" y="1433884"/>
                  <a:pt x="5850750" y="1433884"/>
                </a:cubicBezTo>
                <a:cubicBezTo>
                  <a:pt x="5847226" y="1438583"/>
                  <a:pt x="5843114" y="1440697"/>
                  <a:pt x="5838415" y="1440228"/>
                </a:cubicBezTo>
                <a:cubicBezTo>
                  <a:pt x="5836300" y="1443987"/>
                  <a:pt x="5833422" y="1447276"/>
                  <a:pt x="5829780" y="1450095"/>
                </a:cubicBezTo>
                <a:cubicBezTo>
                  <a:pt x="5826138" y="1452915"/>
                  <a:pt x="5822438" y="1454324"/>
                  <a:pt x="5818679" y="1454324"/>
                </a:cubicBezTo>
                <a:cubicBezTo>
                  <a:pt x="5814450" y="1454324"/>
                  <a:pt x="5811043" y="1452327"/>
                  <a:pt x="5808459" y="1448333"/>
                </a:cubicBezTo>
                <a:cubicBezTo>
                  <a:pt x="5806579" y="1445279"/>
                  <a:pt x="5805639" y="1442342"/>
                  <a:pt x="5805639" y="1439523"/>
                </a:cubicBezTo>
                <a:cubicBezTo>
                  <a:pt x="5805639" y="1435294"/>
                  <a:pt x="5807049" y="1431769"/>
                  <a:pt x="5809869" y="1428950"/>
                </a:cubicBezTo>
                <a:cubicBezTo>
                  <a:pt x="5810573" y="1425426"/>
                  <a:pt x="5812218" y="1422078"/>
                  <a:pt x="5814803" y="1418906"/>
                </a:cubicBezTo>
                <a:cubicBezTo>
                  <a:pt x="5817387" y="1415734"/>
                  <a:pt x="5820265" y="1413267"/>
                  <a:pt x="5823437" y="1411505"/>
                </a:cubicBezTo>
                <a:cubicBezTo>
                  <a:pt x="5826609" y="1409743"/>
                  <a:pt x="5829134" y="1409097"/>
                  <a:pt x="5831014" y="1409566"/>
                </a:cubicBezTo>
                <a:cubicBezTo>
                  <a:pt x="5832658" y="1406982"/>
                  <a:pt x="5835948" y="1404574"/>
                  <a:pt x="5840882" y="1402342"/>
                </a:cubicBezTo>
                <a:cubicBezTo>
                  <a:pt x="5845816" y="1400110"/>
                  <a:pt x="5850397" y="1398994"/>
                  <a:pt x="5854626" y="1398994"/>
                </a:cubicBezTo>
                <a:cubicBezTo>
                  <a:pt x="5855566" y="1398994"/>
                  <a:pt x="5856976" y="1399229"/>
                  <a:pt x="5858856" y="1399699"/>
                </a:cubicBezTo>
                <a:cubicBezTo>
                  <a:pt x="5861440" y="1396879"/>
                  <a:pt x="5864847" y="1395470"/>
                  <a:pt x="5869076" y="1395470"/>
                </a:cubicBezTo>
                <a:cubicBezTo>
                  <a:pt x="5872365" y="1395470"/>
                  <a:pt x="5874715" y="1396409"/>
                  <a:pt x="5876124" y="1398289"/>
                </a:cubicBezTo>
                <a:cubicBezTo>
                  <a:pt x="5879179" y="1396174"/>
                  <a:pt x="5883173" y="1395117"/>
                  <a:pt x="5888107" y="1395117"/>
                </a:cubicBezTo>
                <a:close/>
                <a:moveTo>
                  <a:pt x="5645810" y="1394412"/>
                </a:moveTo>
                <a:cubicBezTo>
                  <a:pt x="5649804" y="1394412"/>
                  <a:pt x="5653269" y="1395705"/>
                  <a:pt x="5656206" y="1398289"/>
                </a:cubicBezTo>
                <a:cubicBezTo>
                  <a:pt x="5659143" y="1400873"/>
                  <a:pt x="5660611" y="1404633"/>
                  <a:pt x="5660611" y="1409566"/>
                </a:cubicBezTo>
                <a:cubicBezTo>
                  <a:pt x="5660611" y="1413326"/>
                  <a:pt x="5659789" y="1417320"/>
                  <a:pt x="5658145" y="1421549"/>
                </a:cubicBezTo>
                <a:cubicBezTo>
                  <a:pt x="5661434" y="1424368"/>
                  <a:pt x="5663079" y="1428010"/>
                  <a:pt x="5663079" y="1432474"/>
                </a:cubicBezTo>
                <a:cubicBezTo>
                  <a:pt x="5663079" y="1435763"/>
                  <a:pt x="5662021" y="1438700"/>
                  <a:pt x="5659907" y="1441285"/>
                </a:cubicBezTo>
                <a:cubicBezTo>
                  <a:pt x="5661317" y="1443869"/>
                  <a:pt x="5662021" y="1447276"/>
                  <a:pt x="5662021" y="1451505"/>
                </a:cubicBezTo>
                <a:cubicBezTo>
                  <a:pt x="5662021" y="1455969"/>
                  <a:pt x="5661317" y="1459611"/>
                  <a:pt x="5659907" y="1462430"/>
                </a:cubicBezTo>
                <a:cubicBezTo>
                  <a:pt x="5662021" y="1465250"/>
                  <a:pt x="5663079" y="1469596"/>
                  <a:pt x="5663079" y="1475470"/>
                </a:cubicBezTo>
                <a:cubicBezTo>
                  <a:pt x="5663079" y="1479464"/>
                  <a:pt x="5662844" y="1482166"/>
                  <a:pt x="5662373" y="1483576"/>
                </a:cubicBezTo>
                <a:cubicBezTo>
                  <a:pt x="5664254" y="1485690"/>
                  <a:pt x="5665193" y="1488392"/>
                  <a:pt x="5665193" y="1491682"/>
                </a:cubicBezTo>
                <a:cubicBezTo>
                  <a:pt x="5665193" y="1493561"/>
                  <a:pt x="5664723" y="1495676"/>
                  <a:pt x="5663783" y="1498025"/>
                </a:cubicBezTo>
                <a:cubicBezTo>
                  <a:pt x="5666133" y="1500610"/>
                  <a:pt x="5667307" y="1504134"/>
                  <a:pt x="5667307" y="1508598"/>
                </a:cubicBezTo>
                <a:cubicBezTo>
                  <a:pt x="5667307" y="1510008"/>
                  <a:pt x="5667073" y="1511417"/>
                  <a:pt x="5666603" y="1512827"/>
                </a:cubicBezTo>
                <a:cubicBezTo>
                  <a:pt x="5667543" y="1513532"/>
                  <a:pt x="5668365" y="1514765"/>
                  <a:pt x="5669070" y="1516528"/>
                </a:cubicBezTo>
                <a:cubicBezTo>
                  <a:pt x="5669775" y="1518290"/>
                  <a:pt x="5670127" y="1520110"/>
                  <a:pt x="5670127" y="1521990"/>
                </a:cubicBezTo>
                <a:cubicBezTo>
                  <a:pt x="5670127" y="1524340"/>
                  <a:pt x="5669540" y="1526337"/>
                  <a:pt x="5668365" y="1527981"/>
                </a:cubicBezTo>
                <a:cubicBezTo>
                  <a:pt x="5670244" y="1528216"/>
                  <a:pt x="5671537" y="1529450"/>
                  <a:pt x="5672241" y="1531682"/>
                </a:cubicBezTo>
                <a:cubicBezTo>
                  <a:pt x="5672947" y="1533914"/>
                  <a:pt x="5673064" y="1536087"/>
                  <a:pt x="5672594" y="1538202"/>
                </a:cubicBezTo>
                <a:lnTo>
                  <a:pt x="5672947" y="1538202"/>
                </a:lnTo>
                <a:cubicBezTo>
                  <a:pt x="5674591" y="1538202"/>
                  <a:pt x="5676060" y="1539083"/>
                  <a:pt x="5677352" y="1540845"/>
                </a:cubicBezTo>
                <a:cubicBezTo>
                  <a:pt x="5678644" y="1542607"/>
                  <a:pt x="5679055" y="1544193"/>
                  <a:pt x="5678585" y="1545603"/>
                </a:cubicBezTo>
                <a:cubicBezTo>
                  <a:pt x="5679290" y="1545133"/>
                  <a:pt x="5680347" y="1544898"/>
                  <a:pt x="5681757" y="1544898"/>
                </a:cubicBezTo>
                <a:cubicBezTo>
                  <a:pt x="5683637" y="1544898"/>
                  <a:pt x="5685340" y="1545309"/>
                  <a:pt x="5686867" y="1546131"/>
                </a:cubicBezTo>
                <a:cubicBezTo>
                  <a:pt x="5688395" y="1546954"/>
                  <a:pt x="5689510" y="1547952"/>
                  <a:pt x="5690215" y="1549127"/>
                </a:cubicBezTo>
                <a:cubicBezTo>
                  <a:pt x="5694914" y="1546542"/>
                  <a:pt x="5699378" y="1545250"/>
                  <a:pt x="5703608" y="1545250"/>
                </a:cubicBezTo>
                <a:cubicBezTo>
                  <a:pt x="5705722" y="1545250"/>
                  <a:pt x="5707602" y="1545603"/>
                  <a:pt x="5709246" y="1546307"/>
                </a:cubicBezTo>
                <a:cubicBezTo>
                  <a:pt x="5711361" y="1544663"/>
                  <a:pt x="5714121" y="1543194"/>
                  <a:pt x="5717528" y="1541902"/>
                </a:cubicBezTo>
                <a:cubicBezTo>
                  <a:pt x="5720935" y="1540610"/>
                  <a:pt x="5723931" y="1539964"/>
                  <a:pt x="5726515" y="1539964"/>
                </a:cubicBezTo>
                <a:cubicBezTo>
                  <a:pt x="5727690" y="1539964"/>
                  <a:pt x="5728747" y="1540199"/>
                  <a:pt x="5729687" y="1540669"/>
                </a:cubicBezTo>
                <a:cubicBezTo>
                  <a:pt x="5728042" y="1538084"/>
                  <a:pt x="5727220" y="1534795"/>
                  <a:pt x="5727220" y="1530801"/>
                </a:cubicBezTo>
                <a:cubicBezTo>
                  <a:pt x="5727220" y="1526337"/>
                  <a:pt x="5728630" y="1523517"/>
                  <a:pt x="5731449" y="1522343"/>
                </a:cubicBezTo>
                <a:cubicBezTo>
                  <a:pt x="5729804" y="1520463"/>
                  <a:pt x="5728982" y="1516469"/>
                  <a:pt x="5728982" y="1510360"/>
                </a:cubicBezTo>
                <a:cubicBezTo>
                  <a:pt x="5728982" y="1503077"/>
                  <a:pt x="5730509" y="1497908"/>
                  <a:pt x="5733563" y="1494853"/>
                </a:cubicBezTo>
                <a:cubicBezTo>
                  <a:pt x="5731449" y="1491329"/>
                  <a:pt x="5730392" y="1487452"/>
                  <a:pt x="5730392" y="1483223"/>
                </a:cubicBezTo>
                <a:cubicBezTo>
                  <a:pt x="5730392" y="1479464"/>
                  <a:pt x="5731097" y="1476880"/>
                  <a:pt x="5732506" y="1475470"/>
                </a:cubicBezTo>
                <a:cubicBezTo>
                  <a:pt x="5731097" y="1473590"/>
                  <a:pt x="5730392" y="1471241"/>
                  <a:pt x="5730392" y="1468421"/>
                </a:cubicBezTo>
                <a:cubicBezTo>
                  <a:pt x="5730392" y="1465602"/>
                  <a:pt x="5730920" y="1462607"/>
                  <a:pt x="5731977" y="1459435"/>
                </a:cubicBezTo>
                <a:cubicBezTo>
                  <a:pt x="5733035" y="1456263"/>
                  <a:pt x="5734386" y="1453737"/>
                  <a:pt x="5736031" y="1451857"/>
                </a:cubicBezTo>
                <a:cubicBezTo>
                  <a:pt x="5732976" y="1449743"/>
                  <a:pt x="5731449" y="1445161"/>
                  <a:pt x="5731449" y="1438113"/>
                </a:cubicBezTo>
                <a:cubicBezTo>
                  <a:pt x="5731449" y="1433649"/>
                  <a:pt x="5731801" y="1430007"/>
                  <a:pt x="5732506" y="1427188"/>
                </a:cubicBezTo>
                <a:cubicBezTo>
                  <a:pt x="5730392" y="1422489"/>
                  <a:pt x="5729334" y="1418495"/>
                  <a:pt x="5729334" y="1415205"/>
                </a:cubicBezTo>
                <a:cubicBezTo>
                  <a:pt x="5729334" y="1410976"/>
                  <a:pt x="5730744" y="1407569"/>
                  <a:pt x="5733563" y="1404985"/>
                </a:cubicBezTo>
                <a:cubicBezTo>
                  <a:pt x="5736383" y="1402401"/>
                  <a:pt x="5739672" y="1401108"/>
                  <a:pt x="5743431" y="1401108"/>
                </a:cubicBezTo>
                <a:cubicBezTo>
                  <a:pt x="5747896" y="1401108"/>
                  <a:pt x="5751713" y="1402871"/>
                  <a:pt x="5754885" y="1406395"/>
                </a:cubicBezTo>
                <a:cubicBezTo>
                  <a:pt x="5758057" y="1409919"/>
                  <a:pt x="5759526" y="1414970"/>
                  <a:pt x="5759291" y="1421549"/>
                </a:cubicBezTo>
                <a:cubicBezTo>
                  <a:pt x="5760465" y="1422724"/>
                  <a:pt x="5761464" y="1424545"/>
                  <a:pt x="5762286" y="1427012"/>
                </a:cubicBezTo>
                <a:cubicBezTo>
                  <a:pt x="5763109" y="1429478"/>
                  <a:pt x="5763520" y="1432004"/>
                  <a:pt x="5763520" y="1434589"/>
                </a:cubicBezTo>
                <a:cubicBezTo>
                  <a:pt x="5763520" y="1439758"/>
                  <a:pt x="5762227" y="1443399"/>
                  <a:pt x="5759643" y="1445514"/>
                </a:cubicBezTo>
                <a:cubicBezTo>
                  <a:pt x="5763872" y="1450683"/>
                  <a:pt x="5765987" y="1455734"/>
                  <a:pt x="5765987" y="1460668"/>
                </a:cubicBezTo>
                <a:cubicBezTo>
                  <a:pt x="5765987" y="1463957"/>
                  <a:pt x="5765047" y="1466659"/>
                  <a:pt x="5763167" y="1468774"/>
                </a:cubicBezTo>
                <a:cubicBezTo>
                  <a:pt x="5765047" y="1471358"/>
                  <a:pt x="5765987" y="1474178"/>
                  <a:pt x="5765987" y="1477232"/>
                </a:cubicBezTo>
                <a:cubicBezTo>
                  <a:pt x="5765987" y="1480286"/>
                  <a:pt x="5765164" y="1483458"/>
                  <a:pt x="5763520" y="1486748"/>
                </a:cubicBezTo>
                <a:cubicBezTo>
                  <a:pt x="5764929" y="1488862"/>
                  <a:pt x="5765634" y="1491212"/>
                  <a:pt x="5765634" y="1493796"/>
                </a:cubicBezTo>
                <a:cubicBezTo>
                  <a:pt x="5765634" y="1498025"/>
                  <a:pt x="5763872" y="1501667"/>
                  <a:pt x="5760348" y="1504721"/>
                </a:cubicBezTo>
                <a:cubicBezTo>
                  <a:pt x="5762698" y="1507306"/>
                  <a:pt x="5763872" y="1510360"/>
                  <a:pt x="5763872" y="1513884"/>
                </a:cubicBezTo>
                <a:cubicBezTo>
                  <a:pt x="5763872" y="1517644"/>
                  <a:pt x="5762345" y="1521873"/>
                  <a:pt x="5759291" y="1526572"/>
                </a:cubicBezTo>
                <a:cubicBezTo>
                  <a:pt x="5761640" y="1527981"/>
                  <a:pt x="5762815" y="1530918"/>
                  <a:pt x="5762815" y="1535382"/>
                </a:cubicBezTo>
                <a:cubicBezTo>
                  <a:pt x="5762815" y="1539846"/>
                  <a:pt x="5761875" y="1544428"/>
                  <a:pt x="5759995" y="1549127"/>
                </a:cubicBezTo>
                <a:cubicBezTo>
                  <a:pt x="5761875" y="1551711"/>
                  <a:pt x="5762815" y="1555118"/>
                  <a:pt x="5762815" y="1559347"/>
                </a:cubicBezTo>
                <a:cubicBezTo>
                  <a:pt x="5762815" y="1561932"/>
                  <a:pt x="5762345" y="1564046"/>
                  <a:pt x="5761405" y="1565691"/>
                </a:cubicBezTo>
                <a:cubicBezTo>
                  <a:pt x="5761875" y="1568040"/>
                  <a:pt x="5762110" y="1569802"/>
                  <a:pt x="5762110" y="1570977"/>
                </a:cubicBezTo>
                <a:cubicBezTo>
                  <a:pt x="5762110" y="1575441"/>
                  <a:pt x="5760759" y="1578907"/>
                  <a:pt x="5758057" y="1581374"/>
                </a:cubicBezTo>
                <a:cubicBezTo>
                  <a:pt x="5755355" y="1583841"/>
                  <a:pt x="5752124" y="1585074"/>
                  <a:pt x="5748365" y="1585074"/>
                </a:cubicBezTo>
                <a:cubicBezTo>
                  <a:pt x="5745076" y="1585074"/>
                  <a:pt x="5742140" y="1583958"/>
                  <a:pt x="5739555" y="1581726"/>
                </a:cubicBezTo>
                <a:cubicBezTo>
                  <a:pt x="5736970" y="1579494"/>
                  <a:pt x="5735443" y="1576264"/>
                  <a:pt x="5734973" y="1572034"/>
                </a:cubicBezTo>
                <a:cubicBezTo>
                  <a:pt x="5734738" y="1571799"/>
                  <a:pt x="5734445" y="1571388"/>
                  <a:pt x="5734092" y="1570801"/>
                </a:cubicBezTo>
                <a:cubicBezTo>
                  <a:pt x="5733740" y="1570214"/>
                  <a:pt x="5733446" y="1569685"/>
                  <a:pt x="5733211" y="1569215"/>
                </a:cubicBezTo>
                <a:cubicBezTo>
                  <a:pt x="5729217" y="1571565"/>
                  <a:pt x="5725575" y="1572739"/>
                  <a:pt x="5722286" y="1572739"/>
                </a:cubicBezTo>
                <a:cubicBezTo>
                  <a:pt x="5721111" y="1572739"/>
                  <a:pt x="5720172" y="1572622"/>
                  <a:pt x="5719466" y="1572387"/>
                </a:cubicBezTo>
                <a:cubicBezTo>
                  <a:pt x="5716412" y="1574501"/>
                  <a:pt x="5713476" y="1575559"/>
                  <a:pt x="5710656" y="1575559"/>
                </a:cubicBezTo>
                <a:cubicBezTo>
                  <a:pt x="5708307" y="1575559"/>
                  <a:pt x="5706074" y="1575089"/>
                  <a:pt x="5703960" y="1574149"/>
                </a:cubicBezTo>
                <a:cubicBezTo>
                  <a:pt x="5703020" y="1575794"/>
                  <a:pt x="5701552" y="1577086"/>
                  <a:pt x="5699554" y="1578026"/>
                </a:cubicBezTo>
                <a:cubicBezTo>
                  <a:pt x="5697557" y="1578965"/>
                  <a:pt x="5695384" y="1579435"/>
                  <a:pt x="5693035" y="1579435"/>
                </a:cubicBezTo>
                <a:cubicBezTo>
                  <a:pt x="5691625" y="1579435"/>
                  <a:pt x="5690568" y="1579318"/>
                  <a:pt x="5689863" y="1579083"/>
                </a:cubicBezTo>
                <a:cubicBezTo>
                  <a:pt x="5687278" y="1580023"/>
                  <a:pt x="5684812" y="1580493"/>
                  <a:pt x="5682462" y="1580493"/>
                </a:cubicBezTo>
                <a:cubicBezTo>
                  <a:pt x="5679172" y="1580493"/>
                  <a:pt x="5676471" y="1579318"/>
                  <a:pt x="5674356" y="1576968"/>
                </a:cubicBezTo>
                <a:cubicBezTo>
                  <a:pt x="5671772" y="1577203"/>
                  <a:pt x="5668893" y="1576087"/>
                  <a:pt x="5665722" y="1573620"/>
                </a:cubicBezTo>
                <a:cubicBezTo>
                  <a:pt x="5662550" y="1571153"/>
                  <a:pt x="5660611" y="1568745"/>
                  <a:pt x="5659907" y="1566396"/>
                </a:cubicBezTo>
                <a:cubicBezTo>
                  <a:pt x="5657087" y="1565691"/>
                  <a:pt x="5654562" y="1564105"/>
                  <a:pt x="5652330" y="1561638"/>
                </a:cubicBezTo>
                <a:cubicBezTo>
                  <a:pt x="5650097" y="1559171"/>
                  <a:pt x="5648629" y="1556058"/>
                  <a:pt x="5647924" y="1552299"/>
                </a:cubicBezTo>
                <a:cubicBezTo>
                  <a:pt x="5645105" y="1551594"/>
                  <a:pt x="5642814" y="1549655"/>
                  <a:pt x="5641052" y="1546484"/>
                </a:cubicBezTo>
                <a:cubicBezTo>
                  <a:pt x="5639290" y="1543312"/>
                  <a:pt x="5638409" y="1539611"/>
                  <a:pt x="5638409" y="1535382"/>
                </a:cubicBezTo>
                <a:cubicBezTo>
                  <a:pt x="5638409" y="1532798"/>
                  <a:pt x="5638762" y="1530331"/>
                  <a:pt x="5639466" y="1527981"/>
                </a:cubicBezTo>
                <a:cubicBezTo>
                  <a:pt x="5637821" y="1525397"/>
                  <a:pt x="5637234" y="1522108"/>
                  <a:pt x="5637704" y="1518113"/>
                </a:cubicBezTo>
                <a:cubicBezTo>
                  <a:pt x="5634415" y="1515294"/>
                  <a:pt x="5632770" y="1512005"/>
                  <a:pt x="5632770" y="1508245"/>
                </a:cubicBezTo>
                <a:cubicBezTo>
                  <a:pt x="5632770" y="1506366"/>
                  <a:pt x="5633122" y="1504604"/>
                  <a:pt x="5633828" y="1502959"/>
                </a:cubicBezTo>
                <a:cubicBezTo>
                  <a:pt x="5632418" y="1500845"/>
                  <a:pt x="5631713" y="1498378"/>
                  <a:pt x="5631713" y="1495558"/>
                </a:cubicBezTo>
                <a:cubicBezTo>
                  <a:pt x="5631713" y="1492034"/>
                  <a:pt x="5632770" y="1488862"/>
                  <a:pt x="5634884" y="1486043"/>
                </a:cubicBezTo>
                <a:cubicBezTo>
                  <a:pt x="5631595" y="1483223"/>
                  <a:pt x="5629950" y="1479699"/>
                  <a:pt x="5629950" y="1475470"/>
                </a:cubicBezTo>
                <a:cubicBezTo>
                  <a:pt x="5629950" y="1472886"/>
                  <a:pt x="5630656" y="1470654"/>
                  <a:pt x="5632065" y="1468774"/>
                </a:cubicBezTo>
                <a:cubicBezTo>
                  <a:pt x="5629950" y="1465720"/>
                  <a:pt x="5628894" y="1462078"/>
                  <a:pt x="5628894" y="1457849"/>
                </a:cubicBezTo>
                <a:cubicBezTo>
                  <a:pt x="5628894" y="1454560"/>
                  <a:pt x="5629598" y="1452093"/>
                  <a:pt x="5631008" y="1450448"/>
                </a:cubicBezTo>
                <a:cubicBezTo>
                  <a:pt x="5628659" y="1448568"/>
                  <a:pt x="5627484" y="1445749"/>
                  <a:pt x="5627484" y="1441990"/>
                </a:cubicBezTo>
                <a:cubicBezTo>
                  <a:pt x="5627484" y="1439640"/>
                  <a:pt x="5628188" y="1437056"/>
                  <a:pt x="5629598" y="1434236"/>
                </a:cubicBezTo>
                <a:cubicBezTo>
                  <a:pt x="5628423" y="1432357"/>
                  <a:pt x="5627836" y="1429655"/>
                  <a:pt x="5627836" y="1426131"/>
                </a:cubicBezTo>
                <a:cubicBezTo>
                  <a:pt x="5627836" y="1420962"/>
                  <a:pt x="5629246" y="1416967"/>
                  <a:pt x="5632065" y="1414148"/>
                </a:cubicBezTo>
                <a:cubicBezTo>
                  <a:pt x="5631360" y="1412033"/>
                  <a:pt x="5631008" y="1410036"/>
                  <a:pt x="5631008" y="1408157"/>
                </a:cubicBezTo>
                <a:cubicBezTo>
                  <a:pt x="5631008" y="1403928"/>
                  <a:pt x="5632476" y="1400580"/>
                  <a:pt x="5635413" y="1398113"/>
                </a:cubicBezTo>
                <a:cubicBezTo>
                  <a:pt x="5638350" y="1395646"/>
                  <a:pt x="5641815" y="1394412"/>
                  <a:pt x="5645810" y="1394412"/>
                </a:cubicBezTo>
                <a:close/>
                <a:moveTo>
                  <a:pt x="1445287" y="1394412"/>
                </a:moveTo>
                <a:cubicBezTo>
                  <a:pt x="1449281" y="1394412"/>
                  <a:pt x="1452747" y="1395705"/>
                  <a:pt x="1455684" y="1398289"/>
                </a:cubicBezTo>
                <a:cubicBezTo>
                  <a:pt x="1458621" y="1400873"/>
                  <a:pt x="1460089" y="1404633"/>
                  <a:pt x="1460089" y="1409566"/>
                </a:cubicBezTo>
                <a:cubicBezTo>
                  <a:pt x="1460089" y="1413326"/>
                  <a:pt x="1459267" y="1417320"/>
                  <a:pt x="1457622" y="1421549"/>
                </a:cubicBezTo>
                <a:cubicBezTo>
                  <a:pt x="1460911" y="1424368"/>
                  <a:pt x="1462556" y="1428010"/>
                  <a:pt x="1462556" y="1432474"/>
                </a:cubicBezTo>
                <a:cubicBezTo>
                  <a:pt x="1462556" y="1435763"/>
                  <a:pt x="1461499" y="1438700"/>
                  <a:pt x="1459384" y="1441285"/>
                </a:cubicBezTo>
                <a:cubicBezTo>
                  <a:pt x="1460794" y="1443869"/>
                  <a:pt x="1461499" y="1447276"/>
                  <a:pt x="1461499" y="1451505"/>
                </a:cubicBezTo>
                <a:cubicBezTo>
                  <a:pt x="1461499" y="1455969"/>
                  <a:pt x="1460794" y="1459611"/>
                  <a:pt x="1459384" y="1462430"/>
                </a:cubicBezTo>
                <a:cubicBezTo>
                  <a:pt x="1461499" y="1465250"/>
                  <a:pt x="1462556" y="1469596"/>
                  <a:pt x="1462556" y="1475470"/>
                </a:cubicBezTo>
                <a:cubicBezTo>
                  <a:pt x="1462556" y="1479464"/>
                  <a:pt x="1462321" y="1482166"/>
                  <a:pt x="1461851" y="1483576"/>
                </a:cubicBezTo>
                <a:cubicBezTo>
                  <a:pt x="1463731" y="1485690"/>
                  <a:pt x="1464670" y="1488392"/>
                  <a:pt x="1464670" y="1491682"/>
                </a:cubicBezTo>
                <a:cubicBezTo>
                  <a:pt x="1464670" y="1493561"/>
                  <a:pt x="1464200" y="1495676"/>
                  <a:pt x="1463261" y="1498025"/>
                </a:cubicBezTo>
                <a:cubicBezTo>
                  <a:pt x="1465610" y="1500610"/>
                  <a:pt x="1466785" y="1504134"/>
                  <a:pt x="1466785" y="1508598"/>
                </a:cubicBezTo>
                <a:cubicBezTo>
                  <a:pt x="1466785" y="1510008"/>
                  <a:pt x="1466550" y="1511417"/>
                  <a:pt x="1466080" y="1512827"/>
                </a:cubicBezTo>
                <a:cubicBezTo>
                  <a:pt x="1467020" y="1513532"/>
                  <a:pt x="1467842" y="1514765"/>
                  <a:pt x="1468547" y="1516528"/>
                </a:cubicBezTo>
                <a:cubicBezTo>
                  <a:pt x="1469252" y="1518290"/>
                  <a:pt x="1469604" y="1520110"/>
                  <a:pt x="1469604" y="1521990"/>
                </a:cubicBezTo>
                <a:cubicBezTo>
                  <a:pt x="1469604" y="1524340"/>
                  <a:pt x="1469017" y="1526337"/>
                  <a:pt x="1467842" y="1527981"/>
                </a:cubicBezTo>
                <a:cubicBezTo>
                  <a:pt x="1469722" y="1528216"/>
                  <a:pt x="1471014" y="1529450"/>
                  <a:pt x="1471719" y="1531682"/>
                </a:cubicBezTo>
                <a:cubicBezTo>
                  <a:pt x="1472424" y="1533914"/>
                  <a:pt x="1472541" y="1536087"/>
                  <a:pt x="1472071" y="1538202"/>
                </a:cubicBezTo>
                <a:lnTo>
                  <a:pt x="1472424" y="1538202"/>
                </a:lnTo>
                <a:cubicBezTo>
                  <a:pt x="1474069" y="1538202"/>
                  <a:pt x="1475537" y="1539083"/>
                  <a:pt x="1476829" y="1540845"/>
                </a:cubicBezTo>
                <a:cubicBezTo>
                  <a:pt x="1478121" y="1542607"/>
                  <a:pt x="1478533" y="1544193"/>
                  <a:pt x="1478063" y="1545603"/>
                </a:cubicBezTo>
                <a:cubicBezTo>
                  <a:pt x="1478767" y="1545133"/>
                  <a:pt x="1479825" y="1544898"/>
                  <a:pt x="1481235" y="1544898"/>
                </a:cubicBezTo>
                <a:cubicBezTo>
                  <a:pt x="1483114" y="1544898"/>
                  <a:pt x="1484818" y="1545309"/>
                  <a:pt x="1486345" y="1546131"/>
                </a:cubicBezTo>
                <a:cubicBezTo>
                  <a:pt x="1487872" y="1546954"/>
                  <a:pt x="1488988" y="1547952"/>
                  <a:pt x="1489693" y="1549127"/>
                </a:cubicBezTo>
                <a:cubicBezTo>
                  <a:pt x="1494392" y="1546542"/>
                  <a:pt x="1498855" y="1545250"/>
                  <a:pt x="1503085" y="1545250"/>
                </a:cubicBezTo>
                <a:cubicBezTo>
                  <a:pt x="1505199" y="1545250"/>
                  <a:pt x="1507079" y="1545603"/>
                  <a:pt x="1508723" y="1546307"/>
                </a:cubicBezTo>
                <a:cubicBezTo>
                  <a:pt x="1510838" y="1544663"/>
                  <a:pt x="1513599" y="1543194"/>
                  <a:pt x="1517006" y="1541902"/>
                </a:cubicBezTo>
                <a:cubicBezTo>
                  <a:pt x="1520412" y="1540610"/>
                  <a:pt x="1523408" y="1539964"/>
                  <a:pt x="1525992" y="1539964"/>
                </a:cubicBezTo>
                <a:cubicBezTo>
                  <a:pt x="1527167" y="1539964"/>
                  <a:pt x="1528224" y="1540199"/>
                  <a:pt x="1529164" y="1540669"/>
                </a:cubicBezTo>
                <a:cubicBezTo>
                  <a:pt x="1527520" y="1538084"/>
                  <a:pt x="1526697" y="1534795"/>
                  <a:pt x="1526697" y="1530801"/>
                </a:cubicBezTo>
                <a:cubicBezTo>
                  <a:pt x="1526697" y="1526337"/>
                  <a:pt x="1528107" y="1523517"/>
                  <a:pt x="1530926" y="1522343"/>
                </a:cubicBezTo>
                <a:cubicBezTo>
                  <a:pt x="1529282" y="1520463"/>
                  <a:pt x="1528459" y="1516469"/>
                  <a:pt x="1528459" y="1510360"/>
                </a:cubicBezTo>
                <a:cubicBezTo>
                  <a:pt x="1528459" y="1503077"/>
                  <a:pt x="1529987" y="1497908"/>
                  <a:pt x="1533041" y="1494853"/>
                </a:cubicBezTo>
                <a:cubicBezTo>
                  <a:pt x="1530926" y="1491329"/>
                  <a:pt x="1529869" y="1487452"/>
                  <a:pt x="1529869" y="1483223"/>
                </a:cubicBezTo>
                <a:cubicBezTo>
                  <a:pt x="1529869" y="1479464"/>
                  <a:pt x="1530574" y="1476880"/>
                  <a:pt x="1531983" y="1475470"/>
                </a:cubicBezTo>
                <a:cubicBezTo>
                  <a:pt x="1530574" y="1473590"/>
                  <a:pt x="1529869" y="1471241"/>
                  <a:pt x="1529869" y="1468421"/>
                </a:cubicBezTo>
                <a:cubicBezTo>
                  <a:pt x="1529869" y="1465602"/>
                  <a:pt x="1530397" y="1462607"/>
                  <a:pt x="1531455" y="1459435"/>
                </a:cubicBezTo>
                <a:cubicBezTo>
                  <a:pt x="1532511" y="1456263"/>
                  <a:pt x="1533862" y="1453737"/>
                  <a:pt x="1535508" y="1451857"/>
                </a:cubicBezTo>
                <a:cubicBezTo>
                  <a:pt x="1532453" y="1449743"/>
                  <a:pt x="1530926" y="1445162"/>
                  <a:pt x="1530926" y="1438113"/>
                </a:cubicBezTo>
                <a:cubicBezTo>
                  <a:pt x="1530926" y="1433649"/>
                  <a:pt x="1531278" y="1430007"/>
                  <a:pt x="1531983" y="1427188"/>
                </a:cubicBezTo>
                <a:cubicBezTo>
                  <a:pt x="1529869" y="1422489"/>
                  <a:pt x="1528812" y="1418495"/>
                  <a:pt x="1528812" y="1415205"/>
                </a:cubicBezTo>
                <a:cubicBezTo>
                  <a:pt x="1528812" y="1410976"/>
                  <a:pt x="1530221" y="1407569"/>
                  <a:pt x="1533041" y="1404985"/>
                </a:cubicBezTo>
                <a:cubicBezTo>
                  <a:pt x="1535859" y="1402401"/>
                  <a:pt x="1539149" y="1401108"/>
                  <a:pt x="1542908" y="1401108"/>
                </a:cubicBezTo>
                <a:cubicBezTo>
                  <a:pt x="1547372" y="1401108"/>
                  <a:pt x="1551191" y="1402871"/>
                  <a:pt x="1554362" y="1406395"/>
                </a:cubicBezTo>
                <a:cubicBezTo>
                  <a:pt x="1557534" y="1409919"/>
                  <a:pt x="1559002" y="1414970"/>
                  <a:pt x="1558767" y="1421549"/>
                </a:cubicBezTo>
                <a:cubicBezTo>
                  <a:pt x="1559942" y="1422724"/>
                  <a:pt x="1560940" y="1424545"/>
                  <a:pt x="1561763" y="1427012"/>
                </a:cubicBezTo>
                <a:cubicBezTo>
                  <a:pt x="1562586" y="1429478"/>
                  <a:pt x="1562996" y="1432004"/>
                  <a:pt x="1562996" y="1434589"/>
                </a:cubicBezTo>
                <a:cubicBezTo>
                  <a:pt x="1562996" y="1439758"/>
                  <a:pt x="1561704" y="1443399"/>
                  <a:pt x="1559120" y="1445514"/>
                </a:cubicBezTo>
                <a:cubicBezTo>
                  <a:pt x="1563348" y="1450683"/>
                  <a:pt x="1565463" y="1455734"/>
                  <a:pt x="1565463" y="1460668"/>
                </a:cubicBezTo>
                <a:cubicBezTo>
                  <a:pt x="1565463" y="1463957"/>
                  <a:pt x="1564523" y="1466659"/>
                  <a:pt x="1562644" y="1468774"/>
                </a:cubicBezTo>
                <a:cubicBezTo>
                  <a:pt x="1564523" y="1471358"/>
                  <a:pt x="1565463" y="1474178"/>
                  <a:pt x="1565463" y="1477232"/>
                </a:cubicBezTo>
                <a:cubicBezTo>
                  <a:pt x="1565463" y="1480286"/>
                  <a:pt x="1564641" y="1483458"/>
                  <a:pt x="1562996" y="1486748"/>
                </a:cubicBezTo>
                <a:cubicBezTo>
                  <a:pt x="1564406" y="1488862"/>
                  <a:pt x="1565111" y="1491212"/>
                  <a:pt x="1565111" y="1493796"/>
                </a:cubicBezTo>
                <a:cubicBezTo>
                  <a:pt x="1565111" y="1498025"/>
                  <a:pt x="1563348" y="1501667"/>
                  <a:pt x="1559825" y="1504721"/>
                </a:cubicBezTo>
                <a:cubicBezTo>
                  <a:pt x="1562174" y="1507306"/>
                  <a:pt x="1563348" y="1510360"/>
                  <a:pt x="1563348" y="1513884"/>
                </a:cubicBezTo>
                <a:cubicBezTo>
                  <a:pt x="1563348" y="1517644"/>
                  <a:pt x="1561822" y="1521873"/>
                  <a:pt x="1558767" y="1526572"/>
                </a:cubicBezTo>
                <a:cubicBezTo>
                  <a:pt x="1561117" y="1527981"/>
                  <a:pt x="1562292" y="1530918"/>
                  <a:pt x="1562292" y="1535382"/>
                </a:cubicBezTo>
                <a:cubicBezTo>
                  <a:pt x="1562292" y="1539846"/>
                  <a:pt x="1561352" y="1544428"/>
                  <a:pt x="1559472" y="1549127"/>
                </a:cubicBezTo>
                <a:cubicBezTo>
                  <a:pt x="1561352" y="1551711"/>
                  <a:pt x="1562292" y="1555118"/>
                  <a:pt x="1562292" y="1559347"/>
                </a:cubicBezTo>
                <a:cubicBezTo>
                  <a:pt x="1562292" y="1561932"/>
                  <a:pt x="1561822" y="1564046"/>
                  <a:pt x="1560882" y="1565691"/>
                </a:cubicBezTo>
                <a:cubicBezTo>
                  <a:pt x="1561352" y="1568040"/>
                  <a:pt x="1561587" y="1569802"/>
                  <a:pt x="1561587" y="1570977"/>
                </a:cubicBezTo>
                <a:cubicBezTo>
                  <a:pt x="1561587" y="1575441"/>
                  <a:pt x="1560235" y="1578907"/>
                  <a:pt x="1557534" y="1581374"/>
                </a:cubicBezTo>
                <a:cubicBezTo>
                  <a:pt x="1554832" y="1583841"/>
                  <a:pt x="1551601" y="1585074"/>
                  <a:pt x="1547842" y="1585074"/>
                </a:cubicBezTo>
                <a:cubicBezTo>
                  <a:pt x="1544553" y="1585074"/>
                  <a:pt x="1541616" y="1583958"/>
                  <a:pt x="1539031" y="1581726"/>
                </a:cubicBezTo>
                <a:cubicBezTo>
                  <a:pt x="1536447" y="1579494"/>
                  <a:pt x="1534920" y="1576264"/>
                  <a:pt x="1534450" y="1572034"/>
                </a:cubicBezTo>
                <a:cubicBezTo>
                  <a:pt x="1534215" y="1571799"/>
                  <a:pt x="1533921" y="1571388"/>
                  <a:pt x="1533569" y="1570801"/>
                </a:cubicBezTo>
                <a:cubicBezTo>
                  <a:pt x="1533216" y="1570214"/>
                  <a:pt x="1532923" y="1569685"/>
                  <a:pt x="1532688" y="1569215"/>
                </a:cubicBezTo>
                <a:cubicBezTo>
                  <a:pt x="1528694" y="1571565"/>
                  <a:pt x="1525053" y="1572739"/>
                  <a:pt x="1521763" y="1572739"/>
                </a:cubicBezTo>
                <a:cubicBezTo>
                  <a:pt x="1520588" y="1572739"/>
                  <a:pt x="1519649" y="1572622"/>
                  <a:pt x="1518944" y="1572387"/>
                </a:cubicBezTo>
                <a:cubicBezTo>
                  <a:pt x="1515889" y="1574501"/>
                  <a:pt x="1512953" y="1575559"/>
                  <a:pt x="1510133" y="1575559"/>
                </a:cubicBezTo>
                <a:cubicBezTo>
                  <a:pt x="1507784" y="1575559"/>
                  <a:pt x="1505552" y="1575089"/>
                  <a:pt x="1503437" y="1574149"/>
                </a:cubicBezTo>
                <a:cubicBezTo>
                  <a:pt x="1502497" y="1575794"/>
                  <a:pt x="1501029" y="1577086"/>
                  <a:pt x="1499032" y="1578026"/>
                </a:cubicBezTo>
                <a:cubicBezTo>
                  <a:pt x="1497035" y="1578965"/>
                  <a:pt x="1494862" y="1579435"/>
                  <a:pt x="1492512" y="1579435"/>
                </a:cubicBezTo>
                <a:cubicBezTo>
                  <a:pt x="1491102" y="1579435"/>
                  <a:pt x="1490045" y="1579318"/>
                  <a:pt x="1489340" y="1579083"/>
                </a:cubicBezTo>
                <a:cubicBezTo>
                  <a:pt x="1486756" y="1580023"/>
                  <a:pt x="1484289" y="1580493"/>
                  <a:pt x="1481939" y="1580493"/>
                </a:cubicBezTo>
                <a:cubicBezTo>
                  <a:pt x="1478650" y="1580493"/>
                  <a:pt x="1475948" y="1579318"/>
                  <a:pt x="1473834" y="1576968"/>
                </a:cubicBezTo>
                <a:cubicBezTo>
                  <a:pt x="1471249" y="1577203"/>
                  <a:pt x="1468371" y="1576087"/>
                  <a:pt x="1465199" y="1573620"/>
                </a:cubicBezTo>
                <a:cubicBezTo>
                  <a:pt x="1462027" y="1571153"/>
                  <a:pt x="1460089" y="1568745"/>
                  <a:pt x="1459384" y="1566396"/>
                </a:cubicBezTo>
                <a:cubicBezTo>
                  <a:pt x="1456565" y="1565691"/>
                  <a:pt x="1454039" y="1564105"/>
                  <a:pt x="1451807" y="1561638"/>
                </a:cubicBezTo>
                <a:cubicBezTo>
                  <a:pt x="1449575" y="1559171"/>
                  <a:pt x="1448107" y="1556058"/>
                  <a:pt x="1447402" y="1552299"/>
                </a:cubicBezTo>
                <a:cubicBezTo>
                  <a:pt x="1444582" y="1551594"/>
                  <a:pt x="1442291" y="1549655"/>
                  <a:pt x="1440529" y="1546484"/>
                </a:cubicBezTo>
                <a:cubicBezTo>
                  <a:pt x="1438767" y="1543312"/>
                  <a:pt x="1437886" y="1539611"/>
                  <a:pt x="1437886" y="1535382"/>
                </a:cubicBezTo>
                <a:cubicBezTo>
                  <a:pt x="1437886" y="1532798"/>
                  <a:pt x="1438239" y="1530331"/>
                  <a:pt x="1438944" y="1527981"/>
                </a:cubicBezTo>
                <a:cubicBezTo>
                  <a:pt x="1437299" y="1525397"/>
                  <a:pt x="1436711" y="1522108"/>
                  <a:pt x="1437181" y="1518113"/>
                </a:cubicBezTo>
                <a:cubicBezTo>
                  <a:pt x="1433892" y="1515294"/>
                  <a:pt x="1432247" y="1512005"/>
                  <a:pt x="1432247" y="1508245"/>
                </a:cubicBezTo>
                <a:cubicBezTo>
                  <a:pt x="1432247" y="1506366"/>
                  <a:pt x="1432600" y="1504604"/>
                  <a:pt x="1433305" y="1502959"/>
                </a:cubicBezTo>
                <a:cubicBezTo>
                  <a:pt x="1431895" y="1500845"/>
                  <a:pt x="1431190" y="1498378"/>
                  <a:pt x="1431190" y="1495558"/>
                </a:cubicBezTo>
                <a:cubicBezTo>
                  <a:pt x="1431190" y="1492034"/>
                  <a:pt x="1432247" y="1488862"/>
                  <a:pt x="1434362" y="1486043"/>
                </a:cubicBezTo>
                <a:cubicBezTo>
                  <a:pt x="1431073" y="1483223"/>
                  <a:pt x="1429428" y="1479699"/>
                  <a:pt x="1429428" y="1475470"/>
                </a:cubicBezTo>
                <a:cubicBezTo>
                  <a:pt x="1429428" y="1472886"/>
                  <a:pt x="1430133" y="1470654"/>
                  <a:pt x="1431542" y="1468774"/>
                </a:cubicBezTo>
                <a:cubicBezTo>
                  <a:pt x="1429428" y="1465720"/>
                  <a:pt x="1428371" y="1462078"/>
                  <a:pt x="1428371" y="1457849"/>
                </a:cubicBezTo>
                <a:cubicBezTo>
                  <a:pt x="1428371" y="1454560"/>
                  <a:pt x="1429075" y="1452093"/>
                  <a:pt x="1430485" y="1450448"/>
                </a:cubicBezTo>
                <a:cubicBezTo>
                  <a:pt x="1428136" y="1448568"/>
                  <a:pt x="1426961" y="1445749"/>
                  <a:pt x="1426961" y="1441990"/>
                </a:cubicBezTo>
                <a:cubicBezTo>
                  <a:pt x="1426961" y="1439640"/>
                  <a:pt x="1427666" y="1437056"/>
                  <a:pt x="1429075" y="1434236"/>
                </a:cubicBezTo>
                <a:cubicBezTo>
                  <a:pt x="1427901" y="1432357"/>
                  <a:pt x="1427313" y="1429655"/>
                  <a:pt x="1427313" y="1426131"/>
                </a:cubicBezTo>
                <a:cubicBezTo>
                  <a:pt x="1427313" y="1420962"/>
                  <a:pt x="1428723" y="1416967"/>
                  <a:pt x="1431542" y="1414148"/>
                </a:cubicBezTo>
                <a:cubicBezTo>
                  <a:pt x="1430838" y="1412033"/>
                  <a:pt x="1430485" y="1410036"/>
                  <a:pt x="1430485" y="1408157"/>
                </a:cubicBezTo>
                <a:cubicBezTo>
                  <a:pt x="1430485" y="1403928"/>
                  <a:pt x="1431954" y="1400580"/>
                  <a:pt x="1434891" y="1398113"/>
                </a:cubicBezTo>
                <a:cubicBezTo>
                  <a:pt x="1437827" y="1395646"/>
                  <a:pt x="1441293" y="1394412"/>
                  <a:pt x="1445287" y="1394412"/>
                </a:cubicBezTo>
                <a:close/>
                <a:moveTo>
                  <a:pt x="3561913" y="1394060"/>
                </a:moveTo>
                <a:cubicBezTo>
                  <a:pt x="3563793" y="1394060"/>
                  <a:pt x="3565672" y="1394412"/>
                  <a:pt x="3567551" y="1395117"/>
                </a:cubicBezTo>
                <a:cubicBezTo>
                  <a:pt x="3569431" y="1395822"/>
                  <a:pt x="3570841" y="1396644"/>
                  <a:pt x="3571780" y="1397584"/>
                </a:cubicBezTo>
                <a:cubicBezTo>
                  <a:pt x="3573190" y="1396174"/>
                  <a:pt x="3575657" y="1395470"/>
                  <a:pt x="3579182" y="1395470"/>
                </a:cubicBezTo>
                <a:cubicBezTo>
                  <a:pt x="3582001" y="1395470"/>
                  <a:pt x="3584820" y="1395998"/>
                  <a:pt x="3587640" y="1397055"/>
                </a:cubicBezTo>
                <a:cubicBezTo>
                  <a:pt x="3590459" y="1398113"/>
                  <a:pt x="3592339" y="1399581"/>
                  <a:pt x="3593279" y="1401461"/>
                </a:cubicBezTo>
                <a:cubicBezTo>
                  <a:pt x="3594689" y="1400756"/>
                  <a:pt x="3596216" y="1400404"/>
                  <a:pt x="3597860" y="1400404"/>
                </a:cubicBezTo>
                <a:cubicBezTo>
                  <a:pt x="3600679" y="1400404"/>
                  <a:pt x="3603323" y="1401402"/>
                  <a:pt x="3605790" y="1403399"/>
                </a:cubicBezTo>
                <a:cubicBezTo>
                  <a:pt x="3608257" y="1405396"/>
                  <a:pt x="3609960" y="1407922"/>
                  <a:pt x="3610901" y="1410976"/>
                </a:cubicBezTo>
                <a:cubicBezTo>
                  <a:pt x="3614425" y="1410506"/>
                  <a:pt x="3618066" y="1411681"/>
                  <a:pt x="3621825" y="1414500"/>
                </a:cubicBezTo>
                <a:cubicBezTo>
                  <a:pt x="3625585" y="1417320"/>
                  <a:pt x="3626995" y="1420139"/>
                  <a:pt x="3626055" y="1422959"/>
                </a:cubicBezTo>
                <a:cubicBezTo>
                  <a:pt x="3632396" y="1426483"/>
                  <a:pt x="3635568" y="1431299"/>
                  <a:pt x="3635568" y="1437408"/>
                </a:cubicBezTo>
                <a:cubicBezTo>
                  <a:pt x="3635568" y="1441167"/>
                  <a:pt x="3634276" y="1444457"/>
                  <a:pt x="3631691" y="1447276"/>
                </a:cubicBezTo>
                <a:cubicBezTo>
                  <a:pt x="3629107" y="1450095"/>
                  <a:pt x="3625819" y="1451505"/>
                  <a:pt x="3621825" y="1451505"/>
                </a:cubicBezTo>
                <a:cubicBezTo>
                  <a:pt x="3618301" y="1451270"/>
                  <a:pt x="3615364" y="1450330"/>
                  <a:pt x="3613014" y="1448686"/>
                </a:cubicBezTo>
                <a:cubicBezTo>
                  <a:pt x="3610665" y="1447041"/>
                  <a:pt x="3609255" y="1445044"/>
                  <a:pt x="3608786" y="1442695"/>
                </a:cubicBezTo>
                <a:cubicBezTo>
                  <a:pt x="3605732" y="1442225"/>
                  <a:pt x="3602853" y="1440991"/>
                  <a:pt x="3600151" y="1438994"/>
                </a:cubicBezTo>
                <a:cubicBezTo>
                  <a:pt x="3597450" y="1436997"/>
                  <a:pt x="3595981" y="1434354"/>
                  <a:pt x="3595745" y="1431064"/>
                </a:cubicBezTo>
                <a:cubicBezTo>
                  <a:pt x="3591282" y="1431534"/>
                  <a:pt x="3587933" y="1431064"/>
                  <a:pt x="3585702" y="1429655"/>
                </a:cubicBezTo>
                <a:cubicBezTo>
                  <a:pt x="3583469" y="1428245"/>
                  <a:pt x="3581532" y="1426013"/>
                  <a:pt x="3579886" y="1422959"/>
                </a:cubicBezTo>
                <a:cubicBezTo>
                  <a:pt x="3578242" y="1424133"/>
                  <a:pt x="3576127" y="1424721"/>
                  <a:pt x="3573543" y="1424721"/>
                </a:cubicBezTo>
                <a:cubicBezTo>
                  <a:pt x="3570959" y="1424721"/>
                  <a:pt x="3568139" y="1424016"/>
                  <a:pt x="3565084" y="1422606"/>
                </a:cubicBezTo>
                <a:cubicBezTo>
                  <a:pt x="3563440" y="1424016"/>
                  <a:pt x="3561385" y="1425191"/>
                  <a:pt x="3558918" y="1426131"/>
                </a:cubicBezTo>
                <a:cubicBezTo>
                  <a:pt x="3556451" y="1427070"/>
                  <a:pt x="3554043" y="1427540"/>
                  <a:pt x="3551693" y="1427540"/>
                </a:cubicBezTo>
                <a:cubicBezTo>
                  <a:pt x="3549109" y="1427540"/>
                  <a:pt x="3546876" y="1426953"/>
                  <a:pt x="3544996" y="1425778"/>
                </a:cubicBezTo>
                <a:cubicBezTo>
                  <a:pt x="3545466" y="1428597"/>
                  <a:pt x="3544762" y="1430830"/>
                  <a:pt x="3542882" y="1432474"/>
                </a:cubicBezTo>
                <a:cubicBezTo>
                  <a:pt x="3541003" y="1434119"/>
                  <a:pt x="3538418" y="1434706"/>
                  <a:pt x="3535128" y="1434236"/>
                </a:cubicBezTo>
                <a:cubicBezTo>
                  <a:pt x="3535833" y="1435881"/>
                  <a:pt x="3536185" y="1437643"/>
                  <a:pt x="3536185" y="1439523"/>
                </a:cubicBezTo>
                <a:cubicBezTo>
                  <a:pt x="3536185" y="1443752"/>
                  <a:pt x="3534307" y="1447276"/>
                  <a:pt x="3530547" y="1450095"/>
                </a:cubicBezTo>
                <a:cubicBezTo>
                  <a:pt x="3533131" y="1451270"/>
                  <a:pt x="3535011" y="1453208"/>
                  <a:pt x="3536185" y="1455910"/>
                </a:cubicBezTo>
                <a:cubicBezTo>
                  <a:pt x="3537361" y="1458612"/>
                  <a:pt x="3537831" y="1461255"/>
                  <a:pt x="3537596" y="1463840"/>
                </a:cubicBezTo>
                <a:lnTo>
                  <a:pt x="3540415" y="1463488"/>
                </a:lnTo>
                <a:cubicBezTo>
                  <a:pt x="3547463" y="1463488"/>
                  <a:pt x="3551928" y="1465720"/>
                  <a:pt x="3553807" y="1470184"/>
                </a:cubicBezTo>
                <a:lnTo>
                  <a:pt x="3556627" y="1469831"/>
                </a:lnTo>
                <a:cubicBezTo>
                  <a:pt x="3560386" y="1469831"/>
                  <a:pt x="3563968" y="1470771"/>
                  <a:pt x="3567375" y="1472651"/>
                </a:cubicBezTo>
                <a:cubicBezTo>
                  <a:pt x="3570782" y="1474530"/>
                  <a:pt x="3573308" y="1477702"/>
                  <a:pt x="3574953" y="1482166"/>
                </a:cubicBezTo>
                <a:cubicBezTo>
                  <a:pt x="3578712" y="1481931"/>
                  <a:pt x="3582353" y="1482342"/>
                  <a:pt x="3585878" y="1483400"/>
                </a:cubicBezTo>
                <a:cubicBezTo>
                  <a:pt x="3589402" y="1484457"/>
                  <a:pt x="3591869" y="1486395"/>
                  <a:pt x="3593279" y="1489215"/>
                </a:cubicBezTo>
                <a:cubicBezTo>
                  <a:pt x="3595158" y="1488510"/>
                  <a:pt x="3596921" y="1488157"/>
                  <a:pt x="3598564" y="1488157"/>
                </a:cubicBezTo>
                <a:cubicBezTo>
                  <a:pt x="3602559" y="1488157"/>
                  <a:pt x="3606142" y="1489332"/>
                  <a:pt x="3609314" y="1491682"/>
                </a:cubicBezTo>
                <a:cubicBezTo>
                  <a:pt x="3612486" y="1494031"/>
                  <a:pt x="3614189" y="1496733"/>
                  <a:pt x="3614425" y="1499787"/>
                </a:cubicBezTo>
                <a:cubicBezTo>
                  <a:pt x="3616539" y="1499787"/>
                  <a:pt x="3618477" y="1500962"/>
                  <a:pt x="3620240" y="1503312"/>
                </a:cubicBezTo>
                <a:cubicBezTo>
                  <a:pt x="3622001" y="1505661"/>
                  <a:pt x="3622648" y="1508363"/>
                  <a:pt x="3622178" y="1511417"/>
                </a:cubicBezTo>
                <a:cubicBezTo>
                  <a:pt x="3623823" y="1511182"/>
                  <a:pt x="3625350" y="1512063"/>
                  <a:pt x="3626759" y="1514061"/>
                </a:cubicBezTo>
                <a:cubicBezTo>
                  <a:pt x="3628167" y="1516058"/>
                  <a:pt x="3628872" y="1518348"/>
                  <a:pt x="3628872" y="1520933"/>
                </a:cubicBezTo>
                <a:cubicBezTo>
                  <a:pt x="3628872" y="1522343"/>
                  <a:pt x="3628519" y="1523635"/>
                  <a:pt x="3627815" y="1524810"/>
                </a:cubicBezTo>
                <a:cubicBezTo>
                  <a:pt x="3631104" y="1527159"/>
                  <a:pt x="3632748" y="1530331"/>
                  <a:pt x="3632748" y="1534325"/>
                </a:cubicBezTo>
                <a:cubicBezTo>
                  <a:pt x="3632748" y="1536440"/>
                  <a:pt x="3632337" y="1538319"/>
                  <a:pt x="3631515" y="1539964"/>
                </a:cubicBezTo>
                <a:cubicBezTo>
                  <a:pt x="3630693" y="1541608"/>
                  <a:pt x="3629459" y="1542783"/>
                  <a:pt x="3627815" y="1543488"/>
                </a:cubicBezTo>
                <a:cubicBezTo>
                  <a:pt x="3628519" y="1545838"/>
                  <a:pt x="3628872" y="1548187"/>
                  <a:pt x="3628872" y="1550536"/>
                </a:cubicBezTo>
                <a:cubicBezTo>
                  <a:pt x="3628872" y="1555235"/>
                  <a:pt x="3626995" y="1558407"/>
                  <a:pt x="3623235" y="1560052"/>
                </a:cubicBezTo>
                <a:cubicBezTo>
                  <a:pt x="3623705" y="1563576"/>
                  <a:pt x="3622295" y="1567100"/>
                  <a:pt x="3619006" y="1570625"/>
                </a:cubicBezTo>
                <a:cubicBezTo>
                  <a:pt x="3615717" y="1574149"/>
                  <a:pt x="3612662" y="1575911"/>
                  <a:pt x="3609843" y="1575911"/>
                </a:cubicBezTo>
                <a:cubicBezTo>
                  <a:pt x="3608669" y="1578026"/>
                  <a:pt x="3605144" y="1580023"/>
                  <a:pt x="3599270" y="1581902"/>
                </a:cubicBezTo>
                <a:cubicBezTo>
                  <a:pt x="3593396" y="1583782"/>
                  <a:pt x="3587993" y="1584722"/>
                  <a:pt x="3583059" y="1584722"/>
                </a:cubicBezTo>
                <a:cubicBezTo>
                  <a:pt x="3579534" y="1584722"/>
                  <a:pt x="3576832" y="1584017"/>
                  <a:pt x="3574953" y="1582607"/>
                </a:cubicBezTo>
                <a:cubicBezTo>
                  <a:pt x="3571664" y="1584252"/>
                  <a:pt x="3566965" y="1585074"/>
                  <a:pt x="3560855" y="1585074"/>
                </a:cubicBezTo>
                <a:cubicBezTo>
                  <a:pt x="3555453" y="1585074"/>
                  <a:pt x="3550576" y="1584252"/>
                  <a:pt x="3546230" y="1582607"/>
                </a:cubicBezTo>
                <a:cubicBezTo>
                  <a:pt x="3541884" y="1580963"/>
                  <a:pt x="3539241" y="1578496"/>
                  <a:pt x="3538301" y="1575206"/>
                </a:cubicBezTo>
                <a:cubicBezTo>
                  <a:pt x="3533601" y="1575911"/>
                  <a:pt x="3528374" y="1574501"/>
                  <a:pt x="3522618" y="1570977"/>
                </a:cubicBezTo>
                <a:cubicBezTo>
                  <a:pt x="3516862" y="1567453"/>
                  <a:pt x="3513161" y="1563811"/>
                  <a:pt x="3511516" y="1560052"/>
                </a:cubicBezTo>
                <a:cubicBezTo>
                  <a:pt x="3507287" y="1558877"/>
                  <a:pt x="3503822" y="1556645"/>
                  <a:pt x="3501120" y="1553356"/>
                </a:cubicBezTo>
                <a:cubicBezTo>
                  <a:pt x="3498417" y="1550067"/>
                  <a:pt x="3496949" y="1546190"/>
                  <a:pt x="3496714" y="1541726"/>
                </a:cubicBezTo>
                <a:cubicBezTo>
                  <a:pt x="3495304" y="1539611"/>
                  <a:pt x="3494600" y="1537497"/>
                  <a:pt x="3494600" y="1535382"/>
                </a:cubicBezTo>
                <a:cubicBezTo>
                  <a:pt x="3494600" y="1532093"/>
                  <a:pt x="3495716" y="1529156"/>
                  <a:pt x="3497948" y="1526572"/>
                </a:cubicBezTo>
                <a:cubicBezTo>
                  <a:pt x="3500180" y="1523987"/>
                  <a:pt x="3502824" y="1522695"/>
                  <a:pt x="3505877" y="1522695"/>
                </a:cubicBezTo>
                <a:cubicBezTo>
                  <a:pt x="3508931" y="1522695"/>
                  <a:pt x="3511869" y="1524575"/>
                  <a:pt x="3514688" y="1528334"/>
                </a:cubicBezTo>
                <a:cubicBezTo>
                  <a:pt x="3518917" y="1527864"/>
                  <a:pt x="3522735" y="1529274"/>
                  <a:pt x="3526142" y="1532563"/>
                </a:cubicBezTo>
                <a:cubicBezTo>
                  <a:pt x="3529548" y="1535852"/>
                  <a:pt x="3531252" y="1539141"/>
                  <a:pt x="3531252" y="1542431"/>
                </a:cubicBezTo>
                <a:cubicBezTo>
                  <a:pt x="3531957" y="1542431"/>
                  <a:pt x="3533778" y="1542607"/>
                  <a:pt x="3536715" y="1542959"/>
                </a:cubicBezTo>
                <a:cubicBezTo>
                  <a:pt x="3539651" y="1543312"/>
                  <a:pt x="3542295" y="1544193"/>
                  <a:pt x="3544644" y="1545603"/>
                </a:cubicBezTo>
                <a:cubicBezTo>
                  <a:pt x="3546994" y="1547012"/>
                  <a:pt x="3548639" y="1549009"/>
                  <a:pt x="3549578" y="1551594"/>
                </a:cubicBezTo>
                <a:cubicBezTo>
                  <a:pt x="3553807" y="1551594"/>
                  <a:pt x="3557978" y="1552122"/>
                  <a:pt x="3562089" y="1553180"/>
                </a:cubicBezTo>
                <a:cubicBezTo>
                  <a:pt x="3566201" y="1554237"/>
                  <a:pt x="3568609" y="1555471"/>
                  <a:pt x="3569313" y="1556880"/>
                </a:cubicBezTo>
                <a:cubicBezTo>
                  <a:pt x="3571193" y="1555705"/>
                  <a:pt x="3573954" y="1554707"/>
                  <a:pt x="3577596" y="1553885"/>
                </a:cubicBezTo>
                <a:cubicBezTo>
                  <a:pt x="3581238" y="1553062"/>
                  <a:pt x="3584351" y="1552651"/>
                  <a:pt x="3586935" y="1552651"/>
                </a:cubicBezTo>
                <a:cubicBezTo>
                  <a:pt x="3587640" y="1551711"/>
                  <a:pt x="3589402" y="1550772"/>
                  <a:pt x="3592222" y="1549832"/>
                </a:cubicBezTo>
                <a:cubicBezTo>
                  <a:pt x="3595041" y="1548892"/>
                  <a:pt x="3597391" y="1548305"/>
                  <a:pt x="3599270" y="1548069"/>
                </a:cubicBezTo>
                <a:cubicBezTo>
                  <a:pt x="3598095" y="1546425"/>
                  <a:pt x="3597509" y="1543958"/>
                  <a:pt x="3597509" y="1540669"/>
                </a:cubicBezTo>
                <a:cubicBezTo>
                  <a:pt x="3597509" y="1535735"/>
                  <a:pt x="3599035" y="1532210"/>
                  <a:pt x="3602089" y="1530096"/>
                </a:cubicBezTo>
                <a:cubicBezTo>
                  <a:pt x="3599270" y="1529156"/>
                  <a:pt x="3597038" y="1527688"/>
                  <a:pt x="3595393" y="1525691"/>
                </a:cubicBezTo>
                <a:cubicBezTo>
                  <a:pt x="3593748" y="1523694"/>
                  <a:pt x="3593044" y="1521403"/>
                  <a:pt x="3593279" y="1518818"/>
                </a:cubicBezTo>
                <a:cubicBezTo>
                  <a:pt x="3591399" y="1519288"/>
                  <a:pt x="3589989" y="1519523"/>
                  <a:pt x="3589049" y="1519523"/>
                </a:cubicBezTo>
                <a:cubicBezTo>
                  <a:pt x="3584586" y="1519523"/>
                  <a:pt x="3580944" y="1517761"/>
                  <a:pt x="3578125" y="1514237"/>
                </a:cubicBezTo>
                <a:cubicBezTo>
                  <a:pt x="3573426" y="1514707"/>
                  <a:pt x="3568785" y="1513649"/>
                  <a:pt x="3564204" y="1511065"/>
                </a:cubicBezTo>
                <a:cubicBezTo>
                  <a:pt x="3559623" y="1508480"/>
                  <a:pt x="3556274" y="1505074"/>
                  <a:pt x="3554160" y="1500845"/>
                </a:cubicBezTo>
                <a:cubicBezTo>
                  <a:pt x="3552515" y="1501550"/>
                  <a:pt x="3550753" y="1501902"/>
                  <a:pt x="3548873" y="1501902"/>
                </a:cubicBezTo>
                <a:cubicBezTo>
                  <a:pt x="3544880" y="1501902"/>
                  <a:pt x="3540709" y="1500668"/>
                  <a:pt x="3536363" y="1498201"/>
                </a:cubicBezTo>
                <a:cubicBezTo>
                  <a:pt x="3532016" y="1495734"/>
                  <a:pt x="3529255" y="1493326"/>
                  <a:pt x="3528080" y="1490977"/>
                </a:cubicBezTo>
                <a:cubicBezTo>
                  <a:pt x="3524790" y="1491917"/>
                  <a:pt x="3520914" y="1490859"/>
                  <a:pt x="3516450" y="1487805"/>
                </a:cubicBezTo>
                <a:cubicBezTo>
                  <a:pt x="3511986" y="1484751"/>
                  <a:pt x="3509754" y="1481344"/>
                  <a:pt x="3509754" y="1477585"/>
                </a:cubicBezTo>
                <a:cubicBezTo>
                  <a:pt x="3506935" y="1476175"/>
                  <a:pt x="3504702" y="1473767"/>
                  <a:pt x="3503058" y="1470360"/>
                </a:cubicBezTo>
                <a:cubicBezTo>
                  <a:pt x="3501413" y="1466953"/>
                  <a:pt x="3500591" y="1463840"/>
                  <a:pt x="3500591" y="1461021"/>
                </a:cubicBezTo>
                <a:cubicBezTo>
                  <a:pt x="3500591" y="1458906"/>
                  <a:pt x="3501061" y="1457496"/>
                  <a:pt x="3502001" y="1456791"/>
                </a:cubicBezTo>
                <a:cubicBezTo>
                  <a:pt x="3500826" y="1454442"/>
                  <a:pt x="3500239" y="1452093"/>
                  <a:pt x="3500239" y="1449743"/>
                </a:cubicBezTo>
                <a:cubicBezTo>
                  <a:pt x="3500239" y="1445514"/>
                  <a:pt x="3501648" y="1441872"/>
                  <a:pt x="3504468" y="1438818"/>
                </a:cubicBezTo>
                <a:cubicBezTo>
                  <a:pt x="3503763" y="1436233"/>
                  <a:pt x="3503410" y="1433884"/>
                  <a:pt x="3503410" y="1431769"/>
                </a:cubicBezTo>
                <a:cubicBezTo>
                  <a:pt x="3503410" y="1427775"/>
                  <a:pt x="3504292" y="1424427"/>
                  <a:pt x="3506054" y="1421725"/>
                </a:cubicBezTo>
                <a:cubicBezTo>
                  <a:pt x="3507816" y="1419023"/>
                  <a:pt x="3509988" y="1417907"/>
                  <a:pt x="3512573" y="1418377"/>
                </a:cubicBezTo>
                <a:cubicBezTo>
                  <a:pt x="3512103" y="1414618"/>
                  <a:pt x="3512985" y="1411329"/>
                  <a:pt x="3515217" y="1408509"/>
                </a:cubicBezTo>
                <a:cubicBezTo>
                  <a:pt x="3517448" y="1405690"/>
                  <a:pt x="3520269" y="1403634"/>
                  <a:pt x="3523676" y="1402342"/>
                </a:cubicBezTo>
                <a:cubicBezTo>
                  <a:pt x="3527082" y="1401050"/>
                  <a:pt x="3530077" y="1400638"/>
                  <a:pt x="3532661" y="1401108"/>
                </a:cubicBezTo>
                <a:cubicBezTo>
                  <a:pt x="3534071" y="1398994"/>
                  <a:pt x="3535951" y="1397349"/>
                  <a:pt x="3538301" y="1396174"/>
                </a:cubicBezTo>
                <a:cubicBezTo>
                  <a:pt x="3540651" y="1395000"/>
                  <a:pt x="3543000" y="1394412"/>
                  <a:pt x="3545348" y="1394412"/>
                </a:cubicBezTo>
                <a:cubicBezTo>
                  <a:pt x="3549344" y="1394412"/>
                  <a:pt x="3552163" y="1395587"/>
                  <a:pt x="3553807" y="1397937"/>
                </a:cubicBezTo>
                <a:cubicBezTo>
                  <a:pt x="3554043" y="1396762"/>
                  <a:pt x="3554923" y="1395822"/>
                  <a:pt x="3556451" y="1395117"/>
                </a:cubicBezTo>
                <a:cubicBezTo>
                  <a:pt x="3557978" y="1394412"/>
                  <a:pt x="3559798" y="1394060"/>
                  <a:pt x="3561913" y="1394060"/>
                </a:cubicBezTo>
                <a:close/>
                <a:moveTo>
                  <a:pt x="6958859" y="1393707"/>
                </a:moveTo>
                <a:cubicBezTo>
                  <a:pt x="6969667" y="1393707"/>
                  <a:pt x="6975071" y="1400286"/>
                  <a:pt x="6975071" y="1413443"/>
                </a:cubicBezTo>
                <a:cubicBezTo>
                  <a:pt x="6977186" y="1414853"/>
                  <a:pt x="6978772" y="1416791"/>
                  <a:pt x="6979829" y="1419258"/>
                </a:cubicBezTo>
                <a:cubicBezTo>
                  <a:pt x="6980886" y="1421725"/>
                  <a:pt x="6981415" y="1424486"/>
                  <a:pt x="6981415" y="1427540"/>
                </a:cubicBezTo>
                <a:cubicBezTo>
                  <a:pt x="6981415" y="1432474"/>
                  <a:pt x="6980240" y="1436703"/>
                  <a:pt x="6977890" y="1440228"/>
                </a:cubicBezTo>
                <a:cubicBezTo>
                  <a:pt x="6978830" y="1441637"/>
                  <a:pt x="6979594" y="1443752"/>
                  <a:pt x="6980181" y="1446571"/>
                </a:cubicBezTo>
                <a:cubicBezTo>
                  <a:pt x="6980769" y="1449390"/>
                  <a:pt x="6981062" y="1452210"/>
                  <a:pt x="6981062" y="1455029"/>
                </a:cubicBezTo>
                <a:cubicBezTo>
                  <a:pt x="6981062" y="1458789"/>
                  <a:pt x="6980475" y="1461373"/>
                  <a:pt x="6979300" y="1462783"/>
                </a:cubicBezTo>
                <a:cubicBezTo>
                  <a:pt x="6980240" y="1463957"/>
                  <a:pt x="6980710" y="1466424"/>
                  <a:pt x="6980710" y="1470184"/>
                </a:cubicBezTo>
                <a:cubicBezTo>
                  <a:pt x="6980710" y="1473708"/>
                  <a:pt x="6980299" y="1477467"/>
                  <a:pt x="6979476" y="1481461"/>
                </a:cubicBezTo>
                <a:cubicBezTo>
                  <a:pt x="6978654" y="1485455"/>
                  <a:pt x="6977773" y="1488157"/>
                  <a:pt x="6976833" y="1489567"/>
                </a:cubicBezTo>
                <a:cubicBezTo>
                  <a:pt x="6978713" y="1490272"/>
                  <a:pt x="6980181" y="1492504"/>
                  <a:pt x="6981238" y="1496263"/>
                </a:cubicBezTo>
                <a:cubicBezTo>
                  <a:pt x="6982296" y="1500022"/>
                  <a:pt x="6982824" y="1504134"/>
                  <a:pt x="6982824" y="1508598"/>
                </a:cubicBezTo>
                <a:cubicBezTo>
                  <a:pt x="6982824" y="1513767"/>
                  <a:pt x="6982002" y="1517174"/>
                  <a:pt x="6980358" y="1518818"/>
                </a:cubicBezTo>
                <a:cubicBezTo>
                  <a:pt x="6981767" y="1522343"/>
                  <a:pt x="6982472" y="1525749"/>
                  <a:pt x="6982472" y="1529039"/>
                </a:cubicBezTo>
                <a:cubicBezTo>
                  <a:pt x="6982472" y="1533268"/>
                  <a:pt x="6981415" y="1536792"/>
                  <a:pt x="6979300" y="1539611"/>
                </a:cubicBezTo>
                <a:cubicBezTo>
                  <a:pt x="6980945" y="1543606"/>
                  <a:pt x="6981767" y="1548305"/>
                  <a:pt x="6981767" y="1553708"/>
                </a:cubicBezTo>
                <a:cubicBezTo>
                  <a:pt x="6981767" y="1558172"/>
                  <a:pt x="6981062" y="1561814"/>
                  <a:pt x="6979652" y="1564634"/>
                </a:cubicBezTo>
                <a:cubicBezTo>
                  <a:pt x="6980358" y="1566748"/>
                  <a:pt x="6980710" y="1568745"/>
                  <a:pt x="6980710" y="1570625"/>
                </a:cubicBezTo>
                <a:cubicBezTo>
                  <a:pt x="6980710" y="1574854"/>
                  <a:pt x="6979183" y="1578202"/>
                  <a:pt x="6976128" y="1580669"/>
                </a:cubicBezTo>
                <a:cubicBezTo>
                  <a:pt x="6973074" y="1583136"/>
                  <a:pt x="6969432" y="1584369"/>
                  <a:pt x="6965203" y="1584369"/>
                </a:cubicBezTo>
                <a:cubicBezTo>
                  <a:pt x="6961209" y="1584369"/>
                  <a:pt x="6957803" y="1583136"/>
                  <a:pt x="6954983" y="1580669"/>
                </a:cubicBezTo>
                <a:cubicBezTo>
                  <a:pt x="6952163" y="1578202"/>
                  <a:pt x="6950872" y="1574854"/>
                  <a:pt x="6951106" y="1570625"/>
                </a:cubicBezTo>
                <a:cubicBezTo>
                  <a:pt x="6949931" y="1569215"/>
                  <a:pt x="6948991" y="1566983"/>
                  <a:pt x="6948287" y="1563929"/>
                </a:cubicBezTo>
                <a:cubicBezTo>
                  <a:pt x="6947582" y="1560874"/>
                  <a:pt x="6947229" y="1557702"/>
                  <a:pt x="6947229" y="1554413"/>
                </a:cubicBezTo>
                <a:cubicBezTo>
                  <a:pt x="6947229" y="1548305"/>
                  <a:pt x="6948522" y="1544310"/>
                  <a:pt x="6951106" y="1542431"/>
                </a:cubicBezTo>
                <a:cubicBezTo>
                  <a:pt x="6949227" y="1539376"/>
                  <a:pt x="6948287" y="1534795"/>
                  <a:pt x="6948287" y="1528686"/>
                </a:cubicBezTo>
                <a:cubicBezTo>
                  <a:pt x="6948287" y="1522577"/>
                  <a:pt x="6949109" y="1518113"/>
                  <a:pt x="6950754" y="1515294"/>
                </a:cubicBezTo>
                <a:cubicBezTo>
                  <a:pt x="6949814" y="1514354"/>
                  <a:pt x="6949109" y="1512122"/>
                  <a:pt x="6948639" y="1508598"/>
                </a:cubicBezTo>
                <a:cubicBezTo>
                  <a:pt x="6948169" y="1505074"/>
                  <a:pt x="6947935" y="1501197"/>
                  <a:pt x="6947935" y="1496968"/>
                </a:cubicBezTo>
                <a:cubicBezTo>
                  <a:pt x="6947935" y="1492974"/>
                  <a:pt x="6948169" y="1489391"/>
                  <a:pt x="6948639" y="1486219"/>
                </a:cubicBezTo>
                <a:cubicBezTo>
                  <a:pt x="6949109" y="1483047"/>
                  <a:pt x="6949814" y="1480991"/>
                  <a:pt x="6950754" y="1480052"/>
                </a:cubicBezTo>
                <a:cubicBezTo>
                  <a:pt x="6949344" y="1478642"/>
                  <a:pt x="6948639" y="1474765"/>
                  <a:pt x="6948639" y="1468421"/>
                </a:cubicBezTo>
                <a:cubicBezTo>
                  <a:pt x="6948639" y="1461138"/>
                  <a:pt x="6949462" y="1455852"/>
                  <a:pt x="6951106" y="1452562"/>
                </a:cubicBezTo>
                <a:cubicBezTo>
                  <a:pt x="6949931" y="1450683"/>
                  <a:pt x="6948874" y="1448216"/>
                  <a:pt x="6947935" y="1445162"/>
                </a:cubicBezTo>
                <a:cubicBezTo>
                  <a:pt x="6946994" y="1442107"/>
                  <a:pt x="6946525" y="1439288"/>
                  <a:pt x="6946525" y="1436703"/>
                </a:cubicBezTo>
                <a:cubicBezTo>
                  <a:pt x="6946525" y="1434354"/>
                  <a:pt x="6946760" y="1432709"/>
                  <a:pt x="6947229" y="1431769"/>
                </a:cubicBezTo>
                <a:cubicBezTo>
                  <a:pt x="6945350" y="1425661"/>
                  <a:pt x="6944410" y="1420727"/>
                  <a:pt x="6944410" y="1416967"/>
                </a:cubicBezTo>
                <a:cubicBezTo>
                  <a:pt x="6944410" y="1412973"/>
                  <a:pt x="6945350" y="1408862"/>
                  <a:pt x="6947229" y="1404633"/>
                </a:cubicBezTo>
                <a:cubicBezTo>
                  <a:pt x="6946760" y="1401108"/>
                  <a:pt x="6947582" y="1398406"/>
                  <a:pt x="6949697" y="1396527"/>
                </a:cubicBezTo>
                <a:cubicBezTo>
                  <a:pt x="6951811" y="1394647"/>
                  <a:pt x="6954865" y="1393707"/>
                  <a:pt x="6958859" y="1393707"/>
                </a:cubicBezTo>
                <a:close/>
                <a:moveTo>
                  <a:pt x="4158509" y="1393707"/>
                </a:moveTo>
                <a:cubicBezTo>
                  <a:pt x="4169317" y="1393707"/>
                  <a:pt x="4174721" y="1400286"/>
                  <a:pt x="4174721" y="1413443"/>
                </a:cubicBezTo>
                <a:cubicBezTo>
                  <a:pt x="4176836" y="1414853"/>
                  <a:pt x="4178422" y="1416791"/>
                  <a:pt x="4179479" y="1419258"/>
                </a:cubicBezTo>
                <a:cubicBezTo>
                  <a:pt x="4180536" y="1421725"/>
                  <a:pt x="4181065" y="1424486"/>
                  <a:pt x="4181065" y="1427540"/>
                </a:cubicBezTo>
                <a:cubicBezTo>
                  <a:pt x="4181065" y="1432474"/>
                  <a:pt x="4179890" y="1436703"/>
                  <a:pt x="4177541" y="1440228"/>
                </a:cubicBezTo>
                <a:cubicBezTo>
                  <a:pt x="4178480" y="1441637"/>
                  <a:pt x="4179244" y="1443752"/>
                  <a:pt x="4179831" y="1446571"/>
                </a:cubicBezTo>
                <a:cubicBezTo>
                  <a:pt x="4180419" y="1449390"/>
                  <a:pt x="4180712" y="1452210"/>
                  <a:pt x="4180712" y="1455029"/>
                </a:cubicBezTo>
                <a:cubicBezTo>
                  <a:pt x="4180712" y="1458789"/>
                  <a:pt x="4180125" y="1461373"/>
                  <a:pt x="4178950" y="1462783"/>
                </a:cubicBezTo>
                <a:cubicBezTo>
                  <a:pt x="4179890" y="1463957"/>
                  <a:pt x="4180360" y="1466424"/>
                  <a:pt x="4180360" y="1470184"/>
                </a:cubicBezTo>
                <a:cubicBezTo>
                  <a:pt x="4180360" y="1473708"/>
                  <a:pt x="4179949" y="1477467"/>
                  <a:pt x="4179126" y="1481461"/>
                </a:cubicBezTo>
                <a:cubicBezTo>
                  <a:pt x="4178304" y="1485455"/>
                  <a:pt x="4177423" y="1488157"/>
                  <a:pt x="4176483" y="1489567"/>
                </a:cubicBezTo>
                <a:cubicBezTo>
                  <a:pt x="4178363" y="1490272"/>
                  <a:pt x="4179831" y="1492504"/>
                  <a:pt x="4180889" y="1496263"/>
                </a:cubicBezTo>
                <a:cubicBezTo>
                  <a:pt x="4181946" y="1500022"/>
                  <a:pt x="4182475" y="1504134"/>
                  <a:pt x="4182475" y="1508598"/>
                </a:cubicBezTo>
                <a:cubicBezTo>
                  <a:pt x="4182475" y="1513767"/>
                  <a:pt x="4181652" y="1517174"/>
                  <a:pt x="4180008" y="1518818"/>
                </a:cubicBezTo>
                <a:cubicBezTo>
                  <a:pt x="4181417" y="1522343"/>
                  <a:pt x="4182122" y="1525749"/>
                  <a:pt x="4182122" y="1529039"/>
                </a:cubicBezTo>
                <a:cubicBezTo>
                  <a:pt x="4182122" y="1533268"/>
                  <a:pt x="4181065" y="1536792"/>
                  <a:pt x="4178950" y="1539611"/>
                </a:cubicBezTo>
                <a:cubicBezTo>
                  <a:pt x="4180595" y="1543606"/>
                  <a:pt x="4181417" y="1548305"/>
                  <a:pt x="4181417" y="1553708"/>
                </a:cubicBezTo>
                <a:cubicBezTo>
                  <a:pt x="4181417" y="1558172"/>
                  <a:pt x="4180712" y="1561814"/>
                  <a:pt x="4179303" y="1564634"/>
                </a:cubicBezTo>
                <a:cubicBezTo>
                  <a:pt x="4180008" y="1566748"/>
                  <a:pt x="4180360" y="1568745"/>
                  <a:pt x="4180360" y="1570625"/>
                </a:cubicBezTo>
                <a:cubicBezTo>
                  <a:pt x="4180360" y="1574854"/>
                  <a:pt x="4178833" y="1578202"/>
                  <a:pt x="4175778" y="1580669"/>
                </a:cubicBezTo>
                <a:cubicBezTo>
                  <a:pt x="4172724" y="1583136"/>
                  <a:pt x="4169082" y="1584369"/>
                  <a:pt x="4164853" y="1584369"/>
                </a:cubicBezTo>
                <a:cubicBezTo>
                  <a:pt x="4160859" y="1584369"/>
                  <a:pt x="4157452" y="1583136"/>
                  <a:pt x="4154633" y="1580669"/>
                </a:cubicBezTo>
                <a:cubicBezTo>
                  <a:pt x="4151813" y="1578202"/>
                  <a:pt x="4150521" y="1574854"/>
                  <a:pt x="4150756" y="1570625"/>
                </a:cubicBezTo>
                <a:cubicBezTo>
                  <a:pt x="4149581" y="1569215"/>
                  <a:pt x="4148642" y="1566983"/>
                  <a:pt x="4147937" y="1563929"/>
                </a:cubicBezTo>
                <a:cubicBezTo>
                  <a:pt x="4147232" y="1560874"/>
                  <a:pt x="4146880" y="1557702"/>
                  <a:pt x="4146880" y="1554413"/>
                </a:cubicBezTo>
                <a:cubicBezTo>
                  <a:pt x="4146880" y="1548305"/>
                  <a:pt x="4148172" y="1544310"/>
                  <a:pt x="4150756" y="1542431"/>
                </a:cubicBezTo>
                <a:cubicBezTo>
                  <a:pt x="4148877" y="1539376"/>
                  <a:pt x="4147937" y="1534795"/>
                  <a:pt x="4147937" y="1528686"/>
                </a:cubicBezTo>
                <a:cubicBezTo>
                  <a:pt x="4147937" y="1522577"/>
                  <a:pt x="4148759" y="1518113"/>
                  <a:pt x="4150404" y="1515294"/>
                </a:cubicBezTo>
                <a:cubicBezTo>
                  <a:pt x="4149464" y="1514354"/>
                  <a:pt x="4148759" y="1512122"/>
                  <a:pt x="4148289" y="1508598"/>
                </a:cubicBezTo>
                <a:cubicBezTo>
                  <a:pt x="4147819" y="1505074"/>
                  <a:pt x="4147584" y="1501197"/>
                  <a:pt x="4147584" y="1496968"/>
                </a:cubicBezTo>
                <a:cubicBezTo>
                  <a:pt x="4147584" y="1492974"/>
                  <a:pt x="4147819" y="1489391"/>
                  <a:pt x="4148289" y="1486219"/>
                </a:cubicBezTo>
                <a:cubicBezTo>
                  <a:pt x="4148759" y="1483047"/>
                  <a:pt x="4149464" y="1480991"/>
                  <a:pt x="4150404" y="1480052"/>
                </a:cubicBezTo>
                <a:cubicBezTo>
                  <a:pt x="4148994" y="1478642"/>
                  <a:pt x="4148289" y="1474765"/>
                  <a:pt x="4148289" y="1468421"/>
                </a:cubicBezTo>
                <a:cubicBezTo>
                  <a:pt x="4148289" y="1461138"/>
                  <a:pt x="4149111" y="1455852"/>
                  <a:pt x="4150756" y="1452562"/>
                </a:cubicBezTo>
                <a:cubicBezTo>
                  <a:pt x="4149581" y="1450683"/>
                  <a:pt x="4148524" y="1448216"/>
                  <a:pt x="4147584" y="1445161"/>
                </a:cubicBezTo>
                <a:cubicBezTo>
                  <a:pt x="4146644" y="1442107"/>
                  <a:pt x="4146175" y="1439288"/>
                  <a:pt x="4146175" y="1436703"/>
                </a:cubicBezTo>
                <a:cubicBezTo>
                  <a:pt x="4146175" y="1434354"/>
                  <a:pt x="4146410" y="1432709"/>
                  <a:pt x="4146880" y="1431769"/>
                </a:cubicBezTo>
                <a:cubicBezTo>
                  <a:pt x="4145000" y="1425661"/>
                  <a:pt x="4144060" y="1420727"/>
                  <a:pt x="4144060" y="1416967"/>
                </a:cubicBezTo>
                <a:cubicBezTo>
                  <a:pt x="4144060" y="1412973"/>
                  <a:pt x="4145000" y="1408862"/>
                  <a:pt x="4146880" y="1404633"/>
                </a:cubicBezTo>
                <a:cubicBezTo>
                  <a:pt x="4146410" y="1401108"/>
                  <a:pt x="4147232" y="1398406"/>
                  <a:pt x="4149347" y="1396527"/>
                </a:cubicBezTo>
                <a:cubicBezTo>
                  <a:pt x="4151461" y="1394647"/>
                  <a:pt x="4154515" y="1393707"/>
                  <a:pt x="4158509" y="1393707"/>
                </a:cubicBezTo>
                <a:close/>
                <a:moveTo>
                  <a:pt x="7101658" y="1393355"/>
                </a:moveTo>
                <a:cubicBezTo>
                  <a:pt x="7105653" y="1393355"/>
                  <a:pt x="7109236" y="1394295"/>
                  <a:pt x="7112408" y="1396174"/>
                </a:cubicBezTo>
                <a:cubicBezTo>
                  <a:pt x="7115579" y="1398054"/>
                  <a:pt x="7117518" y="1400638"/>
                  <a:pt x="7118222" y="1403928"/>
                </a:cubicBezTo>
                <a:cubicBezTo>
                  <a:pt x="7121981" y="1403928"/>
                  <a:pt x="7125976" y="1405279"/>
                  <a:pt x="7130205" y="1407981"/>
                </a:cubicBezTo>
                <a:cubicBezTo>
                  <a:pt x="7134434" y="1410683"/>
                  <a:pt x="7136901" y="1413443"/>
                  <a:pt x="7137605" y="1416263"/>
                </a:cubicBezTo>
                <a:cubicBezTo>
                  <a:pt x="7143245" y="1417907"/>
                  <a:pt x="7148707" y="1421490"/>
                  <a:pt x="7153993" y="1427012"/>
                </a:cubicBezTo>
                <a:cubicBezTo>
                  <a:pt x="7159280" y="1432533"/>
                  <a:pt x="7161923" y="1438113"/>
                  <a:pt x="7161923" y="1443752"/>
                </a:cubicBezTo>
                <a:cubicBezTo>
                  <a:pt x="7161923" y="1444692"/>
                  <a:pt x="7161688" y="1446101"/>
                  <a:pt x="7161218" y="1447981"/>
                </a:cubicBezTo>
                <a:cubicBezTo>
                  <a:pt x="7171321" y="1450095"/>
                  <a:pt x="7175903" y="1460316"/>
                  <a:pt x="7174963" y="1478642"/>
                </a:cubicBezTo>
                <a:cubicBezTo>
                  <a:pt x="7177078" y="1482166"/>
                  <a:pt x="7178134" y="1485925"/>
                  <a:pt x="7178134" y="1489919"/>
                </a:cubicBezTo>
                <a:cubicBezTo>
                  <a:pt x="7178134" y="1494618"/>
                  <a:pt x="7176607" y="1499317"/>
                  <a:pt x="7173553" y="1504016"/>
                </a:cubicBezTo>
                <a:cubicBezTo>
                  <a:pt x="7174258" y="1506131"/>
                  <a:pt x="7174610" y="1508128"/>
                  <a:pt x="7174610" y="1510008"/>
                </a:cubicBezTo>
                <a:cubicBezTo>
                  <a:pt x="7174610" y="1512827"/>
                  <a:pt x="7174023" y="1515529"/>
                  <a:pt x="7172848" y="1518113"/>
                </a:cubicBezTo>
                <a:cubicBezTo>
                  <a:pt x="7171673" y="1520698"/>
                  <a:pt x="7170147" y="1522695"/>
                  <a:pt x="7168266" y="1524105"/>
                </a:cubicBezTo>
                <a:cubicBezTo>
                  <a:pt x="7168502" y="1527864"/>
                  <a:pt x="7167855" y="1530918"/>
                  <a:pt x="7166328" y="1533268"/>
                </a:cubicBezTo>
                <a:cubicBezTo>
                  <a:pt x="7164801" y="1535617"/>
                  <a:pt x="7162041" y="1538789"/>
                  <a:pt x="7158046" y="1542783"/>
                </a:cubicBezTo>
                <a:cubicBezTo>
                  <a:pt x="7158282" y="1543723"/>
                  <a:pt x="7158399" y="1545133"/>
                  <a:pt x="7158399" y="1547012"/>
                </a:cubicBezTo>
                <a:cubicBezTo>
                  <a:pt x="7158399" y="1554061"/>
                  <a:pt x="7154404" y="1558642"/>
                  <a:pt x="7146417" y="1560757"/>
                </a:cubicBezTo>
                <a:cubicBezTo>
                  <a:pt x="7145711" y="1564516"/>
                  <a:pt x="7143773" y="1567570"/>
                  <a:pt x="7140601" y="1569920"/>
                </a:cubicBezTo>
                <a:cubicBezTo>
                  <a:pt x="7137429" y="1572269"/>
                  <a:pt x="7133612" y="1573444"/>
                  <a:pt x="7129147" y="1573444"/>
                </a:cubicBezTo>
                <a:cubicBezTo>
                  <a:pt x="7125388" y="1578613"/>
                  <a:pt x="7120807" y="1581198"/>
                  <a:pt x="7115403" y="1581198"/>
                </a:cubicBezTo>
                <a:cubicBezTo>
                  <a:pt x="7113758" y="1581198"/>
                  <a:pt x="7112466" y="1581080"/>
                  <a:pt x="7111526" y="1580845"/>
                </a:cubicBezTo>
                <a:cubicBezTo>
                  <a:pt x="7108707" y="1583664"/>
                  <a:pt x="7104360" y="1585074"/>
                  <a:pt x="7098486" y="1585074"/>
                </a:cubicBezTo>
                <a:cubicBezTo>
                  <a:pt x="7094023" y="1585074"/>
                  <a:pt x="7090380" y="1584369"/>
                  <a:pt x="7087561" y="1582960"/>
                </a:cubicBezTo>
                <a:cubicBezTo>
                  <a:pt x="7083332" y="1583899"/>
                  <a:pt x="7079573" y="1584369"/>
                  <a:pt x="7076284" y="1584369"/>
                </a:cubicBezTo>
                <a:cubicBezTo>
                  <a:pt x="7067121" y="1584369"/>
                  <a:pt x="7060542" y="1582020"/>
                  <a:pt x="7056548" y="1577321"/>
                </a:cubicBezTo>
                <a:cubicBezTo>
                  <a:pt x="7055608" y="1577556"/>
                  <a:pt x="7054316" y="1577673"/>
                  <a:pt x="7052671" y="1577673"/>
                </a:cubicBezTo>
                <a:cubicBezTo>
                  <a:pt x="7047267" y="1577673"/>
                  <a:pt x="7043156" y="1575206"/>
                  <a:pt x="7040336" y="1570272"/>
                </a:cubicBezTo>
                <a:cubicBezTo>
                  <a:pt x="7037987" y="1570507"/>
                  <a:pt x="7034991" y="1569274"/>
                  <a:pt x="7031350" y="1566572"/>
                </a:cubicBezTo>
                <a:cubicBezTo>
                  <a:pt x="7027708" y="1563870"/>
                  <a:pt x="7026122" y="1561227"/>
                  <a:pt x="7026592" y="1558642"/>
                </a:cubicBezTo>
                <a:cubicBezTo>
                  <a:pt x="7022833" y="1557702"/>
                  <a:pt x="7019720" y="1555412"/>
                  <a:pt x="7017252" y="1551770"/>
                </a:cubicBezTo>
                <a:cubicBezTo>
                  <a:pt x="7014786" y="1548128"/>
                  <a:pt x="7013669" y="1543958"/>
                  <a:pt x="7013904" y="1539259"/>
                </a:cubicBezTo>
                <a:cubicBezTo>
                  <a:pt x="7011320" y="1538319"/>
                  <a:pt x="7009323" y="1536440"/>
                  <a:pt x="7007913" y="1533620"/>
                </a:cubicBezTo>
                <a:cubicBezTo>
                  <a:pt x="7006504" y="1530801"/>
                  <a:pt x="7005799" y="1527629"/>
                  <a:pt x="7005799" y="1524105"/>
                </a:cubicBezTo>
                <a:cubicBezTo>
                  <a:pt x="7005799" y="1520345"/>
                  <a:pt x="7006386" y="1517644"/>
                  <a:pt x="7007561" y="1515999"/>
                </a:cubicBezTo>
                <a:cubicBezTo>
                  <a:pt x="7004976" y="1512005"/>
                  <a:pt x="7003684" y="1507423"/>
                  <a:pt x="7003684" y="1502254"/>
                </a:cubicBezTo>
                <a:cubicBezTo>
                  <a:pt x="7003684" y="1496851"/>
                  <a:pt x="7005329" y="1492504"/>
                  <a:pt x="7008618" y="1489215"/>
                </a:cubicBezTo>
                <a:cubicBezTo>
                  <a:pt x="7006034" y="1487335"/>
                  <a:pt x="7004742" y="1484516"/>
                  <a:pt x="7004742" y="1480756"/>
                </a:cubicBezTo>
                <a:cubicBezTo>
                  <a:pt x="7004742" y="1478407"/>
                  <a:pt x="7005329" y="1476057"/>
                  <a:pt x="7006504" y="1473708"/>
                </a:cubicBezTo>
                <a:cubicBezTo>
                  <a:pt x="7007679" y="1471358"/>
                  <a:pt x="7009206" y="1469714"/>
                  <a:pt x="7011085" y="1468774"/>
                </a:cubicBezTo>
                <a:cubicBezTo>
                  <a:pt x="7010615" y="1465485"/>
                  <a:pt x="7011027" y="1462372"/>
                  <a:pt x="7012318" y="1459435"/>
                </a:cubicBezTo>
                <a:cubicBezTo>
                  <a:pt x="7013611" y="1456498"/>
                  <a:pt x="7015432" y="1454324"/>
                  <a:pt x="7017781" y="1452915"/>
                </a:cubicBezTo>
                <a:cubicBezTo>
                  <a:pt x="7017311" y="1452210"/>
                  <a:pt x="7017076" y="1451153"/>
                  <a:pt x="7017076" y="1449743"/>
                </a:cubicBezTo>
                <a:cubicBezTo>
                  <a:pt x="7017076" y="1447628"/>
                  <a:pt x="7017840" y="1445514"/>
                  <a:pt x="7019367" y="1443399"/>
                </a:cubicBezTo>
                <a:cubicBezTo>
                  <a:pt x="7020894" y="1441285"/>
                  <a:pt x="7022598" y="1439993"/>
                  <a:pt x="7024478" y="1439523"/>
                </a:cubicBezTo>
                <a:cubicBezTo>
                  <a:pt x="7024242" y="1438818"/>
                  <a:pt x="7024125" y="1437878"/>
                  <a:pt x="7024125" y="1436703"/>
                </a:cubicBezTo>
                <a:cubicBezTo>
                  <a:pt x="7024125" y="1431769"/>
                  <a:pt x="7026004" y="1427482"/>
                  <a:pt x="7029764" y="1423840"/>
                </a:cubicBezTo>
                <a:cubicBezTo>
                  <a:pt x="7033523" y="1420198"/>
                  <a:pt x="7037165" y="1418612"/>
                  <a:pt x="7040689" y="1419082"/>
                </a:cubicBezTo>
                <a:cubicBezTo>
                  <a:pt x="7040689" y="1415793"/>
                  <a:pt x="7042157" y="1413032"/>
                  <a:pt x="7045094" y="1410800"/>
                </a:cubicBezTo>
                <a:cubicBezTo>
                  <a:pt x="7048031" y="1408568"/>
                  <a:pt x="7051849" y="1407452"/>
                  <a:pt x="7056548" y="1407452"/>
                </a:cubicBezTo>
                <a:cubicBezTo>
                  <a:pt x="7058663" y="1407452"/>
                  <a:pt x="7060307" y="1407569"/>
                  <a:pt x="7061482" y="1407804"/>
                </a:cubicBezTo>
                <a:cubicBezTo>
                  <a:pt x="7063126" y="1404280"/>
                  <a:pt x="7065946" y="1401402"/>
                  <a:pt x="7069940" y="1399170"/>
                </a:cubicBezTo>
                <a:cubicBezTo>
                  <a:pt x="7073934" y="1396938"/>
                  <a:pt x="7078046" y="1395822"/>
                  <a:pt x="7082275" y="1395822"/>
                </a:cubicBezTo>
                <a:cubicBezTo>
                  <a:pt x="7085094" y="1395822"/>
                  <a:pt x="7087444" y="1396409"/>
                  <a:pt x="7089324" y="1397584"/>
                </a:cubicBezTo>
                <a:cubicBezTo>
                  <a:pt x="7092613" y="1394765"/>
                  <a:pt x="7096724" y="1393355"/>
                  <a:pt x="7101658" y="1393355"/>
                </a:cubicBezTo>
                <a:close/>
                <a:moveTo>
                  <a:pt x="3748858" y="1393355"/>
                </a:moveTo>
                <a:cubicBezTo>
                  <a:pt x="3752852" y="1393355"/>
                  <a:pt x="3756435" y="1394295"/>
                  <a:pt x="3759607" y="1396174"/>
                </a:cubicBezTo>
                <a:cubicBezTo>
                  <a:pt x="3762779" y="1398054"/>
                  <a:pt x="3764717" y="1400638"/>
                  <a:pt x="3765422" y="1403928"/>
                </a:cubicBezTo>
                <a:cubicBezTo>
                  <a:pt x="3769181" y="1403928"/>
                  <a:pt x="3773176" y="1405279"/>
                  <a:pt x="3777405" y="1407981"/>
                </a:cubicBezTo>
                <a:cubicBezTo>
                  <a:pt x="3781634" y="1410683"/>
                  <a:pt x="3784101" y="1413443"/>
                  <a:pt x="3784806" y="1416263"/>
                </a:cubicBezTo>
                <a:cubicBezTo>
                  <a:pt x="3790444" y="1417907"/>
                  <a:pt x="3795907" y="1421490"/>
                  <a:pt x="3801193" y="1427012"/>
                </a:cubicBezTo>
                <a:cubicBezTo>
                  <a:pt x="3806480" y="1432533"/>
                  <a:pt x="3809123" y="1438113"/>
                  <a:pt x="3809123" y="1443752"/>
                </a:cubicBezTo>
                <a:cubicBezTo>
                  <a:pt x="3809123" y="1444692"/>
                  <a:pt x="3808888" y="1446101"/>
                  <a:pt x="3808418" y="1447981"/>
                </a:cubicBezTo>
                <a:cubicBezTo>
                  <a:pt x="3818521" y="1450095"/>
                  <a:pt x="3823102" y="1460316"/>
                  <a:pt x="3822163" y="1478642"/>
                </a:cubicBezTo>
                <a:cubicBezTo>
                  <a:pt x="3824277" y="1482166"/>
                  <a:pt x="3825335" y="1485925"/>
                  <a:pt x="3825335" y="1489919"/>
                </a:cubicBezTo>
                <a:cubicBezTo>
                  <a:pt x="3825335" y="1494618"/>
                  <a:pt x="3823807" y="1499317"/>
                  <a:pt x="3820753" y="1504016"/>
                </a:cubicBezTo>
                <a:cubicBezTo>
                  <a:pt x="3821458" y="1506131"/>
                  <a:pt x="3821810" y="1508128"/>
                  <a:pt x="3821810" y="1510008"/>
                </a:cubicBezTo>
                <a:cubicBezTo>
                  <a:pt x="3821810" y="1512827"/>
                  <a:pt x="3821223" y="1515529"/>
                  <a:pt x="3820048" y="1518113"/>
                </a:cubicBezTo>
                <a:cubicBezTo>
                  <a:pt x="3818873" y="1520698"/>
                  <a:pt x="3817346" y="1522695"/>
                  <a:pt x="3815467" y="1524105"/>
                </a:cubicBezTo>
                <a:cubicBezTo>
                  <a:pt x="3815701" y="1527864"/>
                  <a:pt x="3815055" y="1530918"/>
                  <a:pt x="3813528" y="1533268"/>
                </a:cubicBezTo>
                <a:cubicBezTo>
                  <a:pt x="3812001" y="1535617"/>
                  <a:pt x="3809241" y="1538789"/>
                  <a:pt x="3805246" y="1542783"/>
                </a:cubicBezTo>
                <a:cubicBezTo>
                  <a:pt x="3805481" y="1543723"/>
                  <a:pt x="3805599" y="1545133"/>
                  <a:pt x="3805599" y="1547012"/>
                </a:cubicBezTo>
                <a:cubicBezTo>
                  <a:pt x="3805599" y="1554061"/>
                  <a:pt x="3801605" y="1558642"/>
                  <a:pt x="3793616" y="1560757"/>
                </a:cubicBezTo>
                <a:cubicBezTo>
                  <a:pt x="3792911" y="1564516"/>
                  <a:pt x="3790973" y="1567570"/>
                  <a:pt x="3787801" y="1569920"/>
                </a:cubicBezTo>
                <a:cubicBezTo>
                  <a:pt x="3784629" y="1572269"/>
                  <a:pt x="3780811" y="1573444"/>
                  <a:pt x="3776347" y="1573444"/>
                </a:cubicBezTo>
                <a:cubicBezTo>
                  <a:pt x="3772588" y="1578613"/>
                  <a:pt x="3768007" y="1581198"/>
                  <a:pt x="3762603" y="1581198"/>
                </a:cubicBezTo>
                <a:cubicBezTo>
                  <a:pt x="3760958" y="1581198"/>
                  <a:pt x="3759666" y="1581080"/>
                  <a:pt x="3758726" y="1580845"/>
                </a:cubicBezTo>
                <a:cubicBezTo>
                  <a:pt x="3755907" y="1583664"/>
                  <a:pt x="3751560" y="1585074"/>
                  <a:pt x="3745687" y="1585074"/>
                </a:cubicBezTo>
                <a:cubicBezTo>
                  <a:pt x="3741222" y="1585074"/>
                  <a:pt x="3737581" y="1584369"/>
                  <a:pt x="3734761" y="1582960"/>
                </a:cubicBezTo>
                <a:cubicBezTo>
                  <a:pt x="3730532" y="1583899"/>
                  <a:pt x="3726773" y="1584369"/>
                  <a:pt x="3723484" y="1584369"/>
                </a:cubicBezTo>
                <a:cubicBezTo>
                  <a:pt x="3714321" y="1584369"/>
                  <a:pt x="3707742" y="1582020"/>
                  <a:pt x="3703748" y="1577321"/>
                </a:cubicBezTo>
                <a:cubicBezTo>
                  <a:pt x="3702808" y="1577556"/>
                  <a:pt x="3701516" y="1577673"/>
                  <a:pt x="3699871" y="1577673"/>
                </a:cubicBezTo>
                <a:cubicBezTo>
                  <a:pt x="3694467" y="1577673"/>
                  <a:pt x="3690356" y="1575206"/>
                  <a:pt x="3687536" y="1570272"/>
                </a:cubicBezTo>
                <a:cubicBezTo>
                  <a:pt x="3685187" y="1570507"/>
                  <a:pt x="3682191" y="1569274"/>
                  <a:pt x="3678549" y="1566572"/>
                </a:cubicBezTo>
                <a:cubicBezTo>
                  <a:pt x="3674908" y="1563870"/>
                  <a:pt x="3673322" y="1561227"/>
                  <a:pt x="3673792" y="1558642"/>
                </a:cubicBezTo>
                <a:cubicBezTo>
                  <a:pt x="3670032" y="1557702"/>
                  <a:pt x="3666920" y="1555412"/>
                  <a:pt x="3664453" y="1551770"/>
                </a:cubicBezTo>
                <a:cubicBezTo>
                  <a:pt x="3661986" y="1548128"/>
                  <a:pt x="3660869" y="1543958"/>
                  <a:pt x="3661104" y="1539259"/>
                </a:cubicBezTo>
                <a:cubicBezTo>
                  <a:pt x="3658520" y="1538319"/>
                  <a:pt x="3656523" y="1536440"/>
                  <a:pt x="3655113" y="1533620"/>
                </a:cubicBezTo>
                <a:cubicBezTo>
                  <a:pt x="3653703" y="1530801"/>
                  <a:pt x="3652999" y="1527629"/>
                  <a:pt x="3652999" y="1524105"/>
                </a:cubicBezTo>
                <a:cubicBezTo>
                  <a:pt x="3652999" y="1520345"/>
                  <a:pt x="3653586" y="1517644"/>
                  <a:pt x="3654761" y="1515999"/>
                </a:cubicBezTo>
                <a:cubicBezTo>
                  <a:pt x="3652176" y="1512005"/>
                  <a:pt x="3650884" y="1507423"/>
                  <a:pt x="3650884" y="1502254"/>
                </a:cubicBezTo>
                <a:cubicBezTo>
                  <a:pt x="3650884" y="1496851"/>
                  <a:pt x="3652529" y="1492504"/>
                  <a:pt x="3655818" y="1489215"/>
                </a:cubicBezTo>
                <a:cubicBezTo>
                  <a:pt x="3653233" y="1487335"/>
                  <a:pt x="3651941" y="1484516"/>
                  <a:pt x="3651941" y="1480756"/>
                </a:cubicBezTo>
                <a:cubicBezTo>
                  <a:pt x="3651941" y="1478407"/>
                  <a:pt x="3652529" y="1476057"/>
                  <a:pt x="3653703" y="1473708"/>
                </a:cubicBezTo>
                <a:cubicBezTo>
                  <a:pt x="3654878" y="1471358"/>
                  <a:pt x="3656405" y="1469714"/>
                  <a:pt x="3658285" y="1468774"/>
                </a:cubicBezTo>
                <a:cubicBezTo>
                  <a:pt x="3657815" y="1465485"/>
                  <a:pt x="3658226" y="1462372"/>
                  <a:pt x="3659519" y="1459435"/>
                </a:cubicBezTo>
                <a:cubicBezTo>
                  <a:pt x="3660811" y="1456498"/>
                  <a:pt x="3662631" y="1454324"/>
                  <a:pt x="3664981" y="1452915"/>
                </a:cubicBezTo>
                <a:cubicBezTo>
                  <a:pt x="3664511" y="1452210"/>
                  <a:pt x="3664276" y="1451153"/>
                  <a:pt x="3664276" y="1449743"/>
                </a:cubicBezTo>
                <a:cubicBezTo>
                  <a:pt x="3664276" y="1447628"/>
                  <a:pt x="3665040" y="1445514"/>
                  <a:pt x="3666567" y="1443399"/>
                </a:cubicBezTo>
                <a:cubicBezTo>
                  <a:pt x="3668094" y="1441285"/>
                  <a:pt x="3669798" y="1439993"/>
                  <a:pt x="3671677" y="1439523"/>
                </a:cubicBezTo>
                <a:cubicBezTo>
                  <a:pt x="3671442" y="1438818"/>
                  <a:pt x="3671325" y="1437878"/>
                  <a:pt x="3671325" y="1436703"/>
                </a:cubicBezTo>
                <a:cubicBezTo>
                  <a:pt x="3671325" y="1431769"/>
                  <a:pt x="3673204" y="1427482"/>
                  <a:pt x="3676963" y="1423840"/>
                </a:cubicBezTo>
                <a:cubicBezTo>
                  <a:pt x="3680723" y="1420198"/>
                  <a:pt x="3684364" y="1418612"/>
                  <a:pt x="3687889" y="1419082"/>
                </a:cubicBezTo>
                <a:cubicBezTo>
                  <a:pt x="3687889" y="1415793"/>
                  <a:pt x="3689357" y="1413032"/>
                  <a:pt x="3692294" y="1410800"/>
                </a:cubicBezTo>
                <a:cubicBezTo>
                  <a:pt x="3695231" y="1408568"/>
                  <a:pt x="3699049" y="1407452"/>
                  <a:pt x="3703748" y="1407452"/>
                </a:cubicBezTo>
                <a:cubicBezTo>
                  <a:pt x="3705863" y="1407452"/>
                  <a:pt x="3707507" y="1407569"/>
                  <a:pt x="3708682" y="1407804"/>
                </a:cubicBezTo>
                <a:cubicBezTo>
                  <a:pt x="3710326" y="1404280"/>
                  <a:pt x="3713146" y="1401402"/>
                  <a:pt x="3717140" y="1399170"/>
                </a:cubicBezTo>
                <a:cubicBezTo>
                  <a:pt x="3721134" y="1396938"/>
                  <a:pt x="3725246" y="1395822"/>
                  <a:pt x="3729475" y="1395822"/>
                </a:cubicBezTo>
                <a:cubicBezTo>
                  <a:pt x="3732294" y="1395822"/>
                  <a:pt x="3734644" y="1396409"/>
                  <a:pt x="3736523" y="1397584"/>
                </a:cubicBezTo>
                <a:cubicBezTo>
                  <a:pt x="3739813" y="1394765"/>
                  <a:pt x="3743924" y="1393355"/>
                  <a:pt x="3748858" y="1393355"/>
                </a:cubicBezTo>
                <a:close/>
                <a:moveTo>
                  <a:pt x="3101160" y="1393355"/>
                </a:moveTo>
                <a:cubicBezTo>
                  <a:pt x="3105155" y="1393355"/>
                  <a:pt x="3108737" y="1394295"/>
                  <a:pt x="3111909" y="1396174"/>
                </a:cubicBezTo>
                <a:cubicBezTo>
                  <a:pt x="3115081" y="1398054"/>
                  <a:pt x="3117020" y="1400638"/>
                  <a:pt x="3117724" y="1403928"/>
                </a:cubicBezTo>
                <a:cubicBezTo>
                  <a:pt x="3121484" y="1403928"/>
                  <a:pt x="3125477" y="1405279"/>
                  <a:pt x="3129707" y="1407981"/>
                </a:cubicBezTo>
                <a:cubicBezTo>
                  <a:pt x="3133936" y="1410683"/>
                  <a:pt x="3136403" y="1413443"/>
                  <a:pt x="3137108" y="1416263"/>
                </a:cubicBezTo>
                <a:cubicBezTo>
                  <a:pt x="3142746" y="1417907"/>
                  <a:pt x="3148209" y="1421490"/>
                  <a:pt x="3153495" y="1427012"/>
                </a:cubicBezTo>
                <a:cubicBezTo>
                  <a:pt x="3158782" y="1432533"/>
                  <a:pt x="3161425" y="1438113"/>
                  <a:pt x="3161425" y="1443752"/>
                </a:cubicBezTo>
                <a:cubicBezTo>
                  <a:pt x="3161425" y="1444692"/>
                  <a:pt x="3161190" y="1446101"/>
                  <a:pt x="3160720" y="1447981"/>
                </a:cubicBezTo>
                <a:cubicBezTo>
                  <a:pt x="3170822" y="1450095"/>
                  <a:pt x="3175405" y="1460316"/>
                  <a:pt x="3174465" y="1478642"/>
                </a:cubicBezTo>
                <a:cubicBezTo>
                  <a:pt x="3176580" y="1482166"/>
                  <a:pt x="3177637" y="1485925"/>
                  <a:pt x="3177637" y="1489919"/>
                </a:cubicBezTo>
                <a:cubicBezTo>
                  <a:pt x="3177637" y="1494618"/>
                  <a:pt x="3176110" y="1499317"/>
                  <a:pt x="3173055" y="1504016"/>
                </a:cubicBezTo>
                <a:cubicBezTo>
                  <a:pt x="3173760" y="1506131"/>
                  <a:pt x="3174112" y="1508128"/>
                  <a:pt x="3174112" y="1510008"/>
                </a:cubicBezTo>
                <a:cubicBezTo>
                  <a:pt x="3174112" y="1512827"/>
                  <a:pt x="3173525" y="1515529"/>
                  <a:pt x="3172349" y="1518113"/>
                </a:cubicBezTo>
                <a:cubicBezTo>
                  <a:pt x="3171175" y="1520698"/>
                  <a:pt x="3169648" y="1522695"/>
                  <a:pt x="3167769" y="1524105"/>
                </a:cubicBezTo>
                <a:cubicBezTo>
                  <a:pt x="3168004" y="1527864"/>
                  <a:pt x="3167357" y="1530918"/>
                  <a:pt x="3165830" y="1533268"/>
                </a:cubicBezTo>
                <a:cubicBezTo>
                  <a:pt x="3164303" y="1535617"/>
                  <a:pt x="3161543" y="1538789"/>
                  <a:pt x="3157548" y="1542783"/>
                </a:cubicBezTo>
                <a:cubicBezTo>
                  <a:pt x="3157783" y="1543723"/>
                  <a:pt x="3157900" y="1545133"/>
                  <a:pt x="3157900" y="1547012"/>
                </a:cubicBezTo>
                <a:cubicBezTo>
                  <a:pt x="3157900" y="1554061"/>
                  <a:pt x="3153907" y="1558642"/>
                  <a:pt x="3145918" y="1560757"/>
                </a:cubicBezTo>
                <a:cubicBezTo>
                  <a:pt x="3145214" y="1564516"/>
                  <a:pt x="3143275" y="1567570"/>
                  <a:pt x="3140103" y="1569920"/>
                </a:cubicBezTo>
                <a:cubicBezTo>
                  <a:pt x="3136932" y="1572269"/>
                  <a:pt x="3133113" y="1573444"/>
                  <a:pt x="3128649" y="1573444"/>
                </a:cubicBezTo>
                <a:cubicBezTo>
                  <a:pt x="3124891" y="1578613"/>
                  <a:pt x="3120309" y="1581198"/>
                  <a:pt x="3114905" y="1581198"/>
                </a:cubicBezTo>
                <a:cubicBezTo>
                  <a:pt x="3113261" y="1581198"/>
                  <a:pt x="3111968" y="1581080"/>
                  <a:pt x="3111028" y="1580845"/>
                </a:cubicBezTo>
                <a:cubicBezTo>
                  <a:pt x="3108209" y="1583664"/>
                  <a:pt x="3103862" y="1585074"/>
                  <a:pt x="3097988" y="1585074"/>
                </a:cubicBezTo>
                <a:cubicBezTo>
                  <a:pt x="3093525" y="1585074"/>
                  <a:pt x="3089883" y="1584369"/>
                  <a:pt x="3087064" y="1582960"/>
                </a:cubicBezTo>
                <a:cubicBezTo>
                  <a:pt x="3082834" y="1583899"/>
                  <a:pt x="3079075" y="1584369"/>
                  <a:pt x="3075786" y="1584369"/>
                </a:cubicBezTo>
                <a:cubicBezTo>
                  <a:pt x="3066622" y="1584369"/>
                  <a:pt x="3060044" y="1582020"/>
                  <a:pt x="3056050" y="1577321"/>
                </a:cubicBezTo>
                <a:cubicBezTo>
                  <a:pt x="3055110" y="1577556"/>
                  <a:pt x="3053818" y="1577673"/>
                  <a:pt x="3052173" y="1577673"/>
                </a:cubicBezTo>
                <a:cubicBezTo>
                  <a:pt x="3046769" y="1577673"/>
                  <a:pt x="3042657" y="1575206"/>
                  <a:pt x="3039839" y="1570272"/>
                </a:cubicBezTo>
                <a:cubicBezTo>
                  <a:pt x="3037488" y="1570507"/>
                  <a:pt x="3034494" y="1569274"/>
                  <a:pt x="3030851" y="1566572"/>
                </a:cubicBezTo>
                <a:cubicBezTo>
                  <a:pt x="3027209" y="1563870"/>
                  <a:pt x="3025624" y="1561227"/>
                  <a:pt x="3026094" y="1558642"/>
                </a:cubicBezTo>
                <a:cubicBezTo>
                  <a:pt x="3022334" y="1557702"/>
                  <a:pt x="3019222" y="1555412"/>
                  <a:pt x="3016755" y="1551770"/>
                </a:cubicBezTo>
                <a:cubicBezTo>
                  <a:pt x="3014288" y="1548128"/>
                  <a:pt x="3013172" y="1543958"/>
                  <a:pt x="3013407" y="1539259"/>
                </a:cubicBezTo>
                <a:cubicBezTo>
                  <a:pt x="3010823" y="1538319"/>
                  <a:pt x="3008825" y="1536440"/>
                  <a:pt x="3007415" y="1533620"/>
                </a:cubicBezTo>
                <a:cubicBezTo>
                  <a:pt x="3006005" y="1530801"/>
                  <a:pt x="3005301" y="1527629"/>
                  <a:pt x="3005301" y="1524105"/>
                </a:cubicBezTo>
                <a:cubicBezTo>
                  <a:pt x="3005301" y="1520345"/>
                  <a:pt x="3005888" y="1517644"/>
                  <a:pt x="3007063" y="1515999"/>
                </a:cubicBezTo>
                <a:cubicBezTo>
                  <a:pt x="3004479" y="1512005"/>
                  <a:pt x="3003186" y="1507423"/>
                  <a:pt x="3003186" y="1502254"/>
                </a:cubicBezTo>
                <a:cubicBezTo>
                  <a:pt x="3003186" y="1496851"/>
                  <a:pt x="3004831" y="1492504"/>
                  <a:pt x="3008119" y="1489215"/>
                </a:cubicBezTo>
                <a:cubicBezTo>
                  <a:pt x="3005536" y="1487335"/>
                  <a:pt x="3004244" y="1484516"/>
                  <a:pt x="3004244" y="1480756"/>
                </a:cubicBezTo>
                <a:cubicBezTo>
                  <a:pt x="3004244" y="1478407"/>
                  <a:pt x="3004831" y="1476057"/>
                  <a:pt x="3006005" y="1473708"/>
                </a:cubicBezTo>
                <a:cubicBezTo>
                  <a:pt x="3007180" y="1471358"/>
                  <a:pt x="3008708" y="1469714"/>
                  <a:pt x="3010587" y="1468774"/>
                </a:cubicBezTo>
                <a:cubicBezTo>
                  <a:pt x="3010117" y="1465485"/>
                  <a:pt x="3010527" y="1462372"/>
                  <a:pt x="3011820" y="1459435"/>
                </a:cubicBezTo>
                <a:cubicBezTo>
                  <a:pt x="3013112" y="1456498"/>
                  <a:pt x="3014934" y="1454324"/>
                  <a:pt x="3017283" y="1452915"/>
                </a:cubicBezTo>
                <a:cubicBezTo>
                  <a:pt x="3016813" y="1452210"/>
                  <a:pt x="3016578" y="1451153"/>
                  <a:pt x="3016578" y="1449743"/>
                </a:cubicBezTo>
                <a:cubicBezTo>
                  <a:pt x="3016578" y="1447628"/>
                  <a:pt x="3017342" y="1445514"/>
                  <a:pt x="3018869" y="1443399"/>
                </a:cubicBezTo>
                <a:cubicBezTo>
                  <a:pt x="3020396" y="1441285"/>
                  <a:pt x="3022099" y="1439993"/>
                  <a:pt x="3023978" y="1439523"/>
                </a:cubicBezTo>
                <a:cubicBezTo>
                  <a:pt x="3023744" y="1438818"/>
                  <a:pt x="3023627" y="1437878"/>
                  <a:pt x="3023627" y="1436703"/>
                </a:cubicBezTo>
                <a:cubicBezTo>
                  <a:pt x="3023627" y="1431769"/>
                  <a:pt x="3025506" y="1427482"/>
                  <a:pt x="3029265" y="1423840"/>
                </a:cubicBezTo>
                <a:cubicBezTo>
                  <a:pt x="3033025" y="1420198"/>
                  <a:pt x="3036666" y="1418612"/>
                  <a:pt x="3040191" y="1419082"/>
                </a:cubicBezTo>
                <a:cubicBezTo>
                  <a:pt x="3040191" y="1415793"/>
                  <a:pt x="3041658" y="1413032"/>
                  <a:pt x="3044597" y="1410800"/>
                </a:cubicBezTo>
                <a:cubicBezTo>
                  <a:pt x="3047533" y="1408568"/>
                  <a:pt x="3051351" y="1407452"/>
                  <a:pt x="3056050" y="1407452"/>
                </a:cubicBezTo>
                <a:cubicBezTo>
                  <a:pt x="3058165" y="1407452"/>
                  <a:pt x="3059809" y="1407569"/>
                  <a:pt x="3060984" y="1407804"/>
                </a:cubicBezTo>
                <a:cubicBezTo>
                  <a:pt x="3062629" y="1404280"/>
                  <a:pt x="3065448" y="1401402"/>
                  <a:pt x="3069442" y="1399170"/>
                </a:cubicBezTo>
                <a:cubicBezTo>
                  <a:pt x="3073436" y="1396938"/>
                  <a:pt x="3077547" y="1395822"/>
                  <a:pt x="3081776" y="1395822"/>
                </a:cubicBezTo>
                <a:cubicBezTo>
                  <a:pt x="3084597" y="1395822"/>
                  <a:pt x="3086945" y="1396409"/>
                  <a:pt x="3088826" y="1397584"/>
                </a:cubicBezTo>
                <a:cubicBezTo>
                  <a:pt x="3092115" y="1394765"/>
                  <a:pt x="3096226" y="1393355"/>
                  <a:pt x="3101160" y="1393355"/>
                </a:cubicBezTo>
                <a:close/>
                <a:moveTo>
                  <a:pt x="5046030" y="1393003"/>
                </a:moveTo>
                <a:cubicBezTo>
                  <a:pt x="5047205" y="1393003"/>
                  <a:pt x="5048732" y="1393238"/>
                  <a:pt x="5050611" y="1393707"/>
                </a:cubicBezTo>
                <a:lnTo>
                  <a:pt x="5053783" y="1393355"/>
                </a:lnTo>
                <a:cubicBezTo>
                  <a:pt x="5056603" y="1393355"/>
                  <a:pt x="5059011" y="1393884"/>
                  <a:pt x="5061008" y="1394941"/>
                </a:cubicBezTo>
                <a:cubicBezTo>
                  <a:pt x="5063005" y="1395998"/>
                  <a:pt x="5063886" y="1397232"/>
                  <a:pt x="5063651" y="1398641"/>
                </a:cubicBezTo>
                <a:cubicBezTo>
                  <a:pt x="5068820" y="1399111"/>
                  <a:pt x="5073167" y="1400286"/>
                  <a:pt x="5076691" y="1402166"/>
                </a:cubicBezTo>
                <a:cubicBezTo>
                  <a:pt x="5080215" y="1404045"/>
                  <a:pt x="5082330" y="1407452"/>
                  <a:pt x="5083034" y="1412386"/>
                </a:cubicBezTo>
                <a:cubicBezTo>
                  <a:pt x="5086089" y="1411681"/>
                  <a:pt x="5089965" y="1412445"/>
                  <a:pt x="5094664" y="1414677"/>
                </a:cubicBezTo>
                <a:cubicBezTo>
                  <a:pt x="5099364" y="1416909"/>
                  <a:pt x="5103416" y="1420316"/>
                  <a:pt x="5106823" y="1424897"/>
                </a:cubicBezTo>
                <a:cubicBezTo>
                  <a:pt x="5110230" y="1429478"/>
                  <a:pt x="5111933" y="1434824"/>
                  <a:pt x="5111933" y="1440932"/>
                </a:cubicBezTo>
                <a:cubicBezTo>
                  <a:pt x="5111933" y="1442342"/>
                  <a:pt x="5111698" y="1444457"/>
                  <a:pt x="5111229" y="1447276"/>
                </a:cubicBezTo>
                <a:cubicBezTo>
                  <a:pt x="5113813" y="1448451"/>
                  <a:pt x="5116221" y="1451270"/>
                  <a:pt x="5118453" y="1455734"/>
                </a:cubicBezTo>
                <a:cubicBezTo>
                  <a:pt x="5120686" y="1460198"/>
                  <a:pt x="5121801" y="1464780"/>
                  <a:pt x="5121801" y="1469479"/>
                </a:cubicBezTo>
                <a:cubicBezTo>
                  <a:pt x="5121801" y="1477467"/>
                  <a:pt x="5118277" y="1482871"/>
                  <a:pt x="5111229" y="1485690"/>
                </a:cubicBezTo>
                <a:cubicBezTo>
                  <a:pt x="5109349" y="1488980"/>
                  <a:pt x="5106823" y="1491564"/>
                  <a:pt x="5103652" y="1493444"/>
                </a:cubicBezTo>
                <a:cubicBezTo>
                  <a:pt x="5100480" y="1495323"/>
                  <a:pt x="5097014" y="1496263"/>
                  <a:pt x="5093255" y="1496263"/>
                </a:cubicBezTo>
                <a:cubicBezTo>
                  <a:pt x="5090201" y="1496263"/>
                  <a:pt x="5087029" y="1495558"/>
                  <a:pt x="5083740" y="1494149"/>
                </a:cubicBezTo>
                <a:cubicBezTo>
                  <a:pt x="5081860" y="1495323"/>
                  <a:pt x="5079275" y="1496381"/>
                  <a:pt x="5075986" y="1497320"/>
                </a:cubicBezTo>
                <a:cubicBezTo>
                  <a:pt x="5072697" y="1498260"/>
                  <a:pt x="5069407" y="1498730"/>
                  <a:pt x="5066118" y="1498730"/>
                </a:cubicBezTo>
                <a:cubicBezTo>
                  <a:pt x="5060479" y="1498730"/>
                  <a:pt x="5056603" y="1497555"/>
                  <a:pt x="5054488" y="1495206"/>
                </a:cubicBezTo>
                <a:cubicBezTo>
                  <a:pt x="5052139" y="1497085"/>
                  <a:pt x="5048380" y="1498025"/>
                  <a:pt x="5043211" y="1498025"/>
                </a:cubicBezTo>
                <a:cubicBezTo>
                  <a:pt x="5039452" y="1498025"/>
                  <a:pt x="5036045" y="1497320"/>
                  <a:pt x="5032990" y="1495911"/>
                </a:cubicBezTo>
                <a:cubicBezTo>
                  <a:pt x="5029701" y="1497555"/>
                  <a:pt x="5025942" y="1498378"/>
                  <a:pt x="5021713" y="1498378"/>
                </a:cubicBezTo>
                <a:cubicBezTo>
                  <a:pt x="5017719" y="1498378"/>
                  <a:pt x="5014429" y="1497790"/>
                  <a:pt x="5011845" y="1496616"/>
                </a:cubicBezTo>
                <a:cubicBezTo>
                  <a:pt x="5009495" y="1498730"/>
                  <a:pt x="5004679" y="1499787"/>
                  <a:pt x="4997395" y="1499787"/>
                </a:cubicBezTo>
                <a:cubicBezTo>
                  <a:pt x="4993401" y="1499787"/>
                  <a:pt x="4990699" y="1499435"/>
                  <a:pt x="4989290" y="1498730"/>
                </a:cubicBezTo>
                <a:cubicBezTo>
                  <a:pt x="4989994" y="1505544"/>
                  <a:pt x="4989055" y="1510595"/>
                  <a:pt x="4986470" y="1513884"/>
                </a:cubicBezTo>
                <a:cubicBezTo>
                  <a:pt x="4990934" y="1518348"/>
                  <a:pt x="4992696" y="1523165"/>
                  <a:pt x="4991757" y="1528334"/>
                </a:cubicBezTo>
                <a:cubicBezTo>
                  <a:pt x="4991992" y="1528569"/>
                  <a:pt x="4993283" y="1529509"/>
                  <a:pt x="4995633" y="1531153"/>
                </a:cubicBezTo>
                <a:cubicBezTo>
                  <a:pt x="4997983" y="1532798"/>
                  <a:pt x="4999627" y="1535500"/>
                  <a:pt x="5000567" y="1539259"/>
                </a:cubicBezTo>
                <a:cubicBezTo>
                  <a:pt x="5003151" y="1539259"/>
                  <a:pt x="5005560" y="1540316"/>
                  <a:pt x="5007792" y="1542431"/>
                </a:cubicBezTo>
                <a:cubicBezTo>
                  <a:pt x="5010024" y="1544545"/>
                  <a:pt x="5011375" y="1546660"/>
                  <a:pt x="5011845" y="1548774"/>
                </a:cubicBezTo>
                <a:cubicBezTo>
                  <a:pt x="5012785" y="1547835"/>
                  <a:pt x="5014664" y="1547365"/>
                  <a:pt x="5017484" y="1547365"/>
                </a:cubicBezTo>
                <a:cubicBezTo>
                  <a:pt x="5019598" y="1547365"/>
                  <a:pt x="5021478" y="1547717"/>
                  <a:pt x="5023122" y="1548422"/>
                </a:cubicBezTo>
                <a:cubicBezTo>
                  <a:pt x="5024767" y="1549127"/>
                  <a:pt x="5025707" y="1549949"/>
                  <a:pt x="5025942" y="1550889"/>
                </a:cubicBezTo>
                <a:cubicBezTo>
                  <a:pt x="5027587" y="1549949"/>
                  <a:pt x="5029466" y="1549479"/>
                  <a:pt x="5031581" y="1549479"/>
                </a:cubicBezTo>
                <a:cubicBezTo>
                  <a:pt x="5034635" y="1549479"/>
                  <a:pt x="5037455" y="1550536"/>
                  <a:pt x="5040039" y="1552651"/>
                </a:cubicBezTo>
                <a:cubicBezTo>
                  <a:pt x="5042388" y="1552181"/>
                  <a:pt x="5044150" y="1551946"/>
                  <a:pt x="5045325" y="1551946"/>
                </a:cubicBezTo>
                <a:cubicBezTo>
                  <a:pt x="5047675" y="1551946"/>
                  <a:pt x="5049672" y="1552299"/>
                  <a:pt x="5051317" y="1553003"/>
                </a:cubicBezTo>
                <a:cubicBezTo>
                  <a:pt x="5052021" y="1551124"/>
                  <a:pt x="5053901" y="1549303"/>
                  <a:pt x="5056955" y="1547541"/>
                </a:cubicBezTo>
                <a:cubicBezTo>
                  <a:pt x="5060010" y="1545779"/>
                  <a:pt x="5063182" y="1545015"/>
                  <a:pt x="5066471" y="1545250"/>
                </a:cubicBezTo>
                <a:cubicBezTo>
                  <a:pt x="5068350" y="1542901"/>
                  <a:pt x="5070935" y="1541021"/>
                  <a:pt x="5074224" y="1539611"/>
                </a:cubicBezTo>
                <a:cubicBezTo>
                  <a:pt x="5077513" y="1538202"/>
                  <a:pt x="5080803" y="1537497"/>
                  <a:pt x="5084092" y="1537497"/>
                </a:cubicBezTo>
                <a:cubicBezTo>
                  <a:pt x="5090436" y="1537497"/>
                  <a:pt x="5095017" y="1540081"/>
                  <a:pt x="5097836" y="1545250"/>
                </a:cubicBezTo>
                <a:cubicBezTo>
                  <a:pt x="5098776" y="1547130"/>
                  <a:pt x="5099246" y="1549362"/>
                  <a:pt x="5099246" y="1551946"/>
                </a:cubicBezTo>
                <a:cubicBezTo>
                  <a:pt x="5099246" y="1557585"/>
                  <a:pt x="5096661" y="1562049"/>
                  <a:pt x="5091493" y="1565338"/>
                </a:cubicBezTo>
                <a:cubicBezTo>
                  <a:pt x="5090318" y="1566043"/>
                  <a:pt x="5088321" y="1567277"/>
                  <a:pt x="5085502" y="1569039"/>
                </a:cubicBezTo>
                <a:cubicBezTo>
                  <a:pt x="5082682" y="1570801"/>
                  <a:pt x="5080098" y="1572152"/>
                  <a:pt x="5077748" y="1573092"/>
                </a:cubicBezTo>
                <a:cubicBezTo>
                  <a:pt x="5075399" y="1574032"/>
                  <a:pt x="5073284" y="1574501"/>
                  <a:pt x="5071405" y="1574501"/>
                </a:cubicBezTo>
                <a:cubicBezTo>
                  <a:pt x="5067880" y="1578731"/>
                  <a:pt x="5063064" y="1580845"/>
                  <a:pt x="5056955" y="1580845"/>
                </a:cubicBezTo>
                <a:cubicBezTo>
                  <a:pt x="5054136" y="1580845"/>
                  <a:pt x="5052021" y="1580610"/>
                  <a:pt x="5050611" y="1580140"/>
                </a:cubicBezTo>
                <a:cubicBezTo>
                  <a:pt x="5047792" y="1582490"/>
                  <a:pt x="5043680" y="1583664"/>
                  <a:pt x="5038277" y="1583664"/>
                </a:cubicBezTo>
                <a:cubicBezTo>
                  <a:pt x="5033343" y="1583664"/>
                  <a:pt x="5029936" y="1582725"/>
                  <a:pt x="5028056" y="1580845"/>
                </a:cubicBezTo>
                <a:cubicBezTo>
                  <a:pt x="5026412" y="1581550"/>
                  <a:pt x="5024767" y="1581902"/>
                  <a:pt x="5023122" y="1581902"/>
                </a:cubicBezTo>
                <a:cubicBezTo>
                  <a:pt x="5019833" y="1581902"/>
                  <a:pt x="5016779" y="1580728"/>
                  <a:pt x="5013960" y="1578378"/>
                </a:cubicBezTo>
                <a:cubicBezTo>
                  <a:pt x="5001977" y="1579083"/>
                  <a:pt x="4993871" y="1575324"/>
                  <a:pt x="4989642" y="1567100"/>
                </a:cubicBezTo>
                <a:cubicBezTo>
                  <a:pt x="4986353" y="1567100"/>
                  <a:pt x="4982652" y="1565045"/>
                  <a:pt x="4978541" y="1560933"/>
                </a:cubicBezTo>
                <a:cubicBezTo>
                  <a:pt x="4974429" y="1556821"/>
                  <a:pt x="4972138" y="1553239"/>
                  <a:pt x="4971669" y="1550184"/>
                </a:cubicBezTo>
                <a:cubicBezTo>
                  <a:pt x="4966264" y="1548069"/>
                  <a:pt x="4962857" y="1544193"/>
                  <a:pt x="4961448" y="1538554"/>
                </a:cubicBezTo>
                <a:cubicBezTo>
                  <a:pt x="4961213" y="1536675"/>
                  <a:pt x="4961213" y="1534912"/>
                  <a:pt x="4961448" y="1533268"/>
                </a:cubicBezTo>
                <a:cubicBezTo>
                  <a:pt x="4960508" y="1533033"/>
                  <a:pt x="4959745" y="1532034"/>
                  <a:pt x="4959157" y="1530272"/>
                </a:cubicBezTo>
                <a:cubicBezTo>
                  <a:pt x="4958570" y="1528510"/>
                  <a:pt x="4958276" y="1526689"/>
                  <a:pt x="4958276" y="1524810"/>
                </a:cubicBezTo>
                <a:cubicBezTo>
                  <a:pt x="4958276" y="1523400"/>
                  <a:pt x="4958394" y="1522460"/>
                  <a:pt x="4958629" y="1521990"/>
                </a:cubicBezTo>
                <a:cubicBezTo>
                  <a:pt x="4956749" y="1516351"/>
                  <a:pt x="4955809" y="1511182"/>
                  <a:pt x="4955809" y="1506483"/>
                </a:cubicBezTo>
                <a:cubicBezTo>
                  <a:pt x="4955809" y="1501784"/>
                  <a:pt x="4956749" y="1497555"/>
                  <a:pt x="4958629" y="1493796"/>
                </a:cubicBezTo>
                <a:cubicBezTo>
                  <a:pt x="4957219" y="1491212"/>
                  <a:pt x="4956514" y="1488392"/>
                  <a:pt x="4956514" y="1485338"/>
                </a:cubicBezTo>
                <a:cubicBezTo>
                  <a:pt x="4956514" y="1481579"/>
                  <a:pt x="4957336" y="1477820"/>
                  <a:pt x="4958981" y="1474060"/>
                </a:cubicBezTo>
                <a:cubicBezTo>
                  <a:pt x="4960626" y="1470301"/>
                  <a:pt x="4962153" y="1467834"/>
                  <a:pt x="4963563" y="1466659"/>
                </a:cubicBezTo>
                <a:cubicBezTo>
                  <a:pt x="4963093" y="1465485"/>
                  <a:pt x="4963445" y="1463429"/>
                  <a:pt x="4964620" y="1460492"/>
                </a:cubicBezTo>
                <a:cubicBezTo>
                  <a:pt x="4965794" y="1457555"/>
                  <a:pt x="4967380" y="1454853"/>
                  <a:pt x="4969377" y="1452386"/>
                </a:cubicBezTo>
                <a:cubicBezTo>
                  <a:pt x="4971375" y="1449919"/>
                  <a:pt x="4973431" y="1448451"/>
                  <a:pt x="4975545" y="1447981"/>
                </a:cubicBezTo>
                <a:lnTo>
                  <a:pt x="4975193" y="1444104"/>
                </a:lnTo>
                <a:cubicBezTo>
                  <a:pt x="4975193" y="1434941"/>
                  <a:pt x="4980127" y="1429185"/>
                  <a:pt x="4989994" y="1426835"/>
                </a:cubicBezTo>
                <a:cubicBezTo>
                  <a:pt x="4989994" y="1422841"/>
                  <a:pt x="4992344" y="1418965"/>
                  <a:pt x="4997043" y="1415205"/>
                </a:cubicBezTo>
                <a:cubicBezTo>
                  <a:pt x="5001742" y="1411446"/>
                  <a:pt x="5005854" y="1409801"/>
                  <a:pt x="5009378" y="1410271"/>
                </a:cubicBezTo>
                <a:cubicBezTo>
                  <a:pt x="5009848" y="1407687"/>
                  <a:pt x="5012139" y="1405631"/>
                  <a:pt x="5016250" y="1404104"/>
                </a:cubicBezTo>
                <a:cubicBezTo>
                  <a:pt x="5020361" y="1402577"/>
                  <a:pt x="5023475" y="1402166"/>
                  <a:pt x="5025589" y="1402871"/>
                </a:cubicBezTo>
                <a:cubicBezTo>
                  <a:pt x="5027469" y="1399816"/>
                  <a:pt x="5031228" y="1397701"/>
                  <a:pt x="5036867" y="1396527"/>
                </a:cubicBezTo>
                <a:cubicBezTo>
                  <a:pt x="5038981" y="1394177"/>
                  <a:pt x="5042036" y="1393003"/>
                  <a:pt x="5046030" y="1393003"/>
                </a:cubicBezTo>
                <a:close/>
                <a:moveTo>
                  <a:pt x="4293555" y="1393003"/>
                </a:moveTo>
                <a:cubicBezTo>
                  <a:pt x="4294730" y="1393003"/>
                  <a:pt x="4296257" y="1393238"/>
                  <a:pt x="4298137" y="1393707"/>
                </a:cubicBezTo>
                <a:lnTo>
                  <a:pt x="4301308" y="1393355"/>
                </a:lnTo>
                <a:cubicBezTo>
                  <a:pt x="4304128" y="1393355"/>
                  <a:pt x="4306536" y="1393884"/>
                  <a:pt x="4308533" y="1394941"/>
                </a:cubicBezTo>
                <a:cubicBezTo>
                  <a:pt x="4310530" y="1395998"/>
                  <a:pt x="4311411" y="1397232"/>
                  <a:pt x="4311176" y="1398641"/>
                </a:cubicBezTo>
                <a:cubicBezTo>
                  <a:pt x="4316345" y="1399111"/>
                  <a:pt x="4320692" y="1400286"/>
                  <a:pt x="4324216" y="1402166"/>
                </a:cubicBezTo>
                <a:cubicBezTo>
                  <a:pt x="4327740" y="1404045"/>
                  <a:pt x="4329855" y="1407452"/>
                  <a:pt x="4330560" y="1412386"/>
                </a:cubicBezTo>
                <a:cubicBezTo>
                  <a:pt x="4333614" y="1411681"/>
                  <a:pt x="4337491" y="1412445"/>
                  <a:pt x="4342190" y="1414677"/>
                </a:cubicBezTo>
                <a:cubicBezTo>
                  <a:pt x="4346889" y="1416909"/>
                  <a:pt x="4350942" y="1420316"/>
                  <a:pt x="4354348" y="1424897"/>
                </a:cubicBezTo>
                <a:cubicBezTo>
                  <a:pt x="4357755" y="1429478"/>
                  <a:pt x="4359459" y="1434824"/>
                  <a:pt x="4359459" y="1440932"/>
                </a:cubicBezTo>
                <a:cubicBezTo>
                  <a:pt x="4359459" y="1442342"/>
                  <a:pt x="4359224" y="1444457"/>
                  <a:pt x="4358754" y="1447276"/>
                </a:cubicBezTo>
                <a:cubicBezTo>
                  <a:pt x="4361338" y="1448451"/>
                  <a:pt x="4363746" y="1451270"/>
                  <a:pt x="4365978" y="1455734"/>
                </a:cubicBezTo>
                <a:cubicBezTo>
                  <a:pt x="4368210" y="1460198"/>
                  <a:pt x="4369327" y="1464780"/>
                  <a:pt x="4369327" y="1469479"/>
                </a:cubicBezTo>
                <a:cubicBezTo>
                  <a:pt x="4369327" y="1477467"/>
                  <a:pt x="4365802" y="1482871"/>
                  <a:pt x="4358754" y="1485690"/>
                </a:cubicBezTo>
                <a:cubicBezTo>
                  <a:pt x="4356874" y="1488980"/>
                  <a:pt x="4354348" y="1491564"/>
                  <a:pt x="4351176" y="1493444"/>
                </a:cubicBezTo>
                <a:cubicBezTo>
                  <a:pt x="4348005" y="1495323"/>
                  <a:pt x="4344539" y="1496263"/>
                  <a:pt x="4340780" y="1496263"/>
                </a:cubicBezTo>
                <a:cubicBezTo>
                  <a:pt x="4337726" y="1496263"/>
                  <a:pt x="4334554" y="1495558"/>
                  <a:pt x="4331265" y="1494149"/>
                </a:cubicBezTo>
                <a:cubicBezTo>
                  <a:pt x="4329385" y="1495323"/>
                  <a:pt x="4326800" y="1496381"/>
                  <a:pt x="4323511" y="1497320"/>
                </a:cubicBezTo>
                <a:cubicBezTo>
                  <a:pt x="4320222" y="1498260"/>
                  <a:pt x="4316933" y="1498730"/>
                  <a:pt x="4313643" y="1498730"/>
                </a:cubicBezTo>
                <a:cubicBezTo>
                  <a:pt x="4308004" y="1498730"/>
                  <a:pt x="4304128" y="1497555"/>
                  <a:pt x="4302013" y="1495206"/>
                </a:cubicBezTo>
                <a:cubicBezTo>
                  <a:pt x="4299664" y="1497085"/>
                  <a:pt x="4295905" y="1498025"/>
                  <a:pt x="4290736" y="1498025"/>
                </a:cubicBezTo>
                <a:cubicBezTo>
                  <a:pt x="4286976" y="1498025"/>
                  <a:pt x="4283570" y="1497320"/>
                  <a:pt x="4280515" y="1495911"/>
                </a:cubicBezTo>
                <a:cubicBezTo>
                  <a:pt x="4277226" y="1497555"/>
                  <a:pt x="4273467" y="1498378"/>
                  <a:pt x="4269238" y="1498378"/>
                </a:cubicBezTo>
                <a:cubicBezTo>
                  <a:pt x="4265244" y="1498378"/>
                  <a:pt x="4261954" y="1497790"/>
                  <a:pt x="4259370" y="1496616"/>
                </a:cubicBezTo>
                <a:cubicBezTo>
                  <a:pt x="4257020" y="1498730"/>
                  <a:pt x="4252204" y="1499787"/>
                  <a:pt x="4244920" y="1499787"/>
                </a:cubicBezTo>
                <a:cubicBezTo>
                  <a:pt x="4240926" y="1499787"/>
                  <a:pt x="4238224" y="1499435"/>
                  <a:pt x="4236815" y="1498730"/>
                </a:cubicBezTo>
                <a:cubicBezTo>
                  <a:pt x="4237519" y="1505544"/>
                  <a:pt x="4236580" y="1510595"/>
                  <a:pt x="4233995" y="1513884"/>
                </a:cubicBezTo>
                <a:cubicBezTo>
                  <a:pt x="4238459" y="1518348"/>
                  <a:pt x="4240221" y="1523165"/>
                  <a:pt x="4239282" y="1528334"/>
                </a:cubicBezTo>
                <a:cubicBezTo>
                  <a:pt x="4239516" y="1528569"/>
                  <a:pt x="4240809" y="1529509"/>
                  <a:pt x="4243158" y="1531153"/>
                </a:cubicBezTo>
                <a:cubicBezTo>
                  <a:pt x="4245508" y="1532798"/>
                  <a:pt x="4247152" y="1535500"/>
                  <a:pt x="4248092" y="1539259"/>
                </a:cubicBezTo>
                <a:cubicBezTo>
                  <a:pt x="4250677" y="1539259"/>
                  <a:pt x="4253085" y="1540316"/>
                  <a:pt x="4255317" y="1542431"/>
                </a:cubicBezTo>
                <a:cubicBezTo>
                  <a:pt x="4257549" y="1544545"/>
                  <a:pt x="4258900" y="1546660"/>
                  <a:pt x="4259370" y="1548774"/>
                </a:cubicBezTo>
                <a:cubicBezTo>
                  <a:pt x="4260310" y="1547835"/>
                  <a:pt x="4262189" y="1547365"/>
                  <a:pt x="4265008" y="1547365"/>
                </a:cubicBezTo>
                <a:cubicBezTo>
                  <a:pt x="4267123" y="1547365"/>
                  <a:pt x="4269003" y="1547717"/>
                  <a:pt x="4270647" y="1548422"/>
                </a:cubicBezTo>
                <a:cubicBezTo>
                  <a:pt x="4272292" y="1549127"/>
                  <a:pt x="4273232" y="1549949"/>
                  <a:pt x="4273467" y="1550889"/>
                </a:cubicBezTo>
                <a:cubicBezTo>
                  <a:pt x="4275111" y="1549949"/>
                  <a:pt x="4276991" y="1549479"/>
                  <a:pt x="4279106" y="1549479"/>
                </a:cubicBezTo>
                <a:cubicBezTo>
                  <a:pt x="4282160" y="1549479"/>
                  <a:pt x="4284979" y="1550536"/>
                  <a:pt x="4287564" y="1552651"/>
                </a:cubicBezTo>
                <a:cubicBezTo>
                  <a:pt x="4289913" y="1552181"/>
                  <a:pt x="4291675" y="1551946"/>
                  <a:pt x="4292850" y="1551946"/>
                </a:cubicBezTo>
                <a:cubicBezTo>
                  <a:pt x="4295200" y="1551946"/>
                  <a:pt x="4297197" y="1552299"/>
                  <a:pt x="4298841" y="1553003"/>
                </a:cubicBezTo>
                <a:cubicBezTo>
                  <a:pt x="4299546" y="1551124"/>
                  <a:pt x="4301426" y="1549303"/>
                  <a:pt x="4304480" y="1547541"/>
                </a:cubicBezTo>
                <a:cubicBezTo>
                  <a:pt x="4307535" y="1545779"/>
                  <a:pt x="4310706" y="1545015"/>
                  <a:pt x="4313996" y="1545250"/>
                </a:cubicBezTo>
                <a:cubicBezTo>
                  <a:pt x="4315875" y="1542901"/>
                  <a:pt x="4318460" y="1541021"/>
                  <a:pt x="4321749" y="1539611"/>
                </a:cubicBezTo>
                <a:cubicBezTo>
                  <a:pt x="4325038" y="1538202"/>
                  <a:pt x="4328328" y="1537497"/>
                  <a:pt x="4331617" y="1537497"/>
                </a:cubicBezTo>
                <a:cubicBezTo>
                  <a:pt x="4337961" y="1537497"/>
                  <a:pt x="4342542" y="1540081"/>
                  <a:pt x="4345361" y="1545250"/>
                </a:cubicBezTo>
                <a:cubicBezTo>
                  <a:pt x="4346301" y="1547130"/>
                  <a:pt x="4346771" y="1549362"/>
                  <a:pt x="4346771" y="1551946"/>
                </a:cubicBezTo>
                <a:cubicBezTo>
                  <a:pt x="4346771" y="1557585"/>
                  <a:pt x="4344187" y="1562049"/>
                  <a:pt x="4339018" y="1565338"/>
                </a:cubicBezTo>
                <a:cubicBezTo>
                  <a:pt x="4337843" y="1566043"/>
                  <a:pt x="4335846" y="1567277"/>
                  <a:pt x="4333027" y="1569039"/>
                </a:cubicBezTo>
                <a:cubicBezTo>
                  <a:pt x="4330207" y="1570801"/>
                  <a:pt x="4327623" y="1572152"/>
                  <a:pt x="4325273" y="1573092"/>
                </a:cubicBezTo>
                <a:cubicBezTo>
                  <a:pt x="4322924" y="1574032"/>
                  <a:pt x="4320809" y="1574501"/>
                  <a:pt x="4318930" y="1574501"/>
                </a:cubicBezTo>
                <a:cubicBezTo>
                  <a:pt x="4315405" y="1578731"/>
                  <a:pt x="4310589" y="1580845"/>
                  <a:pt x="4304480" y="1580845"/>
                </a:cubicBezTo>
                <a:cubicBezTo>
                  <a:pt x="4301661" y="1580845"/>
                  <a:pt x="4299546" y="1580610"/>
                  <a:pt x="4298137" y="1580140"/>
                </a:cubicBezTo>
                <a:cubicBezTo>
                  <a:pt x="4295317" y="1582490"/>
                  <a:pt x="4291205" y="1583664"/>
                  <a:pt x="4285802" y="1583664"/>
                </a:cubicBezTo>
                <a:cubicBezTo>
                  <a:pt x="4280868" y="1583664"/>
                  <a:pt x="4277461" y="1582725"/>
                  <a:pt x="4275581" y="1580845"/>
                </a:cubicBezTo>
                <a:cubicBezTo>
                  <a:pt x="4273937" y="1581550"/>
                  <a:pt x="4272292" y="1581902"/>
                  <a:pt x="4270647" y="1581902"/>
                </a:cubicBezTo>
                <a:cubicBezTo>
                  <a:pt x="4267358" y="1581902"/>
                  <a:pt x="4264304" y="1580728"/>
                  <a:pt x="4261484" y="1578378"/>
                </a:cubicBezTo>
                <a:cubicBezTo>
                  <a:pt x="4249502" y="1579083"/>
                  <a:pt x="4241396" y="1575324"/>
                  <a:pt x="4237167" y="1567100"/>
                </a:cubicBezTo>
                <a:cubicBezTo>
                  <a:pt x="4233878" y="1567100"/>
                  <a:pt x="4230177" y="1565045"/>
                  <a:pt x="4226065" y="1560933"/>
                </a:cubicBezTo>
                <a:cubicBezTo>
                  <a:pt x="4221954" y="1556821"/>
                  <a:pt x="4219663" y="1553239"/>
                  <a:pt x="4219193" y="1550184"/>
                </a:cubicBezTo>
                <a:cubicBezTo>
                  <a:pt x="4213789" y="1548069"/>
                  <a:pt x="4210383" y="1544193"/>
                  <a:pt x="4208973" y="1538554"/>
                </a:cubicBezTo>
                <a:cubicBezTo>
                  <a:pt x="4208738" y="1536675"/>
                  <a:pt x="4208738" y="1534912"/>
                  <a:pt x="4208973" y="1533268"/>
                </a:cubicBezTo>
                <a:cubicBezTo>
                  <a:pt x="4208033" y="1533033"/>
                  <a:pt x="4207270" y="1532034"/>
                  <a:pt x="4206682" y="1530272"/>
                </a:cubicBezTo>
                <a:cubicBezTo>
                  <a:pt x="4206095" y="1528510"/>
                  <a:pt x="4205801" y="1526689"/>
                  <a:pt x="4205801" y="1524810"/>
                </a:cubicBezTo>
                <a:cubicBezTo>
                  <a:pt x="4205801" y="1523400"/>
                  <a:pt x="4205919" y="1522460"/>
                  <a:pt x="4206154" y="1521990"/>
                </a:cubicBezTo>
                <a:cubicBezTo>
                  <a:pt x="4204274" y="1516351"/>
                  <a:pt x="4203334" y="1511182"/>
                  <a:pt x="4203334" y="1506483"/>
                </a:cubicBezTo>
                <a:cubicBezTo>
                  <a:pt x="4203334" y="1501784"/>
                  <a:pt x="4204274" y="1497555"/>
                  <a:pt x="4206154" y="1493796"/>
                </a:cubicBezTo>
                <a:cubicBezTo>
                  <a:pt x="4204744" y="1491212"/>
                  <a:pt x="4204039" y="1488392"/>
                  <a:pt x="4204039" y="1485338"/>
                </a:cubicBezTo>
                <a:cubicBezTo>
                  <a:pt x="4204039" y="1481579"/>
                  <a:pt x="4204861" y="1477820"/>
                  <a:pt x="4206506" y="1474060"/>
                </a:cubicBezTo>
                <a:cubicBezTo>
                  <a:pt x="4208151" y="1470301"/>
                  <a:pt x="4209678" y="1467834"/>
                  <a:pt x="4211088" y="1466659"/>
                </a:cubicBezTo>
                <a:cubicBezTo>
                  <a:pt x="4210618" y="1465485"/>
                  <a:pt x="4210970" y="1463429"/>
                  <a:pt x="4212145" y="1460492"/>
                </a:cubicBezTo>
                <a:cubicBezTo>
                  <a:pt x="4213319" y="1457555"/>
                  <a:pt x="4214905" y="1454853"/>
                  <a:pt x="4216903" y="1452386"/>
                </a:cubicBezTo>
                <a:cubicBezTo>
                  <a:pt x="4218900" y="1449919"/>
                  <a:pt x="4220955" y="1448451"/>
                  <a:pt x="4223070" y="1447981"/>
                </a:cubicBezTo>
                <a:lnTo>
                  <a:pt x="4222718" y="1444104"/>
                </a:lnTo>
                <a:cubicBezTo>
                  <a:pt x="4222718" y="1434941"/>
                  <a:pt x="4227651" y="1429185"/>
                  <a:pt x="4237519" y="1426835"/>
                </a:cubicBezTo>
                <a:cubicBezTo>
                  <a:pt x="4237519" y="1422841"/>
                  <a:pt x="4239869" y="1418965"/>
                  <a:pt x="4244568" y="1415205"/>
                </a:cubicBezTo>
                <a:cubicBezTo>
                  <a:pt x="4249267" y="1411446"/>
                  <a:pt x="4253379" y="1409801"/>
                  <a:pt x="4256903" y="1410271"/>
                </a:cubicBezTo>
                <a:cubicBezTo>
                  <a:pt x="4257373" y="1407687"/>
                  <a:pt x="4259663" y="1405631"/>
                  <a:pt x="4263775" y="1404104"/>
                </a:cubicBezTo>
                <a:cubicBezTo>
                  <a:pt x="4267887" y="1402577"/>
                  <a:pt x="4271000" y="1402166"/>
                  <a:pt x="4273114" y="1402871"/>
                </a:cubicBezTo>
                <a:cubicBezTo>
                  <a:pt x="4274994" y="1399816"/>
                  <a:pt x="4278753" y="1397701"/>
                  <a:pt x="4284392" y="1396527"/>
                </a:cubicBezTo>
                <a:cubicBezTo>
                  <a:pt x="4286507" y="1394177"/>
                  <a:pt x="4289561" y="1393003"/>
                  <a:pt x="4293555" y="1393003"/>
                </a:cubicBezTo>
                <a:close/>
                <a:moveTo>
                  <a:pt x="6192211" y="1392650"/>
                </a:moveTo>
                <a:cubicBezTo>
                  <a:pt x="6195030" y="1392650"/>
                  <a:pt x="6197850" y="1393355"/>
                  <a:pt x="6200670" y="1394765"/>
                </a:cubicBezTo>
                <a:cubicBezTo>
                  <a:pt x="6202549" y="1393355"/>
                  <a:pt x="6205133" y="1392650"/>
                  <a:pt x="6208423" y="1392650"/>
                </a:cubicBezTo>
                <a:cubicBezTo>
                  <a:pt x="6210773" y="1392650"/>
                  <a:pt x="6213004" y="1393003"/>
                  <a:pt x="6215119" y="1393707"/>
                </a:cubicBezTo>
                <a:cubicBezTo>
                  <a:pt x="6217234" y="1394412"/>
                  <a:pt x="6218643" y="1395235"/>
                  <a:pt x="6219348" y="1396174"/>
                </a:cubicBezTo>
                <a:cubicBezTo>
                  <a:pt x="6221228" y="1395705"/>
                  <a:pt x="6223225" y="1396116"/>
                  <a:pt x="6225339" y="1397408"/>
                </a:cubicBezTo>
                <a:cubicBezTo>
                  <a:pt x="6227454" y="1398700"/>
                  <a:pt x="6228746" y="1400286"/>
                  <a:pt x="6229216" y="1402166"/>
                </a:cubicBezTo>
                <a:cubicBezTo>
                  <a:pt x="6233210" y="1402166"/>
                  <a:pt x="6236676" y="1403399"/>
                  <a:pt x="6239613" y="1405866"/>
                </a:cubicBezTo>
                <a:cubicBezTo>
                  <a:pt x="6242550" y="1408333"/>
                  <a:pt x="6244782" y="1411152"/>
                  <a:pt x="6246309" y="1414324"/>
                </a:cubicBezTo>
                <a:cubicBezTo>
                  <a:pt x="6247836" y="1417496"/>
                  <a:pt x="6248482" y="1419904"/>
                  <a:pt x="6248247" y="1421549"/>
                </a:cubicBezTo>
                <a:cubicBezTo>
                  <a:pt x="6252241" y="1423429"/>
                  <a:pt x="6255061" y="1426483"/>
                  <a:pt x="6256705" y="1430712"/>
                </a:cubicBezTo>
                <a:cubicBezTo>
                  <a:pt x="6258350" y="1434471"/>
                  <a:pt x="6259172" y="1437761"/>
                  <a:pt x="6259172" y="1440580"/>
                </a:cubicBezTo>
                <a:cubicBezTo>
                  <a:pt x="6259172" y="1445279"/>
                  <a:pt x="6257410" y="1448921"/>
                  <a:pt x="6253886" y="1451505"/>
                </a:cubicBezTo>
                <a:cubicBezTo>
                  <a:pt x="6251536" y="1453150"/>
                  <a:pt x="6249069" y="1453972"/>
                  <a:pt x="6246485" y="1453972"/>
                </a:cubicBezTo>
                <a:cubicBezTo>
                  <a:pt x="6242255" y="1453972"/>
                  <a:pt x="6238203" y="1452210"/>
                  <a:pt x="6234326" y="1448686"/>
                </a:cubicBezTo>
                <a:cubicBezTo>
                  <a:pt x="6230449" y="1445162"/>
                  <a:pt x="6227924" y="1440815"/>
                  <a:pt x="6226749" y="1435646"/>
                </a:cubicBezTo>
                <a:cubicBezTo>
                  <a:pt x="6223694" y="1435176"/>
                  <a:pt x="6220758" y="1434060"/>
                  <a:pt x="6217938" y="1432298"/>
                </a:cubicBezTo>
                <a:cubicBezTo>
                  <a:pt x="6215119" y="1430536"/>
                  <a:pt x="6212887" y="1428597"/>
                  <a:pt x="6211242" y="1426483"/>
                </a:cubicBezTo>
                <a:cubicBezTo>
                  <a:pt x="6210538" y="1426718"/>
                  <a:pt x="6208776" y="1426835"/>
                  <a:pt x="6205956" y="1426835"/>
                </a:cubicBezTo>
                <a:cubicBezTo>
                  <a:pt x="6203371" y="1426835"/>
                  <a:pt x="6201609" y="1426718"/>
                  <a:pt x="6200670" y="1426483"/>
                </a:cubicBezTo>
                <a:cubicBezTo>
                  <a:pt x="6198555" y="1428597"/>
                  <a:pt x="6196205" y="1429655"/>
                  <a:pt x="6193621" y="1429655"/>
                </a:cubicBezTo>
                <a:cubicBezTo>
                  <a:pt x="6191037" y="1429655"/>
                  <a:pt x="6188570" y="1428832"/>
                  <a:pt x="6186220" y="1427188"/>
                </a:cubicBezTo>
                <a:cubicBezTo>
                  <a:pt x="6183165" y="1431887"/>
                  <a:pt x="6178702" y="1434236"/>
                  <a:pt x="6172828" y="1434236"/>
                </a:cubicBezTo>
                <a:cubicBezTo>
                  <a:pt x="6169774" y="1438465"/>
                  <a:pt x="6167072" y="1441696"/>
                  <a:pt x="6164722" y="1443928"/>
                </a:cubicBezTo>
                <a:cubicBezTo>
                  <a:pt x="6162373" y="1446160"/>
                  <a:pt x="6159201" y="1447041"/>
                  <a:pt x="6155207" y="1446571"/>
                </a:cubicBezTo>
                <a:cubicBezTo>
                  <a:pt x="6155442" y="1447276"/>
                  <a:pt x="6155559" y="1448333"/>
                  <a:pt x="6155559" y="1449743"/>
                </a:cubicBezTo>
                <a:cubicBezTo>
                  <a:pt x="6155559" y="1452562"/>
                  <a:pt x="6154854" y="1455029"/>
                  <a:pt x="6153445" y="1457144"/>
                </a:cubicBezTo>
                <a:cubicBezTo>
                  <a:pt x="6152035" y="1459258"/>
                  <a:pt x="6150449" y="1461197"/>
                  <a:pt x="6148687" y="1462959"/>
                </a:cubicBezTo>
                <a:cubicBezTo>
                  <a:pt x="6146925" y="1464721"/>
                  <a:pt x="6145574" y="1466072"/>
                  <a:pt x="6144634" y="1467012"/>
                </a:cubicBezTo>
                <a:cubicBezTo>
                  <a:pt x="6145808" y="1470536"/>
                  <a:pt x="6146396" y="1473825"/>
                  <a:pt x="6146396" y="1476880"/>
                </a:cubicBezTo>
                <a:cubicBezTo>
                  <a:pt x="6146396" y="1482284"/>
                  <a:pt x="6144752" y="1488745"/>
                  <a:pt x="6141462" y="1496263"/>
                </a:cubicBezTo>
                <a:cubicBezTo>
                  <a:pt x="6142637" y="1497908"/>
                  <a:pt x="6143635" y="1500198"/>
                  <a:pt x="6144458" y="1503135"/>
                </a:cubicBezTo>
                <a:cubicBezTo>
                  <a:pt x="6145280" y="1506072"/>
                  <a:pt x="6145691" y="1508950"/>
                  <a:pt x="6145691" y="1511770"/>
                </a:cubicBezTo>
                <a:cubicBezTo>
                  <a:pt x="6145691" y="1513414"/>
                  <a:pt x="6145574" y="1514589"/>
                  <a:pt x="6145339" y="1515294"/>
                </a:cubicBezTo>
                <a:cubicBezTo>
                  <a:pt x="6146983" y="1516469"/>
                  <a:pt x="6148452" y="1518466"/>
                  <a:pt x="6149744" y="1521285"/>
                </a:cubicBezTo>
                <a:cubicBezTo>
                  <a:pt x="6151037" y="1524105"/>
                  <a:pt x="6151683" y="1526807"/>
                  <a:pt x="6151683" y="1529391"/>
                </a:cubicBezTo>
                <a:cubicBezTo>
                  <a:pt x="6157556" y="1531271"/>
                  <a:pt x="6162431" y="1533973"/>
                  <a:pt x="6166308" y="1537497"/>
                </a:cubicBezTo>
                <a:cubicBezTo>
                  <a:pt x="6170185" y="1541021"/>
                  <a:pt x="6172123" y="1544310"/>
                  <a:pt x="6172123" y="1547365"/>
                </a:cubicBezTo>
                <a:cubicBezTo>
                  <a:pt x="6174707" y="1545250"/>
                  <a:pt x="6177527" y="1544193"/>
                  <a:pt x="6180581" y="1544193"/>
                </a:cubicBezTo>
                <a:cubicBezTo>
                  <a:pt x="6183401" y="1544193"/>
                  <a:pt x="6186161" y="1544898"/>
                  <a:pt x="6188863" y="1546307"/>
                </a:cubicBezTo>
                <a:cubicBezTo>
                  <a:pt x="6191565" y="1547717"/>
                  <a:pt x="6193621" y="1549597"/>
                  <a:pt x="6195030" y="1551946"/>
                </a:cubicBezTo>
                <a:cubicBezTo>
                  <a:pt x="6196205" y="1551711"/>
                  <a:pt x="6197615" y="1551594"/>
                  <a:pt x="6199260" y="1551594"/>
                </a:cubicBezTo>
                <a:cubicBezTo>
                  <a:pt x="6202784" y="1551594"/>
                  <a:pt x="6205839" y="1552769"/>
                  <a:pt x="6208423" y="1555118"/>
                </a:cubicBezTo>
                <a:cubicBezTo>
                  <a:pt x="6209363" y="1553239"/>
                  <a:pt x="6211712" y="1551241"/>
                  <a:pt x="6215472" y="1549127"/>
                </a:cubicBezTo>
                <a:cubicBezTo>
                  <a:pt x="6219231" y="1547012"/>
                  <a:pt x="6222285" y="1546073"/>
                  <a:pt x="6224634" y="1546307"/>
                </a:cubicBezTo>
                <a:cubicBezTo>
                  <a:pt x="6226044" y="1543958"/>
                  <a:pt x="6227983" y="1542196"/>
                  <a:pt x="6230449" y="1541021"/>
                </a:cubicBezTo>
                <a:cubicBezTo>
                  <a:pt x="6232917" y="1539846"/>
                  <a:pt x="6235559" y="1539259"/>
                  <a:pt x="6238379" y="1539259"/>
                </a:cubicBezTo>
                <a:cubicBezTo>
                  <a:pt x="6240259" y="1539259"/>
                  <a:pt x="6241551" y="1539376"/>
                  <a:pt x="6242255" y="1539611"/>
                </a:cubicBezTo>
                <a:cubicBezTo>
                  <a:pt x="6245310" y="1535852"/>
                  <a:pt x="6249422" y="1533973"/>
                  <a:pt x="6254591" y="1533973"/>
                </a:cubicBezTo>
                <a:cubicBezTo>
                  <a:pt x="6259054" y="1533973"/>
                  <a:pt x="6262932" y="1535500"/>
                  <a:pt x="6266220" y="1538554"/>
                </a:cubicBezTo>
                <a:cubicBezTo>
                  <a:pt x="6269510" y="1541608"/>
                  <a:pt x="6271154" y="1545368"/>
                  <a:pt x="6271154" y="1549832"/>
                </a:cubicBezTo>
                <a:cubicBezTo>
                  <a:pt x="6271154" y="1555001"/>
                  <a:pt x="6268981" y="1559288"/>
                  <a:pt x="6264635" y="1562695"/>
                </a:cubicBezTo>
                <a:cubicBezTo>
                  <a:pt x="6260288" y="1566102"/>
                  <a:pt x="6255413" y="1567805"/>
                  <a:pt x="6250009" y="1567805"/>
                </a:cubicBezTo>
                <a:cubicBezTo>
                  <a:pt x="6247895" y="1567805"/>
                  <a:pt x="6246367" y="1567688"/>
                  <a:pt x="6245427" y="1567453"/>
                </a:cubicBezTo>
                <a:cubicBezTo>
                  <a:pt x="6247307" y="1567923"/>
                  <a:pt x="6247131" y="1568980"/>
                  <a:pt x="6244899" y="1570625"/>
                </a:cubicBezTo>
                <a:cubicBezTo>
                  <a:pt x="6242667" y="1572269"/>
                  <a:pt x="6239554" y="1573855"/>
                  <a:pt x="6235559" y="1575383"/>
                </a:cubicBezTo>
                <a:cubicBezTo>
                  <a:pt x="6231565" y="1576910"/>
                  <a:pt x="6228394" y="1577556"/>
                  <a:pt x="6226044" y="1577321"/>
                </a:cubicBezTo>
                <a:cubicBezTo>
                  <a:pt x="6223930" y="1579905"/>
                  <a:pt x="6221110" y="1581844"/>
                  <a:pt x="6217586" y="1583136"/>
                </a:cubicBezTo>
                <a:cubicBezTo>
                  <a:pt x="6214062" y="1584428"/>
                  <a:pt x="6210420" y="1585074"/>
                  <a:pt x="6206661" y="1585074"/>
                </a:cubicBezTo>
                <a:cubicBezTo>
                  <a:pt x="6201962" y="1585074"/>
                  <a:pt x="6198673" y="1584252"/>
                  <a:pt x="6196793" y="1582607"/>
                </a:cubicBezTo>
                <a:cubicBezTo>
                  <a:pt x="6195148" y="1583312"/>
                  <a:pt x="6193386" y="1583664"/>
                  <a:pt x="6191506" y="1583664"/>
                </a:cubicBezTo>
                <a:cubicBezTo>
                  <a:pt x="6187043" y="1583664"/>
                  <a:pt x="6183284" y="1582137"/>
                  <a:pt x="6180229" y="1579083"/>
                </a:cubicBezTo>
                <a:cubicBezTo>
                  <a:pt x="6177409" y="1580258"/>
                  <a:pt x="6174943" y="1580845"/>
                  <a:pt x="6172828" y="1580845"/>
                </a:cubicBezTo>
                <a:cubicBezTo>
                  <a:pt x="6169069" y="1580845"/>
                  <a:pt x="6165368" y="1579846"/>
                  <a:pt x="6161727" y="1577850"/>
                </a:cubicBezTo>
                <a:cubicBezTo>
                  <a:pt x="6158085" y="1575852"/>
                  <a:pt x="6155559" y="1573444"/>
                  <a:pt x="6154149" y="1570625"/>
                </a:cubicBezTo>
                <a:cubicBezTo>
                  <a:pt x="6149686" y="1571095"/>
                  <a:pt x="6145280" y="1569744"/>
                  <a:pt x="6140934" y="1566572"/>
                </a:cubicBezTo>
                <a:cubicBezTo>
                  <a:pt x="6136587" y="1563400"/>
                  <a:pt x="6134062" y="1559700"/>
                  <a:pt x="6133356" y="1555471"/>
                </a:cubicBezTo>
                <a:cubicBezTo>
                  <a:pt x="6126308" y="1552416"/>
                  <a:pt x="6121491" y="1544193"/>
                  <a:pt x="6118907" y="1530801"/>
                </a:cubicBezTo>
                <a:cubicBezTo>
                  <a:pt x="6117497" y="1529626"/>
                  <a:pt x="6116440" y="1527864"/>
                  <a:pt x="6115735" y="1525514"/>
                </a:cubicBezTo>
                <a:cubicBezTo>
                  <a:pt x="6115030" y="1523165"/>
                  <a:pt x="6114678" y="1520815"/>
                  <a:pt x="6114678" y="1518466"/>
                </a:cubicBezTo>
                <a:cubicBezTo>
                  <a:pt x="6114678" y="1516821"/>
                  <a:pt x="6114795" y="1515646"/>
                  <a:pt x="6115030" y="1514942"/>
                </a:cubicBezTo>
                <a:cubicBezTo>
                  <a:pt x="6111036" y="1506953"/>
                  <a:pt x="6109039" y="1498730"/>
                  <a:pt x="6109039" y="1490272"/>
                </a:cubicBezTo>
                <a:cubicBezTo>
                  <a:pt x="6109039" y="1482519"/>
                  <a:pt x="6110684" y="1476175"/>
                  <a:pt x="6113973" y="1471241"/>
                </a:cubicBezTo>
                <a:cubicBezTo>
                  <a:pt x="6113503" y="1468891"/>
                  <a:pt x="6113268" y="1467129"/>
                  <a:pt x="6113268" y="1465955"/>
                </a:cubicBezTo>
                <a:cubicBezTo>
                  <a:pt x="6113268" y="1461960"/>
                  <a:pt x="6114208" y="1458142"/>
                  <a:pt x="6116088" y="1454501"/>
                </a:cubicBezTo>
                <a:cubicBezTo>
                  <a:pt x="6117967" y="1450859"/>
                  <a:pt x="6120316" y="1448216"/>
                  <a:pt x="6123136" y="1446571"/>
                </a:cubicBezTo>
                <a:cubicBezTo>
                  <a:pt x="6122666" y="1445396"/>
                  <a:pt x="6122431" y="1443752"/>
                  <a:pt x="6122431" y="1441637"/>
                </a:cubicBezTo>
                <a:cubicBezTo>
                  <a:pt x="6122431" y="1437878"/>
                  <a:pt x="6123664" y="1434412"/>
                  <a:pt x="6126132" y="1431241"/>
                </a:cubicBezTo>
                <a:cubicBezTo>
                  <a:pt x="6128598" y="1428069"/>
                  <a:pt x="6131007" y="1426131"/>
                  <a:pt x="6133356" y="1425426"/>
                </a:cubicBezTo>
                <a:cubicBezTo>
                  <a:pt x="6134296" y="1422136"/>
                  <a:pt x="6136587" y="1419023"/>
                  <a:pt x="6140229" y="1416086"/>
                </a:cubicBezTo>
                <a:cubicBezTo>
                  <a:pt x="6143870" y="1413150"/>
                  <a:pt x="6147689" y="1411799"/>
                  <a:pt x="6151683" y="1412033"/>
                </a:cubicBezTo>
                <a:cubicBezTo>
                  <a:pt x="6156382" y="1404985"/>
                  <a:pt x="6161080" y="1401813"/>
                  <a:pt x="6165779" y="1402518"/>
                </a:cubicBezTo>
                <a:cubicBezTo>
                  <a:pt x="6167894" y="1399699"/>
                  <a:pt x="6170772" y="1397701"/>
                  <a:pt x="6174414" y="1396527"/>
                </a:cubicBezTo>
                <a:cubicBezTo>
                  <a:pt x="6178055" y="1395352"/>
                  <a:pt x="6181403" y="1394882"/>
                  <a:pt x="6184458" y="1395117"/>
                </a:cubicBezTo>
                <a:cubicBezTo>
                  <a:pt x="6186808" y="1393472"/>
                  <a:pt x="6189392" y="1392650"/>
                  <a:pt x="6192211" y="1392650"/>
                </a:cubicBezTo>
                <a:close/>
                <a:moveTo>
                  <a:pt x="2429839" y="1392650"/>
                </a:moveTo>
                <a:cubicBezTo>
                  <a:pt x="2432658" y="1392650"/>
                  <a:pt x="2435477" y="1393355"/>
                  <a:pt x="2438297" y="1394765"/>
                </a:cubicBezTo>
                <a:cubicBezTo>
                  <a:pt x="2440176" y="1393355"/>
                  <a:pt x="2442761" y="1392650"/>
                  <a:pt x="2446050" y="1392650"/>
                </a:cubicBezTo>
                <a:cubicBezTo>
                  <a:pt x="2448399" y="1392650"/>
                  <a:pt x="2450631" y="1393003"/>
                  <a:pt x="2452746" y="1393707"/>
                </a:cubicBezTo>
                <a:cubicBezTo>
                  <a:pt x="2454860" y="1394412"/>
                  <a:pt x="2456270" y="1395235"/>
                  <a:pt x="2456975" y="1396174"/>
                </a:cubicBezTo>
                <a:cubicBezTo>
                  <a:pt x="2458854" y="1395705"/>
                  <a:pt x="2460852" y="1396116"/>
                  <a:pt x="2462967" y="1397408"/>
                </a:cubicBezTo>
                <a:cubicBezTo>
                  <a:pt x="2465081" y="1398700"/>
                  <a:pt x="2466373" y="1400286"/>
                  <a:pt x="2466843" y="1402166"/>
                </a:cubicBezTo>
                <a:cubicBezTo>
                  <a:pt x="2470837" y="1402166"/>
                  <a:pt x="2474303" y="1403399"/>
                  <a:pt x="2477240" y="1405866"/>
                </a:cubicBezTo>
                <a:cubicBezTo>
                  <a:pt x="2480176" y="1408333"/>
                  <a:pt x="2482408" y="1411152"/>
                  <a:pt x="2483936" y="1414324"/>
                </a:cubicBezTo>
                <a:cubicBezTo>
                  <a:pt x="2485463" y="1417496"/>
                  <a:pt x="2486109" y="1419904"/>
                  <a:pt x="2485874" y="1421549"/>
                </a:cubicBezTo>
                <a:cubicBezTo>
                  <a:pt x="2489868" y="1423429"/>
                  <a:pt x="2492687" y="1426483"/>
                  <a:pt x="2494333" y="1430712"/>
                </a:cubicBezTo>
                <a:cubicBezTo>
                  <a:pt x="2495976" y="1434471"/>
                  <a:pt x="2496799" y="1437761"/>
                  <a:pt x="2496799" y="1440580"/>
                </a:cubicBezTo>
                <a:cubicBezTo>
                  <a:pt x="2496799" y="1445279"/>
                  <a:pt x="2495037" y="1448921"/>
                  <a:pt x="2491513" y="1451505"/>
                </a:cubicBezTo>
                <a:cubicBezTo>
                  <a:pt x="2489163" y="1453150"/>
                  <a:pt x="2486696" y="1453972"/>
                  <a:pt x="2484112" y="1453972"/>
                </a:cubicBezTo>
                <a:cubicBezTo>
                  <a:pt x="2479883" y="1453972"/>
                  <a:pt x="2475829" y="1452210"/>
                  <a:pt x="2471953" y="1448686"/>
                </a:cubicBezTo>
                <a:cubicBezTo>
                  <a:pt x="2468076" y="1445161"/>
                  <a:pt x="2465550" y="1440815"/>
                  <a:pt x="2464376" y="1435646"/>
                </a:cubicBezTo>
                <a:cubicBezTo>
                  <a:pt x="2461322" y="1435176"/>
                  <a:pt x="2458385" y="1434060"/>
                  <a:pt x="2455565" y="1432298"/>
                </a:cubicBezTo>
                <a:cubicBezTo>
                  <a:pt x="2452746" y="1430536"/>
                  <a:pt x="2450514" y="1428597"/>
                  <a:pt x="2448870" y="1426483"/>
                </a:cubicBezTo>
                <a:cubicBezTo>
                  <a:pt x="2448164" y="1426718"/>
                  <a:pt x="2446402" y="1426835"/>
                  <a:pt x="2443583" y="1426835"/>
                </a:cubicBezTo>
                <a:cubicBezTo>
                  <a:pt x="2440998" y="1426835"/>
                  <a:pt x="2439236" y="1426718"/>
                  <a:pt x="2438297" y="1426483"/>
                </a:cubicBezTo>
                <a:cubicBezTo>
                  <a:pt x="2436182" y="1428597"/>
                  <a:pt x="2433832" y="1429655"/>
                  <a:pt x="2431248" y="1429655"/>
                </a:cubicBezTo>
                <a:cubicBezTo>
                  <a:pt x="2428664" y="1429655"/>
                  <a:pt x="2426197" y="1428832"/>
                  <a:pt x="2423847" y="1427188"/>
                </a:cubicBezTo>
                <a:cubicBezTo>
                  <a:pt x="2420792" y="1431887"/>
                  <a:pt x="2416329" y="1434236"/>
                  <a:pt x="2410455" y="1434236"/>
                </a:cubicBezTo>
                <a:cubicBezTo>
                  <a:pt x="2407401" y="1438465"/>
                  <a:pt x="2404699" y="1441696"/>
                  <a:pt x="2402349" y="1443928"/>
                </a:cubicBezTo>
                <a:cubicBezTo>
                  <a:pt x="2400000" y="1446160"/>
                  <a:pt x="2396828" y="1447041"/>
                  <a:pt x="2392834" y="1446571"/>
                </a:cubicBezTo>
                <a:cubicBezTo>
                  <a:pt x="2393068" y="1447276"/>
                  <a:pt x="2393186" y="1448333"/>
                  <a:pt x="2393186" y="1449743"/>
                </a:cubicBezTo>
                <a:cubicBezTo>
                  <a:pt x="2393186" y="1452562"/>
                  <a:pt x="2392482" y="1455029"/>
                  <a:pt x="2391072" y="1457144"/>
                </a:cubicBezTo>
                <a:cubicBezTo>
                  <a:pt x="2389661" y="1459258"/>
                  <a:pt x="2388076" y="1461197"/>
                  <a:pt x="2386314" y="1462959"/>
                </a:cubicBezTo>
                <a:cubicBezTo>
                  <a:pt x="2384552" y="1464721"/>
                  <a:pt x="2383201" y="1466072"/>
                  <a:pt x="2382261" y="1467012"/>
                </a:cubicBezTo>
                <a:cubicBezTo>
                  <a:pt x="2383436" y="1470536"/>
                  <a:pt x="2384023" y="1473825"/>
                  <a:pt x="2384023" y="1476880"/>
                </a:cubicBezTo>
                <a:cubicBezTo>
                  <a:pt x="2384023" y="1482284"/>
                  <a:pt x="2382378" y="1488745"/>
                  <a:pt x="2379089" y="1496263"/>
                </a:cubicBezTo>
                <a:cubicBezTo>
                  <a:pt x="2380264" y="1497908"/>
                  <a:pt x="2381262" y="1500198"/>
                  <a:pt x="2382085" y="1503135"/>
                </a:cubicBezTo>
                <a:cubicBezTo>
                  <a:pt x="2382907" y="1506072"/>
                  <a:pt x="2383318" y="1508950"/>
                  <a:pt x="2383318" y="1511770"/>
                </a:cubicBezTo>
                <a:cubicBezTo>
                  <a:pt x="2383318" y="1513414"/>
                  <a:pt x="2383201" y="1514589"/>
                  <a:pt x="2382965" y="1515294"/>
                </a:cubicBezTo>
                <a:cubicBezTo>
                  <a:pt x="2384610" y="1516469"/>
                  <a:pt x="2386079" y="1518466"/>
                  <a:pt x="2387371" y="1521285"/>
                </a:cubicBezTo>
                <a:cubicBezTo>
                  <a:pt x="2388663" y="1524105"/>
                  <a:pt x="2389309" y="1526807"/>
                  <a:pt x="2389309" y="1529391"/>
                </a:cubicBezTo>
                <a:cubicBezTo>
                  <a:pt x="2395183" y="1531271"/>
                  <a:pt x="2400058" y="1533973"/>
                  <a:pt x="2403935" y="1537497"/>
                </a:cubicBezTo>
                <a:cubicBezTo>
                  <a:pt x="2407812" y="1541021"/>
                  <a:pt x="2409750" y="1544310"/>
                  <a:pt x="2409750" y="1547365"/>
                </a:cubicBezTo>
                <a:cubicBezTo>
                  <a:pt x="2412334" y="1545250"/>
                  <a:pt x="2415154" y="1544193"/>
                  <a:pt x="2418209" y="1544193"/>
                </a:cubicBezTo>
                <a:cubicBezTo>
                  <a:pt x="2421027" y="1544193"/>
                  <a:pt x="2423789" y="1544898"/>
                  <a:pt x="2426490" y="1546307"/>
                </a:cubicBezTo>
                <a:cubicBezTo>
                  <a:pt x="2429192" y="1547717"/>
                  <a:pt x="2431248" y="1549597"/>
                  <a:pt x="2432658" y="1551946"/>
                </a:cubicBezTo>
                <a:cubicBezTo>
                  <a:pt x="2433832" y="1551711"/>
                  <a:pt x="2435242" y="1551594"/>
                  <a:pt x="2436886" y="1551594"/>
                </a:cubicBezTo>
                <a:cubicBezTo>
                  <a:pt x="2440411" y="1551594"/>
                  <a:pt x="2443465" y="1552769"/>
                  <a:pt x="2446050" y="1555118"/>
                </a:cubicBezTo>
                <a:cubicBezTo>
                  <a:pt x="2446990" y="1553239"/>
                  <a:pt x="2449339" y="1551241"/>
                  <a:pt x="2453098" y="1549127"/>
                </a:cubicBezTo>
                <a:cubicBezTo>
                  <a:pt x="2456858" y="1547012"/>
                  <a:pt x="2459912" y="1546073"/>
                  <a:pt x="2462262" y="1546307"/>
                </a:cubicBezTo>
                <a:cubicBezTo>
                  <a:pt x="2463671" y="1543958"/>
                  <a:pt x="2465610" y="1542196"/>
                  <a:pt x="2468076" y="1541021"/>
                </a:cubicBezTo>
                <a:cubicBezTo>
                  <a:pt x="2470543" y="1539846"/>
                  <a:pt x="2473187" y="1539259"/>
                  <a:pt x="2476006" y="1539259"/>
                </a:cubicBezTo>
                <a:cubicBezTo>
                  <a:pt x="2477885" y="1539259"/>
                  <a:pt x="2479178" y="1539376"/>
                  <a:pt x="2479883" y="1539611"/>
                </a:cubicBezTo>
                <a:cubicBezTo>
                  <a:pt x="2482937" y="1535852"/>
                  <a:pt x="2487049" y="1533973"/>
                  <a:pt x="2492217" y="1533973"/>
                </a:cubicBezTo>
                <a:cubicBezTo>
                  <a:pt x="2496681" y="1533973"/>
                  <a:pt x="2500558" y="1535500"/>
                  <a:pt x="2503848" y="1538554"/>
                </a:cubicBezTo>
                <a:cubicBezTo>
                  <a:pt x="2507136" y="1541608"/>
                  <a:pt x="2508782" y="1545368"/>
                  <a:pt x="2508782" y="1549832"/>
                </a:cubicBezTo>
                <a:cubicBezTo>
                  <a:pt x="2508782" y="1555001"/>
                  <a:pt x="2506609" y="1559288"/>
                  <a:pt x="2502261" y="1562695"/>
                </a:cubicBezTo>
                <a:cubicBezTo>
                  <a:pt x="2497915" y="1566102"/>
                  <a:pt x="2493040" y="1567805"/>
                  <a:pt x="2487636" y="1567805"/>
                </a:cubicBezTo>
                <a:cubicBezTo>
                  <a:pt x="2485521" y="1567805"/>
                  <a:pt x="2483994" y="1567688"/>
                  <a:pt x="2483055" y="1567453"/>
                </a:cubicBezTo>
                <a:cubicBezTo>
                  <a:pt x="2484934" y="1567923"/>
                  <a:pt x="2484758" y="1568980"/>
                  <a:pt x="2482526" y="1570625"/>
                </a:cubicBezTo>
                <a:cubicBezTo>
                  <a:pt x="2480294" y="1572269"/>
                  <a:pt x="2477181" y="1573855"/>
                  <a:pt x="2473187" y="1575383"/>
                </a:cubicBezTo>
                <a:cubicBezTo>
                  <a:pt x="2469192" y="1576910"/>
                  <a:pt x="2466021" y="1577556"/>
                  <a:pt x="2463671" y="1577321"/>
                </a:cubicBezTo>
                <a:cubicBezTo>
                  <a:pt x="2461556" y="1579905"/>
                  <a:pt x="2458737" y="1581844"/>
                  <a:pt x="2455213" y="1583136"/>
                </a:cubicBezTo>
                <a:cubicBezTo>
                  <a:pt x="2451689" y="1584428"/>
                  <a:pt x="2448047" y="1585074"/>
                  <a:pt x="2444288" y="1585074"/>
                </a:cubicBezTo>
                <a:cubicBezTo>
                  <a:pt x="2439589" y="1585074"/>
                  <a:pt x="2436299" y="1584252"/>
                  <a:pt x="2434420" y="1582607"/>
                </a:cubicBezTo>
                <a:cubicBezTo>
                  <a:pt x="2432775" y="1583312"/>
                  <a:pt x="2431013" y="1583664"/>
                  <a:pt x="2429133" y="1583664"/>
                </a:cubicBezTo>
                <a:cubicBezTo>
                  <a:pt x="2424669" y="1583664"/>
                  <a:pt x="2420910" y="1582137"/>
                  <a:pt x="2417856" y="1579083"/>
                </a:cubicBezTo>
                <a:cubicBezTo>
                  <a:pt x="2415036" y="1580258"/>
                  <a:pt x="2412570" y="1580845"/>
                  <a:pt x="2410455" y="1580845"/>
                </a:cubicBezTo>
                <a:cubicBezTo>
                  <a:pt x="2406696" y="1580845"/>
                  <a:pt x="2402995" y="1579846"/>
                  <a:pt x="2399354" y="1577850"/>
                </a:cubicBezTo>
                <a:cubicBezTo>
                  <a:pt x="2395712" y="1575852"/>
                  <a:pt x="2393186" y="1573444"/>
                  <a:pt x="2391777" y="1570625"/>
                </a:cubicBezTo>
                <a:cubicBezTo>
                  <a:pt x="2387312" y="1571095"/>
                  <a:pt x="2382907" y="1569744"/>
                  <a:pt x="2378561" y="1566572"/>
                </a:cubicBezTo>
                <a:cubicBezTo>
                  <a:pt x="2374213" y="1563400"/>
                  <a:pt x="2371688" y="1559700"/>
                  <a:pt x="2370983" y="1555471"/>
                </a:cubicBezTo>
                <a:cubicBezTo>
                  <a:pt x="2363935" y="1552416"/>
                  <a:pt x="2359119" y="1544193"/>
                  <a:pt x="2356534" y="1530801"/>
                </a:cubicBezTo>
                <a:cubicBezTo>
                  <a:pt x="2355124" y="1529626"/>
                  <a:pt x="2354067" y="1527864"/>
                  <a:pt x="2353362" y="1525514"/>
                </a:cubicBezTo>
                <a:cubicBezTo>
                  <a:pt x="2352657" y="1523165"/>
                  <a:pt x="2352304" y="1520815"/>
                  <a:pt x="2352304" y="1518466"/>
                </a:cubicBezTo>
                <a:cubicBezTo>
                  <a:pt x="2352304" y="1516821"/>
                  <a:pt x="2352422" y="1515646"/>
                  <a:pt x="2352657" y="1514942"/>
                </a:cubicBezTo>
                <a:cubicBezTo>
                  <a:pt x="2348663" y="1506953"/>
                  <a:pt x="2346666" y="1498730"/>
                  <a:pt x="2346666" y="1490272"/>
                </a:cubicBezTo>
                <a:cubicBezTo>
                  <a:pt x="2346666" y="1482519"/>
                  <a:pt x="2348311" y="1476175"/>
                  <a:pt x="2351600" y="1471241"/>
                </a:cubicBezTo>
                <a:cubicBezTo>
                  <a:pt x="2351130" y="1468891"/>
                  <a:pt x="2350895" y="1467129"/>
                  <a:pt x="2350895" y="1465955"/>
                </a:cubicBezTo>
                <a:cubicBezTo>
                  <a:pt x="2350895" y="1461960"/>
                  <a:pt x="2351835" y="1458142"/>
                  <a:pt x="2353715" y="1454501"/>
                </a:cubicBezTo>
                <a:cubicBezTo>
                  <a:pt x="2355594" y="1450859"/>
                  <a:pt x="2357944" y="1448216"/>
                  <a:pt x="2360763" y="1446571"/>
                </a:cubicBezTo>
                <a:cubicBezTo>
                  <a:pt x="2360293" y="1445396"/>
                  <a:pt x="2360058" y="1443752"/>
                  <a:pt x="2360058" y="1441637"/>
                </a:cubicBezTo>
                <a:cubicBezTo>
                  <a:pt x="2360058" y="1437878"/>
                  <a:pt x="2361292" y="1434412"/>
                  <a:pt x="2363758" y="1431241"/>
                </a:cubicBezTo>
                <a:cubicBezTo>
                  <a:pt x="2366226" y="1428069"/>
                  <a:pt x="2368634" y="1426131"/>
                  <a:pt x="2370983" y="1425426"/>
                </a:cubicBezTo>
                <a:cubicBezTo>
                  <a:pt x="2371923" y="1422136"/>
                  <a:pt x="2374213" y="1419023"/>
                  <a:pt x="2377856" y="1416086"/>
                </a:cubicBezTo>
                <a:cubicBezTo>
                  <a:pt x="2381498" y="1413150"/>
                  <a:pt x="2385315" y="1411799"/>
                  <a:pt x="2389309" y="1412033"/>
                </a:cubicBezTo>
                <a:cubicBezTo>
                  <a:pt x="2394008" y="1404985"/>
                  <a:pt x="2398708" y="1401813"/>
                  <a:pt x="2403406" y="1402518"/>
                </a:cubicBezTo>
                <a:cubicBezTo>
                  <a:pt x="2405521" y="1399699"/>
                  <a:pt x="2408399" y="1397701"/>
                  <a:pt x="2412041" y="1396527"/>
                </a:cubicBezTo>
                <a:cubicBezTo>
                  <a:pt x="2415683" y="1395352"/>
                  <a:pt x="2419031" y="1394882"/>
                  <a:pt x="2422086" y="1395117"/>
                </a:cubicBezTo>
                <a:cubicBezTo>
                  <a:pt x="2424435" y="1393472"/>
                  <a:pt x="2427019" y="1392650"/>
                  <a:pt x="2429839" y="1392650"/>
                </a:cubicBezTo>
                <a:close/>
                <a:moveTo>
                  <a:pt x="7222378" y="1392298"/>
                </a:moveTo>
                <a:cubicBezTo>
                  <a:pt x="7226842" y="1392298"/>
                  <a:pt x="7230602" y="1394119"/>
                  <a:pt x="7233656" y="1397760"/>
                </a:cubicBezTo>
                <a:cubicBezTo>
                  <a:pt x="7236710" y="1401402"/>
                  <a:pt x="7238237" y="1405690"/>
                  <a:pt x="7238237" y="1410624"/>
                </a:cubicBezTo>
                <a:cubicBezTo>
                  <a:pt x="7238237" y="1413208"/>
                  <a:pt x="7237650" y="1415910"/>
                  <a:pt x="7236475" y="1418730"/>
                </a:cubicBezTo>
                <a:cubicBezTo>
                  <a:pt x="7239530" y="1421784"/>
                  <a:pt x="7241057" y="1425661"/>
                  <a:pt x="7241057" y="1430360"/>
                </a:cubicBezTo>
                <a:cubicBezTo>
                  <a:pt x="7241057" y="1433649"/>
                  <a:pt x="7240822" y="1436351"/>
                  <a:pt x="7240352" y="1438465"/>
                </a:cubicBezTo>
                <a:cubicBezTo>
                  <a:pt x="7242232" y="1431652"/>
                  <a:pt x="7244933" y="1427658"/>
                  <a:pt x="7248457" y="1426483"/>
                </a:cubicBezTo>
                <a:cubicBezTo>
                  <a:pt x="7248457" y="1422019"/>
                  <a:pt x="7249867" y="1417907"/>
                  <a:pt x="7252687" y="1414148"/>
                </a:cubicBezTo>
                <a:cubicBezTo>
                  <a:pt x="7255506" y="1410389"/>
                  <a:pt x="7258854" y="1407569"/>
                  <a:pt x="7262731" y="1405690"/>
                </a:cubicBezTo>
                <a:cubicBezTo>
                  <a:pt x="7266608" y="1403810"/>
                  <a:pt x="7269838" y="1403223"/>
                  <a:pt x="7272423" y="1403928"/>
                </a:cubicBezTo>
                <a:cubicBezTo>
                  <a:pt x="7278296" y="1397584"/>
                  <a:pt x="7284640" y="1394412"/>
                  <a:pt x="7291454" y="1394412"/>
                </a:cubicBezTo>
                <a:cubicBezTo>
                  <a:pt x="7294508" y="1394412"/>
                  <a:pt x="7297210" y="1395000"/>
                  <a:pt x="7299560" y="1396174"/>
                </a:cubicBezTo>
                <a:cubicBezTo>
                  <a:pt x="7301674" y="1394530"/>
                  <a:pt x="7304846" y="1393707"/>
                  <a:pt x="7309075" y="1393707"/>
                </a:cubicBezTo>
                <a:cubicBezTo>
                  <a:pt x="7312599" y="1393707"/>
                  <a:pt x="7315888" y="1394354"/>
                  <a:pt x="7318943" y="1395646"/>
                </a:cubicBezTo>
                <a:cubicBezTo>
                  <a:pt x="7321997" y="1396938"/>
                  <a:pt x="7323994" y="1398876"/>
                  <a:pt x="7324934" y="1401461"/>
                </a:cubicBezTo>
                <a:cubicBezTo>
                  <a:pt x="7333392" y="1401931"/>
                  <a:pt x="7339383" y="1405455"/>
                  <a:pt x="7342907" y="1412033"/>
                </a:cubicBezTo>
                <a:cubicBezTo>
                  <a:pt x="7345962" y="1412268"/>
                  <a:pt x="7348958" y="1414031"/>
                  <a:pt x="7351894" y="1417320"/>
                </a:cubicBezTo>
                <a:cubicBezTo>
                  <a:pt x="7354831" y="1420609"/>
                  <a:pt x="7356300" y="1424368"/>
                  <a:pt x="7356300" y="1428597"/>
                </a:cubicBezTo>
                <a:cubicBezTo>
                  <a:pt x="7356300" y="1430477"/>
                  <a:pt x="7355713" y="1432827"/>
                  <a:pt x="7354538" y="1435646"/>
                </a:cubicBezTo>
                <a:cubicBezTo>
                  <a:pt x="7359941" y="1437761"/>
                  <a:pt x="7362644" y="1441872"/>
                  <a:pt x="7362644" y="1447981"/>
                </a:cubicBezTo>
                <a:cubicBezTo>
                  <a:pt x="7362644" y="1450095"/>
                  <a:pt x="7362526" y="1451623"/>
                  <a:pt x="7362291" y="1452562"/>
                </a:cubicBezTo>
                <a:cubicBezTo>
                  <a:pt x="7365345" y="1454207"/>
                  <a:pt x="7367519" y="1455910"/>
                  <a:pt x="7368811" y="1457673"/>
                </a:cubicBezTo>
                <a:cubicBezTo>
                  <a:pt x="7370103" y="1459435"/>
                  <a:pt x="7370749" y="1461608"/>
                  <a:pt x="7370749" y="1464192"/>
                </a:cubicBezTo>
                <a:cubicBezTo>
                  <a:pt x="7370749" y="1467012"/>
                  <a:pt x="7370044" y="1470771"/>
                  <a:pt x="7368634" y="1475470"/>
                </a:cubicBezTo>
                <a:cubicBezTo>
                  <a:pt x="7371454" y="1477585"/>
                  <a:pt x="7372864" y="1481109"/>
                  <a:pt x="7372864" y="1486043"/>
                </a:cubicBezTo>
                <a:cubicBezTo>
                  <a:pt x="7372864" y="1491212"/>
                  <a:pt x="7371571" y="1495088"/>
                  <a:pt x="7368987" y="1497673"/>
                </a:cubicBezTo>
                <a:cubicBezTo>
                  <a:pt x="7371102" y="1501197"/>
                  <a:pt x="7372159" y="1505544"/>
                  <a:pt x="7372159" y="1510712"/>
                </a:cubicBezTo>
                <a:cubicBezTo>
                  <a:pt x="7372159" y="1515881"/>
                  <a:pt x="7370984" y="1519993"/>
                  <a:pt x="7368634" y="1523047"/>
                </a:cubicBezTo>
                <a:cubicBezTo>
                  <a:pt x="7370044" y="1530096"/>
                  <a:pt x="7370749" y="1535030"/>
                  <a:pt x="7370749" y="1537849"/>
                </a:cubicBezTo>
                <a:cubicBezTo>
                  <a:pt x="7370749" y="1542783"/>
                  <a:pt x="7369692" y="1546190"/>
                  <a:pt x="7367578" y="1548069"/>
                </a:cubicBezTo>
                <a:cubicBezTo>
                  <a:pt x="7369457" y="1552299"/>
                  <a:pt x="7370397" y="1556410"/>
                  <a:pt x="7370397" y="1560405"/>
                </a:cubicBezTo>
                <a:cubicBezTo>
                  <a:pt x="7370397" y="1565808"/>
                  <a:pt x="7369105" y="1569802"/>
                  <a:pt x="7366520" y="1572387"/>
                </a:cubicBezTo>
                <a:cubicBezTo>
                  <a:pt x="7366755" y="1576146"/>
                  <a:pt x="7365169" y="1579200"/>
                  <a:pt x="7361762" y="1581550"/>
                </a:cubicBezTo>
                <a:cubicBezTo>
                  <a:pt x="7358355" y="1583899"/>
                  <a:pt x="7354538" y="1585074"/>
                  <a:pt x="7350308" y="1585074"/>
                </a:cubicBezTo>
                <a:cubicBezTo>
                  <a:pt x="7347019" y="1585074"/>
                  <a:pt x="7344200" y="1584252"/>
                  <a:pt x="7341850" y="1582607"/>
                </a:cubicBezTo>
                <a:cubicBezTo>
                  <a:pt x="7339501" y="1580963"/>
                  <a:pt x="7338326" y="1578613"/>
                  <a:pt x="7338326" y="1575559"/>
                </a:cubicBezTo>
                <a:cubicBezTo>
                  <a:pt x="7336446" y="1571095"/>
                  <a:pt x="7335507" y="1566043"/>
                  <a:pt x="7335507" y="1560405"/>
                </a:cubicBezTo>
                <a:cubicBezTo>
                  <a:pt x="7335507" y="1551711"/>
                  <a:pt x="7337621" y="1545368"/>
                  <a:pt x="7341850" y="1541374"/>
                </a:cubicBezTo>
                <a:cubicBezTo>
                  <a:pt x="7340205" y="1539259"/>
                  <a:pt x="7338737" y="1535793"/>
                  <a:pt x="7337445" y="1530977"/>
                </a:cubicBezTo>
                <a:cubicBezTo>
                  <a:pt x="7336153" y="1526161"/>
                  <a:pt x="7335507" y="1521638"/>
                  <a:pt x="7335507" y="1517409"/>
                </a:cubicBezTo>
                <a:cubicBezTo>
                  <a:pt x="7335507" y="1511535"/>
                  <a:pt x="7336681" y="1507893"/>
                  <a:pt x="7339031" y="1506483"/>
                </a:cubicBezTo>
                <a:cubicBezTo>
                  <a:pt x="7337151" y="1502959"/>
                  <a:pt x="7336211" y="1499317"/>
                  <a:pt x="7336211" y="1495558"/>
                </a:cubicBezTo>
                <a:cubicBezTo>
                  <a:pt x="7336211" y="1491329"/>
                  <a:pt x="7337504" y="1486160"/>
                  <a:pt x="7340088" y="1480052"/>
                </a:cubicBezTo>
                <a:cubicBezTo>
                  <a:pt x="7337973" y="1478407"/>
                  <a:pt x="7336211" y="1475940"/>
                  <a:pt x="7334802" y="1472651"/>
                </a:cubicBezTo>
                <a:cubicBezTo>
                  <a:pt x="7333392" y="1469361"/>
                  <a:pt x="7332687" y="1466189"/>
                  <a:pt x="7332687" y="1463135"/>
                </a:cubicBezTo>
                <a:cubicBezTo>
                  <a:pt x="7332687" y="1462195"/>
                  <a:pt x="7332922" y="1460786"/>
                  <a:pt x="7333392" y="1458906"/>
                </a:cubicBezTo>
                <a:cubicBezTo>
                  <a:pt x="7330808" y="1456791"/>
                  <a:pt x="7328517" y="1453385"/>
                  <a:pt x="7326520" y="1448686"/>
                </a:cubicBezTo>
                <a:cubicBezTo>
                  <a:pt x="7324523" y="1443987"/>
                  <a:pt x="7323642" y="1439758"/>
                  <a:pt x="7323877" y="1435998"/>
                </a:cubicBezTo>
                <a:cubicBezTo>
                  <a:pt x="7321762" y="1435763"/>
                  <a:pt x="7319647" y="1435059"/>
                  <a:pt x="7317533" y="1433884"/>
                </a:cubicBezTo>
                <a:cubicBezTo>
                  <a:pt x="7315418" y="1432709"/>
                  <a:pt x="7313774" y="1431064"/>
                  <a:pt x="7312599" y="1428950"/>
                </a:cubicBezTo>
                <a:lnTo>
                  <a:pt x="7308722" y="1428950"/>
                </a:lnTo>
                <a:cubicBezTo>
                  <a:pt x="7304728" y="1428950"/>
                  <a:pt x="7301909" y="1428128"/>
                  <a:pt x="7300264" y="1426483"/>
                </a:cubicBezTo>
                <a:cubicBezTo>
                  <a:pt x="7298385" y="1428832"/>
                  <a:pt x="7295271" y="1430888"/>
                  <a:pt x="7290925" y="1432650"/>
                </a:cubicBezTo>
                <a:cubicBezTo>
                  <a:pt x="7286578" y="1434412"/>
                  <a:pt x="7282761" y="1434941"/>
                  <a:pt x="7279471" y="1434236"/>
                </a:cubicBezTo>
                <a:lnTo>
                  <a:pt x="7279118" y="1434236"/>
                </a:lnTo>
                <a:cubicBezTo>
                  <a:pt x="7279589" y="1436821"/>
                  <a:pt x="7278825" y="1439111"/>
                  <a:pt x="7276828" y="1441109"/>
                </a:cubicBezTo>
                <a:cubicBezTo>
                  <a:pt x="7274831" y="1443106"/>
                  <a:pt x="7272423" y="1444222"/>
                  <a:pt x="7269603" y="1444457"/>
                </a:cubicBezTo>
                <a:cubicBezTo>
                  <a:pt x="7267959" y="1449156"/>
                  <a:pt x="7263612" y="1451975"/>
                  <a:pt x="7256563" y="1452915"/>
                </a:cubicBezTo>
                <a:cubicBezTo>
                  <a:pt x="7256798" y="1456909"/>
                  <a:pt x="7255976" y="1460257"/>
                  <a:pt x="7254097" y="1462959"/>
                </a:cubicBezTo>
                <a:cubicBezTo>
                  <a:pt x="7252217" y="1465661"/>
                  <a:pt x="7250102" y="1467247"/>
                  <a:pt x="7247753" y="1467717"/>
                </a:cubicBezTo>
                <a:cubicBezTo>
                  <a:pt x="7247753" y="1473825"/>
                  <a:pt x="7246460" y="1480169"/>
                  <a:pt x="7243876" y="1486748"/>
                </a:cubicBezTo>
                <a:cubicBezTo>
                  <a:pt x="7244346" y="1488627"/>
                  <a:pt x="7244581" y="1490272"/>
                  <a:pt x="7244581" y="1491682"/>
                </a:cubicBezTo>
                <a:cubicBezTo>
                  <a:pt x="7244581" y="1496381"/>
                  <a:pt x="7243641" y="1500610"/>
                  <a:pt x="7241761" y="1504369"/>
                </a:cubicBezTo>
                <a:cubicBezTo>
                  <a:pt x="7242936" y="1506718"/>
                  <a:pt x="7243523" y="1509420"/>
                  <a:pt x="7243523" y="1512475"/>
                </a:cubicBezTo>
                <a:cubicBezTo>
                  <a:pt x="7243523" y="1516469"/>
                  <a:pt x="7242819" y="1520580"/>
                  <a:pt x="7241409" y="1524810"/>
                </a:cubicBezTo>
                <a:cubicBezTo>
                  <a:pt x="7243523" y="1527629"/>
                  <a:pt x="7244581" y="1530801"/>
                  <a:pt x="7244581" y="1534325"/>
                </a:cubicBezTo>
                <a:cubicBezTo>
                  <a:pt x="7244581" y="1536440"/>
                  <a:pt x="7243994" y="1538907"/>
                  <a:pt x="7242819" y="1541726"/>
                </a:cubicBezTo>
                <a:cubicBezTo>
                  <a:pt x="7243523" y="1543136"/>
                  <a:pt x="7243876" y="1545368"/>
                  <a:pt x="7243876" y="1548422"/>
                </a:cubicBezTo>
                <a:cubicBezTo>
                  <a:pt x="7243876" y="1553591"/>
                  <a:pt x="7242819" y="1557350"/>
                  <a:pt x="7240704" y="1559700"/>
                </a:cubicBezTo>
                <a:cubicBezTo>
                  <a:pt x="7241644" y="1562989"/>
                  <a:pt x="7242114" y="1565573"/>
                  <a:pt x="7242114" y="1567453"/>
                </a:cubicBezTo>
                <a:cubicBezTo>
                  <a:pt x="7242114" y="1569333"/>
                  <a:pt x="7241761" y="1570977"/>
                  <a:pt x="7241057" y="1572387"/>
                </a:cubicBezTo>
                <a:cubicBezTo>
                  <a:pt x="7241057" y="1576381"/>
                  <a:pt x="7239530" y="1579494"/>
                  <a:pt x="7236475" y="1581726"/>
                </a:cubicBezTo>
                <a:cubicBezTo>
                  <a:pt x="7233421" y="1583958"/>
                  <a:pt x="7229779" y="1585074"/>
                  <a:pt x="7225550" y="1585074"/>
                </a:cubicBezTo>
                <a:cubicBezTo>
                  <a:pt x="7221556" y="1585074"/>
                  <a:pt x="7218090" y="1583958"/>
                  <a:pt x="7215154" y="1581726"/>
                </a:cubicBezTo>
                <a:cubicBezTo>
                  <a:pt x="7212217" y="1579494"/>
                  <a:pt x="7210866" y="1576381"/>
                  <a:pt x="7211100" y="1572387"/>
                </a:cubicBezTo>
                <a:cubicBezTo>
                  <a:pt x="7210396" y="1570272"/>
                  <a:pt x="7210044" y="1568040"/>
                  <a:pt x="7210044" y="1565691"/>
                </a:cubicBezTo>
                <a:cubicBezTo>
                  <a:pt x="7210044" y="1560757"/>
                  <a:pt x="7210866" y="1556058"/>
                  <a:pt x="7212510" y="1551594"/>
                </a:cubicBezTo>
                <a:cubicBezTo>
                  <a:pt x="7210396" y="1548774"/>
                  <a:pt x="7209338" y="1545720"/>
                  <a:pt x="7209338" y="1542431"/>
                </a:cubicBezTo>
                <a:cubicBezTo>
                  <a:pt x="7209338" y="1540316"/>
                  <a:pt x="7209926" y="1537849"/>
                  <a:pt x="7211100" y="1535030"/>
                </a:cubicBezTo>
                <a:cubicBezTo>
                  <a:pt x="7209456" y="1532445"/>
                  <a:pt x="7208634" y="1529509"/>
                  <a:pt x="7208634" y="1526219"/>
                </a:cubicBezTo>
                <a:cubicBezTo>
                  <a:pt x="7208634" y="1523870"/>
                  <a:pt x="7209103" y="1521755"/>
                  <a:pt x="7210044" y="1519876"/>
                </a:cubicBezTo>
                <a:cubicBezTo>
                  <a:pt x="7210983" y="1517996"/>
                  <a:pt x="7212158" y="1516469"/>
                  <a:pt x="7213568" y="1515294"/>
                </a:cubicBezTo>
                <a:cubicBezTo>
                  <a:pt x="7210278" y="1511535"/>
                  <a:pt x="7208634" y="1507188"/>
                  <a:pt x="7208634" y="1502254"/>
                </a:cubicBezTo>
                <a:cubicBezTo>
                  <a:pt x="7208634" y="1497555"/>
                  <a:pt x="7210161" y="1493561"/>
                  <a:pt x="7213215" y="1490272"/>
                </a:cubicBezTo>
                <a:cubicBezTo>
                  <a:pt x="7212275" y="1489097"/>
                  <a:pt x="7211453" y="1487335"/>
                  <a:pt x="7210748" y="1484985"/>
                </a:cubicBezTo>
                <a:cubicBezTo>
                  <a:pt x="7210044" y="1482636"/>
                  <a:pt x="7209691" y="1480286"/>
                  <a:pt x="7209691" y="1477937"/>
                </a:cubicBezTo>
                <a:cubicBezTo>
                  <a:pt x="7209691" y="1474883"/>
                  <a:pt x="7210396" y="1472651"/>
                  <a:pt x="7211806" y="1471241"/>
                </a:cubicBezTo>
                <a:cubicBezTo>
                  <a:pt x="7209926" y="1467012"/>
                  <a:pt x="7208986" y="1462195"/>
                  <a:pt x="7208986" y="1456791"/>
                </a:cubicBezTo>
                <a:cubicBezTo>
                  <a:pt x="7208986" y="1452093"/>
                  <a:pt x="7209691" y="1448921"/>
                  <a:pt x="7211100" y="1447276"/>
                </a:cubicBezTo>
                <a:cubicBezTo>
                  <a:pt x="7208986" y="1442577"/>
                  <a:pt x="7207929" y="1438113"/>
                  <a:pt x="7207929" y="1433884"/>
                </a:cubicBezTo>
                <a:cubicBezTo>
                  <a:pt x="7207929" y="1429185"/>
                  <a:pt x="7208986" y="1425778"/>
                  <a:pt x="7211100" y="1423664"/>
                </a:cubicBezTo>
                <a:cubicBezTo>
                  <a:pt x="7207341" y="1419199"/>
                  <a:pt x="7205462" y="1414266"/>
                  <a:pt x="7205462" y="1408862"/>
                </a:cubicBezTo>
                <a:cubicBezTo>
                  <a:pt x="7205462" y="1402283"/>
                  <a:pt x="7208281" y="1397467"/>
                  <a:pt x="7213920" y="1394412"/>
                </a:cubicBezTo>
                <a:cubicBezTo>
                  <a:pt x="7216740" y="1393003"/>
                  <a:pt x="7219559" y="1392298"/>
                  <a:pt x="7222378" y="1392298"/>
                </a:cubicBezTo>
                <a:close/>
                <a:moveTo>
                  <a:pt x="4422028" y="1392298"/>
                </a:moveTo>
                <a:cubicBezTo>
                  <a:pt x="4426492" y="1392298"/>
                  <a:pt x="4430252" y="1394119"/>
                  <a:pt x="4433306" y="1397760"/>
                </a:cubicBezTo>
                <a:cubicBezTo>
                  <a:pt x="4436360" y="1401402"/>
                  <a:pt x="4437887" y="1405690"/>
                  <a:pt x="4437887" y="1410624"/>
                </a:cubicBezTo>
                <a:cubicBezTo>
                  <a:pt x="4437887" y="1413208"/>
                  <a:pt x="4437300" y="1415910"/>
                  <a:pt x="4436125" y="1418730"/>
                </a:cubicBezTo>
                <a:cubicBezTo>
                  <a:pt x="4439180" y="1421784"/>
                  <a:pt x="4440707" y="1425661"/>
                  <a:pt x="4440707" y="1430360"/>
                </a:cubicBezTo>
                <a:cubicBezTo>
                  <a:pt x="4440707" y="1433649"/>
                  <a:pt x="4440472" y="1436351"/>
                  <a:pt x="4440002" y="1438465"/>
                </a:cubicBezTo>
                <a:cubicBezTo>
                  <a:pt x="4441881" y="1431652"/>
                  <a:pt x="4444584" y="1427658"/>
                  <a:pt x="4448108" y="1426483"/>
                </a:cubicBezTo>
                <a:cubicBezTo>
                  <a:pt x="4448108" y="1422019"/>
                  <a:pt x="4449517" y="1417907"/>
                  <a:pt x="4452337" y="1414148"/>
                </a:cubicBezTo>
                <a:cubicBezTo>
                  <a:pt x="4455156" y="1410389"/>
                  <a:pt x="4458504" y="1407569"/>
                  <a:pt x="4462381" y="1405690"/>
                </a:cubicBezTo>
                <a:cubicBezTo>
                  <a:pt x="4466258" y="1403810"/>
                  <a:pt x="4469488" y="1403223"/>
                  <a:pt x="4472073" y="1403928"/>
                </a:cubicBezTo>
                <a:cubicBezTo>
                  <a:pt x="4477946" y="1397584"/>
                  <a:pt x="4484290" y="1394412"/>
                  <a:pt x="4491103" y="1394412"/>
                </a:cubicBezTo>
                <a:cubicBezTo>
                  <a:pt x="4494158" y="1394412"/>
                  <a:pt x="4496860" y="1395000"/>
                  <a:pt x="4499209" y="1396174"/>
                </a:cubicBezTo>
                <a:cubicBezTo>
                  <a:pt x="4501324" y="1394530"/>
                  <a:pt x="4504496" y="1393707"/>
                  <a:pt x="4508725" y="1393707"/>
                </a:cubicBezTo>
                <a:cubicBezTo>
                  <a:pt x="4512249" y="1393707"/>
                  <a:pt x="4515538" y="1394354"/>
                  <a:pt x="4518593" y="1395646"/>
                </a:cubicBezTo>
                <a:cubicBezTo>
                  <a:pt x="4521647" y="1396938"/>
                  <a:pt x="4523644" y="1398876"/>
                  <a:pt x="4524584" y="1401461"/>
                </a:cubicBezTo>
                <a:cubicBezTo>
                  <a:pt x="4533042" y="1401931"/>
                  <a:pt x="4539033" y="1405455"/>
                  <a:pt x="4542557" y="1412033"/>
                </a:cubicBezTo>
                <a:cubicBezTo>
                  <a:pt x="4545612" y="1412268"/>
                  <a:pt x="4548607" y="1414031"/>
                  <a:pt x="4551544" y="1417320"/>
                </a:cubicBezTo>
                <a:cubicBezTo>
                  <a:pt x="4554481" y="1420609"/>
                  <a:pt x="4555950" y="1424368"/>
                  <a:pt x="4555950" y="1428597"/>
                </a:cubicBezTo>
                <a:cubicBezTo>
                  <a:pt x="4555950" y="1430477"/>
                  <a:pt x="4555362" y="1432827"/>
                  <a:pt x="4554188" y="1435646"/>
                </a:cubicBezTo>
                <a:cubicBezTo>
                  <a:pt x="4559591" y="1437761"/>
                  <a:pt x="4562293" y="1441872"/>
                  <a:pt x="4562293" y="1447981"/>
                </a:cubicBezTo>
                <a:cubicBezTo>
                  <a:pt x="4562293" y="1450095"/>
                  <a:pt x="4562176" y="1451623"/>
                  <a:pt x="4561941" y="1452562"/>
                </a:cubicBezTo>
                <a:cubicBezTo>
                  <a:pt x="4564995" y="1454207"/>
                  <a:pt x="4567168" y="1455910"/>
                  <a:pt x="4568461" y="1457673"/>
                </a:cubicBezTo>
                <a:cubicBezTo>
                  <a:pt x="4569753" y="1459435"/>
                  <a:pt x="4570399" y="1461608"/>
                  <a:pt x="4570399" y="1464192"/>
                </a:cubicBezTo>
                <a:cubicBezTo>
                  <a:pt x="4570399" y="1467012"/>
                  <a:pt x="4569694" y="1470771"/>
                  <a:pt x="4568285" y="1475470"/>
                </a:cubicBezTo>
                <a:cubicBezTo>
                  <a:pt x="4571104" y="1477585"/>
                  <a:pt x="4572514" y="1481109"/>
                  <a:pt x="4572514" y="1486043"/>
                </a:cubicBezTo>
                <a:cubicBezTo>
                  <a:pt x="4572514" y="1491212"/>
                  <a:pt x="4571221" y="1495088"/>
                  <a:pt x="4568637" y="1497673"/>
                </a:cubicBezTo>
                <a:cubicBezTo>
                  <a:pt x="4570751" y="1501197"/>
                  <a:pt x="4571809" y="1505544"/>
                  <a:pt x="4571809" y="1510712"/>
                </a:cubicBezTo>
                <a:cubicBezTo>
                  <a:pt x="4571809" y="1515881"/>
                  <a:pt x="4570634" y="1519993"/>
                  <a:pt x="4568285" y="1523047"/>
                </a:cubicBezTo>
                <a:cubicBezTo>
                  <a:pt x="4569694" y="1530096"/>
                  <a:pt x="4570399" y="1535030"/>
                  <a:pt x="4570399" y="1537849"/>
                </a:cubicBezTo>
                <a:cubicBezTo>
                  <a:pt x="4570399" y="1542783"/>
                  <a:pt x="4569342" y="1546190"/>
                  <a:pt x="4567227" y="1548069"/>
                </a:cubicBezTo>
                <a:cubicBezTo>
                  <a:pt x="4569107" y="1552299"/>
                  <a:pt x="4570047" y="1556410"/>
                  <a:pt x="4570047" y="1560405"/>
                </a:cubicBezTo>
                <a:cubicBezTo>
                  <a:pt x="4570047" y="1565808"/>
                  <a:pt x="4568754" y="1569802"/>
                  <a:pt x="4566170" y="1572387"/>
                </a:cubicBezTo>
                <a:cubicBezTo>
                  <a:pt x="4566405" y="1576146"/>
                  <a:pt x="4564819" y="1579200"/>
                  <a:pt x="4561412" y="1581550"/>
                </a:cubicBezTo>
                <a:cubicBezTo>
                  <a:pt x="4558005" y="1583899"/>
                  <a:pt x="4554188" y="1585074"/>
                  <a:pt x="4549959" y="1585074"/>
                </a:cubicBezTo>
                <a:cubicBezTo>
                  <a:pt x="4546669" y="1585074"/>
                  <a:pt x="4543850" y="1584252"/>
                  <a:pt x="4541500" y="1582607"/>
                </a:cubicBezTo>
                <a:cubicBezTo>
                  <a:pt x="4539151" y="1580963"/>
                  <a:pt x="4537976" y="1578613"/>
                  <a:pt x="4537976" y="1575559"/>
                </a:cubicBezTo>
                <a:cubicBezTo>
                  <a:pt x="4536097" y="1571095"/>
                  <a:pt x="4535156" y="1566043"/>
                  <a:pt x="4535156" y="1560405"/>
                </a:cubicBezTo>
                <a:cubicBezTo>
                  <a:pt x="4535156" y="1551711"/>
                  <a:pt x="4537271" y="1545368"/>
                  <a:pt x="4541500" y="1541374"/>
                </a:cubicBezTo>
                <a:cubicBezTo>
                  <a:pt x="4539856" y="1539259"/>
                  <a:pt x="4538387" y="1535793"/>
                  <a:pt x="4537095" y="1530977"/>
                </a:cubicBezTo>
                <a:cubicBezTo>
                  <a:pt x="4535803" y="1526161"/>
                  <a:pt x="4535156" y="1521638"/>
                  <a:pt x="4535156" y="1517409"/>
                </a:cubicBezTo>
                <a:cubicBezTo>
                  <a:pt x="4535156" y="1511535"/>
                  <a:pt x="4536331" y="1507893"/>
                  <a:pt x="4538681" y="1506483"/>
                </a:cubicBezTo>
                <a:cubicBezTo>
                  <a:pt x="4536801" y="1502959"/>
                  <a:pt x="4535861" y="1499317"/>
                  <a:pt x="4535861" y="1495558"/>
                </a:cubicBezTo>
                <a:cubicBezTo>
                  <a:pt x="4535861" y="1491329"/>
                  <a:pt x="4537154" y="1486160"/>
                  <a:pt x="4539738" y="1480052"/>
                </a:cubicBezTo>
                <a:cubicBezTo>
                  <a:pt x="4537623" y="1478407"/>
                  <a:pt x="4535861" y="1475940"/>
                  <a:pt x="4534452" y="1472651"/>
                </a:cubicBezTo>
                <a:cubicBezTo>
                  <a:pt x="4533042" y="1469361"/>
                  <a:pt x="4532337" y="1466189"/>
                  <a:pt x="4532337" y="1463135"/>
                </a:cubicBezTo>
                <a:cubicBezTo>
                  <a:pt x="4532337" y="1462195"/>
                  <a:pt x="4532572" y="1460786"/>
                  <a:pt x="4533042" y="1458906"/>
                </a:cubicBezTo>
                <a:cubicBezTo>
                  <a:pt x="4530458" y="1456791"/>
                  <a:pt x="4528167" y="1453385"/>
                  <a:pt x="4526170" y="1448686"/>
                </a:cubicBezTo>
                <a:cubicBezTo>
                  <a:pt x="4524173" y="1443987"/>
                  <a:pt x="4523292" y="1439758"/>
                  <a:pt x="4523527" y="1435998"/>
                </a:cubicBezTo>
                <a:cubicBezTo>
                  <a:pt x="4521412" y="1435763"/>
                  <a:pt x="4519298" y="1435059"/>
                  <a:pt x="4517183" y="1433884"/>
                </a:cubicBezTo>
                <a:cubicBezTo>
                  <a:pt x="4515068" y="1432709"/>
                  <a:pt x="4513424" y="1431064"/>
                  <a:pt x="4512249" y="1428950"/>
                </a:cubicBezTo>
                <a:lnTo>
                  <a:pt x="4508372" y="1428950"/>
                </a:lnTo>
                <a:cubicBezTo>
                  <a:pt x="4504378" y="1428950"/>
                  <a:pt x="4501559" y="1428128"/>
                  <a:pt x="4499914" y="1426483"/>
                </a:cubicBezTo>
                <a:cubicBezTo>
                  <a:pt x="4498035" y="1428832"/>
                  <a:pt x="4494921" y="1430888"/>
                  <a:pt x="4490575" y="1432650"/>
                </a:cubicBezTo>
                <a:cubicBezTo>
                  <a:pt x="4486228" y="1434412"/>
                  <a:pt x="4482410" y="1434941"/>
                  <a:pt x="4479121" y="1434236"/>
                </a:cubicBezTo>
                <a:lnTo>
                  <a:pt x="4478769" y="1434236"/>
                </a:lnTo>
                <a:cubicBezTo>
                  <a:pt x="4479238" y="1436821"/>
                  <a:pt x="4478475" y="1439111"/>
                  <a:pt x="4476478" y="1441109"/>
                </a:cubicBezTo>
                <a:cubicBezTo>
                  <a:pt x="4474481" y="1443106"/>
                  <a:pt x="4472073" y="1444222"/>
                  <a:pt x="4469253" y="1444457"/>
                </a:cubicBezTo>
                <a:cubicBezTo>
                  <a:pt x="4467609" y="1449156"/>
                  <a:pt x="4463262" y="1451975"/>
                  <a:pt x="4456213" y="1452915"/>
                </a:cubicBezTo>
                <a:cubicBezTo>
                  <a:pt x="4456448" y="1456909"/>
                  <a:pt x="4455626" y="1460257"/>
                  <a:pt x="4453746" y="1462959"/>
                </a:cubicBezTo>
                <a:cubicBezTo>
                  <a:pt x="4451867" y="1465661"/>
                  <a:pt x="4449752" y="1467247"/>
                  <a:pt x="4447403" y="1467717"/>
                </a:cubicBezTo>
                <a:cubicBezTo>
                  <a:pt x="4447403" y="1473825"/>
                  <a:pt x="4446110" y="1480169"/>
                  <a:pt x="4443526" y="1486748"/>
                </a:cubicBezTo>
                <a:cubicBezTo>
                  <a:pt x="4443996" y="1488627"/>
                  <a:pt x="4444231" y="1490272"/>
                  <a:pt x="4444231" y="1491682"/>
                </a:cubicBezTo>
                <a:cubicBezTo>
                  <a:pt x="4444231" y="1496381"/>
                  <a:pt x="4443291" y="1500610"/>
                  <a:pt x="4441412" y="1504369"/>
                </a:cubicBezTo>
                <a:cubicBezTo>
                  <a:pt x="4442586" y="1506718"/>
                  <a:pt x="4443174" y="1509420"/>
                  <a:pt x="4443174" y="1512475"/>
                </a:cubicBezTo>
                <a:cubicBezTo>
                  <a:pt x="4443174" y="1516469"/>
                  <a:pt x="4442469" y="1520580"/>
                  <a:pt x="4441059" y="1524810"/>
                </a:cubicBezTo>
                <a:cubicBezTo>
                  <a:pt x="4443174" y="1527629"/>
                  <a:pt x="4444231" y="1530801"/>
                  <a:pt x="4444231" y="1534325"/>
                </a:cubicBezTo>
                <a:cubicBezTo>
                  <a:pt x="4444231" y="1536440"/>
                  <a:pt x="4443643" y="1538907"/>
                  <a:pt x="4442469" y="1541726"/>
                </a:cubicBezTo>
                <a:cubicBezTo>
                  <a:pt x="4443174" y="1543136"/>
                  <a:pt x="4443526" y="1545368"/>
                  <a:pt x="4443526" y="1548422"/>
                </a:cubicBezTo>
                <a:cubicBezTo>
                  <a:pt x="4443526" y="1553591"/>
                  <a:pt x="4442469" y="1557350"/>
                  <a:pt x="4440354" y="1559700"/>
                </a:cubicBezTo>
                <a:cubicBezTo>
                  <a:pt x="4441294" y="1562989"/>
                  <a:pt x="4441764" y="1565573"/>
                  <a:pt x="4441764" y="1567453"/>
                </a:cubicBezTo>
                <a:cubicBezTo>
                  <a:pt x="4441764" y="1569333"/>
                  <a:pt x="4441412" y="1570977"/>
                  <a:pt x="4440707" y="1572387"/>
                </a:cubicBezTo>
                <a:cubicBezTo>
                  <a:pt x="4440707" y="1576381"/>
                  <a:pt x="4439180" y="1579494"/>
                  <a:pt x="4436125" y="1581726"/>
                </a:cubicBezTo>
                <a:cubicBezTo>
                  <a:pt x="4433071" y="1583958"/>
                  <a:pt x="4429429" y="1585074"/>
                  <a:pt x="4425200" y="1585074"/>
                </a:cubicBezTo>
                <a:cubicBezTo>
                  <a:pt x="4421206" y="1585074"/>
                  <a:pt x="4417740" y="1583958"/>
                  <a:pt x="4414803" y="1581726"/>
                </a:cubicBezTo>
                <a:cubicBezTo>
                  <a:pt x="4411867" y="1579494"/>
                  <a:pt x="4410516" y="1576381"/>
                  <a:pt x="4410751" y="1572387"/>
                </a:cubicBezTo>
                <a:cubicBezTo>
                  <a:pt x="4410046" y="1570272"/>
                  <a:pt x="4409693" y="1568040"/>
                  <a:pt x="4409693" y="1565691"/>
                </a:cubicBezTo>
                <a:cubicBezTo>
                  <a:pt x="4409693" y="1560757"/>
                  <a:pt x="4410516" y="1556058"/>
                  <a:pt x="4412160" y="1551594"/>
                </a:cubicBezTo>
                <a:cubicBezTo>
                  <a:pt x="4410046" y="1548774"/>
                  <a:pt x="4408989" y="1545720"/>
                  <a:pt x="4408989" y="1542431"/>
                </a:cubicBezTo>
                <a:cubicBezTo>
                  <a:pt x="4408989" y="1540316"/>
                  <a:pt x="4409576" y="1537849"/>
                  <a:pt x="4410751" y="1535030"/>
                </a:cubicBezTo>
                <a:cubicBezTo>
                  <a:pt x="4409106" y="1532445"/>
                  <a:pt x="4408284" y="1529509"/>
                  <a:pt x="4408284" y="1526219"/>
                </a:cubicBezTo>
                <a:cubicBezTo>
                  <a:pt x="4408284" y="1523870"/>
                  <a:pt x="4408753" y="1521755"/>
                  <a:pt x="4409693" y="1519876"/>
                </a:cubicBezTo>
                <a:cubicBezTo>
                  <a:pt x="4410633" y="1517996"/>
                  <a:pt x="4411808" y="1516469"/>
                  <a:pt x="4413218" y="1515294"/>
                </a:cubicBezTo>
                <a:cubicBezTo>
                  <a:pt x="4409928" y="1511535"/>
                  <a:pt x="4408284" y="1507188"/>
                  <a:pt x="4408284" y="1502254"/>
                </a:cubicBezTo>
                <a:cubicBezTo>
                  <a:pt x="4408284" y="1497555"/>
                  <a:pt x="4409811" y="1493561"/>
                  <a:pt x="4412865" y="1490272"/>
                </a:cubicBezTo>
                <a:cubicBezTo>
                  <a:pt x="4411925" y="1489097"/>
                  <a:pt x="4411103" y="1487335"/>
                  <a:pt x="4410398" y="1484985"/>
                </a:cubicBezTo>
                <a:cubicBezTo>
                  <a:pt x="4409693" y="1482636"/>
                  <a:pt x="4409341" y="1480286"/>
                  <a:pt x="4409341" y="1477937"/>
                </a:cubicBezTo>
                <a:cubicBezTo>
                  <a:pt x="4409341" y="1474883"/>
                  <a:pt x="4410046" y="1472651"/>
                  <a:pt x="4411455" y="1471241"/>
                </a:cubicBezTo>
                <a:cubicBezTo>
                  <a:pt x="4409576" y="1467012"/>
                  <a:pt x="4408636" y="1462195"/>
                  <a:pt x="4408636" y="1456791"/>
                </a:cubicBezTo>
                <a:cubicBezTo>
                  <a:pt x="4408636" y="1452093"/>
                  <a:pt x="4409341" y="1448921"/>
                  <a:pt x="4410751" y="1447276"/>
                </a:cubicBezTo>
                <a:cubicBezTo>
                  <a:pt x="4408636" y="1442577"/>
                  <a:pt x="4407579" y="1438113"/>
                  <a:pt x="4407579" y="1433884"/>
                </a:cubicBezTo>
                <a:cubicBezTo>
                  <a:pt x="4407579" y="1429185"/>
                  <a:pt x="4408636" y="1425778"/>
                  <a:pt x="4410751" y="1423664"/>
                </a:cubicBezTo>
                <a:cubicBezTo>
                  <a:pt x="4406991" y="1419199"/>
                  <a:pt x="4405112" y="1414266"/>
                  <a:pt x="4405112" y="1408862"/>
                </a:cubicBezTo>
                <a:cubicBezTo>
                  <a:pt x="4405112" y="1402283"/>
                  <a:pt x="4407931" y="1397467"/>
                  <a:pt x="4413570" y="1394412"/>
                </a:cubicBezTo>
                <a:cubicBezTo>
                  <a:pt x="4416389" y="1393003"/>
                  <a:pt x="4419209" y="1392298"/>
                  <a:pt x="4422028" y="1392298"/>
                </a:cubicBezTo>
                <a:close/>
                <a:moveTo>
                  <a:pt x="621556" y="1392298"/>
                </a:moveTo>
                <a:cubicBezTo>
                  <a:pt x="626019" y="1392298"/>
                  <a:pt x="629779" y="1394119"/>
                  <a:pt x="632833" y="1397760"/>
                </a:cubicBezTo>
                <a:cubicBezTo>
                  <a:pt x="635888" y="1401402"/>
                  <a:pt x="637415" y="1405690"/>
                  <a:pt x="637415" y="1410624"/>
                </a:cubicBezTo>
                <a:cubicBezTo>
                  <a:pt x="637415" y="1413208"/>
                  <a:pt x="636827" y="1415910"/>
                  <a:pt x="635653" y="1418730"/>
                </a:cubicBezTo>
                <a:cubicBezTo>
                  <a:pt x="638707" y="1421784"/>
                  <a:pt x="640234" y="1425661"/>
                  <a:pt x="640234" y="1430360"/>
                </a:cubicBezTo>
                <a:cubicBezTo>
                  <a:pt x="640234" y="1433649"/>
                  <a:pt x="639999" y="1436351"/>
                  <a:pt x="639529" y="1438465"/>
                </a:cubicBezTo>
                <a:cubicBezTo>
                  <a:pt x="641409" y="1431652"/>
                  <a:pt x="644111" y="1427658"/>
                  <a:pt x="647635" y="1426483"/>
                </a:cubicBezTo>
                <a:cubicBezTo>
                  <a:pt x="647635" y="1422019"/>
                  <a:pt x="649045" y="1417907"/>
                  <a:pt x="651864" y="1414148"/>
                </a:cubicBezTo>
                <a:cubicBezTo>
                  <a:pt x="654684" y="1410389"/>
                  <a:pt x="658032" y="1407569"/>
                  <a:pt x="661908" y="1405690"/>
                </a:cubicBezTo>
                <a:cubicBezTo>
                  <a:pt x="665785" y="1403810"/>
                  <a:pt x="669016" y="1403223"/>
                  <a:pt x="671600" y="1403928"/>
                </a:cubicBezTo>
                <a:cubicBezTo>
                  <a:pt x="677474" y="1397584"/>
                  <a:pt x="683817" y="1394412"/>
                  <a:pt x="690631" y="1394412"/>
                </a:cubicBezTo>
                <a:cubicBezTo>
                  <a:pt x="693685" y="1394412"/>
                  <a:pt x="696387" y="1395000"/>
                  <a:pt x="698737" y="1396174"/>
                </a:cubicBezTo>
                <a:cubicBezTo>
                  <a:pt x="700851" y="1394530"/>
                  <a:pt x="704023" y="1393707"/>
                  <a:pt x="708252" y="1393707"/>
                </a:cubicBezTo>
                <a:cubicBezTo>
                  <a:pt x="711776" y="1393707"/>
                  <a:pt x="715066" y="1394354"/>
                  <a:pt x="718120" y="1395646"/>
                </a:cubicBezTo>
                <a:cubicBezTo>
                  <a:pt x="721174" y="1396938"/>
                  <a:pt x="723172" y="1398876"/>
                  <a:pt x="724111" y="1401461"/>
                </a:cubicBezTo>
                <a:cubicBezTo>
                  <a:pt x="732569" y="1401931"/>
                  <a:pt x="738561" y="1405455"/>
                  <a:pt x="742085" y="1412033"/>
                </a:cubicBezTo>
                <a:cubicBezTo>
                  <a:pt x="745139" y="1412268"/>
                  <a:pt x="748135" y="1414031"/>
                  <a:pt x="751072" y="1417320"/>
                </a:cubicBezTo>
                <a:cubicBezTo>
                  <a:pt x="754009" y="1420609"/>
                  <a:pt x="755477" y="1424368"/>
                  <a:pt x="755477" y="1428597"/>
                </a:cubicBezTo>
                <a:cubicBezTo>
                  <a:pt x="755477" y="1430477"/>
                  <a:pt x="754890" y="1432827"/>
                  <a:pt x="753715" y="1435646"/>
                </a:cubicBezTo>
                <a:cubicBezTo>
                  <a:pt x="759119" y="1437761"/>
                  <a:pt x="761821" y="1441872"/>
                  <a:pt x="761821" y="1447981"/>
                </a:cubicBezTo>
                <a:cubicBezTo>
                  <a:pt x="761821" y="1450095"/>
                  <a:pt x="761703" y="1451623"/>
                  <a:pt x="761469" y="1452562"/>
                </a:cubicBezTo>
                <a:cubicBezTo>
                  <a:pt x="764523" y="1454207"/>
                  <a:pt x="766696" y="1455910"/>
                  <a:pt x="767988" y="1457673"/>
                </a:cubicBezTo>
                <a:cubicBezTo>
                  <a:pt x="769280" y="1459435"/>
                  <a:pt x="769927" y="1461608"/>
                  <a:pt x="769927" y="1464192"/>
                </a:cubicBezTo>
                <a:cubicBezTo>
                  <a:pt x="769927" y="1467012"/>
                  <a:pt x="769222" y="1470771"/>
                  <a:pt x="767812" y="1475470"/>
                </a:cubicBezTo>
                <a:cubicBezTo>
                  <a:pt x="770631" y="1477585"/>
                  <a:pt x="772041" y="1481109"/>
                  <a:pt x="772041" y="1486043"/>
                </a:cubicBezTo>
                <a:cubicBezTo>
                  <a:pt x="772041" y="1491212"/>
                  <a:pt x="770749" y="1495088"/>
                  <a:pt x="768165" y="1497673"/>
                </a:cubicBezTo>
                <a:cubicBezTo>
                  <a:pt x="770279" y="1501197"/>
                  <a:pt x="771336" y="1505544"/>
                  <a:pt x="771336" y="1510712"/>
                </a:cubicBezTo>
                <a:cubicBezTo>
                  <a:pt x="771336" y="1515881"/>
                  <a:pt x="770162" y="1519993"/>
                  <a:pt x="767812" y="1523047"/>
                </a:cubicBezTo>
                <a:cubicBezTo>
                  <a:pt x="769222" y="1530096"/>
                  <a:pt x="769927" y="1535030"/>
                  <a:pt x="769927" y="1537849"/>
                </a:cubicBezTo>
                <a:cubicBezTo>
                  <a:pt x="769927" y="1542783"/>
                  <a:pt x="768869" y="1546190"/>
                  <a:pt x="766755" y="1548069"/>
                </a:cubicBezTo>
                <a:cubicBezTo>
                  <a:pt x="768634" y="1552299"/>
                  <a:pt x="769574" y="1556410"/>
                  <a:pt x="769574" y="1560405"/>
                </a:cubicBezTo>
                <a:cubicBezTo>
                  <a:pt x="769574" y="1565808"/>
                  <a:pt x="768282" y="1569802"/>
                  <a:pt x="765697" y="1572387"/>
                </a:cubicBezTo>
                <a:cubicBezTo>
                  <a:pt x="765932" y="1576146"/>
                  <a:pt x="764346" y="1579200"/>
                  <a:pt x="760940" y="1581550"/>
                </a:cubicBezTo>
                <a:cubicBezTo>
                  <a:pt x="757533" y="1583899"/>
                  <a:pt x="753715" y="1585074"/>
                  <a:pt x="749486" y="1585074"/>
                </a:cubicBezTo>
                <a:cubicBezTo>
                  <a:pt x="746197" y="1585074"/>
                  <a:pt x="743377" y="1584252"/>
                  <a:pt x="741027" y="1582607"/>
                </a:cubicBezTo>
                <a:cubicBezTo>
                  <a:pt x="738678" y="1580963"/>
                  <a:pt x="737503" y="1578613"/>
                  <a:pt x="737503" y="1575559"/>
                </a:cubicBezTo>
                <a:cubicBezTo>
                  <a:pt x="735624" y="1571095"/>
                  <a:pt x="734684" y="1566043"/>
                  <a:pt x="734684" y="1560405"/>
                </a:cubicBezTo>
                <a:cubicBezTo>
                  <a:pt x="734684" y="1551711"/>
                  <a:pt x="736799" y="1545368"/>
                  <a:pt x="741027" y="1541374"/>
                </a:cubicBezTo>
                <a:cubicBezTo>
                  <a:pt x="739383" y="1539259"/>
                  <a:pt x="737915" y="1535793"/>
                  <a:pt x="736622" y="1530977"/>
                </a:cubicBezTo>
                <a:cubicBezTo>
                  <a:pt x="735330" y="1526161"/>
                  <a:pt x="734684" y="1521638"/>
                  <a:pt x="734684" y="1517409"/>
                </a:cubicBezTo>
                <a:cubicBezTo>
                  <a:pt x="734684" y="1511535"/>
                  <a:pt x="735859" y="1507893"/>
                  <a:pt x="738208" y="1506483"/>
                </a:cubicBezTo>
                <a:cubicBezTo>
                  <a:pt x="736329" y="1502959"/>
                  <a:pt x="735389" y="1499317"/>
                  <a:pt x="735389" y="1495558"/>
                </a:cubicBezTo>
                <a:cubicBezTo>
                  <a:pt x="735389" y="1491329"/>
                  <a:pt x="736681" y="1486160"/>
                  <a:pt x="739266" y="1480052"/>
                </a:cubicBezTo>
                <a:cubicBezTo>
                  <a:pt x="737151" y="1478407"/>
                  <a:pt x="735389" y="1475940"/>
                  <a:pt x="733979" y="1472651"/>
                </a:cubicBezTo>
                <a:cubicBezTo>
                  <a:pt x="732569" y="1469361"/>
                  <a:pt x="731865" y="1466189"/>
                  <a:pt x="731865" y="1463135"/>
                </a:cubicBezTo>
                <a:cubicBezTo>
                  <a:pt x="731865" y="1462195"/>
                  <a:pt x="732100" y="1460786"/>
                  <a:pt x="732569" y="1458906"/>
                </a:cubicBezTo>
                <a:cubicBezTo>
                  <a:pt x="729985" y="1456791"/>
                  <a:pt x="727694" y="1453385"/>
                  <a:pt x="725697" y="1448686"/>
                </a:cubicBezTo>
                <a:cubicBezTo>
                  <a:pt x="723700" y="1443987"/>
                  <a:pt x="722819" y="1439758"/>
                  <a:pt x="723054" y="1435998"/>
                </a:cubicBezTo>
                <a:cubicBezTo>
                  <a:pt x="720939" y="1435763"/>
                  <a:pt x="718825" y="1435059"/>
                  <a:pt x="716710" y="1433884"/>
                </a:cubicBezTo>
                <a:cubicBezTo>
                  <a:pt x="714596" y="1432709"/>
                  <a:pt x="712951" y="1431064"/>
                  <a:pt x="711776" y="1428950"/>
                </a:cubicBezTo>
                <a:lnTo>
                  <a:pt x="707900" y="1428950"/>
                </a:lnTo>
                <a:cubicBezTo>
                  <a:pt x="703905" y="1428950"/>
                  <a:pt x="701086" y="1428128"/>
                  <a:pt x="699442" y="1426483"/>
                </a:cubicBezTo>
                <a:cubicBezTo>
                  <a:pt x="697562" y="1428832"/>
                  <a:pt x="694449" y="1430888"/>
                  <a:pt x="690102" y="1432650"/>
                </a:cubicBezTo>
                <a:cubicBezTo>
                  <a:pt x="685756" y="1434412"/>
                  <a:pt x="681938" y="1434941"/>
                  <a:pt x="678648" y="1434236"/>
                </a:cubicBezTo>
                <a:lnTo>
                  <a:pt x="678296" y="1434236"/>
                </a:lnTo>
                <a:cubicBezTo>
                  <a:pt x="678766" y="1436821"/>
                  <a:pt x="678002" y="1439111"/>
                  <a:pt x="676005" y="1441109"/>
                </a:cubicBezTo>
                <a:cubicBezTo>
                  <a:pt x="674008" y="1443106"/>
                  <a:pt x="671600" y="1444222"/>
                  <a:pt x="668781" y="1444457"/>
                </a:cubicBezTo>
                <a:cubicBezTo>
                  <a:pt x="667136" y="1449156"/>
                  <a:pt x="662789" y="1451975"/>
                  <a:pt x="655741" y="1452915"/>
                </a:cubicBezTo>
                <a:cubicBezTo>
                  <a:pt x="655976" y="1456909"/>
                  <a:pt x="655154" y="1460257"/>
                  <a:pt x="653274" y="1462959"/>
                </a:cubicBezTo>
                <a:cubicBezTo>
                  <a:pt x="651394" y="1465661"/>
                  <a:pt x="649280" y="1467247"/>
                  <a:pt x="646930" y="1467717"/>
                </a:cubicBezTo>
                <a:cubicBezTo>
                  <a:pt x="646930" y="1473825"/>
                  <a:pt x="645638" y="1480169"/>
                  <a:pt x="643054" y="1486748"/>
                </a:cubicBezTo>
                <a:cubicBezTo>
                  <a:pt x="643523" y="1488627"/>
                  <a:pt x="643758" y="1490272"/>
                  <a:pt x="643758" y="1491682"/>
                </a:cubicBezTo>
                <a:cubicBezTo>
                  <a:pt x="643758" y="1496381"/>
                  <a:pt x="642819" y="1500610"/>
                  <a:pt x="640939" y="1504369"/>
                </a:cubicBezTo>
                <a:cubicBezTo>
                  <a:pt x="642114" y="1506718"/>
                  <a:pt x="642701" y="1509420"/>
                  <a:pt x="642701" y="1512475"/>
                </a:cubicBezTo>
                <a:cubicBezTo>
                  <a:pt x="642701" y="1516469"/>
                  <a:pt x="641996" y="1520580"/>
                  <a:pt x="640586" y="1524810"/>
                </a:cubicBezTo>
                <a:cubicBezTo>
                  <a:pt x="642701" y="1527629"/>
                  <a:pt x="643758" y="1530801"/>
                  <a:pt x="643758" y="1534325"/>
                </a:cubicBezTo>
                <a:cubicBezTo>
                  <a:pt x="643758" y="1536440"/>
                  <a:pt x="643171" y="1538907"/>
                  <a:pt x="641996" y="1541726"/>
                </a:cubicBezTo>
                <a:cubicBezTo>
                  <a:pt x="642701" y="1543136"/>
                  <a:pt x="643054" y="1545368"/>
                  <a:pt x="643054" y="1548422"/>
                </a:cubicBezTo>
                <a:cubicBezTo>
                  <a:pt x="643054" y="1553591"/>
                  <a:pt x="641996" y="1557350"/>
                  <a:pt x="639882" y="1559700"/>
                </a:cubicBezTo>
                <a:cubicBezTo>
                  <a:pt x="640821" y="1562989"/>
                  <a:pt x="641291" y="1565573"/>
                  <a:pt x="641291" y="1567453"/>
                </a:cubicBezTo>
                <a:cubicBezTo>
                  <a:pt x="641291" y="1569333"/>
                  <a:pt x="640939" y="1570977"/>
                  <a:pt x="640234" y="1572387"/>
                </a:cubicBezTo>
                <a:cubicBezTo>
                  <a:pt x="640234" y="1576381"/>
                  <a:pt x="638707" y="1579494"/>
                  <a:pt x="635653" y="1581726"/>
                </a:cubicBezTo>
                <a:cubicBezTo>
                  <a:pt x="632598" y="1583958"/>
                  <a:pt x="628956" y="1585074"/>
                  <a:pt x="624727" y="1585074"/>
                </a:cubicBezTo>
                <a:cubicBezTo>
                  <a:pt x="620733" y="1585074"/>
                  <a:pt x="617268" y="1583958"/>
                  <a:pt x="614331" y="1581726"/>
                </a:cubicBezTo>
                <a:cubicBezTo>
                  <a:pt x="611394" y="1579494"/>
                  <a:pt x="610043" y="1576381"/>
                  <a:pt x="610278" y="1572387"/>
                </a:cubicBezTo>
                <a:cubicBezTo>
                  <a:pt x="609573" y="1570272"/>
                  <a:pt x="609221" y="1568040"/>
                  <a:pt x="609221" y="1565691"/>
                </a:cubicBezTo>
                <a:cubicBezTo>
                  <a:pt x="609221" y="1560757"/>
                  <a:pt x="610043" y="1556058"/>
                  <a:pt x="611688" y="1551594"/>
                </a:cubicBezTo>
                <a:cubicBezTo>
                  <a:pt x="609573" y="1548774"/>
                  <a:pt x="608516" y="1545720"/>
                  <a:pt x="608516" y="1542431"/>
                </a:cubicBezTo>
                <a:cubicBezTo>
                  <a:pt x="608516" y="1540316"/>
                  <a:pt x="609103" y="1537849"/>
                  <a:pt x="610278" y="1535030"/>
                </a:cubicBezTo>
                <a:cubicBezTo>
                  <a:pt x="608634" y="1532445"/>
                  <a:pt x="607811" y="1529509"/>
                  <a:pt x="607811" y="1526219"/>
                </a:cubicBezTo>
                <a:cubicBezTo>
                  <a:pt x="607811" y="1523870"/>
                  <a:pt x="608281" y="1521755"/>
                  <a:pt x="609221" y="1519876"/>
                </a:cubicBezTo>
                <a:cubicBezTo>
                  <a:pt x="610161" y="1517996"/>
                  <a:pt x="611335" y="1516469"/>
                  <a:pt x="612745" y="1515294"/>
                </a:cubicBezTo>
                <a:cubicBezTo>
                  <a:pt x="609455" y="1511535"/>
                  <a:pt x="607811" y="1507188"/>
                  <a:pt x="607811" y="1502254"/>
                </a:cubicBezTo>
                <a:cubicBezTo>
                  <a:pt x="607811" y="1497555"/>
                  <a:pt x="609338" y="1493561"/>
                  <a:pt x="612393" y="1490272"/>
                </a:cubicBezTo>
                <a:cubicBezTo>
                  <a:pt x="611453" y="1489097"/>
                  <a:pt x="610631" y="1487335"/>
                  <a:pt x="609926" y="1484985"/>
                </a:cubicBezTo>
                <a:cubicBezTo>
                  <a:pt x="609221" y="1482636"/>
                  <a:pt x="608868" y="1480286"/>
                  <a:pt x="608868" y="1477937"/>
                </a:cubicBezTo>
                <a:cubicBezTo>
                  <a:pt x="608868" y="1474883"/>
                  <a:pt x="609573" y="1472651"/>
                  <a:pt x="610983" y="1471241"/>
                </a:cubicBezTo>
                <a:cubicBezTo>
                  <a:pt x="609103" y="1467012"/>
                  <a:pt x="608163" y="1462195"/>
                  <a:pt x="608163" y="1456791"/>
                </a:cubicBezTo>
                <a:cubicBezTo>
                  <a:pt x="608163" y="1452093"/>
                  <a:pt x="608868" y="1448921"/>
                  <a:pt x="610278" y="1447276"/>
                </a:cubicBezTo>
                <a:cubicBezTo>
                  <a:pt x="608163" y="1442577"/>
                  <a:pt x="607106" y="1438113"/>
                  <a:pt x="607106" y="1433884"/>
                </a:cubicBezTo>
                <a:cubicBezTo>
                  <a:pt x="607106" y="1429185"/>
                  <a:pt x="608163" y="1425778"/>
                  <a:pt x="610278" y="1423664"/>
                </a:cubicBezTo>
                <a:cubicBezTo>
                  <a:pt x="606519" y="1419199"/>
                  <a:pt x="604639" y="1414266"/>
                  <a:pt x="604639" y="1408862"/>
                </a:cubicBezTo>
                <a:cubicBezTo>
                  <a:pt x="604639" y="1402283"/>
                  <a:pt x="607459" y="1397467"/>
                  <a:pt x="613097" y="1394412"/>
                </a:cubicBezTo>
                <a:cubicBezTo>
                  <a:pt x="615917" y="1393003"/>
                  <a:pt x="618736" y="1392298"/>
                  <a:pt x="621556" y="1392298"/>
                </a:cubicBezTo>
                <a:close/>
                <a:moveTo>
                  <a:pt x="475775" y="1388773"/>
                </a:moveTo>
                <a:cubicBezTo>
                  <a:pt x="476245" y="1394177"/>
                  <a:pt x="474130" y="1398406"/>
                  <a:pt x="469432" y="1401461"/>
                </a:cubicBezTo>
                <a:cubicBezTo>
                  <a:pt x="469666" y="1404045"/>
                  <a:pt x="469197" y="1406982"/>
                  <a:pt x="468022" y="1410271"/>
                </a:cubicBezTo>
                <a:cubicBezTo>
                  <a:pt x="466847" y="1413561"/>
                  <a:pt x="465437" y="1416028"/>
                  <a:pt x="463793" y="1417672"/>
                </a:cubicBezTo>
                <a:cubicBezTo>
                  <a:pt x="464028" y="1418612"/>
                  <a:pt x="464145" y="1420139"/>
                  <a:pt x="464145" y="1422254"/>
                </a:cubicBezTo>
                <a:cubicBezTo>
                  <a:pt x="464145" y="1427658"/>
                  <a:pt x="461913" y="1434824"/>
                  <a:pt x="457449" y="1443752"/>
                </a:cubicBezTo>
                <a:cubicBezTo>
                  <a:pt x="456274" y="1446336"/>
                  <a:pt x="455335" y="1448686"/>
                  <a:pt x="454630" y="1450800"/>
                </a:cubicBezTo>
                <a:cubicBezTo>
                  <a:pt x="453690" y="1453150"/>
                  <a:pt x="452691" y="1455499"/>
                  <a:pt x="451634" y="1457849"/>
                </a:cubicBezTo>
                <a:cubicBezTo>
                  <a:pt x="450577" y="1460198"/>
                  <a:pt x="449226" y="1461960"/>
                  <a:pt x="447581" y="1463135"/>
                </a:cubicBezTo>
                <a:cubicBezTo>
                  <a:pt x="447581" y="1465485"/>
                  <a:pt x="447111" y="1467599"/>
                  <a:pt x="446171" y="1469479"/>
                </a:cubicBezTo>
                <a:lnTo>
                  <a:pt x="448991" y="1469126"/>
                </a:lnTo>
                <a:cubicBezTo>
                  <a:pt x="451340" y="1469126"/>
                  <a:pt x="453102" y="1469714"/>
                  <a:pt x="454277" y="1470888"/>
                </a:cubicBezTo>
                <a:cubicBezTo>
                  <a:pt x="454982" y="1469714"/>
                  <a:pt x="456392" y="1469126"/>
                  <a:pt x="458506" y="1469126"/>
                </a:cubicBezTo>
                <a:cubicBezTo>
                  <a:pt x="459916" y="1469126"/>
                  <a:pt x="460973" y="1469479"/>
                  <a:pt x="461678" y="1470184"/>
                </a:cubicBezTo>
                <a:cubicBezTo>
                  <a:pt x="464498" y="1468069"/>
                  <a:pt x="468022" y="1467012"/>
                  <a:pt x="472251" y="1467012"/>
                </a:cubicBezTo>
                <a:cubicBezTo>
                  <a:pt x="475305" y="1467012"/>
                  <a:pt x="478125" y="1467482"/>
                  <a:pt x="480709" y="1468421"/>
                </a:cubicBezTo>
                <a:cubicBezTo>
                  <a:pt x="483294" y="1469361"/>
                  <a:pt x="485409" y="1470654"/>
                  <a:pt x="487053" y="1472298"/>
                </a:cubicBezTo>
                <a:cubicBezTo>
                  <a:pt x="489403" y="1469714"/>
                  <a:pt x="491869" y="1468421"/>
                  <a:pt x="494454" y="1468421"/>
                </a:cubicBezTo>
                <a:cubicBezTo>
                  <a:pt x="496099" y="1468421"/>
                  <a:pt x="498096" y="1469126"/>
                  <a:pt x="500445" y="1470536"/>
                </a:cubicBezTo>
                <a:cubicBezTo>
                  <a:pt x="500915" y="1469126"/>
                  <a:pt x="501972" y="1468245"/>
                  <a:pt x="503617" y="1467893"/>
                </a:cubicBezTo>
                <a:cubicBezTo>
                  <a:pt x="505262" y="1467540"/>
                  <a:pt x="506671" y="1467717"/>
                  <a:pt x="507846" y="1468421"/>
                </a:cubicBezTo>
                <a:cubicBezTo>
                  <a:pt x="507376" y="1467012"/>
                  <a:pt x="507141" y="1465955"/>
                  <a:pt x="507141" y="1465250"/>
                </a:cubicBezTo>
                <a:cubicBezTo>
                  <a:pt x="507141" y="1463370"/>
                  <a:pt x="507611" y="1461960"/>
                  <a:pt x="508551" y="1461021"/>
                </a:cubicBezTo>
                <a:cubicBezTo>
                  <a:pt x="506437" y="1459376"/>
                  <a:pt x="504733" y="1457261"/>
                  <a:pt x="503441" y="1454677"/>
                </a:cubicBezTo>
                <a:cubicBezTo>
                  <a:pt x="502149" y="1452093"/>
                  <a:pt x="501620" y="1449508"/>
                  <a:pt x="501855" y="1446924"/>
                </a:cubicBezTo>
                <a:cubicBezTo>
                  <a:pt x="500210" y="1446454"/>
                  <a:pt x="498742" y="1445220"/>
                  <a:pt x="497450" y="1443223"/>
                </a:cubicBezTo>
                <a:cubicBezTo>
                  <a:pt x="496157" y="1441226"/>
                  <a:pt x="495511" y="1439053"/>
                  <a:pt x="495511" y="1436703"/>
                </a:cubicBezTo>
                <a:cubicBezTo>
                  <a:pt x="495511" y="1435998"/>
                  <a:pt x="495746" y="1434706"/>
                  <a:pt x="496216" y="1432827"/>
                </a:cubicBezTo>
                <a:cubicBezTo>
                  <a:pt x="491282" y="1429772"/>
                  <a:pt x="488815" y="1425191"/>
                  <a:pt x="488815" y="1419082"/>
                </a:cubicBezTo>
                <a:cubicBezTo>
                  <a:pt x="488815" y="1416732"/>
                  <a:pt x="489168" y="1414031"/>
                  <a:pt x="489873" y="1410976"/>
                </a:cubicBezTo>
                <a:cubicBezTo>
                  <a:pt x="489637" y="1410741"/>
                  <a:pt x="489050" y="1410213"/>
                  <a:pt x="488110" y="1409390"/>
                </a:cubicBezTo>
                <a:cubicBezTo>
                  <a:pt x="487171" y="1408568"/>
                  <a:pt x="486818" y="1407217"/>
                  <a:pt x="487053" y="1405337"/>
                </a:cubicBezTo>
                <a:cubicBezTo>
                  <a:pt x="482354" y="1403928"/>
                  <a:pt x="480122" y="1400168"/>
                  <a:pt x="480357" y="1394060"/>
                </a:cubicBezTo>
                <a:cubicBezTo>
                  <a:pt x="478477" y="1393120"/>
                  <a:pt x="476950" y="1391358"/>
                  <a:pt x="475775" y="1388773"/>
                </a:cubicBezTo>
                <a:close/>
                <a:moveTo>
                  <a:pt x="6574583" y="1388421"/>
                </a:moveTo>
                <a:cubicBezTo>
                  <a:pt x="6578342" y="1388421"/>
                  <a:pt x="6581573" y="1389772"/>
                  <a:pt x="6584275" y="1392474"/>
                </a:cubicBezTo>
                <a:cubicBezTo>
                  <a:pt x="6586976" y="1395176"/>
                  <a:pt x="6588210" y="1398994"/>
                  <a:pt x="6587975" y="1403928"/>
                </a:cubicBezTo>
                <a:cubicBezTo>
                  <a:pt x="6589620" y="1407217"/>
                  <a:pt x="6590442" y="1411211"/>
                  <a:pt x="6590442" y="1415910"/>
                </a:cubicBezTo>
                <a:cubicBezTo>
                  <a:pt x="6590442" y="1424368"/>
                  <a:pt x="6588445" y="1431769"/>
                  <a:pt x="6584451" y="1438113"/>
                </a:cubicBezTo>
                <a:cubicBezTo>
                  <a:pt x="6585391" y="1441167"/>
                  <a:pt x="6585861" y="1444457"/>
                  <a:pt x="6585861" y="1447981"/>
                </a:cubicBezTo>
                <a:cubicBezTo>
                  <a:pt x="6585861" y="1453855"/>
                  <a:pt x="6583746" y="1459493"/>
                  <a:pt x="6579517" y="1464897"/>
                </a:cubicBezTo>
                <a:cubicBezTo>
                  <a:pt x="6579752" y="1466777"/>
                  <a:pt x="6580221" y="1469009"/>
                  <a:pt x="6580927" y="1471593"/>
                </a:cubicBezTo>
                <a:cubicBezTo>
                  <a:pt x="6581631" y="1474178"/>
                  <a:pt x="6581984" y="1476292"/>
                  <a:pt x="6581984" y="1477937"/>
                </a:cubicBezTo>
                <a:cubicBezTo>
                  <a:pt x="6581984" y="1481461"/>
                  <a:pt x="6580809" y="1484516"/>
                  <a:pt x="6578459" y="1487100"/>
                </a:cubicBezTo>
                <a:cubicBezTo>
                  <a:pt x="6579634" y="1490389"/>
                  <a:pt x="6577168" y="1497320"/>
                  <a:pt x="6571059" y="1507893"/>
                </a:cubicBezTo>
                <a:cubicBezTo>
                  <a:pt x="6571999" y="1510712"/>
                  <a:pt x="6572468" y="1512945"/>
                  <a:pt x="6572468" y="1514589"/>
                </a:cubicBezTo>
                <a:cubicBezTo>
                  <a:pt x="6572468" y="1516469"/>
                  <a:pt x="6572116" y="1518348"/>
                  <a:pt x="6571411" y="1520228"/>
                </a:cubicBezTo>
                <a:cubicBezTo>
                  <a:pt x="6570472" y="1523282"/>
                  <a:pt x="6568475" y="1525984"/>
                  <a:pt x="6565420" y="1528334"/>
                </a:cubicBezTo>
                <a:cubicBezTo>
                  <a:pt x="6565890" y="1537732"/>
                  <a:pt x="6563423" y="1543606"/>
                  <a:pt x="6558019" y="1545955"/>
                </a:cubicBezTo>
                <a:cubicBezTo>
                  <a:pt x="6557549" y="1549714"/>
                  <a:pt x="6555904" y="1553708"/>
                  <a:pt x="6553085" y="1557938"/>
                </a:cubicBezTo>
                <a:cubicBezTo>
                  <a:pt x="6550266" y="1562167"/>
                  <a:pt x="6547211" y="1564986"/>
                  <a:pt x="6543922" y="1566396"/>
                </a:cubicBezTo>
                <a:cubicBezTo>
                  <a:pt x="6543922" y="1567335"/>
                  <a:pt x="6543746" y="1569274"/>
                  <a:pt x="6543394" y="1572211"/>
                </a:cubicBezTo>
                <a:cubicBezTo>
                  <a:pt x="6543041" y="1575147"/>
                  <a:pt x="6542336" y="1577556"/>
                  <a:pt x="6541279" y="1579435"/>
                </a:cubicBezTo>
                <a:cubicBezTo>
                  <a:pt x="6540222" y="1581315"/>
                  <a:pt x="6538636" y="1583195"/>
                  <a:pt x="6536521" y="1585074"/>
                </a:cubicBezTo>
                <a:cubicBezTo>
                  <a:pt x="6537696" y="1593297"/>
                  <a:pt x="6533819" y="1601521"/>
                  <a:pt x="6524891" y="1609744"/>
                </a:cubicBezTo>
                <a:cubicBezTo>
                  <a:pt x="6524656" y="1615383"/>
                  <a:pt x="6522835" y="1619906"/>
                  <a:pt x="6519429" y="1623312"/>
                </a:cubicBezTo>
                <a:cubicBezTo>
                  <a:pt x="6516022" y="1626719"/>
                  <a:pt x="6511969" y="1628775"/>
                  <a:pt x="6507270" y="1629480"/>
                </a:cubicBezTo>
                <a:cubicBezTo>
                  <a:pt x="6506800" y="1632769"/>
                  <a:pt x="6504392" y="1636000"/>
                  <a:pt x="6500045" y="1639171"/>
                </a:cubicBezTo>
                <a:cubicBezTo>
                  <a:pt x="6495699" y="1642343"/>
                  <a:pt x="6491528" y="1643929"/>
                  <a:pt x="6487534" y="1643929"/>
                </a:cubicBezTo>
                <a:cubicBezTo>
                  <a:pt x="6486594" y="1646514"/>
                  <a:pt x="6482776" y="1649157"/>
                  <a:pt x="6476080" y="1651859"/>
                </a:cubicBezTo>
                <a:cubicBezTo>
                  <a:pt x="6469384" y="1654561"/>
                  <a:pt x="6464979" y="1655207"/>
                  <a:pt x="6462864" y="1653797"/>
                </a:cubicBezTo>
                <a:cubicBezTo>
                  <a:pt x="6457226" y="1654267"/>
                  <a:pt x="6452761" y="1652857"/>
                  <a:pt x="6449472" y="1649568"/>
                </a:cubicBezTo>
                <a:cubicBezTo>
                  <a:pt x="6446183" y="1646279"/>
                  <a:pt x="6444538" y="1642402"/>
                  <a:pt x="6444538" y="1637938"/>
                </a:cubicBezTo>
                <a:cubicBezTo>
                  <a:pt x="6444538" y="1634649"/>
                  <a:pt x="6445478" y="1631829"/>
                  <a:pt x="6447358" y="1629480"/>
                </a:cubicBezTo>
                <a:cubicBezTo>
                  <a:pt x="6449237" y="1627130"/>
                  <a:pt x="6451939" y="1625955"/>
                  <a:pt x="6455463" y="1625955"/>
                </a:cubicBezTo>
                <a:cubicBezTo>
                  <a:pt x="6456638" y="1625955"/>
                  <a:pt x="6457578" y="1626073"/>
                  <a:pt x="6458282" y="1626308"/>
                </a:cubicBezTo>
                <a:cubicBezTo>
                  <a:pt x="6464861" y="1621374"/>
                  <a:pt x="6470147" y="1618907"/>
                  <a:pt x="6474142" y="1618907"/>
                </a:cubicBezTo>
                <a:cubicBezTo>
                  <a:pt x="6475552" y="1618907"/>
                  <a:pt x="6476609" y="1619024"/>
                  <a:pt x="6477314" y="1619259"/>
                </a:cubicBezTo>
                <a:cubicBezTo>
                  <a:pt x="6477784" y="1616440"/>
                  <a:pt x="6479428" y="1613797"/>
                  <a:pt x="6482248" y="1611330"/>
                </a:cubicBezTo>
                <a:cubicBezTo>
                  <a:pt x="6485067" y="1608863"/>
                  <a:pt x="6488356" y="1606924"/>
                  <a:pt x="6492115" y="1605515"/>
                </a:cubicBezTo>
                <a:cubicBezTo>
                  <a:pt x="6492115" y="1603165"/>
                  <a:pt x="6493055" y="1600698"/>
                  <a:pt x="6494935" y="1598114"/>
                </a:cubicBezTo>
                <a:cubicBezTo>
                  <a:pt x="6496814" y="1595529"/>
                  <a:pt x="6499047" y="1593415"/>
                  <a:pt x="6501631" y="1591770"/>
                </a:cubicBezTo>
                <a:cubicBezTo>
                  <a:pt x="6501161" y="1590361"/>
                  <a:pt x="6500926" y="1589303"/>
                  <a:pt x="6500926" y="1588598"/>
                </a:cubicBezTo>
                <a:cubicBezTo>
                  <a:pt x="6500926" y="1585074"/>
                  <a:pt x="6502454" y="1581139"/>
                  <a:pt x="6505507" y="1576792"/>
                </a:cubicBezTo>
                <a:cubicBezTo>
                  <a:pt x="6508562" y="1572446"/>
                  <a:pt x="6511616" y="1569685"/>
                  <a:pt x="6514671" y="1568510"/>
                </a:cubicBezTo>
                <a:cubicBezTo>
                  <a:pt x="6509267" y="1565691"/>
                  <a:pt x="6506565" y="1561344"/>
                  <a:pt x="6506565" y="1555471"/>
                </a:cubicBezTo>
                <a:cubicBezTo>
                  <a:pt x="6504216" y="1555235"/>
                  <a:pt x="6502042" y="1553591"/>
                  <a:pt x="6500045" y="1550536"/>
                </a:cubicBezTo>
                <a:cubicBezTo>
                  <a:pt x="6498048" y="1547482"/>
                  <a:pt x="6497049" y="1544193"/>
                  <a:pt x="6497049" y="1540669"/>
                </a:cubicBezTo>
                <a:cubicBezTo>
                  <a:pt x="6497049" y="1538554"/>
                  <a:pt x="6497637" y="1536557"/>
                  <a:pt x="6498811" y="1534677"/>
                </a:cubicBezTo>
                <a:cubicBezTo>
                  <a:pt x="6495287" y="1533503"/>
                  <a:pt x="6492644" y="1531623"/>
                  <a:pt x="6490882" y="1529039"/>
                </a:cubicBezTo>
                <a:cubicBezTo>
                  <a:pt x="6489120" y="1526454"/>
                  <a:pt x="6488239" y="1523400"/>
                  <a:pt x="6488239" y="1519876"/>
                </a:cubicBezTo>
                <a:cubicBezTo>
                  <a:pt x="6488239" y="1517291"/>
                  <a:pt x="6488708" y="1514707"/>
                  <a:pt x="6489649" y="1512122"/>
                </a:cubicBezTo>
                <a:cubicBezTo>
                  <a:pt x="6486359" y="1510243"/>
                  <a:pt x="6483834" y="1508245"/>
                  <a:pt x="6482072" y="1506131"/>
                </a:cubicBezTo>
                <a:cubicBezTo>
                  <a:pt x="6480310" y="1504016"/>
                  <a:pt x="6479546" y="1501550"/>
                  <a:pt x="6479781" y="1498730"/>
                </a:cubicBezTo>
                <a:cubicBezTo>
                  <a:pt x="6476256" y="1496381"/>
                  <a:pt x="6474494" y="1492739"/>
                  <a:pt x="6474494" y="1487805"/>
                </a:cubicBezTo>
                <a:cubicBezTo>
                  <a:pt x="6474494" y="1485455"/>
                  <a:pt x="6474847" y="1483223"/>
                  <a:pt x="6475552" y="1481109"/>
                </a:cubicBezTo>
                <a:cubicBezTo>
                  <a:pt x="6469678" y="1474765"/>
                  <a:pt x="6466741" y="1467952"/>
                  <a:pt x="6466741" y="1460668"/>
                </a:cubicBezTo>
                <a:cubicBezTo>
                  <a:pt x="6466741" y="1458554"/>
                  <a:pt x="6466859" y="1456909"/>
                  <a:pt x="6467094" y="1455734"/>
                </a:cubicBezTo>
                <a:cubicBezTo>
                  <a:pt x="6463804" y="1454090"/>
                  <a:pt x="6461337" y="1451799"/>
                  <a:pt x="6459692" y="1448862"/>
                </a:cubicBezTo>
                <a:cubicBezTo>
                  <a:pt x="6458048" y="1445925"/>
                  <a:pt x="6457226" y="1442577"/>
                  <a:pt x="6457226" y="1438818"/>
                </a:cubicBezTo>
                <a:cubicBezTo>
                  <a:pt x="6457226" y="1435294"/>
                  <a:pt x="6457930" y="1432004"/>
                  <a:pt x="6459340" y="1428950"/>
                </a:cubicBezTo>
                <a:cubicBezTo>
                  <a:pt x="6453232" y="1424721"/>
                  <a:pt x="6450177" y="1420022"/>
                  <a:pt x="6450177" y="1414853"/>
                </a:cubicBezTo>
                <a:cubicBezTo>
                  <a:pt x="6450177" y="1408979"/>
                  <a:pt x="6452761" y="1404280"/>
                  <a:pt x="6457930" y="1400756"/>
                </a:cubicBezTo>
                <a:cubicBezTo>
                  <a:pt x="6460045" y="1399346"/>
                  <a:pt x="6462394" y="1398641"/>
                  <a:pt x="6464979" y="1398641"/>
                </a:cubicBezTo>
                <a:cubicBezTo>
                  <a:pt x="6468503" y="1398641"/>
                  <a:pt x="6471733" y="1399934"/>
                  <a:pt x="6474670" y="1402518"/>
                </a:cubicBezTo>
                <a:cubicBezTo>
                  <a:pt x="6477607" y="1405102"/>
                  <a:pt x="6479781" y="1408274"/>
                  <a:pt x="6481190" y="1412033"/>
                </a:cubicBezTo>
                <a:cubicBezTo>
                  <a:pt x="6483305" y="1413913"/>
                  <a:pt x="6485067" y="1416850"/>
                  <a:pt x="6486477" y="1420844"/>
                </a:cubicBezTo>
                <a:cubicBezTo>
                  <a:pt x="6487886" y="1424838"/>
                  <a:pt x="6488591" y="1428597"/>
                  <a:pt x="6488591" y="1432122"/>
                </a:cubicBezTo>
                <a:cubicBezTo>
                  <a:pt x="6488591" y="1434236"/>
                  <a:pt x="6488474" y="1435646"/>
                  <a:pt x="6488239" y="1436351"/>
                </a:cubicBezTo>
                <a:cubicBezTo>
                  <a:pt x="6495287" y="1443869"/>
                  <a:pt x="6498811" y="1451153"/>
                  <a:pt x="6498811" y="1458201"/>
                </a:cubicBezTo>
                <a:cubicBezTo>
                  <a:pt x="6498811" y="1459141"/>
                  <a:pt x="6498576" y="1460786"/>
                  <a:pt x="6498107" y="1463135"/>
                </a:cubicBezTo>
                <a:cubicBezTo>
                  <a:pt x="6501161" y="1464780"/>
                  <a:pt x="6503393" y="1467188"/>
                  <a:pt x="6504803" y="1470360"/>
                </a:cubicBezTo>
                <a:cubicBezTo>
                  <a:pt x="6506213" y="1473532"/>
                  <a:pt x="6506682" y="1476762"/>
                  <a:pt x="6506213" y="1480052"/>
                </a:cubicBezTo>
                <a:cubicBezTo>
                  <a:pt x="6508562" y="1481931"/>
                  <a:pt x="6510265" y="1484281"/>
                  <a:pt x="6511323" y="1487100"/>
                </a:cubicBezTo>
                <a:cubicBezTo>
                  <a:pt x="6512380" y="1489919"/>
                  <a:pt x="6512674" y="1492739"/>
                  <a:pt x="6512204" y="1495558"/>
                </a:cubicBezTo>
                <a:cubicBezTo>
                  <a:pt x="6514319" y="1495558"/>
                  <a:pt x="6516257" y="1497144"/>
                  <a:pt x="6518019" y="1500316"/>
                </a:cubicBezTo>
                <a:cubicBezTo>
                  <a:pt x="6519781" y="1503488"/>
                  <a:pt x="6520427" y="1506718"/>
                  <a:pt x="6519957" y="1510008"/>
                </a:cubicBezTo>
                <a:cubicBezTo>
                  <a:pt x="6523012" y="1511652"/>
                  <a:pt x="6525009" y="1513826"/>
                  <a:pt x="6525948" y="1516528"/>
                </a:cubicBezTo>
                <a:cubicBezTo>
                  <a:pt x="6526888" y="1519229"/>
                  <a:pt x="6527123" y="1522460"/>
                  <a:pt x="6526653" y="1526219"/>
                </a:cubicBezTo>
                <a:cubicBezTo>
                  <a:pt x="6529708" y="1527159"/>
                  <a:pt x="6531235" y="1530096"/>
                  <a:pt x="6531235" y="1535030"/>
                </a:cubicBezTo>
                <a:cubicBezTo>
                  <a:pt x="6531940" y="1531036"/>
                  <a:pt x="6532762" y="1528099"/>
                  <a:pt x="6533702" y="1526219"/>
                </a:cubicBezTo>
                <a:cubicBezTo>
                  <a:pt x="6534642" y="1524340"/>
                  <a:pt x="6536051" y="1522343"/>
                  <a:pt x="6537931" y="1520228"/>
                </a:cubicBezTo>
                <a:cubicBezTo>
                  <a:pt x="6537461" y="1517878"/>
                  <a:pt x="6537226" y="1516351"/>
                  <a:pt x="6537226" y="1515646"/>
                </a:cubicBezTo>
                <a:cubicBezTo>
                  <a:pt x="6537226" y="1513062"/>
                  <a:pt x="6537696" y="1511006"/>
                  <a:pt x="6538636" y="1509479"/>
                </a:cubicBezTo>
                <a:cubicBezTo>
                  <a:pt x="6539575" y="1507952"/>
                  <a:pt x="6540868" y="1507071"/>
                  <a:pt x="6542512" y="1506836"/>
                </a:cubicBezTo>
                <a:cubicBezTo>
                  <a:pt x="6541573" y="1502372"/>
                  <a:pt x="6542747" y="1498025"/>
                  <a:pt x="6546036" y="1493796"/>
                </a:cubicBezTo>
                <a:cubicBezTo>
                  <a:pt x="6545332" y="1492386"/>
                  <a:pt x="6544979" y="1490977"/>
                  <a:pt x="6544979" y="1489567"/>
                </a:cubicBezTo>
                <a:cubicBezTo>
                  <a:pt x="6544979" y="1487922"/>
                  <a:pt x="6545743" y="1486101"/>
                  <a:pt x="6547270" y="1484104"/>
                </a:cubicBezTo>
                <a:cubicBezTo>
                  <a:pt x="6548797" y="1482107"/>
                  <a:pt x="6549795" y="1480756"/>
                  <a:pt x="6550266" y="1480052"/>
                </a:cubicBezTo>
                <a:cubicBezTo>
                  <a:pt x="6548856" y="1475822"/>
                  <a:pt x="6548151" y="1472298"/>
                  <a:pt x="6548151" y="1469479"/>
                </a:cubicBezTo>
                <a:cubicBezTo>
                  <a:pt x="6548151" y="1467129"/>
                  <a:pt x="6548621" y="1464897"/>
                  <a:pt x="6549561" y="1462783"/>
                </a:cubicBezTo>
                <a:cubicBezTo>
                  <a:pt x="6550501" y="1460668"/>
                  <a:pt x="6552028" y="1458084"/>
                  <a:pt x="6554142" y="1455029"/>
                </a:cubicBezTo>
                <a:cubicBezTo>
                  <a:pt x="6552732" y="1452210"/>
                  <a:pt x="6552028" y="1447981"/>
                  <a:pt x="6552028" y="1442342"/>
                </a:cubicBezTo>
                <a:cubicBezTo>
                  <a:pt x="6552028" y="1434824"/>
                  <a:pt x="6553555" y="1428010"/>
                  <a:pt x="6556610" y="1421901"/>
                </a:cubicBezTo>
                <a:cubicBezTo>
                  <a:pt x="6555670" y="1418612"/>
                  <a:pt x="6555200" y="1416028"/>
                  <a:pt x="6555200" y="1414148"/>
                </a:cubicBezTo>
                <a:cubicBezTo>
                  <a:pt x="6555200" y="1411329"/>
                  <a:pt x="6555904" y="1408862"/>
                  <a:pt x="6557314" y="1406747"/>
                </a:cubicBezTo>
                <a:cubicBezTo>
                  <a:pt x="6557314" y="1401108"/>
                  <a:pt x="6559076" y="1396644"/>
                  <a:pt x="6562600" y="1393355"/>
                </a:cubicBezTo>
                <a:cubicBezTo>
                  <a:pt x="6566125" y="1390066"/>
                  <a:pt x="6570119" y="1388421"/>
                  <a:pt x="6574583" y="1388421"/>
                </a:cubicBezTo>
                <a:close/>
                <a:moveTo>
                  <a:pt x="7473152" y="1388069"/>
                </a:moveTo>
                <a:cubicBezTo>
                  <a:pt x="7478556" y="1388069"/>
                  <a:pt x="7483666" y="1388832"/>
                  <a:pt x="7488483" y="1390359"/>
                </a:cubicBezTo>
                <a:cubicBezTo>
                  <a:pt x="7493299" y="1391887"/>
                  <a:pt x="7496882" y="1393825"/>
                  <a:pt x="7499232" y="1396174"/>
                </a:cubicBezTo>
                <a:cubicBezTo>
                  <a:pt x="7501582" y="1394295"/>
                  <a:pt x="7505106" y="1393355"/>
                  <a:pt x="7509805" y="1393355"/>
                </a:cubicBezTo>
                <a:cubicBezTo>
                  <a:pt x="7517088" y="1393355"/>
                  <a:pt x="7521552" y="1396292"/>
                  <a:pt x="7523196" y="1402166"/>
                </a:cubicBezTo>
                <a:cubicBezTo>
                  <a:pt x="7525077" y="1401461"/>
                  <a:pt x="7526956" y="1401108"/>
                  <a:pt x="7528836" y="1401108"/>
                </a:cubicBezTo>
                <a:cubicBezTo>
                  <a:pt x="7532830" y="1401108"/>
                  <a:pt x="7536354" y="1402577"/>
                  <a:pt x="7539408" y="1405514"/>
                </a:cubicBezTo>
                <a:cubicBezTo>
                  <a:pt x="7542463" y="1408451"/>
                  <a:pt x="7543990" y="1411916"/>
                  <a:pt x="7543990" y="1415910"/>
                </a:cubicBezTo>
                <a:cubicBezTo>
                  <a:pt x="7543990" y="1418025"/>
                  <a:pt x="7543755" y="1419552"/>
                  <a:pt x="7543285" y="1420492"/>
                </a:cubicBezTo>
                <a:cubicBezTo>
                  <a:pt x="7545635" y="1423781"/>
                  <a:pt x="7547455" y="1426835"/>
                  <a:pt x="7548748" y="1429655"/>
                </a:cubicBezTo>
                <a:cubicBezTo>
                  <a:pt x="7550040" y="1432474"/>
                  <a:pt x="7550451" y="1435294"/>
                  <a:pt x="7549981" y="1438113"/>
                </a:cubicBezTo>
                <a:cubicBezTo>
                  <a:pt x="7550686" y="1440228"/>
                  <a:pt x="7551038" y="1442107"/>
                  <a:pt x="7551038" y="1443752"/>
                </a:cubicBezTo>
                <a:cubicBezTo>
                  <a:pt x="7551038" y="1447511"/>
                  <a:pt x="7550098" y="1450330"/>
                  <a:pt x="7548219" y="1452210"/>
                </a:cubicBezTo>
                <a:cubicBezTo>
                  <a:pt x="7548454" y="1452915"/>
                  <a:pt x="7548571" y="1453855"/>
                  <a:pt x="7548571" y="1455029"/>
                </a:cubicBezTo>
                <a:cubicBezTo>
                  <a:pt x="7548571" y="1457614"/>
                  <a:pt x="7547632" y="1460433"/>
                  <a:pt x="7545752" y="1463488"/>
                </a:cubicBezTo>
                <a:cubicBezTo>
                  <a:pt x="7547397" y="1465837"/>
                  <a:pt x="7548219" y="1468421"/>
                  <a:pt x="7548219" y="1471241"/>
                </a:cubicBezTo>
                <a:cubicBezTo>
                  <a:pt x="7548219" y="1474060"/>
                  <a:pt x="7547397" y="1476645"/>
                  <a:pt x="7545752" y="1478994"/>
                </a:cubicBezTo>
                <a:cubicBezTo>
                  <a:pt x="7546222" y="1483223"/>
                  <a:pt x="7546457" y="1486043"/>
                  <a:pt x="7546457" y="1487452"/>
                </a:cubicBezTo>
                <a:cubicBezTo>
                  <a:pt x="7547162" y="1493326"/>
                  <a:pt x="7547514" y="1497320"/>
                  <a:pt x="7547514" y="1499435"/>
                </a:cubicBezTo>
                <a:cubicBezTo>
                  <a:pt x="7547514" y="1500610"/>
                  <a:pt x="7547279" y="1502137"/>
                  <a:pt x="7546809" y="1504016"/>
                </a:cubicBezTo>
                <a:cubicBezTo>
                  <a:pt x="7548689" y="1506601"/>
                  <a:pt x="7549629" y="1510360"/>
                  <a:pt x="7549629" y="1515294"/>
                </a:cubicBezTo>
                <a:cubicBezTo>
                  <a:pt x="7549629" y="1520228"/>
                  <a:pt x="7548807" y="1523987"/>
                  <a:pt x="7547162" y="1526572"/>
                </a:cubicBezTo>
                <a:cubicBezTo>
                  <a:pt x="7550686" y="1533150"/>
                  <a:pt x="7552448" y="1538202"/>
                  <a:pt x="7552448" y="1541726"/>
                </a:cubicBezTo>
                <a:cubicBezTo>
                  <a:pt x="7552448" y="1544545"/>
                  <a:pt x="7551626" y="1547130"/>
                  <a:pt x="7549981" y="1549479"/>
                </a:cubicBezTo>
                <a:cubicBezTo>
                  <a:pt x="7550921" y="1551124"/>
                  <a:pt x="7551391" y="1553003"/>
                  <a:pt x="7551391" y="1555118"/>
                </a:cubicBezTo>
                <a:cubicBezTo>
                  <a:pt x="7551391" y="1557468"/>
                  <a:pt x="7550686" y="1560052"/>
                  <a:pt x="7549276" y="1562871"/>
                </a:cubicBezTo>
                <a:cubicBezTo>
                  <a:pt x="7550686" y="1564986"/>
                  <a:pt x="7551391" y="1568275"/>
                  <a:pt x="7551391" y="1572739"/>
                </a:cubicBezTo>
                <a:cubicBezTo>
                  <a:pt x="7551391" y="1577673"/>
                  <a:pt x="7550216" y="1582020"/>
                  <a:pt x="7547866" y="1585779"/>
                </a:cubicBezTo>
                <a:cubicBezTo>
                  <a:pt x="7549041" y="1586014"/>
                  <a:pt x="7549276" y="1587482"/>
                  <a:pt x="7548571" y="1590184"/>
                </a:cubicBezTo>
                <a:cubicBezTo>
                  <a:pt x="7547866" y="1592886"/>
                  <a:pt x="7546692" y="1595529"/>
                  <a:pt x="7545047" y="1598114"/>
                </a:cubicBezTo>
                <a:cubicBezTo>
                  <a:pt x="7546222" y="1600463"/>
                  <a:pt x="7546809" y="1602578"/>
                  <a:pt x="7546809" y="1604458"/>
                </a:cubicBezTo>
                <a:cubicBezTo>
                  <a:pt x="7546809" y="1607277"/>
                  <a:pt x="7545987" y="1610038"/>
                  <a:pt x="7544342" y="1612740"/>
                </a:cubicBezTo>
                <a:cubicBezTo>
                  <a:pt x="7542698" y="1615441"/>
                  <a:pt x="7540583" y="1617380"/>
                  <a:pt x="7537998" y="1618555"/>
                </a:cubicBezTo>
                <a:cubicBezTo>
                  <a:pt x="7534944" y="1627248"/>
                  <a:pt x="7530598" y="1632299"/>
                  <a:pt x="7524959" y="1633709"/>
                </a:cubicBezTo>
                <a:cubicBezTo>
                  <a:pt x="7525194" y="1636528"/>
                  <a:pt x="7524137" y="1639289"/>
                  <a:pt x="7521787" y="1641991"/>
                </a:cubicBezTo>
                <a:cubicBezTo>
                  <a:pt x="7519437" y="1644693"/>
                  <a:pt x="7516971" y="1646279"/>
                  <a:pt x="7514386" y="1646749"/>
                </a:cubicBezTo>
                <a:cubicBezTo>
                  <a:pt x="7513212" y="1651918"/>
                  <a:pt x="7508747" y="1654502"/>
                  <a:pt x="7500994" y="1654502"/>
                </a:cubicBezTo>
                <a:cubicBezTo>
                  <a:pt x="7499349" y="1656617"/>
                  <a:pt x="7496706" y="1658261"/>
                  <a:pt x="7493065" y="1659436"/>
                </a:cubicBezTo>
                <a:cubicBezTo>
                  <a:pt x="7489423" y="1660611"/>
                  <a:pt x="7485370" y="1661198"/>
                  <a:pt x="7480906" y="1661198"/>
                </a:cubicBezTo>
                <a:cubicBezTo>
                  <a:pt x="7472212" y="1661198"/>
                  <a:pt x="7465634" y="1658966"/>
                  <a:pt x="7461170" y="1654502"/>
                </a:cubicBezTo>
                <a:cubicBezTo>
                  <a:pt x="7458116" y="1654267"/>
                  <a:pt x="7455179" y="1653151"/>
                  <a:pt x="7452360" y="1651154"/>
                </a:cubicBezTo>
                <a:cubicBezTo>
                  <a:pt x="7449540" y="1649157"/>
                  <a:pt x="7447426" y="1646749"/>
                  <a:pt x="7446016" y="1643929"/>
                </a:cubicBezTo>
                <a:cubicBezTo>
                  <a:pt x="7442492" y="1643694"/>
                  <a:pt x="7439496" y="1642285"/>
                  <a:pt x="7437029" y="1639700"/>
                </a:cubicBezTo>
                <a:cubicBezTo>
                  <a:pt x="7434562" y="1637116"/>
                  <a:pt x="7433211" y="1634061"/>
                  <a:pt x="7432976" y="1630537"/>
                </a:cubicBezTo>
                <a:cubicBezTo>
                  <a:pt x="7431096" y="1627483"/>
                  <a:pt x="7430157" y="1624781"/>
                  <a:pt x="7430157" y="1622431"/>
                </a:cubicBezTo>
                <a:cubicBezTo>
                  <a:pt x="7430157" y="1618437"/>
                  <a:pt x="7431801" y="1615089"/>
                  <a:pt x="7435090" y="1612387"/>
                </a:cubicBezTo>
                <a:cubicBezTo>
                  <a:pt x="7438380" y="1609685"/>
                  <a:pt x="7442139" y="1608334"/>
                  <a:pt x="7446368" y="1608334"/>
                </a:cubicBezTo>
                <a:cubicBezTo>
                  <a:pt x="7449188" y="1608334"/>
                  <a:pt x="7451713" y="1609098"/>
                  <a:pt x="7453945" y="1610625"/>
                </a:cubicBezTo>
                <a:cubicBezTo>
                  <a:pt x="7456177" y="1612152"/>
                  <a:pt x="7457881" y="1614443"/>
                  <a:pt x="7459056" y="1617497"/>
                </a:cubicBezTo>
                <a:cubicBezTo>
                  <a:pt x="7463990" y="1618672"/>
                  <a:pt x="7467278" y="1621374"/>
                  <a:pt x="7468923" y="1625603"/>
                </a:cubicBezTo>
                <a:cubicBezTo>
                  <a:pt x="7472918" y="1626073"/>
                  <a:pt x="7476089" y="1627483"/>
                  <a:pt x="7478439" y="1629832"/>
                </a:cubicBezTo>
                <a:cubicBezTo>
                  <a:pt x="7479143" y="1628657"/>
                  <a:pt x="7480671" y="1627776"/>
                  <a:pt x="7483020" y="1627189"/>
                </a:cubicBezTo>
                <a:cubicBezTo>
                  <a:pt x="7485370" y="1626602"/>
                  <a:pt x="7487837" y="1626308"/>
                  <a:pt x="7490421" y="1626308"/>
                </a:cubicBezTo>
                <a:cubicBezTo>
                  <a:pt x="7493006" y="1626308"/>
                  <a:pt x="7495003" y="1626660"/>
                  <a:pt x="7496413" y="1627365"/>
                </a:cubicBezTo>
                <a:cubicBezTo>
                  <a:pt x="7496413" y="1625486"/>
                  <a:pt x="7497352" y="1623665"/>
                  <a:pt x="7499232" y="1621903"/>
                </a:cubicBezTo>
                <a:cubicBezTo>
                  <a:pt x="7501111" y="1620141"/>
                  <a:pt x="7503109" y="1619142"/>
                  <a:pt x="7505223" y="1618907"/>
                </a:cubicBezTo>
                <a:cubicBezTo>
                  <a:pt x="7504753" y="1617027"/>
                  <a:pt x="7505341" y="1614795"/>
                  <a:pt x="7506985" y="1612211"/>
                </a:cubicBezTo>
                <a:cubicBezTo>
                  <a:pt x="7508630" y="1609626"/>
                  <a:pt x="7510275" y="1608217"/>
                  <a:pt x="7511919" y="1607982"/>
                </a:cubicBezTo>
                <a:cubicBezTo>
                  <a:pt x="7511450" y="1606102"/>
                  <a:pt x="7511214" y="1604340"/>
                  <a:pt x="7511214" y="1602695"/>
                </a:cubicBezTo>
                <a:cubicBezTo>
                  <a:pt x="7511214" y="1599641"/>
                  <a:pt x="7511743" y="1596763"/>
                  <a:pt x="7512800" y="1594061"/>
                </a:cubicBezTo>
                <a:cubicBezTo>
                  <a:pt x="7513858" y="1591359"/>
                  <a:pt x="7515326" y="1589303"/>
                  <a:pt x="7517206" y="1587894"/>
                </a:cubicBezTo>
                <a:cubicBezTo>
                  <a:pt x="7516971" y="1586954"/>
                  <a:pt x="7516853" y="1585662"/>
                  <a:pt x="7516853" y="1584017"/>
                </a:cubicBezTo>
                <a:cubicBezTo>
                  <a:pt x="7516853" y="1580963"/>
                  <a:pt x="7517440" y="1578084"/>
                  <a:pt x="7518615" y="1575383"/>
                </a:cubicBezTo>
                <a:cubicBezTo>
                  <a:pt x="7519790" y="1572681"/>
                  <a:pt x="7521082" y="1570860"/>
                  <a:pt x="7522492" y="1569920"/>
                </a:cubicBezTo>
                <a:cubicBezTo>
                  <a:pt x="7508395" y="1576968"/>
                  <a:pt x="7499585" y="1579670"/>
                  <a:pt x="7496060" y="1578026"/>
                </a:cubicBezTo>
                <a:cubicBezTo>
                  <a:pt x="7489951" y="1579435"/>
                  <a:pt x="7485017" y="1580140"/>
                  <a:pt x="7481258" y="1580140"/>
                </a:cubicBezTo>
                <a:cubicBezTo>
                  <a:pt x="7476324" y="1580140"/>
                  <a:pt x="7472918" y="1579318"/>
                  <a:pt x="7471038" y="1577673"/>
                </a:cubicBezTo>
                <a:cubicBezTo>
                  <a:pt x="7468923" y="1578848"/>
                  <a:pt x="7466104" y="1579435"/>
                  <a:pt x="7462580" y="1579435"/>
                </a:cubicBezTo>
                <a:cubicBezTo>
                  <a:pt x="7457881" y="1579435"/>
                  <a:pt x="7453358" y="1578319"/>
                  <a:pt x="7449011" y="1576087"/>
                </a:cubicBezTo>
                <a:cubicBezTo>
                  <a:pt x="7444665" y="1573855"/>
                  <a:pt x="7441669" y="1570977"/>
                  <a:pt x="7440024" y="1567453"/>
                </a:cubicBezTo>
                <a:cubicBezTo>
                  <a:pt x="7433681" y="1566983"/>
                  <a:pt x="7427807" y="1563635"/>
                  <a:pt x="7422403" y="1557409"/>
                </a:cubicBezTo>
                <a:cubicBezTo>
                  <a:pt x="7416999" y="1551183"/>
                  <a:pt x="7414062" y="1543958"/>
                  <a:pt x="7413593" y="1535735"/>
                </a:cubicBezTo>
                <a:cubicBezTo>
                  <a:pt x="7409363" y="1534325"/>
                  <a:pt x="7406133" y="1531094"/>
                  <a:pt x="7403901" y="1526043"/>
                </a:cubicBezTo>
                <a:cubicBezTo>
                  <a:pt x="7401669" y="1520992"/>
                  <a:pt x="7400553" y="1515411"/>
                  <a:pt x="7400553" y="1509303"/>
                </a:cubicBezTo>
                <a:cubicBezTo>
                  <a:pt x="7400553" y="1502489"/>
                  <a:pt x="7401845" y="1497438"/>
                  <a:pt x="7404429" y="1494149"/>
                </a:cubicBezTo>
                <a:cubicBezTo>
                  <a:pt x="7402785" y="1492974"/>
                  <a:pt x="7401434" y="1490213"/>
                  <a:pt x="7400377" y="1485867"/>
                </a:cubicBezTo>
                <a:cubicBezTo>
                  <a:pt x="7399319" y="1481520"/>
                  <a:pt x="7398791" y="1476880"/>
                  <a:pt x="7398791" y="1471946"/>
                </a:cubicBezTo>
                <a:cubicBezTo>
                  <a:pt x="7398791" y="1461138"/>
                  <a:pt x="7401493" y="1453855"/>
                  <a:pt x="7406897" y="1450095"/>
                </a:cubicBezTo>
                <a:cubicBezTo>
                  <a:pt x="7406191" y="1448921"/>
                  <a:pt x="7406309" y="1446512"/>
                  <a:pt x="7407249" y="1442871"/>
                </a:cubicBezTo>
                <a:cubicBezTo>
                  <a:pt x="7408189" y="1439229"/>
                  <a:pt x="7409716" y="1435646"/>
                  <a:pt x="7411831" y="1432122"/>
                </a:cubicBezTo>
                <a:cubicBezTo>
                  <a:pt x="7413945" y="1428597"/>
                  <a:pt x="7416059" y="1426365"/>
                  <a:pt x="7418174" y="1425426"/>
                </a:cubicBezTo>
                <a:cubicBezTo>
                  <a:pt x="7417939" y="1423311"/>
                  <a:pt x="7418762" y="1420962"/>
                  <a:pt x="7420641" y="1418377"/>
                </a:cubicBezTo>
                <a:cubicBezTo>
                  <a:pt x="7422521" y="1415793"/>
                  <a:pt x="7424753" y="1413796"/>
                  <a:pt x="7427337" y="1412386"/>
                </a:cubicBezTo>
                <a:cubicBezTo>
                  <a:pt x="7429921" y="1410976"/>
                  <a:pt x="7431919" y="1410506"/>
                  <a:pt x="7433328" y="1410976"/>
                </a:cubicBezTo>
                <a:cubicBezTo>
                  <a:pt x="7434268" y="1406982"/>
                  <a:pt x="7436324" y="1404163"/>
                  <a:pt x="7439496" y="1402518"/>
                </a:cubicBezTo>
                <a:cubicBezTo>
                  <a:pt x="7442668" y="1400873"/>
                  <a:pt x="7446485" y="1399581"/>
                  <a:pt x="7450950" y="1398641"/>
                </a:cubicBezTo>
                <a:cubicBezTo>
                  <a:pt x="7452125" y="1395117"/>
                  <a:pt x="7454768" y="1392474"/>
                  <a:pt x="7458879" y="1390712"/>
                </a:cubicBezTo>
                <a:cubicBezTo>
                  <a:pt x="7462991" y="1388950"/>
                  <a:pt x="7467749" y="1388069"/>
                  <a:pt x="7473152" y="1388069"/>
                </a:cubicBezTo>
                <a:close/>
                <a:moveTo>
                  <a:pt x="6834977" y="1388069"/>
                </a:moveTo>
                <a:cubicBezTo>
                  <a:pt x="6840381" y="1388069"/>
                  <a:pt x="6845491" y="1388832"/>
                  <a:pt x="6850308" y="1390359"/>
                </a:cubicBezTo>
                <a:cubicBezTo>
                  <a:pt x="6855124" y="1391887"/>
                  <a:pt x="6858707" y="1393825"/>
                  <a:pt x="6861057" y="1396174"/>
                </a:cubicBezTo>
                <a:cubicBezTo>
                  <a:pt x="6863407" y="1394295"/>
                  <a:pt x="6866931" y="1393355"/>
                  <a:pt x="6871630" y="1393355"/>
                </a:cubicBezTo>
                <a:cubicBezTo>
                  <a:pt x="6878913" y="1393355"/>
                  <a:pt x="6883377" y="1396292"/>
                  <a:pt x="6885021" y="1402166"/>
                </a:cubicBezTo>
                <a:cubicBezTo>
                  <a:pt x="6886902" y="1401461"/>
                  <a:pt x="6888781" y="1401108"/>
                  <a:pt x="6890661" y="1401108"/>
                </a:cubicBezTo>
                <a:cubicBezTo>
                  <a:pt x="6894655" y="1401108"/>
                  <a:pt x="6898179" y="1402577"/>
                  <a:pt x="6901233" y="1405514"/>
                </a:cubicBezTo>
                <a:cubicBezTo>
                  <a:pt x="6904288" y="1408451"/>
                  <a:pt x="6905815" y="1411916"/>
                  <a:pt x="6905815" y="1415910"/>
                </a:cubicBezTo>
                <a:cubicBezTo>
                  <a:pt x="6905815" y="1418025"/>
                  <a:pt x="6905580" y="1419552"/>
                  <a:pt x="6905110" y="1420492"/>
                </a:cubicBezTo>
                <a:cubicBezTo>
                  <a:pt x="6907460" y="1423781"/>
                  <a:pt x="6909280" y="1426835"/>
                  <a:pt x="6910573" y="1429655"/>
                </a:cubicBezTo>
                <a:cubicBezTo>
                  <a:pt x="6911865" y="1432474"/>
                  <a:pt x="6912276" y="1435294"/>
                  <a:pt x="6911806" y="1438113"/>
                </a:cubicBezTo>
                <a:cubicBezTo>
                  <a:pt x="6912511" y="1440228"/>
                  <a:pt x="6912863" y="1442107"/>
                  <a:pt x="6912863" y="1443752"/>
                </a:cubicBezTo>
                <a:cubicBezTo>
                  <a:pt x="6912863" y="1447511"/>
                  <a:pt x="6911923" y="1450330"/>
                  <a:pt x="6910044" y="1452210"/>
                </a:cubicBezTo>
                <a:cubicBezTo>
                  <a:pt x="6910279" y="1452915"/>
                  <a:pt x="6910396" y="1453855"/>
                  <a:pt x="6910396" y="1455029"/>
                </a:cubicBezTo>
                <a:cubicBezTo>
                  <a:pt x="6910396" y="1457614"/>
                  <a:pt x="6909457" y="1460433"/>
                  <a:pt x="6907577" y="1463488"/>
                </a:cubicBezTo>
                <a:cubicBezTo>
                  <a:pt x="6909222" y="1465837"/>
                  <a:pt x="6910044" y="1468421"/>
                  <a:pt x="6910044" y="1471241"/>
                </a:cubicBezTo>
                <a:cubicBezTo>
                  <a:pt x="6910044" y="1474060"/>
                  <a:pt x="6909222" y="1476645"/>
                  <a:pt x="6907577" y="1478994"/>
                </a:cubicBezTo>
                <a:cubicBezTo>
                  <a:pt x="6908047" y="1483223"/>
                  <a:pt x="6908282" y="1486043"/>
                  <a:pt x="6908282" y="1487452"/>
                </a:cubicBezTo>
                <a:cubicBezTo>
                  <a:pt x="6908987" y="1493326"/>
                  <a:pt x="6909339" y="1497320"/>
                  <a:pt x="6909339" y="1499435"/>
                </a:cubicBezTo>
                <a:cubicBezTo>
                  <a:pt x="6909339" y="1500610"/>
                  <a:pt x="6909104" y="1502137"/>
                  <a:pt x="6908634" y="1504016"/>
                </a:cubicBezTo>
                <a:cubicBezTo>
                  <a:pt x="6910514" y="1506601"/>
                  <a:pt x="6911454" y="1510360"/>
                  <a:pt x="6911454" y="1515294"/>
                </a:cubicBezTo>
                <a:cubicBezTo>
                  <a:pt x="6911454" y="1520228"/>
                  <a:pt x="6910632" y="1523987"/>
                  <a:pt x="6908987" y="1526572"/>
                </a:cubicBezTo>
                <a:cubicBezTo>
                  <a:pt x="6912511" y="1533150"/>
                  <a:pt x="6914273" y="1538202"/>
                  <a:pt x="6914273" y="1541726"/>
                </a:cubicBezTo>
                <a:cubicBezTo>
                  <a:pt x="6914273" y="1544545"/>
                  <a:pt x="6913451" y="1547130"/>
                  <a:pt x="6911806" y="1549479"/>
                </a:cubicBezTo>
                <a:cubicBezTo>
                  <a:pt x="6912746" y="1551124"/>
                  <a:pt x="6913216" y="1553003"/>
                  <a:pt x="6913216" y="1555118"/>
                </a:cubicBezTo>
                <a:cubicBezTo>
                  <a:pt x="6913216" y="1557468"/>
                  <a:pt x="6912511" y="1560052"/>
                  <a:pt x="6911101" y="1562871"/>
                </a:cubicBezTo>
                <a:cubicBezTo>
                  <a:pt x="6912511" y="1564986"/>
                  <a:pt x="6913216" y="1568275"/>
                  <a:pt x="6913216" y="1572739"/>
                </a:cubicBezTo>
                <a:cubicBezTo>
                  <a:pt x="6913216" y="1577673"/>
                  <a:pt x="6912041" y="1582020"/>
                  <a:pt x="6909691" y="1585779"/>
                </a:cubicBezTo>
                <a:cubicBezTo>
                  <a:pt x="6910866" y="1586014"/>
                  <a:pt x="6911101" y="1587482"/>
                  <a:pt x="6910396" y="1590184"/>
                </a:cubicBezTo>
                <a:cubicBezTo>
                  <a:pt x="6909691" y="1592886"/>
                  <a:pt x="6908517" y="1595529"/>
                  <a:pt x="6906872" y="1598114"/>
                </a:cubicBezTo>
                <a:cubicBezTo>
                  <a:pt x="6908047" y="1600463"/>
                  <a:pt x="6908634" y="1602578"/>
                  <a:pt x="6908634" y="1604458"/>
                </a:cubicBezTo>
                <a:cubicBezTo>
                  <a:pt x="6908634" y="1607277"/>
                  <a:pt x="6907812" y="1610038"/>
                  <a:pt x="6906167" y="1612740"/>
                </a:cubicBezTo>
                <a:cubicBezTo>
                  <a:pt x="6904523" y="1615441"/>
                  <a:pt x="6902408" y="1617380"/>
                  <a:pt x="6899823" y="1618555"/>
                </a:cubicBezTo>
                <a:cubicBezTo>
                  <a:pt x="6896769" y="1627248"/>
                  <a:pt x="6892423" y="1632299"/>
                  <a:pt x="6886784" y="1633709"/>
                </a:cubicBezTo>
                <a:cubicBezTo>
                  <a:pt x="6887019" y="1636528"/>
                  <a:pt x="6885962" y="1639289"/>
                  <a:pt x="6883612" y="1641991"/>
                </a:cubicBezTo>
                <a:cubicBezTo>
                  <a:pt x="6881262" y="1644693"/>
                  <a:pt x="6878796" y="1646279"/>
                  <a:pt x="6876211" y="1646749"/>
                </a:cubicBezTo>
                <a:cubicBezTo>
                  <a:pt x="6875037" y="1651918"/>
                  <a:pt x="6870572" y="1654502"/>
                  <a:pt x="6862819" y="1654502"/>
                </a:cubicBezTo>
                <a:cubicBezTo>
                  <a:pt x="6861174" y="1656617"/>
                  <a:pt x="6858531" y="1658261"/>
                  <a:pt x="6854890" y="1659436"/>
                </a:cubicBezTo>
                <a:cubicBezTo>
                  <a:pt x="6851248" y="1660611"/>
                  <a:pt x="6847195" y="1661198"/>
                  <a:pt x="6842730" y="1661198"/>
                </a:cubicBezTo>
                <a:cubicBezTo>
                  <a:pt x="6834037" y="1661198"/>
                  <a:pt x="6827459" y="1658966"/>
                  <a:pt x="6822995" y="1654502"/>
                </a:cubicBezTo>
                <a:cubicBezTo>
                  <a:pt x="6819941" y="1654267"/>
                  <a:pt x="6817004" y="1653151"/>
                  <a:pt x="6814185" y="1651154"/>
                </a:cubicBezTo>
                <a:cubicBezTo>
                  <a:pt x="6811365" y="1649157"/>
                  <a:pt x="6809251" y="1646749"/>
                  <a:pt x="6807841" y="1643929"/>
                </a:cubicBezTo>
                <a:cubicBezTo>
                  <a:pt x="6804317" y="1643694"/>
                  <a:pt x="6801321" y="1642285"/>
                  <a:pt x="6798854" y="1639700"/>
                </a:cubicBezTo>
                <a:cubicBezTo>
                  <a:pt x="6796387" y="1637116"/>
                  <a:pt x="6795036" y="1634061"/>
                  <a:pt x="6794801" y="1630537"/>
                </a:cubicBezTo>
                <a:cubicBezTo>
                  <a:pt x="6792921" y="1627483"/>
                  <a:pt x="6791982" y="1624781"/>
                  <a:pt x="6791982" y="1622431"/>
                </a:cubicBezTo>
                <a:cubicBezTo>
                  <a:pt x="6791982" y="1618437"/>
                  <a:pt x="6793626" y="1615089"/>
                  <a:pt x="6796915" y="1612387"/>
                </a:cubicBezTo>
                <a:cubicBezTo>
                  <a:pt x="6800205" y="1609685"/>
                  <a:pt x="6803964" y="1608334"/>
                  <a:pt x="6808193" y="1608334"/>
                </a:cubicBezTo>
                <a:cubicBezTo>
                  <a:pt x="6811013" y="1608334"/>
                  <a:pt x="6813538" y="1609098"/>
                  <a:pt x="6815770" y="1610625"/>
                </a:cubicBezTo>
                <a:cubicBezTo>
                  <a:pt x="6818002" y="1612152"/>
                  <a:pt x="6819706" y="1614443"/>
                  <a:pt x="6820881" y="1617497"/>
                </a:cubicBezTo>
                <a:cubicBezTo>
                  <a:pt x="6825815" y="1618672"/>
                  <a:pt x="6829103" y="1621374"/>
                  <a:pt x="6830748" y="1625603"/>
                </a:cubicBezTo>
                <a:cubicBezTo>
                  <a:pt x="6834743" y="1626073"/>
                  <a:pt x="6837914" y="1627483"/>
                  <a:pt x="6840264" y="1629832"/>
                </a:cubicBezTo>
                <a:cubicBezTo>
                  <a:pt x="6840968" y="1628657"/>
                  <a:pt x="6842496" y="1627776"/>
                  <a:pt x="6844845" y="1627189"/>
                </a:cubicBezTo>
                <a:cubicBezTo>
                  <a:pt x="6847195" y="1626602"/>
                  <a:pt x="6849662" y="1626308"/>
                  <a:pt x="6852246" y="1626308"/>
                </a:cubicBezTo>
                <a:cubicBezTo>
                  <a:pt x="6854831" y="1626308"/>
                  <a:pt x="6856828" y="1626660"/>
                  <a:pt x="6858238" y="1627365"/>
                </a:cubicBezTo>
                <a:cubicBezTo>
                  <a:pt x="6858238" y="1625486"/>
                  <a:pt x="6859177" y="1623665"/>
                  <a:pt x="6861057" y="1621903"/>
                </a:cubicBezTo>
                <a:cubicBezTo>
                  <a:pt x="6862936" y="1620141"/>
                  <a:pt x="6864934" y="1619142"/>
                  <a:pt x="6867048" y="1618907"/>
                </a:cubicBezTo>
                <a:cubicBezTo>
                  <a:pt x="6866578" y="1617027"/>
                  <a:pt x="6867166" y="1614795"/>
                  <a:pt x="6868810" y="1612211"/>
                </a:cubicBezTo>
                <a:cubicBezTo>
                  <a:pt x="6870455" y="1609626"/>
                  <a:pt x="6872100" y="1608217"/>
                  <a:pt x="6873744" y="1607982"/>
                </a:cubicBezTo>
                <a:cubicBezTo>
                  <a:pt x="6873275" y="1606102"/>
                  <a:pt x="6873039" y="1604340"/>
                  <a:pt x="6873039" y="1602695"/>
                </a:cubicBezTo>
                <a:cubicBezTo>
                  <a:pt x="6873039" y="1599641"/>
                  <a:pt x="6873568" y="1596763"/>
                  <a:pt x="6874625" y="1594061"/>
                </a:cubicBezTo>
                <a:cubicBezTo>
                  <a:pt x="6875683" y="1591359"/>
                  <a:pt x="6877151" y="1589303"/>
                  <a:pt x="6879031" y="1587894"/>
                </a:cubicBezTo>
                <a:cubicBezTo>
                  <a:pt x="6878796" y="1586954"/>
                  <a:pt x="6878678" y="1585662"/>
                  <a:pt x="6878678" y="1584017"/>
                </a:cubicBezTo>
                <a:cubicBezTo>
                  <a:pt x="6878678" y="1580963"/>
                  <a:pt x="6879265" y="1578084"/>
                  <a:pt x="6880440" y="1575383"/>
                </a:cubicBezTo>
                <a:cubicBezTo>
                  <a:pt x="6881615" y="1572681"/>
                  <a:pt x="6882907" y="1570860"/>
                  <a:pt x="6884317" y="1569920"/>
                </a:cubicBezTo>
                <a:cubicBezTo>
                  <a:pt x="6870220" y="1576968"/>
                  <a:pt x="6861410" y="1579670"/>
                  <a:pt x="6857885" y="1578026"/>
                </a:cubicBezTo>
                <a:cubicBezTo>
                  <a:pt x="6851776" y="1579435"/>
                  <a:pt x="6846842" y="1580140"/>
                  <a:pt x="6843083" y="1580140"/>
                </a:cubicBezTo>
                <a:cubicBezTo>
                  <a:pt x="6838149" y="1580140"/>
                  <a:pt x="6834743" y="1579318"/>
                  <a:pt x="6832863" y="1577673"/>
                </a:cubicBezTo>
                <a:cubicBezTo>
                  <a:pt x="6830748" y="1578848"/>
                  <a:pt x="6827929" y="1579435"/>
                  <a:pt x="6824405" y="1579435"/>
                </a:cubicBezTo>
                <a:cubicBezTo>
                  <a:pt x="6819706" y="1579435"/>
                  <a:pt x="6815183" y="1578319"/>
                  <a:pt x="6810836" y="1576087"/>
                </a:cubicBezTo>
                <a:cubicBezTo>
                  <a:pt x="6806490" y="1573855"/>
                  <a:pt x="6803494" y="1570977"/>
                  <a:pt x="6801849" y="1567453"/>
                </a:cubicBezTo>
                <a:cubicBezTo>
                  <a:pt x="6795506" y="1566983"/>
                  <a:pt x="6789632" y="1563635"/>
                  <a:pt x="6784228" y="1557409"/>
                </a:cubicBezTo>
                <a:cubicBezTo>
                  <a:pt x="6778824" y="1551183"/>
                  <a:pt x="6775887" y="1543958"/>
                  <a:pt x="6775418" y="1535735"/>
                </a:cubicBezTo>
                <a:cubicBezTo>
                  <a:pt x="6771188" y="1534325"/>
                  <a:pt x="6767958" y="1531094"/>
                  <a:pt x="6765726" y="1526043"/>
                </a:cubicBezTo>
                <a:cubicBezTo>
                  <a:pt x="6763494" y="1520992"/>
                  <a:pt x="6762378" y="1515411"/>
                  <a:pt x="6762378" y="1509303"/>
                </a:cubicBezTo>
                <a:cubicBezTo>
                  <a:pt x="6762378" y="1502489"/>
                  <a:pt x="6763670" y="1497438"/>
                  <a:pt x="6766254" y="1494149"/>
                </a:cubicBezTo>
                <a:cubicBezTo>
                  <a:pt x="6764610" y="1492974"/>
                  <a:pt x="6763259" y="1490213"/>
                  <a:pt x="6762202" y="1485867"/>
                </a:cubicBezTo>
                <a:cubicBezTo>
                  <a:pt x="6761144" y="1481520"/>
                  <a:pt x="6760616" y="1476880"/>
                  <a:pt x="6760616" y="1471946"/>
                </a:cubicBezTo>
                <a:cubicBezTo>
                  <a:pt x="6760616" y="1461138"/>
                  <a:pt x="6763318" y="1453855"/>
                  <a:pt x="6768722" y="1450095"/>
                </a:cubicBezTo>
                <a:cubicBezTo>
                  <a:pt x="6768016" y="1448921"/>
                  <a:pt x="6768134" y="1446512"/>
                  <a:pt x="6769074" y="1442871"/>
                </a:cubicBezTo>
                <a:cubicBezTo>
                  <a:pt x="6770014" y="1439229"/>
                  <a:pt x="6771541" y="1435646"/>
                  <a:pt x="6773656" y="1432122"/>
                </a:cubicBezTo>
                <a:cubicBezTo>
                  <a:pt x="6775770" y="1428597"/>
                  <a:pt x="6777884" y="1426365"/>
                  <a:pt x="6779999" y="1425426"/>
                </a:cubicBezTo>
                <a:cubicBezTo>
                  <a:pt x="6779764" y="1423311"/>
                  <a:pt x="6780587" y="1420962"/>
                  <a:pt x="6782466" y="1418377"/>
                </a:cubicBezTo>
                <a:cubicBezTo>
                  <a:pt x="6784346" y="1415793"/>
                  <a:pt x="6786578" y="1413796"/>
                  <a:pt x="6789162" y="1412386"/>
                </a:cubicBezTo>
                <a:cubicBezTo>
                  <a:pt x="6791746" y="1410976"/>
                  <a:pt x="6793744" y="1410506"/>
                  <a:pt x="6795153" y="1410976"/>
                </a:cubicBezTo>
                <a:cubicBezTo>
                  <a:pt x="6796093" y="1406982"/>
                  <a:pt x="6798149" y="1404163"/>
                  <a:pt x="6801321" y="1402518"/>
                </a:cubicBezTo>
                <a:cubicBezTo>
                  <a:pt x="6804493" y="1400873"/>
                  <a:pt x="6808310" y="1399581"/>
                  <a:pt x="6812775" y="1398641"/>
                </a:cubicBezTo>
                <a:cubicBezTo>
                  <a:pt x="6813950" y="1395117"/>
                  <a:pt x="6816593" y="1392474"/>
                  <a:pt x="6820704" y="1390712"/>
                </a:cubicBezTo>
                <a:cubicBezTo>
                  <a:pt x="6824816" y="1388950"/>
                  <a:pt x="6829574" y="1388069"/>
                  <a:pt x="6834977" y="1388069"/>
                </a:cubicBezTo>
                <a:close/>
                <a:moveTo>
                  <a:pt x="104672" y="1376439"/>
                </a:moveTo>
                <a:cubicBezTo>
                  <a:pt x="108431" y="1376439"/>
                  <a:pt x="111779" y="1377555"/>
                  <a:pt x="114716" y="1379787"/>
                </a:cubicBezTo>
                <a:cubicBezTo>
                  <a:pt x="117653" y="1382019"/>
                  <a:pt x="119474" y="1385367"/>
                  <a:pt x="120178" y="1389831"/>
                </a:cubicBezTo>
                <a:cubicBezTo>
                  <a:pt x="122998" y="1392650"/>
                  <a:pt x="124408" y="1396997"/>
                  <a:pt x="124408" y="1402871"/>
                </a:cubicBezTo>
                <a:cubicBezTo>
                  <a:pt x="124408" y="1407334"/>
                  <a:pt x="123350" y="1410976"/>
                  <a:pt x="121236" y="1413796"/>
                </a:cubicBezTo>
                <a:cubicBezTo>
                  <a:pt x="122880" y="1416145"/>
                  <a:pt x="123703" y="1419669"/>
                  <a:pt x="123703" y="1424368"/>
                </a:cubicBezTo>
                <a:cubicBezTo>
                  <a:pt x="123703" y="1428363"/>
                  <a:pt x="123233" y="1431417"/>
                  <a:pt x="122293" y="1433531"/>
                </a:cubicBezTo>
                <a:cubicBezTo>
                  <a:pt x="126522" y="1439170"/>
                  <a:pt x="128637" y="1444457"/>
                  <a:pt x="128637" y="1449390"/>
                </a:cubicBezTo>
                <a:cubicBezTo>
                  <a:pt x="128637" y="1451975"/>
                  <a:pt x="128226" y="1454383"/>
                  <a:pt x="127403" y="1456615"/>
                </a:cubicBezTo>
                <a:cubicBezTo>
                  <a:pt x="126581" y="1458847"/>
                  <a:pt x="125230" y="1461843"/>
                  <a:pt x="123350" y="1465602"/>
                </a:cubicBezTo>
                <a:cubicBezTo>
                  <a:pt x="126640" y="1463957"/>
                  <a:pt x="129577" y="1463135"/>
                  <a:pt x="132161" y="1463135"/>
                </a:cubicBezTo>
                <a:cubicBezTo>
                  <a:pt x="136625" y="1463135"/>
                  <a:pt x="140502" y="1464780"/>
                  <a:pt x="143791" y="1468069"/>
                </a:cubicBezTo>
                <a:cubicBezTo>
                  <a:pt x="144731" y="1467599"/>
                  <a:pt x="146258" y="1467364"/>
                  <a:pt x="148372" y="1467364"/>
                </a:cubicBezTo>
                <a:cubicBezTo>
                  <a:pt x="150252" y="1467364"/>
                  <a:pt x="151662" y="1467599"/>
                  <a:pt x="152601" y="1468069"/>
                </a:cubicBezTo>
                <a:cubicBezTo>
                  <a:pt x="155186" y="1466189"/>
                  <a:pt x="158358" y="1465250"/>
                  <a:pt x="162117" y="1465250"/>
                </a:cubicBezTo>
                <a:cubicBezTo>
                  <a:pt x="164936" y="1465250"/>
                  <a:pt x="167403" y="1465720"/>
                  <a:pt x="169518" y="1466659"/>
                </a:cubicBezTo>
                <a:cubicBezTo>
                  <a:pt x="170693" y="1466424"/>
                  <a:pt x="172572" y="1466307"/>
                  <a:pt x="175157" y="1466307"/>
                </a:cubicBezTo>
                <a:cubicBezTo>
                  <a:pt x="179386" y="1466307"/>
                  <a:pt x="182558" y="1466894"/>
                  <a:pt x="184672" y="1468069"/>
                </a:cubicBezTo>
                <a:cubicBezTo>
                  <a:pt x="186082" y="1465955"/>
                  <a:pt x="188666" y="1464897"/>
                  <a:pt x="192426" y="1464897"/>
                </a:cubicBezTo>
                <a:cubicBezTo>
                  <a:pt x="195010" y="1464897"/>
                  <a:pt x="197124" y="1465250"/>
                  <a:pt x="198769" y="1465955"/>
                </a:cubicBezTo>
                <a:cubicBezTo>
                  <a:pt x="204173" y="1465955"/>
                  <a:pt x="208520" y="1467775"/>
                  <a:pt x="211809" y="1471417"/>
                </a:cubicBezTo>
                <a:cubicBezTo>
                  <a:pt x="215098" y="1475059"/>
                  <a:pt x="216743" y="1479112"/>
                  <a:pt x="216743" y="1483576"/>
                </a:cubicBezTo>
                <a:cubicBezTo>
                  <a:pt x="216743" y="1486865"/>
                  <a:pt x="215744" y="1489685"/>
                  <a:pt x="213747" y="1492034"/>
                </a:cubicBezTo>
                <a:cubicBezTo>
                  <a:pt x="211750" y="1494384"/>
                  <a:pt x="208872" y="1495793"/>
                  <a:pt x="205113" y="1496263"/>
                </a:cubicBezTo>
                <a:cubicBezTo>
                  <a:pt x="201589" y="1498143"/>
                  <a:pt x="197360" y="1499083"/>
                  <a:pt x="192426" y="1499083"/>
                </a:cubicBezTo>
                <a:cubicBezTo>
                  <a:pt x="187962" y="1499083"/>
                  <a:pt x="184672" y="1498378"/>
                  <a:pt x="182558" y="1496968"/>
                </a:cubicBezTo>
                <a:cubicBezTo>
                  <a:pt x="178798" y="1498848"/>
                  <a:pt x="174099" y="1499787"/>
                  <a:pt x="168461" y="1499787"/>
                </a:cubicBezTo>
                <a:cubicBezTo>
                  <a:pt x="163762" y="1499787"/>
                  <a:pt x="160238" y="1498965"/>
                  <a:pt x="157888" y="1497320"/>
                </a:cubicBezTo>
                <a:cubicBezTo>
                  <a:pt x="153894" y="1500375"/>
                  <a:pt x="148490" y="1501902"/>
                  <a:pt x="141676" y="1501902"/>
                </a:cubicBezTo>
                <a:cubicBezTo>
                  <a:pt x="137682" y="1501902"/>
                  <a:pt x="133101" y="1501315"/>
                  <a:pt x="127932" y="1500140"/>
                </a:cubicBezTo>
                <a:cubicBezTo>
                  <a:pt x="128872" y="1502724"/>
                  <a:pt x="129342" y="1506013"/>
                  <a:pt x="129342" y="1510008"/>
                </a:cubicBezTo>
                <a:cubicBezTo>
                  <a:pt x="129342" y="1513532"/>
                  <a:pt x="128754" y="1516469"/>
                  <a:pt x="127579" y="1518818"/>
                </a:cubicBezTo>
                <a:cubicBezTo>
                  <a:pt x="128989" y="1523047"/>
                  <a:pt x="129694" y="1526454"/>
                  <a:pt x="129694" y="1529039"/>
                </a:cubicBezTo>
                <a:cubicBezTo>
                  <a:pt x="129694" y="1533268"/>
                  <a:pt x="128284" y="1536792"/>
                  <a:pt x="125465" y="1539611"/>
                </a:cubicBezTo>
                <a:cubicBezTo>
                  <a:pt x="129459" y="1542901"/>
                  <a:pt x="131456" y="1548305"/>
                  <a:pt x="131456" y="1555823"/>
                </a:cubicBezTo>
                <a:cubicBezTo>
                  <a:pt x="131456" y="1560052"/>
                  <a:pt x="130634" y="1564105"/>
                  <a:pt x="128989" y="1567982"/>
                </a:cubicBezTo>
                <a:cubicBezTo>
                  <a:pt x="127344" y="1571858"/>
                  <a:pt x="124878" y="1574619"/>
                  <a:pt x="121588" y="1576264"/>
                </a:cubicBezTo>
                <a:cubicBezTo>
                  <a:pt x="119474" y="1577438"/>
                  <a:pt x="116889" y="1578026"/>
                  <a:pt x="113835" y="1578026"/>
                </a:cubicBezTo>
                <a:cubicBezTo>
                  <a:pt x="109371" y="1578026"/>
                  <a:pt x="105377" y="1576440"/>
                  <a:pt x="101852" y="1573268"/>
                </a:cubicBezTo>
                <a:cubicBezTo>
                  <a:pt x="98328" y="1570096"/>
                  <a:pt x="96566" y="1566161"/>
                  <a:pt x="96566" y="1561462"/>
                </a:cubicBezTo>
                <a:cubicBezTo>
                  <a:pt x="96566" y="1560052"/>
                  <a:pt x="96684" y="1558995"/>
                  <a:pt x="96918" y="1558290"/>
                </a:cubicBezTo>
                <a:cubicBezTo>
                  <a:pt x="94334" y="1555471"/>
                  <a:pt x="93042" y="1550419"/>
                  <a:pt x="93042" y="1543136"/>
                </a:cubicBezTo>
                <a:cubicBezTo>
                  <a:pt x="93042" y="1537497"/>
                  <a:pt x="93864" y="1533973"/>
                  <a:pt x="95509" y="1532563"/>
                </a:cubicBezTo>
                <a:cubicBezTo>
                  <a:pt x="94099" y="1530448"/>
                  <a:pt x="93394" y="1527746"/>
                  <a:pt x="93394" y="1524457"/>
                </a:cubicBezTo>
                <a:cubicBezTo>
                  <a:pt x="93394" y="1522343"/>
                  <a:pt x="93864" y="1519876"/>
                  <a:pt x="94804" y="1517056"/>
                </a:cubicBezTo>
                <a:cubicBezTo>
                  <a:pt x="94099" y="1516586"/>
                  <a:pt x="93512" y="1515177"/>
                  <a:pt x="93042" y="1512827"/>
                </a:cubicBezTo>
                <a:cubicBezTo>
                  <a:pt x="92572" y="1510478"/>
                  <a:pt x="92337" y="1508128"/>
                  <a:pt x="92337" y="1505779"/>
                </a:cubicBezTo>
                <a:cubicBezTo>
                  <a:pt x="92337" y="1503899"/>
                  <a:pt x="92572" y="1502489"/>
                  <a:pt x="93042" y="1501550"/>
                </a:cubicBezTo>
                <a:cubicBezTo>
                  <a:pt x="88813" y="1503664"/>
                  <a:pt x="83761" y="1504721"/>
                  <a:pt x="77887" y="1504721"/>
                </a:cubicBezTo>
                <a:cubicBezTo>
                  <a:pt x="72954" y="1504721"/>
                  <a:pt x="68959" y="1503664"/>
                  <a:pt x="65905" y="1501550"/>
                </a:cubicBezTo>
                <a:cubicBezTo>
                  <a:pt x="61911" y="1503194"/>
                  <a:pt x="57564" y="1504016"/>
                  <a:pt x="52865" y="1504016"/>
                </a:cubicBezTo>
                <a:cubicBezTo>
                  <a:pt x="46992" y="1504016"/>
                  <a:pt x="41588" y="1502607"/>
                  <a:pt x="36654" y="1499787"/>
                </a:cubicBezTo>
                <a:cubicBezTo>
                  <a:pt x="32894" y="1501197"/>
                  <a:pt x="29488" y="1501902"/>
                  <a:pt x="26433" y="1501902"/>
                </a:cubicBezTo>
                <a:cubicBezTo>
                  <a:pt x="20560" y="1501902"/>
                  <a:pt x="15861" y="1500022"/>
                  <a:pt x="12336" y="1496263"/>
                </a:cubicBezTo>
                <a:cubicBezTo>
                  <a:pt x="8812" y="1492504"/>
                  <a:pt x="7050" y="1488157"/>
                  <a:pt x="7050" y="1483223"/>
                </a:cubicBezTo>
                <a:cubicBezTo>
                  <a:pt x="7050" y="1476880"/>
                  <a:pt x="9517" y="1472768"/>
                  <a:pt x="14451" y="1470888"/>
                </a:cubicBezTo>
                <a:cubicBezTo>
                  <a:pt x="18445" y="1466189"/>
                  <a:pt x="24201" y="1463840"/>
                  <a:pt x="31720" y="1463840"/>
                </a:cubicBezTo>
                <a:cubicBezTo>
                  <a:pt x="37828" y="1463840"/>
                  <a:pt x="42410" y="1465015"/>
                  <a:pt x="45464" y="1467364"/>
                </a:cubicBezTo>
                <a:cubicBezTo>
                  <a:pt x="49458" y="1465720"/>
                  <a:pt x="54158" y="1464897"/>
                  <a:pt x="59561" y="1464897"/>
                </a:cubicBezTo>
                <a:cubicBezTo>
                  <a:pt x="67315" y="1464897"/>
                  <a:pt x="73423" y="1466659"/>
                  <a:pt x="77887" y="1470184"/>
                </a:cubicBezTo>
                <a:cubicBezTo>
                  <a:pt x="78827" y="1469244"/>
                  <a:pt x="80296" y="1468421"/>
                  <a:pt x="82293" y="1467717"/>
                </a:cubicBezTo>
                <a:cubicBezTo>
                  <a:pt x="84290" y="1467012"/>
                  <a:pt x="86228" y="1466659"/>
                  <a:pt x="88108" y="1466659"/>
                </a:cubicBezTo>
                <a:cubicBezTo>
                  <a:pt x="89987" y="1466659"/>
                  <a:pt x="92102" y="1467129"/>
                  <a:pt x="94451" y="1468069"/>
                </a:cubicBezTo>
                <a:cubicBezTo>
                  <a:pt x="92807" y="1466189"/>
                  <a:pt x="91515" y="1463370"/>
                  <a:pt x="90575" y="1459611"/>
                </a:cubicBezTo>
                <a:cubicBezTo>
                  <a:pt x="89635" y="1455852"/>
                  <a:pt x="89165" y="1451975"/>
                  <a:pt x="89165" y="1447981"/>
                </a:cubicBezTo>
                <a:cubicBezTo>
                  <a:pt x="89165" y="1443282"/>
                  <a:pt x="89753" y="1439993"/>
                  <a:pt x="90927" y="1438113"/>
                </a:cubicBezTo>
                <a:cubicBezTo>
                  <a:pt x="88343" y="1435998"/>
                  <a:pt x="86404" y="1433062"/>
                  <a:pt x="85112" y="1429302"/>
                </a:cubicBezTo>
                <a:cubicBezTo>
                  <a:pt x="83820" y="1425543"/>
                  <a:pt x="83174" y="1421549"/>
                  <a:pt x="83174" y="1417320"/>
                </a:cubicBezTo>
                <a:cubicBezTo>
                  <a:pt x="83174" y="1409801"/>
                  <a:pt x="84818" y="1403693"/>
                  <a:pt x="88108" y="1398994"/>
                </a:cubicBezTo>
                <a:cubicBezTo>
                  <a:pt x="87168" y="1396879"/>
                  <a:pt x="86698" y="1394530"/>
                  <a:pt x="86698" y="1391945"/>
                </a:cubicBezTo>
                <a:cubicBezTo>
                  <a:pt x="86698" y="1387481"/>
                  <a:pt x="88519" y="1383781"/>
                  <a:pt x="92161" y="1380844"/>
                </a:cubicBezTo>
                <a:cubicBezTo>
                  <a:pt x="95802" y="1377907"/>
                  <a:pt x="99973" y="1376439"/>
                  <a:pt x="104672" y="1376439"/>
                </a:cubicBezTo>
                <a:close/>
                <a:moveTo>
                  <a:pt x="2146813" y="1363751"/>
                </a:moveTo>
                <a:cubicBezTo>
                  <a:pt x="2149162" y="1363751"/>
                  <a:pt x="2151218" y="1364339"/>
                  <a:pt x="2152980" y="1365513"/>
                </a:cubicBezTo>
                <a:cubicBezTo>
                  <a:pt x="2154742" y="1366688"/>
                  <a:pt x="2155858" y="1368450"/>
                  <a:pt x="2156328" y="1370800"/>
                </a:cubicBezTo>
                <a:cubicBezTo>
                  <a:pt x="2159148" y="1372914"/>
                  <a:pt x="2160557" y="1375734"/>
                  <a:pt x="2160557" y="1379258"/>
                </a:cubicBezTo>
                <a:cubicBezTo>
                  <a:pt x="2160557" y="1381608"/>
                  <a:pt x="2159969" y="1384133"/>
                  <a:pt x="2158795" y="1386835"/>
                </a:cubicBezTo>
                <a:cubicBezTo>
                  <a:pt x="2157620" y="1389537"/>
                  <a:pt x="2156210" y="1391945"/>
                  <a:pt x="2154566" y="1394060"/>
                </a:cubicBezTo>
                <a:cubicBezTo>
                  <a:pt x="2156680" y="1395470"/>
                  <a:pt x="2157738" y="1398054"/>
                  <a:pt x="2157738" y="1401813"/>
                </a:cubicBezTo>
                <a:cubicBezTo>
                  <a:pt x="2157738" y="1405572"/>
                  <a:pt x="2156563" y="1409155"/>
                  <a:pt x="2154213" y="1412562"/>
                </a:cubicBezTo>
                <a:cubicBezTo>
                  <a:pt x="2151863" y="1415969"/>
                  <a:pt x="2148809" y="1418025"/>
                  <a:pt x="2145050" y="1418730"/>
                </a:cubicBezTo>
                <a:cubicBezTo>
                  <a:pt x="2143406" y="1424368"/>
                  <a:pt x="2139529" y="1427893"/>
                  <a:pt x="2133421" y="1429302"/>
                </a:cubicBezTo>
                <a:cubicBezTo>
                  <a:pt x="2130131" y="1432592"/>
                  <a:pt x="2126372" y="1434236"/>
                  <a:pt x="2122143" y="1434236"/>
                </a:cubicBezTo>
                <a:cubicBezTo>
                  <a:pt x="2119558" y="1434236"/>
                  <a:pt x="2117326" y="1433649"/>
                  <a:pt x="2115447" y="1432474"/>
                </a:cubicBezTo>
                <a:cubicBezTo>
                  <a:pt x="2115917" y="1438818"/>
                  <a:pt x="2114624" y="1443164"/>
                  <a:pt x="2111570" y="1445514"/>
                </a:cubicBezTo>
                <a:cubicBezTo>
                  <a:pt x="2115799" y="1450683"/>
                  <a:pt x="2117913" y="1455734"/>
                  <a:pt x="2117913" y="1460668"/>
                </a:cubicBezTo>
                <a:cubicBezTo>
                  <a:pt x="2117913" y="1463957"/>
                  <a:pt x="2116974" y="1466659"/>
                  <a:pt x="2115094" y="1468774"/>
                </a:cubicBezTo>
                <a:cubicBezTo>
                  <a:pt x="2116974" y="1471358"/>
                  <a:pt x="2117913" y="1474178"/>
                  <a:pt x="2117913" y="1477232"/>
                </a:cubicBezTo>
                <a:cubicBezTo>
                  <a:pt x="2117913" y="1480286"/>
                  <a:pt x="2117091" y="1483458"/>
                  <a:pt x="2115447" y="1486748"/>
                </a:cubicBezTo>
                <a:cubicBezTo>
                  <a:pt x="2116856" y="1488862"/>
                  <a:pt x="2117561" y="1491212"/>
                  <a:pt x="2117561" y="1493796"/>
                </a:cubicBezTo>
                <a:cubicBezTo>
                  <a:pt x="2117561" y="1498025"/>
                  <a:pt x="2115799" y="1501667"/>
                  <a:pt x="2112275" y="1504721"/>
                </a:cubicBezTo>
                <a:cubicBezTo>
                  <a:pt x="2114624" y="1507306"/>
                  <a:pt x="2115799" y="1510360"/>
                  <a:pt x="2115799" y="1513884"/>
                </a:cubicBezTo>
                <a:cubicBezTo>
                  <a:pt x="2115799" y="1517644"/>
                  <a:pt x="2114272" y="1521873"/>
                  <a:pt x="2111218" y="1526572"/>
                </a:cubicBezTo>
                <a:cubicBezTo>
                  <a:pt x="2113567" y="1527981"/>
                  <a:pt x="2114742" y="1530918"/>
                  <a:pt x="2114742" y="1535382"/>
                </a:cubicBezTo>
                <a:cubicBezTo>
                  <a:pt x="2114742" y="1539846"/>
                  <a:pt x="2113802" y="1544428"/>
                  <a:pt x="2111923" y="1549127"/>
                </a:cubicBezTo>
                <a:cubicBezTo>
                  <a:pt x="2113802" y="1551711"/>
                  <a:pt x="2114742" y="1555118"/>
                  <a:pt x="2114742" y="1559347"/>
                </a:cubicBezTo>
                <a:cubicBezTo>
                  <a:pt x="2114742" y="1561932"/>
                  <a:pt x="2114272" y="1564046"/>
                  <a:pt x="2113332" y="1565691"/>
                </a:cubicBezTo>
                <a:cubicBezTo>
                  <a:pt x="2113802" y="1568040"/>
                  <a:pt x="2114037" y="1569802"/>
                  <a:pt x="2114037" y="1570977"/>
                </a:cubicBezTo>
                <a:cubicBezTo>
                  <a:pt x="2114037" y="1575441"/>
                  <a:pt x="2112686" y="1578907"/>
                  <a:pt x="2109984" y="1581374"/>
                </a:cubicBezTo>
                <a:cubicBezTo>
                  <a:pt x="2107282" y="1583841"/>
                  <a:pt x="2104052" y="1585074"/>
                  <a:pt x="2100293" y="1585074"/>
                </a:cubicBezTo>
                <a:cubicBezTo>
                  <a:pt x="2097003" y="1585074"/>
                  <a:pt x="2094066" y="1583958"/>
                  <a:pt x="2091482" y="1581726"/>
                </a:cubicBezTo>
                <a:cubicBezTo>
                  <a:pt x="2088897" y="1579494"/>
                  <a:pt x="2087370" y="1576264"/>
                  <a:pt x="2086900" y="1572034"/>
                </a:cubicBezTo>
                <a:cubicBezTo>
                  <a:pt x="2086665" y="1571799"/>
                  <a:pt x="2086371" y="1571388"/>
                  <a:pt x="2086019" y="1570801"/>
                </a:cubicBezTo>
                <a:cubicBezTo>
                  <a:pt x="2085667" y="1570214"/>
                  <a:pt x="2085373" y="1569685"/>
                  <a:pt x="2085139" y="1569215"/>
                </a:cubicBezTo>
                <a:cubicBezTo>
                  <a:pt x="2081144" y="1571565"/>
                  <a:pt x="2077502" y="1572739"/>
                  <a:pt x="2074213" y="1572739"/>
                </a:cubicBezTo>
                <a:cubicBezTo>
                  <a:pt x="2073038" y="1572739"/>
                  <a:pt x="2072098" y="1572622"/>
                  <a:pt x="2071393" y="1572387"/>
                </a:cubicBezTo>
                <a:cubicBezTo>
                  <a:pt x="2068339" y="1574501"/>
                  <a:pt x="2065402" y="1575559"/>
                  <a:pt x="2062583" y="1575559"/>
                </a:cubicBezTo>
                <a:cubicBezTo>
                  <a:pt x="2060234" y="1575559"/>
                  <a:pt x="2058001" y="1575089"/>
                  <a:pt x="2055886" y="1574149"/>
                </a:cubicBezTo>
                <a:cubicBezTo>
                  <a:pt x="2054947" y="1575794"/>
                  <a:pt x="2053478" y="1577086"/>
                  <a:pt x="2051481" y="1578026"/>
                </a:cubicBezTo>
                <a:cubicBezTo>
                  <a:pt x="2049484" y="1578965"/>
                  <a:pt x="2047311" y="1579435"/>
                  <a:pt x="2044961" y="1579435"/>
                </a:cubicBezTo>
                <a:cubicBezTo>
                  <a:pt x="2043552" y="1579435"/>
                  <a:pt x="2042495" y="1579318"/>
                  <a:pt x="2041790" y="1579083"/>
                </a:cubicBezTo>
                <a:cubicBezTo>
                  <a:pt x="2039205" y="1580023"/>
                  <a:pt x="2036739" y="1580493"/>
                  <a:pt x="2034389" y="1580493"/>
                </a:cubicBezTo>
                <a:cubicBezTo>
                  <a:pt x="2031099" y="1580493"/>
                  <a:pt x="2028397" y="1579318"/>
                  <a:pt x="2026283" y="1576968"/>
                </a:cubicBezTo>
                <a:cubicBezTo>
                  <a:pt x="2023699" y="1577203"/>
                  <a:pt x="2020820" y="1576087"/>
                  <a:pt x="2017649" y="1573620"/>
                </a:cubicBezTo>
                <a:cubicBezTo>
                  <a:pt x="2014477" y="1571153"/>
                  <a:pt x="2012539" y="1568745"/>
                  <a:pt x="2011834" y="1566396"/>
                </a:cubicBezTo>
                <a:cubicBezTo>
                  <a:pt x="2009014" y="1565691"/>
                  <a:pt x="2006489" y="1564105"/>
                  <a:pt x="2004257" y="1561638"/>
                </a:cubicBezTo>
                <a:cubicBezTo>
                  <a:pt x="2002024" y="1559171"/>
                  <a:pt x="2000556" y="1556058"/>
                  <a:pt x="1999851" y="1552299"/>
                </a:cubicBezTo>
                <a:cubicBezTo>
                  <a:pt x="1997032" y="1551594"/>
                  <a:pt x="1994741" y="1549655"/>
                  <a:pt x="1992980" y="1546484"/>
                </a:cubicBezTo>
                <a:cubicBezTo>
                  <a:pt x="1991217" y="1543312"/>
                  <a:pt x="1990335" y="1539611"/>
                  <a:pt x="1990335" y="1535382"/>
                </a:cubicBezTo>
                <a:cubicBezTo>
                  <a:pt x="1990335" y="1532798"/>
                  <a:pt x="1990688" y="1530331"/>
                  <a:pt x="1991393" y="1527981"/>
                </a:cubicBezTo>
                <a:cubicBezTo>
                  <a:pt x="1989749" y="1525397"/>
                  <a:pt x="1989161" y="1522108"/>
                  <a:pt x="1989631" y="1518113"/>
                </a:cubicBezTo>
                <a:cubicBezTo>
                  <a:pt x="1986342" y="1515294"/>
                  <a:pt x="1984697" y="1512005"/>
                  <a:pt x="1984697" y="1508245"/>
                </a:cubicBezTo>
                <a:cubicBezTo>
                  <a:pt x="1984697" y="1506366"/>
                  <a:pt x="1985050" y="1504604"/>
                  <a:pt x="1985754" y="1502959"/>
                </a:cubicBezTo>
                <a:cubicBezTo>
                  <a:pt x="1984345" y="1500845"/>
                  <a:pt x="1983639" y="1498378"/>
                  <a:pt x="1983639" y="1495558"/>
                </a:cubicBezTo>
                <a:cubicBezTo>
                  <a:pt x="1983639" y="1492034"/>
                  <a:pt x="1984697" y="1488862"/>
                  <a:pt x="1986812" y="1486043"/>
                </a:cubicBezTo>
                <a:cubicBezTo>
                  <a:pt x="1983522" y="1483223"/>
                  <a:pt x="1981877" y="1479699"/>
                  <a:pt x="1981877" y="1475470"/>
                </a:cubicBezTo>
                <a:cubicBezTo>
                  <a:pt x="1981877" y="1472886"/>
                  <a:pt x="1982582" y="1470654"/>
                  <a:pt x="1983992" y="1468774"/>
                </a:cubicBezTo>
                <a:cubicBezTo>
                  <a:pt x="1981877" y="1465720"/>
                  <a:pt x="1980820" y="1462078"/>
                  <a:pt x="1980820" y="1457849"/>
                </a:cubicBezTo>
                <a:cubicBezTo>
                  <a:pt x="1980820" y="1454560"/>
                  <a:pt x="1981525" y="1452093"/>
                  <a:pt x="1982935" y="1450448"/>
                </a:cubicBezTo>
                <a:cubicBezTo>
                  <a:pt x="1980585" y="1448568"/>
                  <a:pt x="1979411" y="1445749"/>
                  <a:pt x="1979411" y="1441990"/>
                </a:cubicBezTo>
                <a:cubicBezTo>
                  <a:pt x="1979411" y="1439640"/>
                  <a:pt x="1980115" y="1437056"/>
                  <a:pt x="1981525" y="1434236"/>
                </a:cubicBezTo>
                <a:cubicBezTo>
                  <a:pt x="1980351" y="1432357"/>
                  <a:pt x="1979763" y="1429655"/>
                  <a:pt x="1979763" y="1426131"/>
                </a:cubicBezTo>
                <a:cubicBezTo>
                  <a:pt x="1979763" y="1420962"/>
                  <a:pt x="1981173" y="1416967"/>
                  <a:pt x="1983992" y="1414148"/>
                </a:cubicBezTo>
                <a:cubicBezTo>
                  <a:pt x="1983287" y="1412033"/>
                  <a:pt x="1982935" y="1410036"/>
                  <a:pt x="1982935" y="1408157"/>
                </a:cubicBezTo>
                <a:cubicBezTo>
                  <a:pt x="1982935" y="1403928"/>
                  <a:pt x="1984403" y="1400580"/>
                  <a:pt x="1987340" y="1398113"/>
                </a:cubicBezTo>
                <a:cubicBezTo>
                  <a:pt x="1990277" y="1395646"/>
                  <a:pt x="1993742" y="1394412"/>
                  <a:pt x="1997737" y="1394412"/>
                </a:cubicBezTo>
                <a:cubicBezTo>
                  <a:pt x="2001731" y="1394412"/>
                  <a:pt x="2005196" y="1395705"/>
                  <a:pt x="2008133" y="1398289"/>
                </a:cubicBezTo>
                <a:cubicBezTo>
                  <a:pt x="2011070" y="1400873"/>
                  <a:pt x="2012539" y="1404633"/>
                  <a:pt x="2012539" y="1409566"/>
                </a:cubicBezTo>
                <a:cubicBezTo>
                  <a:pt x="2012539" y="1413326"/>
                  <a:pt x="2011717" y="1417320"/>
                  <a:pt x="2010072" y="1421549"/>
                </a:cubicBezTo>
                <a:cubicBezTo>
                  <a:pt x="2013361" y="1424368"/>
                  <a:pt x="2015005" y="1428010"/>
                  <a:pt x="2015005" y="1432474"/>
                </a:cubicBezTo>
                <a:cubicBezTo>
                  <a:pt x="2015005" y="1435763"/>
                  <a:pt x="2013948" y="1438700"/>
                  <a:pt x="2011834" y="1441285"/>
                </a:cubicBezTo>
                <a:cubicBezTo>
                  <a:pt x="2013243" y="1443869"/>
                  <a:pt x="2013948" y="1447276"/>
                  <a:pt x="2013948" y="1451505"/>
                </a:cubicBezTo>
                <a:cubicBezTo>
                  <a:pt x="2013948" y="1455969"/>
                  <a:pt x="2013243" y="1459611"/>
                  <a:pt x="2011834" y="1462430"/>
                </a:cubicBezTo>
                <a:cubicBezTo>
                  <a:pt x="2013948" y="1465250"/>
                  <a:pt x="2015005" y="1469596"/>
                  <a:pt x="2015005" y="1475470"/>
                </a:cubicBezTo>
                <a:cubicBezTo>
                  <a:pt x="2015005" y="1479464"/>
                  <a:pt x="2014771" y="1482166"/>
                  <a:pt x="2014300" y="1483576"/>
                </a:cubicBezTo>
                <a:cubicBezTo>
                  <a:pt x="2016180" y="1485690"/>
                  <a:pt x="2017120" y="1488392"/>
                  <a:pt x="2017120" y="1491682"/>
                </a:cubicBezTo>
                <a:cubicBezTo>
                  <a:pt x="2017120" y="1493561"/>
                  <a:pt x="2016650" y="1495676"/>
                  <a:pt x="2015710" y="1498025"/>
                </a:cubicBezTo>
                <a:cubicBezTo>
                  <a:pt x="2018060" y="1500610"/>
                  <a:pt x="2019234" y="1504134"/>
                  <a:pt x="2019234" y="1508598"/>
                </a:cubicBezTo>
                <a:cubicBezTo>
                  <a:pt x="2019234" y="1510008"/>
                  <a:pt x="2018999" y="1511417"/>
                  <a:pt x="2018530" y="1512827"/>
                </a:cubicBezTo>
                <a:cubicBezTo>
                  <a:pt x="2019470" y="1513532"/>
                  <a:pt x="2020292" y="1514765"/>
                  <a:pt x="2020996" y="1516528"/>
                </a:cubicBezTo>
                <a:cubicBezTo>
                  <a:pt x="2021701" y="1518290"/>
                  <a:pt x="2022054" y="1520110"/>
                  <a:pt x="2022054" y="1521990"/>
                </a:cubicBezTo>
                <a:cubicBezTo>
                  <a:pt x="2022054" y="1524340"/>
                  <a:pt x="2021467" y="1526337"/>
                  <a:pt x="2020292" y="1527981"/>
                </a:cubicBezTo>
                <a:cubicBezTo>
                  <a:pt x="2022171" y="1528216"/>
                  <a:pt x="2023463" y="1529450"/>
                  <a:pt x="2024169" y="1531682"/>
                </a:cubicBezTo>
                <a:cubicBezTo>
                  <a:pt x="2024873" y="1533914"/>
                  <a:pt x="2024991" y="1536087"/>
                  <a:pt x="2024521" y="1538202"/>
                </a:cubicBezTo>
                <a:lnTo>
                  <a:pt x="2024873" y="1538202"/>
                </a:lnTo>
                <a:cubicBezTo>
                  <a:pt x="2026518" y="1538202"/>
                  <a:pt x="2027986" y="1539083"/>
                  <a:pt x="2029279" y="1540845"/>
                </a:cubicBezTo>
                <a:cubicBezTo>
                  <a:pt x="2030571" y="1542607"/>
                  <a:pt x="2030982" y="1544193"/>
                  <a:pt x="2030512" y="1545603"/>
                </a:cubicBezTo>
                <a:cubicBezTo>
                  <a:pt x="2031217" y="1545133"/>
                  <a:pt x="2032274" y="1544898"/>
                  <a:pt x="2033684" y="1544898"/>
                </a:cubicBezTo>
                <a:cubicBezTo>
                  <a:pt x="2035564" y="1544898"/>
                  <a:pt x="2037267" y="1545309"/>
                  <a:pt x="2038794" y="1546131"/>
                </a:cubicBezTo>
                <a:cubicBezTo>
                  <a:pt x="2040322" y="1546954"/>
                  <a:pt x="2041438" y="1547952"/>
                  <a:pt x="2042142" y="1549127"/>
                </a:cubicBezTo>
                <a:cubicBezTo>
                  <a:pt x="2046842" y="1546542"/>
                  <a:pt x="2051305" y="1545250"/>
                  <a:pt x="2055534" y="1545250"/>
                </a:cubicBezTo>
                <a:cubicBezTo>
                  <a:pt x="2057649" y="1545250"/>
                  <a:pt x="2059529" y="1545603"/>
                  <a:pt x="2061173" y="1546307"/>
                </a:cubicBezTo>
                <a:cubicBezTo>
                  <a:pt x="2063287" y="1544663"/>
                  <a:pt x="2066049" y="1543194"/>
                  <a:pt x="2069455" y="1541902"/>
                </a:cubicBezTo>
                <a:cubicBezTo>
                  <a:pt x="2072862" y="1540610"/>
                  <a:pt x="2075857" y="1539964"/>
                  <a:pt x="2078442" y="1539964"/>
                </a:cubicBezTo>
                <a:cubicBezTo>
                  <a:pt x="2079617" y="1539964"/>
                  <a:pt x="2080674" y="1540199"/>
                  <a:pt x="2081614" y="1540669"/>
                </a:cubicBezTo>
                <a:cubicBezTo>
                  <a:pt x="2079969" y="1538084"/>
                  <a:pt x="2079147" y="1534795"/>
                  <a:pt x="2079147" y="1530801"/>
                </a:cubicBezTo>
                <a:cubicBezTo>
                  <a:pt x="2079147" y="1526337"/>
                  <a:pt x="2080557" y="1523517"/>
                  <a:pt x="2083376" y="1522343"/>
                </a:cubicBezTo>
                <a:cubicBezTo>
                  <a:pt x="2081731" y="1520463"/>
                  <a:pt x="2080909" y="1516469"/>
                  <a:pt x="2080909" y="1510360"/>
                </a:cubicBezTo>
                <a:cubicBezTo>
                  <a:pt x="2080909" y="1503077"/>
                  <a:pt x="2082436" y="1497908"/>
                  <a:pt x="2085490" y="1494853"/>
                </a:cubicBezTo>
                <a:cubicBezTo>
                  <a:pt x="2083376" y="1491329"/>
                  <a:pt x="2082319" y="1487452"/>
                  <a:pt x="2082319" y="1483223"/>
                </a:cubicBezTo>
                <a:cubicBezTo>
                  <a:pt x="2082319" y="1479464"/>
                  <a:pt x="2083023" y="1476880"/>
                  <a:pt x="2084433" y="1475470"/>
                </a:cubicBezTo>
                <a:cubicBezTo>
                  <a:pt x="2083023" y="1473590"/>
                  <a:pt x="2082319" y="1471241"/>
                  <a:pt x="2082319" y="1468421"/>
                </a:cubicBezTo>
                <a:cubicBezTo>
                  <a:pt x="2082319" y="1465602"/>
                  <a:pt x="2082847" y="1462607"/>
                  <a:pt x="2083904" y="1459435"/>
                </a:cubicBezTo>
                <a:cubicBezTo>
                  <a:pt x="2084962" y="1456263"/>
                  <a:pt x="2086313" y="1453737"/>
                  <a:pt x="2087958" y="1451857"/>
                </a:cubicBezTo>
                <a:cubicBezTo>
                  <a:pt x="2084903" y="1449743"/>
                  <a:pt x="2083376" y="1445161"/>
                  <a:pt x="2083376" y="1438113"/>
                </a:cubicBezTo>
                <a:cubicBezTo>
                  <a:pt x="2083376" y="1433649"/>
                  <a:pt x="2083728" y="1430007"/>
                  <a:pt x="2084433" y="1427188"/>
                </a:cubicBezTo>
                <a:cubicBezTo>
                  <a:pt x="2082319" y="1422489"/>
                  <a:pt x="2081262" y="1418612"/>
                  <a:pt x="2081262" y="1415558"/>
                </a:cubicBezTo>
                <a:cubicBezTo>
                  <a:pt x="2081262" y="1411094"/>
                  <a:pt x="2082671" y="1407569"/>
                  <a:pt x="2085490" y="1404985"/>
                </a:cubicBezTo>
                <a:cubicBezTo>
                  <a:pt x="2088310" y="1402401"/>
                  <a:pt x="2091599" y="1401108"/>
                  <a:pt x="2095359" y="1401108"/>
                </a:cubicBezTo>
                <a:cubicBezTo>
                  <a:pt x="2099587" y="1401108"/>
                  <a:pt x="2103229" y="1402753"/>
                  <a:pt x="2106284" y="1406042"/>
                </a:cubicBezTo>
                <a:cubicBezTo>
                  <a:pt x="2109338" y="1409332"/>
                  <a:pt x="2110983" y="1413913"/>
                  <a:pt x="2111218" y="1419787"/>
                </a:cubicBezTo>
                <a:cubicBezTo>
                  <a:pt x="2112157" y="1417202"/>
                  <a:pt x="2113743" y="1414970"/>
                  <a:pt x="2115975" y="1413091"/>
                </a:cubicBezTo>
                <a:cubicBezTo>
                  <a:pt x="2118207" y="1411211"/>
                  <a:pt x="2120968" y="1410036"/>
                  <a:pt x="2124257" y="1409566"/>
                </a:cubicBezTo>
                <a:cubicBezTo>
                  <a:pt x="2124022" y="1406982"/>
                  <a:pt x="2124610" y="1404574"/>
                  <a:pt x="2126020" y="1402342"/>
                </a:cubicBezTo>
                <a:cubicBezTo>
                  <a:pt x="2127429" y="1400110"/>
                  <a:pt x="2129426" y="1398641"/>
                  <a:pt x="2132011" y="1397937"/>
                </a:cubicBezTo>
                <a:cubicBezTo>
                  <a:pt x="2130366" y="1395587"/>
                  <a:pt x="2129544" y="1392650"/>
                  <a:pt x="2129544" y="1389126"/>
                </a:cubicBezTo>
                <a:cubicBezTo>
                  <a:pt x="2129544" y="1383017"/>
                  <a:pt x="2131423" y="1378083"/>
                  <a:pt x="2135183" y="1374324"/>
                </a:cubicBezTo>
                <a:cubicBezTo>
                  <a:pt x="2134947" y="1371270"/>
                  <a:pt x="2136004" y="1368744"/>
                  <a:pt x="2138354" y="1366747"/>
                </a:cubicBezTo>
                <a:cubicBezTo>
                  <a:pt x="2140704" y="1364750"/>
                  <a:pt x="2143523" y="1363751"/>
                  <a:pt x="2146813" y="1363751"/>
                </a:cubicBezTo>
                <a:close/>
                <a:moveTo>
                  <a:pt x="2329550" y="1361989"/>
                </a:moveTo>
                <a:cubicBezTo>
                  <a:pt x="2331899" y="1361989"/>
                  <a:pt x="2333955" y="1362577"/>
                  <a:pt x="2335717" y="1363751"/>
                </a:cubicBezTo>
                <a:cubicBezTo>
                  <a:pt x="2337479" y="1364926"/>
                  <a:pt x="2338595" y="1366688"/>
                  <a:pt x="2339065" y="1369038"/>
                </a:cubicBezTo>
                <a:cubicBezTo>
                  <a:pt x="2341885" y="1371152"/>
                  <a:pt x="2343294" y="1373972"/>
                  <a:pt x="2343294" y="1377496"/>
                </a:cubicBezTo>
                <a:cubicBezTo>
                  <a:pt x="2343294" y="1379845"/>
                  <a:pt x="2342707" y="1382371"/>
                  <a:pt x="2341532" y="1385073"/>
                </a:cubicBezTo>
                <a:cubicBezTo>
                  <a:pt x="2340357" y="1387775"/>
                  <a:pt x="2338948" y="1390183"/>
                  <a:pt x="2337303" y="1392298"/>
                </a:cubicBezTo>
                <a:cubicBezTo>
                  <a:pt x="2339418" y="1393707"/>
                  <a:pt x="2340475" y="1396292"/>
                  <a:pt x="2340475" y="1400051"/>
                </a:cubicBezTo>
                <a:cubicBezTo>
                  <a:pt x="2340475" y="1403810"/>
                  <a:pt x="2339300" y="1407393"/>
                  <a:pt x="2336950" y="1410800"/>
                </a:cubicBezTo>
                <a:cubicBezTo>
                  <a:pt x="2334601" y="1414207"/>
                  <a:pt x="2331546" y="1416263"/>
                  <a:pt x="2327787" y="1416967"/>
                </a:cubicBezTo>
                <a:cubicBezTo>
                  <a:pt x="2326143" y="1422606"/>
                  <a:pt x="2322266" y="1426131"/>
                  <a:pt x="2316158" y="1427540"/>
                </a:cubicBezTo>
                <a:cubicBezTo>
                  <a:pt x="2312868" y="1430830"/>
                  <a:pt x="2308992" y="1432474"/>
                  <a:pt x="2304527" y="1432474"/>
                </a:cubicBezTo>
                <a:cubicBezTo>
                  <a:pt x="2303353" y="1432474"/>
                  <a:pt x="2301825" y="1432239"/>
                  <a:pt x="2299946" y="1431769"/>
                </a:cubicBezTo>
                <a:cubicBezTo>
                  <a:pt x="2302766" y="1435763"/>
                  <a:pt x="2304175" y="1439758"/>
                  <a:pt x="2304175" y="1443752"/>
                </a:cubicBezTo>
                <a:cubicBezTo>
                  <a:pt x="2304175" y="1444692"/>
                  <a:pt x="2303940" y="1446101"/>
                  <a:pt x="2303470" y="1447981"/>
                </a:cubicBezTo>
                <a:cubicBezTo>
                  <a:pt x="2313573" y="1450095"/>
                  <a:pt x="2318154" y="1460316"/>
                  <a:pt x="2317215" y="1478642"/>
                </a:cubicBezTo>
                <a:cubicBezTo>
                  <a:pt x="2319329" y="1482166"/>
                  <a:pt x="2320386" y="1485925"/>
                  <a:pt x="2320386" y="1489919"/>
                </a:cubicBezTo>
                <a:cubicBezTo>
                  <a:pt x="2320386" y="1494618"/>
                  <a:pt x="2318859" y="1499317"/>
                  <a:pt x="2315805" y="1504016"/>
                </a:cubicBezTo>
                <a:cubicBezTo>
                  <a:pt x="2316510" y="1506131"/>
                  <a:pt x="2316862" y="1508128"/>
                  <a:pt x="2316862" y="1510008"/>
                </a:cubicBezTo>
                <a:cubicBezTo>
                  <a:pt x="2316862" y="1512827"/>
                  <a:pt x="2316275" y="1515529"/>
                  <a:pt x="2315100" y="1518113"/>
                </a:cubicBezTo>
                <a:cubicBezTo>
                  <a:pt x="2313926" y="1520698"/>
                  <a:pt x="2312398" y="1522695"/>
                  <a:pt x="2310519" y="1524105"/>
                </a:cubicBezTo>
                <a:cubicBezTo>
                  <a:pt x="2310754" y="1527864"/>
                  <a:pt x="2310108" y="1530918"/>
                  <a:pt x="2308580" y="1533268"/>
                </a:cubicBezTo>
                <a:cubicBezTo>
                  <a:pt x="2307053" y="1535617"/>
                  <a:pt x="2304292" y="1538789"/>
                  <a:pt x="2300299" y="1542783"/>
                </a:cubicBezTo>
                <a:cubicBezTo>
                  <a:pt x="2300533" y="1543723"/>
                  <a:pt x="2300651" y="1545133"/>
                  <a:pt x="2300651" y="1547012"/>
                </a:cubicBezTo>
                <a:cubicBezTo>
                  <a:pt x="2300651" y="1554061"/>
                  <a:pt x="2296657" y="1558642"/>
                  <a:pt x="2288669" y="1560757"/>
                </a:cubicBezTo>
                <a:cubicBezTo>
                  <a:pt x="2287964" y="1564516"/>
                  <a:pt x="2286025" y="1567570"/>
                  <a:pt x="2282853" y="1569920"/>
                </a:cubicBezTo>
                <a:cubicBezTo>
                  <a:pt x="2279682" y="1572269"/>
                  <a:pt x="2275864" y="1573444"/>
                  <a:pt x="2271399" y="1573444"/>
                </a:cubicBezTo>
                <a:cubicBezTo>
                  <a:pt x="2267640" y="1578613"/>
                  <a:pt x="2263059" y="1581198"/>
                  <a:pt x="2257655" y="1581198"/>
                </a:cubicBezTo>
                <a:cubicBezTo>
                  <a:pt x="2256010" y="1581198"/>
                  <a:pt x="2254718" y="1581080"/>
                  <a:pt x="2253778" y="1580845"/>
                </a:cubicBezTo>
                <a:cubicBezTo>
                  <a:pt x="2250959" y="1583664"/>
                  <a:pt x="2246612" y="1585074"/>
                  <a:pt x="2240738" y="1585074"/>
                </a:cubicBezTo>
                <a:cubicBezTo>
                  <a:pt x="2236275" y="1585074"/>
                  <a:pt x="2232633" y="1584369"/>
                  <a:pt x="2229813" y="1582960"/>
                </a:cubicBezTo>
                <a:cubicBezTo>
                  <a:pt x="2225584" y="1583899"/>
                  <a:pt x="2221825" y="1584369"/>
                  <a:pt x="2218536" y="1584369"/>
                </a:cubicBezTo>
                <a:cubicBezTo>
                  <a:pt x="2209373" y="1584369"/>
                  <a:pt x="2202795" y="1582020"/>
                  <a:pt x="2198800" y="1577321"/>
                </a:cubicBezTo>
                <a:cubicBezTo>
                  <a:pt x="2197861" y="1577556"/>
                  <a:pt x="2196568" y="1577673"/>
                  <a:pt x="2194923" y="1577673"/>
                </a:cubicBezTo>
                <a:cubicBezTo>
                  <a:pt x="2189519" y="1577673"/>
                  <a:pt x="2185408" y="1575206"/>
                  <a:pt x="2182588" y="1570272"/>
                </a:cubicBezTo>
                <a:cubicBezTo>
                  <a:pt x="2180239" y="1570507"/>
                  <a:pt x="2177243" y="1569274"/>
                  <a:pt x="2173602" y="1566572"/>
                </a:cubicBezTo>
                <a:cubicBezTo>
                  <a:pt x="2169960" y="1563870"/>
                  <a:pt x="2168374" y="1561227"/>
                  <a:pt x="2168844" y="1558642"/>
                </a:cubicBezTo>
                <a:cubicBezTo>
                  <a:pt x="2165084" y="1557702"/>
                  <a:pt x="2161971" y="1555412"/>
                  <a:pt x="2159504" y="1551770"/>
                </a:cubicBezTo>
                <a:cubicBezTo>
                  <a:pt x="2157038" y="1548128"/>
                  <a:pt x="2155921" y="1543958"/>
                  <a:pt x="2156156" y="1539259"/>
                </a:cubicBezTo>
                <a:cubicBezTo>
                  <a:pt x="2153572" y="1538319"/>
                  <a:pt x="2151575" y="1536440"/>
                  <a:pt x="2150165" y="1533620"/>
                </a:cubicBezTo>
                <a:cubicBezTo>
                  <a:pt x="2148755" y="1530801"/>
                  <a:pt x="2148051" y="1527629"/>
                  <a:pt x="2148051" y="1524105"/>
                </a:cubicBezTo>
                <a:cubicBezTo>
                  <a:pt x="2148051" y="1520345"/>
                  <a:pt x="2148638" y="1517644"/>
                  <a:pt x="2149813" y="1515999"/>
                </a:cubicBezTo>
                <a:cubicBezTo>
                  <a:pt x="2147229" y="1512005"/>
                  <a:pt x="2145936" y="1507423"/>
                  <a:pt x="2145936" y="1502254"/>
                </a:cubicBezTo>
                <a:cubicBezTo>
                  <a:pt x="2145936" y="1496851"/>
                  <a:pt x="2147581" y="1492504"/>
                  <a:pt x="2150870" y="1489215"/>
                </a:cubicBezTo>
                <a:cubicBezTo>
                  <a:pt x="2148286" y="1487335"/>
                  <a:pt x="2146993" y="1484516"/>
                  <a:pt x="2146993" y="1480756"/>
                </a:cubicBezTo>
                <a:cubicBezTo>
                  <a:pt x="2146993" y="1478407"/>
                  <a:pt x="2147581" y="1476057"/>
                  <a:pt x="2148755" y="1473708"/>
                </a:cubicBezTo>
                <a:cubicBezTo>
                  <a:pt x="2149931" y="1471358"/>
                  <a:pt x="2151457" y="1469714"/>
                  <a:pt x="2153337" y="1468774"/>
                </a:cubicBezTo>
                <a:cubicBezTo>
                  <a:pt x="2152867" y="1465485"/>
                  <a:pt x="2153278" y="1462372"/>
                  <a:pt x="2154571" y="1459435"/>
                </a:cubicBezTo>
                <a:cubicBezTo>
                  <a:pt x="2155863" y="1456498"/>
                  <a:pt x="2157684" y="1454324"/>
                  <a:pt x="2160033" y="1452915"/>
                </a:cubicBezTo>
                <a:cubicBezTo>
                  <a:pt x="2159563" y="1452210"/>
                  <a:pt x="2159328" y="1451153"/>
                  <a:pt x="2159328" y="1449743"/>
                </a:cubicBezTo>
                <a:cubicBezTo>
                  <a:pt x="2159328" y="1447628"/>
                  <a:pt x="2160092" y="1445514"/>
                  <a:pt x="2161619" y="1443399"/>
                </a:cubicBezTo>
                <a:cubicBezTo>
                  <a:pt x="2163146" y="1441285"/>
                  <a:pt x="2164850" y="1439993"/>
                  <a:pt x="2166729" y="1439523"/>
                </a:cubicBezTo>
                <a:cubicBezTo>
                  <a:pt x="2166494" y="1438818"/>
                  <a:pt x="2166377" y="1437878"/>
                  <a:pt x="2166377" y="1436703"/>
                </a:cubicBezTo>
                <a:cubicBezTo>
                  <a:pt x="2166377" y="1431769"/>
                  <a:pt x="2168257" y="1427482"/>
                  <a:pt x="2172016" y="1423840"/>
                </a:cubicBezTo>
                <a:cubicBezTo>
                  <a:pt x="2175775" y="1420198"/>
                  <a:pt x="2179416" y="1418612"/>
                  <a:pt x="2182941" y="1419082"/>
                </a:cubicBezTo>
                <a:cubicBezTo>
                  <a:pt x="2182941" y="1415793"/>
                  <a:pt x="2184409" y="1413032"/>
                  <a:pt x="2187346" y="1410800"/>
                </a:cubicBezTo>
                <a:cubicBezTo>
                  <a:pt x="2190283" y="1408568"/>
                  <a:pt x="2194101" y="1407452"/>
                  <a:pt x="2198800" y="1407452"/>
                </a:cubicBezTo>
                <a:cubicBezTo>
                  <a:pt x="2200915" y="1407452"/>
                  <a:pt x="2202559" y="1407569"/>
                  <a:pt x="2203734" y="1407804"/>
                </a:cubicBezTo>
                <a:cubicBezTo>
                  <a:pt x="2205378" y="1404280"/>
                  <a:pt x="2208198" y="1401402"/>
                  <a:pt x="2212192" y="1399170"/>
                </a:cubicBezTo>
                <a:cubicBezTo>
                  <a:pt x="2216186" y="1396938"/>
                  <a:pt x="2220298" y="1395822"/>
                  <a:pt x="2224527" y="1395822"/>
                </a:cubicBezTo>
                <a:cubicBezTo>
                  <a:pt x="2227346" y="1395822"/>
                  <a:pt x="2229696" y="1396409"/>
                  <a:pt x="2231575" y="1397584"/>
                </a:cubicBezTo>
                <a:cubicBezTo>
                  <a:pt x="2234865" y="1394765"/>
                  <a:pt x="2238977" y="1393355"/>
                  <a:pt x="2243910" y="1393355"/>
                </a:cubicBezTo>
                <a:cubicBezTo>
                  <a:pt x="2247904" y="1393355"/>
                  <a:pt x="2251487" y="1394295"/>
                  <a:pt x="2254660" y="1396174"/>
                </a:cubicBezTo>
                <a:cubicBezTo>
                  <a:pt x="2257831" y="1398054"/>
                  <a:pt x="2259769" y="1400638"/>
                  <a:pt x="2260474" y="1403928"/>
                </a:cubicBezTo>
                <a:cubicBezTo>
                  <a:pt x="2264234" y="1403928"/>
                  <a:pt x="2268228" y="1405279"/>
                  <a:pt x="2272457" y="1407981"/>
                </a:cubicBezTo>
                <a:cubicBezTo>
                  <a:pt x="2276686" y="1410683"/>
                  <a:pt x="2279153" y="1413443"/>
                  <a:pt x="2279858" y="1416263"/>
                </a:cubicBezTo>
                <a:cubicBezTo>
                  <a:pt x="2284087" y="1417672"/>
                  <a:pt x="2288433" y="1420257"/>
                  <a:pt x="2292898" y="1424016"/>
                </a:cubicBezTo>
                <a:cubicBezTo>
                  <a:pt x="2292663" y="1420492"/>
                  <a:pt x="2293837" y="1417085"/>
                  <a:pt x="2296422" y="1413796"/>
                </a:cubicBezTo>
                <a:cubicBezTo>
                  <a:pt x="2299006" y="1410506"/>
                  <a:pt x="2302530" y="1408509"/>
                  <a:pt x="2306995" y="1407804"/>
                </a:cubicBezTo>
                <a:cubicBezTo>
                  <a:pt x="2306759" y="1405220"/>
                  <a:pt x="2307347" y="1402812"/>
                  <a:pt x="2308756" y="1400580"/>
                </a:cubicBezTo>
                <a:cubicBezTo>
                  <a:pt x="2310166" y="1398348"/>
                  <a:pt x="2312163" y="1396879"/>
                  <a:pt x="2314748" y="1396174"/>
                </a:cubicBezTo>
                <a:cubicBezTo>
                  <a:pt x="2313103" y="1393825"/>
                  <a:pt x="2312281" y="1390888"/>
                  <a:pt x="2312281" y="1387364"/>
                </a:cubicBezTo>
                <a:cubicBezTo>
                  <a:pt x="2312281" y="1381255"/>
                  <a:pt x="2314160" y="1376321"/>
                  <a:pt x="2317919" y="1372562"/>
                </a:cubicBezTo>
                <a:cubicBezTo>
                  <a:pt x="2317684" y="1369508"/>
                  <a:pt x="2318742" y="1366982"/>
                  <a:pt x="2321091" y="1364985"/>
                </a:cubicBezTo>
                <a:cubicBezTo>
                  <a:pt x="2323441" y="1362988"/>
                  <a:pt x="2326261" y="1361989"/>
                  <a:pt x="2329550" y="1361989"/>
                </a:cubicBezTo>
                <a:close/>
                <a:moveTo>
                  <a:pt x="474365" y="1339082"/>
                </a:moveTo>
                <a:cubicBezTo>
                  <a:pt x="476480" y="1339082"/>
                  <a:pt x="479182" y="1339786"/>
                  <a:pt x="482472" y="1341196"/>
                </a:cubicBezTo>
                <a:cubicBezTo>
                  <a:pt x="489285" y="1341431"/>
                  <a:pt x="494219" y="1346717"/>
                  <a:pt x="497274" y="1357055"/>
                </a:cubicBezTo>
                <a:cubicBezTo>
                  <a:pt x="499388" y="1359640"/>
                  <a:pt x="500915" y="1362635"/>
                  <a:pt x="501855" y="1366042"/>
                </a:cubicBezTo>
                <a:cubicBezTo>
                  <a:pt x="502795" y="1369449"/>
                  <a:pt x="503147" y="1372562"/>
                  <a:pt x="502912" y="1375381"/>
                </a:cubicBezTo>
                <a:cubicBezTo>
                  <a:pt x="505027" y="1376791"/>
                  <a:pt x="506612" y="1378671"/>
                  <a:pt x="507670" y="1381020"/>
                </a:cubicBezTo>
                <a:cubicBezTo>
                  <a:pt x="508727" y="1383370"/>
                  <a:pt x="509138" y="1385837"/>
                  <a:pt x="508904" y="1388421"/>
                </a:cubicBezTo>
                <a:cubicBezTo>
                  <a:pt x="511253" y="1390536"/>
                  <a:pt x="513309" y="1393825"/>
                  <a:pt x="515071" y="1398289"/>
                </a:cubicBezTo>
                <a:cubicBezTo>
                  <a:pt x="516833" y="1402753"/>
                  <a:pt x="517714" y="1406982"/>
                  <a:pt x="517714" y="1410976"/>
                </a:cubicBezTo>
                <a:cubicBezTo>
                  <a:pt x="517714" y="1412856"/>
                  <a:pt x="517596" y="1414148"/>
                  <a:pt x="517362" y="1414853"/>
                </a:cubicBezTo>
                <a:cubicBezTo>
                  <a:pt x="519006" y="1416498"/>
                  <a:pt x="520475" y="1418847"/>
                  <a:pt x="521767" y="1421901"/>
                </a:cubicBezTo>
                <a:cubicBezTo>
                  <a:pt x="523059" y="1424956"/>
                  <a:pt x="523705" y="1427775"/>
                  <a:pt x="523705" y="1430360"/>
                </a:cubicBezTo>
                <a:cubicBezTo>
                  <a:pt x="523705" y="1431769"/>
                  <a:pt x="523588" y="1432827"/>
                  <a:pt x="523353" y="1433531"/>
                </a:cubicBezTo>
                <a:cubicBezTo>
                  <a:pt x="526407" y="1435646"/>
                  <a:pt x="528933" y="1438935"/>
                  <a:pt x="530930" y="1443399"/>
                </a:cubicBezTo>
                <a:cubicBezTo>
                  <a:pt x="532927" y="1447863"/>
                  <a:pt x="534337" y="1452269"/>
                  <a:pt x="535159" y="1456615"/>
                </a:cubicBezTo>
                <a:cubicBezTo>
                  <a:pt x="535981" y="1460962"/>
                  <a:pt x="536158" y="1463957"/>
                  <a:pt x="535688" y="1465602"/>
                </a:cubicBezTo>
                <a:cubicBezTo>
                  <a:pt x="536158" y="1466307"/>
                  <a:pt x="537450" y="1468010"/>
                  <a:pt x="539564" y="1470712"/>
                </a:cubicBezTo>
                <a:cubicBezTo>
                  <a:pt x="541679" y="1473414"/>
                  <a:pt x="543324" y="1476116"/>
                  <a:pt x="544498" y="1478818"/>
                </a:cubicBezTo>
                <a:cubicBezTo>
                  <a:pt x="545673" y="1481520"/>
                  <a:pt x="546260" y="1484046"/>
                  <a:pt x="546260" y="1486395"/>
                </a:cubicBezTo>
                <a:cubicBezTo>
                  <a:pt x="546260" y="1488510"/>
                  <a:pt x="546026" y="1490037"/>
                  <a:pt x="545556" y="1490977"/>
                </a:cubicBezTo>
                <a:cubicBezTo>
                  <a:pt x="546495" y="1492151"/>
                  <a:pt x="547552" y="1493502"/>
                  <a:pt x="548727" y="1495030"/>
                </a:cubicBezTo>
                <a:cubicBezTo>
                  <a:pt x="549902" y="1496557"/>
                  <a:pt x="550842" y="1497908"/>
                  <a:pt x="551547" y="1499083"/>
                </a:cubicBezTo>
                <a:cubicBezTo>
                  <a:pt x="552252" y="1500257"/>
                  <a:pt x="552604" y="1501667"/>
                  <a:pt x="552604" y="1503312"/>
                </a:cubicBezTo>
                <a:cubicBezTo>
                  <a:pt x="552604" y="1504956"/>
                  <a:pt x="552487" y="1506131"/>
                  <a:pt x="552252" y="1506836"/>
                </a:cubicBezTo>
                <a:cubicBezTo>
                  <a:pt x="554131" y="1508716"/>
                  <a:pt x="555776" y="1511182"/>
                  <a:pt x="557185" y="1514237"/>
                </a:cubicBezTo>
                <a:cubicBezTo>
                  <a:pt x="558595" y="1517291"/>
                  <a:pt x="559300" y="1520228"/>
                  <a:pt x="559300" y="1523047"/>
                </a:cubicBezTo>
                <a:cubicBezTo>
                  <a:pt x="559300" y="1525397"/>
                  <a:pt x="558830" y="1527159"/>
                  <a:pt x="557890" y="1528334"/>
                </a:cubicBezTo>
                <a:cubicBezTo>
                  <a:pt x="560475" y="1530213"/>
                  <a:pt x="562472" y="1532915"/>
                  <a:pt x="563882" y="1536440"/>
                </a:cubicBezTo>
                <a:cubicBezTo>
                  <a:pt x="565291" y="1539964"/>
                  <a:pt x="565761" y="1543488"/>
                  <a:pt x="565291" y="1547012"/>
                </a:cubicBezTo>
                <a:cubicBezTo>
                  <a:pt x="565291" y="1547012"/>
                  <a:pt x="567347" y="1547835"/>
                  <a:pt x="571459" y="1549479"/>
                </a:cubicBezTo>
                <a:cubicBezTo>
                  <a:pt x="575571" y="1551124"/>
                  <a:pt x="577156" y="1556645"/>
                  <a:pt x="576217" y="1566043"/>
                </a:cubicBezTo>
                <a:cubicBezTo>
                  <a:pt x="577156" y="1567923"/>
                  <a:pt x="577626" y="1570037"/>
                  <a:pt x="577626" y="1572387"/>
                </a:cubicBezTo>
                <a:cubicBezTo>
                  <a:pt x="577626" y="1576146"/>
                  <a:pt x="576099" y="1579200"/>
                  <a:pt x="573045" y="1581550"/>
                </a:cubicBezTo>
                <a:cubicBezTo>
                  <a:pt x="569990" y="1583899"/>
                  <a:pt x="566466" y="1585074"/>
                  <a:pt x="562472" y="1585074"/>
                </a:cubicBezTo>
                <a:cubicBezTo>
                  <a:pt x="558948" y="1585074"/>
                  <a:pt x="555952" y="1583958"/>
                  <a:pt x="553485" y="1581726"/>
                </a:cubicBezTo>
                <a:cubicBezTo>
                  <a:pt x="551018" y="1579494"/>
                  <a:pt x="549785" y="1576264"/>
                  <a:pt x="549785" y="1572034"/>
                </a:cubicBezTo>
                <a:cubicBezTo>
                  <a:pt x="547200" y="1571565"/>
                  <a:pt x="544557" y="1569509"/>
                  <a:pt x="541855" y="1565867"/>
                </a:cubicBezTo>
                <a:cubicBezTo>
                  <a:pt x="539153" y="1562225"/>
                  <a:pt x="537802" y="1558525"/>
                  <a:pt x="537802" y="1554766"/>
                </a:cubicBezTo>
                <a:cubicBezTo>
                  <a:pt x="537802" y="1553826"/>
                  <a:pt x="538037" y="1552416"/>
                  <a:pt x="538507" y="1550536"/>
                </a:cubicBezTo>
                <a:cubicBezTo>
                  <a:pt x="536158" y="1549362"/>
                  <a:pt x="534102" y="1546954"/>
                  <a:pt x="532340" y="1543312"/>
                </a:cubicBezTo>
                <a:cubicBezTo>
                  <a:pt x="530577" y="1539670"/>
                  <a:pt x="529344" y="1535852"/>
                  <a:pt x="528639" y="1531858"/>
                </a:cubicBezTo>
                <a:cubicBezTo>
                  <a:pt x="527934" y="1527864"/>
                  <a:pt x="527700" y="1525044"/>
                  <a:pt x="527934" y="1523400"/>
                </a:cubicBezTo>
                <a:cubicBezTo>
                  <a:pt x="524880" y="1521990"/>
                  <a:pt x="522472" y="1518525"/>
                  <a:pt x="520710" y="1513003"/>
                </a:cubicBezTo>
                <a:cubicBezTo>
                  <a:pt x="518948" y="1507482"/>
                  <a:pt x="518301" y="1502724"/>
                  <a:pt x="518771" y="1498730"/>
                </a:cubicBezTo>
                <a:cubicBezTo>
                  <a:pt x="517127" y="1499435"/>
                  <a:pt x="515130" y="1499787"/>
                  <a:pt x="512780" y="1499787"/>
                </a:cubicBezTo>
                <a:cubicBezTo>
                  <a:pt x="508081" y="1499787"/>
                  <a:pt x="503734" y="1498378"/>
                  <a:pt x="499741" y="1495558"/>
                </a:cubicBezTo>
                <a:cubicBezTo>
                  <a:pt x="496686" y="1498613"/>
                  <a:pt x="492105" y="1500140"/>
                  <a:pt x="485996" y="1500140"/>
                </a:cubicBezTo>
                <a:cubicBezTo>
                  <a:pt x="480357" y="1500140"/>
                  <a:pt x="476362" y="1498730"/>
                  <a:pt x="474013" y="1495911"/>
                </a:cubicBezTo>
                <a:cubicBezTo>
                  <a:pt x="470959" y="1498495"/>
                  <a:pt x="467669" y="1499787"/>
                  <a:pt x="464145" y="1499787"/>
                </a:cubicBezTo>
                <a:cubicBezTo>
                  <a:pt x="461326" y="1499787"/>
                  <a:pt x="459094" y="1499200"/>
                  <a:pt x="457449" y="1498025"/>
                </a:cubicBezTo>
                <a:cubicBezTo>
                  <a:pt x="455804" y="1499200"/>
                  <a:pt x="453337" y="1499787"/>
                  <a:pt x="450048" y="1499787"/>
                </a:cubicBezTo>
                <a:cubicBezTo>
                  <a:pt x="447229" y="1499787"/>
                  <a:pt x="444409" y="1499317"/>
                  <a:pt x="441590" y="1498378"/>
                </a:cubicBezTo>
                <a:cubicBezTo>
                  <a:pt x="438771" y="1497438"/>
                  <a:pt x="436538" y="1496146"/>
                  <a:pt x="434894" y="1494501"/>
                </a:cubicBezTo>
                <a:cubicBezTo>
                  <a:pt x="434659" y="1494501"/>
                  <a:pt x="434072" y="1494736"/>
                  <a:pt x="433132" y="1495206"/>
                </a:cubicBezTo>
                <a:cubicBezTo>
                  <a:pt x="434541" y="1499670"/>
                  <a:pt x="435246" y="1503664"/>
                  <a:pt x="435246" y="1507188"/>
                </a:cubicBezTo>
                <a:cubicBezTo>
                  <a:pt x="435246" y="1512592"/>
                  <a:pt x="432544" y="1517291"/>
                  <a:pt x="427140" y="1521285"/>
                </a:cubicBezTo>
                <a:cubicBezTo>
                  <a:pt x="428080" y="1523165"/>
                  <a:pt x="428550" y="1525397"/>
                  <a:pt x="428550" y="1527981"/>
                </a:cubicBezTo>
                <a:cubicBezTo>
                  <a:pt x="428550" y="1533150"/>
                  <a:pt x="426788" y="1538084"/>
                  <a:pt x="423264" y="1542783"/>
                </a:cubicBezTo>
                <a:cubicBezTo>
                  <a:pt x="419739" y="1547482"/>
                  <a:pt x="416333" y="1550067"/>
                  <a:pt x="413043" y="1550536"/>
                </a:cubicBezTo>
                <a:cubicBezTo>
                  <a:pt x="413983" y="1552651"/>
                  <a:pt x="414453" y="1555118"/>
                  <a:pt x="414453" y="1557938"/>
                </a:cubicBezTo>
                <a:cubicBezTo>
                  <a:pt x="414453" y="1564281"/>
                  <a:pt x="412339" y="1570096"/>
                  <a:pt x="408110" y="1575383"/>
                </a:cubicBezTo>
                <a:cubicBezTo>
                  <a:pt x="403880" y="1580669"/>
                  <a:pt x="398712" y="1583312"/>
                  <a:pt x="392603" y="1583312"/>
                </a:cubicBezTo>
                <a:cubicBezTo>
                  <a:pt x="390958" y="1583312"/>
                  <a:pt x="389666" y="1583195"/>
                  <a:pt x="388726" y="1582960"/>
                </a:cubicBezTo>
                <a:cubicBezTo>
                  <a:pt x="385672" y="1582960"/>
                  <a:pt x="383322" y="1582020"/>
                  <a:pt x="381678" y="1580140"/>
                </a:cubicBezTo>
                <a:cubicBezTo>
                  <a:pt x="380033" y="1578261"/>
                  <a:pt x="379211" y="1575794"/>
                  <a:pt x="379211" y="1572739"/>
                </a:cubicBezTo>
                <a:cubicBezTo>
                  <a:pt x="379211" y="1570625"/>
                  <a:pt x="379798" y="1568158"/>
                  <a:pt x="380973" y="1565338"/>
                </a:cubicBezTo>
                <a:cubicBezTo>
                  <a:pt x="380738" y="1564399"/>
                  <a:pt x="380620" y="1562989"/>
                  <a:pt x="380620" y="1561109"/>
                </a:cubicBezTo>
                <a:cubicBezTo>
                  <a:pt x="380620" y="1556410"/>
                  <a:pt x="382970" y="1552299"/>
                  <a:pt x="387669" y="1548774"/>
                </a:cubicBezTo>
                <a:cubicBezTo>
                  <a:pt x="387434" y="1548069"/>
                  <a:pt x="387316" y="1547012"/>
                  <a:pt x="387316" y="1545603"/>
                </a:cubicBezTo>
                <a:cubicBezTo>
                  <a:pt x="387316" y="1542078"/>
                  <a:pt x="388197" y="1538495"/>
                  <a:pt x="389960" y="1534854"/>
                </a:cubicBezTo>
                <a:cubicBezTo>
                  <a:pt x="391722" y="1531212"/>
                  <a:pt x="394013" y="1528804"/>
                  <a:pt x="396832" y="1527629"/>
                </a:cubicBezTo>
                <a:cubicBezTo>
                  <a:pt x="396597" y="1527159"/>
                  <a:pt x="396480" y="1526102"/>
                  <a:pt x="396480" y="1524457"/>
                </a:cubicBezTo>
                <a:cubicBezTo>
                  <a:pt x="396480" y="1520463"/>
                  <a:pt x="397419" y="1515823"/>
                  <a:pt x="399299" y="1510536"/>
                </a:cubicBezTo>
                <a:cubicBezTo>
                  <a:pt x="401179" y="1505250"/>
                  <a:pt x="403293" y="1502254"/>
                  <a:pt x="405643" y="1501550"/>
                </a:cubicBezTo>
                <a:cubicBezTo>
                  <a:pt x="405173" y="1491212"/>
                  <a:pt x="408579" y="1480756"/>
                  <a:pt x="415863" y="1470184"/>
                </a:cubicBezTo>
                <a:cubicBezTo>
                  <a:pt x="415863" y="1464780"/>
                  <a:pt x="416685" y="1459670"/>
                  <a:pt x="418330" y="1454853"/>
                </a:cubicBezTo>
                <a:cubicBezTo>
                  <a:pt x="419975" y="1450037"/>
                  <a:pt x="422911" y="1446571"/>
                  <a:pt x="427140" y="1444457"/>
                </a:cubicBezTo>
                <a:cubicBezTo>
                  <a:pt x="427376" y="1439993"/>
                  <a:pt x="428433" y="1435529"/>
                  <a:pt x="430312" y="1431064"/>
                </a:cubicBezTo>
                <a:cubicBezTo>
                  <a:pt x="432192" y="1426600"/>
                  <a:pt x="434306" y="1422841"/>
                  <a:pt x="436656" y="1419787"/>
                </a:cubicBezTo>
                <a:cubicBezTo>
                  <a:pt x="435951" y="1417202"/>
                  <a:pt x="435599" y="1414853"/>
                  <a:pt x="435599" y="1412738"/>
                </a:cubicBezTo>
                <a:cubicBezTo>
                  <a:pt x="435599" y="1409449"/>
                  <a:pt x="436245" y="1406806"/>
                  <a:pt x="437537" y="1404809"/>
                </a:cubicBezTo>
                <a:cubicBezTo>
                  <a:pt x="438829" y="1402812"/>
                  <a:pt x="440298" y="1401578"/>
                  <a:pt x="441942" y="1401108"/>
                </a:cubicBezTo>
                <a:cubicBezTo>
                  <a:pt x="441707" y="1400168"/>
                  <a:pt x="441590" y="1398759"/>
                  <a:pt x="441590" y="1396879"/>
                </a:cubicBezTo>
                <a:cubicBezTo>
                  <a:pt x="441590" y="1391710"/>
                  <a:pt x="443469" y="1387599"/>
                  <a:pt x="447229" y="1384544"/>
                </a:cubicBezTo>
                <a:lnTo>
                  <a:pt x="446876" y="1382430"/>
                </a:lnTo>
                <a:cubicBezTo>
                  <a:pt x="446876" y="1378906"/>
                  <a:pt x="448286" y="1375734"/>
                  <a:pt x="451105" y="1372914"/>
                </a:cubicBezTo>
                <a:cubicBezTo>
                  <a:pt x="450870" y="1371975"/>
                  <a:pt x="450753" y="1370682"/>
                  <a:pt x="450753" y="1369038"/>
                </a:cubicBezTo>
                <a:cubicBezTo>
                  <a:pt x="450753" y="1364809"/>
                  <a:pt x="451810" y="1360579"/>
                  <a:pt x="453925" y="1356350"/>
                </a:cubicBezTo>
                <a:cubicBezTo>
                  <a:pt x="456039" y="1352121"/>
                  <a:pt x="458389" y="1349302"/>
                  <a:pt x="460973" y="1347892"/>
                </a:cubicBezTo>
                <a:cubicBezTo>
                  <a:pt x="465202" y="1342018"/>
                  <a:pt x="469666" y="1339082"/>
                  <a:pt x="474365" y="1339082"/>
                </a:cubicBezTo>
                <a:close/>
                <a:moveTo>
                  <a:pt x="4054401" y="1333090"/>
                </a:moveTo>
                <a:cubicBezTo>
                  <a:pt x="4057690" y="1333090"/>
                  <a:pt x="4060745" y="1334206"/>
                  <a:pt x="4063564" y="1336438"/>
                </a:cubicBezTo>
                <a:cubicBezTo>
                  <a:pt x="4066384" y="1338670"/>
                  <a:pt x="4067793" y="1341549"/>
                  <a:pt x="4067793" y="1345073"/>
                </a:cubicBezTo>
                <a:cubicBezTo>
                  <a:pt x="4067793" y="1347422"/>
                  <a:pt x="4066854" y="1350124"/>
                  <a:pt x="4064974" y="1353178"/>
                </a:cubicBezTo>
                <a:cubicBezTo>
                  <a:pt x="4067323" y="1355293"/>
                  <a:pt x="4068498" y="1358817"/>
                  <a:pt x="4068498" y="1363751"/>
                </a:cubicBezTo>
                <a:cubicBezTo>
                  <a:pt x="4068498" y="1365866"/>
                  <a:pt x="4068205" y="1368039"/>
                  <a:pt x="4067617" y="1370271"/>
                </a:cubicBezTo>
                <a:cubicBezTo>
                  <a:pt x="4067030" y="1372503"/>
                  <a:pt x="4066266" y="1374207"/>
                  <a:pt x="4065326" y="1375381"/>
                </a:cubicBezTo>
                <a:cubicBezTo>
                  <a:pt x="4066736" y="1376321"/>
                  <a:pt x="4067441" y="1378201"/>
                  <a:pt x="4067441" y="1381020"/>
                </a:cubicBezTo>
                <a:cubicBezTo>
                  <a:pt x="4067441" y="1383370"/>
                  <a:pt x="4066854" y="1386541"/>
                  <a:pt x="4065679" y="1390536"/>
                </a:cubicBezTo>
                <a:cubicBezTo>
                  <a:pt x="4067793" y="1389831"/>
                  <a:pt x="4070025" y="1389478"/>
                  <a:pt x="4072375" y="1389478"/>
                </a:cubicBezTo>
                <a:cubicBezTo>
                  <a:pt x="4075899" y="1389478"/>
                  <a:pt x="4078601" y="1390301"/>
                  <a:pt x="4080481" y="1391945"/>
                </a:cubicBezTo>
                <a:cubicBezTo>
                  <a:pt x="4082830" y="1390771"/>
                  <a:pt x="4084710" y="1390183"/>
                  <a:pt x="4086120" y="1390183"/>
                </a:cubicBezTo>
                <a:cubicBezTo>
                  <a:pt x="4088469" y="1390183"/>
                  <a:pt x="4090349" y="1391123"/>
                  <a:pt x="4091758" y="1393003"/>
                </a:cubicBezTo>
                <a:cubicBezTo>
                  <a:pt x="4093403" y="1391828"/>
                  <a:pt x="4095400" y="1391240"/>
                  <a:pt x="4097749" y="1391240"/>
                </a:cubicBezTo>
                <a:cubicBezTo>
                  <a:pt x="4101039" y="1391240"/>
                  <a:pt x="4103623" y="1392533"/>
                  <a:pt x="4105503" y="1395117"/>
                </a:cubicBezTo>
                <a:cubicBezTo>
                  <a:pt x="4109967" y="1395117"/>
                  <a:pt x="4113315" y="1396116"/>
                  <a:pt x="4115547" y="1398113"/>
                </a:cubicBezTo>
                <a:cubicBezTo>
                  <a:pt x="4117779" y="1400110"/>
                  <a:pt x="4118895" y="1402635"/>
                  <a:pt x="4118895" y="1405690"/>
                </a:cubicBezTo>
                <a:cubicBezTo>
                  <a:pt x="4118895" y="1409449"/>
                  <a:pt x="4117427" y="1413032"/>
                  <a:pt x="4114490" y="1416439"/>
                </a:cubicBezTo>
                <a:cubicBezTo>
                  <a:pt x="4111553" y="1419846"/>
                  <a:pt x="4108205" y="1421549"/>
                  <a:pt x="4104445" y="1421549"/>
                </a:cubicBezTo>
                <a:cubicBezTo>
                  <a:pt x="4102331" y="1421549"/>
                  <a:pt x="4100216" y="1420844"/>
                  <a:pt x="4098102" y="1419434"/>
                </a:cubicBezTo>
                <a:cubicBezTo>
                  <a:pt x="4095752" y="1421314"/>
                  <a:pt x="4092698" y="1422254"/>
                  <a:pt x="4088939" y="1422254"/>
                </a:cubicBezTo>
                <a:cubicBezTo>
                  <a:pt x="4085415" y="1422254"/>
                  <a:pt x="4082478" y="1421431"/>
                  <a:pt x="4080128" y="1419787"/>
                </a:cubicBezTo>
                <a:cubicBezTo>
                  <a:pt x="4077074" y="1420962"/>
                  <a:pt x="4074842" y="1421549"/>
                  <a:pt x="4073432" y="1421549"/>
                </a:cubicBezTo>
                <a:cubicBezTo>
                  <a:pt x="4071552" y="1421549"/>
                  <a:pt x="4069321" y="1420727"/>
                  <a:pt x="4066736" y="1419082"/>
                </a:cubicBezTo>
                <a:cubicBezTo>
                  <a:pt x="4068851" y="1421901"/>
                  <a:pt x="4069908" y="1424956"/>
                  <a:pt x="4069908" y="1428245"/>
                </a:cubicBezTo>
                <a:cubicBezTo>
                  <a:pt x="4069908" y="1431769"/>
                  <a:pt x="4068498" y="1434941"/>
                  <a:pt x="4065679" y="1437761"/>
                </a:cubicBezTo>
                <a:cubicBezTo>
                  <a:pt x="4067793" y="1440580"/>
                  <a:pt x="4068851" y="1444104"/>
                  <a:pt x="4068851" y="1448333"/>
                </a:cubicBezTo>
                <a:cubicBezTo>
                  <a:pt x="4068851" y="1452093"/>
                  <a:pt x="4067793" y="1455617"/>
                  <a:pt x="4065679" y="1458906"/>
                </a:cubicBezTo>
                <a:cubicBezTo>
                  <a:pt x="4068498" y="1460786"/>
                  <a:pt x="4069908" y="1463840"/>
                  <a:pt x="4069908" y="1468069"/>
                </a:cubicBezTo>
                <a:cubicBezTo>
                  <a:pt x="4069908" y="1471593"/>
                  <a:pt x="4068851" y="1474648"/>
                  <a:pt x="4066736" y="1477232"/>
                </a:cubicBezTo>
                <a:cubicBezTo>
                  <a:pt x="4069086" y="1479817"/>
                  <a:pt x="4070260" y="1484398"/>
                  <a:pt x="4070260" y="1490977"/>
                </a:cubicBezTo>
                <a:cubicBezTo>
                  <a:pt x="4070260" y="1493796"/>
                  <a:pt x="4069908" y="1496146"/>
                  <a:pt x="4069203" y="1498025"/>
                </a:cubicBezTo>
                <a:cubicBezTo>
                  <a:pt x="4070848" y="1500375"/>
                  <a:pt x="4071670" y="1502842"/>
                  <a:pt x="4071670" y="1505426"/>
                </a:cubicBezTo>
                <a:cubicBezTo>
                  <a:pt x="4071670" y="1506836"/>
                  <a:pt x="4071376" y="1508657"/>
                  <a:pt x="4070789" y="1510889"/>
                </a:cubicBezTo>
                <a:cubicBezTo>
                  <a:pt x="4070202" y="1513121"/>
                  <a:pt x="4069790" y="1514942"/>
                  <a:pt x="4069555" y="1516351"/>
                </a:cubicBezTo>
                <a:cubicBezTo>
                  <a:pt x="4072375" y="1519641"/>
                  <a:pt x="4073785" y="1522812"/>
                  <a:pt x="4073785" y="1525867"/>
                </a:cubicBezTo>
                <a:cubicBezTo>
                  <a:pt x="4077779" y="1528921"/>
                  <a:pt x="4079776" y="1532563"/>
                  <a:pt x="4079776" y="1536792"/>
                </a:cubicBezTo>
                <a:cubicBezTo>
                  <a:pt x="4084475" y="1539376"/>
                  <a:pt x="4086824" y="1543723"/>
                  <a:pt x="4086824" y="1549832"/>
                </a:cubicBezTo>
                <a:cubicBezTo>
                  <a:pt x="4087294" y="1550536"/>
                  <a:pt x="4087764" y="1551006"/>
                  <a:pt x="4088234" y="1551241"/>
                </a:cubicBezTo>
                <a:cubicBezTo>
                  <a:pt x="4088704" y="1551476"/>
                  <a:pt x="4089056" y="1551711"/>
                  <a:pt x="4089291" y="1551946"/>
                </a:cubicBezTo>
                <a:lnTo>
                  <a:pt x="4091758" y="1551594"/>
                </a:lnTo>
                <a:cubicBezTo>
                  <a:pt x="4095282" y="1551594"/>
                  <a:pt x="4098102" y="1552651"/>
                  <a:pt x="4100216" y="1554766"/>
                </a:cubicBezTo>
                <a:cubicBezTo>
                  <a:pt x="4102096" y="1554296"/>
                  <a:pt x="4103623" y="1554061"/>
                  <a:pt x="4104798" y="1554061"/>
                </a:cubicBezTo>
                <a:cubicBezTo>
                  <a:pt x="4105503" y="1554061"/>
                  <a:pt x="4106795" y="1554296"/>
                  <a:pt x="4108675" y="1554766"/>
                </a:cubicBezTo>
                <a:cubicBezTo>
                  <a:pt x="4108910" y="1553591"/>
                  <a:pt x="4109556" y="1552769"/>
                  <a:pt x="4110613" y="1552299"/>
                </a:cubicBezTo>
                <a:cubicBezTo>
                  <a:pt x="4111670" y="1551829"/>
                  <a:pt x="4112904" y="1551476"/>
                  <a:pt x="4114314" y="1551241"/>
                </a:cubicBezTo>
                <a:cubicBezTo>
                  <a:pt x="4115253" y="1551006"/>
                  <a:pt x="4116428" y="1550889"/>
                  <a:pt x="4117838" y="1550889"/>
                </a:cubicBezTo>
                <a:cubicBezTo>
                  <a:pt x="4121832" y="1550889"/>
                  <a:pt x="4125063" y="1552357"/>
                  <a:pt x="4127530" y="1555294"/>
                </a:cubicBezTo>
                <a:cubicBezTo>
                  <a:pt x="4129996" y="1558231"/>
                  <a:pt x="4131230" y="1561697"/>
                  <a:pt x="4131230" y="1565691"/>
                </a:cubicBezTo>
                <a:cubicBezTo>
                  <a:pt x="4131230" y="1568745"/>
                  <a:pt x="4130408" y="1571388"/>
                  <a:pt x="4128763" y="1573620"/>
                </a:cubicBezTo>
                <a:cubicBezTo>
                  <a:pt x="4127118" y="1575852"/>
                  <a:pt x="4124651" y="1577438"/>
                  <a:pt x="4121362" y="1578378"/>
                </a:cubicBezTo>
                <a:cubicBezTo>
                  <a:pt x="4116428" y="1582607"/>
                  <a:pt x="4110554" y="1584369"/>
                  <a:pt x="4103741" y="1583664"/>
                </a:cubicBezTo>
                <a:cubicBezTo>
                  <a:pt x="4101861" y="1585309"/>
                  <a:pt x="4099394" y="1586131"/>
                  <a:pt x="4096340" y="1586131"/>
                </a:cubicBezTo>
                <a:cubicBezTo>
                  <a:pt x="4092111" y="1586131"/>
                  <a:pt x="4088234" y="1584604"/>
                  <a:pt x="4084710" y="1581550"/>
                </a:cubicBezTo>
                <a:cubicBezTo>
                  <a:pt x="4082360" y="1581080"/>
                  <a:pt x="4079541" y="1579846"/>
                  <a:pt x="4076252" y="1577850"/>
                </a:cubicBezTo>
                <a:cubicBezTo>
                  <a:pt x="4072962" y="1575852"/>
                  <a:pt x="4071318" y="1574032"/>
                  <a:pt x="4071318" y="1572387"/>
                </a:cubicBezTo>
                <a:cubicBezTo>
                  <a:pt x="4068028" y="1571917"/>
                  <a:pt x="4064680" y="1570037"/>
                  <a:pt x="4061273" y="1566748"/>
                </a:cubicBezTo>
                <a:cubicBezTo>
                  <a:pt x="4057867" y="1563459"/>
                  <a:pt x="4056633" y="1559465"/>
                  <a:pt x="4057573" y="1554766"/>
                </a:cubicBezTo>
                <a:cubicBezTo>
                  <a:pt x="4054989" y="1551946"/>
                  <a:pt x="4053461" y="1549009"/>
                  <a:pt x="4052992" y="1545955"/>
                </a:cubicBezTo>
                <a:cubicBezTo>
                  <a:pt x="4050172" y="1544545"/>
                  <a:pt x="4048116" y="1542431"/>
                  <a:pt x="4046824" y="1539611"/>
                </a:cubicBezTo>
                <a:cubicBezTo>
                  <a:pt x="4045532" y="1536792"/>
                  <a:pt x="4045121" y="1533855"/>
                  <a:pt x="4045591" y="1530801"/>
                </a:cubicBezTo>
                <a:cubicBezTo>
                  <a:pt x="4042536" y="1527981"/>
                  <a:pt x="4041009" y="1523752"/>
                  <a:pt x="4041009" y="1518113"/>
                </a:cubicBezTo>
                <a:cubicBezTo>
                  <a:pt x="4041009" y="1515999"/>
                  <a:pt x="4041244" y="1513297"/>
                  <a:pt x="4041714" y="1510008"/>
                </a:cubicBezTo>
                <a:cubicBezTo>
                  <a:pt x="4038424" y="1507423"/>
                  <a:pt x="4036780" y="1503899"/>
                  <a:pt x="4036780" y="1499435"/>
                </a:cubicBezTo>
                <a:cubicBezTo>
                  <a:pt x="4036780" y="1495441"/>
                  <a:pt x="4038072" y="1492151"/>
                  <a:pt x="4040657" y="1489567"/>
                </a:cubicBezTo>
                <a:cubicBezTo>
                  <a:pt x="4037837" y="1486748"/>
                  <a:pt x="4036428" y="1483106"/>
                  <a:pt x="4036428" y="1478642"/>
                </a:cubicBezTo>
                <a:cubicBezTo>
                  <a:pt x="4036428" y="1476997"/>
                  <a:pt x="4036898" y="1475000"/>
                  <a:pt x="4037837" y="1472651"/>
                </a:cubicBezTo>
                <a:cubicBezTo>
                  <a:pt x="4036428" y="1469831"/>
                  <a:pt x="4035723" y="1467012"/>
                  <a:pt x="4035723" y="1464192"/>
                </a:cubicBezTo>
                <a:cubicBezTo>
                  <a:pt x="4035723" y="1460433"/>
                  <a:pt x="4036780" y="1457496"/>
                  <a:pt x="4038895" y="1455382"/>
                </a:cubicBezTo>
                <a:cubicBezTo>
                  <a:pt x="4037485" y="1452562"/>
                  <a:pt x="4036780" y="1449508"/>
                  <a:pt x="4036780" y="1446219"/>
                </a:cubicBezTo>
                <a:cubicBezTo>
                  <a:pt x="4036780" y="1443399"/>
                  <a:pt x="4037191" y="1440874"/>
                  <a:pt x="4038013" y="1438642"/>
                </a:cubicBezTo>
                <a:cubicBezTo>
                  <a:pt x="4038836" y="1436410"/>
                  <a:pt x="4039834" y="1434706"/>
                  <a:pt x="4041009" y="1433531"/>
                </a:cubicBezTo>
                <a:cubicBezTo>
                  <a:pt x="4038424" y="1430477"/>
                  <a:pt x="4037132" y="1427188"/>
                  <a:pt x="4037132" y="1423664"/>
                </a:cubicBezTo>
                <a:cubicBezTo>
                  <a:pt x="4037132" y="1421784"/>
                  <a:pt x="4037485" y="1419787"/>
                  <a:pt x="4038190" y="1417672"/>
                </a:cubicBezTo>
                <a:cubicBezTo>
                  <a:pt x="4036075" y="1418377"/>
                  <a:pt x="4033726" y="1418730"/>
                  <a:pt x="4031141" y="1418730"/>
                </a:cubicBezTo>
                <a:cubicBezTo>
                  <a:pt x="4027147" y="1418730"/>
                  <a:pt x="4024210" y="1417907"/>
                  <a:pt x="4022330" y="1416263"/>
                </a:cubicBezTo>
                <a:cubicBezTo>
                  <a:pt x="4019511" y="1416967"/>
                  <a:pt x="4017044" y="1417320"/>
                  <a:pt x="4014930" y="1417320"/>
                </a:cubicBezTo>
                <a:cubicBezTo>
                  <a:pt x="4010701" y="1417320"/>
                  <a:pt x="4006354" y="1416028"/>
                  <a:pt x="4001890" y="1413443"/>
                </a:cubicBezTo>
                <a:cubicBezTo>
                  <a:pt x="3999540" y="1414853"/>
                  <a:pt x="3997074" y="1415558"/>
                  <a:pt x="3994489" y="1415558"/>
                </a:cubicBezTo>
                <a:cubicBezTo>
                  <a:pt x="3990730" y="1415558"/>
                  <a:pt x="3987617" y="1413972"/>
                  <a:pt x="3985150" y="1410800"/>
                </a:cubicBezTo>
                <a:cubicBezTo>
                  <a:pt x="3982683" y="1407628"/>
                  <a:pt x="3981449" y="1404045"/>
                  <a:pt x="3981449" y="1400051"/>
                </a:cubicBezTo>
                <a:cubicBezTo>
                  <a:pt x="3981449" y="1396527"/>
                  <a:pt x="3982565" y="1393531"/>
                  <a:pt x="3984797" y="1391064"/>
                </a:cubicBezTo>
                <a:cubicBezTo>
                  <a:pt x="3987029" y="1388597"/>
                  <a:pt x="3990260" y="1387246"/>
                  <a:pt x="3994489" y="1387011"/>
                </a:cubicBezTo>
                <a:cubicBezTo>
                  <a:pt x="3997308" y="1385837"/>
                  <a:pt x="3999893" y="1385249"/>
                  <a:pt x="4002242" y="1385249"/>
                </a:cubicBezTo>
                <a:cubicBezTo>
                  <a:pt x="4006941" y="1385249"/>
                  <a:pt x="4011053" y="1386424"/>
                  <a:pt x="4014577" y="1388773"/>
                </a:cubicBezTo>
                <a:cubicBezTo>
                  <a:pt x="4017632" y="1387599"/>
                  <a:pt x="4021038" y="1387011"/>
                  <a:pt x="4024797" y="1387011"/>
                </a:cubicBezTo>
                <a:cubicBezTo>
                  <a:pt x="4028087" y="1387011"/>
                  <a:pt x="4030671" y="1387599"/>
                  <a:pt x="4032551" y="1388773"/>
                </a:cubicBezTo>
                <a:cubicBezTo>
                  <a:pt x="4032786" y="1387834"/>
                  <a:pt x="4033784" y="1386953"/>
                  <a:pt x="4035546" y="1386130"/>
                </a:cubicBezTo>
                <a:cubicBezTo>
                  <a:pt x="4037309" y="1385308"/>
                  <a:pt x="4038777" y="1385014"/>
                  <a:pt x="4039952" y="1385249"/>
                </a:cubicBezTo>
                <a:cubicBezTo>
                  <a:pt x="4039012" y="1383135"/>
                  <a:pt x="4038542" y="1380315"/>
                  <a:pt x="4038542" y="1376791"/>
                </a:cubicBezTo>
                <a:cubicBezTo>
                  <a:pt x="4038542" y="1372562"/>
                  <a:pt x="4039482" y="1370330"/>
                  <a:pt x="4041362" y="1370095"/>
                </a:cubicBezTo>
                <a:cubicBezTo>
                  <a:pt x="4039717" y="1367745"/>
                  <a:pt x="4038895" y="1364339"/>
                  <a:pt x="4038895" y="1359875"/>
                </a:cubicBezTo>
                <a:cubicBezTo>
                  <a:pt x="4038895" y="1353766"/>
                  <a:pt x="4040422" y="1349537"/>
                  <a:pt x="4043476" y="1347187"/>
                </a:cubicBezTo>
                <a:cubicBezTo>
                  <a:pt x="4043241" y="1342488"/>
                  <a:pt x="4044181" y="1338964"/>
                  <a:pt x="4046296" y="1336615"/>
                </a:cubicBezTo>
                <a:cubicBezTo>
                  <a:pt x="4048410" y="1334265"/>
                  <a:pt x="4051112" y="1333090"/>
                  <a:pt x="4054401" y="1333090"/>
                </a:cubicBezTo>
                <a:close/>
                <a:moveTo>
                  <a:pt x="3254303" y="1333090"/>
                </a:moveTo>
                <a:cubicBezTo>
                  <a:pt x="3257592" y="1333090"/>
                  <a:pt x="3260647" y="1334206"/>
                  <a:pt x="3263467" y="1336438"/>
                </a:cubicBezTo>
                <a:cubicBezTo>
                  <a:pt x="3266286" y="1338670"/>
                  <a:pt x="3267695" y="1341549"/>
                  <a:pt x="3267695" y="1345073"/>
                </a:cubicBezTo>
                <a:cubicBezTo>
                  <a:pt x="3267695" y="1347422"/>
                  <a:pt x="3266756" y="1350124"/>
                  <a:pt x="3264876" y="1353178"/>
                </a:cubicBezTo>
                <a:cubicBezTo>
                  <a:pt x="3267226" y="1355293"/>
                  <a:pt x="3268400" y="1358817"/>
                  <a:pt x="3268400" y="1363751"/>
                </a:cubicBezTo>
                <a:cubicBezTo>
                  <a:pt x="3268400" y="1365866"/>
                  <a:pt x="3268107" y="1368039"/>
                  <a:pt x="3267519" y="1370271"/>
                </a:cubicBezTo>
                <a:cubicBezTo>
                  <a:pt x="3266931" y="1372503"/>
                  <a:pt x="3266168" y="1374207"/>
                  <a:pt x="3265229" y="1375381"/>
                </a:cubicBezTo>
                <a:cubicBezTo>
                  <a:pt x="3266638" y="1376321"/>
                  <a:pt x="3267343" y="1378201"/>
                  <a:pt x="3267343" y="1381020"/>
                </a:cubicBezTo>
                <a:cubicBezTo>
                  <a:pt x="3267343" y="1383370"/>
                  <a:pt x="3266756" y="1386541"/>
                  <a:pt x="3265581" y="1390536"/>
                </a:cubicBezTo>
                <a:cubicBezTo>
                  <a:pt x="3267695" y="1389831"/>
                  <a:pt x="3269928" y="1389478"/>
                  <a:pt x="3272277" y="1389478"/>
                </a:cubicBezTo>
                <a:cubicBezTo>
                  <a:pt x="3275801" y="1389478"/>
                  <a:pt x="3278503" y="1390301"/>
                  <a:pt x="3280383" y="1391945"/>
                </a:cubicBezTo>
                <a:cubicBezTo>
                  <a:pt x="3282732" y="1390771"/>
                  <a:pt x="3284612" y="1390183"/>
                  <a:pt x="3286022" y="1390183"/>
                </a:cubicBezTo>
                <a:cubicBezTo>
                  <a:pt x="3288371" y="1390183"/>
                  <a:pt x="3290251" y="1391123"/>
                  <a:pt x="3291661" y="1393003"/>
                </a:cubicBezTo>
                <a:cubicBezTo>
                  <a:pt x="3293305" y="1391828"/>
                  <a:pt x="3295302" y="1391240"/>
                  <a:pt x="3297652" y="1391240"/>
                </a:cubicBezTo>
                <a:cubicBezTo>
                  <a:pt x="3300942" y="1391240"/>
                  <a:pt x="3303525" y="1392533"/>
                  <a:pt x="3305405" y="1395117"/>
                </a:cubicBezTo>
                <a:cubicBezTo>
                  <a:pt x="3309869" y="1395117"/>
                  <a:pt x="3313217" y="1396116"/>
                  <a:pt x="3315449" y="1398113"/>
                </a:cubicBezTo>
                <a:cubicBezTo>
                  <a:pt x="3317681" y="1400110"/>
                  <a:pt x="3318797" y="1402635"/>
                  <a:pt x="3318797" y="1405690"/>
                </a:cubicBezTo>
                <a:cubicBezTo>
                  <a:pt x="3318797" y="1409449"/>
                  <a:pt x="3317329" y="1413032"/>
                  <a:pt x="3314392" y="1416439"/>
                </a:cubicBezTo>
                <a:cubicBezTo>
                  <a:pt x="3311455" y="1419846"/>
                  <a:pt x="3308107" y="1421549"/>
                  <a:pt x="3304348" y="1421549"/>
                </a:cubicBezTo>
                <a:cubicBezTo>
                  <a:pt x="3302234" y="1421549"/>
                  <a:pt x="3300118" y="1420844"/>
                  <a:pt x="3298004" y="1419434"/>
                </a:cubicBezTo>
                <a:cubicBezTo>
                  <a:pt x="3295655" y="1421314"/>
                  <a:pt x="3292600" y="1422254"/>
                  <a:pt x="3288841" y="1422254"/>
                </a:cubicBezTo>
                <a:cubicBezTo>
                  <a:pt x="3285317" y="1422254"/>
                  <a:pt x="3282380" y="1421431"/>
                  <a:pt x="3280031" y="1419787"/>
                </a:cubicBezTo>
                <a:cubicBezTo>
                  <a:pt x="3276977" y="1420962"/>
                  <a:pt x="3274744" y="1421549"/>
                  <a:pt x="3273334" y="1421549"/>
                </a:cubicBezTo>
                <a:cubicBezTo>
                  <a:pt x="3271455" y="1421549"/>
                  <a:pt x="3269223" y="1420727"/>
                  <a:pt x="3266638" y="1419082"/>
                </a:cubicBezTo>
                <a:cubicBezTo>
                  <a:pt x="3268753" y="1421901"/>
                  <a:pt x="3269810" y="1424956"/>
                  <a:pt x="3269810" y="1428245"/>
                </a:cubicBezTo>
                <a:cubicBezTo>
                  <a:pt x="3269810" y="1431769"/>
                  <a:pt x="3268400" y="1434941"/>
                  <a:pt x="3265581" y="1437761"/>
                </a:cubicBezTo>
                <a:cubicBezTo>
                  <a:pt x="3267695" y="1440580"/>
                  <a:pt x="3268753" y="1444104"/>
                  <a:pt x="3268753" y="1448333"/>
                </a:cubicBezTo>
                <a:cubicBezTo>
                  <a:pt x="3268753" y="1452093"/>
                  <a:pt x="3267695" y="1455617"/>
                  <a:pt x="3265581" y="1458906"/>
                </a:cubicBezTo>
                <a:cubicBezTo>
                  <a:pt x="3268400" y="1460786"/>
                  <a:pt x="3269810" y="1463840"/>
                  <a:pt x="3269810" y="1468069"/>
                </a:cubicBezTo>
                <a:cubicBezTo>
                  <a:pt x="3269810" y="1471593"/>
                  <a:pt x="3268753" y="1474648"/>
                  <a:pt x="3266638" y="1477232"/>
                </a:cubicBezTo>
                <a:cubicBezTo>
                  <a:pt x="3268988" y="1479817"/>
                  <a:pt x="3270162" y="1484398"/>
                  <a:pt x="3270162" y="1490977"/>
                </a:cubicBezTo>
                <a:cubicBezTo>
                  <a:pt x="3270162" y="1493796"/>
                  <a:pt x="3269810" y="1496146"/>
                  <a:pt x="3269105" y="1498025"/>
                </a:cubicBezTo>
                <a:cubicBezTo>
                  <a:pt x="3270750" y="1500375"/>
                  <a:pt x="3271572" y="1502842"/>
                  <a:pt x="3271572" y="1505426"/>
                </a:cubicBezTo>
                <a:cubicBezTo>
                  <a:pt x="3271572" y="1506836"/>
                  <a:pt x="3271278" y="1508657"/>
                  <a:pt x="3270692" y="1510889"/>
                </a:cubicBezTo>
                <a:cubicBezTo>
                  <a:pt x="3270104" y="1513121"/>
                  <a:pt x="3269692" y="1514942"/>
                  <a:pt x="3269458" y="1516351"/>
                </a:cubicBezTo>
                <a:cubicBezTo>
                  <a:pt x="3272277" y="1519641"/>
                  <a:pt x="3273687" y="1522812"/>
                  <a:pt x="3273687" y="1525867"/>
                </a:cubicBezTo>
                <a:cubicBezTo>
                  <a:pt x="3277681" y="1528921"/>
                  <a:pt x="3279678" y="1532563"/>
                  <a:pt x="3279678" y="1536792"/>
                </a:cubicBezTo>
                <a:cubicBezTo>
                  <a:pt x="3284376" y="1539376"/>
                  <a:pt x="3286726" y="1543723"/>
                  <a:pt x="3286726" y="1549832"/>
                </a:cubicBezTo>
                <a:cubicBezTo>
                  <a:pt x="3287196" y="1550536"/>
                  <a:pt x="3287666" y="1551006"/>
                  <a:pt x="3288136" y="1551241"/>
                </a:cubicBezTo>
                <a:cubicBezTo>
                  <a:pt x="3288606" y="1551476"/>
                  <a:pt x="3288958" y="1551711"/>
                  <a:pt x="3289194" y="1551946"/>
                </a:cubicBezTo>
                <a:lnTo>
                  <a:pt x="3291661" y="1551594"/>
                </a:lnTo>
                <a:cubicBezTo>
                  <a:pt x="3295185" y="1551594"/>
                  <a:pt x="3298004" y="1552651"/>
                  <a:pt x="3300118" y="1554766"/>
                </a:cubicBezTo>
                <a:cubicBezTo>
                  <a:pt x="3301998" y="1554296"/>
                  <a:pt x="3303525" y="1554061"/>
                  <a:pt x="3304700" y="1554061"/>
                </a:cubicBezTo>
                <a:cubicBezTo>
                  <a:pt x="3305405" y="1554061"/>
                  <a:pt x="3306697" y="1554296"/>
                  <a:pt x="3308577" y="1554766"/>
                </a:cubicBezTo>
                <a:cubicBezTo>
                  <a:pt x="3308812" y="1553591"/>
                  <a:pt x="3309457" y="1552769"/>
                  <a:pt x="3310516" y="1552299"/>
                </a:cubicBezTo>
                <a:cubicBezTo>
                  <a:pt x="3311572" y="1551829"/>
                  <a:pt x="3312806" y="1551476"/>
                  <a:pt x="3314216" y="1551241"/>
                </a:cubicBezTo>
                <a:cubicBezTo>
                  <a:pt x="3315156" y="1551006"/>
                  <a:pt x="3316330" y="1550889"/>
                  <a:pt x="3317740" y="1550889"/>
                </a:cubicBezTo>
                <a:cubicBezTo>
                  <a:pt x="3321734" y="1550889"/>
                  <a:pt x="3324964" y="1552357"/>
                  <a:pt x="3327432" y="1555294"/>
                </a:cubicBezTo>
                <a:cubicBezTo>
                  <a:pt x="3329898" y="1558231"/>
                  <a:pt x="3331132" y="1561697"/>
                  <a:pt x="3331132" y="1565691"/>
                </a:cubicBezTo>
                <a:cubicBezTo>
                  <a:pt x="3331132" y="1568745"/>
                  <a:pt x="3330310" y="1571388"/>
                  <a:pt x="3328665" y="1573620"/>
                </a:cubicBezTo>
                <a:cubicBezTo>
                  <a:pt x="3327020" y="1575852"/>
                  <a:pt x="3324554" y="1577438"/>
                  <a:pt x="3321264" y="1578378"/>
                </a:cubicBezTo>
                <a:cubicBezTo>
                  <a:pt x="3316330" y="1582607"/>
                  <a:pt x="3310457" y="1584369"/>
                  <a:pt x="3303643" y="1583664"/>
                </a:cubicBezTo>
                <a:cubicBezTo>
                  <a:pt x="3301763" y="1585309"/>
                  <a:pt x="3299296" y="1586131"/>
                  <a:pt x="3296242" y="1586131"/>
                </a:cubicBezTo>
                <a:cubicBezTo>
                  <a:pt x="3292013" y="1586131"/>
                  <a:pt x="3288136" y="1584604"/>
                  <a:pt x="3284612" y="1581550"/>
                </a:cubicBezTo>
                <a:cubicBezTo>
                  <a:pt x="3282262" y="1581080"/>
                  <a:pt x="3279443" y="1579846"/>
                  <a:pt x="3276154" y="1577850"/>
                </a:cubicBezTo>
                <a:cubicBezTo>
                  <a:pt x="3272864" y="1575852"/>
                  <a:pt x="3271220" y="1574032"/>
                  <a:pt x="3271220" y="1572387"/>
                </a:cubicBezTo>
                <a:cubicBezTo>
                  <a:pt x="3267931" y="1571917"/>
                  <a:pt x="3264582" y="1570037"/>
                  <a:pt x="3261176" y="1566748"/>
                </a:cubicBezTo>
                <a:cubicBezTo>
                  <a:pt x="3257769" y="1563459"/>
                  <a:pt x="3256536" y="1559465"/>
                  <a:pt x="3257476" y="1554766"/>
                </a:cubicBezTo>
                <a:cubicBezTo>
                  <a:pt x="3254891" y="1551946"/>
                  <a:pt x="3253364" y="1549009"/>
                  <a:pt x="3252894" y="1545955"/>
                </a:cubicBezTo>
                <a:cubicBezTo>
                  <a:pt x="3250075" y="1544545"/>
                  <a:pt x="3248019" y="1542431"/>
                  <a:pt x="3246726" y="1539611"/>
                </a:cubicBezTo>
                <a:cubicBezTo>
                  <a:pt x="3245434" y="1536792"/>
                  <a:pt x="3245023" y="1533855"/>
                  <a:pt x="3245493" y="1530801"/>
                </a:cubicBezTo>
                <a:cubicBezTo>
                  <a:pt x="3242438" y="1527981"/>
                  <a:pt x="3240910" y="1523752"/>
                  <a:pt x="3240910" y="1518113"/>
                </a:cubicBezTo>
                <a:cubicBezTo>
                  <a:pt x="3240910" y="1515999"/>
                  <a:pt x="3241146" y="1513297"/>
                  <a:pt x="3241616" y="1510008"/>
                </a:cubicBezTo>
                <a:cubicBezTo>
                  <a:pt x="3238326" y="1507423"/>
                  <a:pt x="3236682" y="1503899"/>
                  <a:pt x="3236682" y="1499435"/>
                </a:cubicBezTo>
                <a:cubicBezTo>
                  <a:pt x="3236682" y="1495441"/>
                  <a:pt x="3237975" y="1492151"/>
                  <a:pt x="3240559" y="1489567"/>
                </a:cubicBezTo>
                <a:cubicBezTo>
                  <a:pt x="3237740" y="1486748"/>
                  <a:pt x="3236330" y="1483106"/>
                  <a:pt x="3236330" y="1478642"/>
                </a:cubicBezTo>
                <a:cubicBezTo>
                  <a:pt x="3236330" y="1476997"/>
                  <a:pt x="3236801" y="1475000"/>
                  <a:pt x="3237740" y="1472651"/>
                </a:cubicBezTo>
                <a:cubicBezTo>
                  <a:pt x="3236330" y="1469831"/>
                  <a:pt x="3235625" y="1467012"/>
                  <a:pt x="3235625" y="1464192"/>
                </a:cubicBezTo>
                <a:cubicBezTo>
                  <a:pt x="3235625" y="1460433"/>
                  <a:pt x="3236682" y="1457496"/>
                  <a:pt x="3238797" y="1455382"/>
                </a:cubicBezTo>
                <a:cubicBezTo>
                  <a:pt x="3237387" y="1452562"/>
                  <a:pt x="3236682" y="1449508"/>
                  <a:pt x="3236682" y="1446219"/>
                </a:cubicBezTo>
                <a:cubicBezTo>
                  <a:pt x="3236682" y="1443399"/>
                  <a:pt x="3237094" y="1440874"/>
                  <a:pt x="3237916" y="1438642"/>
                </a:cubicBezTo>
                <a:cubicBezTo>
                  <a:pt x="3238738" y="1436410"/>
                  <a:pt x="3239737" y="1434706"/>
                  <a:pt x="3240910" y="1433531"/>
                </a:cubicBezTo>
                <a:cubicBezTo>
                  <a:pt x="3238326" y="1430477"/>
                  <a:pt x="3237035" y="1427188"/>
                  <a:pt x="3237035" y="1423664"/>
                </a:cubicBezTo>
                <a:cubicBezTo>
                  <a:pt x="3237035" y="1421784"/>
                  <a:pt x="3237387" y="1419787"/>
                  <a:pt x="3238092" y="1417672"/>
                </a:cubicBezTo>
                <a:cubicBezTo>
                  <a:pt x="3235978" y="1418377"/>
                  <a:pt x="3233628" y="1418730"/>
                  <a:pt x="3231043" y="1418730"/>
                </a:cubicBezTo>
                <a:cubicBezTo>
                  <a:pt x="3227049" y="1418730"/>
                  <a:pt x="3224112" y="1417907"/>
                  <a:pt x="3222233" y="1416263"/>
                </a:cubicBezTo>
                <a:cubicBezTo>
                  <a:pt x="3219414" y="1416967"/>
                  <a:pt x="3216946" y="1417320"/>
                  <a:pt x="3214832" y="1417320"/>
                </a:cubicBezTo>
                <a:cubicBezTo>
                  <a:pt x="3210603" y="1417320"/>
                  <a:pt x="3206255" y="1416028"/>
                  <a:pt x="3201791" y="1413443"/>
                </a:cubicBezTo>
                <a:cubicBezTo>
                  <a:pt x="3199442" y="1414853"/>
                  <a:pt x="3196975" y="1415558"/>
                  <a:pt x="3194392" y="1415558"/>
                </a:cubicBezTo>
                <a:cubicBezTo>
                  <a:pt x="3190632" y="1415558"/>
                  <a:pt x="3187519" y="1413972"/>
                  <a:pt x="3185052" y="1410800"/>
                </a:cubicBezTo>
                <a:cubicBezTo>
                  <a:pt x="3182585" y="1407628"/>
                  <a:pt x="3181352" y="1404045"/>
                  <a:pt x="3181352" y="1400051"/>
                </a:cubicBezTo>
                <a:cubicBezTo>
                  <a:pt x="3181352" y="1396527"/>
                  <a:pt x="3182467" y="1393531"/>
                  <a:pt x="3184700" y="1391064"/>
                </a:cubicBezTo>
                <a:cubicBezTo>
                  <a:pt x="3186931" y="1388597"/>
                  <a:pt x="3190161" y="1387246"/>
                  <a:pt x="3194392" y="1387011"/>
                </a:cubicBezTo>
                <a:cubicBezTo>
                  <a:pt x="3197210" y="1385837"/>
                  <a:pt x="3199794" y="1385249"/>
                  <a:pt x="3202145" y="1385249"/>
                </a:cubicBezTo>
                <a:cubicBezTo>
                  <a:pt x="3206843" y="1385249"/>
                  <a:pt x="3210955" y="1386424"/>
                  <a:pt x="3214479" y="1388773"/>
                </a:cubicBezTo>
                <a:cubicBezTo>
                  <a:pt x="3217534" y="1387599"/>
                  <a:pt x="3220940" y="1387011"/>
                  <a:pt x="3224699" y="1387011"/>
                </a:cubicBezTo>
                <a:cubicBezTo>
                  <a:pt x="3227989" y="1387011"/>
                  <a:pt x="3230573" y="1387599"/>
                  <a:pt x="3232454" y="1388773"/>
                </a:cubicBezTo>
                <a:cubicBezTo>
                  <a:pt x="3232688" y="1387834"/>
                  <a:pt x="3233686" y="1386953"/>
                  <a:pt x="3235448" y="1386130"/>
                </a:cubicBezTo>
                <a:cubicBezTo>
                  <a:pt x="3237211" y="1385308"/>
                  <a:pt x="3238679" y="1385014"/>
                  <a:pt x="3239853" y="1385249"/>
                </a:cubicBezTo>
                <a:cubicBezTo>
                  <a:pt x="3238914" y="1383135"/>
                  <a:pt x="3238444" y="1380315"/>
                  <a:pt x="3238444" y="1376791"/>
                </a:cubicBezTo>
                <a:cubicBezTo>
                  <a:pt x="3238444" y="1372562"/>
                  <a:pt x="3239384" y="1370330"/>
                  <a:pt x="3241264" y="1370095"/>
                </a:cubicBezTo>
                <a:cubicBezTo>
                  <a:pt x="3239619" y="1367745"/>
                  <a:pt x="3238797" y="1364339"/>
                  <a:pt x="3238797" y="1359875"/>
                </a:cubicBezTo>
                <a:cubicBezTo>
                  <a:pt x="3238797" y="1353766"/>
                  <a:pt x="3240324" y="1349537"/>
                  <a:pt x="3243378" y="1347187"/>
                </a:cubicBezTo>
                <a:cubicBezTo>
                  <a:pt x="3243144" y="1342488"/>
                  <a:pt x="3244083" y="1338964"/>
                  <a:pt x="3246198" y="1336615"/>
                </a:cubicBezTo>
                <a:cubicBezTo>
                  <a:pt x="3248312" y="1334265"/>
                  <a:pt x="3251015" y="1333090"/>
                  <a:pt x="3254303" y="1333090"/>
                </a:cubicBezTo>
                <a:close/>
                <a:moveTo>
                  <a:pt x="1168329" y="1333090"/>
                </a:moveTo>
                <a:cubicBezTo>
                  <a:pt x="1171618" y="1333090"/>
                  <a:pt x="1174672" y="1334206"/>
                  <a:pt x="1177492" y="1336438"/>
                </a:cubicBezTo>
                <a:cubicBezTo>
                  <a:pt x="1180311" y="1338670"/>
                  <a:pt x="1181721" y="1341549"/>
                  <a:pt x="1181721" y="1345073"/>
                </a:cubicBezTo>
                <a:cubicBezTo>
                  <a:pt x="1181721" y="1347422"/>
                  <a:pt x="1180781" y="1350124"/>
                  <a:pt x="1178901" y="1353178"/>
                </a:cubicBezTo>
                <a:cubicBezTo>
                  <a:pt x="1181251" y="1355293"/>
                  <a:pt x="1182426" y="1358817"/>
                  <a:pt x="1182426" y="1363751"/>
                </a:cubicBezTo>
                <a:cubicBezTo>
                  <a:pt x="1182426" y="1365866"/>
                  <a:pt x="1182132" y="1368039"/>
                  <a:pt x="1181545" y="1370271"/>
                </a:cubicBezTo>
                <a:cubicBezTo>
                  <a:pt x="1180957" y="1372503"/>
                  <a:pt x="1180194" y="1374207"/>
                  <a:pt x="1179254" y="1375381"/>
                </a:cubicBezTo>
                <a:cubicBezTo>
                  <a:pt x="1180664" y="1376321"/>
                  <a:pt x="1181368" y="1378201"/>
                  <a:pt x="1181368" y="1381020"/>
                </a:cubicBezTo>
                <a:cubicBezTo>
                  <a:pt x="1181368" y="1383370"/>
                  <a:pt x="1180781" y="1386541"/>
                  <a:pt x="1179606" y="1390536"/>
                </a:cubicBezTo>
                <a:cubicBezTo>
                  <a:pt x="1181721" y="1389831"/>
                  <a:pt x="1183953" y="1389478"/>
                  <a:pt x="1186302" y="1389478"/>
                </a:cubicBezTo>
                <a:cubicBezTo>
                  <a:pt x="1189827" y="1389478"/>
                  <a:pt x="1192528" y="1390301"/>
                  <a:pt x="1194408" y="1391945"/>
                </a:cubicBezTo>
                <a:cubicBezTo>
                  <a:pt x="1196758" y="1390771"/>
                  <a:pt x="1198637" y="1390183"/>
                  <a:pt x="1200047" y="1390183"/>
                </a:cubicBezTo>
                <a:cubicBezTo>
                  <a:pt x="1202397" y="1390183"/>
                  <a:pt x="1204276" y="1391123"/>
                  <a:pt x="1205686" y="1393003"/>
                </a:cubicBezTo>
                <a:cubicBezTo>
                  <a:pt x="1207330" y="1391828"/>
                  <a:pt x="1209327" y="1391240"/>
                  <a:pt x="1211677" y="1391240"/>
                </a:cubicBezTo>
                <a:cubicBezTo>
                  <a:pt x="1214966" y="1391240"/>
                  <a:pt x="1217551" y="1392533"/>
                  <a:pt x="1219430" y="1395117"/>
                </a:cubicBezTo>
                <a:cubicBezTo>
                  <a:pt x="1223894" y="1395117"/>
                  <a:pt x="1227242" y="1396116"/>
                  <a:pt x="1229474" y="1398113"/>
                </a:cubicBezTo>
                <a:cubicBezTo>
                  <a:pt x="1231706" y="1400110"/>
                  <a:pt x="1232822" y="1402635"/>
                  <a:pt x="1232822" y="1405690"/>
                </a:cubicBezTo>
                <a:cubicBezTo>
                  <a:pt x="1232822" y="1409449"/>
                  <a:pt x="1231354" y="1413032"/>
                  <a:pt x="1228417" y="1416439"/>
                </a:cubicBezTo>
                <a:cubicBezTo>
                  <a:pt x="1225480" y="1419846"/>
                  <a:pt x="1222132" y="1421549"/>
                  <a:pt x="1218373" y="1421549"/>
                </a:cubicBezTo>
                <a:cubicBezTo>
                  <a:pt x="1216258" y="1421549"/>
                  <a:pt x="1214144" y="1420844"/>
                  <a:pt x="1212029" y="1419434"/>
                </a:cubicBezTo>
                <a:cubicBezTo>
                  <a:pt x="1209680" y="1421314"/>
                  <a:pt x="1206626" y="1422254"/>
                  <a:pt x="1202866" y="1422254"/>
                </a:cubicBezTo>
                <a:cubicBezTo>
                  <a:pt x="1199342" y="1422254"/>
                  <a:pt x="1196405" y="1421431"/>
                  <a:pt x="1194056" y="1419787"/>
                </a:cubicBezTo>
                <a:cubicBezTo>
                  <a:pt x="1191001" y="1420962"/>
                  <a:pt x="1188769" y="1421549"/>
                  <a:pt x="1187360" y="1421549"/>
                </a:cubicBezTo>
                <a:cubicBezTo>
                  <a:pt x="1185480" y="1421549"/>
                  <a:pt x="1183248" y="1420727"/>
                  <a:pt x="1180664" y="1419082"/>
                </a:cubicBezTo>
                <a:cubicBezTo>
                  <a:pt x="1182778" y="1421901"/>
                  <a:pt x="1183835" y="1424956"/>
                  <a:pt x="1183835" y="1428245"/>
                </a:cubicBezTo>
                <a:cubicBezTo>
                  <a:pt x="1183835" y="1431769"/>
                  <a:pt x="1182426" y="1434941"/>
                  <a:pt x="1179606" y="1437761"/>
                </a:cubicBezTo>
                <a:cubicBezTo>
                  <a:pt x="1181721" y="1440580"/>
                  <a:pt x="1182778" y="1444104"/>
                  <a:pt x="1182778" y="1448333"/>
                </a:cubicBezTo>
                <a:cubicBezTo>
                  <a:pt x="1182778" y="1452093"/>
                  <a:pt x="1181721" y="1455617"/>
                  <a:pt x="1179606" y="1458906"/>
                </a:cubicBezTo>
                <a:cubicBezTo>
                  <a:pt x="1182426" y="1460786"/>
                  <a:pt x="1183835" y="1463840"/>
                  <a:pt x="1183835" y="1468069"/>
                </a:cubicBezTo>
                <a:cubicBezTo>
                  <a:pt x="1183835" y="1471593"/>
                  <a:pt x="1182778" y="1474648"/>
                  <a:pt x="1180664" y="1477232"/>
                </a:cubicBezTo>
                <a:cubicBezTo>
                  <a:pt x="1183013" y="1479817"/>
                  <a:pt x="1184188" y="1484398"/>
                  <a:pt x="1184188" y="1490977"/>
                </a:cubicBezTo>
                <a:cubicBezTo>
                  <a:pt x="1184188" y="1493796"/>
                  <a:pt x="1183835" y="1496146"/>
                  <a:pt x="1183130" y="1498025"/>
                </a:cubicBezTo>
                <a:cubicBezTo>
                  <a:pt x="1184775" y="1500375"/>
                  <a:pt x="1185597" y="1502842"/>
                  <a:pt x="1185597" y="1505426"/>
                </a:cubicBezTo>
                <a:cubicBezTo>
                  <a:pt x="1185597" y="1506836"/>
                  <a:pt x="1185304" y="1508657"/>
                  <a:pt x="1184716" y="1510889"/>
                </a:cubicBezTo>
                <a:cubicBezTo>
                  <a:pt x="1184129" y="1513121"/>
                  <a:pt x="1183718" y="1514942"/>
                  <a:pt x="1183483" y="1516351"/>
                </a:cubicBezTo>
                <a:cubicBezTo>
                  <a:pt x="1186302" y="1519641"/>
                  <a:pt x="1187712" y="1522812"/>
                  <a:pt x="1187712" y="1525867"/>
                </a:cubicBezTo>
                <a:cubicBezTo>
                  <a:pt x="1191706" y="1528921"/>
                  <a:pt x="1193703" y="1532563"/>
                  <a:pt x="1193703" y="1536792"/>
                </a:cubicBezTo>
                <a:cubicBezTo>
                  <a:pt x="1198402" y="1539376"/>
                  <a:pt x="1200752" y="1543723"/>
                  <a:pt x="1200752" y="1549832"/>
                </a:cubicBezTo>
                <a:cubicBezTo>
                  <a:pt x="1201221" y="1550536"/>
                  <a:pt x="1201691" y="1551006"/>
                  <a:pt x="1202161" y="1551241"/>
                </a:cubicBezTo>
                <a:cubicBezTo>
                  <a:pt x="1202631" y="1551476"/>
                  <a:pt x="1202984" y="1551711"/>
                  <a:pt x="1203219" y="1551946"/>
                </a:cubicBezTo>
                <a:lnTo>
                  <a:pt x="1205686" y="1551594"/>
                </a:lnTo>
                <a:cubicBezTo>
                  <a:pt x="1209210" y="1551594"/>
                  <a:pt x="1212029" y="1552651"/>
                  <a:pt x="1214144" y="1554766"/>
                </a:cubicBezTo>
                <a:cubicBezTo>
                  <a:pt x="1216023" y="1554296"/>
                  <a:pt x="1217551" y="1554061"/>
                  <a:pt x="1218725" y="1554061"/>
                </a:cubicBezTo>
                <a:cubicBezTo>
                  <a:pt x="1219430" y="1554061"/>
                  <a:pt x="1220722" y="1554296"/>
                  <a:pt x="1222602" y="1554766"/>
                </a:cubicBezTo>
                <a:cubicBezTo>
                  <a:pt x="1222837" y="1553591"/>
                  <a:pt x="1223483" y="1552769"/>
                  <a:pt x="1224540" y="1552299"/>
                </a:cubicBezTo>
                <a:cubicBezTo>
                  <a:pt x="1225598" y="1551829"/>
                  <a:pt x="1226831" y="1551476"/>
                  <a:pt x="1228241" y="1551241"/>
                </a:cubicBezTo>
                <a:cubicBezTo>
                  <a:pt x="1229181" y="1551006"/>
                  <a:pt x="1230355" y="1550889"/>
                  <a:pt x="1231765" y="1550889"/>
                </a:cubicBezTo>
                <a:cubicBezTo>
                  <a:pt x="1235759" y="1550889"/>
                  <a:pt x="1238990" y="1552357"/>
                  <a:pt x="1241457" y="1555294"/>
                </a:cubicBezTo>
                <a:cubicBezTo>
                  <a:pt x="1243924" y="1558231"/>
                  <a:pt x="1245157" y="1561697"/>
                  <a:pt x="1245157" y="1565691"/>
                </a:cubicBezTo>
                <a:cubicBezTo>
                  <a:pt x="1245157" y="1568745"/>
                  <a:pt x="1244335" y="1571388"/>
                  <a:pt x="1242690" y="1573620"/>
                </a:cubicBezTo>
                <a:cubicBezTo>
                  <a:pt x="1241046" y="1575852"/>
                  <a:pt x="1238579" y="1577438"/>
                  <a:pt x="1235289" y="1578378"/>
                </a:cubicBezTo>
                <a:cubicBezTo>
                  <a:pt x="1230355" y="1582607"/>
                  <a:pt x="1224482" y="1584369"/>
                  <a:pt x="1217668" y="1583664"/>
                </a:cubicBezTo>
                <a:cubicBezTo>
                  <a:pt x="1215789" y="1585309"/>
                  <a:pt x="1213322" y="1586131"/>
                  <a:pt x="1210267" y="1586131"/>
                </a:cubicBezTo>
                <a:cubicBezTo>
                  <a:pt x="1206038" y="1586131"/>
                  <a:pt x="1202161" y="1584604"/>
                  <a:pt x="1198637" y="1581550"/>
                </a:cubicBezTo>
                <a:cubicBezTo>
                  <a:pt x="1196287" y="1581080"/>
                  <a:pt x="1193468" y="1579846"/>
                  <a:pt x="1190179" y="1577850"/>
                </a:cubicBezTo>
                <a:cubicBezTo>
                  <a:pt x="1186889" y="1575852"/>
                  <a:pt x="1185245" y="1574032"/>
                  <a:pt x="1185245" y="1572387"/>
                </a:cubicBezTo>
                <a:cubicBezTo>
                  <a:pt x="1181956" y="1571917"/>
                  <a:pt x="1178608" y="1570037"/>
                  <a:pt x="1175201" y="1566748"/>
                </a:cubicBezTo>
                <a:cubicBezTo>
                  <a:pt x="1171794" y="1563459"/>
                  <a:pt x="1170561" y="1559465"/>
                  <a:pt x="1171500" y="1554766"/>
                </a:cubicBezTo>
                <a:cubicBezTo>
                  <a:pt x="1168916" y="1551946"/>
                  <a:pt x="1167389" y="1549009"/>
                  <a:pt x="1166919" y="1545955"/>
                </a:cubicBezTo>
                <a:cubicBezTo>
                  <a:pt x="1164099" y="1544545"/>
                  <a:pt x="1162044" y="1542431"/>
                  <a:pt x="1160752" y="1539611"/>
                </a:cubicBezTo>
                <a:cubicBezTo>
                  <a:pt x="1159459" y="1536792"/>
                  <a:pt x="1159048" y="1533855"/>
                  <a:pt x="1159518" y="1530801"/>
                </a:cubicBezTo>
                <a:cubicBezTo>
                  <a:pt x="1156464" y="1527981"/>
                  <a:pt x="1154937" y="1523752"/>
                  <a:pt x="1154937" y="1518113"/>
                </a:cubicBezTo>
                <a:cubicBezTo>
                  <a:pt x="1154937" y="1515999"/>
                  <a:pt x="1155171" y="1513297"/>
                  <a:pt x="1155641" y="1510008"/>
                </a:cubicBezTo>
                <a:cubicBezTo>
                  <a:pt x="1152352" y="1507423"/>
                  <a:pt x="1150707" y="1503899"/>
                  <a:pt x="1150707" y="1499435"/>
                </a:cubicBezTo>
                <a:cubicBezTo>
                  <a:pt x="1150707" y="1495441"/>
                  <a:pt x="1152000" y="1492151"/>
                  <a:pt x="1154584" y="1489567"/>
                </a:cubicBezTo>
                <a:cubicBezTo>
                  <a:pt x="1151765" y="1486748"/>
                  <a:pt x="1150355" y="1483106"/>
                  <a:pt x="1150355" y="1478642"/>
                </a:cubicBezTo>
                <a:cubicBezTo>
                  <a:pt x="1150355" y="1476997"/>
                  <a:pt x="1150825" y="1475000"/>
                  <a:pt x="1151765" y="1472651"/>
                </a:cubicBezTo>
                <a:cubicBezTo>
                  <a:pt x="1150355" y="1469831"/>
                  <a:pt x="1149650" y="1467012"/>
                  <a:pt x="1149650" y="1464192"/>
                </a:cubicBezTo>
                <a:cubicBezTo>
                  <a:pt x="1149650" y="1460433"/>
                  <a:pt x="1150707" y="1457496"/>
                  <a:pt x="1152822" y="1455382"/>
                </a:cubicBezTo>
                <a:cubicBezTo>
                  <a:pt x="1151412" y="1452562"/>
                  <a:pt x="1150707" y="1449508"/>
                  <a:pt x="1150707" y="1446219"/>
                </a:cubicBezTo>
                <a:cubicBezTo>
                  <a:pt x="1150707" y="1443399"/>
                  <a:pt x="1151119" y="1440874"/>
                  <a:pt x="1151941" y="1438642"/>
                </a:cubicBezTo>
                <a:cubicBezTo>
                  <a:pt x="1152763" y="1436410"/>
                  <a:pt x="1153762" y="1434706"/>
                  <a:pt x="1154937" y="1433531"/>
                </a:cubicBezTo>
                <a:cubicBezTo>
                  <a:pt x="1152352" y="1430477"/>
                  <a:pt x="1151060" y="1427188"/>
                  <a:pt x="1151060" y="1423664"/>
                </a:cubicBezTo>
                <a:cubicBezTo>
                  <a:pt x="1151060" y="1421784"/>
                  <a:pt x="1151412" y="1419787"/>
                  <a:pt x="1152117" y="1417672"/>
                </a:cubicBezTo>
                <a:cubicBezTo>
                  <a:pt x="1150002" y="1418377"/>
                  <a:pt x="1147653" y="1418730"/>
                  <a:pt x="1145069" y="1418730"/>
                </a:cubicBezTo>
                <a:cubicBezTo>
                  <a:pt x="1141074" y="1418730"/>
                  <a:pt x="1138137" y="1417907"/>
                  <a:pt x="1136258" y="1416263"/>
                </a:cubicBezTo>
                <a:cubicBezTo>
                  <a:pt x="1133439" y="1416967"/>
                  <a:pt x="1130972" y="1417320"/>
                  <a:pt x="1128857" y="1417320"/>
                </a:cubicBezTo>
                <a:cubicBezTo>
                  <a:pt x="1124628" y="1417320"/>
                  <a:pt x="1120281" y="1416028"/>
                  <a:pt x="1115817" y="1413443"/>
                </a:cubicBezTo>
                <a:cubicBezTo>
                  <a:pt x="1113468" y="1414853"/>
                  <a:pt x="1111001" y="1415558"/>
                  <a:pt x="1108416" y="1415558"/>
                </a:cubicBezTo>
                <a:cubicBezTo>
                  <a:pt x="1104657" y="1415558"/>
                  <a:pt x="1101544" y="1413972"/>
                  <a:pt x="1099077" y="1410800"/>
                </a:cubicBezTo>
                <a:cubicBezTo>
                  <a:pt x="1096610" y="1407628"/>
                  <a:pt x="1095376" y="1404045"/>
                  <a:pt x="1095376" y="1400051"/>
                </a:cubicBezTo>
                <a:cubicBezTo>
                  <a:pt x="1095376" y="1396527"/>
                  <a:pt x="1096492" y="1393531"/>
                  <a:pt x="1098725" y="1391064"/>
                </a:cubicBezTo>
                <a:cubicBezTo>
                  <a:pt x="1100956" y="1388597"/>
                  <a:pt x="1104187" y="1387246"/>
                  <a:pt x="1108416" y="1387011"/>
                </a:cubicBezTo>
                <a:cubicBezTo>
                  <a:pt x="1111236" y="1385837"/>
                  <a:pt x="1113820" y="1385249"/>
                  <a:pt x="1116170" y="1385249"/>
                </a:cubicBezTo>
                <a:cubicBezTo>
                  <a:pt x="1120869" y="1385249"/>
                  <a:pt x="1124980" y="1386424"/>
                  <a:pt x="1128505" y="1388773"/>
                </a:cubicBezTo>
                <a:cubicBezTo>
                  <a:pt x="1131559" y="1387599"/>
                  <a:pt x="1134966" y="1387011"/>
                  <a:pt x="1138725" y="1387011"/>
                </a:cubicBezTo>
                <a:cubicBezTo>
                  <a:pt x="1142014" y="1387011"/>
                  <a:pt x="1144599" y="1387599"/>
                  <a:pt x="1146478" y="1388773"/>
                </a:cubicBezTo>
                <a:cubicBezTo>
                  <a:pt x="1146713" y="1387834"/>
                  <a:pt x="1147712" y="1386953"/>
                  <a:pt x="1149474" y="1386130"/>
                </a:cubicBezTo>
                <a:cubicBezTo>
                  <a:pt x="1151236" y="1385308"/>
                  <a:pt x="1152705" y="1385014"/>
                  <a:pt x="1153879" y="1385249"/>
                </a:cubicBezTo>
                <a:cubicBezTo>
                  <a:pt x="1152939" y="1383135"/>
                  <a:pt x="1152470" y="1380315"/>
                  <a:pt x="1152470" y="1376791"/>
                </a:cubicBezTo>
                <a:cubicBezTo>
                  <a:pt x="1152470" y="1372562"/>
                  <a:pt x="1153409" y="1370330"/>
                  <a:pt x="1155289" y="1370095"/>
                </a:cubicBezTo>
                <a:cubicBezTo>
                  <a:pt x="1153644" y="1367745"/>
                  <a:pt x="1152822" y="1364339"/>
                  <a:pt x="1152822" y="1359875"/>
                </a:cubicBezTo>
                <a:cubicBezTo>
                  <a:pt x="1152822" y="1353766"/>
                  <a:pt x="1154349" y="1349537"/>
                  <a:pt x="1157403" y="1347187"/>
                </a:cubicBezTo>
                <a:cubicBezTo>
                  <a:pt x="1157168" y="1342488"/>
                  <a:pt x="1158108" y="1338964"/>
                  <a:pt x="1160223" y="1336615"/>
                </a:cubicBezTo>
                <a:cubicBezTo>
                  <a:pt x="1162337" y="1334265"/>
                  <a:pt x="1165039" y="1333090"/>
                  <a:pt x="1168329" y="1333090"/>
                </a:cubicBezTo>
                <a:close/>
                <a:moveTo>
                  <a:pt x="6964851" y="1329214"/>
                </a:moveTo>
                <a:cubicBezTo>
                  <a:pt x="6968845" y="1329214"/>
                  <a:pt x="6972310" y="1330565"/>
                  <a:pt x="6975247" y="1333266"/>
                </a:cubicBezTo>
                <a:cubicBezTo>
                  <a:pt x="6978184" y="1335968"/>
                  <a:pt x="6979535" y="1339669"/>
                  <a:pt x="6979300" y="1344368"/>
                </a:cubicBezTo>
                <a:cubicBezTo>
                  <a:pt x="6982120" y="1348832"/>
                  <a:pt x="6983529" y="1352826"/>
                  <a:pt x="6983529" y="1356350"/>
                </a:cubicBezTo>
                <a:cubicBezTo>
                  <a:pt x="6983529" y="1361754"/>
                  <a:pt x="6980240" y="1366218"/>
                  <a:pt x="6973661" y="1369742"/>
                </a:cubicBezTo>
                <a:cubicBezTo>
                  <a:pt x="6971312" y="1371387"/>
                  <a:pt x="6968610" y="1372209"/>
                  <a:pt x="6965556" y="1372209"/>
                </a:cubicBezTo>
                <a:cubicBezTo>
                  <a:pt x="6961092" y="1372209"/>
                  <a:pt x="6956980" y="1370800"/>
                  <a:pt x="6953221" y="1367980"/>
                </a:cubicBezTo>
                <a:cubicBezTo>
                  <a:pt x="6949462" y="1365161"/>
                  <a:pt x="6947817" y="1362224"/>
                  <a:pt x="6948287" y="1359170"/>
                </a:cubicBezTo>
                <a:cubicBezTo>
                  <a:pt x="6945232" y="1355411"/>
                  <a:pt x="6943705" y="1351651"/>
                  <a:pt x="6943705" y="1347892"/>
                </a:cubicBezTo>
                <a:cubicBezTo>
                  <a:pt x="6943705" y="1345073"/>
                  <a:pt x="6944645" y="1342371"/>
                  <a:pt x="6946525" y="1339786"/>
                </a:cubicBezTo>
                <a:cubicBezTo>
                  <a:pt x="6948404" y="1337202"/>
                  <a:pt x="6950872" y="1335205"/>
                  <a:pt x="6953925" y="1333795"/>
                </a:cubicBezTo>
                <a:cubicBezTo>
                  <a:pt x="6956745" y="1330741"/>
                  <a:pt x="6960387" y="1329214"/>
                  <a:pt x="6964851" y="1329214"/>
                </a:cubicBezTo>
                <a:close/>
                <a:moveTo>
                  <a:pt x="5054488" y="1329214"/>
                </a:moveTo>
                <a:cubicBezTo>
                  <a:pt x="5056838" y="1329214"/>
                  <a:pt x="5058835" y="1330036"/>
                  <a:pt x="5060479" y="1331681"/>
                </a:cubicBezTo>
                <a:cubicBezTo>
                  <a:pt x="5063064" y="1331446"/>
                  <a:pt x="5065296" y="1332562"/>
                  <a:pt x="5067175" y="1335029"/>
                </a:cubicBezTo>
                <a:cubicBezTo>
                  <a:pt x="5069055" y="1337496"/>
                  <a:pt x="5069995" y="1340139"/>
                  <a:pt x="5069995" y="1342958"/>
                </a:cubicBezTo>
                <a:cubicBezTo>
                  <a:pt x="5071875" y="1342958"/>
                  <a:pt x="5074341" y="1344544"/>
                  <a:pt x="5077396" y="1347716"/>
                </a:cubicBezTo>
                <a:cubicBezTo>
                  <a:pt x="5080450" y="1350888"/>
                  <a:pt x="5082095" y="1353766"/>
                  <a:pt x="5082330" y="1356350"/>
                </a:cubicBezTo>
                <a:cubicBezTo>
                  <a:pt x="5085149" y="1357525"/>
                  <a:pt x="5087499" y="1359698"/>
                  <a:pt x="5089378" y="1362870"/>
                </a:cubicBezTo>
                <a:cubicBezTo>
                  <a:pt x="5091258" y="1366042"/>
                  <a:pt x="5092433" y="1368920"/>
                  <a:pt x="5092902" y="1371505"/>
                </a:cubicBezTo>
                <a:cubicBezTo>
                  <a:pt x="5097132" y="1374089"/>
                  <a:pt x="5099246" y="1377261"/>
                  <a:pt x="5099246" y="1381020"/>
                </a:cubicBezTo>
                <a:cubicBezTo>
                  <a:pt x="5099246" y="1383840"/>
                  <a:pt x="5097484" y="1386307"/>
                  <a:pt x="5093960" y="1388421"/>
                </a:cubicBezTo>
                <a:cubicBezTo>
                  <a:pt x="5092550" y="1389126"/>
                  <a:pt x="5091023" y="1389478"/>
                  <a:pt x="5089378" y="1389478"/>
                </a:cubicBezTo>
                <a:cubicBezTo>
                  <a:pt x="5086559" y="1389478"/>
                  <a:pt x="5084092" y="1388480"/>
                  <a:pt x="5081977" y="1386483"/>
                </a:cubicBezTo>
                <a:cubicBezTo>
                  <a:pt x="5079863" y="1384486"/>
                  <a:pt x="5078571" y="1382195"/>
                  <a:pt x="5078101" y="1379610"/>
                </a:cubicBezTo>
                <a:cubicBezTo>
                  <a:pt x="5075986" y="1378671"/>
                  <a:pt x="5073754" y="1376732"/>
                  <a:pt x="5071405" y="1373795"/>
                </a:cubicBezTo>
                <a:cubicBezTo>
                  <a:pt x="5069055" y="1370859"/>
                  <a:pt x="5067645" y="1368333"/>
                  <a:pt x="5067175" y="1366218"/>
                </a:cubicBezTo>
                <a:cubicBezTo>
                  <a:pt x="5065061" y="1366453"/>
                  <a:pt x="5062476" y="1365396"/>
                  <a:pt x="5059422" y="1363046"/>
                </a:cubicBezTo>
                <a:cubicBezTo>
                  <a:pt x="5056368" y="1360697"/>
                  <a:pt x="5054606" y="1358465"/>
                  <a:pt x="5054136" y="1356350"/>
                </a:cubicBezTo>
                <a:cubicBezTo>
                  <a:pt x="5053431" y="1358935"/>
                  <a:pt x="5051669" y="1361754"/>
                  <a:pt x="5048849" y="1364809"/>
                </a:cubicBezTo>
                <a:cubicBezTo>
                  <a:pt x="5046030" y="1367863"/>
                  <a:pt x="5043680" y="1369508"/>
                  <a:pt x="5041801" y="1369742"/>
                </a:cubicBezTo>
                <a:cubicBezTo>
                  <a:pt x="5041096" y="1371857"/>
                  <a:pt x="5039804" y="1374089"/>
                  <a:pt x="5037924" y="1376439"/>
                </a:cubicBezTo>
                <a:cubicBezTo>
                  <a:pt x="5036045" y="1378788"/>
                  <a:pt x="5034165" y="1380198"/>
                  <a:pt x="5032285" y="1380668"/>
                </a:cubicBezTo>
                <a:cubicBezTo>
                  <a:pt x="5031346" y="1383487"/>
                  <a:pt x="5029760" y="1386013"/>
                  <a:pt x="5027528" y="1388245"/>
                </a:cubicBezTo>
                <a:cubicBezTo>
                  <a:pt x="5025295" y="1390477"/>
                  <a:pt x="5022770" y="1391593"/>
                  <a:pt x="5019950" y="1391593"/>
                </a:cubicBezTo>
                <a:cubicBezTo>
                  <a:pt x="5018071" y="1391593"/>
                  <a:pt x="5015839" y="1390888"/>
                  <a:pt x="5013254" y="1389478"/>
                </a:cubicBezTo>
                <a:cubicBezTo>
                  <a:pt x="5012080" y="1388539"/>
                  <a:pt x="5011081" y="1387246"/>
                  <a:pt x="5010259" y="1385602"/>
                </a:cubicBezTo>
                <a:cubicBezTo>
                  <a:pt x="5009437" y="1383957"/>
                  <a:pt x="5009026" y="1382312"/>
                  <a:pt x="5009026" y="1380668"/>
                </a:cubicBezTo>
                <a:cubicBezTo>
                  <a:pt x="5009026" y="1376908"/>
                  <a:pt x="5010435" y="1373854"/>
                  <a:pt x="5013254" y="1371505"/>
                </a:cubicBezTo>
                <a:cubicBezTo>
                  <a:pt x="5013724" y="1368920"/>
                  <a:pt x="5014782" y="1366395"/>
                  <a:pt x="5016426" y="1363928"/>
                </a:cubicBezTo>
                <a:cubicBezTo>
                  <a:pt x="5018071" y="1361461"/>
                  <a:pt x="5020068" y="1359640"/>
                  <a:pt x="5022418" y="1358465"/>
                </a:cubicBezTo>
                <a:cubicBezTo>
                  <a:pt x="5022653" y="1356115"/>
                  <a:pt x="5023651" y="1354060"/>
                  <a:pt x="5025413" y="1352297"/>
                </a:cubicBezTo>
                <a:cubicBezTo>
                  <a:pt x="5027175" y="1350535"/>
                  <a:pt x="5029349" y="1349419"/>
                  <a:pt x="5031933" y="1348949"/>
                </a:cubicBezTo>
                <a:cubicBezTo>
                  <a:pt x="5032873" y="1345895"/>
                  <a:pt x="5034518" y="1343898"/>
                  <a:pt x="5036867" y="1342958"/>
                </a:cubicBezTo>
                <a:cubicBezTo>
                  <a:pt x="5037102" y="1341784"/>
                  <a:pt x="5037983" y="1340667"/>
                  <a:pt x="5039510" y="1339610"/>
                </a:cubicBezTo>
                <a:cubicBezTo>
                  <a:pt x="5041038" y="1338553"/>
                  <a:pt x="5042505" y="1337789"/>
                  <a:pt x="5043915" y="1337319"/>
                </a:cubicBezTo>
                <a:cubicBezTo>
                  <a:pt x="5044620" y="1335205"/>
                  <a:pt x="5046030" y="1333325"/>
                  <a:pt x="5048145" y="1331681"/>
                </a:cubicBezTo>
                <a:cubicBezTo>
                  <a:pt x="5050259" y="1330036"/>
                  <a:pt x="5052373" y="1329214"/>
                  <a:pt x="5054488" y="1329214"/>
                </a:cubicBezTo>
                <a:close/>
                <a:moveTo>
                  <a:pt x="4164501" y="1329214"/>
                </a:moveTo>
                <a:cubicBezTo>
                  <a:pt x="4168495" y="1329214"/>
                  <a:pt x="4171960" y="1330565"/>
                  <a:pt x="4174897" y="1333266"/>
                </a:cubicBezTo>
                <a:cubicBezTo>
                  <a:pt x="4177834" y="1335968"/>
                  <a:pt x="4179185" y="1339669"/>
                  <a:pt x="4178950" y="1344368"/>
                </a:cubicBezTo>
                <a:cubicBezTo>
                  <a:pt x="4181770" y="1348832"/>
                  <a:pt x="4183179" y="1352826"/>
                  <a:pt x="4183179" y="1356350"/>
                </a:cubicBezTo>
                <a:cubicBezTo>
                  <a:pt x="4183179" y="1361754"/>
                  <a:pt x="4179890" y="1366218"/>
                  <a:pt x="4173311" y="1369742"/>
                </a:cubicBezTo>
                <a:cubicBezTo>
                  <a:pt x="4170962" y="1371387"/>
                  <a:pt x="4168260" y="1372209"/>
                  <a:pt x="4165206" y="1372209"/>
                </a:cubicBezTo>
                <a:cubicBezTo>
                  <a:pt x="4160742" y="1372209"/>
                  <a:pt x="4156630" y="1370800"/>
                  <a:pt x="4152871" y="1367980"/>
                </a:cubicBezTo>
                <a:cubicBezTo>
                  <a:pt x="4149111" y="1365161"/>
                  <a:pt x="4147467" y="1362224"/>
                  <a:pt x="4147937" y="1359170"/>
                </a:cubicBezTo>
                <a:cubicBezTo>
                  <a:pt x="4144882" y="1355411"/>
                  <a:pt x="4143355" y="1351651"/>
                  <a:pt x="4143355" y="1347892"/>
                </a:cubicBezTo>
                <a:cubicBezTo>
                  <a:pt x="4143355" y="1345073"/>
                  <a:pt x="4144295" y="1342371"/>
                  <a:pt x="4146175" y="1339786"/>
                </a:cubicBezTo>
                <a:cubicBezTo>
                  <a:pt x="4148054" y="1337202"/>
                  <a:pt x="4150521" y="1335205"/>
                  <a:pt x="4153576" y="1333795"/>
                </a:cubicBezTo>
                <a:cubicBezTo>
                  <a:pt x="4156395" y="1330741"/>
                  <a:pt x="4160037" y="1329214"/>
                  <a:pt x="4164501" y="1329214"/>
                </a:cubicBezTo>
                <a:close/>
                <a:moveTo>
                  <a:pt x="1275609" y="1324632"/>
                </a:moveTo>
                <a:cubicBezTo>
                  <a:pt x="1277488" y="1324632"/>
                  <a:pt x="1279838" y="1325219"/>
                  <a:pt x="1282657" y="1326394"/>
                </a:cubicBezTo>
                <a:cubicBezTo>
                  <a:pt x="1285242" y="1327804"/>
                  <a:pt x="1287297" y="1330388"/>
                  <a:pt x="1288825" y="1334148"/>
                </a:cubicBezTo>
                <a:cubicBezTo>
                  <a:pt x="1290352" y="1337907"/>
                  <a:pt x="1291115" y="1341901"/>
                  <a:pt x="1291115" y="1346130"/>
                </a:cubicBezTo>
                <a:cubicBezTo>
                  <a:pt x="1291115" y="1350359"/>
                  <a:pt x="1290293" y="1354118"/>
                  <a:pt x="1288648" y="1357408"/>
                </a:cubicBezTo>
                <a:cubicBezTo>
                  <a:pt x="1290293" y="1360462"/>
                  <a:pt x="1291115" y="1363751"/>
                  <a:pt x="1291115" y="1367276"/>
                </a:cubicBezTo>
                <a:cubicBezTo>
                  <a:pt x="1291115" y="1371270"/>
                  <a:pt x="1289940" y="1375851"/>
                  <a:pt x="1287591" y="1381020"/>
                </a:cubicBezTo>
                <a:cubicBezTo>
                  <a:pt x="1289706" y="1384779"/>
                  <a:pt x="1290763" y="1388773"/>
                  <a:pt x="1290763" y="1393003"/>
                </a:cubicBezTo>
                <a:cubicBezTo>
                  <a:pt x="1290763" y="1395587"/>
                  <a:pt x="1290293" y="1397701"/>
                  <a:pt x="1289353" y="1399346"/>
                </a:cubicBezTo>
                <a:cubicBezTo>
                  <a:pt x="1291938" y="1401226"/>
                  <a:pt x="1293230" y="1404045"/>
                  <a:pt x="1293230" y="1407804"/>
                </a:cubicBezTo>
                <a:cubicBezTo>
                  <a:pt x="1293230" y="1409919"/>
                  <a:pt x="1292525" y="1412268"/>
                  <a:pt x="1291115" y="1414853"/>
                </a:cubicBezTo>
                <a:cubicBezTo>
                  <a:pt x="1292525" y="1415323"/>
                  <a:pt x="1293406" y="1417085"/>
                  <a:pt x="1293759" y="1420139"/>
                </a:cubicBezTo>
                <a:cubicBezTo>
                  <a:pt x="1294111" y="1423194"/>
                  <a:pt x="1294287" y="1424956"/>
                  <a:pt x="1294287" y="1425426"/>
                </a:cubicBezTo>
                <a:cubicBezTo>
                  <a:pt x="1295462" y="1422371"/>
                  <a:pt x="1297576" y="1419963"/>
                  <a:pt x="1300631" y="1418201"/>
                </a:cubicBezTo>
                <a:cubicBezTo>
                  <a:pt x="1303685" y="1416439"/>
                  <a:pt x="1306387" y="1415793"/>
                  <a:pt x="1308737" y="1416263"/>
                </a:cubicBezTo>
                <a:cubicBezTo>
                  <a:pt x="1309677" y="1413443"/>
                  <a:pt x="1311439" y="1411270"/>
                  <a:pt x="1314023" y="1409743"/>
                </a:cubicBezTo>
                <a:cubicBezTo>
                  <a:pt x="1316608" y="1408216"/>
                  <a:pt x="1319309" y="1407452"/>
                  <a:pt x="1322129" y="1407452"/>
                </a:cubicBezTo>
                <a:cubicBezTo>
                  <a:pt x="1323304" y="1407452"/>
                  <a:pt x="1324831" y="1407687"/>
                  <a:pt x="1326710" y="1408157"/>
                </a:cubicBezTo>
                <a:cubicBezTo>
                  <a:pt x="1328590" y="1406277"/>
                  <a:pt x="1331409" y="1405337"/>
                  <a:pt x="1335169" y="1405337"/>
                </a:cubicBezTo>
                <a:cubicBezTo>
                  <a:pt x="1337753" y="1405337"/>
                  <a:pt x="1339868" y="1405807"/>
                  <a:pt x="1341512" y="1406747"/>
                </a:cubicBezTo>
                <a:cubicBezTo>
                  <a:pt x="1342687" y="1406042"/>
                  <a:pt x="1344214" y="1405690"/>
                  <a:pt x="1346094" y="1405690"/>
                </a:cubicBezTo>
                <a:cubicBezTo>
                  <a:pt x="1348443" y="1405690"/>
                  <a:pt x="1350793" y="1406277"/>
                  <a:pt x="1353142" y="1407452"/>
                </a:cubicBezTo>
                <a:cubicBezTo>
                  <a:pt x="1355022" y="1406747"/>
                  <a:pt x="1356784" y="1406395"/>
                  <a:pt x="1358428" y="1406395"/>
                </a:cubicBezTo>
                <a:cubicBezTo>
                  <a:pt x="1361483" y="1406395"/>
                  <a:pt x="1364067" y="1407452"/>
                  <a:pt x="1366182" y="1409566"/>
                </a:cubicBezTo>
                <a:cubicBezTo>
                  <a:pt x="1368296" y="1409097"/>
                  <a:pt x="1371116" y="1410036"/>
                  <a:pt x="1374640" y="1412386"/>
                </a:cubicBezTo>
                <a:cubicBezTo>
                  <a:pt x="1378164" y="1414735"/>
                  <a:pt x="1380044" y="1417437"/>
                  <a:pt x="1380279" y="1420492"/>
                </a:cubicBezTo>
                <a:cubicBezTo>
                  <a:pt x="1384508" y="1424016"/>
                  <a:pt x="1386623" y="1427775"/>
                  <a:pt x="1386623" y="1431769"/>
                </a:cubicBezTo>
                <a:cubicBezTo>
                  <a:pt x="1386623" y="1433179"/>
                  <a:pt x="1386270" y="1434471"/>
                  <a:pt x="1385565" y="1435646"/>
                </a:cubicBezTo>
                <a:cubicBezTo>
                  <a:pt x="1386975" y="1436586"/>
                  <a:pt x="1388150" y="1438113"/>
                  <a:pt x="1389089" y="1440228"/>
                </a:cubicBezTo>
                <a:cubicBezTo>
                  <a:pt x="1390029" y="1442342"/>
                  <a:pt x="1390499" y="1444574"/>
                  <a:pt x="1390499" y="1446924"/>
                </a:cubicBezTo>
                <a:cubicBezTo>
                  <a:pt x="1390499" y="1448568"/>
                  <a:pt x="1390382" y="1449861"/>
                  <a:pt x="1390147" y="1450800"/>
                </a:cubicBezTo>
                <a:cubicBezTo>
                  <a:pt x="1392966" y="1452915"/>
                  <a:pt x="1394376" y="1456204"/>
                  <a:pt x="1394376" y="1460668"/>
                </a:cubicBezTo>
                <a:cubicBezTo>
                  <a:pt x="1394376" y="1463957"/>
                  <a:pt x="1393554" y="1467012"/>
                  <a:pt x="1391909" y="1469831"/>
                </a:cubicBezTo>
                <a:cubicBezTo>
                  <a:pt x="1394024" y="1473121"/>
                  <a:pt x="1395081" y="1476175"/>
                  <a:pt x="1395081" y="1478994"/>
                </a:cubicBezTo>
                <a:cubicBezTo>
                  <a:pt x="1395081" y="1480639"/>
                  <a:pt x="1394728" y="1482401"/>
                  <a:pt x="1394024" y="1484281"/>
                </a:cubicBezTo>
                <a:cubicBezTo>
                  <a:pt x="1395198" y="1487335"/>
                  <a:pt x="1395786" y="1490859"/>
                  <a:pt x="1395786" y="1494853"/>
                </a:cubicBezTo>
                <a:cubicBezTo>
                  <a:pt x="1395786" y="1499552"/>
                  <a:pt x="1394963" y="1503429"/>
                  <a:pt x="1393319" y="1506483"/>
                </a:cubicBezTo>
                <a:cubicBezTo>
                  <a:pt x="1394024" y="1508128"/>
                  <a:pt x="1394376" y="1511652"/>
                  <a:pt x="1394376" y="1517056"/>
                </a:cubicBezTo>
                <a:cubicBezTo>
                  <a:pt x="1394376" y="1523870"/>
                  <a:pt x="1393906" y="1528334"/>
                  <a:pt x="1392966" y="1530448"/>
                </a:cubicBezTo>
                <a:cubicBezTo>
                  <a:pt x="1394611" y="1532798"/>
                  <a:pt x="1395433" y="1536440"/>
                  <a:pt x="1395433" y="1541374"/>
                </a:cubicBezTo>
                <a:cubicBezTo>
                  <a:pt x="1395433" y="1547012"/>
                  <a:pt x="1394376" y="1551124"/>
                  <a:pt x="1392261" y="1553708"/>
                </a:cubicBezTo>
                <a:cubicBezTo>
                  <a:pt x="1393671" y="1555823"/>
                  <a:pt x="1394376" y="1558877"/>
                  <a:pt x="1394376" y="1562871"/>
                </a:cubicBezTo>
                <a:cubicBezTo>
                  <a:pt x="1394376" y="1567570"/>
                  <a:pt x="1393554" y="1571565"/>
                  <a:pt x="1391909" y="1574854"/>
                </a:cubicBezTo>
                <a:cubicBezTo>
                  <a:pt x="1392144" y="1577438"/>
                  <a:pt x="1390676" y="1579670"/>
                  <a:pt x="1387504" y="1581550"/>
                </a:cubicBezTo>
                <a:cubicBezTo>
                  <a:pt x="1384332" y="1583430"/>
                  <a:pt x="1380866" y="1584369"/>
                  <a:pt x="1377107" y="1584369"/>
                </a:cubicBezTo>
                <a:cubicBezTo>
                  <a:pt x="1373818" y="1584369"/>
                  <a:pt x="1371175" y="1583547"/>
                  <a:pt x="1369177" y="1581902"/>
                </a:cubicBezTo>
                <a:cubicBezTo>
                  <a:pt x="1367181" y="1580258"/>
                  <a:pt x="1366299" y="1577908"/>
                  <a:pt x="1366534" y="1574854"/>
                </a:cubicBezTo>
                <a:cubicBezTo>
                  <a:pt x="1363950" y="1570860"/>
                  <a:pt x="1362658" y="1566396"/>
                  <a:pt x="1362658" y="1561462"/>
                </a:cubicBezTo>
                <a:cubicBezTo>
                  <a:pt x="1362658" y="1557233"/>
                  <a:pt x="1363363" y="1553239"/>
                  <a:pt x="1364772" y="1549479"/>
                </a:cubicBezTo>
                <a:cubicBezTo>
                  <a:pt x="1363597" y="1545955"/>
                  <a:pt x="1363010" y="1541726"/>
                  <a:pt x="1363010" y="1536792"/>
                </a:cubicBezTo>
                <a:cubicBezTo>
                  <a:pt x="1363010" y="1531623"/>
                  <a:pt x="1363597" y="1527864"/>
                  <a:pt x="1364772" y="1525514"/>
                </a:cubicBezTo>
                <a:cubicBezTo>
                  <a:pt x="1363833" y="1524105"/>
                  <a:pt x="1363363" y="1521873"/>
                  <a:pt x="1363363" y="1518818"/>
                </a:cubicBezTo>
                <a:cubicBezTo>
                  <a:pt x="1363363" y="1515294"/>
                  <a:pt x="1363950" y="1512592"/>
                  <a:pt x="1365125" y="1510712"/>
                </a:cubicBezTo>
                <a:cubicBezTo>
                  <a:pt x="1363480" y="1508128"/>
                  <a:pt x="1362658" y="1505074"/>
                  <a:pt x="1362658" y="1501550"/>
                </a:cubicBezTo>
                <a:cubicBezTo>
                  <a:pt x="1362658" y="1498965"/>
                  <a:pt x="1363245" y="1497085"/>
                  <a:pt x="1364420" y="1495911"/>
                </a:cubicBezTo>
                <a:cubicBezTo>
                  <a:pt x="1362305" y="1492621"/>
                  <a:pt x="1361248" y="1489097"/>
                  <a:pt x="1361248" y="1485338"/>
                </a:cubicBezTo>
                <a:cubicBezTo>
                  <a:pt x="1361248" y="1482753"/>
                  <a:pt x="1361718" y="1480874"/>
                  <a:pt x="1362658" y="1479699"/>
                </a:cubicBezTo>
                <a:cubicBezTo>
                  <a:pt x="1360073" y="1477820"/>
                  <a:pt x="1358781" y="1474530"/>
                  <a:pt x="1358781" y="1469831"/>
                </a:cubicBezTo>
                <a:cubicBezTo>
                  <a:pt x="1358781" y="1466072"/>
                  <a:pt x="1359603" y="1463370"/>
                  <a:pt x="1361248" y="1461725"/>
                </a:cubicBezTo>
                <a:cubicBezTo>
                  <a:pt x="1357019" y="1458201"/>
                  <a:pt x="1354904" y="1454324"/>
                  <a:pt x="1354904" y="1450095"/>
                </a:cubicBezTo>
                <a:cubicBezTo>
                  <a:pt x="1354904" y="1447746"/>
                  <a:pt x="1355374" y="1445631"/>
                  <a:pt x="1356314" y="1443752"/>
                </a:cubicBezTo>
                <a:cubicBezTo>
                  <a:pt x="1354669" y="1444222"/>
                  <a:pt x="1352790" y="1443693"/>
                  <a:pt x="1350675" y="1442166"/>
                </a:cubicBezTo>
                <a:cubicBezTo>
                  <a:pt x="1348561" y="1440639"/>
                  <a:pt x="1347151" y="1438935"/>
                  <a:pt x="1346446" y="1437056"/>
                </a:cubicBezTo>
                <a:cubicBezTo>
                  <a:pt x="1344097" y="1438230"/>
                  <a:pt x="1341160" y="1438818"/>
                  <a:pt x="1337636" y="1438818"/>
                </a:cubicBezTo>
                <a:cubicBezTo>
                  <a:pt x="1336226" y="1438818"/>
                  <a:pt x="1335286" y="1438700"/>
                  <a:pt x="1334816" y="1438465"/>
                </a:cubicBezTo>
                <a:cubicBezTo>
                  <a:pt x="1333876" y="1439875"/>
                  <a:pt x="1332055" y="1441109"/>
                  <a:pt x="1329353" y="1442166"/>
                </a:cubicBezTo>
                <a:cubicBezTo>
                  <a:pt x="1326652" y="1443223"/>
                  <a:pt x="1324596" y="1443517"/>
                  <a:pt x="1323186" y="1443047"/>
                </a:cubicBezTo>
                <a:cubicBezTo>
                  <a:pt x="1321307" y="1444927"/>
                  <a:pt x="1318957" y="1446806"/>
                  <a:pt x="1316137" y="1448686"/>
                </a:cubicBezTo>
                <a:cubicBezTo>
                  <a:pt x="1313318" y="1450565"/>
                  <a:pt x="1311321" y="1451388"/>
                  <a:pt x="1310146" y="1451153"/>
                </a:cubicBezTo>
                <a:cubicBezTo>
                  <a:pt x="1309677" y="1453267"/>
                  <a:pt x="1308149" y="1455793"/>
                  <a:pt x="1305565" y="1458730"/>
                </a:cubicBezTo>
                <a:cubicBezTo>
                  <a:pt x="1302980" y="1461667"/>
                  <a:pt x="1300513" y="1463135"/>
                  <a:pt x="1298164" y="1463135"/>
                </a:cubicBezTo>
                <a:cubicBezTo>
                  <a:pt x="1298634" y="1465015"/>
                  <a:pt x="1298869" y="1466542"/>
                  <a:pt x="1298869" y="1467717"/>
                </a:cubicBezTo>
                <a:cubicBezTo>
                  <a:pt x="1298869" y="1470771"/>
                  <a:pt x="1297812" y="1475235"/>
                  <a:pt x="1295697" y="1481109"/>
                </a:cubicBezTo>
                <a:cubicBezTo>
                  <a:pt x="1297576" y="1483693"/>
                  <a:pt x="1298516" y="1486395"/>
                  <a:pt x="1298516" y="1489215"/>
                </a:cubicBezTo>
                <a:cubicBezTo>
                  <a:pt x="1298516" y="1491799"/>
                  <a:pt x="1297694" y="1494501"/>
                  <a:pt x="1296049" y="1497320"/>
                </a:cubicBezTo>
                <a:cubicBezTo>
                  <a:pt x="1296519" y="1498260"/>
                  <a:pt x="1296754" y="1499787"/>
                  <a:pt x="1296754" y="1501902"/>
                </a:cubicBezTo>
                <a:cubicBezTo>
                  <a:pt x="1296754" y="1504016"/>
                  <a:pt x="1296284" y="1506483"/>
                  <a:pt x="1295345" y="1509303"/>
                </a:cubicBezTo>
                <a:cubicBezTo>
                  <a:pt x="1295815" y="1510947"/>
                  <a:pt x="1296049" y="1512827"/>
                  <a:pt x="1296049" y="1514942"/>
                </a:cubicBezTo>
                <a:cubicBezTo>
                  <a:pt x="1296049" y="1517291"/>
                  <a:pt x="1295109" y="1519993"/>
                  <a:pt x="1293230" y="1523047"/>
                </a:cubicBezTo>
                <a:cubicBezTo>
                  <a:pt x="1295815" y="1524222"/>
                  <a:pt x="1297106" y="1527629"/>
                  <a:pt x="1297106" y="1533268"/>
                </a:cubicBezTo>
                <a:cubicBezTo>
                  <a:pt x="1297106" y="1536087"/>
                  <a:pt x="1296754" y="1539024"/>
                  <a:pt x="1296049" y="1542078"/>
                </a:cubicBezTo>
                <a:cubicBezTo>
                  <a:pt x="1295345" y="1545133"/>
                  <a:pt x="1294405" y="1547600"/>
                  <a:pt x="1293230" y="1549479"/>
                </a:cubicBezTo>
                <a:cubicBezTo>
                  <a:pt x="1294639" y="1551829"/>
                  <a:pt x="1295345" y="1554531"/>
                  <a:pt x="1295345" y="1557585"/>
                </a:cubicBezTo>
                <a:cubicBezTo>
                  <a:pt x="1295345" y="1560639"/>
                  <a:pt x="1294170" y="1563224"/>
                  <a:pt x="1291820" y="1565338"/>
                </a:cubicBezTo>
                <a:cubicBezTo>
                  <a:pt x="1292995" y="1568863"/>
                  <a:pt x="1293582" y="1571565"/>
                  <a:pt x="1293582" y="1573444"/>
                </a:cubicBezTo>
                <a:cubicBezTo>
                  <a:pt x="1293582" y="1577438"/>
                  <a:pt x="1292114" y="1580375"/>
                  <a:pt x="1289177" y="1582255"/>
                </a:cubicBezTo>
                <a:cubicBezTo>
                  <a:pt x="1286240" y="1584134"/>
                  <a:pt x="1282305" y="1585074"/>
                  <a:pt x="1277371" y="1585074"/>
                </a:cubicBezTo>
                <a:cubicBezTo>
                  <a:pt x="1272202" y="1585074"/>
                  <a:pt x="1268267" y="1583371"/>
                  <a:pt x="1265565" y="1579964"/>
                </a:cubicBezTo>
                <a:cubicBezTo>
                  <a:pt x="1262863" y="1576557"/>
                  <a:pt x="1261512" y="1572504"/>
                  <a:pt x="1261512" y="1567805"/>
                </a:cubicBezTo>
                <a:cubicBezTo>
                  <a:pt x="1261512" y="1563811"/>
                  <a:pt x="1262452" y="1560639"/>
                  <a:pt x="1264331" y="1558290"/>
                </a:cubicBezTo>
                <a:cubicBezTo>
                  <a:pt x="1261512" y="1555471"/>
                  <a:pt x="1260102" y="1551241"/>
                  <a:pt x="1260102" y="1545603"/>
                </a:cubicBezTo>
                <a:cubicBezTo>
                  <a:pt x="1260102" y="1539494"/>
                  <a:pt x="1261982" y="1534677"/>
                  <a:pt x="1265741" y="1531153"/>
                </a:cubicBezTo>
                <a:cubicBezTo>
                  <a:pt x="1262686" y="1528099"/>
                  <a:pt x="1261159" y="1524105"/>
                  <a:pt x="1261159" y="1519171"/>
                </a:cubicBezTo>
                <a:cubicBezTo>
                  <a:pt x="1261159" y="1514237"/>
                  <a:pt x="1262569" y="1509538"/>
                  <a:pt x="1265388" y="1505074"/>
                </a:cubicBezTo>
                <a:cubicBezTo>
                  <a:pt x="1264684" y="1502959"/>
                  <a:pt x="1264331" y="1500492"/>
                  <a:pt x="1264331" y="1497673"/>
                </a:cubicBezTo>
                <a:cubicBezTo>
                  <a:pt x="1264331" y="1494149"/>
                  <a:pt x="1264684" y="1491212"/>
                  <a:pt x="1265388" y="1488862"/>
                </a:cubicBezTo>
                <a:cubicBezTo>
                  <a:pt x="1263274" y="1486278"/>
                  <a:pt x="1262217" y="1483458"/>
                  <a:pt x="1262217" y="1480404"/>
                </a:cubicBezTo>
                <a:cubicBezTo>
                  <a:pt x="1262217" y="1477585"/>
                  <a:pt x="1262921" y="1475118"/>
                  <a:pt x="1264331" y="1473003"/>
                </a:cubicBezTo>
                <a:cubicBezTo>
                  <a:pt x="1263391" y="1471358"/>
                  <a:pt x="1262921" y="1469479"/>
                  <a:pt x="1262921" y="1467364"/>
                </a:cubicBezTo>
                <a:cubicBezTo>
                  <a:pt x="1262921" y="1465485"/>
                  <a:pt x="1263274" y="1463722"/>
                  <a:pt x="1263979" y="1462078"/>
                </a:cubicBezTo>
                <a:cubicBezTo>
                  <a:pt x="1261394" y="1458789"/>
                  <a:pt x="1260102" y="1454912"/>
                  <a:pt x="1260102" y="1450448"/>
                </a:cubicBezTo>
                <a:cubicBezTo>
                  <a:pt x="1260102" y="1446924"/>
                  <a:pt x="1261042" y="1443634"/>
                  <a:pt x="1262921" y="1440580"/>
                </a:cubicBezTo>
                <a:cubicBezTo>
                  <a:pt x="1262217" y="1438700"/>
                  <a:pt x="1261864" y="1436821"/>
                  <a:pt x="1261864" y="1434941"/>
                </a:cubicBezTo>
                <a:cubicBezTo>
                  <a:pt x="1261864" y="1433766"/>
                  <a:pt x="1262099" y="1432239"/>
                  <a:pt x="1262569" y="1430360"/>
                </a:cubicBezTo>
                <a:cubicBezTo>
                  <a:pt x="1260924" y="1428010"/>
                  <a:pt x="1260102" y="1424603"/>
                  <a:pt x="1260102" y="1420139"/>
                </a:cubicBezTo>
                <a:cubicBezTo>
                  <a:pt x="1260102" y="1415910"/>
                  <a:pt x="1260924" y="1412621"/>
                  <a:pt x="1262569" y="1410271"/>
                </a:cubicBezTo>
                <a:cubicBezTo>
                  <a:pt x="1261159" y="1407452"/>
                  <a:pt x="1260454" y="1404280"/>
                  <a:pt x="1260454" y="1400756"/>
                </a:cubicBezTo>
                <a:cubicBezTo>
                  <a:pt x="1260454" y="1397467"/>
                  <a:pt x="1261277" y="1394530"/>
                  <a:pt x="1262921" y="1391945"/>
                </a:cubicBezTo>
                <a:cubicBezTo>
                  <a:pt x="1261042" y="1388186"/>
                  <a:pt x="1260102" y="1384662"/>
                  <a:pt x="1260102" y="1381373"/>
                </a:cubicBezTo>
                <a:cubicBezTo>
                  <a:pt x="1260102" y="1377378"/>
                  <a:pt x="1261042" y="1373854"/>
                  <a:pt x="1262921" y="1370800"/>
                </a:cubicBezTo>
                <a:cubicBezTo>
                  <a:pt x="1261277" y="1368920"/>
                  <a:pt x="1260454" y="1366101"/>
                  <a:pt x="1260454" y="1362342"/>
                </a:cubicBezTo>
                <a:cubicBezTo>
                  <a:pt x="1260454" y="1359522"/>
                  <a:pt x="1260924" y="1356468"/>
                  <a:pt x="1261864" y="1353178"/>
                </a:cubicBezTo>
                <a:cubicBezTo>
                  <a:pt x="1260924" y="1349889"/>
                  <a:pt x="1260454" y="1347187"/>
                  <a:pt x="1260454" y="1345073"/>
                </a:cubicBezTo>
                <a:cubicBezTo>
                  <a:pt x="1260454" y="1342253"/>
                  <a:pt x="1261159" y="1340021"/>
                  <a:pt x="1262569" y="1338377"/>
                </a:cubicBezTo>
                <a:cubicBezTo>
                  <a:pt x="1262334" y="1334383"/>
                  <a:pt x="1263509" y="1331093"/>
                  <a:pt x="1266093" y="1328509"/>
                </a:cubicBezTo>
                <a:cubicBezTo>
                  <a:pt x="1268678" y="1325924"/>
                  <a:pt x="1271850" y="1324632"/>
                  <a:pt x="1275609" y="1324632"/>
                </a:cubicBezTo>
                <a:close/>
                <a:moveTo>
                  <a:pt x="818409" y="1324632"/>
                </a:moveTo>
                <a:cubicBezTo>
                  <a:pt x="820288" y="1324632"/>
                  <a:pt x="822638" y="1325219"/>
                  <a:pt x="825457" y="1326394"/>
                </a:cubicBezTo>
                <a:cubicBezTo>
                  <a:pt x="828042" y="1327804"/>
                  <a:pt x="830098" y="1330388"/>
                  <a:pt x="831625" y="1334148"/>
                </a:cubicBezTo>
                <a:cubicBezTo>
                  <a:pt x="833152" y="1337907"/>
                  <a:pt x="833915" y="1341901"/>
                  <a:pt x="833915" y="1346130"/>
                </a:cubicBezTo>
                <a:cubicBezTo>
                  <a:pt x="833915" y="1350359"/>
                  <a:pt x="833093" y="1354118"/>
                  <a:pt x="831448" y="1357408"/>
                </a:cubicBezTo>
                <a:cubicBezTo>
                  <a:pt x="833093" y="1360462"/>
                  <a:pt x="833915" y="1363751"/>
                  <a:pt x="833915" y="1367276"/>
                </a:cubicBezTo>
                <a:cubicBezTo>
                  <a:pt x="833915" y="1371270"/>
                  <a:pt x="832741" y="1375851"/>
                  <a:pt x="830391" y="1381020"/>
                </a:cubicBezTo>
                <a:cubicBezTo>
                  <a:pt x="832506" y="1384779"/>
                  <a:pt x="833563" y="1388773"/>
                  <a:pt x="833563" y="1393003"/>
                </a:cubicBezTo>
                <a:cubicBezTo>
                  <a:pt x="833563" y="1395587"/>
                  <a:pt x="833093" y="1397701"/>
                  <a:pt x="832153" y="1399346"/>
                </a:cubicBezTo>
                <a:cubicBezTo>
                  <a:pt x="834738" y="1401226"/>
                  <a:pt x="836030" y="1404045"/>
                  <a:pt x="836030" y="1407804"/>
                </a:cubicBezTo>
                <a:cubicBezTo>
                  <a:pt x="836030" y="1409919"/>
                  <a:pt x="835325" y="1412268"/>
                  <a:pt x="833915" y="1414853"/>
                </a:cubicBezTo>
                <a:cubicBezTo>
                  <a:pt x="835325" y="1415323"/>
                  <a:pt x="836206" y="1417085"/>
                  <a:pt x="836559" y="1420139"/>
                </a:cubicBezTo>
                <a:cubicBezTo>
                  <a:pt x="836911" y="1423194"/>
                  <a:pt x="837087" y="1424956"/>
                  <a:pt x="837087" y="1425426"/>
                </a:cubicBezTo>
                <a:cubicBezTo>
                  <a:pt x="838262" y="1422371"/>
                  <a:pt x="840377" y="1419963"/>
                  <a:pt x="843431" y="1418201"/>
                </a:cubicBezTo>
                <a:cubicBezTo>
                  <a:pt x="846485" y="1416439"/>
                  <a:pt x="849187" y="1415793"/>
                  <a:pt x="851537" y="1416263"/>
                </a:cubicBezTo>
                <a:cubicBezTo>
                  <a:pt x="852477" y="1413443"/>
                  <a:pt x="854239" y="1411270"/>
                  <a:pt x="856823" y="1409743"/>
                </a:cubicBezTo>
                <a:cubicBezTo>
                  <a:pt x="859407" y="1408216"/>
                  <a:pt x="862109" y="1407452"/>
                  <a:pt x="864929" y="1407452"/>
                </a:cubicBezTo>
                <a:cubicBezTo>
                  <a:pt x="866104" y="1407452"/>
                  <a:pt x="867631" y="1407687"/>
                  <a:pt x="869510" y="1408157"/>
                </a:cubicBezTo>
                <a:cubicBezTo>
                  <a:pt x="871390" y="1406277"/>
                  <a:pt x="874209" y="1405337"/>
                  <a:pt x="877968" y="1405337"/>
                </a:cubicBezTo>
                <a:cubicBezTo>
                  <a:pt x="880553" y="1405337"/>
                  <a:pt x="882668" y="1405807"/>
                  <a:pt x="884312" y="1406747"/>
                </a:cubicBezTo>
                <a:cubicBezTo>
                  <a:pt x="885487" y="1406042"/>
                  <a:pt x="887014" y="1405690"/>
                  <a:pt x="888894" y="1405690"/>
                </a:cubicBezTo>
                <a:cubicBezTo>
                  <a:pt x="891243" y="1405690"/>
                  <a:pt x="893592" y="1406277"/>
                  <a:pt x="895942" y="1407452"/>
                </a:cubicBezTo>
                <a:cubicBezTo>
                  <a:pt x="897822" y="1406747"/>
                  <a:pt x="899584" y="1406395"/>
                  <a:pt x="901229" y="1406395"/>
                </a:cubicBezTo>
                <a:cubicBezTo>
                  <a:pt x="904283" y="1406395"/>
                  <a:pt x="906868" y="1407452"/>
                  <a:pt x="908982" y="1409566"/>
                </a:cubicBezTo>
                <a:cubicBezTo>
                  <a:pt x="911097" y="1409097"/>
                  <a:pt x="913916" y="1410036"/>
                  <a:pt x="917440" y="1412386"/>
                </a:cubicBezTo>
                <a:cubicBezTo>
                  <a:pt x="920964" y="1414735"/>
                  <a:pt x="922844" y="1417437"/>
                  <a:pt x="923079" y="1420492"/>
                </a:cubicBezTo>
                <a:cubicBezTo>
                  <a:pt x="927308" y="1424016"/>
                  <a:pt x="929423" y="1427775"/>
                  <a:pt x="929423" y="1431769"/>
                </a:cubicBezTo>
                <a:cubicBezTo>
                  <a:pt x="929423" y="1433179"/>
                  <a:pt x="929070" y="1434471"/>
                  <a:pt x="928365" y="1435646"/>
                </a:cubicBezTo>
                <a:cubicBezTo>
                  <a:pt x="929775" y="1436586"/>
                  <a:pt x="930950" y="1438113"/>
                  <a:pt x="931890" y="1440228"/>
                </a:cubicBezTo>
                <a:cubicBezTo>
                  <a:pt x="932829" y="1442342"/>
                  <a:pt x="933300" y="1444574"/>
                  <a:pt x="933300" y="1446924"/>
                </a:cubicBezTo>
                <a:cubicBezTo>
                  <a:pt x="933300" y="1448568"/>
                  <a:pt x="933182" y="1449861"/>
                  <a:pt x="932947" y="1450800"/>
                </a:cubicBezTo>
                <a:cubicBezTo>
                  <a:pt x="935766" y="1452915"/>
                  <a:pt x="937176" y="1456204"/>
                  <a:pt x="937176" y="1460668"/>
                </a:cubicBezTo>
                <a:cubicBezTo>
                  <a:pt x="937176" y="1463957"/>
                  <a:pt x="936353" y="1467012"/>
                  <a:pt x="934709" y="1469831"/>
                </a:cubicBezTo>
                <a:cubicBezTo>
                  <a:pt x="936824" y="1473121"/>
                  <a:pt x="937881" y="1476175"/>
                  <a:pt x="937881" y="1478994"/>
                </a:cubicBezTo>
                <a:cubicBezTo>
                  <a:pt x="937881" y="1480639"/>
                  <a:pt x="937529" y="1482401"/>
                  <a:pt x="936824" y="1484281"/>
                </a:cubicBezTo>
                <a:cubicBezTo>
                  <a:pt x="937998" y="1487335"/>
                  <a:pt x="938586" y="1490859"/>
                  <a:pt x="938586" y="1494853"/>
                </a:cubicBezTo>
                <a:cubicBezTo>
                  <a:pt x="938586" y="1499552"/>
                  <a:pt x="937764" y="1503429"/>
                  <a:pt x="936119" y="1506483"/>
                </a:cubicBezTo>
                <a:cubicBezTo>
                  <a:pt x="936824" y="1508128"/>
                  <a:pt x="937176" y="1511652"/>
                  <a:pt x="937176" y="1517056"/>
                </a:cubicBezTo>
                <a:cubicBezTo>
                  <a:pt x="937176" y="1523870"/>
                  <a:pt x="936706" y="1528334"/>
                  <a:pt x="935766" y="1530448"/>
                </a:cubicBezTo>
                <a:cubicBezTo>
                  <a:pt x="937411" y="1532798"/>
                  <a:pt x="938233" y="1536440"/>
                  <a:pt x="938233" y="1541374"/>
                </a:cubicBezTo>
                <a:cubicBezTo>
                  <a:pt x="938233" y="1547012"/>
                  <a:pt x="937176" y="1551124"/>
                  <a:pt x="935061" y="1553708"/>
                </a:cubicBezTo>
                <a:cubicBezTo>
                  <a:pt x="936471" y="1555823"/>
                  <a:pt x="937176" y="1558877"/>
                  <a:pt x="937176" y="1562871"/>
                </a:cubicBezTo>
                <a:cubicBezTo>
                  <a:pt x="937176" y="1567570"/>
                  <a:pt x="936353" y="1571565"/>
                  <a:pt x="934709" y="1574854"/>
                </a:cubicBezTo>
                <a:cubicBezTo>
                  <a:pt x="934944" y="1577438"/>
                  <a:pt x="933475" y="1579670"/>
                  <a:pt x="930304" y="1581550"/>
                </a:cubicBezTo>
                <a:cubicBezTo>
                  <a:pt x="927132" y="1583430"/>
                  <a:pt x="923666" y="1584369"/>
                  <a:pt x="919907" y="1584369"/>
                </a:cubicBezTo>
                <a:cubicBezTo>
                  <a:pt x="916618" y="1584369"/>
                  <a:pt x="913975" y="1583547"/>
                  <a:pt x="911978" y="1581902"/>
                </a:cubicBezTo>
                <a:cubicBezTo>
                  <a:pt x="909981" y="1580258"/>
                  <a:pt x="909099" y="1577908"/>
                  <a:pt x="909335" y="1574854"/>
                </a:cubicBezTo>
                <a:cubicBezTo>
                  <a:pt x="906750" y="1570860"/>
                  <a:pt x="905458" y="1566396"/>
                  <a:pt x="905458" y="1561462"/>
                </a:cubicBezTo>
                <a:cubicBezTo>
                  <a:pt x="905458" y="1557233"/>
                  <a:pt x="906163" y="1553239"/>
                  <a:pt x="907572" y="1549479"/>
                </a:cubicBezTo>
                <a:cubicBezTo>
                  <a:pt x="906397" y="1545955"/>
                  <a:pt x="905810" y="1541726"/>
                  <a:pt x="905810" y="1536792"/>
                </a:cubicBezTo>
                <a:cubicBezTo>
                  <a:pt x="905810" y="1531623"/>
                  <a:pt x="906397" y="1527864"/>
                  <a:pt x="907572" y="1525514"/>
                </a:cubicBezTo>
                <a:cubicBezTo>
                  <a:pt x="906632" y="1524105"/>
                  <a:pt x="906163" y="1521873"/>
                  <a:pt x="906163" y="1518818"/>
                </a:cubicBezTo>
                <a:cubicBezTo>
                  <a:pt x="906163" y="1515294"/>
                  <a:pt x="906750" y="1512592"/>
                  <a:pt x="907925" y="1510712"/>
                </a:cubicBezTo>
                <a:cubicBezTo>
                  <a:pt x="906280" y="1508128"/>
                  <a:pt x="905458" y="1505074"/>
                  <a:pt x="905458" y="1501550"/>
                </a:cubicBezTo>
                <a:cubicBezTo>
                  <a:pt x="905458" y="1498965"/>
                  <a:pt x="906045" y="1497085"/>
                  <a:pt x="907220" y="1495911"/>
                </a:cubicBezTo>
                <a:cubicBezTo>
                  <a:pt x="905106" y="1492621"/>
                  <a:pt x="904048" y="1489097"/>
                  <a:pt x="904048" y="1485338"/>
                </a:cubicBezTo>
                <a:cubicBezTo>
                  <a:pt x="904048" y="1482753"/>
                  <a:pt x="904518" y="1480874"/>
                  <a:pt x="905458" y="1479699"/>
                </a:cubicBezTo>
                <a:cubicBezTo>
                  <a:pt x="902873" y="1477820"/>
                  <a:pt x="901581" y="1474530"/>
                  <a:pt x="901581" y="1469831"/>
                </a:cubicBezTo>
                <a:cubicBezTo>
                  <a:pt x="901581" y="1466072"/>
                  <a:pt x="902403" y="1463370"/>
                  <a:pt x="904048" y="1461725"/>
                </a:cubicBezTo>
                <a:cubicBezTo>
                  <a:pt x="899819" y="1458201"/>
                  <a:pt x="897704" y="1454324"/>
                  <a:pt x="897704" y="1450095"/>
                </a:cubicBezTo>
                <a:cubicBezTo>
                  <a:pt x="897704" y="1447746"/>
                  <a:pt x="898174" y="1445631"/>
                  <a:pt x="899114" y="1443752"/>
                </a:cubicBezTo>
                <a:cubicBezTo>
                  <a:pt x="897469" y="1444222"/>
                  <a:pt x="895590" y="1443693"/>
                  <a:pt x="893475" y="1442166"/>
                </a:cubicBezTo>
                <a:cubicBezTo>
                  <a:pt x="891361" y="1440639"/>
                  <a:pt x="889951" y="1438935"/>
                  <a:pt x="889246" y="1437056"/>
                </a:cubicBezTo>
                <a:cubicBezTo>
                  <a:pt x="886896" y="1438230"/>
                  <a:pt x="883960" y="1438818"/>
                  <a:pt x="880436" y="1438818"/>
                </a:cubicBezTo>
                <a:cubicBezTo>
                  <a:pt x="879026" y="1438818"/>
                  <a:pt x="878086" y="1438700"/>
                  <a:pt x="877616" y="1438465"/>
                </a:cubicBezTo>
                <a:cubicBezTo>
                  <a:pt x="876676" y="1439875"/>
                  <a:pt x="874855" y="1441109"/>
                  <a:pt x="872154" y="1442166"/>
                </a:cubicBezTo>
                <a:cubicBezTo>
                  <a:pt x="869452" y="1443223"/>
                  <a:pt x="867396" y="1443517"/>
                  <a:pt x="865986" y="1443047"/>
                </a:cubicBezTo>
                <a:cubicBezTo>
                  <a:pt x="864107" y="1444927"/>
                  <a:pt x="861757" y="1446806"/>
                  <a:pt x="858938" y="1448686"/>
                </a:cubicBezTo>
                <a:cubicBezTo>
                  <a:pt x="856118" y="1450565"/>
                  <a:pt x="854121" y="1451388"/>
                  <a:pt x="852946" y="1451153"/>
                </a:cubicBezTo>
                <a:cubicBezTo>
                  <a:pt x="852477" y="1453267"/>
                  <a:pt x="850949" y="1455793"/>
                  <a:pt x="848365" y="1458730"/>
                </a:cubicBezTo>
                <a:cubicBezTo>
                  <a:pt x="845781" y="1461667"/>
                  <a:pt x="843314" y="1463135"/>
                  <a:pt x="840964" y="1463135"/>
                </a:cubicBezTo>
                <a:cubicBezTo>
                  <a:pt x="841434" y="1465015"/>
                  <a:pt x="841669" y="1466542"/>
                  <a:pt x="841669" y="1467717"/>
                </a:cubicBezTo>
                <a:cubicBezTo>
                  <a:pt x="841669" y="1470771"/>
                  <a:pt x="840612" y="1475235"/>
                  <a:pt x="838497" y="1481109"/>
                </a:cubicBezTo>
                <a:cubicBezTo>
                  <a:pt x="840377" y="1483693"/>
                  <a:pt x="841316" y="1486395"/>
                  <a:pt x="841316" y="1489215"/>
                </a:cubicBezTo>
                <a:cubicBezTo>
                  <a:pt x="841316" y="1491799"/>
                  <a:pt x="840494" y="1494501"/>
                  <a:pt x="838850" y="1497320"/>
                </a:cubicBezTo>
                <a:cubicBezTo>
                  <a:pt x="839319" y="1498260"/>
                  <a:pt x="839554" y="1499787"/>
                  <a:pt x="839554" y="1501902"/>
                </a:cubicBezTo>
                <a:cubicBezTo>
                  <a:pt x="839554" y="1504016"/>
                  <a:pt x="839084" y="1506483"/>
                  <a:pt x="838145" y="1509303"/>
                </a:cubicBezTo>
                <a:cubicBezTo>
                  <a:pt x="838614" y="1510947"/>
                  <a:pt x="838850" y="1512827"/>
                  <a:pt x="838850" y="1514942"/>
                </a:cubicBezTo>
                <a:cubicBezTo>
                  <a:pt x="838850" y="1517291"/>
                  <a:pt x="837910" y="1519993"/>
                  <a:pt x="836030" y="1523047"/>
                </a:cubicBezTo>
                <a:cubicBezTo>
                  <a:pt x="838614" y="1524222"/>
                  <a:pt x="839907" y="1527629"/>
                  <a:pt x="839907" y="1533268"/>
                </a:cubicBezTo>
                <a:cubicBezTo>
                  <a:pt x="839907" y="1536087"/>
                  <a:pt x="839554" y="1539024"/>
                  <a:pt x="838850" y="1542078"/>
                </a:cubicBezTo>
                <a:cubicBezTo>
                  <a:pt x="838145" y="1545133"/>
                  <a:pt x="837205" y="1547600"/>
                  <a:pt x="836030" y="1549479"/>
                </a:cubicBezTo>
                <a:cubicBezTo>
                  <a:pt x="837439" y="1551829"/>
                  <a:pt x="838145" y="1554531"/>
                  <a:pt x="838145" y="1557585"/>
                </a:cubicBezTo>
                <a:cubicBezTo>
                  <a:pt x="838145" y="1560639"/>
                  <a:pt x="836970" y="1563224"/>
                  <a:pt x="834620" y="1565338"/>
                </a:cubicBezTo>
                <a:cubicBezTo>
                  <a:pt x="835795" y="1568863"/>
                  <a:pt x="836382" y="1571565"/>
                  <a:pt x="836382" y="1573444"/>
                </a:cubicBezTo>
                <a:cubicBezTo>
                  <a:pt x="836382" y="1577438"/>
                  <a:pt x="834914" y="1580375"/>
                  <a:pt x="831977" y="1582255"/>
                </a:cubicBezTo>
                <a:cubicBezTo>
                  <a:pt x="829040" y="1584134"/>
                  <a:pt x="825105" y="1585074"/>
                  <a:pt x="820171" y="1585074"/>
                </a:cubicBezTo>
                <a:cubicBezTo>
                  <a:pt x="815002" y="1585074"/>
                  <a:pt x="811067" y="1583371"/>
                  <a:pt x="808365" y="1579964"/>
                </a:cubicBezTo>
                <a:cubicBezTo>
                  <a:pt x="805663" y="1576557"/>
                  <a:pt x="804312" y="1572504"/>
                  <a:pt x="804312" y="1567805"/>
                </a:cubicBezTo>
                <a:cubicBezTo>
                  <a:pt x="804312" y="1563811"/>
                  <a:pt x="805252" y="1560639"/>
                  <a:pt x="807131" y="1558290"/>
                </a:cubicBezTo>
                <a:cubicBezTo>
                  <a:pt x="804312" y="1555471"/>
                  <a:pt x="802902" y="1551241"/>
                  <a:pt x="802902" y="1545603"/>
                </a:cubicBezTo>
                <a:cubicBezTo>
                  <a:pt x="802902" y="1539494"/>
                  <a:pt x="804781" y="1534677"/>
                  <a:pt x="808541" y="1531153"/>
                </a:cubicBezTo>
                <a:cubicBezTo>
                  <a:pt x="805487" y="1528099"/>
                  <a:pt x="803959" y="1524105"/>
                  <a:pt x="803959" y="1519171"/>
                </a:cubicBezTo>
                <a:cubicBezTo>
                  <a:pt x="803959" y="1514237"/>
                  <a:pt x="805369" y="1509538"/>
                  <a:pt x="808188" y="1505074"/>
                </a:cubicBezTo>
                <a:cubicBezTo>
                  <a:pt x="807483" y="1502959"/>
                  <a:pt x="807131" y="1500492"/>
                  <a:pt x="807131" y="1497673"/>
                </a:cubicBezTo>
                <a:cubicBezTo>
                  <a:pt x="807131" y="1494149"/>
                  <a:pt x="807483" y="1491212"/>
                  <a:pt x="808188" y="1488862"/>
                </a:cubicBezTo>
                <a:cubicBezTo>
                  <a:pt x="806074" y="1486278"/>
                  <a:pt x="805017" y="1483458"/>
                  <a:pt x="805017" y="1480404"/>
                </a:cubicBezTo>
                <a:cubicBezTo>
                  <a:pt x="805017" y="1477585"/>
                  <a:pt x="805721" y="1475118"/>
                  <a:pt x="807131" y="1473003"/>
                </a:cubicBezTo>
                <a:cubicBezTo>
                  <a:pt x="806191" y="1471358"/>
                  <a:pt x="805721" y="1469479"/>
                  <a:pt x="805721" y="1467364"/>
                </a:cubicBezTo>
                <a:cubicBezTo>
                  <a:pt x="805721" y="1465485"/>
                  <a:pt x="806074" y="1463722"/>
                  <a:pt x="806779" y="1462078"/>
                </a:cubicBezTo>
                <a:cubicBezTo>
                  <a:pt x="804195" y="1458789"/>
                  <a:pt x="802902" y="1454912"/>
                  <a:pt x="802902" y="1450448"/>
                </a:cubicBezTo>
                <a:cubicBezTo>
                  <a:pt x="802902" y="1446924"/>
                  <a:pt x="803842" y="1443634"/>
                  <a:pt x="805721" y="1440580"/>
                </a:cubicBezTo>
                <a:cubicBezTo>
                  <a:pt x="805017" y="1438700"/>
                  <a:pt x="804664" y="1436821"/>
                  <a:pt x="804664" y="1434941"/>
                </a:cubicBezTo>
                <a:cubicBezTo>
                  <a:pt x="804664" y="1433766"/>
                  <a:pt x="804899" y="1432239"/>
                  <a:pt x="805369" y="1430360"/>
                </a:cubicBezTo>
                <a:cubicBezTo>
                  <a:pt x="803724" y="1428010"/>
                  <a:pt x="802902" y="1424603"/>
                  <a:pt x="802902" y="1420139"/>
                </a:cubicBezTo>
                <a:cubicBezTo>
                  <a:pt x="802902" y="1415910"/>
                  <a:pt x="803724" y="1412621"/>
                  <a:pt x="805369" y="1410271"/>
                </a:cubicBezTo>
                <a:cubicBezTo>
                  <a:pt x="803959" y="1407452"/>
                  <a:pt x="803255" y="1404280"/>
                  <a:pt x="803255" y="1400756"/>
                </a:cubicBezTo>
                <a:cubicBezTo>
                  <a:pt x="803255" y="1397467"/>
                  <a:pt x="804077" y="1394530"/>
                  <a:pt x="805721" y="1391945"/>
                </a:cubicBezTo>
                <a:cubicBezTo>
                  <a:pt x="803842" y="1388186"/>
                  <a:pt x="802902" y="1384662"/>
                  <a:pt x="802902" y="1381373"/>
                </a:cubicBezTo>
                <a:cubicBezTo>
                  <a:pt x="802902" y="1377378"/>
                  <a:pt x="803842" y="1373854"/>
                  <a:pt x="805721" y="1370800"/>
                </a:cubicBezTo>
                <a:cubicBezTo>
                  <a:pt x="804077" y="1368920"/>
                  <a:pt x="803255" y="1366101"/>
                  <a:pt x="803255" y="1362342"/>
                </a:cubicBezTo>
                <a:cubicBezTo>
                  <a:pt x="803255" y="1359522"/>
                  <a:pt x="803724" y="1356468"/>
                  <a:pt x="804664" y="1353178"/>
                </a:cubicBezTo>
                <a:cubicBezTo>
                  <a:pt x="803724" y="1349889"/>
                  <a:pt x="803255" y="1347187"/>
                  <a:pt x="803255" y="1345073"/>
                </a:cubicBezTo>
                <a:cubicBezTo>
                  <a:pt x="803255" y="1342253"/>
                  <a:pt x="803959" y="1340021"/>
                  <a:pt x="805369" y="1338377"/>
                </a:cubicBezTo>
                <a:cubicBezTo>
                  <a:pt x="805134" y="1334383"/>
                  <a:pt x="806309" y="1331093"/>
                  <a:pt x="808894" y="1328509"/>
                </a:cubicBezTo>
                <a:cubicBezTo>
                  <a:pt x="811478" y="1325924"/>
                  <a:pt x="814650" y="1324632"/>
                  <a:pt x="818409" y="1324632"/>
                </a:cubicBezTo>
                <a:close/>
                <a:moveTo>
                  <a:pt x="4870665" y="1323927"/>
                </a:moveTo>
                <a:cubicBezTo>
                  <a:pt x="4874659" y="1323927"/>
                  <a:pt x="4878125" y="1325396"/>
                  <a:pt x="4881062" y="1328333"/>
                </a:cubicBezTo>
                <a:cubicBezTo>
                  <a:pt x="4883999" y="1331270"/>
                  <a:pt x="4885467" y="1334617"/>
                  <a:pt x="4885467" y="1338377"/>
                </a:cubicBezTo>
                <a:cubicBezTo>
                  <a:pt x="4885467" y="1339786"/>
                  <a:pt x="4885349" y="1340844"/>
                  <a:pt x="4885114" y="1341549"/>
                </a:cubicBezTo>
                <a:cubicBezTo>
                  <a:pt x="4888639" y="1344368"/>
                  <a:pt x="4890401" y="1348245"/>
                  <a:pt x="4890401" y="1353178"/>
                </a:cubicBezTo>
                <a:cubicBezTo>
                  <a:pt x="4890401" y="1355763"/>
                  <a:pt x="4889579" y="1358465"/>
                  <a:pt x="4887934" y="1361284"/>
                </a:cubicBezTo>
                <a:lnTo>
                  <a:pt x="4888286" y="1361989"/>
                </a:lnTo>
                <a:cubicBezTo>
                  <a:pt x="4892045" y="1362459"/>
                  <a:pt x="4895452" y="1363399"/>
                  <a:pt x="4898507" y="1364809"/>
                </a:cubicBezTo>
                <a:cubicBezTo>
                  <a:pt x="4900386" y="1363634"/>
                  <a:pt x="4902854" y="1363046"/>
                  <a:pt x="4905908" y="1363046"/>
                </a:cubicBezTo>
                <a:cubicBezTo>
                  <a:pt x="4908962" y="1363046"/>
                  <a:pt x="4911429" y="1363869"/>
                  <a:pt x="4913309" y="1365513"/>
                </a:cubicBezTo>
                <a:cubicBezTo>
                  <a:pt x="4916128" y="1364574"/>
                  <a:pt x="4919065" y="1364104"/>
                  <a:pt x="4922119" y="1364104"/>
                </a:cubicBezTo>
                <a:cubicBezTo>
                  <a:pt x="4927053" y="1364104"/>
                  <a:pt x="4930871" y="1365513"/>
                  <a:pt x="4933573" y="1368333"/>
                </a:cubicBezTo>
                <a:cubicBezTo>
                  <a:pt x="4936275" y="1371152"/>
                  <a:pt x="4937626" y="1374559"/>
                  <a:pt x="4937626" y="1378553"/>
                </a:cubicBezTo>
                <a:cubicBezTo>
                  <a:pt x="4937626" y="1382312"/>
                  <a:pt x="4936393" y="1385543"/>
                  <a:pt x="4933925" y="1388245"/>
                </a:cubicBezTo>
                <a:cubicBezTo>
                  <a:pt x="4931459" y="1390947"/>
                  <a:pt x="4928111" y="1392298"/>
                  <a:pt x="4923881" y="1392298"/>
                </a:cubicBezTo>
                <a:cubicBezTo>
                  <a:pt x="4922237" y="1392298"/>
                  <a:pt x="4920944" y="1392180"/>
                  <a:pt x="4920005" y="1391945"/>
                </a:cubicBezTo>
                <a:cubicBezTo>
                  <a:pt x="4916246" y="1393590"/>
                  <a:pt x="4913191" y="1394412"/>
                  <a:pt x="4910841" y="1394412"/>
                </a:cubicBezTo>
                <a:cubicBezTo>
                  <a:pt x="4908962" y="1394412"/>
                  <a:pt x="4907435" y="1393825"/>
                  <a:pt x="4906260" y="1392650"/>
                </a:cubicBezTo>
                <a:cubicBezTo>
                  <a:pt x="4903676" y="1394060"/>
                  <a:pt x="4901091" y="1394765"/>
                  <a:pt x="4898507" y="1394765"/>
                </a:cubicBezTo>
                <a:cubicBezTo>
                  <a:pt x="4894748" y="1394765"/>
                  <a:pt x="4891458" y="1393355"/>
                  <a:pt x="4888639" y="1390536"/>
                </a:cubicBezTo>
                <a:lnTo>
                  <a:pt x="4887934" y="1391240"/>
                </a:lnTo>
                <a:cubicBezTo>
                  <a:pt x="4889344" y="1393355"/>
                  <a:pt x="4890048" y="1395587"/>
                  <a:pt x="4890048" y="1397937"/>
                </a:cubicBezTo>
                <a:cubicBezTo>
                  <a:pt x="4890048" y="1400286"/>
                  <a:pt x="4889344" y="1402283"/>
                  <a:pt x="4887934" y="1403928"/>
                </a:cubicBezTo>
                <a:cubicBezTo>
                  <a:pt x="4888639" y="1405337"/>
                  <a:pt x="4888992" y="1407100"/>
                  <a:pt x="4888992" y="1409214"/>
                </a:cubicBezTo>
                <a:cubicBezTo>
                  <a:pt x="4888992" y="1410859"/>
                  <a:pt x="4888639" y="1412621"/>
                  <a:pt x="4887934" y="1414500"/>
                </a:cubicBezTo>
                <a:cubicBezTo>
                  <a:pt x="4889814" y="1417085"/>
                  <a:pt x="4890754" y="1419904"/>
                  <a:pt x="4890754" y="1422959"/>
                </a:cubicBezTo>
                <a:cubicBezTo>
                  <a:pt x="4890754" y="1425308"/>
                  <a:pt x="4890166" y="1427658"/>
                  <a:pt x="4888992" y="1430007"/>
                </a:cubicBezTo>
                <a:cubicBezTo>
                  <a:pt x="4890401" y="1432357"/>
                  <a:pt x="4891106" y="1435176"/>
                  <a:pt x="4891106" y="1438465"/>
                </a:cubicBezTo>
                <a:cubicBezTo>
                  <a:pt x="4891106" y="1443869"/>
                  <a:pt x="4889814" y="1447628"/>
                  <a:pt x="4887229" y="1449743"/>
                </a:cubicBezTo>
                <a:cubicBezTo>
                  <a:pt x="4889579" y="1452562"/>
                  <a:pt x="4890754" y="1456791"/>
                  <a:pt x="4890754" y="1462430"/>
                </a:cubicBezTo>
                <a:cubicBezTo>
                  <a:pt x="4890754" y="1465720"/>
                  <a:pt x="4890342" y="1469009"/>
                  <a:pt x="4889520" y="1472298"/>
                </a:cubicBezTo>
                <a:cubicBezTo>
                  <a:pt x="4888697" y="1475587"/>
                  <a:pt x="4887934" y="1477937"/>
                  <a:pt x="4887229" y="1479347"/>
                </a:cubicBezTo>
                <a:cubicBezTo>
                  <a:pt x="4889579" y="1482871"/>
                  <a:pt x="4890754" y="1487335"/>
                  <a:pt x="4890754" y="1492739"/>
                </a:cubicBezTo>
                <a:cubicBezTo>
                  <a:pt x="4890754" y="1495323"/>
                  <a:pt x="4890166" y="1497790"/>
                  <a:pt x="4888992" y="1500140"/>
                </a:cubicBezTo>
                <a:cubicBezTo>
                  <a:pt x="4891576" y="1502724"/>
                  <a:pt x="4892868" y="1506601"/>
                  <a:pt x="4892868" y="1511770"/>
                </a:cubicBezTo>
                <a:cubicBezTo>
                  <a:pt x="4892868" y="1517409"/>
                  <a:pt x="4891693" y="1521990"/>
                  <a:pt x="4889344" y="1525514"/>
                </a:cubicBezTo>
                <a:cubicBezTo>
                  <a:pt x="4891693" y="1528569"/>
                  <a:pt x="4892868" y="1532915"/>
                  <a:pt x="4892868" y="1538554"/>
                </a:cubicBezTo>
                <a:cubicBezTo>
                  <a:pt x="4892868" y="1542313"/>
                  <a:pt x="4892340" y="1545661"/>
                  <a:pt x="4891282" y="1548598"/>
                </a:cubicBezTo>
                <a:cubicBezTo>
                  <a:pt x="4890225" y="1551535"/>
                  <a:pt x="4888874" y="1553473"/>
                  <a:pt x="4887229" y="1554413"/>
                </a:cubicBezTo>
                <a:cubicBezTo>
                  <a:pt x="4887464" y="1556058"/>
                  <a:pt x="4888052" y="1558525"/>
                  <a:pt x="4888992" y="1561814"/>
                </a:cubicBezTo>
                <a:cubicBezTo>
                  <a:pt x="4890166" y="1566983"/>
                  <a:pt x="4890754" y="1570272"/>
                  <a:pt x="4890754" y="1571682"/>
                </a:cubicBezTo>
                <a:cubicBezTo>
                  <a:pt x="4890754" y="1575441"/>
                  <a:pt x="4889579" y="1578496"/>
                  <a:pt x="4887229" y="1580845"/>
                </a:cubicBezTo>
                <a:cubicBezTo>
                  <a:pt x="4884410" y="1583664"/>
                  <a:pt x="4881121" y="1585074"/>
                  <a:pt x="4877361" y="1585074"/>
                </a:cubicBezTo>
                <a:cubicBezTo>
                  <a:pt x="4874307" y="1585074"/>
                  <a:pt x="4871546" y="1583958"/>
                  <a:pt x="4869079" y="1581726"/>
                </a:cubicBezTo>
                <a:cubicBezTo>
                  <a:pt x="4866612" y="1579494"/>
                  <a:pt x="4865144" y="1576499"/>
                  <a:pt x="4864674" y="1572739"/>
                </a:cubicBezTo>
                <a:cubicBezTo>
                  <a:pt x="4863499" y="1571565"/>
                  <a:pt x="4862677" y="1569979"/>
                  <a:pt x="4862207" y="1567982"/>
                </a:cubicBezTo>
                <a:cubicBezTo>
                  <a:pt x="4861737" y="1565985"/>
                  <a:pt x="4861502" y="1564751"/>
                  <a:pt x="4861502" y="1564281"/>
                </a:cubicBezTo>
                <a:cubicBezTo>
                  <a:pt x="4861032" y="1566396"/>
                  <a:pt x="4859270" y="1568158"/>
                  <a:pt x="4856216" y="1569567"/>
                </a:cubicBezTo>
                <a:cubicBezTo>
                  <a:pt x="4853161" y="1570977"/>
                  <a:pt x="4849872" y="1571682"/>
                  <a:pt x="4846348" y="1571682"/>
                </a:cubicBezTo>
                <a:cubicBezTo>
                  <a:pt x="4844703" y="1571682"/>
                  <a:pt x="4843529" y="1571565"/>
                  <a:pt x="4842823" y="1571330"/>
                </a:cubicBezTo>
                <a:cubicBezTo>
                  <a:pt x="4841649" y="1573209"/>
                  <a:pt x="4839182" y="1575089"/>
                  <a:pt x="4835423" y="1576968"/>
                </a:cubicBezTo>
                <a:cubicBezTo>
                  <a:pt x="4831664" y="1578848"/>
                  <a:pt x="4828374" y="1579788"/>
                  <a:pt x="4825555" y="1579788"/>
                </a:cubicBezTo>
                <a:cubicBezTo>
                  <a:pt x="4824145" y="1579788"/>
                  <a:pt x="4822853" y="1579435"/>
                  <a:pt x="4821678" y="1578731"/>
                </a:cubicBezTo>
                <a:cubicBezTo>
                  <a:pt x="4819328" y="1579200"/>
                  <a:pt x="4817331" y="1579435"/>
                  <a:pt x="4815687" y="1579435"/>
                </a:cubicBezTo>
                <a:cubicBezTo>
                  <a:pt x="4812397" y="1579435"/>
                  <a:pt x="4809167" y="1578848"/>
                  <a:pt x="4805995" y="1577673"/>
                </a:cubicBezTo>
                <a:cubicBezTo>
                  <a:pt x="4802824" y="1576499"/>
                  <a:pt x="4800415" y="1574971"/>
                  <a:pt x="4798770" y="1573092"/>
                </a:cubicBezTo>
                <a:cubicBezTo>
                  <a:pt x="4794776" y="1573562"/>
                  <a:pt x="4791076" y="1573033"/>
                  <a:pt x="4787669" y="1571506"/>
                </a:cubicBezTo>
                <a:cubicBezTo>
                  <a:pt x="4784263" y="1569979"/>
                  <a:pt x="4782324" y="1567923"/>
                  <a:pt x="4781854" y="1565338"/>
                </a:cubicBezTo>
                <a:cubicBezTo>
                  <a:pt x="4779270" y="1565808"/>
                  <a:pt x="4776391" y="1564751"/>
                  <a:pt x="4773220" y="1562167"/>
                </a:cubicBezTo>
                <a:cubicBezTo>
                  <a:pt x="4770048" y="1559582"/>
                  <a:pt x="4768345" y="1556058"/>
                  <a:pt x="4768109" y="1551594"/>
                </a:cubicBezTo>
                <a:cubicBezTo>
                  <a:pt x="4764585" y="1549714"/>
                  <a:pt x="4762001" y="1546895"/>
                  <a:pt x="4760356" y="1543136"/>
                </a:cubicBezTo>
                <a:cubicBezTo>
                  <a:pt x="4758711" y="1539376"/>
                  <a:pt x="4757889" y="1535382"/>
                  <a:pt x="4757889" y="1531153"/>
                </a:cubicBezTo>
                <a:cubicBezTo>
                  <a:pt x="4757889" y="1528099"/>
                  <a:pt x="4758242" y="1525749"/>
                  <a:pt x="4758947" y="1524105"/>
                </a:cubicBezTo>
                <a:cubicBezTo>
                  <a:pt x="4757067" y="1522460"/>
                  <a:pt x="4755540" y="1518995"/>
                  <a:pt x="4754365" y="1513708"/>
                </a:cubicBezTo>
                <a:cubicBezTo>
                  <a:pt x="4753190" y="1508422"/>
                  <a:pt x="4752603" y="1502842"/>
                  <a:pt x="4752603" y="1496968"/>
                </a:cubicBezTo>
                <a:cubicBezTo>
                  <a:pt x="4752603" y="1489919"/>
                  <a:pt x="4753425" y="1484751"/>
                  <a:pt x="4755070" y="1481461"/>
                </a:cubicBezTo>
                <a:cubicBezTo>
                  <a:pt x="4753895" y="1479112"/>
                  <a:pt x="4753308" y="1476410"/>
                  <a:pt x="4753308" y="1473355"/>
                </a:cubicBezTo>
                <a:cubicBezTo>
                  <a:pt x="4753308" y="1470771"/>
                  <a:pt x="4753719" y="1468304"/>
                  <a:pt x="4754541" y="1465955"/>
                </a:cubicBezTo>
                <a:cubicBezTo>
                  <a:pt x="4755363" y="1463605"/>
                  <a:pt x="4756597" y="1461725"/>
                  <a:pt x="4758242" y="1460316"/>
                </a:cubicBezTo>
                <a:cubicBezTo>
                  <a:pt x="4757537" y="1459141"/>
                  <a:pt x="4757185" y="1458084"/>
                  <a:pt x="4757185" y="1457144"/>
                </a:cubicBezTo>
                <a:cubicBezTo>
                  <a:pt x="4757185" y="1455499"/>
                  <a:pt x="4757772" y="1453737"/>
                  <a:pt x="4758947" y="1451857"/>
                </a:cubicBezTo>
                <a:cubicBezTo>
                  <a:pt x="4760121" y="1449978"/>
                  <a:pt x="4761414" y="1448568"/>
                  <a:pt x="4762823" y="1447628"/>
                </a:cubicBezTo>
                <a:cubicBezTo>
                  <a:pt x="4762588" y="1443869"/>
                  <a:pt x="4763587" y="1440404"/>
                  <a:pt x="4765819" y="1437232"/>
                </a:cubicBezTo>
                <a:cubicBezTo>
                  <a:pt x="4768051" y="1434060"/>
                  <a:pt x="4770342" y="1432122"/>
                  <a:pt x="4772691" y="1431417"/>
                </a:cubicBezTo>
                <a:cubicBezTo>
                  <a:pt x="4772456" y="1429067"/>
                  <a:pt x="4773279" y="1426248"/>
                  <a:pt x="4775158" y="1422959"/>
                </a:cubicBezTo>
                <a:cubicBezTo>
                  <a:pt x="4777038" y="1419669"/>
                  <a:pt x="4779563" y="1416967"/>
                  <a:pt x="4782735" y="1414853"/>
                </a:cubicBezTo>
                <a:cubicBezTo>
                  <a:pt x="4785907" y="1412738"/>
                  <a:pt x="4789138" y="1411799"/>
                  <a:pt x="4792427" y="1412033"/>
                </a:cubicBezTo>
                <a:cubicBezTo>
                  <a:pt x="4797126" y="1405455"/>
                  <a:pt x="4803587" y="1402166"/>
                  <a:pt x="4811810" y="1402166"/>
                </a:cubicBezTo>
                <a:cubicBezTo>
                  <a:pt x="4815334" y="1402166"/>
                  <a:pt x="4818037" y="1402635"/>
                  <a:pt x="4819916" y="1403575"/>
                </a:cubicBezTo>
                <a:cubicBezTo>
                  <a:pt x="4822500" y="1402401"/>
                  <a:pt x="4825672" y="1401813"/>
                  <a:pt x="4829431" y="1401813"/>
                </a:cubicBezTo>
                <a:cubicBezTo>
                  <a:pt x="4833191" y="1401813"/>
                  <a:pt x="4837302" y="1402753"/>
                  <a:pt x="4841767" y="1404633"/>
                </a:cubicBezTo>
                <a:cubicBezTo>
                  <a:pt x="4843176" y="1403928"/>
                  <a:pt x="4844938" y="1403575"/>
                  <a:pt x="4847053" y="1403575"/>
                </a:cubicBezTo>
                <a:cubicBezTo>
                  <a:pt x="4849402" y="1403575"/>
                  <a:pt x="4851693" y="1403986"/>
                  <a:pt x="4853925" y="1404809"/>
                </a:cubicBezTo>
                <a:cubicBezTo>
                  <a:pt x="4856157" y="1405631"/>
                  <a:pt x="4857625" y="1406747"/>
                  <a:pt x="4858330" y="1408157"/>
                </a:cubicBezTo>
                <a:cubicBezTo>
                  <a:pt x="4858095" y="1407217"/>
                  <a:pt x="4857978" y="1405807"/>
                  <a:pt x="4857978" y="1403928"/>
                </a:cubicBezTo>
                <a:cubicBezTo>
                  <a:pt x="4857978" y="1400404"/>
                  <a:pt x="4858918" y="1397232"/>
                  <a:pt x="4860797" y="1394412"/>
                </a:cubicBezTo>
                <a:cubicBezTo>
                  <a:pt x="4857978" y="1394412"/>
                  <a:pt x="4855394" y="1393825"/>
                  <a:pt x="4853044" y="1392650"/>
                </a:cubicBezTo>
                <a:cubicBezTo>
                  <a:pt x="4850695" y="1393825"/>
                  <a:pt x="4848227" y="1394412"/>
                  <a:pt x="4845643" y="1394412"/>
                </a:cubicBezTo>
                <a:cubicBezTo>
                  <a:pt x="4842589" y="1394412"/>
                  <a:pt x="4840004" y="1393707"/>
                  <a:pt x="4837889" y="1392298"/>
                </a:cubicBezTo>
                <a:cubicBezTo>
                  <a:pt x="4836480" y="1392533"/>
                  <a:pt x="4834600" y="1392650"/>
                  <a:pt x="4832251" y="1392650"/>
                </a:cubicBezTo>
                <a:cubicBezTo>
                  <a:pt x="4826377" y="1392650"/>
                  <a:pt x="4821972" y="1391475"/>
                  <a:pt x="4819035" y="1389126"/>
                </a:cubicBezTo>
                <a:cubicBezTo>
                  <a:pt x="4816098" y="1386776"/>
                  <a:pt x="4814630" y="1383957"/>
                  <a:pt x="4814630" y="1380668"/>
                </a:cubicBezTo>
                <a:cubicBezTo>
                  <a:pt x="4814630" y="1377143"/>
                  <a:pt x="4816157" y="1373972"/>
                  <a:pt x="4819211" y="1371152"/>
                </a:cubicBezTo>
                <a:cubicBezTo>
                  <a:pt x="4822265" y="1368333"/>
                  <a:pt x="4826142" y="1366806"/>
                  <a:pt x="4830841" y="1366571"/>
                </a:cubicBezTo>
                <a:cubicBezTo>
                  <a:pt x="4833661" y="1365396"/>
                  <a:pt x="4836127" y="1364809"/>
                  <a:pt x="4838242" y="1364809"/>
                </a:cubicBezTo>
                <a:cubicBezTo>
                  <a:pt x="4840827" y="1364809"/>
                  <a:pt x="4843058" y="1365396"/>
                  <a:pt x="4844938" y="1366571"/>
                </a:cubicBezTo>
                <a:cubicBezTo>
                  <a:pt x="4847288" y="1364926"/>
                  <a:pt x="4849990" y="1364104"/>
                  <a:pt x="4853044" y="1364104"/>
                </a:cubicBezTo>
                <a:cubicBezTo>
                  <a:pt x="4854688" y="1364104"/>
                  <a:pt x="4855863" y="1364221"/>
                  <a:pt x="4856568" y="1364456"/>
                </a:cubicBezTo>
                <a:cubicBezTo>
                  <a:pt x="4856098" y="1363516"/>
                  <a:pt x="4855863" y="1361989"/>
                  <a:pt x="4855863" y="1359875"/>
                </a:cubicBezTo>
                <a:cubicBezTo>
                  <a:pt x="4855863" y="1357290"/>
                  <a:pt x="4856568" y="1354823"/>
                  <a:pt x="4857978" y="1352474"/>
                </a:cubicBezTo>
                <a:cubicBezTo>
                  <a:pt x="4856333" y="1349184"/>
                  <a:pt x="4855511" y="1345778"/>
                  <a:pt x="4855511" y="1342253"/>
                </a:cubicBezTo>
                <a:cubicBezTo>
                  <a:pt x="4855511" y="1337554"/>
                  <a:pt x="4856862" y="1333325"/>
                  <a:pt x="4859564" y="1329566"/>
                </a:cubicBezTo>
                <a:cubicBezTo>
                  <a:pt x="4862266" y="1325807"/>
                  <a:pt x="4865966" y="1323927"/>
                  <a:pt x="4870665" y="1323927"/>
                </a:cubicBezTo>
                <a:close/>
                <a:moveTo>
                  <a:pt x="1879817" y="1323927"/>
                </a:moveTo>
                <a:cubicBezTo>
                  <a:pt x="1883811" y="1323927"/>
                  <a:pt x="1887277" y="1325396"/>
                  <a:pt x="1890214" y="1328333"/>
                </a:cubicBezTo>
                <a:cubicBezTo>
                  <a:pt x="1893150" y="1331270"/>
                  <a:pt x="1894619" y="1334617"/>
                  <a:pt x="1894619" y="1338377"/>
                </a:cubicBezTo>
                <a:cubicBezTo>
                  <a:pt x="1894619" y="1339786"/>
                  <a:pt x="1894501" y="1340844"/>
                  <a:pt x="1894266" y="1341549"/>
                </a:cubicBezTo>
                <a:cubicBezTo>
                  <a:pt x="1897791" y="1344368"/>
                  <a:pt x="1899553" y="1348245"/>
                  <a:pt x="1899553" y="1353178"/>
                </a:cubicBezTo>
                <a:cubicBezTo>
                  <a:pt x="1899553" y="1355763"/>
                  <a:pt x="1898731" y="1358465"/>
                  <a:pt x="1897086" y="1361284"/>
                </a:cubicBezTo>
                <a:lnTo>
                  <a:pt x="1897439" y="1361989"/>
                </a:lnTo>
                <a:cubicBezTo>
                  <a:pt x="1901198" y="1362459"/>
                  <a:pt x="1904604" y="1363399"/>
                  <a:pt x="1907659" y="1364809"/>
                </a:cubicBezTo>
                <a:cubicBezTo>
                  <a:pt x="1909538" y="1363634"/>
                  <a:pt x="1912005" y="1363046"/>
                  <a:pt x="1915060" y="1363046"/>
                </a:cubicBezTo>
                <a:cubicBezTo>
                  <a:pt x="1918114" y="1363046"/>
                  <a:pt x="1920581" y="1363869"/>
                  <a:pt x="1922461" y="1365513"/>
                </a:cubicBezTo>
                <a:cubicBezTo>
                  <a:pt x="1925280" y="1364574"/>
                  <a:pt x="1928217" y="1364104"/>
                  <a:pt x="1931271" y="1364104"/>
                </a:cubicBezTo>
                <a:cubicBezTo>
                  <a:pt x="1936205" y="1364104"/>
                  <a:pt x="1940023" y="1365513"/>
                  <a:pt x="1942725" y="1368333"/>
                </a:cubicBezTo>
                <a:cubicBezTo>
                  <a:pt x="1945427" y="1371152"/>
                  <a:pt x="1946778" y="1374559"/>
                  <a:pt x="1946778" y="1378553"/>
                </a:cubicBezTo>
                <a:cubicBezTo>
                  <a:pt x="1946778" y="1382312"/>
                  <a:pt x="1945545" y="1385543"/>
                  <a:pt x="1943078" y="1388245"/>
                </a:cubicBezTo>
                <a:cubicBezTo>
                  <a:pt x="1940610" y="1390947"/>
                  <a:pt x="1937263" y="1392298"/>
                  <a:pt x="1933033" y="1392298"/>
                </a:cubicBezTo>
                <a:cubicBezTo>
                  <a:pt x="1931388" y="1392298"/>
                  <a:pt x="1930097" y="1392180"/>
                  <a:pt x="1929157" y="1391945"/>
                </a:cubicBezTo>
                <a:cubicBezTo>
                  <a:pt x="1925398" y="1393590"/>
                  <a:pt x="1922343" y="1394412"/>
                  <a:pt x="1919994" y="1394412"/>
                </a:cubicBezTo>
                <a:cubicBezTo>
                  <a:pt x="1918114" y="1394412"/>
                  <a:pt x="1916587" y="1393825"/>
                  <a:pt x="1915412" y="1392650"/>
                </a:cubicBezTo>
                <a:cubicBezTo>
                  <a:pt x="1912827" y="1394060"/>
                  <a:pt x="1910243" y="1394765"/>
                  <a:pt x="1907659" y="1394765"/>
                </a:cubicBezTo>
                <a:cubicBezTo>
                  <a:pt x="1903899" y="1394765"/>
                  <a:pt x="1900610" y="1393355"/>
                  <a:pt x="1897791" y="1390536"/>
                </a:cubicBezTo>
                <a:lnTo>
                  <a:pt x="1897086" y="1391240"/>
                </a:lnTo>
                <a:cubicBezTo>
                  <a:pt x="1898496" y="1393355"/>
                  <a:pt x="1899201" y="1395587"/>
                  <a:pt x="1899201" y="1397937"/>
                </a:cubicBezTo>
                <a:cubicBezTo>
                  <a:pt x="1899201" y="1400286"/>
                  <a:pt x="1898496" y="1402283"/>
                  <a:pt x="1897086" y="1403928"/>
                </a:cubicBezTo>
                <a:cubicBezTo>
                  <a:pt x="1897791" y="1405337"/>
                  <a:pt x="1898143" y="1407100"/>
                  <a:pt x="1898143" y="1409214"/>
                </a:cubicBezTo>
                <a:cubicBezTo>
                  <a:pt x="1898143" y="1410859"/>
                  <a:pt x="1897791" y="1412621"/>
                  <a:pt x="1897086" y="1414500"/>
                </a:cubicBezTo>
                <a:cubicBezTo>
                  <a:pt x="1898965" y="1417085"/>
                  <a:pt x="1899905" y="1419904"/>
                  <a:pt x="1899905" y="1422959"/>
                </a:cubicBezTo>
                <a:cubicBezTo>
                  <a:pt x="1899905" y="1425308"/>
                  <a:pt x="1899318" y="1427658"/>
                  <a:pt x="1898143" y="1430007"/>
                </a:cubicBezTo>
                <a:cubicBezTo>
                  <a:pt x="1899553" y="1432357"/>
                  <a:pt x="1900258" y="1435176"/>
                  <a:pt x="1900258" y="1438465"/>
                </a:cubicBezTo>
                <a:cubicBezTo>
                  <a:pt x="1900258" y="1443869"/>
                  <a:pt x="1898965" y="1447628"/>
                  <a:pt x="1896381" y="1449743"/>
                </a:cubicBezTo>
                <a:cubicBezTo>
                  <a:pt x="1898731" y="1452562"/>
                  <a:pt x="1899905" y="1456791"/>
                  <a:pt x="1899905" y="1462430"/>
                </a:cubicBezTo>
                <a:cubicBezTo>
                  <a:pt x="1899905" y="1465720"/>
                  <a:pt x="1899494" y="1469009"/>
                  <a:pt x="1898672" y="1472298"/>
                </a:cubicBezTo>
                <a:cubicBezTo>
                  <a:pt x="1897849" y="1475587"/>
                  <a:pt x="1897086" y="1477937"/>
                  <a:pt x="1896381" y="1479347"/>
                </a:cubicBezTo>
                <a:cubicBezTo>
                  <a:pt x="1898731" y="1482871"/>
                  <a:pt x="1899905" y="1487335"/>
                  <a:pt x="1899905" y="1492739"/>
                </a:cubicBezTo>
                <a:cubicBezTo>
                  <a:pt x="1899905" y="1495323"/>
                  <a:pt x="1899318" y="1497790"/>
                  <a:pt x="1898143" y="1500140"/>
                </a:cubicBezTo>
                <a:cubicBezTo>
                  <a:pt x="1900728" y="1502724"/>
                  <a:pt x="1902020" y="1506601"/>
                  <a:pt x="1902020" y="1511770"/>
                </a:cubicBezTo>
                <a:cubicBezTo>
                  <a:pt x="1902020" y="1517409"/>
                  <a:pt x="1900845" y="1521990"/>
                  <a:pt x="1898496" y="1525514"/>
                </a:cubicBezTo>
                <a:cubicBezTo>
                  <a:pt x="1900845" y="1528569"/>
                  <a:pt x="1902020" y="1532915"/>
                  <a:pt x="1902020" y="1538554"/>
                </a:cubicBezTo>
                <a:cubicBezTo>
                  <a:pt x="1902020" y="1542313"/>
                  <a:pt x="1901491" y="1545661"/>
                  <a:pt x="1900434" y="1548598"/>
                </a:cubicBezTo>
                <a:cubicBezTo>
                  <a:pt x="1899377" y="1551535"/>
                  <a:pt x="1898025" y="1553473"/>
                  <a:pt x="1896381" y="1554413"/>
                </a:cubicBezTo>
                <a:cubicBezTo>
                  <a:pt x="1896616" y="1556058"/>
                  <a:pt x="1897203" y="1558525"/>
                  <a:pt x="1898143" y="1561814"/>
                </a:cubicBezTo>
                <a:cubicBezTo>
                  <a:pt x="1899318" y="1566983"/>
                  <a:pt x="1899905" y="1570272"/>
                  <a:pt x="1899905" y="1571682"/>
                </a:cubicBezTo>
                <a:cubicBezTo>
                  <a:pt x="1899905" y="1575441"/>
                  <a:pt x="1898731" y="1578496"/>
                  <a:pt x="1896381" y="1580845"/>
                </a:cubicBezTo>
                <a:cubicBezTo>
                  <a:pt x="1893561" y="1583664"/>
                  <a:pt x="1890272" y="1585074"/>
                  <a:pt x="1886513" y="1585074"/>
                </a:cubicBezTo>
                <a:cubicBezTo>
                  <a:pt x="1883459" y="1585074"/>
                  <a:pt x="1880698" y="1583958"/>
                  <a:pt x="1878231" y="1581726"/>
                </a:cubicBezTo>
                <a:cubicBezTo>
                  <a:pt x="1875764" y="1579494"/>
                  <a:pt x="1874296" y="1576499"/>
                  <a:pt x="1873826" y="1572739"/>
                </a:cubicBezTo>
                <a:cubicBezTo>
                  <a:pt x="1872651" y="1571565"/>
                  <a:pt x="1871829" y="1569979"/>
                  <a:pt x="1871359" y="1567982"/>
                </a:cubicBezTo>
                <a:cubicBezTo>
                  <a:pt x="1870889" y="1565985"/>
                  <a:pt x="1870654" y="1564751"/>
                  <a:pt x="1870654" y="1564281"/>
                </a:cubicBezTo>
                <a:cubicBezTo>
                  <a:pt x="1870184" y="1566396"/>
                  <a:pt x="1868422" y="1568158"/>
                  <a:pt x="1865368" y="1569567"/>
                </a:cubicBezTo>
                <a:cubicBezTo>
                  <a:pt x="1862313" y="1570977"/>
                  <a:pt x="1859024" y="1571682"/>
                  <a:pt x="1855500" y="1571682"/>
                </a:cubicBezTo>
                <a:cubicBezTo>
                  <a:pt x="1853855" y="1571682"/>
                  <a:pt x="1852680" y="1571565"/>
                  <a:pt x="1851976" y="1571330"/>
                </a:cubicBezTo>
                <a:cubicBezTo>
                  <a:pt x="1850801" y="1573209"/>
                  <a:pt x="1848334" y="1575089"/>
                  <a:pt x="1844574" y="1576968"/>
                </a:cubicBezTo>
                <a:cubicBezTo>
                  <a:pt x="1840815" y="1578848"/>
                  <a:pt x="1837526" y="1579788"/>
                  <a:pt x="1834706" y="1579788"/>
                </a:cubicBezTo>
                <a:cubicBezTo>
                  <a:pt x="1833297" y="1579788"/>
                  <a:pt x="1832005" y="1579435"/>
                  <a:pt x="1830830" y="1578731"/>
                </a:cubicBezTo>
                <a:cubicBezTo>
                  <a:pt x="1828480" y="1579200"/>
                  <a:pt x="1826483" y="1579435"/>
                  <a:pt x="1824838" y="1579435"/>
                </a:cubicBezTo>
                <a:cubicBezTo>
                  <a:pt x="1821550" y="1579435"/>
                  <a:pt x="1818319" y="1578848"/>
                  <a:pt x="1815147" y="1577673"/>
                </a:cubicBezTo>
                <a:cubicBezTo>
                  <a:pt x="1811975" y="1576499"/>
                  <a:pt x="1809567" y="1574971"/>
                  <a:pt x="1807922" y="1573092"/>
                </a:cubicBezTo>
                <a:cubicBezTo>
                  <a:pt x="1803928" y="1573562"/>
                  <a:pt x="1800228" y="1573033"/>
                  <a:pt x="1796821" y="1571506"/>
                </a:cubicBezTo>
                <a:cubicBezTo>
                  <a:pt x="1793414" y="1569979"/>
                  <a:pt x="1791476" y="1567923"/>
                  <a:pt x="1791006" y="1565338"/>
                </a:cubicBezTo>
                <a:cubicBezTo>
                  <a:pt x="1788421" y="1565808"/>
                  <a:pt x="1785543" y="1564751"/>
                  <a:pt x="1782371" y="1562167"/>
                </a:cubicBezTo>
                <a:cubicBezTo>
                  <a:pt x="1779199" y="1559582"/>
                  <a:pt x="1777496" y="1556058"/>
                  <a:pt x="1777261" y="1551594"/>
                </a:cubicBezTo>
                <a:cubicBezTo>
                  <a:pt x="1773737" y="1549714"/>
                  <a:pt x="1771152" y="1546895"/>
                  <a:pt x="1769508" y="1543136"/>
                </a:cubicBezTo>
                <a:cubicBezTo>
                  <a:pt x="1767863" y="1539376"/>
                  <a:pt x="1767041" y="1535382"/>
                  <a:pt x="1767041" y="1531153"/>
                </a:cubicBezTo>
                <a:cubicBezTo>
                  <a:pt x="1767041" y="1528099"/>
                  <a:pt x="1767393" y="1525749"/>
                  <a:pt x="1768098" y="1524105"/>
                </a:cubicBezTo>
                <a:cubicBezTo>
                  <a:pt x="1766218" y="1522460"/>
                  <a:pt x="1764691" y="1518995"/>
                  <a:pt x="1763516" y="1513708"/>
                </a:cubicBezTo>
                <a:cubicBezTo>
                  <a:pt x="1762342" y="1508422"/>
                  <a:pt x="1761755" y="1502842"/>
                  <a:pt x="1761755" y="1496968"/>
                </a:cubicBezTo>
                <a:cubicBezTo>
                  <a:pt x="1761755" y="1489919"/>
                  <a:pt x="1762577" y="1484751"/>
                  <a:pt x="1764222" y="1481461"/>
                </a:cubicBezTo>
                <a:cubicBezTo>
                  <a:pt x="1763047" y="1479112"/>
                  <a:pt x="1762459" y="1476410"/>
                  <a:pt x="1762459" y="1473355"/>
                </a:cubicBezTo>
                <a:cubicBezTo>
                  <a:pt x="1762459" y="1470771"/>
                  <a:pt x="1762870" y="1468304"/>
                  <a:pt x="1763693" y="1465955"/>
                </a:cubicBezTo>
                <a:cubicBezTo>
                  <a:pt x="1764515" y="1463605"/>
                  <a:pt x="1765748" y="1461725"/>
                  <a:pt x="1767393" y="1460316"/>
                </a:cubicBezTo>
                <a:cubicBezTo>
                  <a:pt x="1766689" y="1459141"/>
                  <a:pt x="1766336" y="1458084"/>
                  <a:pt x="1766336" y="1457144"/>
                </a:cubicBezTo>
                <a:cubicBezTo>
                  <a:pt x="1766336" y="1455499"/>
                  <a:pt x="1766924" y="1453737"/>
                  <a:pt x="1768098" y="1451857"/>
                </a:cubicBezTo>
                <a:cubicBezTo>
                  <a:pt x="1769273" y="1449978"/>
                  <a:pt x="1770565" y="1448568"/>
                  <a:pt x="1771975" y="1447628"/>
                </a:cubicBezTo>
                <a:cubicBezTo>
                  <a:pt x="1771740" y="1443869"/>
                  <a:pt x="1772738" y="1440404"/>
                  <a:pt x="1774971" y="1437232"/>
                </a:cubicBezTo>
                <a:cubicBezTo>
                  <a:pt x="1777202" y="1434060"/>
                  <a:pt x="1779493" y="1432122"/>
                  <a:pt x="1781843" y="1431417"/>
                </a:cubicBezTo>
                <a:cubicBezTo>
                  <a:pt x="1781608" y="1429067"/>
                  <a:pt x="1782430" y="1426248"/>
                  <a:pt x="1784310" y="1422959"/>
                </a:cubicBezTo>
                <a:cubicBezTo>
                  <a:pt x="1786190" y="1419669"/>
                  <a:pt x="1788715" y="1416967"/>
                  <a:pt x="1791887" y="1414853"/>
                </a:cubicBezTo>
                <a:cubicBezTo>
                  <a:pt x="1795059" y="1412738"/>
                  <a:pt x="1798290" y="1411799"/>
                  <a:pt x="1801578" y="1412033"/>
                </a:cubicBezTo>
                <a:cubicBezTo>
                  <a:pt x="1806278" y="1405455"/>
                  <a:pt x="1812739" y="1402166"/>
                  <a:pt x="1820962" y="1402166"/>
                </a:cubicBezTo>
                <a:cubicBezTo>
                  <a:pt x="1824486" y="1402166"/>
                  <a:pt x="1827188" y="1402635"/>
                  <a:pt x="1829068" y="1403575"/>
                </a:cubicBezTo>
                <a:cubicBezTo>
                  <a:pt x="1831652" y="1402401"/>
                  <a:pt x="1834824" y="1401813"/>
                  <a:pt x="1838583" y="1401813"/>
                </a:cubicBezTo>
                <a:cubicBezTo>
                  <a:pt x="1842342" y="1401813"/>
                  <a:pt x="1846454" y="1402753"/>
                  <a:pt x="1850918" y="1404633"/>
                </a:cubicBezTo>
                <a:cubicBezTo>
                  <a:pt x="1852328" y="1403928"/>
                  <a:pt x="1854090" y="1403575"/>
                  <a:pt x="1856204" y="1403575"/>
                </a:cubicBezTo>
                <a:cubicBezTo>
                  <a:pt x="1858554" y="1403575"/>
                  <a:pt x="1860845" y="1403986"/>
                  <a:pt x="1863077" y="1404809"/>
                </a:cubicBezTo>
                <a:cubicBezTo>
                  <a:pt x="1865309" y="1405631"/>
                  <a:pt x="1866778" y="1406747"/>
                  <a:pt x="1867482" y="1408157"/>
                </a:cubicBezTo>
                <a:cubicBezTo>
                  <a:pt x="1867247" y="1407217"/>
                  <a:pt x="1867129" y="1405807"/>
                  <a:pt x="1867129" y="1403928"/>
                </a:cubicBezTo>
                <a:cubicBezTo>
                  <a:pt x="1867129" y="1400404"/>
                  <a:pt x="1868070" y="1397232"/>
                  <a:pt x="1869949" y="1394412"/>
                </a:cubicBezTo>
                <a:cubicBezTo>
                  <a:pt x="1867129" y="1394412"/>
                  <a:pt x="1864545" y="1393825"/>
                  <a:pt x="1862196" y="1392650"/>
                </a:cubicBezTo>
                <a:cubicBezTo>
                  <a:pt x="1859846" y="1393825"/>
                  <a:pt x="1857379" y="1394412"/>
                  <a:pt x="1854795" y="1394412"/>
                </a:cubicBezTo>
                <a:cubicBezTo>
                  <a:pt x="1851740" y="1394412"/>
                  <a:pt x="1849156" y="1393707"/>
                  <a:pt x="1847041" y="1392298"/>
                </a:cubicBezTo>
                <a:cubicBezTo>
                  <a:pt x="1845632" y="1392533"/>
                  <a:pt x="1843753" y="1392650"/>
                  <a:pt x="1841403" y="1392650"/>
                </a:cubicBezTo>
                <a:cubicBezTo>
                  <a:pt x="1835529" y="1392650"/>
                  <a:pt x="1831124" y="1391475"/>
                  <a:pt x="1828187" y="1389126"/>
                </a:cubicBezTo>
                <a:cubicBezTo>
                  <a:pt x="1825250" y="1386776"/>
                  <a:pt x="1823781" y="1383957"/>
                  <a:pt x="1823781" y="1380668"/>
                </a:cubicBezTo>
                <a:cubicBezTo>
                  <a:pt x="1823781" y="1377143"/>
                  <a:pt x="1825309" y="1373972"/>
                  <a:pt x="1828363" y="1371152"/>
                </a:cubicBezTo>
                <a:cubicBezTo>
                  <a:pt x="1831418" y="1368333"/>
                  <a:pt x="1835294" y="1366806"/>
                  <a:pt x="1839993" y="1366571"/>
                </a:cubicBezTo>
                <a:cubicBezTo>
                  <a:pt x="1842813" y="1365396"/>
                  <a:pt x="1845280" y="1364809"/>
                  <a:pt x="1847394" y="1364809"/>
                </a:cubicBezTo>
                <a:cubicBezTo>
                  <a:pt x="1849978" y="1364809"/>
                  <a:pt x="1852211" y="1365396"/>
                  <a:pt x="1854090" y="1366571"/>
                </a:cubicBezTo>
                <a:cubicBezTo>
                  <a:pt x="1856439" y="1364926"/>
                  <a:pt x="1859142" y="1364104"/>
                  <a:pt x="1862196" y="1364104"/>
                </a:cubicBezTo>
                <a:cubicBezTo>
                  <a:pt x="1863840" y="1364104"/>
                  <a:pt x="1865015" y="1364221"/>
                  <a:pt x="1865720" y="1364456"/>
                </a:cubicBezTo>
                <a:cubicBezTo>
                  <a:pt x="1865250" y="1363516"/>
                  <a:pt x="1865015" y="1361989"/>
                  <a:pt x="1865015" y="1359875"/>
                </a:cubicBezTo>
                <a:cubicBezTo>
                  <a:pt x="1865015" y="1357290"/>
                  <a:pt x="1865720" y="1354823"/>
                  <a:pt x="1867129" y="1352474"/>
                </a:cubicBezTo>
                <a:cubicBezTo>
                  <a:pt x="1865485" y="1349184"/>
                  <a:pt x="1864662" y="1345778"/>
                  <a:pt x="1864662" y="1342253"/>
                </a:cubicBezTo>
                <a:cubicBezTo>
                  <a:pt x="1864662" y="1337554"/>
                  <a:pt x="1866014" y="1333325"/>
                  <a:pt x="1868716" y="1329566"/>
                </a:cubicBezTo>
                <a:cubicBezTo>
                  <a:pt x="1871417" y="1325807"/>
                  <a:pt x="1875118" y="1323927"/>
                  <a:pt x="1879817" y="1323927"/>
                </a:cubicBezTo>
                <a:close/>
                <a:moveTo>
                  <a:pt x="7103420" y="1317936"/>
                </a:moveTo>
                <a:cubicBezTo>
                  <a:pt x="7105770" y="1317936"/>
                  <a:pt x="7107767" y="1318758"/>
                  <a:pt x="7109412" y="1320403"/>
                </a:cubicBezTo>
                <a:cubicBezTo>
                  <a:pt x="7111996" y="1320168"/>
                  <a:pt x="7114228" y="1321284"/>
                  <a:pt x="7116108" y="1323751"/>
                </a:cubicBezTo>
                <a:cubicBezTo>
                  <a:pt x="7117988" y="1326218"/>
                  <a:pt x="7118927" y="1328861"/>
                  <a:pt x="7118927" y="1331681"/>
                </a:cubicBezTo>
                <a:cubicBezTo>
                  <a:pt x="7120807" y="1331681"/>
                  <a:pt x="7123274" y="1333266"/>
                  <a:pt x="7126328" y="1336438"/>
                </a:cubicBezTo>
                <a:cubicBezTo>
                  <a:pt x="7129383" y="1339610"/>
                  <a:pt x="7131027" y="1342488"/>
                  <a:pt x="7131262" y="1345073"/>
                </a:cubicBezTo>
                <a:cubicBezTo>
                  <a:pt x="7134081" y="1346248"/>
                  <a:pt x="7136431" y="1348421"/>
                  <a:pt x="7138311" y="1351593"/>
                </a:cubicBezTo>
                <a:cubicBezTo>
                  <a:pt x="7140190" y="1354764"/>
                  <a:pt x="7141365" y="1357643"/>
                  <a:pt x="7141835" y="1360227"/>
                </a:cubicBezTo>
                <a:cubicBezTo>
                  <a:pt x="7146064" y="1362811"/>
                  <a:pt x="7148179" y="1365983"/>
                  <a:pt x="7148179" y="1369742"/>
                </a:cubicBezTo>
                <a:cubicBezTo>
                  <a:pt x="7148179" y="1372562"/>
                  <a:pt x="7146417" y="1375029"/>
                  <a:pt x="7142892" y="1377143"/>
                </a:cubicBezTo>
                <a:cubicBezTo>
                  <a:pt x="7141483" y="1377848"/>
                  <a:pt x="7139955" y="1378201"/>
                  <a:pt x="7138311" y="1378201"/>
                </a:cubicBezTo>
                <a:cubicBezTo>
                  <a:pt x="7135491" y="1378201"/>
                  <a:pt x="7133024" y="1377202"/>
                  <a:pt x="7130909" y="1375205"/>
                </a:cubicBezTo>
                <a:cubicBezTo>
                  <a:pt x="7128795" y="1373208"/>
                  <a:pt x="7127503" y="1370917"/>
                  <a:pt x="7127033" y="1368333"/>
                </a:cubicBezTo>
                <a:cubicBezTo>
                  <a:pt x="7124918" y="1367393"/>
                  <a:pt x="7122687" y="1365455"/>
                  <a:pt x="7120337" y="1362518"/>
                </a:cubicBezTo>
                <a:cubicBezTo>
                  <a:pt x="7117988" y="1359581"/>
                  <a:pt x="7116578" y="1357055"/>
                  <a:pt x="7116108" y="1354941"/>
                </a:cubicBezTo>
                <a:cubicBezTo>
                  <a:pt x="7113993" y="1355176"/>
                  <a:pt x="7111409" y="1354118"/>
                  <a:pt x="7108354" y="1351769"/>
                </a:cubicBezTo>
                <a:cubicBezTo>
                  <a:pt x="7105300" y="1349419"/>
                  <a:pt x="7103538" y="1347187"/>
                  <a:pt x="7103068" y="1345073"/>
                </a:cubicBezTo>
                <a:cubicBezTo>
                  <a:pt x="7102363" y="1347657"/>
                  <a:pt x="7100601" y="1350477"/>
                  <a:pt x="7097782" y="1353531"/>
                </a:cubicBezTo>
                <a:cubicBezTo>
                  <a:pt x="7094962" y="1356585"/>
                  <a:pt x="7092613" y="1358230"/>
                  <a:pt x="7090733" y="1358465"/>
                </a:cubicBezTo>
                <a:cubicBezTo>
                  <a:pt x="7090028" y="1360579"/>
                  <a:pt x="7088736" y="1362811"/>
                  <a:pt x="7086856" y="1365161"/>
                </a:cubicBezTo>
                <a:cubicBezTo>
                  <a:pt x="7084977" y="1367510"/>
                  <a:pt x="7083097" y="1368920"/>
                  <a:pt x="7081218" y="1369390"/>
                </a:cubicBezTo>
                <a:cubicBezTo>
                  <a:pt x="7080278" y="1372209"/>
                  <a:pt x="7078692" y="1374735"/>
                  <a:pt x="7076460" y="1376967"/>
                </a:cubicBezTo>
                <a:cubicBezTo>
                  <a:pt x="7074228" y="1379199"/>
                  <a:pt x="7071702" y="1380315"/>
                  <a:pt x="7068883" y="1380315"/>
                </a:cubicBezTo>
                <a:cubicBezTo>
                  <a:pt x="7067003" y="1380315"/>
                  <a:pt x="7064771" y="1379610"/>
                  <a:pt x="7062187" y="1378201"/>
                </a:cubicBezTo>
                <a:cubicBezTo>
                  <a:pt x="7061012" y="1377261"/>
                  <a:pt x="7060014" y="1375969"/>
                  <a:pt x="7059191" y="1374324"/>
                </a:cubicBezTo>
                <a:cubicBezTo>
                  <a:pt x="7058369" y="1372679"/>
                  <a:pt x="7057957" y="1371035"/>
                  <a:pt x="7057957" y="1369390"/>
                </a:cubicBezTo>
                <a:cubicBezTo>
                  <a:pt x="7057957" y="1365631"/>
                  <a:pt x="7059367" y="1362577"/>
                  <a:pt x="7062187" y="1360227"/>
                </a:cubicBezTo>
                <a:cubicBezTo>
                  <a:pt x="7062657" y="1357643"/>
                  <a:pt x="7063714" y="1355117"/>
                  <a:pt x="7065359" y="1352650"/>
                </a:cubicBezTo>
                <a:cubicBezTo>
                  <a:pt x="7067003" y="1350183"/>
                  <a:pt x="7069000" y="1348362"/>
                  <a:pt x="7071350" y="1347187"/>
                </a:cubicBezTo>
                <a:cubicBezTo>
                  <a:pt x="7071585" y="1344838"/>
                  <a:pt x="7072583" y="1342782"/>
                  <a:pt x="7074345" y="1341020"/>
                </a:cubicBezTo>
                <a:cubicBezTo>
                  <a:pt x="7076108" y="1339258"/>
                  <a:pt x="7078281" y="1338142"/>
                  <a:pt x="7080865" y="1337672"/>
                </a:cubicBezTo>
                <a:cubicBezTo>
                  <a:pt x="7081805" y="1334617"/>
                  <a:pt x="7083449" y="1332620"/>
                  <a:pt x="7085799" y="1331681"/>
                </a:cubicBezTo>
                <a:cubicBezTo>
                  <a:pt x="7086034" y="1330506"/>
                  <a:pt x="7086915" y="1329390"/>
                  <a:pt x="7088442" y="1328333"/>
                </a:cubicBezTo>
                <a:cubicBezTo>
                  <a:pt x="7089969" y="1327275"/>
                  <a:pt x="7091438" y="1326512"/>
                  <a:pt x="7092848" y="1326042"/>
                </a:cubicBezTo>
                <a:cubicBezTo>
                  <a:pt x="7093552" y="1323927"/>
                  <a:pt x="7094962" y="1322048"/>
                  <a:pt x="7097077" y="1320403"/>
                </a:cubicBezTo>
                <a:cubicBezTo>
                  <a:pt x="7099192" y="1318758"/>
                  <a:pt x="7101306" y="1317936"/>
                  <a:pt x="7103420" y="1317936"/>
                </a:cubicBezTo>
                <a:close/>
                <a:moveTo>
                  <a:pt x="3750620" y="1317936"/>
                </a:moveTo>
                <a:cubicBezTo>
                  <a:pt x="3752970" y="1317936"/>
                  <a:pt x="3754967" y="1318758"/>
                  <a:pt x="3756611" y="1320403"/>
                </a:cubicBezTo>
                <a:cubicBezTo>
                  <a:pt x="3759196" y="1320168"/>
                  <a:pt x="3761428" y="1321284"/>
                  <a:pt x="3763308" y="1323751"/>
                </a:cubicBezTo>
                <a:cubicBezTo>
                  <a:pt x="3765187" y="1326218"/>
                  <a:pt x="3766127" y="1328861"/>
                  <a:pt x="3766127" y="1331681"/>
                </a:cubicBezTo>
                <a:cubicBezTo>
                  <a:pt x="3768007" y="1331681"/>
                  <a:pt x="3770474" y="1333266"/>
                  <a:pt x="3773528" y="1336438"/>
                </a:cubicBezTo>
                <a:cubicBezTo>
                  <a:pt x="3776582" y="1339610"/>
                  <a:pt x="3778227" y="1342488"/>
                  <a:pt x="3778462" y="1345073"/>
                </a:cubicBezTo>
                <a:cubicBezTo>
                  <a:pt x="3781281" y="1346248"/>
                  <a:pt x="3783631" y="1348421"/>
                  <a:pt x="3785511" y="1351593"/>
                </a:cubicBezTo>
                <a:cubicBezTo>
                  <a:pt x="3787390" y="1354764"/>
                  <a:pt x="3788565" y="1357643"/>
                  <a:pt x="3789035" y="1360227"/>
                </a:cubicBezTo>
                <a:cubicBezTo>
                  <a:pt x="3793264" y="1362811"/>
                  <a:pt x="3795378" y="1365983"/>
                  <a:pt x="3795378" y="1369742"/>
                </a:cubicBezTo>
                <a:cubicBezTo>
                  <a:pt x="3795378" y="1372562"/>
                  <a:pt x="3793616" y="1375029"/>
                  <a:pt x="3790092" y="1377143"/>
                </a:cubicBezTo>
                <a:cubicBezTo>
                  <a:pt x="3788682" y="1377848"/>
                  <a:pt x="3787155" y="1378201"/>
                  <a:pt x="3785511" y="1378201"/>
                </a:cubicBezTo>
                <a:cubicBezTo>
                  <a:pt x="3782691" y="1378201"/>
                  <a:pt x="3780224" y="1377202"/>
                  <a:pt x="3778110" y="1375205"/>
                </a:cubicBezTo>
                <a:cubicBezTo>
                  <a:pt x="3775995" y="1373208"/>
                  <a:pt x="3774703" y="1370917"/>
                  <a:pt x="3774233" y="1368333"/>
                </a:cubicBezTo>
                <a:cubicBezTo>
                  <a:pt x="3772118" y="1367393"/>
                  <a:pt x="3769886" y="1365455"/>
                  <a:pt x="3767537" y="1362518"/>
                </a:cubicBezTo>
                <a:cubicBezTo>
                  <a:pt x="3765187" y="1359581"/>
                  <a:pt x="3763778" y="1357055"/>
                  <a:pt x="3763308" y="1354941"/>
                </a:cubicBezTo>
                <a:cubicBezTo>
                  <a:pt x="3761193" y="1355176"/>
                  <a:pt x="3758609" y="1354118"/>
                  <a:pt x="3755554" y="1351769"/>
                </a:cubicBezTo>
                <a:cubicBezTo>
                  <a:pt x="3752500" y="1349419"/>
                  <a:pt x="3750738" y="1347187"/>
                  <a:pt x="3750268" y="1345073"/>
                </a:cubicBezTo>
                <a:cubicBezTo>
                  <a:pt x="3749563" y="1347657"/>
                  <a:pt x="3747801" y="1350477"/>
                  <a:pt x="3744982" y="1353531"/>
                </a:cubicBezTo>
                <a:cubicBezTo>
                  <a:pt x="3742162" y="1356585"/>
                  <a:pt x="3739813" y="1358230"/>
                  <a:pt x="3737933" y="1358465"/>
                </a:cubicBezTo>
                <a:cubicBezTo>
                  <a:pt x="3737228" y="1360579"/>
                  <a:pt x="3735936" y="1362811"/>
                  <a:pt x="3734056" y="1365161"/>
                </a:cubicBezTo>
                <a:cubicBezTo>
                  <a:pt x="3732177" y="1367510"/>
                  <a:pt x="3730297" y="1368920"/>
                  <a:pt x="3728418" y="1369390"/>
                </a:cubicBezTo>
                <a:cubicBezTo>
                  <a:pt x="3727478" y="1372209"/>
                  <a:pt x="3725892" y="1374735"/>
                  <a:pt x="3723660" y="1376967"/>
                </a:cubicBezTo>
                <a:cubicBezTo>
                  <a:pt x="3721428" y="1379199"/>
                  <a:pt x="3718902" y="1380315"/>
                  <a:pt x="3716083" y="1380315"/>
                </a:cubicBezTo>
                <a:cubicBezTo>
                  <a:pt x="3714203" y="1380315"/>
                  <a:pt x="3711971" y="1379610"/>
                  <a:pt x="3709387" y="1378201"/>
                </a:cubicBezTo>
                <a:cubicBezTo>
                  <a:pt x="3708212" y="1377261"/>
                  <a:pt x="3707213" y="1375969"/>
                  <a:pt x="3706391" y="1374324"/>
                </a:cubicBezTo>
                <a:cubicBezTo>
                  <a:pt x="3705569" y="1372679"/>
                  <a:pt x="3705158" y="1371035"/>
                  <a:pt x="3705158" y="1369390"/>
                </a:cubicBezTo>
                <a:cubicBezTo>
                  <a:pt x="3705158" y="1365631"/>
                  <a:pt x="3706567" y="1362577"/>
                  <a:pt x="3709387" y="1360227"/>
                </a:cubicBezTo>
                <a:cubicBezTo>
                  <a:pt x="3709856" y="1357643"/>
                  <a:pt x="3710914" y="1355117"/>
                  <a:pt x="3712558" y="1352650"/>
                </a:cubicBezTo>
                <a:cubicBezTo>
                  <a:pt x="3714203" y="1350183"/>
                  <a:pt x="3716200" y="1348362"/>
                  <a:pt x="3718550" y="1347187"/>
                </a:cubicBezTo>
                <a:cubicBezTo>
                  <a:pt x="3718785" y="1344838"/>
                  <a:pt x="3719783" y="1342782"/>
                  <a:pt x="3721545" y="1341020"/>
                </a:cubicBezTo>
                <a:cubicBezTo>
                  <a:pt x="3723307" y="1339258"/>
                  <a:pt x="3725481" y="1338142"/>
                  <a:pt x="3728065" y="1337672"/>
                </a:cubicBezTo>
                <a:cubicBezTo>
                  <a:pt x="3729005" y="1334617"/>
                  <a:pt x="3730650" y="1332620"/>
                  <a:pt x="3732999" y="1331681"/>
                </a:cubicBezTo>
                <a:cubicBezTo>
                  <a:pt x="3733234" y="1330506"/>
                  <a:pt x="3734115" y="1329390"/>
                  <a:pt x="3735642" y="1328333"/>
                </a:cubicBezTo>
                <a:cubicBezTo>
                  <a:pt x="3737169" y="1327275"/>
                  <a:pt x="3738638" y="1326512"/>
                  <a:pt x="3740048" y="1326042"/>
                </a:cubicBezTo>
                <a:cubicBezTo>
                  <a:pt x="3740753" y="1323927"/>
                  <a:pt x="3742162" y="1322048"/>
                  <a:pt x="3744277" y="1320403"/>
                </a:cubicBezTo>
                <a:cubicBezTo>
                  <a:pt x="3746391" y="1318758"/>
                  <a:pt x="3748506" y="1317936"/>
                  <a:pt x="3750620" y="1317936"/>
                </a:cubicBezTo>
                <a:close/>
                <a:moveTo>
                  <a:pt x="4302718" y="1317584"/>
                </a:moveTo>
                <a:cubicBezTo>
                  <a:pt x="4305068" y="1317584"/>
                  <a:pt x="4307065" y="1318406"/>
                  <a:pt x="4308709" y="1320051"/>
                </a:cubicBezTo>
                <a:cubicBezTo>
                  <a:pt x="4311294" y="1319816"/>
                  <a:pt x="4313526" y="1320932"/>
                  <a:pt x="4315405" y="1323399"/>
                </a:cubicBezTo>
                <a:cubicBezTo>
                  <a:pt x="4317285" y="1325866"/>
                  <a:pt x="4318225" y="1328509"/>
                  <a:pt x="4318225" y="1331328"/>
                </a:cubicBezTo>
                <a:cubicBezTo>
                  <a:pt x="4320104" y="1331328"/>
                  <a:pt x="4322571" y="1332914"/>
                  <a:pt x="4325626" y="1336086"/>
                </a:cubicBezTo>
                <a:cubicBezTo>
                  <a:pt x="4328680" y="1339258"/>
                  <a:pt x="4330325" y="1342136"/>
                  <a:pt x="4330560" y="1344720"/>
                </a:cubicBezTo>
                <a:cubicBezTo>
                  <a:pt x="4333379" y="1345895"/>
                  <a:pt x="4335729" y="1348068"/>
                  <a:pt x="4337608" y="1351240"/>
                </a:cubicBezTo>
                <a:cubicBezTo>
                  <a:pt x="4339488" y="1354412"/>
                  <a:pt x="4340663" y="1357290"/>
                  <a:pt x="4341132" y="1359875"/>
                </a:cubicBezTo>
                <a:cubicBezTo>
                  <a:pt x="4345361" y="1362459"/>
                  <a:pt x="4347476" y="1365631"/>
                  <a:pt x="4347476" y="1369390"/>
                </a:cubicBezTo>
                <a:cubicBezTo>
                  <a:pt x="4347476" y="1372209"/>
                  <a:pt x="4345714" y="1374676"/>
                  <a:pt x="4342190" y="1376791"/>
                </a:cubicBezTo>
                <a:cubicBezTo>
                  <a:pt x="4340780" y="1377496"/>
                  <a:pt x="4339253" y="1377848"/>
                  <a:pt x="4337608" y="1377848"/>
                </a:cubicBezTo>
                <a:cubicBezTo>
                  <a:pt x="4334789" y="1377848"/>
                  <a:pt x="4332322" y="1376850"/>
                  <a:pt x="4330207" y="1374853"/>
                </a:cubicBezTo>
                <a:cubicBezTo>
                  <a:pt x="4328093" y="1372856"/>
                  <a:pt x="4326800" y="1370565"/>
                  <a:pt x="4326331" y="1367980"/>
                </a:cubicBezTo>
                <a:cubicBezTo>
                  <a:pt x="4324216" y="1367041"/>
                  <a:pt x="4321984" y="1365102"/>
                  <a:pt x="4319634" y="1362165"/>
                </a:cubicBezTo>
                <a:cubicBezTo>
                  <a:pt x="4317285" y="1359229"/>
                  <a:pt x="4315875" y="1356703"/>
                  <a:pt x="4315405" y="1354588"/>
                </a:cubicBezTo>
                <a:cubicBezTo>
                  <a:pt x="4313291" y="1354823"/>
                  <a:pt x="4310706" y="1353766"/>
                  <a:pt x="4307652" y="1351416"/>
                </a:cubicBezTo>
                <a:cubicBezTo>
                  <a:pt x="4304598" y="1349067"/>
                  <a:pt x="4302836" y="1346835"/>
                  <a:pt x="4302366" y="1344720"/>
                </a:cubicBezTo>
                <a:cubicBezTo>
                  <a:pt x="4301661" y="1347305"/>
                  <a:pt x="4299899" y="1350124"/>
                  <a:pt x="4297079" y="1353178"/>
                </a:cubicBezTo>
                <a:cubicBezTo>
                  <a:pt x="4294260" y="1356233"/>
                  <a:pt x="4291910" y="1357877"/>
                  <a:pt x="4290031" y="1358112"/>
                </a:cubicBezTo>
                <a:cubicBezTo>
                  <a:pt x="4289326" y="1360227"/>
                  <a:pt x="4288034" y="1362459"/>
                  <a:pt x="4286154" y="1364809"/>
                </a:cubicBezTo>
                <a:cubicBezTo>
                  <a:pt x="4284274" y="1367158"/>
                  <a:pt x="4282395" y="1368568"/>
                  <a:pt x="4280515" y="1369038"/>
                </a:cubicBezTo>
                <a:cubicBezTo>
                  <a:pt x="4279576" y="1371857"/>
                  <a:pt x="4277990" y="1374383"/>
                  <a:pt x="4275758" y="1376615"/>
                </a:cubicBezTo>
                <a:cubicBezTo>
                  <a:pt x="4273526" y="1378847"/>
                  <a:pt x="4271000" y="1379963"/>
                  <a:pt x="4268180" y="1379963"/>
                </a:cubicBezTo>
                <a:cubicBezTo>
                  <a:pt x="4266301" y="1379963"/>
                  <a:pt x="4264069" y="1379258"/>
                  <a:pt x="4261484" y="1377848"/>
                </a:cubicBezTo>
                <a:cubicBezTo>
                  <a:pt x="4260310" y="1376908"/>
                  <a:pt x="4259311" y="1375616"/>
                  <a:pt x="4258489" y="1373972"/>
                </a:cubicBezTo>
                <a:cubicBezTo>
                  <a:pt x="4257666" y="1372327"/>
                  <a:pt x="4257255" y="1370682"/>
                  <a:pt x="4257255" y="1369038"/>
                </a:cubicBezTo>
                <a:cubicBezTo>
                  <a:pt x="4257255" y="1365278"/>
                  <a:pt x="4258665" y="1362224"/>
                  <a:pt x="4261484" y="1359875"/>
                </a:cubicBezTo>
                <a:cubicBezTo>
                  <a:pt x="4261954" y="1357290"/>
                  <a:pt x="4263011" y="1354764"/>
                  <a:pt x="4264656" y="1352297"/>
                </a:cubicBezTo>
                <a:cubicBezTo>
                  <a:pt x="4266301" y="1349830"/>
                  <a:pt x="4268298" y="1348010"/>
                  <a:pt x="4270647" y="1346835"/>
                </a:cubicBezTo>
                <a:cubicBezTo>
                  <a:pt x="4270882" y="1344485"/>
                  <a:pt x="4271881" y="1342430"/>
                  <a:pt x="4273643" y="1340667"/>
                </a:cubicBezTo>
                <a:cubicBezTo>
                  <a:pt x="4275405" y="1338905"/>
                  <a:pt x="4277578" y="1337789"/>
                  <a:pt x="4280163" y="1337319"/>
                </a:cubicBezTo>
                <a:cubicBezTo>
                  <a:pt x="4281103" y="1334265"/>
                  <a:pt x="4282747" y="1332268"/>
                  <a:pt x="4285097" y="1331328"/>
                </a:cubicBezTo>
                <a:cubicBezTo>
                  <a:pt x="4285332" y="1330153"/>
                  <a:pt x="4286213" y="1329037"/>
                  <a:pt x="4287740" y="1327980"/>
                </a:cubicBezTo>
                <a:cubicBezTo>
                  <a:pt x="4289267" y="1326923"/>
                  <a:pt x="4290736" y="1326159"/>
                  <a:pt x="4292145" y="1325689"/>
                </a:cubicBezTo>
                <a:cubicBezTo>
                  <a:pt x="4292850" y="1323575"/>
                  <a:pt x="4294260" y="1321695"/>
                  <a:pt x="4296374" y="1320051"/>
                </a:cubicBezTo>
                <a:cubicBezTo>
                  <a:pt x="4298489" y="1318406"/>
                  <a:pt x="4300603" y="1317584"/>
                  <a:pt x="4302718" y="1317584"/>
                </a:cubicBezTo>
                <a:close/>
                <a:moveTo>
                  <a:pt x="6366843" y="1316879"/>
                </a:moveTo>
                <a:cubicBezTo>
                  <a:pt x="6369192" y="1316879"/>
                  <a:pt x="6371189" y="1317701"/>
                  <a:pt x="6372834" y="1319346"/>
                </a:cubicBezTo>
                <a:cubicBezTo>
                  <a:pt x="6375418" y="1319111"/>
                  <a:pt x="6377650" y="1320227"/>
                  <a:pt x="6379530" y="1322694"/>
                </a:cubicBezTo>
                <a:cubicBezTo>
                  <a:pt x="6381410" y="1325161"/>
                  <a:pt x="6382349" y="1327804"/>
                  <a:pt x="6382349" y="1330623"/>
                </a:cubicBezTo>
                <a:cubicBezTo>
                  <a:pt x="6384229" y="1330623"/>
                  <a:pt x="6386696" y="1332209"/>
                  <a:pt x="6389751" y="1335381"/>
                </a:cubicBezTo>
                <a:cubicBezTo>
                  <a:pt x="6392804" y="1338553"/>
                  <a:pt x="6394449" y="1341431"/>
                  <a:pt x="6394684" y="1344016"/>
                </a:cubicBezTo>
                <a:cubicBezTo>
                  <a:pt x="6397504" y="1345190"/>
                  <a:pt x="6399853" y="1347364"/>
                  <a:pt x="6401733" y="1350535"/>
                </a:cubicBezTo>
                <a:cubicBezTo>
                  <a:pt x="6403613" y="1353707"/>
                  <a:pt x="6404787" y="1356585"/>
                  <a:pt x="6405257" y="1359170"/>
                </a:cubicBezTo>
                <a:cubicBezTo>
                  <a:pt x="6409486" y="1361754"/>
                  <a:pt x="6411600" y="1364926"/>
                  <a:pt x="6411600" y="1368685"/>
                </a:cubicBezTo>
                <a:cubicBezTo>
                  <a:pt x="6411600" y="1371505"/>
                  <a:pt x="6409838" y="1373972"/>
                  <a:pt x="6406314" y="1376086"/>
                </a:cubicBezTo>
                <a:cubicBezTo>
                  <a:pt x="6404905" y="1376791"/>
                  <a:pt x="6403378" y="1377143"/>
                  <a:pt x="6401733" y="1377143"/>
                </a:cubicBezTo>
                <a:cubicBezTo>
                  <a:pt x="6398913" y="1377143"/>
                  <a:pt x="6396447" y="1376145"/>
                  <a:pt x="6394332" y="1374148"/>
                </a:cubicBezTo>
                <a:cubicBezTo>
                  <a:pt x="6392217" y="1372151"/>
                  <a:pt x="6390925" y="1369860"/>
                  <a:pt x="6390455" y="1367276"/>
                </a:cubicBezTo>
                <a:cubicBezTo>
                  <a:pt x="6388341" y="1366336"/>
                  <a:pt x="6386108" y="1364397"/>
                  <a:pt x="6383759" y="1361461"/>
                </a:cubicBezTo>
                <a:cubicBezTo>
                  <a:pt x="6381410" y="1358524"/>
                  <a:pt x="6380000" y="1355998"/>
                  <a:pt x="6379530" y="1353883"/>
                </a:cubicBezTo>
                <a:cubicBezTo>
                  <a:pt x="6377415" y="1354118"/>
                  <a:pt x="6374831" y="1353061"/>
                  <a:pt x="6371777" y="1350712"/>
                </a:cubicBezTo>
                <a:cubicBezTo>
                  <a:pt x="6368722" y="1348362"/>
                  <a:pt x="6366960" y="1346130"/>
                  <a:pt x="6366490" y="1344016"/>
                </a:cubicBezTo>
                <a:cubicBezTo>
                  <a:pt x="6365785" y="1346600"/>
                  <a:pt x="6364023" y="1349419"/>
                  <a:pt x="6361204" y="1352474"/>
                </a:cubicBezTo>
                <a:cubicBezTo>
                  <a:pt x="6358384" y="1355528"/>
                  <a:pt x="6356035" y="1357173"/>
                  <a:pt x="6354156" y="1357408"/>
                </a:cubicBezTo>
                <a:cubicBezTo>
                  <a:pt x="6353450" y="1359522"/>
                  <a:pt x="6352158" y="1361754"/>
                  <a:pt x="6350279" y="1364104"/>
                </a:cubicBezTo>
                <a:cubicBezTo>
                  <a:pt x="6348399" y="1366453"/>
                  <a:pt x="6346519" y="1367863"/>
                  <a:pt x="6344640" y="1368333"/>
                </a:cubicBezTo>
                <a:cubicBezTo>
                  <a:pt x="6343700" y="1371152"/>
                  <a:pt x="6342114" y="1373678"/>
                  <a:pt x="6339882" y="1375910"/>
                </a:cubicBezTo>
                <a:cubicBezTo>
                  <a:pt x="6337650" y="1378142"/>
                  <a:pt x="6335124" y="1379258"/>
                  <a:pt x="6332305" y="1379258"/>
                </a:cubicBezTo>
                <a:cubicBezTo>
                  <a:pt x="6330426" y="1379258"/>
                  <a:pt x="6328193" y="1378553"/>
                  <a:pt x="6325609" y="1377143"/>
                </a:cubicBezTo>
                <a:cubicBezTo>
                  <a:pt x="6324434" y="1376204"/>
                  <a:pt x="6323435" y="1374911"/>
                  <a:pt x="6322613" y="1373267"/>
                </a:cubicBezTo>
                <a:cubicBezTo>
                  <a:pt x="6321791" y="1371622"/>
                  <a:pt x="6321380" y="1369977"/>
                  <a:pt x="6321380" y="1368333"/>
                </a:cubicBezTo>
                <a:cubicBezTo>
                  <a:pt x="6321380" y="1364574"/>
                  <a:pt x="6322790" y="1361519"/>
                  <a:pt x="6325609" y="1359170"/>
                </a:cubicBezTo>
                <a:cubicBezTo>
                  <a:pt x="6326079" y="1356585"/>
                  <a:pt x="6327136" y="1354060"/>
                  <a:pt x="6328781" y="1351593"/>
                </a:cubicBezTo>
                <a:cubicBezTo>
                  <a:pt x="6330426" y="1349126"/>
                  <a:pt x="6332423" y="1347305"/>
                  <a:pt x="6334772" y="1346130"/>
                </a:cubicBezTo>
                <a:cubicBezTo>
                  <a:pt x="6335007" y="1343781"/>
                  <a:pt x="6336006" y="1341725"/>
                  <a:pt x="6337768" y="1339963"/>
                </a:cubicBezTo>
                <a:cubicBezTo>
                  <a:pt x="6339530" y="1338200"/>
                  <a:pt x="6341703" y="1337084"/>
                  <a:pt x="6344288" y="1336615"/>
                </a:cubicBezTo>
                <a:cubicBezTo>
                  <a:pt x="6345227" y="1333560"/>
                  <a:pt x="6346872" y="1331563"/>
                  <a:pt x="6349222" y="1330623"/>
                </a:cubicBezTo>
                <a:cubicBezTo>
                  <a:pt x="6349457" y="1329449"/>
                  <a:pt x="6350337" y="1328333"/>
                  <a:pt x="6351865" y="1327275"/>
                </a:cubicBezTo>
                <a:cubicBezTo>
                  <a:pt x="6353392" y="1326218"/>
                  <a:pt x="6354860" y="1325454"/>
                  <a:pt x="6356270" y="1324985"/>
                </a:cubicBezTo>
                <a:cubicBezTo>
                  <a:pt x="6356975" y="1322870"/>
                  <a:pt x="6358384" y="1320990"/>
                  <a:pt x="6360499" y="1319346"/>
                </a:cubicBezTo>
                <a:cubicBezTo>
                  <a:pt x="6362614" y="1317701"/>
                  <a:pt x="6364728" y="1316879"/>
                  <a:pt x="6366843" y="1316879"/>
                </a:cubicBezTo>
                <a:close/>
                <a:moveTo>
                  <a:pt x="3096931" y="1313354"/>
                </a:moveTo>
                <a:cubicBezTo>
                  <a:pt x="3099280" y="1313354"/>
                  <a:pt x="3101277" y="1314177"/>
                  <a:pt x="3102921" y="1315821"/>
                </a:cubicBezTo>
                <a:cubicBezTo>
                  <a:pt x="3105507" y="1315587"/>
                  <a:pt x="3107739" y="1316703"/>
                  <a:pt x="3109619" y="1319170"/>
                </a:cubicBezTo>
                <a:cubicBezTo>
                  <a:pt x="3111498" y="1321637"/>
                  <a:pt x="3112438" y="1324280"/>
                  <a:pt x="3112438" y="1327099"/>
                </a:cubicBezTo>
                <a:cubicBezTo>
                  <a:pt x="3114318" y="1327099"/>
                  <a:pt x="3116784" y="1328685"/>
                  <a:pt x="3119839" y="1331857"/>
                </a:cubicBezTo>
                <a:cubicBezTo>
                  <a:pt x="3122893" y="1335029"/>
                  <a:pt x="3124538" y="1337907"/>
                  <a:pt x="3124773" y="1340491"/>
                </a:cubicBezTo>
                <a:cubicBezTo>
                  <a:pt x="3127592" y="1341666"/>
                  <a:pt x="3129942" y="1343839"/>
                  <a:pt x="3131822" y="1347011"/>
                </a:cubicBezTo>
                <a:cubicBezTo>
                  <a:pt x="3133701" y="1350183"/>
                  <a:pt x="3134876" y="1353061"/>
                  <a:pt x="3135345" y="1355645"/>
                </a:cubicBezTo>
                <a:cubicBezTo>
                  <a:pt x="3139575" y="1358230"/>
                  <a:pt x="3141689" y="1361402"/>
                  <a:pt x="3141689" y="1365161"/>
                </a:cubicBezTo>
                <a:cubicBezTo>
                  <a:pt x="3141689" y="1367980"/>
                  <a:pt x="3139927" y="1370447"/>
                  <a:pt x="3136403" y="1372562"/>
                </a:cubicBezTo>
                <a:cubicBezTo>
                  <a:pt x="3134993" y="1373267"/>
                  <a:pt x="3133465" y="1373619"/>
                  <a:pt x="3131822" y="1373619"/>
                </a:cubicBezTo>
                <a:cubicBezTo>
                  <a:pt x="3129002" y="1373619"/>
                  <a:pt x="3126535" y="1372621"/>
                  <a:pt x="3124420" y="1370624"/>
                </a:cubicBezTo>
                <a:cubicBezTo>
                  <a:pt x="3122306" y="1368627"/>
                  <a:pt x="3121014" y="1366336"/>
                  <a:pt x="3120544" y="1363751"/>
                </a:cubicBezTo>
                <a:cubicBezTo>
                  <a:pt x="3118429" y="1362811"/>
                  <a:pt x="3116197" y="1360873"/>
                  <a:pt x="3113848" y="1357936"/>
                </a:cubicBezTo>
                <a:cubicBezTo>
                  <a:pt x="3111498" y="1354999"/>
                  <a:pt x="3110088" y="1352474"/>
                  <a:pt x="3109619" y="1350359"/>
                </a:cubicBezTo>
                <a:cubicBezTo>
                  <a:pt x="3107503" y="1350594"/>
                  <a:pt x="3104919" y="1349537"/>
                  <a:pt x="3101865" y="1347187"/>
                </a:cubicBezTo>
                <a:cubicBezTo>
                  <a:pt x="3098811" y="1344838"/>
                  <a:pt x="3097049" y="1342606"/>
                  <a:pt x="3096579" y="1340491"/>
                </a:cubicBezTo>
                <a:cubicBezTo>
                  <a:pt x="3095874" y="1343076"/>
                  <a:pt x="3094112" y="1345895"/>
                  <a:pt x="3091292" y="1348949"/>
                </a:cubicBezTo>
                <a:cubicBezTo>
                  <a:pt x="3088473" y="1352004"/>
                  <a:pt x="3086123" y="1353648"/>
                  <a:pt x="3084243" y="1353883"/>
                </a:cubicBezTo>
                <a:cubicBezTo>
                  <a:pt x="3083539" y="1355998"/>
                  <a:pt x="3082247" y="1358230"/>
                  <a:pt x="3080368" y="1360579"/>
                </a:cubicBezTo>
                <a:cubicBezTo>
                  <a:pt x="3078487" y="1362929"/>
                  <a:pt x="3076607" y="1364339"/>
                  <a:pt x="3074728" y="1364809"/>
                </a:cubicBezTo>
                <a:cubicBezTo>
                  <a:pt x="3073789" y="1367628"/>
                  <a:pt x="3072202" y="1370154"/>
                  <a:pt x="3069971" y="1372386"/>
                </a:cubicBezTo>
                <a:cubicBezTo>
                  <a:pt x="3067738" y="1374618"/>
                  <a:pt x="3065213" y="1375734"/>
                  <a:pt x="3062394" y="1375734"/>
                </a:cubicBezTo>
                <a:cubicBezTo>
                  <a:pt x="3060514" y="1375734"/>
                  <a:pt x="3058281" y="1375029"/>
                  <a:pt x="3055698" y="1373619"/>
                </a:cubicBezTo>
                <a:cubicBezTo>
                  <a:pt x="3054522" y="1372679"/>
                  <a:pt x="3053524" y="1371387"/>
                  <a:pt x="3052701" y="1369742"/>
                </a:cubicBezTo>
                <a:cubicBezTo>
                  <a:pt x="3051879" y="1368098"/>
                  <a:pt x="3051469" y="1366453"/>
                  <a:pt x="3051469" y="1364809"/>
                </a:cubicBezTo>
                <a:cubicBezTo>
                  <a:pt x="3051469" y="1361049"/>
                  <a:pt x="3052877" y="1357995"/>
                  <a:pt x="3055698" y="1355645"/>
                </a:cubicBezTo>
                <a:cubicBezTo>
                  <a:pt x="3056167" y="1353061"/>
                  <a:pt x="3057224" y="1350535"/>
                  <a:pt x="3058869" y="1348068"/>
                </a:cubicBezTo>
                <a:cubicBezTo>
                  <a:pt x="3060514" y="1345601"/>
                  <a:pt x="3062511" y="1343781"/>
                  <a:pt x="3064859" y="1342606"/>
                </a:cubicBezTo>
                <a:cubicBezTo>
                  <a:pt x="3065096" y="1340256"/>
                  <a:pt x="3066094" y="1338200"/>
                  <a:pt x="3067856" y="1336438"/>
                </a:cubicBezTo>
                <a:cubicBezTo>
                  <a:pt x="3069618" y="1334676"/>
                  <a:pt x="3071792" y="1333560"/>
                  <a:pt x="3074376" y="1333090"/>
                </a:cubicBezTo>
                <a:cubicBezTo>
                  <a:pt x="3075316" y="1330036"/>
                  <a:pt x="3076960" y="1328039"/>
                  <a:pt x="3079310" y="1327099"/>
                </a:cubicBezTo>
                <a:cubicBezTo>
                  <a:pt x="3079545" y="1325924"/>
                  <a:pt x="3080425" y="1324808"/>
                  <a:pt x="3081953" y="1323751"/>
                </a:cubicBezTo>
                <a:cubicBezTo>
                  <a:pt x="3083480" y="1322694"/>
                  <a:pt x="3084949" y="1321930"/>
                  <a:pt x="3086358" y="1321460"/>
                </a:cubicBezTo>
                <a:cubicBezTo>
                  <a:pt x="3087064" y="1319346"/>
                  <a:pt x="3088473" y="1317466"/>
                  <a:pt x="3090588" y="1315821"/>
                </a:cubicBezTo>
                <a:cubicBezTo>
                  <a:pt x="3092702" y="1314177"/>
                  <a:pt x="3094816" y="1313354"/>
                  <a:pt x="3096931" y="1313354"/>
                </a:cubicBezTo>
                <a:close/>
                <a:moveTo>
                  <a:pt x="5088321" y="1276350"/>
                </a:moveTo>
                <a:cubicBezTo>
                  <a:pt x="5091610" y="1276350"/>
                  <a:pt x="5093960" y="1277290"/>
                  <a:pt x="5095370" y="1279169"/>
                </a:cubicBezTo>
                <a:cubicBezTo>
                  <a:pt x="5099364" y="1279169"/>
                  <a:pt x="5103240" y="1281225"/>
                  <a:pt x="5107000" y="1285337"/>
                </a:cubicBezTo>
                <a:cubicBezTo>
                  <a:pt x="5110759" y="1289448"/>
                  <a:pt x="5112286" y="1294089"/>
                  <a:pt x="5111581" y="1299258"/>
                </a:cubicBezTo>
                <a:cubicBezTo>
                  <a:pt x="5112756" y="1300432"/>
                  <a:pt x="5113696" y="1302077"/>
                  <a:pt x="5114401" y="1304192"/>
                </a:cubicBezTo>
                <a:cubicBezTo>
                  <a:pt x="5115105" y="1306306"/>
                  <a:pt x="5115458" y="1308421"/>
                  <a:pt x="5115458" y="1310535"/>
                </a:cubicBezTo>
                <a:cubicBezTo>
                  <a:pt x="5115458" y="1314764"/>
                  <a:pt x="5113931" y="1317819"/>
                  <a:pt x="5110876" y="1319698"/>
                </a:cubicBezTo>
                <a:cubicBezTo>
                  <a:pt x="5111816" y="1322753"/>
                  <a:pt x="5111052" y="1325983"/>
                  <a:pt x="5108585" y="1329390"/>
                </a:cubicBezTo>
                <a:cubicBezTo>
                  <a:pt x="5106118" y="1332797"/>
                  <a:pt x="5103358" y="1334383"/>
                  <a:pt x="5100304" y="1334148"/>
                </a:cubicBezTo>
                <a:cubicBezTo>
                  <a:pt x="5097954" y="1337672"/>
                  <a:pt x="5094782" y="1339434"/>
                  <a:pt x="5090788" y="1339434"/>
                </a:cubicBezTo>
                <a:cubicBezTo>
                  <a:pt x="5087499" y="1339434"/>
                  <a:pt x="5084444" y="1338377"/>
                  <a:pt x="5081625" y="1336262"/>
                </a:cubicBezTo>
                <a:cubicBezTo>
                  <a:pt x="5078806" y="1334148"/>
                  <a:pt x="5077396" y="1331681"/>
                  <a:pt x="5077396" y="1328861"/>
                </a:cubicBezTo>
                <a:cubicBezTo>
                  <a:pt x="5077396" y="1326747"/>
                  <a:pt x="5078218" y="1324867"/>
                  <a:pt x="5079863" y="1323222"/>
                </a:cubicBezTo>
                <a:cubicBezTo>
                  <a:pt x="5080098" y="1320873"/>
                  <a:pt x="5080979" y="1318876"/>
                  <a:pt x="5082506" y="1317231"/>
                </a:cubicBezTo>
                <a:cubicBezTo>
                  <a:pt x="5084033" y="1315587"/>
                  <a:pt x="5085854" y="1314529"/>
                  <a:pt x="5087968" y="1314059"/>
                </a:cubicBezTo>
                <a:lnTo>
                  <a:pt x="5089730" y="1311945"/>
                </a:lnTo>
                <a:cubicBezTo>
                  <a:pt x="5088086" y="1310300"/>
                  <a:pt x="5087029" y="1307716"/>
                  <a:pt x="5086559" y="1304192"/>
                </a:cubicBezTo>
                <a:cubicBezTo>
                  <a:pt x="5083974" y="1303487"/>
                  <a:pt x="5081860" y="1302312"/>
                  <a:pt x="5080215" y="1300667"/>
                </a:cubicBezTo>
                <a:lnTo>
                  <a:pt x="5078453" y="1300667"/>
                </a:lnTo>
                <a:cubicBezTo>
                  <a:pt x="5076809" y="1300667"/>
                  <a:pt x="5075399" y="1300315"/>
                  <a:pt x="5074224" y="1299610"/>
                </a:cubicBezTo>
                <a:cubicBezTo>
                  <a:pt x="5070700" y="1297730"/>
                  <a:pt x="5068938" y="1294793"/>
                  <a:pt x="5068938" y="1290799"/>
                </a:cubicBezTo>
                <a:cubicBezTo>
                  <a:pt x="5068938" y="1287510"/>
                  <a:pt x="5070171" y="1284514"/>
                  <a:pt x="5072638" y="1281812"/>
                </a:cubicBezTo>
                <a:cubicBezTo>
                  <a:pt x="5075105" y="1279111"/>
                  <a:pt x="5078101" y="1277877"/>
                  <a:pt x="5081625" y="1278112"/>
                </a:cubicBezTo>
                <a:cubicBezTo>
                  <a:pt x="5083974" y="1276937"/>
                  <a:pt x="5086206" y="1276350"/>
                  <a:pt x="5088321" y="1276350"/>
                </a:cubicBezTo>
                <a:close/>
                <a:moveTo>
                  <a:pt x="7161218" y="1264720"/>
                </a:moveTo>
                <a:cubicBezTo>
                  <a:pt x="7163803" y="1264720"/>
                  <a:pt x="7165976" y="1265542"/>
                  <a:pt x="7167738" y="1267187"/>
                </a:cubicBezTo>
                <a:cubicBezTo>
                  <a:pt x="7169500" y="1268831"/>
                  <a:pt x="7170381" y="1271181"/>
                  <a:pt x="7170381" y="1274235"/>
                </a:cubicBezTo>
                <a:lnTo>
                  <a:pt x="7170029" y="1277055"/>
                </a:lnTo>
                <a:cubicBezTo>
                  <a:pt x="7171438" y="1279874"/>
                  <a:pt x="7172144" y="1282929"/>
                  <a:pt x="7172144" y="1286218"/>
                </a:cubicBezTo>
                <a:cubicBezTo>
                  <a:pt x="7172144" y="1290447"/>
                  <a:pt x="7170851" y="1293736"/>
                  <a:pt x="7168266" y="1296086"/>
                </a:cubicBezTo>
                <a:cubicBezTo>
                  <a:pt x="7167092" y="1304779"/>
                  <a:pt x="7161923" y="1310770"/>
                  <a:pt x="7152760" y="1314059"/>
                </a:cubicBezTo>
                <a:cubicBezTo>
                  <a:pt x="7151351" y="1316879"/>
                  <a:pt x="7149353" y="1319052"/>
                  <a:pt x="7146769" y="1320579"/>
                </a:cubicBezTo>
                <a:cubicBezTo>
                  <a:pt x="7144184" y="1322106"/>
                  <a:pt x="7141717" y="1322870"/>
                  <a:pt x="7139368" y="1322870"/>
                </a:cubicBezTo>
                <a:cubicBezTo>
                  <a:pt x="7136549" y="1322870"/>
                  <a:pt x="7134316" y="1321930"/>
                  <a:pt x="7132671" y="1320051"/>
                </a:cubicBezTo>
                <a:cubicBezTo>
                  <a:pt x="7131027" y="1318171"/>
                  <a:pt x="7130440" y="1315469"/>
                  <a:pt x="7130909" y="1311945"/>
                </a:cubicBezTo>
                <a:cubicBezTo>
                  <a:pt x="7130440" y="1310065"/>
                  <a:pt x="7130205" y="1308773"/>
                  <a:pt x="7130205" y="1308068"/>
                </a:cubicBezTo>
                <a:cubicBezTo>
                  <a:pt x="7130205" y="1305954"/>
                  <a:pt x="7130909" y="1303839"/>
                  <a:pt x="7132319" y="1301725"/>
                </a:cubicBezTo>
                <a:cubicBezTo>
                  <a:pt x="7133729" y="1299610"/>
                  <a:pt x="7135491" y="1297965"/>
                  <a:pt x="7137605" y="1296791"/>
                </a:cubicBezTo>
                <a:cubicBezTo>
                  <a:pt x="7138311" y="1292796"/>
                  <a:pt x="7141717" y="1289037"/>
                  <a:pt x="7147826" y="1285513"/>
                </a:cubicBezTo>
                <a:cubicBezTo>
                  <a:pt x="7146886" y="1283398"/>
                  <a:pt x="7146417" y="1281166"/>
                  <a:pt x="7146417" y="1278817"/>
                </a:cubicBezTo>
                <a:cubicBezTo>
                  <a:pt x="7146417" y="1274823"/>
                  <a:pt x="7148003" y="1271475"/>
                  <a:pt x="7151174" y="1268773"/>
                </a:cubicBezTo>
                <a:cubicBezTo>
                  <a:pt x="7154346" y="1266071"/>
                  <a:pt x="7157694" y="1264720"/>
                  <a:pt x="7161218" y="1264720"/>
                </a:cubicBezTo>
                <a:close/>
                <a:moveTo>
                  <a:pt x="3808418" y="1264720"/>
                </a:moveTo>
                <a:cubicBezTo>
                  <a:pt x="3811003" y="1264720"/>
                  <a:pt x="3813176" y="1265542"/>
                  <a:pt x="3814938" y="1267187"/>
                </a:cubicBezTo>
                <a:cubicBezTo>
                  <a:pt x="3816700" y="1268831"/>
                  <a:pt x="3817581" y="1271181"/>
                  <a:pt x="3817581" y="1274235"/>
                </a:cubicBezTo>
                <a:lnTo>
                  <a:pt x="3817229" y="1277055"/>
                </a:lnTo>
                <a:cubicBezTo>
                  <a:pt x="3818638" y="1279874"/>
                  <a:pt x="3819343" y="1282929"/>
                  <a:pt x="3819343" y="1286218"/>
                </a:cubicBezTo>
                <a:cubicBezTo>
                  <a:pt x="3819343" y="1290447"/>
                  <a:pt x="3818051" y="1293736"/>
                  <a:pt x="3815467" y="1296086"/>
                </a:cubicBezTo>
                <a:cubicBezTo>
                  <a:pt x="3814292" y="1304779"/>
                  <a:pt x="3809123" y="1310770"/>
                  <a:pt x="3799960" y="1314059"/>
                </a:cubicBezTo>
                <a:cubicBezTo>
                  <a:pt x="3798550" y="1316879"/>
                  <a:pt x="3796553" y="1319052"/>
                  <a:pt x="3793969" y="1320579"/>
                </a:cubicBezTo>
                <a:cubicBezTo>
                  <a:pt x="3791384" y="1322106"/>
                  <a:pt x="3788917" y="1322870"/>
                  <a:pt x="3786568" y="1322870"/>
                </a:cubicBezTo>
                <a:cubicBezTo>
                  <a:pt x="3783748" y="1322870"/>
                  <a:pt x="3781516" y="1321930"/>
                  <a:pt x="3779872" y="1320051"/>
                </a:cubicBezTo>
                <a:cubicBezTo>
                  <a:pt x="3778227" y="1318171"/>
                  <a:pt x="3777640" y="1315469"/>
                  <a:pt x="3778110" y="1311945"/>
                </a:cubicBezTo>
                <a:cubicBezTo>
                  <a:pt x="3777640" y="1310065"/>
                  <a:pt x="3777405" y="1308773"/>
                  <a:pt x="3777405" y="1308068"/>
                </a:cubicBezTo>
                <a:cubicBezTo>
                  <a:pt x="3777405" y="1305954"/>
                  <a:pt x="3778110" y="1303839"/>
                  <a:pt x="3779519" y="1301725"/>
                </a:cubicBezTo>
                <a:cubicBezTo>
                  <a:pt x="3780929" y="1299610"/>
                  <a:pt x="3782691" y="1297965"/>
                  <a:pt x="3784806" y="1296791"/>
                </a:cubicBezTo>
                <a:cubicBezTo>
                  <a:pt x="3785511" y="1292796"/>
                  <a:pt x="3788917" y="1289037"/>
                  <a:pt x="3795026" y="1285513"/>
                </a:cubicBezTo>
                <a:cubicBezTo>
                  <a:pt x="3794086" y="1283398"/>
                  <a:pt x="3793616" y="1281166"/>
                  <a:pt x="3793616" y="1278817"/>
                </a:cubicBezTo>
                <a:cubicBezTo>
                  <a:pt x="3793616" y="1274823"/>
                  <a:pt x="3795202" y="1271475"/>
                  <a:pt x="3798374" y="1268773"/>
                </a:cubicBezTo>
                <a:cubicBezTo>
                  <a:pt x="3801546" y="1266071"/>
                  <a:pt x="3804894" y="1264720"/>
                  <a:pt x="3808418" y="1264720"/>
                </a:cubicBezTo>
                <a:close/>
                <a:moveTo>
                  <a:pt x="4321044" y="1260843"/>
                </a:moveTo>
                <a:cubicBezTo>
                  <a:pt x="4323864" y="1260843"/>
                  <a:pt x="4326565" y="1262018"/>
                  <a:pt x="4329150" y="1264367"/>
                </a:cubicBezTo>
                <a:cubicBezTo>
                  <a:pt x="4336903" y="1265307"/>
                  <a:pt x="4340780" y="1269184"/>
                  <a:pt x="4340780" y="1275997"/>
                </a:cubicBezTo>
                <a:lnTo>
                  <a:pt x="4340427" y="1278817"/>
                </a:lnTo>
                <a:cubicBezTo>
                  <a:pt x="4342777" y="1281166"/>
                  <a:pt x="4344539" y="1283692"/>
                  <a:pt x="4345714" y="1286394"/>
                </a:cubicBezTo>
                <a:cubicBezTo>
                  <a:pt x="4346889" y="1289096"/>
                  <a:pt x="4347946" y="1292679"/>
                  <a:pt x="4348886" y="1297143"/>
                </a:cubicBezTo>
                <a:cubicBezTo>
                  <a:pt x="4352175" y="1298318"/>
                  <a:pt x="4354936" y="1300608"/>
                  <a:pt x="4357168" y="1304015"/>
                </a:cubicBezTo>
                <a:cubicBezTo>
                  <a:pt x="4359400" y="1307422"/>
                  <a:pt x="4360516" y="1310888"/>
                  <a:pt x="4360516" y="1314412"/>
                </a:cubicBezTo>
                <a:cubicBezTo>
                  <a:pt x="4360516" y="1319111"/>
                  <a:pt x="4358871" y="1322400"/>
                  <a:pt x="4355582" y="1324280"/>
                </a:cubicBezTo>
                <a:cubicBezTo>
                  <a:pt x="4353702" y="1325454"/>
                  <a:pt x="4351705" y="1326042"/>
                  <a:pt x="4349590" y="1326042"/>
                </a:cubicBezTo>
                <a:cubicBezTo>
                  <a:pt x="4347006" y="1326042"/>
                  <a:pt x="4343717" y="1324632"/>
                  <a:pt x="4339723" y="1321813"/>
                </a:cubicBezTo>
                <a:cubicBezTo>
                  <a:pt x="4335259" y="1320873"/>
                  <a:pt x="4331265" y="1318171"/>
                  <a:pt x="4327740" y="1313707"/>
                </a:cubicBezTo>
                <a:cubicBezTo>
                  <a:pt x="4324451" y="1309478"/>
                  <a:pt x="4323041" y="1304309"/>
                  <a:pt x="4323511" y="1298200"/>
                </a:cubicBezTo>
                <a:cubicBezTo>
                  <a:pt x="4319517" y="1294911"/>
                  <a:pt x="4317050" y="1290682"/>
                  <a:pt x="4316110" y="1285513"/>
                </a:cubicBezTo>
                <a:cubicBezTo>
                  <a:pt x="4310941" y="1283633"/>
                  <a:pt x="4308357" y="1280109"/>
                  <a:pt x="4308357" y="1274940"/>
                </a:cubicBezTo>
                <a:cubicBezTo>
                  <a:pt x="4308357" y="1271416"/>
                  <a:pt x="4309590" y="1268185"/>
                  <a:pt x="4312057" y="1265249"/>
                </a:cubicBezTo>
                <a:cubicBezTo>
                  <a:pt x="4314524" y="1262312"/>
                  <a:pt x="4317520" y="1260843"/>
                  <a:pt x="4321044" y="1260843"/>
                </a:cubicBezTo>
                <a:close/>
                <a:moveTo>
                  <a:pt x="6394408" y="1116978"/>
                </a:moveTo>
                <a:cubicBezTo>
                  <a:pt x="6398637" y="1116978"/>
                  <a:pt x="6402983" y="1118857"/>
                  <a:pt x="6407448" y="1122616"/>
                </a:cubicBezTo>
                <a:cubicBezTo>
                  <a:pt x="6409092" y="1122851"/>
                  <a:pt x="6410502" y="1124026"/>
                  <a:pt x="6411677" y="1126141"/>
                </a:cubicBezTo>
                <a:cubicBezTo>
                  <a:pt x="6412851" y="1128255"/>
                  <a:pt x="6413439" y="1130722"/>
                  <a:pt x="6413439" y="1133542"/>
                </a:cubicBezTo>
                <a:cubicBezTo>
                  <a:pt x="6413439" y="1136126"/>
                  <a:pt x="6412969" y="1138358"/>
                  <a:pt x="6412029" y="1140238"/>
                </a:cubicBezTo>
                <a:cubicBezTo>
                  <a:pt x="6412969" y="1144232"/>
                  <a:pt x="6411559" y="1147697"/>
                  <a:pt x="6407800" y="1150634"/>
                </a:cubicBezTo>
                <a:cubicBezTo>
                  <a:pt x="6404041" y="1153571"/>
                  <a:pt x="6399812" y="1155039"/>
                  <a:pt x="6395113" y="1155039"/>
                </a:cubicBezTo>
                <a:cubicBezTo>
                  <a:pt x="6391354" y="1155039"/>
                  <a:pt x="6388006" y="1153806"/>
                  <a:pt x="6385069" y="1151339"/>
                </a:cubicBezTo>
                <a:cubicBezTo>
                  <a:pt x="6382132" y="1148872"/>
                  <a:pt x="6380428" y="1145172"/>
                  <a:pt x="6379959" y="1140238"/>
                </a:cubicBezTo>
                <a:cubicBezTo>
                  <a:pt x="6378079" y="1137888"/>
                  <a:pt x="6377139" y="1135539"/>
                  <a:pt x="6377139" y="1133189"/>
                </a:cubicBezTo>
                <a:cubicBezTo>
                  <a:pt x="6377139" y="1129195"/>
                  <a:pt x="6378843" y="1125494"/>
                  <a:pt x="6382249" y="1122088"/>
                </a:cubicBezTo>
                <a:cubicBezTo>
                  <a:pt x="6385656" y="1118681"/>
                  <a:pt x="6389709" y="1116978"/>
                  <a:pt x="6394408" y="1116978"/>
                </a:cubicBezTo>
                <a:close/>
                <a:moveTo>
                  <a:pt x="6105410" y="1059532"/>
                </a:moveTo>
                <a:cubicBezTo>
                  <a:pt x="6103295" y="1061647"/>
                  <a:pt x="6100358" y="1062704"/>
                  <a:pt x="6096599" y="1062704"/>
                </a:cubicBezTo>
                <a:cubicBezTo>
                  <a:pt x="6094250" y="1062704"/>
                  <a:pt x="6091900" y="1062117"/>
                  <a:pt x="6089551" y="1060942"/>
                </a:cubicBezTo>
                <a:cubicBezTo>
                  <a:pt x="6086967" y="1063526"/>
                  <a:pt x="6083795" y="1064819"/>
                  <a:pt x="6080035" y="1064819"/>
                </a:cubicBezTo>
                <a:cubicBezTo>
                  <a:pt x="6078861" y="1064819"/>
                  <a:pt x="6077099" y="1064349"/>
                  <a:pt x="6074749" y="1063409"/>
                </a:cubicBezTo>
                <a:cubicBezTo>
                  <a:pt x="6071225" y="1066933"/>
                  <a:pt x="6068053" y="1067991"/>
                  <a:pt x="6065234" y="1066581"/>
                </a:cubicBezTo>
                <a:cubicBezTo>
                  <a:pt x="6063824" y="1069870"/>
                  <a:pt x="6062003" y="1072102"/>
                  <a:pt x="6059771" y="1073277"/>
                </a:cubicBezTo>
                <a:cubicBezTo>
                  <a:pt x="6057539" y="1074452"/>
                  <a:pt x="6054426" y="1075039"/>
                  <a:pt x="6050432" y="1075039"/>
                </a:cubicBezTo>
                <a:cubicBezTo>
                  <a:pt x="6049492" y="1077623"/>
                  <a:pt x="6047906" y="1079738"/>
                  <a:pt x="6045674" y="1081383"/>
                </a:cubicBezTo>
                <a:cubicBezTo>
                  <a:pt x="6043442" y="1083027"/>
                  <a:pt x="6041151" y="1083615"/>
                  <a:pt x="6038802" y="1083145"/>
                </a:cubicBezTo>
                <a:cubicBezTo>
                  <a:pt x="6039977" y="1084789"/>
                  <a:pt x="6040564" y="1086669"/>
                  <a:pt x="6040564" y="1088784"/>
                </a:cubicBezTo>
                <a:cubicBezTo>
                  <a:pt x="6040564" y="1092308"/>
                  <a:pt x="6039507" y="1095480"/>
                  <a:pt x="6037392" y="1098299"/>
                </a:cubicBezTo>
                <a:cubicBezTo>
                  <a:pt x="6040211" y="1101118"/>
                  <a:pt x="6041621" y="1103820"/>
                  <a:pt x="6041621" y="1106405"/>
                </a:cubicBezTo>
                <a:cubicBezTo>
                  <a:pt x="6041621" y="1108284"/>
                  <a:pt x="6041151" y="1110634"/>
                  <a:pt x="6040211" y="1113453"/>
                </a:cubicBezTo>
                <a:cubicBezTo>
                  <a:pt x="6041151" y="1113453"/>
                  <a:pt x="6042502" y="1113982"/>
                  <a:pt x="6044264" y="1115039"/>
                </a:cubicBezTo>
                <a:cubicBezTo>
                  <a:pt x="6046026" y="1116097"/>
                  <a:pt x="6047025" y="1117213"/>
                  <a:pt x="6047260" y="1118387"/>
                </a:cubicBezTo>
                <a:cubicBezTo>
                  <a:pt x="6049139" y="1117682"/>
                  <a:pt x="6051489" y="1117330"/>
                  <a:pt x="6054308" y="1117330"/>
                </a:cubicBezTo>
                <a:cubicBezTo>
                  <a:pt x="6059477" y="1117330"/>
                  <a:pt x="6062884" y="1118505"/>
                  <a:pt x="6064529" y="1120854"/>
                </a:cubicBezTo>
                <a:cubicBezTo>
                  <a:pt x="6067113" y="1119914"/>
                  <a:pt x="6069815" y="1119445"/>
                  <a:pt x="6072634" y="1119445"/>
                </a:cubicBezTo>
                <a:cubicBezTo>
                  <a:pt x="6077099" y="1119445"/>
                  <a:pt x="6080623" y="1120737"/>
                  <a:pt x="6083207" y="1123321"/>
                </a:cubicBezTo>
                <a:cubicBezTo>
                  <a:pt x="6085087" y="1121442"/>
                  <a:pt x="6088200" y="1119914"/>
                  <a:pt x="6092547" y="1118740"/>
                </a:cubicBezTo>
                <a:cubicBezTo>
                  <a:pt x="6096893" y="1117565"/>
                  <a:pt x="6100829" y="1116978"/>
                  <a:pt x="6104353" y="1116978"/>
                </a:cubicBezTo>
                <a:cubicBezTo>
                  <a:pt x="6106467" y="1112748"/>
                  <a:pt x="6110226" y="1110282"/>
                  <a:pt x="6115630" y="1109577"/>
                </a:cubicBezTo>
                <a:cubicBezTo>
                  <a:pt x="6116100" y="1107932"/>
                  <a:pt x="6117393" y="1105817"/>
                  <a:pt x="6119507" y="1103233"/>
                </a:cubicBezTo>
                <a:cubicBezTo>
                  <a:pt x="6118567" y="1101823"/>
                  <a:pt x="6117745" y="1099944"/>
                  <a:pt x="6117040" y="1097594"/>
                </a:cubicBezTo>
                <a:cubicBezTo>
                  <a:pt x="6116335" y="1095245"/>
                  <a:pt x="6115983" y="1092895"/>
                  <a:pt x="6115983" y="1090546"/>
                </a:cubicBezTo>
                <a:cubicBezTo>
                  <a:pt x="6115983" y="1085612"/>
                  <a:pt x="6117157" y="1081970"/>
                  <a:pt x="6119507" y="1079621"/>
                </a:cubicBezTo>
                <a:cubicBezTo>
                  <a:pt x="6116922" y="1076331"/>
                  <a:pt x="6115630" y="1072455"/>
                  <a:pt x="6115630" y="1067991"/>
                </a:cubicBezTo>
                <a:cubicBezTo>
                  <a:pt x="6115630" y="1064936"/>
                  <a:pt x="6116100" y="1062352"/>
                  <a:pt x="6117040" y="1060237"/>
                </a:cubicBezTo>
                <a:cubicBezTo>
                  <a:pt x="6115160" y="1061412"/>
                  <a:pt x="6113046" y="1061999"/>
                  <a:pt x="6110697" y="1061999"/>
                </a:cubicBezTo>
                <a:cubicBezTo>
                  <a:pt x="6108582" y="1061999"/>
                  <a:pt x="6106820" y="1061177"/>
                  <a:pt x="6105410" y="1059532"/>
                </a:cubicBezTo>
                <a:close/>
                <a:moveTo>
                  <a:pt x="4714760" y="1059532"/>
                </a:moveTo>
                <a:cubicBezTo>
                  <a:pt x="4712645" y="1061647"/>
                  <a:pt x="4709709" y="1062704"/>
                  <a:pt x="4705949" y="1062704"/>
                </a:cubicBezTo>
                <a:cubicBezTo>
                  <a:pt x="4703600" y="1062704"/>
                  <a:pt x="4701250" y="1062117"/>
                  <a:pt x="4698901" y="1060942"/>
                </a:cubicBezTo>
                <a:cubicBezTo>
                  <a:pt x="4696316" y="1063526"/>
                  <a:pt x="4693145" y="1064819"/>
                  <a:pt x="4689385" y="1064819"/>
                </a:cubicBezTo>
                <a:cubicBezTo>
                  <a:pt x="4688211" y="1064819"/>
                  <a:pt x="4686448" y="1064349"/>
                  <a:pt x="4684099" y="1063409"/>
                </a:cubicBezTo>
                <a:cubicBezTo>
                  <a:pt x="4680575" y="1066933"/>
                  <a:pt x="4677403" y="1067991"/>
                  <a:pt x="4674583" y="1066581"/>
                </a:cubicBezTo>
                <a:cubicBezTo>
                  <a:pt x="4673174" y="1069870"/>
                  <a:pt x="4671353" y="1072102"/>
                  <a:pt x="4669121" y="1073277"/>
                </a:cubicBezTo>
                <a:cubicBezTo>
                  <a:pt x="4666889" y="1074452"/>
                  <a:pt x="4663776" y="1075039"/>
                  <a:pt x="4659782" y="1075039"/>
                </a:cubicBezTo>
                <a:cubicBezTo>
                  <a:pt x="4658842" y="1077623"/>
                  <a:pt x="4657256" y="1079738"/>
                  <a:pt x="4655024" y="1081383"/>
                </a:cubicBezTo>
                <a:cubicBezTo>
                  <a:pt x="4652792" y="1083027"/>
                  <a:pt x="4650501" y="1083615"/>
                  <a:pt x="4648152" y="1083145"/>
                </a:cubicBezTo>
                <a:cubicBezTo>
                  <a:pt x="4649327" y="1084789"/>
                  <a:pt x="4649914" y="1086669"/>
                  <a:pt x="4649914" y="1088784"/>
                </a:cubicBezTo>
                <a:cubicBezTo>
                  <a:pt x="4649914" y="1092308"/>
                  <a:pt x="4648857" y="1095480"/>
                  <a:pt x="4646742" y="1098299"/>
                </a:cubicBezTo>
                <a:cubicBezTo>
                  <a:pt x="4649561" y="1101118"/>
                  <a:pt x="4650971" y="1103820"/>
                  <a:pt x="4650971" y="1106405"/>
                </a:cubicBezTo>
                <a:cubicBezTo>
                  <a:pt x="4650971" y="1108284"/>
                  <a:pt x="4650501" y="1110634"/>
                  <a:pt x="4649561" y="1113453"/>
                </a:cubicBezTo>
                <a:cubicBezTo>
                  <a:pt x="4650501" y="1113453"/>
                  <a:pt x="4651852" y="1113982"/>
                  <a:pt x="4653614" y="1115039"/>
                </a:cubicBezTo>
                <a:cubicBezTo>
                  <a:pt x="4655376" y="1116097"/>
                  <a:pt x="4656375" y="1117213"/>
                  <a:pt x="4656610" y="1118387"/>
                </a:cubicBezTo>
                <a:cubicBezTo>
                  <a:pt x="4658489" y="1117682"/>
                  <a:pt x="4660839" y="1117330"/>
                  <a:pt x="4663659" y="1117330"/>
                </a:cubicBezTo>
                <a:cubicBezTo>
                  <a:pt x="4668827" y="1117330"/>
                  <a:pt x="4672234" y="1118505"/>
                  <a:pt x="4673879" y="1120854"/>
                </a:cubicBezTo>
                <a:cubicBezTo>
                  <a:pt x="4676463" y="1119914"/>
                  <a:pt x="4679165" y="1119445"/>
                  <a:pt x="4681984" y="1119445"/>
                </a:cubicBezTo>
                <a:cubicBezTo>
                  <a:pt x="4686448" y="1119445"/>
                  <a:pt x="4689973" y="1120737"/>
                  <a:pt x="4692557" y="1123321"/>
                </a:cubicBezTo>
                <a:cubicBezTo>
                  <a:pt x="4694437" y="1121442"/>
                  <a:pt x="4697550" y="1119914"/>
                  <a:pt x="4701897" y="1118740"/>
                </a:cubicBezTo>
                <a:cubicBezTo>
                  <a:pt x="4706243" y="1117565"/>
                  <a:pt x="4710178" y="1116978"/>
                  <a:pt x="4713703" y="1116978"/>
                </a:cubicBezTo>
                <a:cubicBezTo>
                  <a:pt x="4715817" y="1112748"/>
                  <a:pt x="4719577" y="1110282"/>
                  <a:pt x="4724980" y="1109577"/>
                </a:cubicBezTo>
                <a:cubicBezTo>
                  <a:pt x="4725450" y="1107932"/>
                  <a:pt x="4726742" y="1105817"/>
                  <a:pt x="4728857" y="1103233"/>
                </a:cubicBezTo>
                <a:cubicBezTo>
                  <a:pt x="4727917" y="1101823"/>
                  <a:pt x="4727095" y="1099944"/>
                  <a:pt x="4726390" y="1097594"/>
                </a:cubicBezTo>
                <a:cubicBezTo>
                  <a:pt x="4725685" y="1095245"/>
                  <a:pt x="4725333" y="1092895"/>
                  <a:pt x="4725333" y="1090546"/>
                </a:cubicBezTo>
                <a:cubicBezTo>
                  <a:pt x="4725333" y="1085612"/>
                  <a:pt x="4726508" y="1081970"/>
                  <a:pt x="4728857" y="1079621"/>
                </a:cubicBezTo>
                <a:cubicBezTo>
                  <a:pt x="4726272" y="1076331"/>
                  <a:pt x="4724980" y="1072455"/>
                  <a:pt x="4724980" y="1067991"/>
                </a:cubicBezTo>
                <a:cubicBezTo>
                  <a:pt x="4724980" y="1064936"/>
                  <a:pt x="4725450" y="1062352"/>
                  <a:pt x="4726390" y="1060237"/>
                </a:cubicBezTo>
                <a:cubicBezTo>
                  <a:pt x="4724510" y="1061412"/>
                  <a:pt x="4722396" y="1061999"/>
                  <a:pt x="4720046" y="1061999"/>
                </a:cubicBezTo>
                <a:cubicBezTo>
                  <a:pt x="4717932" y="1061999"/>
                  <a:pt x="4716170" y="1061177"/>
                  <a:pt x="4714760" y="1059532"/>
                </a:cubicBezTo>
                <a:close/>
                <a:moveTo>
                  <a:pt x="3981335" y="1059532"/>
                </a:moveTo>
                <a:cubicBezTo>
                  <a:pt x="3979220" y="1061647"/>
                  <a:pt x="3976284" y="1062704"/>
                  <a:pt x="3972524" y="1062704"/>
                </a:cubicBezTo>
                <a:cubicBezTo>
                  <a:pt x="3970175" y="1062704"/>
                  <a:pt x="3967825" y="1062117"/>
                  <a:pt x="3965476" y="1060942"/>
                </a:cubicBezTo>
                <a:cubicBezTo>
                  <a:pt x="3962891" y="1063526"/>
                  <a:pt x="3959719" y="1064819"/>
                  <a:pt x="3955960" y="1064819"/>
                </a:cubicBezTo>
                <a:cubicBezTo>
                  <a:pt x="3954786" y="1064819"/>
                  <a:pt x="3953024" y="1064349"/>
                  <a:pt x="3950674" y="1063409"/>
                </a:cubicBezTo>
                <a:cubicBezTo>
                  <a:pt x="3947150" y="1066933"/>
                  <a:pt x="3943978" y="1067991"/>
                  <a:pt x="3941158" y="1066581"/>
                </a:cubicBezTo>
                <a:cubicBezTo>
                  <a:pt x="3939749" y="1069870"/>
                  <a:pt x="3937928" y="1072102"/>
                  <a:pt x="3935696" y="1073277"/>
                </a:cubicBezTo>
                <a:cubicBezTo>
                  <a:pt x="3933464" y="1074452"/>
                  <a:pt x="3930351" y="1075039"/>
                  <a:pt x="3926357" y="1075039"/>
                </a:cubicBezTo>
                <a:cubicBezTo>
                  <a:pt x="3925417" y="1077623"/>
                  <a:pt x="3923831" y="1079738"/>
                  <a:pt x="3921599" y="1081383"/>
                </a:cubicBezTo>
                <a:cubicBezTo>
                  <a:pt x="3919367" y="1083027"/>
                  <a:pt x="3917076" y="1083615"/>
                  <a:pt x="3914727" y="1083145"/>
                </a:cubicBezTo>
                <a:cubicBezTo>
                  <a:pt x="3915901" y="1084789"/>
                  <a:pt x="3916489" y="1086669"/>
                  <a:pt x="3916489" y="1088784"/>
                </a:cubicBezTo>
                <a:cubicBezTo>
                  <a:pt x="3916489" y="1092308"/>
                  <a:pt x="3915431" y="1095480"/>
                  <a:pt x="3913317" y="1098299"/>
                </a:cubicBezTo>
                <a:cubicBezTo>
                  <a:pt x="3916136" y="1101118"/>
                  <a:pt x="3917546" y="1103820"/>
                  <a:pt x="3917546" y="1106405"/>
                </a:cubicBezTo>
                <a:cubicBezTo>
                  <a:pt x="3917546" y="1108284"/>
                  <a:pt x="3917076" y="1110634"/>
                  <a:pt x="3916136" y="1113453"/>
                </a:cubicBezTo>
                <a:cubicBezTo>
                  <a:pt x="3917076" y="1113453"/>
                  <a:pt x="3918427" y="1113982"/>
                  <a:pt x="3920189" y="1115039"/>
                </a:cubicBezTo>
                <a:cubicBezTo>
                  <a:pt x="3921951" y="1116097"/>
                  <a:pt x="3922950" y="1117213"/>
                  <a:pt x="3923185" y="1118387"/>
                </a:cubicBezTo>
                <a:cubicBezTo>
                  <a:pt x="3925064" y="1117682"/>
                  <a:pt x="3927414" y="1117330"/>
                  <a:pt x="3930233" y="1117330"/>
                </a:cubicBezTo>
                <a:cubicBezTo>
                  <a:pt x="3935402" y="1117330"/>
                  <a:pt x="3938809" y="1118505"/>
                  <a:pt x="3940454" y="1120854"/>
                </a:cubicBezTo>
                <a:cubicBezTo>
                  <a:pt x="3943038" y="1119914"/>
                  <a:pt x="3945740" y="1119445"/>
                  <a:pt x="3948559" y="1119445"/>
                </a:cubicBezTo>
                <a:cubicBezTo>
                  <a:pt x="3953024" y="1119445"/>
                  <a:pt x="3956548" y="1120737"/>
                  <a:pt x="3959132" y="1123321"/>
                </a:cubicBezTo>
                <a:cubicBezTo>
                  <a:pt x="3961012" y="1121442"/>
                  <a:pt x="3964125" y="1119914"/>
                  <a:pt x="3968471" y="1118740"/>
                </a:cubicBezTo>
                <a:cubicBezTo>
                  <a:pt x="3972818" y="1117565"/>
                  <a:pt x="3976753" y="1116978"/>
                  <a:pt x="3980278" y="1116978"/>
                </a:cubicBezTo>
                <a:cubicBezTo>
                  <a:pt x="3982392" y="1112748"/>
                  <a:pt x="3986151" y="1110282"/>
                  <a:pt x="3991555" y="1109577"/>
                </a:cubicBezTo>
                <a:cubicBezTo>
                  <a:pt x="3992025" y="1107932"/>
                  <a:pt x="3993317" y="1105817"/>
                  <a:pt x="3995432" y="1103233"/>
                </a:cubicBezTo>
                <a:cubicBezTo>
                  <a:pt x="3994492" y="1101823"/>
                  <a:pt x="3993670" y="1099944"/>
                  <a:pt x="3992965" y="1097594"/>
                </a:cubicBezTo>
                <a:cubicBezTo>
                  <a:pt x="3992260" y="1095245"/>
                  <a:pt x="3991908" y="1092895"/>
                  <a:pt x="3991908" y="1090546"/>
                </a:cubicBezTo>
                <a:cubicBezTo>
                  <a:pt x="3991908" y="1085612"/>
                  <a:pt x="3993082" y="1081970"/>
                  <a:pt x="3995432" y="1079621"/>
                </a:cubicBezTo>
                <a:cubicBezTo>
                  <a:pt x="3992847" y="1076331"/>
                  <a:pt x="3991555" y="1072455"/>
                  <a:pt x="3991555" y="1067991"/>
                </a:cubicBezTo>
                <a:cubicBezTo>
                  <a:pt x="3991555" y="1064936"/>
                  <a:pt x="3992025" y="1062352"/>
                  <a:pt x="3992965" y="1060237"/>
                </a:cubicBezTo>
                <a:cubicBezTo>
                  <a:pt x="3991085" y="1061412"/>
                  <a:pt x="3988971" y="1061999"/>
                  <a:pt x="3986621" y="1061999"/>
                </a:cubicBezTo>
                <a:cubicBezTo>
                  <a:pt x="3984507" y="1061999"/>
                  <a:pt x="3982745" y="1061177"/>
                  <a:pt x="3981335" y="1059532"/>
                </a:cubicBezTo>
                <a:close/>
                <a:moveTo>
                  <a:pt x="2076338" y="1059532"/>
                </a:moveTo>
                <a:cubicBezTo>
                  <a:pt x="2074224" y="1061647"/>
                  <a:pt x="2071287" y="1062704"/>
                  <a:pt x="2067528" y="1062704"/>
                </a:cubicBezTo>
                <a:cubicBezTo>
                  <a:pt x="2065178" y="1062704"/>
                  <a:pt x="2062829" y="1062117"/>
                  <a:pt x="2060479" y="1060942"/>
                </a:cubicBezTo>
                <a:cubicBezTo>
                  <a:pt x="2057894" y="1063526"/>
                  <a:pt x="2054723" y="1064819"/>
                  <a:pt x="2050964" y="1064819"/>
                </a:cubicBezTo>
                <a:cubicBezTo>
                  <a:pt x="2049789" y="1064819"/>
                  <a:pt x="2048027" y="1064349"/>
                  <a:pt x="2045677" y="1063409"/>
                </a:cubicBezTo>
                <a:cubicBezTo>
                  <a:pt x="2042153" y="1066933"/>
                  <a:pt x="2038981" y="1067991"/>
                  <a:pt x="2036161" y="1066581"/>
                </a:cubicBezTo>
                <a:cubicBezTo>
                  <a:pt x="2034752" y="1069870"/>
                  <a:pt x="2032932" y="1072102"/>
                  <a:pt x="2030699" y="1073277"/>
                </a:cubicBezTo>
                <a:cubicBezTo>
                  <a:pt x="2028467" y="1074452"/>
                  <a:pt x="2025354" y="1075039"/>
                  <a:pt x="2021360" y="1075039"/>
                </a:cubicBezTo>
                <a:cubicBezTo>
                  <a:pt x="2020420" y="1077623"/>
                  <a:pt x="2018834" y="1079738"/>
                  <a:pt x="2016602" y="1081383"/>
                </a:cubicBezTo>
                <a:cubicBezTo>
                  <a:pt x="2014370" y="1083027"/>
                  <a:pt x="2012079" y="1083615"/>
                  <a:pt x="2009730" y="1083145"/>
                </a:cubicBezTo>
                <a:cubicBezTo>
                  <a:pt x="2010904" y="1084789"/>
                  <a:pt x="2011492" y="1086669"/>
                  <a:pt x="2011492" y="1088784"/>
                </a:cubicBezTo>
                <a:cubicBezTo>
                  <a:pt x="2011492" y="1092308"/>
                  <a:pt x="2010435" y="1095480"/>
                  <a:pt x="2008320" y="1098299"/>
                </a:cubicBezTo>
                <a:cubicBezTo>
                  <a:pt x="2011140" y="1101118"/>
                  <a:pt x="2012549" y="1103820"/>
                  <a:pt x="2012549" y="1106405"/>
                </a:cubicBezTo>
                <a:cubicBezTo>
                  <a:pt x="2012549" y="1108284"/>
                  <a:pt x="2012079" y="1110634"/>
                  <a:pt x="2011140" y="1113453"/>
                </a:cubicBezTo>
                <a:cubicBezTo>
                  <a:pt x="2012079" y="1113453"/>
                  <a:pt x="2013430" y="1113982"/>
                  <a:pt x="2015192" y="1115039"/>
                </a:cubicBezTo>
                <a:cubicBezTo>
                  <a:pt x="2016954" y="1116097"/>
                  <a:pt x="2017953" y="1117213"/>
                  <a:pt x="2018188" y="1118387"/>
                </a:cubicBezTo>
                <a:cubicBezTo>
                  <a:pt x="2020067" y="1117682"/>
                  <a:pt x="2022417" y="1117330"/>
                  <a:pt x="2025236" y="1117330"/>
                </a:cubicBezTo>
                <a:cubicBezTo>
                  <a:pt x="2030405" y="1117330"/>
                  <a:pt x="2033812" y="1118505"/>
                  <a:pt x="2035457" y="1120854"/>
                </a:cubicBezTo>
                <a:cubicBezTo>
                  <a:pt x="2038042" y="1119914"/>
                  <a:pt x="2040744" y="1119445"/>
                  <a:pt x="2043562" y="1119445"/>
                </a:cubicBezTo>
                <a:cubicBezTo>
                  <a:pt x="2048027" y="1119445"/>
                  <a:pt x="2051550" y="1120737"/>
                  <a:pt x="2054135" y="1123321"/>
                </a:cubicBezTo>
                <a:cubicBezTo>
                  <a:pt x="2056015" y="1121442"/>
                  <a:pt x="2059128" y="1119914"/>
                  <a:pt x="2063475" y="1118740"/>
                </a:cubicBezTo>
                <a:cubicBezTo>
                  <a:pt x="2067821" y="1117565"/>
                  <a:pt x="2071756" y="1116978"/>
                  <a:pt x="2075281" y="1116978"/>
                </a:cubicBezTo>
                <a:cubicBezTo>
                  <a:pt x="2077395" y="1112748"/>
                  <a:pt x="2081154" y="1110282"/>
                  <a:pt x="2086558" y="1109577"/>
                </a:cubicBezTo>
                <a:cubicBezTo>
                  <a:pt x="2087029" y="1107932"/>
                  <a:pt x="2088321" y="1105817"/>
                  <a:pt x="2090435" y="1103233"/>
                </a:cubicBezTo>
                <a:cubicBezTo>
                  <a:pt x="2089495" y="1101823"/>
                  <a:pt x="2088673" y="1099944"/>
                  <a:pt x="2087968" y="1097594"/>
                </a:cubicBezTo>
                <a:cubicBezTo>
                  <a:pt x="2087264" y="1095245"/>
                  <a:pt x="2086911" y="1092895"/>
                  <a:pt x="2086911" y="1090546"/>
                </a:cubicBezTo>
                <a:cubicBezTo>
                  <a:pt x="2086911" y="1085612"/>
                  <a:pt x="2088086" y="1081970"/>
                  <a:pt x="2090435" y="1079621"/>
                </a:cubicBezTo>
                <a:cubicBezTo>
                  <a:pt x="2087850" y="1076331"/>
                  <a:pt x="2086558" y="1072455"/>
                  <a:pt x="2086558" y="1067991"/>
                </a:cubicBezTo>
                <a:cubicBezTo>
                  <a:pt x="2086558" y="1064936"/>
                  <a:pt x="2087029" y="1062352"/>
                  <a:pt x="2087968" y="1060237"/>
                </a:cubicBezTo>
                <a:cubicBezTo>
                  <a:pt x="2086088" y="1061412"/>
                  <a:pt x="2083974" y="1061999"/>
                  <a:pt x="2081625" y="1061999"/>
                </a:cubicBezTo>
                <a:cubicBezTo>
                  <a:pt x="2079510" y="1061999"/>
                  <a:pt x="2077749" y="1061177"/>
                  <a:pt x="2076338" y="1059532"/>
                </a:cubicBezTo>
                <a:close/>
                <a:moveTo>
                  <a:pt x="1161939" y="1059532"/>
                </a:moveTo>
                <a:cubicBezTo>
                  <a:pt x="1159824" y="1061647"/>
                  <a:pt x="1156887" y="1062704"/>
                  <a:pt x="1153128" y="1062704"/>
                </a:cubicBezTo>
                <a:cubicBezTo>
                  <a:pt x="1150779" y="1062704"/>
                  <a:pt x="1148429" y="1062117"/>
                  <a:pt x="1146079" y="1060942"/>
                </a:cubicBezTo>
                <a:cubicBezTo>
                  <a:pt x="1143495" y="1063526"/>
                  <a:pt x="1140323" y="1064819"/>
                  <a:pt x="1136564" y="1064819"/>
                </a:cubicBezTo>
                <a:cubicBezTo>
                  <a:pt x="1135389" y="1064819"/>
                  <a:pt x="1133627" y="1064349"/>
                  <a:pt x="1131278" y="1063409"/>
                </a:cubicBezTo>
                <a:cubicBezTo>
                  <a:pt x="1127754" y="1066933"/>
                  <a:pt x="1124581" y="1067991"/>
                  <a:pt x="1121762" y="1066581"/>
                </a:cubicBezTo>
                <a:cubicBezTo>
                  <a:pt x="1120353" y="1069870"/>
                  <a:pt x="1118531" y="1072102"/>
                  <a:pt x="1116299" y="1073277"/>
                </a:cubicBezTo>
                <a:cubicBezTo>
                  <a:pt x="1114067" y="1074452"/>
                  <a:pt x="1110954" y="1075039"/>
                  <a:pt x="1106960" y="1075039"/>
                </a:cubicBezTo>
                <a:cubicBezTo>
                  <a:pt x="1106020" y="1077623"/>
                  <a:pt x="1104434" y="1079738"/>
                  <a:pt x="1102203" y="1081383"/>
                </a:cubicBezTo>
                <a:cubicBezTo>
                  <a:pt x="1099971" y="1083027"/>
                  <a:pt x="1097680" y="1083615"/>
                  <a:pt x="1095330" y="1083145"/>
                </a:cubicBezTo>
                <a:cubicBezTo>
                  <a:pt x="1096505" y="1084789"/>
                  <a:pt x="1097092" y="1086669"/>
                  <a:pt x="1097092" y="1088784"/>
                </a:cubicBezTo>
                <a:cubicBezTo>
                  <a:pt x="1097092" y="1092308"/>
                  <a:pt x="1096035" y="1095480"/>
                  <a:pt x="1093920" y="1098299"/>
                </a:cubicBezTo>
                <a:cubicBezTo>
                  <a:pt x="1096740" y="1101118"/>
                  <a:pt x="1098150" y="1103820"/>
                  <a:pt x="1098150" y="1106405"/>
                </a:cubicBezTo>
                <a:cubicBezTo>
                  <a:pt x="1098150" y="1108284"/>
                  <a:pt x="1097680" y="1110634"/>
                  <a:pt x="1096740" y="1113453"/>
                </a:cubicBezTo>
                <a:cubicBezTo>
                  <a:pt x="1097680" y="1113453"/>
                  <a:pt x="1099031" y="1113982"/>
                  <a:pt x="1100793" y="1115039"/>
                </a:cubicBezTo>
                <a:cubicBezTo>
                  <a:pt x="1102555" y="1116097"/>
                  <a:pt x="1103554" y="1117213"/>
                  <a:pt x="1103788" y="1118387"/>
                </a:cubicBezTo>
                <a:cubicBezTo>
                  <a:pt x="1105668" y="1117682"/>
                  <a:pt x="1108018" y="1117330"/>
                  <a:pt x="1110837" y="1117330"/>
                </a:cubicBezTo>
                <a:cubicBezTo>
                  <a:pt x="1116006" y="1117330"/>
                  <a:pt x="1119413" y="1118505"/>
                  <a:pt x="1121058" y="1120854"/>
                </a:cubicBezTo>
                <a:cubicBezTo>
                  <a:pt x="1123642" y="1119914"/>
                  <a:pt x="1126344" y="1119445"/>
                  <a:pt x="1129163" y="1119445"/>
                </a:cubicBezTo>
                <a:cubicBezTo>
                  <a:pt x="1133627" y="1119445"/>
                  <a:pt x="1137151" y="1120737"/>
                  <a:pt x="1139736" y="1123321"/>
                </a:cubicBezTo>
                <a:cubicBezTo>
                  <a:pt x="1141615" y="1121442"/>
                  <a:pt x="1144729" y="1119914"/>
                  <a:pt x="1149075" y="1118740"/>
                </a:cubicBezTo>
                <a:cubicBezTo>
                  <a:pt x="1153422" y="1117565"/>
                  <a:pt x="1157357" y="1116978"/>
                  <a:pt x="1160881" y="1116978"/>
                </a:cubicBezTo>
                <a:cubicBezTo>
                  <a:pt x="1162996" y="1112748"/>
                  <a:pt x="1166755" y="1110282"/>
                  <a:pt x="1172159" y="1109577"/>
                </a:cubicBezTo>
                <a:cubicBezTo>
                  <a:pt x="1172629" y="1107932"/>
                  <a:pt x="1173921" y="1105817"/>
                  <a:pt x="1176035" y="1103233"/>
                </a:cubicBezTo>
                <a:cubicBezTo>
                  <a:pt x="1175096" y="1101823"/>
                  <a:pt x="1174273" y="1099944"/>
                  <a:pt x="1173568" y="1097594"/>
                </a:cubicBezTo>
                <a:cubicBezTo>
                  <a:pt x="1172864" y="1095245"/>
                  <a:pt x="1172512" y="1092895"/>
                  <a:pt x="1172512" y="1090546"/>
                </a:cubicBezTo>
                <a:cubicBezTo>
                  <a:pt x="1172512" y="1085612"/>
                  <a:pt x="1173686" y="1081970"/>
                  <a:pt x="1176035" y="1079621"/>
                </a:cubicBezTo>
                <a:cubicBezTo>
                  <a:pt x="1173451" y="1076331"/>
                  <a:pt x="1172159" y="1072455"/>
                  <a:pt x="1172159" y="1067991"/>
                </a:cubicBezTo>
                <a:cubicBezTo>
                  <a:pt x="1172159" y="1064936"/>
                  <a:pt x="1172629" y="1062352"/>
                  <a:pt x="1173568" y="1060237"/>
                </a:cubicBezTo>
                <a:cubicBezTo>
                  <a:pt x="1171689" y="1061412"/>
                  <a:pt x="1169575" y="1061999"/>
                  <a:pt x="1167225" y="1061999"/>
                </a:cubicBezTo>
                <a:cubicBezTo>
                  <a:pt x="1165111" y="1061999"/>
                  <a:pt x="1163348" y="1061177"/>
                  <a:pt x="1161939" y="1059532"/>
                </a:cubicBezTo>
                <a:close/>
                <a:moveTo>
                  <a:pt x="457088" y="1059532"/>
                </a:moveTo>
                <a:cubicBezTo>
                  <a:pt x="454974" y="1061647"/>
                  <a:pt x="452037" y="1062704"/>
                  <a:pt x="448278" y="1062704"/>
                </a:cubicBezTo>
                <a:cubicBezTo>
                  <a:pt x="445928" y="1062704"/>
                  <a:pt x="443578" y="1062117"/>
                  <a:pt x="441229" y="1060942"/>
                </a:cubicBezTo>
                <a:cubicBezTo>
                  <a:pt x="438645" y="1063526"/>
                  <a:pt x="435473" y="1064819"/>
                  <a:pt x="431714" y="1064819"/>
                </a:cubicBezTo>
                <a:cubicBezTo>
                  <a:pt x="430539" y="1064819"/>
                  <a:pt x="428777" y="1064349"/>
                  <a:pt x="426427" y="1063409"/>
                </a:cubicBezTo>
                <a:cubicBezTo>
                  <a:pt x="422903" y="1066933"/>
                  <a:pt x="419731" y="1067991"/>
                  <a:pt x="416912" y="1066581"/>
                </a:cubicBezTo>
                <a:cubicBezTo>
                  <a:pt x="415502" y="1069870"/>
                  <a:pt x="413681" y="1072102"/>
                  <a:pt x="411449" y="1073277"/>
                </a:cubicBezTo>
                <a:cubicBezTo>
                  <a:pt x="409217" y="1074452"/>
                  <a:pt x="406104" y="1075039"/>
                  <a:pt x="402110" y="1075039"/>
                </a:cubicBezTo>
                <a:cubicBezTo>
                  <a:pt x="401170" y="1077623"/>
                  <a:pt x="399584" y="1079738"/>
                  <a:pt x="397352" y="1081383"/>
                </a:cubicBezTo>
                <a:cubicBezTo>
                  <a:pt x="395120" y="1083027"/>
                  <a:pt x="392829" y="1083615"/>
                  <a:pt x="390480" y="1083145"/>
                </a:cubicBezTo>
                <a:cubicBezTo>
                  <a:pt x="391655" y="1084789"/>
                  <a:pt x="392242" y="1086669"/>
                  <a:pt x="392242" y="1088784"/>
                </a:cubicBezTo>
                <a:cubicBezTo>
                  <a:pt x="392242" y="1092308"/>
                  <a:pt x="391185" y="1095480"/>
                  <a:pt x="389070" y="1098299"/>
                </a:cubicBezTo>
                <a:cubicBezTo>
                  <a:pt x="391890" y="1101118"/>
                  <a:pt x="393299" y="1103820"/>
                  <a:pt x="393299" y="1106405"/>
                </a:cubicBezTo>
                <a:cubicBezTo>
                  <a:pt x="393299" y="1108284"/>
                  <a:pt x="392829" y="1110634"/>
                  <a:pt x="391890" y="1113453"/>
                </a:cubicBezTo>
                <a:cubicBezTo>
                  <a:pt x="392829" y="1113453"/>
                  <a:pt x="394180" y="1113982"/>
                  <a:pt x="395942" y="1115039"/>
                </a:cubicBezTo>
                <a:cubicBezTo>
                  <a:pt x="397705" y="1116097"/>
                  <a:pt x="398703" y="1117213"/>
                  <a:pt x="398938" y="1118387"/>
                </a:cubicBezTo>
                <a:cubicBezTo>
                  <a:pt x="400818" y="1117682"/>
                  <a:pt x="403167" y="1117330"/>
                  <a:pt x="405987" y="1117330"/>
                </a:cubicBezTo>
                <a:cubicBezTo>
                  <a:pt x="411155" y="1117330"/>
                  <a:pt x="414562" y="1118505"/>
                  <a:pt x="416207" y="1120854"/>
                </a:cubicBezTo>
                <a:cubicBezTo>
                  <a:pt x="418791" y="1119914"/>
                  <a:pt x="421493" y="1119445"/>
                  <a:pt x="424313" y="1119445"/>
                </a:cubicBezTo>
                <a:cubicBezTo>
                  <a:pt x="428777" y="1119445"/>
                  <a:pt x="432301" y="1120737"/>
                  <a:pt x="434885" y="1123321"/>
                </a:cubicBezTo>
                <a:cubicBezTo>
                  <a:pt x="436765" y="1121442"/>
                  <a:pt x="439878" y="1119914"/>
                  <a:pt x="444225" y="1118740"/>
                </a:cubicBezTo>
                <a:cubicBezTo>
                  <a:pt x="448571" y="1117565"/>
                  <a:pt x="452507" y="1116978"/>
                  <a:pt x="456031" y="1116978"/>
                </a:cubicBezTo>
                <a:cubicBezTo>
                  <a:pt x="458146" y="1112748"/>
                  <a:pt x="461905" y="1110282"/>
                  <a:pt x="467309" y="1109577"/>
                </a:cubicBezTo>
                <a:cubicBezTo>
                  <a:pt x="467778" y="1107932"/>
                  <a:pt x="469071" y="1105817"/>
                  <a:pt x="471185" y="1103233"/>
                </a:cubicBezTo>
                <a:cubicBezTo>
                  <a:pt x="470245" y="1101823"/>
                  <a:pt x="469423" y="1099944"/>
                  <a:pt x="468718" y="1097594"/>
                </a:cubicBezTo>
                <a:cubicBezTo>
                  <a:pt x="468013" y="1095245"/>
                  <a:pt x="467661" y="1092895"/>
                  <a:pt x="467661" y="1090546"/>
                </a:cubicBezTo>
                <a:cubicBezTo>
                  <a:pt x="467661" y="1085612"/>
                  <a:pt x="468835" y="1081970"/>
                  <a:pt x="471185" y="1079621"/>
                </a:cubicBezTo>
                <a:cubicBezTo>
                  <a:pt x="468601" y="1076331"/>
                  <a:pt x="467309" y="1072455"/>
                  <a:pt x="467309" y="1067991"/>
                </a:cubicBezTo>
                <a:cubicBezTo>
                  <a:pt x="467309" y="1064936"/>
                  <a:pt x="467778" y="1062352"/>
                  <a:pt x="468718" y="1060237"/>
                </a:cubicBezTo>
                <a:cubicBezTo>
                  <a:pt x="466839" y="1061412"/>
                  <a:pt x="464724" y="1061999"/>
                  <a:pt x="462375" y="1061999"/>
                </a:cubicBezTo>
                <a:cubicBezTo>
                  <a:pt x="460260" y="1061999"/>
                  <a:pt x="458498" y="1061177"/>
                  <a:pt x="457088" y="1059532"/>
                </a:cubicBezTo>
                <a:close/>
                <a:moveTo>
                  <a:pt x="5913519" y="1003849"/>
                </a:moveTo>
                <a:cubicBezTo>
                  <a:pt x="5911640" y="1006434"/>
                  <a:pt x="5908821" y="1007726"/>
                  <a:pt x="5905061" y="1007726"/>
                </a:cubicBezTo>
                <a:cubicBezTo>
                  <a:pt x="5902947" y="1007726"/>
                  <a:pt x="5900480" y="1007138"/>
                  <a:pt x="5897660" y="1005964"/>
                </a:cubicBezTo>
                <a:cubicBezTo>
                  <a:pt x="5895781" y="1009723"/>
                  <a:pt x="5892022" y="1011603"/>
                  <a:pt x="5886382" y="1011603"/>
                </a:cubicBezTo>
                <a:cubicBezTo>
                  <a:pt x="5885208" y="1011603"/>
                  <a:pt x="5883211" y="1011368"/>
                  <a:pt x="5880392" y="1010898"/>
                </a:cubicBezTo>
                <a:cubicBezTo>
                  <a:pt x="5881566" y="1013012"/>
                  <a:pt x="5882154" y="1016067"/>
                  <a:pt x="5882154" y="1020061"/>
                </a:cubicBezTo>
                <a:cubicBezTo>
                  <a:pt x="5882154" y="1023115"/>
                  <a:pt x="5881743" y="1025876"/>
                  <a:pt x="5880920" y="1028343"/>
                </a:cubicBezTo>
                <a:cubicBezTo>
                  <a:pt x="5880098" y="1030810"/>
                  <a:pt x="5879099" y="1032631"/>
                  <a:pt x="5877924" y="1033805"/>
                </a:cubicBezTo>
                <a:cubicBezTo>
                  <a:pt x="5879099" y="1035450"/>
                  <a:pt x="5879686" y="1037799"/>
                  <a:pt x="5879686" y="1040854"/>
                </a:cubicBezTo>
                <a:cubicBezTo>
                  <a:pt x="5879686" y="1043673"/>
                  <a:pt x="5879099" y="1046023"/>
                  <a:pt x="5877924" y="1047902"/>
                </a:cubicBezTo>
                <a:cubicBezTo>
                  <a:pt x="5879099" y="1050252"/>
                  <a:pt x="5879686" y="1054128"/>
                  <a:pt x="5879686" y="1059532"/>
                </a:cubicBezTo>
                <a:cubicBezTo>
                  <a:pt x="5879686" y="1063996"/>
                  <a:pt x="5879334" y="1068284"/>
                  <a:pt x="5878629" y="1072396"/>
                </a:cubicBezTo>
                <a:cubicBezTo>
                  <a:pt x="5877924" y="1076507"/>
                  <a:pt x="5876867" y="1079268"/>
                  <a:pt x="5875458" y="1080678"/>
                </a:cubicBezTo>
                <a:cubicBezTo>
                  <a:pt x="5876867" y="1085377"/>
                  <a:pt x="5877572" y="1089019"/>
                  <a:pt x="5877572" y="1091603"/>
                </a:cubicBezTo>
                <a:cubicBezTo>
                  <a:pt x="5877572" y="1094187"/>
                  <a:pt x="5876867" y="1096772"/>
                  <a:pt x="5875458" y="1099356"/>
                </a:cubicBezTo>
                <a:cubicBezTo>
                  <a:pt x="5876397" y="1101236"/>
                  <a:pt x="5876867" y="1103585"/>
                  <a:pt x="5876867" y="1106405"/>
                </a:cubicBezTo>
                <a:cubicBezTo>
                  <a:pt x="5876867" y="1107345"/>
                  <a:pt x="5876632" y="1109224"/>
                  <a:pt x="5876162" y="1112044"/>
                </a:cubicBezTo>
                <a:cubicBezTo>
                  <a:pt x="5876397" y="1112279"/>
                  <a:pt x="5876985" y="1112748"/>
                  <a:pt x="5877924" y="1113453"/>
                </a:cubicBezTo>
                <a:cubicBezTo>
                  <a:pt x="5878864" y="1114158"/>
                  <a:pt x="5879922" y="1115685"/>
                  <a:pt x="5881096" y="1118035"/>
                </a:cubicBezTo>
                <a:cubicBezTo>
                  <a:pt x="5882976" y="1116155"/>
                  <a:pt x="5885502" y="1114746"/>
                  <a:pt x="5888674" y="1113806"/>
                </a:cubicBezTo>
                <a:cubicBezTo>
                  <a:pt x="5891845" y="1112866"/>
                  <a:pt x="5895194" y="1112396"/>
                  <a:pt x="5898718" y="1112396"/>
                </a:cubicBezTo>
                <a:cubicBezTo>
                  <a:pt x="5902242" y="1112396"/>
                  <a:pt x="5904826" y="1112866"/>
                  <a:pt x="5906471" y="1113806"/>
                </a:cubicBezTo>
                <a:cubicBezTo>
                  <a:pt x="5907176" y="1112396"/>
                  <a:pt x="5909114" y="1110928"/>
                  <a:pt x="5912286" y="1109400"/>
                </a:cubicBezTo>
                <a:cubicBezTo>
                  <a:pt x="5915458" y="1107873"/>
                  <a:pt x="5918453" y="1107110"/>
                  <a:pt x="5921273" y="1107110"/>
                </a:cubicBezTo>
                <a:cubicBezTo>
                  <a:pt x="5923387" y="1107110"/>
                  <a:pt x="5925384" y="1107697"/>
                  <a:pt x="5927264" y="1108872"/>
                </a:cubicBezTo>
                <a:cubicBezTo>
                  <a:pt x="5928673" y="1106052"/>
                  <a:pt x="5931493" y="1103468"/>
                  <a:pt x="5935722" y="1101118"/>
                </a:cubicBezTo>
                <a:cubicBezTo>
                  <a:pt x="5939951" y="1098769"/>
                  <a:pt x="5943593" y="1097477"/>
                  <a:pt x="5946647" y="1097242"/>
                </a:cubicBezTo>
                <a:cubicBezTo>
                  <a:pt x="5946178" y="1094657"/>
                  <a:pt x="5946589" y="1091544"/>
                  <a:pt x="5947881" y="1087903"/>
                </a:cubicBezTo>
                <a:cubicBezTo>
                  <a:pt x="5949173" y="1084261"/>
                  <a:pt x="5950994" y="1081265"/>
                  <a:pt x="5953343" y="1078916"/>
                </a:cubicBezTo>
                <a:cubicBezTo>
                  <a:pt x="5952638" y="1076801"/>
                  <a:pt x="5952286" y="1074099"/>
                  <a:pt x="5952286" y="1070810"/>
                </a:cubicBezTo>
                <a:cubicBezTo>
                  <a:pt x="5952286" y="1067051"/>
                  <a:pt x="5952638" y="1063350"/>
                  <a:pt x="5953343" y="1059709"/>
                </a:cubicBezTo>
                <a:cubicBezTo>
                  <a:pt x="5954048" y="1056067"/>
                  <a:pt x="5954988" y="1053541"/>
                  <a:pt x="5956163" y="1052131"/>
                </a:cubicBezTo>
                <a:cubicBezTo>
                  <a:pt x="5954283" y="1050252"/>
                  <a:pt x="5952815" y="1047491"/>
                  <a:pt x="5951758" y="1043849"/>
                </a:cubicBezTo>
                <a:cubicBezTo>
                  <a:pt x="5950700" y="1040208"/>
                  <a:pt x="5950172" y="1036742"/>
                  <a:pt x="5950172" y="1033453"/>
                </a:cubicBezTo>
                <a:cubicBezTo>
                  <a:pt x="5950172" y="1031808"/>
                  <a:pt x="5950406" y="1030046"/>
                  <a:pt x="5950876" y="1028166"/>
                </a:cubicBezTo>
                <a:cubicBezTo>
                  <a:pt x="5946413" y="1027462"/>
                  <a:pt x="5942888" y="1023350"/>
                  <a:pt x="5940304" y="1015832"/>
                </a:cubicBezTo>
                <a:cubicBezTo>
                  <a:pt x="5934195" y="1015832"/>
                  <a:pt x="5929848" y="1013012"/>
                  <a:pt x="5927264" y="1007373"/>
                </a:cubicBezTo>
                <a:cubicBezTo>
                  <a:pt x="5925620" y="1007843"/>
                  <a:pt x="5923387" y="1007667"/>
                  <a:pt x="5920568" y="1006845"/>
                </a:cubicBezTo>
                <a:cubicBezTo>
                  <a:pt x="5917749" y="1006022"/>
                  <a:pt x="5915399" y="1005024"/>
                  <a:pt x="5913519" y="1003849"/>
                </a:cubicBezTo>
                <a:close/>
                <a:moveTo>
                  <a:pt x="3019684" y="1000677"/>
                </a:moveTo>
                <a:cubicBezTo>
                  <a:pt x="3015925" y="1002322"/>
                  <a:pt x="3012283" y="1003144"/>
                  <a:pt x="3008759" y="1003144"/>
                </a:cubicBezTo>
                <a:cubicBezTo>
                  <a:pt x="3007820" y="1003144"/>
                  <a:pt x="3006410" y="1002909"/>
                  <a:pt x="3004530" y="1002439"/>
                </a:cubicBezTo>
                <a:cubicBezTo>
                  <a:pt x="3001476" y="1005729"/>
                  <a:pt x="2999127" y="1008078"/>
                  <a:pt x="2997482" y="1009488"/>
                </a:cubicBezTo>
                <a:cubicBezTo>
                  <a:pt x="2995837" y="1010898"/>
                  <a:pt x="2993604" y="1011720"/>
                  <a:pt x="2990785" y="1011955"/>
                </a:cubicBezTo>
                <a:cubicBezTo>
                  <a:pt x="2990081" y="1013600"/>
                  <a:pt x="2989376" y="1015538"/>
                  <a:pt x="2988671" y="1017770"/>
                </a:cubicBezTo>
                <a:cubicBezTo>
                  <a:pt x="2987967" y="1020002"/>
                  <a:pt x="2987144" y="1021823"/>
                  <a:pt x="2986204" y="1023233"/>
                </a:cubicBezTo>
                <a:cubicBezTo>
                  <a:pt x="2985264" y="1024642"/>
                  <a:pt x="2983620" y="1025817"/>
                  <a:pt x="2981269" y="1026757"/>
                </a:cubicBezTo>
                <a:cubicBezTo>
                  <a:pt x="2980799" y="1029811"/>
                  <a:pt x="2979626" y="1032278"/>
                  <a:pt x="2977746" y="1034158"/>
                </a:cubicBezTo>
                <a:cubicBezTo>
                  <a:pt x="2977981" y="1035098"/>
                  <a:pt x="2978098" y="1036390"/>
                  <a:pt x="2978098" y="1038034"/>
                </a:cubicBezTo>
                <a:cubicBezTo>
                  <a:pt x="2978098" y="1040384"/>
                  <a:pt x="2977511" y="1042968"/>
                  <a:pt x="2976335" y="1045788"/>
                </a:cubicBezTo>
                <a:cubicBezTo>
                  <a:pt x="2977041" y="1047432"/>
                  <a:pt x="2977393" y="1051074"/>
                  <a:pt x="2977393" y="1056713"/>
                </a:cubicBezTo>
                <a:cubicBezTo>
                  <a:pt x="2977393" y="1067521"/>
                  <a:pt x="2976453" y="1073982"/>
                  <a:pt x="2974574" y="1076096"/>
                </a:cubicBezTo>
                <a:cubicBezTo>
                  <a:pt x="2974808" y="1077036"/>
                  <a:pt x="2975631" y="1079268"/>
                  <a:pt x="2977041" y="1082792"/>
                </a:cubicBezTo>
                <a:cubicBezTo>
                  <a:pt x="2978450" y="1086317"/>
                  <a:pt x="2979156" y="1089723"/>
                  <a:pt x="2979156" y="1093013"/>
                </a:cubicBezTo>
                <a:cubicBezTo>
                  <a:pt x="2979156" y="1095597"/>
                  <a:pt x="2978685" y="1097947"/>
                  <a:pt x="2977746" y="1100061"/>
                </a:cubicBezTo>
                <a:cubicBezTo>
                  <a:pt x="2982445" y="1101941"/>
                  <a:pt x="2985381" y="1105230"/>
                  <a:pt x="2986557" y="1109929"/>
                </a:cubicBezTo>
                <a:cubicBezTo>
                  <a:pt x="2988906" y="1110634"/>
                  <a:pt x="2991138" y="1112161"/>
                  <a:pt x="2993252" y="1114511"/>
                </a:cubicBezTo>
                <a:cubicBezTo>
                  <a:pt x="2998890" y="1114276"/>
                  <a:pt x="3003708" y="1116743"/>
                  <a:pt x="3007702" y="1121912"/>
                </a:cubicBezTo>
                <a:cubicBezTo>
                  <a:pt x="3008407" y="1120267"/>
                  <a:pt x="3010521" y="1119445"/>
                  <a:pt x="3014045" y="1119445"/>
                </a:cubicBezTo>
                <a:cubicBezTo>
                  <a:pt x="3015690" y="1119445"/>
                  <a:pt x="3017100" y="1119562"/>
                  <a:pt x="3018274" y="1119797"/>
                </a:cubicBezTo>
                <a:cubicBezTo>
                  <a:pt x="3019449" y="1120032"/>
                  <a:pt x="3020389" y="1120149"/>
                  <a:pt x="3021094" y="1120149"/>
                </a:cubicBezTo>
                <a:cubicBezTo>
                  <a:pt x="3021329" y="1118505"/>
                  <a:pt x="3022798" y="1117036"/>
                  <a:pt x="3025499" y="1115744"/>
                </a:cubicBezTo>
                <a:cubicBezTo>
                  <a:pt x="3028202" y="1114452"/>
                  <a:pt x="3030845" y="1113806"/>
                  <a:pt x="3033429" y="1113806"/>
                </a:cubicBezTo>
                <a:cubicBezTo>
                  <a:pt x="3035074" y="1113806"/>
                  <a:pt x="3036483" y="1114158"/>
                  <a:pt x="3037658" y="1114863"/>
                </a:cubicBezTo>
                <a:cubicBezTo>
                  <a:pt x="3037423" y="1112514"/>
                  <a:pt x="3037893" y="1110634"/>
                  <a:pt x="3039068" y="1109224"/>
                </a:cubicBezTo>
                <a:cubicBezTo>
                  <a:pt x="3040242" y="1107815"/>
                  <a:pt x="3041829" y="1106464"/>
                  <a:pt x="3043825" y="1105171"/>
                </a:cubicBezTo>
                <a:cubicBezTo>
                  <a:pt x="3045823" y="1103879"/>
                  <a:pt x="3047290" y="1102881"/>
                  <a:pt x="3048232" y="1102176"/>
                </a:cubicBezTo>
                <a:cubicBezTo>
                  <a:pt x="3047761" y="1101236"/>
                  <a:pt x="3047526" y="1099121"/>
                  <a:pt x="3047526" y="1095832"/>
                </a:cubicBezTo>
                <a:cubicBezTo>
                  <a:pt x="3047526" y="1088784"/>
                  <a:pt x="3048348" y="1084437"/>
                  <a:pt x="3049994" y="1082792"/>
                </a:cubicBezTo>
                <a:cubicBezTo>
                  <a:pt x="3048348" y="1081148"/>
                  <a:pt x="3047526" y="1077858"/>
                  <a:pt x="3047526" y="1072924"/>
                </a:cubicBezTo>
                <a:cubicBezTo>
                  <a:pt x="3047526" y="1067286"/>
                  <a:pt x="3048348" y="1062352"/>
                  <a:pt x="3049994" y="1058123"/>
                </a:cubicBezTo>
                <a:cubicBezTo>
                  <a:pt x="3048584" y="1055068"/>
                  <a:pt x="3047878" y="1049899"/>
                  <a:pt x="3047878" y="1042616"/>
                </a:cubicBezTo>
                <a:cubicBezTo>
                  <a:pt x="3047878" y="1035567"/>
                  <a:pt x="3048348" y="1030868"/>
                  <a:pt x="3049288" y="1028519"/>
                </a:cubicBezTo>
                <a:cubicBezTo>
                  <a:pt x="3047173" y="1024290"/>
                  <a:pt x="3046116" y="1019473"/>
                  <a:pt x="3046116" y="1014069"/>
                </a:cubicBezTo>
                <a:cubicBezTo>
                  <a:pt x="3046116" y="1009840"/>
                  <a:pt x="3046585" y="1006786"/>
                  <a:pt x="3047526" y="1004906"/>
                </a:cubicBezTo>
                <a:cubicBezTo>
                  <a:pt x="3046116" y="1005846"/>
                  <a:pt x="3044060" y="1005905"/>
                  <a:pt x="3041358" y="1005083"/>
                </a:cubicBezTo>
                <a:cubicBezTo>
                  <a:pt x="3038657" y="1004260"/>
                  <a:pt x="3036483" y="1003027"/>
                  <a:pt x="3034838" y="1001382"/>
                </a:cubicBezTo>
                <a:cubicBezTo>
                  <a:pt x="3033898" y="1002792"/>
                  <a:pt x="3032019" y="1003497"/>
                  <a:pt x="3029200" y="1003497"/>
                </a:cubicBezTo>
                <a:cubicBezTo>
                  <a:pt x="3027320" y="1003497"/>
                  <a:pt x="3025441" y="1003203"/>
                  <a:pt x="3023561" y="1002616"/>
                </a:cubicBezTo>
                <a:cubicBezTo>
                  <a:pt x="3021682" y="1002028"/>
                  <a:pt x="3020389" y="1001382"/>
                  <a:pt x="3019684" y="1000677"/>
                </a:cubicBezTo>
                <a:close/>
                <a:moveTo>
                  <a:pt x="3241217" y="995391"/>
                </a:moveTo>
                <a:cubicBezTo>
                  <a:pt x="3240278" y="996566"/>
                  <a:pt x="3238280" y="997564"/>
                  <a:pt x="3235225" y="998387"/>
                </a:cubicBezTo>
                <a:cubicBezTo>
                  <a:pt x="3232172" y="999209"/>
                  <a:pt x="3229822" y="999503"/>
                  <a:pt x="3228178" y="999268"/>
                </a:cubicBezTo>
                <a:cubicBezTo>
                  <a:pt x="3227472" y="1000442"/>
                  <a:pt x="3225828" y="1001617"/>
                  <a:pt x="3223244" y="1002792"/>
                </a:cubicBezTo>
                <a:cubicBezTo>
                  <a:pt x="3220660" y="1003967"/>
                  <a:pt x="3217957" y="1004319"/>
                  <a:pt x="3215138" y="1003849"/>
                </a:cubicBezTo>
                <a:cubicBezTo>
                  <a:pt x="3212789" y="1008313"/>
                  <a:pt x="3210321" y="1011955"/>
                  <a:pt x="3207736" y="1014774"/>
                </a:cubicBezTo>
                <a:cubicBezTo>
                  <a:pt x="3205152" y="1017594"/>
                  <a:pt x="3201863" y="1019708"/>
                  <a:pt x="3197869" y="1021118"/>
                </a:cubicBezTo>
                <a:cubicBezTo>
                  <a:pt x="3197399" y="1024407"/>
                  <a:pt x="3195930" y="1028049"/>
                  <a:pt x="3193464" y="1032043"/>
                </a:cubicBezTo>
                <a:cubicBezTo>
                  <a:pt x="3190996" y="1036037"/>
                  <a:pt x="3188472" y="1039092"/>
                  <a:pt x="3185887" y="1041206"/>
                </a:cubicBezTo>
                <a:lnTo>
                  <a:pt x="3187295" y="1041559"/>
                </a:lnTo>
                <a:cubicBezTo>
                  <a:pt x="3190586" y="1039209"/>
                  <a:pt x="3195049" y="1038034"/>
                  <a:pt x="3200688" y="1038034"/>
                </a:cubicBezTo>
                <a:cubicBezTo>
                  <a:pt x="3203978" y="1038034"/>
                  <a:pt x="3207091" y="1038387"/>
                  <a:pt x="3210028" y="1039092"/>
                </a:cubicBezTo>
                <a:cubicBezTo>
                  <a:pt x="3212964" y="1039797"/>
                  <a:pt x="3215021" y="1040619"/>
                  <a:pt x="3216195" y="1041559"/>
                </a:cubicBezTo>
                <a:cubicBezTo>
                  <a:pt x="3221834" y="1038034"/>
                  <a:pt x="3228059" y="1036272"/>
                  <a:pt x="3234874" y="1036272"/>
                </a:cubicBezTo>
                <a:cubicBezTo>
                  <a:pt x="3240512" y="1036272"/>
                  <a:pt x="3245446" y="1038034"/>
                  <a:pt x="3249676" y="1041559"/>
                </a:cubicBezTo>
                <a:cubicBezTo>
                  <a:pt x="3252025" y="1038269"/>
                  <a:pt x="3257781" y="1036625"/>
                  <a:pt x="3266944" y="1036625"/>
                </a:cubicBezTo>
                <a:cubicBezTo>
                  <a:pt x="3272112" y="1036625"/>
                  <a:pt x="3276107" y="1037095"/>
                  <a:pt x="3278926" y="1038034"/>
                </a:cubicBezTo>
                <a:cubicBezTo>
                  <a:pt x="3277047" y="1037095"/>
                  <a:pt x="3275343" y="1035039"/>
                  <a:pt x="3273817" y="1031867"/>
                </a:cubicBezTo>
                <a:cubicBezTo>
                  <a:pt x="3272289" y="1028695"/>
                  <a:pt x="3271525" y="1025699"/>
                  <a:pt x="3271525" y="1022880"/>
                </a:cubicBezTo>
                <a:cubicBezTo>
                  <a:pt x="3271525" y="1021001"/>
                  <a:pt x="3271878" y="1019591"/>
                  <a:pt x="3272583" y="1018651"/>
                </a:cubicBezTo>
                <a:cubicBezTo>
                  <a:pt x="3269294" y="1018886"/>
                  <a:pt x="3266533" y="1018005"/>
                  <a:pt x="3264300" y="1016008"/>
                </a:cubicBezTo>
                <a:cubicBezTo>
                  <a:pt x="3262069" y="1014011"/>
                  <a:pt x="3260072" y="1011720"/>
                  <a:pt x="3258310" y="1009136"/>
                </a:cubicBezTo>
                <a:cubicBezTo>
                  <a:pt x="3256547" y="1006551"/>
                  <a:pt x="3255197" y="1004671"/>
                  <a:pt x="3254257" y="1003497"/>
                </a:cubicBezTo>
                <a:cubicBezTo>
                  <a:pt x="3253083" y="1004202"/>
                  <a:pt x="3250675" y="1003555"/>
                  <a:pt x="3247033" y="1001558"/>
                </a:cubicBezTo>
                <a:cubicBezTo>
                  <a:pt x="3243390" y="999561"/>
                  <a:pt x="3241453" y="997506"/>
                  <a:pt x="3241217" y="995391"/>
                </a:cubicBezTo>
                <a:close/>
                <a:moveTo>
                  <a:pt x="5633761" y="993981"/>
                </a:moveTo>
                <a:cubicBezTo>
                  <a:pt x="5631176" y="996566"/>
                  <a:pt x="5627828" y="998621"/>
                  <a:pt x="5623717" y="1000149"/>
                </a:cubicBezTo>
                <a:cubicBezTo>
                  <a:pt x="5619605" y="1001676"/>
                  <a:pt x="5616022" y="1002204"/>
                  <a:pt x="5612968" y="1001735"/>
                </a:cubicBezTo>
                <a:cubicBezTo>
                  <a:pt x="5612732" y="1004084"/>
                  <a:pt x="5610677" y="1006845"/>
                  <a:pt x="5606800" y="1010017"/>
                </a:cubicBezTo>
                <a:cubicBezTo>
                  <a:pt x="5602924" y="1013188"/>
                  <a:pt x="5599458" y="1015244"/>
                  <a:pt x="5596404" y="1016184"/>
                </a:cubicBezTo>
                <a:cubicBezTo>
                  <a:pt x="5597108" y="1017594"/>
                  <a:pt x="5597461" y="1019238"/>
                  <a:pt x="5597461" y="1021118"/>
                </a:cubicBezTo>
                <a:cubicBezTo>
                  <a:pt x="5597461" y="1023468"/>
                  <a:pt x="5596873" y="1025817"/>
                  <a:pt x="5595698" y="1028166"/>
                </a:cubicBezTo>
                <a:cubicBezTo>
                  <a:pt x="5594524" y="1030516"/>
                  <a:pt x="5592879" y="1032513"/>
                  <a:pt x="5590765" y="1034158"/>
                </a:cubicBezTo>
                <a:cubicBezTo>
                  <a:pt x="5591000" y="1037447"/>
                  <a:pt x="5590236" y="1040619"/>
                  <a:pt x="5588474" y="1043673"/>
                </a:cubicBezTo>
                <a:cubicBezTo>
                  <a:pt x="5586712" y="1046727"/>
                  <a:pt x="5584304" y="1048842"/>
                  <a:pt x="5581249" y="1050017"/>
                </a:cubicBezTo>
                <a:cubicBezTo>
                  <a:pt x="5581719" y="1051896"/>
                  <a:pt x="5581954" y="1053424"/>
                  <a:pt x="5581954" y="1054598"/>
                </a:cubicBezTo>
                <a:cubicBezTo>
                  <a:pt x="5581954" y="1057888"/>
                  <a:pt x="5581132" y="1060472"/>
                  <a:pt x="5579487" y="1062352"/>
                </a:cubicBezTo>
                <a:cubicBezTo>
                  <a:pt x="5580192" y="1063996"/>
                  <a:pt x="5580545" y="1065641"/>
                  <a:pt x="5580545" y="1067286"/>
                </a:cubicBezTo>
                <a:cubicBezTo>
                  <a:pt x="5580545" y="1069870"/>
                  <a:pt x="5579252" y="1072690"/>
                  <a:pt x="5576668" y="1075744"/>
                </a:cubicBezTo>
                <a:cubicBezTo>
                  <a:pt x="5582542" y="1079738"/>
                  <a:pt x="5585478" y="1085494"/>
                  <a:pt x="5585478" y="1093013"/>
                </a:cubicBezTo>
                <a:cubicBezTo>
                  <a:pt x="5585478" y="1097007"/>
                  <a:pt x="5584774" y="1100414"/>
                  <a:pt x="5583364" y="1103233"/>
                </a:cubicBezTo>
                <a:cubicBezTo>
                  <a:pt x="5585714" y="1103468"/>
                  <a:pt x="5587358" y="1104173"/>
                  <a:pt x="5588298" y="1105348"/>
                </a:cubicBezTo>
                <a:cubicBezTo>
                  <a:pt x="5589238" y="1106522"/>
                  <a:pt x="5590060" y="1108402"/>
                  <a:pt x="5590765" y="1110986"/>
                </a:cubicBezTo>
                <a:cubicBezTo>
                  <a:pt x="5596639" y="1111691"/>
                  <a:pt x="5600985" y="1114511"/>
                  <a:pt x="5603804" y="1119445"/>
                </a:cubicBezTo>
                <a:cubicBezTo>
                  <a:pt x="5606389" y="1119445"/>
                  <a:pt x="5609620" y="1120267"/>
                  <a:pt x="5613496" y="1121912"/>
                </a:cubicBezTo>
                <a:cubicBezTo>
                  <a:pt x="5617373" y="1123556"/>
                  <a:pt x="5619899" y="1125436"/>
                  <a:pt x="5621073" y="1127550"/>
                </a:cubicBezTo>
                <a:cubicBezTo>
                  <a:pt x="5622953" y="1125906"/>
                  <a:pt x="5626124" y="1125083"/>
                  <a:pt x="5630589" y="1125083"/>
                </a:cubicBezTo>
                <a:cubicBezTo>
                  <a:pt x="5633878" y="1125083"/>
                  <a:pt x="5635640" y="1125553"/>
                  <a:pt x="5635875" y="1126493"/>
                </a:cubicBezTo>
                <a:cubicBezTo>
                  <a:pt x="5637755" y="1124378"/>
                  <a:pt x="5640104" y="1122734"/>
                  <a:pt x="5642923" y="1121559"/>
                </a:cubicBezTo>
                <a:cubicBezTo>
                  <a:pt x="5645743" y="1120384"/>
                  <a:pt x="5648328" y="1119914"/>
                  <a:pt x="5650677" y="1120149"/>
                </a:cubicBezTo>
                <a:cubicBezTo>
                  <a:pt x="5654671" y="1116155"/>
                  <a:pt x="5659018" y="1114158"/>
                  <a:pt x="5663717" y="1114158"/>
                </a:cubicBezTo>
                <a:cubicBezTo>
                  <a:pt x="5665362" y="1114158"/>
                  <a:pt x="5666536" y="1114276"/>
                  <a:pt x="5667241" y="1114511"/>
                </a:cubicBezTo>
                <a:cubicBezTo>
                  <a:pt x="5667006" y="1112396"/>
                  <a:pt x="5667593" y="1110340"/>
                  <a:pt x="5669003" y="1108343"/>
                </a:cubicBezTo>
                <a:cubicBezTo>
                  <a:pt x="5670413" y="1106346"/>
                  <a:pt x="5672057" y="1104995"/>
                  <a:pt x="5673937" y="1104290"/>
                </a:cubicBezTo>
                <a:cubicBezTo>
                  <a:pt x="5673937" y="1101236"/>
                  <a:pt x="5674701" y="1098593"/>
                  <a:pt x="5676228" y="1096361"/>
                </a:cubicBezTo>
                <a:cubicBezTo>
                  <a:pt x="5677755" y="1094129"/>
                  <a:pt x="5679693" y="1092425"/>
                  <a:pt x="5682043" y="1091251"/>
                </a:cubicBezTo>
                <a:cubicBezTo>
                  <a:pt x="5682043" y="1086552"/>
                  <a:pt x="5682983" y="1082792"/>
                  <a:pt x="5684862" y="1079973"/>
                </a:cubicBezTo>
                <a:cubicBezTo>
                  <a:pt x="5684158" y="1078093"/>
                  <a:pt x="5683805" y="1076214"/>
                  <a:pt x="5683805" y="1074334"/>
                </a:cubicBezTo>
                <a:cubicBezTo>
                  <a:pt x="5683805" y="1071750"/>
                  <a:pt x="5684392" y="1069224"/>
                  <a:pt x="5685567" y="1066757"/>
                </a:cubicBezTo>
                <a:cubicBezTo>
                  <a:pt x="5686742" y="1064290"/>
                  <a:pt x="5688386" y="1062234"/>
                  <a:pt x="5690501" y="1060590"/>
                </a:cubicBezTo>
                <a:cubicBezTo>
                  <a:pt x="5688152" y="1058475"/>
                  <a:pt x="5686977" y="1055891"/>
                  <a:pt x="5686977" y="1052836"/>
                </a:cubicBezTo>
                <a:cubicBezTo>
                  <a:pt x="5686977" y="1050017"/>
                  <a:pt x="5687799" y="1047197"/>
                  <a:pt x="5689444" y="1044378"/>
                </a:cubicBezTo>
                <a:cubicBezTo>
                  <a:pt x="5684745" y="1041559"/>
                  <a:pt x="5681632" y="1038798"/>
                  <a:pt x="5680104" y="1036096"/>
                </a:cubicBezTo>
                <a:cubicBezTo>
                  <a:pt x="5678577" y="1033394"/>
                  <a:pt x="5677814" y="1028401"/>
                  <a:pt x="5677814" y="1021118"/>
                </a:cubicBezTo>
                <a:cubicBezTo>
                  <a:pt x="5675699" y="1021353"/>
                  <a:pt x="5673526" y="1020178"/>
                  <a:pt x="5671294" y="1017594"/>
                </a:cubicBezTo>
                <a:cubicBezTo>
                  <a:pt x="5669062" y="1015009"/>
                  <a:pt x="5667711" y="1012072"/>
                  <a:pt x="5667241" y="1008783"/>
                </a:cubicBezTo>
                <a:cubicBezTo>
                  <a:pt x="5664656" y="1009488"/>
                  <a:pt x="5661543" y="1008724"/>
                  <a:pt x="5657902" y="1006492"/>
                </a:cubicBezTo>
                <a:cubicBezTo>
                  <a:pt x="5654260" y="1004260"/>
                  <a:pt x="5652439" y="1001382"/>
                  <a:pt x="5652439" y="997858"/>
                </a:cubicBezTo>
                <a:cubicBezTo>
                  <a:pt x="5650560" y="998798"/>
                  <a:pt x="5648328" y="999268"/>
                  <a:pt x="5645743" y="999268"/>
                </a:cubicBezTo>
                <a:cubicBezTo>
                  <a:pt x="5640809" y="999268"/>
                  <a:pt x="5636815" y="997506"/>
                  <a:pt x="5633761" y="993981"/>
                </a:cubicBezTo>
                <a:close/>
                <a:moveTo>
                  <a:pt x="4128811" y="993981"/>
                </a:moveTo>
                <a:cubicBezTo>
                  <a:pt x="4126226" y="996566"/>
                  <a:pt x="4122878" y="998621"/>
                  <a:pt x="4118767" y="1000149"/>
                </a:cubicBezTo>
                <a:cubicBezTo>
                  <a:pt x="4114655" y="1001676"/>
                  <a:pt x="4111072" y="1002204"/>
                  <a:pt x="4108017" y="1001735"/>
                </a:cubicBezTo>
                <a:cubicBezTo>
                  <a:pt x="4107782" y="1004084"/>
                  <a:pt x="4105727" y="1006845"/>
                  <a:pt x="4101850" y="1010017"/>
                </a:cubicBezTo>
                <a:cubicBezTo>
                  <a:pt x="4097973" y="1013188"/>
                  <a:pt x="4094508" y="1015244"/>
                  <a:pt x="4091454" y="1016184"/>
                </a:cubicBezTo>
                <a:cubicBezTo>
                  <a:pt x="4092158" y="1017594"/>
                  <a:pt x="4092511" y="1019238"/>
                  <a:pt x="4092511" y="1021118"/>
                </a:cubicBezTo>
                <a:cubicBezTo>
                  <a:pt x="4092511" y="1023468"/>
                  <a:pt x="4091923" y="1025817"/>
                  <a:pt x="4090749" y="1028166"/>
                </a:cubicBezTo>
                <a:cubicBezTo>
                  <a:pt x="4089574" y="1030516"/>
                  <a:pt x="4087929" y="1032513"/>
                  <a:pt x="4085815" y="1034158"/>
                </a:cubicBezTo>
                <a:cubicBezTo>
                  <a:pt x="4086049" y="1037447"/>
                  <a:pt x="4085286" y="1040619"/>
                  <a:pt x="4083524" y="1043673"/>
                </a:cubicBezTo>
                <a:cubicBezTo>
                  <a:pt x="4081762" y="1046727"/>
                  <a:pt x="4079353" y="1048842"/>
                  <a:pt x="4076299" y="1050017"/>
                </a:cubicBezTo>
                <a:cubicBezTo>
                  <a:pt x="4076769" y="1051896"/>
                  <a:pt x="4077004" y="1053424"/>
                  <a:pt x="4077004" y="1054598"/>
                </a:cubicBezTo>
                <a:cubicBezTo>
                  <a:pt x="4077004" y="1057888"/>
                  <a:pt x="4076182" y="1060472"/>
                  <a:pt x="4074537" y="1062352"/>
                </a:cubicBezTo>
                <a:cubicBezTo>
                  <a:pt x="4075242" y="1063996"/>
                  <a:pt x="4075594" y="1065641"/>
                  <a:pt x="4075594" y="1067286"/>
                </a:cubicBezTo>
                <a:cubicBezTo>
                  <a:pt x="4075594" y="1069870"/>
                  <a:pt x="4074302" y="1072690"/>
                  <a:pt x="4071718" y="1075744"/>
                </a:cubicBezTo>
                <a:cubicBezTo>
                  <a:pt x="4077591" y="1079738"/>
                  <a:pt x="4080528" y="1085494"/>
                  <a:pt x="4080528" y="1093013"/>
                </a:cubicBezTo>
                <a:cubicBezTo>
                  <a:pt x="4080528" y="1097007"/>
                  <a:pt x="4079823" y="1100414"/>
                  <a:pt x="4078414" y="1103233"/>
                </a:cubicBezTo>
                <a:cubicBezTo>
                  <a:pt x="4080763" y="1103468"/>
                  <a:pt x="4082408" y="1104173"/>
                  <a:pt x="4083348" y="1105348"/>
                </a:cubicBezTo>
                <a:cubicBezTo>
                  <a:pt x="4084287" y="1106522"/>
                  <a:pt x="4085110" y="1108402"/>
                  <a:pt x="4085815" y="1110986"/>
                </a:cubicBezTo>
                <a:cubicBezTo>
                  <a:pt x="4091688" y="1111691"/>
                  <a:pt x="4096035" y="1114511"/>
                  <a:pt x="4098854" y="1119445"/>
                </a:cubicBezTo>
                <a:cubicBezTo>
                  <a:pt x="4101439" y="1119445"/>
                  <a:pt x="4104669" y="1120267"/>
                  <a:pt x="4108546" y="1121912"/>
                </a:cubicBezTo>
                <a:cubicBezTo>
                  <a:pt x="4112423" y="1123556"/>
                  <a:pt x="4114948" y="1125436"/>
                  <a:pt x="4116123" y="1127550"/>
                </a:cubicBezTo>
                <a:cubicBezTo>
                  <a:pt x="4118003" y="1125906"/>
                  <a:pt x="4121175" y="1125083"/>
                  <a:pt x="4125639" y="1125083"/>
                </a:cubicBezTo>
                <a:cubicBezTo>
                  <a:pt x="4128928" y="1125083"/>
                  <a:pt x="4130690" y="1125553"/>
                  <a:pt x="4130925" y="1126493"/>
                </a:cubicBezTo>
                <a:cubicBezTo>
                  <a:pt x="4132805" y="1124378"/>
                  <a:pt x="4135154" y="1122734"/>
                  <a:pt x="4137974" y="1121559"/>
                </a:cubicBezTo>
                <a:cubicBezTo>
                  <a:pt x="4140793" y="1120384"/>
                  <a:pt x="4143378" y="1119914"/>
                  <a:pt x="4145727" y="1120149"/>
                </a:cubicBezTo>
                <a:cubicBezTo>
                  <a:pt x="4149721" y="1116155"/>
                  <a:pt x="4154068" y="1114158"/>
                  <a:pt x="4158767" y="1114158"/>
                </a:cubicBezTo>
                <a:cubicBezTo>
                  <a:pt x="4160411" y="1114158"/>
                  <a:pt x="4161586" y="1114276"/>
                  <a:pt x="4162291" y="1114511"/>
                </a:cubicBezTo>
                <a:cubicBezTo>
                  <a:pt x="4162056" y="1112396"/>
                  <a:pt x="4162643" y="1110340"/>
                  <a:pt x="4164053" y="1108343"/>
                </a:cubicBezTo>
                <a:cubicBezTo>
                  <a:pt x="4165463" y="1106346"/>
                  <a:pt x="4167107" y="1104995"/>
                  <a:pt x="4168987" y="1104290"/>
                </a:cubicBezTo>
                <a:cubicBezTo>
                  <a:pt x="4168987" y="1101236"/>
                  <a:pt x="4169751" y="1098593"/>
                  <a:pt x="4171278" y="1096361"/>
                </a:cubicBezTo>
                <a:cubicBezTo>
                  <a:pt x="4172805" y="1094129"/>
                  <a:pt x="4174743" y="1092425"/>
                  <a:pt x="4177093" y="1091251"/>
                </a:cubicBezTo>
                <a:cubicBezTo>
                  <a:pt x="4177093" y="1086552"/>
                  <a:pt x="4178033" y="1082792"/>
                  <a:pt x="4179912" y="1079973"/>
                </a:cubicBezTo>
                <a:cubicBezTo>
                  <a:pt x="4179207" y="1078093"/>
                  <a:pt x="4178855" y="1076214"/>
                  <a:pt x="4178855" y="1074334"/>
                </a:cubicBezTo>
                <a:cubicBezTo>
                  <a:pt x="4178855" y="1071750"/>
                  <a:pt x="4179442" y="1069224"/>
                  <a:pt x="4180617" y="1066757"/>
                </a:cubicBezTo>
                <a:cubicBezTo>
                  <a:pt x="4181792" y="1064290"/>
                  <a:pt x="4183436" y="1062234"/>
                  <a:pt x="4185551" y="1060590"/>
                </a:cubicBezTo>
                <a:cubicBezTo>
                  <a:pt x="4183202" y="1058475"/>
                  <a:pt x="4182027" y="1055891"/>
                  <a:pt x="4182027" y="1052836"/>
                </a:cubicBezTo>
                <a:cubicBezTo>
                  <a:pt x="4182027" y="1050017"/>
                  <a:pt x="4182849" y="1047197"/>
                  <a:pt x="4184494" y="1044378"/>
                </a:cubicBezTo>
                <a:cubicBezTo>
                  <a:pt x="4179795" y="1041559"/>
                  <a:pt x="4176682" y="1038798"/>
                  <a:pt x="4175155" y="1036096"/>
                </a:cubicBezTo>
                <a:cubicBezTo>
                  <a:pt x="4173627" y="1033394"/>
                  <a:pt x="4172864" y="1028401"/>
                  <a:pt x="4172864" y="1021118"/>
                </a:cubicBezTo>
                <a:cubicBezTo>
                  <a:pt x="4170749" y="1021353"/>
                  <a:pt x="4168576" y="1020178"/>
                  <a:pt x="4166344" y="1017594"/>
                </a:cubicBezTo>
                <a:cubicBezTo>
                  <a:pt x="4164112" y="1015009"/>
                  <a:pt x="4162761" y="1012072"/>
                  <a:pt x="4162291" y="1008783"/>
                </a:cubicBezTo>
                <a:cubicBezTo>
                  <a:pt x="4159706" y="1009488"/>
                  <a:pt x="4156594" y="1008724"/>
                  <a:pt x="4152952" y="1006492"/>
                </a:cubicBezTo>
                <a:cubicBezTo>
                  <a:pt x="4149310" y="1004260"/>
                  <a:pt x="4147489" y="1001382"/>
                  <a:pt x="4147489" y="997858"/>
                </a:cubicBezTo>
                <a:cubicBezTo>
                  <a:pt x="4145610" y="998798"/>
                  <a:pt x="4143378" y="999268"/>
                  <a:pt x="4140793" y="999268"/>
                </a:cubicBezTo>
                <a:cubicBezTo>
                  <a:pt x="4135859" y="999268"/>
                  <a:pt x="4131865" y="997506"/>
                  <a:pt x="4128811" y="993981"/>
                </a:cubicBezTo>
                <a:close/>
                <a:moveTo>
                  <a:pt x="5302862" y="992219"/>
                </a:moveTo>
                <a:cubicBezTo>
                  <a:pt x="5301687" y="993159"/>
                  <a:pt x="5298868" y="993629"/>
                  <a:pt x="5294404" y="993629"/>
                </a:cubicBezTo>
                <a:cubicBezTo>
                  <a:pt x="5290880" y="993629"/>
                  <a:pt x="5288530" y="993394"/>
                  <a:pt x="5287356" y="992924"/>
                </a:cubicBezTo>
                <a:cubicBezTo>
                  <a:pt x="5283361" y="995508"/>
                  <a:pt x="5279367" y="996801"/>
                  <a:pt x="5275373" y="996801"/>
                </a:cubicBezTo>
                <a:cubicBezTo>
                  <a:pt x="5272554" y="996801"/>
                  <a:pt x="5269851" y="995978"/>
                  <a:pt x="5267267" y="994334"/>
                </a:cubicBezTo>
                <a:cubicBezTo>
                  <a:pt x="5269382" y="997858"/>
                  <a:pt x="5270439" y="1002322"/>
                  <a:pt x="5270439" y="1007726"/>
                </a:cubicBezTo>
                <a:cubicBezTo>
                  <a:pt x="5270439" y="1013130"/>
                  <a:pt x="5269617" y="1017476"/>
                  <a:pt x="5267972" y="1020766"/>
                </a:cubicBezTo>
                <a:cubicBezTo>
                  <a:pt x="5269851" y="1023350"/>
                  <a:pt x="5270792" y="1028049"/>
                  <a:pt x="5270792" y="1034863"/>
                </a:cubicBezTo>
                <a:cubicBezTo>
                  <a:pt x="5270792" y="1040736"/>
                  <a:pt x="5269969" y="1044848"/>
                  <a:pt x="5268324" y="1047197"/>
                </a:cubicBezTo>
                <a:cubicBezTo>
                  <a:pt x="5270204" y="1050487"/>
                  <a:pt x="5271144" y="1056008"/>
                  <a:pt x="5271144" y="1063761"/>
                </a:cubicBezTo>
                <a:cubicBezTo>
                  <a:pt x="5271144" y="1070340"/>
                  <a:pt x="5270204" y="1075157"/>
                  <a:pt x="5268324" y="1078211"/>
                </a:cubicBezTo>
                <a:cubicBezTo>
                  <a:pt x="5269969" y="1081265"/>
                  <a:pt x="5270792" y="1085612"/>
                  <a:pt x="5270792" y="1091251"/>
                </a:cubicBezTo>
                <a:cubicBezTo>
                  <a:pt x="5270792" y="1096419"/>
                  <a:pt x="5270086" y="1100414"/>
                  <a:pt x="5268677" y="1103233"/>
                </a:cubicBezTo>
                <a:cubicBezTo>
                  <a:pt x="5270086" y="1105348"/>
                  <a:pt x="5270792" y="1108637"/>
                  <a:pt x="5270792" y="1113101"/>
                </a:cubicBezTo>
                <a:cubicBezTo>
                  <a:pt x="5270792" y="1114746"/>
                  <a:pt x="5270557" y="1116508"/>
                  <a:pt x="5270086" y="1118387"/>
                </a:cubicBezTo>
                <a:cubicBezTo>
                  <a:pt x="5272906" y="1117917"/>
                  <a:pt x="5276841" y="1118329"/>
                  <a:pt x="5281893" y="1119621"/>
                </a:cubicBezTo>
                <a:cubicBezTo>
                  <a:pt x="5286944" y="1120913"/>
                  <a:pt x="5290645" y="1122499"/>
                  <a:pt x="5292994" y="1124378"/>
                </a:cubicBezTo>
                <a:cubicBezTo>
                  <a:pt x="5294404" y="1123909"/>
                  <a:pt x="5297340" y="1123674"/>
                  <a:pt x="5301805" y="1123674"/>
                </a:cubicBezTo>
                <a:cubicBezTo>
                  <a:pt x="5306504" y="1123674"/>
                  <a:pt x="5309441" y="1123909"/>
                  <a:pt x="5310615" y="1124378"/>
                </a:cubicBezTo>
                <a:cubicBezTo>
                  <a:pt x="5311790" y="1121794"/>
                  <a:pt x="5313787" y="1119503"/>
                  <a:pt x="5316607" y="1117506"/>
                </a:cubicBezTo>
                <a:cubicBezTo>
                  <a:pt x="5319426" y="1115509"/>
                  <a:pt x="5322128" y="1114276"/>
                  <a:pt x="5324713" y="1113806"/>
                </a:cubicBezTo>
                <a:cubicBezTo>
                  <a:pt x="5324713" y="1108402"/>
                  <a:pt x="5326710" y="1103233"/>
                  <a:pt x="5330704" y="1098299"/>
                </a:cubicBezTo>
                <a:cubicBezTo>
                  <a:pt x="5329999" y="1094775"/>
                  <a:pt x="5329647" y="1092660"/>
                  <a:pt x="5329647" y="1091955"/>
                </a:cubicBezTo>
                <a:cubicBezTo>
                  <a:pt x="5329647" y="1086552"/>
                  <a:pt x="5331879" y="1081970"/>
                  <a:pt x="5336343" y="1078211"/>
                </a:cubicBezTo>
                <a:cubicBezTo>
                  <a:pt x="5335638" y="1073982"/>
                  <a:pt x="5335285" y="1069048"/>
                  <a:pt x="5335285" y="1063409"/>
                </a:cubicBezTo>
                <a:cubicBezTo>
                  <a:pt x="5335285" y="1060355"/>
                  <a:pt x="5335520" y="1058123"/>
                  <a:pt x="5335990" y="1056713"/>
                </a:cubicBezTo>
                <a:cubicBezTo>
                  <a:pt x="5333641" y="1054833"/>
                  <a:pt x="5331702" y="1051485"/>
                  <a:pt x="5330175" y="1046669"/>
                </a:cubicBezTo>
                <a:cubicBezTo>
                  <a:pt x="5328648" y="1041852"/>
                  <a:pt x="5327885" y="1037095"/>
                  <a:pt x="5327885" y="1032396"/>
                </a:cubicBezTo>
                <a:cubicBezTo>
                  <a:pt x="5327885" y="1029341"/>
                  <a:pt x="5328237" y="1026757"/>
                  <a:pt x="5328941" y="1024642"/>
                </a:cubicBezTo>
                <a:cubicBezTo>
                  <a:pt x="5327062" y="1022763"/>
                  <a:pt x="5325593" y="1019826"/>
                  <a:pt x="5324537" y="1015832"/>
                </a:cubicBezTo>
                <a:cubicBezTo>
                  <a:pt x="5323479" y="1011837"/>
                  <a:pt x="5323185" y="1008196"/>
                  <a:pt x="5323655" y="1004906"/>
                </a:cubicBezTo>
                <a:cubicBezTo>
                  <a:pt x="5321776" y="1004202"/>
                  <a:pt x="5319720" y="1002909"/>
                  <a:pt x="5317488" y="1001030"/>
                </a:cubicBezTo>
                <a:cubicBezTo>
                  <a:pt x="5315256" y="999150"/>
                  <a:pt x="5313552" y="997388"/>
                  <a:pt x="5312377" y="995743"/>
                </a:cubicBezTo>
                <a:cubicBezTo>
                  <a:pt x="5310733" y="995743"/>
                  <a:pt x="5309147" y="995391"/>
                  <a:pt x="5307620" y="994686"/>
                </a:cubicBezTo>
                <a:cubicBezTo>
                  <a:pt x="5306093" y="993981"/>
                  <a:pt x="5304507" y="993159"/>
                  <a:pt x="5302862" y="992219"/>
                </a:cubicBezTo>
                <a:close/>
                <a:moveTo>
                  <a:pt x="3348879" y="968607"/>
                </a:moveTo>
                <a:cubicBezTo>
                  <a:pt x="3352872" y="968607"/>
                  <a:pt x="3356396" y="970016"/>
                  <a:pt x="3359450" y="972836"/>
                </a:cubicBezTo>
                <a:cubicBezTo>
                  <a:pt x="3362505" y="975655"/>
                  <a:pt x="3364266" y="980002"/>
                  <a:pt x="3364737" y="985875"/>
                </a:cubicBezTo>
                <a:cubicBezTo>
                  <a:pt x="3365912" y="987520"/>
                  <a:pt x="3366969" y="990868"/>
                  <a:pt x="3367909" y="995920"/>
                </a:cubicBezTo>
                <a:cubicBezTo>
                  <a:pt x="3368848" y="1000971"/>
                  <a:pt x="3369201" y="1004671"/>
                  <a:pt x="3368967" y="1007021"/>
                </a:cubicBezTo>
                <a:cubicBezTo>
                  <a:pt x="3370141" y="1002322"/>
                  <a:pt x="3372372" y="997740"/>
                  <a:pt x="3375663" y="993276"/>
                </a:cubicBezTo>
                <a:cubicBezTo>
                  <a:pt x="3380597" y="987873"/>
                  <a:pt x="3385647" y="985053"/>
                  <a:pt x="3390818" y="984818"/>
                </a:cubicBezTo>
                <a:cubicBezTo>
                  <a:pt x="3392461" y="981529"/>
                  <a:pt x="3395399" y="978886"/>
                  <a:pt x="3399627" y="976889"/>
                </a:cubicBezTo>
                <a:cubicBezTo>
                  <a:pt x="3403857" y="974892"/>
                  <a:pt x="3408438" y="973893"/>
                  <a:pt x="3413372" y="973893"/>
                </a:cubicBezTo>
                <a:cubicBezTo>
                  <a:pt x="3415956" y="973893"/>
                  <a:pt x="3417836" y="974010"/>
                  <a:pt x="3419011" y="974245"/>
                </a:cubicBezTo>
                <a:cubicBezTo>
                  <a:pt x="3420890" y="973776"/>
                  <a:pt x="3422183" y="973541"/>
                  <a:pt x="3422888" y="973541"/>
                </a:cubicBezTo>
                <a:cubicBezTo>
                  <a:pt x="3425942" y="973541"/>
                  <a:pt x="3428527" y="974950"/>
                  <a:pt x="3430641" y="977770"/>
                </a:cubicBezTo>
                <a:cubicBezTo>
                  <a:pt x="3432285" y="976595"/>
                  <a:pt x="3434401" y="976008"/>
                  <a:pt x="3436985" y="976008"/>
                </a:cubicBezTo>
                <a:cubicBezTo>
                  <a:pt x="3439334" y="976008"/>
                  <a:pt x="3441507" y="976360"/>
                  <a:pt x="3443504" y="977065"/>
                </a:cubicBezTo>
                <a:cubicBezTo>
                  <a:pt x="3445502" y="977770"/>
                  <a:pt x="3446969" y="978827"/>
                  <a:pt x="3447909" y="980237"/>
                </a:cubicBezTo>
                <a:cubicBezTo>
                  <a:pt x="3453314" y="980472"/>
                  <a:pt x="3456250" y="983291"/>
                  <a:pt x="3456720" y="988695"/>
                </a:cubicBezTo>
                <a:cubicBezTo>
                  <a:pt x="3460010" y="990340"/>
                  <a:pt x="3461654" y="992219"/>
                  <a:pt x="3461654" y="994334"/>
                </a:cubicBezTo>
                <a:cubicBezTo>
                  <a:pt x="3461654" y="995508"/>
                  <a:pt x="3461301" y="997036"/>
                  <a:pt x="3460597" y="998915"/>
                </a:cubicBezTo>
                <a:cubicBezTo>
                  <a:pt x="3462946" y="998680"/>
                  <a:pt x="3464708" y="999503"/>
                  <a:pt x="3465884" y="1001382"/>
                </a:cubicBezTo>
                <a:cubicBezTo>
                  <a:pt x="3467058" y="1003262"/>
                  <a:pt x="3468116" y="1005964"/>
                  <a:pt x="3469054" y="1009488"/>
                </a:cubicBezTo>
                <a:cubicBezTo>
                  <a:pt x="3469525" y="1005494"/>
                  <a:pt x="3470817" y="1002557"/>
                  <a:pt x="3472932" y="1000677"/>
                </a:cubicBezTo>
                <a:cubicBezTo>
                  <a:pt x="3475047" y="998798"/>
                  <a:pt x="3477513" y="997858"/>
                  <a:pt x="3480333" y="997858"/>
                </a:cubicBezTo>
                <a:cubicBezTo>
                  <a:pt x="3481507" y="997858"/>
                  <a:pt x="3483035" y="998093"/>
                  <a:pt x="3484914" y="998563"/>
                </a:cubicBezTo>
                <a:cubicBezTo>
                  <a:pt x="3486088" y="995274"/>
                  <a:pt x="3487733" y="992630"/>
                  <a:pt x="3489848" y="990633"/>
                </a:cubicBezTo>
                <a:cubicBezTo>
                  <a:pt x="3491962" y="988636"/>
                  <a:pt x="3494312" y="987638"/>
                  <a:pt x="3496897" y="987638"/>
                </a:cubicBezTo>
                <a:cubicBezTo>
                  <a:pt x="3497601" y="987638"/>
                  <a:pt x="3498894" y="987873"/>
                  <a:pt x="3500773" y="988342"/>
                </a:cubicBezTo>
                <a:cubicBezTo>
                  <a:pt x="3501948" y="985053"/>
                  <a:pt x="3503945" y="982469"/>
                  <a:pt x="3506764" y="980589"/>
                </a:cubicBezTo>
                <a:cubicBezTo>
                  <a:pt x="3509584" y="978709"/>
                  <a:pt x="3512639" y="977770"/>
                  <a:pt x="3515927" y="977770"/>
                </a:cubicBezTo>
                <a:cubicBezTo>
                  <a:pt x="3517807" y="977770"/>
                  <a:pt x="3519804" y="978122"/>
                  <a:pt x="3521919" y="978827"/>
                </a:cubicBezTo>
                <a:cubicBezTo>
                  <a:pt x="3527793" y="974598"/>
                  <a:pt x="3533902" y="972483"/>
                  <a:pt x="3540245" y="972483"/>
                </a:cubicBezTo>
                <a:cubicBezTo>
                  <a:pt x="3547293" y="972483"/>
                  <a:pt x="3553284" y="974715"/>
                  <a:pt x="3558219" y="979179"/>
                </a:cubicBezTo>
                <a:cubicBezTo>
                  <a:pt x="3559628" y="978709"/>
                  <a:pt x="3560921" y="978475"/>
                  <a:pt x="3562095" y="978475"/>
                </a:cubicBezTo>
                <a:cubicBezTo>
                  <a:pt x="3566794" y="978475"/>
                  <a:pt x="3571553" y="980060"/>
                  <a:pt x="3576368" y="983232"/>
                </a:cubicBezTo>
                <a:cubicBezTo>
                  <a:pt x="3581185" y="986404"/>
                  <a:pt x="3583476" y="990105"/>
                  <a:pt x="3583240" y="994334"/>
                </a:cubicBezTo>
                <a:cubicBezTo>
                  <a:pt x="3584650" y="993629"/>
                  <a:pt x="3586060" y="993276"/>
                  <a:pt x="3587470" y="993276"/>
                </a:cubicBezTo>
                <a:cubicBezTo>
                  <a:pt x="3591229" y="993276"/>
                  <a:pt x="3594870" y="994804"/>
                  <a:pt x="3598395" y="997858"/>
                </a:cubicBezTo>
                <a:cubicBezTo>
                  <a:pt x="3601919" y="1000912"/>
                  <a:pt x="3603682" y="1004319"/>
                  <a:pt x="3603682" y="1008078"/>
                </a:cubicBezTo>
                <a:cubicBezTo>
                  <a:pt x="3603682" y="1009723"/>
                  <a:pt x="3603212" y="1011368"/>
                  <a:pt x="3602272" y="1013012"/>
                </a:cubicBezTo>
                <a:cubicBezTo>
                  <a:pt x="3604621" y="1013717"/>
                  <a:pt x="3606325" y="1015538"/>
                  <a:pt x="3607382" y="1018475"/>
                </a:cubicBezTo>
                <a:cubicBezTo>
                  <a:pt x="3608439" y="1021412"/>
                  <a:pt x="3608968" y="1024760"/>
                  <a:pt x="3608968" y="1028519"/>
                </a:cubicBezTo>
                <a:cubicBezTo>
                  <a:pt x="3608968" y="1031103"/>
                  <a:pt x="3608732" y="1033394"/>
                  <a:pt x="3608263" y="1035391"/>
                </a:cubicBezTo>
                <a:cubicBezTo>
                  <a:pt x="3607792" y="1037388"/>
                  <a:pt x="3607087" y="1038622"/>
                  <a:pt x="3606149" y="1039092"/>
                </a:cubicBezTo>
                <a:cubicBezTo>
                  <a:pt x="3608968" y="1040736"/>
                  <a:pt x="3610377" y="1043321"/>
                  <a:pt x="3610377" y="1046845"/>
                </a:cubicBezTo>
                <a:cubicBezTo>
                  <a:pt x="3610377" y="1049899"/>
                  <a:pt x="3609202" y="1052719"/>
                  <a:pt x="3606853" y="1055303"/>
                </a:cubicBezTo>
                <a:cubicBezTo>
                  <a:pt x="3608497" y="1057653"/>
                  <a:pt x="3609320" y="1060355"/>
                  <a:pt x="3609320" y="1063409"/>
                </a:cubicBezTo>
                <a:cubicBezTo>
                  <a:pt x="3609320" y="1068343"/>
                  <a:pt x="3607441" y="1072455"/>
                  <a:pt x="3603682" y="1075744"/>
                </a:cubicBezTo>
                <a:cubicBezTo>
                  <a:pt x="3606501" y="1078798"/>
                  <a:pt x="3607910" y="1082440"/>
                  <a:pt x="3607910" y="1086669"/>
                </a:cubicBezTo>
                <a:cubicBezTo>
                  <a:pt x="3607910" y="1089958"/>
                  <a:pt x="3606971" y="1092895"/>
                  <a:pt x="3605091" y="1095480"/>
                </a:cubicBezTo>
                <a:cubicBezTo>
                  <a:pt x="3605795" y="1097594"/>
                  <a:pt x="3606149" y="1099591"/>
                  <a:pt x="3606149" y="1101471"/>
                </a:cubicBezTo>
                <a:cubicBezTo>
                  <a:pt x="3606149" y="1104525"/>
                  <a:pt x="3605443" y="1107580"/>
                  <a:pt x="3604033" y="1110634"/>
                </a:cubicBezTo>
                <a:cubicBezTo>
                  <a:pt x="3602624" y="1113688"/>
                  <a:pt x="3601684" y="1115568"/>
                  <a:pt x="3601214" y="1116273"/>
                </a:cubicBezTo>
                <a:cubicBezTo>
                  <a:pt x="3602859" y="1118622"/>
                  <a:pt x="3603682" y="1121442"/>
                  <a:pt x="3603682" y="1124731"/>
                </a:cubicBezTo>
                <a:cubicBezTo>
                  <a:pt x="3603682" y="1129900"/>
                  <a:pt x="3601802" y="1134011"/>
                  <a:pt x="3598043" y="1137066"/>
                </a:cubicBezTo>
                <a:cubicBezTo>
                  <a:pt x="3598277" y="1137771"/>
                  <a:pt x="3598395" y="1138945"/>
                  <a:pt x="3598395" y="1140590"/>
                </a:cubicBezTo>
                <a:cubicBezTo>
                  <a:pt x="3598395" y="1145054"/>
                  <a:pt x="3596808" y="1148578"/>
                  <a:pt x="3593637" y="1151163"/>
                </a:cubicBezTo>
                <a:cubicBezTo>
                  <a:pt x="3590466" y="1153747"/>
                  <a:pt x="3586647" y="1155039"/>
                  <a:pt x="3582184" y="1155039"/>
                </a:cubicBezTo>
                <a:cubicBezTo>
                  <a:pt x="3577485" y="1155039"/>
                  <a:pt x="3573548" y="1153571"/>
                  <a:pt x="3570377" y="1150634"/>
                </a:cubicBezTo>
                <a:cubicBezTo>
                  <a:pt x="3567205" y="1147697"/>
                  <a:pt x="3565854" y="1143644"/>
                  <a:pt x="3566324" y="1138476"/>
                </a:cubicBezTo>
                <a:cubicBezTo>
                  <a:pt x="3565385" y="1135656"/>
                  <a:pt x="3564915" y="1133424"/>
                  <a:pt x="3564915" y="1131779"/>
                </a:cubicBezTo>
                <a:cubicBezTo>
                  <a:pt x="3564915" y="1127785"/>
                  <a:pt x="3566442" y="1124026"/>
                  <a:pt x="3569496" y="1120502"/>
                </a:cubicBezTo>
                <a:cubicBezTo>
                  <a:pt x="3569026" y="1119327"/>
                  <a:pt x="3568791" y="1117330"/>
                  <a:pt x="3568791" y="1114511"/>
                </a:cubicBezTo>
                <a:cubicBezTo>
                  <a:pt x="3568791" y="1110986"/>
                  <a:pt x="3569496" y="1107697"/>
                  <a:pt x="3570905" y="1104643"/>
                </a:cubicBezTo>
                <a:cubicBezTo>
                  <a:pt x="3570435" y="1103233"/>
                  <a:pt x="3570201" y="1102176"/>
                  <a:pt x="3570201" y="1101471"/>
                </a:cubicBezTo>
                <a:cubicBezTo>
                  <a:pt x="3570201" y="1099591"/>
                  <a:pt x="3570730" y="1097477"/>
                  <a:pt x="3571787" y="1095127"/>
                </a:cubicBezTo>
                <a:cubicBezTo>
                  <a:pt x="3572843" y="1092778"/>
                  <a:pt x="3573490" y="1091368"/>
                  <a:pt x="3573726" y="1090898"/>
                </a:cubicBezTo>
                <a:cubicBezTo>
                  <a:pt x="3572315" y="1088079"/>
                  <a:pt x="3571611" y="1085142"/>
                  <a:pt x="3571611" y="1082087"/>
                </a:cubicBezTo>
                <a:cubicBezTo>
                  <a:pt x="3571611" y="1078328"/>
                  <a:pt x="3572669" y="1075626"/>
                  <a:pt x="3574782" y="1073982"/>
                </a:cubicBezTo>
                <a:cubicBezTo>
                  <a:pt x="3573138" y="1072337"/>
                  <a:pt x="3572315" y="1070340"/>
                  <a:pt x="3572315" y="1067991"/>
                </a:cubicBezTo>
                <a:cubicBezTo>
                  <a:pt x="3572315" y="1065406"/>
                  <a:pt x="3573373" y="1062352"/>
                  <a:pt x="3575488" y="1058827"/>
                </a:cubicBezTo>
                <a:cubicBezTo>
                  <a:pt x="3573138" y="1056478"/>
                  <a:pt x="3571963" y="1053306"/>
                  <a:pt x="3571963" y="1049312"/>
                </a:cubicBezTo>
                <a:cubicBezTo>
                  <a:pt x="3571963" y="1045318"/>
                  <a:pt x="3573138" y="1041794"/>
                  <a:pt x="3575488" y="1038739"/>
                </a:cubicBezTo>
                <a:cubicBezTo>
                  <a:pt x="3574078" y="1037564"/>
                  <a:pt x="3573373" y="1034628"/>
                  <a:pt x="3573373" y="1029929"/>
                </a:cubicBezTo>
                <a:cubicBezTo>
                  <a:pt x="3573373" y="1026169"/>
                  <a:pt x="3573607" y="1022645"/>
                  <a:pt x="3574078" y="1019356"/>
                </a:cubicBezTo>
                <a:cubicBezTo>
                  <a:pt x="3571963" y="1019591"/>
                  <a:pt x="3569848" y="1018710"/>
                  <a:pt x="3567734" y="1016713"/>
                </a:cubicBezTo>
                <a:cubicBezTo>
                  <a:pt x="3565619" y="1014716"/>
                  <a:pt x="3564561" y="1012542"/>
                  <a:pt x="3564561" y="1010193"/>
                </a:cubicBezTo>
                <a:cubicBezTo>
                  <a:pt x="3562918" y="1010663"/>
                  <a:pt x="3559922" y="1010017"/>
                  <a:pt x="3555576" y="1008254"/>
                </a:cubicBezTo>
                <a:cubicBezTo>
                  <a:pt x="3551229" y="1006492"/>
                  <a:pt x="3548937" y="1004906"/>
                  <a:pt x="3548702" y="1003497"/>
                </a:cubicBezTo>
                <a:cubicBezTo>
                  <a:pt x="3547998" y="1003732"/>
                  <a:pt x="3547059" y="1003849"/>
                  <a:pt x="3545883" y="1003849"/>
                </a:cubicBezTo>
                <a:cubicBezTo>
                  <a:pt x="3544003" y="1003849"/>
                  <a:pt x="3541184" y="1003144"/>
                  <a:pt x="3537425" y="1001735"/>
                </a:cubicBezTo>
                <a:cubicBezTo>
                  <a:pt x="3532962" y="1006434"/>
                  <a:pt x="3527793" y="1008313"/>
                  <a:pt x="3521919" y="1007373"/>
                </a:cubicBezTo>
                <a:cubicBezTo>
                  <a:pt x="3519804" y="1009488"/>
                  <a:pt x="3516985" y="1011485"/>
                  <a:pt x="3513460" y="1013365"/>
                </a:cubicBezTo>
                <a:cubicBezTo>
                  <a:pt x="3509936" y="1015244"/>
                  <a:pt x="3506648" y="1016302"/>
                  <a:pt x="3503593" y="1016536"/>
                </a:cubicBezTo>
                <a:cubicBezTo>
                  <a:pt x="3503123" y="1018651"/>
                  <a:pt x="3502360" y="1020061"/>
                  <a:pt x="3501302" y="1020766"/>
                </a:cubicBezTo>
                <a:cubicBezTo>
                  <a:pt x="3500245" y="1021470"/>
                  <a:pt x="3498894" y="1021999"/>
                  <a:pt x="3497249" y="1022352"/>
                </a:cubicBezTo>
                <a:cubicBezTo>
                  <a:pt x="3495604" y="1022704"/>
                  <a:pt x="3494312" y="1022998"/>
                  <a:pt x="3493372" y="1023233"/>
                </a:cubicBezTo>
                <a:cubicBezTo>
                  <a:pt x="3493372" y="1027227"/>
                  <a:pt x="3491493" y="1029811"/>
                  <a:pt x="3487733" y="1030986"/>
                </a:cubicBezTo>
                <a:cubicBezTo>
                  <a:pt x="3488673" y="1033570"/>
                  <a:pt x="3489143" y="1036037"/>
                  <a:pt x="3489143" y="1038387"/>
                </a:cubicBezTo>
                <a:cubicBezTo>
                  <a:pt x="3489143" y="1040266"/>
                  <a:pt x="3488791" y="1042733"/>
                  <a:pt x="3488087" y="1045788"/>
                </a:cubicBezTo>
                <a:cubicBezTo>
                  <a:pt x="3487381" y="1048842"/>
                  <a:pt x="3486794" y="1051309"/>
                  <a:pt x="3486324" y="1053189"/>
                </a:cubicBezTo>
                <a:cubicBezTo>
                  <a:pt x="3486559" y="1053893"/>
                  <a:pt x="3486676" y="1055068"/>
                  <a:pt x="3486676" y="1056713"/>
                </a:cubicBezTo>
                <a:cubicBezTo>
                  <a:pt x="3486676" y="1059297"/>
                  <a:pt x="3485736" y="1061999"/>
                  <a:pt x="3483857" y="1064819"/>
                </a:cubicBezTo>
                <a:cubicBezTo>
                  <a:pt x="3484327" y="1066698"/>
                  <a:pt x="3484562" y="1068225"/>
                  <a:pt x="3484562" y="1069400"/>
                </a:cubicBezTo>
                <a:cubicBezTo>
                  <a:pt x="3484562" y="1071045"/>
                  <a:pt x="3484092" y="1073277"/>
                  <a:pt x="3483152" y="1076096"/>
                </a:cubicBezTo>
                <a:cubicBezTo>
                  <a:pt x="3485031" y="1080325"/>
                  <a:pt x="3485971" y="1083967"/>
                  <a:pt x="3485971" y="1087021"/>
                </a:cubicBezTo>
                <a:cubicBezTo>
                  <a:pt x="3485971" y="1089841"/>
                  <a:pt x="3485502" y="1092660"/>
                  <a:pt x="3484562" y="1095480"/>
                </a:cubicBezTo>
                <a:cubicBezTo>
                  <a:pt x="3486911" y="1098534"/>
                  <a:pt x="3488087" y="1103116"/>
                  <a:pt x="3488087" y="1109224"/>
                </a:cubicBezTo>
                <a:cubicBezTo>
                  <a:pt x="3488087" y="1112044"/>
                  <a:pt x="3487733" y="1114511"/>
                  <a:pt x="3487028" y="1116625"/>
                </a:cubicBezTo>
                <a:cubicBezTo>
                  <a:pt x="3489378" y="1118975"/>
                  <a:pt x="3490553" y="1121912"/>
                  <a:pt x="3490553" y="1125436"/>
                </a:cubicBezTo>
                <a:cubicBezTo>
                  <a:pt x="3490553" y="1128255"/>
                  <a:pt x="3489613" y="1130487"/>
                  <a:pt x="3487733" y="1132132"/>
                </a:cubicBezTo>
                <a:cubicBezTo>
                  <a:pt x="3488439" y="1134481"/>
                  <a:pt x="3488791" y="1136948"/>
                  <a:pt x="3488791" y="1139533"/>
                </a:cubicBezTo>
                <a:cubicBezTo>
                  <a:pt x="3488791" y="1144467"/>
                  <a:pt x="3487088" y="1148402"/>
                  <a:pt x="3483681" y="1151339"/>
                </a:cubicBezTo>
                <a:cubicBezTo>
                  <a:pt x="3480274" y="1154276"/>
                  <a:pt x="3476338" y="1155744"/>
                  <a:pt x="3471874" y="1155744"/>
                </a:cubicBezTo>
                <a:cubicBezTo>
                  <a:pt x="3467410" y="1155744"/>
                  <a:pt x="3463651" y="1154335"/>
                  <a:pt x="3460597" y="1151515"/>
                </a:cubicBezTo>
                <a:cubicBezTo>
                  <a:pt x="3457543" y="1148696"/>
                  <a:pt x="3456015" y="1144584"/>
                  <a:pt x="3456015" y="1139180"/>
                </a:cubicBezTo>
                <a:cubicBezTo>
                  <a:pt x="3456015" y="1135656"/>
                  <a:pt x="3456603" y="1132249"/>
                  <a:pt x="3457778" y="1128960"/>
                </a:cubicBezTo>
                <a:cubicBezTo>
                  <a:pt x="3455193" y="1125906"/>
                  <a:pt x="3453431" y="1123497"/>
                  <a:pt x="3452491" y="1121735"/>
                </a:cubicBezTo>
                <a:cubicBezTo>
                  <a:pt x="3451551" y="1119973"/>
                  <a:pt x="3451081" y="1118152"/>
                  <a:pt x="3451081" y="1116273"/>
                </a:cubicBezTo>
                <a:cubicBezTo>
                  <a:pt x="3451081" y="1114628"/>
                  <a:pt x="3451669" y="1111809"/>
                  <a:pt x="3452844" y="1107815"/>
                </a:cubicBezTo>
                <a:cubicBezTo>
                  <a:pt x="3450258" y="1104995"/>
                  <a:pt x="3448967" y="1101001"/>
                  <a:pt x="3448967" y="1095832"/>
                </a:cubicBezTo>
                <a:cubicBezTo>
                  <a:pt x="3448967" y="1090428"/>
                  <a:pt x="3450142" y="1086082"/>
                  <a:pt x="3452491" y="1082792"/>
                </a:cubicBezTo>
                <a:cubicBezTo>
                  <a:pt x="3451551" y="1080443"/>
                  <a:pt x="3450670" y="1077917"/>
                  <a:pt x="3449848" y="1075215"/>
                </a:cubicBezTo>
                <a:cubicBezTo>
                  <a:pt x="3449025" y="1072513"/>
                  <a:pt x="3448615" y="1069870"/>
                  <a:pt x="3448615" y="1067286"/>
                </a:cubicBezTo>
                <a:cubicBezTo>
                  <a:pt x="3448615" y="1062352"/>
                  <a:pt x="3450024" y="1057418"/>
                  <a:pt x="3452844" y="1052484"/>
                </a:cubicBezTo>
                <a:cubicBezTo>
                  <a:pt x="3450024" y="1044496"/>
                  <a:pt x="3448615" y="1038622"/>
                  <a:pt x="3448615" y="1034863"/>
                </a:cubicBezTo>
                <a:cubicBezTo>
                  <a:pt x="3448615" y="1032513"/>
                  <a:pt x="3448849" y="1030751"/>
                  <a:pt x="3449319" y="1029576"/>
                </a:cubicBezTo>
                <a:cubicBezTo>
                  <a:pt x="3446030" y="1027697"/>
                  <a:pt x="3443093" y="1025288"/>
                  <a:pt x="3440508" y="1022352"/>
                </a:cubicBezTo>
                <a:cubicBezTo>
                  <a:pt x="3437924" y="1019415"/>
                  <a:pt x="3436632" y="1016302"/>
                  <a:pt x="3436632" y="1013012"/>
                </a:cubicBezTo>
                <a:cubicBezTo>
                  <a:pt x="3434517" y="1012307"/>
                  <a:pt x="3432931" y="1011309"/>
                  <a:pt x="3431874" y="1010017"/>
                </a:cubicBezTo>
                <a:cubicBezTo>
                  <a:pt x="3430817" y="1008724"/>
                  <a:pt x="3429700" y="1007138"/>
                  <a:pt x="3428527" y="1005259"/>
                </a:cubicBezTo>
                <a:cubicBezTo>
                  <a:pt x="3423122" y="1005259"/>
                  <a:pt x="3418893" y="1004671"/>
                  <a:pt x="3415839" y="1003497"/>
                </a:cubicBezTo>
                <a:cubicBezTo>
                  <a:pt x="3415134" y="1005376"/>
                  <a:pt x="3412374" y="1007021"/>
                  <a:pt x="3407556" y="1008431"/>
                </a:cubicBezTo>
                <a:cubicBezTo>
                  <a:pt x="3402740" y="1009840"/>
                  <a:pt x="3398923" y="1010310"/>
                  <a:pt x="3396103" y="1009840"/>
                </a:cubicBezTo>
                <a:cubicBezTo>
                  <a:pt x="3395399" y="1013365"/>
                  <a:pt x="3393225" y="1016360"/>
                  <a:pt x="3389583" y="1018827"/>
                </a:cubicBezTo>
                <a:cubicBezTo>
                  <a:pt x="3385941" y="1021294"/>
                  <a:pt x="3382241" y="1022410"/>
                  <a:pt x="3378482" y="1022175"/>
                </a:cubicBezTo>
                <a:cubicBezTo>
                  <a:pt x="3378952" y="1022880"/>
                  <a:pt x="3379187" y="1024055"/>
                  <a:pt x="3379187" y="1025699"/>
                </a:cubicBezTo>
                <a:cubicBezTo>
                  <a:pt x="3379187" y="1029224"/>
                  <a:pt x="3377953" y="1033218"/>
                  <a:pt x="3375486" y="1037682"/>
                </a:cubicBezTo>
                <a:cubicBezTo>
                  <a:pt x="3373019" y="1042146"/>
                  <a:pt x="3370846" y="1045200"/>
                  <a:pt x="3368967" y="1046845"/>
                </a:cubicBezTo>
                <a:cubicBezTo>
                  <a:pt x="3371786" y="1052014"/>
                  <a:pt x="3373195" y="1057065"/>
                  <a:pt x="3373195" y="1061999"/>
                </a:cubicBezTo>
                <a:cubicBezTo>
                  <a:pt x="3373195" y="1065993"/>
                  <a:pt x="3372139" y="1069400"/>
                  <a:pt x="3370024" y="1072220"/>
                </a:cubicBezTo>
                <a:cubicBezTo>
                  <a:pt x="3373078" y="1073629"/>
                  <a:pt x="3374605" y="1076331"/>
                  <a:pt x="3374605" y="1080325"/>
                </a:cubicBezTo>
                <a:cubicBezTo>
                  <a:pt x="3374605" y="1082675"/>
                  <a:pt x="3373901" y="1084789"/>
                  <a:pt x="3372491" y="1086669"/>
                </a:cubicBezTo>
                <a:cubicBezTo>
                  <a:pt x="3375780" y="1089253"/>
                  <a:pt x="3377424" y="1094422"/>
                  <a:pt x="3377424" y="1102176"/>
                </a:cubicBezTo>
                <a:cubicBezTo>
                  <a:pt x="3377424" y="1107110"/>
                  <a:pt x="3376837" y="1110516"/>
                  <a:pt x="3375663" y="1112396"/>
                </a:cubicBezTo>
                <a:cubicBezTo>
                  <a:pt x="3378716" y="1116155"/>
                  <a:pt x="3380244" y="1120384"/>
                  <a:pt x="3380244" y="1125083"/>
                </a:cubicBezTo>
                <a:cubicBezTo>
                  <a:pt x="3380244" y="1130017"/>
                  <a:pt x="3378482" y="1134481"/>
                  <a:pt x="3374957" y="1138476"/>
                </a:cubicBezTo>
                <a:cubicBezTo>
                  <a:pt x="3375193" y="1144114"/>
                  <a:pt x="3373959" y="1148461"/>
                  <a:pt x="3371257" y="1151515"/>
                </a:cubicBezTo>
                <a:cubicBezTo>
                  <a:pt x="3368556" y="1154570"/>
                  <a:pt x="3365207" y="1156097"/>
                  <a:pt x="3361213" y="1156097"/>
                </a:cubicBezTo>
                <a:cubicBezTo>
                  <a:pt x="3357689" y="1156097"/>
                  <a:pt x="3354575" y="1154746"/>
                  <a:pt x="3351872" y="1152044"/>
                </a:cubicBezTo>
                <a:cubicBezTo>
                  <a:pt x="3349172" y="1149342"/>
                  <a:pt x="3347820" y="1145759"/>
                  <a:pt x="3347820" y="1141295"/>
                </a:cubicBezTo>
                <a:cubicBezTo>
                  <a:pt x="3347820" y="1139415"/>
                  <a:pt x="3347938" y="1138006"/>
                  <a:pt x="3348173" y="1137066"/>
                </a:cubicBezTo>
                <a:cubicBezTo>
                  <a:pt x="3343709" y="1134246"/>
                  <a:pt x="3341478" y="1127668"/>
                  <a:pt x="3341478" y="1117330"/>
                </a:cubicBezTo>
                <a:cubicBezTo>
                  <a:pt x="3341478" y="1110282"/>
                  <a:pt x="3342534" y="1104643"/>
                  <a:pt x="3344649" y="1100414"/>
                </a:cubicBezTo>
                <a:cubicBezTo>
                  <a:pt x="3343475" y="1098299"/>
                  <a:pt x="3342358" y="1094481"/>
                  <a:pt x="3341301" y="1088960"/>
                </a:cubicBezTo>
                <a:cubicBezTo>
                  <a:pt x="3340244" y="1083438"/>
                  <a:pt x="3339714" y="1078328"/>
                  <a:pt x="3339714" y="1073629"/>
                </a:cubicBezTo>
                <a:cubicBezTo>
                  <a:pt x="3339714" y="1069400"/>
                  <a:pt x="3340185" y="1066346"/>
                  <a:pt x="3341125" y="1064466"/>
                </a:cubicBezTo>
                <a:cubicBezTo>
                  <a:pt x="3338071" y="1059062"/>
                  <a:pt x="3336543" y="1052836"/>
                  <a:pt x="3336543" y="1045788"/>
                </a:cubicBezTo>
                <a:cubicBezTo>
                  <a:pt x="3336543" y="1038504"/>
                  <a:pt x="3337954" y="1032043"/>
                  <a:pt x="3340772" y="1026404"/>
                </a:cubicBezTo>
                <a:cubicBezTo>
                  <a:pt x="3336308" y="1019591"/>
                  <a:pt x="3334076" y="1013012"/>
                  <a:pt x="3334076" y="1006669"/>
                </a:cubicBezTo>
                <a:cubicBezTo>
                  <a:pt x="3334076" y="1002909"/>
                  <a:pt x="3335016" y="998798"/>
                  <a:pt x="3336895" y="994334"/>
                </a:cubicBezTo>
                <a:cubicBezTo>
                  <a:pt x="3333606" y="990809"/>
                  <a:pt x="3331962" y="987050"/>
                  <a:pt x="3331962" y="983056"/>
                </a:cubicBezTo>
                <a:cubicBezTo>
                  <a:pt x="3331962" y="979062"/>
                  <a:pt x="3333665" y="975655"/>
                  <a:pt x="3337071" y="972836"/>
                </a:cubicBezTo>
                <a:cubicBezTo>
                  <a:pt x="3340478" y="970016"/>
                  <a:pt x="3344414" y="968607"/>
                  <a:pt x="3348879" y="968607"/>
                </a:cubicBezTo>
                <a:close/>
                <a:moveTo>
                  <a:pt x="6097657" y="966492"/>
                </a:moveTo>
                <a:cubicBezTo>
                  <a:pt x="6103530" y="966492"/>
                  <a:pt x="6108758" y="967902"/>
                  <a:pt x="6113340" y="970721"/>
                </a:cubicBezTo>
                <a:cubicBezTo>
                  <a:pt x="6117921" y="973541"/>
                  <a:pt x="6120564" y="977300"/>
                  <a:pt x="6121269" y="981999"/>
                </a:cubicBezTo>
                <a:cubicBezTo>
                  <a:pt x="6125498" y="983409"/>
                  <a:pt x="6128729" y="985582"/>
                  <a:pt x="6130961" y="988519"/>
                </a:cubicBezTo>
                <a:cubicBezTo>
                  <a:pt x="6133193" y="991456"/>
                  <a:pt x="6134544" y="995508"/>
                  <a:pt x="6135014" y="1000677"/>
                </a:cubicBezTo>
                <a:cubicBezTo>
                  <a:pt x="6138068" y="1003732"/>
                  <a:pt x="6140300" y="1007315"/>
                  <a:pt x="6141710" y="1011426"/>
                </a:cubicBezTo>
                <a:cubicBezTo>
                  <a:pt x="6143120" y="1015538"/>
                  <a:pt x="6143824" y="1019708"/>
                  <a:pt x="6143824" y="1023937"/>
                </a:cubicBezTo>
                <a:cubicBezTo>
                  <a:pt x="6143824" y="1029341"/>
                  <a:pt x="6142885" y="1033688"/>
                  <a:pt x="6141005" y="1036977"/>
                </a:cubicBezTo>
                <a:cubicBezTo>
                  <a:pt x="6142649" y="1039327"/>
                  <a:pt x="6144059" y="1042851"/>
                  <a:pt x="6145234" y="1047550"/>
                </a:cubicBezTo>
                <a:cubicBezTo>
                  <a:pt x="6146409" y="1052249"/>
                  <a:pt x="6146996" y="1056830"/>
                  <a:pt x="6146996" y="1061294"/>
                </a:cubicBezTo>
                <a:cubicBezTo>
                  <a:pt x="6146996" y="1063174"/>
                  <a:pt x="6146761" y="1065524"/>
                  <a:pt x="6146292" y="1068343"/>
                </a:cubicBezTo>
                <a:cubicBezTo>
                  <a:pt x="6147936" y="1071867"/>
                  <a:pt x="6148758" y="1074217"/>
                  <a:pt x="6148758" y="1075391"/>
                </a:cubicBezTo>
                <a:cubicBezTo>
                  <a:pt x="6148758" y="1076096"/>
                  <a:pt x="6148406" y="1077741"/>
                  <a:pt x="6147701" y="1080325"/>
                </a:cubicBezTo>
                <a:cubicBezTo>
                  <a:pt x="6147936" y="1081265"/>
                  <a:pt x="6148171" y="1082381"/>
                  <a:pt x="6148406" y="1083673"/>
                </a:cubicBezTo>
                <a:cubicBezTo>
                  <a:pt x="6148641" y="1084966"/>
                  <a:pt x="6148758" y="1086552"/>
                  <a:pt x="6148758" y="1088431"/>
                </a:cubicBezTo>
                <a:cubicBezTo>
                  <a:pt x="6148758" y="1091955"/>
                  <a:pt x="6147466" y="1095127"/>
                  <a:pt x="6144882" y="1097947"/>
                </a:cubicBezTo>
                <a:cubicBezTo>
                  <a:pt x="6145821" y="1100531"/>
                  <a:pt x="6146292" y="1103703"/>
                  <a:pt x="6146292" y="1107462"/>
                </a:cubicBezTo>
                <a:cubicBezTo>
                  <a:pt x="6146292" y="1112396"/>
                  <a:pt x="6145117" y="1116390"/>
                  <a:pt x="6142767" y="1119445"/>
                </a:cubicBezTo>
                <a:cubicBezTo>
                  <a:pt x="6143237" y="1120384"/>
                  <a:pt x="6143472" y="1121912"/>
                  <a:pt x="6143472" y="1124026"/>
                </a:cubicBezTo>
                <a:cubicBezTo>
                  <a:pt x="6143472" y="1128960"/>
                  <a:pt x="6141475" y="1133072"/>
                  <a:pt x="6137480" y="1136361"/>
                </a:cubicBezTo>
                <a:cubicBezTo>
                  <a:pt x="6136541" y="1139650"/>
                  <a:pt x="6134779" y="1142176"/>
                  <a:pt x="6132194" y="1143938"/>
                </a:cubicBezTo>
                <a:cubicBezTo>
                  <a:pt x="6129610" y="1145700"/>
                  <a:pt x="6126790" y="1146581"/>
                  <a:pt x="6123736" y="1146581"/>
                </a:cubicBezTo>
                <a:cubicBezTo>
                  <a:pt x="6120682" y="1146581"/>
                  <a:pt x="6118215" y="1145642"/>
                  <a:pt x="6116335" y="1143762"/>
                </a:cubicBezTo>
                <a:cubicBezTo>
                  <a:pt x="6110226" y="1146346"/>
                  <a:pt x="6105292" y="1147639"/>
                  <a:pt x="6101533" y="1147639"/>
                </a:cubicBezTo>
                <a:cubicBezTo>
                  <a:pt x="6099654" y="1147639"/>
                  <a:pt x="6098244" y="1147521"/>
                  <a:pt x="6097304" y="1147286"/>
                </a:cubicBezTo>
                <a:cubicBezTo>
                  <a:pt x="6091196" y="1149166"/>
                  <a:pt x="6086027" y="1150106"/>
                  <a:pt x="6081797" y="1150106"/>
                </a:cubicBezTo>
                <a:cubicBezTo>
                  <a:pt x="6078743" y="1150106"/>
                  <a:pt x="6074514" y="1149518"/>
                  <a:pt x="6069110" y="1148343"/>
                </a:cubicBezTo>
                <a:cubicBezTo>
                  <a:pt x="6065821" y="1150223"/>
                  <a:pt x="6062649" y="1151163"/>
                  <a:pt x="6059595" y="1151163"/>
                </a:cubicBezTo>
                <a:cubicBezTo>
                  <a:pt x="6056776" y="1151163"/>
                  <a:pt x="6054191" y="1150341"/>
                  <a:pt x="6051842" y="1148696"/>
                </a:cubicBezTo>
                <a:cubicBezTo>
                  <a:pt x="6050667" y="1148931"/>
                  <a:pt x="6048905" y="1149048"/>
                  <a:pt x="6046555" y="1149048"/>
                </a:cubicBezTo>
                <a:cubicBezTo>
                  <a:pt x="6037392" y="1149048"/>
                  <a:pt x="6030343" y="1144937"/>
                  <a:pt x="6025409" y="1136713"/>
                </a:cubicBezTo>
                <a:cubicBezTo>
                  <a:pt x="6016481" y="1131544"/>
                  <a:pt x="6012017" y="1123791"/>
                  <a:pt x="6012017" y="1113453"/>
                </a:cubicBezTo>
                <a:cubicBezTo>
                  <a:pt x="6012017" y="1110869"/>
                  <a:pt x="6012135" y="1108872"/>
                  <a:pt x="6012370" y="1107462"/>
                </a:cubicBezTo>
                <a:cubicBezTo>
                  <a:pt x="6010255" y="1106052"/>
                  <a:pt x="6009198" y="1103116"/>
                  <a:pt x="6009198" y="1098652"/>
                </a:cubicBezTo>
                <a:cubicBezTo>
                  <a:pt x="6009198" y="1095597"/>
                  <a:pt x="6009785" y="1092895"/>
                  <a:pt x="6010960" y="1090546"/>
                </a:cubicBezTo>
                <a:cubicBezTo>
                  <a:pt x="6010020" y="1086317"/>
                  <a:pt x="6009551" y="1083615"/>
                  <a:pt x="6009551" y="1082440"/>
                </a:cubicBezTo>
                <a:cubicBezTo>
                  <a:pt x="6009551" y="1075626"/>
                  <a:pt x="6012840" y="1069518"/>
                  <a:pt x="6019419" y="1064114"/>
                </a:cubicBezTo>
                <a:cubicBezTo>
                  <a:pt x="6022003" y="1058710"/>
                  <a:pt x="6024998" y="1055068"/>
                  <a:pt x="6028405" y="1053189"/>
                </a:cubicBezTo>
                <a:cubicBezTo>
                  <a:pt x="6031812" y="1051309"/>
                  <a:pt x="6036100" y="1049899"/>
                  <a:pt x="6041269" y="1048960"/>
                </a:cubicBezTo>
                <a:cubicBezTo>
                  <a:pt x="6042678" y="1044965"/>
                  <a:pt x="6045967" y="1042263"/>
                  <a:pt x="6051136" y="1040854"/>
                </a:cubicBezTo>
                <a:cubicBezTo>
                  <a:pt x="6056305" y="1039444"/>
                  <a:pt x="6061357" y="1038974"/>
                  <a:pt x="6066291" y="1039444"/>
                </a:cubicBezTo>
                <a:cubicBezTo>
                  <a:pt x="6067700" y="1038504"/>
                  <a:pt x="6069697" y="1037623"/>
                  <a:pt x="6072282" y="1036801"/>
                </a:cubicBezTo>
                <a:cubicBezTo>
                  <a:pt x="6074866" y="1035979"/>
                  <a:pt x="6077451" y="1035567"/>
                  <a:pt x="6080035" y="1035567"/>
                </a:cubicBezTo>
                <a:cubicBezTo>
                  <a:pt x="6082855" y="1035567"/>
                  <a:pt x="6085322" y="1036037"/>
                  <a:pt x="6087436" y="1036977"/>
                </a:cubicBezTo>
                <a:cubicBezTo>
                  <a:pt x="6087906" y="1036507"/>
                  <a:pt x="6089081" y="1036272"/>
                  <a:pt x="6090961" y="1036272"/>
                </a:cubicBezTo>
                <a:cubicBezTo>
                  <a:pt x="6092370" y="1036272"/>
                  <a:pt x="6093780" y="1036390"/>
                  <a:pt x="6095189" y="1036625"/>
                </a:cubicBezTo>
                <a:cubicBezTo>
                  <a:pt x="6096599" y="1036860"/>
                  <a:pt x="6097539" y="1037212"/>
                  <a:pt x="6098009" y="1037682"/>
                </a:cubicBezTo>
                <a:cubicBezTo>
                  <a:pt x="6101298" y="1033453"/>
                  <a:pt x="6105175" y="1031338"/>
                  <a:pt x="6109639" y="1031338"/>
                </a:cubicBezTo>
                <a:cubicBezTo>
                  <a:pt x="6111049" y="1031338"/>
                  <a:pt x="6112459" y="1031691"/>
                  <a:pt x="6113868" y="1032396"/>
                </a:cubicBezTo>
                <a:lnTo>
                  <a:pt x="6113868" y="1031338"/>
                </a:lnTo>
                <a:cubicBezTo>
                  <a:pt x="6113868" y="1027344"/>
                  <a:pt x="6114691" y="1024525"/>
                  <a:pt x="6116335" y="1022880"/>
                </a:cubicBezTo>
                <a:cubicBezTo>
                  <a:pt x="6113985" y="1022175"/>
                  <a:pt x="6111460" y="1020119"/>
                  <a:pt x="6108758" y="1016713"/>
                </a:cubicBezTo>
                <a:cubicBezTo>
                  <a:pt x="6106056" y="1013306"/>
                  <a:pt x="6104470" y="1010193"/>
                  <a:pt x="6104001" y="1007373"/>
                </a:cubicBezTo>
                <a:cubicBezTo>
                  <a:pt x="6100241" y="1005729"/>
                  <a:pt x="6097657" y="1003027"/>
                  <a:pt x="6096247" y="999268"/>
                </a:cubicBezTo>
                <a:cubicBezTo>
                  <a:pt x="6093427" y="1001382"/>
                  <a:pt x="6090138" y="1002439"/>
                  <a:pt x="6086379" y="1002439"/>
                </a:cubicBezTo>
                <a:cubicBezTo>
                  <a:pt x="6083795" y="1002439"/>
                  <a:pt x="6081328" y="1001735"/>
                  <a:pt x="6078978" y="1000325"/>
                </a:cubicBezTo>
                <a:cubicBezTo>
                  <a:pt x="6074984" y="1001500"/>
                  <a:pt x="6072400" y="1001970"/>
                  <a:pt x="6071225" y="1001735"/>
                </a:cubicBezTo>
                <a:cubicBezTo>
                  <a:pt x="6067935" y="1004084"/>
                  <a:pt x="6064294" y="1005259"/>
                  <a:pt x="6060300" y="1005259"/>
                </a:cubicBezTo>
                <a:cubicBezTo>
                  <a:pt x="6056776" y="1009958"/>
                  <a:pt x="6052664" y="1012072"/>
                  <a:pt x="6047965" y="1011603"/>
                </a:cubicBezTo>
                <a:cubicBezTo>
                  <a:pt x="6045850" y="1015362"/>
                  <a:pt x="6042972" y="1018651"/>
                  <a:pt x="6039330" y="1021470"/>
                </a:cubicBezTo>
                <a:cubicBezTo>
                  <a:pt x="6035688" y="1024290"/>
                  <a:pt x="6031988" y="1025699"/>
                  <a:pt x="6028229" y="1025699"/>
                </a:cubicBezTo>
                <a:cubicBezTo>
                  <a:pt x="6024000" y="1025699"/>
                  <a:pt x="6020593" y="1023702"/>
                  <a:pt x="6018009" y="1019708"/>
                </a:cubicBezTo>
                <a:cubicBezTo>
                  <a:pt x="6016129" y="1016654"/>
                  <a:pt x="6015189" y="1013717"/>
                  <a:pt x="6015189" y="1010898"/>
                </a:cubicBezTo>
                <a:cubicBezTo>
                  <a:pt x="6015189" y="1006669"/>
                  <a:pt x="6016599" y="1003144"/>
                  <a:pt x="6019419" y="1000325"/>
                </a:cubicBezTo>
                <a:cubicBezTo>
                  <a:pt x="6020123" y="996801"/>
                  <a:pt x="6021768" y="993453"/>
                  <a:pt x="6024353" y="990281"/>
                </a:cubicBezTo>
                <a:cubicBezTo>
                  <a:pt x="6026937" y="987109"/>
                  <a:pt x="6029815" y="984642"/>
                  <a:pt x="6032987" y="982880"/>
                </a:cubicBezTo>
                <a:cubicBezTo>
                  <a:pt x="6036159" y="981118"/>
                  <a:pt x="6038684" y="980472"/>
                  <a:pt x="6040564" y="980942"/>
                </a:cubicBezTo>
                <a:cubicBezTo>
                  <a:pt x="6042208" y="978357"/>
                  <a:pt x="6045498" y="975949"/>
                  <a:pt x="6050432" y="973717"/>
                </a:cubicBezTo>
                <a:cubicBezTo>
                  <a:pt x="6055366" y="971485"/>
                  <a:pt x="6059947" y="970369"/>
                  <a:pt x="6064176" y="970369"/>
                </a:cubicBezTo>
                <a:cubicBezTo>
                  <a:pt x="6065116" y="970369"/>
                  <a:pt x="6066526" y="970604"/>
                  <a:pt x="6068406" y="971074"/>
                </a:cubicBezTo>
                <a:cubicBezTo>
                  <a:pt x="6070990" y="968254"/>
                  <a:pt x="6074397" y="966844"/>
                  <a:pt x="6078626" y="966844"/>
                </a:cubicBezTo>
                <a:cubicBezTo>
                  <a:pt x="6081915" y="966844"/>
                  <a:pt x="6084265" y="967784"/>
                  <a:pt x="6085674" y="969664"/>
                </a:cubicBezTo>
                <a:cubicBezTo>
                  <a:pt x="6088729" y="967549"/>
                  <a:pt x="6092723" y="966492"/>
                  <a:pt x="6097657" y="966492"/>
                </a:cubicBezTo>
                <a:close/>
                <a:moveTo>
                  <a:pt x="4707007" y="966492"/>
                </a:moveTo>
                <a:cubicBezTo>
                  <a:pt x="4712881" y="966492"/>
                  <a:pt x="4718108" y="967902"/>
                  <a:pt x="4722690" y="970721"/>
                </a:cubicBezTo>
                <a:cubicBezTo>
                  <a:pt x="4727271" y="973541"/>
                  <a:pt x="4729914" y="977300"/>
                  <a:pt x="4730619" y="981999"/>
                </a:cubicBezTo>
                <a:cubicBezTo>
                  <a:pt x="4734848" y="983409"/>
                  <a:pt x="4738079" y="985582"/>
                  <a:pt x="4740311" y="988519"/>
                </a:cubicBezTo>
                <a:cubicBezTo>
                  <a:pt x="4742543" y="991456"/>
                  <a:pt x="4743894" y="995508"/>
                  <a:pt x="4744364" y="1000677"/>
                </a:cubicBezTo>
                <a:cubicBezTo>
                  <a:pt x="4747418" y="1003732"/>
                  <a:pt x="4749650" y="1007315"/>
                  <a:pt x="4751060" y="1011426"/>
                </a:cubicBezTo>
                <a:cubicBezTo>
                  <a:pt x="4752469" y="1015538"/>
                  <a:pt x="4753174" y="1019708"/>
                  <a:pt x="4753174" y="1023937"/>
                </a:cubicBezTo>
                <a:cubicBezTo>
                  <a:pt x="4753174" y="1029341"/>
                  <a:pt x="4752235" y="1033688"/>
                  <a:pt x="4750355" y="1036977"/>
                </a:cubicBezTo>
                <a:cubicBezTo>
                  <a:pt x="4752000" y="1039327"/>
                  <a:pt x="4753409" y="1042851"/>
                  <a:pt x="4754584" y="1047550"/>
                </a:cubicBezTo>
                <a:cubicBezTo>
                  <a:pt x="4755759" y="1052249"/>
                  <a:pt x="4756346" y="1056830"/>
                  <a:pt x="4756346" y="1061294"/>
                </a:cubicBezTo>
                <a:cubicBezTo>
                  <a:pt x="4756346" y="1063174"/>
                  <a:pt x="4756111" y="1065524"/>
                  <a:pt x="4755641" y="1068343"/>
                </a:cubicBezTo>
                <a:cubicBezTo>
                  <a:pt x="4757286" y="1071867"/>
                  <a:pt x="4758108" y="1074217"/>
                  <a:pt x="4758108" y="1075391"/>
                </a:cubicBezTo>
                <a:cubicBezTo>
                  <a:pt x="4758108" y="1076096"/>
                  <a:pt x="4757756" y="1077741"/>
                  <a:pt x="4757051" y="1080325"/>
                </a:cubicBezTo>
                <a:cubicBezTo>
                  <a:pt x="4757286" y="1081265"/>
                  <a:pt x="4757521" y="1082381"/>
                  <a:pt x="4757756" y="1083673"/>
                </a:cubicBezTo>
                <a:cubicBezTo>
                  <a:pt x="4757991" y="1084966"/>
                  <a:pt x="4758108" y="1086552"/>
                  <a:pt x="4758108" y="1088431"/>
                </a:cubicBezTo>
                <a:cubicBezTo>
                  <a:pt x="4758108" y="1091955"/>
                  <a:pt x="4756816" y="1095127"/>
                  <a:pt x="4754231" y="1097947"/>
                </a:cubicBezTo>
                <a:cubicBezTo>
                  <a:pt x="4755172" y="1100531"/>
                  <a:pt x="4755641" y="1103703"/>
                  <a:pt x="4755641" y="1107462"/>
                </a:cubicBezTo>
                <a:cubicBezTo>
                  <a:pt x="4755641" y="1112396"/>
                  <a:pt x="4754467" y="1116390"/>
                  <a:pt x="4752117" y="1119445"/>
                </a:cubicBezTo>
                <a:cubicBezTo>
                  <a:pt x="4752587" y="1120384"/>
                  <a:pt x="4752822" y="1121912"/>
                  <a:pt x="4752822" y="1124026"/>
                </a:cubicBezTo>
                <a:cubicBezTo>
                  <a:pt x="4752822" y="1128960"/>
                  <a:pt x="4750825" y="1133072"/>
                  <a:pt x="4746831" y="1136361"/>
                </a:cubicBezTo>
                <a:cubicBezTo>
                  <a:pt x="4745891" y="1139650"/>
                  <a:pt x="4744129" y="1142176"/>
                  <a:pt x="4741544" y="1143938"/>
                </a:cubicBezTo>
                <a:cubicBezTo>
                  <a:pt x="4738960" y="1145700"/>
                  <a:pt x="4736140" y="1146581"/>
                  <a:pt x="4733086" y="1146581"/>
                </a:cubicBezTo>
                <a:cubicBezTo>
                  <a:pt x="4730032" y="1146581"/>
                  <a:pt x="4727565" y="1145642"/>
                  <a:pt x="4725685" y="1143762"/>
                </a:cubicBezTo>
                <a:cubicBezTo>
                  <a:pt x="4719577" y="1146346"/>
                  <a:pt x="4714643" y="1147639"/>
                  <a:pt x="4710883" y="1147639"/>
                </a:cubicBezTo>
                <a:cubicBezTo>
                  <a:pt x="4709004" y="1147639"/>
                  <a:pt x="4707594" y="1147521"/>
                  <a:pt x="4706654" y="1147286"/>
                </a:cubicBezTo>
                <a:cubicBezTo>
                  <a:pt x="4700546" y="1149166"/>
                  <a:pt x="4695377" y="1150106"/>
                  <a:pt x="4691148" y="1150106"/>
                </a:cubicBezTo>
                <a:cubicBezTo>
                  <a:pt x="4688093" y="1150106"/>
                  <a:pt x="4683864" y="1149518"/>
                  <a:pt x="4678460" y="1148343"/>
                </a:cubicBezTo>
                <a:cubicBezTo>
                  <a:pt x="4675171" y="1150223"/>
                  <a:pt x="4671999" y="1151163"/>
                  <a:pt x="4668945" y="1151163"/>
                </a:cubicBezTo>
                <a:cubicBezTo>
                  <a:pt x="4666125" y="1151163"/>
                  <a:pt x="4663541" y="1150341"/>
                  <a:pt x="4661192" y="1148696"/>
                </a:cubicBezTo>
                <a:cubicBezTo>
                  <a:pt x="4660017" y="1148931"/>
                  <a:pt x="4658255" y="1149048"/>
                  <a:pt x="4655905" y="1149048"/>
                </a:cubicBezTo>
                <a:cubicBezTo>
                  <a:pt x="4646742" y="1149048"/>
                  <a:pt x="4639693" y="1144937"/>
                  <a:pt x="4634759" y="1136713"/>
                </a:cubicBezTo>
                <a:cubicBezTo>
                  <a:pt x="4625831" y="1131544"/>
                  <a:pt x="4621368" y="1123791"/>
                  <a:pt x="4621368" y="1113453"/>
                </a:cubicBezTo>
                <a:cubicBezTo>
                  <a:pt x="4621368" y="1110869"/>
                  <a:pt x="4621485" y="1108872"/>
                  <a:pt x="4621720" y="1107462"/>
                </a:cubicBezTo>
                <a:cubicBezTo>
                  <a:pt x="4619605" y="1106052"/>
                  <a:pt x="4618548" y="1103116"/>
                  <a:pt x="4618548" y="1098652"/>
                </a:cubicBezTo>
                <a:cubicBezTo>
                  <a:pt x="4618548" y="1095597"/>
                  <a:pt x="4619135" y="1092895"/>
                  <a:pt x="4620310" y="1090546"/>
                </a:cubicBezTo>
                <a:cubicBezTo>
                  <a:pt x="4619370" y="1086317"/>
                  <a:pt x="4618901" y="1083615"/>
                  <a:pt x="4618901" y="1082440"/>
                </a:cubicBezTo>
                <a:cubicBezTo>
                  <a:pt x="4618901" y="1075626"/>
                  <a:pt x="4622190" y="1069518"/>
                  <a:pt x="4628768" y="1064114"/>
                </a:cubicBezTo>
                <a:cubicBezTo>
                  <a:pt x="4631353" y="1058710"/>
                  <a:pt x="4634348" y="1055068"/>
                  <a:pt x="4637755" y="1053189"/>
                </a:cubicBezTo>
                <a:cubicBezTo>
                  <a:pt x="4641162" y="1051309"/>
                  <a:pt x="4645450" y="1049899"/>
                  <a:pt x="4650619" y="1048960"/>
                </a:cubicBezTo>
                <a:cubicBezTo>
                  <a:pt x="4652028" y="1044965"/>
                  <a:pt x="4655318" y="1042263"/>
                  <a:pt x="4660487" y="1040854"/>
                </a:cubicBezTo>
                <a:cubicBezTo>
                  <a:pt x="4665656" y="1039444"/>
                  <a:pt x="4670707" y="1038974"/>
                  <a:pt x="4675641" y="1039444"/>
                </a:cubicBezTo>
                <a:cubicBezTo>
                  <a:pt x="4677050" y="1038504"/>
                  <a:pt x="4679048" y="1037623"/>
                  <a:pt x="4681632" y="1036801"/>
                </a:cubicBezTo>
                <a:cubicBezTo>
                  <a:pt x="4684217" y="1035979"/>
                  <a:pt x="4686801" y="1035567"/>
                  <a:pt x="4689385" y="1035567"/>
                </a:cubicBezTo>
                <a:cubicBezTo>
                  <a:pt x="4692205" y="1035567"/>
                  <a:pt x="4694672" y="1036037"/>
                  <a:pt x="4696786" y="1036977"/>
                </a:cubicBezTo>
                <a:cubicBezTo>
                  <a:pt x="4697256" y="1036507"/>
                  <a:pt x="4698431" y="1036272"/>
                  <a:pt x="4700311" y="1036272"/>
                </a:cubicBezTo>
                <a:cubicBezTo>
                  <a:pt x="4701720" y="1036272"/>
                  <a:pt x="4703130" y="1036390"/>
                  <a:pt x="4704540" y="1036625"/>
                </a:cubicBezTo>
                <a:cubicBezTo>
                  <a:pt x="4705949" y="1036860"/>
                  <a:pt x="4706889" y="1037212"/>
                  <a:pt x="4707359" y="1037682"/>
                </a:cubicBezTo>
                <a:cubicBezTo>
                  <a:pt x="4710648" y="1033453"/>
                  <a:pt x="4714525" y="1031338"/>
                  <a:pt x="4718989" y="1031338"/>
                </a:cubicBezTo>
                <a:cubicBezTo>
                  <a:pt x="4720399" y="1031338"/>
                  <a:pt x="4721808" y="1031691"/>
                  <a:pt x="4723218" y="1032396"/>
                </a:cubicBezTo>
                <a:lnTo>
                  <a:pt x="4723218" y="1031338"/>
                </a:lnTo>
                <a:cubicBezTo>
                  <a:pt x="4723218" y="1027344"/>
                  <a:pt x="4724041" y="1024525"/>
                  <a:pt x="4725685" y="1022880"/>
                </a:cubicBezTo>
                <a:cubicBezTo>
                  <a:pt x="4723336" y="1022175"/>
                  <a:pt x="4720810" y="1020119"/>
                  <a:pt x="4718108" y="1016713"/>
                </a:cubicBezTo>
                <a:cubicBezTo>
                  <a:pt x="4715406" y="1013306"/>
                  <a:pt x="4713820" y="1010193"/>
                  <a:pt x="4713350" y="1007373"/>
                </a:cubicBezTo>
                <a:cubicBezTo>
                  <a:pt x="4709591" y="1005729"/>
                  <a:pt x="4707007" y="1003027"/>
                  <a:pt x="4705597" y="999268"/>
                </a:cubicBezTo>
                <a:cubicBezTo>
                  <a:pt x="4702778" y="1001382"/>
                  <a:pt x="4699488" y="1002439"/>
                  <a:pt x="4695729" y="1002439"/>
                </a:cubicBezTo>
                <a:cubicBezTo>
                  <a:pt x="4693145" y="1002439"/>
                  <a:pt x="4690678" y="1001735"/>
                  <a:pt x="4688328" y="1000325"/>
                </a:cubicBezTo>
                <a:cubicBezTo>
                  <a:pt x="4684334" y="1001500"/>
                  <a:pt x="4681750" y="1001970"/>
                  <a:pt x="4680575" y="1001735"/>
                </a:cubicBezTo>
                <a:cubicBezTo>
                  <a:pt x="4677286" y="1004084"/>
                  <a:pt x="4673644" y="1005259"/>
                  <a:pt x="4669650" y="1005259"/>
                </a:cubicBezTo>
                <a:cubicBezTo>
                  <a:pt x="4666125" y="1009958"/>
                  <a:pt x="4662014" y="1012072"/>
                  <a:pt x="4657315" y="1011603"/>
                </a:cubicBezTo>
                <a:cubicBezTo>
                  <a:pt x="4655200" y="1015362"/>
                  <a:pt x="4652322" y="1018651"/>
                  <a:pt x="4648680" y="1021470"/>
                </a:cubicBezTo>
                <a:cubicBezTo>
                  <a:pt x="4645039" y="1024290"/>
                  <a:pt x="4641338" y="1025699"/>
                  <a:pt x="4637579" y="1025699"/>
                </a:cubicBezTo>
                <a:cubicBezTo>
                  <a:pt x="4633350" y="1025699"/>
                  <a:pt x="4629943" y="1023702"/>
                  <a:pt x="4627359" y="1019708"/>
                </a:cubicBezTo>
                <a:cubicBezTo>
                  <a:pt x="4625479" y="1016654"/>
                  <a:pt x="4624539" y="1013717"/>
                  <a:pt x="4624539" y="1010898"/>
                </a:cubicBezTo>
                <a:cubicBezTo>
                  <a:pt x="4624539" y="1006669"/>
                  <a:pt x="4625949" y="1003144"/>
                  <a:pt x="4628768" y="1000325"/>
                </a:cubicBezTo>
                <a:cubicBezTo>
                  <a:pt x="4629473" y="996801"/>
                  <a:pt x="4631118" y="993453"/>
                  <a:pt x="4633702" y="990281"/>
                </a:cubicBezTo>
                <a:cubicBezTo>
                  <a:pt x="4636287" y="987109"/>
                  <a:pt x="4639165" y="984642"/>
                  <a:pt x="4642337" y="982880"/>
                </a:cubicBezTo>
                <a:cubicBezTo>
                  <a:pt x="4645508" y="981118"/>
                  <a:pt x="4648034" y="980472"/>
                  <a:pt x="4649914" y="980942"/>
                </a:cubicBezTo>
                <a:cubicBezTo>
                  <a:pt x="4651558" y="978357"/>
                  <a:pt x="4654848" y="975949"/>
                  <a:pt x="4659782" y="973717"/>
                </a:cubicBezTo>
                <a:cubicBezTo>
                  <a:pt x="4664716" y="971485"/>
                  <a:pt x="4669297" y="970369"/>
                  <a:pt x="4673526" y="970369"/>
                </a:cubicBezTo>
                <a:cubicBezTo>
                  <a:pt x="4674466" y="970369"/>
                  <a:pt x="4675876" y="970604"/>
                  <a:pt x="4677755" y="971074"/>
                </a:cubicBezTo>
                <a:cubicBezTo>
                  <a:pt x="4680340" y="968254"/>
                  <a:pt x="4683747" y="966844"/>
                  <a:pt x="4687976" y="966844"/>
                </a:cubicBezTo>
                <a:cubicBezTo>
                  <a:pt x="4691265" y="966844"/>
                  <a:pt x="4693615" y="967784"/>
                  <a:pt x="4695024" y="969664"/>
                </a:cubicBezTo>
                <a:cubicBezTo>
                  <a:pt x="4698079" y="967549"/>
                  <a:pt x="4702073" y="966492"/>
                  <a:pt x="4707007" y="966492"/>
                </a:cubicBezTo>
                <a:close/>
                <a:moveTo>
                  <a:pt x="3973582" y="966492"/>
                </a:moveTo>
                <a:cubicBezTo>
                  <a:pt x="3979455" y="966492"/>
                  <a:pt x="3984683" y="967902"/>
                  <a:pt x="3989264" y="970721"/>
                </a:cubicBezTo>
                <a:cubicBezTo>
                  <a:pt x="3993846" y="973541"/>
                  <a:pt x="3996489" y="977300"/>
                  <a:pt x="3997194" y="981999"/>
                </a:cubicBezTo>
                <a:cubicBezTo>
                  <a:pt x="4001423" y="983409"/>
                  <a:pt x="4004654" y="985582"/>
                  <a:pt x="4006886" y="988519"/>
                </a:cubicBezTo>
                <a:cubicBezTo>
                  <a:pt x="4009118" y="991456"/>
                  <a:pt x="4010469" y="995508"/>
                  <a:pt x="4010939" y="1000677"/>
                </a:cubicBezTo>
                <a:cubicBezTo>
                  <a:pt x="4013993" y="1003732"/>
                  <a:pt x="4016225" y="1007315"/>
                  <a:pt x="4017635" y="1011426"/>
                </a:cubicBezTo>
                <a:cubicBezTo>
                  <a:pt x="4019044" y="1015538"/>
                  <a:pt x="4019749" y="1019708"/>
                  <a:pt x="4019749" y="1023937"/>
                </a:cubicBezTo>
                <a:cubicBezTo>
                  <a:pt x="4019749" y="1029341"/>
                  <a:pt x="4018809" y="1033688"/>
                  <a:pt x="4016930" y="1036977"/>
                </a:cubicBezTo>
                <a:cubicBezTo>
                  <a:pt x="4018575" y="1039327"/>
                  <a:pt x="4019984" y="1042851"/>
                  <a:pt x="4021159" y="1047550"/>
                </a:cubicBezTo>
                <a:cubicBezTo>
                  <a:pt x="4022334" y="1052249"/>
                  <a:pt x="4022921" y="1056830"/>
                  <a:pt x="4022921" y="1061294"/>
                </a:cubicBezTo>
                <a:cubicBezTo>
                  <a:pt x="4022921" y="1063174"/>
                  <a:pt x="4022686" y="1065524"/>
                  <a:pt x="4022216" y="1068343"/>
                </a:cubicBezTo>
                <a:cubicBezTo>
                  <a:pt x="4023861" y="1071867"/>
                  <a:pt x="4024683" y="1074217"/>
                  <a:pt x="4024683" y="1075391"/>
                </a:cubicBezTo>
                <a:cubicBezTo>
                  <a:pt x="4024683" y="1076096"/>
                  <a:pt x="4024331" y="1077741"/>
                  <a:pt x="4023626" y="1080325"/>
                </a:cubicBezTo>
                <a:cubicBezTo>
                  <a:pt x="4023861" y="1081265"/>
                  <a:pt x="4024096" y="1082381"/>
                  <a:pt x="4024331" y="1083673"/>
                </a:cubicBezTo>
                <a:cubicBezTo>
                  <a:pt x="4024566" y="1084966"/>
                  <a:pt x="4024683" y="1086552"/>
                  <a:pt x="4024683" y="1088431"/>
                </a:cubicBezTo>
                <a:cubicBezTo>
                  <a:pt x="4024683" y="1091955"/>
                  <a:pt x="4023391" y="1095127"/>
                  <a:pt x="4020806" y="1097947"/>
                </a:cubicBezTo>
                <a:cubicBezTo>
                  <a:pt x="4021746" y="1100531"/>
                  <a:pt x="4022216" y="1103703"/>
                  <a:pt x="4022216" y="1107462"/>
                </a:cubicBezTo>
                <a:cubicBezTo>
                  <a:pt x="4022216" y="1112396"/>
                  <a:pt x="4021042" y="1116390"/>
                  <a:pt x="4018692" y="1119445"/>
                </a:cubicBezTo>
                <a:cubicBezTo>
                  <a:pt x="4019162" y="1120384"/>
                  <a:pt x="4019397" y="1121912"/>
                  <a:pt x="4019397" y="1124026"/>
                </a:cubicBezTo>
                <a:cubicBezTo>
                  <a:pt x="4019397" y="1128960"/>
                  <a:pt x="4017400" y="1133072"/>
                  <a:pt x="4013406" y="1136361"/>
                </a:cubicBezTo>
                <a:cubicBezTo>
                  <a:pt x="4012466" y="1139650"/>
                  <a:pt x="4010704" y="1142176"/>
                  <a:pt x="4008119" y="1143938"/>
                </a:cubicBezTo>
                <a:cubicBezTo>
                  <a:pt x="4005535" y="1145700"/>
                  <a:pt x="4002715" y="1146581"/>
                  <a:pt x="3999661" y="1146581"/>
                </a:cubicBezTo>
                <a:cubicBezTo>
                  <a:pt x="3996607" y="1146581"/>
                  <a:pt x="3994140" y="1145642"/>
                  <a:pt x="3992260" y="1143762"/>
                </a:cubicBezTo>
                <a:cubicBezTo>
                  <a:pt x="3986151" y="1146346"/>
                  <a:pt x="3981218" y="1147639"/>
                  <a:pt x="3977458" y="1147639"/>
                </a:cubicBezTo>
                <a:cubicBezTo>
                  <a:pt x="3975579" y="1147639"/>
                  <a:pt x="3974169" y="1147521"/>
                  <a:pt x="3973229" y="1147286"/>
                </a:cubicBezTo>
                <a:cubicBezTo>
                  <a:pt x="3967120" y="1149166"/>
                  <a:pt x="3961952" y="1150106"/>
                  <a:pt x="3957722" y="1150106"/>
                </a:cubicBezTo>
                <a:cubicBezTo>
                  <a:pt x="3954668" y="1150106"/>
                  <a:pt x="3950439" y="1149518"/>
                  <a:pt x="3945035" y="1148343"/>
                </a:cubicBezTo>
                <a:cubicBezTo>
                  <a:pt x="3941746" y="1150223"/>
                  <a:pt x="3938574" y="1151163"/>
                  <a:pt x="3935520" y="1151163"/>
                </a:cubicBezTo>
                <a:cubicBezTo>
                  <a:pt x="3932700" y="1151163"/>
                  <a:pt x="3930116" y="1150341"/>
                  <a:pt x="3927766" y="1148696"/>
                </a:cubicBezTo>
                <a:cubicBezTo>
                  <a:pt x="3926591" y="1148931"/>
                  <a:pt x="3924829" y="1149048"/>
                  <a:pt x="3922480" y="1149048"/>
                </a:cubicBezTo>
                <a:cubicBezTo>
                  <a:pt x="3913317" y="1149048"/>
                  <a:pt x="3906268" y="1144937"/>
                  <a:pt x="3901334" y="1136713"/>
                </a:cubicBezTo>
                <a:cubicBezTo>
                  <a:pt x="3892406" y="1131544"/>
                  <a:pt x="3887942" y="1123791"/>
                  <a:pt x="3887942" y="1113453"/>
                </a:cubicBezTo>
                <a:cubicBezTo>
                  <a:pt x="3887942" y="1110869"/>
                  <a:pt x="3888060" y="1108872"/>
                  <a:pt x="3888295" y="1107462"/>
                </a:cubicBezTo>
                <a:cubicBezTo>
                  <a:pt x="3886180" y="1106052"/>
                  <a:pt x="3885123" y="1103116"/>
                  <a:pt x="3885123" y="1098652"/>
                </a:cubicBezTo>
                <a:cubicBezTo>
                  <a:pt x="3885123" y="1095597"/>
                  <a:pt x="3885710" y="1092895"/>
                  <a:pt x="3886885" y="1090546"/>
                </a:cubicBezTo>
                <a:cubicBezTo>
                  <a:pt x="3885945" y="1086317"/>
                  <a:pt x="3885475" y="1083615"/>
                  <a:pt x="3885475" y="1082440"/>
                </a:cubicBezTo>
                <a:cubicBezTo>
                  <a:pt x="3885475" y="1075626"/>
                  <a:pt x="3888765" y="1069518"/>
                  <a:pt x="3895343" y="1064114"/>
                </a:cubicBezTo>
                <a:cubicBezTo>
                  <a:pt x="3897928" y="1058710"/>
                  <a:pt x="3900923" y="1055068"/>
                  <a:pt x="3904330" y="1053189"/>
                </a:cubicBezTo>
                <a:cubicBezTo>
                  <a:pt x="3907737" y="1051309"/>
                  <a:pt x="3912025" y="1049899"/>
                  <a:pt x="3917194" y="1048960"/>
                </a:cubicBezTo>
                <a:cubicBezTo>
                  <a:pt x="3918603" y="1044965"/>
                  <a:pt x="3921893" y="1042263"/>
                  <a:pt x="3927062" y="1040854"/>
                </a:cubicBezTo>
                <a:cubicBezTo>
                  <a:pt x="3932230" y="1039444"/>
                  <a:pt x="3937282" y="1038974"/>
                  <a:pt x="3942216" y="1039444"/>
                </a:cubicBezTo>
                <a:cubicBezTo>
                  <a:pt x="3943625" y="1038504"/>
                  <a:pt x="3945623" y="1037623"/>
                  <a:pt x="3948207" y="1036801"/>
                </a:cubicBezTo>
                <a:cubicBezTo>
                  <a:pt x="3950791" y="1035979"/>
                  <a:pt x="3953376" y="1035567"/>
                  <a:pt x="3955960" y="1035567"/>
                </a:cubicBezTo>
                <a:cubicBezTo>
                  <a:pt x="3958780" y="1035567"/>
                  <a:pt x="3961247" y="1036037"/>
                  <a:pt x="3963361" y="1036977"/>
                </a:cubicBezTo>
                <a:cubicBezTo>
                  <a:pt x="3963831" y="1036507"/>
                  <a:pt x="3965006" y="1036272"/>
                  <a:pt x="3966886" y="1036272"/>
                </a:cubicBezTo>
                <a:cubicBezTo>
                  <a:pt x="3968295" y="1036272"/>
                  <a:pt x="3969705" y="1036390"/>
                  <a:pt x="3971115" y="1036625"/>
                </a:cubicBezTo>
                <a:cubicBezTo>
                  <a:pt x="3972524" y="1036860"/>
                  <a:pt x="3973464" y="1037212"/>
                  <a:pt x="3973934" y="1037682"/>
                </a:cubicBezTo>
                <a:cubicBezTo>
                  <a:pt x="3977223" y="1033453"/>
                  <a:pt x="3981100" y="1031338"/>
                  <a:pt x="3985564" y="1031338"/>
                </a:cubicBezTo>
                <a:cubicBezTo>
                  <a:pt x="3986974" y="1031338"/>
                  <a:pt x="3988383" y="1031691"/>
                  <a:pt x="3989793" y="1032396"/>
                </a:cubicBezTo>
                <a:lnTo>
                  <a:pt x="3989793" y="1031338"/>
                </a:lnTo>
                <a:cubicBezTo>
                  <a:pt x="3989793" y="1027344"/>
                  <a:pt x="3990615" y="1024525"/>
                  <a:pt x="3992260" y="1022880"/>
                </a:cubicBezTo>
                <a:cubicBezTo>
                  <a:pt x="3989911" y="1022175"/>
                  <a:pt x="3987385" y="1020119"/>
                  <a:pt x="3984683" y="1016713"/>
                </a:cubicBezTo>
                <a:cubicBezTo>
                  <a:pt x="3981981" y="1013306"/>
                  <a:pt x="3980395" y="1010193"/>
                  <a:pt x="3979925" y="1007373"/>
                </a:cubicBezTo>
                <a:cubicBezTo>
                  <a:pt x="3976166" y="1005729"/>
                  <a:pt x="3973582" y="1003027"/>
                  <a:pt x="3972172" y="999268"/>
                </a:cubicBezTo>
                <a:cubicBezTo>
                  <a:pt x="3969353" y="1001382"/>
                  <a:pt x="3966063" y="1002439"/>
                  <a:pt x="3962304" y="1002439"/>
                </a:cubicBezTo>
                <a:cubicBezTo>
                  <a:pt x="3959719" y="1002439"/>
                  <a:pt x="3957252" y="1001735"/>
                  <a:pt x="3954903" y="1000325"/>
                </a:cubicBezTo>
                <a:cubicBezTo>
                  <a:pt x="3950909" y="1001500"/>
                  <a:pt x="3948324" y="1001970"/>
                  <a:pt x="3947150" y="1001735"/>
                </a:cubicBezTo>
                <a:cubicBezTo>
                  <a:pt x="3943860" y="1004084"/>
                  <a:pt x="3940219" y="1005259"/>
                  <a:pt x="3936225" y="1005259"/>
                </a:cubicBezTo>
                <a:cubicBezTo>
                  <a:pt x="3932700" y="1009958"/>
                  <a:pt x="3928589" y="1012072"/>
                  <a:pt x="3923890" y="1011603"/>
                </a:cubicBezTo>
                <a:cubicBezTo>
                  <a:pt x="3921775" y="1015362"/>
                  <a:pt x="3918897" y="1018651"/>
                  <a:pt x="3915255" y="1021470"/>
                </a:cubicBezTo>
                <a:cubicBezTo>
                  <a:pt x="3911613" y="1024290"/>
                  <a:pt x="3907913" y="1025699"/>
                  <a:pt x="3904154" y="1025699"/>
                </a:cubicBezTo>
                <a:cubicBezTo>
                  <a:pt x="3899925" y="1025699"/>
                  <a:pt x="3896518" y="1023702"/>
                  <a:pt x="3893934" y="1019708"/>
                </a:cubicBezTo>
                <a:cubicBezTo>
                  <a:pt x="3892054" y="1016654"/>
                  <a:pt x="3891114" y="1013717"/>
                  <a:pt x="3891114" y="1010898"/>
                </a:cubicBezTo>
                <a:cubicBezTo>
                  <a:pt x="3891114" y="1006669"/>
                  <a:pt x="3892524" y="1003144"/>
                  <a:pt x="3895343" y="1000325"/>
                </a:cubicBezTo>
                <a:cubicBezTo>
                  <a:pt x="3896048" y="996801"/>
                  <a:pt x="3897693" y="993453"/>
                  <a:pt x="3900277" y="990281"/>
                </a:cubicBezTo>
                <a:cubicBezTo>
                  <a:pt x="3902862" y="987109"/>
                  <a:pt x="3905740" y="984642"/>
                  <a:pt x="3908911" y="982880"/>
                </a:cubicBezTo>
                <a:cubicBezTo>
                  <a:pt x="3912083" y="981118"/>
                  <a:pt x="3914609" y="980472"/>
                  <a:pt x="3916489" y="980942"/>
                </a:cubicBezTo>
                <a:cubicBezTo>
                  <a:pt x="3918133" y="978357"/>
                  <a:pt x="3921423" y="975949"/>
                  <a:pt x="3926357" y="973717"/>
                </a:cubicBezTo>
                <a:cubicBezTo>
                  <a:pt x="3931291" y="971485"/>
                  <a:pt x="3935872" y="970369"/>
                  <a:pt x="3940101" y="970369"/>
                </a:cubicBezTo>
                <a:cubicBezTo>
                  <a:pt x="3941041" y="970369"/>
                  <a:pt x="3942451" y="970604"/>
                  <a:pt x="3944330" y="971074"/>
                </a:cubicBezTo>
                <a:cubicBezTo>
                  <a:pt x="3946915" y="968254"/>
                  <a:pt x="3950321" y="966844"/>
                  <a:pt x="3954551" y="966844"/>
                </a:cubicBezTo>
                <a:cubicBezTo>
                  <a:pt x="3957840" y="966844"/>
                  <a:pt x="3960189" y="967784"/>
                  <a:pt x="3961599" y="969664"/>
                </a:cubicBezTo>
                <a:cubicBezTo>
                  <a:pt x="3964653" y="967549"/>
                  <a:pt x="3968648" y="966492"/>
                  <a:pt x="3973582" y="966492"/>
                </a:cubicBezTo>
                <a:close/>
                <a:moveTo>
                  <a:pt x="3842670" y="966492"/>
                </a:moveTo>
                <a:cubicBezTo>
                  <a:pt x="3846429" y="966492"/>
                  <a:pt x="3849895" y="967843"/>
                  <a:pt x="3853067" y="970545"/>
                </a:cubicBezTo>
                <a:cubicBezTo>
                  <a:pt x="3856238" y="973247"/>
                  <a:pt x="3857824" y="976595"/>
                  <a:pt x="3857824" y="980589"/>
                </a:cubicBezTo>
                <a:cubicBezTo>
                  <a:pt x="3857824" y="982939"/>
                  <a:pt x="3857237" y="985171"/>
                  <a:pt x="3856062" y="987285"/>
                </a:cubicBezTo>
                <a:cubicBezTo>
                  <a:pt x="3857002" y="988930"/>
                  <a:pt x="3857472" y="990927"/>
                  <a:pt x="3857472" y="993276"/>
                </a:cubicBezTo>
                <a:cubicBezTo>
                  <a:pt x="3857472" y="996566"/>
                  <a:pt x="3856767" y="999796"/>
                  <a:pt x="3855357" y="1002968"/>
                </a:cubicBezTo>
                <a:cubicBezTo>
                  <a:pt x="3853948" y="1006140"/>
                  <a:pt x="3852068" y="1008548"/>
                  <a:pt x="3849719" y="1010193"/>
                </a:cubicBezTo>
                <a:cubicBezTo>
                  <a:pt x="3849953" y="1011837"/>
                  <a:pt x="3850071" y="1014187"/>
                  <a:pt x="3850071" y="1017241"/>
                </a:cubicBezTo>
                <a:cubicBezTo>
                  <a:pt x="3850071" y="1022645"/>
                  <a:pt x="3848779" y="1027227"/>
                  <a:pt x="3846194" y="1030986"/>
                </a:cubicBezTo>
                <a:cubicBezTo>
                  <a:pt x="3846664" y="1032865"/>
                  <a:pt x="3846899" y="1034980"/>
                  <a:pt x="3846899" y="1037330"/>
                </a:cubicBezTo>
                <a:cubicBezTo>
                  <a:pt x="3846899" y="1041089"/>
                  <a:pt x="3846312" y="1044730"/>
                  <a:pt x="3845137" y="1048255"/>
                </a:cubicBezTo>
                <a:cubicBezTo>
                  <a:pt x="3843962" y="1051779"/>
                  <a:pt x="3841965" y="1054481"/>
                  <a:pt x="3839146" y="1056360"/>
                </a:cubicBezTo>
                <a:cubicBezTo>
                  <a:pt x="3839851" y="1058475"/>
                  <a:pt x="3840203" y="1060942"/>
                  <a:pt x="3840203" y="1063761"/>
                </a:cubicBezTo>
                <a:cubicBezTo>
                  <a:pt x="3840203" y="1070340"/>
                  <a:pt x="3838558" y="1075157"/>
                  <a:pt x="3835269" y="1078211"/>
                </a:cubicBezTo>
                <a:cubicBezTo>
                  <a:pt x="3835504" y="1078916"/>
                  <a:pt x="3835621" y="1079973"/>
                  <a:pt x="3835621" y="1081383"/>
                </a:cubicBezTo>
                <a:cubicBezTo>
                  <a:pt x="3835621" y="1084202"/>
                  <a:pt x="3835151" y="1086963"/>
                  <a:pt x="3834212" y="1089665"/>
                </a:cubicBezTo>
                <a:cubicBezTo>
                  <a:pt x="3833272" y="1092367"/>
                  <a:pt x="3831980" y="1094657"/>
                  <a:pt x="3830335" y="1096537"/>
                </a:cubicBezTo>
                <a:cubicBezTo>
                  <a:pt x="3830805" y="1098886"/>
                  <a:pt x="3831040" y="1100531"/>
                  <a:pt x="3831040" y="1101471"/>
                </a:cubicBezTo>
                <a:cubicBezTo>
                  <a:pt x="3831040" y="1103585"/>
                  <a:pt x="3830629" y="1105289"/>
                  <a:pt x="3829806" y="1106581"/>
                </a:cubicBezTo>
                <a:cubicBezTo>
                  <a:pt x="3828984" y="1107873"/>
                  <a:pt x="3828044" y="1109048"/>
                  <a:pt x="3826987" y="1110105"/>
                </a:cubicBezTo>
                <a:cubicBezTo>
                  <a:pt x="3825930" y="1111163"/>
                  <a:pt x="3825284" y="1111809"/>
                  <a:pt x="3825049" y="1112044"/>
                </a:cubicBezTo>
                <a:cubicBezTo>
                  <a:pt x="3825519" y="1114393"/>
                  <a:pt x="3825753" y="1116390"/>
                  <a:pt x="3825753" y="1118035"/>
                </a:cubicBezTo>
                <a:cubicBezTo>
                  <a:pt x="3825753" y="1122734"/>
                  <a:pt x="3824755" y="1127315"/>
                  <a:pt x="3822758" y="1131779"/>
                </a:cubicBezTo>
                <a:cubicBezTo>
                  <a:pt x="3820761" y="1136243"/>
                  <a:pt x="3818588" y="1139063"/>
                  <a:pt x="3816238" y="1140238"/>
                </a:cubicBezTo>
                <a:cubicBezTo>
                  <a:pt x="3814828" y="1145642"/>
                  <a:pt x="3812714" y="1149694"/>
                  <a:pt x="3809895" y="1152396"/>
                </a:cubicBezTo>
                <a:cubicBezTo>
                  <a:pt x="3807075" y="1155098"/>
                  <a:pt x="3803903" y="1156449"/>
                  <a:pt x="3800379" y="1156449"/>
                </a:cubicBezTo>
                <a:cubicBezTo>
                  <a:pt x="3795680" y="1156449"/>
                  <a:pt x="3791568" y="1154335"/>
                  <a:pt x="3788044" y="1150106"/>
                </a:cubicBezTo>
                <a:cubicBezTo>
                  <a:pt x="3783345" y="1148461"/>
                  <a:pt x="3780996" y="1145289"/>
                  <a:pt x="3780996" y="1140590"/>
                </a:cubicBezTo>
                <a:cubicBezTo>
                  <a:pt x="3780996" y="1138476"/>
                  <a:pt x="3781348" y="1136596"/>
                  <a:pt x="3782053" y="1134951"/>
                </a:cubicBezTo>
                <a:cubicBezTo>
                  <a:pt x="3780408" y="1134951"/>
                  <a:pt x="3778470" y="1133542"/>
                  <a:pt x="3776238" y="1130722"/>
                </a:cubicBezTo>
                <a:cubicBezTo>
                  <a:pt x="3774006" y="1127903"/>
                  <a:pt x="3772890" y="1124966"/>
                  <a:pt x="3772890" y="1121912"/>
                </a:cubicBezTo>
                <a:cubicBezTo>
                  <a:pt x="3772890" y="1120502"/>
                  <a:pt x="3773242" y="1119092"/>
                  <a:pt x="3773947" y="1117682"/>
                </a:cubicBezTo>
                <a:cubicBezTo>
                  <a:pt x="3773242" y="1116508"/>
                  <a:pt x="3772067" y="1114922"/>
                  <a:pt x="3770423" y="1112925"/>
                </a:cubicBezTo>
                <a:cubicBezTo>
                  <a:pt x="3768778" y="1110928"/>
                  <a:pt x="3767838" y="1108754"/>
                  <a:pt x="3767604" y="1106405"/>
                </a:cubicBezTo>
                <a:cubicBezTo>
                  <a:pt x="3765019" y="1105465"/>
                  <a:pt x="3763022" y="1103879"/>
                  <a:pt x="3761612" y="1101647"/>
                </a:cubicBezTo>
                <a:cubicBezTo>
                  <a:pt x="3760203" y="1099415"/>
                  <a:pt x="3759498" y="1096889"/>
                  <a:pt x="3759498" y="1094070"/>
                </a:cubicBezTo>
                <a:cubicBezTo>
                  <a:pt x="3759498" y="1091955"/>
                  <a:pt x="3759732" y="1090311"/>
                  <a:pt x="3760203" y="1089136"/>
                </a:cubicBezTo>
                <a:cubicBezTo>
                  <a:pt x="3757853" y="1086787"/>
                  <a:pt x="3755856" y="1083321"/>
                  <a:pt x="3754211" y="1078739"/>
                </a:cubicBezTo>
                <a:cubicBezTo>
                  <a:pt x="3752567" y="1074158"/>
                  <a:pt x="3751862" y="1070223"/>
                  <a:pt x="3752097" y="1066933"/>
                </a:cubicBezTo>
                <a:cubicBezTo>
                  <a:pt x="3750217" y="1065524"/>
                  <a:pt x="3748749" y="1063761"/>
                  <a:pt x="3747691" y="1061647"/>
                </a:cubicBezTo>
                <a:cubicBezTo>
                  <a:pt x="3746634" y="1059532"/>
                  <a:pt x="3746105" y="1057418"/>
                  <a:pt x="3746105" y="1055303"/>
                </a:cubicBezTo>
                <a:cubicBezTo>
                  <a:pt x="3746105" y="1053893"/>
                  <a:pt x="3746223" y="1052836"/>
                  <a:pt x="3746458" y="1052131"/>
                </a:cubicBezTo>
                <a:cubicBezTo>
                  <a:pt x="3742934" y="1051192"/>
                  <a:pt x="3739762" y="1048783"/>
                  <a:pt x="3736943" y="1044907"/>
                </a:cubicBezTo>
                <a:cubicBezTo>
                  <a:pt x="3734123" y="1041030"/>
                  <a:pt x="3732831" y="1036390"/>
                  <a:pt x="3733066" y="1030986"/>
                </a:cubicBezTo>
                <a:cubicBezTo>
                  <a:pt x="3730481" y="1029341"/>
                  <a:pt x="3728778" y="1027990"/>
                  <a:pt x="3727956" y="1026933"/>
                </a:cubicBezTo>
                <a:cubicBezTo>
                  <a:pt x="3727133" y="1025876"/>
                  <a:pt x="3726722" y="1024525"/>
                  <a:pt x="3726722" y="1022880"/>
                </a:cubicBezTo>
                <a:lnTo>
                  <a:pt x="3727075" y="1017241"/>
                </a:lnTo>
                <a:cubicBezTo>
                  <a:pt x="3723550" y="1014422"/>
                  <a:pt x="3720731" y="1011426"/>
                  <a:pt x="3718616" y="1008254"/>
                </a:cubicBezTo>
                <a:cubicBezTo>
                  <a:pt x="3716502" y="1005083"/>
                  <a:pt x="3715562" y="1000912"/>
                  <a:pt x="3715797" y="995743"/>
                </a:cubicBezTo>
                <a:cubicBezTo>
                  <a:pt x="3712977" y="990809"/>
                  <a:pt x="3711568" y="986698"/>
                  <a:pt x="3711568" y="983409"/>
                </a:cubicBezTo>
                <a:cubicBezTo>
                  <a:pt x="3711568" y="979414"/>
                  <a:pt x="3713448" y="975655"/>
                  <a:pt x="3717207" y="972131"/>
                </a:cubicBezTo>
                <a:cubicBezTo>
                  <a:pt x="3720261" y="969311"/>
                  <a:pt x="3723550" y="967902"/>
                  <a:pt x="3727075" y="967902"/>
                </a:cubicBezTo>
                <a:cubicBezTo>
                  <a:pt x="3731304" y="967902"/>
                  <a:pt x="3734887" y="969605"/>
                  <a:pt x="3737824" y="973012"/>
                </a:cubicBezTo>
                <a:cubicBezTo>
                  <a:pt x="3740760" y="976419"/>
                  <a:pt x="3741994" y="979884"/>
                  <a:pt x="3741524" y="983409"/>
                </a:cubicBezTo>
                <a:cubicBezTo>
                  <a:pt x="3744108" y="983409"/>
                  <a:pt x="3746105" y="984701"/>
                  <a:pt x="3747515" y="987285"/>
                </a:cubicBezTo>
                <a:cubicBezTo>
                  <a:pt x="3748925" y="989870"/>
                  <a:pt x="3749630" y="992689"/>
                  <a:pt x="3749630" y="995743"/>
                </a:cubicBezTo>
                <a:cubicBezTo>
                  <a:pt x="3749630" y="997153"/>
                  <a:pt x="3749512" y="998210"/>
                  <a:pt x="3749277" y="998915"/>
                </a:cubicBezTo>
                <a:cubicBezTo>
                  <a:pt x="3753272" y="1002909"/>
                  <a:pt x="3755269" y="1007138"/>
                  <a:pt x="3755269" y="1011603"/>
                </a:cubicBezTo>
                <a:cubicBezTo>
                  <a:pt x="3755269" y="1013247"/>
                  <a:pt x="3754916" y="1014774"/>
                  <a:pt x="3754211" y="1016184"/>
                </a:cubicBezTo>
                <a:cubicBezTo>
                  <a:pt x="3758675" y="1016889"/>
                  <a:pt x="3761847" y="1019121"/>
                  <a:pt x="3763727" y="1022880"/>
                </a:cubicBezTo>
                <a:cubicBezTo>
                  <a:pt x="3765606" y="1026639"/>
                  <a:pt x="3766194" y="1030633"/>
                  <a:pt x="3765489" y="1034863"/>
                </a:cubicBezTo>
                <a:cubicBezTo>
                  <a:pt x="3772067" y="1037917"/>
                  <a:pt x="3774887" y="1042851"/>
                  <a:pt x="3773947" y="1049664"/>
                </a:cubicBezTo>
                <a:cubicBezTo>
                  <a:pt x="3777001" y="1052014"/>
                  <a:pt x="3778881" y="1054598"/>
                  <a:pt x="3779586" y="1057418"/>
                </a:cubicBezTo>
                <a:cubicBezTo>
                  <a:pt x="3780291" y="1060237"/>
                  <a:pt x="3780761" y="1063996"/>
                  <a:pt x="3780996" y="1068695"/>
                </a:cubicBezTo>
                <a:cubicBezTo>
                  <a:pt x="3783580" y="1070575"/>
                  <a:pt x="3785929" y="1073159"/>
                  <a:pt x="3788044" y="1076449"/>
                </a:cubicBezTo>
                <a:cubicBezTo>
                  <a:pt x="3790159" y="1079738"/>
                  <a:pt x="3790863" y="1083380"/>
                  <a:pt x="3790159" y="1087374"/>
                </a:cubicBezTo>
                <a:cubicBezTo>
                  <a:pt x="3793683" y="1090898"/>
                  <a:pt x="3795210" y="1094775"/>
                  <a:pt x="3794740" y="1099004"/>
                </a:cubicBezTo>
                <a:cubicBezTo>
                  <a:pt x="3795445" y="1099474"/>
                  <a:pt x="3796267" y="1100414"/>
                  <a:pt x="3797207" y="1101823"/>
                </a:cubicBezTo>
                <a:cubicBezTo>
                  <a:pt x="3797442" y="1098064"/>
                  <a:pt x="3798147" y="1095127"/>
                  <a:pt x="3799322" y="1093013"/>
                </a:cubicBezTo>
                <a:cubicBezTo>
                  <a:pt x="3800497" y="1090898"/>
                  <a:pt x="3802024" y="1088666"/>
                  <a:pt x="3803903" y="1086317"/>
                </a:cubicBezTo>
                <a:cubicBezTo>
                  <a:pt x="3803433" y="1084907"/>
                  <a:pt x="3803668" y="1083145"/>
                  <a:pt x="3804608" y="1081030"/>
                </a:cubicBezTo>
                <a:cubicBezTo>
                  <a:pt x="3805548" y="1078916"/>
                  <a:pt x="3806958" y="1077036"/>
                  <a:pt x="3808837" y="1075391"/>
                </a:cubicBezTo>
                <a:cubicBezTo>
                  <a:pt x="3807897" y="1073747"/>
                  <a:pt x="3807428" y="1071867"/>
                  <a:pt x="3807428" y="1069753"/>
                </a:cubicBezTo>
                <a:cubicBezTo>
                  <a:pt x="3807428" y="1065758"/>
                  <a:pt x="3808837" y="1062939"/>
                  <a:pt x="3811657" y="1061294"/>
                </a:cubicBezTo>
                <a:cubicBezTo>
                  <a:pt x="3810952" y="1059885"/>
                  <a:pt x="3810599" y="1057888"/>
                  <a:pt x="3810599" y="1055303"/>
                </a:cubicBezTo>
                <a:cubicBezTo>
                  <a:pt x="3810599" y="1052719"/>
                  <a:pt x="3811069" y="1050017"/>
                  <a:pt x="3812009" y="1047197"/>
                </a:cubicBezTo>
                <a:cubicBezTo>
                  <a:pt x="3812949" y="1044378"/>
                  <a:pt x="3814359" y="1041911"/>
                  <a:pt x="3816238" y="1039797"/>
                </a:cubicBezTo>
                <a:cubicBezTo>
                  <a:pt x="3816003" y="1038857"/>
                  <a:pt x="3815886" y="1037447"/>
                  <a:pt x="3815886" y="1035567"/>
                </a:cubicBezTo>
                <a:cubicBezTo>
                  <a:pt x="3815886" y="1029929"/>
                  <a:pt x="3817648" y="1025347"/>
                  <a:pt x="3821172" y="1021823"/>
                </a:cubicBezTo>
                <a:cubicBezTo>
                  <a:pt x="3820467" y="1020413"/>
                  <a:pt x="3820115" y="1018416"/>
                  <a:pt x="3820115" y="1015832"/>
                </a:cubicBezTo>
                <a:cubicBezTo>
                  <a:pt x="3820115" y="1010898"/>
                  <a:pt x="3821760" y="1006904"/>
                  <a:pt x="3825049" y="1003849"/>
                </a:cubicBezTo>
                <a:cubicBezTo>
                  <a:pt x="3824109" y="1001265"/>
                  <a:pt x="3823639" y="998563"/>
                  <a:pt x="3823639" y="995743"/>
                </a:cubicBezTo>
                <a:cubicBezTo>
                  <a:pt x="3823639" y="991749"/>
                  <a:pt x="3824344" y="987873"/>
                  <a:pt x="3825753" y="984113"/>
                </a:cubicBezTo>
                <a:cubicBezTo>
                  <a:pt x="3827163" y="980354"/>
                  <a:pt x="3828690" y="977652"/>
                  <a:pt x="3830335" y="976008"/>
                </a:cubicBezTo>
                <a:cubicBezTo>
                  <a:pt x="3831275" y="972953"/>
                  <a:pt x="3832920" y="970604"/>
                  <a:pt x="3835269" y="968959"/>
                </a:cubicBezTo>
                <a:cubicBezTo>
                  <a:pt x="3837618" y="967314"/>
                  <a:pt x="3840085" y="966492"/>
                  <a:pt x="3842670" y="966492"/>
                </a:cubicBezTo>
                <a:close/>
                <a:moveTo>
                  <a:pt x="2068584" y="966492"/>
                </a:moveTo>
                <a:cubicBezTo>
                  <a:pt x="2074459" y="966492"/>
                  <a:pt x="2079686" y="967902"/>
                  <a:pt x="2084267" y="970721"/>
                </a:cubicBezTo>
                <a:cubicBezTo>
                  <a:pt x="2088849" y="973541"/>
                  <a:pt x="2091493" y="977300"/>
                  <a:pt x="2092197" y="981999"/>
                </a:cubicBezTo>
                <a:cubicBezTo>
                  <a:pt x="2096427" y="983409"/>
                  <a:pt x="2099657" y="985582"/>
                  <a:pt x="2101889" y="988519"/>
                </a:cubicBezTo>
                <a:cubicBezTo>
                  <a:pt x="2104121" y="991456"/>
                  <a:pt x="2105471" y="995508"/>
                  <a:pt x="2105942" y="1000677"/>
                </a:cubicBezTo>
                <a:cubicBezTo>
                  <a:pt x="2108996" y="1003732"/>
                  <a:pt x="2111229" y="1007315"/>
                  <a:pt x="2112638" y="1011426"/>
                </a:cubicBezTo>
                <a:cubicBezTo>
                  <a:pt x="2114048" y="1015538"/>
                  <a:pt x="2114752" y="1019708"/>
                  <a:pt x="2114752" y="1023937"/>
                </a:cubicBezTo>
                <a:cubicBezTo>
                  <a:pt x="2114752" y="1029341"/>
                  <a:pt x="2113812" y="1033688"/>
                  <a:pt x="2111933" y="1036977"/>
                </a:cubicBezTo>
                <a:cubicBezTo>
                  <a:pt x="2113578" y="1039327"/>
                  <a:pt x="2114987" y="1042851"/>
                  <a:pt x="2116162" y="1047550"/>
                </a:cubicBezTo>
                <a:cubicBezTo>
                  <a:pt x="2117337" y="1052249"/>
                  <a:pt x="2117924" y="1056830"/>
                  <a:pt x="2117924" y="1061294"/>
                </a:cubicBezTo>
                <a:cubicBezTo>
                  <a:pt x="2117924" y="1063174"/>
                  <a:pt x="2117689" y="1065524"/>
                  <a:pt x="2117219" y="1068343"/>
                </a:cubicBezTo>
                <a:cubicBezTo>
                  <a:pt x="2118864" y="1071867"/>
                  <a:pt x="2119686" y="1074217"/>
                  <a:pt x="2119686" y="1075391"/>
                </a:cubicBezTo>
                <a:cubicBezTo>
                  <a:pt x="2119686" y="1076096"/>
                  <a:pt x="2119334" y="1077741"/>
                  <a:pt x="2118629" y="1080325"/>
                </a:cubicBezTo>
                <a:cubicBezTo>
                  <a:pt x="2118864" y="1081265"/>
                  <a:pt x="2119099" y="1082381"/>
                  <a:pt x="2119334" y="1083673"/>
                </a:cubicBezTo>
                <a:cubicBezTo>
                  <a:pt x="2119569" y="1084966"/>
                  <a:pt x="2119686" y="1086552"/>
                  <a:pt x="2119686" y="1088431"/>
                </a:cubicBezTo>
                <a:cubicBezTo>
                  <a:pt x="2119686" y="1091955"/>
                  <a:pt x="2118394" y="1095127"/>
                  <a:pt x="2115810" y="1097947"/>
                </a:cubicBezTo>
                <a:cubicBezTo>
                  <a:pt x="2116750" y="1100531"/>
                  <a:pt x="2117219" y="1103703"/>
                  <a:pt x="2117219" y="1107462"/>
                </a:cubicBezTo>
                <a:cubicBezTo>
                  <a:pt x="2117219" y="1112396"/>
                  <a:pt x="2116045" y="1116390"/>
                  <a:pt x="2113695" y="1119445"/>
                </a:cubicBezTo>
                <a:cubicBezTo>
                  <a:pt x="2114165" y="1120384"/>
                  <a:pt x="2114400" y="1121912"/>
                  <a:pt x="2114400" y="1124026"/>
                </a:cubicBezTo>
                <a:cubicBezTo>
                  <a:pt x="2114400" y="1128960"/>
                  <a:pt x="2112403" y="1133072"/>
                  <a:pt x="2108409" y="1136361"/>
                </a:cubicBezTo>
                <a:cubicBezTo>
                  <a:pt x="2107469" y="1139650"/>
                  <a:pt x="2105707" y="1142176"/>
                  <a:pt x="2103123" y="1143938"/>
                </a:cubicBezTo>
                <a:cubicBezTo>
                  <a:pt x="2100538" y="1145700"/>
                  <a:pt x="2097718" y="1146581"/>
                  <a:pt x="2094664" y="1146581"/>
                </a:cubicBezTo>
                <a:cubicBezTo>
                  <a:pt x="2091611" y="1146581"/>
                  <a:pt x="2089143" y="1145642"/>
                  <a:pt x="2087264" y="1143762"/>
                </a:cubicBezTo>
                <a:cubicBezTo>
                  <a:pt x="2081154" y="1146346"/>
                  <a:pt x="2076221" y="1147639"/>
                  <a:pt x="2072462" y="1147639"/>
                </a:cubicBezTo>
                <a:cubicBezTo>
                  <a:pt x="2070582" y="1147639"/>
                  <a:pt x="2069172" y="1147521"/>
                  <a:pt x="2068232" y="1147286"/>
                </a:cubicBezTo>
                <a:cubicBezTo>
                  <a:pt x="2062123" y="1149166"/>
                  <a:pt x="2056955" y="1150106"/>
                  <a:pt x="2052726" y="1150106"/>
                </a:cubicBezTo>
                <a:cubicBezTo>
                  <a:pt x="2049671" y="1150106"/>
                  <a:pt x="2045442" y="1149518"/>
                  <a:pt x="2040038" y="1148343"/>
                </a:cubicBezTo>
                <a:cubicBezTo>
                  <a:pt x="2036749" y="1150223"/>
                  <a:pt x="2033577" y="1151163"/>
                  <a:pt x="2030523" y="1151163"/>
                </a:cubicBezTo>
                <a:cubicBezTo>
                  <a:pt x="2027703" y="1151163"/>
                  <a:pt x="2025119" y="1150341"/>
                  <a:pt x="2022769" y="1148696"/>
                </a:cubicBezTo>
                <a:cubicBezTo>
                  <a:pt x="2021595" y="1148931"/>
                  <a:pt x="2019832" y="1149048"/>
                  <a:pt x="2017483" y="1149048"/>
                </a:cubicBezTo>
                <a:cubicBezTo>
                  <a:pt x="2008320" y="1149048"/>
                  <a:pt x="2001271" y="1144937"/>
                  <a:pt x="1996338" y="1136713"/>
                </a:cubicBezTo>
                <a:cubicBezTo>
                  <a:pt x="1987409" y="1131544"/>
                  <a:pt x="1982945" y="1123791"/>
                  <a:pt x="1982945" y="1113453"/>
                </a:cubicBezTo>
                <a:cubicBezTo>
                  <a:pt x="1982945" y="1110869"/>
                  <a:pt x="1983063" y="1108872"/>
                  <a:pt x="1983298" y="1107462"/>
                </a:cubicBezTo>
                <a:cubicBezTo>
                  <a:pt x="1981183" y="1106052"/>
                  <a:pt x="1980126" y="1103116"/>
                  <a:pt x="1980126" y="1098652"/>
                </a:cubicBezTo>
                <a:cubicBezTo>
                  <a:pt x="1980126" y="1095597"/>
                  <a:pt x="1980713" y="1092895"/>
                  <a:pt x="1981889" y="1090546"/>
                </a:cubicBezTo>
                <a:cubicBezTo>
                  <a:pt x="1980948" y="1086317"/>
                  <a:pt x="1980479" y="1083615"/>
                  <a:pt x="1980479" y="1082440"/>
                </a:cubicBezTo>
                <a:cubicBezTo>
                  <a:pt x="1980479" y="1075626"/>
                  <a:pt x="1983768" y="1069518"/>
                  <a:pt x="1990346" y="1064114"/>
                </a:cubicBezTo>
                <a:cubicBezTo>
                  <a:pt x="1992931" y="1058710"/>
                  <a:pt x="1995927" y="1055068"/>
                  <a:pt x="1999333" y="1053189"/>
                </a:cubicBezTo>
                <a:cubicBezTo>
                  <a:pt x="2002740" y="1051309"/>
                  <a:pt x="2007027" y="1049899"/>
                  <a:pt x="2012197" y="1048960"/>
                </a:cubicBezTo>
                <a:cubicBezTo>
                  <a:pt x="2013606" y="1044965"/>
                  <a:pt x="2016896" y="1042263"/>
                  <a:pt x="2022065" y="1040854"/>
                </a:cubicBezTo>
                <a:cubicBezTo>
                  <a:pt x="2027234" y="1039444"/>
                  <a:pt x="2032285" y="1038974"/>
                  <a:pt x="2037219" y="1039444"/>
                </a:cubicBezTo>
                <a:cubicBezTo>
                  <a:pt x="2038628" y="1038504"/>
                  <a:pt x="2040625" y="1037623"/>
                  <a:pt x="2043210" y="1036801"/>
                </a:cubicBezTo>
                <a:cubicBezTo>
                  <a:pt x="2045794" y="1035979"/>
                  <a:pt x="2048379" y="1035567"/>
                  <a:pt x="2050964" y="1035567"/>
                </a:cubicBezTo>
                <a:cubicBezTo>
                  <a:pt x="2053782" y="1035567"/>
                  <a:pt x="2056249" y="1036037"/>
                  <a:pt x="2058364" y="1036977"/>
                </a:cubicBezTo>
                <a:cubicBezTo>
                  <a:pt x="2058834" y="1036507"/>
                  <a:pt x="2060009" y="1036272"/>
                  <a:pt x="2061889" y="1036272"/>
                </a:cubicBezTo>
                <a:cubicBezTo>
                  <a:pt x="2063298" y="1036272"/>
                  <a:pt x="2064708" y="1036390"/>
                  <a:pt x="2066118" y="1036625"/>
                </a:cubicBezTo>
                <a:cubicBezTo>
                  <a:pt x="2067528" y="1036860"/>
                  <a:pt x="2068467" y="1037212"/>
                  <a:pt x="2068937" y="1037682"/>
                </a:cubicBezTo>
                <a:cubicBezTo>
                  <a:pt x="2072227" y="1033453"/>
                  <a:pt x="2076103" y="1031338"/>
                  <a:pt x="2080568" y="1031338"/>
                </a:cubicBezTo>
                <a:cubicBezTo>
                  <a:pt x="2081977" y="1031338"/>
                  <a:pt x="2083387" y="1031691"/>
                  <a:pt x="2084796" y="1032396"/>
                </a:cubicBezTo>
                <a:lnTo>
                  <a:pt x="2084796" y="1031338"/>
                </a:lnTo>
                <a:cubicBezTo>
                  <a:pt x="2084796" y="1027344"/>
                  <a:pt x="2085619" y="1024525"/>
                  <a:pt x="2087264" y="1022880"/>
                </a:cubicBezTo>
                <a:cubicBezTo>
                  <a:pt x="2084914" y="1022175"/>
                  <a:pt x="2082388" y="1020119"/>
                  <a:pt x="2079686" y="1016713"/>
                </a:cubicBezTo>
                <a:cubicBezTo>
                  <a:pt x="2076985" y="1013306"/>
                  <a:pt x="2075398" y="1010193"/>
                  <a:pt x="2074928" y="1007373"/>
                </a:cubicBezTo>
                <a:cubicBezTo>
                  <a:pt x="2071170" y="1005729"/>
                  <a:pt x="2068584" y="1003027"/>
                  <a:pt x="2067175" y="999268"/>
                </a:cubicBezTo>
                <a:cubicBezTo>
                  <a:pt x="2064355" y="1001382"/>
                  <a:pt x="2061066" y="1002439"/>
                  <a:pt x="2057307" y="1002439"/>
                </a:cubicBezTo>
                <a:cubicBezTo>
                  <a:pt x="2054723" y="1002439"/>
                  <a:pt x="2052256" y="1001735"/>
                  <a:pt x="2049906" y="1000325"/>
                </a:cubicBezTo>
                <a:cubicBezTo>
                  <a:pt x="2045912" y="1001500"/>
                  <a:pt x="2043327" y="1001970"/>
                  <a:pt x="2042153" y="1001735"/>
                </a:cubicBezTo>
                <a:cubicBezTo>
                  <a:pt x="2038863" y="1004084"/>
                  <a:pt x="2035222" y="1005259"/>
                  <a:pt x="2031228" y="1005259"/>
                </a:cubicBezTo>
                <a:cubicBezTo>
                  <a:pt x="2027703" y="1009958"/>
                  <a:pt x="2023592" y="1012072"/>
                  <a:pt x="2018894" y="1011603"/>
                </a:cubicBezTo>
                <a:cubicBezTo>
                  <a:pt x="2016778" y="1015362"/>
                  <a:pt x="2013900" y="1018651"/>
                  <a:pt x="2010258" y="1021470"/>
                </a:cubicBezTo>
                <a:cubicBezTo>
                  <a:pt x="2006617" y="1024290"/>
                  <a:pt x="2002917" y="1025699"/>
                  <a:pt x="1999158" y="1025699"/>
                </a:cubicBezTo>
                <a:cubicBezTo>
                  <a:pt x="1994927" y="1025699"/>
                  <a:pt x="1991521" y="1023702"/>
                  <a:pt x="1988937" y="1019708"/>
                </a:cubicBezTo>
                <a:cubicBezTo>
                  <a:pt x="1987057" y="1016654"/>
                  <a:pt x="1986117" y="1013717"/>
                  <a:pt x="1986117" y="1010898"/>
                </a:cubicBezTo>
                <a:cubicBezTo>
                  <a:pt x="1986117" y="1006669"/>
                  <a:pt x="1987527" y="1003144"/>
                  <a:pt x="1990346" y="1000325"/>
                </a:cubicBezTo>
                <a:cubicBezTo>
                  <a:pt x="1991051" y="996801"/>
                  <a:pt x="1992696" y="993453"/>
                  <a:pt x="1995280" y="990281"/>
                </a:cubicBezTo>
                <a:cubicBezTo>
                  <a:pt x="1997864" y="987109"/>
                  <a:pt x="2000743" y="984642"/>
                  <a:pt x="2003915" y="982880"/>
                </a:cubicBezTo>
                <a:cubicBezTo>
                  <a:pt x="2007086" y="981118"/>
                  <a:pt x="2009612" y="980472"/>
                  <a:pt x="2011492" y="980942"/>
                </a:cubicBezTo>
                <a:cubicBezTo>
                  <a:pt x="2013136" y="978357"/>
                  <a:pt x="2016426" y="975949"/>
                  <a:pt x="2021360" y="973717"/>
                </a:cubicBezTo>
                <a:cubicBezTo>
                  <a:pt x="2026294" y="971485"/>
                  <a:pt x="2030875" y="970369"/>
                  <a:pt x="2035104" y="970369"/>
                </a:cubicBezTo>
                <a:cubicBezTo>
                  <a:pt x="2036044" y="970369"/>
                  <a:pt x="2037454" y="970604"/>
                  <a:pt x="2039334" y="971074"/>
                </a:cubicBezTo>
                <a:cubicBezTo>
                  <a:pt x="2041918" y="968254"/>
                  <a:pt x="2045326" y="966844"/>
                  <a:pt x="2049553" y="966844"/>
                </a:cubicBezTo>
                <a:cubicBezTo>
                  <a:pt x="2052844" y="966844"/>
                  <a:pt x="2055192" y="967784"/>
                  <a:pt x="2056603" y="969664"/>
                </a:cubicBezTo>
                <a:cubicBezTo>
                  <a:pt x="2059656" y="967549"/>
                  <a:pt x="2063651" y="966492"/>
                  <a:pt x="2068584" y="966492"/>
                </a:cubicBezTo>
                <a:close/>
                <a:moveTo>
                  <a:pt x="1154185" y="966492"/>
                </a:moveTo>
                <a:cubicBezTo>
                  <a:pt x="1160059" y="966492"/>
                  <a:pt x="1165287" y="967902"/>
                  <a:pt x="1169868" y="970721"/>
                </a:cubicBezTo>
                <a:cubicBezTo>
                  <a:pt x="1174450" y="973541"/>
                  <a:pt x="1177093" y="977300"/>
                  <a:pt x="1177798" y="981999"/>
                </a:cubicBezTo>
                <a:cubicBezTo>
                  <a:pt x="1182027" y="983409"/>
                  <a:pt x="1185257" y="985582"/>
                  <a:pt x="1187490" y="988519"/>
                </a:cubicBezTo>
                <a:cubicBezTo>
                  <a:pt x="1189721" y="991456"/>
                  <a:pt x="1191072" y="995508"/>
                  <a:pt x="1191542" y="1000677"/>
                </a:cubicBezTo>
                <a:cubicBezTo>
                  <a:pt x="1194597" y="1003732"/>
                  <a:pt x="1196829" y="1007315"/>
                  <a:pt x="1198238" y="1011426"/>
                </a:cubicBezTo>
                <a:cubicBezTo>
                  <a:pt x="1199648" y="1015538"/>
                  <a:pt x="1200353" y="1019708"/>
                  <a:pt x="1200353" y="1023937"/>
                </a:cubicBezTo>
                <a:cubicBezTo>
                  <a:pt x="1200353" y="1029341"/>
                  <a:pt x="1199413" y="1033688"/>
                  <a:pt x="1197534" y="1036977"/>
                </a:cubicBezTo>
                <a:cubicBezTo>
                  <a:pt x="1199178" y="1039327"/>
                  <a:pt x="1200588" y="1042851"/>
                  <a:pt x="1201763" y="1047550"/>
                </a:cubicBezTo>
                <a:cubicBezTo>
                  <a:pt x="1202938" y="1052249"/>
                  <a:pt x="1203525" y="1056830"/>
                  <a:pt x="1203525" y="1061294"/>
                </a:cubicBezTo>
                <a:cubicBezTo>
                  <a:pt x="1203525" y="1063174"/>
                  <a:pt x="1203290" y="1065524"/>
                  <a:pt x="1202820" y="1068343"/>
                </a:cubicBezTo>
                <a:cubicBezTo>
                  <a:pt x="1204465" y="1071867"/>
                  <a:pt x="1205287" y="1074217"/>
                  <a:pt x="1205287" y="1075391"/>
                </a:cubicBezTo>
                <a:cubicBezTo>
                  <a:pt x="1205287" y="1076096"/>
                  <a:pt x="1204935" y="1077741"/>
                  <a:pt x="1204230" y="1080325"/>
                </a:cubicBezTo>
                <a:cubicBezTo>
                  <a:pt x="1204465" y="1081265"/>
                  <a:pt x="1204700" y="1082381"/>
                  <a:pt x="1204935" y="1083673"/>
                </a:cubicBezTo>
                <a:cubicBezTo>
                  <a:pt x="1205170" y="1084966"/>
                  <a:pt x="1205287" y="1086552"/>
                  <a:pt x="1205287" y="1088431"/>
                </a:cubicBezTo>
                <a:cubicBezTo>
                  <a:pt x="1205287" y="1091955"/>
                  <a:pt x="1203995" y="1095127"/>
                  <a:pt x="1201410" y="1097947"/>
                </a:cubicBezTo>
                <a:cubicBezTo>
                  <a:pt x="1202350" y="1100531"/>
                  <a:pt x="1202820" y="1103703"/>
                  <a:pt x="1202820" y="1107462"/>
                </a:cubicBezTo>
                <a:cubicBezTo>
                  <a:pt x="1202820" y="1112396"/>
                  <a:pt x="1201645" y="1116390"/>
                  <a:pt x="1199296" y="1119445"/>
                </a:cubicBezTo>
                <a:cubicBezTo>
                  <a:pt x="1199766" y="1120384"/>
                  <a:pt x="1200000" y="1121912"/>
                  <a:pt x="1200000" y="1124026"/>
                </a:cubicBezTo>
                <a:cubicBezTo>
                  <a:pt x="1200000" y="1128960"/>
                  <a:pt x="1198003" y="1133072"/>
                  <a:pt x="1194009" y="1136361"/>
                </a:cubicBezTo>
                <a:cubicBezTo>
                  <a:pt x="1193070" y="1139650"/>
                  <a:pt x="1191308" y="1142176"/>
                  <a:pt x="1188723" y="1143938"/>
                </a:cubicBezTo>
                <a:cubicBezTo>
                  <a:pt x="1186138" y="1145700"/>
                  <a:pt x="1183319" y="1146581"/>
                  <a:pt x="1180265" y="1146581"/>
                </a:cubicBezTo>
                <a:cubicBezTo>
                  <a:pt x="1177210" y="1146581"/>
                  <a:pt x="1174743" y="1145642"/>
                  <a:pt x="1172864" y="1143762"/>
                </a:cubicBezTo>
                <a:cubicBezTo>
                  <a:pt x="1166755" y="1146346"/>
                  <a:pt x="1161821" y="1147639"/>
                  <a:pt x="1158062" y="1147639"/>
                </a:cubicBezTo>
                <a:cubicBezTo>
                  <a:pt x="1156182" y="1147639"/>
                  <a:pt x="1154773" y="1147521"/>
                  <a:pt x="1153833" y="1147286"/>
                </a:cubicBezTo>
                <a:cubicBezTo>
                  <a:pt x="1147724" y="1149166"/>
                  <a:pt x="1142555" y="1150106"/>
                  <a:pt x="1138326" y="1150106"/>
                </a:cubicBezTo>
                <a:cubicBezTo>
                  <a:pt x="1135272" y="1150106"/>
                  <a:pt x="1131043" y="1149518"/>
                  <a:pt x="1125639" y="1148343"/>
                </a:cubicBezTo>
                <a:cubicBezTo>
                  <a:pt x="1122349" y="1150223"/>
                  <a:pt x="1119178" y="1151163"/>
                  <a:pt x="1116123" y="1151163"/>
                </a:cubicBezTo>
                <a:cubicBezTo>
                  <a:pt x="1113304" y="1151163"/>
                  <a:pt x="1110720" y="1150341"/>
                  <a:pt x="1108370" y="1148696"/>
                </a:cubicBezTo>
                <a:cubicBezTo>
                  <a:pt x="1107196" y="1148931"/>
                  <a:pt x="1105433" y="1149048"/>
                  <a:pt x="1103084" y="1149048"/>
                </a:cubicBezTo>
                <a:cubicBezTo>
                  <a:pt x="1093920" y="1149048"/>
                  <a:pt x="1086872" y="1144937"/>
                  <a:pt x="1081938" y="1136713"/>
                </a:cubicBezTo>
                <a:cubicBezTo>
                  <a:pt x="1073010" y="1131544"/>
                  <a:pt x="1068546" y="1123791"/>
                  <a:pt x="1068546" y="1113453"/>
                </a:cubicBezTo>
                <a:cubicBezTo>
                  <a:pt x="1068546" y="1110869"/>
                  <a:pt x="1068664" y="1108872"/>
                  <a:pt x="1068898" y="1107462"/>
                </a:cubicBezTo>
                <a:cubicBezTo>
                  <a:pt x="1066784" y="1106052"/>
                  <a:pt x="1065727" y="1103116"/>
                  <a:pt x="1065727" y="1098652"/>
                </a:cubicBezTo>
                <a:cubicBezTo>
                  <a:pt x="1065727" y="1095597"/>
                  <a:pt x="1066314" y="1092895"/>
                  <a:pt x="1067489" y="1090546"/>
                </a:cubicBezTo>
                <a:cubicBezTo>
                  <a:pt x="1066549" y="1086317"/>
                  <a:pt x="1066079" y="1083615"/>
                  <a:pt x="1066079" y="1082440"/>
                </a:cubicBezTo>
                <a:cubicBezTo>
                  <a:pt x="1066079" y="1075626"/>
                  <a:pt x="1069368" y="1069518"/>
                  <a:pt x="1075947" y="1064114"/>
                </a:cubicBezTo>
                <a:cubicBezTo>
                  <a:pt x="1078531" y="1058710"/>
                  <a:pt x="1081527" y="1055068"/>
                  <a:pt x="1084934" y="1053189"/>
                </a:cubicBezTo>
                <a:cubicBezTo>
                  <a:pt x="1088341" y="1051309"/>
                  <a:pt x="1092628" y="1049899"/>
                  <a:pt x="1097797" y="1048960"/>
                </a:cubicBezTo>
                <a:cubicBezTo>
                  <a:pt x="1099207" y="1044965"/>
                  <a:pt x="1102497" y="1042263"/>
                  <a:pt x="1107665" y="1040854"/>
                </a:cubicBezTo>
                <a:cubicBezTo>
                  <a:pt x="1112834" y="1039444"/>
                  <a:pt x="1117885" y="1038974"/>
                  <a:pt x="1122820" y="1039444"/>
                </a:cubicBezTo>
                <a:cubicBezTo>
                  <a:pt x="1124229" y="1038504"/>
                  <a:pt x="1126226" y="1037623"/>
                  <a:pt x="1128811" y="1036801"/>
                </a:cubicBezTo>
                <a:cubicBezTo>
                  <a:pt x="1131395" y="1035979"/>
                  <a:pt x="1133980" y="1035567"/>
                  <a:pt x="1136564" y="1035567"/>
                </a:cubicBezTo>
                <a:cubicBezTo>
                  <a:pt x="1139383" y="1035567"/>
                  <a:pt x="1141850" y="1036037"/>
                  <a:pt x="1143965" y="1036977"/>
                </a:cubicBezTo>
                <a:cubicBezTo>
                  <a:pt x="1144435" y="1036507"/>
                  <a:pt x="1145610" y="1036272"/>
                  <a:pt x="1147489" y="1036272"/>
                </a:cubicBezTo>
                <a:cubicBezTo>
                  <a:pt x="1148899" y="1036272"/>
                  <a:pt x="1150309" y="1036390"/>
                  <a:pt x="1151718" y="1036625"/>
                </a:cubicBezTo>
                <a:cubicBezTo>
                  <a:pt x="1153128" y="1036860"/>
                  <a:pt x="1154068" y="1037212"/>
                  <a:pt x="1154538" y="1037682"/>
                </a:cubicBezTo>
                <a:cubicBezTo>
                  <a:pt x="1157827" y="1033453"/>
                  <a:pt x="1161704" y="1031338"/>
                  <a:pt x="1166168" y="1031338"/>
                </a:cubicBezTo>
                <a:cubicBezTo>
                  <a:pt x="1167577" y="1031338"/>
                  <a:pt x="1168987" y="1031691"/>
                  <a:pt x="1170397" y="1032396"/>
                </a:cubicBezTo>
                <a:lnTo>
                  <a:pt x="1170397" y="1031338"/>
                </a:lnTo>
                <a:cubicBezTo>
                  <a:pt x="1170397" y="1027344"/>
                  <a:pt x="1171219" y="1024525"/>
                  <a:pt x="1172864" y="1022880"/>
                </a:cubicBezTo>
                <a:cubicBezTo>
                  <a:pt x="1170514" y="1022175"/>
                  <a:pt x="1167989" y="1020119"/>
                  <a:pt x="1165287" y="1016713"/>
                </a:cubicBezTo>
                <a:cubicBezTo>
                  <a:pt x="1162585" y="1013306"/>
                  <a:pt x="1160999" y="1010193"/>
                  <a:pt x="1160529" y="1007373"/>
                </a:cubicBezTo>
                <a:cubicBezTo>
                  <a:pt x="1156770" y="1005729"/>
                  <a:pt x="1154185" y="1003027"/>
                  <a:pt x="1152776" y="999268"/>
                </a:cubicBezTo>
                <a:cubicBezTo>
                  <a:pt x="1149956" y="1001382"/>
                  <a:pt x="1146667" y="1002439"/>
                  <a:pt x="1142908" y="1002439"/>
                </a:cubicBezTo>
                <a:cubicBezTo>
                  <a:pt x="1140323" y="1002439"/>
                  <a:pt x="1137856" y="1001735"/>
                  <a:pt x="1135506" y="1000325"/>
                </a:cubicBezTo>
                <a:cubicBezTo>
                  <a:pt x="1131512" y="1001500"/>
                  <a:pt x="1128928" y="1001970"/>
                  <a:pt x="1127754" y="1001735"/>
                </a:cubicBezTo>
                <a:cubicBezTo>
                  <a:pt x="1124464" y="1004084"/>
                  <a:pt x="1120822" y="1005259"/>
                  <a:pt x="1116828" y="1005259"/>
                </a:cubicBezTo>
                <a:cubicBezTo>
                  <a:pt x="1113304" y="1009958"/>
                  <a:pt x="1109192" y="1012072"/>
                  <a:pt x="1104493" y="1011603"/>
                </a:cubicBezTo>
                <a:cubicBezTo>
                  <a:pt x="1102379" y="1015362"/>
                  <a:pt x="1099501" y="1018651"/>
                  <a:pt x="1095859" y="1021470"/>
                </a:cubicBezTo>
                <a:cubicBezTo>
                  <a:pt x="1092217" y="1024290"/>
                  <a:pt x="1088517" y="1025699"/>
                  <a:pt x="1084758" y="1025699"/>
                </a:cubicBezTo>
                <a:cubicBezTo>
                  <a:pt x="1080528" y="1025699"/>
                  <a:pt x="1077122" y="1023702"/>
                  <a:pt x="1074537" y="1019708"/>
                </a:cubicBezTo>
                <a:cubicBezTo>
                  <a:pt x="1072657" y="1016654"/>
                  <a:pt x="1071718" y="1013717"/>
                  <a:pt x="1071718" y="1010898"/>
                </a:cubicBezTo>
                <a:cubicBezTo>
                  <a:pt x="1071718" y="1006669"/>
                  <a:pt x="1073128" y="1003144"/>
                  <a:pt x="1075947" y="1000325"/>
                </a:cubicBezTo>
                <a:cubicBezTo>
                  <a:pt x="1076652" y="996801"/>
                  <a:pt x="1078296" y="993453"/>
                  <a:pt x="1080881" y="990281"/>
                </a:cubicBezTo>
                <a:cubicBezTo>
                  <a:pt x="1083465" y="987109"/>
                  <a:pt x="1086343" y="984642"/>
                  <a:pt x="1089516" y="982880"/>
                </a:cubicBezTo>
                <a:cubicBezTo>
                  <a:pt x="1092687" y="981118"/>
                  <a:pt x="1095213" y="980472"/>
                  <a:pt x="1097092" y="980942"/>
                </a:cubicBezTo>
                <a:cubicBezTo>
                  <a:pt x="1098737" y="978357"/>
                  <a:pt x="1102026" y="975949"/>
                  <a:pt x="1106960" y="973717"/>
                </a:cubicBezTo>
                <a:cubicBezTo>
                  <a:pt x="1111894" y="971485"/>
                  <a:pt x="1116476" y="970369"/>
                  <a:pt x="1120705" y="970369"/>
                </a:cubicBezTo>
                <a:cubicBezTo>
                  <a:pt x="1121645" y="970369"/>
                  <a:pt x="1123054" y="970604"/>
                  <a:pt x="1124934" y="971074"/>
                </a:cubicBezTo>
                <a:cubicBezTo>
                  <a:pt x="1127519" y="968254"/>
                  <a:pt x="1130925" y="966844"/>
                  <a:pt x="1135154" y="966844"/>
                </a:cubicBezTo>
                <a:cubicBezTo>
                  <a:pt x="1138444" y="966844"/>
                  <a:pt x="1140793" y="967784"/>
                  <a:pt x="1142203" y="969664"/>
                </a:cubicBezTo>
                <a:cubicBezTo>
                  <a:pt x="1145257" y="967549"/>
                  <a:pt x="1149252" y="966492"/>
                  <a:pt x="1154185" y="966492"/>
                </a:cubicBezTo>
                <a:close/>
                <a:moveTo>
                  <a:pt x="449335" y="966492"/>
                </a:moveTo>
                <a:cubicBezTo>
                  <a:pt x="455209" y="966492"/>
                  <a:pt x="460436" y="967902"/>
                  <a:pt x="465018" y="970721"/>
                </a:cubicBezTo>
                <a:cubicBezTo>
                  <a:pt x="469599" y="973541"/>
                  <a:pt x="472242" y="977300"/>
                  <a:pt x="472947" y="981999"/>
                </a:cubicBezTo>
                <a:cubicBezTo>
                  <a:pt x="477176" y="983409"/>
                  <a:pt x="480407" y="985582"/>
                  <a:pt x="482640" y="988519"/>
                </a:cubicBezTo>
                <a:cubicBezTo>
                  <a:pt x="484872" y="991456"/>
                  <a:pt x="486223" y="995508"/>
                  <a:pt x="486692" y="1000677"/>
                </a:cubicBezTo>
                <a:cubicBezTo>
                  <a:pt x="489747" y="1003732"/>
                  <a:pt x="491979" y="1007315"/>
                  <a:pt x="493389" y="1011426"/>
                </a:cubicBezTo>
                <a:cubicBezTo>
                  <a:pt x="494798" y="1015538"/>
                  <a:pt x="495503" y="1019708"/>
                  <a:pt x="495503" y="1023937"/>
                </a:cubicBezTo>
                <a:cubicBezTo>
                  <a:pt x="495503" y="1029341"/>
                  <a:pt x="494563" y="1033688"/>
                  <a:pt x="492683" y="1036977"/>
                </a:cubicBezTo>
                <a:cubicBezTo>
                  <a:pt x="494328" y="1039327"/>
                  <a:pt x="495738" y="1042851"/>
                  <a:pt x="496913" y="1047550"/>
                </a:cubicBezTo>
                <a:cubicBezTo>
                  <a:pt x="498088" y="1052249"/>
                  <a:pt x="498675" y="1056830"/>
                  <a:pt x="498675" y="1061294"/>
                </a:cubicBezTo>
                <a:cubicBezTo>
                  <a:pt x="498675" y="1063174"/>
                  <a:pt x="498440" y="1065524"/>
                  <a:pt x="497970" y="1068343"/>
                </a:cubicBezTo>
                <a:cubicBezTo>
                  <a:pt x="499615" y="1071867"/>
                  <a:pt x="500437" y="1074217"/>
                  <a:pt x="500437" y="1075391"/>
                </a:cubicBezTo>
                <a:cubicBezTo>
                  <a:pt x="500437" y="1076096"/>
                  <a:pt x="500084" y="1077741"/>
                  <a:pt x="499380" y="1080325"/>
                </a:cubicBezTo>
                <a:cubicBezTo>
                  <a:pt x="499615" y="1081265"/>
                  <a:pt x="499850" y="1082381"/>
                  <a:pt x="500084" y="1083673"/>
                </a:cubicBezTo>
                <a:cubicBezTo>
                  <a:pt x="500320" y="1084966"/>
                  <a:pt x="500437" y="1086552"/>
                  <a:pt x="500437" y="1088431"/>
                </a:cubicBezTo>
                <a:cubicBezTo>
                  <a:pt x="500437" y="1091955"/>
                  <a:pt x="499145" y="1095127"/>
                  <a:pt x="496560" y="1097947"/>
                </a:cubicBezTo>
                <a:cubicBezTo>
                  <a:pt x="497500" y="1100531"/>
                  <a:pt x="497970" y="1103703"/>
                  <a:pt x="497970" y="1107462"/>
                </a:cubicBezTo>
                <a:cubicBezTo>
                  <a:pt x="497970" y="1112396"/>
                  <a:pt x="496795" y="1116390"/>
                  <a:pt x="494446" y="1119445"/>
                </a:cubicBezTo>
                <a:cubicBezTo>
                  <a:pt x="494916" y="1120384"/>
                  <a:pt x="495151" y="1121912"/>
                  <a:pt x="495151" y="1124026"/>
                </a:cubicBezTo>
                <a:cubicBezTo>
                  <a:pt x="495151" y="1128960"/>
                  <a:pt x="493154" y="1133072"/>
                  <a:pt x="489159" y="1136361"/>
                </a:cubicBezTo>
                <a:cubicBezTo>
                  <a:pt x="488220" y="1139650"/>
                  <a:pt x="486458" y="1142176"/>
                  <a:pt x="483873" y="1143938"/>
                </a:cubicBezTo>
                <a:cubicBezTo>
                  <a:pt x="481288" y="1145700"/>
                  <a:pt x="478469" y="1146581"/>
                  <a:pt x="475414" y="1146581"/>
                </a:cubicBezTo>
                <a:cubicBezTo>
                  <a:pt x="472360" y="1146581"/>
                  <a:pt x="469893" y="1145642"/>
                  <a:pt x="468013" y="1143762"/>
                </a:cubicBezTo>
                <a:cubicBezTo>
                  <a:pt x="461905" y="1146346"/>
                  <a:pt x="456971" y="1147639"/>
                  <a:pt x="453212" y="1147639"/>
                </a:cubicBezTo>
                <a:cubicBezTo>
                  <a:pt x="451332" y="1147639"/>
                  <a:pt x="449922" y="1147521"/>
                  <a:pt x="448982" y="1147286"/>
                </a:cubicBezTo>
                <a:cubicBezTo>
                  <a:pt x="442873" y="1149166"/>
                  <a:pt x="437705" y="1150106"/>
                  <a:pt x="433476" y="1150106"/>
                </a:cubicBezTo>
                <a:cubicBezTo>
                  <a:pt x="430421" y="1150106"/>
                  <a:pt x="426192" y="1149518"/>
                  <a:pt x="420788" y="1148343"/>
                </a:cubicBezTo>
                <a:cubicBezTo>
                  <a:pt x="417499" y="1150223"/>
                  <a:pt x="414327" y="1151163"/>
                  <a:pt x="411273" y="1151163"/>
                </a:cubicBezTo>
                <a:cubicBezTo>
                  <a:pt x="408453" y="1151163"/>
                  <a:pt x="405869" y="1150341"/>
                  <a:pt x="403520" y="1148696"/>
                </a:cubicBezTo>
                <a:cubicBezTo>
                  <a:pt x="402345" y="1148931"/>
                  <a:pt x="400583" y="1149048"/>
                  <a:pt x="398233" y="1149048"/>
                </a:cubicBezTo>
                <a:cubicBezTo>
                  <a:pt x="389070" y="1149048"/>
                  <a:pt x="382022" y="1144937"/>
                  <a:pt x="377088" y="1136713"/>
                </a:cubicBezTo>
                <a:cubicBezTo>
                  <a:pt x="368160" y="1131544"/>
                  <a:pt x="363696" y="1123791"/>
                  <a:pt x="363696" y="1113453"/>
                </a:cubicBezTo>
                <a:cubicBezTo>
                  <a:pt x="363696" y="1110869"/>
                  <a:pt x="363813" y="1108872"/>
                  <a:pt x="364048" y="1107462"/>
                </a:cubicBezTo>
                <a:cubicBezTo>
                  <a:pt x="361933" y="1106052"/>
                  <a:pt x="360876" y="1103116"/>
                  <a:pt x="360876" y="1098652"/>
                </a:cubicBezTo>
                <a:cubicBezTo>
                  <a:pt x="360876" y="1095597"/>
                  <a:pt x="361464" y="1092895"/>
                  <a:pt x="362638" y="1090546"/>
                </a:cubicBezTo>
                <a:cubicBezTo>
                  <a:pt x="361699" y="1086317"/>
                  <a:pt x="361229" y="1083615"/>
                  <a:pt x="361229" y="1082440"/>
                </a:cubicBezTo>
                <a:cubicBezTo>
                  <a:pt x="361229" y="1075626"/>
                  <a:pt x="364518" y="1069518"/>
                  <a:pt x="371097" y="1064114"/>
                </a:cubicBezTo>
                <a:cubicBezTo>
                  <a:pt x="373681" y="1058710"/>
                  <a:pt x="376677" y="1055068"/>
                  <a:pt x="380083" y="1053189"/>
                </a:cubicBezTo>
                <a:cubicBezTo>
                  <a:pt x="383490" y="1051309"/>
                  <a:pt x="387778" y="1049899"/>
                  <a:pt x="392947" y="1048960"/>
                </a:cubicBezTo>
                <a:cubicBezTo>
                  <a:pt x="394357" y="1044965"/>
                  <a:pt x="397646" y="1042264"/>
                  <a:pt x="402815" y="1040854"/>
                </a:cubicBezTo>
                <a:cubicBezTo>
                  <a:pt x="407984" y="1039444"/>
                  <a:pt x="413035" y="1038974"/>
                  <a:pt x="417969" y="1039444"/>
                </a:cubicBezTo>
                <a:cubicBezTo>
                  <a:pt x="419379" y="1038504"/>
                  <a:pt x="421376" y="1037623"/>
                  <a:pt x="423960" y="1036801"/>
                </a:cubicBezTo>
                <a:cubicBezTo>
                  <a:pt x="426545" y="1035979"/>
                  <a:pt x="429129" y="1035567"/>
                  <a:pt x="431714" y="1035567"/>
                </a:cubicBezTo>
                <a:cubicBezTo>
                  <a:pt x="434533" y="1035567"/>
                  <a:pt x="437000" y="1036037"/>
                  <a:pt x="439114" y="1036977"/>
                </a:cubicBezTo>
                <a:cubicBezTo>
                  <a:pt x="439584" y="1036507"/>
                  <a:pt x="440759" y="1036272"/>
                  <a:pt x="442639" y="1036272"/>
                </a:cubicBezTo>
                <a:cubicBezTo>
                  <a:pt x="444049" y="1036272"/>
                  <a:pt x="445458" y="1036390"/>
                  <a:pt x="446868" y="1036625"/>
                </a:cubicBezTo>
                <a:cubicBezTo>
                  <a:pt x="448278" y="1036860"/>
                  <a:pt x="449217" y="1037212"/>
                  <a:pt x="449687" y="1037682"/>
                </a:cubicBezTo>
                <a:cubicBezTo>
                  <a:pt x="452976" y="1033453"/>
                  <a:pt x="456853" y="1031338"/>
                  <a:pt x="461317" y="1031338"/>
                </a:cubicBezTo>
                <a:cubicBezTo>
                  <a:pt x="462727" y="1031338"/>
                  <a:pt x="464137" y="1031691"/>
                  <a:pt x="465546" y="1032396"/>
                </a:cubicBezTo>
                <a:lnTo>
                  <a:pt x="465546" y="1031338"/>
                </a:lnTo>
                <a:cubicBezTo>
                  <a:pt x="465546" y="1027344"/>
                  <a:pt x="466369" y="1024525"/>
                  <a:pt x="468013" y="1022880"/>
                </a:cubicBezTo>
                <a:cubicBezTo>
                  <a:pt x="465664" y="1022175"/>
                  <a:pt x="463138" y="1020119"/>
                  <a:pt x="460436" y="1016713"/>
                </a:cubicBezTo>
                <a:cubicBezTo>
                  <a:pt x="457734" y="1013306"/>
                  <a:pt x="456148" y="1010193"/>
                  <a:pt x="455678" y="1007373"/>
                </a:cubicBezTo>
                <a:cubicBezTo>
                  <a:pt x="451919" y="1005729"/>
                  <a:pt x="449335" y="1003027"/>
                  <a:pt x="447925" y="999268"/>
                </a:cubicBezTo>
                <a:cubicBezTo>
                  <a:pt x="445106" y="1001382"/>
                  <a:pt x="441816" y="1002439"/>
                  <a:pt x="438057" y="1002439"/>
                </a:cubicBezTo>
                <a:cubicBezTo>
                  <a:pt x="435473" y="1002439"/>
                  <a:pt x="433006" y="1001735"/>
                  <a:pt x="430656" y="1000325"/>
                </a:cubicBezTo>
                <a:cubicBezTo>
                  <a:pt x="426662" y="1001500"/>
                  <a:pt x="424078" y="1001970"/>
                  <a:pt x="422903" y="1001735"/>
                </a:cubicBezTo>
                <a:cubicBezTo>
                  <a:pt x="419614" y="1004084"/>
                  <a:pt x="415972" y="1005259"/>
                  <a:pt x="411978" y="1005259"/>
                </a:cubicBezTo>
                <a:cubicBezTo>
                  <a:pt x="408453" y="1009958"/>
                  <a:pt x="404342" y="1012072"/>
                  <a:pt x="399643" y="1011603"/>
                </a:cubicBezTo>
                <a:cubicBezTo>
                  <a:pt x="397528" y="1015362"/>
                  <a:pt x="394650" y="1018651"/>
                  <a:pt x="391008" y="1021470"/>
                </a:cubicBezTo>
                <a:cubicBezTo>
                  <a:pt x="387367" y="1024290"/>
                  <a:pt x="383666" y="1025699"/>
                  <a:pt x="379907" y="1025699"/>
                </a:cubicBezTo>
                <a:cubicBezTo>
                  <a:pt x="375678" y="1025699"/>
                  <a:pt x="372271" y="1023702"/>
                  <a:pt x="369687" y="1019708"/>
                </a:cubicBezTo>
                <a:cubicBezTo>
                  <a:pt x="367807" y="1016654"/>
                  <a:pt x="366867" y="1013717"/>
                  <a:pt x="366867" y="1010898"/>
                </a:cubicBezTo>
                <a:cubicBezTo>
                  <a:pt x="366867" y="1006669"/>
                  <a:pt x="368277" y="1003144"/>
                  <a:pt x="371097" y="1000325"/>
                </a:cubicBezTo>
                <a:cubicBezTo>
                  <a:pt x="371801" y="996801"/>
                  <a:pt x="373446" y="993453"/>
                  <a:pt x="376031" y="990281"/>
                </a:cubicBezTo>
                <a:cubicBezTo>
                  <a:pt x="378615" y="987109"/>
                  <a:pt x="381493" y="984642"/>
                  <a:pt x="384665" y="982880"/>
                </a:cubicBezTo>
                <a:cubicBezTo>
                  <a:pt x="387837" y="981118"/>
                  <a:pt x="390362" y="980472"/>
                  <a:pt x="392242" y="980942"/>
                </a:cubicBezTo>
                <a:cubicBezTo>
                  <a:pt x="393887" y="978357"/>
                  <a:pt x="397176" y="975949"/>
                  <a:pt x="402110" y="973717"/>
                </a:cubicBezTo>
                <a:cubicBezTo>
                  <a:pt x="407044" y="971485"/>
                  <a:pt x="411625" y="970369"/>
                  <a:pt x="415854" y="970369"/>
                </a:cubicBezTo>
                <a:cubicBezTo>
                  <a:pt x="416794" y="970369"/>
                  <a:pt x="418204" y="970604"/>
                  <a:pt x="420084" y="971074"/>
                </a:cubicBezTo>
                <a:cubicBezTo>
                  <a:pt x="422668" y="968254"/>
                  <a:pt x="426075" y="966844"/>
                  <a:pt x="430304" y="966844"/>
                </a:cubicBezTo>
                <a:cubicBezTo>
                  <a:pt x="433593" y="966844"/>
                  <a:pt x="435943" y="967784"/>
                  <a:pt x="437353" y="969664"/>
                </a:cubicBezTo>
                <a:cubicBezTo>
                  <a:pt x="440407" y="967549"/>
                  <a:pt x="444401" y="966492"/>
                  <a:pt x="449335" y="966492"/>
                </a:cubicBezTo>
                <a:close/>
                <a:moveTo>
                  <a:pt x="2645437" y="965787"/>
                </a:moveTo>
                <a:cubicBezTo>
                  <a:pt x="2649432" y="965787"/>
                  <a:pt x="2652897" y="967079"/>
                  <a:pt x="2655835" y="969664"/>
                </a:cubicBezTo>
                <a:cubicBezTo>
                  <a:pt x="2658771" y="972248"/>
                  <a:pt x="2660240" y="976008"/>
                  <a:pt x="2660240" y="980942"/>
                </a:cubicBezTo>
                <a:cubicBezTo>
                  <a:pt x="2660240" y="984701"/>
                  <a:pt x="2659417" y="988695"/>
                  <a:pt x="2657773" y="992924"/>
                </a:cubicBezTo>
                <a:cubicBezTo>
                  <a:pt x="2661062" y="995743"/>
                  <a:pt x="2662707" y="999385"/>
                  <a:pt x="2662707" y="1003849"/>
                </a:cubicBezTo>
                <a:cubicBezTo>
                  <a:pt x="2662707" y="1007138"/>
                  <a:pt x="2661649" y="1010075"/>
                  <a:pt x="2659534" y="1012660"/>
                </a:cubicBezTo>
                <a:cubicBezTo>
                  <a:pt x="2660945" y="1015244"/>
                  <a:pt x="2661649" y="1018651"/>
                  <a:pt x="2661649" y="1022880"/>
                </a:cubicBezTo>
                <a:cubicBezTo>
                  <a:pt x="2661649" y="1027344"/>
                  <a:pt x="2660945" y="1030986"/>
                  <a:pt x="2659534" y="1033805"/>
                </a:cubicBezTo>
                <a:cubicBezTo>
                  <a:pt x="2661649" y="1036625"/>
                  <a:pt x="2662707" y="1040971"/>
                  <a:pt x="2662707" y="1046845"/>
                </a:cubicBezTo>
                <a:cubicBezTo>
                  <a:pt x="2662707" y="1050839"/>
                  <a:pt x="2662472" y="1053541"/>
                  <a:pt x="2662002" y="1054951"/>
                </a:cubicBezTo>
                <a:cubicBezTo>
                  <a:pt x="2663881" y="1057065"/>
                  <a:pt x="2664821" y="1059767"/>
                  <a:pt x="2664821" y="1063057"/>
                </a:cubicBezTo>
                <a:cubicBezTo>
                  <a:pt x="2664821" y="1064936"/>
                  <a:pt x="2664351" y="1067051"/>
                  <a:pt x="2663411" y="1069400"/>
                </a:cubicBezTo>
                <a:cubicBezTo>
                  <a:pt x="2665761" y="1071985"/>
                  <a:pt x="2666936" y="1075509"/>
                  <a:pt x="2666936" y="1079973"/>
                </a:cubicBezTo>
                <a:cubicBezTo>
                  <a:pt x="2666936" y="1081383"/>
                  <a:pt x="2666701" y="1082792"/>
                  <a:pt x="2666230" y="1084202"/>
                </a:cubicBezTo>
                <a:cubicBezTo>
                  <a:pt x="2667170" y="1084907"/>
                  <a:pt x="2667993" y="1086140"/>
                  <a:pt x="2668698" y="1087903"/>
                </a:cubicBezTo>
                <a:cubicBezTo>
                  <a:pt x="2669403" y="1089665"/>
                  <a:pt x="2669755" y="1091486"/>
                  <a:pt x="2669755" y="1093365"/>
                </a:cubicBezTo>
                <a:cubicBezTo>
                  <a:pt x="2669755" y="1095715"/>
                  <a:pt x="2669168" y="1097712"/>
                  <a:pt x="2667993" y="1099356"/>
                </a:cubicBezTo>
                <a:cubicBezTo>
                  <a:pt x="2669873" y="1099591"/>
                  <a:pt x="2671165" y="1100825"/>
                  <a:pt x="2671870" y="1103057"/>
                </a:cubicBezTo>
                <a:cubicBezTo>
                  <a:pt x="2672574" y="1105289"/>
                  <a:pt x="2672692" y="1107462"/>
                  <a:pt x="2672222" y="1109577"/>
                </a:cubicBezTo>
                <a:lnTo>
                  <a:pt x="2672574" y="1109577"/>
                </a:lnTo>
                <a:cubicBezTo>
                  <a:pt x="2674219" y="1109577"/>
                  <a:pt x="2675688" y="1110458"/>
                  <a:pt x="2676980" y="1112220"/>
                </a:cubicBezTo>
                <a:cubicBezTo>
                  <a:pt x="2678272" y="1113982"/>
                  <a:pt x="2678684" y="1115568"/>
                  <a:pt x="2678213" y="1116978"/>
                </a:cubicBezTo>
                <a:cubicBezTo>
                  <a:pt x="2678918" y="1116508"/>
                  <a:pt x="2679975" y="1116273"/>
                  <a:pt x="2681386" y="1116273"/>
                </a:cubicBezTo>
                <a:cubicBezTo>
                  <a:pt x="2683265" y="1116273"/>
                  <a:pt x="2684968" y="1116684"/>
                  <a:pt x="2686496" y="1117506"/>
                </a:cubicBezTo>
                <a:cubicBezTo>
                  <a:pt x="2688023" y="1118329"/>
                  <a:pt x="2689139" y="1119327"/>
                  <a:pt x="2689843" y="1120502"/>
                </a:cubicBezTo>
                <a:cubicBezTo>
                  <a:pt x="2694543" y="1117917"/>
                  <a:pt x="2699007" y="1116625"/>
                  <a:pt x="2703235" y="1116625"/>
                </a:cubicBezTo>
                <a:cubicBezTo>
                  <a:pt x="2705350" y="1116625"/>
                  <a:pt x="2707230" y="1116978"/>
                  <a:pt x="2708874" y="1117682"/>
                </a:cubicBezTo>
                <a:cubicBezTo>
                  <a:pt x="2710989" y="1116038"/>
                  <a:pt x="2713750" y="1114569"/>
                  <a:pt x="2717157" y="1113277"/>
                </a:cubicBezTo>
                <a:cubicBezTo>
                  <a:pt x="2720563" y="1111985"/>
                  <a:pt x="2723559" y="1111339"/>
                  <a:pt x="2726143" y="1111339"/>
                </a:cubicBezTo>
                <a:cubicBezTo>
                  <a:pt x="2727318" y="1111339"/>
                  <a:pt x="2728375" y="1111574"/>
                  <a:pt x="2729315" y="1112044"/>
                </a:cubicBezTo>
                <a:cubicBezTo>
                  <a:pt x="2727670" y="1109459"/>
                  <a:pt x="2726848" y="1106170"/>
                  <a:pt x="2726848" y="1102176"/>
                </a:cubicBezTo>
                <a:cubicBezTo>
                  <a:pt x="2726848" y="1097712"/>
                  <a:pt x="2728258" y="1094892"/>
                  <a:pt x="2731077" y="1093718"/>
                </a:cubicBezTo>
                <a:cubicBezTo>
                  <a:pt x="2729433" y="1091838"/>
                  <a:pt x="2728610" y="1087844"/>
                  <a:pt x="2728610" y="1081735"/>
                </a:cubicBezTo>
                <a:cubicBezTo>
                  <a:pt x="2728610" y="1074452"/>
                  <a:pt x="2730137" y="1069283"/>
                  <a:pt x="2733191" y="1066228"/>
                </a:cubicBezTo>
                <a:cubicBezTo>
                  <a:pt x="2731077" y="1062704"/>
                  <a:pt x="2730019" y="1058827"/>
                  <a:pt x="2730019" y="1054598"/>
                </a:cubicBezTo>
                <a:cubicBezTo>
                  <a:pt x="2730019" y="1050839"/>
                  <a:pt x="2730725" y="1048255"/>
                  <a:pt x="2732135" y="1046845"/>
                </a:cubicBezTo>
                <a:cubicBezTo>
                  <a:pt x="2730725" y="1044965"/>
                  <a:pt x="2730019" y="1042616"/>
                  <a:pt x="2730019" y="1039797"/>
                </a:cubicBezTo>
                <a:cubicBezTo>
                  <a:pt x="2730019" y="1036977"/>
                  <a:pt x="2730549" y="1033981"/>
                  <a:pt x="2731606" y="1030810"/>
                </a:cubicBezTo>
                <a:cubicBezTo>
                  <a:pt x="2732663" y="1027638"/>
                  <a:pt x="2734014" y="1025112"/>
                  <a:pt x="2735658" y="1023233"/>
                </a:cubicBezTo>
                <a:cubicBezTo>
                  <a:pt x="2732604" y="1021118"/>
                  <a:pt x="2731077" y="1016536"/>
                  <a:pt x="2731077" y="1009488"/>
                </a:cubicBezTo>
                <a:cubicBezTo>
                  <a:pt x="2731077" y="1005024"/>
                  <a:pt x="2731429" y="1001382"/>
                  <a:pt x="2732135" y="998563"/>
                </a:cubicBezTo>
                <a:cubicBezTo>
                  <a:pt x="2730019" y="993864"/>
                  <a:pt x="2728962" y="989870"/>
                  <a:pt x="2728962" y="986580"/>
                </a:cubicBezTo>
                <a:cubicBezTo>
                  <a:pt x="2728962" y="982351"/>
                  <a:pt x="2730373" y="978944"/>
                  <a:pt x="2733191" y="976360"/>
                </a:cubicBezTo>
                <a:cubicBezTo>
                  <a:pt x="2736011" y="973776"/>
                  <a:pt x="2739300" y="972483"/>
                  <a:pt x="2743059" y="972483"/>
                </a:cubicBezTo>
                <a:cubicBezTo>
                  <a:pt x="2747524" y="972483"/>
                  <a:pt x="2751341" y="974245"/>
                  <a:pt x="2754514" y="977770"/>
                </a:cubicBezTo>
                <a:cubicBezTo>
                  <a:pt x="2757685" y="981294"/>
                  <a:pt x="2759154" y="986345"/>
                  <a:pt x="2758918" y="992924"/>
                </a:cubicBezTo>
                <a:cubicBezTo>
                  <a:pt x="2760094" y="994099"/>
                  <a:pt x="2761092" y="995920"/>
                  <a:pt x="2761914" y="998387"/>
                </a:cubicBezTo>
                <a:cubicBezTo>
                  <a:pt x="2762737" y="1000854"/>
                  <a:pt x="2763147" y="1003379"/>
                  <a:pt x="2763147" y="1005964"/>
                </a:cubicBezTo>
                <a:cubicBezTo>
                  <a:pt x="2763147" y="1011133"/>
                  <a:pt x="2761856" y="1014774"/>
                  <a:pt x="2759271" y="1016889"/>
                </a:cubicBezTo>
                <a:cubicBezTo>
                  <a:pt x="2763500" y="1022058"/>
                  <a:pt x="2765614" y="1027109"/>
                  <a:pt x="2765614" y="1032043"/>
                </a:cubicBezTo>
                <a:cubicBezTo>
                  <a:pt x="2765614" y="1035332"/>
                  <a:pt x="2764675" y="1038034"/>
                  <a:pt x="2762794" y="1040149"/>
                </a:cubicBezTo>
                <a:cubicBezTo>
                  <a:pt x="2764675" y="1042733"/>
                  <a:pt x="2765614" y="1045553"/>
                  <a:pt x="2765614" y="1048607"/>
                </a:cubicBezTo>
                <a:cubicBezTo>
                  <a:pt x="2765614" y="1051661"/>
                  <a:pt x="2764793" y="1054833"/>
                  <a:pt x="2763147" y="1058123"/>
                </a:cubicBezTo>
                <a:cubicBezTo>
                  <a:pt x="2764558" y="1060237"/>
                  <a:pt x="2765263" y="1062587"/>
                  <a:pt x="2765263" y="1065171"/>
                </a:cubicBezTo>
                <a:cubicBezTo>
                  <a:pt x="2765263" y="1069400"/>
                  <a:pt x="2763500" y="1073042"/>
                  <a:pt x="2759975" y="1076096"/>
                </a:cubicBezTo>
                <a:cubicBezTo>
                  <a:pt x="2762326" y="1078681"/>
                  <a:pt x="2763500" y="1081735"/>
                  <a:pt x="2763500" y="1085259"/>
                </a:cubicBezTo>
                <a:cubicBezTo>
                  <a:pt x="2763500" y="1089019"/>
                  <a:pt x="2761974" y="1093248"/>
                  <a:pt x="2758918" y="1097947"/>
                </a:cubicBezTo>
                <a:cubicBezTo>
                  <a:pt x="2761268" y="1099356"/>
                  <a:pt x="2762443" y="1102293"/>
                  <a:pt x="2762443" y="1106757"/>
                </a:cubicBezTo>
                <a:cubicBezTo>
                  <a:pt x="2762443" y="1111221"/>
                  <a:pt x="2761503" y="1115803"/>
                  <a:pt x="2759623" y="1120502"/>
                </a:cubicBezTo>
                <a:cubicBezTo>
                  <a:pt x="2761503" y="1123086"/>
                  <a:pt x="2762443" y="1126493"/>
                  <a:pt x="2762443" y="1130722"/>
                </a:cubicBezTo>
                <a:cubicBezTo>
                  <a:pt x="2762443" y="1133307"/>
                  <a:pt x="2761974" y="1135421"/>
                  <a:pt x="2761034" y="1137066"/>
                </a:cubicBezTo>
                <a:cubicBezTo>
                  <a:pt x="2761503" y="1139415"/>
                  <a:pt x="2761737" y="1141177"/>
                  <a:pt x="2761737" y="1142352"/>
                </a:cubicBezTo>
                <a:cubicBezTo>
                  <a:pt x="2761737" y="1146816"/>
                  <a:pt x="2760387" y="1150282"/>
                  <a:pt x="2757685" y="1152749"/>
                </a:cubicBezTo>
                <a:cubicBezTo>
                  <a:pt x="2754984" y="1155216"/>
                  <a:pt x="2751753" y="1156449"/>
                  <a:pt x="2747993" y="1156449"/>
                </a:cubicBezTo>
                <a:cubicBezTo>
                  <a:pt x="2744705" y="1156449"/>
                  <a:pt x="2741767" y="1155333"/>
                  <a:pt x="2739183" y="1153101"/>
                </a:cubicBezTo>
                <a:cubicBezTo>
                  <a:pt x="2736598" y="1150869"/>
                  <a:pt x="2735071" y="1147639"/>
                  <a:pt x="2734602" y="1143409"/>
                </a:cubicBezTo>
                <a:cubicBezTo>
                  <a:pt x="2734366" y="1143175"/>
                  <a:pt x="2734073" y="1142763"/>
                  <a:pt x="2733720" y="1142176"/>
                </a:cubicBezTo>
                <a:cubicBezTo>
                  <a:pt x="2733368" y="1141589"/>
                  <a:pt x="2733074" y="1141060"/>
                  <a:pt x="2732839" y="1140590"/>
                </a:cubicBezTo>
                <a:cubicBezTo>
                  <a:pt x="2728846" y="1142940"/>
                  <a:pt x="2725203" y="1144114"/>
                  <a:pt x="2721914" y="1144114"/>
                </a:cubicBezTo>
                <a:cubicBezTo>
                  <a:pt x="2720740" y="1144114"/>
                  <a:pt x="2719799" y="1143997"/>
                  <a:pt x="2719094" y="1143762"/>
                </a:cubicBezTo>
                <a:cubicBezTo>
                  <a:pt x="2716040" y="1145876"/>
                  <a:pt x="2713104" y="1146934"/>
                  <a:pt x="2710284" y="1146934"/>
                </a:cubicBezTo>
                <a:cubicBezTo>
                  <a:pt x="2707934" y="1146934"/>
                  <a:pt x="2705703" y="1146464"/>
                  <a:pt x="2703588" y="1145524"/>
                </a:cubicBezTo>
                <a:cubicBezTo>
                  <a:pt x="2702649" y="1147169"/>
                  <a:pt x="2701180" y="1148461"/>
                  <a:pt x="2699183" y="1149401"/>
                </a:cubicBezTo>
                <a:cubicBezTo>
                  <a:pt x="2697185" y="1150341"/>
                  <a:pt x="2695012" y="1150810"/>
                  <a:pt x="2692663" y="1150810"/>
                </a:cubicBezTo>
                <a:cubicBezTo>
                  <a:pt x="2691252" y="1150810"/>
                  <a:pt x="2690196" y="1150693"/>
                  <a:pt x="2689491" y="1150458"/>
                </a:cubicBezTo>
                <a:cubicBezTo>
                  <a:pt x="2686906" y="1151398"/>
                  <a:pt x="2684439" y="1151868"/>
                  <a:pt x="2682091" y="1151868"/>
                </a:cubicBezTo>
                <a:cubicBezTo>
                  <a:pt x="2678801" y="1151868"/>
                  <a:pt x="2676099" y="1150693"/>
                  <a:pt x="2673985" y="1148343"/>
                </a:cubicBezTo>
                <a:cubicBezTo>
                  <a:pt x="2671400" y="1148578"/>
                  <a:pt x="2668522" y="1147462"/>
                  <a:pt x="2665350" y="1144995"/>
                </a:cubicBezTo>
                <a:cubicBezTo>
                  <a:pt x="2662178" y="1142528"/>
                  <a:pt x="2660240" y="1140120"/>
                  <a:pt x="2659534" y="1137771"/>
                </a:cubicBezTo>
                <a:cubicBezTo>
                  <a:pt x="2656715" y="1137066"/>
                  <a:pt x="2654190" y="1135480"/>
                  <a:pt x="2651958" y="1133013"/>
                </a:cubicBezTo>
                <a:cubicBezTo>
                  <a:pt x="2649726" y="1130546"/>
                  <a:pt x="2648257" y="1127433"/>
                  <a:pt x="2647552" y="1123674"/>
                </a:cubicBezTo>
                <a:cubicBezTo>
                  <a:pt x="2644733" y="1122969"/>
                  <a:pt x="2642443" y="1121030"/>
                  <a:pt x="2640680" y="1117859"/>
                </a:cubicBezTo>
                <a:cubicBezTo>
                  <a:pt x="2638918" y="1114687"/>
                  <a:pt x="2638037" y="1110986"/>
                  <a:pt x="2638037" y="1106757"/>
                </a:cubicBezTo>
                <a:cubicBezTo>
                  <a:pt x="2638037" y="1104173"/>
                  <a:pt x="2638389" y="1101706"/>
                  <a:pt x="2639094" y="1099356"/>
                </a:cubicBezTo>
                <a:cubicBezTo>
                  <a:pt x="2637449" y="1096772"/>
                  <a:pt x="2636862" y="1093483"/>
                  <a:pt x="2637332" y="1089488"/>
                </a:cubicBezTo>
                <a:cubicBezTo>
                  <a:pt x="2634043" y="1086669"/>
                  <a:pt x="2632398" y="1083380"/>
                  <a:pt x="2632398" y="1079621"/>
                </a:cubicBezTo>
                <a:cubicBezTo>
                  <a:pt x="2632398" y="1077741"/>
                  <a:pt x="2632750" y="1075979"/>
                  <a:pt x="2633455" y="1074334"/>
                </a:cubicBezTo>
                <a:cubicBezTo>
                  <a:pt x="2632045" y="1072220"/>
                  <a:pt x="2631341" y="1069753"/>
                  <a:pt x="2631341" y="1066933"/>
                </a:cubicBezTo>
                <a:cubicBezTo>
                  <a:pt x="2631341" y="1063409"/>
                  <a:pt x="2632398" y="1060237"/>
                  <a:pt x="2634513" y="1057418"/>
                </a:cubicBezTo>
                <a:cubicBezTo>
                  <a:pt x="2631224" y="1054598"/>
                  <a:pt x="2629578" y="1051074"/>
                  <a:pt x="2629578" y="1046845"/>
                </a:cubicBezTo>
                <a:cubicBezTo>
                  <a:pt x="2629578" y="1044261"/>
                  <a:pt x="2630284" y="1042029"/>
                  <a:pt x="2631693" y="1040149"/>
                </a:cubicBezTo>
                <a:cubicBezTo>
                  <a:pt x="2629578" y="1037095"/>
                  <a:pt x="2628520" y="1033453"/>
                  <a:pt x="2628520" y="1029224"/>
                </a:cubicBezTo>
                <a:cubicBezTo>
                  <a:pt x="2628520" y="1025934"/>
                  <a:pt x="2629226" y="1023468"/>
                  <a:pt x="2630636" y="1021823"/>
                </a:cubicBezTo>
                <a:cubicBezTo>
                  <a:pt x="2628287" y="1019943"/>
                  <a:pt x="2627112" y="1017124"/>
                  <a:pt x="2627112" y="1013365"/>
                </a:cubicBezTo>
                <a:cubicBezTo>
                  <a:pt x="2627112" y="1011015"/>
                  <a:pt x="2627817" y="1008431"/>
                  <a:pt x="2629226" y="1005611"/>
                </a:cubicBezTo>
                <a:cubicBezTo>
                  <a:pt x="2628051" y="1003732"/>
                  <a:pt x="2627464" y="1001030"/>
                  <a:pt x="2627464" y="997506"/>
                </a:cubicBezTo>
                <a:cubicBezTo>
                  <a:pt x="2627464" y="992337"/>
                  <a:pt x="2628874" y="988342"/>
                  <a:pt x="2631693" y="985523"/>
                </a:cubicBezTo>
                <a:cubicBezTo>
                  <a:pt x="2630988" y="983409"/>
                  <a:pt x="2630636" y="981411"/>
                  <a:pt x="2630636" y="979532"/>
                </a:cubicBezTo>
                <a:cubicBezTo>
                  <a:pt x="2630636" y="975303"/>
                  <a:pt x="2632105" y="971955"/>
                  <a:pt x="2635041" y="969488"/>
                </a:cubicBezTo>
                <a:cubicBezTo>
                  <a:pt x="2637978" y="967021"/>
                  <a:pt x="2641444" y="965787"/>
                  <a:pt x="2645437" y="965787"/>
                </a:cubicBezTo>
                <a:close/>
                <a:moveTo>
                  <a:pt x="2815488" y="965082"/>
                </a:moveTo>
                <a:cubicBezTo>
                  <a:pt x="2826295" y="965082"/>
                  <a:pt x="2831699" y="971661"/>
                  <a:pt x="2831699" y="984818"/>
                </a:cubicBezTo>
                <a:cubicBezTo>
                  <a:pt x="2833814" y="986228"/>
                  <a:pt x="2835399" y="988166"/>
                  <a:pt x="2836457" y="990633"/>
                </a:cubicBezTo>
                <a:cubicBezTo>
                  <a:pt x="2837514" y="993100"/>
                  <a:pt x="2838043" y="995861"/>
                  <a:pt x="2838043" y="998915"/>
                </a:cubicBezTo>
                <a:cubicBezTo>
                  <a:pt x="2838043" y="1003849"/>
                  <a:pt x="2836867" y="1008078"/>
                  <a:pt x="2834519" y="1011603"/>
                </a:cubicBezTo>
                <a:cubicBezTo>
                  <a:pt x="2835458" y="1013012"/>
                  <a:pt x="2836222" y="1015127"/>
                  <a:pt x="2836810" y="1017946"/>
                </a:cubicBezTo>
                <a:cubicBezTo>
                  <a:pt x="2837397" y="1020766"/>
                  <a:pt x="2837691" y="1023585"/>
                  <a:pt x="2837691" y="1026404"/>
                </a:cubicBezTo>
                <a:cubicBezTo>
                  <a:pt x="2837691" y="1030164"/>
                  <a:pt x="2837103" y="1032748"/>
                  <a:pt x="2835929" y="1034158"/>
                </a:cubicBezTo>
                <a:cubicBezTo>
                  <a:pt x="2836867" y="1035332"/>
                  <a:pt x="2837338" y="1037799"/>
                  <a:pt x="2837338" y="1041559"/>
                </a:cubicBezTo>
                <a:cubicBezTo>
                  <a:pt x="2837338" y="1045083"/>
                  <a:pt x="2836927" y="1048842"/>
                  <a:pt x="2836105" y="1052836"/>
                </a:cubicBezTo>
                <a:cubicBezTo>
                  <a:pt x="2835283" y="1056830"/>
                  <a:pt x="2834401" y="1059532"/>
                  <a:pt x="2833461" y="1060942"/>
                </a:cubicBezTo>
                <a:cubicBezTo>
                  <a:pt x="2835341" y="1061647"/>
                  <a:pt x="2836810" y="1063879"/>
                  <a:pt x="2837866" y="1067638"/>
                </a:cubicBezTo>
                <a:cubicBezTo>
                  <a:pt x="2838923" y="1071397"/>
                  <a:pt x="2839453" y="1075509"/>
                  <a:pt x="2839453" y="1079973"/>
                </a:cubicBezTo>
                <a:cubicBezTo>
                  <a:pt x="2839453" y="1085142"/>
                  <a:pt x="2838630" y="1088549"/>
                  <a:pt x="2836986" y="1090193"/>
                </a:cubicBezTo>
                <a:cubicBezTo>
                  <a:pt x="2838395" y="1093718"/>
                  <a:pt x="2839100" y="1097124"/>
                  <a:pt x="2839100" y="1100414"/>
                </a:cubicBezTo>
                <a:cubicBezTo>
                  <a:pt x="2839100" y="1104643"/>
                  <a:pt x="2838043" y="1108167"/>
                  <a:pt x="2835929" y="1110986"/>
                </a:cubicBezTo>
                <a:cubicBezTo>
                  <a:pt x="2837572" y="1114981"/>
                  <a:pt x="2838395" y="1119680"/>
                  <a:pt x="2838395" y="1125083"/>
                </a:cubicBezTo>
                <a:cubicBezTo>
                  <a:pt x="2838395" y="1129547"/>
                  <a:pt x="2837691" y="1133189"/>
                  <a:pt x="2836281" y="1136009"/>
                </a:cubicBezTo>
                <a:cubicBezTo>
                  <a:pt x="2836986" y="1138123"/>
                  <a:pt x="2837338" y="1140120"/>
                  <a:pt x="2837338" y="1142000"/>
                </a:cubicBezTo>
                <a:cubicBezTo>
                  <a:pt x="2837338" y="1146229"/>
                  <a:pt x="2835810" y="1149577"/>
                  <a:pt x="2832757" y="1152044"/>
                </a:cubicBezTo>
                <a:cubicBezTo>
                  <a:pt x="2829703" y="1154511"/>
                  <a:pt x="2826060" y="1155744"/>
                  <a:pt x="2821831" y="1155744"/>
                </a:cubicBezTo>
                <a:cubicBezTo>
                  <a:pt x="2817837" y="1155744"/>
                  <a:pt x="2814431" y="1154511"/>
                  <a:pt x="2811611" y="1152044"/>
                </a:cubicBezTo>
                <a:cubicBezTo>
                  <a:pt x="2808792" y="1149577"/>
                  <a:pt x="2807499" y="1146229"/>
                  <a:pt x="2807735" y="1142000"/>
                </a:cubicBezTo>
                <a:cubicBezTo>
                  <a:pt x="2806560" y="1140590"/>
                  <a:pt x="2805620" y="1138358"/>
                  <a:pt x="2804915" y="1135304"/>
                </a:cubicBezTo>
                <a:cubicBezTo>
                  <a:pt x="2804210" y="1132249"/>
                  <a:pt x="2803858" y="1129077"/>
                  <a:pt x="2803858" y="1125788"/>
                </a:cubicBezTo>
                <a:cubicBezTo>
                  <a:pt x="2803858" y="1119680"/>
                  <a:pt x="2805150" y="1115685"/>
                  <a:pt x="2807735" y="1113806"/>
                </a:cubicBezTo>
                <a:cubicBezTo>
                  <a:pt x="2805855" y="1110751"/>
                  <a:pt x="2804915" y="1106170"/>
                  <a:pt x="2804915" y="1100061"/>
                </a:cubicBezTo>
                <a:cubicBezTo>
                  <a:pt x="2804915" y="1093953"/>
                  <a:pt x="2805738" y="1089488"/>
                  <a:pt x="2807382" y="1086669"/>
                </a:cubicBezTo>
                <a:cubicBezTo>
                  <a:pt x="2806442" y="1085729"/>
                  <a:pt x="2805738" y="1083497"/>
                  <a:pt x="2805268" y="1079973"/>
                </a:cubicBezTo>
                <a:cubicBezTo>
                  <a:pt x="2804797" y="1076449"/>
                  <a:pt x="2804563" y="1072572"/>
                  <a:pt x="2804563" y="1068343"/>
                </a:cubicBezTo>
                <a:cubicBezTo>
                  <a:pt x="2804563" y="1064349"/>
                  <a:pt x="2804797" y="1060766"/>
                  <a:pt x="2805268" y="1057594"/>
                </a:cubicBezTo>
                <a:cubicBezTo>
                  <a:pt x="2805738" y="1054422"/>
                  <a:pt x="2806442" y="1052366"/>
                  <a:pt x="2807382" y="1051427"/>
                </a:cubicBezTo>
                <a:cubicBezTo>
                  <a:pt x="2805972" y="1050017"/>
                  <a:pt x="2805268" y="1046140"/>
                  <a:pt x="2805268" y="1039797"/>
                </a:cubicBezTo>
                <a:cubicBezTo>
                  <a:pt x="2805268" y="1032513"/>
                  <a:pt x="2806090" y="1027227"/>
                  <a:pt x="2807735" y="1023937"/>
                </a:cubicBezTo>
                <a:cubicBezTo>
                  <a:pt x="2806560" y="1022058"/>
                  <a:pt x="2805502" y="1019591"/>
                  <a:pt x="2804563" y="1016536"/>
                </a:cubicBezTo>
                <a:cubicBezTo>
                  <a:pt x="2803622" y="1013482"/>
                  <a:pt x="2803153" y="1010663"/>
                  <a:pt x="2803153" y="1008078"/>
                </a:cubicBezTo>
                <a:cubicBezTo>
                  <a:pt x="2803153" y="1005729"/>
                  <a:pt x="2803387" y="1004084"/>
                  <a:pt x="2803858" y="1003144"/>
                </a:cubicBezTo>
                <a:cubicBezTo>
                  <a:pt x="2801978" y="997036"/>
                  <a:pt x="2801039" y="992102"/>
                  <a:pt x="2801039" y="988342"/>
                </a:cubicBezTo>
                <a:cubicBezTo>
                  <a:pt x="2801039" y="984348"/>
                  <a:pt x="2801978" y="980237"/>
                  <a:pt x="2803858" y="976008"/>
                </a:cubicBezTo>
                <a:cubicBezTo>
                  <a:pt x="2803387" y="972483"/>
                  <a:pt x="2804210" y="969781"/>
                  <a:pt x="2806324" y="967902"/>
                </a:cubicBezTo>
                <a:cubicBezTo>
                  <a:pt x="2808439" y="966022"/>
                  <a:pt x="2811494" y="965082"/>
                  <a:pt x="2815488" y="965082"/>
                </a:cubicBezTo>
                <a:close/>
                <a:moveTo>
                  <a:pt x="5644333" y="964730"/>
                </a:moveTo>
                <a:cubicBezTo>
                  <a:pt x="5648328" y="964730"/>
                  <a:pt x="5651911" y="965670"/>
                  <a:pt x="5655083" y="967549"/>
                </a:cubicBezTo>
                <a:cubicBezTo>
                  <a:pt x="5658254" y="969429"/>
                  <a:pt x="5660193" y="972013"/>
                  <a:pt x="5660897" y="975303"/>
                </a:cubicBezTo>
                <a:cubicBezTo>
                  <a:pt x="5664656" y="975303"/>
                  <a:pt x="5668651" y="976654"/>
                  <a:pt x="5672880" y="979356"/>
                </a:cubicBezTo>
                <a:cubicBezTo>
                  <a:pt x="5677109" y="982058"/>
                  <a:pt x="5679576" y="984818"/>
                  <a:pt x="5680280" y="987638"/>
                </a:cubicBezTo>
                <a:cubicBezTo>
                  <a:pt x="5685920" y="989282"/>
                  <a:pt x="5691382" y="992865"/>
                  <a:pt x="5696668" y="998387"/>
                </a:cubicBezTo>
                <a:cubicBezTo>
                  <a:pt x="5701955" y="1003908"/>
                  <a:pt x="5704598" y="1009488"/>
                  <a:pt x="5704598" y="1015127"/>
                </a:cubicBezTo>
                <a:cubicBezTo>
                  <a:pt x="5704598" y="1016067"/>
                  <a:pt x="5704363" y="1017476"/>
                  <a:pt x="5703893" y="1019356"/>
                </a:cubicBezTo>
                <a:cubicBezTo>
                  <a:pt x="5713996" y="1021470"/>
                  <a:pt x="5718578" y="1031691"/>
                  <a:pt x="5717638" y="1050017"/>
                </a:cubicBezTo>
                <a:cubicBezTo>
                  <a:pt x="5719753" y="1053541"/>
                  <a:pt x="5720809" y="1057300"/>
                  <a:pt x="5720809" y="1061294"/>
                </a:cubicBezTo>
                <a:cubicBezTo>
                  <a:pt x="5720809" y="1065993"/>
                  <a:pt x="5719282" y="1070692"/>
                  <a:pt x="5716228" y="1075391"/>
                </a:cubicBezTo>
                <a:cubicBezTo>
                  <a:pt x="5716933" y="1077506"/>
                  <a:pt x="5717285" y="1079503"/>
                  <a:pt x="5717285" y="1081383"/>
                </a:cubicBezTo>
                <a:cubicBezTo>
                  <a:pt x="5717285" y="1084202"/>
                  <a:pt x="5716698" y="1086904"/>
                  <a:pt x="5715523" y="1089488"/>
                </a:cubicBezTo>
                <a:cubicBezTo>
                  <a:pt x="5714348" y="1092073"/>
                  <a:pt x="5712822" y="1094070"/>
                  <a:pt x="5710941" y="1095480"/>
                </a:cubicBezTo>
                <a:cubicBezTo>
                  <a:pt x="5711177" y="1099239"/>
                  <a:pt x="5710530" y="1102293"/>
                  <a:pt x="5709003" y="1104643"/>
                </a:cubicBezTo>
                <a:cubicBezTo>
                  <a:pt x="5707476" y="1106992"/>
                  <a:pt x="5704716" y="1110164"/>
                  <a:pt x="5700721" y="1114158"/>
                </a:cubicBezTo>
                <a:cubicBezTo>
                  <a:pt x="5700957" y="1115098"/>
                  <a:pt x="5701074" y="1116508"/>
                  <a:pt x="5701074" y="1118387"/>
                </a:cubicBezTo>
                <a:cubicBezTo>
                  <a:pt x="5701074" y="1125436"/>
                  <a:pt x="5697079" y="1130017"/>
                  <a:pt x="5689092" y="1132132"/>
                </a:cubicBezTo>
                <a:cubicBezTo>
                  <a:pt x="5688386" y="1135891"/>
                  <a:pt x="5686448" y="1138945"/>
                  <a:pt x="5683276" y="1141295"/>
                </a:cubicBezTo>
                <a:cubicBezTo>
                  <a:pt x="5680104" y="1143644"/>
                  <a:pt x="5676287" y="1144819"/>
                  <a:pt x="5671822" y="1144819"/>
                </a:cubicBezTo>
                <a:cubicBezTo>
                  <a:pt x="5668063" y="1149988"/>
                  <a:pt x="5663482" y="1152572"/>
                  <a:pt x="5658078" y="1152572"/>
                </a:cubicBezTo>
                <a:cubicBezTo>
                  <a:pt x="5656433" y="1152572"/>
                  <a:pt x="5655141" y="1152455"/>
                  <a:pt x="5654201" y="1152220"/>
                </a:cubicBezTo>
                <a:cubicBezTo>
                  <a:pt x="5651382" y="1155039"/>
                  <a:pt x="5647035" y="1156449"/>
                  <a:pt x="5641161" y="1156449"/>
                </a:cubicBezTo>
                <a:cubicBezTo>
                  <a:pt x="5636698" y="1156449"/>
                  <a:pt x="5633056" y="1155744"/>
                  <a:pt x="5630236" y="1154335"/>
                </a:cubicBezTo>
                <a:cubicBezTo>
                  <a:pt x="5626007" y="1155274"/>
                  <a:pt x="5622248" y="1155744"/>
                  <a:pt x="5618959" y="1155744"/>
                </a:cubicBezTo>
                <a:cubicBezTo>
                  <a:pt x="5609796" y="1155744"/>
                  <a:pt x="5603217" y="1153395"/>
                  <a:pt x="5599223" y="1148696"/>
                </a:cubicBezTo>
                <a:cubicBezTo>
                  <a:pt x="5598283" y="1148931"/>
                  <a:pt x="5596991" y="1149048"/>
                  <a:pt x="5595346" y="1149048"/>
                </a:cubicBezTo>
                <a:cubicBezTo>
                  <a:pt x="5589942" y="1149048"/>
                  <a:pt x="5585831" y="1146581"/>
                  <a:pt x="5583011" y="1141647"/>
                </a:cubicBezTo>
                <a:cubicBezTo>
                  <a:pt x="5580662" y="1141882"/>
                  <a:pt x="5577666" y="1140649"/>
                  <a:pt x="5574025" y="1137947"/>
                </a:cubicBezTo>
                <a:cubicBezTo>
                  <a:pt x="5570383" y="1135245"/>
                  <a:pt x="5568797" y="1132602"/>
                  <a:pt x="5569267" y="1130017"/>
                </a:cubicBezTo>
                <a:cubicBezTo>
                  <a:pt x="5565508" y="1129077"/>
                  <a:pt x="5562395" y="1126787"/>
                  <a:pt x="5559927" y="1123145"/>
                </a:cubicBezTo>
                <a:cubicBezTo>
                  <a:pt x="5557461" y="1119503"/>
                  <a:pt x="5556344" y="1115333"/>
                  <a:pt x="5556579" y="1110634"/>
                </a:cubicBezTo>
                <a:cubicBezTo>
                  <a:pt x="5553995" y="1109694"/>
                  <a:pt x="5551998" y="1107815"/>
                  <a:pt x="5550588" y="1104995"/>
                </a:cubicBezTo>
                <a:cubicBezTo>
                  <a:pt x="5549179" y="1102176"/>
                  <a:pt x="5548474" y="1099004"/>
                  <a:pt x="5548474" y="1095480"/>
                </a:cubicBezTo>
                <a:cubicBezTo>
                  <a:pt x="5548474" y="1091720"/>
                  <a:pt x="5549061" y="1089019"/>
                  <a:pt x="5550236" y="1087374"/>
                </a:cubicBezTo>
                <a:cubicBezTo>
                  <a:pt x="5547651" y="1083380"/>
                  <a:pt x="5546359" y="1078798"/>
                  <a:pt x="5546359" y="1073629"/>
                </a:cubicBezTo>
                <a:cubicBezTo>
                  <a:pt x="5546359" y="1068225"/>
                  <a:pt x="5548004" y="1063879"/>
                  <a:pt x="5551293" y="1060590"/>
                </a:cubicBezTo>
                <a:cubicBezTo>
                  <a:pt x="5548709" y="1058710"/>
                  <a:pt x="5547417" y="1055891"/>
                  <a:pt x="5547417" y="1052131"/>
                </a:cubicBezTo>
                <a:cubicBezTo>
                  <a:pt x="5547417" y="1049782"/>
                  <a:pt x="5548004" y="1047432"/>
                  <a:pt x="5549179" y="1045083"/>
                </a:cubicBezTo>
                <a:cubicBezTo>
                  <a:pt x="5550354" y="1042733"/>
                  <a:pt x="5551881" y="1041089"/>
                  <a:pt x="5553760" y="1040149"/>
                </a:cubicBezTo>
                <a:cubicBezTo>
                  <a:pt x="5553290" y="1036860"/>
                  <a:pt x="5553702" y="1033747"/>
                  <a:pt x="5554993" y="1030810"/>
                </a:cubicBezTo>
                <a:cubicBezTo>
                  <a:pt x="5556286" y="1027873"/>
                  <a:pt x="5558107" y="1025699"/>
                  <a:pt x="5560456" y="1024290"/>
                </a:cubicBezTo>
                <a:cubicBezTo>
                  <a:pt x="5559986" y="1023585"/>
                  <a:pt x="5559751" y="1022528"/>
                  <a:pt x="5559751" y="1021118"/>
                </a:cubicBezTo>
                <a:cubicBezTo>
                  <a:pt x="5559751" y="1019003"/>
                  <a:pt x="5560515" y="1016889"/>
                  <a:pt x="5562042" y="1014774"/>
                </a:cubicBezTo>
                <a:cubicBezTo>
                  <a:pt x="5563569" y="1012660"/>
                  <a:pt x="5565272" y="1011368"/>
                  <a:pt x="5567153" y="1010898"/>
                </a:cubicBezTo>
                <a:cubicBezTo>
                  <a:pt x="5566917" y="1010193"/>
                  <a:pt x="5566800" y="1009253"/>
                  <a:pt x="5566800" y="1008078"/>
                </a:cubicBezTo>
                <a:cubicBezTo>
                  <a:pt x="5566800" y="1003144"/>
                  <a:pt x="5568679" y="998857"/>
                  <a:pt x="5572439" y="995215"/>
                </a:cubicBezTo>
                <a:cubicBezTo>
                  <a:pt x="5576198" y="991573"/>
                  <a:pt x="5579840" y="989987"/>
                  <a:pt x="5583364" y="990457"/>
                </a:cubicBezTo>
                <a:cubicBezTo>
                  <a:pt x="5583364" y="987168"/>
                  <a:pt x="5584832" y="984407"/>
                  <a:pt x="5587769" y="982175"/>
                </a:cubicBezTo>
                <a:cubicBezTo>
                  <a:pt x="5590706" y="979943"/>
                  <a:pt x="5594524" y="978827"/>
                  <a:pt x="5599223" y="978827"/>
                </a:cubicBezTo>
                <a:cubicBezTo>
                  <a:pt x="5601338" y="978827"/>
                  <a:pt x="5602982" y="978944"/>
                  <a:pt x="5604157" y="979179"/>
                </a:cubicBezTo>
                <a:cubicBezTo>
                  <a:pt x="5605801" y="975655"/>
                  <a:pt x="5608621" y="972777"/>
                  <a:pt x="5612615" y="970545"/>
                </a:cubicBezTo>
                <a:cubicBezTo>
                  <a:pt x="5616609" y="968313"/>
                  <a:pt x="5620721" y="967197"/>
                  <a:pt x="5624950" y="967197"/>
                </a:cubicBezTo>
                <a:cubicBezTo>
                  <a:pt x="5627769" y="967197"/>
                  <a:pt x="5630119" y="967784"/>
                  <a:pt x="5631999" y="968959"/>
                </a:cubicBezTo>
                <a:cubicBezTo>
                  <a:pt x="5635288" y="966140"/>
                  <a:pt x="5639399" y="964730"/>
                  <a:pt x="5644333" y="964730"/>
                </a:cubicBezTo>
                <a:close/>
                <a:moveTo>
                  <a:pt x="4139383" y="964730"/>
                </a:moveTo>
                <a:cubicBezTo>
                  <a:pt x="4143378" y="964730"/>
                  <a:pt x="4146960" y="965670"/>
                  <a:pt x="4150132" y="967549"/>
                </a:cubicBezTo>
                <a:cubicBezTo>
                  <a:pt x="4153304" y="969429"/>
                  <a:pt x="4155242" y="972013"/>
                  <a:pt x="4155947" y="975303"/>
                </a:cubicBezTo>
                <a:cubicBezTo>
                  <a:pt x="4159706" y="975303"/>
                  <a:pt x="4163701" y="976654"/>
                  <a:pt x="4167930" y="979356"/>
                </a:cubicBezTo>
                <a:cubicBezTo>
                  <a:pt x="4172159" y="982058"/>
                  <a:pt x="4174626" y="984818"/>
                  <a:pt x="4175331" y="987638"/>
                </a:cubicBezTo>
                <a:cubicBezTo>
                  <a:pt x="4180969" y="989282"/>
                  <a:pt x="4186432" y="992865"/>
                  <a:pt x="4191718" y="998387"/>
                </a:cubicBezTo>
                <a:cubicBezTo>
                  <a:pt x="4197005" y="1003908"/>
                  <a:pt x="4199648" y="1009488"/>
                  <a:pt x="4199648" y="1015127"/>
                </a:cubicBezTo>
                <a:cubicBezTo>
                  <a:pt x="4199648" y="1016067"/>
                  <a:pt x="4199413" y="1017476"/>
                  <a:pt x="4198943" y="1019356"/>
                </a:cubicBezTo>
                <a:cubicBezTo>
                  <a:pt x="4209046" y="1021470"/>
                  <a:pt x="4213628" y="1031691"/>
                  <a:pt x="4212688" y="1050017"/>
                </a:cubicBezTo>
                <a:cubicBezTo>
                  <a:pt x="4214802" y="1053541"/>
                  <a:pt x="4215860" y="1057300"/>
                  <a:pt x="4215860" y="1061294"/>
                </a:cubicBezTo>
                <a:cubicBezTo>
                  <a:pt x="4215860" y="1065993"/>
                  <a:pt x="4214332" y="1070692"/>
                  <a:pt x="4211278" y="1075391"/>
                </a:cubicBezTo>
                <a:cubicBezTo>
                  <a:pt x="4211983" y="1077506"/>
                  <a:pt x="4212335" y="1079503"/>
                  <a:pt x="4212335" y="1081383"/>
                </a:cubicBezTo>
                <a:cubicBezTo>
                  <a:pt x="4212335" y="1084202"/>
                  <a:pt x="4211748" y="1086904"/>
                  <a:pt x="4210573" y="1089488"/>
                </a:cubicBezTo>
                <a:cubicBezTo>
                  <a:pt x="4209398" y="1092073"/>
                  <a:pt x="4207871" y="1094070"/>
                  <a:pt x="4205992" y="1095480"/>
                </a:cubicBezTo>
                <a:cubicBezTo>
                  <a:pt x="4206227" y="1099239"/>
                  <a:pt x="4205581" y="1102293"/>
                  <a:pt x="4204053" y="1104643"/>
                </a:cubicBezTo>
                <a:cubicBezTo>
                  <a:pt x="4202526" y="1106992"/>
                  <a:pt x="4199766" y="1110164"/>
                  <a:pt x="4195771" y="1114158"/>
                </a:cubicBezTo>
                <a:cubicBezTo>
                  <a:pt x="4196006" y="1115098"/>
                  <a:pt x="4196124" y="1116508"/>
                  <a:pt x="4196124" y="1118387"/>
                </a:cubicBezTo>
                <a:cubicBezTo>
                  <a:pt x="4196124" y="1125436"/>
                  <a:pt x="4192130" y="1130017"/>
                  <a:pt x="4184141" y="1132132"/>
                </a:cubicBezTo>
                <a:cubicBezTo>
                  <a:pt x="4183436" y="1135891"/>
                  <a:pt x="4181498" y="1138945"/>
                  <a:pt x="4178326" y="1141295"/>
                </a:cubicBezTo>
                <a:cubicBezTo>
                  <a:pt x="4175155" y="1143644"/>
                  <a:pt x="4171337" y="1144819"/>
                  <a:pt x="4166873" y="1144819"/>
                </a:cubicBezTo>
                <a:cubicBezTo>
                  <a:pt x="4163113" y="1149988"/>
                  <a:pt x="4158532" y="1152572"/>
                  <a:pt x="4153128" y="1152572"/>
                </a:cubicBezTo>
                <a:cubicBezTo>
                  <a:pt x="4151483" y="1152572"/>
                  <a:pt x="4150191" y="1152455"/>
                  <a:pt x="4149251" y="1152220"/>
                </a:cubicBezTo>
                <a:cubicBezTo>
                  <a:pt x="4146432" y="1155039"/>
                  <a:pt x="4142085" y="1156449"/>
                  <a:pt x="4136212" y="1156449"/>
                </a:cubicBezTo>
                <a:cubicBezTo>
                  <a:pt x="4131747" y="1156449"/>
                  <a:pt x="4128106" y="1155744"/>
                  <a:pt x="4125286" y="1154335"/>
                </a:cubicBezTo>
                <a:cubicBezTo>
                  <a:pt x="4121057" y="1155274"/>
                  <a:pt x="4117298" y="1155744"/>
                  <a:pt x="4114009" y="1155744"/>
                </a:cubicBezTo>
                <a:cubicBezTo>
                  <a:pt x="4104846" y="1155744"/>
                  <a:pt x="4098267" y="1153395"/>
                  <a:pt x="4094273" y="1148696"/>
                </a:cubicBezTo>
                <a:cubicBezTo>
                  <a:pt x="4093333" y="1148931"/>
                  <a:pt x="4092041" y="1149048"/>
                  <a:pt x="4090396" y="1149048"/>
                </a:cubicBezTo>
                <a:cubicBezTo>
                  <a:pt x="4084992" y="1149048"/>
                  <a:pt x="4080881" y="1146581"/>
                  <a:pt x="4078061" y="1141647"/>
                </a:cubicBezTo>
                <a:cubicBezTo>
                  <a:pt x="4075712" y="1141882"/>
                  <a:pt x="4072716" y="1140649"/>
                  <a:pt x="4069074" y="1137947"/>
                </a:cubicBezTo>
                <a:cubicBezTo>
                  <a:pt x="4065433" y="1135245"/>
                  <a:pt x="4063847" y="1132602"/>
                  <a:pt x="4064317" y="1130017"/>
                </a:cubicBezTo>
                <a:cubicBezTo>
                  <a:pt x="4060557" y="1129077"/>
                  <a:pt x="4057445" y="1126787"/>
                  <a:pt x="4054978" y="1123145"/>
                </a:cubicBezTo>
                <a:cubicBezTo>
                  <a:pt x="4052511" y="1119503"/>
                  <a:pt x="4051394" y="1115333"/>
                  <a:pt x="4051629" y="1110634"/>
                </a:cubicBezTo>
                <a:cubicBezTo>
                  <a:pt x="4049045" y="1109694"/>
                  <a:pt x="4047048" y="1107815"/>
                  <a:pt x="4045638" y="1104995"/>
                </a:cubicBezTo>
                <a:cubicBezTo>
                  <a:pt x="4044228" y="1102176"/>
                  <a:pt x="4043524" y="1099004"/>
                  <a:pt x="4043524" y="1095480"/>
                </a:cubicBezTo>
                <a:cubicBezTo>
                  <a:pt x="4043524" y="1091720"/>
                  <a:pt x="4044111" y="1089019"/>
                  <a:pt x="4045286" y="1087374"/>
                </a:cubicBezTo>
                <a:cubicBezTo>
                  <a:pt x="4042701" y="1083380"/>
                  <a:pt x="4041409" y="1078798"/>
                  <a:pt x="4041409" y="1073629"/>
                </a:cubicBezTo>
                <a:cubicBezTo>
                  <a:pt x="4041409" y="1068225"/>
                  <a:pt x="4043054" y="1063879"/>
                  <a:pt x="4046343" y="1060590"/>
                </a:cubicBezTo>
                <a:cubicBezTo>
                  <a:pt x="4043758" y="1058710"/>
                  <a:pt x="4042466" y="1055891"/>
                  <a:pt x="4042466" y="1052131"/>
                </a:cubicBezTo>
                <a:cubicBezTo>
                  <a:pt x="4042466" y="1049782"/>
                  <a:pt x="4043054" y="1047432"/>
                  <a:pt x="4044228" y="1045083"/>
                </a:cubicBezTo>
                <a:cubicBezTo>
                  <a:pt x="4045403" y="1042733"/>
                  <a:pt x="4046930" y="1041089"/>
                  <a:pt x="4048810" y="1040149"/>
                </a:cubicBezTo>
                <a:cubicBezTo>
                  <a:pt x="4048340" y="1036860"/>
                  <a:pt x="4048751" y="1033747"/>
                  <a:pt x="4050044" y="1030810"/>
                </a:cubicBezTo>
                <a:cubicBezTo>
                  <a:pt x="4051336" y="1027873"/>
                  <a:pt x="4053157" y="1025699"/>
                  <a:pt x="4055506" y="1024290"/>
                </a:cubicBezTo>
                <a:cubicBezTo>
                  <a:pt x="4055036" y="1023585"/>
                  <a:pt x="4054801" y="1022528"/>
                  <a:pt x="4054801" y="1021118"/>
                </a:cubicBezTo>
                <a:cubicBezTo>
                  <a:pt x="4054801" y="1019003"/>
                  <a:pt x="4055565" y="1016889"/>
                  <a:pt x="4057092" y="1014774"/>
                </a:cubicBezTo>
                <a:cubicBezTo>
                  <a:pt x="4058619" y="1012660"/>
                  <a:pt x="4060323" y="1011368"/>
                  <a:pt x="4062202" y="1010898"/>
                </a:cubicBezTo>
                <a:cubicBezTo>
                  <a:pt x="4061967" y="1010193"/>
                  <a:pt x="4061850" y="1009253"/>
                  <a:pt x="4061850" y="1008078"/>
                </a:cubicBezTo>
                <a:cubicBezTo>
                  <a:pt x="4061850" y="1003144"/>
                  <a:pt x="4063729" y="998857"/>
                  <a:pt x="4067488" y="995215"/>
                </a:cubicBezTo>
                <a:cubicBezTo>
                  <a:pt x="4071248" y="991573"/>
                  <a:pt x="4074889" y="989987"/>
                  <a:pt x="4078414" y="990457"/>
                </a:cubicBezTo>
                <a:cubicBezTo>
                  <a:pt x="4078414" y="987168"/>
                  <a:pt x="4079882" y="984407"/>
                  <a:pt x="4082819" y="982175"/>
                </a:cubicBezTo>
                <a:cubicBezTo>
                  <a:pt x="4085756" y="979943"/>
                  <a:pt x="4089574" y="978827"/>
                  <a:pt x="4094273" y="978827"/>
                </a:cubicBezTo>
                <a:cubicBezTo>
                  <a:pt x="4096388" y="978827"/>
                  <a:pt x="4098032" y="978944"/>
                  <a:pt x="4099207" y="979179"/>
                </a:cubicBezTo>
                <a:cubicBezTo>
                  <a:pt x="4100851" y="975655"/>
                  <a:pt x="4103671" y="972777"/>
                  <a:pt x="4107665" y="970545"/>
                </a:cubicBezTo>
                <a:cubicBezTo>
                  <a:pt x="4111659" y="968313"/>
                  <a:pt x="4115771" y="967197"/>
                  <a:pt x="4120000" y="967197"/>
                </a:cubicBezTo>
                <a:cubicBezTo>
                  <a:pt x="4122819" y="967197"/>
                  <a:pt x="4125169" y="967784"/>
                  <a:pt x="4127049" y="968959"/>
                </a:cubicBezTo>
                <a:cubicBezTo>
                  <a:pt x="4130338" y="966140"/>
                  <a:pt x="4134449" y="964730"/>
                  <a:pt x="4139383" y="964730"/>
                </a:cubicBezTo>
                <a:close/>
                <a:moveTo>
                  <a:pt x="3236283" y="964378"/>
                </a:moveTo>
                <a:cubicBezTo>
                  <a:pt x="3237458" y="964378"/>
                  <a:pt x="3238985" y="964612"/>
                  <a:pt x="3240864" y="965082"/>
                </a:cubicBezTo>
                <a:lnTo>
                  <a:pt x="3244037" y="964730"/>
                </a:lnTo>
                <a:cubicBezTo>
                  <a:pt x="3246856" y="964730"/>
                  <a:pt x="3249264" y="965259"/>
                  <a:pt x="3251262" y="966316"/>
                </a:cubicBezTo>
                <a:cubicBezTo>
                  <a:pt x="3253257" y="967373"/>
                  <a:pt x="3254140" y="968607"/>
                  <a:pt x="3253904" y="970016"/>
                </a:cubicBezTo>
                <a:cubicBezTo>
                  <a:pt x="3259074" y="970486"/>
                  <a:pt x="3263420" y="971661"/>
                  <a:pt x="3266944" y="973541"/>
                </a:cubicBezTo>
                <a:cubicBezTo>
                  <a:pt x="3270469" y="975420"/>
                  <a:pt x="3272583" y="978827"/>
                  <a:pt x="3273288" y="983761"/>
                </a:cubicBezTo>
                <a:cubicBezTo>
                  <a:pt x="3276341" y="983056"/>
                  <a:pt x="3280218" y="983820"/>
                  <a:pt x="3284919" y="986052"/>
                </a:cubicBezTo>
                <a:cubicBezTo>
                  <a:pt x="3289617" y="988284"/>
                  <a:pt x="3293670" y="991691"/>
                  <a:pt x="3297077" y="996272"/>
                </a:cubicBezTo>
                <a:cubicBezTo>
                  <a:pt x="3300483" y="1000854"/>
                  <a:pt x="3302186" y="1006199"/>
                  <a:pt x="3302186" y="1012307"/>
                </a:cubicBezTo>
                <a:cubicBezTo>
                  <a:pt x="3302186" y="1013717"/>
                  <a:pt x="3301952" y="1015832"/>
                  <a:pt x="3301482" y="1018651"/>
                </a:cubicBezTo>
                <a:cubicBezTo>
                  <a:pt x="3304066" y="1019826"/>
                  <a:pt x="3306474" y="1022645"/>
                  <a:pt x="3308707" y="1027109"/>
                </a:cubicBezTo>
                <a:cubicBezTo>
                  <a:pt x="3310938" y="1031573"/>
                  <a:pt x="3312054" y="1036155"/>
                  <a:pt x="3312054" y="1040854"/>
                </a:cubicBezTo>
                <a:cubicBezTo>
                  <a:pt x="3312054" y="1048842"/>
                  <a:pt x="3308530" y="1054246"/>
                  <a:pt x="3301482" y="1057065"/>
                </a:cubicBezTo>
                <a:cubicBezTo>
                  <a:pt x="3299601" y="1060355"/>
                  <a:pt x="3297077" y="1062939"/>
                  <a:pt x="3293905" y="1064819"/>
                </a:cubicBezTo>
                <a:cubicBezTo>
                  <a:pt x="3290732" y="1066698"/>
                  <a:pt x="3287267" y="1067638"/>
                  <a:pt x="3283508" y="1067638"/>
                </a:cubicBezTo>
                <a:cubicBezTo>
                  <a:pt x="3280452" y="1067638"/>
                  <a:pt x="3277282" y="1066933"/>
                  <a:pt x="3273993" y="1065524"/>
                </a:cubicBezTo>
                <a:cubicBezTo>
                  <a:pt x="3272112" y="1066698"/>
                  <a:pt x="3269529" y="1067756"/>
                  <a:pt x="3266240" y="1068695"/>
                </a:cubicBezTo>
                <a:cubicBezTo>
                  <a:pt x="3262951" y="1069635"/>
                  <a:pt x="3259661" y="1070105"/>
                  <a:pt x="3256372" y="1070105"/>
                </a:cubicBezTo>
                <a:cubicBezTo>
                  <a:pt x="3250733" y="1070105"/>
                  <a:pt x="3246856" y="1068930"/>
                  <a:pt x="3244741" y="1066581"/>
                </a:cubicBezTo>
                <a:cubicBezTo>
                  <a:pt x="3242392" y="1068460"/>
                  <a:pt x="3238632" y="1069400"/>
                  <a:pt x="3233464" y="1069400"/>
                </a:cubicBezTo>
                <a:cubicBezTo>
                  <a:pt x="3229705" y="1069400"/>
                  <a:pt x="3226297" y="1068695"/>
                  <a:pt x="3223244" y="1067286"/>
                </a:cubicBezTo>
                <a:cubicBezTo>
                  <a:pt x="3219954" y="1068930"/>
                  <a:pt x="3216195" y="1069753"/>
                  <a:pt x="3211966" y="1069753"/>
                </a:cubicBezTo>
                <a:cubicBezTo>
                  <a:pt x="3207971" y="1069753"/>
                  <a:pt x="3204682" y="1069165"/>
                  <a:pt x="3202097" y="1067991"/>
                </a:cubicBezTo>
                <a:cubicBezTo>
                  <a:pt x="3199749" y="1070105"/>
                  <a:pt x="3194932" y="1071162"/>
                  <a:pt x="3187649" y="1071162"/>
                </a:cubicBezTo>
                <a:cubicBezTo>
                  <a:pt x="3183654" y="1071162"/>
                  <a:pt x="3180952" y="1070810"/>
                  <a:pt x="3179543" y="1070105"/>
                </a:cubicBezTo>
                <a:cubicBezTo>
                  <a:pt x="3180247" y="1076919"/>
                  <a:pt x="3179309" y="1081970"/>
                  <a:pt x="3176723" y="1085259"/>
                </a:cubicBezTo>
                <a:cubicBezTo>
                  <a:pt x="3181187" y="1089723"/>
                  <a:pt x="3182949" y="1094540"/>
                  <a:pt x="3182011" y="1099709"/>
                </a:cubicBezTo>
                <a:cubicBezTo>
                  <a:pt x="3182244" y="1099944"/>
                  <a:pt x="3183536" y="1100883"/>
                  <a:pt x="3185887" y="1102528"/>
                </a:cubicBezTo>
                <a:cubicBezTo>
                  <a:pt x="3188235" y="1104173"/>
                  <a:pt x="3189881" y="1106875"/>
                  <a:pt x="3190820" y="1110634"/>
                </a:cubicBezTo>
                <a:cubicBezTo>
                  <a:pt x="3193405" y="1110634"/>
                  <a:pt x="3195813" y="1111691"/>
                  <a:pt x="3198045" y="1113806"/>
                </a:cubicBezTo>
                <a:cubicBezTo>
                  <a:pt x="3200277" y="1115920"/>
                  <a:pt x="3201628" y="1118035"/>
                  <a:pt x="3202097" y="1120149"/>
                </a:cubicBezTo>
                <a:cubicBezTo>
                  <a:pt x="3203037" y="1119210"/>
                  <a:pt x="3204918" y="1118740"/>
                  <a:pt x="3207736" y="1118740"/>
                </a:cubicBezTo>
                <a:cubicBezTo>
                  <a:pt x="3209851" y="1118740"/>
                  <a:pt x="3211732" y="1119092"/>
                  <a:pt x="3213375" y="1119797"/>
                </a:cubicBezTo>
                <a:cubicBezTo>
                  <a:pt x="3215021" y="1120502"/>
                  <a:pt x="3215960" y="1121324"/>
                  <a:pt x="3216195" y="1122264"/>
                </a:cubicBezTo>
                <a:cubicBezTo>
                  <a:pt x="3217839" y="1121324"/>
                  <a:pt x="3219719" y="1120854"/>
                  <a:pt x="3221834" y="1120854"/>
                </a:cubicBezTo>
                <a:cubicBezTo>
                  <a:pt x="3224888" y="1120854"/>
                  <a:pt x="3227708" y="1121912"/>
                  <a:pt x="3230292" y="1124026"/>
                </a:cubicBezTo>
                <a:cubicBezTo>
                  <a:pt x="3232641" y="1123556"/>
                  <a:pt x="3234404" y="1123321"/>
                  <a:pt x="3235578" y="1123321"/>
                </a:cubicBezTo>
                <a:cubicBezTo>
                  <a:pt x="3237928" y="1123321"/>
                  <a:pt x="3239925" y="1123674"/>
                  <a:pt x="3241570" y="1124378"/>
                </a:cubicBezTo>
                <a:cubicBezTo>
                  <a:pt x="3242274" y="1122499"/>
                  <a:pt x="3244154" y="1120678"/>
                  <a:pt x="3247208" y="1118916"/>
                </a:cubicBezTo>
                <a:cubicBezTo>
                  <a:pt x="3250264" y="1117154"/>
                  <a:pt x="3253434" y="1116390"/>
                  <a:pt x="3256724" y="1116625"/>
                </a:cubicBezTo>
                <a:cubicBezTo>
                  <a:pt x="3258604" y="1114276"/>
                  <a:pt x="3261188" y="1112396"/>
                  <a:pt x="3264477" y="1110986"/>
                </a:cubicBezTo>
                <a:cubicBezTo>
                  <a:pt x="3267767" y="1109577"/>
                  <a:pt x="3271056" y="1108872"/>
                  <a:pt x="3274345" y="1108872"/>
                </a:cubicBezTo>
                <a:cubicBezTo>
                  <a:pt x="3280689" y="1108872"/>
                  <a:pt x="3285270" y="1111456"/>
                  <a:pt x="3288090" y="1116625"/>
                </a:cubicBezTo>
                <a:cubicBezTo>
                  <a:pt x="3289029" y="1118505"/>
                  <a:pt x="3289499" y="1120737"/>
                  <a:pt x="3289499" y="1123321"/>
                </a:cubicBezTo>
                <a:cubicBezTo>
                  <a:pt x="3289499" y="1128960"/>
                  <a:pt x="3286916" y="1133424"/>
                  <a:pt x="3281746" y="1136713"/>
                </a:cubicBezTo>
                <a:cubicBezTo>
                  <a:pt x="3280572" y="1137418"/>
                  <a:pt x="3278574" y="1138652"/>
                  <a:pt x="3275756" y="1140414"/>
                </a:cubicBezTo>
                <a:cubicBezTo>
                  <a:pt x="3272935" y="1142176"/>
                  <a:pt x="3270351" y="1143527"/>
                  <a:pt x="3268002" y="1144467"/>
                </a:cubicBezTo>
                <a:cubicBezTo>
                  <a:pt x="3265651" y="1145407"/>
                  <a:pt x="3263537" y="1145876"/>
                  <a:pt x="3261658" y="1145876"/>
                </a:cubicBezTo>
                <a:cubicBezTo>
                  <a:pt x="3258134" y="1150106"/>
                  <a:pt x="3253318" y="1152220"/>
                  <a:pt x="3247208" y="1152220"/>
                </a:cubicBezTo>
                <a:cubicBezTo>
                  <a:pt x="3244389" y="1152220"/>
                  <a:pt x="3242274" y="1151985"/>
                  <a:pt x="3240864" y="1151515"/>
                </a:cubicBezTo>
                <a:cubicBezTo>
                  <a:pt x="3238045" y="1153865"/>
                  <a:pt x="3233933" y="1155039"/>
                  <a:pt x="3228529" y="1155039"/>
                </a:cubicBezTo>
                <a:cubicBezTo>
                  <a:pt x="3223596" y="1155039"/>
                  <a:pt x="3220188" y="1154100"/>
                  <a:pt x="3218310" y="1152220"/>
                </a:cubicBezTo>
                <a:cubicBezTo>
                  <a:pt x="3216664" y="1152925"/>
                  <a:pt x="3215021" y="1153277"/>
                  <a:pt x="3213375" y="1153277"/>
                </a:cubicBezTo>
                <a:cubicBezTo>
                  <a:pt x="3210086" y="1153277"/>
                  <a:pt x="3207032" y="1152103"/>
                  <a:pt x="3204212" y="1149753"/>
                </a:cubicBezTo>
                <a:cubicBezTo>
                  <a:pt x="3192230" y="1150458"/>
                  <a:pt x="3184125" y="1146699"/>
                  <a:pt x="3179895" y="1138476"/>
                </a:cubicBezTo>
                <a:cubicBezTo>
                  <a:pt x="3176606" y="1138476"/>
                  <a:pt x="3172905" y="1136420"/>
                  <a:pt x="3168794" y="1132308"/>
                </a:cubicBezTo>
                <a:cubicBezTo>
                  <a:pt x="3164681" y="1128196"/>
                  <a:pt x="3162392" y="1124613"/>
                  <a:pt x="3161920" y="1121559"/>
                </a:cubicBezTo>
                <a:cubicBezTo>
                  <a:pt x="3156517" y="1119445"/>
                  <a:pt x="3153110" y="1115568"/>
                  <a:pt x="3151699" y="1109929"/>
                </a:cubicBezTo>
                <a:cubicBezTo>
                  <a:pt x="3151466" y="1108049"/>
                  <a:pt x="3151466" y="1106287"/>
                  <a:pt x="3151699" y="1104643"/>
                </a:cubicBezTo>
                <a:cubicBezTo>
                  <a:pt x="3150762" y="1104408"/>
                  <a:pt x="3149998" y="1103409"/>
                  <a:pt x="3149410" y="1101647"/>
                </a:cubicBezTo>
                <a:cubicBezTo>
                  <a:pt x="3148822" y="1099885"/>
                  <a:pt x="3148528" y="1098064"/>
                  <a:pt x="3148528" y="1096185"/>
                </a:cubicBezTo>
                <a:cubicBezTo>
                  <a:pt x="3148528" y="1094775"/>
                  <a:pt x="3148647" y="1093835"/>
                  <a:pt x="3148882" y="1093365"/>
                </a:cubicBezTo>
                <a:cubicBezTo>
                  <a:pt x="3147001" y="1087726"/>
                  <a:pt x="3146062" y="1082557"/>
                  <a:pt x="3146062" y="1077858"/>
                </a:cubicBezTo>
                <a:cubicBezTo>
                  <a:pt x="3146062" y="1073159"/>
                  <a:pt x="3147001" y="1068930"/>
                  <a:pt x="3148882" y="1065171"/>
                </a:cubicBezTo>
                <a:cubicBezTo>
                  <a:pt x="3147472" y="1062587"/>
                  <a:pt x="3146768" y="1059767"/>
                  <a:pt x="3146768" y="1056713"/>
                </a:cubicBezTo>
                <a:cubicBezTo>
                  <a:pt x="3146768" y="1052954"/>
                  <a:pt x="3147588" y="1049194"/>
                  <a:pt x="3149234" y="1045435"/>
                </a:cubicBezTo>
                <a:cubicBezTo>
                  <a:pt x="3150877" y="1041676"/>
                  <a:pt x="3152405" y="1039209"/>
                  <a:pt x="3153816" y="1038034"/>
                </a:cubicBezTo>
                <a:cubicBezTo>
                  <a:pt x="3153345" y="1036860"/>
                  <a:pt x="3153698" y="1034804"/>
                  <a:pt x="3154873" y="1031867"/>
                </a:cubicBezTo>
                <a:cubicBezTo>
                  <a:pt x="3156047" y="1028930"/>
                  <a:pt x="3157633" y="1026228"/>
                  <a:pt x="3159631" y="1023761"/>
                </a:cubicBezTo>
                <a:cubicBezTo>
                  <a:pt x="3161628" y="1021294"/>
                  <a:pt x="3163683" y="1019826"/>
                  <a:pt x="3165798" y="1019356"/>
                </a:cubicBezTo>
                <a:lnTo>
                  <a:pt x="3165445" y="1015479"/>
                </a:lnTo>
                <a:cubicBezTo>
                  <a:pt x="3165445" y="1006316"/>
                  <a:pt x="3170380" y="1000560"/>
                  <a:pt x="3180247" y="998210"/>
                </a:cubicBezTo>
                <a:cubicBezTo>
                  <a:pt x="3180247" y="994216"/>
                  <a:pt x="3182597" y="990340"/>
                  <a:pt x="3187295" y="986580"/>
                </a:cubicBezTo>
                <a:cubicBezTo>
                  <a:pt x="3191995" y="982821"/>
                  <a:pt x="3196106" y="981176"/>
                  <a:pt x="3199631" y="981646"/>
                </a:cubicBezTo>
                <a:cubicBezTo>
                  <a:pt x="3200101" y="979062"/>
                  <a:pt x="3202392" y="977006"/>
                  <a:pt x="3206504" y="975479"/>
                </a:cubicBezTo>
                <a:cubicBezTo>
                  <a:pt x="3210616" y="973952"/>
                  <a:pt x="3213728" y="973541"/>
                  <a:pt x="3215841" y="974245"/>
                </a:cubicBezTo>
                <a:cubicBezTo>
                  <a:pt x="3217722" y="971191"/>
                  <a:pt x="3221481" y="969077"/>
                  <a:pt x="3227120" y="967902"/>
                </a:cubicBezTo>
                <a:cubicBezTo>
                  <a:pt x="3229235" y="965552"/>
                  <a:pt x="3232289" y="964378"/>
                  <a:pt x="3236283" y="964378"/>
                </a:cubicBezTo>
                <a:close/>
                <a:moveTo>
                  <a:pt x="2515565" y="964025"/>
                </a:moveTo>
                <a:cubicBezTo>
                  <a:pt x="2518384" y="964025"/>
                  <a:pt x="2521203" y="964730"/>
                  <a:pt x="2524023" y="966140"/>
                </a:cubicBezTo>
                <a:cubicBezTo>
                  <a:pt x="2525902" y="964730"/>
                  <a:pt x="2528487" y="964025"/>
                  <a:pt x="2531776" y="964025"/>
                </a:cubicBezTo>
                <a:cubicBezTo>
                  <a:pt x="2534126" y="964025"/>
                  <a:pt x="2536357" y="964378"/>
                  <a:pt x="2538472" y="965082"/>
                </a:cubicBezTo>
                <a:cubicBezTo>
                  <a:pt x="2540586" y="965787"/>
                  <a:pt x="2541996" y="966610"/>
                  <a:pt x="2542701" y="967549"/>
                </a:cubicBezTo>
                <a:cubicBezTo>
                  <a:pt x="2544581" y="967079"/>
                  <a:pt x="2546577" y="967491"/>
                  <a:pt x="2548693" y="968783"/>
                </a:cubicBezTo>
                <a:cubicBezTo>
                  <a:pt x="2550807" y="970075"/>
                  <a:pt x="2552099" y="971661"/>
                  <a:pt x="2552569" y="973541"/>
                </a:cubicBezTo>
                <a:cubicBezTo>
                  <a:pt x="2556563" y="973541"/>
                  <a:pt x="2560029" y="974774"/>
                  <a:pt x="2562966" y="977241"/>
                </a:cubicBezTo>
                <a:cubicBezTo>
                  <a:pt x="2565902" y="979708"/>
                  <a:pt x="2568134" y="982527"/>
                  <a:pt x="2569661" y="985699"/>
                </a:cubicBezTo>
                <a:cubicBezTo>
                  <a:pt x="2571189" y="988871"/>
                  <a:pt x="2571835" y="991279"/>
                  <a:pt x="2571600" y="992924"/>
                </a:cubicBezTo>
                <a:cubicBezTo>
                  <a:pt x="2575594" y="994804"/>
                  <a:pt x="2578414" y="997858"/>
                  <a:pt x="2580058" y="1002087"/>
                </a:cubicBezTo>
                <a:cubicBezTo>
                  <a:pt x="2581703" y="1005846"/>
                  <a:pt x="2582526" y="1009136"/>
                  <a:pt x="2582526" y="1011955"/>
                </a:cubicBezTo>
                <a:cubicBezTo>
                  <a:pt x="2582526" y="1016654"/>
                  <a:pt x="2580763" y="1020296"/>
                  <a:pt x="2577238" y="1022880"/>
                </a:cubicBezTo>
                <a:cubicBezTo>
                  <a:pt x="2574890" y="1024525"/>
                  <a:pt x="2572422" y="1025347"/>
                  <a:pt x="2569838" y="1025347"/>
                </a:cubicBezTo>
                <a:cubicBezTo>
                  <a:pt x="2565609" y="1025347"/>
                  <a:pt x="2561555" y="1023585"/>
                  <a:pt x="2557679" y="1020061"/>
                </a:cubicBezTo>
                <a:cubicBezTo>
                  <a:pt x="2553803" y="1016536"/>
                  <a:pt x="2551277" y="1012190"/>
                  <a:pt x="2550102" y="1007021"/>
                </a:cubicBezTo>
                <a:cubicBezTo>
                  <a:pt x="2547048" y="1006551"/>
                  <a:pt x="2544110" y="1005435"/>
                  <a:pt x="2541291" y="1003673"/>
                </a:cubicBezTo>
                <a:cubicBezTo>
                  <a:pt x="2538472" y="1001911"/>
                  <a:pt x="2536240" y="999973"/>
                  <a:pt x="2534595" y="997858"/>
                </a:cubicBezTo>
                <a:cubicBezTo>
                  <a:pt x="2533890" y="998093"/>
                  <a:pt x="2532129" y="998210"/>
                  <a:pt x="2529309" y="998210"/>
                </a:cubicBezTo>
                <a:cubicBezTo>
                  <a:pt x="2526725" y="998210"/>
                  <a:pt x="2524963" y="998093"/>
                  <a:pt x="2524023" y="997858"/>
                </a:cubicBezTo>
                <a:cubicBezTo>
                  <a:pt x="2521908" y="999973"/>
                  <a:pt x="2519559" y="1001030"/>
                  <a:pt x="2516974" y="1001030"/>
                </a:cubicBezTo>
                <a:cubicBezTo>
                  <a:pt x="2514389" y="1001030"/>
                  <a:pt x="2511923" y="1000207"/>
                  <a:pt x="2509573" y="998563"/>
                </a:cubicBezTo>
                <a:cubicBezTo>
                  <a:pt x="2506519" y="1003262"/>
                  <a:pt x="2502055" y="1005611"/>
                  <a:pt x="2496181" y="1005611"/>
                </a:cubicBezTo>
                <a:cubicBezTo>
                  <a:pt x="2493127" y="1009840"/>
                  <a:pt x="2490424" y="1013071"/>
                  <a:pt x="2488075" y="1015303"/>
                </a:cubicBezTo>
                <a:cubicBezTo>
                  <a:pt x="2485725" y="1017535"/>
                  <a:pt x="2482554" y="1018416"/>
                  <a:pt x="2478560" y="1017946"/>
                </a:cubicBezTo>
                <a:cubicBezTo>
                  <a:pt x="2478794" y="1018651"/>
                  <a:pt x="2478912" y="1019708"/>
                  <a:pt x="2478912" y="1021118"/>
                </a:cubicBezTo>
                <a:cubicBezTo>
                  <a:pt x="2478912" y="1023937"/>
                  <a:pt x="2478207" y="1026404"/>
                  <a:pt x="2476798" y="1028519"/>
                </a:cubicBezTo>
                <a:cubicBezTo>
                  <a:pt x="2475388" y="1030633"/>
                  <a:pt x="2473802" y="1032572"/>
                  <a:pt x="2472040" y="1034334"/>
                </a:cubicBezTo>
                <a:cubicBezTo>
                  <a:pt x="2470277" y="1036096"/>
                  <a:pt x="2468926" y="1037447"/>
                  <a:pt x="2467987" y="1038387"/>
                </a:cubicBezTo>
                <a:cubicBezTo>
                  <a:pt x="2469162" y="1041911"/>
                  <a:pt x="2469749" y="1045200"/>
                  <a:pt x="2469749" y="1048255"/>
                </a:cubicBezTo>
                <a:cubicBezTo>
                  <a:pt x="2469749" y="1053659"/>
                  <a:pt x="2468105" y="1060120"/>
                  <a:pt x="2464815" y="1067638"/>
                </a:cubicBezTo>
                <a:cubicBezTo>
                  <a:pt x="2465989" y="1069283"/>
                  <a:pt x="2466989" y="1071574"/>
                  <a:pt x="2467811" y="1074510"/>
                </a:cubicBezTo>
                <a:cubicBezTo>
                  <a:pt x="2468633" y="1077447"/>
                  <a:pt x="2469044" y="1080325"/>
                  <a:pt x="2469044" y="1083145"/>
                </a:cubicBezTo>
                <a:cubicBezTo>
                  <a:pt x="2469044" y="1084789"/>
                  <a:pt x="2468926" y="1085964"/>
                  <a:pt x="2468692" y="1086669"/>
                </a:cubicBezTo>
                <a:cubicBezTo>
                  <a:pt x="2470336" y="1087844"/>
                  <a:pt x="2471805" y="1089841"/>
                  <a:pt x="2473098" y="1092660"/>
                </a:cubicBezTo>
                <a:cubicBezTo>
                  <a:pt x="2474389" y="1095480"/>
                  <a:pt x="2475035" y="1098182"/>
                  <a:pt x="2475035" y="1100766"/>
                </a:cubicBezTo>
                <a:cubicBezTo>
                  <a:pt x="2480909" y="1102646"/>
                  <a:pt x="2485785" y="1105348"/>
                  <a:pt x="2489661" y="1108872"/>
                </a:cubicBezTo>
                <a:cubicBezTo>
                  <a:pt x="2493538" y="1112396"/>
                  <a:pt x="2495476" y="1115685"/>
                  <a:pt x="2495476" y="1118740"/>
                </a:cubicBezTo>
                <a:cubicBezTo>
                  <a:pt x="2498060" y="1116625"/>
                  <a:pt x="2500880" y="1115568"/>
                  <a:pt x="2503934" y="1115568"/>
                </a:cubicBezTo>
                <a:cubicBezTo>
                  <a:pt x="2506753" y="1115568"/>
                  <a:pt x="2509514" y="1116273"/>
                  <a:pt x="2512217" y="1117682"/>
                </a:cubicBezTo>
                <a:cubicBezTo>
                  <a:pt x="2514918" y="1119092"/>
                  <a:pt x="2516974" y="1120972"/>
                  <a:pt x="2518384" y="1123321"/>
                </a:cubicBezTo>
                <a:cubicBezTo>
                  <a:pt x="2519559" y="1123086"/>
                  <a:pt x="2520969" y="1122969"/>
                  <a:pt x="2522613" y="1122969"/>
                </a:cubicBezTo>
                <a:cubicBezTo>
                  <a:pt x="2526137" y="1122969"/>
                  <a:pt x="2529191" y="1124144"/>
                  <a:pt x="2531776" y="1126493"/>
                </a:cubicBezTo>
                <a:cubicBezTo>
                  <a:pt x="2532716" y="1124613"/>
                  <a:pt x="2535065" y="1122616"/>
                  <a:pt x="2538824" y="1120502"/>
                </a:cubicBezTo>
                <a:cubicBezTo>
                  <a:pt x="2542584" y="1118387"/>
                  <a:pt x="2545638" y="1117447"/>
                  <a:pt x="2547987" y="1117682"/>
                </a:cubicBezTo>
                <a:cubicBezTo>
                  <a:pt x="2549397" y="1115333"/>
                  <a:pt x="2551336" y="1113571"/>
                  <a:pt x="2553803" y="1112396"/>
                </a:cubicBezTo>
                <a:cubicBezTo>
                  <a:pt x="2556270" y="1111221"/>
                  <a:pt x="2558913" y="1110634"/>
                  <a:pt x="2561732" y="1110634"/>
                </a:cubicBezTo>
                <a:cubicBezTo>
                  <a:pt x="2563611" y="1110634"/>
                  <a:pt x="2564904" y="1110751"/>
                  <a:pt x="2565609" y="1110986"/>
                </a:cubicBezTo>
                <a:cubicBezTo>
                  <a:pt x="2568663" y="1107227"/>
                  <a:pt x="2572775" y="1105348"/>
                  <a:pt x="2577943" y="1105348"/>
                </a:cubicBezTo>
                <a:cubicBezTo>
                  <a:pt x="2582408" y="1105348"/>
                  <a:pt x="2586284" y="1106875"/>
                  <a:pt x="2589573" y="1109929"/>
                </a:cubicBezTo>
                <a:cubicBezTo>
                  <a:pt x="2592863" y="1112983"/>
                  <a:pt x="2594508" y="1116743"/>
                  <a:pt x="2594508" y="1121207"/>
                </a:cubicBezTo>
                <a:cubicBezTo>
                  <a:pt x="2594508" y="1126376"/>
                  <a:pt x="2592335" y="1130663"/>
                  <a:pt x="2587988" y="1134070"/>
                </a:cubicBezTo>
                <a:cubicBezTo>
                  <a:pt x="2583641" y="1137477"/>
                  <a:pt x="2578766" y="1139180"/>
                  <a:pt x="2573362" y="1139180"/>
                </a:cubicBezTo>
                <a:cubicBezTo>
                  <a:pt x="2571247" y="1139180"/>
                  <a:pt x="2569721" y="1139063"/>
                  <a:pt x="2568780" y="1138828"/>
                </a:cubicBezTo>
                <a:cubicBezTo>
                  <a:pt x="2570660" y="1139298"/>
                  <a:pt x="2570483" y="1140355"/>
                  <a:pt x="2568252" y="1142000"/>
                </a:cubicBezTo>
                <a:cubicBezTo>
                  <a:pt x="2566019" y="1143644"/>
                  <a:pt x="2562907" y="1145230"/>
                  <a:pt x="2558913" y="1146758"/>
                </a:cubicBezTo>
                <a:cubicBezTo>
                  <a:pt x="2554919" y="1148285"/>
                  <a:pt x="2551746" y="1148931"/>
                  <a:pt x="2549397" y="1148696"/>
                </a:cubicBezTo>
                <a:cubicBezTo>
                  <a:pt x="2547283" y="1151280"/>
                  <a:pt x="2544463" y="1153219"/>
                  <a:pt x="2540939" y="1154511"/>
                </a:cubicBezTo>
                <a:cubicBezTo>
                  <a:pt x="2537414" y="1155803"/>
                  <a:pt x="2533773" y="1156449"/>
                  <a:pt x="2530014" y="1156449"/>
                </a:cubicBezTo>
                <a:cubicBezTo>
                  <a:pt x="2525314" y="1156449"/>
                  <a:pt x="2522026" y="1155627"/>
                  <a:pt x="2520146" y="1153982"/>
                </a:cubicBezTo>
                <a:cubicBezTo>
                  <a:pt x="2518501" y="1154687"/>
                  <a:pt x="2516739" y="1155039"/>
                  <a:pt x="2514859" y="1155039"/>
                </a:cubicBezTo>
                <a:cubicBezTo>
                  <a:pt x="2510396" y="1155039"/>
                  <a:pt x="2506636" y="1153512"/>
                  <a:pt x="2503582" y="1150458"/>
                </a:cubicBezTo>
                <a:cubicBezTo>
                  <a:pt x="2500763" y="1151633"/>
                  <a:pt x="2498296" y="1152220"/>
                  <a:pt x="2496181" y="1152220"/>
                </a:cubicBezTo>
                <a:cubicBezTo>
                  <a:pt x="2492421" y="1152220"/>
                  <a:pt x="2488721" y="1151222"/>
                  <a:pt x="2485080" y="1149224"/>
                </a:cubicBezTo>
                <a:cubicBezTo>
                  <a:pt x="2481438" y="1147227"/>
                  <a:pt x="2478912" y="1144819"/>
                  <a:pt x="2477503" y="1142000"/>
                </a:cubicBezTo>
                <a:cubicBezTo>
                  <a:pt x="2473038" y="1142470"/>
                  <a:pt x="2468633" y="1141119"/>
                  <a:pt x="2464286" y="1137947"/>
                </a:cubicBezTo>
                <a:cubicBezTo>
                  <a:pt x="2459940" y="1134775"/>
                  <a:pt x="2457414" y="1131075"/>
                  <a:pt x="2456709" y="1126846"/>
                </a:cubicBezTo>
                <a:cubicBezTo>
                  <a:pt x="2449661" y="1123791"/>
                  <a:pt x="2444844" y="1115568"/>
                  <a:pt x="2442260" y="1102176"/>
                </a:cubicBezTo>
                <a:cubicBezTo>
                  <a:pt x="2440850" y="1101001"/>
                  <a:pt x="2439793" y="1099239"/>
                  <a:pt x="2439087" y="1096889"/>
                </a:cubicBezTo>
                <a:cubicBezTo>
                  <a:pt x="2438383" y="1094540"/>
                  <a:pt x="2438030" y="1092190"/>
                  <a:pt x="2438030" y="1089841"/>
                </a:cubicBezTo>
                <a:cubicBezTo>
                  <a:pt x="2438030" y="1088196"/>
                  <a:pt x="2438148" y="1087021"/>
                  <a:pt x="2438383" y="1086317"/>
                </a:cubicBezTo>
                <a:cubicBezTo>
                  <a:pt x="2434389" y="1078328"/>
                  <a:pt x="2432392" y="1070105"/>
                  <a:pt x="2432392" y="1061647"/>
                </a:cubicBezTo>
                <a:cubicBezTo>
                  <a:pt x="2432392" y="1053893"/>
                  <a:pt x="2434036" y="1047550"/>
                  <a:pt x="2437326" y="1042616"/>
                </a:cubicBezTo>
                <a:cubicBezTo>
                  <a:pt x="2436856" y="1040266"/>
                  <a:pt x="2436621" y="1038504"/>
                  <a:pt x="2436621" y="1037330"/>
                </a:cubicBezTo>
                <a:cubicBezTo>
                  <a:pt x="2436621" y="1033335"/>
                  <a:pt x="2437561" y="1029517"/>
                  <a:pt x="2439441" y="1025876"/>
                </a:cubicBezTo>
                <a:cubicBezTo>
                  <a:pt x="2441321" y="1022234"/>
                  <a:pt x="2443670" y="1019591"/>
                  <a:pt x="2446489" y="1017946"/>
                </a:cubicBezTo>
                <a:cubicBezTo>
                  <a:pt x="2446019" y="1016771"/>
                  <a:pt x="2445784" y="1015127"/>
                  <a:pt x="2445784" y="1013012"/>
                </a:cubicBezTo>
                <a:cubicBezTo>
                  <a:pt x="2445784" y="1009253"/>
                  <a:pt x="2447018" y="1005787"/>
                  <a:pt x="2449484" y="1002616"/>
                </a:cubicBezTo>
                <a:cubicBezTo>
                  <a:pt x="2451952" y="999444"/>
                  <a:pt x="2454360" y="997506"/>
                  <a:pt x="2456709" y="996801"/>
                </a:cubicBezTo>
                <a:cubicBezTo>
                  <a:pt x="2457649" y="993511"/>
                  <a:pt x="2459940" y="990398"/>
                  <a:pt x="2463582" y="987461"/>
                </a:cubicBezTo>
                <a:cubicBezTo>
                  <a:pt x="2467223" y="984525"/>
                  <a:pt x="2471041" y="983174"/>
                  <a:pt x="2475035" y="983409"/>
                </a:cubicBezTo>
                <a:cubicBezTo>
                  <a:pt x="2479734" y="976360"/>
                  <a:pt x="2484433" y="973188"/>
                  <a:pt x="2489132" y="973893"/>
                </a:cubicBezTo>
                <a:cubicBezTo>
                  <a:pt x="2491247" y="971074"/>
                  <a:pt x="2494125" y="969077"/>
                  <a:pt x="2497767" y="967902"/>
                </a:cubicBezTo>
                <a:cubicBezTo>
                  <a:pt x="2501409" y="966727"/>
                  <a:pt x="2504757" y="966257"/>
                  <a:pt x="2507811" y="966492"/>
                </a:cubicBezTo>
                <a:cubicBezTo>
                  <a:pt x="2510160" y="964847"/>
                  <a:pt x="2512745" y="964025"/>
                  <a:pt x="2515565" y="964025"/>
                </a:cubicBezTo>
                <a:close/>
                <a:moveTo>
                  <a:pt x="96215" y="964025"/>
                </a:moveTo>
                <a:cubicBezTo>
                  <a:pt x="99034" y="964025"/>
                  <a:pt x="101853" y="964730"/>
                  <a:pt x="104673" y="966140"/>
                </a:cubicBezTo>
                <a:cubicBezTo>
                  <a:pt x="106552" y="964730"/>
                  <a:pt x="109137" y="964025"/>
                  <a:pt x="112426" y="964025"/>
                </a:cubicBezTo>
                <a:cubicBezTo>
                  <a:pt x="114776" y="964025"/>
                  <a:pt x="117008" y="964378"/>
                  <a:pt x="119122" y="965082"/>
                </a:cubicBezTo>
                <a:cubicBezTo>
                  <a:pt x="121237" y="965787"/>
                  <a:pt x="122647" y="966610"/>
                  <a:pt x="123351" y="967549"/>
                </a:cubicBezTo>
                <a:cubicBezTo>
                  <a:pt x="125231" y="967079"/>
                  <a:pt x="127228" y="967491"/>
                  <a:pt x="129343" y="968783"/>
                </a:cubicBezTo>
                <a:cubicBezTo>
                  <a:pt x="131457" y="970075"/>
                  <a:pt x="132749" y="971661"/>
                  <a:pt x="133219" y="973541"/>
                </a:cubicBezTo>
                <a:cubicBezTo>
                  <a:pt x="137213" y="973541"/>
                  <a:pt x="140679" y="974774"/>
                  <a:pt x="143616" y="977241"/>
                </a:cubicBezTo>
                <a:cubicBezTo>
                  <a:pt x="146552" y="979708"/>
                  <a:pt x="148785" y="982527"/>
                  <a:pt x="150312" y="985699"/>
                </a:cubicBezTo>
                <a:cubicBezTo>
                  <a:pt x="151839" y="988871"/>
                  <a:pt x="152485" y="991279"/>
                  <a:pt x="152250" y="992924"/>
                </a:cubicBezTo>
                <a:cubicBezTo>
                  <a:pt x="156244" y="994804"/>
                  <a:pt x="159064" y="997858"/>
                  <a:pt x="160708" y="1002087"/>
                </a:cubicBezTo>
                <a:cubicBezTo>
                  <a:pt x="162353" y="1005846"/>
                  <a:pt x="163175" y="1009136"/>
                  <a:pt x="163175" y="1011955"/>
                </a:cubicBezTo>
                <a:cubicBezTo>
                  <a:pt x="163175" y="1016654"/>
                  <a:pt x="161413" y="1020296"/>
                  <a:pt x="157889" y="1022880"/>
                </a:cubicBezTo>
                <a:cubicBezTo>
                  <a:pt x="155540" y="1024525"/>
                  <a:pt x="153072" y="1025347"/>
                  <a:pt x="150488" y="1025347"/>
                </a:cubicBezTo>
                <a:cubicBezTo>
                  <a:pt x="146259" y="1025347"/>
                  <a:pt x="142206" y="1023585"/>
                  <a:pt x="138329" y="1020061"/>
                </a:cubicBezTo>
                <a:cubicBezTo>
                  <a:pt x="134453" y="1016536"/>
                  <a:pt x="131927" y="1012190"/>
                  <a:pt x="130752" y="1007021"/>
                </a:cubicBezTo>
                <a:cubicBezTo>
                  <a:pt x="127698" y="1006551"/>
                  <a:pt x="124761" y="1005435"/>
                  <a:pt x="121942" y="1003673"/>
                </a:cubicBezTo>
                <a:cubicBezTo>
                  <a:pt x="119122" y="1001911"/>
                  <a:pt x="116890" y="999973"/>
                  <a:pt x="115246" y="997858"/>
                </a:cubicBezTo>
                <a:cubicBezTo>
                  <a:pt x="114541" y="998093"/>
                  <a:pt x="112779" y="998210"/>
                  <a:pt x="109959" y="998210"/>
                </a:cubicBezTo>
                <a:cubicBezTo>
                  <a:pt x="107375" y="998210"/>
                  <a:pt x="105613" y="998093"/>
                  <a:pt x="104673" y="997858"/>
                </a:cubicBezTo>
                <a:cubicBezTo>
                  <a:pt x="102558" y="999973"/>
                  <a:pt x="100209" y="1001030"/>
                  <a:pt x="97624" y="1001030"/>
                </a:cubicBezTo>
                <a:cubicBezTo>
                  <a:pt x="95040" y="1001030"/>
                  <a:pt x="92573" y="1000207"/>
                  <a:pt x="90223" y="998563"/>
                </a:cubicBezTo>
                <a:cubicBezTo>
                  <a:pt x="87169" y="1003262"/>
                  <a:pt x="82705" y="1005611"/>
                  <a:pt x="76831" y="1005611"/>
                </a:cubicBezTo>
                <a:cubicBezTo>
                  <a:pt x="73777" y="1009840"/>
                  <a:pt x="71075" y="1013071"/>
                  <a:pt x="68725" y="1015303"/>
                </a:cubicBezTo>
                <a:cubicBezTo>
                  <a:pt x="66376" y="1017535"/>
                  <a:pt x="63204" y="1018416"/>
                  <a:pt x="59210" y="1017946"/>
                </a:cubicBezTo>
                <a:cubicBezTo>
                  <a:pt x="59445" y="1018651"/>
                  <a:pt x="59562" y="1019708"/>
                  <a:pt x="59562" y="1021118"/>
                </a:cubicBezTo>
                <a:cubicBezTo>
                  <a:pt x="59562" y="1023937"/>
                  <a:pt x="58858" y="1026404"/>
                  <a:pt x="57448" y="1028519"/>
                </a:cubicBezTo>
                <a:cubicBezTo>
                  <a:pt x="56038" y="1030633"/>
                  <a:pt x="54452" y="1032572"/>
                  <a:pt x="52690" y="1034334"/>
                </a:cubicBezTo>
                <a:cubicBezTo>
                  <a:pt x="50928" y="1036096"/>
                  <a:pt x="49577" y="1037447"/>
                  <a:pt x="48637" y="1038387"/>
                </a:cubicBezTo>
                <a:cubicBezTo>
                  <a:pt x="49812" y="1041911"/>
                  <a:pt x="50399" y="1045200"/>
                  <a:pt x="50399" y="1048255"/>
                </a:cubicBezTo>
                <a:cubicBezTo>
                  <a:pt x="50399" y="1053659"/>
                  <a:pt x="48755" y="1060120"/>
                  <a:pt x="45465" y="1067638"/>
                </a:cubicBezTo>
                <a:cubicBezTo>
                  <a:pt x="46640" y="1069283"/>
                  <a:pt x="47639" y="1071574"/>
                  <a:pt x="48461" y="1074510"/>
                </a:cubicBezTo>
                <a:cubicBezTo>
                  <a:pt x="49284" y="1077447"/>
                  <a:pt x="49695" y="1080325"/>
                  <a:pt x="49695" y="1083145"/>
                </a:cubicBezTo>
                <a:cubicBezTo>
                  <a:pt x="49695" y="1084789"/>
                  <a:pt x="49577" y="1085964"/>
                  <a:pt x="49342" y="1086669"/>
                </a:cubicBezTo>
                <a:cubicBezTo>
                  <a:pt x="50987" y="1087844"/>
                  <a:pt x="52455" y="1089841"/>
                  <a:pt x="53747" y="1092660"/>
                </a:cubicBezTo>
                <a:cubicBezTo>
                  <a:pt x="55040" y="1095480"/>
                  <a:pt x="55686" y="1098182"/>
                  <a:pt x="55686" y="1100766"/>
                </a:cubicBezTo>
                <a:cubicBezTo>
                  <a:pt x="61560" y="1102646"/>
                  <a:pt x="66435" y="1105348"/>
                  <a:pt x="70311" y="1108872"/>
                </a:cubicBezTo>
                <a:cubicBezTo>
                  <a:pt x="74188" y="1112396"/>
                  <a:pt x="76126" y="1115685"/>
                  <a:pt x="76126" y="1118740"/>
                </a:cubicBezTo>
                <a:cubicBezTo>
                  <a:pt x="78711" y="1116625"/>
                  <a:pt x="81530" y="1115568"/>
                  <a:pt x="84585" y="1115568"/>
                </a:cubicBezTo>
                <a:cubicBezTo>
                  <a:pt x="87404" y="1115568"/>
                  <a:pt x="90165" y="1116273"/>
                  <a:pt x="92867" y="1117682"/>
                </a:cubicBezTo>
                <a:cubicBezTo>
                  <a:pt x="95568" y="1119092"/>
                  <a:pt x="97624" y="1120972"/>
                  <a:pt x="99034" y="1123321"/>
                </a:cubicBezTo>
                <a:cubicBezTo>
                  <a:pt x="100209" y="1123086"/>
                  <a:pt x="101618" y="1122969"/>
                  <a:pt x="103263" y="1122969"/>
                </a:cubicBezTo>
                <a:cubicBezTo>
                  <a:pt x="106787" y="1122969"/>
                  <a:pt x="109842" y="1124144"/>
                  <a:pt x="112426" y="1126493"/>
                </a:cubicBezTo>
                <a:cubicBezTo>
                  <a:pt x="113366" y="1124613"/>
                  <a:pt x="115716" y="1122616"/>
                  <a:pt x="119475" y="1120502"/>
                </a:cubicBezTo>
                <a:cubicBezTo>
                  <a:pt x="123234" y="1118387"/>
                  <a:pt x="126288" y="1117447"/>
                  <a:pt x="128638" y="1117682"/>
                </a:cubicBezTo>
                <a:cubicBezTo>
                  <a:pt x="130048" y="1115333"/>
                  <a:pt x="131986" y="1113571"/>
                  <a:pt x="134453" y="1112396"/>
                </a:cubicBezTo>
                <a:cubicBezTo>
                  <a:pt x="136920" y="1111221"/>
                  <a:pt x="139563" y="1110634"/>
                  <a:pt x="142382" y="1110634"/>
                </a:cubicBezTo>
                <a:cubicBezTo>
                  <a:pt x="144262" y="1110634"/>
                  <a:pt x="145554" y="1110751"/>
                  <a:pt x="146259" y="1110986"/>
                </a:cubicBezTo>
                <a:cubicBezTo>
                  <a:pt x="149313" y="1107227"/>
                  <a:pt x="153425" y="1105348"/>
                  <a:pt x="158594" y="1105348"/>
                </a:cubicBezTo>
                <a:cubicBezTo>
                  <a:pt x="163058" y="1105348"/>
                  <a:pt x="166934" y="1106875"/>
                  <a:pt x="170224" y="1109929"/>
                </a:cubicBezTo>
                <a:cubicBezTo>
                  <a:pt x="173513" y="1112983"/>
                  <a:pt x="175158" y="1116743"/>
                  <a:pt x="175158" y="1121207"/>
                </a:cubicBezTo>
                <a:cubicBezTo>
                  <a:pt x="175158" y="1126376"/>
                  <a:pt x="172985" y="1130663"/>
                  <a:pt x="168638" y="1134070"/>
                </a:cubicBezTo>
                <a:cubicBezTo>
                  <a:pt x="164291" y="1137477"/>
                  <a:pt x="159416" y="1139180"/>
                  <a:pt x="154012" y="1139180"/>
                </a:cubicBezTo>
                <a:cubicBezTo>
                  <a:pt x="151898" y="1139180"/>
                  <a:pt x="150370" y="1139063"/>
                  <a:pt x="149431" y="1138828"/>
                </a:cubicBezTo>
                <a:cubicBezTo>
                  <a:pt x="151310" y="1139298"/>
                  <a:pt x="151134" y="1140355"/>
                  <a:pt x="148902" y="1142000"/>
                </a:cubicBezTo>
                <a:cubicBezTo>
                  <a:pt x="146670" y="1143644"/>
                  <a:pt x="143557" y="1145230"/>
                  <a:pt x="139563" y="1146758"/>
                </a:cubicBezTo>
                <a:cubicBezTo>
                  <a:pt x="135569" y="1148285"/>
                  <a:pt x="132397" y="1148931"/>
                  <a:pt x="130048" y="1148696"/>
                </a:cubicBezTo>
                <a:cubicBezTo>
                  <a:pt x="127933" y="1151280"/>
                  <a:pt x="125114" y="1153219"/>
                  <a:pt x="121589" y="1154511"/>
                </a:cubicBezTo>
                <a:cubicBezTo>
                  <a:pt x="118065" y="1155803"/>
                  <a:pt x="114423" y="1156449"/>
                  <a:pt x="110664" y="1156449"/>
                </a:cubicBezTo>
                <a:cubicBezTo>
                  <a:pt x="105965" y="1156449"/>
                  <a:pt x="102676" y="1155627"/>
                  <a:pt x="100796" y="1153982"/>
                </a:cubicBezTo>
                <a:cubicBezTo>
                  <a:pt x="99151" y="1154687"/>
                  <a:pt x="97389" y="1155039"/>
                  <a:pt x="95510" y="1155039"/>
                </a:cubicBezTo>
                <a:cubicBezTo>
                  <a:pt x="91046" y="1155039"/>
                  <a:pt x="87286" y="1153512"/>
                  <a:pt x="84232" y="1150458"/>
                </a:cubicBezTo>
                <a:cubicBezTo>
                  <a:pt x="81413" y="1151633"/>
                  <a:pt x="78946" y="1152220"/>
                  <a:pt x="76831" y="1152220"/>
                </a:cubicBezTo>
                <a:cubicBezTo>
                  <a:pt x="73072" y="1152220"/>
                  <a:pt x="69372" y="1151222"/>
                  <a:pt x="65730" y="1149225"/>
                </a:cubicBezTo>
                <a:cubicBezTo>
                  <a:pt x="62088" y="1147227"/>
                  <a:pt x="59562" y="1144819"/>
                  <a:pt x="58153" y="1142000"/>
                </a:cubicBezTo>
                <a:cubicBezTo>
                  <a:pt x="53689" y="1142470"/>
                  <a:pt x="49284" y="1141119"/>
                  <a:pt x="44937" y="1137947"/>
                </a:cubicBezTo>
                <a:cubicBezTo>
                  <a:pt x="40590" y="1134775"/>
                  <a:pt x="38064" y="1131075"/>
                  <a:pt x="37360" y="1126846"/>
                </a:cubicBezTo>
                <a:cubicBezTo>
                  <a:pt x="30311" y="1123791"/>
                  <a:pt x="25495" y="1115568"/>
                  <a:pt x="22910" y="1102176"/>
                </a:cubicBezTo>
                <a:cubicBezTo>
                  <a:pt x="21501" y="1101001"/>
                  <a:pt x="20443" y="1099239"/>
                  <a:pt x="19739" y="1096889"/>
                </a:cubicBezTo>
                <a:cubicBezTo>
                  <a:pt x="19034" y="1094540"/>
                  <a:pt x="18681" y="1092190"/>
                  <a:pt x="18681" y="1089841"/>
                </a:cubicBezTo>
                <a:cubicBezTo>
                  <a:pt x="18681" y="1088196"/>
                  <a:pt x="18799" y="1087021"/>
                  <a:pt x="19034" y="1086317"/>
                </a:cubicBezTo>
                <a:cubicBezTo>
                  <a:pt x="15040" y="1078328"/>
                  <a:pt x="13042" y="1070105"/>
                  <a:pt x="13042" y="1061647"/>
                </a:cubicBezTo>
                <a:cubicBezTo>
                  <a:pt x="13042" y="1053893"/>
                  <a:pt x="14687" y="1047550"/>
                  <a:pt x="17976" y="1042616"/>
                </a:cubicBezTo>
                <a:cubicBezTo>
                  <a:pt x="17506" y="1040266"/>
                  <a:pt x="17272" y="1038504"/>
                  <a:pt x="17272" y="1037330"/>
                </a:cubicBezTo>
                <a:cubicBezTo>
                  <a:pt x="17272" y="1033335"/>
                  <a:pt x="18211" y="1029517"/>
                  <a:pt x="20091" y="1025876"/>
                </a:cubicBezTo>
                <a:cubicBezTo>
                  <a:pt x="21970" y="1022234"/>
                  <a:pt x="24320" y="1019591"/>
                  <a:pt x="27139" y="1017946"/>
                </a:cubicBezTo>
                <a:cubicBezTo>
                  <a:pt x="26670" y="1016771"/>
                  <a:pt x="26435" y="1015127"/>
                  <a:pt x="26435" y="1013012"/>
                </a:cubicBezTo>
                <a:cubicBezTo>
                  <a:pt x="26435" y="1009253"/>
                  <a:pt x="27668" y="1005787"/>
                  <a:pt x="30135" y="1002616"/>
                </a:cubicBezTo>
                <a:cubicBezTo>
                  <a:pt x="32602" y="999444"/>
                  <a:pt x="35010" y="997506"/>
                  <a:pt x="37360" y="996801"/>
                </a:cubicBezTo>
                <a:cubicBezTo>
                  <a:pt x="38300" y="993511"/>
                  <a:pt x="40590" y="990398"/>
                  <a:pt x="44232" y="987461"/>
                </a:cubicBezTo>
                <a:cubicBezTo>
                  <a:pt x="47874" y="984525"/>
                  <a:pt x="51692" y="983174"/>
                  <a:pt x="55686" y="983409"/>
                </a:cubicBezTo>
                <a:cubicBezTo>
                  <a:pt x="60385" y="976360"/>
                  <a:pt x="65084" y="973188"/>
                  <a:pt x="69783" y="973893"/>
                </a:cubicBezTo>
                <a:cubicBezTo>
                  <a:pt x="71898" y="971074"/>
                  <a:pt x="74775" y="969077"/>
                  <a:pt x="78417" y="967902"/>
                </a:cubicBezTo>
                <a:cubicBezTo>
                  <a:pt x="82059" y="966727"/>
                  <a:pt x="85407" y="966257"/>
                  <a:pt x="88461" y="966492"/>
                </a:cubicBezTo>
                <a:cubicBezTo>
                  <a:pt x="90811" y="964847"/>
                  <a:pt x="93395" y="964025"/>
                  <a:pt x="96215" y="964025"/>
                </a:cubicBezTo>
                <a:close/>
                <a:moveTo>
                  <a:pt x="6193678" y="963673"/>
                </a:moveTo>
                <a:cubicBezTo>
                  <a:pt x="6198142" y="963673"/>
                  <a:pt x="6201902" y="965494"/>
                  <a:pt x="6204956" y="969135"/>
                </a:cubicBezTo>
                <a:cubicBezTo>
                  <a:pt x="6208010" y="972777"/>
                  <a:pt x="6209537" y="977065"/>
                  <a:pt x="6209537" y="981999"/>
                </a:cubicBezTo>
                <a:cubicBezTo>
                  <a:pt x="6209537" y="984583"/>
                  <a:pt x="6208950" y="987285"/>
                  <a:pt x="6207775" y="990105"/>
                </a:cubicBezTo>
                <a:cubicBezTo>
                  <a:pt x="6210830" y="993159"/>
                  <a:pt x="6212357" y="997036"/>
                  <a:pt x="6212357" y="1001735"/>
                </a:cubicBezTo>
                <a:cubicBezTo>
                  <a:pt x="6212357" y="1005024"/>
                  <a:pt x="6212122" y="1007726"/>
                  <a:pt x="6211652" y="1009840"/>
                </a:cubicBezTo>
                <a:cubicBezTo>
                  <a:pt x="6213532" y="1003027"/>
                  <a:pt x="6216233" y="999033"/>
                  <a:pt x="6219757" y="997858"/>
                </a:cubicBezTo>
                <a:cubicBezTo>
                  <a:pt x="6219757" y="993394"/>
                  <a:pt x="6221167" y="989282"/>
                  <a:pt x="6223987" y="985523"/>
                </a:cubicBezTo>
                <a:cubicBezTo>
                  <a:pt x="6226806" y="981764"/>
                  <a:pt x="6230154" y="978944"/>
                  <a:pt x="6234031" y="977065"/>
                </a:cubicBezTo>
                <a:cubicBezTo>
                  <a:pt x="6237908" y="975185"/>
                  <a:pt x="6241138" y="974598"/>
                  <a:pt x="6243722" y="975303"/>
                </a:cubicBezTo>
                <a:cubicBezTo>
                  <a:pt x="6249596" y="968959"/>
                  <a:pt x="6255940" y="965787"/>
                  <a:pt x="6262754" y="965787"/>
                </a:cubicBezTo>
                <a:cubicBezTo>
                  <a:pt x="6265808" y="965787"/>
                  <a:pt x="6268510" y="966375"/>
                  <a:pt x="6270859" y="967549"/>
                </a:cubicBezTo>
                <a:cubicBezTo>
                  <a:pt x="6272974" y="965905"/>
                  <a:pt x="6276146" y="965082"/>
                  <a:pt x="6280375" y="965082"/>
                </a:cubicBezTo>
                <a:cubicBezTo>
                  <a:pt x="6283899" y="965082"/>
                  <a:pt x="6287188" y="965728"/>
                  <a:pt x="6290243" y="967021"/>
                </a:cubicBezTo>
                <a:cubicBezTo>
                  <a:pt x="6293297" y="968313"/>
                  <a:pt x="6295294" y="970251"/>
                  <a:pt x="6296234" y="972836"/>
                </a:cubicBezTo>
                <a:cubicBezTo>
                  <a:pt x="6304692" y="973306"/>
                  <a:pt x="6310683" y="976830"/>
                  <a:pt x="6314207" y="983409"/>
                </a:cubicBezTo>
                <a:cubicBezTo>
                  <a:pt x="6317262" y="983643"/>
                  <a:pt x="6320258" y="985406"/>
                  <a:pt x="6323194" y="988695"/>
                </a:cubicBezTo>
                <a:cubicBezTo>
                  <a:pt x="6326131" y="991984"/>
                  <a:pt x="6327600" y="995743"/>
                  <a:pt x="6327600" y="999973"/>
                </a:cubicBezTo>
                <a:cubicBezTo>
                  <a:pt x="6327600" y="1001852"/>
                  <a:pt x="6327013" y="1004202"/>
                  <a:pt x="6325838" y="1007021"/>
                </a:cubicBezTo>
                <a:cubicBezTo>
                  <a:pt x="6331241" y="1009136"/>
                  <a:pt x="6333944" y="1013247"/>
                  <a:pt x="6333944" y="1019356"/>
                </a:cubicBezTo>
                <a:cubicBezTo>
                  <a:pt x="6333944" y="1021470"/>
                  <a:pt x="6333826" y="1022998"/>
                  <a:pt x="6333591" y="1023937"/>
                </a:cubicBezTo>
                <a:cubicBezTo>
                  <a:pt x="6336645" y="1025582"/>
                  <a:pt x="6338819" y="1027285"/>
                  <a:pt x="6340111" y="1029048"/>
                </a:cubicBezTo>
                <a:cubicBezTo>
                  <a:pt x="6341403" y="1030810"/>
                  <a:pt x="6342049" y="1032983"/>
                  <a:pt x="6342049" y="1035567"/>
                </a:cubicBezTo>
                <a:cubicBezTo>
                  <a:pt x="6342049" y="1038387"/>
                  <a:pt x="6341344" y="1042146"/>
                  <a:pt x="6339934" y="1046845"/>
                </a:cubicBezTo>
                <a:cubicBezTo>
                  <a:pt x="6342754" y="1048960"/>
                  <a:pt x="6344164" y="1052484"/>
                  <a:pt x="6344164" y="1057418"/>
                </a:cubicBezTo>
                <a:cubicBezTo>
                  <a:pt x="6344164" y="1062587"/>
                  <a:pt x="6342871" y="1066463"/>
                  <a:pt x="6340287" y="1069048"/>
                </a:cubicBezTo>
                <a:cubicBezTo>
                  <a:pt x="6342402" y="1072572"/>
                  <a:pt x="6343459" y="1076919"/>
                  <a:pt x="6343459" y="1082087"/>
                </a:cubicBezTo>
                <a:cubicBezTo>
                  <a:pt x="6343459" y="1087256"/>
                  <a:pt x="6342284" y="1091368"/>
                  <a:pt x="6339934" y="1094422"/>
                </a:cubicBezTo>
                <a:cubicBezTo>
                  <a:pt x="6341344" y="1101471"/>
                  <a:pt x="6342049" y="1106405"/>
                  <a:pt x="6342049" y="1109224"/>
                </a:cubicBezTo>
                <a:cubicBezTo>
                  <a:pt x="6342049" y="1114158"/>
                  <a:pt x="6340992" y="1117565"/>
                  <a:pt x="6338878" y="1119445"/>
                </a:cubicBezTo>
                <a:cubicBezTo>
                  <a:pt x="6340757" y="1123674"/>
                  <a:pt x="6341697" y="1127785"/>
                  <a:pt x="6341697" y="1131779"/>
                </a:cubicBezTo>
                <a:cubicBezTo>
                  <a:pt x="6341697" y="1137183"/>
                  <a:pt x="6340405" y="1141177"/>
                  <a:pt x="6337820" y="1143762"/>
                </a:cubicBezTo>
                <a:cubicBezTo>
                  <a:pt x="6338055" y="1147521"/>
                  <a:pt x="6336469" y="1150575"/>
                  <a:pt x="6333062" y="1152925"/>
                </a:cubicBezTo>
                <a:cubicBezTo>
                  <a:pt x="6329655" y="1155274"/>
                  <a:pt x="6325838" y="1156449"/>
                  <a:pt x="6321608" y="1156449"/>
                </a:cubicBezTo>
                <a:cubicBezTo>
                  <a:pt x="6318319" y="1156449"/>
                  <a:pt x="6315500" y="1155627"/>
                  <a:pt x="6313150" y="1153982"/>
                </a:cubicBezTo>
                <a:cubicBezTo>
                  <a:pt x="6310801" y="1152338"/>
                  <a:pt x="6309626" y="1149988"/>
                  <a:pt x="6309626" y="1146934"/>
                </a:cubicBezTo>
                <a:cubicBezTo>
                  <a:pt x="6307746" y="1142470"/>
                  <a:pt x="6306807" y="1137418"/>
                  <a:pt x="6306807" y="1131779"/>
                </a:cubicBezTo>
                <a:cubicBezTo>
                  <a:pt x="6306807" y="1123086"/>
                  <a:pt x="6308921" y="1116743"/>
                  <a:pt x="6313150" y="1112748"/>
                </a:cubicBezTo>
                <a:cubicBezTo>
                  <a:pt x="6311506" y="1110634"/>
                  <a:pt x="6310037" y="1107168"/>
                  <a:pt x="6308745" y="1102352"/>
                </a:cubicBezTo>
                <a:cubicBezTo>
                  <a:pt x="6307453" y="1097535"/>
                  <a:pt x="6306807" y="1093013"/>
                  <a:pt x="6306807" y="1088784"/>
                </a:cubicBezTo>
                <a:cubicBezTo>
                  <a:pt x="6306807" y="1082910"/>
                  <a:pt x="6307981" y="1079268"/>
                  <a:pt x="6310331" y="1077858"/>
                </a:cubicBezTo>
                <a:cubicBezTo>
                  <a:pt x="6308451" y="1074334"/>
                  <a:pt x="6307511" y="1070692"/>
                  <a:pt x="6307511" y="1066933"/>
                </a:cubicBezTo>
                <a:cubicBezTo>
                  <a:pt x="6307511" y="1062704"/>
                  <a:pt x="6308804" y="1057535"/>
                  <a:pt x="6311388" y="1051427"/>
                </a:cubicBezTo>
                <a:cubicBezTo>
                  <a:pt x="6309273" y="1049782"/>
                  <a:pt x="6307511" y="1047315"/>
                  <a:pt x="6306102" y="1044026"/>
                </a:cubicBezTo>
                <a:cubicBezTo>
                  <a:pt x="6304692" y="1040736"/>
                  <a:pt x="6303987" y="1037564"/>
                  <a:pt x="6303987" y="1034510"/>
                </a:cubicBezTo>
                <a:cubicBezTo>
                  <a:pt x="6303987" y="1033570"/>
                  <a:pt x="6304222" y="1032161"/>
                  <a:pt x="6304692" y="1030281"/>
                </a:cubicBezTo>
                <a:cubicBezTo>
                  <a:pt x="6302108" y="1028166"/>
                  <a:pt x="6299817" y="1024760"/>
                  <a:pt x="6297820" y="1020061"/>
                </a:cubicBezTo>
                <a:cubicBezTo>
                  <a:pt x="6295823" y="1015362"/>
                  <a:pt x="6294942" y="1011133"/>
                  <a:pt x="6295177" y="1007373"/>
                </a:cubicBezTo>
                <a:cubicBezTo>
                  <a:pt x="6293062" y="1007138"/>
                  <a:pt x="6290947" y="1006434"/>
                  <a:pt x="6288833" y="1005259"/>
                </a:cubicBezTo>
                <a:cubicBezTo>
                  <a:pt x="6286718" y="1004084"/>
                  <a:pt x="6285074" y="1002439"/>
                  <a:pt x="6283899" y="1000325"/>
                </a:cubicBezTo>
                <a:lnTo>
                  <a:pt x="6280022" y="1000325"/>
                </a:lnTo>
                <a:cubicBezTo>
                  <a:pt x="6276028" y="1000325"/>
                  <a:pt x="6273209" y="999503"/>
                  <a:pt x="6271564" y="997858"/>
                </a:cubicBezTo>
                <a:cubicBezTo>
                  <a:pt x="6269685" y="1000207"/>
                  <a:pt x="6266571" y="1002263"/>
                  <a:pt x="6262225" y="1004025"/>
                </a:cubicBezTo>
                <a:cubicBezTo>
                  <a:pt x="6257878" y="1005787"/>
                  <a:pt x="6254061" y="1006316"/>
                  <a:pt x="6250771" y="1005611"/>
                </a:cubicBezTo>
                <a:lnTo>
                  <a:pt x="6250418" y="1005611"/>
                </a:lnTo>
                <a:cubicBezTo>
                  <a:pt x="6250889" y="1008196"/>
                  <a:pt x="6250125" y="1010487"/>
                  <a:pt x="6248128" y="1012484"/>
                </a:cubicBezTo>
                <a:cubicBezTo>
                  <a:pt x="6246131" y="1014481"/>
                  <a:pt x="6243722" y="1015597"/>
                  <a:pt x="6240903" y="1015832"/>
                </a:cubicBezTo>
                <a:cubicBezTo>
                  <a:pt x="6239259" y="1020531"/>
                  <a:pt x="6234912" y="1023350"/>
                  <a:pt x="6227863" y="1024290"/>
                </a:cubicBezTo>
                <a:cubicBezTo>
                  <a:pt x="6228098" y="1028284"/>
                  <a:pt x="6227276" y="1031632"/>
                  <a:pt x="6225397" y="1034334"/>
                </a:cubicBezTo>
                <a:cubicBezTo>
                  <a:pt x="6223517" y="1037036"/>
                  <a:pt x="6221402" y="1038622"/>
                  <a:pt x="6219053" y="1039092"/>
                </a:cubicBezTo>
                <a:cubicBezTo>
                  <a:pt x="6219053" y="1045200"/>
                  <a:pt x="6217760" y="1051544"/>
                  <a:pt x="6215176" y="1058123"/>
                </a:cubicBezTo>
                <a:cubicBezTo>
                  <a:pt x="6215646" y="1060002"/>
                  <a:pt x="6215881" y="1061647"/>
                  <a:pt x="6215881" y="1063057"/>
                </a:cubicBezTo>
                <a:cubicBezTo>
                  <a:pt x="6215881" y="1067756"/>
                  <a:pt x="6214941" y="1071985"/>
                  <a:pt x="6213061" y="1075744"/>
                </a:cubicBezTo>
                <a:cubicBezTo>
                  <a:pt x="6214236" y="1078093"/>
                  <a:pt x="6214823" y="1080795"/>
                  <a:pt x="6214823" y="1083850"/>
                </a:cubicBezTo>
                <a:cubicBezTo>
                  <a:pt x="6214823" y="1087844"/>
                  <a:pt x="6214119" y="1091955"/>
                  <a:pt x="6212709" y="1096185"/>
                </a:cubicBezTo>
                <a:cubicBezTo>
                  <a:pt x="6214823" y="1099004"/>
                  <a:pt x="6215881" y="1102176"/>
                  <a:pt x="6215881" y="1105700"/>
                </a:cubicBezTo>
                <a:cubicBezTo>
                  <a:pt x="6215881" y="1107815"/>
                  <a:pt x="6215294" y="1110282"/>
                  <a:pt x="6214119" y="1113101"/>
                </a:cubicBezTo>
                <a:cubicBezTo>
                  <a:pt x="6214823" y="1114511"/>
                  <a:pt x="6215176" y="1116743"/>
                  <a:pt x="6215176" y="1119797"/>
                </a:cubicBezTo>
                <a:cubicBezTo>
                  <a:pt x="6215176" y="1124966"/>
                  <a:pt x="6214119" y="1128725"/>
                  <a:pt x="6212004" y="1131075"/>
                </a:cubicBezTo>
                <a:cubicBezTo>
                  <a:pt x="6212944" y="1134364"/>
                  <a:pt x="6213414" y="1136948"/>
                  <a:pt x="6213414" y="1138828"/>
                </a:cubicBezTo>
                <a:cubicBezTo>
                  <a:pt x="6213414" y="1140708"/>
                  <a:pt x="6213061" y="1142352"/>
                  <a:pt x="6212357" y="1143762"/>
                </a:cubicBezTo>
                <a:cubicBezTo>
                  <a:pt x="6212357" y="1147756"/>
                  <a:pt x="6210830" y="1150869"/>
                  <a:pt x="6207775" y="1153101"/>
                </a:cubicBezTo>
                <a:cubicBezTo>
                  <a:pt x="6204721" y="1155333"/>
                  <a:pt x="6201079" y="1156449"/>
                  <a:pt x="6196850" y="1156449"/>
                </a:cubicBezTo>
                <a:cubicBezTo>
                  <a:pt x="6192856" y="1156449"/>
                  <a:pt x="6189390" y="1155333"/>
                  <a:pt x="6186454" y="1153101"/>
                </a:cubicBezTo>
                <a:cubicBezTo>
                  <a:pt x="6183517" y="1150869"/>
                  <a:pt x="6182166" y="1147756"/>
                  <a:pt x="6182400" y="1143762"/>
                </a:cubicBezTo>
                <a:cubicBezTo>
                  <a:pt x="6181696" y="1141647"/>
                  <a:pt x="6181344" y="1139415"/>
                  <a:pt x="6181344" y="1137066"/>
                </a:cubicBezTo>
                <a:cubicBezTo>
                  <a:pt x="6181344" y="1132132"/>
                  <a:pt x="6182166" y="1127433"/>
                  <a:pt x="6183810" y="1122969"/>
                </a:cubicBezTo>
                <a:cubicBezTo>
                  <a:pt x="6181696" y="1120149"/>
                  <a:pt x="6180638" y="1117095"/>
                  <a:pt x="6180638" y="1113806"/>
                </a:cubicBezTo>
                <a:cubicBezTo>
                  <a:pt x="6180638" y="1111691"/>
                  <a:pt x="6181226" y="1109224"/>
                  <a:pt x="6182400" y="1106405"/>
                </a:cubicBezTo>
                <a:cubicBezTo>
                  <a:pt x="6180756" y="1103820"/>
                  <a:pt x="6179934" y="1100883"/>
                  <a:pt x="6179934" y="1097594"/>
                </a:cubicBezTo>
                <a:cubicBezTo>
                  <a:pt x="6179934" y="1095245"/>
                  <a:pt x="6180403" y="1093130"/>
                  <a:pt x="6181344" y="1091251"/>
                </a:cubicBezTo>
                <a:cubicBezTo>
                  <a:pt x="6182283" y="1089371"/>
                  <a:pt x="6183458" y="1087844"/>
                  <a:pt x="6184868" y="1086669"/>
                </a:cubicBezTo>
                <a:cubicBezTo>
                  <a:pt x="6181578" y="1082910"/>
                  <a:pt x="6179934" y="1078563"/>
                  <a:pt x="6179934" y="1073629"/>
                </a:cubicBezTo>
                <a:cubicBezTo>
                  <a:pt x="6179934" y="1068930"/>
                  <a:pt x="6181461" y="1064936"/>
                  <a:pt x="6184515" y="1061647"/>
                </a:cubicBezTo>
                <a:cubicBezTo>
                  <a:pt x="6183575" y="1060472"/>
                  <a:pt x="6182753" y="1058710"/>
                  <a:pt x="6182048" y="1056360"/>
                </a:cubicBezTo>
                <a:cubicBezTo>
                  <a:pt x="6181344" y="1054011"/>
                  <a:pt x="6180991" y="1051661"/>
                  <a:pt x="6180991" y="1049312"/>
                </a:cubicBezTo>
                <a:cubicBezTo>
                  <a:pt x="6180991" y="1046258"/>
                  <a:pt x="6181696" y="1044026"/>
                  <a:pt x="6183106" y="1042616"/>
                </a:cubicBezTo>
                <a:cubicBezTo>
                  <a:pt x="6181226" y="1038387"/>
                  <a:pt x="6180286" y="1033570"/>
                  <a:pt x="6180286" y="1028166"/>
                </a:cubicBezTo>
                <a:cubicBezTo>
                  <a:pt x="6180286" y="1023468"/>
                  <a:pt x="6180991" y="1020296"/>
                  <a:pt x="6182400" y="1018651"/>
                </a:cubicBezTo>
                <a:cubicBezTo>
                  <a:pt x="6180286" y="1013952"/>
                  <a:pt x="6179229" y="1009488"/>
                  <a:pt x="6179229" y="1005259"/>
                </a:cubicBezTo>
                <a:cubicBezTo>
                  <a:pt x="6179229" y="1000560"/>
                  <a:pt x="6180286" y="997153"/>
                  <a:pt x="6182400" y="995039"/>
                </a:cubicBezTo>
                <a:cubicBezTo>
                  <a:pt x="6178641" y="990574"/>
                  <a:pt x="6176762" y="985640"/>
                  <a:pt x="6176762" y="980237"/>
                </a:cubicBezTo>
                <a:cubicBezTo>
                  <a:pt x="6176762" y="973658"/>
                  <a:pt x="6179581" y="968842"/>
                  <a:pt x="6185220" y="965787"/>
                </a:cubicBezTo>
                <a:cubicBezTo>
                  <a:pt x="6188040" y="964378"/>
                  <a:pt x="6190859" y="963673"/>
                  <a:pt x="6193678" y="963673"/>
                </a:cubicBezTo>
                <a:close/>
                <a:moveTo>
                  <a:pt x="4803028" y="963673"/>
                </a:moveTo>
                <a:cubicBezTo>
                  <a:pt x="4807492" y="963673"/>
                  <a:pt x="4811252" y="965494"/>
                  <a:pt x="4814306" y="969135"/>
                </a:cubicBezTo>
                <a:cubicBezTo>
                  <a:pt x="4817360" y="972777"/>
                  <a:pt x="4818887" y="977065"/>
                  <a:pt x="4818887" y="981999"/>
                </a:cubicBezTo>
                <a:cubicBezTo>
                  <a:pt x="4818887" y="984583"/>
                  <a:pt x="4818300" y="987285"/>
                  <a:pt x="4817125" y="990105"/>
                </a:cubicBezTo>
                <a:cubicBezTo>
                  <a:pt x="4820180" y="993159"/>
                  <a:pt x="4821707" y="997036"/>
                  <a:pt x="4821707" y="1001735"/>
                </a:cubicBezTo>
                <a:cubicBezTo>
                  <a:pt x="4821707" y="1005024"/>
                  <a:pt x="4821472" y="1007726"/>
                  <a:pt x="4821002" y="1009840"/>
                </a:cubicBezTo>
                <a:cubicBezTo>
                  <a:pt x="4822882" y="1003027"/>
                  <a:pt x="4825583" y="999033"/>
                  <a:pt x="4829107" y="997858"/>
                </a:cubicBezTo>
                <a:cubicBezTo>
                  <a:pt x="4829107" y="993394"/>
                  <a:pt x="4830517" y="989282"/>
                  <a:pt x="4833337" y="985523"/>
                </a:cubicBezTo>
                <a:cubicBezTo>
                  <a:pt x="4836156" y="981764"/>
                  <a:pt x="4839504" y="978944"/>
                  <a:pt x="4843381" y="977065"/>
                </a:cubicBezTo>
                <a:cubicBezTo>
                  <a:pt x="4847258" y="975185"/>
                  <a:pt x="4850488" y="974598"/>
                  <a:pt x="4853073" y="975303"/>
                </a:cubicBezTo>
                <a:cubicBezTo>
                  <a:pt x="4858946" y="968959"/>
                  <a:pt x="4865290" y="965787"/>
                  <a:pt x="4872104" y="965787"/>
                </a:cubicBezTo>
                <a:cubicBezTo>
                  <a:pt x="4875158" y="965787"/>
                  <a:pt x="4877860" y="966375"/>
                  <a:pt x="4880210" y="967549"/>
                </a:cubicBezTo>
                <a:cubicBezTo>
                  <a:pt x="4882324" y="965905"/>
                  <a:pt x="4885496" y="965082"/>
                  <a:pt x="4889725" y="965082"/>
                </a:cubicBezTo>
                <a:cubicBezTo>
                  <a:pt x="4893249" y="965082"/>
                  <a:pt x="4896538" y="965728"/>
                  <a:pt x="4899593" y="967021"/>
                </a:cubicBezTo>
                <a:cubicBezTo>
                  <a:pt x="4902647" y="968313"/>
                  <a:pt x="4904644" y="970251"/>
                  <a:pt x="4905584" y="972836"/>
                </a:cubicBezTo>
                <a:cubicBezTo>
                  <a:pt x="4914042" y="973306"/>
                  <a:pt x="4920033" y="976830"/>
                  <a:pt x="4923557" y="983409"/>
                </a:cubicBezTo>
                <a:cubicBezTo>
                  <a:pt x="4926612" y="983643"/>
                  <a:pt x="4929608" y="985406"/>
                  <a:pt x="4932544" y="988695"/>
                </a:cubicBezTo>
                <a:cubicBezTo>
                  <a:pt x="4935481" y="991984"/>
                  <a:pt x="4936950" y="995743"/>
                  <a:pt x="4936950" y="999973"/>
                </a:cubicBezTo>
                <a:cubicBezTo>
                  <a:pt x="4936950" y="1001852"/>
                  <a:pt x="4936363" y="1004202"/>
                  <a:pt x="4935188" y="1007021"/>
                </a:cubicBezTo>
                <a:cubicBezTo>
                  <a:pt x="4940591" y="1009136"/>
                  <a:pt x="4943294" y="1013247"/>
                  <a:pt x="4943294" y="1019356"/>
                </a:cubicBezTo>
                <a:cubicBezTo>
                  <a:pt x="4943294" y="1021470"/>
                  <a:pt x="4943176" y="1022998"/>
                  <a:pt x="4942941" y="1023937"/>
                </a:cubicBezTo>
                <a:cubicBezTo>
                  <a:pt x="4945995" y="1025582"/>
                  <a:pt x="4948169" y="1027285"/>
                  <a:pt x="4949461" y="1029048"/>
                </a:cubicBezTo>
                <a:cubicBezTo>
                  <a:pt x="4950753" y="1030810"/>
                  <a:pt x="4951399" y="1032983"/>
                  <a:pt x="4951399" y="1035567"/>
                </a:cubicBezTo>
                <a:cubicBezTo>
                  <a:pt x="4951399" y="1038387"/>
                  <a:pt x="4950694" y="1042146"/>
                  <a:pt x="4949284" y="1046845"/>
                </a:cubicBezTo>
                <a:cubicBezTo>
                  <a:pt x="4952104" y="1048960"/>
                  <a:pt x="4953514" y="1052484"/>
                  <a:pt x="4953514" y="1057418"/>
                </a:cubicBezTo>
                <a:cubicBezTo>
                  <a:pt x="4953514" y="1062587"/>
                  <a:pt x="4952221" y="1066463"/>
                  <a:pt x="4949637" y="1069048"/>
                </a:cubicBezTo>
                <a:cubicBezTo>
                  <a:pt x="4951752" y="1072572"/>
                  <a:pt x="4952809" y="1076919"/>
                  <a:pt x="4952809" y="1082087"/>
                </a:cubicBezTo>
                <a:cubicBezTo>
                  <a:pt x="4952809" y="1087256"/>
                  <a:pt x="4951634" y="1091368"/>
                  <a:pt x="4949284" y="1094422"/>
                </a:cubicBezTo>
                <a:cubicBezTo>
                  <a:pt x="4950694" y="1101471"/>
                  <a:pt x="4951399" y="1106405"/>
                  <a:pt x="4951399" y="1109224"/>
                </a:cubicBezTo>
                <a:cubicBezTo>
                  <a:pt x="4951399" y="1114158"/>
                  <a:pt x="4950342" y="1117565"/>
                  <a:pt x="4948228" y="1119445"/>
                </a:cubicBezTo>
                <a:cubicBezTo>
                  <a:pt x="4950107" y="1123674"/>
                  <a:pt x="4951047" y="1127785"/>
                  <a:pt x="4951047" y="1131779"/>
                </a:cubicBezTo>
                <a:cubicBezTo>
                  <a:pt x="4951047" y="1137183"/>
                  <a:pt x="4949755" y="1141177"/>
                  <a:pt x="4947170" y="1143762"/>
                </a:cubicBezTo>
                <a:cubicBezTo>
                  <a:pt x="4947405" y="1147521"/>
                  <a:pt x="4945819" y="1150575"/>
                  <a:pt x="4942412" y="1152925"/>
                </a:cubicBezTo>
                <a:cubicBezTo>
                  <a:pt x="4939005" y="1155274"/>
                  <a:pt x="4935188" y="1156449"/>
                  <a:pt x="4930959" y="1156449"/>
                </a:cubicBezTo>
                <a:cubicBezTo>
                  <a:pt x="4927669" y="1156449"/>
                  <a:pt x="4924850" y="1155627"/>
                  <a:pt x="4922501" y="1153982"/>
                </a:cubicBezTo>
                <a:cubicBezTo>
                  <a:pt x="4920151" y="1152338"/>
                  <a:pt x="4918976" y="1149988"/>
                  <a:pt x="4918976" y="1146934"/>
                </a:cubicBezTo>
                <a:cubicBezTo>
                  <a:pt x="4917096" y="1142470"/>
                  <a:pt x="4916157" y="1137418"/>
                  <a:pt x="4916157" y="1131779"/>
                </a:cubicBezTo>
                <a:cubicBezTo>
                  <a:pt x="4916157" y="1123086"/>
                  <a:pt x="4918271" y="1116743"/>
                  <a:pt x="4922501" y="1112748"/>
                </a:cubicBezTo>
                <a:cubicBezTo>
                  <a:pt x="4920856" y="1110634"/>
                  <a:pt x="4919387" y="1107168"/>
                  <a:pt x="4918095" y="1102352"/>
                </a:cubicBezTo>
                <a:cubicBezTo>
                  <a:pt x="4916803" y="1097535"/>
                  <a:pt x="4916157" y="1093013"/>
                  <a:pt x="4916157" y="1088784"/>
                </a:cubicBezTo>
                <a:cubicBezTo>
                  <a:pt x="4916157" y="1082910"/>
                  <a:pt x="4917331" y="1079268"/>
                  <a:pt x="4919681" y="1077858"/>
                </a:cubicBezTo>
                <a:cubicBezTo>
                  <a:pt x="4917801" y="1074334"/>
                  <a:pt x="4916861" y="1070692"/>
                  <a:pt x="4916861" y="1066933"/>
                </a:cubicBezTo>
                <a:cubicBezTo>
                  <a:pt x="4916861" y="1062704"/>
                  <a:pt x="4918154" y="1057535"/>
                  <a:pt x="4920738" y="1051427"/>
                </a:cubicBezTo>
                <a:cubicBezTo>
                  <a:pt x="4918623" y="1049782"/>
                  <a:pt x="4916861" y="1047315"/>
                  <a:pt x="4915452" y="1044026"/>
                </a:cubicBezTo>
                <a:cubicBezTo>
                  <a:pt x="4914042" y="1040736"/>
                  <a:pt x="4913337" y="1037564"/>
                  <a:pt x="4913337" y="1034510"/>
                </a:cubicBezTo>
                <a:cubicBezTo>
                  <a:pt x="4913337" y="1033570"/>
                  <a:pt x="4913572" y="1032161"/>
                  <a:pt x="4914042" y="1030281"/>
                </a:cubicBezTo>
                <a:cubicBezTo>
                  <a:pt x="4911458" y="1028166"/>
                  <a:pt x="4909167" y="1024760"/>
                  <a:pt x="4907170" y="1020061"/>
                </a:cubicBezTo>
                <a:cubicBezTo>
                  <a:pt x="4905173" y="1015362"/>
                  <a:pt x="4904292" y="1011133"/>
                  <a:pt x="4904527" y="1007373"/>
                </a:cubicBezTo>
                <a:cubicBezTo>
                  <a:pt x="4902412" y="1007138"/>
                  <a:pt x="4900297" y="1006434"/>
                  <a:pt x="4898183" y="1005259"/>
                </a:cubicBezTo>
                <a:cubicBezTo>
                  <a:pt x="4896068" y="1004084"/>
                  <a:pt x="4894424" y="1002439"/>
                  <a:pt x="4893249" y="1000325"/>
                </a:cubicBezTo>
                <a:lnTo>
                  <a:pt x="4889372" y="1000325"/>
                </a:lnTo>
                <a:cubicBezTo>
                  <a:pt x="4885378" y="1000325"/>
                  <a:pt x="4882559" y="999503"/>
                  <a:pt x="4880914" y="997858"/>
                </a:cubicBezTo>
                <a:cubicBezTo>
                  <a:pt x="4879035" y="1000207"/>
                  <a:pt x="4875921" y="1002263"/>
                  <a:pt x="4871575" y="1004025"/>
                </a:cubicBezTo>
                <a:cubicBezTo>
                  <a:pt x="4867228" y="1005787"/>
                  <a:pt x="4863411" y="1006316"/>
                  <a:pt x="4860121" y="1005611"/>
                </a:cubicBezTo>
                <a:lnTo>
                  <a:pt x="4859768" y="1005611"/>
                </a:lnTo>
                <a:cubicBezTo>
                  <a:pt x="4860239" y="1008196"/>
                  <a:pt x="4859475" y="1010487"/>
                  <a:pt x="4857478" y="1012484"/>
                </a:cubicBezTo>
                <a:cubicBezTo>
                  <a:pt x="4855481" y="1014481"/>
                  <a:pt x="4853073" y="1015597"/>
                  <a:pt x="4850253" y="1015832"/>
                </a:cubicBezTo>
                <a:cubicBezTo>
                  <a:pt x="4848609" y="1020531"/>
                  <a:pt x="4844262" y="1023350"/>
                  <a:pt x="4837213" y="1024290"/>
                </a:cubicBezTo>
                <a:cubicBezTo>
                  <a:pt x="4837448" y="1028284"/>
                  <a:pt x="4836626" y="1031632"/>
                  <a:pt x="4834747" y="1034334"/>
                </a:cubicBezTo>
                <a:cubicBezTo>
                  <a:pt x="4832867" y="1037036"/>
                  <a:pt x="4830752" y="1038622"/>
                  <a:pt x="4828403" y="1039092"/>
                </a:cubicBezTo>
                <a:cubicBezTo>
                  <a:pt x="4828403" y="1045200"/>
                  <a:pt x="4827110" y="1051544"/>
                  <a:pt x="4824526" y="1058123"/>
                </a:cubicBezTo>
                <a:cubicBezTo>
                  <a:pt x="4824996" y="1060002"/>
                  <a:pt x="4825231" y="1061647"/>
                  <a:pt x="4825231" y="1063057"/>
                </a:cubicBezTo>
                <a:cubicBezTo>
                  <a:pt x="4825231" y="1067756"/>
                  <a:pt x="4824291" y="1071985"/>
                  <a:pt x="4822411" y="1075744"/>
                </a:cubicBezTo>
                <a:cubicBezTo>
                  <a:pt x="4823586" y="1078093"/>
                  <a:pt x="4824173" y="1080795"/>
                  <a:pt x="4824173" y="1083850"/>
                </a:cubicBezTo>
                <a:cubicBezTo>
                  <a:pt x="4824173" y="1087844"/>
                  <a:pt x="4823469" y="1091955"/>
                  <a:pt x="4822059" y="1096185"/>
                </a:cubicBezTo>
                <a:cubicBezTo>
                  <a:pt x="4824173" y="1099004"/>
                  <a:pt x="4825231" y="1102176"/>
                  <a:pt x="4825231" y="1105700"/>
                </a:cubicBezTo>
                <a:cubicBezTo>
                  <a:pt x="4825231" y="1107815"/>
                  <a:pt x="4824644" y="1110282"/>
                  <a:pt x="4823469" y="1113101"/>
                </a:cubicBezTo>
                <a:cubicBezTo>
                  <a:pt x="4824173" y="1114511"/>
                  <a:pt x="4824526" y="1116743"/>
                  <a:pt x="4824526" y="1119797"/>
                </a:cubicBezTo>
                <a:cubicBezTo>
                  <a:pt x="4824526" y="1124966"/>
                  <a:pt x="4823469" y="1128725"/>
                  <a:pt x="4821354" y="1131075"/>
                </a:cubicBezTo>
                <a:cubicBezTo>
                  <a:pt x="4822294" y="1134364"/>
                  <a:pt x="4822764" y="1136948"/>
                  <a:pt x="4822764" y="1138828"/>
                </a:cubicBezTo>
                <a:cubicBezTo>
                  <a:pt x="4822764" y="1140708"/>
                  <a:pt x="4822411" y="1142352"/>
                  <a:pt x="4821707" y="1143762"/>
                </a:cubicBezTo>
                <a:cubicBezTo>
                  <a:pt x="4821707" y="1147756"/>
                  <a:pt x="4820180" y="1150869"/>
                  <a:pt x="4817125" y="1153101"/>
                </a:cubicBezTo>
                <a:cubicBezTo>
                  <a:pt x="4814071" y="1155333"/>
                  <a:pt x="4810429" y="1156449"/>
                  <a:pt x="4806200" y="1156449"/>
                </a:cubicBezTo>
                <a:cubicBezTo>
                  <a:pt x="4802206" y="1156449"/>
                  <a:pt x="4798740" y="1155333"/>
                  <a:pt x="4795804" y="1153101"/>
                </a:cubicBezTo>
                <a:cubicBezTo>
                  <a:pt x="4792867" y="1150869"/>
                  <a:pt x="4791516" y="1147756"/>
                  <a:pt x="4791751" y="1143762"/>
                </a:cubicBezTo>
                <a:cubicBezTo>
                  <a:pt x="4791046" y="1141647"/>
                  <a:pt x="4790693" y="1139415"/>
                  <a:pt x="4790693" y="1137066"/>
                </a:cubicBezTo>
                <a:cubicBezTo>
                  <a:pt x="4790693" y="1132132"/>
                  <a:pt x="4791516" y="1127433"/>
                  <a:pt x="4793160" y="1122969"/>
                </a:cubicBezTo>
                <a:cubicBezTo>
                  <a:pt x="4791046" y="1120149"/>
                  <a:pt x="4789989" y="1117095"/>
                  <a:pt x="4789989" y="1113806"/>
                </a:cubicBezTo>
                <a:cubicBezTo>
                  <a:pt x="4789989" y="1111691"/>
                  <a:pt x="4790576" y="1109224"/>
                  <a:pt x="4791751" y="1106405"/>
                </a:cubicBezTo>
                <a:cubicBezTo>
                  <a:pt x="4790106" y="1103820"/>
                  <a:pt x="4789284" y="1100883"/>
                  <a:pt x="4789284" y="1097594"/>
                </a:cubicBezTo>
                <a:cubicBezTo>
                  <a:pt x="4789284" y="1095245"/>
                  <a:pt x="4789753" y="1093130"/>
                  <a:pt x="4790693" y="1091251"/>
                </a:cubicBezTo>
                <a:cubicBezTo>
                  <a:pt x="4791633" y="1089371"/>
                  <a:pt x="4792808" y="1087844"/>
                  <a:pt x="4794218" y="1086669"/>
                </a:cubicBezTo>
                <a:cubicBezTo>
                  <a:pt x="4790928" y="1082910"/>
                  <a:pt x="4789284" y="1078563"/>
                  <a:pt x="4789284" y="1073629"/>
                </a:cubicBezTo>
                <a:cubicBezTo>
                  <a:pt x="4789284" y="1068930"/>
                  <a:pt x="4790811" y="1064936"/>
                  <a:pt x="4793865" y="1061647"/>
                </a:cubicBezTo>
                <a:cubicBezTo>
                  <a:pt x="4792925" y="1060472"/>
                  <a:pt x="4792103" y="1058710"/>
                  <a:pt x="4791398" y="1056360"/>
                </a:cubicBezTo>
                <a:cubicBezTo>
                  <a:pt x="4790693" y="1054011"/>
                  <a:pt x="4790341" y="1051661"/>
                  <a:pt x="4790341" y="1049312"/>
                </a:cubicBezTo>
                <a:cubicBezTo>
                  <a:pt x="4790341" y="1046258"/>
                  <a:pt x="4791046" y="1044026"/>
                  <a:pt x="4792455" y="1042616"/>
                </a:cubicBezTo>
                <a:cubicBezTo>
                  <a:pt x="4790576" y="1038387"/>
                  <a:pt x="4789636" y="1033570"/>
                  <a:pt x="4789636" y="1028166"/>
                </a:cubicBezTo>
                <a:cubicBezTo>
                  <a:pt x="4789636" y="1023468"/>
                  <a:pt x="4790341" y="1020296"/>
                  <a:pt x="4791751" y="1018651"/>
                </a:cubicBezTo>
                <a:cubicBezTo>
                  <a:pt x="4789636" y="1013952"/>
                  <a:pt x="4788579" y="1009488"/>
                  <a:pt x="4788579" y="1005259"/>
                </a:cubicBezTo>
                <a:cubicBezTo>
                  <a:pt x="4788579" y="1000560"/>
                  <a:pt x="4789636" y="997153"/>
                  <a:pt x="4791751" y="995039"/>
                </a:cubicBezTo>
                <a:cubicBezTo>
                  <a:pt x="4787991" y="990574"/>
                  <a:pt x="4786112" y="985640"/>
                  <a:pt x="4786112" y="980237"/>
                </a:cubicBezTo>
                <a:cubicBezTo>
                  <a:pt x="4786112" y="973658"/>
                  <a:pt x="4788931" y="968842"/>
                  <a:pt x="4794570" y="965787"/>
                </a:cubicBezTo>
                <a:cubicBezTo>
                  <a:pt x="4797390" y="964378"/>
                  <a:pt x="4800209" y="963673"/>
                  <a:pt x="4803028" y="963673"/>
                </a:cubicBezTo>
                <a:close/>
                <a:moveTo>
                  <a:pt x="2164606" y="963673"/>
                </a:moveTo>
                <a:cubicBezTo>
                  <a:pt x="2169070" y="963673"/>
                  <a:pt x="2172830" y="965494"/>
                  <a:pt x="2175884" y="969135"/>
                </a:cubicBezTo>
                <a:cubicBezTo>
                  <a:pt x="2178938" y="972777"/>
                  <a:pt x="2180465" y="977065"/>
                  <a:pt x="2180465" y="981999"/>
                </a:cubicBezTo>
                <a:cubicBezTo>
                  <a:pt x="2180465" y="984583"/>
                  <a:pt x="2179878" y="987285"/>
                  <a:pt x="2178703" y="990105"/>
                </a:cubicBezTo>
                <a:cubicBezTo>
                  <a:pt x="2181757" y="993159"/>
                  <a:pt x="2183285" y="997036"/>
                  <a:pt x="2183285" y="1001735"/>
                </a:cubicBezTo>
                <a:cubicBezTo>
                  <a:pt x="2183285" y="1005024"/>
                  <a:pt x="2183050" y="1007726"/>
                  <a:pt x="2182579" y="1009840"/>
                </a:cubicBezTo>
                <a:cubicBezTo>
                  <a:pt x="2184460" y="1003027"/>
                  <a:pt x="2187162" y="999033"/>
                  <a:pt x="2190686" y="997858"/>
                </a:cubicBezTo>
                <a:cubicBezTo>
                  <a:pt x="2190686" y="993394"/>
                  <a:pt x="2192096" y="989282"/>
                  <a:pt x="2194915" y="985523"/>
                </a:cubicBezTo>
                <a:cubicBezTo>
                  <a:pt x="2197735" y="981764"/>
                  <a:pt x="2201082" y="978944"/>
                  <a:pt x="2204959" y="977065"/>
                </a:cubicBezTo>
                <a:cubicBezTo>
                  <a:pt x="2208836" y="975185"/>
                  <a:pt x="2212066" y="974598"/>
                  <a:pt x="2214651" y="975303"/>
                </a:cubicBezTo>
                <a:cubicBezTo>
                  <a:pt x="2220524" y="968959"/>
                  <a:pt x="2226868" y="965787"/>
                  <a:pt x="2233682" y="965787"/>
                </a:cubicBezTo>
                <a:cubicBezTo>
                  <a:pt x="2236736" y="965787"/>
                  <a:pt x="2239438" y="966375"/>
                  <a:pt x="2241787" y="967549"/>
                </a:cubicBezTo>
                <a:cubicBezTo>
                  <a:pt x="2243902" y="965905"/>
                  <a:pt x="2247074" y="965082"/>
                  <a:pt x="2251303" y="965082"/>
                </a:cubicBezTo>
                <a:cubicBezTo>
                  <a:pt x="2254827" y="965082"/>
                  <a:pt x="2258116" y="965728"/>
                  <a:pt x="2261171" y="967021"/>
                </a:cubicBezTo>
                <a:cubicBezTo>
                  <a:pt x="2264225" y="968313"/>
                  <a:pt x="2266222" y="970251"/>
                  <a:pt x="2267162" y="972836"/>
                </a:cubicBezTo>
                <a:cubicBezTo>
                  <a:pt x="2275621" y="973306"/>
                  <a:pt x="2281611" y="976830"/>
                  <a:pt x="2285136" y="983409"/>
                </a:cubicBezTo>
                <a:cubicBezTo>
                  <a:pt x="2288190" y="983643"/>
                  <a:pt x="2291185" y="985406"/>
                  <a:pt x="2294123" y="988695"/>
                </a:cubicBezTo>
                <a:cubicBezTo>
                  <a:pt x="2297059" y="991984"/>
                  <a:pt x="2298528" y="995743"/>
                  <a:pt x="2298528" y="999973"/>
                </a:cubicBezTo>
                <a:cubicBezTo>
                  <a:pt x="2298528" y="1001852"/>
                  <a:pt x="2297941" y="1004202"/>
                  <a:pt x="2296766" y="1007021"/>
                </a:cubicBezTo>
                <a:cubicBezTo>
                  <a:pt x="2302170" y="1009136"/>
                  <a:pt x="2304871" y="1013247"/>
                  <a:pt x="2304871" y="1019356"/>
                </a:cubicBezTo>
                <a:cubicBezTo>
                  <a:pt x="2304871" y="1021470"/>
                  <a:pt x="2304754" y="1022998"/>
                  <a:pt x="2304519" y="1023937"/>
                </a:cubicBezTo>
                <a:cubicBezTo>
                  <a:pt x="2307573" y="1025582"/>
                  <a:pt x="2309746" y="1027285"/>
                  <a:pt x="2311039" y="1029048"/>
                </a:cubicBezTo>
                <a:cubicBezTo>
                  <a:pt x="2312331" y="1030810"/>
                  <a:pt x="2312977" y="1032983"/>
                  <a:pt x="2312977" y="1035567"/>
                </a:cubicBezTo>
                <a:cubicBezTo>
                  <a:pt x="2312977" y="1038387"/>
                  <a:pt x="2312272" y="1042146"/>
                  <a:pt x="2310863" y="1046845"/>
                </a:cubicBezTo>
                <a:cubicBezTo>
                  <a:pt x="2313682" y="1048960"/>
                  <a:pt x="2315092" y="1052484"/>
                  <a:pt x="2315092" y="1057418"/>
                </a:cubicBezTo>
                <a:cubicBezTo>
                  <a:pt x="2315092" y="1062587"/>
                  <a:pt x="2313800" y="1066463"/>
                  <a:pt x="2311215" y="1069048"/>
                </a:cubicBezTo>
                <a:cubicBezTo>
                  <a:pt x="2313329" y="1072572"/>
                  <a:pt x="2314387" y="1076919"/>
                  <a:pt x="2314387" y="1082087"/>
                </a:cubicBezTo>
                <a:cubicBezTo>
                  <a:pt x="2314387" y="1087256"/>
                  <a:pt x="2313212" y="1091368"/>
                  <a:pt x="2310863" y="1094422"/>
                </a:cubicBezTo>
                <a:cubicBezTo>
                  <a:pt x="2312272" y="1101471"/>
                  <a:pt x="2312977" y="1106405"/>
                  <a:pt x="2312977" y="1109224"/>
                </a:cubicBezTo>
                <a:cubicBezTo>
                  <a:pt x="2312977" y="1114158"/>
                  <a:pt x="2311920" y="1117565"/>
                  <a:pt x="2309805" y="1119445"/>
                </a:cubicBezTo>
                <a:cubicBezTo>
                  <a:pt x="2311685" y="1123674"/>
                  <a:pt x="2312625" y="1127785"/>
                  <a:pt x="2312625" y="1131779"/>
                </a:cubicBezTo>
                <a:cubicBezTo>
                  <a:pt x="2312625" y="1137183"/>
                  <a:pt x="2311333" y="1141177"/>
                  <a:pt x="2308748" y="1143762"/>
                </a:cubicBezTo>
                <a:cubicBezTo>
                  <a:pt x="2308983" y="1147521"/>
                  <a:pt x="2307397" y="1150575"/>
                  <a:pt x="2303990" y="1152925"/>
                </a:cubicBezTo>
                <a:cubicBezTo>
                  <a:pt x="2300584" y="1155274"/>
                  <a:pt x="2296766" y="1156449"/>
                  <a:pt x="2292537" y="1156449"/>
                </a:cubicBezTo>
                <a:cubicBezTo>
                  <a:pt x="2289247" y="1156449"/>
                  <a:pt x="2286428" y="1155627"/>
                  <a:pt x="2284079" y="1153982"/>
                </a:cubicBezTo>
                <a:cubicBezTo>
                  <a:pt x="2281729" y="1152338"/>
                  <a:pt x="2280554" y="1149988"/>
                  <a:pt x="2280554" y="1146934"/>
                </a:cubicBezTo>
                <a:cubicBezTo>
                  <a:pt x="2278675" y="1142470"/>
                  <a:pt x="2277735" y="1137418"/>
                  <a:pt x="2277735" y="1131779"/>
                </a:cubicBezTo>
                <a:cubicBezTo>
                  <a:pt x="2277735" y="1123086"/>
                  <a:pt x="2279849" y="1116743"/>
                  <a:pt x="2284079" y="1112748"/>
                </a:cubicBezTo>
                <a:cubicBezTo>
                  <a:pt x="2282434" y="1110634"/>
                  <a:pt x="2280965" y="1107168"/>
                  <a:pt x="2279673" y="1102352"/>
                </a:cubicBezTo>
                <a:cubicBezTo>
                  <a:pt x="2278381" y="1097535"/>
                  <a:pt x="2277735" y="1093013"/>
                  <a:pt x="2277735" y="1088784"/>
                </a:cubicBezTo>
                <a:cubicBezTo>
                  <a:pt x="2277735" y="1082910"/>
                  <a:pt x="2278909" y="1079268"/>
                  <a:pt x="2281259" y="1077858"/>
                </a:cubicBezTo>
                <a:cubicBezTo>
                  <a:pt x="2279380" y="1074334"/>
                  <a:pt x="2278439" y="1070692"/>
                  <a:pt x="2278439" y="1066933"/>
                </a:cubicBezTo>
                <a:cubicBezTo>
                  <a:pt x="2278439" y="1062704"/>
                  <a:pt x="2279732" y="1057535"/>
                  <a:pt x="2282317" y="1051427"/>
                </a:cubicBezTo>
                <a:cubicBezTo>
                  <a:pt x="2280202" y="1049782"/>
                  <a:pt x="2278439" y="1047315"/>
                  <a:pt x="2277030" y="1044026"/>
                </a:cubicBezTo>
                <a:cubicBezTo>
                  <a:pt x="2275621" y="1040736"/>
                  <a:pt x="2274916" y="1037564"/>
                  <a:pt x="2274916" y="1034510"/>
                </a:cubicBezTo>
                <a:cubicBezTo>
                  <a:pt x="2274916" y="1033570"/>
                  <a:pt x="2275150" y="1032161"/>
                  <a:pt x="2275621" y="1030281"/>
                </a:cubicBezTo>
                <a:cubicBezTo>
                  <a:pt x="2273036" y="1028166"/>
                  <a:pt x="2270745" y="1024760"/>
                  <a:pt x="2268748" y="1020061"/>
                </a:cubicBezTo>
                <a:cubicBezTo>
                  <a:pt x="2266751" y="1015362"/>
                  <a:pt x="2265870" y="1011133"/>
                  <a:pt x="2266105" y="1007373"/>
                </a:cubicBezTo>
                <a:cubicBezTo>
                  <a:pt x="2263990" y="1007138"/>
                  <a:pt x="2261876" y="1006434"/>
                  <a:pt x="2259761" y="1005259"/>
                </a:cubicBezTo>
                <a:cubicBezTo>
                  <a:pt x="2257647" y="1004084"/>
                  <a:pt x="2256001" y="1002439"/>
                  <a:pt x="2254827" y="1000325"/>
                </a:cubicBezTo>
                <a:lnTo>
                  <a:pt x="2250951" y="1000325"/>
                </a:lnTo>
                <a:cubicBezTo>
                  <a:pt x="2246956" y="1000325"/>
                  <a:pt x="2244137" y="999503"/>
                  <a:pt x="2242493" y="997858"/>
                </a:cubicBezTo>
                <a:cubicBezTo>
                  <a:pt x="2240613" y="1000207"/>
                  <a:pt x="2237499" y="1002263"/>
                  <a:pt x="2233153" y="1004025"/>
                </a:cubicBezTo>
                <a:cubicBezTo>
                  <a:pt x="2228806" y="1005787"/>
                  <a:pt x="2224989" y="1006316"/>
                  <a:pt x="2221699" y="1005611"/>
                </a:cubicBezTo>
                <a:lnTo>
                  <a:pt x="2221347" y="1005611"/>
                </a:lnTo>
                <a:cubicBezTo>
                  <a:pt x="2221816" y="1008196"/>
                  <a:pt x="2221053" y="1010486"/>
                  <a:pt x="2219057" y="1012484"/>
                </a:cubicBezTo>
                <a:cubicBezTo>
                  <a:pt x="2217059" y="1014481"/>
                  <a:pt x="2214651" y="1015597"/>
                  <a:pt x="2211832" y="1015832"/>
                </a:cubicBezTo>
                <a:cubicBezTo>
                  <a:pt x="2210186" y="1020531"/>
                  <a:pt x="2205840" y="1023350"/>
                  <a:pt x="2198792" y="1024290"/>
                </a:cubicBezTo>
                <a:cubicBezTo>
                  <a:pt x="2199026" y="1028284"/>
                  <a:pt x="2198204" y="1031632"/>
                  <a:pt x="2196325" y="1034334"/>
                </a:cubicBezTo>
                <a:cubicBezTo>
                  <a:pt x="2194445" y="1037036"/>
                  <a:pt x="2192330" y="1038622"/>
                  <a:pt x="2189981" y="1039092"/>
                </a:cubicBezTo>
                <a:cubicBezTo>
                  <a:pt x="2189981" y="1045200"/>
                  <a:pt x="2188689" y="1051544"/>
                  <a:pt x="2186105" y="1058123"/>
                </a:cubicBezTo>
                <a:cubicBezTo>
                  <a:pt x="2186574" y="1060002"/>
                  <a:pt x="2186809" y="1061647"/>
                  <a:pt x="2186809" y="1063057"/>
                </a:cubicBezTo>
                <a:cubicBezTo>
                  <a:pt x="2186809" y="1067756"/>
                  <a:pt x="2185869" y="1071985"/>
                  <a:pt x="2183990" y="1075744"/>
                </a:cubicBezTo>
                <a:cubicBezTo>
                  <a:pt x="2185164" y="1078093"/>
                  <a:pt x="2185752" y="1080795"/>
                  <a:pt x="2185752" y="1083850"/>
                </a:cubicBezTo>
                <a:cubicBezTo>
                  <a:pt x="2185752" y="1087844"/>
                  <a:pt x="2185047" y="1091955"/>
                  <a:pt x="2183637" y="1096185"/>
                </a:cubicBezTo>
                <a:cubicBezTo>
                  <a:pt x="2185752" y="1099004"/>
                  <a:pt x="2186809" y="1102176"/>
                  <a:pt x="2186809" y="1105700"/>
                </a:cubicBezTo>
                <a:cubicBezTo>
                  <a:pt x="2186809" y="1107815"/>
                  <a:pt x="2186222" y="1110282"/>
                  <a:pt x="2185047" y="1113101"/>
                </a:cubicBezTo>
                <a:cubicBezTo>
                  <a:pt x="2185752" y="1114511"/>
                  <a:pt x="2186105" y="1116743"/>
                  <a:pt x="2186105" y="1119797"/>
                </a:cubicBezTo>
                <a:cubicBezTo>
                  <a:pt x="2186105" y="1124966"/>
                  <a:pt x="2185047" y="1128725"/>
                  <a:pt x="2182932" y="1131075"/>
                </a:cubicBezTo>
                <a:cubicBezTo>
                  <a:pt x="2183872" y="1134364"/>
                  <a:pt x="2184342" y="1136948"/>
                  <a:pt x="2184342" y="1138828"/>
                </a:cubicBezTo>
                <a:cubicBezTo>
                  <a:pt x="2184342" y="1140708"/>
                  <a:pt x="2183990" y="1142352"/>
                  <a:pt x="2183285" y="1143762"/>
                </a:cubicBezTo>
                <a:cubicBezTo>
                  <a:pt x="2183285" y="1147756"/>
                  <a:pt x="2181757" y="1150869"/>
                  <a:pt x="2178703" y="1153101"/>
                </a:cubicBezTo>
                <a:cubicBezTo>
                  <a:pt x="2175649" y="1155333"/>
                  <a:pt x="2172007" y="1156449"/>
                  <a:pt x="2167778" y="1156449"/>
                </a:cubicBezTo>
                <a:cubicBezTo>
                  <a:pt x="2163784" y="1156449"/>
                  <a:pt x="2160319" y="1155333"/>
                  <a:pt x="2157381" y="1153101"/>
                </a:cubicBezTo>
                <a:cubicBezTo>
                  <a:pt x="2154445" y="1150869"/>
                  <a:pt x="2153094" y="1147756"/>
                  <a:pt x="2153329" y="1143762"/>
                </a:cubicBezTo>
                <a:cubicBezTo>
                  <a:pt x="2152624" y="1141647"/>
                  <a:pt x="2152272" y="1139415"/>
                  <a:pt x="2152272" y="1137066"/>
                </a:cubicBezTo>
                <a:cubicBezTo>
                  <a:pt x="2152272" y="1132132"/>
                  <a:pt x="2153094" y="1127433"/>
                  <a:pt x="2154739" y="1122969"/>
                </a:cubicBezTo>
                <a:cubicBezTo>
                  <a:pt x="2152624" y="1120149"/>
                  <a:pt x="2151566" y="1117095"/>
                  <a:pt x="2151566" y="1113806"/>
                </a:cubicBezTo>
                <a:cubicBezTo>
                  <a:pt x="2151566" y="1111691"/>
                  <a:pt x="2152154" y="1109224"/>
                  <a:pt x="2153329" y="1106405"/>
                </a:cubicBezTo>
                <a:cubicBezTo>
                  <a:pt x="2151684" y="1103820"/>
                  <a:pt x="2150862" y="1100883"/>
                  <a:pt x="2150862" y="1097594"/>
                </a:cubicBezTo>
                <a:cubicBezTo>
                  <a:pt x="2150862" y="1095245"/>
                  <a:pt x="2151332" y="1093130"/>
                  <a:pt x="2152272" y="1091251"/>
                </a:cubicBezTo>
                <a:cubicBezTo>
                  <a:pt x="2153211" y="1089371"/>
                  <a:pt x="2154386" y="1087844"/>
                  <a:pt x="2155795" y="1086669"/>
                </a:cubicBezTo>
                <a:cubicBezTo>
                  <a:pt x="2152507" y="1082910"/>
                  <a:pt x="2150862" y="1078563"/>
                  <a:pt x="2150862" y="1073629"/>
                </a:cubicBezTo>
                <a:cubicBezTo>
                  <a:pt x="2150862" y="1068930"/>
                  <a:pt x="2152389" y="1064936"/>
                  <a:pt x="2155443" y="1061647"/>
                </a:cubicBezTo>
                <a:cubicBezTo>
                  <a:pt x="2154503" y="1060472"/>
                  <a:pt x="2153681" y="1058710"/>
                  <a:pt x="2152976" y="1056360"/>
                </a:cubicBezTo>
                <a:cubicBezTo>
                  <a:pt x="2152272" y="1054011"/>
                  <a:pt x="2151919" y="1051661"/>
                  <a:pt x="2151919" y="1049312"/>
                </a:cubicBezTo>
                <a:cubicBezTo>
                  <a:pt x="2151919" y="1046258"/>
                  <a:pt x="2152624" y="1044026"/>
                  <a:pt x="2154033" y="1042616"/>
                </a:cubicBezTo>
                <a:cubicBezTo>
                  <a:pt x="2152154" y="1038387"/>
                  <a:pt x="2151214" y="1033570"/>
                  <a:pt x="2151214" y="1028166"/>
                </a:cubicBezTo>
                <a:cubicBezTo>
                  <a:pt x="2151214" y="1023468"/>
                  <a:pt x="2151919" y="1020296"/>
                  <a:pt x="2153329" y="1018651"/>
                </a:cubicBezTo>
                <a:cubicBezTo>
                  <a:pt x="2151214" y="1013952"/>
                  <a:pt x="2150157" y="1009488"/>
                  <a:pt x="2150157" y="1005259"/>
                </a:cubicBezTo>
                <a:cubicBezTo>
                  <a:pt x="2150157" y="1000560"/>
                  <a:pt x="2151214" y="997153"/>
                  <a:pt x="2153329" y="995039"/>
                </a:cubicBezTo>
                <a:cubicBezTo>
                  <a:pt x="2149569" y="990574"/>
                  <a:pt x="2147690" y="985640"/>
                  <a:pt x="2147690" y="980237"/>
                </a:cubicBezTo>
                <a:cubicBezTo>
                  <a:pt x="2147690" y="973658"/>
                  <a:pt x="2150509" y="968842"/>
                  <a:pt x="2156148" y="965787"/>
                </a:cubicBezTo>
                <a:cubicBezTo>
                  <a:pt x="2158968" y="964378"/>
                  <a:pt x="2161787" y="963673"/>
                  <a:pt x="2164606" y="963673"/>
                </a:cubicBezTo>
                <a:close/>
                <a:moveTo>
                  <a:pt x="1250207" y="963673"/>
                </a:moveTo>
                <a:cubicBezTo>
                  <a:pt x="1254671" y="963673"/>
                  <a:pt x="1258430" y="965494"/>
                  <a:pt x="1261484" y="969135"/>
                </a:cubicBezTo>
                <a:cubicBezTo>
                  <a:pt x="1264539" y="972777"/>
                  <a:pt x="1266066" y="977065"/>
                  <a:pt x="1266066" y="981999"/>
                </a:cubicBezTo>
                <a:cubicBezTo>
                  <a:pt x="1266066" y="984583"/>
                  <a:pt x="1265479" y="987285"/>
                  <a:pt x="1264304" y="990105"/>
                </a:cubicBezTo>
                <a:cubicBezTo>
                  <a:pt x="1267358" y="993159"/>
                  <a:pt x="1268885" y="997036"/>
                  <a:pt x="1268885" y="1001735"/>
                </a:cubicBezTo>
                <a:cubicBezTo>
                  <a:pt x="1268885" y="1005024"/>
                  <a:pt x="1268650" y="1007726"/>
                  <a:pt x="1268180" y="1009840"/>
                </a:cubicBezTo>
                <a:cubicBezTo>
                  <a:pt x="1270060" y="1003027"/>
                  <a:pt x="1272762" y="999033"/>
                  <a:pt x="1276286" y="997858"/>
                </a:cubicBezTo>
                <a:cubicBezTo>
                  <a:pt x="1276286" y="993394"/>
                  <a:pt x="1277696" y="989282"/>
                  <a:pt x="1280515" y="985523"/>
                </a:cubicBezTo>
                <a:cubicBezTo>
                  <a:pt x="1283335" y="981764"/>
                  <a:pt x="1286683" y="978944"/>
                  <a:pt x="1290559" y="977065"/>
                </a:cubicBezTo>
                <a:cubicBezTo>
                  <a:pt x="1294436" y="975185"/>
                  <a:pt x="1297667" y="974598"/>
                  <a:pt x="1300251" y="975303"/>
                </a:cubicBezTo>
                <a:cubicBezTo>
                  <a:pt x="1306125" y="968959"/>
                  <a:pt x="1312469" y="965787"/>
                  <a:pt x="1319282" y="965787"/>
                </a:cubicBezTo>
                <a:cubicBezTo>
                  <a:pt x="1322336" y="965787"/>
                  <a:pt x="1325038" y="966375"/>
                  <a:pt x="1327388" y="967549"/>
                </a:cubicBezTo>
                <a:cubicBezTo>
                  <a:pt x="1329502" y="965905"/>
                  <a:pt x="1332675" y="965082"/>
                  <a:pt x="1336904" y="965082"/>
                </a:cubicBezTo>
                <a:cubicBezTo>
                  <a:pt x="1340428" y="965082"/>
                  <a:pt x="1343717" y="965728"/>
                  <a:pt x="1346771" y="967021"/>
                </a:cubicBezTo>
                <a:cubicBezTo>
                  <a:pt x="1349826" y="968313"/>
                  <a:pt x="1351823" y="970251"/>
                  <a:pt x="1352763" y="972836"/>
                </a:cubicBezTo>
                <a:cubicBezTo>
                  <a:pt x="1361221" y="973306"/>
                  <a:pt x="1367212" y="976830"/>
                  <a:pt x="1370736" y="983409"/>
                </a:cubicBezTo>
                <a:cubicBezTo>
                  <a:pt x="1373791" y="983643"/>
                  <a:pt x="1376786" y="985406"/>
                  <a:pt x="1379723" y="988695"/>
                </a:cubicBezTo>
                <a:cubicBezTo>
                  <a:pt x="1382660" y="991984"/>
                  <a:pt x="1384128" y="995743"/>
                  <a:pt x="1384128" y="999973"/>
                </a:cubicBezTo>
                <a:cubicBezTo>
                  <a:pt x="1384128" y="1001852"/>
                  <a:pt x="1383541" y="1004202"/>
                  <a:pt x="1382366" y="1007021"/>
                </a:cubicBezTo>
                <a:cubicBezTo>
                  <a:pt x="1387770" y="1009136"/>
                  <a:pt x="1390472" y="1013247"/>
                  <a:pt x="1390472" y="1019356"/>
                </a:cubicBezTo>
                <a:cubicBezTo>
                  <a:pt x="1390472" y="1021470"/>
                  <a:pt x="1390355" y="1022998"/>
                  <a:pt x="1390120" y="1023937"/>
                </a:cubicBezTo>
                <a:cubicBezTo>
                  <a:pt x="1393174" y="1025582"/>
                  <a:pt x="1395347" y="1027285"/>
                  <a:pt x="1396640" y="1029048"/>
                </a:cubicBezTo>
                <a:cubicBezTo>
                  <a:pt x="1397932" y="1030810"/>
                  <a:pt x="1398578" y="1032983"/>
                  <a:pt x="1398578" y="1035567"/>
                </a:cubicBezTo>
                <a:cubicBezTo>
                  <a:pt x="1398578" y="1038387"/>
                  <a:pt x="1397873" y="1042146"/>
                  <a:pt x="1396463" y="1046845"/>
                </a:cubicBezTo>
                <a:cubicBezTo>
                  <a:pt x="1399283" y="1048960"/>
                  <a:pt x="1400692" y="1052484"/>
                  <a:pt x="1400692" y="1057418"/>
                </a:cubicBezTo>
                <a:cubicBezTo>
                  <a:pt x="1400692" y="1062587"/>
                  <a:pt x="1399400" y="1066463"/>
                  <a:pt x="1396816" y="1069048"/>
                </a:cubicBezTo>
                <a:cubicBezTo>
                  <a:pt x="1398930" y="1072572"/>
                  <a:pt x="1399987" y="1076919"/>
                  <a:pt x="1399987" y="1082087"/>
                </a:cubicBezTo>
                <a:cubicBezTo>
                  <a:pt x="1399987" y="1087256"/>
                  <a:pt x="1398813" y="1091368"/>
                  <a:pt x="1396463" y="1094422"/>
                </a:cubicBezTo>
                <a:cubicBezTo>
                  <a:pt x="1397873" y="1101471"/>
                  <a:pt x="1398578" y="1106405"/>
                  <a:pt x="1398578" y="1109224"/>
                </a:cubicBezTo>
                <a:cubicBezTo>
                  <a:pt x="1398578" y="1114158"/>
                  <a:pt x="1397520" y="1117565"/>
                  <a:pt x="1395406" y="1119445"/>
                </a:cubicBezTo>
                <a:cubicBezTo>
                  <a:pt x="1397286" y="1123674"/>
                  <a:pt x="1398225" y="1127785"/>
                  <a:pt x="1398225" y="1131779"/>
                </a:cubicBezTo>
                <a:cubicBezTo>
                  <a:pt x="1398225" y="1137183"/>
                  <a:pt x="1396933" y="1141177"/>
                  <a:pt x="1394349" y="1143762"/>
                </a:cubicBezTo>
                <a:cubicBezTo>
                  <a:pt x="1394584" y="1147521"/>
                  <a:pt x="1392998" y="1150575"/>
                  <a:pt x="1389591" y="1152925"/>
                </a:cubicBezTo>
                <a:cubicBezTo>
                  <a:pt x="1386184" y="1155274"/>
                  <a:pt x="1382366" y="1156449"/>
                  <a:pt x="1378137" y="1156449"/>
                </a:cubicBezTo>
                <a:cubicBezTo>
                  <a:pt x="1374848" y="1156449"/>
                  <a:pt x="1372029" y="1155627"/>
                  <a:pt x="1369679" y="1153982"/>
                </a:cubicBezTo>
                <a:cubicBezTo>
                  <a:pt x="1367330" y="1152338"/>
                  <a:pt x="1366155" y="1149988"/>
                  <a:pt x="1366155" y="1146934"/>
                </a:cubicBezTo>
                <a:cubicBezTo>
                  <a:pt x="1364275" y="1142470"/>
                  <a:pt x="1363335" y="1137418"/>
                  <a:pt x="1363335" y="1131779"/>
                </a:cubicBezTo>
                <a:cubicBezTo>
                  <a:pt x="1363335" y="1123086"/>
                  <a:pt x="1365450" y="1116743"/>
                  <a:pt x="1369679" y="1112748"/>
                </a:cubicBezTo>
                <a:cubicBezTo>
                  <a:pt x="1368034" y="1110634"/>
                  <a:pt x="1366566" y="1107168"/>
                  <a:pt x="1365274" y="1102352"/>
                </a:cubicBezTo>
                <a:cubicBezTo>
                  <a:pt x="1363982" y="1097535"/>
                  <a:pt x="1363335" y="1093013"/>
                  <a:pt x="1363335" y="1088784"/>
                </a:cubicBezTo>
                <a:cubicBezTo>
                  <a:pt x="1363335" y="1082910"/>
                  <a:pt x="1364510" y="1079268"/>
                  <a:pt x="1366860" y="1077858"/>
                </a:cubicBezTo>
                <a:cubicBezTo>
                  <a:pt x="1364980" y="1074334"/>
                  <a:pt x="1364040" y="1070692"/>
                  <a:pt x="1364040" y="1066933"/>
                </a:cubicBezTo>
                <a:cubicBezTo>
                  <a:pt x="1364040" y="1062704"/>
                  <a:pt x="1365333" y="1057535"/>
                  <a:pt x="1367917" y="1051427"/>
                </a:cubicBezTo>
                <a:cubicBezTo>
                  <a:pt x="1365802" y="1049782"/>
                  <a:pt x="1364040" y="1047315"/>
                  <a:pt x="1362631" y="1044026"/>
                </a:cubicBezTo>
                <a:cubicBezTo>
                  <a:pt x="1361221" y="1040736"/>
                  <a:pt x="1360516" y="1037564"/>
                  <a:pt x="1360516" y="1034510"/>
                </a:cubicBezTo>
                <a:cubicBezTo>
                  <a:pt x="1360516" y="1033570"/>
                  <a:pt x="1360751" y="1032161"/>
                  <a:pt x="1361221" y="1030281"/>
                </a:cubicBezTo>
                <a:cubicBezTo>
                  <a:pt x="1358636" y="1028166"/>
                  <a:pt x="1356346" y="1024760"/>
                  <a:pt x="1354348" y="1020061"/>
                </a:cubicBezTo>
                <a:cubicBezTo>
                  <a:pt x="1352351" y="1015362"/>
                  <a:pt x="1351470" y="1011133"/>
                  <a:pt x="1351705" y="1007373"/>
                </a:cubicBezTo>
                <a:cubicBezTo>
                  <a:pt x="1349591" y="1007138"/>
                  <a:pt x="1347476" y="1006434"/>
                  <a:pt x="1345362" y="1005259"/>
                </a:cubicBezTo>
                <a:cubicBezTo>
                  <a:pt x="1343247" y="1004084"/>
                  <a:pt x="1341602" y="1002439"/>
                  <a:pt x="1340428" y="1000325"/>
                </a:cubicBezTo>
                <a:lnTo>
                  <a:pt x="1336551" y="1000325"/>
                </a:lnTo>
                <a:cubicBezTo>
                  <a:pt x="1332557" y="1000325"/>
                  <a:pt x="1329737" y="999503"/>
                  <a:pt x="1328093" y="997858"/>
                </a:cubicBezTo>
                <a:cubicBezTo>
                  <a:pt x="1326213" y="1000207"/>
                  <a:pt x="1323100" y="1002263"/>
                  <a:pt x="1318754" y="1004025"/>
                </a:cubicBezTo>
                <a:cubicBezTo>
                  <a:pt x="1314407" y="1005787"/>
                  <a:pt x="1310589" y="1006316"/>
                  <a:pt x="1307300" y="1005611"/>
                </a:cubicBezTo>
                <a:lnTo>
                  <a:pt x="1306947" y="1005611"/>
                </a:lnTo>
                <a:cubicBezTo>
                  <a:pt x="1307417" y="1008196"/>
                  <a:pt x="1306653" y="1010487"/>
                  <a:pt x="1304656" y="1012484"/>
                </a:cubicBezTo>
                <a:cubicBezTo>
                  <a:pt x="1302660" y="1014481"/>
                  <a:pt x="1300251" y="1015597"/>
                  <a:pt x="1297432" y="1015832"/>
                </a:cubicBezTo>
                <a:cubicBezTo>
                  <a:pt x="1295787" y="1020531"/>
                  <a:pt x="1291441" y="1023350"/>
                  <a:pt x="1284392" y="1024290"/>
                </a:cubicBezTo>
                <a:cubicBezTo>
                  <a:pt x="1284627" y="1028284"/>
                  <a:pt x="1283805" y="1031632"/>
                  <a:pt x="1281925" y="1034334"/>
                </a:cubicBezTo>
                <a:cubicBezTo>
                  <a:pt x="1280045" y="1037036"/>
                  <a:pt x="1277931" y="1038622"/>
                  <a:pt x="1275581" y="1039092"/>
                </a:cubicBezTo>
                <a:cubicBezTo>
                  <a:pt x="1275581" y="1045200"/>
                  <a:pt x="1274289" y="1051544"/>
                  <a:pt x="1271705" y="1058123"/>
                </a:cubicBezTo>
                <a:cubicBezTo>
                  <a:pt x="1272175" y="1060002"/>
                  <a:pt x="1272409" y="1061647"/>
                  <a:pt x="1272409" y="1063057"/>
                </a:cubicBezTo>
                <a:cubicBezTo>
                  <a:pt x="1272409" y="1067756"/>
                  <a:pt x="1271470" y="1071985"/>
                  <a:pt x="1269590" y="1075744"/>
                </a:cubicBezTo>
                <a:cubicBezTo>
                  <a:pt x="1270765" y="1078093"/>
                  <a:pt x="1271352" y="1080795"/>
                  <a:pt x="1271352" y="1083850"/>
                </a:cubicBezTo>
                <a:cubicBezTo>
                  <a:pt x="1271352" y="1087844"/>
                  <a:pt x="1270647" y="1091955"/>
                  <a:pt x="1269238" y="1096185"/>
                </a:cubicBezTo>
                <a:cubicBezTo>
                  <a:pt x="1271352" y="1099004"/>
                  <a:pt x="1272409" y="1102176"/>
                  <a:pt x="1272409" y="1105700"/>
                </a:cubicBezTo>
                <a:cubicBezTo>
                  <a:pt x="1272409" y="1107815"/>
                  <a:pt x="1271822" y="1110282"/>
                  <a:pt x="1270647" y="1113101"/>
                </a:cubicBezTo>
                <a:cubicBezTo>
                  <a:pt x="1271352" y="1114511"/>
                  <a:pt x="1271705" y="1116743"/>
                  <a:pt x="1271705" y="1119797"/>
                </a:cubicBezTo>
                <a:cubicBezTo>
                  <a:pt x="1271705" y="1124966"/>
                  <a:pt x="1270647" y="1128725"/>
                  <a:pt x="1268533" y="1131075"/>
                </a:cubicBezTo>
                <a:cubicBezTo>
                  <a:pt x="1269472" y="1134364"/>
                  <a:pt x="1269942" y="1136948"/>
                  <a:pt x="1269942" y="1138828"/>
                </a:cubicBezTo>
                <a:cubicBezTo>
                  <a:pt x="1269942" y="1140708"/>
                  <a:pt x="1269590" y="1142352"/>
                  <a:pt x="1268885" y="1143762"/>
                </a:cubicBezTo>
                <a:cubicBezTo>
                  <a:pt x="1268885" y="1147756"/>
                  <a:pt x="1267358" y="1150869"/>
                  <a:pt x="1264304" y="1153101"/>
                </a:cubicBezTo>
                <a:cubicBezTo>
                  <a:pt x="1261249" y="1155333"/>
                  <a:pt x="1257608" y="1156449"/>
                  <a:pt x="1253379" y="1156449"/>
                </a:cubicBezTo>
                <a:cubicBezTo>
                  <a:pt x="1249384" y="1156449"/>
                  <a:pt x="1245919" y="1155333"/>
                  <a:pt x="1242982" y="1153101"/>
                </a:cubicBezTo>
                <a:cubicBezTo>
                  <a:pt x="1240045" y="1150869"/>
                  <a:pt x="1238694" y="1147756"/>
                  <a:pt x="1238929" y="1143762"/>
                </a:cubicBezTo>
                <a:cubicBezTo>
                  <a:pt x="1238224" y="1141647"/>
                  <a:pt x="1237872" y="1139415"/>
                  <a:pt x="1237872" y="1137066"/>
                </a:cubicBezTo>
                <a:cubicBezTo>
                  <a:pt x="1237872" y="1132132"/>
                  <a:pt x="1238694" y="1127433"/>
                  <a:pt x="1240339" y="1122969"/>
                </a:cubicBezTo>
                <a:cubicBezTo>
                  <a:pt x="1238224" y="1120149"/>
                  <a:pt x="1237167" y="1117095"/>
                  <a:pt x="1237167" y="1113806"/>
                </a:cubicBezTo>
                <a:cubicBezTo>
                  <a:pt x="1237167" y="1111691"/>
                  <a:pt x="1237754" y="1109224"/>
                  <a:pt x="1238929" y="1106405"/>
                </a:cubicBezTo>
                <a:cubicBezTo>
                  <a:pt x="1237284" y="1103820"/>
                  <a:pt x="1236462" y="1100883"/>
                  <a:pt x="1236462" y="1097594"/>
                </a:cubicBezTo>
                <a:cubicBezTo>
                  <a:pt x="1236462" y="1095245"/>
                  <a:pt x="1236932" y="1093130"/>
                  <a:pt x="1237872" y="1091251"/>
                </a:cubicBezTo>
                <a:cubicBezTo>
                  <a:pt x="1238812" y="1089371"/>
                  <a:pt x="1239987" y="1087844"/>
                  <a:pt x="1241396" y="1086669"/>
                </a:cubicBezTo>
                <a:cubicBezTo>
                  <a:pt x="1238107" y="1082910"/>
                  <a:pt x="1236462" y="1078563"/>
                  <a:pt x="1236462" y="1073629"/>
                </a:cubicBezTo>
                <a:cubicBezTo>
                  <a:pt x="1236462" y="1068930"/>
                  <a:pt x="1237990" y="1064936"/>
                  <a:pt x="1241044" y="1061647"/>
                </a:cubicBezTo>
                <a:cubicBezTo>
                  <a:pt x="1240104" y="1060472"/>
                  <a:pt x="1239282" y="1058710"/>
                  <a:pt x="1238577" y="1056360"/>
                </a:cubicBezTo>
                <a:cubicBezTo>
                  <a:pt x="1237872" y="1054011"/>
                  <a:pt x="1237520" y="1051661"/>
                  <a:pt x="1237520" y="1049312"/>
                </a:cubicBezTo>
                <a:cubicBezTo>
                  <a:pt x="1237520" y="1046258"/>
                  <a:pt x="1238224" y="1044026"/>
                  <a:pt x="1239634" y="1042616"/>
                </a:cubicBezTo>
                <a:cubicBezTo>
                  <a:pt x="1237754" y="1038387"/>
                  <a:pt x="1236815" y="1033570"/>
                  <a:pt x="1236815" y="1028166"/>
                </a:cubicBezTo>
                <a:cubicBezTo>
                  <a:pt x="1236815" y="1023468"/>
                  <a:pt x="1237520" y="1020296"/>
                  <a:pt x="1238929" y="1018651"/>
                </a:cubicBezTo>
                <a:cubicBezTo>
                  <a:pt x="1236815" y="1013952"/>
                  <a:pt x="1235757" y="1009488"/>
                  <a:pt x="1235757" y="1005259"/>
                </a:cubicBezTo>
                <a:cubicBezTo>
                  <a:pt x="1235757" y="1000560"/>
                  <a:pt x="1236815" y="997153"/>
                  <a:pt x="1238929" y="995039"/>
                </a:cubicBezTo>
                <a:cubicBezTo>
                  <a:pt x="1235170" y="990574"/>
                  <a:pt x="1233290" y="985640"/>
                  <a:pt x="1233290" y="980237"/>
                </a:cubicBezTo>
                <a:cubicBezTo>
                  <a:pt x="1233290" y="973658"/>
                  <a:pt x="1236110" y="968842"/>
                  <a:pt x="1241749" y="965787"/>
                </a:cubicBezTo>
                <a:cubicBezTo>
                  <a:pt x="1244568" y="964378"/>
                  <a:pt x="1247387" y="963673"/>
                  <a:pt x="1250207" y="963673"/>
                </a:cubicBezTo>
                <a:close/>
                <a:moveTo>
                  <a:pt x="5254227" y="959796"/>
                </a:moveTo>
                <a:cubicBezTo>
                  <a:pt x="5257282" y="959796"/>
                  <a:pt x="5259866" y="960618"/>
                  <a:pt x="5261981" y="962263"/>
                </a:cubicBezTo>
                <a:cubicBezTo>
                  <a:pt x="5264095" y="963908"/>
                  <a:pt x="5265623" y="966375"/>
                  <a:pt x="5266562" y="969664"/>
                </a:cubicBezTo>
                <a:lnTo>
                  <a:pt x="5268324" y="970721"/>
                </a:lnTo>
                <a:cubicBezTo>
                  <a:pt x="5269969" y="968372"/>
                  <a:pt x="5272201" y="966668"/>
                  <a:pt x="5275020" y="965611"/>
                </a:cubicBezTo>
                <a:cubicBezTo>
                  <a:pt x="5277840" y="964554"/>
                  <a:pt x="5280894" y="964260"/>
                  <a:pt x="5284184" y="964730"/>
                </a:cubicBezTo>
                <a:cubicBezTo>
                  <a:pt x="5286298" y="961911"/>
                  <a:pt x="5290292" y="960501"/>
                  <a:pt x="5296166" y="960501"/>
                </a:cubicBezTo>
                <a:cubicBezTo>
                  <a:pt x="5299925" y="960501"/>
                  <a:pt x="5303332" y="960853"/>
                  <a:pt x="5306386" y="961558"/>
                </a:cubicBezTo>
                <a:cubicBezTo>
                  <a:pt x="5307796" y="961088"/>
                  <a:pt x="5309088" y="960853"/>
                  <a:pt x="5310263" y="960853"/>
                </a:cubicBezTo>
                <a:cubicBezTo>
                  <a:pt x="5312612" y="960853"/>
                  <a:pt x="5314962" y="961382"/>
                  <a:pt x="5317311" y="962439"/>
                </a:cubicBezTo>
                <a:cubicBezTo>
                  <a:pt x="5319661" y="963497"/>
                  <a:pt x="5321188" y="964612"/>
                  <a:pt x="5321893" y="965787"/>
                </a:cubicBezTo>
                <a:cubicBezTo>
                  <a:pt x="5324948" y="965787"/>
                  <a:pt x="5327238" y="966022"/>
                  <a:pt x="5328765" y="966492"/>
                </a:cubicBezTo>
                <a:cubicBezTo>
                  <a:pt x="5330293" y="966962"/>
                  <a:pt x="5331996" y="968372"/>
                  <a:pt x="5333875" y="970721"/>
                </a:cubicBezTo>
                <a:cubicBezTo>
                  <a:pt x="5335755" y="970721"/>
                  <a:pt x="5337458" y="971250"/>
                  <a:pt x="5338986" y="972307"/>
                </a:cubicBezTo>
                <a:cubicBezTo>
                  <a:pt x="5340513" y="973364"/>
                  <a:pt x="5341512" y="974598"/>
                  <a:pt x="5341981" y="976008"/>
                </a:cubicBezTo>
                <a:cubicBezTo>
                  <a:pt x="5344096" y="976243"/>
                  <a:pt x="5345564" y="976830"/>
                  <a:pt x="5346386" y="977770"/>
                </a:cubicBezTo>
                <a:cubicBezTo>
                  <a:pt x="5347209" y="978709"/>
                  <a:pt x="5347972" y="980237"/>
                  <a:pt x="5348677" y="982351"/>
                </a:cubicBezTo>
                <a:cubicBezTo>
                  <a:pt x="5353377" y="986815"/>
                  <a:pt x="5355961" y="994216"/>
                  <a:pt x="5356430" y="1004554"/>
                </a:cubicBezTo>
                <a:cubicBezTo>
                  <a:pt x="5359015" y="1005964"/>
                  <a:pt x="5360953" y="1008313"/>
                  <a:pt x="5362246" y="1011603"/>
                </a:cubicBezTo>
                <a:cubicBezTo>
                  <a:pt x="5363538" y="1014892"/>
                  <a:pt x="5364184" y="1018416"/>
                  <a:pt x="5364184" y="1022175"/>
                </a:cubicBezTo>
                <a:cubicBezTo>
                  <a:pt x="5364184" y="1025230"/>
                  <a:pt x="5363714" y="1028166"/>
                  <a:pt x="5362774" y="1030986"/>
                </a:cubicBezTo>
                <a:cubicBezTo>
                  <a:pt x="5365594" y="1033335"/>
                  <a:pt x="5367004" y="1037095"/>
                  <a:pt x="5367004" y="1042263"/>
                </a:cubicBezTo>
                <a:cubicBezTo>
                  <a:pt x="5367004" y="1043438"/>
                  <a:pt x="5366768" y="1044965"/>
                  <a:pt x="5366298" y="1046845"/>
                </a:cubicBezTo>
                <a:cubicBezTo>
                  <a:pt x="5367473" y="1047315"/>
                  <a:pt x="5368413" y="1049488"/>
                  <a:pt x="5369118" y="1053365"/>
                </a:cubicBezTo>
                <a:cubicBezTo>
                  <a:pt x="5369823" y="1057242"/>
                  <a:pt x="5370175" y="1061529"/>
                  <a:pt x="5370175" y="1066228"/>
                </a:cubicBezTo>
                <a:cubicBezTo>
                  <a:pt x="5370175" y="1073277"/>
                  <a:pt x="5369353" y="1077741"/>
                  <a:pt x="5367708" y="1079621"/>
                </a:cubicBezTo>
                <a:cubicBezTo>
                  <a:pt x="5368413" y="1081265"/>
                  <a:pt x="5368766" y="1083145"/>
                  <a:pt x="5368766" y="1085259"/>
                </a:cubicBezTo>
                <a:cubicBezTo>
                  <a:pt x="5368766" y="1090193"/>
                  <a:pt x="5366651" y="1094305"/>
                  <a:pt x="5362422" y="1097594"/>
                </a:cubicBezTo>
                <a:cubicBezTo>
                  <a:pt x="5363127" y="1099004"/>
                  <a:pt x="5363479" y="1100883"/>
                  <a:pt x="5363479" y="1103233"/>
                </a:cubicBezTo>
                <a:cubicBezTo>
                  <a:pt x="5363479" y="1106992"/>
                  <a:pt x="5362657" y="1111163"/>
                  <a:pt x="5361012" y="1115744"/>
                </a:cubicBezTo>
                <a:cubicBezTo>
                  <a:pt x="5359368" y="1120326"/>
                  <a:pt x="5357488" y="1123556"/>
                  <a:pt x="5355374" y="1125436"/>
                </a:cubicBezTo>
                <a:cubicBezTo>
                  <a:pt x="5355374" y="1129195"/>
                  <a:pt x="5353318" y="1133365"/>
                  <a:pt x="5349206" y="1137947"/>
                </a:cubicBezTo>
                <a:cubicBezTo>
                  <a:pt x="5345095" y="1142528"/>
                  <a:pt x="5341159" y="1145054"/>
                  <a:pt x="5337400" y="1145524"/>
                </a:cubicBezTo>
                <a:cubicBezTo>
                  <a:pt x="5335755" y="1148108"/>
                  <a:pt x="5333171" y="1150223"/>
                  <a:pt x="5329647" y="1151868"/>
                </a:cubicBezTo>
                <a:cubicBezTo>
                  <a:pt x="5326122" y="1153512"/>
                  <a:pt x="5322480" y="1154335"/>
                  <a:pt x="5318721" y="1154335"/>
                </a:cubicBezTo>
                <a:cubicBezTo>
                  <a:pt x="5315667" y="1154335"/>
                  <a:pt x="5313083" y="1153865"/>
                  <a:pt x="5310968" y="1152925"/>
                </a:cubicBezTo>
                <a:cubicBezTo>
                  <a:pt x="5308618" y="1154335"/>
                  <a:pt x="5305564" y="1155039"/>
                  <a:pt x="5301805" y="1155039"/>
                </a:cubicBezTo>
                <a:cubicBezTo>
                  <a:pt x="5298750" y="1155039"/>
                  <a:pt x="5295755" y="1154570"/>
                  <a:pt x="5292818" y="1153630"/>
                </a:cubicBezTo>
                <a:cubicBezTo>
                  <a:pt x="5289881" y="1152690"/>
                  <a:pt x="5287708" y="1151515"/>
                  <a:pt x="5286298" y="1150106"/>
                </a:cubicBezTo>
                <a:cubicBezTo>
                  <a:pt x="5284419" y="1150575"/>
                  <a:pt x="5282774" y="1150810"/>
                  <a:pt x="5281364" y="1150810"/>
                </a:cubicBezTo>
                <a:cubicBezTo>
                  <a:pt x="5276665" y="1150810"/>
                  <a:pt x="5273258" y="1149753"/>
                  <a:pt x="5271144" y="1147639"/>
                </a:cubicBezTo>
                <a:cubicBezTo>
                  <a:pt x="5270909" y="1148813"/>
                  <a:pt x="5270674" y="1150517"/>
                  <a:pt x="5270439" y="1152749"/>
                </a:cubicBezTo>
                <a:cubicBezTo>
                  <a:pt x="5270204" y="1154981"/>
                  <a:pt x="5269499" y="1156684"/>
                  <a:pt x="5268324" y="1157859"/>
                </a:cubicBezTo>
                <a:cubicBezTo>
                  <a:pt x="5269734" y="1159973"/>
                  <a:pt x="5270439" y="1162675"/>
                  <a:pt x="5270439" y="1165965"/>
                </a:cubicBezTo>
                <a:cubicBezTo>
                  <a:pt x="5270439" y="1171133"/>
                  <a:pt x="5269147" y="1175010"/>
                  <a:pt x="5266562" y="1177595"/>
                </a:cubicBezTo>
                <a:cubicBezTo>
                  <a:pt x="5267972" y="1178770"/>
                  <a:pt x="5269147" y="1180590"/>
                  <a:pt x="5270086" y="1183057"/>
                </a:cubicBezTo>
                <a:cubicBezTo>
                  <a:pt x="5271026" y="1185524"/>
                  <a:pt x="5271496" y="1188050"/>
                  <a:pt x="5271496" y="1190634"/>
                </a:cubicBezTo>
                <a:cubicBezTo>
                  <a:pt x="5271496" y="1194629"/>
                  <a:pt x="5270322" y="1197683"/>
                  <a:pt x="5267972" y="1199797"/>
                </a:cubicBezTo>
                <a:cubicBezTo>
                  <a:pt x="5269147" y="1203322"/>
                  <a:pt x="5269734" y="1206963"/>
                  <a:pt x="5269734" y="1210723"/>
                </a:cubicBezTo>
                <a:cubicBezTo>
                  <a:pt x="5269734" y="1216127"/>
                  <a:pt x="5268324" y="1220297"/>
                  <a:pt x="5265505" y="1223234"/>
                </a:cubicBezTo>
                <a:cubicBezTo>
                  <a:pt x="5262686" y="1226171"/>
                  <a:pt x="5259396" y="1227639"/>
                  <a:pt x="5255637" y="1227639"/>
                </a:cubicBezTo>
                <a:cubicBezTo>
                  <a:pt x="5252113" y="1227639"/>
                  <a:pt x="5248882" y="1226464"/>
                  <a:pt x="5245945" y="1224115"/>
                </a:cubicBezTo>
                <a:cubicBezTo>
                  <a:pt x="5243008" y="1221765"/>
                  <a:pt x="5240953" y="1218359"/>
                  <a:pt x="5239778" y="1213894"/>
                </a:cubicBezTo>
                <a:cubicBezTo>
                  <a:pt x="5239073" y="1212955"/>
                  <a:pt x="5238486" y="1211369"/>
                  <a:pt x="5238016" y="1209137"/>
                </a:cubicBezTo>
                <a:cubicBezTo>
                  <a:pt x="5237546" y="1206905"/>
                  <a:pt x="5237311" y="1204496"/>
                  <a:pt x="5237311" y="1201912"/>
                </a:cubicBezTo>
                <a:cubicBezTo>
                  <a:pt x="5237311" y="1196273"/>
                  <a:pt x="5238251" y="1193101"/>
                  <a:pt x="5240131" y="1192397"/>
                </a:cubicBezTo>
                <a:cubicBezTo>
                  <a:pt x="5237781" y="1187932"/>
                  <a:pt x="5236606" y="1182646"/>
                  <a:pt x="5236606" y="1176537"/>
                </a:cubicBezTo>
                <a:cubicBezTo>
                  <a:pt x="5236606" y="1171369"/>
                  <a:pt x="5237546" y="1166317"/>
                  <a:pt x="5239425" y="1161383"/>
                </a:cubicBezTo>
                <a:cubicBezTo>
                  <a:pt x="5237311" y="1159269"/>
                  <a:pt x="5236254" y="1155744"/>
                  <a:pt x="5236254" y="1150810"/>
                </a:cubicBezTo>
                <a:cubicBezTo>
                  <a:pt x="5236254" y="1146581"/>
                  <a:pt x="5237194" y="1143292"/>
                  <a:pt x="5239073" y="1140942"/>
                </a:cubicBezTo>
                <a:cubicBezTo>
                  <a:pt x="5238603" y="1139298"/>
                  <a:pt x="5237898" y="1137242"/>
                  <a:pt x="5236959" y="1134775"/>
                </a:cubicBezTo>
                <a:cubicBezTo>
                  <a:pt x="5236019" y="1132308"/>
                  <a:pt x="5235549" y="1130135"/>
                  <a:pt x="5235549" y="1128255"/>
                </a:cubicBezTo>
                <a:cubicBezTo>
                  <a:pt x="5235549" y="1126611"/>
                  <a:pt x="5236136" y="1124613"/>
                  <a:pt x="5237311" y="1122264"/>
                </a:cubicBezTo>
                <a:cubicBezTo>
                  <a:pt x="5235901" y="1119445"/>
                  <a:pt x="5235197" y="1116978"/>
                  <a:pt x="5235197" y="1114863"/>
                </a:cubicBezTo>
                <a:cubicBezTo>
                  <a:pt x="5235197" y="1112748"/>
                  <a:pt x="5235901" y="1110164"/>
                  <a:pt x="5237311" y="1107110"/>
                </a:cubicBezTo>
                <a:cubicBezTo>
                  <a:pt x="5238721" y="1104055"/>
                  <a:pt x="5239660" y="1101941"/>
                  <a:pt x="5240131" y="1100766"/>
                </a:cubicBezTo>
                <a:cubicBezTo>
                  <a:pt x="5238016" y="1097477"/>
                  <a:pt x="5236959" y="1092308"/>
                  <a:pt x="5236959" y="1085259"/>
                </a:cubicBezTo>
                <a:cubicBezTo>
                  <a:pt x="5236959" y="1078916"/>
                  <a:pt x="5237781" y="1074569"/>
                  <a:pt x="5239425" y="1072220"/>
                </a:cubicBezTo>
                <a:cubicBezTo>
                  <a:pt x="5236136" y="1065171"/>
                  <a:pt x="5234491" y="1059650"/>
                  <a:pt x="5234491" y="1055656"/>
                </a:cubicBezTo>
                <a:cubicBezTo>
                  <a:pt x="5234491" y="1051661"/>
                  <a:pt x="5235549" y="1048490"/>
                  <a:pt x="5237663" y="1046140"/>
                </a:cubicBezTo>
                <a:cubicBezTo>
                  <a:pt x="5236724" y="1044261"/>
                  <a:pt x="5236254" y="1042146"/>
                  <a:pt x="5236254" y="1039797"/>
                </a:cubicBezTo>
                <a:cubicBezTo>
                  <a:pt x="5236254" y="1037447"/>
                  <a:pt x="5236959" y="1035215"/>
                  <a:pt x="5238369" y="1033100"/>
                </a:cubicBezTo>
                <a:cubicBezTo>
                  <a:pt x="5236724" y="1030516"/>
                  <a:pt x="5235901" y="1026757"/>
                  <a:pt x="5235901" y="1021823"/>
                </a:cubicBezTo>
                <a:cubicBezTo>
                  <a:pt x="5235901" y="1015479"/>
                  <a:pt x="5237076" y="1011015"/>
                  <a:pt x="5239425" y="1008431"/>
                </a:cubicBezTo>
                <a:cubicBezTo>
                  <a:pt x="5236841" y="1001852"/>
                  <a:pt x="5235549" y="995391"/>
                  <a:pt x="5235549" y="989047"/>
                </a:cubicBezTo>
                <a:cubicBezTo>
                  <a:pt x="5235549" y="983643"/>
                  <a:pt x="5236489" y="979649"/>
                  <a:pt x="5238369" y="977065"/>
                </a:cubicBezTo>
                <a:cubicBezTo>
                  <a:pt x="5238134" y="976360"/>
                  <a:pt x="5238016" y="975303"/>
                  <a:pt x="5238016" y="973893"/>
                </a:cubicBezTo>
                <a:cubicBezTo>
                  <a:pt x="5238016" y="969899"/>
                  <a:pt x="5239719" y="966551"/>
                  <a:pt x="5243126" y="963849"/>
                </a:cubicBezTo>
                <a:cubicBezTo>
                  <a:pt x="5246533" y="961147"/>
                  <a:pt x="5250233" y="959796"/>
                  <a:pt x="5254227" y="959796"/>
                </a:cubicBezTo>
                <a:close/>
                <a:moveTo>
                  <a:pt x="640512" y="959796"/>
                </a:moveTo>
                <a:cubicBezTo>
                  <a:pt x="644271" y="959796"/>
                  <a:pt x="647502" y="961147"/>
                  <a:pt x="650203" y="963849"/>
                </a:cubicBezTo>
                <a:cubicBezTo>
                  <a:pt x="652905" y="966551"/>
                  <a:pt x="654139" y="970369"/>
                  <a:pt x="653904" y="975303"/>
                </a:cubicBezTo>
                <a:cubicBezTo>
                  <a:pt x="655548" y="978592"/>
                  <a:pt x="656371" y="982586"/>
                  <a:pt x="656371" y="987285"/>
                </a:cubicBezTo>
                <a:cubicBezTo>
                  <a:pt x="656371" y="995743"/>
                  <a:pt x="654374" y="1003144"/>
                  <a:pt x="650380" y="1009488"/>
                </a:cubicBezTo>
                <a:cubicBezTo>
                  <a:pt x="651319" y="1012542"/>
                  <a:pt x="651789" y="1015832"/>
                  <a:pt x="651789" y="1019356"/>
                </a:cubicBezTo>
                <a:cubicBezTo>
                  <a:pt x="651789" y="1025230"/>
                  <a:pt x="649675" y="1030868"/>
                  <a:pt x="645446" y="1036272"/>
                </a:cubicBezTo>
                <a:cubicBezTo>
                  <a:pt x="645681" y="1038152"/>
                  <a:pt x="646151" y="1040384"/>
                  <a:pt x="646855" y="1042968"/>
                </a:cubicBezTo>
                <a:cubicBezTo>
                  <a:pt x="647560" y="1045553"/>
                  <a:pt x="647913" y="1047667"/>
                  <a:pt x="647913" y="1049312"/>
                </a:cubicBezTo>
                <a:cubicBezTo>
                  <a:pt x="647913" y="1052836"/>
                  <a:pt x="646738" y="1055891"/>
                  <a:pt x="644389" y="1058475"/>
                </a:cubicBezTo>
                <a:cubicBezTo>
                  <a:pt x="645563" y="1061764"/>
                  <a:pt x="643096" y="1068695"/>
                  <a:pt x="636988" y="1079268"/>
                </a:cubicBezTo>
                <a:cubicBezTo>
                  <a:pt x="637927" y="1082087"/>
                  <a:pt x="638397" y="1084320"/>
                  <a:pt x="638397" y="1085964"/>
                </a:cubicBezTo>
                <a:cubicBezTo>
                  <a:pt x="638397" y="1087844"/>
                  <a:pt x="638045" y="1089723"/>
                  <a:pt x="637340" y="1091603"/>
                </a:cubicBezTo>
                <a:cubicBezTo>
                  <a:pt x="636400" y="1094657"/>
                  <a:pt x="634403" y="1097359"/>
                  <a:pt x="631349" y="1099709"/>
                </a:cubicBezTo>
                <a:cubicBezTo>
                  <a:pt x="631819" y="1109107"/>
                  <a:pt x="629352" y="1114981"/>
                  <a:pt x="623948" y="1117330"/>
                </a:cubicBezTo>
                <a:cubicBezTo>
                  <a:pt x="623478" y="1121089"/>
                  <a:pt x="621833" y="1125083"/>
                  <a:pt x="619014" y="1129313"/>
                </a:cubicBezTo>
                <a:cubicBezTo>
                  <a:pt x="616194" y="1133542"/>
                  <a:pt x="613140" y="1136361"/>
                  <a:pt x="609851" y="1137771"/>
                </a:cubicBezTo>
                <a:cubicBezTo>
                  <a:pt x="609851" y="1138710"/>
                  <a:pt x="609675" y="1140649"/>
                  <a:pt x="609322" y="1143586"/>
                </a:cubicBezTo>
                <a:cubicBezTo>
                  <a:pt x="608970" y="1146523"/>
                  <a:pt x="608265" y="1148931"/>
                  <a:pt x="607207" y="1150810"/>
                </a:cubicBezTo>
                <a:cubicBezTo>
                  <a:pt x="606150" y="1152690"/>
                  <a:pt x="604564" y="1154570"/>
                  <a:pt x="602450" y="1156449"/>
                </a:cubicBezTo>
                <a:cubicBezTo>
                  <a:pt x="603624" y="1164672"/>
                  <a:pt x="599748" y="1172896"/>
                  <a:pt x="590820" y="1181119"/>
                </a:cubicBezTo>
                <a:cubicBezTo>
                  <a:pt x="590585" y="1186758"/>
                  <a:pt x="588764" y="1191281"/>
                  <a:pt x="585357" y="1194687"/>
                </a:cubicBezTo>
                <a:cubicBezTo>
                  <a:pt x="581950" y="1198094"/>
                  <a:pt x="577898" y="1200150"/>
                  <a:pt x="573199" y="1200855"/>
                </a:cubicBezTo>
                <a:cubicBezTo>
                  <a:pt x="572729" y="1204144"/>
                  <a:pt x="570320" y="1207375"/>
                  <a:pt x="565974" y="1210546"/>
                </a:cubicBezTo>
                <a:cubicBezTo>
                  <a:pt x="561627" y="1213718"/>
                  <a:pt x="557457" y="1215304"/>
                  <a:pt x="553463" y="1215304"/>
                </a:cubicBezTo>
                <a:cubicBezTo>
                  <a:pt x="552523" y="1217889"/>
                  <a:pt x="548705" y="1220532"/>
                  <a:pt x="542009" y="1223234"/>
                </a:cubicBezTo>
                <a:cubicBezTo>
                  <a:pt x="535313" y="1225936"/>
                  <a:pt x="530907" y="1226582"/>
                  <a:pt x="528793" y="1225172"/>
                </a:cubicBezTo>
                <a:cubicBezTo>
                  <a:pt x="523154" y="1225642"/>
                  <a:pt x="518690" y="1224232"/>
                  <a:pt x="515401" y="1220943"/>
                </a:cubicBezTo>
                <a:cubicBezTo>
                  <a:pt x="512111" y="1217654"/>
                  <a:pt x="510467" y="1213777"/>
                  <a:pt x="510467" y="1209313"/>
                </a:cubicBezTo>
                <a:cubicBezTo>
                  <a:pt x="510467" y="1206024"/>
                  <a:pt x="511407" y="1203204"/>
                  <a:pt x="513286" y="1200855"/>
                </a:cubicBezTo>
                <a:cubicBezTo>
                  <a:pt x="515166" y="1198505"/>
                  <a:pt x="517868" y="1197330"/>
                  <a:pt x="521392" y="1197330"/>
                </a:cubicBezTo>
                <a:cubicBezTo>
                  <a:pt x="522567" y="1197330"/>
                  <a:pt x="523507" y="1197448"/>
                  <a:pt x="524211" y="1197683"/>
                </a:cubicBezTo>
                <a:cubicBezTo>
                  <a:pt x="530790" y="1192749"/>
                  <a:pt x="536076" y="1190282"/>
                  <a:pt x="540070" y="1190282"/>
                </a:cubicBezTo>
                <a:cubicBezTo>
                  <a:pt x="541480" y="1190282"/>
                  <a:pt x="542537" y="1190399"/>
                  <a:pt x="543242" y="1190634"/>
                </a:cubicBezTo>
                <a:cubicBezTo>
                  <a:pt x="543712" y="1187815"/>
                  <a:pt x="545357" y="1185172"/>
                  <a:pt x="548177" y="1182705"/>
                </a:cubicBezTo>
                <a:cubicBezTo>
                  <a:pt x="550996" y="1180238"/>
                  <a:pt x="554285" y="1178299"/>
                  <a:pt x="558044" y="1176890"/>
                </a:cubicBezTo>
                <a:cubicBezTo>
                  <a:pt x="558044" y="1174540"/>
                  <a:pt x="558984" y="1172073"/>
                  <a:pt x="560864" y="1169489"/>
                </a:cubicBezTo>
                <a:cubicBezTo>
                  <a:pt x="562743" y="1166904"/>
                  <a:pt x="564975" y="1164790"/>
                  <a:pt x="567560" y="1163145"/>
                </a:cubicBezTo>
                <a:cubicBezTo>
                  <a:pt x="567089" y="1161736"/>
                  <a:pt x="566855" y="1160678"/>
                  <a:pt x="566855" y="1159973"/>
                </a:cubicBezTo>
                <a:cubicBezTo>
                  <a:pt x="566855" y="1156449"/>
                  <a:pt x="568382" y="1152514"/>
                  <a:pt x="571436" y="1148167"/>
                </a:cubicBezTo>
                <a:cubicBezTo>
                  <a:pt x="574491" y="1143821"/>
                  <a:pt x="577545" y="1141060"/>
                  <a:pt x="580600" y="1139885"/>
                </a:cubicBezTo>
                <a:cubicBezTo>
                  <a:pt x="575196" y="1137066"/>
                  <a:pt x="572494" y="1132719"/>
                  <a:pt x="572494" y="1126846"/>
                </a:cubicBezTo>
                <a:cubicBezTo>
                  <a:pt x="570144" y="1126611"/>
                  <a:pt x="567971" y="1124966"/>
                  <a:pt x="565974" y="1121912"/>
                </a:cubicBezTo>
                <a:cubicBezTo>
                  <a:pt x="563977" y="1118857"/>
                  <a:pt x="562978" y="1115568"/>
                  <a:pt x="562978" y="1112044"/>
                </a:cubicBezTo>
                <a:cubicBezTo>
                  <a:pt x="562978" y="1109929"/>
                  <a:pt x="563565" y="1107932"/>
                  <a:pt x="564740" y="1106052"/>
                </a:cubicBezTo>
                <a:cubicBezTo>
                  <a:pt x="561216" y="1104878"/>
                  <a:pt x="558573" y="1102998"/>
                  <a:pt x="556811" y="1100414"/>
                </a:cubicBezTo>
                <a:cubicBezTo>
                  <a:pt x="555049" y="1097829"/>
                  <a:pt x="554167" y="1094775"/>
                  <a:pt x="554167" y="1091251"/>
                </a:cubicBezTo>
                <a:cubicBezTo>
                  <a:pt x="554167" y="1088666"/>
                  <a:pt x="554638" y="1086082"/>
                  <a:pt x="555577" y="1083497"/>
                </a:cubicBezTo>
                <a:cubicBezTo>
                  <a:pt x="552288" y="1081618"/>
                  <a:pt x="549762" y="1079621"/>
                  <a:pt x="548000" y="1077506"/>
                </a:cubicBezTo>
                <a:cubicBezTo>
                  <a:pt x="546238" y="1075391"/>
                  <a:pt x="545475" y="1072924"/>
                  <a:pt x="545709" y="1070105"/>
                </a:cubicBezTo>
                <a:cubicBezTo>
                  <a:pt x="542185" y="1067756"/>
                  <a:pt x="540423" y="1064114"/>
                  <a:pt x="540423" y="1059180"/>
                </a:cubicBezTo>
                <a:cubicBezTo>
                  <a:pt x="540423" y="1056830"/>
                  <a:pt x="540775" y="1054598"/>
                  <a:pt x="541480" y="1052484"/>
                </a:cubicBezTo>
                <a:cubicBezTo>
                  <a:pt x="535607" y="1046140"/>
                  <a:pt x="532670" y="1039327"/>
                  <a:pt x="532670" y="1032043"/>
                </a:cubicBezTo>
                <a:cubicBezTo>
                  <a:pt x="532670" y="1029929"/>
                  <a:pt x="532787" y="1028284"/>
                  <a:pt x="533022" y="1027109"/>
                </a:cubicBezTo>
                <a:cubicBezTo>
                  <a:pt x="529733" y="1025465"/>
                  <a:pt x="527266" y="1023174"/>
                  <a:pt x="525621" y="1020237"/>
                </a:cubicBezTo>
                <a:cubicBezTo>
                  <a:pt x="523976" y="1017300"/>
                  <a:pt x="523154" y="1013952"/>
                  <a:pt x="523154" y="1010193"/>
                </a:cubicBezTo>
                <a:cubicBezTo>
                  <a:pt x="523154" y="1006669"/>
                  <a:pt x="523859" y="1003379"/>
                  <a:pt x="525269" y="1000325"/>
                </a:cubicBezTo>
                <a:cubicBezTo>
                  <a:pt x="519160" y="996096"/>
                  <a:pt x="516106" y="991397"/>
                  <a:pt x="516106" y="986228"/>
                </a:cubicBezTo>
                <a:cubicBezTo>
                  <a:pt x="516106" y="980354"/>
                  <a:pt x="518690" y="975655"/>
                  <a:pt x="523859" y="972131"/>
                </a:cubicBezTo>
                <a:cubicBezTo>
                  <a:pt x="525973" y="970721"/>
                  <a:pt x="528323" y="970016"/>
                  <a:pt x="530907" y="970016"/>
                </a:cubicBezTo>
                <a:cubicBezTo>
                  <a:pt x="534432" y="970016"/>
                  <a:pt x="537662" y="971309"/>
                  <a:pt x="540599" y="973893"/>
                </a:cubicBezTo>
                <a:cubicBezTo>
                  <a:pt x="543536" y="976477"/>
                  <a:pt x="545709" y="979649"/>
                  <a:pt x="547119" y="983409"/>
                </a:cubicBezTo>
                <a:cubicBezTo>
                  <a:pt x="549234" y="985288"/>
                  <a:pt x="550996" y="988225"/>
                  <a:pt x="552405" y="992219"/>
                </a:cubicBezTo>
                <a:cubicBezTo>
                  <a:pt x="553815" y="996213"/>
                  <a:pt x="554520" y="999973"/>
                  <a:pt x="554520" y="1003497"/>
                </a:cubicBezTo>
                <a:cubicBezTo>
                  <a:pt x="554520" y="1005611"/>
                  <a:pt x="554402" y="1007021"/>
                  <a:pt x="554167" y="1007726"/>
                </a:cubicBezTo>
                <a:cubicBezTo>
                  <a:pt x="561216" y="1015244"/>
                  <a:pt x="564740" y="1022528"/>
                  <a:pt x="564740" y="1029576"/>
                </a:cubicBezTo>
                <a:cubicBezTo>
                  <a:pt x="564740" y="1030516"/>
                  <a:pt x="564505" y="1032161"/>
                  <a:pt x="564035" y="1034510"/>
                </a:cubicBezTo>
                <a:cubicBezTo>
                  <a:pt x="567089" y="1036155"/>
                  <a:pt x="569322" y="1038563"/>
                  <a:pt x="570731" y="1041735"/>
                </a:cubicBezTo>
                <a:cubicBezTo>
                  <a:pt x="572141" y="1044907"/>
                  <a:pt x="572611" y="1048137"/>
                  <a:pt x="572141" y="1051427"/>
                </a:cubicBezTo>
                <a:cubicBezTo>
                  <a:pt x="574491" y="1053306"/>
                  <a:pt x="576194" y="1055656"/>
                  <a:pt x="577251" y="1058475"/>
                </a:cubicBezTo>
                <a:cubicBezTo>
                  <a:pt x="578309" y="1061294"/>
                  <a:pt x="578603" y="1064114"/>
                  <a:pt x="578133" y="1066933"/>
                </a:cubicBezTo>
                <a:cubicBezTo>
                  <a:pt x="580247" y="1066933"/>
                  <a:pt x="582185" y="1068519"/>
                  <a:pt x="583947" y="1071691"/>
                </a:cubicBezTo>
                <a:cubicBezTo>
                  <a:pt x="585709" y="1074863"/>
                  <a:pt x="586356" y="1078093"/>
                  <a:pt x="585886" y="1081383"/>
                </a:cubicBezTo>
                <a:cubicBezTo>
                  <a:pt x="588940" y="1083027"/>
                  <a:pt x="590937" y="1085201"/>
                  <a:pt x="591877" y="1087903"/>
                </a:cubicBezTo>
                <a:cubicBezTo>
                  <a:pt x="592817" y="1090604"/>
                  <a:pt x="593052" y="1093835"/>
                  <a:pt x="592582" y="1097594"/>
                </a:cubicBezTo>
                <a:cubicBezTo>
                  <a:pt x="595636" y="1098534"/>
                  <a:pt x="597164" y="1101471"/>
                  <a:pt x="597164" y="1106405"/>
                </a:cubicBezTo>
                <a:cubicBezTo>
                  <a:pt x="597868" y="1102411"/>
                  <a:pt x="598691" y="1099474"/>
                  <a:pt x="599630" y="1097594"/>
                </a:cubicBezTo>
                <a:cubicBezTo>
                  <a:pt x="600570" y="1095715"/>
                  <a:pt x="601980" y="1093718"/>
                  <a:pt x="603860" y="1091603"/>
                </a:cubicBezTo>
                <a:cubicBezTo>
                  <a:pt x="603390" y="1089253"/>
                  <a:pt x="603155" y="1087726"/>
                  <a:pt x="603155" y="1087021"/>
                </a:cubicBezTo>
                <a:cubicBezTo>
                  <a:pt x="603155" y="1084437"/>
                  <a:pt x="603624" y="1082381"/>
                  <a:pt x="604564" y="1080854"/>
                </a:cubicBezTo>
                <a:cubicBezTo>
                  <a:pt x="605504" y="1079327"/>
                  <a:pt x="606796" y="1078446"/>
                  <a:pt x="608441" y="1078211"/>
                </a:cubicBezTo>
                <a:cubicBezTo>
                  <a:pt x="607501" y="1073747"/>
                  <a:pt x="608676" y="1069400"/>
                  <a:pt x="611965" y="1065171"/>
                </a:cubicBezTo>
                <a:cubicBezTo>
                  <a:pt x="611261" y="1063761"/>
                  <a:pt x="610908" y="1062352"/>
                  <a:pt x="610908" y="1060942"/>
                </a:cubicBezTo>
                <a:cubicBezTo>
                  <a:pt x="610908" y="1059297"/>
                  <a:pt x="611672" y="1057476"/>
                  <a:pt x="613199" y="1055479"/>
                </a:cubicBezTo>
                <a:cubicBezTo>
                  <a:pt x="614726" y="1053482"/>
                  <a:pt x="615724" y="1052131"/>
                  <a:pt x="616194" y="1051427"/>
                </a:cubicBezTo>
                <a:cubicBezTo>
                  <a:pt x="614785" y="1047197"/>
                  <a:pt x="614080" y="1043673"/>
                  <a:pt x="614080" y="1040854"/>
                </a:cubicBezTo>
                <a:cubicBezTo>
                  <a:pt x="614080" y="1038504"/>
                  <a:pt x="614550" y="1036272"/>
                  <a:pt x="615490" y="1034158"/>
                </a:cubicBezTo>
                <a:cubicBezTo>
                  <a:pt x="616429" y="1032043"/>
                  <a:pt x="617956" y="1029459"/>
                  <a:pt x="620071" y="1026404"/>
                </a:cubicBezTo>
                <a:cubicBezTo>
                  <a:pt x="618661" y="1023585"/>
                  <a:pt x="617956" y="1019356"/>
                  <a:pt x="617956" y="1013717"/>
                </a:cubicBezTo>
                <a:cubicBezTo>
                  <a:pt x="617956" y="1006199"/>
                  <a:pt x="619484" y="999385"/>
                  <a:pt x="622538" y="993276"/>
                </a:cubicBezTo>
                <a:cubicBezTo>
                  <a:pt x="621598" y="989987"/>
                  <a:pt x="621128" y="987403"/>
                  <a:pt x="621128" y="985523"/>
                </a:cubicBezTo>
                <a:cubicBezTo>
                  <a:pt x="621128" y="982704"/>
                  <a:pt x="621833" y="980237"/>
                  <a:pt x="623243" y="978122"/>
                </a:cubicBezTo>
                <a:cubicBezTo>
                  <a:pt x="623243" y="972483"/>
                  <a:pt x="625005" y="968019"/>
                  <a:pt x="628529" y="964730"/>
                </a:cubicBezTo>
                <a:cubicBezTo>
                  <a:pt x="632053" y="961441"/>
                  <a:pt x="636048" y="959796"/>
                  <a:pt x="640512" y="959796"/>
                </a:cubicBezTo>
                <a:close/>
                <a:moveTo>
                  <a:pt x="4368726" y="904465"/>
                </a:moveTo>
                <a:cubicBezTo>
                  <a:pt x="4372016" y="904465"/>
                  <a:pt x="4375070" y="905581"/>
                  <a:pt x="4377889" y="907813"/>
                </a:cubicBezTo>
                <a:cubicBezTo>
                  <a:pt x="4380709" y="910045"/>
                  <a:pt x="4382118" y="912923"/>
                  <a:pt x="4382118" y="916448"/>
                </a:cubicBezTo>
                <a:cubicBezTo>
                  <a:pt x="4382118" y="918797"/>
                  <a:pt x="4381179" y="921499"/>
                  <a:pt x="4379299" y="924554"/>
                </a:cubicBezTo>
                <a:cubicBezTo>
                  <a:pt x="4381648" y="926668"/>
                  <a:pt x="4382823" y="930192"/>
                  <a:pt x="4382823" y="935126"/>
                </a:cubicBezTo>
                <a:cubicBezTo>
                  <a:pt x="4382823" y="937241"/>
                  <a:pt x="4382530" y="939414"/>
                  <a:pt x="4381942" y="941646"/>
                </a:cubicBezTo>
                <a:cubicBezTo>
                  <a:pt x="4381355" y="943878"/>
                  <a:pt x="4380591" y="945582"/>
                  <a:pt x="4379651" y="946756"/>
                </a:cubicBezTo>
                <a:cubicBezTo>
                  <a:pt x="4381061" y="947696"/>
                  <a:pt x="4381766" y="949576"/>
                  <a:pt x="4381766" y="952395"/>
                </a:cubicBezTo>
                <a:cubicBezTo>
                  <a:pt x="4381766" y="954745"/>
                  <a:pt x="4381179" y="957916"/>
                  <a:pt x="4380004" y="961911"/>
                </a:cubicBezTo>
                <a:cubicBezTo>
                  <a:pt x="4382118" y="961206"/>
                  <a:pt x="4384351" y="960853"/>
                  <a:pt x="4386700" y="960853"/>
                </a:cubicBezTo>
                <a:cubicBezTo>
                  <a:pt x="4390224" y="960853"/>
                  <a:pt x="4392926" y="961676"/>
                  <a:pt x="4394806" y="963320"/>
                </a:cubicBezTo>
                <a:cubicBezTo>
                  <a:pt x="4397155" y="962145"/>
                  <a:pt x="4399035" y="961558"/>
                  <a:pt x="4400445" y="961558"/>
                </a:cubicBezTo>
                <a:cubicBezTo>
                  <a:pt x="4402794" y="961558"/>
                  <a:pt x="4404674" y="962498"/>
                  <a:pt x="4406083" y="964378"/>
                </a:cubicBezTo>
                <a:cubicBezTo>
                  <a:pt x="4407728" y="963203"/>
                  <a:pt x="4409725" y="962615"/>
                  <a:pt x="4412074" y="962615"/>
                </a:cubicBezTo>
                <a:cubicBezTo>
                  <a:pt x="4415364" y="962615"/>
                  <a:pt x="4417948" y="963908"/>
                  <a:pt x="4419828" y="966492"/>
                </a:cubicBezTo>
                <a:cubicBezTo>
                  <a:pt x="4424292" y="966492"/>
                  <a:pt x="4427640" y="967491"/>
                  <a:pt x="4429872" y="969488"/>
                </a:cubicBezTo>
                <a:cubicBezTo>
                  <a:pt x="4432104" y="971485"/>
                  <a:pt x="4433220" y="974010"/>
                  <a:pt x="4433220" y="977065"/>
                </a:cubicBezTo>
                <a:cubicBezTo>
                  <a:pt x="4433220" y="980824"/>
                  <a:pt x="4431752" y="984407"/>
                  <a:pt x="4428815" y="987814"/>
                </a:cubicBezTo>
                <a:cubicBezTo>
                  <a:pt x="4425878" y="991221"/>
                  <a:pt x="4422530" y="992924"/>
                  <a:pt x="4418771" y="992924"/>
                </a:cubicBezTo>
                <a:cubicBezTo>
                  <a:pt x="4416656" y="992924"/>
                  <a:pt x="4414541" y="992219"/>
                  <a:pt x="4412427" y="990809"/>
                </a:cubicBezTo>
                <a:cubicBezTo>
                  <a:pt x="4410078" y="992689"/>
                  <a:pt x="4407023" y="993629"/>
                  <a:pt x="4403264" y="993629"/>
                </a:cubicBezTo>
                <a:cubicBezTo>
                  <a:pt x="4399740" y="993629"/>
                  <a:pt x="4396803" y="992807"/>
                  <a:pt x="4394453" y="991162"/>
                </a:cubicBezTo>
                <a:cubicBezTo>
                  <a:pt x="4391399" y="992337"/>
                  <a:pt x="4389167" y="992924"/>
                  <a:pt x="4387757" y="992924"/>
                </a:cubicBezTo>
                <a:cubicBezTo>
                  <a:pt x="4385878" y="992924"/>
                  <a:pt x="4383646" y="992102"/>
                  <a:pt x="4381061" y="990457"/>
                </a:cubicBezTo>
                <a:cubicBezTo>
                  <a:pt x="4383176" y="993276"/>
                  <a:pt x="4384233" y="996331"/>
                  <a:pt x="4384233" y="999620"/>
                </a:cubicBezTo>
                <a:cubicBezTo>
                  <a:pt x="4384233" y="1003144"/>
                  <a:pt x="4382823" y="1006316"/>
                  <a:pt x="4380004" y="1009136"/>
                </a:cubicBezTo>
                <a:cubicBezTo>
                  <a:pt x="4382118" y="1011955"/>
                  <a:pt x="4383176" y="1015479"/>
                  <a:pt x="4383176" y="1019708"/>
                </a:cubicBezTo>
                <a:cubicBezTo>
                  <a:pt x="4383176" y="1023468"/>
                  <a:pt x="4382118" y="1026992"/>
                  <a:pt x="4380004" y="1030281"/>
                </a:cubicBezTo>
                <a:cubicBezTo>
                  <a:pt x="4382823" y="1032161"/>
                  <a:pt x="4384233" y="1035215"/>
                  <a:pt x="4384233" y="1039444"/>
                </a:cubicBezTo>
                <a:cubicBezTo>
                  <a:pt x="4384233" y="1042968"/>
                  <a:pt x="4383176" y="1046023"/>
                  <a:pt x="4381061" y="1048607"/>
                </a:cubicBezTo>
                <a:cubicBezTo>
                  <a:pt x="4383411" y="1051192"/>
                  <a:pt x="4384585" y="1055773"/>
                  <a:pt x="4384585" y="1062352"/>
                </a:cubicBezTo>
                <a:cubicBezTo>
                  <a:pt x="4384585" y="1065171"/>
                  <a:pt x="4384233" y="1067521"/>
                  <a:pt x="4383528" y="1069400"/>
                </a:cubicBezTo>
                <a:cubicBezTo>
                  <a:pt x="4385173" y="1071750"/>
                  <a:pt x="4385995" y="1074217"/>
                  <a:pt x="4385995" y="1076801"/>
                </a:cubicBezTo>
                <a:cubicBezTo>
                  <a:pt x="4385995" y="1078211"/>
                  <a:pt x="4385701" y="1080032"/>
                  <a:pt x="4385114" y="1082264"/>
                </a:cubicBezTo>
                <a:cubicBezTo>
                  <a:pt x="4384527" y="1084496"/>
                  <a:pt x="4384115" y="1086317"/>
                  <a:pt x="4383881" y="1087726"/>
                </a:cubicBezTo>
                <a:cubicBezTo>
                  <a:pt x="4386700" y="1091016"/>
                  <a:pt x="4388110" y="1094187"/>
                  <a:pt x="4388110" y="1097242"/>
                </a:cubicBezTo>
                <a:cubicBezTo>
                  <a:pt x="4392104" y="1100296"/>
                  <a:pt x="4394101" y="1103938"/>
                  <a:pt x="4394101" y="1108167"/>
                </a:cubicBezTo>
                <a:cubicBezTo>
                  <a:pt x="4398800" y="1110751"/>
                  <a:pt x="4401150" y="1115098"/>
                  <a:pt x="4401150" y="1121207"/>
                </a:cubicBezTo>
                <a:cubicBezTo>
                  <a:pt x="4401619" y="1121912"/>
                  <a:pt x="4402089" y="1122381"/>
                  <a:pt x="4402559" y="1122616"/>
                </a:cubicBezTo>
                <a:cubicBezTo>
                  <a:pt x="4403029" y="1122851"/>
                  <a:pt x="4403381" y="1123086"/>
                  <a:pt x="4403616" y="1123321"/>
                </a:cubicBezTo>
                <a:lnTo>
                  <a:pt x="4406083" y="1122969"/>
                </a:lnTo>
                <a:cubicBezTo>
                  <a:pt x="4409607" y="1122969"/>
                  <a:pt x="4412427" y="1124026"/>
                  <a:pt x="4414541" y="1126141"/>
                </a:cubicBezTo>
                <a:cubicBezTo>
                  <a:pt x="4416421" y="1125671"/>
                  <a:pt x="4417948" y="1125436"/>
                  <a:pt x="4419123" y="1125436"/>
                </a:cubicBezTo>
                <a:cubicBezTo>
                  <a:pt x="4419828" y="1125436"/>
                  <a:pt x="4421120" y="1125671"/>
                  <a:pt x="4423000" y="1126141"/>
                </a:cubicBezTo>
                <a:cubicBezTo>
                  <a:pt x="4423235" y="1124966"/>
                  <a:pt x="4423881" y="1124144"/>
                  <a:pt x="4424938" y="1123674"/>
                </a:cubicBezTo>
                <a:cubicBezTo>
                  <a:pt x="4425995" y="1123204"/>
                  <a:pt x="4427229" y="1122851"/>
                  <a:pt x="4428639" y="1122616"/>
                </a:cubicBezTo>
                <a:cubicBezTo>
                  <a:pt x="4429578" y="1122381"/>
                  <a:pt x="4430753" y="1122264"/>
                  <a:pt x="4432163" y="1122264"/>
                </a:cubicBezTo>
                <a:cubicBezTo>
                  <a:pt x="4436157" y="1122264"/>
                  <a:pt x="4439388" y="1123732"/>
                  <a:pt x="4441855" y="1126669"/>
                </a:cubicBezTo>
                <a:cubicBezTo>
                  <a:pt x="4444321" y="1129606"/>
                  <a:pt x="4445555" y="1133072"/>
                  <a:pt x="4445555" y="1137066"/>
                </a:cubicBezTo>
                <a:cubicBezTo>
                  <a:pt x="4445555" y="1140120"/>
                  <a:pt x="4444733" y="1142763"/>
                  <a:pt x="4443088" y="1144995"/>
                </a:cubicBezTo>
                <a:cubicBezTo>
                  <a:pt x="4441443" y="1147227"/>
                  <a:pt x="4438976" y="1148813"/>
                  <a:pt x="4435687" y="1149753"/>
                </a:cubicBezTo>
                <a:cubicBezTo>
                  <a:pt x="4430753" y="1153982"/>
                  <a:pt x="4424879" y="1155744"/>
                  <a:pt x="4418066" y="1155039"/>
                </a:cubicBezTo>
                <a:cubicBezTo>
                  <a:pt x="4416186" y="1156684"/>
                  <a:pt x="4413719" y="1157506"/>
                  <a:pt x="4410665" y="1157506"/>
                </a:cubicBezTo>
                <a:cubicBezTo>
                  <a:pt x="4406436" y="1157506"/>
                  <a:pt x="4402559" y="1155979"/>
                  <a:pt x="4399035" y="1152925"/>
                </a:cubicBezTo>
                <a:cubicBezTo>
                  <a:pt x="4396685" y="1152455"/>
                  <a:pt x="4393866" y="1151222"/>
                  <a:pt x="4390577" y="1149224"/>
                </a:cubicBezTo>
                <a:cubicBezTo>
                  <a:pt x="4387287" y="1147227"/>
                  <a:pt x="4385643" y="1145407"/>
                  <a:pt x="4385643" y="1143762"/>
                </a:cubicBezTo>
                <a:cubicBezTo>
                  <a:pt x="4382353" y="1143292"/>
                  <a:pt x="4379005" y="1141412"/>
                  <a:pt x="4375599" y="1138123"/>
                </a:cubicBezTo>
                <a:cubicBezTo>
                  <a:pt x="4372192" y="1134834"/>
                  <a:pt x="4370958" y="1130840"/>
                  <a:pt x="4371898" y="1126141"/>
                </a:cubicBezTo>
                <a:cubicBezTo>
                  <a:pt x="4369314" y="1123321"/>
                  <a:pt x="4367786" y="1120384"/>
                  <a:pt x="4367317" y="1117330"/>
                </a:cubicBezTo>
                <a:cubicBezTo>
                  <a:pt x="4364497" y="1115920"/>
                  <a:pt x="4362441" y="1113806"/>
                  <a:pt x="4361149" y="1110986"/>
                </a:cubicBezTo>
                <a:cubicBezTo>
                  <a:pt x="4359857" y="1108167"/>
                  <a:pt x="4359446" y="1105230"/>
                  <a:pt x="4359916" y="1102176"/>
                </a:cubicBezTo>
                <a:cubicBezTo>
                  <a:pt x="4356861" y="1099356"/>
                  <a:pt x="4355334" y="1095127"/>
                  <a:pt x="4355334" y="1089488"/>
                </a:cubicBezTo>
                <a:cubicBezTo>
                  <a:pt x="4355334" y="1087374"/>
                  <a:pt x="4355569" y="1084672"/>
                  <a:pt x="4356039" y="1081383"/>
                </a:cubicBezTo>
                <a:cubicBezTo>
                  <a:pt x="4352750" y="1078798"/>
                  <a:pt x="4351105" y="1075274"/>
                  <a:pt x="4351105" y="1070810"/>
                </a:cubicBezTo>
                <a:cubicBezTo>
                  <a:pt x="4351105" y="1066816"/>
                  <a:pt x="4352397" y="1063526"/>
                  <a:pt x="4354982" y="1060942"/>
                </a:cubicBezTo>
                <a:cubicBezTo>
                  <a:pt x="4352162" y="1058123"/>
                  <a:pt x="4350753" y="1054481"/>
                  <a:pt x="4350753" y="1050017"/>
                </a:cubicBezTo>
                <a:cubicBezTo>
                  <a:pt x="4350753" y="1048372"/>
                  <a:pt x="4351223" y="1046375"/>
                  <a:pt x="4352162" y="1044026"/>
                </a:cubicBezTo>
                <a:cubicBezTo>
                  <a:pt x="4350753" y="1041206"/>
                  <a:pt x="4350048" y="1038387"/>
                  <a:pt x="4350048" y="1035567"/>
                </a:cubicBezTo>
                <a:cubicBezTo>
                  <a:pt x="4350048" y="1031808"/>
                  <a:pt x="4351105" y="1028871"/>
                  <a:pt x="4353220" y="1026757"/>
                </a:cubicBezTo>
                <a:cubicBezTo>
                  <a:pt x="4351810" y="1023937"/>
                  <a:pt x="4351105" y="1020883"/>
                  <a:pt x="4351105" y="1017594"/>
                </a:cubicBezTo>
                <a:cubicBezTo>
                  <a:pt x="4351105" y="1014774"/>
                  <a:pt x="4351516" y="1012249"/>
                  <a:pt x="4352339" y="1010017"/>
                </a:cubicBezTo>
                <a:cubicBezTo>
                  <a:pt x="4353161" y="1007785"/>
                  <a:pt x="4354159" y="1006081"/>
                  <a:pt x="4355334" y="1004906"/>
                </a:cubicBezTo>
                <a:cubicBezTo>
                  <a:pt x="4352750" y="1001852"/>
                  <a:pt x="4351458" y="998563"/>
                  <a:pt x="4351458" y="995039"/>
                </a:cubicBezTo>
                <a:cubicBezTo>
                  <a:pt x="4351458" y="993159"/>
                  <a:pt x="4351810" y="991162"/>
                  <a:pt x="4352515" y="989047"/>
                </a:cubicBezTo>
                <a:cubicBezTo>
                  <a:pt x="4350400" y="989752"/>
                  <a:pt x="4348051" y="990105"/>
                  <a:pt x="4345466" y="990105"/>
                </a:cubicBezTo>
                <a:cubicBezTo>
                  <a:pt x="4341472" y="990105"/>
                  <a:pt x="4338535" y="989282"/>
                  <a:pt x="4336656" y="987638"/>
                </a:cubicBezTo>
                <a:cubicBezTo>
                  <a:pt x="4333836" y="988342"/>
                  <a:pt x="4331369" y="988695"/>
                  <a:pt x="4329255" y="988695"/>
                </a:cubicBezTo>
                <a:cubicBezTo>
                  <a:pt x="4325026" y="988695"/>
                  <a:pt x="4320679" y="987403"/>
                  <a:pt x="4316215" y="984818"/>
                </a:cubicBezTo>
                <a:cubicBezTo>
                  <a:pt x="4313865" y="986228"/>
                  <a:pt x="4311399" y="986933"/>
                  <a:pt x="4308814" y="986933"/>
                </a:cubicBezTo>
                <a:cubicBezTo>
                  <a:pt x="4305055" y="986933"/>
                  <a:pt x="4301942" y="985347"/>
                  <a:pt x="4299475" y="982175"/>
                </a:cubicBezTo>
                <a:cubicBezTo>
                  <a:pt x="4297008" y="979003"/>
                  <a:pt x="4295774" y="975420"/>
                  <a:pt x="4295774" y="971426"/>
                </a:cubicBezTo>
                <a:cubicBezTo>
                  <a:pt x="4295774" y="967902"/>
                  <a:pt x="4296890" y="964906"/>
                  <a:pt x="4299122" y="962439"/>
                </a:cubicBezTo>
                <a:cubicBezTo>
                  <a:pt x="4301354" y="959972"/>
                  <a:pt x="4304585" y="958621"/>
                  <a:pt x="4308814" y="958386"/>
                </a:cubicBezTo>
                <a:cubicBezTo>
                  <a:pt x="4311634" y="957212"/>
                  <a:pt x="4314218" y="956624"/>
                  <a:pt x="4316568" y="956624"/>
                </a:cubicBezTo>
                <a:cubicBezTo>
                  <a:pt x="4321266" y="956624"/>
                  <a:pt x="4325378" y="957799"/>
                  <a:pt x="4328902" y="960148"/>
                </a:cubicBezTo>
                <a:cubicBezTo>
                  <a:pt x="4331957" y="958974"/>
                  <a:pt x="4335363" y="958386"/>
                  <a:pt x="4339123" y="958386"/>
                </a:cubicBezTo>
                <a:cubicBezTo>
                  <a:pt x="4342412" y="958386"/>
                  <a:pt x="4344996" y="958974"/>
                  <a:pt x="4346876" y="960148"/>
                </a:cubicBezTo>
                <a:cubicBezTo>
                  <a:pt x="4347111" y="959209"/>
                  <a:pt x="4348109" y="958328"/>
                  <a:pt x="4349872" y="957505"/>
                </a:cubicBezTo>
                <a:cubicBezTo>
                  <a:pt x="4351634" y="956683"/>
                  <a:pt x="4353102" y="956389"/>
                  <a:pt x="4354277" y="956624"/>
                </a:cubicBezTo>
                <a:cubicBezTo>
                  <a:pt x="4353337" y="954510"/>
                  <a:pt x="4352867" y="951690"/>
                  <a:pt x="4352867" y="948166"/>
                </a:cubicBezTo>
                <a:cubicBezTo>
                  <a:pt x="4352867" y="943937"/>
                  <a:pt x="4353807" y="941705"/>
                  <a:pt x="4355687" y="941470"/>
                </a:cubicBezTo>
                <a:cubicBezTo>
                  <a:pt x="4354042" y="939120"/>
                  <a:pt x="4353220" y="935714"/>
                  <a:pt x="4353220" y="931250"/>
                </a:cubicBezTo>
                <a:cubicBezTo>
                  <a:pt x="4353220" y="925141"/>
                  <a:pt x="4354747" y="920912"/>
                  <a:pt x="4357801" y="918562"/>
                </a:cubicBezTo>
                <a:cubicBezTo>
                  <a:pt x="4357566" y="913863"/>
                  <a:pt x="4358506" y="910339"/>
                  <a:pt x="4360621" y="907990"/>
                </a:cubicBezTo>
                <a:cubicBezTo>
                  <a:pt x="4362735" y="905640"/>
                  <a:pt x="4365437" y="904465"/>
                  <a:pt x="4368726" y="904465"/>
                </a:cubicBezTo>
                <a:close/>
                <a:moveTo>
                  <a:pt x="1730304" y="904465"/>
                </a:moveTo>
                <a:cubicBezTo>
                  <a:pt x="1733593" y="904465"/>
                  <a:pt x="1736647" y="905581"/>
                  <a:pt x="1739466" y="907813"/>
                </a:cubicBezTo>
                <a:cubicBezTo>
                  <a:pt x="1742287" y="910045"/>
                  <a:pt x="1743696" y="912923"/>
                  <a:pt x="1743696" y="916448"/>
                </a:cubicBezTo>
                <a:cubicBezTo>
                  <a:pt x="1743696" y="918797"/>
                  <a:pt x="1742756" y="921499"/>
                  <a:pt x="1740876" y="924554"/>
                </a:cubicBezTo>
                <a:cubicBezTo>
                  <a:pt x="1743227" y="926668"/>
                  <a:pt x="1744401" y="930192"/>
                  <a:pt x="1744401" y="935126"/>
                </a:cubicBezTo>
                <a:cubicBezTo>
                  <a:pt x="1744401" y="937241"/>
                  <a:pt x="1744107" y="939414"/>
                  <a:pt x="1743520" y="941646"/>
                </a:cubicBezTo>
                <a:cubicBezTo>
                  <a:pt x="1742932" y="943878"/>
                  <a:pt x="1742169" y="945582"/>
                  <a:pt x="1741229" y="946756"/>
                </a:cubicBezTo>
                <a:cubicBezTo>
                  <a:pt x="1742639" y="947696"/>
                  <a:pt x="1743343" y="949576"/>
                  <a:pt x="1743343" y="952395"/>
                </a:cubicBezTo>
                <a:cubicBezTo>
                  <a:pt x="1743343" y="954745"/>
                  <a:pt x="1742756" y="957916"/>
                  <a:pt x="1741581" y="961911"/>
                </a:cubicBezTo>
                <a:cubicBezTo>
                  <a:pt x="1743696" y="961206"/>
                  <a:pt x="1745928" y="960853"/>
                  <a:pt x="1748277" y="960853"/>
                </a:cubicBezTo>
                <a:cubicBezTo>
                  <a:pt x="1751802" y="960853"/>
                  <a:pt x="1754504" y="961676"/>
                  <a:pt x="1756383" y="963320"/>
                </a:cubicBezTo>
                <a:cubicBezTo>
                  <a:pt x="1758733" y="962145"/>
                  <a:pt x="1760612" y="961558"/>
                  <a:pt x="1762022" y="961558"/>
                </a:cubicBezTo>
                <a:cubicBezTo>
                  <a:pt x="1764372" y="961558"/>
                  <a:pt x="1766252" y="962498"/>
                  <a:pt x="1767661" y="964378"/>
                </a:cubicBezTo>
                <a:cubicBezTo>
                  <a:pt x="1769306" y="963203"/>
                  <a:pt x="1771303" y="962615"/>
                  <a:pt x="1773653" y="962615"/>
                </a:cubicBezTo>
                <a:cubicBezTo>
                  <a:pt x="1776941" y="962615"/>
                  <a:pt x="1779526" y="963908"/>
                  <a:pt x="1781405" y="966492"/>
                </a:cubicBezTo>
                <a:cubicBezTo>
                  <a:pt x="1785870" y="966492"/>
                  <a:pt x="1789217" y="967491"/>
                  <a:pt x="1791450" y="969488"/>
                </a:cubicBezTo>
                <a:cubicBezTo>
                  <a:pt x="1793682" y="971485"/>
                  <a:pt x="1794798" y="974010"/>
                  <a:pt x="1794798" y="977065"/>
                </a:cubicBezTo>
                <a:cubicBezTo>
                  <a:pt x="1794798" y="980824"/>
                  <a:pt x="1793330" y="984407"/>
                  <a:pt x="1790393" y="987814"/>
                </a:cubicBezTo>
                <a:cubicBezTo>
                  <a:pt x="1787455" y="991221"/>
                  <a:pt x="1784108" y="992924"/>
                  <a:pt x="1780349" y="992924"/>
                </a:cubicBezTo>
                <a:cubicBezTo>
                  <a:pt x="1778234" y="992924"/>
                  <a:pt x="1776120" y="992219"/>
                  <a:pt x="1774005" y="990809"/>
                </a:cubicBezTo>
                <a:cubicBezTo>
                  <a:pt x="1771655" y="992689"/>
                  <a:pt x="1768601" y="993629"/>
                  <a:pt x="1764841" y="993629"/>
                </a:cubicBezTo>
                <a:cubicBezTo>
                  <a:pt x="1761318" y="993629"/>
                  <a:pt x="1758381" y="992807"/>
                  <a:pt x="1756030" y="991162"/>
                </a:cubicBezTo>
                <a:cubicBezTo>
                  <a:pt x="1752976" y="992337"/>
                  <a:pt x="1750745" y="992924"/>
                  <a:pt x="1749335" y="992924"/>
                </a:cubicBezTo>
                <a:cubicBezTo>
                  <a:pt x="1747456" y="992924"/>
                  <a:pt x="1745223" y="992102"/>
                  <a:pt x="1742639" y="990457"/>
                </a:cubicBezTo>
                <a:cubicBezTo>
                  <a:pt x="1744753" y="993276"/>
                  <a:pt x="1745810" y="996331"/>
                  <a:pt x="1745810" y="999620"/>
                </a:cubicBezTo>
                <a:cubicBezTo>
                  <a:pt x="1745810" y="1003144"/>
                  <a:pt x="1744401" y="1006316"/>
                  <a:pt x="1741581" y="1009136"/>
                </a:cubicBezTo>
                <a:cubicBezTo>
                  <a:pt x="1743696" y="1011955"/>
                  <a:pt x="1744753" y="1015479"/>
                  <a:pt x="1744753" y="1019708"/>
                </a:cubicBezTo>
                <a:cubicBezTo>
                  <a:pt x="1744753" y="1023468"/>
                  <a:pt x="1743696" y="1026992"/>
                  <a:pt x="1741581" y="1030281"/>
                </a:cubicBezTo>
                <a:cubicBezTo>
                  <a:pt x="1744401" y="1032161"/>
                  <a:pt x="1745810" y="1035215"/>
                  <a:pt x="1745810" y="1039444"/>
                </a:cubicBezTo>
                <a:cubicBezTo>
                  <a:pt x="1745810" y="1042968"/>
                  <a:pt x="1744753" y="1046023"/>
                  <a:pt x="1742639" y="1048607"/>
                </a:cubicBezTo>
                <a:cubicBezTo>
                  <a:pt x="1744989" y="1051192"/>
                  <a:pt x="1746163" y="1055773"/>
                  <a:pt x="1746163" y="1062352"/>
                </a:cubicBezTo>
                <a:cubicBezTo>
                  <a:pt x="1746163" y="1065171"/>
                  <a:pt x="1745810" y="1067521"/>
                  <a:pt x="1745106" y="1069400"/>
                </a:cubicBezTo>
                <a:cubicBezTo>
                  <a:pt x="1746751" y="1071750"/>
                  <a:pt x="1747573" y="1074217"/>
                  <a:pt x="1747573" y="1076801"/>
                </a:cubicBezTo>
                <a:cubicBezTo>
                  <a:pt x="1747573" y="1078211"/>
                  <a:pt x="1747279" y="1080032"/>
                  <a:pt x="1746692" y="1082264"/>
                </a:cubicBezTo>
                <a:cubicBezTo>
                  <a:pt x="1746105" y="1084496"/>
                  <a:pt x="1745694" y="1086317"/>
                  <a:pt x="1745458" y="1087726"/>
                </a:cubicBezTo>
                <a:cubicBezTo>
                  <a:pt x="1748277" y="1091016"/>
                  <a:pt x="1749687" y="1094187"/>
                  <a:pt x="1749687" y="1097242"/>
                </a:cubicBezTo>
                <a:cubicBezTo>
                  <a:pt x="1753682" y="1100296"/>
                  <a:pt x="1755678" y="1103938"/>
                  <a:pt x="1755678" y="1108167"/>
                </a:cubicBezTo>
                <a:cubicBezTo>
                  <a:pt x="1760377" y="1110751"/>
                  <a:pt x="1762727" y="1115098"/>
                  <a:pt x="1762727" y="1121207"/>
                </a:cubicBezTo>
                <a:cubicBezTo>
                  <a:pt x="1763197" y="1121912"/>
                  <a:pt x="1763667" y="1122381"/>
                  <a:pt x="1764137" y="1122616"/>
                </a:cubicBezTo>
                <a:cubicBezTo>
                  <a:pt x="1764607" y="1122851"/>
                  <a:pt x="1764959" y="1123086"/>
                  <a:pt x="1765193" y="1123321"/>
                </a:cubicBezTo>
                <a:lnTo>
                  <a:pt x="1767661" y="1122969"/>
                </a:lnTo>
                <a:cubicBezTo>
                  <a:pt x="1771185" y="1122969"/>
                  <a:pt x="1774005" y="1124026"/>
                  <a:pt x="1776120" y="1126141"/>
                </a:cubicBezTo>
                <a:cubicBezTo>
                  <a:pt x="1777999" y="1125671"/>
                  <a:pt x="1779526" y="1125436"/>
                  <a:pt x="1780701" y="1125436"/>
                </a:cubicBezTo>
                <a:cubicBezTo>
                  <a:pt x="1781405" y="1125436"/>
                  <a:pt x="1782698" y="1125671"/>
                  <a:pt x="1784578" y="1126141"/>
                </a:cubicBezTo>
                <a:cubicBezTo>
                  <a:pt x="1784813" y="1124966"/>
                  <a:pt x="1785458" y="1124144"/>
                  <a:pt x="1786516" y="1123674"/>
                </a:cubicBezTo>
                <a:cubicBezTo>
                  <a:pt x="1787573" y="1123204"/>
                  <a:pt x="1788806" y="1122851"/>
                  <a:pt x="1790217" y="1122616"/>
                </a:cubicBezTo>
                <a:cubicBezTo>
                  <a:pt x="1791156" y="1122381"/>
                  <a:pt x="1792331" y="1122264"/>
                  <a:pt x="1793741" y="1122264"/>
                </a:cubicBezTo>
                <a:cubicBezTo>
                  <a:pt x="1797734" y="1122264"/>
                  <a:pt x="1800966" y="1123732"/>
                  <a:pt x="1803432" y="1126669"/>
                </a:cubicBezTo>
                <a:cubicBezTo>
                  <a:pt x="1805899" y="1129606"/>
                  <a:pt x="1807133" y="1133072"/>
                  <a:pt x="1807133" y="1137066"/>
                </a:cubicBezTo>
                <a:cubicBezTo>
                  <a:pt x="1807133" y="1140120"/>
                  <a:pt x="1806311" y="1142763"/>
                  <a:pt x="1804666" y="1144995"/>
                </a:cubicBezTo>
                <a:cubicBezTo>
                  <a:pt x="1803021" y="1147227"/>
                  <a:pt x="1800554" y="1148813"/>
                  <a:pt x="1797265" y="1149753"/>
                </a:cubicBezTo>
                <a:cubicBezTo>
                  <a:pt x="1792331" y="1153982"/>
                  <a:pt x="1786457" y="1155744"/>
                  <a:pt x="1779643" y="1155039"/>
                </a:cubicBezTo>
                <a:cubicBezTo>
                  <a:pt x="1777764" y="1156684"/>
                  <a:pt x="1775297" y="1157506"/>
                  <a:pt x="1772242" y="1157506"/>
                </a:cubicBezTo>
                <a:cubicBezTo>
                  <a:pt x="1768013" y="1157506"/>
                  <a:pt x="1764137" y="1155979"/>
                  <a:pt x="1760612" y="1152925"/>
                </a:cubicBezTo>
                <a:cubicBezTo>
                  <a:pt x="1758263" y="1152455"/>
                  <a:pt x="1755444" y="1151222"/>
                  <a:pt x="1752154" y="1149224"/>
                </a:cubicBezTo>
                <a:cubicBezTo>
                  <a:pt x="1748865" y="1147227"/>
                  <a:pt x="1747220" y="1145407"/>
                  <a:pt x="1747220" y="1143762"/>
                </a:cubicBezTo>
                <a:cubicBezTo>
                  <a:pt x="1743931" y="1143292"/>
                  <a:pt x="1740583" y="1141412"/>
                  <a:pt x="1737177" y="1138123"/>
                </a:cubicBezTo>
                <a:cubicBezTo>
                  <a:pt x="1733769" y="1134834"/>
                  <a:pt x="1732536" y="1130840"/>
                  <a:pt x="1733476" y="1126141"/>
                </a:cubicBezTo>
                <a:cubicBezTo>
                  <a:pt x="1730891" y="1123321"/>
                  <a:pt x="1729364" y="1120384"/>
                  <a:pt x="1728894" y="1117330"/>
                </a:cubicBezTo>
                <a:cubicBezTo>
                  <a:pt x="1726074" y="1115920"/>
                  <a:pt x="1724019" y="1113806"/>
                  <a:pt x="1722727" y="1110986"/>
                </a:cubicBezTo>
                <a:cubicBezTo>
                  <a:pt x="1721434" y="1108167"/>
                  <a:pt x="1721024" y="1105230"/>
                  <a:pt x="1721493" y="1102176"/>
                </a:cubicBezTo>
                <a:cubicBezTo>
                  <a:pt x="1718439" y="1099356"/>
                  <a:pt x="1716911" y="1095127"/>
                  <a:pt x="1716911" y="1089488"/>
                </a:cubicBezTo>
                <a:cubicBezTo>
                  <a:pt x="1716911" y="1087374"/>
                  <a:pt x="1717147" y="1084672"/>
                  <a:pt x="1717616" y="1081383"/>
                </a:cubicBezTo>
                <a:cubicBezTo>
                  <a:pt x="1714328" y="1078798"/>
                  <a:pt x="1712682" y="1075274"/>
                  <a:pt x="1712682" y="1070810"/>
                </a:cubicBezTo>
                <a:cubicBezTo>
                  <a:pt x="1712682" y="1066816"/>
                  <a:pt x="1713975" y="1063526"/>
                  <a:pt x="1716559" y="1060942"/>
                </a:cubicBezTo>
                <a:cubicBezTo>
                  <a:pt x="1713740" y="1058123"/>
                  <a:pt x="1712330" y="1054481"/>
                  <a:pt x="1712330" y="1050017"/>
                </a:cubicBezTo>
                <a:cubicBezTo>
                  <a:pt x="1712330" y="1048372"/>
                  <a:pt x="1712800" y="1046375"/>
                  <a:pt x="1713740" y="1044026"/>
                </a:cubicBezTo>
                <a:cubicBezTo>
                  <a:pt x="1712330" y="1041206"/>
                  <a:pt x="1711625" y="1038387"/>
                  <a:pt x="1711625" y="1035567"/>
                </a:cubicBezTo>
                <a:cubicBezTo>
                  <a:pt x="1711625" y="1031808"/>
                  <a:pt x="1712682" y="1028871"/>
                  <a:pt x="1714797" y="1026757"/>
                </a:cubicBezTo>
                <a:cubicBezTo>
                  <a:pt x="1713387" y="1023937"/>
                  <a:pt x="1712682" y="1020883"/>
                  <a:pt x="1712682" y="1017594"/>
                </a:cubicBezTo>
                <a:cubicBezTo>
                  <a:pt x="1712682" y="1014774"/>
                  <a:pt x="1713094" y="1012249"/>
                  <a:pt x="1713916" y="1010017"/>
                </a:cubicBezTo>
                <a:cubicBezTo>
                  <a:pt x="1714738" y="1007785"/>
                  <a:pt x="1715737" y="1006081"/>
                  <a:pt x="1716911" y="1004906"/>
                </a:cubicBezTo>
                <a:cubicBezTo>
                  <a:pt x="1714328" y="1001852"/>
                  <a:pt x="1713035" y="998563"/>
                  <a:pt x="1713035" y="995039"/>
                </a:cubicBezTo>
                <a:cubicBezTo>
                  <a:pt x="1713035" y="993159"/>
                  <a:pt x="1713387" y="991162"/>
                  <a:pt x="1714092" y="989047"/>
                </a:cubicBezTo>
                <a:cubicBezTo>
                  <a:pt x="1711978" y="989752"/>
                  <a:pt x="1709629" y="990105"/>
                  <a:pt x="1707044" y="990105"/>
                </a:cubicBezTo>
                <a:cubicBezTo>
                  <a:pt x="1703050" y="990105"/>
                  <a:pt x="1700113" y="989282"/>
                  <a:pt x="1698233" y="987638"/>
                </a:cubicBezTo>
                <a:cubicBezTo>
                  <a:pt x="1695413" y="988342"/>
                  <a:pt x="1692947" y="988695"/>
                  <a:pt x="1690832" y="988695"/>
                </a:cubicBezTo>
                <a:cubicBezTo>
                  <a:pt x="1686603" y="988695"/>
                  <a:pt x="1682256" y="987403"/>
                  <a:pt x="1677793" y="984818"/>
                </a:cubicBezTo>
                <a:cubicBezTo>
                  <a:pt x="1675443" y="986228"/>
                  <a:pt x="1672976" y="986933"/>
                  <a:pt x="1670391" y="986933"/>
                </a:cubicBezTo>
                <a:cubicBezTo>
                  <a:pt x="1666632" y="986933"/>
                  <a:pt x="1663520" y="985347"/>
                  <a:pt x="1661052" y="982175"/>
                </a:cubicBezTo>
                <a:cubicBezTo>
                  <a:pt x="1658585" y="979003"/>
                  <a:pt x="1657352" y="975420"/>
                  <a:pt x="1657352" y="971426"/>
                </a:cubicBezTo>
                <a:cubicBezTo>
                  <a:pt x="1657352" y="967902"/>
                  <a:pt x="1658468" y="964906"/>
                  <a:pt x="1660699" y="962439"/>
                </a:cubicBezTo>
                <a:cubicBezTo>
                  <a:pt x="1662932" y="959972"/>
                  <a:pt x="1666163" y="958621"/>
                  <a:pt x="1670391" y="958386"/>
                </a:cubicBezTo>
                <a:cubicBezTo>
                  <a:pt x="1673211" y="957212"/>
                  <a:pt x="1675795" y="956624"/>
                  <a:pt x="1678145" y="956624"/>
                </a:cubicBezTo>
                <a:cubicBezTo>
                  <a:pt x="1682844" y="956624"/>
                  <a:pt x="1686956" y="957799"/>
                  <a:pt x="1690480" y="960148"/>
                </a:cubicBezTo>
                <a:cubicBezTo>
                  <a:pt x="1693534" y="958974"/>
                  <a:pt x="1696941" y="958386"/>
                  <a:pt x="1700700" y="958386"/>
                </a:cubicBezTo>
                <a:cubicBezTo>
                  <a:pt x="1703989" y="958386"/>
                  <a:pt x="1706574" y="958974"/>
                  <a:pt x="1708453" y="960148"/>
                </a:cubicBezTo>
                <a:cubicBezTo>
                  <a:pt x="1708688" y="959209"/>
                  <a:pt x="1709687" y="958328"/>
                  <a:pt x="1711450" y="957505"/>
                </a:cubicBezTo>
                <a:cubicBezTo>
                  <a:pt x="1713212" y="956683"/>
                  <a:pt x="1714680" y="956389"/>
                  <a:pt x="1715854" y="956624"/>
                </a:cubicBezTo>
                <a:cubicBezTo>
                  <a:pt x="1714915" y="954510"/>
                  <a:pt x="1714445" y="951690"/>
                  <a:pt x="1714445" y="948166"/>
                </a:cubicBezTo>
                <a:cubicBezTo>
                  <a:pt x="1714445" y="943937"/>
                  <a:pt x="1715385" y="941705"/>
                  <a:pt x="1717264" y="941470"/>
                </a:cubicBezTo>
                <a:cubicBezTo>
                  <a:pt x="1715620" y="939120"/>
                  <a:pt x="1714797" y="935714"/>
                  <a:pt x="1714797" y="931250"/>
                </a:cubicBezTo>
                <a:cubicBezTo>
                  <a:pt x="1714797" y="925141"/>
                  <a:pt x="1716325" y="920912"/>
                  <a:pt x="1719379" y="918562"/>
                </a:cubicBezTo>
                <a:cubicBezTo>
                  <a:pt x="1719144" y="913863"/>
                  <a:pt x="1720083" y="910339"/>
                  <a:pt x="1722198" y="907990"/>
                </a:cubicBezTo>
                <a:cubicBezTo>
                  <a:pt x="1724312" y="905640"/>
                  <a:pt x="1727015" y="904465"/>
                  <a:pt x="1730304" y="904465"/>
                </a:cubicBezTo>
                <a:close/>
                <a:moveTo>
                  <a:pt x="815905" y="904465"/>
                </a:moveTo>
                <a:cubicBezTo>
                  <a:pt x="819194" y="904465"/>
                  <a:pt x="822248" y="905581"/>
                  <a:pt x="825068" y="907813"/>
                </a:cubicBezTo>
                <a:cubicBezTo>
                  <a:pt x="827887" y="910045"/>
                  <a:pt x="829297" y="912923"/>
                  <a:pt x="829297" y="916448"/>
                </a:cubicBezTo>
                <a:cubicBezTo>
                  <a:pt x="829297" y="918797"/>
                  <a:pt x="828357" y="921499"/>
                  <a:pt x="826477" y="924554"/>
                </a:cubicBezTo>
                <a:cubicBezTo>
                  <a:pt x="828827" y="926668"/>
                  <a:pt x="830001" y="930192"/>
                  <a:pt x="830001" y="935126"/>
                </a:cubicBezTo>
                <a:cubicBezTo>
                  <a:pt x="830001" y="937241"/>
                  <a:pt x="829708" y="939414"/>
                  <a:pt x="829121" y="941646"/>
                </a:cubicBezTo>
                <a:cubicBezTo>
                  <a:pt x="828533" y="943878"/>
                  <a:pt x="827770" y="945582"/>
                  <a:pt x="826830" y="946756"/>
                </a:cubicBezTo>
                <a:cubicBezTo>
                  <a:pt x="828239" y="947696"/>
                  <a:pt x="828945" y="949576"/>
                  <a:pt x="828945" y="952395"/>
                </a:cubicBezTo>
                <a:cubicBezTo>
                  <a:pt x="828945" y="954745"/>
                  <a:pt x="828357" y="957916"/>
                  <a:pt x="827182" y="961911"/>
                </a:cubicBezTo>
                <a:cubicBezTo>
                  <a:pt x="829297" y="961206"/>
                  <a:pt x="831529" y="960853"/>
                  <a:pt x="833878" y="960853"/>
                </a:cubicBezTo>
                <a:cubicBezTo>
                  <a:pt x="837403" y="960853"/>
                  <a:pt x="840105" y="961676"/>
                  <a:pt x="841984" y="963320"/>
                </a:cubicBezTo>
                <a:cubicBezTo>
                  <a:pt x="844334" y="962145"/>
                  <a:pt x="846214" y="961558"/>
                  <a:pt x="847623" y="961558"/>
                </a:cubicBezTo>
                <a:cubicBezTo>
                  <a:pt x="849973" y="961558"/>
                  <a:pt x="851852" y="962498"/>
                  <a:pt x="853262" y="964378"/>
                </a:cubicBezTo>
                <a:cubicBezTo>
                  <a:pt x="854907" y="963203"/>
                  <a:pt x="856904" y="962615"/>
                  <a:pt x="859253" y="962615"/>
                </a:cubicBezTo>
                <a:cubicBezTo>
                  <a:pt x="862542" y="962615"/>
                  <a:pt x="865126" y="963908"/>
                  <a:pt x="867006" y="966492"/>
                </a:cubicBezTo>
                <a:cubicBezTo>
                  <a:pt x="871471" y="966492"/>
                  <a:pt x="874818" y="967491"/>
                  <a:pt x="877050" y="969488"/>
                </a:cubicBezTo>
                <a:cubicBezTo>
                  <a:pt x="879282" y="971485"/>
                  <a:pt x="880399" y="974010"/>
                  <a:pt x="880399" y="977065"/>
                </a:cubicBezTo>
                <a:cubicBezTo>
                  <a:pt x="880399" y="980824"/>
                  <a:pt x="878930" y="984407"/>
                  <a:pt x="875994" y="987814"/>
                </a:cubicBezTo>
                <a:cubicBezTo>
                  <a:pt x="873057" y="991221"/>
                  <a:pt x="869709" y="992924"/>
                  <a:pt x="865949" y="992924"/>
                </a:cubicBezTo>
                <a:cubicBezTo>
                  <a:pt x="863835" y="992924"/>
                  <a:pt x="861720" y="992219"/>
                  <a:pt x="859606" y="990809"/>
                </a:cubicBezTo>
                <a:cubicBezTo>
                  <a:pt x="857256" y="992689"/>
                  <a:pt x="854202" y="993629"/>
                  <a:pt x="850442" y="993629"/>
                </a:cubicBezTo>
                <a:cubicBezTo>
                  <a:pt x="846918" y="993629"/>
                  <a:pt x="843981" y="992807"/>
                  <a:pt x="841632" y="991162"/>
                </a:cubicBezTo>
                <a:cubicBezTo>
                  <a:pt x="838578" y="992337"/>
                  <a:pt x="836346" y="992924"/>
                  <a:pt x="834936" y="992924"/>
                </a:cubicBezTo>
                <a:cubicBezTo>
                  <a:pt x="833056" y="992924"/>
                  <a:pt x="830824" y="992102"/>
                  <a:pt x="828239" y="990457"/>
                </a:cubicBezTo>
                <a:cubicBezTo>
                  <a:pt x="830354" y="993276"/>
                  <a:pt x="831412" y="996331"/>
                  <a:pt x="831412" y="999620"/>
                </a:cubicBezTo>
                <a:cubicBezTo>
                  <a:pt x="831412" y="1003144"/>
                  <a:pt x="830001" y="1006316"/>
                  <a:pt x="827182" y="1009136"/>
                </a:cubicBezTo>
                <a:cubicBezTo>
                  <a:pt x="829297" y="1011955"/>
                  <a:pt x="830354" y="1015479"/>
                  <a:pt x="830354" y="1019708"/>
                </a:cubicBezTo>
                <a:cubicBezTo>
                  <a:pt x="830354" y="1023468"/>
                  <a:pt x="829297" y="1026992"/>
                  <a:pt x="827182" y="1030281"/>
                </a:cubicBezTo>
                <a:cubicBezTo>
                  <a:pt x="830001" y="1032161"/>
                  <a:pt x="831412" y="1035215"/>
                  <a:pt x="831412" y="1039444"/>
                </a:cubicBezTo>
                <a:cubicBezTo>
                  <a:pt x="831412" y="1042968"/>
                  <a:pt x="830354" y="1046023"/>
                  <a:pt x="828239" y="1048607"/>
                </a:cubicBezTo>
                <a:cubicBezTo>
                  <a:pt x="830589" y="1051192"/>
                  <a:pt x="831764" y="1055773"/>
                  <a:pt x="831764" y="1062352"/>
                </a:cubicBezTo>
                <a:cubicBezTo>
                  <a:pt x="831764" y="1065171"/>
                  <a:pt x="831412" y="1067521"/>
                  <a:pt x="830707" y="1069400"/>
                </a:cubicBezTo>
                <a:cubicBezTo>
                  <a:pt x="832351" y="1071750"/>
                  <a:pt x="833174" y="1074217"/>
                  <a:pt x="833174" y="1076801"/>
                </a:cubicBezTo>
                <a:cubicBezTo>
                  <a:pt x="833174" y="1078211"/>
                  <a:pt x="832880" y="1080032"/>
                  <a:pt x="832293" y="1082264"/>
                </a:cubicBezTo>
                <a:cubicBezTo>
                  <a:pt x="831705" y="1084496"/>
                  <a:pt x="831294" y="1086317"/>
                  <a:pt x="831059" y="1087726"/>
                </a:cubicBezTo>
                <a:cubicBezTo>
                  <a:pt x="833878" y="1091016"/>
                  <a:pt x="835288" y="1094187"/>
                  <a:pt x="835288" y="1097242"/>
                </a:cubicBezTo>
                <a:cubicBezTo>
                  <a:pt x="839282" y="1100296"/>
                  <a:pt x="841280" y="1103938"/>
                  <a:pt x="841280" y="1108167"/>
                </a:cubicBezTo>
                <a:cubicBezTo>
                  <a:pt x="845979" y="1110751"/>
                  <a:pt x="848328" y="1115098"/>
                  <a:pt x="848328" y="1121207"/>
                </a:cubicBezTo>
                <a:cubicBezTo>
                  <a:pt x="848798" y="1121912"/>
                  <a:pt x="849268" y="1122381"/>
                  <a:pt x="849738" y="1122616"/>
                </a:cubicBezTo>
                <a:cubicBezTo>
                  <a:pt x="850208" y="1122851"/>
                  <a:pt x="850560" y="1123086"/>
                  <a:pt x="850795" y="1123321"/>
                </a:cubicBezTo>
                <a:lnTo>
                  <a:pt x="853262" y="1122969"/>
                </a:lnTo>
                <a:cubicBezTo>
                  <a:pt x="856786" y="1122969"/>
                  <a:pt x="859606" y="1124026"/>
                  <a:pt x="861720" y="1126141"/>
                </a:cubicBezTo>
                <a:cubicBezTo>
                  <a:pt x="863600" y="1125671"/>
                  <a:pt x="865126" y="1125436"/>
                  <a:pt x="866302" y="1125436"/>
                </a:cubicBezTo>
                <a:cubicBezTo>
                  <a:pt x="867006" y="1125436"/>
                  <a:pt x="868299" y="1125671"/>
                  <a:pt x="870178" y="1126141"/>
                </a:cubicBezTo>
                <a:cubicBezTo>
                  <a:pt x="870414" y="1124966"/>
                  <a:pt x="871059" y="1124144"/>
                  <a:pt x="872117" y="1123674"/>
                </a:cubicBezTo>
                <a:cubicBezTo>
                  <a:pt x="873174" y="1123204"/>
                  <a:pt x="874408" y="1122851"/>
                  <a:pt x="875817" y="1122616"/>
                </a:cubicBezTo>
                <a:cubicBezTo>
                  <a:pt x="876757" y="1122381"/>
                  <a:pt x="877932" y="1122264"/>
                  <a:pt x="879342" y="1122264"/>
                </a:cubicBezTo>
                <a:cubicBezTo>
                  <a:pt x="883336" y="1122264"/>
                  <a:pt x="886566" y="1123732"/>
                  <a:pt x="889033" y="1126669"/>
                </a:cubicBezTo>
                <a:cubicBezTo>
                  <a:pt x="891500" y="1129606"/>
                  <a:pt x="892734" y="1133072"/>
                  <a:pt x="892734" y="1137066"/>
                </a:cubicBezTo>
                <a:cubicBezTo>
                  <a:pt x="892734" y="1140120"/>
                  <a:pt x="891911" y="1142763"/>
                  <a:pt x="890266" y="1144995"/>
                </a:cubicBezTo>
                <a:cubicBezTo>
                  <a:pt x="888622" y="1147227"/>
                  <a:pt x="886155" y="1148813"/>
                  <a:pt x="882866" y="1149753"/>
                </a:cubicBezTo>
                <a:cubicBezTo>
                  <a:pt x="877932" y="1153982"/>
                  <a:pt x="872058" y="1155744"/>
                  <a:pt x="865244" y="1155039"/>
                </a:cubicBezTo>
                <a:cubicBezTo>
                  <a:pt x="863365" y="1156684"/>
                  <a:pt x="860898" y="1157506"/>
                  <a:pt x="857843" y="1157506"/>
                </a:cubicBezTo>
                <a:cubicBezTo>
                  <a:pt x="853614" y="1157506"/>
                  <a:pt x="849738" y="1155979"/>
                  <a:pt x="846214" y="1152925"/>
                </a:cubicBezTo>
                <a:cubicBezTo>
                  <a:pt x="843864" y="1152455"/>
                  <a:pt x="841045" y="1151222"/>
                  <a:pt x="837755" y="1149224"/>
                </a:cubicBezTo>
                <a:cubicBezTo>
                  <a:pt x="834466" y="1147227"/>
                  <a:pt x="832821" y="1145407"/>
                  <a:pt x="832821" y="1143762"/>
                </a:cubicBezTo>
                <a:cubicBezTo>
                  <a:pt x="829532" y="1143292"/>
                  <a:pt x="826184" y="1141412"/>
                  <a:pt x="822777" y="1138123"/>
                </a:cubicBezTo>
                <a:cubicBezTo>
                  <a:pt x="819370" y="1134834"/>
                  <a:pt x="818137" y="1130840"/>
                  <a:pt x="819077" y="1126141"/>
                </a:cubicBezTo>
                <a:cubicBezTo>
                  <a:pt x="816492" y="1123321"/>
                  <a:pt x="814965" y="1120384"/>
                  <a:pt x="814495" y="1117330"/>
                </a:cubicBezTo>
                <a:cubicBezTo>
                  <a:pt x="811676" y="1115920"/>
                  <a:pt x="809620" y="1113806"/>
                  <a:pt x="808328" y="1110986"/>
                </a:cubicBezTo>
                <a:cubicBezTo>
                  <a:pt x="807036" y="1108167"/>
                  <a:pt x="806624" y="1105230"/>
                  <a:pt x="807094" y="1102176"/>
                </a:cubicBezTo>
                <a:cubicBezTo>
                  <a:pt x="804040" y="1099356"/>
                  <a:pt x="802513" y="1095127"/>
                  <a:pt x="802513" y="1089488"/>
                </a:cubicBezTo>
                <a:cubicBezTo>
                  <a:pt x="802513" y="1087374"/>
                  <a:pt x="802747" y="1084672"/>
                  <a:pt x="803217" y="1081383"/>
                </a:cubicBezTo>
                <a:cubicBezTo>
                  <a:pt x="799928" y="1078798"/>
                  <a:pt x="798284" y="1075274"/>
                  <a:pt x="798284" y="1070810"/>
                </a:cubicBezTo>
                <a:cubicBezTo>
                  <a:pt x="798284" y="1066816"/>
                  <a:pt x="799576" y="1063526"/>
                  <a:pt x="802160" y="1060942"/>
                </a:cubicBezTo>
                <a:cubicBezTo>
                  <a:pt x="799341" y="1058123"/>
                  <a:pt x="797931" y="1054481"/>
                  <a:pt x="797931" y="1050017"/>
                </a:cubicBezTo>
                <a:cubicBezTo>
                  <a:pt x="797931" y="1048372"/>
                  <a:pt x="798401" y="1046375"/>
                  <a:pt x="799341" y="1044026"/>
                </a:cubicBezTo>
                <a:cubicBezTo>
                  <a:pt x="797931" y="1041206"/>
                  <a:pt x="797226" y="1038387"/>
                  <a:pt x="797226" y="1035567"/>
                </a:cubicBezTo>
                <a:cubicBezTo>
                  <a:pt x="797226" y="1031808"/>
                  <a:pt x="798284" y="1028871"/>
                  <a:pt x="800398" y="1026757"/>
                </a:cubicBezTo>
                <a:cubicBezTo>
                  <a:pt x="798988" y="1023937"/>
                  <a:pt x="798284" y="1020883"/>
                  <a:pt x="798284" y="1017594"/>
                </a:cubicBezTo>
                <a:cubicBezTo>
                  <a:pt x="798284" y="1014774"/>
                  <a:pt x="798695" y="1012249"/>
                  <a:pt x="799517" y="1010017"/>
                </a:cubicBezTo>
                <a:cubicBezTo>
                  <a:pt x="800339" y="1007785"/>
                  <a:pt x="801338" y="1006081"/>
                  <a:pt x="802513" y="1004906"/>
                </a:cubicBezTo>
                <a:cubicBezTo>
                  <a:pt x="799928" y="1001852"/>
                  <a:pt x="798636" y="998563"/>
                  <a:pt x="798636" y="995039"/>
                </a:cubicBezTo>
                <a:cubicBezTo>
                  <a:pt x="798636" y="993159"/>
                  <a:pt x="798988" y="991162"/>
                  <a:pt x="799693" y="989047"/>
                </a:cubicBezTo>
                <a:cubicBezTo>
                  <a:pt x="797579" y="989752"/>
                  <a:pt x="795229" y="990105"/>
                  <a:pt x="792645" y="990105"/>
                </a:cubicBezTo>
                <a:cubicBezTo>
                  <a:pt x="788651" y="990105"/>
                  <a:pt x="785714" y="989282"/>
                  <a:pt x="783834" y="987638"/>
                </a:cubicBezTo>
                <a:cubicBezTo>
                  <a:pt x="781015" y="988342"/>
                  <a:pt x="778548" y="988695"/>
                  <a:pt x="776433" y="988695"/>
                </a:cubicBezTo>
                <a:cubicBezTo>
                  <a:pt x="772204" y="988695"/>
                  <a:pt x="767857" y="987403"/>
                  <a:pt x="763394" y="984818"/>
                </a:cubicBezTo>
                <a:cubicBezTo>
                  <a:pt x="761044" y="986228"/>
                  <a:pt x="758577" y="986933"/>
                  <a:pt x="755993" y="986933"/>
                </a:cubicBezTo>
                <a:cubicBezTo>
                  <a:pt x="752234" y="986933"/>
                  <a:pt x="749121" y="985347"/>
                  <a:pt x="746654" y="982175"/>
                </a:cubicBezTo>
                <a:cubicBezTo>
                  <a:pt x="744186" y="979003"/>
                  <a:pt x="742953" y="975420"/>
                  <a:pt x="742953" y="971426"/>
                </a:cubicBezTo>
                <a:cubicBezTo>
                  <a:pt x="742953" y="967902"/>
                  <a:pt x="744069" y="964906"/>
                  <a:pt x="746301" y="962439"/>
                </a:cubicBezTo>
                <a:cubicBezTo>
                  <a:pt x="748533" y="959972"/>
                  <a:pt x="751764" y="958621"/>
                  <a:pt x="755993" y="958386"/>
                </a:cubicBezTo>
                <a:cubicBezTo>
                  <a:pt x="758812" y="957212"/>
                  <a:pt x="761397" y="956624"/>
                  <a:pt x="763746" y="956624"/>
                </a:cubicBezTo>
                <a:cubicBezTo>
                  <a:pt x="768445" y="956624"/>
                  <a:pt x="772557" y="957799"/>
                  <a:pt x="776081" y="960148"/>
                </a:cubicBezTo>
                <a:cubicBezTo>
                  <a:pt x="779135" y="958974"/>
                  <a:pt x="782542" y="958386"/>
                  <a:pt x="786301" y="958386"/>
                </a:cubicBezTo>
                <a:cubicBezTo>
                  <a:pt x="789591" y="958386"/>
                  <a:pt x="792175" y="958974"/>
                  <a:pt x="794055" y="960148"/>
                </a:cubicBezTo>
                <a:cubicBezTo>
                  <a:pt x="794289" y="959209"/>
                  <a:pt x="795288" y="958328"/>
                  <a:pt x="797050" y="957505"/>
                </a:cubicBezTo>
                <a:cubicBezTo>
                  <a:pt x="798813" y="956683"/>
                  <a:pt x="800280" y="956389"/>
                  <a:pt x="801456" y="956624"/>
                </a:cubicBezTo>
                <a:cubicBezTo>
                  <a:pt x="800516" y="954510"/>
                  <a:pt x="800046" y="951690"/>
                  <a:pt x="800046" y="948166"/>
                </a:cubicBezTo>
                <a:cubicBezTo>
                  <a:pt x="800046" y="943937"/>
                  <a:pt x="800985" y="941705"/>
                  <a:pt x="802865" y="941470"/>
                </a:cubicBezTo>
                <a:cubicBezTo>
                  <a:pt x="801220" y="939120"/>
                  <a:pt x="800398" y="935714"/>
                  <a:pt x="800398" y="931250"/>
                </a:cubicBezTo>
                <a:cubicBezTo>
                  <a:pt x="800398" y="925141"/>
                  <a:pt x="801926" y="920912"/>
                  <a:pt x="804980" y="918562"/>
                </a:cubicBezTo>
                <a:cubicBezTo>
                  <a:pt x="804745" y="913863"/>
                  <a:pt x="805685" y="910339"/>
                  <a:pt x="807799" y="907990"/>
                </a:cubicBezTo>
                <a:cubicBezTo>
                  <a:pt x="809914" y="905640"/>
                  <a:pt x="812615" y="904465"/>
                  <a:pt x="815905" y="904465"/>
                </a:cubicBezTo>
                <a:close/>
                <a:moveTo>
                  <a:pt x="2821479" y="900589"/>
                </a:moveTo>
                <a:cubicBezTo>
                  <a:pt x="2825472" y="900589"/>
                  <a:pt x="2828939" y="901940"/>
                  <a:pt x="2831876" y="904642"/>
                </a:cubicBezTo>
                <a:cubicBezTo>
                  <a:pt x="2834812" y="907343"/>
                  <a:pt x="2836163" y="911044"/>
                  <a:pt x="2835929" y="915743"/>
                </a:cubicBezTo>
                <a:cubicBezTo>
                  <a:pt x="2838748" y="920207"/>
                  <a:pt x="2840157" y="924201"/>
                  <a:pt x="2840157" y="927725"/>
                </a:cubicBezTo>
                <a:cubicBezTo>
                  <a:pt x="2840157" y="933129"/>
                  <a:pt x="2836867" y="937593"/>
                  <a:pt x="2830289" y="941117"/>
                </a:cubicBezTo>
                <a:cubicBezTo>
                  <a:pt x="2827939" y="942762"/>
                  <a:pt x="2825238" y="943584"/>
                  <a:pt x="2822184" y="943584"/>
                </a:cubicBezTo>
                <a:cubicBezTo>
                  <a:pt x="2817719" y="943584"/>
                  <a:pt x="2813608" y="942175"/>
                  <a:pt x="2809849" y="939355"/>
                </a:cubicBezTo>
                <a:cubicBezTo>
                  <a:pt x="2806090" y="936536"/>
                  <a:pt x="2804445" y="933599"/>
                  <a:pt x="2804915" y="930545"/>
                </a:cubicBezTo>
                <a:cubicBezTo>
                  <a:pt x="2801859" y="926786"/>
                  <a:pt x="2800333" y="923026"/>
                  <a:pt x="2800333" y="919267"/>
                </a:cubicBezTo>
                <a:cubicBezTo>
                  <a:pt x="2800333" y="916448"/>
                  <a:pt x="2801273" y="913746"/>
                  <a:pt x="2803153" y="911161"/>
                </a:cubicBezTo>
                <a:cubicBezTo>
                  <a:pt x="2805032" y="908577"/>
                  <a:pt x="2807499" y="906580"/>
                  <a:pt x="2810554" y="905170"/>
                </a:cubicBezTo>
                <a:cubicBezTo>
                  <a:pt x="2813373" y="902116"/>
                  <a:pt x="2817015" y="900589"/>
                  <a:pt x="2821479" y="900589"/>
                </a:cubicBezTo>
                <a:close/>
                <a:moveTo>
                  <a:pt x="5859246" y="896007"/>
                </a:moveTo>
                <a:cubicBezTo>
                  <a:pt x="5863005" y="896007"/>
                  <a:pt x="5866471" y="897299"/>
                  <a:pt x="5869642" y="899884"/>
                </a:cubicBezTo>
                <a:cubicBezTo>
                  <a:pt x="5872814" y="902468"/>
                  <a:pt x="5874400" y="905640"/>
                  <a:pt x="5874400" y="909399"/>
                </a:cubicBezTo>
                <a:cubicBezTo>
                  <a:pt x="5874400" y="911749"/>
                  <a:pt x="5873930" y="913863"/>
                  <a:pt x="5872990" y="915743"/>
                </a:cubicBezTo>
                <a:cubicBezTo>
                  <a:pt x="5874165" y="917153"/>
                  <a:pt x="5875164" y="919267"/>
                  <a:pt x="5875986" y="922087"/>
                </a:cubicBezTo>
                <a:cubicBezTo>
                  <a:pt x="5876809" y="924906"/>
                  <a:pt x="5877220" y="927843"/>
                  <a:pt x="5877220" y="930897"/>
                </a:cubicBezTo>
                <a:cubicBezTo>
                  <a:pt x="5877220" y="935361"/>
                  <a:pt x="5876397" y="938533"/>
                  <a:pt x="5874752" y="940413"/>
                </a:cubicBezTo>
                <a:cubicBezTo>
                  <a:pt x="5875223" y="941352"/>
                  <a:pt x="5875810" y="942645"/>
                  <a:pt x="5876515" y="944289"/>
                </a:cubicBezTo>
                <a:cubicBezTo>
                  <a:pt x="5877220" y="945934"/>
                  <a:pt x="5877572" y="947226"/>
                  <a:pt x="5877572" y="948166"/>
                </a:cubicBezTo>
                <a:cubicBezTo>
                  <a:pt x="5877572" y="950046"/>
                  <a:pt x="5876867" y="951925"/>
                  <a:pt x="5875458" y="953805"/>
                </a:cubicBezTo>
                <a:cubicBezTo>
                  <a:pt x="5876632" y="954980"/>
                  <a:pt x="5877572" y="957035"/>
                  <a:pt x="5878277" y="959972"/>
                </a:cubicBezTo>
                <a:cubicBezTo>
                  <a:pt x="5878982" y="962909"/>
                  <a:pt x="5879334" y="965905"/>
                  <a:pt x="5879334" y="968959"/>
                </a:cubicBezTo>
                <a:cubicBezTo>
                  <a:pt x="5879334" y="972483"/>
                  <a:pt x="5878864" y="975303"/>
                  <a:pt x="5877924" y="977417"/>
                </a:cubicBezTo>
                <a:cubicBezTo>
                  <a:pt x="5883093" y="974598"/>
                  <a:pt x="5888027" y="973188"/>
                  <a:pt x="5892726" y="973188"/>
                </a:cubicBezTo>
                <a:cubicBezTo>
                  <a:pt x="5895076" y="973188"/>
                  <a:pt x="5897073" y="973541"/>
                  <a:pt x="5898718" y="974245"/>
                </a:cubicBezTo>
                <a:cubicBezTo>
                  <a:pt x="5900362" y="973306"/>
                  <a:pt x="5903064" y="972836"/>
                  <a:pt x="5906823" y="972836"/>
                </a:cubicBezTo>
                <a:cubicBezTo>
                  <a:pt x="5913872" y="972836"/>
                  <a:pt x="5918571" y="973893"/>
                  <a:pt x="5920920" y="976008"/>
                </a:cubicBezTo>
                <a:cubicBezTo>
                  <a:pt x="5922800" y="974833"/>
                  <a:pt x="5925032" y="974245"/>
                  <a:pt x="5927617" y="974245"/>
                </a:cubicBezTo>
                <a:cubicBezTo>
                  <a:pt x="5932080" y="974245"/>
                  <a:pt x="5936486" y="975361"/>
                  <a:pt x="5940832" y="977593"/>
                </a:cubicBezTo>
                <a:cubicBezTo>
                  <a:pt x="5945179" y="979826"/>
                  <a:pt x="5947822" y="982351"/>
                  <a:pt x="5948762" y="985171"/>
                </a:cubicBezTo>
                <a:cubicBezTo>
                  <a:pt x="5952756" y="986345"/>
                  <a:pt x="5956809" y="988577"/>
                  <a:pt x="5960920" y="991867"/>
                </a:cubicBezTo>
                <a:cubicBezTo>
                  <a:pt x="5965032" y="995156"/>
                  <a:pt x="5967910" y="998798"/>
                  <a:pt x="5969555" y="1002792"/>
                </a:cubicBezTo>
                <a:cubicBezTo>
                  <a:pt x="5972139" y="1003262"/>
                  <a:pt x="5974783" y="1005435"/>
                  <a:pt x="5977484" y="1009312"/>
                </a:cubicBezTo>
                <a:cubicBezTo>
                  <a:pt x="5980187" y="1013188"/>
                  <a:pt x="5981538" y="1017006"/>
                  <a:pt x="5981538" y="1020766"/>
                </a:cubicBezTo>
                <a:cubicBezTo>
                  <a:pt x="5981538" y="1021940"/>
                  <a:pt x="5981302" y="1023233"/>
                  <a:pt x="5980832" y="1024642"/>
                </a:cubicBezTo>
                <a:cubicBezTo>
                  <a:pt x="5983182" y="1027932"/>
                  <a:pt x="5984357" y="1033218"/>
                  <a:pt x="5984357" y="1040501"/>
                </a:cubicBezTo>
                <a:cubicBezTo>
                  <a:pt x="5984357" y="1043791"/>
                  <a:pt x="5984122" y="1046023"/>
                  <a:pt x="5983652" y="1047197"/>
                </a:cubicBezTo>
                <a:cubicBezTo>
                  <a:pt x="5984357" y="1049547"/>
                  <a:pt x="5984709" y="1053424"/>
                  <a:pt x="5984709" y="1058827"/>
                </a:cubicBezTo>
                <a:cubicBezTo>
                  <a:pt x="5984709" y="1067286"/>
                  <a:pt x="5983887" y="1073042"/>
                  <a:pt x="5982242" y="1076096"/>
                </a:cubicBezTo>
                <a:cubicBezTo>
                  <a:pt x="5983887" y="1077976"/>
                  <a:pt x="5984709" y="1080913"/>
                  <a:pt x="5984709" y="1084907"/>
                </a:cubicBezTo>
                <a:cubicBezTo>
                  <a:pt x="5984709" y="1088431"/>
                  <a:pt x="5983887" y="1091897"/>
                  <a:pt x="5982242" y="1095303"/>
                </a:cubicBezTo>
                <a:cubicBezTo>
                  <a:pt x="5980598" y="1098710"/>
                  <a:pt x="5978366" y="1101118"/>
                  <a:pt x="5975546" y="1102528"/>
                </a:cubicBezTo>
                <a:cubicBezTo>
                  <a:pt x="5975076" y="1105582"/>
                  <a:pt x="5974313" y="1108049"/>
                  <a:pt x="5973256" y="1109929"/>
                </a:cubicBezTo>
                <a:cubicBezTo>
                  <a:pt x="5972198" y="1111809"/>
                  <a:pt x="5970612" y="1113923"/>
                  <a:pt x="5968498" y="1116273"/>
                </a:cubicBezTo>
                <a:cubicBezTo>
                  <a:pt x="5966148" y="1119092"/>
                  <a:pt x="5964092" y="1121089"/>
                  <a:pt x="5962330" y="1122264"/>
                </a:cubicBezTo>
                <a:cubicBezTo>
                  <a:pt x="5960568" y="1123439"/>
                  <a:pt x="5958395" y="1124378"/>
                  <a:pt x="5955810" y="1125083"/>
                </a:cubicBezTo>
                <a:cubicBezTo>
                  <a:pt x="5954166" y="1128608"/>
                  <a:pt x="5950759" y="1131662"/>
                  <a:pt x="5945590" y="1134246"/>
                </a:cubicBezTo>
                <a:cubicBezTo>
                  <a:pt x="5940421" y="1136831"/>
                  <a:pt x="5935487" y="1138123"/>
                  <a:pt x="5930788" y="1138123"/>
                </a:cubicBezTo>
                <a:cubicBezTo>
                  <a:pt x="5928908" y="1138123"/>
                  <a:pt x="5926559" y="1137653"/>
                  <a:pt x="5923739" y="1136713"/>
                </a:cubicBezTo>
                <a:cubicBezTo>
                  <a:pt x="5922095" y="1138828"/>
                  <a:pt x="5919628" y="1140590"/>
                  <a:pt x="5916339" y="1142000"/>
                </a:cubicBezTo>
                <a:cubicBezTo>
                  <a:pt x="5913049" y="1143409"/>
                  <a:pt x="5909643" y="1144114"/>
                  <a:pt x="5906118" y="1144114"/>
                </a:cubicBezTo>
                <a:cubicBezTo>
                  <a:pt x="5903064" y="1144114"/>
                  <a:pt x="5900597" y="1143644"/>
                  <a:pt x="5898718" y="1142705"/>
                </a:cubicBezTo>
                <a:cubicBezTo>
                  <a:pt x="5898013" y="1143879"/>
                  <a:pt x="5896603" y="1144819"/>
                  <a:pt x="5894488" y="1145524"/>
                </a:cubicBezTo>
                <a:cubicBezTo>
                  <a:pt x="5892374" y="1146229"/>
                  <a:pt x="5890142" y="1146581"/>
                  <a:pt x="5887792" y="1146581"/>
                </a:cubicBezTo>
                <a:cubicBezTo>
                  <a:pt x="5883329" y="1146581"/>
                  <a:pt x="5880392" y="1145524"/>
                  <a:pt x="5878982" y="1143409"/>
                </a:cubicBezTo>
                <a:cubicBezTo>
                  <a:pt x="5878277" y="1147404"/>
                  <a:pt x="5876338" y="1150575"/>
                  <a:pt x="5873167" y="1152925"/>
                </a:cubicBezTo>
                <a:cubicBezTo>
                  <a:pt x="5869995" y="1155274"/>
                  <a:pt x="5866412" y="1156449"/>
                  <a:pt x="5862418" y="1156449"/>
                </a:cubicBezTo>
                <a:cubicBezTo>
                  <a:pt x="5856074" y="1156449"/>
                  <a:pt x="5851493" y="1153747"/>
                  <a:pt x="5848673" y="1148343"/>
                </a:cubicBezTo>
                <a:cubicBezTo>
                  <a:pt x="5847263" y="1145524"/>
                  <a:pt x="5846559" y="1142352"/>
                  <a:pt x="5846559" y="1138828"/>
                </a:cubicBezTo>
                <a:cubicBezTo>
                  <a:pt x="5846559" y="1135774"/>
                  <a:pt x="5847263" y="1131897"/>
                  <a:pt x="5848673" y="1127198"/>
                </a:cubicBezTo>
                <a:cubicBezTo>
                  <a:pt x="5846559" y="1122499"/>
                  <a:pt x="5845501" y="1118505"/>
                  <a:pt x="5845501" y="1115215"/>
                </a:cubicBezTo>
                <a:cubicBezTo>
                  <a:pt x="5845501" y="1112161"/>
                  <a:pt x="5846089" y="1109577"/>
                  <a:pt x="5847263" y="1107462"/>
                </a:cubicBezTo>
                <a:cubicBezTo>
                  <a:pt x="5845384" y="1104878"/>
                  <a:pt x="5844444" y="1102058"/>
                  <a:pt x="5844444" y="1099004"/>
                </a:cubicBezTo>
                <a:cubicBezTo>
                  <a:pt x="5844444" y="1095715"/>
                  <a:pt x="5845501" y="1092543"/>
                  <a:pt x="5847616" y="1089488"/>
                </a:cubicBezTo>
                <a:cubicBezTo>
                  <a:pt x="5846441" y="1086669"/>
                  <a:pt x="5845854" y="1083027"/>
                  <a:pt x="5845854" y="1078563"/>
                </a:cubicBezTo>
                <a:cubicBezTo>
                  <a:pt x="5845854" y="1076449"/>
                  <a:pt x="5846089" y="1074217"/>
                  <a:pt x="5846559" y="1071867"/>
                </a:cubicBezTo>
                <a:cubicBezTo>
                  <a:pt x="5844914" y="1069518"/>
                  <a:pt x="5844091" y="1066698"/>
                  <a:pt x="5844091" y="1063409"/>
                </a:cubicBezTo>
                <a:cubicBezTo>
                  <a:pt x="5844091" y="1058945"/>
                  <a:pt x="5845501" y="1055303"/>
                  <a:pt x="5848321" y="1052484"/>
                </a:cubicBezTo>
                <a:cubicBezTo>
                  <a:pt x="5845972" y="1048725"/>
                  <a:pt x="5844797" y="1044496"/>
                  <a:pt x="5844797" y="1039797"/>
                </a:cubicBezTo>
                <a:cubicBezTo>
                  <a:pt x="5844797" y="1035802"/>
                  <a:pt x="5845736" y="1032631"/>
                  <a:pt x="5847616" y="1030281"/>
                </a:cubicBezTo>
                <a:cubicBezTo>
                  <a:pt x="5845972" y="1027227"/>
                  <a:pt x="5845149" y="1024407"/>
                  <a:pt x="5845149" y="1021823"/>
                </a:cubicBezTo>
                <a:cubicBezTo>
                  <a:pt x="5845149" y="1018534"/>
                  <a:pt x="5846324" y="1015949"/>
                  <a:pt x="5848673" y="1014069"/>
                </a:cubicBezTo>
                <a:cubicBezTo>
                  <a:pt x="5848203" y="1013365"/>
                  <a:pt x="5847146" y="1011368"/>
                  <a:pt x="5845501" y="1008078"/>
                </a:cubicBezTo>
                <a:cubicBezTo>
                  <a:pt x="5843857" y="1004789"/>
                  <a:pt x="5843035" y="1001617"/>
                  <a:pt x="5843035" y="998563"/>
                </a:cubicBezTo>
                <a:cubicBezTo>
                  <a:pt x="5843035" y="995039"/>
                  <a:pt x="5844444" y="991749"/>
                  <a:pt x="5847263" y="988695"/>
                </a:cubicBezTo>
                <a:cubicBezTo>
                  <a:pt x="5846794" y="986815"/>
                  <a:pt x="5846559" y="985406"/>
                  <a:pt x="5846559" y="984466"/>
                </a:cubicBezTo>
                <a:cubicBezTo>
                  <a:pt x="5846559" y="981411"/>
                  <a:pt x="5847263" y="979062"/>
                  <a:pt x="5848673" y="977417"/>
                </a:cubicBezTo>
                <a:cubicBezTo>
                  <a:pt x="5847263" y="976243"/>
                  <a:pt x="5846148" y="974363"/>
                  <a:pt x="5845325" y="971778"/>
                </a:cubicBezTo>
                <a:cubicBezTo>
                  <a:pt x="5844503" y="969194"/>
                  <a:pt x="5844091" y="966492"/>
                  <a:pt x="5844091" y="963673"/>
                </a:cubicBezTo>
                <a:cubicBezTo>
                  <a:pt x="5844091" y="959209"/>
                  <a:pt x="5845149" y="955919"/>
                  <a:pt x="5847263" y="953805"/>
                </a:cubicBezTo>
                <a:cubicBezTo>
                  <a:pt x="5845149" y="951690"/>
                  <a:pt x="5844091" y="947696"/>
                  <a:pt x="5844091" y="941822"/>
                </a:cubicBezTo>
                <a:cubicBezTo>
                  <a:pt x="5844091" y="937123"/>
                  <a:pt x="5844914" y="933482"/>
                  <a:pt x="5846559" y="930897"/>
                </a:cubicBezTo>
                <a:cubicBezTo>
                  <a:pt x="5845384" y="927843"/>
                  <a:pt x="5844797" y="923731"/>
                  <a:pt x="5844797" y="918562"/>
                </a:cubicBezTo>
                <a:cubicBezTo>
                  <a:pt x="5844797" y="913863"/>
                  <a:pt x="5845384" y="910574"/>
                  <a:pt x="5846559" y="908694"/>
                </a:cubicBezTo>
                <a:cubicBezTo>
                  <a:pt x="5846794" y="904465"/>
                  <a:pt x="5848086" y="901293"/>
                  <a:pt x="5850435" y="899179"/>
                </a:cubicBezTo>
                <a:cubicBezTo>
                  <a:pt x="5852785" y="897064"/>
                  <a:pt x="5855722" y="896007"/>
                  <a:pt x="5859246" y="896007"/>
                </a:cubicBezTo>
                <a:close/>
                <a:moveTo>
                  <a:pt x="5409456" y="896007"/>
                </a:moveTo>
                <a:cubicBezTo>
                  <a:pt x="5411336" y="896007"/>
                  <a:pt x="5413686" y="896594"/>
                  <a:pt x="5416505" y="897769"/>
                </a:cubicBezTo>
                <a:cubicBezTo>
                  <a:pt x="5419089" y="899179"/>
                  <a:pt x="5421145" y="901763"/>
                  <a:pt x="5422672" y="905523"/>
                </a:cubicBezTo>
                <a:cubicBezTo>
                  <a:pt x="5424200" y="909282"/>
                  <a:pt x="5424963" y="913276"/>
                  <a:pt x="5424963" y="917505"/>
                </a:cubicBezTo>
                <a:cubicBezTo>
                  <a:pt x="5424963" y="921734"/>
                  <a:pt x="5424141" y="925493"/>
                  <a:pt x="5422496" y="928783"/>
                </a:cubicBezTo>
                <a:cubicBezTo>
                  <a:pt x="5424141" y="931837"/>
                  <a:pt x="5424963" y="935126"/>
                  <a:pt x="5424963" y="938650"/>
                </a:cubicBezTo>
                <a:cubicBezTo>
                  <a:pt x="5424963" y="942645"/>
                  <a:pt x="5423789" y="947226"/>
                  <a:pt x="5421439" y="952395"/>
                </a:cubicBezTo>
                <a:cubicBezTo>
                  <a:pt x="5423553" y="956154"/>
                  <a:pt x="5424611" y="960148"/>
                  <a:pt x="5424611" y="964378"/>
                </a:cubicBezTo>
                <a:cubicBezTo>
                  <a:pt x="5424611" y="966962"/>
                  <a:pt x="5424141" y="969077"/>
                  <a:pt x="5423201" y="970721"/>
                </a:cubicBezTo>
                <a:cubicBezTo>
                  <a:pt x="5425786" y="972601"/>
                  <a:pt x="5427077" y="975420"/>
                  <a:pt x="5427077" y="979179"/>
                </a:cubicBezTo>
                <a:cubicBezTo>
                  <a:pt x="5427077" y="981294"/>
                  <a:pt x="5426373" y="983643"/>
                  <a:pt x="5424963" y="986228"/>
                </a:cubicBezTo>
                <a:cubicBezTo>
                  <a:pt x="5426373" y="986698"/>
                  <a:pt x="5427254" y="988460"/>
                  <a:pt x="5427606" y="991514"/>
                </a:cubicBezTo>
                <a:cubicBezTo>
                  <a:pt x="5427959" y="994569"/>
                  <a:pt x="5428135" y="996331"/>
                  <a:pt x="5428135" y="996801"/>
                </a:cubicBezTo>
                <a:cubicBezTo>
                  <a:pt x="5429310" y="993746"/>
                  <a:pt x="5431424" y="991338"/>
                  <a:pt x="5434479" y="989576"/>
                </a:cubicBezTo>
                <a:cubicBezTo>
                  <a:pt x="5437533" y="987814"/>
                  <a:pt x="5440235" y="987168"/>
                  <a:pt x="5442585" y="987638"/>
                </a:cubicBezTo>
                <a:cubicBezTo>
                  <a:pt x="5443524" y="984818"/>
                  <a:pt x="5445286" y="982645"/>
                  <a:pt x="5447871" y="981118"/>
                </a:cubicBezTo>
                <a:cubicBezTo>
                  <a:pt x="5450455" y="979591"/>
                  <a:pt x="5453157" y="978827"/>
                  <a:pt x="5455977" y="978827"/>
                </a:cubicBezTo>
                <a:cubicBezTo>
                  <a:pt x="5457151" y="978827"/>
                  <a:pt x="5458678" y="979062"/>
                  <a:pt x="5460558" y="979532"/>
                </a:cubicBezTo>
                <a:cubicBezTo>
                  <a:pt x="5462437" y="977652"/>
                  <a:pt x="5465257" y="976712"/>
                  <a:pt x="5469016" y="976712"/>
                </a:cubicBezTo>
                <a:cubicBezTo>
                  <a:pt x="5471601" y="976712"/>
                  <a:pt x="5473715" y="977182"/>
                  <a:pt x="5475360" y="978122"/>
                </a:cubicBezTo>
                <a:cubicBezTo>
                  <a:pt x="5476535" y="977417"/>
                  <a:pt x="5478062" y="977065"/>
                  <a:pt x="5479942" y="977065"/>
                </a:cubicBezTo>
                <a:cubicBezTo>
                  <a:pt x="5482291" y="977065"/>
                  <a:pt x="5484640" y="977652"/>
                  <a:pt x="5486990" y="978827"/>
                </a:cubicBezTo>
                <a:cubicBezTo>
                  <a:pt x="5488870" y="978122"/>
                  <a:pt x="5490632" y="977770"/>
                  <a:pt x="5492276" y="977770"/>
                </a:cubicBezTo>
                <a:cubicBezTo>
                  <a:pt x="5495331" y="977770"/>
                  <a:pt x="5497915" y="978827"/>
                  <a:pt x="5500030" y="980942"/>
                </a:cubicBezTo>
                <a:cubicBezTo>
                  <a:pt x="5502144" y="980472"/>
                  <a:pt x="5504963" y="981411"/>
                  <a:pt x="5508488" y="983761"/>
                </a:cubicBezTo>
                <a:cubicBezTo>
                  <a:pt x="5512012" y="986110"/>
                  <a:pt x="5513892" y="988812"/>
                  <a:pt x="5514127" y="991867"/>
                </a:cubicBezTo>
                <a:cubicBezTo>
                  <a:pt x="5518355" y="995391"/>
                  <a:pt x="5520470" y="999150"/>
                  <a:pt x="5520470" y="1003144"/>
                </a:cubicBezTo>
                <a:cubicBezTo>
                  <a:pt x="5520470" y="1004554"/>
                  <a:pt x="5520118" y="1005846"/>
                  <a:pt x="5519413" y="1007021"/>
                </a:cubicBezTo>
                <a:cubicBezTo>
                  <a:pt x="5520823" y="1007961"/>
                  <a:pt x="5521997" y="1009488"/>
                  <a:pt x="5522937" y="1011603"/>
                </a:cubicBezTo>
                <a:cubicBezTo>
                  <a:pt x="5523877" y="1013717"/>
                  <a:pt x="5524347" y="1015949"/>
                  <a:pt x="5524347" y="1018299"/>
                </a:cubicBezTo>
                <a:cubicBezTo>
                  <a:pt x="5524347" y="1019943"/>
                  <a:pt x="5524230" y="1021235"/>
                  <a:pt x="5523995" y="1022175"/>
                </a:cubicBezTo>
                <a:cubicBezTo>
                  <a:pt x="5526814" y="1024290"/>
                  <a:pt x="5528223" y="1027579"/>
                  <a:pt x="5528223" y="1032043"/>
                </a:cubicBezTo>
                <a:cubicBezTo>
                  <a:pt x="5528223" y="1035332"/>
                  <a:pt x="5527401" y="1038387"/>
                  <a:pt x="5525757" y="1041206"/>
                </a:cubicBezTo>
                <a:cubicBezTo>
                  <a:pt x="5527871" y="1044496"/>
                  <a:pt x="5528929" y="1047550"/>
                  <a:pt x="5528929" y="1050369"/>
                </a:cubicBezTo>
                <a:cubicBezTo>
                  <a:pt x="5528929" y="1052014"/>
                  <a:pt x="5528576" y="1053776"/>
                  <a:pt x="5527871" y="1055656"/>
                </a:cubicBezTo>
                <a:cubicBezTo>
                  <a:pt x="5529046" y="1058710"/>
                  <a:pt x="5529633" y="1062234"/>
                  <a:pt x="5529633" y="1066228"/>
                </a:cubicBezTo>
                <a:cubicBezTo>
                  <a:pt x="5529633" y="1070927"/>
                  <a:pt x="5528811" y="1074804"/>
                  <a:pt x="5527167" y="1077858"/>
                </a:cubicBezTo>
                <a:cubicBezTo>
                  <a:pt x="5527871" y="1079503"/>
                  <a:pt x="5528223" y="1083027"/>
                  <a:pt x="5528223" y="1088431"/>
                </a:cubicBezTo>
                <a:cubicBezTo>
                  <a:pt x="5528223" y="1095245"/>
                  <a:pt x="5527754" y="1099709"/>
                  <a:pt x="5526814" y="1101823"/>
                </a:cubicBezTo>
                <a:cubicBezTo>
                  <a:pt x="5528458" y="1104173"/>
                  <a:pt x="5529281" y="1107815"/>
                  <a:pt x="5529281" y="1112748"/>
                </a:cubicBezTo>
                <a:cubicBezTo>
                  <a:pt x="5529281" y="1118387"/>
                  <a:pt x="5528223" y="1122499"/>
                  <a:pt x="5526109" y="1125083"/>
                </a:cubicBezTo>
                <a:cubicBezTo>
                  <a:pt x="5527519" y="1127198"/>
                  <a:pt x="5528223" y="1130252"/>
                  <a:pt x="5528223" y="1134246"/>
                </a:cubicBezTo>
                <a:cubicBezTo>
                  <a:pt x="5528223" y="1138945"/>
                  <a:pt x="5527401" y="1142940"/>
                  <a:pt x="5525757" y="1146229"/>
                </a:cubicBezTo>
                <a:cubicBezTo>
                  <a:pt x="5525992" y="1148813"/>
                  <a:pt x="5524523" y="1151045"/>
                  <a:pt x="5521351" y="1152925"/>
                </a:cubicBezTo>
                <a:cubicBezTo>
                  <a:pt x="5518179" y="1154805"/>
                  <a:pt x="5514714" y="1155744"/>
                  <a:pt x="5510955" y="1155744"/>
                </a:cubicBezTo>
                <a:cubicBezTo>
                  <a:pt x="5507665" y="1155744"/>
                  <a:pt x="5505022" y="1154922"/>
                  <a:pt x="5503025" y="1153277"/>
                </a:cubicBezTo>
                <a:cubicBezTo>
                  <a:pt x="5501028" y="1151633"/>
                  <a:pt x="5500147" y="1149283"/>
                  <a:pt x="5500382" y="1146229"/>
                </a:cubicBezTo>
                <a:cubicBezTo>
                  <a:pt x="5497797" y="1142235"/>
                  <a:pt x="5496505" y="1137771"/>
                  <a:pt x="5496505" y="1132837"/>
                </a:cubicBezTo>
                <a:cubicBezTo>
                  <a:pt x="5496505" y="1128608"/>
                  <a:pt x="5497210" y="1124613"/>
                  <a:pt x="5498620" y="1120854"/>
                </a:cubicBezTo>
                <a:cubicBezTo>
                  <a:pt x="5497445" y="1117330"/>
                  <a:pt x="5496858" y="1113101"/>
                  <a:pt x="5496858" y="1108167"/>
                </a:cubicBezTo>
                <a:cubicBezTo>
                  <a:pt x="5496858" y="1102998"/>
                  <a:pt x="5497445" y="1099239"/>
                  <a:pt x="5498620" y="1096889"/>
                </a:cubicBezTo>
                <a:cubicBezTo>
                  <a:pt x="5497680" y="1095480"/>
                  <a:pt x="5497210" y="1093248"/>
                  <a:pt x="5497210" y="1090193"/>
                </a:cubicBezTo>
                <a:cubicBezTo>
                  <a:pt x="5497210" y="1086669"/>
                  <a:pt x="5497797" y="1083967"/>
                  <a:pt x="5498972" y="1082087"/>
                </a:cubicBezTo>
                <a:cubicBezTo>
                  <a:pt x="5497328" y="1079503"/>
                  <a:pt x="5496505" y="1076449"/>
                  <a:pt x="5496505" y="1072924"/>
                </a:cubicBezTo>
                <a:cubicBezTo>
                  <a:pt x="5496505" y="1070340"/>
                  <a:pt x="5497093" y="1068460"/>
                  <a:pt x="5498267" y="1067286"/>
                </a:cubicBezTo>
                <a:cubicBezTo>
                  <a:pt x="5496153" y="1063996"/>
                  <a:pt x="5495096" y="1060472"/>
                  <a:pt x="5495096" y="1056713"/>
                </a:cubicBezTo>
                <a:cubicBezTo>
                  <a:pt x="5495096" y="1054128"/>
                  <a:pt x="5495566" y="1052249"/>
                  <a:pt x="5496505" y="1051074"/>
                </a:cubicBezTo>
                <a:cubicBezTo>
                  <a:pt x="5493921" y="1049194"/>
                  <a:pt x="5492629" y="1045905"/>
                  <a:pt x="5492629" y="1041206"/>
                </a:cubicBezTo>
                <a:cubicBezTo>
                  <a:pt x="5492629" y="1037447"/>
                  <a:pt x="5493451" y="1034745"/>
                  <a:pt x="5495096" y="1033100"/>
                </a:cubicBezTo>
                <a:cubicBezTo>
                  <a:pt x="5490866" y="1029576"/>
                  <a:pt x="5488752" y="1025699"/>
                  <a:pt x="5488752" y="1021470"/>
                </a:cubicBezTo>
                <a:cubicBezTo>
                  <a:pt x="5488752" y="1019121"/>
                  <a:pt x="5489222" y="1017006"/>
                  <a:pt x="5490162" y="1015127"/>
                </a:cubicBezTo>
                <a:cubicBezTo>
                  <a:pt x="5488517" y="1015597"/>
                  <a:pt x="5486638" y="1015068"/>
                  <a:pt x="5484523" y="1013541"/>
                </a:cubicBezTo>
                <a:cubicBezTo>
                  <a:pt x="5482408" y="1012014"/>
                  <a:pt x="5480998" y="1010310"/>
                  <a:pt x="5480294" y="1008431"/>
                </a:cubicBezTo>
                <a:cubicBezTo>
                  <a:pt x="5477944" y="1009605"/>
                  <a:pt x="5475008" y="1010193"/>
                  <a:pt x="5471483" y="1010193"/>
                </a:cubicBezTo>
                <a:cubicBezTo>
                  <a:pt x="5470074" y="1010193"/>
                  <a:pt x="5469133" y="1010075"/>
                  <a:pt x="5468664" y="1009840"/>
                </a:cubicBezTo>
                <a:cubicBezTo>
                  <a:pt x="5467724" y="1011250"/>
                  <a:pt x="5465903" y="1012484"/>
                  <a:pt x="5463201" y="1013541"/>
                </a:cubicBezTo>
                <a:cubicBezTo>
                  <a:pt x="5460499" y="1014598"/>
                  <a:pt x="5458443" y="1014892"/>
                  <a:pt x="5457034" y="1014422"/>
                </a:cubicBezTo>
                <a:cubicBezTo>
                  <a:pt x="5455154" y="1016302"/>
                  <a:pt x="5452805" y="1018181"/>
                  <a:pt x="5449985" y="1020061"/>
                </a:cubicBezTo>
                <a:cubicBezTo>
                  <a:pt x="5447166" y="1021940"/>
                  <a:pt x="5445169" y="1022763"/>
                  <a:pt x="5443994" y="1022528"/>
                </a:cubicBezTo>
                <a:cubicBezTo>
                  <a:pt x="5443524" y="1024642"/>
                  <a:pt x="5441997" y="1027168"/>
                  <a:pt x="5439413" y="1030105"/>
                </a:cubicBezTo>
                <a:cubicBezTo>
                  <a:pt x="5436828" y="1033042"/>
                  <a:pt x="5434361" y="1034510"/>
                  <a:pt x="5432011" y="1034510"/>
                </a:cubicBezTo>
                <a:cubicBezTo>
                  <a:pt x="5432482" y="1036390"/>
                  <a:pt x="5432717" y="1037917"/>
                  <a:pt x="5432717" y="1039092"/>
                </a:cubicBezTo>
                <a:cubicBezTo>
                  <a:pt x="5432717" y="1042146"/>
                  <a:pt x="5431659" y="1046610"/>
                  <a:pt x="5429545" y="1052484"/>
                </a:cubicBezTo>
                <a:cubicBezTo>
                  <a:pt x="5431424" y="1055068"/>
                  <a:pt x="5432364" y="1057770"/>
                  <a:pt x="5432364" y="1060590"/>
                </a:cubicBezTo>
                <a:cubicBezTo>
                  <a:pt x="5432364" y="1063174"/>
                  <a:pt x="5431542" y="1065876"/>
                  <a:pt x="5429897" y="1068695"/>
                </a:cubicBezTo>
                <a:cubicBezTo>
                  <a:pt x="5430367" y="1069635"/>
                  <a:pt x="5430602" y="1071162"/>
                  <a:pt x="5430602" y="1073277"/>
                </a:cubicBezTo>
                <a:cubicBezTo>
                  <a:pt x="5430602" y="1075391"/>
                  <a:pt x="5430132" y="1077858"/>
                  <a:pt x="5429192" y="1080678"/>
                </a:cubicBezTo>
                <a:cubicBezTo>
                  <a:pt x="5429662" y="1082322"/>
                  <a:pt x="5429897" y="1084202"/>
                  <a:pt x="5429897" y="1086317"/>
                </a:cubicBezTo>
                <a:cubicBezTo>
                  <a:pt x="5429897" y="1088666"/>
                  <a:pt x="5428957" y="1091368"/>
                  <a:pt x="5427077" y="1094422"/>
                </a:cubicBezTo>
                <a:cubicBezTo>
                  <a:pt x="5429662" y="1095597"/>
                  <a:pt x="5430954" y="1099004"/>
                  <a:pt x="5430954" y="1104643"/>
                </a:cubicBezTo>
                <a:cubicBezTo>
                  <a:pt x="5430954" y="1107462"/>
                  <a:pt x="5430602" y="1110399"/>
                  <a:pt x="5429897" y="1113453"/>
                </a:cubicBezTo>
                <a:cubicBezTo>
                  <a:pt x="5429192" y="1116508"/>
                  <a:pt x="5428252" y="1118975"/>
                  <a:pt x="5427077" y="1120854"/>
                </a:cubicBezTo>
                <a:cubicBezTo>
                  <a:pt x="5428487" y="1123204"/>
                  <a:pt x="5429192" y="1125906"/>
                  <a:pt x="5429192" y="1128960"/>
                </a:cubicBezTo>
                <a:cubicBezTo>
                  <a:pt x="5429192" y="1132014"/>
                  <a:pt x="5428017" y="1134599"/>
                  <a:pt x="5425668" y="1136713"/>
                </a:cubicBezTo>
                <a:cubicBezTo>
                  <a:pt x="5426842" y="1140238"/>
                  <a:pt x="5427430" y="1142940"/>
                  <a:pt x="5427430" y="1144819"/>
                </a:cubicBezTo>
                <a:cubicBezTo>
                  <a:pt x="5427430" y="1148813"/>
                  <a:pt x="5425962" y="1151750"/>
                  <a:pt x="5423025" y="1153630"/>
                </a:cubicBezTo>
                <a:cubicBezTo>
                  <a:pt x="5420088" y="1155509"/>
                  <a:pt x="5416152" y="1156449"/>
                  <a:pt x="5411218" y="1156449"/>
                </a:cubicBezTo>
                <a:cubicBezTo>
                  <a:pt x="5406050" y="1156449"/>
                  <a:pt x="5402114" y="1154746"/>
                  <a:pt x="5399412" y="1151339"/>
                </a:cubicBezTo>
                <a:cubicBezTo>
                  <a:pt x="5396711" y="1147932"/>
                  <a:pt x="5395360" y="1143879"/>
                  <a:pt x="5395360" y="1139180"/>
                </a:cubicBezTo>
                <a:cubicBezTo>
                  <a:pt x="5395360" y="1135186"/>
                  <a:pt x="5396299" y="1132014"/>
                  <a:pt x="5398179" y="1129665"/>
                </a:cubicBezTo>
                <a:cubicBezTo>
                  <a:pt x="5395360" y="1126846"/>
                  <a:pt x="5393950" y="1122616"/>
                  <a:pt x="5393950" y="1116978"/>
                </a:cubicBezTo>
                <a:cubicBezTo>
                  <a:pt x="5393950" y="1110869"/>
                  <a:pt x="5395829" y="1106052"/>
                  <a:pt x="5399588" y="1102528"/>
                </a:cubicBezTo>
                <a:cubicBezTo>
                  <a:pt x="5396534" y="1099474"/>
                  <a:pt x="5395007" y="1095480"/>
                  <a:pt x="5395007" y="1090546"/>
                </a:cubicBezTo>
                <a:cubicBezTo>
                  <a:pt x="5395007" y="1085612"/>
                  <a:pt x="5396416" y="1080913"/>
                  <a:pt x="5399236" y="1076449"/>
                </a:cubicBezTo>
                <a:cubicBezTo>
                  <a:pt x="5398531" y="1074334"/>
                  <a:pt x="5398179" y="1071867"/>
                  <a:pt x="5398179" y="1069048"/>
                </a:cubicBezTo>
                <a:cubicBezTo>
                  <a:pt x="5398179" y="1065524"/>
                  <a:pt x="5398531" y="1062587"/>
                  <a:pt x="5399236" y="1060237"/>
                </a:cubicBezTo>
                <a:cubicBezTo>
                  <a:pt x="5397122" y="1057653"/>
                  <a:pt x="5396064" y="1054833"/>
                  <a:pt x="5396064" y="1051779"/>
                </a:cubicBezTo>
                <a:cubicBezTo>
                  <a:pt x="5396064" y="1048960"/>
                  <a:pt x="5396769" y="1046493"/>
                  <a:pt x="5398179" y="1044378"/>
                </a:cubicBezTo>
                <a:cubicBezTo>
                  <a:pt x="5397239" y="1042733"/>
                  <a:pt x="5396769" y="1040854"/>
                  <a:pt x="5396769" y="1038739"/>
                </a:cubicBezTo>
                <a:cubicBezTo>
                  <a:pt x="5396769" y="1036860"/>
                  <a:pt x="5397122" y="1035098"/>
                  <a:pt x="5397826" y="1033453"/>
                </a:cubicBezTo>
                <a:cubicBezTo>
                  <a:pt x="5395242" y="1030164"/>
                  <a:pt x="5393950" y="1026287"/>
                  <a:pt x="5393950" y="1021823"/>
                </a:cubicBezTo>
                <a:cubicBezTo>
                  <a:pt x="5393950" y="1018299"/>
                  <a:pt x="5394890" y="1015009"/>
                  <a:pt x="5396769" y="1011955"/>
                </a:cubicBezTo>
                <a:cubicBezTo>
                  <a:pt x="5396064" y="1010075"/>
                  <a:pt x="5395712" y="1008196"/>
                  <a:pt x="5395712" y="1006316"/>
                </a:cubicBezTo>
                <a:cubicBezTo>
                  <a:pt x="5395712" y="1005141"/>
                  <a:pt x="5395947" y="1003614"/>
                  <a:pt x="5396416" y="1001735"/>
                </a:cubicBezTo>
                <a:cubicBezTo>
                  <a:pt x="5394772" y="999385"/>
                  <a:pt x="5393950" y="995978"/>
                  <a:pt x="5393950" y="991514"/>
                </a:cubicBezTo>
                <a:cubicBezTo>
                  <a:pt x="5393950" y="987285"/>
                  <a:pt x="5394772" y="983996"/>
                  <a:pt x="5396416" y="981646"/>
                </a:cubicBezTo>
                <a:cubicBezTo>
                  <a:pt x="5395007" y="978827"/>
                  <a:pt x="5394302" y="975655"/>
                  <a:pt x="5394302" y="972131"/>
                </a:cubicBezTo>
                <a:cubicBezTo>
                  <a:pt x="5394302" y="968842"/>
                  <a:pt x="5395125" y="965905"/>
                  <a:pt x="5396769" y="963320"/>
                </a:cubicBezTo>
                <a:cubicBezTo>
                  <a:pt x="5394890" y="959561"/>
                  <a:pt x="5393950" y="956037"/>
                  <a:pt x="5393950" y="952748"/>
                </a:cubicBezTo>
                <a:cubicBezTo>
                  <a:pt x="5393950" y="948753"/>
                  <a:pt x="5394890" y="945229"/>
                  <a:pt x="5396769" y="942175"/>
                </a:cubicBezTo>
                <a:cubicBezTo>
                  <a:pt x="5395125" y="940295"/>
                  <a:pt x="5394302" y="937476"/>
                  <a:pt x="5394302" y="933717"/>
                </a:cubicBezTo>
                <a:cubicBezTo>
                  <a:pt x="5394302" y="930897"/>
                  <a:pt x="5394772" y="927843"/>
                  <a:pt x="5395712" y="924554"/>
                </a:cubicBezTo>
                <a:cubicBezTo>
                  <a:pt x="5394772" y="921264"/>
                  <a:pt x="5394302" y="918562"/>
                  <a:pt x="5394302" y="916448"/>
                </a:cubicBezTo>
                <a:cubicBezTo>
                  <a:pt x="5394302" y="913628"/>
                  <a:pt x="5395007" y="911396"/>
                  <a:pt x="5396416" y="909752"/>
                </a:cubicBezTo>
                <a:cubicBezTo>
                  <a:pt x="5396182" y="905758"/>
                  <a:pt x="5397356" y="902468"/>
                  <a:pt x="5399941" y="899884"/>
                </a:cubicBezTo>
                <a:cubicBezTo>
                  <a:pt x="5402525" y="897299"/>
                  <a:pt x="5405697" y="896007"/>
                  <a:pt x="5409456" y="896007"/>
                </a:cubicBezTo>
                <a:close/>
                <a:moveTo>
                  <a:pt x="4999881" y="896007"/>
                </a:moveTo>
                <a:cubicBezTo>
                  <a:pt x="5001761" y="896007"/>
                  <a:pt x="5004111" y="896594"/>
                  <a:pt x="5006930" y="897769"/>
                </a:cubicBezTo>
                <a:cubicBezTo>
                  <a:pt x="5009514" y="899179"/>
                  <a:pt x="5011570" y="901763"/>
                  <a:pt x="5013097" y="905523"/>
                </a:cubicBezTo>
                <a:cubicBezTo>
                  <a:pt x="5014625" y="909282"/>
                  <a:pt x="5015388" y="913276"/>
                  <a:pt x="5015388" y="917505"/>
                </a:cubicBezTo>
                <a:cubicBezTo>
                  <a:pt x="5015388" y="921734"/>
                  <a:pt x="5014566" y="925493"/>
                  <a:pt x="5012921" y="928783"/>
                </a:cubicBezTo>
                <a:cubicBezTo>
                  <a:pt x="5014566" y="931837"/>
                  <a:pt x="5015388" y="935126"/>
                  <a:pt x="5015388" y="938650"/>
                </a:cubicBezTo>
                <a:cubicBezTo>
                  <a:pt x="5015388" y="942645"/>
                  <a:pt x="5014214" y="947226"/>
                  <a:pt x="5011864" y="952395"/>
                </a:cubicBezTo>
                <a:cubicBezTo>
                  <a:pt x="5013978" y="956154"/>
                  <a:pt x="5015036" y="960148"/>
                  <a:pt x="5015036" y="964378"/>
                </a:cubicBezTo>
                <a:cubicBezTo>
                  <a:pt x="5015036" y="966962"/>
                  <a:pt x="5014566" y="969077"/>
                  <a:pt x="5013626" y="970721"/>
                </a:cubicBezTo>
                <a:cubicBezTo>
                  <a:pt x="5016211" y="972601"/>
                  <a:pt x="5017502" y="975420"/>
                  <a:pt x="5017502" y="979179"/>
                </a:cubicBezTo>
                <a:cubicBezTo>
                  <a:pt x="5017502" y="981294"/>
                  <a:pt x="5016798" y="983643"/>
                  <a:pt x="5015388" y="986228"/>
                </a:cubicBezTo>
                <a:cubicBezTo>
                  <a:pt x="5016798" y="986698"/>
                  <a:pt x="5017679" y="988460"/>
                  <a:pt x="5018031" y="991514"/>
                </a:cubicBezTo>
                <a:cubicBezTo>
                  <a:pt x="5018384" y="994569"/>
                  <a:pt x="5018560" y="996331"/>
                  <a:pt x="5018560" y="996801"/>
                </a:cubicBezTo>
                <a:cubicBezTo>
                  <a:pt x="5019735" y="993746"/>
                  <a:pt x="5021849" y="991338"/>
                  <a:pt x="5024904" y="989576"/>
                </a:cubicBezTo>
                <a:cubicBezTo>
                  <a:pt x="5027958" y="987814"/>
                  <a:pt x="5030660" y="987168"/>
                  <a:pt x="5033010" y="987638"/>
                </a:cubicBezTo>
                <a:cubicBezTo>
                  <a:pt x="5033949" y="984818"/>
                  <a:pt x="5035711" y="982645"/>
                  <a:pt x="5038296" y="981118"/>
                </a:cubicBezTo>
                <a:cubicBezTo>
                  <a:pt x="5040880" y="979591"/>
                  <a:pt x="5043582" y="978827"/>
                  <a:pt x="5046402" y="978827"/>
                </a:cubicBezTo>
                <a:cubicBezTo>
                  <a:pt x="5047576" y="978827"/>
                  <a:pt x="5049103" y="979062"/>
                  <a:pt x="5050983" y="979532"/>
                </a:cubicBezTo>
                <a:cubicBezTo>
                  <a:pt x="5052862" y="977652"/>
                  <a:pt x="5055682" y="976712"/>
                  <a:pt x="5059441" y="976712"/>
                </a:cubicBezTo>
                <a:cubicBezTo>
                  <a:pt x="5062026" y="976712"/>
                  <a:pt x="5064140" y="977182"/>
                  <a:pt x="5065785" y="978122"/>
                </a:cubicBezTo>
                <a:cubicBezTo>
                  <a:pt x="5066960" y="977417"/>
                  <a:pt x="5068487" y="977065"/>
                  <a:pt x="5070367" y="977065"/>
                </a:cubicBezTo>
                <a:cubicBezTo>
                  <a:pt x="5072716" y="977065"/>
                  <a:pt x="5075066" y="977652"/>
                  <a:pt x="5077415" y="978827"/>
                </a:cubicBezTo>
                <a:cubicBezTo>
                  <a:pt x="5079295" y="978122"/>
                  <a:pt x="5081057" y="977770"/>
                  <a:pt x="5082701" y="977770"/>
                </a:cubicBezTo>
                <a:cubicBezTo>
                  <a:pt x="5085756" y="977770"/>
                  <a:pt x="5088340" y="978827"/>
                  <a:pt x="5090455" y="980942"/>
                </a:cubicBezTo>
                <a:cubicBezTo>
                  <a:pt x="5092569" y="980472"/>
                  <a:pt x="5095388" y="981411"/>
                  <a:pt x="5098913" y="983761"/>
                </a:cubicBezTo>
                <a:cubicBezTo>
                  <a:pt x="5102437" y="986110"/>
                  <a:pt x="5104317" y="988812"/>
                  <a:pt x="5104552" y="991867"/>
                </a:cubicBezTo>
                <a:cubicBezTo>
                  <a:pt x="5108780" y="995391"/>
                  <a:pt x="5110895" y="999150"/>
                  <a:pt x="5110895" y="1003144"/>
                </a:cubicBezTo>
                <a:cubicBezTo>
                  <a:pt x="5110895" y="1004554"/>
                  <a:pt x="5110543" y="1005846"/>
                  <a:pt x="5109838" y="1007021"/>
                </a:cubicBezTo>
                <a:cubicBezTo>
                  <a:pt x="5111248" y="1007961"/>
                  <a:pt x="5112423" y="1009488"/>
                  <a:pt x="5113362" y="1011603"/>
                </a:cubicBezTo>
                <a:cubicBezTo>
                  <a:pt x="5114302" y="1013717"/>
                  <a:pt x="5114772" y="1015949"/>
                  <a:pt x="5114772" y="1018299"/>
                </a:cubicBezTo>
                <a:cubicBezTo>
                  <a:pt x="5114772" y="1019943"/>
                  <a:pt x="5114655" y="1021235"/>
                  <a:pt x="5114420" y="1022175"/>
                </a:cubicBezTo>
                <a:cubicBezTo>
                  <a:pt x="5117239" y="1024290"/>
                  <a:pt x="5118648" y="1027579"/>
                  <a:pt x="5118648" y="1032043"/>
                </a:cubicBezTo>
                <a:cubicBezTo>
                  <a:pt x="5118648" y="1035332"/>
                  <a:pt x="5117826" y="1038387"/>
                  <a:pt x="5116182" y="1041206"/>
                </a:cubicBezTo>
                <a:cubicBezTo>
                  <a:pt x="5118296" y="1044496"/>
                  <a:pt x="5119354" y="1047550"/>
                  <a:pt x="5119354" y="1050369"/>
                </a:cubicBezTo>
                <a:cubicBezTo>
                  <a:pt x="5119354" y="1052014"/>
                  <a:pt x="5119001" y="1053776"/>
                  <a:pt x="5118296" y="1055656"/>
                </a:cubicBezTo>
                <a:cubicBezTo>
                  <a:pt x="5119471" y="1058710"/>
                  <a:pt x="5120058" y="1062234"/>
                  <a:pt x="5120058" y="1066228"/>
                </a:cubicBezTo>
                <a:cubicBezTo>
                  <a:pt x="5120058" y="1070927"/>
                  <a:pt x="5119236" y="1074804"/>
                  <a:pt x="5117592" y="1077858"/>
                </a:cubicBezTo>
                <a:cubicBezTo>
                  <a:pt x="5118296" y="1079503"/>
                  <a:pt x="5118648" y="1083027"/>
                  <a:pt x="5118648" y="1088431"/>
                </a:cubicBezTo>
                <a:cubicBezTo>
                  <a:pt x="5118648" y="1095245"/>
                  <a:pt x="5118179" y="1099709"/>
                  <a:pt x="5117239" y="1101823"/>
                </a:cubicBezTo>
                <a:cubicBezTo>
                  <a:pt x="5118883" y="1104173"/>
                  <a:pt x="5119706" y="1107815"/>
                  <a:pt x="5119706" y="1112748"/>
                </a:cubicBezTo>
                <a:cubicBezTo>
                  <a:pt x="5119706" y="1118387"/>
                  <a:pt x="5118648" y="1122499"/>
                  <a:pt x="5116534" y="1125083"/>
                </a:cubicBezTo>
                <a:cubicBezTo>
                  <a:pt x="5117944" y="1127198"/>
                  <a:pt x="5118648" y="1130252"/>
                  <a:pt x="5118648" y="1134246"/>
                </a:cubicBezTo>
                <a:cubicBezTo>
                  <a:pt x="5118648" y="1138945"/>
                  <a:pt x="5117826" y="1142940"/>
                  <a:pt x="5116182" y="1146229"/>
                </a:cubicBezTo>
                <a:cubicBezTo>
                  <a:pt x="5116417" y="1148813"/>
                  <a:pt x="5114948" y="1151045"/>
                  <a:pt x="5111776" y="1152925"/>
                </a:cubicBezTo>
                <a:cubicBezTo>
                  <a:pt x="5108604" y="1154805"/>
                  <a:pt x="5105139" y="1155744"/>
                  <a:pt x="5101380" y="1155744"/>
                </a:cubicBezTo>
                <a:cubicBezTo>
                  <a:pt x="5098090" y="1155744"/>
                  <a:pt x="5095448" y="1154922"/>
                  <a:pt x="5093450" y="1153277"/>
                </a:cubicBezTo>
                <a:cubicBezTo>
                  <a:pt x="5091453" y="1151633"/>
                  <a:pt x="5090572" y="1149283"/>
                  <a:pt x="5090807" y="1146229"/>
                </a:cubicBezTo>
                <a:cubicBezTo>
                  <a:pt x="5088222" y="1142235"/>
                  <a:pt x="5086930" y="1137771"/>
                  <a:pt x="5086930" y="1132837"/>
                </a:cubicBezTo>
                <a:cubicBezTo>
                  <a:pt x="5086930" y="1128608"/>
                  <a:pt x="5087635" y="1124613"/>
                  <a:pt x="5089045" y="1120854"/>
                </a:cubicBezTo>
                <a:cubicBezTo>
                  <a:pt x="5087870" y="1117330"/>
                  <a:pt x="5087283" y="1113101"/>
                  <a:pt x="5087283" y="1108167"/>
                </a:cubicBezTo>
                <a:cubicBezTo>
                  <a:pt x="5087283" y="1102998"/>
                  <a:pt x="5087870" y="1099239"/>
                  <a:pt x="5089045" y="1096889"/>
                </a:cubicBezTo>
                <a:cubicBezTo>
                  <a:pt x="5088105" y="1095480"/>
                  <a:pt x="5087635" y="1093248"/>
                  <a:pt x="5087635" y="1090193"/>
                </a:cubicBezTo>
                <a:cubicBezTo>
                  <a:pt x="5087635" y="1086669"/>
                  <a:pt x="5088222" y="1083967"/>
                  <a:pt x="5089397" y="1082087"/>
                </a:cubicBezTo>
                <a:cubicBezTo>
                  <a:pt x="5087753" y="1079503"/>
                  <a:pt x="5086930" y="1076449"/>
                  <a:pt x="5086930" y="1072924"/>
                </a:cubicBezTo>
                <a:cubicBezTo>
                  <a:pt x="5086930" y="1070340"/>
                  <a:pt x="5087518" y="1068460"/>
                  <a:pt x="5088693" y="1067286"/>
                </a:cubicBezTo>
                <a:cubicBezTo>
                  <a:pt x="5086578" y="1063996"/>
                  <a:pt x="5085521" y="1060472"/>
                  <a:pt x="5085521" y="1056713"/>
                </a:cubicBezTo>
                <a:cubicBezTo>
                  <a:pt x="5085521" y="1054128"/>
                  <a:pt x="5085991" y="1052249"/>
                  <a:pt x="5086930" y="1051074"/>
                </a:cubicBezTo>
                <a:cubicBezTo>
                  <a:pt x="5084346" y="1049194"/>
                  <a:pt x="5083054" y="1045905"/>
                  <a:pt x="5083054" y="1041206"/>
                </a:cubicBezTo>
                <a:cubicBezTo>
                  <a:pt x="5083054" y="1037447"/>
                  <a:pt x="5083876" y="1034745"/>
                  <a:pt x="5085521" y="1033100"/>
                </a:cubicBezTo>
                <a:cubicBezTo>
                  <a:pt x="5081291" y="1029576"/>
                  <a:pt x="5079177" y="1025699"/>
                  <a:pt x="5079177" y="1021470"/>
                </a:cubicBezTo>
                <a:cubicBezTo>
                  <a:pt x="5079177" y="1019121"/>
                  <a:pt x="5079647" y="1017006"/>
                  <a:pt x="5080587" y="1015127"/>
                </a:cubicBezTo>
                <a:cubicBezTo>
                  <a:pt x="5078942" y="1015597"/>
                  <a:pt x="5077063" y="1015068"/>
                  <a:pt x="5074948" y="1013541"/>
                </a:cubicBezTo>
                <a:cubicBezTo>
                  <a:pt x="5072833" y="1012014"/>
                  <a:pt x="5071423" y="1010310"/>
                  <a:pt x="5070719" y="1008431"/>
                </a:cubicBezTo>
                <a:cubicBezTo>
                  <a:pt x="5068370" y="1009605"/>
                  <a:pt x="5065433" y="1010193"/>
                  <a:pt x="5061908" y="1010193"/>
                </a:cubicBezTo>
                <a:cubicBezTo>
                  <a:pt x="5060499" y="1010193"/>
                  <a:pt x="5059558" y="1010075"/>
                  <a:pt x="5059089" y="1009840"/>
                </a:cubicBezTo>
                <a:cubicBezTo>
                  <a:pt x="5058149" y="1011250"/>
                  <a:pt x="5056328" y="1012484"/>
                  <a:pt x="5053626" y="1013541"/>
                </a:cubicBezTo>
                <a:cubicBezTo>
                  <a:pt x="5050924" y="1014598"/>
                  <a:pt x="5048868" y="1014892"/>
                  <a:pt x="5047459" y="1014422"/>
                </a:cubicBezTo>
                <a:cubicBezTo>
                  <a:pt x="5045579" y="1016302"/>
                  <a:pt x="5043230" y="1018181"/>
                  <a:pt x="5040410" y="1020061"/>
                </a:cubicBezTo>
                <a:cubicBezTo>
                  <a:pt x="5037591" y="1021940"/>
                  <a:pt x="5035594" y="1022763"/>
                  <a:pt x="5034419" y="1022528"/>
                </a:cubicBezTo>
                <a:cubicBezTo>
                  <a:pt x="5033949" y="1024642"/>
                  <a:pt x="5032422" y="1027168"/>
                  <a:pt x="5029838" y="1030105"/>
                </a:cubicBezTo>
                <a:cubicBezTo>
                  <a:pt x="5027253" y="1033042"/>
                  <a:pt x="5024786" y="1034510"/>
                  <a:pt x="5022436" y="1034510"/>
                </a:cubicBezTo>
                <a:cubicBezTo>
                  <a:pt x="5022907" y="1036390"/>
                  <a:pt x="5023142" y="1037917"/>
                  <a:pt x="5023142" y="1039092"/>
                </a:cubicBezTo>
                <a:cubicBezTo>
                  <a:pt x="5023142" y="1042146"/>
                  <a:pt x="5022084" y="1046610"/>
                  <a:pt x="5019970" y="1052484"/>
                </a:cubicBezTo>
                <a:cubicBezTo>
                  <a:pt x="5021849" y="1055068"/>
                  <a:pt x="5022789" y="1057770"/>
                  <a:pt x="5022789" y="1060590"/>
                </a:cubicBezTo>
                <a:cubicBezTo>
                  <a:pt x="5022789" y="1063174"/>
                  <a:pt x="5021967" y="1065876"/>
                  <a:pt x="5020322" y="1068695"/>
                </a:cubicBezTo>
                <a:cubicBezTo>
                  <a:pt x="5020792" y="1069635"/>
                  <a:pt x="5021027" y="1071162"/>
                  <a:pt x="5021027" y="1073277"/>
                </a:cubicBezTo>
                <a:cubicBezTo>
                  <a:pt x="5021027" y="1075391"/>
                  <a:pt x="5020557" y="1077858"/>
                  <a:pt x="5019617" y="1080678"/>
                </a:cubicBezTo>
                <a:cubicBezTo>
                  <a:pt x="5020087" y="1082322"/>
                  <a:pt x="5020322" y="1084202"/>
                  <a:pt x="5020322" y="1086317"/>
                </a:cubicBezTo>
                <a:cubicBezTo>
                  <a:pt x="5020322" y="1088666"/>
                  <a:pt x="5019382" y="1091368"/>
                  <a:pt x="5017502" y="1094422"/>
                </a:cubicBezTo>
                <a:cubicBezTo>
                  <a:pt x="5020087" y="1095597"/>
                  <a:pt x="5021379" y="1099004"/>
                  <a:pt x="5021379" y="1104643"/>
                </a:cubicBezTo>
                <a:cubicBezTo>
                  <a:pt x="5021379" y="1107462"/>
                  <a:pt x="5021027" y="1110399"/>
                  <a:pt x="5020322" y="1113453"/>
                </a:cubicBezTo>
                <a:cubicBezTo>
                  <a:pt x="5019617" y="1116508"/>
                  <a:pt x="5018677" y="1118975"/>
                  <a:pt x="5017502" y="1120854"/>
                </a:cubicBezTo>
                <a:cubicBezTo>
                  <a:pt x="5018912" y="1123204"/>
                  <a:pt x="5019617" y="1125906"/>
                  <a:pt x="5019617" y="1128960"/>
                </a:cubicBezTo>
                <a:cubicBezTo>
                  <a:pt x="5019617" y="1132014"/>
                  <a:pt x="5018442" y="1134599"/>
                  <a:pt x="5016093" y="1136713"/>
                </a:cubicBezTo>
                <a:cubicBezTo>
                  <a:pt x="5017267" y="1140238"/>
                  <a:pt x="5017855" y="1142940"/>
                  <a:pt x="5017855" y="1144819"/>
                </a:cubicBezTo>
                <a:cubicBezTo>
                  <a:pt x="5017855" y="1148813"/>
                  <a:pt x="5016387" y="1151750"/>
                  <a:pt x="5013450" y="1153630"/>
                </a:cubicBezTo>
                <a:cubicBezTo>
                  <a:pt x="5010513" y="1155509"/>
                  <a:pt x="5006577" y="1156449"/>
                  <a:pt x="5001643" y="1156449"/>
                </a:cubicBezTo>
                <a:cubicBezTo>
                  <a:pt x="4996475" y="1156449"/>
                  <a:pt x="4992539" y="1154746"/>
                  <a:pt x="4989837" y="1151339"/>
                </a:cubicBezTo>
                <a:cubicBezTo>
                  <a:pt x="4987136" y="1147932"/>
                  <a:pt x="4985785" y="1143879"/>
                  <a:pt x="4985785" y="1139180"/>
                </a:cubicBezTo>
                <a:cubicBezTo>
                  <a:pt x="4985785" y="1135186"/>
                  <a:pt x="4986724" y="1132014"/>
                  <a:pt x="4988604" y="1129665"/>
                </a:cubicBezTo>
                <a:cubicBezTo>
                  <a:pt x="4985785" y="1126846"/>
                  <a:pt x="4984375" y="1122616"/>
                  <a:pt x="4984375" y="1116978"/>
                </a:cubicBezTo>
                <a:cubicBezTo>
                  <a:pt x="4984375" y="1110869"/>
                  <a:pt x="4986254" y="1106052"/>
                  <a:pt x="4990013" y="1102528"/>
                </a:cubicBezTo>
                <a:cubicBezTo>
                  <a:pt x="4986959" y="1099474"/>
                  <a:pt x="4985432" y="1095480"/>
                  <a:pt x="4985432" y="1090546"/>
                </a:cubicBezTo>
                <a:cubicBezTo>
                  <a:pt x="4985432" y="1085612"/>
                  <a:pt x="4986841" y="1080913"/>
                  <a:pt x="4989661" y="1076449"/>
                </a:cubicBezTo>
                <a:cubicBezTo>
                  <a:pt x="4988956" y="1074334"/>
                  <a:pt x="4988604" y="1071867"/>
                  <a:pt x="4988604" y="1069048"/>
                </a:cubicBezTo>
                <a:cubicBezTo>
                  <a:pt x="4988604" y="1065524"/>
                  <a:pt x="4988956" y="1062587"/>
                  <a:pt x="4989661" y="1060237"/>
                </a:cubicBezTo>
                <a:cubicBezTo>
                  <a:pt x="4987547" y="1057653"/>
                  <a:pt x="4986489" y="1054833"/>
                  <a:pt x="4986489" y="1051779"/>
                </a:cubicBezTo>
                <a:cubicBezTo>
                  <a:pt x="4986489" y="1048960"/>
                  <a:pt x="4987194" y="1046493"/>
                  <a:pt x="4988604" y="1044378"/>
                </a:cubicBezTo>
                <a:cubicBezTo>
                  <a:pt x="4987664" y="1042733"/>
                  <a:pt x="4987194" y="1040854"/>
                  <a:pt x="4987194" y="1038739"/>
                </a:cubicBezTo>
                <a:cubicBezTo>
                  <a:pt x="4987194" y="1036860"/>
                  <a:pt x="4987547" y="1035098"/>
                  <a:pt x="4988251" y="1033453"/>
                </a:cubicBezTo>
                <a:cubicBezTo>
                  <a:pt x="4985667" y="1030164"/>
                  <a:pt x="4984375" y="1026287"/>
                  <a:pt x="4984375" y="1021823"/>
                </a:cubicBezTo>
                <a:cubicBezTo>
                  <a:pt x="4984375" y="1018299"/>
                  <a:pt x="4985315" y="1015009"/>
                  <a:pt x="4987194" y="1011955"/>
                </a:cubicBezTo>
                <a:cubicBezTo>
                  <a:pt x="4986489" y="1010075"/>
                  <a:pt x="4986137" y="1008196"/>
                  <a:pt x="4986137" y="1006316"/>
                </a:cubicBezTo>
                <a:cubicBezTo>
                  <a:pt x="4986137" y="1005141"/>
                  <a:pt x="4986372" y="1003614"/>
                  <a:pt x="4986841" y="1001735"/>
                </a:cubicBezTo>
                <a:cubicBezTo>
                  <a:pt x="4985197" y="999385"/>
                  <a:pt x="4984375" y="995978"/>
                  <a:pt x="4984375" y="991514"/>
                </a:cubicBezTo>
                <a:cubicBezTo>
                  <a:pt x="4984375" y="987285"/>
                  <a:pt x="4985197" y="983996"/>
                  <a:pt x="4986841" y="981646"/>
                </a:cubicBezTo>
                <a:cubicBezTo>
                  <a:pt x="4985432" y="978827"/>
                  <a:pt x="4984727" y="975655"/>
                  <a:pt x="4984727" y="972131"/>
                </a:cubicBezTo>
                <a:cubicBezTo>
                  <a:pt x="4984727" y="968842"/>
                  <a:pt x="4985550" y="965905"/>
                  <a:pt x="4987194" y="963320"/>
                </a:cubicBezTo>
                <a:cubicBezTo>
                  <a:pt x="4985315" y="959561"/>
                  <a:pt x="4984375" y="956037"/>
                  <a:pt x="4984375" y="952748"/>
                </a:cubicBezTo>
                <a:cubicBezTo>
                  <a:pt x="4984375" y="948753"/>
                  <a:pt x="4985315" y="945229"/>
                  <a:pt x="4987194" y="942175"/>
                </a:cubicBezTo>
                <a:cubicBezTo>
                  <a:pt x="4985550" y="940295"/>
                  <a:pt x="4984727" y="937476"/>
                  <a:pt x="4984727" y="933717"/>
                </a:cubicBezTo>
                <a:cubicBezTo>
                  <a:pt x="4984727" y="930897"/>
                  <a:pt x="4985197" y="927843"/>
                  <a:pt x="4986137" y="924554"/>
                </a:cubicBezTo>
                <a:cubicBezTo>
                  <a:pt x="4985197" y="921264"/>
                  <a:pt x="4984727" y="918562"/>
                  <a:pt x="4984727" y="916448"/>
                </a:cubicBezTo>
                <a:cubicBezTo>
                  <a:pt x="4984727" y="913628"/>
                  <a:pt x="4985432" y="911396"/>
                  <a:pt x="4986841" y="909752"/>
                </a:cubicBezTo>
                <a:cubicBezTo>
                  <a:pt x="4986607" y="905758"/>
                  <a:pt x="4987781" y="902468"/>
                  <a:pt x="4990366" y="899884"/>
                </a:cubicBezTo>
                <a:cubicBezTo>
                  <a:pt x="4992950" y="897299"/>
                  <a:pt x="4996122" y="896007"/>
                  <a:pt x="4999881" y="896007"/>
                </a:cubicBezTo>
                <a:close/>
                <a:moveTo>
                  <a:pt x="4476006" y="896007"/>
                </a:moveTo>
                <a:cubicBezTo>
                  <a:pt x="4477886" y="896007"/>
                  <a:pt x="4480235" y="896594"/>
                  <a:pt x="4483055" y="897769"/>
                </a:cubicBezTo>
                <a:cubicBezTo>
                  <a:pt x="4485639" y="899179"/>
                  <a:pt x="4487695" y="901763"/>
                  <a:pt x="4489222" y="905523"/>
                </a:cubicBezTo>
                <a:cubicBezTo>
                  <a:pt x="4490750" y="909282"/>
                  <a:pt x="4491513" y="913276"/>
                  <a:pt x="4491513" y="917505"/>
                </a:cubicBezTo>
                <a:cubicBezTo>
                  <a:pt x="4491513" y="921734"/>
                  <a:pt x="4490691" y="925493"/>
                  <a:pt x="4489046" y="928783"/>
                </a:cubicBezTo>
                <a:cubicBezTo>
                  <a:pt x="4490691" y="931837"/>
                  <a:pt x="4491513" y="935126"/>
                  <a:pt x="4491513" y="938650"/>
                </a:cubicBezTo>
                <a:cubicBezTo>
                  <a:pt x="4491513" y="942645"/>
                  <a:pt x="4490338" y="947226"/>
                  <a:pt x="4487989" y="952395"/>
                </a:cubicBezTo>
                <a:cubicBezTo>
                  <a:pt x="4490103" y="956154"/>
                  <a:pt x="4491161" y="960148"/>
                  <a:pt x="4491161" y="964378"/>
                </a:cubicBezTo>
                <a:cubicBezTo>
                  <a:pt x="4491161" y="966962"/>
                  <a:pt x="4490691" y="969077"/>
                  <a:pt x="4489751" y="970721"/>
                </a:cubicBezTo>
                <a:cubicBezTo>
                  <a:pt x="4492335" y="972601"/>
                  <a:pt x="4493628" y="975420"/>
                  <a:pt x="4493628" y="979179"/>
                </a:cubicBezTo>
                <a:cubicBezTo>
                  <a:pt x="4493628" y="981294"/>
                  <a:pt x="4492923" y="983643"/>
                  <a:pt x="4491513" y="986228"/>
                </a:cubicBezTo>
                <a:cubicBezTo>
                  <a:pt x="4492923" y="986698"/>
                  <a:pt x="4493804" y="988460"/>
                  <a:pt x="4494156" y="991514"/>
                </a:cubicBezTo>
                <a:cubicBezTo>
                  <a:pt x="4494509" y="994569"/>
                  <a:pt x="4494685" y="996331"/>
                  <a:pt x="4494685" y="996801"/>
                </a:cubicBezTo>
                <a:cubicBezTo>
                  <a:pt x="4495860" y="993746"/>
                  <a:pt x="4497974" y="991338"/>
                  <a:pt x="4501029" y="989576"/>
                </a:cubicBezTo>
                <a:cubicBezTo>
                  <a:pt x="4504083" y="987814"/>
                  <a:pt x="4506785" y="987168"/>
                  <a:pt x="4509134" y="987638"/>
                </a:cubicBezTo>
                <a:cubicBezTo>
                  <a:pt x="4510074" y="984818"/>
                  <a:pt x="4511836" y="982645"/>
                  <a:pt x="4514421" y="981118"/>
                </a:cubicBezTo>
                <a:cubicBezTo>
                  <a:pt x="4517005" y="979591"/>
                  <a:pt x="4519707" y="978827"/>
                  <a:pt x="4522526" y="978827"/>
                </a:cubicBezTo>
                <a:cubicBezTo>
                  <a:pt x="4523701" y="978827"/>
                  <a:pt x="4525228" y="979062"/>
                  <a:pt x="4527108" y="979532"/>
                </a:cubicBezTo>
                <a:cubicBezTo>
                  <a:pt x="4528988" y="977652"/>
                  <a:pt x="4531807" y="976712"/>
                  <a:pt x="4535566" y="976712"/>
                </a:cubicBezTo>
                <a:cubicBezTo>
                  <a:pt x="4538151" y="976712"/>
                  <a:pt x="4540265" y="977182"/>
                  <a:pt x="4541910" y="978122"/>
                </a:cubicBezTo>
                <a:cubicBezTo>
                  <a:pt x="4543085" y="977417"/>
                  <a:pt x="4544612" y="977065"/>
                  <a:pt x="4546491" y="977065"/>
                </a:cubicBezTo>
                <a:cubicBezTo>
                  <a:pt x="4548841" y="977065"/>
                  <a:pt x="4551190" y="977652"/>
                  <a:pt x="4553540" y="978827"/>
                </a:cubicBezTo>
                <a:cubicBezTo>
                  <a:pt x="4555420" y="978122"/>
                  <a:pt x="4557182" y="977770"/>
                  <a:pt x="4558826" y="977770"/>
                </a:cubicBezTo>
                <a:cubicBezTo>
                  <a:pt x="4561881" y="977770"/>
                  <a:pt x="4564465" y="978827"/>
                  <a:pt x="4566580" y="980942"/>
                </a:cubicBezTo>
                <a:cubicBezTo>
                  <a:pt x="4568694" y="980472"/>
                  <a:pt x="4571514" y="981411"/>
                  <a:pt x="4575038" y="983761"/>
                </a:cubicBezTo>
                <a:cubicBezTo>
                  <a:pt x="4578562" y="986110"/>
                  <a:pt x="4580442" y="988812"/>
                  <a:pt x="4580677" y="991867"/>
                </a:cubicBezTo>
                <a:cubicBezTo>
                  <a:pt x="4584906" y="995391"/>
                  <a:pt x="4587020" y="999150"/>
                  <a:pt x="4587020" y="1003144"/>
                </a:cubicBezTo>
                <a:cubicBezTo>
                  <a:pt x="4587020" y="1004554"/>
                  <a:pt x="4586668" y="1005846"/>
                  <a:pt x="4585963" y="1007021"/>
                </a:cubicBezTo>
                <a:cubicBezTo>
                  <a:pt x="4587373" y="1007961"/>
                  <a:pt x="4588547" y="1009488"/>
                  <a:pt x="4589487" y="1011603"/>
                </a:cubicBezTo>
                <a:cubicBezTo>
                  <a:pt x="4590427" y="1013717"/>
                  <a:pt x="4590897" y="1015949"/>
                  <a:pt x="4590897" y="1018299"/>
                </a:cubicBezTo>
                <a:cubicBezTo>
                  <a:pt x="4590897" y="1019943"/>
                  <a:pt x="4590780" y="1021235"/>
                  <a:pt x="4590544" y="1022175"/>
                </a:cubicBezTo>
                <a:cubicBezTo>
                  <a:pt x="4593364" y="1024290"/>
                  <a:pt x="4594773" y="1027579"/>
                  <a:pt x="4594773" y="1032043"/>
                </a:cubicBezTo>
                <a:cubicBezTo>
                  <a:pt x="4594773" y="1035332"/>
                  <a:pt x="4593951" y="1038387"/>
                  <a:pt x="4592306" y="1041206"/>
                </a:cubicBezTo>
                <a:cubicBezTo>
                  <a:pt x="4594421" y="1044496"/>
                  <a:pt x="4595478" y="1047550"/>
                  <a:pt x="4595478" y="1050369"/>
                </a:cubicBezTo>
                <a:cubicBezTo>
                  <a:pt x="4595478" y="1052014"/>
                  <a:pt x="4595126" y="1053776"/>
                  <a:pt x="4594421" y="1055656"/>
                </a:cubicBezTo>
                <a:cubicBezTo>
                  <a:pt x="4595596" y="1058710"/>
                  <a:pt x="4596183" y="1062234"/>
                  <a:pt x="4596183" y="1066228"/>
                </a:cubicBezTo>
                <a:cubicBezTo>
                  <a:pt x="4596183" y="1070927"/>
                  <a:pt x="4595361" y="1074804"/>
                  <a:pt x="4593716" y="1077858"/>
                </a:cubicBezTo>
                <a:cubicBezTo>
                  <a:pt x="4594421" y="1079503"/>
                  <a:pt x="4594773" y="1083027"/>
                  <a:pt x="4594773" y="1088431"/>
                </a:cubicBezTo>
                <a:cubicBezTo>
                  <a:pt x="4594773" y="1095245"/>
                  <a:pt x="4594304" y="1099709"/>
                  <a:pt x="4593364" y="1101823"/>
                </a:cubicBezTo>
                <a:cubicBezTo>
                  <a:pt x="4595009" y="1104173"/>
                  <a:pt x="4595831" y="1107815"/>
                  <a:pt x="4595831" y="1112748"/>
                </a:cubicBezTo>
                <a:cubicBezTo>
                  <a:pt x="4595831" y="1118387"/>
                  <a:pt x="4594773" y="1122499"/>
                  <a:pt x="4592659" y="1125083"/>
                </a:cubicBezTo>
                <a:cubicBezTo>
                  <a:pt x="4594069" y="1127198"/>
                  <a:pt x="4594773" y="1130252"/>
                  <a:pt x="4594773" y="1134246"/>
                </a:cubicBezTo>
                <a:cubicBezTo>
                  <a:pt x="4594773" y="1138945"/>
                  <a:pt x="4593951" y="1142940"/>
                  <a:pt x="4592306" y="1146229"/>
                </a:cubicBezTo>
                <a:cubicBezTo>
                  <a:pt x="4592542" y="1148813"/>
                  <a:pt x="4591073" y="1151045"/>
                  <a:pt x="4587901" y="1152925"/>
                </a:cubicBezTo>
                <a:cubicBezTo>
                  <a:pt x="4584730" y="1154805"/>
                  <a:pt x="4581264" y="1155744"/>
                  <a:pt x="4577505" y="1155744"/>
                </a:cubicBezTo>
                <a:cubicBezTo>
                  <a:pt x="4574215" y="1155744"/>
                  <a:pt x="4571572" y="1154922"/>
                  <a:pt x="4569575" y="1153277"/>
                </a:cubicBezTo>
                <a:cubicBezTo>
                  <a:pt x="4567578" y="1151633"/>
                  <a:pt x="4566697" y="1149283"/>
                  <a:pt x="4566932" y="1146229"/>
                </a:cubicBezTo>
                <a:cubicBezTo>
                  <a:pt x="4564347" y="1142235"/>
                  <a:pt x="4563055" y="1137771"/>
                  <a:pt x="4563055" y="1132837"/>
                </a:cubicBezTo>
                <a:cubicBezTo>
                  <a:pt x="4563055" y="1128608"/>
                  <a:pt x="4563760" y="1124613"/>
                  <a:pt x="4565170" y="1120854"/>
                </a:cubicBezTo>
                <a:cubicBezTo>
                  <a:pt x="4563995" y="1117330"/>
                  <a:pt x="4563408" y="1113101"/>
                  <a:pt x="4563408" y="1108167"/>
                </a:cubicBezTo>
                <a:cubicBezTo>
                  <a:pt x="4563408" y="1102998"/>
                  <a:pt x="4563995" y="1099239"/>
                  <a:pt x="4565170" y="1096889"/>
                </a:cubicBezTo>
                <a:cubicBezTo>
                  <a:pt x="4564230" y="1095480"/>
                  <a:pt x="4563760" y="1093248"/>
                  <a:pt x="4563760" y="1090193"/>
                </a:cubicBezTo>
                <a:cubicBezTo>
                  <a:pt x="4563760" y="1086669"/>
                  <a:pt x="4564347" y="1083967"/>
                  <a:pt x="4565522" y="1082087"/>
                </a:cubicBezTo>
                <a:cubicBezTo>
                  <a:pt x="4563878" y="1079503"/>
                  <a:pt x="4563055" y="1076449"/>
                  <a:pt x="4563055" y="1072924"/>
                </a:cubicBezTo>
                <a:cubicBezTo>
                  <a:pt x="4563055" y="1070340"/>
                  <a:pt x="4563643" y="1068460"/>
                  <a:pt x="4564817" y="1067286"/>
                </a:cubicBezTo>
                <a:cubicBezTo>
                  <a:pt x="4562703" y="1063996"/>
                  <a:pt x="4561646" y="1060472"/>
                  <a:pt x="4561646" y="1056713"/>
                </a:cubicBezTo>
                <a:cubicBezTo>
                  <a:pt x="4561646" y="1054128"/>
                  <a:pt x="4562116" y="1052249"/>
                  <a:pt x="4563055" y="1051074"/>
                </a:cubicBezTo>
                <a:cubicBezTo>
                  <a:pt x="4560471" y="1049194"/>
                  <a:pt x="4559179" y="1045905"/>
                  <a:pt x="4559179" y="1041206"/>
                </a:cubicBezTo>
                <a:cubicBezTo>
                  <a:pt x="4559179" y="1037447"/>
                  <a:pt x="4560001" y="1034745"/>
                  <a:pt x="4561646" y="1033100"/>
                </a:cubicBezTo>
                <a:cubicBezTo>
                  <a:pt x="4557416" y="1029576"/>
                  <a:pt x="4555302" y="1025699"/>
                  <a:pt x="4555302" y="1021470"/>
                </a:cubicBezTo>
                <a:cubicBezTo>
                  <a:pt x="4555302" y="1019121"/>
                  <a:pt x="4555772" y="1017006"/>
                  <a:pt x="4556712" y="1015127"/>
                </a:cubicBezTo>
                <a:cubicBezTo>
                  <a:pt x="4555067" y="1015597"/>
                  <a:pt x="4553187" y="1015068"/>
                  <a:pt x="4551073" y="1013541"/>
                </a:cubicBezTo>
                <a:cubicBezTo>
                  <a:pt x="4548958" y="1012014"/>
                  <a:pt x="4547549" y="1010310"/>
                  <a:pt x="4546844" y="1008431"/>
                </a:cubicBezTo>
                <a:cubicBezTo>
                  <a:pt x="4544494" y="1009605"/>
                  <a:pt x="4541558" y="1010193"/>
                  <a:pt x="4538033" y="1010193"/>
                </a:cubicBezTo>
                <a:cubicBezTo>
                  <a:pt x="4536624" y="1010193"/>
                  <a:pt x="4535684" y="1010075"/>
                  <a:pt x="4535214" y="1009840"/>
                </a:cubicBezTo>
                <a:cubicBezTo>
                  <a:pt x="4534274" y="1011250"/>
                  <a:pt x="4532453" y="1012484"/>
                  <a:pt x="4529751" y="1013541"/>
                </a:cubicBezTo>
                <a:cubicBezTo>
                  <a:pt x="4527049" y="1014598"/>
                  <a:pt x="4524993" y="1014892"/>
                  <a:pt x="4523584" y="1014422"/>
                </a:cubicBezTo>
                <a:cubicBezTo>
                  <a:pt x="4521704" y="1016302"/>
                  <a:pt x="4519355" y="1018181"/>
                  <a:pt x="4516535" y="1020061"/>
                </a:cubicBezTo>
                <a:cubicBezTo>
                  <a:pt x="4513716" y="1021940"/>
                  <a:pt x="4511719" y="1022763"/>
                  <a:pt x="4510544" y="1022528"/>
                </a:cubicBezTo>
                <a:cubicBezTo>
                  <a:pt x="4510074" y="1024642"/>
                  <a:pt x="4508547" y="1027168"/>
                  <a:pt x="4505963" y="1030105"/>
                </a:cubicBezTo>
                <a:cubicBezTo>
                  <a:pt x="4503378" y="1033042"/>
                  <a:pt x="4500911" y="1034510"/>
                  <a:pt x="4498562" y="1034510"/>
                </a:cubicBezTo>
                <a:cubicBezTo>
                  <a:pt x="4499031" y="1036390"/>
                  <a:pt x="4499267" y="1037917"/>
                  <a:pt x="4499267" y="1039092"/>
                </a:cubicBezTo>
                <a:cubicBezTo>
                  <a:pt x="4499267" y="1042146"/>
                  <a:pt x="4498209" y="1046610"/>
                  <a:pt x="4496095" y="1052484"/>
                </a:cubicBezTo>
                <a:cubicBezTo>
                  <a:pt x="4497974" y="1055068"/>
                  <a:pt x="4498914" y="1057770"/>
                  <a:pt x="4498914" y="1060590"/>
                </a:cubicBezTo>
                <a:cubicBezTo>
                  <a:pt x="4498914" y="1063174"/>
                  <a:pt x="4498092" y="1065876"/>
                  <a:pt x="4496447" y="1068695"/>
                </a:cubicBezTo>
                <a:cubicBezTo>
                  <a:pt x="4496917" y="1069635"/>
                  <a:pt x="4497152" y="1071162"/>
                  <a:pt x="4497152" y="1073277"/>
                </a:cubicBezTo>
                <a:cubicBezTo>
                  <a:pt x="4497152" y="1075391"/>
                  <a:pt x="4496682" y="1077858"/>
                  <a:pt x="4495742" y="1080678"/>
                </a:cubicBezTo>
                <a:cubicBezTo>
                  <a:pt x="4496212" y="1082322"/>
                  <a:pt x="4496447" y="1084202"/>
                  <a:pt x="4496447" y="1086317"/>
                </a:cubicBezTo>
                <a:cubicBezTo>
                  <a:pt x="4496447" y="1088666"/>
                  <a:pt x="4495507" y="1091368"/>
                  <a:pt x="4493628" y="1094422"/>
                </a:cubicBezTo>
                <a:cubicBezTo>
                  <a:pt x="4496212" y="1095597"/>
                  <a:pt x="4497504" y="1099004"/>
                  <a:pt x="4497504" y="1104643"/>
                </a:cubicBezTo>
                <a:cubicBezTo>
                  <a:pt x="4497504" y="1107462"/>
                  <a:pt x="4497152" y="1110399"/>
                  <a:pt x="4496447" y="1113453"/>
                </a:cubicBezTo>
                <a:cubicBezTo>
                  <a:pt x="4495742" y="1116508"/>
                  <a:pt x="4494802" y="1118975"/>
                  <a:pt x="4493628" y="1120854"/>
                </a:cubicBezTo>
                <a:cubicBezTo>
                  <a:pt x="4495037" y="1123204"/>
                  <a:pt x="4495742" y="1125906"/>
                  <a:pt x="4495742" y="1128960"/>
                </a:cubicBezTo>
                <a:cubicBezTo>
                  <a:pt x="4495742" y="1132014"/>
                  <a:pt x="4494567" y="1134599"/>
                  <a:pt x="4492218" y="1136713"/>
                </a:cubicBezTo>
                <a:cubicBezTo>
                  <a:pt x="4493393" y="1140238"/>
                  <a:pt x="4493980" y="1142940"/>
                  <a:pt x="4493980" y="1144819"/>
                </a:cubicBezTo>
                <a:cubicBezTo>
                  <a:pt x="4493980" y="1148813"/>
                  <a:pt x="4492512" y="1151750"/>
                  <a:pt x="4489575" y="1153630"/>
                </a:cubicBezTo>
                <a:cubicBezTo>
                  <a:pt x="4486638" y="1155509"/>
                  <a:pt x="4482702" y="1156449"/>
                  <a:pt x="4477768" y="1156449"/>
                </a:cubicBezTo>
                <a:cubicBezTo>
                  <a:pt x="4472600" y="1156449"/>
                  <a:pt x="4468664" y="1154746"/>
                  <a:pt x="4465962" y="1151339"/>
                </a:cubicBezTo>
                <a:cubicBezTo>
                  <a:pt x="4463260" y="1147932"/>
                  <a:pt x="4461909" y="1143879"/>
                  <a:pt x="4461909" y="1139180"/>
                </a:cubicBezTo>
                <a:cubicBezTo>
                  <a:pt x="4461909" y="1135186"/>
                  <a:pt x="4462849" y="1132014"/>
                  <a:pt x="4464729" y="1129665"/>
                </a:cubicBezTo>
                <a:cubicBezTo>
                  <a:pt x="4461909" y="1126846"/>
                  <a:pt x="4460500" y="1122616"/>
                  <a:pt x="4460500" y="1116978"/>
                </a:cubicBezTo>
                <a:cubicBezTo>
                  <a:pt x="4460500" y="1110869"/>
                  <a:pt x="4462379" y="1106052"/>
                  <a:pt x="4466139" y="1102528"/>
                </a:cubicBezTo>
                <a:cubicBezTo>
                  <a:pt x="4463084" y="1099474"/>
                  <a:pt x="4461557" y="1095480"/>
                  <a:pt x="4461557" y="1090546"/>
                </a:cubicBezTo>
                <a:cubicBezTo>
                  <a:pt x="4461557" y="1085612"/>
                  <a:pt x="4462967" y="1080913"/>
                  <a:pt x="4465786" y="1076449"/>
                </a:cubicBezTo>
                <a:cubicBezTo>
                  <a:pt x="4465081" y="1074334"/>
                  <a:pt x="4464729" y="1071867"/>
                  <a:pt x="4464729" y="1069048"/>
                </a:cubicBezTo>
                <a:cubicBezTo>
                  <a:pt x="4464729" y="1065524"/>
                  <a:pt x="4465081" y="1062587"/>
                  <a:pt x="4465786" y="1060237"/>
                </a:cubicBezTo>
                <a:cubicBezTo>
                  <a:pt x="4463672" y="1057653"/>
                  <a:pt x="4462614" y="1054833"/>
                  <a:pt x="4462614" y="1051779"/>
                </a:cubicBezTo>
                <a:cubicBezTo>
                  <a:pt x="4462614" y="1048960"/>
                  <a:pt x="4463319" y="1046493"/>
                  <a:pt x="4464729" y="1044378"/>
                </a:cubicBezTo>
                <a:cubicBezTo>
                  <a:pt x="4463789" y="1042733"/>
                  <a:pt x="4463319" y="1040854"/>
                  <a:pt x="4463319" y="1038739"/>
                </a:cubicBezTo>
                <a:cubicBezTo>
                  <a:pt x="4463319" y="1036860"/>
                  <a:pt x="4463672" y="1035098"/>
                  <a:pt x="4464376" y="1033453"/>
                </a:cubicBezTo>
                <a:cubicBezTo>
                  <a:pt x="4461792" y="1030164"/>
                  <a:pt x="4460500" y="1026287"/>
                  <a:pt x="4460500" y="1021823"/>
                </a:cubicBezTo>
                <a:cubicBezTo>
                  <a:pt x="4460500" y="1018299"/>
                  <a:pt x="4461439" y="1015009"/>
                  <a:pt x="4463319" y="1011955"/>
                </a:cubicBezTo>
                <a:cubicBezTo>
                  <a:pt x="4462614" y="1010075"/>
                  <a:pt x="4462262" y="1008196"/>
                  <a:pt x="4462262" y="1006316"/>
                </a:cubicBezTo>
                <a:cubicBezTo>
                  <a:pt x="4462262" y="1005141"/>
                  <a:pt x="4462497" y="1003614"/>
                  <a:pt x="4462967" y="1001735"/>
                </a:cubicBezTo>
                <a:cubicBezTo>
                  <a:pt x="4461322" y="999385"/>
                  <a:pt x="4460500" y="995978"/>
                  <a:pt x="4460500" y="991514"/>
                </a:cubicBezTo>
                <a:cubicBezTo>
                  <a:pt x="4460500" y="987285"/>
                  <a:pt x="4461322" y="983996"/>
                  <a:pt x="4462967" y="981646"/>
                </a:cubicBezTo>
                <a:cubicBezTo>
                  <a:pt x="4461557" y="978827"/>
                  <a:pt x="4460852" y="975655"/>
                  <a:pt x="4460852" y="972131"/>
                </a:cubicBezTo>
                <a:cubicBezTo>
                  <a:pt x="4460852" y="968842"/>
                  <a:pt x="4461674" y="965905"/>
                  <a:pt x="4463319" y="963320"/>
                </a:cubicBezTo>
                <a:cubicBezTo>
                  <a:pt x="4461439" y="959561"/>
                  <a:pt x="4460500" y="956037"/>
                  <a:pt x="4460500" y="952748"/>
                </a:cubicBezTo>
                <a:cubicBezTo>
                  <a:pt x="4460500" y="948753"/>
                  <a:pt x="4461439" y="945229"/>
                  <a:pt x="4463319" y="942175"/>
                </a:cubicBezTo>
                <a:cubicBezTo>
                  <a:pt x="4461674" y="940295"/>
                  <a:pt x="4460852" y="937476"/>
                  <a:pt x="4460852" y="933717"/>
                </a:cubicBezTo>
                <a:cubicBezTo>
                  <a:pt x="4460852" y="930897"/>
                  <a:pt x="4461322" y="927843"/>
                  <a:pt x="4462262" y="924554"/>
                </a:cubicBezTo>
                <a:cubicBezTo>
                  <a:pt x="4461322" y="921264"/>
                  <a:pt x="4460852" y="918562"/>
                  <a:pt x="4460852" y="916448"/>
                </a:cubicBezTo>
                <a:cubicBezTo>
                  <a:pt x="4460852" y="913628"/>
                  <a:pt x="4461557" y="911396"/>
                  <a:pt x="4462967" y="909752"/>
                </a:cubicBezTo>
                <a:cubicBezTo>
                  <a:pt x="4462732" y="905758"/>
                  <a:pt x="4463906" y="902468"/>
                  <a:pt x="4466491" y="899884"/>
                </a:cubicBezTo>
                <a:cubicBezTo>
                  <a:pt x="4469075" y="897299"/>
                  <a:pt x="4472247" y="896007"/>
                  <a:pt x="4476006" y="896007"/>
                </a:cubicBezTo>
                <a:close/>
                <a:moveTo>
                  <a:pt x="1837584" y="896007"/>
                </a:moveTo>
                <a:cubicBezTo>
                  <a:pt x="1839464" y="896007"/>
                  <a:pt x="1841813" y="896594"/>
                  <a:pt x="1844633" y="897769"/>
                </a:cubicBezTo>
                <a:cubicBezTo>
                  <a:pt x="1847217" y="899179"/>
                  <a:pt x="1849273" y="901763"/>
                  <a:pt x="1850800" y="905523"/>
                </a:cubicBezTo>
                <a:cubicBezTo>
                  <a:pt x="1852328" y="909282"/>
                  <a:pt x="1853091" y="913276"/>
                  <a:pt x="1853091" y="917505"/>
                </a:cubicBezTo>
                <a:cubicBezTo>
                  <a:pt x="1853091" y="921734"/>
                  <a:pt x="1852268" y="925493"/>
                  <a:pt x="1850624" y="928783"/>
                </a:cubicBezTo>
                <a:cubicBezTo>
                  <a:pt x="1852268" y="931837"/>
                  <a:pt x="1853091" y="935126"/>
                  <a:pt x="1853091" y="938650"/>
                </a:cubicBezTo>
                <a:cubicBezTo>
                  <a:pt x="1853091" y="942645"/>
                  <a:pt x="1851916" y="947226"/>
                  <a:pt x="1849567" y="952395"/>
                </a:cubicBezTo>
                <a:cubicBezTo>
                  <a:pt x="1851681" y="956154"/>
                  <a:pt x="1852738" y="960148"/>
                  <a:pt x="1852738" y="964378"/>
                </a:cubicBezTo>
                <a:cubicBezTo>
                  <a:pt x="1852738" y="966962"/>
                  <a:pt x="1852268" y="969077"/>
                  <a:pt x="1851329" y="970721"/>
                </a:cubicBezTo>
                <a:cubicBezTo>
                  <a:pt x="1853912" y="972601"/>
                  <a:pt x="1855206" y="975420"/>
                  <a:pt x="1855206" y="979179"/>
                </a:cubicBezTo>
                <a:cubicBezTo>
                  <a:pt x="1855206" y="981294"/>
                  <a:pt x="1854500" y="983643"/>
                  <a:pt x="1853091" y="986228"/>
                </a:cubicBezTo>
                <a:cubicBezTo>
                  <a:pt x="1854500" y="986698"/>
                  <a:pt x="1855382" y="988460"/>
                  <a:pt x="1855734" y="991514"/>
                </a:cubicBezTo>
                <a:cubicBezTo>
                  <a:pt x="1856087" y="994569"/>
                  <a:pt x="1856263" y="996331"/>
                  <a:pt x="1856263" y="996801"/>
                </a:cubicBezTo>
                <a:cubicBezTo>
                  <a:pt x="1857438" y="993746"/>
                  <a:pt x="1859552" y="991338"/>
                  <a:pt x="1862607" y="989576"/>
                </a:cubicBezTo>
                <a:cubicBezTo>
                  <a:pt x="1865661" y="987814"/>
                  <a:pt x="1868363" y="987168"/>
                  <a:pt x="1870712" y="987638"/>
                </a:cubicBezTo>
                <a:cubicBezTo>
                  <a:pt x="1871652" y="984818"/>
                  <a:pt x="1873414" y="982645"/>
                  <a:pt x="1875998" y="981118"/>
                </a:cubicBezTo>
                <a:cubicBezTo>
                  <a:pt x="1878583" y="979591"/>
                  <a:pt x="1881285" y="978827"/>
                  <a:pt x="1884104" y="978827"/>
                </a:cubicBezTo>
                <a:cubicBezTo>
                  <a:pt x="1885279" y="978827"/>
                  <a:pt x="1886806" y="979062"/>
                  <a:pt x="1888686" y="979532"/>
                </a:cubicBezTo>
                <a:cubicBezTo>
                  <a:pt x="1890566" y="977652"/>
                  <a:pt x="1893385" y="976712"/>
                  <a:pt x="1897144" y="976712"/>
                </a:cubicBezTo>
                <a:cubicBezTo>
                  <a:pt x="1899729" y="976712"/>
                  <a:pt x="1901843" y="977182"/>
                  <a:pt x="1903488" y="978122"/>
                </a:cubicBezTo>
                <a:cubicBezTo>
                  <a:pt x="1904663" y="977417"/>
                  <a:pt x="1906190" y="977065"/>
                  <a:pt x="1908069" y="977065"/>
                </a:cubicBezTo>
                <a:cubicBezTo>
                  <a:pt x="1910418" y="977065"/>
                  <a:pt x="1912768" y="977652"/>
                  <a:pt x="1915117" y="978827"/>
                </a:cubicBezTo>
                <a:cubicBezTo>
                  <a:pt x="1916997" y="978122"/>
                  <a:pt x="1918760" y="977770"/>
                  <a:pt x="1920404" y="977770"/>
                </a:cubicBezTo>
                <a:cubicBezTo>
                  <a:pt x="1923459" y="977770"/>
                  <a:pt x="1926043" y="978827"/>
                  <a:pt x="1928157" y="980942"/>
                </a:cubicBezTo>
                <a:cubicBezTo>
                  <a:pt x="1930272" y="980472"/>
                  <a:pt x="1933091" y="981411"/>
                  <a:pt x="1936615" y="983761"/>
                </a:cubicBezTo>
                <a:cubicBezTo>
                  <a:pt x="1940140" y="986110"/>
                  <a:pt x="1942020" y="988812"/>
                  <a:pt x="1942255" y="991867"/>
                </a:cubicBezTo>
                <a:cubicBezTo>
                  <a:pt x="1946484" y="995391"/>
                  <a:pt x="1948599" y="999150"/>
                  <a:pt x="1948599" y="1003144"/>
                </a:cubicBezTo>
                <a:cubicBezTo>
                  <a:pt x="1948599" y="1004554"/>
                  <a:pt x="1948245" y="1005846"/>
                  <a:pt x="1947541" y="1007021"/>
                </a:cubicBezTo>
                <a:cubicBezTo>
                  <a:pt x="1948951" y="1007961"/>
                  <a:pt x="1950125" y="1009488"/>
                  <a:pt x="1951065" y="1011603"/>
                </a:cubicBezTo>
                <a:cubicBezTo>
                  <a:pt x="1952005" y="1013717"/>
                  <a:pt x="1952475" y="1015949"/>
                  <a:pt x="1952475" y="1018299"/>
                </a:cubicBezTo>
                <a:cubicBezTo>
                  <a:pt x="1952475" y="1019943"/>
                  <a:pt x="1952358" y="1021235"/>
                  <a:pt x="1952122" y="1022175"/>
                </a:cubicBezTo>
                <a:cubicBezTo>
                  <a:pt x="1954941" y="1024290"/>
                  <a:pt x="1956352" y="1027579"/>
                  <a:pt x="1956352" y="1032043"/>
                </a:cubicBezTo>
                <a:cubicBezTo>
                  <a:pt x="1956352" y="1035332"/>
                  <a:pt x="1955529" y="1038387"/>
                  <a:pt x="1953884" y="1041206"/>
                </a:cubicBezTo>
                <a:cubicBezTo>
                  <a:pt x="1956000" y="1044496"/>
                  <a:pt x="1957057" y="1047550"/>
                  <a:pt x="1957057" y="1050369"/>
                </a:cubicBezTo>
                <a:cubicBezTo>
                  <a:pt x="1957057" y="1052014"/>
                  <a:pt x="1956704" y="1053776"/>
                  <a:pt x="1956000" y="1055656"/>
                </a:cubicBezTo>
                <a:cubicBezTo>
                  <a:pt x="1957174" y="1058710"/>
                  <a:pt x="1957761" y="1062234"/>
                  <a:pt x="1957761" y="1066228"/>
                </a:cubicBezTo>
                <a:cubicBezTo>
                  <a:pt x="1957761" y="1070927"/>
                  <a:pt x="1956939" y="1074804"/>
                  <a:pt x="1955294" y="1077858"/>
                </a:cubicBezTo>
                <a:cubicBezTo>
                  <a:pt x="1956000" y="1079503"/>
                  <a:pt x="1956352" y="1083027"/>
                  <a:pt x="1956352" y="1088431"/>
                </a:cubicBezTo>
                <a:cubicBezTo>
                  <a:pt x="1956352" y="1095245"/>
                  <a:pt x="1955881" y="1099709"/>
                  <a:pt x="1954941" y="1101823"/>
                </a:cubicBezTo>
                <a:cubicBezTo>
                  <a:pt x="1956586" y="1104173"/>
                  <a:pt x="1957409" y="1107815"/>
                  <a:pt x="1957409" y="1112748"/>
                </a:cubicBezTo>
                <a:cubicBezTo>
                  <a:pt x="1957409" y="1118387"/>
                  <a:pt x="1956352" y="1122499"/>
                  <a:pt x="1954238" y="1125083"/>
                </a:cubicBezTo>
                <a:cubicBezTo>
                  <a:pt x="1955646" y="1127198"/>
                  <a:pt x="1956352" y="1130252"/>
                  <a:pt x="1956352" y="1134246"/>
                </a:cubicBezTo>
                <a:cubicBezTo>
                  <a:pt x="1956352" y="1138945"/>
                  <a:pt x="1955529" y="1142940"/>
                  <a:pt x="1953884" y="1146229"/>
                </a:cubicBezTo>
                <a:cubicBezTo>
                  <a:pt x="1954120" y="1148813"/>
                  <a:pt x="1952652" y="1151045"/>
                  <a:pt x="1949480" y="1152925"/>
                </a:cubicBezTo>
                <a:cubicBezTo>
                  <a:pt x="1946307" y="1154805"/>
                  <a:pt x="1942842" y="1155744"/>
                  <a:pt x="1939082" y="1155744"/>
                </a:cubicBezTo>
                <a:cubicBezTo>
                  <a:pt x="1935793" y="1155744"/>
                  <a:pt x="1933150" y="1154922"/>
                  <a:pt x="1931153" y="1153277"/>
                </a:cubicBezTo>
                <a:cubicBezTo>
                  <a:pt x="1929157" y="1151633"/>
                  <a:pt x="1928275" y="1149283"/>
                  <a:pt x="1928510" y="1146229"/>
                </a:cubicBezTo>
                <a:cubicBezTo>
                  <a:pt x="1925926" y="1142235"/>
                  <a:pt x="1924633" y="1137771"/>
                  <a:pt x="1924633" y="1132837"/>
                </a:cubicBezTo>
                <a:cubicBezTo>
                  <a:pt x="1924633" y="1128608"/>
                  <a:pt x="1925338" y="1124613"/>
                  <a:pt x="1926748" y="1120854"/>
                </a:cubicBezTo>
                <a:cubicBezTo>
                  <a:pt x="1925573" y="1117330"/>
                  <a:pt x="1924985" y="1113101"/>
                  <a:pt x="1924985" y="1108167"/>
                </a:cubicBezTo>
                <a:cubicBezTo>
                  <a:pt x="1924985" y="1102998"/>
                  <a:pt x="1925573" y="1099239"/>
                  <a:pt x="1926748" y="1096889"/>
                </a:cubicBezTo>
                <a:cubicBezTo>
                  <a:pt x="1925808" y="1095480"/>
                  <a:pt x="1925338" y="1093248"/>
                  <a:pt x="1925338" y="1090193"/>
                </a:cubicBezTo>
                <a:cubicBezTo>
                  <a:pt x="1925338" y="1086669"/>
                  <a:pt x="1925926" y="1083967"/>
                  <a:pt x="1927100" y="1082087"/>
                </a:cubicBezTo>
                <a:cubicBezTo>
                  <a:pt x="1925456" y="1079503"/>
                  <a:pt x="1924633" y="1076449"/>
                  <a:pt x="1924633" y="1072924"/>
                </a:cubicBezTo>
                <a:cubicBezTo>
                  <a:pt x="1924633" y="1070340"/>
                  <a:pt x="1925220" y="1068460"/>
                  <a:pt x="1926395" y="1067286"/>
                </a:cubicBezTo>
                <a:cubicBezTo>
                  <a:pt x="1924280" y="1063996"/>
                  <a:pt x="1923223" y="1060472"/>
                  <a:pt x="1923223" y="1056713"/>
                </a:cubicBezTo>
                <a:cubicBezTo>
                  <a:pt x="1923223" y="1054128"/>
                  <a:pt x="1923694" y="1052249"/>
                  <a:pt x="1924633" y="1051074"/>
                </a:cubicBezTo>
                <a:cubicBezTo>
                  <a:pt x="1922049" y="1049194"/>
                  <a:pt x="1920756" y="1045905"/>
                  <a:pt x="1920756" y="1041206"/>
                </a:cubicBezTo>
                <a:cubicBezTo>
                  <a:pt x="1920756" y="1037447"/>
                  <a:pt x="1921579" y="1034745"/>
                  <a:pt x="1923223" y="1033100"/>
                </a:cubicBezTo>
                <a:cubicBezTo>
                  <a:pt x="1918995" y="1029576"/>
                  <a:pt x="1916880" y="1025699"/>
                  <a:pt x="1916880" y="1021470"/>
                </a:cubicBezTo>
                <a:cubicBezTo>
                  <a:pt x="1916880" y="1019121"/>
                  <a:pt x="1917350" y="1017006"/>
                  <a:pt x="1918290" y="1015127"/>
                </a:cubicBezTo>
                <a:cubicBezTo>
                  <a:pt x="1916645" y="1015597"/>
                  <a:pt x="1914765" y="1015068"/>
                  <a:pt x="1912651" y="1013541"/>
                </a:cubicBezTo>
                <a:cubicBezTo>
                  <a:pt x="1910536" y="1012014"/>
                  <a:pt x="1909126" y="1010310"/>
                  <a:pt x="1908421" y="1008431"/>
                </a:cubicBezTo>
                <a:cubicBezTo>
                  <a:pt x="1906072" y="1009605"/>
                  <a:pt x="1903135" y="1010193"/>
                  <a:pt x="1899611" y="1010193"/>
                </a:cubicBezTo>
                <a:cubicBezTo>
                  <a:pt x="1898201" y="1010193"/>
                  <a:pt x="1897262" y="1010075"/>
                  <a:pt x="1896792" y="1009840"/>
                </a:cubicBezTo>
                <a:cubicBezTo>
                  <a:pt x="1895852" y="1011250"/>
                  <a:pt x="1894031" y="1012484"/>
                  <a:pt x="1891329" y="1013541"/>
                </a:cubicBezTo>
                <a:cubicBezTo>
                  <a:pt x="1888627" y="1014598"/>
                  <a:pt x="1886572" y="1014892"/>
                  <a:pt x="1885162" y="1014422"/>
                </a:cubicBezTo>
                <a:cubicBezTo>
                  <a:pt x="1883282" y="1016302"/>
                  <a:pt x="1880933" y="1018181"/>
                  <a:pt x="1878113" y="1020061"/>
                </a:cubicBezTo>
                <a:cubicBezTo>
                  <a:pt x="1875294" y="1021940"/>
                  <a:pt x="1873296" y="1022763"/>
                  <a:pt x="1872122" y="1022528"/>
                </a:cubicBezTo>
                <a:cubicBezTo>
                  <a:pt x="1871652" y="1024642"/>
                  <a:pt x="1870124" y="1027168"/>
                  <a:pt x="1867540" y="1030105"/>
                </a:cubicBezTo>
                <a:cubicBezTo>
                  <a:pt x="1864955" y="1033042"/>
                  <a:pt x="1862488" y="1034510"/>
                  <a:pt x="1860140" y="1034510"/>
                </a:cubicBezTo>
                <a:cubicBezTo>
                  <a:pt x="1860609" y="1036390"/>
                  <a:pt x="1860844" y="1037917"/>
                  <a:pt x="1860844" y="1039092"/>
                </a:cubicBezTo>
                <a:cubicBezTo>
                  <a:pt x="1860844" y="1042146"/>
                  <a:pt x="1859787" y="1046610"/>
                  <a:pt x="1857672" y="1052484"/>
                </a:cubicBezTo>
                <a:cubicBezTo>
                  <a:pt x="1859552" y="1055068"/>
                  <a:pt x="1860492" y="1057770"/>
                  <a:pt x="1860492" y="1060590"/>
                </a:cubicBezTo>
                <a:cubicBezTo>
                  <a:pt x="1860492" y="1063174"/>
                  <a:pt x="1859669" y="1065876"/>
                  <a:pt x="1858025" y="1068695"/>
                </a:cubicBezTo>
                <a:cubicBezTo>
                  <a:pt x="1858495" y="1069635"/>
                  <a:pt x="1858729" y="1071162"/>
                  <a:pt x="1858729" y="1073277"/>
                </a:cubicBezTo>
                <a:cubicBezTo>
                  <a:pt x="1858729" y="1075391"/>
                  <a:pt x="1858259" y="1077858"/>
                  <a:pt x="1857320" y="1080678"/>
                </a:cubicBezTo>
                <a:cubicBezTo>
                  <a:pt x="1857790" y="1082322"/>
                  <a:pt x="1858025" y="1084202"/>
                  <a:pt x="1858025" y="1086317"/>
                </a:cubicBezTo>
                <a:cubicBezTo>
                  <a:pt x="1858025" y="1088666"/>
                  <a:pt x="1857085" y="1091368"/>
                  <a:pt x="1855206" y="1094422"/>
                </a:cubicBezTo>
                <a:cubicBezTo>
                  <a:pt x="1857790" y="1095597"/>
                  <a:pt x="1859082" y="1099004"/>
                  <a:pt x="1859082" y="1104643"/>
                </a:cubicBezTo>
                <a:cubicBezTo>
                  <a:pt x="1859082" y="1107462"/>
                  <a:pt x="1858729" y="1110399"/>
                  <a:pt x="1858025" y="1113453"/>
                </a:cubicBezTo>
                <a:cubicBezTo>
                  <a:pt x="1857320" y="1116508"/>
                  <a:pt x="1856380" y="1118975"/>
                  <a:pt x="1855206" y="1120854"/>
                </a:cubicBezTo>
                <a:cubicBezTo>
                  <a:pt x="1856615" y="1123204"/>
                  <a:pt x="1857320" y="1125906"/>
                  <a:pt x="1857320" y="1128960"/>
                </a:cubicBezTo>
                <a:cubicBezTo>
                  <a:pt x="1857320" y="1132014"/>
                  <a:pt x="1856145" y="1134599"/>
                  <a:pt x="1853796" y="1136713"/>
                </a:cubicBezTo>
                <a:cubicBezTo>
                  <a:pt x="1854971" y="1140238"/>
                  <a:pt x="1855558" y="1142940"/>
                  <a:pt x="1855558" y="1144819"/>
                </a:cubicBezTo>
                <a:cubicBezTo>
                  <a:pt x="1855558" y="1148813"/>
                  <a:pt x="1854090" y="1151750"/>
                  <a:pt x="1851152" y="1153630"/>
                </a:cubicBezTo>
                <a:cubicBezTo>
                  <a:pt x="1848215" y="1155509"/>
                  <a:pt x="1844280" y="1156449"/>
                  <a:pt x="1839346" y="1156449"/>
                </a:cubicBezTo>
                <a:cubicBezTo>
                  <a:pt x="1834177" y="1156449"/>
                  <a:pt x="1830242" y="1154746"/>
                  <a:pt x="1827540" y="1151339"/>
                </a:cubicBezTo>
                <a:cubicBezTo>
                  <a:pt x="1824838" y="1147932"/>
                  <a:pt x="1823487" y="1143879"/>
                  <a:pt x="1823487" y="1139180"/>
                </a:cubicBezTo>
                <a:cubicBezTo>
                  <a:pt x="1823487" y="1135186"/>
                  <a:pt x="1824427" y="1132014"/>
                  <a:pt x="1826306" y="1129665"/>
                </a:cubicBezTo>
                <a:cubicBezTo>
                  <a:pt x="1823487" y="1126846"/>
                  <a:pt x="1822078" y="1122616"/>
                  <a:pt x="1822078" y="1116978"/>
                </a:cubicBezTo>
                <a:cubicBezTo>
                  <a:pt x="1822078" y="1110869"/>
                  <a:pt x="1823957" y="1106052"/>
                  <a:pt x="1827716" y="1102528"/>
                </a:cubicBezTo>
                <a:cubicBezTo>
                  <a:pt x="1824662" y="1099474"/>
                  <a:pt x="1823134" y="1095480"/>
                  <a:pt x="1823134" y="1090546"/>
                </a:cubicBezTo>
                <a:cubicBezTo>
                  <a:pt x="1823134" y="1085612"/>
                  <a:pt x="1824545" y="1080913"/>
                  <a:pt x="1827364" y="1076449"/>
                </a:cubicBezTo>
                <a:cubicBezTo>
                  <a:pt x="1826659" y="1074334"/>
                  <a:pt x="1826306" y="1071867"/>
                  <a:pt x="1826306" y="1069048"/>
                </a:cubicBezTo>
                <a:cubicBezTo>
                  <a:pt x="1826306" y="1065524"/>
                  <a:pt x="1826659" y="1062587"/>
                  <a:pt x="1827364" y="1060237"/>
                </a:cubicBezTo>
                <a:cubicBezTo>
                  <a:pt x="1825250" y="1057653"/>
                  <a:pt x="1824192" y="1054833"/>
                  <a:pt x="1824192" y="1051779"/>
                </a:cubicBezTo>
                <a:cubicBezTo>
                  <a:pt x="1824192" y="1048960"/>
                  <a:pt x="1824897" y="1046493"/>
                  <a:pt x="1826306" y="1044378"/>
                </a:cubicBezTo>
                <a:cubicBezTo>
                  <a:pt x="1825366" y="1042733"/>
                  <a:pt x="1824897" y="1040854"/>
                  <a:pt x="1824897" y="1038739"/>
                </a:cubicBezTo>
                <a:cubicBezTo>
                  <a:pt x="1824897" y="1036860"/>
                  <a:pt x="1825250" y="1035098"/>
                  <a:pt x="1825954" y="1033453"/>
                </a:cubicBezTo>
                <a:cubicBezTo>
                  <a:pt x="1823369" y="1030164"/>
                  <a:pt x="1822078" y="1026287"/>
                  <a:pt x="1822078" y="1021823"/>
                </a:cubicBezTo>
                <a:cubicBezTo>
                  <a:pt x="1822078" y="1018299"/>
                  <a:pt x="1823018" y="1015009"/>
                  <a:pt x="1824897" y="1011955"/>
                </a:cubicBezTo>
                <a:cubicBezTo>
                  <a:pt x="1824192" y="1010075"/>
                  <a:pt x="1823840" y="1008196"/>
                  <a:pt x="1823840" y="1006316"/>
                </a:cubicBezTo>
                <a:cubicBezTo>
                  <a:pt x="1823840" y="1005141"/>
                  <a:pt x="1824075" y="1003614"/>
                  <a:pt x="1824545" y="1001735"/>
                </a:cubicBezTo>
                <a:cubicBezTo>
                  <a:pt x="1822900" y="999385"/>
                  <a:pt x="1822078" y="995978"/>
                  <a:pt x="1822078" y="991514"/>
                </a:cubicBezTo>
                <a:cubicBezTo>
                  <a:pt x="1822078" y="987285"/>
                  <a:pt x="1822900" y="983996"/>
                  <a:pt x="1824545" y="981646"/>
                </a:cubicBezTo>
                <a:cubicBezTo>
                  <a:pt x="1823134" y="978827"/>
                  <a:pt x="1822430" y="975655"/>
                  <a:pt x="1822430" y="972131"/>
                </a:cubicBezTo>
                <a:cubicBezTo>
                  <a:pt x="1822430" y="968842"/>
                  <a:pt x="1823252" y="965905"/>
                  <a:pt x="1824897" y="963320"/>
                </a:cubicBezTo>
                <a:cubicBezTo>
                  <a:pt x="1823018" y="959561"/>
                  <a:pt x="1822078" y="956037"/>
                  <a:pt x="1822078" y="952748"/>
                </a:cubicBezTo>
                <a:cubicBezTo>
                  <a:pt x="1822078" y="948753"/>
                  <a:pt x="1823018" y="945229"/>
                  <a:pt x="1824897" y="942175"/>
                </a:cubicBezTo>
                <a:cubicBezTo>
                  <a:pt x="1823252" y="940295"/>
                  <a:pt x="1822430" y="937476"/>
                  <a:pt x="1822430" y="933717"/>
                </a:cubicBezTo>
                <a:cubicBezTo>
                  <a:pt x="1822430" y="930897"/>
                  <a:pt x="1822900" y="927843"/>
                  <a:pt x="1823840" y="924554"/>
                </a:cubicBezTo>
                <a:cubicBezTo>
                  <a:pt x="1822900" y="921264"/>
                  <a:pt x="1822430" y="918562"/>
                  <a:pt x="1822430" y="916448"/>
                </a:cubicBezTo>
                <a:cubicBezTo>
                  <a:pt x="1822430" y="913628"/>
                  <a:pt x="1823134" y="911396"/>
                  <a:pt x="1824545" y="909752"/>
                </a:cubicBezTo>
                <a:cubicBezTo>
                  <a:pt x="1824309" y="905758"/>
                  <a:pt x="1825484" y="902468"/>
                  <a:pt x="1828069" y="899884"/>
                </a:cubicBezTo>
                <a:cubicBezTo>
                  <a:pt x="1830653" y="897299"/>
                  <a:pt x="1833826" y="896007"/>
                  <a:pt x="1837584" y="896007"/>
                </a:cubicBezTo>
                <a:close/>
                <a:moveTo>
                  <a:pt x="1447060" y="896007"/>
                </a:moveTo>
                <a:cubicBezTo>
                  <a:pt x="1448940" y="896007"/>
                  <a:pt x="1451289" y="896594"/>
                  <a:pt x="1454109" y="897769"/>
                </a:cubicBezTo>
                <a:cubicBezTo>
                  <a:pt x="1456693" y="899179"/>
                  <a:pt x="1458749" y="901763"/>
                  <a:pt x="1460276" y="905523"/>
                </a:cubicBezTo>
                <a:cubicBezTo>
                  <a:pt x="1461803" y="909282"/>
                  <a:pt x="1462567" y="913276"/>
                  <a:pt x="1462567" y="917505"/>
                </a:cubicBezTo>
                <a:cubicBezTo>
                  <a:pt x="1462567" y="921734"/>
                  <a:pt x="1461744" y="925493"/>
                  <a:pt x="1460100" y="928783"/>
                </a:cubicBezTo>
                <a:cubicBezTo>
                  <a:pt x="1461744" y="931837"/>
                  <a:pt x="1462567" y="935126"/>
                  <a:pt x="1462567" y="938650"/>
                </a:cubicBezTo>
                <a:cubicBezTo>
                  <a:pt x="1462567" y="942645"/>
                  <a:pt x="1461392" y="947226"/>
                  <a:pt x="1459043" y="952395"/>
                </a:cubicBezTo>
                <a:cubicBezTo>
                  <a:pt x="1461157" y="956154"/>
                  <a:pt x="1462214" y="960148"/>
                  <a:pt x="1462214" y="964378"/>
                </a:cubicBezTo>
                <a:cubicBezTo>
                  <a:pt x="1462214" y="966962"/>
                  <a:pt x="1461744" y="969077"/>
                  <a:pt x="1460805" y="970721"/>
                </a:cubicBezTo>
                <a:cubicBezTo>
                  <a:pt x="1463389" y="972601"/>
                  <a:pt x="1464681" y="975420"/>
                  <a:pt x="1464681" y="979179"/>
                </a:cubicBezTo>
                <a:cubicBezTo>
                  <a:pt x="1464681" y="981294"/>
                  <a:pt x="1463977" y="983643"/>
                  <a:pt x="1462567" y="986228"/>
                </a:cubicBezTo>
                <a:cubicBezTo>
                  <a:pt x="1463977" y="986698"/>
                  <a:pt x="1464857" y="988460"/>
                  <a:pt x="1465210" y="991514"/>
                </a:cubicBezTo>
                <a:cubicBezTo>
                  <a:pt x="1465562" y="994569"/>
                  <a:pt x="1465739" y="996331"/>
                  <a:pt x="1465739" y="996801"/>
                </a:cubicBezTo>
                <a:cubicBezTo>
                  <a:pt x="1466913" y="993746"/>
                  <a:pt x="1469028" y="991338"/>
                  <a:pt x="1472082" y="989576"/>
                </a:cubicBezTo>
                <a:cubicBezTo>
                  <a:pt x="1475137" y="987814"/>
                  <a:pt x="1477838" y="987168"/>
                  <a:pt x="1480188" y="987638"/>
                </a:cubicBezTo>
                <a:cubicBezTo>
                  <a:pt x="1481128" y="984818"/>
                  <a:pt x="1482890" y="982645"/>
                  <a:pt x="1485474" y="981118"/>
                </a:cubicBezTo>
                <a:cubicBezTo>
                  <a:pt x="1488059" y="979591"/>
                  <a:pt x="1490761" y="978827"/>
                  <a:pt x="1493580" y="978827"/>
                </a:cubicBezTo>
                <a:cubicBezTo>
                  <a:pt x="1494755" y="978827"/>
                  <a:pt x="1496282" y="979062"/>
                  <a:pt x="1498162" y="979532"/>
                </a:cubicBezTo>
                <a:cubicBezTo>
                  <a:pt x="1500041" y="977652"/>
                  <a:pt x="1502861" y="976712"/>
                  <a:pt x="1506620" y="976712"/>
                </a:cubicBezTo>
                <a:cubicBezTo>
                  <a:pt x="1509204" y="976712"/>
                  <a:pt x="1511319" y="977182"/>
                  <a:pt x="1512964" y="978122"/>
                </a:cubicBezTo>
                <a:cubicBezTo>
                  <a:pt x="1514138" y="977417"/>
                  <a:pt x="1515666" y="977065"/>
                  <a:pt x="1517545" y="977065"/>
                </a:cubicBezTo>
                <a:cubicBezTo>
                  <a:pt x="1519895" y="977065"/>
                  <a:pt x="1522244" y="977652"/>
                  <a:pt x="1524593" y="978827"/>
                </a:cubicBezTo>
                <a:cubicBezTo>
                  <a:pt x="1526473" y="978122"/>
                  <a:pt x="1528235" y="977770"/>
                  <a:pt x="1529880" y="977770"/>
                </a:cubicBezTo>
                <a:cubicBezTo>
                  <a:pt x="1532934" y="977770"/>
                  <a:pt x="1535517" y="978827"/>
                  <a:pt x="1537633" y="980942"/>
                </a:cubicBezTo>
                <a:cubicBezTo>
                  <a:pt x="1539747" y="980472"/>
                  <a:pt x="1542566" y="981411"/>
                  <a:pt x="1546090" y="983761"/>
                </a:cubicBezTo>
                <a:cubicBezTo>
                  <a:pt x="1549614" y="986110"/>
                  <a:pt x="1551494" y="988812"/>
                  <a:pt x="1551728" y="991867"/>
                </a:cubicBezTo>
                <a:cubicBezTo>
                  <a:pt x="1555958" y="995391"/>
                  <a:pt x="1558073" y="999150"/>
                  <a:pt x="1558073" y="1003144"/>
                </a:cubicBezTo>
                <a:cubicBezTo>
                  <a:pt x="1558073" y="1004554"/>
                  <a:pt x="1557720" y="1005846"/>
                  <a:pt x="1557016" y="1007021"/>
                </a:cubicBezTo>
                <a:cubicBezTo>
                  <a:pt x="1558425" y="1007961"/>
                  <a:pt x="1559600" y="1009488"/>
                  <a:pt x="1560540" y="1011603"/>
                </a:cubicBezTo>
                <a:cubicBezTo>
                  <a:pt x="1561480" y="1013717"/>
                  <a:pt x="1561950" y="1015949"/>
                  <a:pt x="1561950" y="1018299"/>
                </a:cubicBezTo>
                <a:cubicBezTo>
                  <a:pt x="1561950" y="1019943"/>
                  <a:pt x="1561832" y="1021235"/>
                  <a:pt x="1561597" y="1022175"/>
                </a:cubicBezTo>
                <a:cubicBezTo>
                  <a:pt x="1564416" y="1024290"/>
                  <a:pt x="1565826" y="1027579"/>
                  <a:pt x="1565826" y="1032043"/>
                </a:cubicBezTo>
                <a:cubicBezTo>
                  <a:pt x="1565826" y="1035332"/>
                  <a:pt x="1565004" y="1038387"/>
                  <a:pt x="1563359" y="1041206"/>
                </a:cubicBezTo>
                <a:cubicBezTo>
                  <a:pt x="1565474" y="1044496"/>
                  <a:pt x="1566530" y="1047550"/>
                  <a:pt x="1566530" y="1050369"/>
                </a:cubicBezTo>
                <a:cubicBezTo>
                  <a:pt x="1566530" y="1052014"/>
                  <a:pt x="1566179" y="1053776"/>
                  <a:pt x="1565474" y="1055656"/>
                </a:cubicBezTo>
                <a:cubicBezTo>
                  <a:pt x="1566648" y="1058710"/>
                  <a:pt x="1567236" y="1062234"/>
                  <a:pt x="1567236" y="1066228"/>
                </a:cubicBezTo>
                <a:cubicBezTo>
                  <a:pt x="1567236" y="1070927"/>
                  <a:pt x="1566414" y="1074804"/>
                  <a:pt x="1564768" y="1077858"/>
                </a:cubicBezTo>
                <a:cubicBezTo>
                  <a:pt x="1565474" y="1079503"/>
                  <a:pt x="1565826" y="1083027"/>
                  <a:pt x="1565826" y="1088431"/>
                </a:cubicBezTo>
                <a:cubicBezTo>
                  <a:pt x="1565826" y="1095245"/>
                  <a:pt x="1565356" y="1099709"/>
                  <a:pt x="1564416" y="1101823"/>
                </a:cubicBezTo>
                <a:cubicBezTo>
                  <a:pt x="1566061" y="1104173"/>
                  <a:pt x="1566883" y="1107815"/>
                  <a:pt x="1566883" y="1112748"/>
                </a:cubicBezTo>
                <a:cubicBezTo>
                  <a:pt x="1566883" y="1118387"/>
                  <a:pt x="1565826" y="1122499"/>
                  <a:pt x="1563712" y="1125083"/>
                </a:cubicBezTo>
                <a:cubicBezTo>
                  <a:pt x="1565121" y="1127198"/>
                  <a:pt x="1565826" y="1130252"/>
                  <a:pt x="1565826" y="1134246"/>
                </a:cubicBezTo>
                <a:cubicBezTo>
                  <a:pt x="1565826" y="1138945"/>
                  <a:pt x="1565004" y="1142940"/>
                  <a:pt x="1563359" y="1146229"/>
                </a:cubicBezTo>
                <a:cubicBezTo>
                  <a:pt x="1563594" y="1148813"/>
                  <a:pt x="1562126" y="1151045"/>
                  <a:pt x="1558954" y="1152925"/>
                </a:cubicBezTo>
                <a:cubicBezTo>
                  <a:pt x="1555782" y="1154805"/>
                  <a:pt x="1552316" y="1155744"/>
                  <a:pt x="1548557" y="1155744"/>
                </a:cubicBezTo>
                <a:cubicBezTo>
                  <a:pt x="1545268" y="1155744"/>
                  <a:pt x="1542625" y="1154922"/>
                  <a:pt x="1540628" y="1153277"/>
                </a:cubicBezTo>
                <a:cubicBezTo>
                  <a:pt x="1538631" y="1151633"/>
                  <a:pt x="1537750" y="1149283"/>
                  <a:pt x="1537984" y="1146229"/>
                </a:cubicBezTo>
                <a:cubicBezTo>
                  <a:pt x="1535400" y="1142235"/>
                  <a:pt x="1534107" y="1137771"/>
                  <a:pt x="1534107" y="1132837"/>
                </a:cubicBezTo>
                <a:cubicBezTo>
                  <a:pt x="1534107" y="1128608"/>
                  <a:pt x="1534812" y="1124613"/>
                  <a:pt x="1536222" y="1120854"/>
                </a:cubicBezTo>
                <a:cubicBezTo>
                  <a:pt x="1535048" y="1117330"/>
                  <a:pt x="1534460" y="1113101"/>
                  <a:pt x="1534460" y="1108167"/>
                </a:cubicBezTo>
                <a:cubicBezTo>
                  <a:pt x="1534460" y="1102998"/>
                  <a:pt x="1535048" y="1099239"/>
                  <a:pt x="1536222" y="1096889"/>
                </a:cubicBezTo>
                <a:cubicBezTo>
                  <a:pt x="1535283" y="1095480"/>
                  <a:pt x="1534812" y="1093248"/>
                  <a:pt x="1534812" y="1090193"/>
                </a:cubicBezTo>
                <a:cubicBezTo>
                  <a:pt x="1534812" y="1086669"/>
                  <a:pt x="1535400" y="1083967"/>
                  <a:pt x="1536574" y="1082087"/>
                </a:cubicBezTo>
                <a:cubicBezTo>
                  <a:pt x="1534931" y="1079503"/>
                  <a:pt x="1534107" y="1076449"/>
                  <a:pt x="1534107" y="1072924"/>
                </a:cubicBezTo>
                <a:cubicBezTo>
                  <a:pt x="1534107" y="1070340"/>
                  <a:pt x="1534695" y="1068460"/>
                  <a:pt x="1535869" y="1067286"/>
                </a:cubicBezTo>
                <a:cubicBezTo>
                  <a:pt x="1533755" y="1063996"/>
                  <a:pt x="1532698" y="1060472"/>
                  <a:pt x="1532698" y="1056713"/>
                </a:cubicBezTo>
                <a:cubicBezTo>
                  <a:pt x="1532698" y="1054128"/>
                  <a:pt x="1533168" y="1052249"/>
                  <a:pt x="1534107" y="1051074"/>
                </a:cubicBezTo>
                <a:cubicBezTo>
                  <a:pt x="1531524" y="1049194"/>
                  <a:pt x="1530231" y="1045905"/>
                  <a:pt x="1530231" y="1041206"/>
                </a:cubicBezTo>
                <a:cubicBezTo>
                  <a:pt x="1530231" y="1037447"/>
                  <a:pt x="1531053" y="1034745"/>
                  <a:pt x="1532698" y="1033100"/>
                </a:cubicBezTo>
                <a:cubicBezTo>
                  <a:pt x="1528470" y="1029576"/>
                  <a:pt x="1526356" y="1025699"/>
                  <a:pt x="1526356" y="1021470"/>
                </a:cubicBezTo>
                <a:cubicBezTo>
                  <a:pt x="1526356" y="1019121"/>
                  <a:pt x="1526826" y="1017006"/>
                  <a:pt x="1527765" y="1015127"/>
                </a:cubicBezTo>
                <a:cubicBezTo>
                  <a:pt x="1526121" y="1015597"/>
                  <a:pt x="1524241" y="1015068"/>
                  <a:pt x="1522127" y="1013541"/>
                </a:cubicBezTo>
                <a:cubicBezTo>
                  <a:pt x="1520012" y="1012014"/>
                  <a:pt x="1518602" y="1010310"/>
                  <a:pt x="1517897" y="1008431"/>
                </a:cubicBezTo>
                <a:cubicBezTo>
                  <a:pt x="1515548" y="1009605"/>
                  <a:pt x="1512611" y="1010193"/>
                  <a:pt x="1509087" y="1010193"/>
                </a:cubicBezTo>
                <a:cubicBezTo>
                  <a:pt x="1507677" y="1010193"/>
                  <a:pt x="1506738" y="1010075"/>
                  <a:pt x="1506267" y="1009840"/>
                </a:cubicBezTo>
                <a:cubicBezTo>
                  <a:pt x="1505328" y="1011250"/>
                  <a:pt x="1503507" y="1012484"/>
                  <a:pt x="1500805" y="1013541"/>
                </a:cubicBezTo>
                <a:cubicBezTo>
                  <a:pt x="1498103" y="1014598"/>
                  <a:pt x="1496047" y="1014892"/>
                  <a:pt x="1494637" y="1014422"/>
                </a:cubicBezTo>
                <a:cubicBezTo>
                  <a:pt x="1492758" y="1016302"/>
                  <a:pt x="1490408" y="1018181"/>
                  <a:pt x="1487589" y="1020061"/>
                </a:cubicBezTo>
                <a:cubicBezTo>
                  <a:pt x="1484770" y="1021940"/>
                  <a:pt x="1482773" y="1022763"/>
                  <a:pt x="1481598" y="1022528"/>
                </a:cubicBezTo>
                <a:cubicBezTo>
                  <a:pt x="1481128" y="1024642"/>
                  <a:pt x="1479601" y="1027168"/>
                  <a:pt x="1477016" y="1030105"/>
                </a:cubicBezTo>
                <a:cubicBezTo>
                  <a:pt x="1474432" y="1033042"/>
                  <a:pt x="1471965" y="1034510"/>
                  <a:pt x="1469615" y="1034510"/>
                </a:cubicBezTo>
                <a:cubicBezTo>
                  <a:pt x="1470085" y="1036390"/>
                  <a:pt x="1470320" y="1037917"/>
                  <a:pt x="1470320" y="1039092"/>
                </a:cubicBezTo>
                <a:cubicBezTo>
                  <a:pt x="1470320" y="1042146"/>
                  <a:pt x="1469263" y="1046610"/>
                  <a:pt x="1467148" y="1052484"/>
                </a:cubicBezTo>
                <a:cubicBezTo>
                  <a:pt x="1469028" y="1055068"/>
                  <a:pt x="1469968" y="1057770"/>
                  <a:pt x="1469968" y="1060590"/>
                </a:cubicBezTo>
                <a:cubicBezTo>
                  <a:pt x="1469968" y="1063174"/>
                  <a:pt x="1469145" y="1065876"/>
                  <a:pt x="1467501" y="1068695"/>
                </a:cubicBezTo>
                <a:cubicBezTo>
                  <a:pt x="1467971" y="1069635"/>
                  <a:pt x="1468206" y="1071162"/>
                  <a:pt x="1468206" y="1073277"/>
                </a:cubicBezTo>
                <a:cubicBezTo>
                  <a:pt x="1468206" y="1075391"/>
                  <a:pt x="1467736" y="1077858"/>
                  <a:pt x="1466796" y="1080678"/>
                </a:cubicBezTo>
                <a:cubicBezTo>
                  <a:pt x="1467266" y="1082322"/>
                  <a:pt x="1467501" y="1084202"/>
                  <a:pt x="1467501" y="1086317"/>
                </a:cubicBezTo>
                <a:cubicBezTo>
                  <a:pt x="1467501" y="1088666"/>
                  <a:pt x="1466561" y="1091368"/>
                  <a:pt x="1464681" y="1094422"/>
                </a:cubicBezTo>
                <a:cubicBezTo>
                  <a:pt x="1467266" y="1095597"/>
                  <a:pt x="1468558" y="1099004"/>
                  <a:pt x="1468558" y="1104643"/>
                </a:cubicBezTo>
                <a:cubicBezTo>
                  <a:pt x="1468558" y="1107462"/>
                  <a:pt x="1468206" y="1110399"/>
                  <a:pt x="1467501" y="1113453"/>
                </a:cubicBezTo>
                <a:cubicBezTo>
                  <a:pt x="1466796" y="1116508"/>
                  <a:pt x="1465856" y="1118975"/>
                  <a:pt x="1464681" y="1120854"/>
                </a:cubicBezTo>
                <a:cubicBezTo>
                  <a:pt x="1466091" y="1123204"/>
                  <a:pt x="1466796" y="1125906"/>
                  <a:pt x="1466796" y="1128960"/>
                </a:cubicBezTo>
                <a:cubicBezTo>
                  <a:pt x="1466796" y="1132014"/>
                  <a:pt x="1465621" y="1134599"/>
                  <a:pt x="1463272" y="1136713"/>
                </a:cubicBezTo>
                <a:cubicBezTo>
                  <a:pt x="1464446" y="1140238"/>
                  <a:pt x="1465034" y="1142940"/>
                  <a:pt x="1465034" y="1144819"/>
                </a:cubicBezTo>
                <a:cubicBezTo>
                  <a:pt x="1465034" y="1148813"/>
                  <a:pt x="1463565" y="1151750"/>
                  <a:pt x="1460628" y="1153630"/>
                </a:cubicBezTo>
                <a:cubicBezTo>
                  <a:pt x="1457692" y="1155509"/>
                  <a:pt x="1453756" y="1156449"/>
                  <a:pt x="1448822" y="1156449"/>
                </a:cubicBezTo>
                <a:cubicBezTo>
                  <a:pt x="1443653" y="1156449"/>
                  <a:pt x="1439718" y="1154746"/>
                  <a:pt x="1437016" y="1151339"/>
                </a:cubicBezTo>
                <a:cubicBezTo>
                  <a:pt x="1434314" y="1147932"/>
                  <a:pt x="1432963" y="1143879"/>
                  <a:pt x="1432963" y="1139180"/>
                </a:cubicBezTo>
                <a:cubicBezTo>
                  <a:pt x="1432963" y="1135186"/>
                  <a:pt x="1433903" y="1132014"/>
                  <a:pt x="1435783" y="1129665"/>
                </a:cubicBezTo>
                <a:cubicBezTo>
                  <a:pt x="1432963" y="1126846"/>
                  <a:pt x="1431554" y="1122616"/>
                  <a:pt x="1431554" y="1116978"/>
                </a:cubicBezTo>
                <a:cubicBezTo>
                  <a:pt x="1431554" y="1110869"/>
                  <a:pt x="1433433" y="1106052"/>
                  <a:pt x="1437192" y="1102528"/>
                </a:cubicBezTo>
                <a:cubicBezTo>
                  <a:pt x="1434138" y="1099474"/>
                  <a:pt x="1432611" y="1095480"/>
                  <a:pt x="1432611" y="1090546"/>
                </a:cubicBezTo>
                <a:cubicBezTo>
                  <a:pt x="1432611" y="1085612"/>
                  <a:pt x="1434021" y="1080913"/>
                  <a:pt x="1436840" y="1076449"/>
                </a:cubicBezTo>
                <a:cubicBezTo>
                  <a:pt x="1436135" y="1074334"/>
                  <a:pt x="1435783" y="1071867"/>
                  <a:pt x="1435783" y="1069048"/>
                </a:cubicBezTo>
                <a:cubicBezTo>
                  <a:pt x="1435783" y="1065524"/>
                  <a:pt x="1436135" y="1062587"/>
                  <a:pt x="1436840" y="1060237"/>
                </a:cubicBezTo>
                <a:cubicBezTo>
                  <a:pt x="1434725" y="1057653"/>
                  <a:pt x="1433668" y="1054833"/>
                  <a:pt x="1433668" y="1051779"/>
                </a:cubicBezTo>
                <a:cubicBezTo>
                  <a:pt x="1433668" y="1048960"/>
                  <a:pt x="1434373" y="1046493"/>
                  <a:pt x="1435783" y="1044378"/>
                </a:cubicBezTo>
                <a:cubicBezTo>
                  <a:pt x="1434843" y="1042733"/>
                  <a:pt x="1434373" y="1040854"/>
                  <a:pt x="1434373" y="1038739"/>
                </a:cubicBezTo>
                <a:cubicBezTo>
                  <a:pt x="1434373" y="1036860"/>
                  <a:pt x="1434725" y="1035098"/>
                  <a:pt x="1435430" y="1033453"/>
                </a:cubicBezTo>
                <a:cubicBezTo>
                  <a:pt x="1432846" y="1030164"/>
                  <a:pt x="1431554" y="1026287"/>
                  <a:pt x="1431554" y="1021823"/>
                </a:cubicBezTo>
                <a:cubicBezTo>
                  <a:pt x="1431554" y="1018299"/>
                  <a:pt x="1432493" y="1015009"/>
                  <a:pt x="1434373" y="1011955"/>
                </a:cubicBezTo>
                <a:cubicBezTo>
                  <a:pt x="1433668" y="1010075"/>
                  <a:pt x="1433316" y="1008196"/>
                  <a:pt x="1433316" y="1006316"/>
                </a:cubicBezTo>
                <a:cubicBezTo>
                  <a:pt x="1433316" y="1005141"/>
                  <a:pt x="1433551" y="1003614"/>
                  <a:pt x="1434021" y="1001735"/>
                </a:cubicBezTo>
                <a:cubicBezTo>
                  <a:pt x="1432376" y="999385"/>
                  <a:pt x="1431554" y="995978"/>
                  <a:pt x="1431554" y="991514"/>
                </a:cubicBezTo>
                <a:cubicBezTo>
                  <a:pt x="1431554" y="987285"/>
                  <a:pt x="1432376" y="983996"/>
                  <a:pt x="1434021" y="981646"/>
                </a:cubicBezTo>
                <a:cubicBezTo>
                  <a:pt x="1432611" y="978827"/>
                  <a:pt x="1431906" y="975655"/>
                  <a:pt x="1431906" y="972131"/>
                </a:cubicBezTo>
                <a:cubicBezTo>
                  <a:pt x="1431906" y="968842"/>
                  <a:pt x="1432728" y="965905"/>
                  <a:pt x="1434373" y="963320"/>
                </a:cubicBezTo>
                <a:cubicBezTo>
                  <a:pt x="1432493" y="959561"/>
                  <a:pt x="1431554" y="956037"/>
                  <a:pt x="1431554" y="952748"/>
                </a:cubicBezTo>
                <a:cubicBezTo>
                  <a:pt x="1431554" y="948753"/>
                  <a:pt x="1432493" y="945229"/>
                  <a:pt x="1434373" y="942175"/>
                </a:cubicBezTo>
                <a:cubicBezTo>
                  <a:pt x="1432728" y="940295"/>
                  <a:pt x="1431906" y="937476"/>
                  <a:pt x="1431906" y="933717"/>
                </a:cubicBezTo>
                <a:cubicBezTo>
                  <a:pt x="1431906" y="930897"/>
                  <a:pt x="1432376" y="927843"/>
                  <a:pt x="1433316" y="924554"/>
                </a:cubicBezTo>
                <a:cubicBezTo>
                  <a:pt x="1432376" y="921264"/>
                  <a:pt x="1431906" y="918562"/>
                  <a:pt x="1431906" y="916448"/>
                </a:cubicBezTo>
                <a:cubicBezTo>
                  <a:pt x="1431906" y="913628"/>
                  <a:pt x="1432611" y="911396"/>
                  <a:pt x="1434021" y="909752"/>
                </a:cubicBezTo>
                <a:cubicBezTo>
                  <a:pt x="1433786" y="905758"/>
                  <a:pt x="1434960" y="902468"/>
                  <a:pt x="1437544" y="899884"/>
                </a:cubicBezTo>
                <a:cubicBezTo>
                  <a:pt x="1440129" y="897299"/>
                  <a:pt x="1443301" y="896007"/>
                  <a:pt x="1447060" y="896007"/>
                </a:cubicBezTo>
                <a:close/>
                <a:moveTo>
                  <a:pt x="923185" y="896007"/>
                </a:moveTo>
                <a:cubicBezTo>
                  <a:pt x="925065" y="896007"/>
                  <a:pt x="927414" y="896594"/>
                  <a:pt x="930233" y="897769"/>
                </a:cubicBezTo>
                <a:cubicBezTo>
                  <a:pt x="932818" y="899179"/>
                  <a:pt x="934874" y="901763"/>
                  <a:pt x="936401" y="905523"/>
                </a:cubicBezTo>
                <a:cubicBezTo>
                  <a:pt x="937928" y="909282"/>
                  <a:pt x="938692" y="913276"/>
                  <a:pt x="938692" y="917505"/>
                </a:cubicBezTo>
                <a:cubicBezTo>
                  <a:pt x="938692" y="921734"/>
                  <a:pt x="937869" y="925493"/>
                  <a:pt x="936224" y="928783"/>
                </a:cubicBezTo>
                <a:cubicBezTo>
                  <a:pt x="937869" y="931837"/>
                  <a:pt x="938692" y="935126"/>
                  <a:pt x="938692" y="938650"/>
                </a:cubicBezTo>
                <a:cubicBezTo>
                  <a:pt x="938692" y="942645"/>
                  <a:pt x="937517" y="947226"/>
                  <a:pt x="935167" y="952395"/>
                </a:cubicBezTo>
                <a:cubicBezTo>
                  <a:pt x="937282" y="956154"/>
                  <a:pt x="938339" y="960148"/>
                  <a:pt x="938339" y="964378"/>
                </a:cubicBezTo>
                <a:cubicBezTo>
                  <a:pt x="938339" y="966962"/>
                  <a:pt x="937869" y="969077"/>
                  <a:pt x="936930" y="970721"/>
                </a:cubicBezTo>
                <a:cubicBezTo>
                  <a:pt x="939514" y="972601"/>
                  <a:pt x="940806" y="975420"/>
                  <a:pt x="940806" y="979179"/>
                </a:cubicBezTo>
                <a:cubicBezTo>
                  <a:pt x="940806" y="981294"/>
                  <a:pt x="940101" y="983643"/>
                  <a:pt x="938692" y="986228"/>
                </a:cubicBezTo>
                <a:cubicBezTo>
                  <a:pt x="940101" y="986698"/>
                  <a:pt x="940982" y="988460"/>
                  <a:pt x="941335" y="991514"/>
                </a:cubicBezTo>
                <a:cubicBezTo>
                  <a:pt x="941687" y="994569"/>
                  <a:pt x="941863" y="996331"/>
                  <a:pt x="941863" y="996801"/>
                </a:cubicBezTo>
                <a:cubicBezTo>
                  <a:pt x="943038" y="993746"/>
                  <a:pt x="945153" y="991338"/>
                  <a:pt x="948207" y="989576"/>
                </a:cubicBezTo>
                <a:cubicBezTo>
                  <a:pt x="951261" y="987814"/>
                  <a:pt x="953963" y="987168"/>
                  <a:pt x="956313" y="987638"/>
                </a:cubicBezTo>
                <a:cubicBezTo>
                  <a:pt x="957253" y="984818"/>
                  <a:pt x="959015" y="982645"/>
                  <a:pt x="961600" y="981118"/>
                </a:cubicBezTo>
                <a:cubicBezTo>
                  <a:pt x="964184" y="979591"/>
                  <a:pt x="966886" y="978827"/>
                  <a:pt x="969705" y="978827"/>
                </a:cubicBezTo>
                <a:cubicBezTo>
                  <a:pt x="970880" y="978827"/>
                  <a:pt x="972407" y="979062"/>
                  <a:pt x="974287" y="979532"/>
                </a:cubicBezTo>
                <a:cubicBezTo>
                  <a:pt x="976166" y="977652"/>
                  <a:pt x="978986" y="976712"/>
                  <a:pt x="982745" y="976712"/>
                </a:cubicBezTo>
                <a:cubicBezTo>
                  <a:pt x="985329" y="976712"/>
                  <a:pt x="987444" y="977182"/>
                  <a:pt x="989088" y="978122"/>
                </a:cubicBezTo>
                <a:cubicBezTo>
                  <a:pt x="990263" y="977417"/>
                  <a:pt x="991790" y="977065"/>
                  <a:pt x="993670" y="977065"/>
                </a:cubicBezTo>
                <a:cubicBezTo>
                  <a:pt x="996019" y="977065"/>
                  <a:pt x="998369" y="977652"/>
                  <a:pt x="1000719" y="978827"/>
                </a:cubicBezTo>
                <a:cubicBezTo>
                  <a:pt x="1002598" y="978122"/>
                  <a:pt x="1004360" y="977770"/>
                  <a:pt x="1006005" y="977770"/>
                </a:cubicBezTo>
                <a:cubicBezTo>
                  <a:pt x="1009059" y="977770"/>
                  <a:pt x="1011644" y="978827"/>
                  <a:pt x="1013758" y="980942"/>
                </a:cubicBezTo>
                <a:cubicBezTo>
                  <a:pt x="1015873" y="980472"/>
                  <a:pt x="1018692" y="981411"/>
                  <a:pt x="1022216" y="983761"/>
                </a:cubicBezTo>
                <a:cubicBezTo>
                  <a:pt x="1025741" y="986110"/>
                  <a:pt x="1027620" y="988812"/>
                  <a:pt x="1027855" y="991867"/>
                </a:cubicBezTo>
                <a:cubicBezTo>
                  <a:pt x="1032084" y="995391"/>
                  <a:pt x="1034199" y="999150"/>
                  <a:pt x="1034199" y="1003144"/>
                </a:cubicBezTo>
                <a:cubicBezTo>
                  <a:pt x="1034199" y="1004554"/>
                  <a:pt x="1033846" y="1005846"/>
                  <a:pt x="1033142" y="1007021"/>
                </a:cubicBezTo>
                <a:cubicBezTo>
                  <a:pt x="1034551" y="1007961"/>
                  <a:pt x="1035726" y="1009488"/>
                  <a:pt x="1036666" y="1011603"/>
                </a:cubicBezTo>
                <a:cubicBezTo>
                  <a:pt x="1037606" y="1013717"/>
                  <a:pt x="1038075" y="1015949"/>
                  <a:pt x="1038075" y="1018299"/>
                </a:cubicBezTo>
                <a:cubicBezTo>
                  <a:pt x="1038075" y="1019943"/>
                  <a:pt x="1037958" y="1021235"/>
                  <a:pt x="1037723" y="1022175"/>
                </a:cubicBezTo>
                <a:cubicBezTo>
                  <a:pt x="1040542" y="1024290"/>
                  <a:pt x="1041952" y="1027579"/>
                  <a:pt x="1041952" y="1032043"/>
                </a:cubicBezTo>
                <a:cubicBezTo>
                  <a:pt x="1041952" y="1035332"/>
                  <a:pt x="1041130" y="1038387"/>
                  <a:pt x="1039485" y="1041206"/>
                </a:cubicBezTo>
                <a:cubicBezTo>
                  <a:pt x="1041600" y="1044496"/>
                  <a:pt x="1042657" y="1047550"/>
                  <a:pt x="1042657" y="1050369"/>
                </a:cubicBezTo>
                <a:cubicBezTo>
                  <a:pt x="1042657" y="1052014"/>
                  <a:pt x="1042305" y="1053776"/>
                  <a:pt x="1041600" y="1055656"/>
                </a:cubicBezTo>
                <a:cubicBezTo>
                  <a:pt x="1042775" y="1058710"/>
                  <a:pt x="1043362" y="1062234"/>
                  <a:pt x="1043362" y="1066228"/>
                </a:cubicBezTo>
                <a:cubicBezTo>
                  <a:pt x="1043362" y="1070927"/>
                  <a:pt x="1042540" y="1074804"/>
                  <a:pt x="1040895" y="1077858"/>
                </a:cubicBezTo>
                <a:cubicBezTo>
                  <a:pt x="1041600" y="1079503"/>
                  <a:pt x="1041952" y="1083027"/>
                  <a:pt x="1041952" y="1088431"/>
                </a:cubicBezTo>
                <a:cubicBezTo>
                  <a:pt x="1041952" y="1095245"/>
                  <a:pt x="1041482" y="1099709"/>
                  <a:pt x="1040542" y="1101823"/>
                </a:cubicBezTo>
                <a:cubicBezTo>
                  <a:pt x="1042187" y="1104173"/>
                  <a:pt x="1043009" y="1107815"/>
                  <a:pt x="1043009" y="1112748"/>
                </a:cubicBezTo>
                <a:cubicBezTo>
                  <a:pt x="1043009" y="1118387"/>
                  <a:pt x="1041952" y="1122499"/>
                  <a:pt x="1039838" y="1125083"/>
                </a:cubicBezTo>
                <a:cubicBezTo>
                  <a:pt x="1041247" y="1127198"/>
                  <a:pt x="1041952" y="1130252"/>
                  <a:pt x="1041952" y="1134246"/>
                </a:cubicBezTo>
                <a:cubicBezTo>
                  <a:pt x="1041952" y="1138945"/>
                  <a:pt x="1041130" y="1142940"/>
                  <a:pt x="1039485" y="1146229"/>
                </a:cubicBezTo>
                <a:cubicBezTo>
                  <a:pt x="1039720" y="1148813"/>
                  <a:pt x="1038252" y="1151045"/>
                  <a:pt x="1035080" y="1152925"/>
                </a:cubicBezTo>
                <a:cubicBezTo>
                  <a:pt x="1031908" y="1154805"/>
                  <a:pt x="1028443" y="1155744"/>
                  <a:pt x="1024683" y="1155744"/>
                </a:cubicBezTo>
                <a:cubicBezTo>
                  <a:pt x="1021394" y="1155744"/>
                  <a:pt x="1018751" y="1154922"/>
                  <a:pt x="1016754" y="1153277"/>
                </a:cubicBezTo>
                <a:cubicBezTo>
                  <a:pt x="1014757" y="1151633"/>
                  <a:pt x="1013876" y="1149283"/>
                  <a:pt x="1014111" y="1146229"/>
                </a:cubicBezTo>
                <a:cubicBezTo>
                  <a:pt x="1011526" y="1142235"/>
                  <a:pt x="1010234" y="1137771"/>
                  <a:pt x="1010234" y="1132837"/>
                </a:cubicBezTo>
                <a:cubicBezTo>
                  <a:pt x="1010234" y="1128608"/>
                  <a:pt x="1010939" y="1124613"/>
                  <a:pt x="1012349" y="1120854"/>
                </a:cubicBezTo>
                <a:cubicBezTo>
                  <a:pt x="1011174" y="1117330"/>
                  <a:pt x="1010587" y="1113101"/>
                  <a:pt x="1010587" y="1108167"/>
                </a:cubicBezTo>
                <a:cubicBezTo>
                  <a:pt x="1010587" y="1102998"/>
                  <a:pt x="1011174" y="1099239"/>
                  <a:pt x="1012349" y="1096889"/>
                </a:cubicBezTo>
                <a:cubicBezTo>
                  <a:pt x="1011409" y="1095480"/>
                  <a:pt x="1010939" y="1093248"/>
                  <a:pt x="1010939" y="1090193"/>
                </a:cubicBezTo>
                <a:cubicBezTo>
                  <a:pt x="1010939" y="1086669"/>
                  <a:pt x="1011526" y="1083967"/>
                  <a:pt x="1012701" y="1082087"/>
                </a:cubicBezTo>
                <a:cubicBezTo>
                  <a:pt x="1011056" y="1079503"/>
                  <a:pt x="1010234" y="1076449"/>
                  <a:pt x="1010234" y="1072924"/>
                </a:cubicBezTo>
                <a:cubicBezTo>
                  <a:pt x="1010234" y="1070340"/>
                  <a:pt x="1010821" y="1068460"/>
                  <a:pt x="1011996" y="1067286"/>
                </a:cubicBezTo>
                <a:cubicBezTo>
                  <a:pt x="1009882" y="1063996"/>
                  <a:pt x="1008824" y="1060472"/>
                  <a:pt x="1008824" y="1056713"/>
                </a:cubicBezTo>
                <a:cubicBezTo>
                  <a:pt x="1008824" y="1054128"/>
                  <a:pt x="1009294" y="1052249"/>
                  <a:pt x="1010234" y="1051074"/>
                </a:cubicBezTo>
                <a:cubicBezTo>
                  <a:pt x="1007650" y="1049194"/>
                  <a:pt x="1006357" y="1045905"/>
                  <a:pt x="1006357" y="1041206"/>
                </a:cubicBezTo>
                <a:cubicBezTo>
                  <a:pt x="1006357" y="1037447"/>
                  <a:pt x="1007180" y="1034745"/>
                  <a:pt x="1008824" y="1033100"/>
                </a:cubicBezTo>
                <a:cubicBezTo>
                  <a:pt x="1004595" y="1029576"/>
                  <a:pt x="1002481" y="1025699"/>
                  <a:pt x="1002481" y="1021470"/>
                </a:cubicBezTo>
                <a:cubicBezTo>
                  <a:pt x="1002481" y="1019121"/>
                  <a:pt x="1002951" y="1017006"/>
                  <a:pt x="1003891" y="1015127"/>
                </a:cubicBezTo>
                <a:cubicBezTo>
                  <a:pt x="1002246" y="1015597"/>
                  <a:pt x="1000366" y="1015068"/>
                  <a:pt x="998251" y="1013541"/>
                </a:cubicBezTo>
                <a:cubicBezTo>
                  <a:pt x="996137" y="1012014"/>
                  <a:pt x="994728" y="1010310"/>
                  <a:pt x="994022" y="1008431"/>
                </a:cubicBezTo>
                <a:cubicBezTo>
                  <a:pt x="991673" y="1009605"/>
                  <a:pt x="988736" y="1010193"/>
                  <a:pt x="985212" y="1010193"/>
                </a:cubicBezTo>
                <a:cubicBezTo>
                  <a:pt x="983802" y="1010193"/>
                  <a:pt x="982862" y="1010075"/>
                  <a:pt x="982392" y="1009840"/>
                </a:cubicBezTo>
                <a:cubicBezTo>
                  <a:pt x="981453" y="1011250"/>
                  <a:pt x="979632" y="1012484"/>
                  <a:pt x="976930" y="1013541"/>
                </a:cubicBezTo>
                <a:cubicBezTo>
                  <a:pt x="974228" y="1014598"/>
                  <a:pt x="972172" y="1014892"/>
                  <a:pt x="970762" y="1014422"/>
                </a:cubicBezTo>
                <a:cubicBezTo>
                  <a:pt x="968883" y="1016302"/>
                  <a:pt x="966533" y="1018181"/>
                  <a:pt x="963714" y="1020061"/>
                </a:cubicBezTo>
                <a:cubicBezTo>
                  <a:pt x="960895" y="1021940"/>
                  <a:pt x="958897" y="1022763"/>
                  <a:pt x="957723" y="1022528"/>
                </a:cubicBezTo>
                <a:cubicBezTo>
                  <a:pt x="957253" y="1024642"/>
                  <a:pt x="955725" y="1027168"/>
                  <a:pt x="953141" y="1030105"/>
                </a:cubicBezTo>
                <a:cubicBezTo>
                  <a:pt x="950557" y="1033042"/>
                  <a:pt x="948090" y="1034510"/>
                  <a:pt x="945740" y="1034510"/>
                </a:cubicBezTo>
                <a:cubicBezTo>
                  <a:pt x="946210" y="1036390"/>
                  <a:pt x="946445" y="1037917"/>
                  <a:pt x="946445" y="1039092"/>
                </a:cubicBezTo>
                <a:cubicBezTo>
                  <a:pt x="946445" y="1042146"/>
                  <a:pt x="945388" y="1046610"/>
                  <a:pt x="943273" y="1052484"/>
                </a:cubicBezTo>
                <a:cubicBezTo>
                  <a:pt x="945153" y="1055068"/>
                  <a:pt x="946093" y="1057770"/>
                  <a:pt x="946093" y="1060590"/>
                </a:cubicBezTo>
                <a:cubicBezTo>
                  <a:pt x="946093" y="1063174"/>
                  <a:pt x="945271" y="1065876"/>
                  <a:pt x="943626" y="1068695"/>
                </a:cubicBezTo>
                <a:cubicBezTo>
                  <a:pt x="944096" y="1069635"/>
                  <a:pt x="944331" y="1071162"/>
                  <a:pt x="944331" y="1073277"/>
                </a:cubicBezTo>
                <a:cubicBezTo>
                  <a:pt x="944331" y="1075391"/>
                  <a:pt x="943861" y="1077858"/>
                  <a:pt x="942921" y="1080678"/>
                </a:cubicBezTo>
                <a:cubicBezTo>
                  <a:pt x="943391" y="1082322"/>
                  <a:pt x="943626" y="1084202"/>
                  <a:pt x="943626" y="1086317"/>
                </a:cubicBezTo>
                <a:cubicBezTo>
                  <a:pt x="943626" y="1088666"/>
                  <a:pt x="942686" y="1091368"/>
                  <a:pt x="940806" y="1094422"/>
                </a:cubicBezTo>
                <a:cubicBezTo>
                  <a:pt x="943391" y="1095597"/>
                  <a:pt x="944683" y="1099004"/>
                  <a:pt x="944683" y="1104643"/>
                </a:cubicBezTo>
                <a:cubicBezTo>
                  <a:pt x="944683" y="1107462"/>
                  <a:pt x="944331" y="1110399"/>
                  <a:pt x="943626" y="1113453"/>
                </a:cubicBezTo>
                <a:cubicBezTo>
                  <a:pt x="942921" y="1116508"/>
                  <a:pt x="941981" y="1118975"/>
                  <a:pt x="940806" y="1120854"/>
                </a:cubicBezTo>
                <a:cubicBezTo>
                  <a:pt x="942216" y="1123204"/>
                  <a:pt x="942921" y="1125906"/>
                  <a:pt x="942921" y="1128960"/>
                </a:cubicBezTo>
                <a:cubicBezTo>
                  <a:pt x="942921" y="1132014"/>
                  <a:pt x="941746" y="1134599"/>
                  <a:pt x="939397" y="1136713"/>
                </a:cubicBezTo>
                <a:cubicBezTo>
                  <a:pt x="940571" y="1140238"/>
                  <a:pt x="941159" y="1142940"/>
                  <a:pt x="941159" y="1144819"/>
                </a:cubicBezTo>
                <a:cubicBezTo>
                  <a:pt x="941159" y="1148813"/>
                  <a:pt x="939690" y="1151750"/>
                  <a:pt x="936753" y="1153630"/>
                </a:cubicBezTo>
                <a:cubicBezTo>
                  <a:pt x="933816" y="1155509"/>
                  <a:pt x="929881" y="1156449"/>
                  <a:pt x="924947" y="1156449"/>
                </a:cubicBezTo>
                <a:cubicBezTo>
                  <a:pt x="919778" y="1156449"/>
                  <a:pt x="915843" y="1154746"/>
                  <a:pt x="913141" y="1151339"/>
                </a:cubicBezTo>
                <a:cubicBezTo>
                  <a:pt x="910439" y="1147932"/>
                  <a:pt x="909088" y="1143879"/>
                  <a:pt x="909088" y="1139180"/>
                </a:cubicBezTo>
                <a:cubicBezTo>
                  <a:pt x="909088" y="1135186"/>
                  <a:pt x="910028" y="1132014"/>
                  <a:pt x="911907" y="1129665"/>
                </a:cubicBezTo>
                <a:cubicBezTo>
                  <a:pt x="909088" y="1126846"/>
                  <a:pt x="907678" y="1122616"/>
                  <a:pt x="907678" y="1116978"/>
                </a:cubicBezTo>
                <a:cubicBezTo>
                  <a:pt x="907678" y="1110869"/>
                  <a:pt x="909558" y="1106052"/>
                  <a:pt x="913317" y="1102528"/>
                </a:cubicBezTo>
                <a:cubicBezTo>
                  <a:pt x="910263" y="1099474"/>
                  <a:pt x="908735" y="1095480"/>
                  <a:pt x="908735" y="1090546"/>
                </a:cubicBezTo>
                <a:cubicBezTo>
                  <a:pt x="908735" y="1085612"/>
                  <a:pt x="910145" y="1080913"/>
                  <a:pt x="912965" y="1076449"/>
                </a:cubicBezTo>
                <a:cubicBezTo>
                  <a:pt x="912260" y="1074334"/>
                  <a:pt x="911907" y="1071867"/>
                  <a:pt x="911907" y="1069048"/>
                </a:cubicBezTo>
                <a:cubicBezTo>
                  <a:pt x="911907" y="1065524"/>
                  <a:pt x="912260" y="1062587"/>
                  <a:pt x="912965" y="1060237"/>
                </a:cubicBezTo>
                <a:cubicBezTo>
                  <a:pt x="910850" y="1057653"/>
                  <a:pt x="909793" y="1054833"/>
                  <a:pt x="909793" y="1051779"/>
                </a:cubicBezTo>
                <a:cubicBezTo>
                  <a:pt x="909793" y="1048960"/>
                  <a:pt x="910498" y="1046493"/>
                  <a:pt x="911907" y="1044378"/>
                </a:cubicBezTo>
                <a:cubicBezTo>
                  <a:pt x="910967" y="1042733"/>
                  <a:pt x="910498" y="1040854"/>
                  <a:pt x="910498" y="1038739"/>
                </a:cubicBezTo>
                <a:cubicBezTo>
                  <a:pt x="910498" y="1036860"/>
                  <a:pt x="910850" y="1035098"/>
                  <a:pt x="911555" y="1033453"/>
                </a:cubicBezTo>
                <a:cubicBezTo>
                  <a:pt x="908971" y="1030164"/>
                  <a:pt x="907678" y="1026287"/>
                  <a:pt x="907678" y="1021823"/>
                </a:cubicBezTo>
                <a:cubicBezTo>
                  <a:pt x="907678" y="1018299"/>
                  <a:pt x="908618" y="1015009"/>
                  <a:pt x="910498" y="1011955"/>
                </a:cubicBezTo>
                <a:cubicBezTo>
                  <a:pt x="909793" y="1010075"/>
                  <a:pt x="909440" y="1008196"/>
                  <a:pt x="909440" y="1006316"/>
                </a:cubicBezTo>
                <a:cubicBezTo>
                  <a:pt x="909440" y="1005141"/>
                  <a:pt x="909675" y="1003614"/>
                  <a:pt x="910145" y="1001735"/>
                </a:cubicBezTo>
                <a:cubicBezTo>
                  <a:pt x="908501" y="999385"/>
                  <a:pt x="907678" y="995978"/>
                  <a:pt x="907678" y="991514"/>
                </a:cubicBezTo>
                <a:cubicBezTo>
                  <a:pt x="907678" y="987285"/>
                  <a:pt x="908501" y="983996"/>
                  <a:pt x="910145" y="981646"/>
                </a:cubicBezTo>
                <a:cubicBezTo>
                  <a:pt x="908735" y="978827"/>
                  <a:pt x="908031" y="975655"/>
                  <a:pt x="908031" y="972131"/>
                </a:cubicBezTo>
                <a:cubicBezTo>
                  <a:pt x="908031" y="968842"/>
                  <a:pt x="908853" y="965905"/>
                  <a:pt x="910498" y="963320"/>
                </a:cubicBezTo>
                <a:cubicBezTo>
                  <a:pt x="908618" y="959561"/>
                  <a:pt x="907678" y="956037"/>
                  <a:pt x="907678" y="952748"/>
                </a:cubicBezTo>
                <a:cubicBezTo>
                  <a:pt x="907678" y="948753"/>
                  <a:pt x="908618" y="945229"/>
                  <a:pt x="910498" y="942175"/>
                </a:cubicBezTo>
                <a:cubicBezTo>
                  <a:pt x="908853" y="940295"/>
                  <a:pt x="908031" y="937476"/>
                  <a:pt x="908031" y="933717"/>
                </a:cubicBezTo>
                <a:cubicBezTo>
                  <a:pt x="908031" y="930897"/>
                  <a:pt x="908501" y="927843"/>
                  <a:pt x="909440" y="924554"/>
                </a:cubicBezTo>
                <a:cubicBezTo>
                  <a:pt x="908501" y="921264"/>
                  <a:pt x="908031" y="918562"/>
                  <a:pt x="908031" y="916448"/>
                </a:cubicBezTo>
                <a:cubicBezTo>
                  <a:pt x="908031" y="913628"/>
                  <a:pt x="908735" y="911396"/>
                  <a:pt x="910145" y="909752"/>
                </a:cubicBezTo>
                <a:cubicBezTo>
                  <a:pt x="909910" y="905758"/>
                  <a:pt x="911085" y="902468"/>
                  <a:pt x="913670" y="899884"/>
                </a:cubicBezTo>
                <a:cubicBezTo>
                  <a:pt x="916254" y="897299"/>
                  <a:pt x="919426" y="896007"/>
                  <a:pt x="923185" y="896007"/>
                </a:cubicBezTo>
                <a:close/>
                <a:moveTo>
                  <a:pt x="218335" y="896007"/>
                </a:moveTo>
                <a:cubicBezTo>
                  <a:pt x="220214" y="896007"/>
                  <a:pt x="222564" y="896594"/>
                  <a:pt x="225383" y="897769"/>
                </a:cubicBezTo>
                <a:cubicBezTo>
                  <a:pt x="227968" y="899179"/>
                  <a:pt x="230023" y="901763"/>
                  <a:pt x="231551" y="905523"/>
                </a:cubicBezTo>
                <a:cubicBezTo>
                  <a:pt x="233078" y="909282"/>
                  <a:pt x="233841" y="913276"/>
                  <a:pt x="233841" y="917505"/>
                </a:cubicBezTo>
                <a:cubicBezTo>
                  <a:pt x="233841" y="921734"/>
                  <a:pt x="233019" y="925493"/>
                  <a:pt x="231374" y="928783"/>
                </a:cubicBezTo>
                <a:cubicBezTo>
                  <a:pt x="233019" y="931837"/>
                  <a:pt x="233841" y="935126"/>
                  <a:pt x="233841" y="938650"/>
                </a:cubicBezTo>
                <a:cubicBezTo>
                  <a:pt x="233841" y="942645"/>
                  <a:pt x="232667" y="947226"/>
                  <a:pt x="230317" y="952395"/>
                </a:cubicBezTo>
                <a:cubicBezTo>
                  <a:pt x="232432" y="956154"/>
                  <a:pt x="233489" y="960148"/>
                  <a:pt x="233489" y="964378"/>
                </a:cubicBezTo>
                <a:cubicBezTo>
                  <a:pt x="233489" y="966962"/>
                  <a:pt x="233019" y="969077"/>
                  <a:pt x="232079" y="970721"/>
                </a:cubicBezTo>
                <a:cubicBezTo>
                  <a:pt x="234664" y="972601"/>
                  <a:pt x="235956" y="975420"/>
                  <a:pt x="235956" y="979179"/>
                </a:cubicBezTo>
                <a:cubicBezTo>
                  <a:pt x="235956" y="981294"/>
                  <a:pt x="235251" y="983643"/>
                  <a:pt x="233841" y="986228"/>
                </a:cubicBezTo>
                <a:cubicBezTo>
                  <a:pt x="235251" y="986698"/>
                  <a:pt x="236132" y="988460"/>
                  <a:pt x="236484" y="991514"/>
                </a:cubicBezTo>
                <a:cubicBezTo>
                  <a:pt x="236837" y="994569"/>
                  <a:pt x="237013" y="996331"/>
                  <a:pt x="237013" y="996801"/>
                </a:cubicBezTo>
                <a:cubicBezTo>
                  <a:pt x="238188" y="993746"/>
                  <a:pt x="240302" y="991338"/>
                  <a:pt x="243357" y="989576"/>
                </a:cubicBezTo>
                <a:cubicBezTo>
                  <a:pt x="246411" y="987814"/>
                  <a:pt x="249113" y="987168"/>
                  <a:pt x="251463" y="987638"/>
                </a:cubicBezTo>
                <a:cubicBezTo>
                  <a:pt x="252402" y="984818"/>
                  <a:pt x="254164" y="982645"/>
                  <a:pt x="256749" y="981118"/>
                </a:cubicBezTo>
                <a:cubicBezTo>
                  <a:pt x="259333" y="979591"/>
                  <a:pt x="262035" y="978827"/>
                  <a:pt x="264855" y="978827"/>
                </a:cubicBezTo>
                <a:cubicBezTo>
                  <a:pt x="266029" y="978827"/>
                  <a:pt x="267557" y="979062"/>
                  <a:pt x="269436" y="979532"/>
                </a:cubicBezTo>
                <a:cubicBezTo>
                  <a:pt x="271316" y="977652"/>
                  <a:pt x="274135" y="976712"/>
                  <a:pt x="277895" y="976712"/>
                </a:cubicBezTo>
                <a:cubicBezTo>
                  <a:pt x="280479" y="976712"/>
                  <a:pt x="282594" y="977182"/>
                  <a:pt x="284238" y="978122"/>
                </a:cubicBezTo>
                <a:cubicBezTo>
                  <a:pt x="285413" y="977417"/>
                  <a:pt x="286940" y="977065"/>
                  <a:pt x="288820" y="977065"/>
                </a:cubicBezTo>
                <a:cubicBezTo>
                  <a:pt x="291169" y="977065"/>
                  <a:pt x="293519" y="977652"/>
                  <a:pt x="295868" y="978827"/>
                </a:cubicBezTo>
                <a:cubicBezTo>
                  <a:pt x="297748" y="978122"/>
                  <a:pt x="299510" y="977770"/>
                  <a:pt x="301154" y="977770"/>
                </a:cubicBezTo>
                <a:cubicBezTo>
                  <a:pt x="304209" y="977770"/>
                  <a:pt x="306793" y="978827"/>
                  <a:pt x="308908" y="980942"/>
                </a:cubicBezTo>
                <a:cubicBezTo>
                  <a:pt x="311022" y="980472"/>
                  <a:pt x="313842" y="981411"/>
                  <a:pt x="317366" y="983761"/>
                </a:cubicBezTo>
                <a:cubicBezTo>
                  <a:pt x="320890" y="986110"/>
                  <a:pt x="322770" y="988812"/>
                  <a:pt x="323005" y="991867"/>
                </a:cubicBezTo>
                <a:cubicBezTo>
                  <a:pt x="327234" y="995391"/>
                  <a:pt x="329349" y="999150"/>
                  <a:pt x="329349" y="1003144"/>
                </a:cubicBezTo>
                <a:cubicBezTo>
                  <a:pt x="329349" y="1004554"/>
                  <a:pt x="328996" y="1005846"/>
                  <a:pt x="328291" y="1007021"/>
                </a:cubicBezTo>
                <a:cubicBezTo>
                  <a:pt x="329701" y="1007961"/>
                  <a:pt x="330876" y="1009488"/>
                  <a:pt x="331815" y="1011603"/>
                </a:cubicBezTo>
                <a:cubicBezTo>
                  <a:pt x="332755" y="1013717"/>
                  <a:pt x="333225" y="1015949"/>
                  <a:pt x="333225" y="1018299"/>
                </a:cubicBezTo>
                <a:cubicBezTo>
                  <a:pt x="333225" y="1019943"/>
                  <a:pt x="333108" y="1021235"/>
                  <a:pt x="332873" y="1022175"/>
                </a:cubicBezTo>
                <a:cubicBezTo>
                  <a:pt x="335692" y="1024290"/>
                  <a:pt x="337102" y="1027579"/>
                  <a:pt x="337102" y="1032043"/>
                </a:cubicBezTo>
                <a:cubicBezTo>
                  <a:pt x="337102" y="1035332"/>
                  <a:pt x="336279" y="1038387"/>
                  <a:pt x="334635" y="1041206"/>
                </a:cubicBezTo>
                <a:cubicBezTo>
                  <a:pt x="336749" y="1044496"/>
                  <a:pt x="337807" y="1047550"/>
                  <a:pt x="337807" y="1050369"/>
                </a:cubicBezTo>
                <a:cubicBezTo>
                  <a:pt x="337807" y="1052014"/>
                  <a:pt x="337454" y="1053776"/>
                  <a:pt x="336749" y="1055656"/>
                </a:cubicBezTo>
                <a:cubicBezTo>
                  <a:pt x="337924" y="1058710"/>
                  <a:pt x="338511" y="1062234"/>
                  <a:pt x="338511" y="1066228"/>
                </a:cubicBezTo>
                <a:cubicBezTo>
                  <a:pt x="338511" y="1070927"/>
                  <a:pt x="337689" y="1074804"/>
                  <a:pt x="336044" y="1077858"/>
                </a:cubicBezTo>
                <a:cubicBezTo>
                  <a:pt x="336749" y="1079503"/>
                  <a:pt x="337102" y="1083027"/>
                  <a:pt x="337102" y="1088431"/>
                </a:cubicBezTo>
                <a:cubicBezTo>
                  <a:pt x="337102" y="1095245"/>
                  <a:pt x="336632" y="1099709"/>
                  <a:pt x="335692" y="1101823"/>
                </a:cubicBezTo>
                <a:cubicBezTo>
                  <a:pt x="337337" y="1104173"/>
                  <a:pt x="338159" y="1107815"/>
                  <a:pt x="338159" y="1112748"/>
                </a:cubicBezTo>
                <a:cubicBezTo>
                  <a:pt x="338159" y="1118387"/>
                  <a:pt x="337102" y="1122499"/>
                  <a:pt x="334987" y="1125083"/>
                </a:cubicBezTo>
                <a:cubicBezTo>
                  <a:pt x="336397" y="1127198"/>
                  <a:pt x="337102" y="1130252"/>
                  <a:pt x="337102" y="1134246"/>
                </a:cubicBezTo>
                <a:cubicBezTo>
                  <a:pt x="337102" y="1138945"/>
                  <a:pt x="336279" y="1142940"/>
                  <a:pt x="334635" y="1146229"/>
                </a:cubicBezTo>
                <a:cubicBezTo>
                  <a:pt x="334870" y="1148813"/>
                  <a:pt x="333401" y="1151045"/>
                  <a:pt x="330229" y="1152925"/>
                </a:cubicBezTo>
                <a:cubicBezTo>
                  <a:pt x="327058" y="1154805"/>
                  <a:pt x="323592" y="1155744"/>
                  <a:pt x="319833" y="1155744"/>
                </a:cubicBezTo>
                <a:cubicBezTo>
                  <a:pt x="316544" y="1155744"/>
                  <a:pt x="313900" y="1154922"/>
                  <a:pt x="311904" y="1153277"/>
                </a:cubicBezTo>
                <a:cubicBezTo>
                  <a:pt x="309906" y="1151633"/>
                  <a:pt x="309025" y="1149283"/>
                  <a:pt x="309260" y="1146229"/>
                </a:cubicBezTo>
                <a:cubicBezTo>
                  <a:pt x="306676" y="1142235"/>
                  <a:pt x="305384" y="1137771"/>
                  <a:pt x="305384" y="1132837"/>
                </a:cubicBezTo>
                <a:cubicBezTo>
                  <a:pt x="305384" y="1128608"/>
                  <a:pt x="306088" y="1124613"/>
                  <a:pt x="307498" y="1120854"/>
                </a:cubicBezTo>
                <a:cubicBezTo>
                  <a:pt x="306323" y="1117330"/>
                  <a:pt x="305736" y="1113101"/>
                  <a:pt x="305736" y="1108167"/>
                </a:cubicBezTo>
                <a:cubicBezTo>
                  <a:pt x="305736" y="1102998"/>
                  <a:pt x="306323" y="1099239"/>
                  <a:pt x="307498" y="1096889"/>
                </a:cubicBezTo>
                <a:cubicBezTo>
                  <a:pt x="306558" y="1095480"/>
                  <a:pt x="306088" y="1093248"/>
                  <a:pt x="306088" y="1090193"/>
                </a:cubicBezTo>
                <a:cubicBezTo>
                  <a:pt x="306088" y="1086669"/>
                  <a:pt x="306676" y="1083967"/>
                  <a:pt x="307851" y="1082087"/>
                </a:cubicBezTo>
                <a:cubicBezTo>
                  <a:pt x="306206" y="1079503"/>
                  <a:pt x="305384" y="1076449"/>
                  <a:pt x="305384" y="1072924"/>
                </a:cubicBezTo>
                <a:cubicBezTo>
                  <a:pt x="305384" y="1070340"/>
                  <a:pt x="305971" y="1068460"/>
                  <a:pt x="307146" y="1067286"/>
                </a:cubicBezTo>
                <a:cubicBezTo>
                  <a:pt x="305031" y="1063996"/>
                  <a:pt x="303974" y="1060472"/>
                  <a:pt x="303974" y="1056713"/>
                </a:cubicBezTo>
                <a:cubicBezTo>
                  <a:pt x="303974" y="1054128"/>
                  <a:pt x="304444" y="1052249"/>
                  <a:pt x="305384" y="1051074"/>
                </a:cubicBezTo>
                <a:cubicBezTo>
                  <a:pt x="302799" y="1049194"/>
                  <a:pt x="301507" y="1045905"/>
                  <a:pt x="301507" y="1041206"/>
                </a:cubicBezTo>
                <a:cubicBezTo>
                  <a:pt x="301507" y="1037447"/>
                  <a:pt x="302329" y="1034745"/>
                  <a:pt x="303974" y="1033100"/>
                </a:cubicBezTo>
                <a:cubicBezTo>
                  <a:pt x="299745" y="1029576"/>
                  <a:pt x="297630" y="1025699"/>
                  <a:pt x="297630" y="1021470"/>
                </a:cubicBezTo>
                <a:cubicBezTo>
                  <a:pt x="297630" y="1019121"/>
                  <a:pt x="298100" y="1017006"/>
                  <a:pt x="299040" y="1015127"/>
                </a:cubicBezTo>
                <a:cubicBezTo>
                  <a:pt x="297395" y="1015597"/>
                  <a:pt x="295516" y="1015068"/>
                  <a:pt x="293401" y="1013541"/>
                </a:cubicBezTo>
                <a:cubicBezTo>
                  <a:pt x="291287" y="1012014"/>
                  <a:pt x="289877" y="1010310"/>
                  <a:pt x="289172" y="1008431"/>
                </a:cubicBezTo>
                <a:cubicBezTo>
                  <a:pt x="286823" y="1009605"/>
                  <a:pt x="283886" y="1010193"/>
                  <a:pt x="280361" y="1010193"/>
                </a:cubicBezTo>
                <a:cubicBezTo>
                  <a:pt x="278952" y="1010193"/>
                  <a:pt x="278012" y="1010075"/>
                  <a:pt x="277542" y="1009840"/>
                </a:cubicBezTo>
                <a:cubicBezTo>
                  <a:pt x="276602" y="1011250"/>
                  <a:pt x="274781" y="1012484"/>
                  <a:pt x="272079" y="1013541"/>
                </a:cubicBezTo>
                <a:cubicBezTo>
                  <a:pt x="269377" y="1014598"/>
                  <a:pt x="267322" y="1014892"/>
                  <a:pt x="265912" y="1014422"/>
                </a:cubicBezTo>
                <a:cubicBezTo>
                  <a:pt x="264032" y="1016302"/>
                  <a:pt x="261683" y="1018181"/>
                  <a:pt x="258864" y="1020061"/>
                </a:cubicBezTo>
                <a:cubicBezTo>
                  <a:pt x="256044" y="1021940"/>
                  <a:pt x="254047" y="1022763"/>
                  <a:pt x="252872" y="1022528"/>
                </a:cubicBezTo>
                <a:cubicBezTo>
                  <a:pt x="252402" y="1024642"/>
                  <a:pt x="250875" y="1027168"/>
                  <a:pt x="248291" y="1030105"/>
                </a:cubicBezTo>
                <a:cubicBezTo>
                  <a:pt x="245706" y="1033042"/>
                  <a:pt x="243239" y="1034510"/>
                  <a:pt x="240890" y="1034510"/>
                </a:cubicBezTo>
                <a:cubicBezTo>
                  <a:pt x="241360" y="1036390"/>
                  <a:pt x="241595" y="1037917"/>
                  <a:pt x="241595" y="1039092"/>
                </a:cubicBezTo>
                <a:cubicBezTo>
                  <a:pt x="241595" y="1042146"/>
                  <a:pt x="240537" y="1046610"/>
                  <a:pt x="238423" y="1052484"/>
                </a:cubicBezTo>
                <a:cubicBezTo>
                  <a:pt x="240302" y="1055068"/>
                  <a:pt x="241242" y="1057770"/>
                  <a:pt x="241242" y="1060590"/>
                </a:cubicBezTo>
                <a:cubicBezTo>
                  <a:pt x="241242" y="1063174"/>
                  <a:pt x="240420" y="1065876"/>
                  <a:pt x="238775" y="1068695"/>
                </a:cubicBezTo>
                <a:cubicBezTo>
                  <a:pt x="239245" y="1069635"/>
                  <a:pt x="239480" y="1071162"/>
                  <a:pt x="239480" y="1073277"/>
                </a:cubicBezTo>
                <a:cubicBezTo>
                  <a:pt x="239480" y="1075391"/>
                  <a:pt x="239010" y="1077858"/>
                  <a:pt x="238070" y="1080678"/>
                </a:cubicBezTo>
                <a:cubicBezTo>
                  <a:pt x="238540" y="1082322"/>
                  <a:pt x="238775" y="1084202"/>
                  <a:pt x="238775" y="1086317"/>
                </a:cubicBezTo>
                <a:cubicBezTo>
                  <a:pt x="238775" y="1088666"/>
                  <a:pt x="237835" y="1091368"/>
                  <a:pt x="235956" y="1094422"/>
                </a:cubicBezTo>
                <a:cubicBezTo>
                  <a:pt x="238540" y="1095597"/>
                  <a:pt x="239832" y="1099004"/>
                  <a:pt x="239832" y="1104643"/>
                </a:cubicBezTo>
                <a:cubicBezTo>
                  <a:pt x="239832" y="1107462"/>
                  <a:pt x="239480" y="1110399"/>
                  <a:pt x="238775" y="1113453"/>
                </a:cubicBezTo>
                <a:cubicBezTo>
                  <a:pt x="238070" y="1116508"/>
                  <a:pt x="237131" y="1118975"/>
                  <a:pt x="235956" y="1120854"/>
                </a:cubicBezTo>
                <a:cubicBezTo>
                  <a:pt x="237365" y="1123204"/>
                  <a:pt x="238070" y="1125906"/>
                  <a:pt x="238070" y="1128960"/>
                </a:cubicBezTo>
                <a:cubicBezTo>
                  <a:pt x="238070" y="1132014"/>
                  <a:pt x="236896" y="1134599"/>
                  <a:pt x="234546" y="1136713"/>
                </a:cubicBezTo>
                <a:cubicBezTo>
                  <a:pt x="235721" y="1140238"/>
                  <a:pt x="236308" y="1142940"/>
                  <a:pt x="236308" y="1144819"/>
                </a:cubicBezTo>
                <a:cubicBezTo>
                  <a:pt x="236308" y="1148813"/>
                  <a:pt x="234840" y="1151750"/>
                  <a:pt x="231903" y="1153630"/>
                </a:cubicBezTo>
                <a:cubicBezTo>
                  <a:pt x="228966" y="1155509"/>
                  <a:pt x="225031" y="1156449"/>
                  <a:pt x="220097" y="1156449"/>
                </a:cubicBezTo>
                <a:cubicBezTo>
                  <a:pt x="214928" y="1156449"/>
                  <a:pt x="210992" y="1154746"/>
                  <a:pt x="208291" y="1151339"/>
                </a:cubicBezTo>
                <a:cubicBezTo>
                  <a:pt x="205589" y="1147932"/>
                  <a:pt x="204238" y="1143879"/>
                  <a:pt x="204238" y="1139180"/>
                </a:cubicBezTo>
                <a:cubicBezTo>
                  <a:pt x="204238" y="1135186"/>
                  <a:pt x="205177" y="1132014"/>
                  <a:pt x="207057" y="1129665"/>
                </a:cubicBezTo>
                <a:cubicBezTo>
                  <a:pt x="204238" y="1126846"/>
                  <a:pt x="202828" y="1122616"/>
                  <a:pt x="202828" y="1116978"/>
                </a:cubicBezTo>
                <a:cubicBezTo>
                  <a:pt x="202828" y="1110869"/>
                  <a:pt x="204708" y="1106052"/>
                  <a:pt x="208467" y="1102528"/>
                </a:cubicBezTo>
                <a:cubicBezTo>
                  <a:pt x="205412" y="1099474"/>
                  <a:pt x="203885" y="1095480"/>
                  <a:pt x="203885" y="1090546"/>
                </a:cubicBezTo>
                <a:cubicBezTo>
                  <a:pt x="203885" y="1085612"/>
                  <a:pt x="205295" y="1080913"/>
                  <a:pt x="208114" y="1076449"/>
                </a:cubicBezTo>
                <a:cubicBezTo>
                  <a:pt x="207409" y="1074334"/>
                  <a:pt x="207057" y="1071867"/>
                  <a:pt x="207057" y="1069048"/>
                </a:cubicBezTo>
                <a:cubicBezTo>
                  <a:pt x="207057" y="1065524"/>
                  <a:pt x="207409" y="1062587"/>
                  <a:pt x="208114" y="1060237"/>
                </a:cubicBezTo>
                <a:cubicBezTo>
                  <a:pt x="206000" y="1057653"/>
                  <a:pt x="204943" y="1054833"/>
                  <a:pt x="204943" y="1051779"/>
                </a:cubicBezTo>
                <a:cubicBezTo>
                  <a:pt x="204943" y="1048960"/>
                  <a:pt x="205647" y="1046493"/>
                  <a:pt x="207057" y="1044378"/>
                </a:cubicBezTo>
                <a:cubicBezTo>
                  <a:pt x="206117" y="1042733"/>
                  <a:pt x="205647" y="1040854"/>
                  <a:pt x="205647" y="1038739"/>
                </a:cubicBezTo>
                <a:cubicBezTo>
                  <a:pt x="205647" y="1036860"/>
                  <a:pt x="206000" y="1035098"/>
                  <a:pt x="206705" y="1033453"/>
                </a:cubicBezTo>
                <a:cubicBezTo>
                  <a:pt x="204120" y="1030164"/>
                  <a:pt x="202828" y="1026287"/>
                  <a:pt x="202828" y="1021823"/>
                </a:cubicBezTo>
                <a:cubicBezTo>
                  <a:pt x="202828" y="1018299"/>
                  <a:pt x="203768" y="1015009"/>
                  <a:pt x="205647" y="1011955"/>
                </a:cubicBezTo>
                <a:cubicBezTo>
                  <a:pt x="204943" y="1010075"/>
                  <a:pt x="204590" y="1008196"/>
                  <a:pt x="204590" y="1006316"/>
                </a:cubicBezTo>
                <a:cubicBezTo>
                  <a:pt x="204590" y="1005141"/>
                  <a:pt x="204825" y="1003614"/>
                  <a:pt x="205295" y="1001735"/>
                </a:cubicBezTo>
                <a:cubicBezTo>
                  <a:pt x="203650" y="999385"/>
                  <a:pt x="202828" y="995978"/>
                  <a:pt x="202828" y="991514"/>
                </a:cubicBezTo>
                <a:cubicBezTo>
                  <a:pt x="202828" y="987285"/>
                  <a:pt x="203650" y="983996"/>
                  <a:pt x="205295" y="981646"/>
                </a:cubicBezTo>
                <a:cubicBezTo>
                  <a:pt x="203885" y="978827"/>
                  <a:pt x="203180" y="975655"/>
                  <a:pt x="203180" y="972131"/>
                </a:cubicBezTo>
                <a:cubicBezTo>
                  <a:pt x="203180" y="968842"/>
                  <a:pt x="204003" y="965905"/>
                  <a:pt x="205647" y="963320"/>
                </a:cubicBezTo>
                <a:cubicBezTo>
                  <a:pt x="203768" y="959561"/>
                  <a:pt x="202828" y="956037"/>
                  <a:pt x="202828" y="952748"/>
                </a:cubicBezTo>
                <a:cubicBezTo>
                  <a:pt x="202828" y="948753"/>
                  <a:pt x="203768" y="945229"/>
                  <a:pt x="205647" y="942175"/>
                </a:cubicBezTo>
                <a:cubicBezTo>
                  <a:pt x="204003" y="940295"/>
                  <a:pt x="203180" y="937476"/>
                  <a:pt x="203180" y="933717"/>
                </a:cubicBezTo>
                <a:cubicBezTo>
                  <a:pt x="203180" y="930897"/>
                  <a:pt x="203650" y="927843"/>
                  <a:pt x="204590" y="924554"/>
                </a:cubicBezTo>
                <a:cubicBezTo>
                  <a:pt x="203650" y="921264"/>
                  <a:pt x="203180" y="918562"/>
                  <a:pt x="203180" y="916448"/>
                </a:cubicBezTo>
                <a:cubicBezTo>
                  <a:pt x="203180" y="913628"/>
                  <a:pt x="203885" y="911396"/>
                  <a:pt x="205295" y="909752"/>
                </a:cubicBezTo>
                <a:cubicBezTo>
                  <a:pt x="205060" y="905758"/>
                  <a:pt x="206235" y="902468"/>
                  <a:pt x="208819" y="899884"/>
                </a:cubicBezTo>
                <a:cubicBezTo>
                  <a:pt x="211403" y="897299"/>
                  <a:pt x="214575" y="896007"/>
                  <a:pt x="218335" y="896007"/>
                </a:cubicBezTo>
                <a:close/>
                <a:moveTo>
                  <a:pt x="3060918" y="895302"/>
                </a:moveTo>
                <a:cubicBezTo>
                  <a:pt x="3064912" y="895302"/>
                  <a:pt x="3068378" y="896771"/>
                  <a:pt x="3071314" y="899708"/>
                </a:cubicBezTo>
                <a:cubicBezTo>
                  <a:pt x="3074252" y="902644"/>
                  <a:pt x="3075720" y="905992"/>
                  <a:pt x="3075720" y="909752"/>
                </a:cubicBezTo>
                <a:cubicBezTo>
                  <a:pt x="3075720" y="911161"/>
                  <a:pt x="3075602" y="912219"/>
                  <a:pt x="3075368" y="912923"/>
                </a:cubicBezTo>
                <a:cubicBezTo>
                  <a:pt x="3078892" y="915743"/>
                  <a:pt x="3080654" y="919620"/>
                  <a:pt x="3080654" y="924554"/>
                </a:cubicBezTo>
                <a:cubicBezTo>
                  <a:pt x="3080654" y="927138"/>
                  <a:pt x="3079832" y="929840"/>
                  <a:pt x="3078187" y="932659"/>
                </a:cubicBezTo>
                <a:lnTo>
                  <a:pt x="3078540" y="933364"/>
                </a:lnTo>
                <a:cubicBezTo>
                  <a:pt x="3082299" y="933834"/>
                  <a:pt x="3085706" y="934774"/>
                  <a:pt x="3088759" y="936184"/>
                </a:cubicBezTo>
                <a:cubicBezTo>
                  <a:pt x="3090639" y="935009"/>
                  <a:pt x="3093107" y="934421"/>
                  <a:pt x="3096161" y="934421"/>
                </a:cubicBezTo>
                <a:cubicBezTo>
                  <a:pt x="3099215" y="934421"/>
                  <a:pt x="3101682" y="935244"/>
                  <a:pt x="3103562" y="936888"/>
                </a:cubicBezTo>
                <a:cubicBezTo>
                  <a:pt x="3106381" y="935949"/>
                  <a:pt x="3109319" y="935479"/>
                  <a:pt x="3112372" y="935479"/>
                </a:cubicBezTo>
                <a:cubicBezTo>
                  <a:pt x="3117306" y="935479"/>
                  <a:pt x="3121124" y="936888"/>
                  <a:pt x="3123826" y="939708"/>
                </a:cubicBezTo>
                <a:cubicBezTo>
                  <a:pt x="3126527" y="942527"/>
                  <a:pt x="3127880" y="945934"/>
                  <a:pt x="3127880" y="949928"/>
                </a:cubicBezTo>
                <a:cubicBezTo>
                  <a:pt x="3127880" y="953687"/>
                  <a:pt x="3126646" y="956918"/>
                  <a:pt x="3124178" y="959620"/>
                </a:cubicBezTo>
                <a:cubicBezTo>
                  <a:pt x="3121712" y="962322"/>
                  <a:pt x="3118363" y="963673"/>
                  <a:pt x="3114134" y="963673"/>
                </a:cubicBezTo>
                <a:cubicBezTo>
                  <a:pt x="3112490" y="963673"/>
                  <a:pt x="3111198" y="963555"/>
                  <a:pt x="3110258" y="963320"/>
                </a:cubicBezTo>
                <a:cubicBezTo>
                  <a:pt x="3106498" y="964965"/>
                  <a:pt x="3103444" y="965787"/>
                  <a:pt x="3101095" y="965787"/>
                </a:cubicBezTo>
                <a:cubicBezTo>
                  <a:pt x="3099215" y="965787"/>
                  <a:pt x="3097687" y="965200"/>
                  <a:pt x="3096514" y="964025"/>
                </a:cubicBezTo>
                <a:cubicBezTo>
                  <a:pt x="3093929" y="965435"/>
                  <a:pt x="3091344" y="966140"/>
                  <a:pt x="3088759" y="966140"/>
                </a:cubicBezTo>
                <a:cubicBezTo>
                  <a:pt x="3085001" y="966140"/>
                  <a:pt x="3081712" y="964730"/>
                  <a:pt x="3078892" y="961911"/>
                </a:cubicBezTo>
                <a:lnTo>
                  <a:pt x="3078187" y="962615"/>
                </a:lnTo>
                <a:cubicBezTo>
                  <a:pt x="3079597" y="964730"/>
                  <a:pt x="3080301" y="966962"/>
                  <a:pt x="3080301" y="969311"/>
                </a:cubicBezTo>
                <a:cubicBezTo>
                  <a:pt x="3080301" y="971661"/>
                  <a:pt x="3079597" y="973658"/>
                  <a:pt x="3078187" y="975303"/>
                </a:cubicBezTo>
                <a:cubicBezTo>
                  <a:pt x="3078892" y="976712"/>
                  <a:pt x="3079244" y="978475"/>
                  <a:pt x="3079244" y="980589"/>
                </a:cubicBezTo>
                <a:cubicBezTo>
                  <a:pt x="3079244" y="982234"/>
                  <a:pt x="3078892" y="983996"/>
                  <a:pt x="3078187" y="985875"/>
                </a:cubicBezTo>
                <a:cubicBezTo>
                  <a:pt x="3080067" y="988460"/>
                  <a:pt x="3081006" y="991279"/>
                  <a:pt x="3081006" y="994334"/>
                </a:cubicBezTo>
                <a:cubicBezTo>
                  <a:pt x="3081006" y="996683"/>
                  <a:pt x="3080419" y="999033"/>
                  <a:pt x="3079244" y="1001382"/>
                </a:cubicBezTo>
                <a:cubicBezTo>
                  <a:pt x="3080654" y="1003732"/>
                  <a:pt x="3081359" y="1006551"/>
                  <a:pt x="3081359" y="1009840"/>
                </a:cubicBezTo>
                <a:cubicBezTo>
                  <a:pt x="3081359" y="1015244"/>
                  <a:pt x="3080067" y="1019003"/>
                  <a:pt x="3077482" y="1021118"/>
                </a:cubicBezTo>
                <a:cubicBezTo>
                  <a:pt x="3079832" y="1023937"/>
                  <a:pt x="3081006" y="1028166"/>
                  <a:pt x="3081006" y="1033805"/>
                </a:cubicBezTo>
                <a:cubicBezTo>
                  <a:pt x="3081006" y="1037095"/>
                  <a:pt x="3080596" y="1040384"/>
                  <a:pt x="3079772" y="1043673"/>
                </a:cubicBezTo>
                <a:cubicBezTo>
                  <a:pt x="3078951" y="1046963"/>
                  <a:pt x="3078187" y="1049312"/>
                  <a:pt x="3077482" y="1050722"/>
                </a:cubicBezTo>
                <a:cubicBezTo>
                  <a:pt x="3079832" y="1054246"/>
                  <a:pt x="3081006" y="1058710"/>
                  <a:pt x="3081006" y="1064114"/>
                </a:cubicBezTo>
                <a:cubicBezTo>
                  <a:pt x="3081006" y="1066698"/>
                  <a:pt x="3080419" y="1069165"/>
                  <a:pt x="3079244" y="1071515"/>
                </a:cubicBezTo>
                <a:cubicBezTo>
                  <a:pt x="3081829" y="1074099"/>
                  <a:pt x="3083121" y="1077976"/>
                  <a:pt x="3083121" y="1083145"/>
                </a:cubicBezTo>
                <a:cubicBezTo>
                  <a:pt x="3083121" y="1088784"/>
                  <a:pt x="3081946" y="1093365"/>
                  <a:pt x="3079597" y="1096889"/>
                </a:cubicBezTo>
                <a:cubicBezTo>
                  <a:pt x="3081946" y="1099944"/>
                  <a:pt x="3083121" y="1104290"/>
                  <a:pt x="3083121" y="1109929"/>
                </a:cubicBezTo>
                <a:cubicBezTo>
                  <a:pt x="3083121" y="1113688"/>
                  <a:pt x="3082592" y="1117036"/>
                  <a:pt x="3081535" y="1119973"/>
                </a:cubicBezTo>
                <a:cubicBezTo>
                  <a:pt x="3080478" y="1122910"/>
                  <a:pt x="3079127" y="1124848"/>
                  <a:pt x="3077482" y="1125788"/>
                </a:cubicBezTo>
                <a:cubicBezTo>
                  <a:pt x="3077717" y="1127433"/>
                  <a:pt x="3078305" y="1129900"/>
                  <a:pt x="3079244" y="1133189"/>
                </a:cubicBezTo>
                <a:cubicBezTo>
                  <a:pt x="3080419" y="1138358"/>
                  <a:pt x="3081006" y="1141647"/>
                  <a:pt x="3081006" y="1143057"/>
                </a:cubicBezTo>
                <a:cubicBezTo>
                  <a:pt x="3081006" y="1146816"/>
                  <a:pt x="3079832" y="1149871"/>
                  <a:pt x="3077482" y="1152220"/>
                </a:cubicBezTo>
                <a:cubicBezTo>
                  <a:pt x="3074663" y="1155039"/>
                  <a:pt x="3071373" y="1156449"/>
                  <a:pt x="3067614" y="1156449"/>
                </a:cubicBezTo>
                <a:cubicBezTo>
                  <a:pt x="3064560" y="1156449"/>
                  <a:pt x="3061799" y="1155333"/>
                  <a:pt x="3059332" y="1153101"/>
                </a:cubicBezTo>
                <a:cubicBezTo>
                  <a:pt x="3056864" y="1150869"/>
                  <a:pt x="3055397" y="1147874"/>
                  <a:pt x="3054928" y="1144114"/>
                </a:cubicBezTo>
                <a:cubicBezTo>
                  <a:pt x="3053751" y="1142940"/>
                  <a:pt x="3052929" y="1141354"/>
                  <a:pt x="3052460" y="1139357"/>
                </a:cubicBezTo>
                <a:cubicBezTo>
                  <a:pt x="3051990" y="1137359"/>
                  <a:pt x="3051755" y="1136126"/>
                  <a:pt x="3051755" y="1135656"/>
                </a:cubicBezTo>
                <a:cubicBezTo>
                  <a:pt x="3051285" y="1137771"/>
                  <a:pt x="3049523" y="1139533"/>
                  <a:pt x="3046469" y="1140942"/>
                </a:cubicBezTo>
                <a:cubicBezTo>
                  <a:pt x="3043414" y="1142352"/>
                  <a:pt x="3040125" y="1143057"/>
                  <a:pt x="3036602" y="1143057"/>
                </a:cubicBezTo>
                <a:cubicBezTo>
                  <a:pt x="3034956" y="1143057"/>
                  <a:pt x="3033782" y="1142940"/>
                  <a:pt x="3033077" y="1142705"/>
                </a:cubicBezTo>
                <a:cubicBezTo>
                  <a:pt x="3031901" y="1144584"/>
                  <a:pt x="3029435" y="1146464"/>
                  <a:pt x="3025675" y="1148343"/>
                </a:cubicBezTo>
                <a:cubicBezTo>
                  <a:pt x="3021916" y="1150223"/>
                  <a:pt x="3018627" y="1151163"/>
                  <a:pt x="3015808" y="1151163"/>
                </a:cubicBezTo>
                <a:cubicBezTo>
                  <a:pt x="3014398" y="1151163"/>
                  <a:pt x="3013106" y="1150810"/>
                  <a:pt x="3011931" y="1150106"/>
                </a:cubicBezTo>
                <a:cubicBezTo>
                  <a:pt x="3009581" y="1150575"/>
                  <a:pt x="3007584" y="1150810"/>
                  <a:pt x="3005940" y="1150810"/>
                </a:cubicBezTo>
                <a:cubicBezTo>
                  <a:pt x="3002650" y="1150810"/>
                  <a:pt x="2999420" y="1150223"/>
                  <a:pt x="2996248" y="1149048"/>
                </a:cubicBezTo>
                <a:cubicBezTo>
                  <a:pt x="2993076" y="1147874"/>
                  <a:pt x="2990668" y="1146346"/>
                  <a:pt x="2989024" y="1144467"/>
                </a:cubicBezTo>
                <a:cubicBezTo>
                  <a:pt x="2985029" y="1144937"/>
                  <a:pt x="2981328" y="1144408"/>
                  <a:pt x="2977923" y="1142881"/>
                </a:cubicBezTo>
                <a:cubicBezTo>
                  <a:pt x="2974515" y="1141354"/>
                  <a:pt x="2972577" y="1139298"/>
                  <a:pt x="2972108" y="1136713"/>
                </a:cubicBezTo>
                <a:cubicBezTo>
                  <a:pt x="2969523" y="1137183"/>
                  <a:pt x="2966644" y="1136126"/>
                  <a:pt x="2963472" y="1133542"/>
                </a:cubicBezTo>
                <a:cubicBezTo>
                  <a:pt x="2960301" y="1130957"/>
                  <a:pt x="2958598" y="1127433"/>
                  <a:pt x="2958362" y="1122969"/>
                </a:cubicBezTo>
                <a:cubicBezTo>
                  <a:pt x="2954838" y="1121089"/>
                  <a:pt x="2952254" y="1118270"/>
                  <a:pt x="2950609" y="1114511"/>
                </a:cubicBezTo>
                <a:cubicBezTo>
                  <a:pt x="2948965" y="1110751"/>
                  <a:pt x="2948142" y="1106757"/>
                  <a:pt x="2948142" y="1102528"/>
                </a:cubicBezTo>
                <a:cubicBezTo>
                  <a:pt x="2948142" y="1099474"/>
                  <a:pt x="2948495" y="1097124"/>
                  <a:pt x="2949199" y="1095480"/>
                </a:cubicBezTo>
                <a:cubicBezTo>
                  <a:pt x="2947319" y="1093835"/>
                  <a:pt x="2945792" y="1090370"/>
                  <a:pt x="2944618" y="1085083"/>
                </a:cubicBezTo>
                <a:cubicBezTo>
                  <a:pt x="2943443" y="1079797"/>
                  <a:pt x="2942855" y="1074217"/>
                  <a:pt x="2942855" y="1068343"/>
                </a:cubicBezTo>
                <a:cubicBezTo>
                  <a:pt x="2942855" y="1061294"/>
                  <a:pt x="2943678" y="1056126"/>
                  <a:pt x="2945322" y="1052836"/>
                </a:cubicBezTo>
                <a:cubicBezTo>
                  <a:pt x="2944148" y="1050487"/>
                  <a:pt x="2943561" y="1047785"/>
                  <a:pt x="2943561" y="1044730"/>
                </a:cubicBezTo>
                <a:cubicBezTo>
                  <a:pt x="2943561" y="1042146"/>
                  <a:pt x="2943972" y="1039679"/>
                  <a:pt x="2944794" y="1037330"/>
                </a:cubicBezTo>
                <a:cubicBezTo>
                  <a:pt x="2945616" y="1034980"/>
                  <a:pt x="2946850" y="1033100"/>
                  <a:pt x="2948495" y="1031691"/>
                </a:cubicBezTo>
                <a:cubicBezTo>
                  <a:pt x="2947789" y="1030516"/>
                  <a:pt x="2947437" y="1029459"/>
                  <a:pt x="2947437" y="1028519"/>
                </a:cubicBezTo>
                <a:cubicBezTo>
                  <a:pt x="2947437" y="1026874"/>
                  <a:pt x="2948025" y="1025112"/>
                  <a:pt x="2949199" y="1023233"/>
                </a:cubicBezTo>
                <a:cubicBezTo>
                  <a:pt x="2950374" y="1021353"/>
                  <a:pt x="2951666" y="1019943"/>
                  <a:pt x="2953076" y="1019003"/>
                </a:cubicBezTo>
                <a:cubicBezTo>
                  <a:pt x="2952841" y="1015244"/>
                  <a:pt x="2953840" y="1011779"/>
                  <a:pt x="2956072" y="1008607"/>
                </a:cubicBezTo>
                <a:cubicBezTo>
                  <a:pt x="2958303" y="1005435"/>
                  <a:pt x="2960594" y="1003497"/>
                  <a:pt x="2962944" y="1002792"/>
                </a:cubicBezTo>
                <a:cubicBezTo>
                  <a:pt x="2962709" y="1000442"/>
                  <a:pt x="2963531" y="997623"/>
                  <a:pt x="2965411" y="994334"/>
                </a:cubicBezTo>
                <a:cubicBezTo>
                  <a:pt x="2967290" y="991044"/>
                  <a:pt x="2969816" y="988342"/>
                  <a:pt x="2972988" y="986228"/>
                </a:cubicBezTo>
                <a:cubicBezTo>
                  <a:pt x="2976160" y="984113"/>
                  <a:pt x="2979390" y="983174"/>
                  <a:pt x="2982680" y="983409"/>
                </a:cubicBezTo>
                <a:cubicBezTo>
                  <a:pt x="2987378" y="976830"/>
                  <a:pt x="2993840" y="973541"/>
                  <a:pt x="3002062" y="973541"/>
                </a:cubicBezTo>
                <a:cubicBezTo>
                  <a:pt x="3005587" y="973541"/>
                  <a:pt x="3008288" y="974010"/>
                  <a:pt x="3010169" y="974950"/>
                </a:cubicBezTo>
                <a:cubicBezTo>
                  <a:pt x="3012753" y="973776"/>
                  <a:pt x="3015925" y="973188"/>
                  <a:pt x="3019684" y="973188"/>
                </a:cubicBezTo>
                <a:cubicBezTo>
                  <a:pt x="3023444" y="973188"/>
                  <a:pt x="3027555" y="974128"/>
                  <a:pt x="3032019" y="976008"/>
                </a:cubicBezTo>
                <a:cubicBezTo>
                  <a:pt x="3033429" y="975303"/>
                  <a:pt x="3035191" y="974950"/>
                  <a:pt x="3037306" y="974950"/>
                </a:cubicBezTo>
                <a:cubicBezTo>
                  <a:pt x="3039655" y="974950"/>
                  <a:pt x="3041947" y="975361"/>
                  <a:pt x="3044178" y="976184"/>
                </a:cubicBezTo>
                <a:cubicBezTo>
                  <a:pt x="3046411" y="977006"/>
                  <a:pt x="3047878" y="978122"/>
                  <a:pt x="3048584" y="979532"/>
                </a:cubicBezTo>
                <a:cubicBezTo>
                  <a:pt x="3048348" y="978592"/>
                  <a:pt x="3048232" y="977182"/>
                  <a:pt x="3048232" y="975303"/>
                </a:cubicBezTo>
                <a:cubicBezTo>
                  <a:pt x="3048232" y="971778"/>
                  <a:pt x="3049170" y="968607"/>
                  <a:pt x="3051051" y="965787"/>
                </a:cubicBezTo>
                <a:cubicBezTo>
                  <a:pt x="3048232" y="965787"/>
                  <a:pt x="3045647" y="965200"/>
                  <a:pt x="3043296" y="964025"/>
                </a:cubicBezTo>
                <a:cubicBezTo>
                  <a:pt x="3040947" y="965200"/>
                  <a:pt x="3038480" y="965787"/>
                  <a:pt x="3035896" y="965787"/>
                </a:cubicBezTo>
                <a:cubicBezTo>
                  <a:pt x="3032842" y="965787"/>
                  <a:pt x="3030257" y="965082"/>
                  <a:pt x="3028143" y="963673"/>
                </a:cubicBezTo>
                <a:cubicBezTo>
                  <a:pt x="3026733" y="963908"/>
                  <a:pt x="3024853" y="964025"/>
                  <a:pt x="3022504" y="964025"/>
                </a:cubicBezTo>
                <a:cubicBezTo>
                  <a:pt x="3016630" y="964025"/>
                  <a:pt x="3012225" y="962850"/>
                  <a:pt x="3009287" y="960501"/>
                </a:cubicBezTo>
                <a:cubicBezTo>
                  <a:pt x="3006350" y="958151"/>
                  <a:pt x="3004882" y="955332"/>
                  <a:pt x="3004882" y="952043"/>
                </a:cubicBezTo>
                <a:cubicBezTo>
                  <a:pt x="3004882" y="948518"/>
                  <a:pt x="3006410" y="945347"/>
                  <a:pt x="3009464" y="942527"/>
                </a:cubicBezTo>
                <a:cubicBezTo>
                  <a:pt x="3012519" y="939708"/>
                  <a:pt x="3016396" y="938181"/>
                  <a:pt x="3021094" y="937946"/>
                </a:cubicBezTo>
                <a:cubicBezTo>
                  <a:pt x="3023913" y="936771"/>
                  <a:pt x="3026381" y="936184"/>
                  <a:pt x="3028494" y="936184"/>
                </a:cubicBezTo>
                <a:cubicBezTo>
                  <a:pt x="3031079" y="936184"/>
                  <a:pt x="3033312" y="936771"/>
                  <a:pt x="3035191" y="937946"/>
                </a:cubicBezTo>
                <a:cubicBezTo>
                  <a:pt x="3037541" y="936301"/>
                  <a:pt x="3040242" y="935479"/>
                  <a:pt x="3043296" y="935479"/>
                </a:cubicBezTo>
                <a:cubicBezTo>
                  <a:pt x="3044941" y="935479"/>
                  <a:pt x="3046116" y="935596"/>
                  <a:pt x="3046821" y="935831"/>
                </a:cubicBezTo>
                <a:cubicBezTo>
                  <a:pt x="3046352" y="934891"/>
                  <a:pt x="3046116" y="933364"/>
                  <a:pt x="3046116" y="931250"/>
                </a:cubicBezTo>
                <a:cubicBezTo>
                  <a:pt x="3046116" y="928665"/>
                  <a:pt x="3046821" y="926198"/>
                  <a:pt x="3048232" y="923849"/>
                </a:cubicBezTo>
                <a:cubicBezTo>
                  <a:pt x="3046585" y="920559"/>
                  <a:pt x="3045764" y="917153"/>
                  <a:pt x="3045764" y="913628"/>
                </a:cubicBezTo>
                <a:cubicBezTo>
                  <a:pt x="3045764" y="908929"/>
                  <a:pt x="3047116" y="904700"/>
                  <a:pt x="3049817" y="900941"/>
                </a:cubicBezTo>
                <a:cubicBezTo>
                  <a:pt x="3052519" y="897182"/>
                  <a:pt x="3056219" y="895302"/>
                  <a:pt x="3060918" y="895302"/>
                </a:cubicBezTo>
                <a:close/>
                <a:moveTo>
                  <a:pt x="5646095" y="889311"/>
                </a:moveTo>
                <a:cubicBezTo>
                  <a:pt x="5648445" y="889311"/>
                  <a:pt x="5650442" y="890133"/>
                  <a:pt x="5652087" y="891778"/>
                </a:cubicBezTo>
                <a:cubicBezTo>
                  <a:pt x="5654671" y="891543"/>
                  <a:pt x="5656903" y="892659"/>
                  <a:pt x="5658783" y="895126"/>
                </a:cubicBezTo>
                <a:cubicBezTo>
                  <a:pt x="5660663" y="897593"/>
                  <a:pt x="5661602" y="900236"/>
                  <a:pt x="5661602" y="903056"/>
                </a:cubicBezTo>
                <a:cubicBezTo>
                  <a:pt x="5663482" y="903056"/>
                  <a:pt x="5665949" y="904642"/>
                  <a:pt x="5669003" y="907813"/>
                </a:cubicBezTo>
                <a:cubicBezTo>
                  <a:pt x="5672057" y="910985"/>
                  <a:pt x="5673702" y="913863"/>
                  <a:pt x="5673937" y="916448"/>
                </a:cubicBezTo>
                <a:cubicBezTo>
                  <a:pt x="5676756" y="917622"/>
                  <a:pt x="5679106" y="919796"/>
                  <a:pt x="5680986" y="922968"/>
                </a:cubicBezTo>
                <a:cubicBezTo>
                  <a:pt x="5682865" y="926139"/>
                  <a:pt x="5684040" y="929018"/>
                  <a:pt x="5684510" y="931602"/>
                </a:cubicBezTo>
                <a:cubicBezTo>
                  <a:pt x="5688739" y="934186"/>
                  <a:pt x="5690854" y="937358"/>
                  <a:pt x="5690854" y="941117"/>
                </a:cubicBezTo>
                <a:cubicBezTo>
                  <a:pt x="5690854" y="943937"/>
                  <a:pt x="5689092" y="946404"/>
                  <a:pt x="5685567" y="948518"/>
                </a:cubicBezTo>
                <a:cubicBezTo>
                  <a:pt x="5684158" y="949223"/>
                  <a:pt x="5682630" y="949576"/>
                  <a:pt x="5680986" y="949576"/>
                </a:cubicBezTo>
                <a:cubicBezTo>
                  <a:pt x="5678166" y="949576"/>
                  <a:pt x="5675699" y="948577"/>
                  <a:pt x="5673584" y="946580"/>
                </a:cubicBezTo>
                <a:cubicBezTo>
                  <a:pt x="5671470" y="944583"/>
                  <a:pt x="5670178" y="942292"/>
                  <a:pt x="5669708" y="939708"/>
                </a:cubicBezTo>
                <a:cubicBezTo>
                  <a:pt x="5667593" y="938768"/>
                  <a:pt x="5665362" y="936830"/>
                  <a:pt x="5663012" y="933893"/>
                </a:cubicBezTo>
                <a:cubicBezTo>
                  <a:pt x="5660663" y="930956"/>
                  <a:pt x="5659253" y="928430"/>
                  <a:pt x="5658783" y="926316"/>
                </a:cubicBezTo>
                <a:cubicBezTo>
                  <a:pt x="5656668" y="926551"/>
                  <a:pt x="5654084" y="925493"/>
                  <a:pt x="5651029" y="923144"/>
                </a:cubicBezTo>
                <a:cubicBezTo>
                  <a:pt x="5647975" y="920794"/>
                  <a:pt x="5646213" y="918562"/>
                  <a:pt x="5645743" y="916448"/>
                </a:cubicBezTo>
                <a:cubicBezTo>
                  <a:pt x="5645038" y="919032"/>
                  <a:pt x="5643276" y="921852"/>
                  <a:pt x="5640457" y="924906"/>
                </a:cubicBezTo>
                <a:cubicBezTo>
                  <a:pt x="5637637" y="927960"/>
                  <a:pt x="5635288" y="929605"/>
                  <a:pt x="5633408" y="929840"/>
                </a:cubicBezTo>
                <a:cubicBezTo>
                  <a:pt x="5632703" y="931954"/>
                  <a:pt x="5631411" y="934186"/>
                  <a:pt x="5629531" y="936536"/>
                </a:cubicBezTo>
                <a:cubicBezTo>
                  <a:pt x="5627652" y="938885"/>
                  <a:pt x="5625772" y="940295"/>
                  <a:pt x="5623893" y="940765"/>
                </a:cubicBezTo>
                <a:cubicBezTo>
                  <a:pt x="5622953" y="943584"/>
                  <a:pt x="5621367" y="946110"/>
                  <a:pt x="5619135" y="948342"/>
                </a:cubicBezTo>
                <a:cubicBezTo>
                  <a:pt x="5616903" y="950574"/>
                  <a:pt x="5614377" y="951690"/>
                  <a:pt x="5611558" y="951690"/>
                </a:cubicBezTo>
                <a:cubicBezTo>
                  <a:pt x="5609678" y="951690"/>
                  <a:pt x="5607446" y="950985"/>
                  <a:pt x="5604862" y="949576"/>
                </a:cubicBezTo>
                <a:cubicBezTo>
                  <a:pt x="5603687" y="948636"/>
                  <a:pt x="5602689" y="947344"/>
                  <a:pt x="5601866" y="945699"/>
                </a:cubicBezTo>
                <a:cubicBezTo>
                  <a:pt x="5601044" y="944054"/>
                  <a:pt x="5600632" y="942410"/>
                  <a:pt x="5600632" y="940765"/>
                </a:cubicBezTo>
                <a:cubicBezTo>
                  <a:pt x="5600632" y="937006"/>
                  <a:pt x="5602042" y="933952"/>
                  <a:pt x="5604862" y="931602"/>
                </a:cubicBezTo>
                <a:cubicBezTo>
                  <a:pt x="5605332" y="929018"/>
                  <a:pt x="5606389" y="926492"/>
                  <a:pt x="5608034" y="924025"/>
                </a:cubicBezTo>
                <a:cubicBezTo>
                  <a:pt x="5609678" y="921558"/>
                  <a:pt x="5611675" y="919737"/>
                  <a:pt x="5614025" y="918562"/>
                </a:cubicBezTo>
                <a:cubicBezTo>
                  <a:pt x="5614260" y="916213"/>
                  <a:pt x="5615258" y="914157"/>
                  <a:pt x="5617020" y="912395"/>
                </a:cubicBezTo>
                <a:cubicBezTo>
                  <a:pt x="5618783" y="910633"/>
                  <a:pt x="5620956" y="909517"/>
                  <a:pt x="5623540" y="909047"/>
                </a:cubicBezTo>
                <a:cubicBezTo>
                  <a:pt x="5624480" y="905992"/>
                  <a:pt x="5626124" y="903995"/>
                  <a:pt x="5628474" y="903056"/>
                </a:cubicBezTo>
                <a:cubicBezTo>
                  <a:pt x="5628709" y="901881"/>
                  <a:pt x="5629590" y="900765"/>
                  <a:pt x="5631117" y="899708"/>
                </a:cubicBezTo>
                <a:cubicBezTo>
                  <a:pt x="5632644" y="898650"/>
                  <a:pt x="5634113" y="897887"/>
                  <a:pt x="5635523" y="897417"/>
                </a:cubicBezTo>
                <a:cubicBezTo>
                  <a:pt x="5636227" y="895302"/>
                  <a:pt x="5637637" y="893423"/>
                  <a:pt x="5639752" y="891778"/>
                </a:cubicBezTo>
                <a:cubicBezTo>
                  <a:pt x="5641867" y="890133"/>
                  <a:pt x="5643981" y="889311"/>
                  <a:pt x="5646095" y="889311"/>
                </a:cubicBezTo>
                <a:close/>
                <a:moveTo>
                  <a:pt x="4670707" y="888606"/>
                </a:moveTo>
                <a:cubicBezTo>
                  <a:pt x="4675641" y="888606"/>
                  <a:pt x="4681045" y="892013"/>
                  <a:pt x="4686918" y="898826"/>
                </a:cubicBezTo>
                <a:cubicBezTo>
                  <a:pt x="4689738" y="899766"/>
                  <a:pt x="4692792" y="901822"/>
                  <a:pt x="4696082" y="904994"/>
                </a:cubicBezTo>
                <a:cubicBezTo>
                  <a:pt x="4699371" y="908166"/>
                  <a:pt x="4701720" y="911279"/>
                  <a:pt x="4703130" y="914333"/>
                </a:cubicBezTo>
                <a:cubicBezTo>
                  <a:pt x="4705949" y="915038"/>
                  <a:pt x="4708828" y="916389"/>
                  <a:pt x="4711764" y="918386"/>
                </a:cubicBezTo>
                <a:cubicBezTo>
                  <a:pt x="4714701" y="920383"/>
                  <a:pt x="4716640" y="922556"/>
                  <a:pt x="4717579" y="924906"/>
                </a:cubicBezTo>
                <a:cubicBezTo>
                  <a:pt x="4720869" y="928900"/>
                  <a:pt x="4722513" y="932542"/>
                  <a:pt x="4722513" y="935831"/>
                </a:cubicBezTo>
                <a:cubicBezTo>
                  <a:pt x="4722513" y="938885"/>
                  <a:pt x="4720869" y="941587"/>
                  <a:pt x="4717579" y="943937"/>
                </a:cubicBezTo>
                <a:cubicBezTo>
                  <a:pt x="4714995" y="945816"/>
                  <a:pt x="4712528" y="946756"/>
                  <a:pt x="4710178" y="946756"/>
                </a:cubicBezTo>
                <a:cubicBezTo>
                  <a:pt x="4708299" y="946756"/>
                  <a:pt x="4706302" y="946169"/>
                  <a:pt x="4704187" y="944994"/>
                </a:cubicBezTo>
                <a:cubicBezTo>
                  <a:pt x="4702073" y="943819"/>
                  <a:pt x="4699958" y="942527"/>
                  <a:pt x="4697844" y="941117"/>
                </a:cubicBezTo>
                <a:cubicBezTo>
                  <a:pt x="4694085" y="941117"/>
                  <a:pt x="4690325" y="940236"/>
                  <a:pt x="4686566" y="938474"/>
                </a:cubicBezTo>
                <a:cubicBezTo>
                  <a:pt x="4682807" y="936712"/>
                  <a:pt x="4680575" y="933952"/>
                  <a:pt x="4679870" y="930192"/>
                </a:cubicBezTo>
                <a:cubicBezTo>
                  <a:pt x="4675876" y="929018"/>
                  <a:pt x="4673115" y="927197"/>
                  <a:pt x="4671588" y="924730"/>
                </a:cubicBezTo>
                <a:cubicBezTo>
                  <a:pt x="4670061" y="922263"/>
                  <a:pt x="4669062" y="919150"/>
                  <a:pt x="4668592" y="915390"/>
                </a:cubicBezTo>
                <a:cubicBezTo>
                  <a:pt x="4663659" y="910456"/>
                  <a:pt x="4661192" y="905170"/>
                  <a:pt x="4661192" y="899531"/>
                </a:cubicBezTo>
                <a:cubicBezTo>
                  <a:pt x="4661192" y="896242"/>
                  <a:pt x="4662073" y="893599"/>
                  <a:pt x="4663835" y="891602"/>
                </a:cubicBezTo>
                <a:cubicBezTo>
                  <a:pt x="4665597" y="889605"/>
                  <a:pt x="4667888" y="888606"/>
                  <a:pt x="4670707" y="888606"/>
                </a:cubicBezTo>
                <a:close/>
                <a:moveTo>
                  <a:pt x="3937282" y="888606"/>
                </a:moveTo>
                <a:cubicBezTo>
                  <a:pt x="3942216" y="888606"/>
                  <a:pt x="3947620" y="892013"/>
                  <a:pt x="3953493" y="898826"/>
                </a:cubicBezTo>
                <a:cubicBezTo>
                  <a:pt x="3956313" y="899766"/>
                  <a:pt x="3959367" y="901822"/>
                  <a:pt x="3962656" y="904994"/>
                </a:cubicBezTo>
                <a:cubicBezTo>
                  <a:pt x="3965946" y="908166"/>
                  <a:pt x="3968295" y="911279"/>
                  <a:pt x="3969705" y="914333"/>
                </a:cubicBezTo>
                <a:cubicBezTo>
                  <a:pt x="3972524" y="915038"/>
                  <a:pt x="3975402" y="916389"/>
                  <a:pt x="3978339" y="918386"/>
                </a:cubicBezTo>
                <a:cubicBezTo>
                  <a:pt x="3981276" y="920383"/>
                  <a:pt x="3983214" y="922556"/>
                  <a:pt x="3984154" y="924906"/>
                </a:cubicBezTo>
                <a:cubicBezTo>
                  <a:pt x="3987444" y="928900"/>
                  <a:pt x="3989088" y="932542"/>
                  <a:pt x="3989088" y="935831"/>
                </a:cubicBezTo>
                <a:cubicBezTo>
                  <a:pt x="3989088" y="938885"/>
                  <a:pt x="3987444" y="941587"/>
                  <a:pt x="3984154" y="943937"/>
                </a:cubicBezTo>
                <a:cubicBezTo>
                  <a:pt x="3981570" y="945816"/>
                  <a:pt x="3979103" y="946756"/>
                  <a:pt x="3976753" y="946756"/>
                </a:cubicBezTo>
                <a:cubicBezTo>
                  <a:pt x="3974874" y="946756"/>
                  <a:pt x="3972877" y="946169"/>
                  <a:pt x="3970762" y="944994"/>
                </a:cubicBezTo>
                <a:cubicBezTo>
                  <a:pt x="3968648" y="943819"/>
                  <a:pt x="3966533" y="942527"/>
                  <a:pt x="3964419" y="941117"/>
                </a:cubicBezTo>
                <a:cubicBezTo>
                  <a:pt x="3960659" y="941117"/>
                  <a:pt x="3956900" y="940236"/>
                  <a:pt x="3953141" y="938474"/>
                </a:cubicBezTo>
                <a:cubicBezTo>
                  <a:pt x="3949382" y="936712"/>
                  <a:pt x="3947150" y="933952"/>
                  <a:pt x="3946445" y="930192"/>
                </a:cubicBezTo>
                <a:cubicBezTo>
                  <a:pt x="3942451" y="929018"/>
                  <a:pt x="3939690" y="927197"/>
                  <a:pt x="3938163" y="924730"/>
                </a:cubicBezTo>
                <a:cubicBezTo>
                  <a:pt x="3936636" y="922263"/>
                  <a:pt x="3935637" y="919150"/>
                  <a:pt x="3935167" y="915390"/>
                </a:cubicBezTo>
                <a:cubicBezTo>
                  <a:pt x="3930233" y="910456"/>
                  <a:pt x="3927766" y="905170"/>
                  <a:pt x="3927766" y="899531"/>
                </a:cubicBezTo>
                <a:cubicBezTo>
                  <a:pt x="3927766" y="896242"/>
                  <a:pt x="3928647" y="893599"/>
                  <a:pt x="3930410" y="891602"/>
                </a:cubicBezTo>
                <a:cubicBezTo>
                  <a:pt x="3932172" y="889605"/>
                  <a:pt x="3934463" y="888606"/>
                  <a:pt x="3937282" y="888606"/>
                </a:cubicBezTo>
                <a:close/>
                <a:moveTo>
                  <a:pt x="1117885" y="888606"/>
                </a:moveTo>
                <a:cubicBezTo>
                  <a:pt x="1122820" y="888606"/>
                  <a:pt x="1128223" y="892013"/>
                  <a:pt x="1134097" y="898826"/>
                </a:cubicBezTo>
                <a:cubicBezTo>
                  <a:pt x="1136917" y="899766"/>
                  <a:pt x="1139971" y="901822"/>
                  <a:pt x="1143260" y="904994"/>
                </a:cubicBezTo>
                <a:cubicBezTo>
                  <a:pt x="1146549" y="908166"/>
                  <a:pt x="1148899" y="911279"/>
                  <a:pt x="1150309" y="914333"/>
                </a:cubicBezTo>
                <a:cubicBezTo>
                  <a:pt x="1153128" y="915038"/>
                  <a:pt x="1156006" y="916389"/>
                  <a:pt x="1158943" y="918386"/>
                </a:cubicBezTo>
                <a:cubicBezTo>
                  <a:pt x="1161880" y="920383"/>
                  <a:pt x="1163818" y="922556"/>
                  <a:pt x="1164758" y="924906"/>
                </a:cubicBezTo>
                <a:cubicBezTo>
                  <a:pt x="1168047" y="928900"/>
                  <a:pt x="1169692" y="932542"/>
                  <a:pt x="1169692" y="935831"/>
                </a:cubicBezTo>
                <a:cubicBezTo>
                  <a:pt x="1169692" y="938885"/>
                  <a:pt x="1168047" y="941587"/>
                  <a:pt x="1164758" y="943937"/>
                </a:cubicBezTo>
                <a:cubicBezTo>
                  <a:pt x="1162174" y="945816"/>
                  <a:pt x="1159707" y="946756"/>
                  <a:pt x="1157357" y="946756"/>
                </a:cubicBezTo>
                <a:cubicBezTo>
                  <a:pt x="1155477" y="946756"/>
                  <a:pt x="1153480" y="946169"/>
                  <a:pt x="1151366" y="944994"/>
                </a:cubicBezTo>
                <a:cubicBezTo>
                  <a:pt x="1149252" y="943819"/>
                  <a:pt x="1147137" y="942527"/>
                  <a:pt x="1145022" y="941117"/>
                </a:cubicBezTo>
                <a:cubicBezTo>
                  <a:pt x="1141263" y="941117"/>
                  <a:pt x="1137504" y="940236"/>
                  <a:pt x="1133745" y="938474"/>
                </a:cubicBezTo>
                <a:cubicBezTo>
                  <a:pt x="1129986" y="936712"/>
                  <a:pt x="1127754" y="933952"/>
                  <a:pt x="1127049" y="930192"/>
                </a:cubicBezTo>
                <a:cubicBezTo>
                  <a:pt x="1123054" y="929018"/>
                  <a:pt x="1120294" y="927197"/>
                  <a:pt x="1118767" y="924730"/>
                </a:cubicBezTo>
                <a:cubicBezTo>
                  <a:pt x="1117239" y="922263"/>
                  <a:pt x="1116241" y="919150"/>
                  <a:pt x="1115771" y="915390"/>
                </a:cubicBezTo>
                <a:cubicBezTo>
                  <a:pt x="1110837" y="910456"/>
                  <a:pt x="1108370" y="905170"/>
                  <a:pt x="1108370" y="899531"/>
                </a:cubicBezTo>
                <a:cubicBezTo>
                  <a:pt x="1108370" y="896242"/>
                  <a:pt x="1109251" y="893599"/>
                  <a:pt x="1111013" y="891602"/>
                </a:cubicBezTo>
                <a:cubicBezTo>
                  <a:pt x="1112775" y="889605"/>
                  <a:pt x="1115066" y="888606"/>
                  <a:pt x="1117885" y="888606"/>
                </a:cubicBezTo>
                <a:close/>
                <a:moveTo>
                  <a:pt x="6102591" y="885787"/>
                </a:moveTo>
                <a:cubicBezTo>
                  <a:pt x="6105880" y="885787"/>
                  <a:pt x="6108758" y="887196"/>
                  <a:pt x="6111225" y="890016"/>
                </a:cubicBezTo>
                <a:cubicBezTo>
                  <a:pt x="6113692" y="892835"/>
                  <a:pt x="6114925" y="895890"/>
                  <a:pt x="6114925" y="899179"/>
                </a:cubicBezTo>
                <a:cubicBezTo>
                  <a:pt x="6114925" y="903643"/>
                  <a:pt x="6112459" y="906697"/>
                  <a:pt x="6107525" y="908342"/>
                </a:cubicBezTo>
                <a:cubicBezTo>
                  <a:pt x="6107290" y="911396"/>
                  <a:pt x="6105410" y="913746"/>
                  <a:pt x="6101886" y="915390"/>
                </a:cubicBezTo>
                <a:cubicBezTo>
                  <a:pt x="6101651" y="918445"/>
                  <a:pt x="6100123" y="921558"/>
                  <a:pt x="6097304" y="924730"/>
                </a:cubicBezTo>
                <a:cubicBezTo>
                  <a:pt x="6094485" y="927902"/>
                  <a:pt x="6091548" y="929722"/>
                  <a:pt x="6088493" y="930192"/>
                </a:cubicBezTo>
                <a:cubicBezTo>
                  <a:pt x="6088024" y="933482"/>
                  <a:pt x="6086262" y="937006"/>
                  <a:pt x="6083207" y="940765"/>
                </a:cubicBezTo>
                <a:cubicBezTo>
                  <a:pt x="6080153" y="944524"/>
                  <a:pt x="6077216" y="946521"/>
                  <a:pt x="6074397" y="946756"/>
                </a:cubicBezTo>
                <a:cubicBezTo>
                  <a:pt x="6071342" y="949576"/>
                  <a:pt x="6068288" y="950985"/>
                  <a:pt x="6065234" y="950985"/>
                </a:cubicBezTo>
                <a:cubicBezTo>
                  <a:pt x="6062179" y="950985"/>
                  <a:pt x="6059477" y="949811"/>
                  <a:pt x="6057128" y="947461"/>
                </a:cubicBezTo>
                <a:cubicBezTo>
                  <a:pt x="6054779" y="945112"/>
                  <a:pt x="6053604" y="942292"/>
                  <a:pt x="6053604" y="939003"/>
                </a:cubicBezTo>
                <a:cubicBezTo>
                  <a:pt x="6053604" y="934304"/>
                  <a:pt x="6056188" y="930310"/>
                  <a:pt x="6061357" y="927020"/>
                </a:cubicBezTo>
                <a:cubicBezTo>
                  <a:pt x="6061592" y="925611"/>
                  <a:pt x="6062649" y="923731"/>
                  <a:pt x="6064529" y="921382"/>
                </a:cubicBezTo>
                <a:cubicBezTo>
                  <a:pt x="6064529" y="917857"/>
                  <a:pt x="6065410" y="914803"/>
                  <a:pt x="6067172" y="912219"/>
                </a:cubicBezTo>
                <a:cubicBezTo>
                  <a:pt x="6068934" y="909634"/>
                  <a:pt x="6071930" y="908225"/>
                  <a:pt x="6076159" y="907990"/>
                </a:cubicBezTo>
                <a:cubicBezTo>
                  <a:pt x="6075924" y="905170"/>
                  <a:pt x="6076687" y="902586"/>
                  <a:pt x="6078450" y="900236"/>
                </a:cubicBezTo>
                <a:cubicBezTo>
                  <a:pt x="6080212" y="897887"/>
                  <a:pt x="6082502" y="896360"/>
                  <a:pt x="6085322" y="895655"/>
                </a:cubicBezTo>
                <a:cubicBezTo>
                  <a:pt x="6086027" y="893540"/>
                  <a:pt x="6087378" y="891719"/>
                  <a:pt x="6089375" y="890192"/>
                </a:cubicBezTo>
                <a:cubicBezTo>
                  <a:pt x="6091372" y="888665"/>
                  <a:pt x="6093545" y="887901"/>
                  <a:pt x="6095895" y="887901"/>
                </a:cubicBezTo>
                <a:cubicBezTo>
                  <a:pt x="6098009" y="886492"/>
                  <a:pt x="6100241" y="885787"/>
                  <a:pt x="6102591" y="885787"/>
                </a:cubicBezTo>
                <a:close/>
                <a:moveTo>
                  <a:pt x="454269" y="885787"/>
                </a:moveTo>
                <a:cubicBezTo>
                  <a:pt x="457558" y="885787"/>
                  <a:pt x="460436" y="887196"/>
                  <a:pt x="462903" y="890016"/>
                </a:cubicBezTo>
                <a:cubicBezTo>
                  <a:pt x="465370" y="892835"/>
                  <a:pt x="466604" y="895890"/>
                  <a:pt x="466604" y="899179"/>
                </a:cubicBezTo>
                <a:cubicBezTo>
                  <a:pt x="466604" y="903643"/>
                  <a:pt x="464137" y="906697"/>
                  <a:pt x="459203" y="908342"/>
                </a:cubicBezTo>
                <a:cubicBezTo>
                  <a:pt x="458968" y="911396"/>
                  <a:pt x="457088" y="913746"/>
                  <a:pt x="453564" y="915390"/>
                </a:cubicBezTo>
                <a:cubicBezTo>
                  <a:pt x="453329" y="918445"/>
                  <a:pt x="451802" y="921558"/>
                  <a:pt x="448982" y="924730"/>
                </a:cubicBezTo>
                <a:cubicBezTo>
                  <a:pt x="446163" y="927902"/>
                  <a:pt x="443226" y="929722"/>
                  <a:pt x="440172" y="930192"/>
                </a:cubicBezTo>
                <a:cubicBezTo>
                  <a:pt x="439702" y="933482"/>
                  <a:pt x="437940" y="937006"/>
                  <a:pt x="434885" y="940765"/>
                </a:cubicBezTo>
                <a:cubicBezTo>
                  <a:pt x="431831" y="944524"/>
                  <a:pt x="428894" y="946521"/>
                  <a:pt x="426075" y="946756"/>
                </a:cubicBezTo>
                <a:cubicBezTo>
                  <a:pt x="423021" y="949576"/>
                  <a:pt x="419966" y="950985"/>
                  <a:pt x="416912" y="950985"/>
                </a:cubicBezTo>
                <a:cubicBezTo>
                  <a:pt x="413857" y="950985"/>
                  <a:pt x="411155" y="949811"/>
                  <a:pt x="408806" y="947461"/>
                </a:cubicBezTo>
                <a:cubicBezTo>
                  <a:pt x="406457" y="945112"/>
                  <a:pt x="405282" y="942292"/>
                  <a:pt x="405282" y="939003"/>
                </a:cubicBezTo>
                <a:cubicBezTo>
                  <a:pt x="405282" y="934304"/>
                  <a:pt x="407866" y="930310"/>
                  <a:pt x="413035" y="927020"/>
                </a:cubicBezTo>
                <a:cubicBezTo>
                  <a:pt x="413270" y="925611"/>
                  <a:pt x="414327" y="923731"/>
                  <a:pt x="416207" y="921382"/>
                </a:cubicBezTo>
                <a:cubicBezTo>
                  <a:pt x="416207" y="917857"/>
                  <a:pt x="417088" y="914803"/>
                  <a:pt x="418850" y="912219"/>
                </a:cubicBezTo>
                <a:cubicBezTo>
                  <a:pt x="420612" y="909634"/>
                  <a:pt x="423608" y="908225"/>
                  <a:pt x="427837" y="907990"/>
                </a:cubicBezTo>
                <a:cubicBezTo>
                  <a:pt x="427602" y="905170"/>
                  <a:pt x="428366" y="902586"/>
                  <a:pt x="430128" y="900236"/>
                </a:cubicBezTo>
                <a:cubicBezTo>
                  <a:pt x="431890" y="897887"/>
                  <a:pt x="434181" y="896360"/>
                  <a:pt x="437000" y="895655"/>
                </a:cubicBezTo>
                <a:cubicBezTo>
                  <a:pt x="437705" y="893540"/>
                  <a:pt x="439056" y="891719"/>
                  <a:pt x="441053" y="890192"/>
                </a:cubicBezTo>
                <a:cubicBezTo>
                  <a:pt x="443050" y="888665"/>
                  <a:pt x="445223" y="887901"/>
                  <a:pt x="447573" y="887901"/>
                </a:cubicBezTo>
                <a:cubicBezTo>
                  <a:pt x="449687" y="886492"/>
                  <a:pt x="451919" y="885787"/>
                  <a:pt x="454269" y="885787"/>
                </a:cubicBezTo>
                <a:close/>
                <a:moveTo>
                  <a:pt x="2689491" y="880853"/>
                </a:moveTo>
                <a:cubicBezTo>
                  <a:pt x="2692780" y="880853"/>
                  <a:pt x="2695130" y="881793"/>
                  <a:pt x="2696540" y="883672"/>
                </a:cubicBezTo>
                <a:cubicBezTo>
                  <a:pt x="2700534" y="883672"/>
                  <a:pt x="2704410" y="885728"/>
                  <a:pt x="2708169" y="889840"/>
                </a:cubicBezTo>
                <a:cubicBezTo>
                  <a:pt x="2711929" y="893951"/>
                  <a:pt x="2713456" y="898592"/>
                  <a:pt x="2712751" y="903760"/>
                </a:cubicBezTo>
                <a:cubicBezTo>
                  <a:pt x="2713926" y="904935"/>
                  <a:pt x="2714865" y="906580"/>
                  <a:pt x="2715571" y="908694"/>
                </a:cubicBezTo>
                <a:cubicBezTo>
                  <a:pt x="2716275" y="910809"/>
                  <a:pt x="2716628" y="912923"/>
                  <a:pt x="2716628" y="915038"/>
                </a:cubicBezTo>
                <a:cubicBezTo>
                  <a:pt x="2716628" y="919267"/>
                  <a:pt x="2715101" y="922321"/>
                  <a:pt x="2712046" y="924201"/>
                </a:cubicBezTo>
                <a:cubicBezTo>
                  <a:pt x="2712986" y="927255"/>
                  <a:pt x="2712222" y="930486"/>
                  <a:pt x="2709755" y="933893"/>
                </a:cubicBezTo>
                <a:cubicBezTo>
                  <a:pt x="2707289" y="937300"/>
                  <a:pt x="2704528" y="938885"/>
                  <a:pt x="2701473" y="938650"/>
                </a:cubicBezTo>
                <a:cubicBezTo>
                  <a:pt x="2699124" y="942175"/>
                  <a:pt x="2695953" y="943937"/>
                  <a:pt x="2691958" y="943937"/>
                </a:cubicBezTo>
                <a:cubicBezTo>
                  <a:pt x="2688668" y="943937"/>
                  <a:pt x="2685614" y="942880"/>
                  <a:pt x="2682795" y="940765"/>
                </a:cubicBezTo>
                <a:cubicBezTo>
                  <a:pt x="2679975" y="938650"/>
                  <a:pt x="2678565" y="936184"/>
                  <a:pt x="2678565" y="933364"/>
                </a:cubicBezTo>
                <a:cubicBezTo>
                  <a:pt x="2678565" y="931250"/>
                  <a:pt x="2679389" y="929370"/>
                  <a:pt x="2681032" y="927725"/>
                </a:cubicBezTo>
                <a:cubicBezTo>
                  <a:pt x="2681268" y="925376"/>
                  <a:pt x="2682149" y="923379"/>
                  <a:pt x="2683676" y="921734"/>
                </a:cubicBezTo>
                <a:cubicBezTo>
                  <a:pt x="2685203" y="920089"/>
                  <a:pt x="2687024" y="919032"/>
                  <a:pt x="2689139" y="918562"/>
                </a:cubicBezTo>
                <a:lnTo>
                  <a:pt x="2690901" y="916448"/>
                </a:lnTo>
                <a:cubicBezTo>
                  <a:pt x="2689256" y="914803"/>
                  <a:pt x="2688199" y="912219"/>
                  <a:pt x="2687729" y="908694"/>
                </a:cubicBezTo>
                <a:cubicBezTo>
                  <a:pt x="2685144" y="907990"/>
                  <a:pt x="2683030" y="906815"/>
                  <a:pt x="2681386" y="905170"/>
                </a:cubicBezTo>
                <a:lnTo>
                  <a:pt x="2679623" y="905170"/>
                </a:lnTo>
                <a:cubicBezTo>
                  <a:pt x="2677978" y="905170"/>
                  <a:pt x="2676568" y="904818"/>
                  <a:pt x="2675394" y="904113"/>
                </a:cubicBezTo>
                <a:cubicBezTo>
                  <a:pt x="2671870" y="902233"/>
                  <a:pt x="2670107" y="899296"/>
                  <a:pt x="2670107" y="895302"/>
                </a:cubicBezTo>
                <a:cubicBezTo>
                  <a:pt x="2670107" y="892013"/>
                  <a:pt x="2671341" y="889017"/>
                  <a:pt x="2673809" y="886315"/>
                </a:cubicBezTo>
                <a:cubicBezTo>
                  <a:pt x="2676275" y="883613"/>
                  <a:pt x="2679271" y="882380"/>
                  <a:pt x="2682795" y="882615"/>
                </a:cubicBezTo>
                <a:cubicBezTo>
                  <a:pt x="2685144" y="881440"/>
                  <a:pt x="2687376" y="880853"/>
                  <a:pt x="2689491" y="880853"/>
                </a:cubicBezTo>
                <a:close/>
                <a:moveTo>
                  <a:pt x="5703893" y="836095"/>
                </a:moveTo>
                <a:cubicBezTo>
                  <a:pt x="5706478" y="836095"/>
                  <a:pt x="5708651" y="836917"/>
                  <a:pt x="5710413" y="838562"/>
                </a:cubicBezTo>
                <a:cubicBezTo>
                  <a:pt x="5712175" y="840206"/>
                  <a:pt x="5713056" y="842556"/>
                  <a:pt x="5713056" y="845610"/>
                </a:cubicBezTo>
                <a:lnTo>
                  <a:pt x="5712704" y="848430"/>
                </a:lnTo>
                <a:cubicBezTo>
                  <a:pt x="5714113" y="851249"/>
                  <a:pt x="5714819" y="854303"/>
                  <a:pt x="5714819" y="857593"/>
                </a:cubicBezTo>
                <a:cubicBezTo>
                  <a:pt x="5714819" y="861822"/>
                  <a:pt x="5713526" y="865111"/>
                  <a:pt x="5710941" y="867461"/>
                </a:cubicBezTo>
                <a:cubicBezTo>
                  <a:pt x="5709767" y="876154"/>
                  <a:pt x="5704598" y="882145"/>
                  <a:pt x="5695435" y="885434"/>
                </a:cubicBezTo>
                <a:cubicBezTo>
                  <a:pt x="5694025" y="888254"/>
                  <a:pt x="5692028" y="890427"/>
                  <a:pt x="5689444" y="891954"/>
                </a:cubicBezTo>
                <a:cubicBezTo>
                  <a:pt x="5686859" y="893481"/>
                  <a:pt x="5684392" y="894245"/>
                  <a:pt x="5682043" y="894245"/>
                </a:cubicBezTo>
                <a:cubicBezTo>
                  <a:pt x="5679224" y="894245"/>
                  <a:pt x="5676991" y="893305"/>
                  <a:pt x="5675346" y="891426"/>
                </a:cubicBezTo>
                <a:cubicBezTo>
                  <a:pt x="5673702" y="889546"/>
                  <a:pt x="5673115" y="886844"/>
                  <a:pt x="5673584" y="883320"/>
                </a:cubicBezTo>
                <a:cubicBezTo>
                  <a:pt x="5673115" y="881440"/>
                  <a:pt x="5672880" y="880148"/>
                  <a:pt x="5672880" y="879443"/>
                </a:cubicBezTo>
                <a:cubicBezTo>
                  <a:pt x="5672880" y="877329"/>
                  <a:pt x="5673584" y="875214"/>
                  <a:pt x="5674994" y="873099"/>
                </a:cubicBezTo>
                <a:cubicBezTo>
                  <a:pt x="5676404" y="870985"/>
                  <a:pt x="5678166" y="869340"/>
                  <a:pt x="5680280" y="868165"/>
                </a:cubicBezTo>
                <a:cubicBezTo>
                  <a:pt x="5680986" y="864171"/>
                  <a:pt x="5684392" y="860412"/>
                  <a:pt x="5690501" y="856888"/>
                </a:cubicBezTo>
                <a:cubicBezTo>
                  <a:pt x="5689561" y="854773"/>
                  <a:pt x="5689092" y="852541"/>
                  <a:pt x="5689092" y="850192"/>
                </a:cubicBezTo>
                <a:cubicBezTo>
                  <a:pt x="5689092" y="846198"/>
                  <a:pt x="5690678" y="842850"/>
                  <a:pt x="5693849" y="840148"/>
                </a:cubicBezTo>
                <a:cubicBezTo>
                  <a:pt x="5697021" y="837446"/>
                  <a:pt x="5700369" y="836095"/>
                  <a:pt x="5703893" y="836095"/>
                </a:cubicBezTo>
                <a:close/>
                <a:moveTo>
                  <a:pt x="6937676" y="757428"/>
                </a:moveTo>
                <a:cubicBezTo>
                  <a:pt x="6940730" y="757428"/>
                  <a:pt x="6942845" y="757898"/>
                  <a:pt x="6944020" y="758838"/>
                </a:cubicBezTo>
                <a:cubicBezTo>
                  <a:pt x="6949189" y="761187"/>
                  <a:pt x="6951773" y="765181"/>
                  <a:pt x="6951773" y="770820"/>
                </a:cubicBezTo>
                <a:cubicBezTo>
                  <a:pt x="6951773" y="773404"/>
                  <a:pt x="6951009" y="775871"/>
                  <a:pt x="6949482" y="778221"/>
                </a:cubicBezTo>
                <a:cubicBezTo>
                  <a:pt x="6947955" y="780570"/>
                  <a:pt x="6945899" y="782333"/>
                  <a:pt x="6943315" y="783507"/>
                </a:cubicBezTo>
                <a:cubicBezTo>
                  <a:pt x="6940730" y="786092"/>
                  <a:pt x="6937676" y="787384"/>
                  <a:pt x="6934152" y="787384"/>
                </a:cubicBezTo>
                <a:cubicBezTo>
                  <a:pt x="6932742" y="787384"/>
                  <a:pt x="6930862" y="786914"/>
                  <a:pt x="6928513" y="785974"/>
                </a:cubicBezTo>
                <a:cubicBezTo>
                  <a:pt x="6924754" y="785739"/>
                  <a:pt x="6921934" y="784388"/>
                  <a:pt x="6920055" y="781921"/>
                </a:cubicBezTo>
                <a:cubicBezTo>
                  <a:pt x="6918175" y="779454"/>
                  <a:pt x="6917235" y="776459"/>
                  <a:pt x="6917235" y="772935"/>
                </a:cubicBezTo>
                <a:cubicBezTo>
                  <a:pt x="6917235" y="769645"/>
                  <a:pt x="6918175" y="766767"/>
                  <a:pt x="6920055" y="764300"/>
                </a:cubicBezTo>
                <a:cubicBezTo>
                  <a:pt x="6921934" y="761833"/>
                  <a:pt x="6924637" y="760482"/>
                  <a:pt x="6928161" y="760247"/>
                </a:cubicBezTo>
                <a:cubicBezTo>
                  <a:pt x="6930275" y="758368"/>
                  <a:pt x="6933447" y="757428"/>
                  <a:pt x="6937676" y="757428"/>
                </a:cubicBezTo>
                <a:close/>
                <a:moveTo>
                  <a:pt x="3284301" y="689410"/>
                </a:moveTo>
                <a:cubicBezTo>
                  <a:pt x="3286884" y="689410"/>
                  <a:pt x="3289117" y="690056"/>
                  <a:pt x="3290997" y="691348"/>
                </a:cubicBezTo>
                <a:cubicBezTo>
                  <a:pt x="3292875" y="692640"/>
                  <a:pt x="3294050" y="694579"/>
                  <a:pt x="3294520" y="697163"/>
                </a:cubicBezTo>
                <a:cubicBezTo>
                  <a:pt x="3296163" y="699748"/>
                  <a:pt x="3296987" y="703154"/>
                  <a:pt x="3296987" y="707383"/>
                </a:cubicBezTo>
                <a:cubicBezTo>
                  <a:pt x="3296987" y="713022"/>
                  <a:pt x="3296047" y="716781"/>
                  <a:pt x="3294167" y="718661"/>
                </a:cubicBezTo>
                <a:cubicBezTo>
                  <a:pt x="3294872" y="718896"/>
                  <a:pt x="3295224" y="720071"/>
                  <a:pt x="3295224" y="722185"/>
                </a:cubicBezTo>
                <a:cubicBezTo>
                  <a:pt x="3295224" y="726414"/>
                  <a:pt x="3293992" y="731525"/>
                  <a:pt x="3291524" y="737516"/>
                </a:cubicBezTo>
                <a:cubicBezTo>
                  <a:pt x="3289057" y="743507"/>
                  <a:pt x="3286531" y="746620"/>
                  <a:pt x="3283947" y="746855"/>
                </a:cubicBezTo>
                <a:cubicBezTo>
                  <a:pt x="3283242" y="751319"/>
                  <a:pt x="3282127" y="754726"/>
                  <a:pt x="3280599" y="757075"/>
                </a:cubicBezTo>
                <a:cubicBezTo>
                  <a:pt x="3279071" y="759425"/>
                  <a:pt x="3276664" y="761187"/>
                  <a:pt x="3273375" y="762362"/>
                </a:cubicBezTo>
                <a:cubicBezTo>
                  <a:pt x="3268205" y="768001"/>
                  <a:pt x="3263037" y="770820"/>
                  <a:pt x="3257868" y="770820"/>
                </a:cubicBezTo>
                <a:cubicBezTo>
                  <a:pt x="3253639" y="770820"/>
                  <a:pt x="3250232" y="768705"/>
                  <a:pt x="3247647" y="764476"/>
                </a:cubicBezTo>
                <a:cubicBezTo>
                  <a:pt x="3246708" y="762597"/>
                  <a:pt x="3246238" y="760835"/>
                  <a:pt x="3246238" y="759190"/>
                </a:cubicBezTo>
                <a:cubicBezTo>
                  <a:pt x="3246238" y="755666"/>
                  <a:pt x="3247472" y="752376"/>
                  <a:pt x="3249938" y="749322"/>
                </a:cubicBezTo>
                <a:cubicBezTo>
                  <a:pt x="3252406" y="746268"/>
                  <a:pt x="3255870" y="744271"/>
                  <a:pt x="3260335" y="743331"/>
                </a:cubicBezTo>
                <a:cubicBezTo>
                  <a:pt x="3260100" y="742861"/>
                  <a:pt x="3259983" y="741921"/>
                  <a:pt x="3259983" y="740511"/>
                </a:cubicBezTo>
                <a:cubicBezTo>
                  <a:pt x="3259983" y="737692"/>
                  <a:pt x="3260629" y="734931"/>
                  <a:pt x="3261921" y="732229"/>
                </a:cubicBezTo>
                <a:cubicBezTo>
                  <a:pt x="3263213" y="729528"/>
                  <a:pt x="3264799" y="728059"/>
                  <a:pt x="3266678" y="727824"/>
                </a:cubicBezTo>
                <a:cubicBezTo>
                  <a:pt x="3265504" y="727119"/>
                  <a:pt x="3264917" y="725240"/>
                  <a:pt x="3264917" y="722185"/>
                </a:cubicBezTo>
                <a:cubicBezTo>
                  <a:pt x="3264917" y="719131"/>
                  <a:pt x="3265504" y="715607"/>
                  <a:pt x="3266678" y="711613"/>
                </a:cubicBezTo>
                <a:cubicBezTo>
                  <a:pt x="3267854" y="707618"/>
                  <a:pt x="3269028" y="704682"/>
                  <a:pt x="3270202" y="702802"/>
                </a:cubicBezTo>
                <a:cubicBezTo>
                  <a:pt x="3269733" y="699043"/>
                  <a:pt x="3271025" y="695871"/>
                  <a:pt x="3274079" y="693287"/>
                </a:cubicBezTo>
                <a:cubicBezTo>
                  <a:pt x="3277133" y="690702"/>
                  <a:pt x="3280541" y="689410"/>
                  <a:pt x="3284301" y="689410"/>
                </a:cubicBezTo>
                <a:close/>
                <a:moveTo>
                  <a:pt x="6391160" y="630907"/>
                </a:moveTo>
                <a:cubicBezTo>
                  <a:pt x="6389045" y="633022"/>
                  <a:pt x="6386108" y="634079"/>
                  <a:pt x="6382349" y="634079"/>
                </a:cubicBezTo>
                <a:cubicBezTo>
                  <a:pt x="6380000" y="634079"/>
                  <a:pt x="6377650" y="633492"/>
                  <a:pt x="6375301" y="632317"/>
                </a:cubicBezTo>
                <a:cubicBezTo>
                  <a:pt x="6372717" y="634901"/>
                  <a:pt x="6369545" y="636194"/>
                  <a:pt x="6365785" y="636194"/>
                </a:cubicBezTo>
                <a:cubicBezTo>
                  <a:pt x="6364611" y="636194"/>
                  <a:pt x="6362849" y="635724"/>
                  <a:pt x="6360499" y="634784"/>
                </a:cubicBezTo>
                <a:cubicBezTo>
                  <a:pt x="6356975" y="638308"/>
                  <a:pt x="6353803" y="639365"/>
                  <a:pt x="6350984" y="637956"/>
                </a:cubicBezTo>
                <a:cubicBezTo>
                  <a:pt x="6349574" y="641245"/>
                  <a:pt x="6347753" y="643477"/>
                  <a:pt x="6345521" y="644652"/>
                </a:cubicBezTo>
                <a:cubicBezTo>
                  <a:pt x="6343289" y="645827"/>
                  <a:pt x="6340176" y="646414"/>
                  <a:pt x="6336182" y="646414"/>
                </a:cubicBezTo>
                <a:cubicBezTo>
                  <a:pt x="6335242" y="648998"/>
                  <a:pt x="6333656" y="651113"/>
                  <a:pt x="6331424" y="652758"/>
                </a:cubicBezTo>
                <a:cubicBezTo>
                  <a:pt x="6329192" y="654402"/>
                  <a:pt x="6326901" y="654990"/>
                  <a:pt x="6324552" y="654520"/>
                </a:cubicBezTo>
                <a:cubicBezTo>
                  <a:pt x="6325727" y="656164"/>
                  <a:pt x="6326314" y="658044"/>
                  <a:pt x="6326314" y="660159"/>
                </a:cubicBezTo>
                <a:cubicBezTo>
                  <a:pt x="6326314" y="663683"/>
                  <a:pt x="6325257" y="666855"/>
                  <a:pt x="6323142" y="669674"/>
                </a:cubicBezTo>
                <a:cubicBezTo>
                  <a:pt x="6325961" y="672493"/>
                  <a:pt x="6327371" y="675195"/>
                  <a:pt x="6327371" y="677780"/>
                </a:cubicBezTo>
                <a:cubicBezTo>
                  <a:pt x="6327371" y="679659"/>
                  <a:pt x="6326901" y="682009"/>
                  <a:pt x="6325961" y="684828"/>
                </a:cubicBezTo>
                <a:cubicBezTo>
                  <a:pt x="6326901" y="684828"/>
                  <a:pt x="6328252" y="685357"/>
                  <a:pt x="6330014" y="686414"/>
                </a:cubicBezTo>
                <a:cubicBezTo>
                  <a:pt x="6331776" y="687471"/>
                  <a:pt x="6332775" y="688587"/>
                  <a:pt x="6333010" y="689762"/>
                </a:cubicBezTo>
                <a:cubicBezTo>
                  <a:pt x="6334889" y="689057"/>
                  <a:pt x="6337239" y="688705"/>
                  <a:pt x="6340058" y="688705"/>
                </a:cubicBezTo>
                <a:cubicBezTo>
                  <a:pt x="6345227" y="688705"/>
                  <a:pt x="6348634" y="689880"/>
                  <a:pt x="6350279" y="692229"/>
                </a:cubicBezTo>
                <a:cubicBezTo>
                  <a:pt x="6352863" y="691289"/>
                  <a:pt x="6355565" y="690820"/>
                  <a:pt x="6358384" y="690820"/>
                </a:cubicBezTo>
                <a:cubicBezTo>
                  <a:pt x="6362849" y="690820"/>
                  <a:pt x="6366373" y="692112"/>
                  <a:pt x="6368957" y="694696"/>
                </a:cubicBezTo>
                <a:cubicBezTo>
                  <a:pt x="6370837" y="692817"/>
                  <a:pt x="6373950" y="691289"/>
                  <a:pt x="6378297" y="690115"/>
                </a:cubicBezTo>
                <a:cubicBezTo>
                  <a:pt x="6382643" y="688940"/>
                  <a:pt x="6386579" y="688353"/>
                  <a:pt x="6390103" y="688353"/>
                </a:cubicBezTo>
                <a:cubicBezTo>
                  <a:pt x="6392217" y="684123"/>
                  <a:pt x="6395976" y="681657"/>
                  <a:pt x="6401380" y="680952"/>
                </a:cubicBezTo>
                <a:cubicBezTo>
                  <a:pt x="6401850" y="679307"/>
                  <a:pt x="6403142" y="677192"/>
                  <a:pt x="6405257" y="674608"/>
                </a:cubicBezTo>
                <a:cubicBezTo>
                  <a:pt x="6404317" y="673198"/>
                  <a:pt x="6403495" y="671319"/>
                  <a:pt x="6402790" y="668969"/>
                </a:cubicBezTo>
                <a:cubicBezTo>
                  <a:pt x="6402085" y="666620"/>
                  <a:pt x="6401733" y="664270"/>
                  <a:pt x="6401733" y="661921"/>
                </a:cubicBezTo>
                <a:cubicBezTo>
                  <a:pt x="6401733" y="656987"/>
                  <a:pt x="6402907" y="653345"/>
                  <a:pt x="6405257" y="650996"/>
                </a:cubicBezTo>
                <a:cubicBezTo>
                  <a:pt x="6402672" y="647706"/>
                  <a:pt x="6401380" y="643830"/>
                  <a:pt x="6401380" y="639365"/>
                </a:cubicBezTo>
                <a:cubicBezTo>
                  <a:pt x="6401380" y="636311"/>
                  <a:pt x="6401850" y="633727"/>
                  <a:pt x="6402790" y="631612"/>
                </a:cubicBezTo>
                <a:cubicBezTo>
                  <a:pt x="6400910" y="632787"/>
                  <a:pt x="6398796" y="633374"/>
                  <a:pt x="6396447" y="633374"/>
                </a:cubicBezTo>
                <a:cubicBezTo>
                  <a:pt x="6394332" y="633374"/>
                  <a:pt x="6392570" y="632552"/>
                  <a:pt x="6391160" y="630907"/>
                </a:cubicBezTo>
                <a:close/>
                <a:moveTo>
                  <a:pt x="5714885" y="630907"/>
                </a:moveTo>
                <a:cubicBezTo>
                  <a:pt x="5712770" y="633022"/>
                  <a:pt x="5709833" y="634079"/>
                  <a:pt x="5706074" y="634079"/>
                </a:cubicBezTo>
                <a:cubicBezTo>
                  <a:pt x="5703725" y="634079"/>
                  <a:pt x="5701375" y="633492"/>
                  <a:pt x="5699026" y="632317"/>
                </a:cubicBezTo>
                <a:cubicBezTo>
                  <a:pt x="5696442" y="634901"/>
                  <a:pt x="5693270" y="636194"/>
                  <a:pt x="5689510" y="636194"/>
                </a:cubicBezTo>
                <a:cubicBezTo>
                  <a:pt x="5688336" y="636194"/>
                  <a:pt x="5686574" y="635724"/>
                  <a:pt x="5684224" y="634784"/>
                </a:cubicBezTo>
                <a:cubicBezTo>
                  <a:pt x="5680700" y="638308"/>
                  <a:pt x="5677528" y="639365"/>
                  <a:pt x="5674709" y="637956"/>
                </a:cubicBezTo>
                <a:cubicBezTo>
                  <a:pt x="5673299" y="641245"/>
                  <a:pt x="5671478" y="643477"/>
                  <a:pt x="5669246" y="644652"/>
                </a:cubicBezTo>
                <a:cubicBezTo>
                  <a:pt x="5667014" y="645827"/>
                  <a:pt x="5663901" y="646414"/>
                  <a:pt x="5659907" y="646414"/>
                </a:cubicBezTo>
                <a:cubicBezTo>
                  <a:pt x="5658967" y="648998"/>
                  <a:pt x="5657381" y="651113"/>
                  <a:pt x="5655149" y="652758"/>
                </a:cubicBezTo>
                <a:cubicBezTo>
                  <a:pt x="5652917" y="654402"/>
                  <a:pt x="5650626" y="654990"/>
                  <a:pt x="5648277" y="654520"/>
                </a:cubicBezTo>
                <a:cubicBezTo>
                  <a:pt x="5649452" y="656164"/>
                  <a:pt x="5650039" y="658044"/>
                  <a:pt x="5650039" y="660159"/>
                </a:cubicBezTo>
                <a:cubicBezTo>
                  <a:pt x="5650039" y="663683"/>
                  <a:pt x="5648982" y="666855"/>
                  <a:pt x="5646867" y="669674"/>
                </a:cubicBezTo>
                <a:cubicBezTo>
                  <a:pt x="5649686" y="672493"/>
                  <a:pt x="5651096" y="675195"/>
                  <a:pt x="5651096" y="677780"/>
                </a:cubicBezTo>
                <a:cubicBezTo>
                  <a:pt x="5651096" y="679659"/>
                  <a:pt x="5650626" y="682009"/>
                  <a:pt x="5649686" y="684828"/>
                </a:cubicBezTo>
                <a:cubicBezTo>
                  <a:pt x="5650626" y="684828"/>
                  <a:pt x="5651977" y="685357"/>
                  <a:pt x="5653739" y="686414"/>
                </a:cubicBezTo>
                <a:cubicBezTo>
                  <a:pt x="5655501" y="687471"/>
                  <a:pt x="5656500" y="688587"/>
                  <a:pt x="5656735" y="689762"/>
                </a:cubicBezTo>
                <a:cubicBezTo>
                  <a:pt x="5658614" y="689057"/>
                  <a:pt x="5660964" y="688705"/>
                  <a:pt x="5663783" y="688705"/>
                </a:cubicBezTo>
                <a:cubicBezTo>
                  <a:pt x="5668952" y="688705"/>
                  <a:pt x="5672359" y="689880"/>
                  <a:pt x="5674004" y="692229"/>
                </a:cubicBezTo>
                <a:cubicBezTo>
                  <a:pt x="5676588" y="691289"/>
                  <a:pt x="5679290" y="690820"/>
                  <a:pt x="5682109" y="690820"/>
                </a:cubicBezTo>
                <a:cubicBezTo>
                  <a:pt x="5686574" y="690820"/>
                  <a:pt x="5690098" y="692112"/>
                  <a:pt x="5692682" y="694696"/>
                </a:cubicBezTo>
                <a:cubicBezTo>
                  <a:pt x="5694562" y="692817"/>
                  <a:pt x="5697675" y="691289"/>
                  <a:pt x="5702022" y="690115"/>
                </a:cubicBezTo>
                <a:cubicBezTo>
                  <a:pt x="5706368" y="688940"/>
                  <a:pt x="5710304" y="688353"/>
                  <a:pt x="5713828" y="688353"/>
                </a:cubicBezTo>
                <a:cubicBezTo>
                  <a:pt x="5715942" y="684123"/>
                  <a:pt x="5719701" y="681657"/>
                  <a:pt x="5725105" y="680952"/>
                </a:cubicBezTo>
                <a:cubicBezTo>
                  <a:pt x="5725575" y="679307"/>
                  <a:pt x="5726867" y="677192"/>
                  <a:pt x="5728982" y="674608"/>
                </a:cubicBezTo>
                <a:cubicBezTo>
                  <a:pt x="5728042" y="673198"/>
                  <a:pt x="5727220" y="671319"/>
                  <a:pt x="5726515" y="668969"/>
                </a:cubicBezTo>
                <a:cubicBezTo>
                  <a:pt x="5725810" y="666620"/>
                  <a:pt x="5725458" y="664270"/>
                  <a:pt x="5725458" y="661921"/>
                </a:cubicBezTo>
                <a:cubicBezTo>
                  <a:pt x="5725458" y="656987"/>
                  <a:pt x="5726632" y="653345"/>
                  <a:pt x="5728982" y="650996"/>
                </a:cubicBezTo>
                <a:cubicBezTo>
                  <a:pt x="5726397" y="647706"/>
                  <a:pt x="5725105" y="643830"/>
                  <a:pt x="5725105" y="639365"/>
                </a:cubicBezTo>
                <a:cubicBezTo>
                  <a:pt x="5725105" y="636311"/>
                  <a:pt x="5725575" y="633727"/>
                  <a:pt x="5726515" y="631612"/>
                </a:cubicBezTo>
                <a:cubicBezTo>
                  <a:pt x="5724635" y="632787"/>
                  <a:pt x="5722521" y="633374"/>
                  <a:pt x="5720172" y="633374"/>
                </a:cubicBezTo>
                <a:cubicBezTo>
                  <a:pt x="5718057" y="633374"/>
                  <a:pt x="5716295" y="632552"/>
                  <a:pt x="5714885" y="630907"/>
                </a:cubicBezTo>
                <a:close/>
                <a:moveTo>
                  <a:pt x="6808869" y="575224"/>
                </a:moveTo>
                <a:cubicBezTo>
                  <a:pt x="6806990" y="577809"/>
                  <a:pt x="6804171" y="579101"/>
                  <a:pt x="6800411" y="579101"/>
                </a:cubicBezTo>
                <a:cubicBezTo>
                  <a:pt x="6798297" y="579101"/>
                  <a:pt x="6795830" y="578513"/>
                  <a:pt x="6793010" y="577339"/>
                </a:cubicBezTo>
                <a:cubicBezTo>
                  <a:pt x="6791131" y="581098"/>
                  <a:pt x="6787372" y="582978"/>
                  <a:pt x="6781732" y="582978"/>
                </a:cubicBezTo>
                <a:cubicBezTo>
                  <a:pt x="6780558" y="582978"/>
                  <a:pt x="6778561" y="582743"/>
                  <a:pt x="6775742" y="582273"/>
                </a:cubicBezTo>
                <a:cubicBezTo>
                  <a:pt x="6776916" y="584387"/>
                  <a:pt x="6777504" y="587442"/>
                  <a:pt x="6777504" y="591436"/>
                </a:cubicBezTo>
                <a:cubicBezTo>
                  <a:pt x="6777504" y="594490"/>
                  <a:pt x="6777093" y="597251"/>
                  <a:pt x="6776270" y="599718"/>
                </a:cubicBezTo>
                <a:cubicBezTo>
                  <a:pt x="6775448" y="602185"/>
                  <a:pt x="6774449" y="604006"/>
                  <a:pt x="6773274" y="605180"/>
                </a:cubicBezTo>
                <a:cubicBezTo>
                  <a:pt x="6774449" y="606825"/>
                  <a:pt x="6775036" y="609174"/>
                  <a:pt x="6775036" y="612229"/>
                </a:cubicBezTo>
                <a:cubicBezTo>
                  <a:pt x="6775036" y="615048"/>
                  <a:pt x="6774449" y="617398"/>
                  <a:pt x="6773274" y="619277"/>
                </a:cubicBezTo>
                <a:cubicBezTo>
                  <a:pt x="6774449" y="621627"/>
                  <a:pt x="6775036" y="625503"/>
                  <a:pt x="6775036" y="630907"/>
                </a:cubicBezTo>
                <a:cubicBezTo>
                  <a:pt x="6775036" y="635371"/>
                  <a:pt x="6774684" y="639659"/>
                  <a:pt x="6773979" y="643771"/>
                </a:cubicBezTo>
                <a:cubicBezTo>
                  <a:pt x="6773274" y="647882"/>
                  <a:pt x="6772217" y="650643"/>
                  <a:pt x="6770808" y="652053"/>
                </a:cubicBezTo>
                <a:cubicBezTo>
                  <a:pt x="6772217" y="656752"/>
                  <a:pt x="6772922" y="660393"/>
                  <a:pt x="6772922" y="662978"/>
                </a:cubicBezTo>
                <a:cubicBezTo>
                  <a:pt x="6772922" y="665562"/>
                  <a:pt x="6772217" y="668147"/>
                  <a:pt x="6770808" y="670731"/>
                </a:cubicBezTo>
                <a:cubicBezTo>
                  <a:pt x="6771747" y="672611"/>
                  <a:pt x="6772217" y="674960"/>
                  <a:pt x="6772217" y="677780"/>
                </a:cubicBezTo>
                <a:cubicBezTo>
                  <a:pt x="6772217" y="678720"/>
                  <a:pt x="6771982" y="680599"/>
                  <a:pt x="6771512" y="683419"/>
                </a:cubicBezTo>
                <a:cubicBezTo>
                  <a:pt x="6771747" y="683654"/>
                  <a:pt x="6772335" y="684123"/>
                  <a:pt x="6773274" y="684828"/>
                </a:cubicBezTo>
                <a:cubicBezTo>
                  <a:pt x="6774214" y="685533"/>
                  <a:pt x="6775272" y="687060"/>
                  <a:pt x="6776446" y="689410"/>
                </a:cubicBezTo>
                <a:cubicBezTo>
                  <a:pt x="6778326" y="687530"/>
                  <a:pt x="6780852" y="686121"/>
                  <a:pt x="6784024" y="685181"/>
                </a:cubicBezTo>
                <a:cubicBezTo>
                  <a:pt x="6787195" y="684241"/>
                  <a:pt x="6790544" y="683771"/>
                  <a:pt x="6794068" y="683771"/>
                </a:cubicBezTo>
                <a:cubicBezTo>
                  <a:pt x="6797592" y="683771"/>
                  <a:pt x="6800176" y="684241"/>
                  <a:pt x="6801821" y="685181"/>
                </a:cubicBezTo>
                <a:cubicBezTo>
                  <a:pt x="6802526" y="683771"/>
                  <a:pt x="6804464" y="682303"/>
                  <a:pt x="6807636" y="680775"/>
                </a:cubicBezTo>
                <a:cubicBezTo>
                  <a:pt x="6810808" y="679248"/>
                  <a:pt x="6813803" y="678485"/>
                  <a:pt x="6816623" y="678485"/>
                </a:cubicBezTo>
                <a:cubicBezTo>
                  <a:pt x="6818737" y="678485"/>
                  <a:pt x="6820734" y="679072"/>
                  <a:pt x="6822614" y="680247"/>
                </a:cubicBezTo>
                <a:cubicBezTo>
                  <a:pt x="6824023" y="677427"/>
                  <a:pt x="6826843" y="674843"/>
                  <a:pt x="6831072" y="672493"/>
                </a:cubicBezTo>
                <a:cubicBezTo>
                  <a:pt x="6835301" y="670144"/>
                  <a:pt x="6838943" y="668852"/>
                  <a:pt x="6841997" y="668617"/>
                </a:cubicBezTo>
                <a:cubicBezTo>
                  <a:pt x="6841528" y="666032"/>
                  <a:pt x="6841939" y="662919"/>
                  <a:pt x="6843231" y="659277"/>
                </a:cubicBezTo>
                <a:cubicBezTo>
                  <a:pt x="6844523" y="655636"/>
                  <a:pt x="6846344" y="652640"/>
                  <a:pt x="6848693" y="650291"/>
                </a:cubicBezTo>
                <a:cubicBezTo>
                  <a:pt x="6847988" y="648176"/>
                  <a:pt x="6847636" y="645474"/>
                  <a:pt x="6847636" y="642185"/>
                </a:cubicBezTo>
                <a:cubicBezTo>
                  <a:pt x="6847636" y="638426"/>
                  <a:pt x="6847988" y="634725"/>
                  <a:pt x="6848693" y="631084"/>
                </a:cubicBezTo>
                <a:cubicBezTo>
                  <a:pt x="6849398" y="627442"/>
                  <a:pt x="6850338" y="624916"/>
                  <a:pt x="6851513" y="623506"/>
                </a:cubicBezTo>
                <a:cubicBezTo>
                  <a:pt x="6849633" y="621627"/>
                  <a:pt x="6848165" y="618866"/>
                  <a:pt x="6847108" y="615224"/>
                </a:cubicBezTo>
                <a:cubicBezTo>
                  <a:pt x="6846050" y="611583"/>
                  <a:pt x="6845522" y="608117"/>
                  <a:pt x="6845522" y="604828"/>
                </a:cubicBezTo>
                <a:cubicBezTo>
                  <a:pt x="6845522" y="603183"/>
                  <a:pt x="6845756" y="601421"/>
                  <a:pt x="6846226" y="599541"/>
                </a:cubicBezTo>
                <a:cubicBezTo>
                  <a:pt x="6841763" y="598837"/>
                  <a:pt x="6838238" y="594725"/>
                  <a:pt x="6835654" y="587207"/>
                </a:cubicBezTo>
                <a:cubicBezTo>
                  <a:pt x="6829545" y="587207"/>
                  <a:pt x="6825198" y="584387"/>
                  <a:pt x="6822614" y="578748"/>
                </a:cubicBezTo>
                <a:cubicBezTo>
                  <a:pt x="6820970" y="579218"/>
                  <a:pt x="6818737" y="579042"/>
                  <a:pt x="6815918" y="578220"/>
                </a:cubicBezTo>
                <a:cubicBezTo>
                  <a:pt x="6813099" y="577397"/>
                  <a:pt x="6810749" y="576399"/>
                  <a:pt x="6808869" y="575224"/>
                </a:cubicBezTo>
                <a:close/>
                <a:moveTo>
                  <a:pt x="3532273" y="575224"/>
                </a:moveTo>
                <a:cubicBezTo>
                  <a:pt x="3530394" y="577809"/>
                  <a:pt x="3527574" y="579101"/>
                  <a:pt x="3523814" y="579101"/>
                </a:cubicBezTo>
                <a:cubicBezTo>
                  <a:pt x="3521700" y="579101"/>
                  <a:pt x="3519233" y="578513"/>
                  <a:pt x="3516414" y="577339"/>
                </a:cubicBezTo>
                <a:cubicBezTo>
                  <a:pt x="3514534" y="581098"/>
                  <a:pt x="3510775" y="582978"/>
                  <a:pt x="3505136" y="582978"/>
                </a:cubicBezTo>
                <a:cubicBezTo>
                  <a:pt x="3503962" y="582978"/>
                  <a:pt x="3501964" y="582743"/>
                  <a:pt x="3499145" y="582273"/>
                </a:cubicBezTo>
                <a:cubicBezTo>
                  <a:pt x="3500320" y="584387"/>
                  <a:pt x="3500908" y="587442"/>
                  <a:pt x="3500908" y="591436"/>
                </a:cubicBezTo>
                <a:cubicBezTo>
                  <a:pt x="3500908" y="594490"/>
                  <a:pt x="3500496" y="597251"/>
                  <a:pt x="3499674" y="599718"/>
                </a:cubicBezTo>
                <a:cubicBezTo>
                  <a:pt x="3498851" y="602185"/>
                  <a:pt x="3497853" y="604006"/>
                  <a:pt x="3496678" y="605180"/>
                </a:cubicBezTo>
                <a:cubicBezTo>
                  <a:pt x="3497853" y="606825"/>
                  <a:pt x="3498440" y="609174"/>
                  <a:pt x="3498440" y="612229"/>
                </a:cubicBezTo>
                <a:cubicBezTo>
                  <a:pt x="3498440" y="615048"/>
                  <a:pt x="3497853" y="617398"/>
                  <a:pt x="3496678" y="619277"/>
                </a:cubicBezTo>
                <a:cubicBezTo>
                  <a:pt x="3497853" y="621627"/>
                  <a:pt x="3498440" y="625503"/>
                  <a:pt x="3498440" y="630907"/>
                </a:cubicBezTo>
                <a:cubicBezTo>
                  <a:pt x="3498440" y="635371"/>
                  <a:pt x="3498087" y="639659"/>
                  <a:pt x="3497383" y="643771"/>
                </a:cubicBezTo>
                <a:cubicBezTo>
                  <a:pt x="3496678" y="647882"/>
                  <a:pt x="3495620" y="650643"/>
                  <a:pt x="3494211" y="652053"/>
                </a:cubicBezTo>
                <a:cubicBezTo>
                  <a:pt x="3495620" y="656752"/>
                  <a:pt x="3496326" y="660393"/>
                  <a:pt x="3496326" y="662978"/>
                </a:cubicBezTo>
                <a:cubicBezTo>
                  <a:pt x="3496326" y="665562"/>
                  <a:pt x="3495620" y="668147"/>
                  <a:pt x="3494211" y="670731"/>
                </a:cubicBezTo>
                <a:cubicBezTo>
                  <a:pt x="3495151" y="672611"/>
                  <a:pt x="3495620" y="674960"/>
                  <a:pt x="3495620" y="677780"/>
                </a:cubicBezTo>
                <a:cubicBezTo>
                  <a:pt x="3495620" y="678720"/>
                  <a:pt x="3495386" y="680599"/>
                  <a:pt x="3494916" y="683419"/>
                </a:cubicBezTo>
                <a:cubicBezTo>
                  <a:pt x="3495151" y="683654"/>
                  <a:pt x="3495739" y="684123"/>
                  <a:pt x="3496678" y="684828"/>
                </a:cubicBezTo>
                <a:cubicBezTo>
                  <a:pt x="3497619" y="685533"/>
                  <a:pt x="3498675" y="687060"/>
                  <a:pt x="3499849" y="689410"/>
                </a:cubicBezTo>
                <a:cubicBezTo>
                  <a:pt x="3501730" y="687530"/>
                  <a:pt x="3504255" y="686121"/>
                  <a:pt x="3507426" y="685181"/>
                </a:cubicBezTo>
                <a:cubicBezTo>
                  <a:pt x="3510599" y="684241"/>
                  <a:pt x="3513947" y="683771"/>
                  <a:pt x="3517471" y="683771"/>
                </a:cubicBezTo>
                <a:cubicBezTo>
                  <a:pt x="3520995" y="683771"/>
                  <a:pt x="3523580" y="684241"/>
                  <a:pt x="3525223" y="685181"/>
                </a:cubicBezTo>
                <a:cubicBezTo>
                  <a:pt x="3525929" y="683771"/>
                  <a:pt x="3527868" y="682303"/>
                  <a:pt x="3531039" y="680775"/>
                </a:cubicBezTo>
                <a:cubicBezTo>
                  <a:pt x="3534211" y="679248"/>
                  <a:pt x="3537208" y="678485"/>
                  <a:pt x="3540025" y="678485"/>
                </a:cubicBezTo>
                <a:cubicBezTo>
                  <a:pt x="3542140" y="678485"/>
                  <a:pt x="3544138" y="679072"/>
                  <a:pt x="3546017" y="680247"/>
                </a:cubicBezTo>
                <a:cubicBezTo>
                  <a:pt x="3547427" y="677427"/>
                  <a:pt x="3550246" y="674843"/>
                  <a:pt x="3554476" y="672493"/>
                </a:cubicBezTo>
                <a:cubicBezTo>
                  <a:pt x="3558705" y="670144"/>
                  <a:pt x="3562347" y="668852"/>
                  <a:pt x="3565401" y="668617"/>
                </a:cubicBezTo>
                <a:cubicBezTo>
                  <a:pt x="3564930" y="666032"/>
                  <a:pt x="3565342" y="662919"/>
                  <a:pt x="3566635" y="659277"/>
                </a:cubicBezTo>
                <a:cubicBezTo>
                  <a:pt x="3567926" y="655636"/>
                  <a:pt x="3569748" y="652640"/>
                  <a:pt x="3572097" y="650291"/>
                </a:cubicBezTo>
                <a:cubicBezTo>
                  <a:pt x="3571391" y="648176"/>
                  <a:pt x="3571040" y="645474"/>
                  <a:pt x="3571040" y="642185"/>
                </a:cubicBezTo>
                <a:cubicBezTo>
                  <a:pt x="3571040" y="638426"/>
                  <a:pt x="3571391" y="634725"/>
                  <a:pt x="3572097" y="631084"/>
                </a:cubicBezTo>
                <a:cubicBezTo>
                  <a:pt x="3572801" y="627442"/>
                  <a:pt x="3573742" y="624916"/>
                  <a:pt x="3574916" y="623506"/>
                </a:cubicBezTo>
                <a:cubicBezTo>
                  <a:pt x="3573037" y="621627"/>
                  <a:pt x="3571568" y="618866"/>
                  <a:pt x="3570510" y="615224"/>
                </a:cubicBezTo>
                <a:cubicBezTo>
                  <a:pt x="3569454" y="611583"/>
                  <a:pt x="3568924" y="608117"/>
                  <a:pt x="3568924" y="604828"/>
                </a:cubicBezTo>
                <a:cubicBezTo>
                  <a:pt x="3568924" y="603183"/>
                  <a:pt x="3569160" y="601421"/>
                  <a:pt x="3569630" y="599541"/>
                </a:cubicBezTo>
                <a:cubicBezTo>
                  <a:pt x="3565165" y="598837"/>
                  <a:pt x="3561642" y="594725"/>
                  <a:pt x="3559057" y="587207"/>
                </a:cubicBezTo>
                <a:cubicBezTo>
                  <a:pt x="3552949" y="587207"/>
                  <a:pt x="3548602" y="584387"/>
                  <a:pt x="3546017" y="578748"/>
                </a:cubicBezTo>
                <a:cubicBezTo>
                  <a:pt x="3544372" y="579218"/>
                  <a:pt x="3542140" y="579042"/>
                  <a:pt x="3539321" y="578220"/>
                </a:cubicBezTo>
                <a:cubicBezTo>
                  <a:pt x="3536502" y="577397"/>
                  <a:pt x="3534152" y="576399"/>
                  <a:pt x="3532273" y="575224"/>
                </a:cubicBezTo>
                <a:close/>
                <a:moveTo>
                  <a:pt x="7201156" y="572052"/>
                </a:moveTo>
                <a:cubicBezTo>
                  <a:pt x="7197397" y="573697"/>
                  <a:pt x="7193756" y="574519"/>
                  <a:pt x="7190231" y="574519"/>
                </a:cubicBezTo>
                <a:cubicBezTo>
                  <a:pt x="7189291" y="574519"/>
                  <a:pt x="7187882" y="574284"/>
                  <a:pt x="7186002" y="573814"/>
                </a:cubicBezTo>
                <a:cubicBezTo>
                  <a:pt x="7182948" y="577104"/>
                  <a:pt x="7180598" y="579453"/>
                  <a:pt x="7178954" y="580863"/>
                </a:cubicBezTo>
                <a:cubicBezTo>
                  <a:pt x="7177309" y="582273"/>
                  <a:pt x="7175077" y="583095"/>
                  <a:pt x="7172257" y="583330"/>
                </a:cubicBezTo>
                <a:cubicBezTo>
                  <a:pt x="7171553" y="584975"/>
                  <a:pt x="7170848" y="586913"/>
                  <a:pt x="7170143" y="589145"/>
                </a:cubicBezTo>
                <a:cubicBezTo>
                  <a:pt x="7169438" y="591377"/>
                  <a:pt x="7168616" y="593198"/>
                  <a:pt x="7167676" y="594608"/>
                </a:cubicBezTo>
                <a:cubicBezTo>
                  <a:pt x="7166736" y="596017"/>
                  <a:pt x="7165092" y="597192"/>
                  <a:pt x="7162742" y="598132"/>
                </a:cubicBezTo>
                <a:cubicBezTo>
                  <a:pt x="7162272" y="601186"/>
                  <a:pt x="7161098" y="603653"/>
                  <a:pt x="7159218" y="605533"/>
                </a:cubicBezTo>
                <a:cubicBezTo>
                  <a:pt x="7159453" y="606473"/>
                  <a:pt x="7159570" y="607765"/>
                  <a:pt x="7159570" y="609409"/>
                </a:cubicBezTo>
                <a:cubicBezTo>
                  <a:pt x="7159570" y="611759"/>
                  <a:pt x="7158983" y="614343"/>
                  <a:pt x="7157808" y="617163"/>
                </a:cubicBezTo>
                <a:cubicBezTo>
                  <a:pt x="7158513" y="618807"/>
                  <a:pt x="7158865" y="622449"/>
                  <a:pt x="7158865" y="628088"/>
                </a:cubicBezTo>
                <a:cubicBezTo>
                  <a:pt x="7158865" y="638896"/>
                  <a:pt x="7157926" y="645357"/>
                  <a:pt x="7156046" y="647471"/>
                </a:cubicBezTo>
                <a:cubicBezTo>
                  <a:pt x="7156281" y="648411"/>
                  <a:pt x="7157103" y="650643"/>
                  <a:pt x="7158513" y="654167"/>
                </a:cubicBezTo>
                <a:cubicBezTo>
                  <a:pt x="7159923" y="657692"/>
                  <a:pt x="7160627" y="661098"/>
                  <a:pt x="7160627" y="664388"/>
                </a:cubicBezTo>
                <a:cubicBezTo>
                  <a:pt x="7160627" y="666972"/>
                  <a:pt x="7160158" y="669322"/>
                  <a:pt x="7159218" y="671436"/>
                </a:cubicBezTo>
                <a:cubicBezTo>
                  <a:pt x="7163917" y="673316"/>
                  <a:pt x="7166854" y="676605"/>
                  <a:pt x="7168029" y="681304"/>
                </a:cubicBezTo>
                <a:cubicBezTo>
                  <a:pt x="7170378" y="682009"/>
                  <a:pt x="7172610" y="683536"/>
                  <a:pt x="7174725" y="685886"/>
                </a:cubicBezTo>
                <a:cubicBezTo>
                  <a:pt x="7180363" y="685651"/>
                  <a:pt x="7185180" y="688118"/>
                  <a:pt x="7189174" y="693287"/>
                </a:cubicBezTo>
                <a:cubicBezTo>
                  <a:pt x="7189879" y="691642"/>
                  <a:pt x="7191993" y="690820"/>
                  <a:pt x="7195518" y="690820"/>
                </a:cubicBezTo>
                <a:cubicBezTo>
                  <a:pt x="7197162" y="690820"/>
                  <a:pt x="7198572" y="690937"/>
                  <a:pt x="7199747" y="691172"/>
                </a:cubicBezTo>
                <a:cubicBezTo>
                  <a:pt x="7200921" y="691407"/>
                  <a:pt x="7201861" y="691524"/>
                  <a:pt x="7202566" y="691524"/>
                </a:cubicBezTo>
                <a:cubicBezTo>
                  <a:pt x="7202801" y="689880"/>
                  <a:pt x="7204269" y="688411"/>
                  <a:pt x="7206972" y="687119"/>
                </a:cubicBezTo>
                <a:cubicBezTo>
                  <a:pt x="7209673" y="685827"/>
                  <a:pt x="7212317" y="685181"/>
                  <a:pt x="7214901" y="685181"/>
                </a:cubicBezTo>
                <a:cubicBezTo>
                  <a:pt x="7216545" y="685181"/>
                  <a:pt x="7217955" y="685533"/>
                  <a:pt x="7219130" y="686238"/>
                </a:cubicBezTo>
                <a:cubicBezTo>
                  <a:pt x="7218895" y="683888"/>
                  <a:pt x="7219365" y="682009"/>
                  <a:pt x="7220540" y="680599"/>
                </a:cubicBezTo>
                <a:cubicBezTo>
                  <a:pt x="7221715" y="679190"/>
                  <a:pt x="7223300" y="677839"/>
                  <a:pt x="7225298" y="676546"/>
                </a:cubicBezTo>
                <a:cubicBezTo>
                  <a:pt x="7227295" y="675254"/>
                  <a:pt x="7228763" y="674256"/>
                  <a:pt x="7229703" y="673551"/>
                </a:cubicBezTo>
                <a:cubicBezTo>
                  <a:pt x="7229233" y="672611"/>
                  <a:pt x="7228998" y="670496"/>
                  <a:pt x="7228998" y="667207"/>
                </a:cubicBezTo>
                <a:cubicBezTo>
                  <a:pt x="7228998" y="660159"/>
                  <a:pt x="7229820" y="655812"/>
                  <a:pt x="7231465" y="654167"/>
                </a:cubicBezTo>
                <a:cubicBezTo>
                  <a:pt x="7229820" y="652523"/>
                  <a:pt x="7228998" y="649233"/>
                  <a:pt x="7228998" y="644299"/>
                </a:cubicBezTo>
                <a:cubicBezTo>
                  <a:pt x="7228998" y="638661"/>
                  <a:pt x="7229820" y="633727"/>
                  <a:pt x="7231465" y="629498"/>
                </a:cubicBezTo>
                <a:cubicBezTo>
                  <a:pt x="7230055" y="626443"/>
                  <a:pt x="7229350" y="621274"/>
                  <a:pt x="7229350" y="613991"/>
                </a:cubicBezTo>
                <a:cubicBezTo>
                  <a:pt x="7229350" y="606942"/>
                  <a:pt x="7229820" y="602243"/>
                  <a:pt x="7230760" y="599894"/>
                </a:cubicBezTo>
                <a:cubicBezTo>
                  <a:pt x="7228646" y="595665"/>
                  <a:pt x="7227588" y="590848"/>
                  <a:pt x="7227588" y="585444"/>
                </a:cubicBezTo>
                <a:cubicBezTo>
                  <a:pt x="7227588" y="581215"/>
                  <a:pt x="7228058" y="578161"/>
                  <a:pt x="7228998" y="576281"/>
                </a:cubicBezTo>
                <a:cubicBezTo>
                  <a:pt x="7227588" y="577221"/>
                  <a:pt x="7225533" y="577280"/>
                  <a:pt x="7222831" y="576458"/>
                </a:cubicBezTo>
                <a:cubicBezTo>
                  <a:pt x="7220129" y="575635"/>
                  <a:pt x="7217955" y="574402"/>
                  <a:pt x="7216311" y="572757"/>
                </a:cubicBezTo>
                <a:cubicBezTo>
                  <a:pt x="7215371" y="574167"/>
                  <a:pt x="7213492" y="574872"/>
                  <a:pt x="7210672" y="574872"/>
                </a:cubicBezTo>
                <a:cubicBezTo>
                  <a:pt x="7208792" y="574872"/>
                  <a:pt x="7206913" y="574578"/>
                  <a:pt x="7205033" y="573991"/>
                </a:cubicBezTo>
                <a:cubicBezTo>
                  <a:pt x="7203154" y="573403"/>
                  <a:pt x="7201861" y="572757"/>
                  <a:pt x="7201156" y="572052"/>
                </a:cubicBezTo>
                <a:close/>
                <a:moveTo>
                  <a:pt x="3784139" y="566766"/>
                </a:moveTo>
                <a:cubicBezTo>
                  <a:pt x="3783199" y="567941"/>
                  <a:pt x="3781202" y="568939"/>
                  <a:pt x="3778148" y="569762"/>
                </a:cubicBezTo>
                <a:cubicBezTo>
                  <a:pt x="3775093" y="570584"/>
                  <a:pt x="3772744" y="570878"/>
                  <a:pt x="3771099" y="570643"/>
                </a:cubicBezTo>
                <a:cubicBezTo>
                  <a:pt x="3770394" y="571817"/>
                  <a:pt x="3768750" y="572992"/>
                  <a:pt x="3766165" y="574167"/>
                </a:cubicBezTo>
                <a:cubicBezTo>
                  <a:pt x="3763581" y="575342"/>
                  <a:pt x="3760879" y="575694"/>
                  <a:pt x="3758059" y="575224"/>
                </a:cubicBezTo>
                <a:cubicBezTo>
                  <a:pt x="3755710" y="579688"/>
                  <a:pt x="3753243" y="583330"/>
                  <a:pt x="3750658" y="586149"/>
                </a:cubicBezTo>
                <a:cubicBezTo>
                  <a:pt x="3748074" y="588969"/>
                  <a:pt x="3744785" y="591083"/>
                  <a:pt x="3740791" y="592493"/>
                </a:cubicBezTo>
                <a:cubicBezTo>
                  <a:pt x="3740321" y="595782"/>
                  <a:pt x="3738852" y="599424"/>
                  <a:pt x="3736385" y="603418"/>
                </a:cubicBezTo>
                <a:cubicBezTo>
                  <a:pt x="3733918" y="607412"/>
                  <a:pt x="3731393" y="610467"/>
                  <a:pt x="3728808" y="612581"/>
                </a:cubicBezTo>
                <a:lnTo>
                  <a:pt x="3730218" y="612934"/>
                </a:lnTo>
                <a:cubicBezTo>
                  <a:pt x="3733507" y="610584"/>
                  <a:pt x="3737971" y="609409"/>
                  <a:pt x="3743610" y="609409"/>
                </a:cubicBezTo>
                <a:cubicBezTo>
                  <a:pt x="3746899" y="609409"/>
                  <a:pt x="3750012" y="609762"/>
                  <a:pt x="3752949" y="610467"/>
                </a:cubicBezTo>
                <a:cubicBezTo>
                  <a:pt x="3755886" y="611171"/>
                  <a:pt x="3757942" y="611994"/>
                  <a:pt x="3759117" y="612934"/>
                </a:cubicBezTo>
                <a:cubicBezTo>
                  <a:pt x="3764755" y="609409"/>
                  <a:pt x="3770982" y="607647"/>
                  <a:pt x="3777795" y="607647"/>
                </a:cubicBezTo>
                <a:cubicBezTo>
                  <a:pt x="3783434" y="607647"/>
                  <a:pt x="3788368" y="609409"/>
                  <a:pt x="3792597" y="612934"/>
                </a:cubicBezTo>
                <a:cubicBezTo>
                  <a:pt x="3794947" y="609644"/>
                  <a:pt x="3800703" y="608000"/>
                  <a:pt x="3809866" y="608000"/>
                </a:cubicBezTo>
                <a:cubicBezTo>
                  <a:pt x="3815035" y="608000"/>
                  <a:pt x="3819029" y="608470"/>
                  <a:pt x="3821848" y="609409"/>
                </a:cubicBezTo>
                <a:cubicBezTo>
                  <a:pt x="3819969" y="608470"/>
                  <a:pt x="3818265" y="606414"/>
                  <a:pt x="3816738" y="603242"/>
                </a:cubicBezTo>
                <a:cubicBezTo>
                  <a:pt x="3815211" y="600070"/>
                  <a:pt x="3814447" y="597074"/>
                  <a:pt x="3814447" y="594255"/>
                </a:cubicBezTo>
                <a:cubicBezTo>
                  <a:pt x="3814447" y="592375"/>
                  <a:pt x="3814800" y="590966"/>
                  <a:pt x="3815505" y="590026"/>
                </a:cubicBezTo>
                <a:cubicBezTo>
                  <a:pt x="3812215" y="590261"/>
                  <a:pt x="3809455" y="589380"/>
                  <a:pt x="3807223" y="587383"/>
                </a:cubicBezTo>
                <a:cubicBezTo>
                  <a:pt x="3804991" y="585386"/>
                  <a:pt x="3802994" y="583095"/>
                  <a:pt x="3801231" y="580511"/>
                </a:cubicBezTo>
                <a:cubicBezTo>
                  <a:pt x="3799469" y="577926"/>
                  <a:pt x="3798118" y="576046"/>
                  <a:pt x="3797178" y="574872"/>
                </a:cubicBezTo>
                <a:cubicBezTo>
                  <a:pt x="3796004" y="575577"/>
                  <a:pt x="3793596" y="574930"/>
                  <a:pt x="3789954" y="572933"/>
                </a:cubicBezTo>
                <a:cubicBezTo>
                  <a:pt x="3786312" y="570936"/>
                  <a:pt x="3784374" y="568880"/>
                  <a:pt x="3784139" y="566766"/>
                </a:cubicBezTo>
                <a:close/>
                <a:moveTo>
                  <a:pt x="1641017" y="566766"/>
                </a:moveTo>
                <a:cubicBezTo>
                  <a:pt x="1640077" y="567941"/>
                  <a:pt x="1638081" y="568939"/>
                  <a:pt x="1635026" y="569762"/>
                </a:cubicBezTo>
                <a:cubicBezTo>
                  <a:pt x="1631972" y="570584"/>
                  <a:pt x="1629622" y="570878"/>
                  <a:pt x="1627979" y="570643"/>
                </a:cubicBezTo>
                <a:cubicBezTo>
                  <a:pt x="1627273" y="571817"/>
                  <a:pt x="1625629" y="572992"/>
                  <a:pt x="1623043" y="574167"/>
                </a:cubicBezTo>
                <a:cubicBezTo>
                  <a:pt x="1620460" y="575342"/>
                  <a:pt x="1617757" y="575694"/>
                  <a:pt x="1614937" y="575224"/>
                </a:cubicBezTo>
                <a:cubicBezTo>
                  <a:pt x="1612589" y="579688"/>
                  <a:pt x="1610122" y="583330"/>
                  <a:pt x="1607537" y="586149"/>
                </a:cubicBezTo>
                <a:cubicBezTo>
                  <a:pt x="1604952" y="588969"/>
                  <a:pt x="1601664" y="591083"/>
                  <a:pt x="1597669" y="592493"/>
                </a:cubicBezTo>
                <a:cubicBezTo>
                  <a:pt x="1597199" y="595782"/>
                  <a:pt x="1595730" y="599424"/>
                  <a:pt x="1593264" y="603418"/>
                </a:cubicBezTo>
                <a:cubicBezTo>
                  <a:pt x="1590797" y="607412"/>
                  <a:pt x="1588271" y="610467"/>
                  <a:pt x="1585687" y="612581"/>
                </a:cubicBezTo>
                <a:lnTo>
                  <a:pt x="1587096" y="612934"/>
                </a:lnTo>
                <a:cubicBezTo>
                  <a:pt x="1590386" y="610584"/>
                  <a:pt x="1594850" y="609409"/>
                  <a:pt x="1600488" y="609409"/>
                </a:cubicBezTo>
                <a:cubicBezTo>
                  <a:pt x="1603777" y="609409"/>
                  <a:pt x="1606890" y="609762"/>
                  <a:pt x="1609827" y="610467"/>
                </a:cubicBezTo>
                <a:cubicBezTo>
                  <a:pt x="1612764" y="611171"/>
                  <a:pt x="1614820" y="611994"/>
                  <a:pt x="1615995" y="612934"/>
                </a:cubicBezTo>
                <a:cubicBezTo>
                  <a:pt x="1621634" y="609409"/>
                  <a:pt x="1627861" y="607647"/>
                  <a:pt x="1634674" y="607647"/>
                </a:cubicBezTo>
                <a:cubicBezTo>
                  <a:pt x="1640313" y="607647"/>
                  <a:pt x="1645247" y="609409"/>
                  <a:pt x="1649475" y="612934"/>
                </a:cubicBezTo>
                <a:cubicBezTo>
                  <a:pt x="1651825" y="609644"/>
                  <a:pt x="1657581" y="608000"/>
                  <a:pt x="1666744" y="608000"/>
                </a:cubicBezTo>
                <a:cubicBezTo>
                  <a:pt x="1671913" y="608000"/>
                  <a:pt x="1675908" y="608470"/>
                  <a:pt x="1678727" y="609409"/>
                </a:cubicBezTo>
                <a:cubicBezTo>
                  <a:pt x="1676846" y="608470"/>
                  <a:pt x="1675145" y="606414"/>
                  <a:pt x="1673616" y="603242"/>
                </a:cubicBezTo>
                <a:cubicBezTo>
                  <a:pt x="1672090" y="600070"/>
                  <a:pt x="1671326" y="597074"/>
                  <a:pt x="1671326" y="594255"/>
                </a:cubicBezTo>
                <a:cubicBezTo>
                  <a:pt x="1671326" y="592375"/>
                  <a:pt x="1671678" y="590966"/>
                  <a:pt x="1672384" y="590026"/>
                </a:cubicBezTo>
                <a:cubicBezTo>
                  <a:pt x="1669094" y="590261"/>
                  <a:pt x="1666333" y="589380"/>
                  <a:pt x="1664101" y="587383"/>
                </a:cubicBezTo>
                <a:cubicBezTo>
                  <a:pt x="1661870" y="585386"/>
                  <a:pt x="1659873" y="583095"/>
                  <a:pt x="1658111" y="580511"/>
                </a:cubicBezTo>
                <a:cubicBezTo>
                  <a:pt x="1656347" y="577926"/>
                  <a:pt x="1654997" y="576046"/>
                  <a:pt x="1654057" y="574872"/>
                </a:cubicBezTo>
                <a:cubicBezTo>
                  <a:pt x="1652882" y="575577"/>
                  <a:pt x="1650474" y="574930"/>
                  <a:pt x="1646833" y="572933"/>
                </a:cubicBezTo>
                <a:cubicBezTo>
                  <a:pt x="1643191" y="570936"/>
                  <a:pt x="1641252" y="568880"/>
                  <a:pt x="1641017" y="566766"/>
                </a:cubicBezTo>
                <a:close/>
                <a:moveTo>
                  <a:pt x="7424461" y="565356"/>
                </a:moveTo>
                <a:cubicBezTo>
                  <a:pt x="7421876" y="567941"/>
                  <a:pt x="7418528" y="569996"/>
                  <a:pt x="7414417" y="571524"/>
                </a:cubicBezTo>
                <a:cubicBezTo>
                  <a:pt x="7410305" y="573051"/>
                  <a:pt x="7406722" y="573579"/>
                  <a:pt x="7403668" y="573110"/>
                </a:cubicBezTo>
                <a:cubicBezTo>
                  <a:pt x="7403432" y="575459"/>
                  <a:pt x="7401377" y="578220"/>
                  <a:pt x="7397500" y="581392"/>
                </a:cubicBezTo>
                <a:cubicBezTo>
                  <a:pt x="7393624" y="584563"/>
                  <a:pt x="7390158" y="586619"/>
                  <a:pt x="7387104" y="587559"/>
                </a:cubicBezTo>
                <a:cubicBezTo>
                  <a:pt x="7387808" y="588969"/>
                  <a:pt x="7388161" y="590613"/>
                  <a:pt x="7388161" y="592493"/>
                </a:cubicBezTo>
                <a:cubicBezTo>
                  <a:pt x="7388161" y="594842"/>
                  <a:pt x="7387573" y="597192"/>
                  <a:pt x="7386398" y="599541"/>
                </a:cubicBezTo>
                <a:cubicBezTo>
                  <a:pt x="7385224" y="601891"/>
                  <a:pt x="7383579" y="603888"/>
                  <a:pt x="7381465" y="605533"/>
                </a:cubicBezTo>
                <a:cubicBezTo>
                  <a:pt x="7381700" y="608822"/>
                  <a:pt x="7380936" y="611994"/>
                  <a:pt x="7379174" y="615048"/>
                </a:cubicBezTo>
                <a:cubicBezTo>
                  <a:pt x="7377412" y="618102"/>
                  <a:pt x="7375004" y="620217"/>
                  <a:pt x="7371949" y="621392"/>
                </a:cubicBezTo>
                <a:cubicBezTo>
                  <a:pt x="7372419" y="623271"/>
                  <a:pt x="7372654" y="624799"/>
                  <a:pt x="7372654" y="625973"/>
                </a:cubicBezTo>
                <a:cubicBezTo>
                  <a:pt x="7372654" y="629263"/>
                  <a:pt x="7371832" y="631847"/>
                  <a:pt x="7370187" y="633727"/>
                </a:cubicBezTo>
                <a:cubicBezTo>
                  <a:pt x="7370892" y="635371"/>
                  <a:pt x="7371244" y="637016"/>
                  <a:pt x="7371244" y="638661"/>
                </a:cubicBezTo>
                <a:cubicBezTo>
                  <a:pt x="7371244" y="641245"/>
                  <a:pt x="7369952" y="644064"/>
                  <a:pt x="7367368" y="647119"/>
                </a:cubicBezTo>
                <a:cubicBezTo>
                  <a:pt x="7373242" y="651113"/>
                  <a:pt x="7376178" y="656869"/>
                  <a:pt x="7376178" y="664388"/>
                </a:cubicBezTo>
                <a:cubicBezTo>
                  <a:pt x="7376178" y="668382"/>
                  <a:pt x="7375474" y="671789"/>
                  <a:pt x="7374064" y="674608"/>
                </a:cubicBezTo>
                <a:cubicBezTo>
                  <a:pt x="7376414" y="674843"/>
                  <a:pt x="7378058" y="675548"/>
                  <a:pt x="7378998" y="676723"/>
                </a:cubicBezTo>
                <a:cubicBezTo>
                  <a:pt x="7379938" y="677897"/>
                  <a:pt x="7380760" y="679777"/>
                  <a:pt x="7381465" y="682361"/>
                </a:cubicBezTo>
                <a:cubicBezTo>
                  <a:pt x="7387339" y="683066"/>
                  <a:pt x="7391685" y="685886"/>
                  <a:pt x="7394504" y="690820"/>
                </a:cubicBezTo>
                <a:cubicBezTo>
                  <a:pt x="7397089" y="690820"/>
                  <a:pt x="7400320" y="691642"/>
                  <a:pt x="7404196" y="693287"/>
                </a:cubicBezTo>
                <a:cubicBezTo>
                  <a:pt x="7408073" y="694931"/>
                  <a:pt x="7410599" y="696811"/>
                  <a:pt x="7411773" y="698925"/>
                </a:cubicBezTo>
                <a:cubicBezTo>
                  <a:pt x="7413653" y="697281"/>
                  <a:pt x="7416824" y="696458"/>
                  <a:pt x="7421289" y="696458"/>
                </a:cubicBezTo>
                <a:cubicBezTo>
                  <a:pt x="7424578" y="696458"/>
                  <a:pt x="7426340" y="696928"/>
                  <a:pt x="7426575" y="697868"/>
                </a:cubicBezTo>
                <a:cubicBezTo>
                  <a:pt x="7428455" y="695753"/>
                  <a:pt x="7430804" y="694109"/>
                  <a:pt x="7433623" y="692934"/>
                </a:cubicBezTo>
                <a:cubicBezTo>
                  <a:pt x="7436443" y="691759"/>
                  <a:pt x="7439028" y="691289"/>
                  <a:pt x="7441377" y="691524"/>
                </a:cubicBezTo>
                <a:cubicBezTo>
                  <a:pt x="7445371" y="687530"/>
                  <a:pt x="7449718" y="685533"/>
                  <a:pt x="7454417" y="685533"/>
                </a:cubicBezTo>
                <a:cubicBezTo>
                  <a:pt x="7456062" y="685533"/>
                  <a:pt x="7457236" y="685651"/>
                  <a:pt x="7457941" y="685886"/>
                </a:cubicBezTo>
                <a:cubicBezTo>
                  <a:pt x="7457706" y="683771"/>
                  <a:pt x="7458293" y="681715"/>
                  <a:pt x="7459703" y="679718"/>
                </a:cubicBezTo>
                <a:cubicBezTo>
                  <a:pt x="7461113" y="677721"/>
                  <a:pt x="7462757" y="676370"/>
                  <a:pt x="7464637" y="675665"/>
                </a:cubicBezTo>
                <a:cubicBezTo>
                  <a:pt x="7464637" y="672611"/>
                  <a:pt x="7465401" y="669968"/>
                  <a:pt x="7466928" y="667736"/>
                </a:cubicBezTo>
                <a:cubicBezTo>
                  <a:pt x="7468455" y="665504"/>
                  <a:pt x="7470393" y="663800"/>
                  <a:pt x="7472743" y="662626"/>
                </a:cubicBezTo>
                <a:cubicBezTo>
                  <a:pt x="7472743" y="657927"/>
                  <a:pt x="7473683" y="654167"/>
                  <a:pt x="7475562" y="651348"/>
                </a:cubicBezTo>
                <a:cubicBezTo>
                  <a:pt x="7474858" y="649468"/>
                  <a:pt x="7474505" y="647589"/>
                  <a:pt x="7474505" y="645709"/>
                </a:cubicBezTo>
                <a:cubicBezTo>
                  <a:pt x="7474505" y="643125"/>
                  <a:pt x="7475092" y="640599"/>
                  <a:pt x="7476267" y="638132"/>
                </a:cubicBezTo>
                <a:cubicBezTo>
                  <a:pt x="7477442" y="635665"/>
                  <a:pt x="7479086" y="633609"/>
                  <a:pt x="7481201" y="631965"/>
                </a:cubicBezTo>
                <a:cubicBezTo>
                  <a:pt x="7478852" y="629850"/>
                  <a:pt x="7477677" y="627266"/>
                  <a:pt x="7477677" y="624211"/>
                </a:cubicBezTo>
                <a:cubicBezTo>
                  <a:pt x="7477677" y="621392"/>
                  <a:pt x="7478499" y="618572"/>
                  <a:pt x="7480144" y="615753"/>
                </a:cubicBezTo>
                <a:cubicBezTo>
                  <a:pt x="7475445" y="612934"/>
                  <a:pt x="7472332" y="610173"/>
                  <a:pt x="7470804" y="607471"/>
                </a:cubicBezTo>
                <a:cubicBezTo>
                  <a:pt x="7469277" y="604769"/>
                  <a:pt x="7468514" y="599776"/>
                  <a:pt x="7468514" y="592493"/>
                </a:cubicBezTo>
                <a:cubicBezTo>
                  <a:pt x="7466399" y="592728"/>
                  <a:pt x="7464226" y="591553"/>
                  <a:pt x="7461994" y="588969"/>
                </a:cubicBezTo>
                <a:cubicBezTo>
                  <a:pt x="7459762" y="586384"/>
                  <a:pt x="7458411" y="583447"/>
                  <a:pt x="7457941" y="580158"/>
                </a:cubicBezTo>
                <a:cubicBezTo>
                  <a:pt x="7455356" y="580863"/>
                  <a:pt x="7452243" y="580099"/>
                  <a:pt x="7448602" y="577867"/>
                </a:cubicBezTo>
                <a:cubicBezTo>
                  <a:pt x="7444960" y="575635"/>
                  <a:pt x="7443139" y="572757"/>
                  <a:pt x="7443139" y="569233"/>
                </a:cubicBezTo>
                <a:cubicBezTo>
                  <a:pt x="7441260" y="570173"/>
                  <a:pt x="7439028" y="570643"/>
                  <a:pt x="7436443" y="570643"/>
                </a:cubicBezTo>
                <a:cubicBezTo>
                  <a:pt x="7431509" y="570643"/>
                  <a:pt x="7427515" y="568880"/>
                  <a:pt x="7424461" y="565356"/>
                </a:cubicBezTo>
                <a:close/>
                <a:moveTo>
                  <a:pt x="3052489" y="565356"/>
                </a:moveTo>
                <a:cubicBezTo>
                  <a:pt x="3049904" y="567941"/>
                  <a:pt x="3046556" y="569996"/>
                  <a:pt x="3042446" y="571524"/>
                </a:cubicBezTo>
                <a:cubicBezTo>
                  <a:pt x="3038333" y="573051"/>
                  <a:pt x="3034751" y="573579"/>
                  <a:pt x="3031696" y="573110"/>
                </a:cubicBezTo>
                <a:cubicBezTo>
                  <a:pt x="3031462" y="575459"/>
                  <a:pt x="3029405" y="578220"/>
                  <a:pt x="3025528" y="581392"/>
                </a:cubicBezTo>
                <a:cubicBezTo>
                  <a:pt x="3021651" y="584563"/>
                  <a:pt x="3018186" y="586619"/>
                  <a:pt x="3015131" y="587559"/>
                </a:cubicBezTo>
                <a:cubicBezTo>
                  <a:pt x="3015837" y="588969"/>
                  <a:pt x="3016189" y="590613"/>
                  <a:pt x="3016189" y="592493"/>
                </a:cubicBezTo>
                <a:cubicBezTo>
                  <a:pt x="3016189" y="594842"/>
                  <a:pt x="3015603" y="597192"/>
                  <a:pt x="3014427" y="599541"/>
                </a:cubicBezTo>
                <a:cubicBezTo>
                  <a:pt x="3013253" y="601891"/>
                  <a:pt x="3011609" y="603888"/>
                  <a:pt x="3009494" y="605533"/>
                </a:cubicBezTo>
                <a:cubicBezTo>
                  <a:pt x="3009728" y="608822"/>
                  <a:pt x="3008964" y="611994"/>
                  <a:pt x="3007204" y="615048"/>
                </a:cubicBezTo>
                <a:cubicBezTo>
                  <a:pt x="3005440" y="618102"/>
                  <a:pt x="3003032" y="620217"/>
                  <a:pt x="2999979" y="621392"/>
                </a:cubicBezTo>
                <a:cubicBezTo>
                  <a:pt x="3000448" y="623271"/>
                  <a:pt x="3000683" y="624799"/>
                  <a:pt x="3000683" y="625973"/>
                </a:cubicBezTo>
                <a:cubicBezTo>
                  <a:pt x="3000683" y="629263"/>
                  <a:pt x="2999861" y="631847"/>
                  <a:pt x="2998216" y="633727"/>
                </a:cubicBezTo>
                <a:cubicBezTo>
                  <a:pt x="2998922" y="635371"/>
                  <a:pt x="2999274" y="637016"/>
                  <a:pt x="2999274" y="638661"/>
                </a:cubicBezTo>
                <a:cubicBezTo>
                  <a:pt x="2999274" y="641245"/>
                  <a:pt x="2997980" y="644064"/>
                  <a:pt x="2995397" y="647119"/>
                </a:cubicBezTo>
                <a:cubicBezTo>
                  <a:pt x="3001270" y="651113"/>
                  <a:pt x="3004207" y="656869"/>
                  <a:pt x="3004207" y="664388"/>
                </a:cubicBezTo>
                <a:cubicBezTo>
                  <a:pt x="3004207" y="668382"/>
                  <a:pt x="3003502" y="671789"/>
                  <a:pt x="3002093" y="674608"/>
                </a:cubicBezTo>
                <a:cubicBezTo>
                  <a:pt x="3004442" y="674843"/>
                  <a:pt x="3006087" y="675548"/>
                  <a:pt x="3007025" y="676723"/>
                </a:cubicBezTo>
                <a:cubicBezTo>
                  <a:pt x="3007966" y="677897"/>
                  <a:pt x="3008789" y="679777"/>
                  <a:pt x="3009494" y="682361"/>
                </a:cubicBezTo>
                <a:cubicBezTo>
                  <a:pt x="3015367" y="683066"/>
                  <a:pt x="3019713" y="685886"/>
                  <a:pt x="3022532" y="690820"/>
                </a:cubicBezTo>
                <a:cubicBezTo>
                  <a:pt x="3025116" y="690820"/>
                  <a:pt x="3028350" y="691642"/>
                  <a:pt x="3032226" y="693287"/>
                </a:cubicBezTo>
                <a:cubicBezTo>
                  <a:pt x="3036101" y="694931"/>
                  <a:pt x="3038627" y="696811"/>
                  <a:pt x="3039801" y="698925"/>
                </a:cubicBezTo>
                <a:cubicBezTo>
                  <a:pt x="3041682" y="697281"/>
                  <a:pt x="3044854" y="696458"/>
                  <a:pt x="3049318" y="696458"/>
                </a:cubicBezTo>
                <a:cubicBezTo>
                  <a:pt x="3052607" y="696458"/>
                  <a:pt x="3054368" y="696928"/>
                  <a:pt x="3054603" y="697868"/>
                </a:cubicBezTo>
                <a:cubicBezTo>
                  <a:pt x="3056483" y="695753"/>
                  <a:pt x="3058833" y="694109"/>
                  <a:pt x="3061652" y="692934"/>
                </a:cubicBezTo>
                <a:cubicBezTo>
                  <a:pt x="3064472" y="691759"/>
                  <a:pt x="3067055" y="691289"/>
                  <a:pt x="3069406" y="691524"/>
                </a:cubicBezTo>
                <a:cubicBezTo>
                  <a:pt x="3073400" y="687530"/>
                  <a:pt x="3077747" y="685533"/>
                  <a:pt x="3082445" y="685533"/>
                </a:cubicBezTo>
                <a:cubicBezTo>
                  <a:pt x="3084090" y="685533"/>
                  <a:pt x="3085264" y="685651"/>
                  <a:pt x="3085969" y="685886"/>
                </a:cubicBezTo>
                <a:cubicBezTo>
                  <a:pt x="3085735" y="683771"/>
                  <a:pt x="3086322" y="681715"/>
                  <a:pt x="3087732" y="679718"/>
                </a:cubicBezTo>
                <a:cubicBezTo>
                  <a:pt x="3089142" y="677721"/>
                  <a:pt x="3090786" y="676370"/>
                  <a:pt x="3092666" y="675665"/>
                </a:cubicBezTo>
                <a:cubicBezTo>
                  <a:pt x="3092666" y="672611"/>
                  <a:pt x="3093429" y="669968"/>
                  <a:pt x="3094957" y="667736"/>
                </a:cubicBezTo>
                <a:cubicBezTo>
                  <a:pt x="3096483" y="665504"/>
                  <a:pt x="3098421" y="663800"/>
                  <a:pt x="3100773" y="662626"/>
                </a:cubicBezTo>
                <a:cubicBezTo>
                  <a:pt x="3100773" y="657927"/>
                  <a:pt x="3101712" y="654167"/>
                  <a:pt x="3103591" y="651348"/>
                </a:cubicBezTo>
                <a:cubicBezTo>
                  <a:pt x="3102886" y="649468"/>
                  <a:pt x="3102534" y="647589"/>
                  <a:pt x="3102534" y="645709"/>
                </a:cubicBezTo>
                <a:cubicBezTo>
                  <a:pt x="3102534" y="643125"/>
                  <a:pt x="3103122" y="640599"/>
                  <a:pt x="3104295" y="638132"/>
                </a:cubicBezTo>
                <a:cubicBezTo>
                  <a:pt x="3105471" y="635665"/>
                  <a:pt x="3107114" y="633609"/>
                  <a:pt x="3109229" y="631965"/>
                </a:cubicBezTo>
                <a:cubicBezTo>
                  <a:pt x="3106880" y="629850"/>
                  <a:pt x="3105706" y="627266"/>
                  <a:pt x="3105706" y="624211"/>
                </a:cubicBezTo>
                <a:cubicBezTo>
                  <a:pt x="3105706" y="621392"/>
                  <a:pt x="3106529" y="618572"/>
                  <a:pt x="3108172" y="615753"/>
                </a:cubicBezTo>
                <a:cubicBezTo>
                  <a:pt x="3103473" y="612934"/>
                  <a:pt x="3100360" y="610173"/>
                  <a:pt x="3098833" y="607471"/>
                </a:cubicBezTo>
                <a:cubicBezTo>
                  <a:pt x="3097306" y="604769"/>
                  <a:pt x="3096542" y="599776"/>
                  <a:pt x="3096542" y="592493"/>
                </a:cubicBezTo>
                <a:cubicBezTo>
                  <a:pt x="3094428" y="592728"/>
                  <a:pt x="3092255" y="591553"/>
                  <a:pt x="3090022" y="588969"/>
                </a:cubicBezTo>
                <a:cubicBezTo>
                  <a:pt x="3087790" y="586384"/>
                  <a:pt x="3086440" y="583447"/>
                  <a:pt x="3085969" y="580158"/>
                </a:cubicBezTo>
                <a:cubicBezTo>
                  <a:pt x="3083386" y="580863"/>
                  <a:pt x="3080272" y="580099"/>
                  <a:pt x="3076631" y="577867"/>
                </a:cubicBezTo>
                <a:cubicBezTo>
                  <a:pt x="3072989" y="575635"/>
                  <a:pt x="3071167" y="572757"/>
                  <a:pt x="3071167" y="569233"/>
                </a:cubicBezTo>
                <a:cubicBezTo>
                  <a:pt x="3069288" y="570173"/>
                  <a:pt x="3067055" y="570643"/>
                  <a:pt x="3064472" y="570643"/>
                </a:cubicBezTo>
                <a:cubicBezTo>
                  <a:pt x="3059538" y="570643"/>
                  <a:pt x="3055544" y="568880"/>
                  <a:pt x="3052489" y="565356"/>
                </a:cubicBezTo>
                <a:close/>
                <a:moveTo>
                  <a:pt x="2519089" y="565356"/>
                </a:moveTo>
                <a:cubicBezTo>
                  <a:pt x="2516505" y="567941"/>
                  <a:pt x="2513158" y="569996"/>
                  <a:pt x="2509045" y="571524"/>
                </a:cubicBezTo>
                <a:cubicBezTo>
                  <a:pt x="2504934" y="573051"/>
                  <a:pt x="2501351" y="573579"/>
                  <a:pt x="2498296" y="573110"/>
                </a:cubicBezTo>
                <a:cubicBezTo>
                  <a:pt x="2498061" y="575459"/>
                  <a:pt x="2496006" y="578220"/>
                  <a:pt x="2492129" y="581392"/>
                </a:cubicBezTo>
                <a:cubicBezTo>
                  <a:pt x="2488251" y="584563"/>
                  <a:pt x="2484787" y="586619"/>
                  <a:pt x="2481733" y="587559"/>
                </a:cubicBezTo>
                <a:cubicBezTo>
                  <a:pt x="2482438" y="588969"/>
                  <a:pt x="2482790" y="590613"/>
                  <a:pt x="2482790" y="592493"/>
                </a:cubicBezTo>
                <a:cubicBezTo>
                  <a:pt x="2482790" y="594842"/>
                  <a:pt x="2482202" y="597192"/>
                  <a:pt x="2481028" y="599541"/>
                </a:cubicBezTo>
                <a:cubicBezTo>
                  <a:pt x="2479853" y="601891"/>
                  <a:pt x="2478208" y="603888"/>
                  <a:pt x="2476094" y="605533"/>
                </a:cubicBezTo>
                <a:cubicBezTo>
                  <a:pt x="2476329" y="608822"/>
                  <a:pt x="2475565" y="611994"/>
                  <a:pt x="2473803" y="615048"/>
                </a:cubicBezTo>
                <a:cubicBezTo>
                  <a:pt x="2472040" y="618103"/>
                  <a:pt x="2469633" y="620217"/>
                  <a:pt x="2466578" y="621392"/>
                </a:cubicBezTo>
                <a:cubicBezTo>
                  <a:pt x="2467048" y="623271"/>
                  <a:pt x="2467283" y="624799"/>
                  <a:pt x="2467283" y="625973"/>
                </a:cubicBezTo>
                <a:cubicBezTo>
                  <a:pt x="2467283" y="629263"/>
                  <a:pt x="2466461" y="631847"/>
                  <a:pt x="2464817" y="633727"/>
                </a:cubicBezTo>
                <a:cubicBezTo>
                  <a:pt x="2465521" y="635371"/>
                  <a:pt x="2465874" y="637016"/>
                  <a:pt x="2465874" y="638661"/>
                </a:cubicBezTo>
                <a:cubicBezTo>
                  <a:pt x="2465874" y="641245"/>
                  <a:pt x="2464580" y="644064"/>
                  <a:pt x="2461997" y="647119"/>
                </a:cubicBezTo>
                <a:cubicBezTo>
                  <a:pt x="2467871" y="651113"/>
                  <a:pt x="2470808" y="656869"/>
                  <a:pt x="2470808" y="664388"/>
                </a:cubicBezTo>
                <a:cubicBezTo>
                  <a:pt x="2470808" y="668382"/>
                  <a:pt x="2470102" y="671789"/>
                  <a:pt x="2468693" y="674608"/>
                </a:cubicBezTo>
                <a:cubicBezTo>
                  <a:pt x="2471042" y="674843"/>
                  <a:pt x="2472688" y="675548"/>
                  <a:pt x="2473627" y="676723"/>
                </a:cubicBezTo>
                <a:cubicBezTo>
                  <a:pt x="2474566" y="677897"/>
                  <a:pt x="2475389" y="679777"/>
                  <a:pt x="2476094" y="682361"/>
                </a:cubicBezTo>
                <a:cubicBezTo>
                  <a:pt x="2481967" y="683066"/>
                  <a:pt x="2486313" y="685886"/>
                  <a:pt x="2489134" y="690820"/>
                </a:cubicBezTo>
                <a:cubicBezTo>
                  <a:pt x="2491717" y="690820"/>
                  <a:pt x="2494948" y="691642"/>
                  <a:pt x="2498825" y="693287"/>
                </a:cubicBezTo>
                <a:cubicBezTo>
                  <a:pt x="2502701" y="694931"/>
                  <a:pt x="2505228" y="696811"/>
                  <a:pt x="2506402" y="698925"/>
                </a:cubicBezTo>
                <a:cubicBezTo>
                  <a:pt x="2508281" y="697281"/>
                  <a:pt x="2511454" y="696458"/>
                  <a:pt x="2515918" y="696458"/>
                </a:cubicBezTo>
                <a:cubicBezTo>
                  <a:pt x="2519208" y="696458"/>
                  <a:pt x="2520969" y="696928"/>
                  <a:pt x="2521204" y="697868"/>
                </a:cubicBezTo>
                <a:cubicBezTo>
                  <a:pt x="2523084" y="695753"/>
                  <a:pt x="2525433" y="694109"/>
                  <a:pt x="2528253" y="692934"/>
                </a:cubicBezTo>
                <a:cubicBezTo>
                  <a:pt x="2531071" y="691759"/>
                  <a:pt x="2533656" y="691289"/>
                  <a:pt x="2536006" y="691524"/>
                </a:cubicBezTo>
                <a:cubicBezTo>
                  <a:pt x="2540000" y="687530"/>
                  <a:pt x="2544347" y="685533"/>
                  <a:pt x="2549046" y="685533"/>
                </a:cubicBezTo>
                <a:cubicBezTo>
                  <a:pt x="2550690" y="685533"/>
                  <a:pt x="2551865" y="685651"/>
                  <a:pt x="2552570" y="685886"/>
                </a:cubicBezTo>
                <a:cubicBezTo>
                  <a:pt x="2552335" y="683771"/>
                  <a:pt x="2552921" y="681715"/>
                  <a:pt x="2554332" y="679718"/>
                </a:cubicBezTo>
                <a:cubicBezTo>
                  <a:pt x="2555742" y="677721"/>
                  <a:pt x="2557386" y="676370"/>
                  <a:pt x="2559267" y="675665"/>
                </a:cubicBezTo>
                <a:cubicBezTo>
                  <a:pt x="2559267" y="672611"/>
                  <a:pt x="2560030" y="669968"/>
                  <a:pt x="2561557" y="667736"/>
                </a:cubicBezTo>
                <a:cubicBezTo>
                  <a:pt x="2563084" y="665504"/>
                  <a:pt x="2565021" y="663800"/>
                  <a:pt x="2567372" y="662626"/>
                </a:cubicBezTo>
                <a:cubicBezTo>
                  <a:pt x="2567372" y="657927"/>
                  <a:pt x="2568311" y="654167"/>
                  <a:pt x="2570191" y="651348"/>
                </a:cubicBezTo>
                <a:cubicBezTo>
                  <a:pt x="2569486" y="649468"/>
                  <a:pt x="2569134" y="647589"/>
                  <a:pt x="2569134" y="645709"/>
                </a:cubicBezTo>
                <a:cubicBezTo>
                  <a:pt x="2569134" y="643125"/>
                  <a:pt x="2569721" y="640599"/>
                  <a:pt x="2570896" y="638132"/>
                </a:cubicBezTo>
                <a:cubicBezTo>
                  <a:pt x="2572071" y="635665"/>
                  <a:pt x="2573716" y="633609"/>
                  <a:pt x="2575830" y="631965"/>
                </a:cubicBezTo>
                <a:cubicBezTo>
                  <a:pt x="2573481" y="629850"/>
                  <a:pt x="2572306" y="627266"/>
                  <a:pt x="2572306" y="624211"/>
                </a:cubicBezTo>
                <a:cubicBezTo>
                  <a:pt x="2572306" y="621392"/>
                  <a:pt x="2573128" y="618572"/>
                  <a:pt x="2574772" y="615753"/>
                </a:cubicBezTo>
                <a:cubicBezTo>
                  <a:pt x="2570073" y="612934"/>
                  <a:pt x="2566960" y="610173"/>
                  <a:pt x="2565434" y="607471"/>
                </a:cubicBezTo>
                <a:cubicBezTo>
                  <a:pt x="2563906" y="604769"/>
                  <a:pt x="2563142" y="599776"/>
                  <a:pt x="2563142" y="592493"/>
                </a:cubicBezTo>
                <a:cubicBezTo>
                  <a:pt x="2561028" y="592728"/>
                  <a:pt x="2558855" y="591553"/>
                  <a:pt x="2556624" y="588969"/>
                </a:cubicBezTo>
                <a:cubicBezTo>
                  <a:pt x="2554391" y="586384"/>
                  <a:pt x="2553040" y="583447"/>
                  <a:pt x="2552570" y="580158"/>
                </a:cubicBezTo>
                <a:cubicBezTo>
                  <a:pt x="2549986" y="580863"/>
                  <a:pt x="2546872" y="580099"/>
                  <a:pt x="2543231" y="577867"/>
                </a:cubicBezTo>
                <a:cubicBezTo>
                  <a:pt x="2539589" y="575635"/>
                  <a:pt x="2537769" y="572757"/>
                  <a:pt x="2537769" y="569233"/>
                </a:cubicBezTo>
                <a:cubicBezTo>
                  <a:pt x="2535888" y="570173"/>
                  <a:pt x="2533656" y="570643"/>
                  <a:pt x="2531071" y="570643"/>
                </a:cubicBezTo>
                <a:cubicBezTo>
                  <a:pt x="2526137" y="570643"/>
                  <a:pt x="2522145" y="568880"/>
                  <a:pt x="2519089" y="565356"/>
                </a:cubicBezTo>
                <a:close/>
                <a:moveTo>
                  <a:pt x="5072852" y="560775"/>
                </a:moveTo>
                <a:cubicBezTo>
                  <a:pt x="5071912" y="562654"/>
                  <a:pt x="5069446" y="564769"/>
                  <a:pt x="5065452" y="567118"/>
                </a:cubicBezTo>
                <a:cubicBezTo>
                  <a:pt x="5061457" y="569468"/>
                  <a:pt x="5058050" y="570878"/>
                  <a:pt x="5055231" y="571347"/>
                </a:cubicBezTo>
                <a:cubicBezTo>
                  <a:pt x="5054996" y="573697"/>
                  <a:pt x="5053880" y="575812"/>
                  <a:pt x="5051883" y="577691"/>
                </a:cubicBezTo>
                <a:cubicBezTo>
                  <a:pt x="5049886" y="579571"/>
                  <a:pt x="5047360" y="580980"/>
                  <a:pt x="5044306" y="581920"/>
                </a:cubicBezTo>
                <a:cubicBezTo>
                  <a:pt x="5044306" y="584035"/>
                  <a:pt x="5043425" y="586854"/>
                  <a:pt x="5041662" y="590378"/>
                </a:cubicBezTo>
                <a:cubicBezTo>
                  <a:pt x="5039900" y="593903"/>
                  <a:pt x="5038080" y="596370"/>
                  <a:pt x="5036200" y="597779"/>
                </a:cubicBezTo>
                <a:lnTo>
                  <a:pt x="5036552" y="603066"/>
                </a:lnTo>
                <a:cubicBezTo>
                  <a:pt x="5036552" y="607530"/>
                  <a:pt x="5036024" y="611641"/>
                  <a:pt x="5034967" y="615401"/>
                </a:cubicBezTo>
                <a:cubicBezTo>
                  <a:pt x="5033909" y="619160"/>
                  <a:pt x="5032206" y="621392"/>
                  <a:pt x="5029857" y="622097"/>
                </a:cubicBezTo>
                <a:cubicBezTo>
                  <a:pt x="5031501" y="623506"/>
                  <a:pt x="5032793" y="625680"/>
                  <a:pt x="5033733" y="628617"/>
                </a:cubicBezTo>
                <a:cubicBezTo>
                  <a:pt x="5034673" y="631553"/>
                  <a:pt x="5035143" y="634666"/>
                  <a:pt x="5035143" y="637956"/>
                </a:cubicBezTo>
                <a:cubicBezTo>
                  <a:pt x="5035143" y="643125"/>
                  <a:pt x="5034321" y="647236"/>
                  <a:pt x="5032676" y="650291"/>
                </a:cubicBezTo>
                <a:cubicBezTo>
                  <a:pt x="5034555" y="651230"/>
                  <a:pt x="5036435" y="653051"/>
                  <a:pt x="5038315" y="655753"/>
                </a:cubicBezTo>
                <a:cubicBezTo>
                  <a:pt x="5040195" y="658455"/>
                  <a:pt x="5041134" y="661451"/>
                  <a:pt x="5041134" y="664740"/>
                </a:cubicBezTo>
                <a:cubicBezTo>
                  <a:pt x="5041134" y="666385"/>
                  <a:pt x="5040782" y="668264"/>
                  <a:pt x="5040077" y="670379"/>
                </a:cubicBezTo>
                <a:cubicBezTo>
                  <a:pt x="5041251" y="671084"/>
                  <a:pt x="5042779" y="673316"/>
                  <a:pt x="5044658" y="677075"/>
                </a:cubicBezTo>
                <a:cubicBezTo>
                  <a:pt x="5046538" y="680834"/>
                  <a:pt x="5047595" y="683301"/>
                  <a:pt x="5047830" y="684476"/>
                </a:cubicBezTo>
                <a:cubicBezTo>
                  <a:pt x="5051354" y="684711"/>
                  <a:pt x="5054820" y="685416"/>
                  <a:pt x="5058227" y="686590"/>
                </a:cubicBezTo>
                <a:cubicBezTo>
                  <a:pt x="5061633" y="687765"/>
                  <a:pt x="5064042" y="689527"/>
                  <a:pt x="5065452" y="691877"/>
                </a:cubicBezTo>
                <a:cubicBezTo>
                  <a:pt x="5068976" y="689762"/>
                  <a:pt x="5072383" y="688705"/>
                  <a:pt x="5075672" y="688705"/>
                </a:cubicBezTo>
                <a:cubicBezTo>
                  <a:pt x="5080136" y="688705"/>
                  <a:pt x="5084483" y="690350"/>
                  <a:pt x="5088711" y="693639"/>
                </a:cubicBezTo>
                <a:cubicBezTo>
                  <a:pt x="5090826" y="691054"/>
                  <a:pt x="5093998" y="689762"/>
                  <a:pt x="5098227" y="689762"/>
                </a:cubicBezTo>
                <a:cubicBezTo>
                  <a:pt x="5101751" y="689762"/>
                  <a:pt x="5104218" y="690232"/>
                  <a:pt x="5105628" y="691172"/>
                </a:cubicBezTo>
                <a:cubicBezTo>
                  <a:pt x="5106333" y="690232"/>
                  <a:pt x="5108154" y="688764"/>
                  <a:pt x="5111090" y="686767"/>
                </a:cubicBezTo>
                <a:cubicBezTo>
                  <a:pt x="5114027" y="684770"/>
                  <a:pt x="5117023" y="683301"/>
                  <a:pt x="5120077" y="682361"/>
                </a:cubicBezTo>
                <a:cubicBezTo>
                  <a:pt x="5117258" y="679542"/>
                  <a:pt x="5115848" y="674256"/>
                  <a:pt x="5115848" y="666502"/>
                </a:cubicBezTo>
                <a:cubicBezTo>
                  <a:pt x="5115848" y="661333"/>
                  <a:pt x="5116553" y="656634"/>
                  <a:pt x="5117963" y="652405"/>
                </a:cubicBezTo>
                <a:cubicBezTo>
                  <a:pt x="5116083" y="648646"/>
                  <a:pt x="5115143" y="645122"/>
                  <a:pt x="5115143" y="641832"/>
                </a:cubicBezTo>
                <a:cubicBezTo>
                  <a:pt x="5115143" y="638778"/>
                  <a:pt x="5115731" y="636311"/>
                  <a:pt x="5116906" y="634432"/>
                </a:cubicBezTo>
                <a:cubicBezTo>
                  <a:pt x="5115966" y="632787"/>
                  <a:pt x="5115496" y="630555"/>
                  <a:pt x="5115496" y="627735"/>
                </a:cubicBezTo>
                <a:cubicBezTo>
                  <a:pt x="5115496" y="623741"/>
                  <a:pt x="5116318" y="620217"/>
                  <a:pt x="5117963" y="617163"/>
                </a:cubicBezTo>
                <a:cubicBezTo>
                  <a:pt x="5116553" y="614578"/>
                  <a:pt x="5115848" y="611406"/>
                  <a:pt x="5115848" y="607647"/>
                </a:cubicBezTo>
                <a:cubicBezTo>
                  <a:pt x="5115848" y="606003"/>
                  <a:pt x="5116083" y="604240"/>
                  <a:pt x="5116553" y="602361"/>
                </a:cubicBezTo>
                <a:cubicBezTo>
                  <a:pt x="5114438" y="599541"/>
                  <a:pt x="5113381" y="595547"/>
                  <a:pt x="5113381" y="590378"/>
                </a:cubicBezTo>
                <a:cubicBezTo>
                  <a:pt x="5113381" y="586854"/>
                  <a:pt x="5113969" y="583682"/>
                  <a:pt x="5115143" y="580863"/>
                </a:cubicBezTo>
                <a:cubicBezTo>
                  <a:pt x="5113734" y="579923"/>
                  <a:pt x="5112559" y="578220"/>
                  <a:pt x="5111619" y="575753"/>
                </a:cubicBezTo>
                <a:cubicBezTo>
                  <a:pt x="5110679" y="573286"/>
                  <a:pt x="5110092" y="570995"/>
                  <a:pt x="5109857" y="568880"/>
                </a:cubicBezTo>
                <a:cubicBezTo>
                  <a:pt x="5107038" y="569115"/>
                  <a:pt x="5104218" y="568704"/>
                  <a:pt x="5101399" y="567647"/>
                </a:cubicBezTo>
                <a:cubicBezTo>
                  <a:pt x="5098579" y="566590"/>
                  <a:pt x="5096700" y="565121"/>
                  <a:pt x="5095760" y="563242"/>
                </a:cubicBezTo>
                <a:cubicBezTo>
                  <a:pt x="5092706" y="564886"/>
                  <a:pt x="5089651" y="565709"/>
                  <a:pt x="5086597" y="565709"/>
                </a:cubicBezTo>
                <a:cubicBezTo>
                  <a:pt x="5082133" y="565709"/>
                  <a:pt x="5077552" y="564064"/>
                  <a:pt x="5072852" y="560775"/>
                </a:cubicBezTo>
                <a:close/>
                <a:moveTo>
                  <a:pt x="2139157" y="560775"/>
                </a:moveTo>
                <a:cubicBezTo>
                  <a:pt x="2138217" y="562654"/>
                  <a:pt x="2135750" y="564769"/>
                  <a:pt x="2131755" y="567118"/>
                </a:cubicBezTo>
                <a:cubicBezTo>
                  <a:pt x="2127762" y="569468"/>
                  <a:pt x="2124354" y="570878"/>
                  <a:pt x="2121535" y="571347"/>
                </a:cubicBezTo>
                <a:cubicBezTo>
                  <a:pt x="2121301" y="573697"/>
                  <a:pt x="2120184" y="575812"/>
                  <a:pt x="2118186" y="577691"/>
                </a:cubicBezTo>
                <a:cubicBezTo>
                  <a:pt x="2116190" y="579571"/>
                  <a:pt x="2113665" y="580980"/>
                  <a:pt x="2110609" y="581920"/>
                </a:cubicBezTo>
                <a:cubicBezTo>
                  <a:pt x="2110609" y="584035"/>
                  <a:pt x="2109729" y="586854"/>
                  <a:pt x="2107967" y="590378"/>
                </a:cubicBezTo>
                <a:cubicBezTo>
                  <a:pt x="2106204" y="593903"/>
                  <a:pt x="2104384" y="596370"/>
                  <a:pt x="2102504" y="597779"/>
                </a:cubicBezTo>
                <a:lnTo>
                  <a:pt x="2102857" y="603066"/>
                </a:lnTo>
                <a:cubicBezTo>
                  <a:pt x="2102857" y="607530"/>
                  <a:pt x="2102328" y="611641"/>
                  <a:pt x="2101271" y="615401"/>
                </a:cubicBezTo>
                <a:cubicBezTo>
                  <a:pt x="2100214" y="619160"/>
                  <a:pt x="2098509" y="621392"/>
                  <a:pt x="2096161" y="622097"/>
                </a:cubicBezTo>
                <a:cubicBezTo>
                  <a:pt x="2097805" y="623506"/>
                  <a:pt x="2099098" y="625680"/>
                  <a:pt x="2100037" y="628617"/>
                </a:cubicBezTo>
                <a:cubicBezTo>
                  <a:pt x="2100977" y="631553"/>
                  <a:pt x="2101447" y="634666"/>
                  <a:pt x="2101447" y="637956"/>
                </a:cubicBezTo>
                <a:cubicBezTo>
                  <a:pt x="2101447" y="643125"/>
                  <a:pt x="2100625" y="647236"/>
                  <a:pt x="2098980" y="650291"/>
                </a:cubicBezTo>
                <a:cubicBezTo>
                  <a:pt x="2100860" y="651230"/>
                  <a:pt x="2102740" y="653051"/>
                  <a:pt x="2104619" y="655753"/>
                </a:cubicBezTo>
                <a:cubicBezTo>
                  <a:pt x="2106499" y="658455"/>
                  <a:pt x="2107438" y="661451"/>
                  <a:pt x="2107438" y="664740"/>
                </a:cubicBezTo>
                <a:cubicBezTo>
                  <a:pt x="2107438" y="666385"/>
                  <a:pt x="2107086" y="668264"/>
                  <a:pt x="2106381" y="670379"/>
                </a:cubicBezTo>
                <a:cubicBezTo>
                  <a:pt x="2107556" y="671084"/>
                  <a:pt x="2109082" y="673316"/>
                  <a:pt x="2110963" y="677075"/>
                </a:cubicBezTo>
                <a:cubicBezTo>
                  <a:pt x="2112843" y="680834"/>
                  <a:pt x="2113899" y="683301"/>
                  <a:pt x="2114134" y="684476"/>
                </a:cubicBezTo>
                <a:cubicBezTo>
                  <a:pt x="2117659" y="684711"/>
                  <a:pt x="2121124" y="685416"/>
                  <a:pt x="2124532" y="686590"/>
                </a:cubicBezTo>
                <a:cubicBezTo>
                  <a:pt x="2127937" y="687765"/>
                  <a:pt x="2130346" y="689527"/>
                  <a:pt x="2131755" y="691877"/>
                </a:cubicBezTo>
                <a:cubicBezTo>
                  <a:pt x="2135280" y="689762"/>
                  <a:pt x="2138687" y="688705"/>
                  <a:pt x="2141977" y="688705"/>
                </a:cubicBezTo>
                <a:cubicBezTo>
                  <a:pt x="2146440" y="688705"/>
                  <a:pt x="2150787" y="690350"/>
                  <a:pt x="2155016" y="693639"/>
                </a:cubicBezTo>
                <a:cubicBezTo>
                  <a:pt x="2157130" y="691054"/>
                  <a:pt x="2160302" y="689762"/>
                  <a:pt x="2164532" y="689762"/>
                </a:cubicBezTo>
                <a:cubicBezTo>
                  <a:pt x="2168055" y="689762"/>
                  <a:pt x="2170522" y="690232"/>
                  <a:pt x="2171933" y="691172"/>
                </a:cubicBezTo>
                <a:cubicBezTo>
                  <a:pt x="2172637" y="690232"/>
                  <a:pt x="2174459" y="688764"/>
                  <a:pt x="2177394" y="686767"/>
                </a:cubicBezTo>
                <a:cubicBezTo>
                  <a:pt x="2180332" y="684770"/>
                  <a:pt x="2183327" y="683301"/>
                  <a:pt x="2186381" y="682361"/>
                </a:cubicBezTo>
                <a:cubicBezTo>
                  <a:pt x="2183562" y="679542"/>
                  <a:pt x="2182152" y="674256"/>
                  <a:pt x="2182152" y="666502"/>
                </a:cubicBezTo>
                <a:cubicBezTo>
                  <a:pt x="2182152" y="661333"/>
                  <a:pt x="2182857" y="656634"/>
                  <a:pt x="2184267" y="652405"/>
                </a:cubicBezTo>
                <a:cubicBezTo>
                  <a:pt x="2182387" y="648646"/>
                  <a:pt x="2181447" y="645122"/>
                  <a:pt x="2181447" y="641832"/>
                </a:cubicBezTo>
                <a:cubicBezTo>
                  <a:pt x="2181447" y="638778"/>
                  <a:pt x="2182035" y="636311"/>
                  <a:pt x="2183210" y="634432"/>
                </a:cubicBezTo>
                <a:cubicBezTo>
                  <a:pt x="2182270" y="632787"/>
                  <a:pt x="2181800" y="630555"/>
                  <a:pt x="2181800" y="627735"/>
                </a:cubicBezTo>
                <a:cubicBezTo>
                  <a:pt x="2181800" y="623741"/>
                  <a:pt x="2182622" y="620217"/>
                  <a:pt x="2184267" y="617163"/>
                </a:cubicBezTo>
                <a:cubicBezTo>
                  <a:pt x="2182857" y="614578"/>
                  <a:pt x="2182152" y="611406"/>
                  <a:pt x="2182152" y="607647"/>
                </a:cubicBezTo>
                <a:cubicBezTo>
                  <a:pt x="2182152" y="606003"/>
                  <a:pt x="2182387" y="604240"/>
                  <a:pt x="2182857" y="602361"/>
                </a:cubicBezTo>
                <a:cubicBezTo>
                  <a:pt x="2180743" y="599541"/>
                  <a:pt x="2179686" y="595547"/>
                  <a:pt x="2179686" y="590378"/>
                </a:cubicBezTo>
                <a:cubicBezTo>
                  <a:pt x="2179686" y="586854"/>
                  <a:pt x="2180273" y="583682"/>
                  <a:pt x="2181447" y="580863"/>
                </a:cubicBezTo>
                <a:cubicBezTo>
                  <a:pt x="2180037" y="579923"/>
                  <a:pt x="2178863" y="578220"/>
                  <a:pt x="2177923" y="575753"/>
                </a:cubicBezTo>
                <a:cubicBezTo>
                  <a:pt x="2176984" y="573286"/>
                  <a:pt x="2176396" y="570995"/>
                  <a:pt x="2176161" y="568880"/>
                </a:cubicBezTo>
                <a:cubicBezTo>
                  <a:pt x="2173341" y="569115"/>
                  <a:pt x="2170522" y="568704"/>
                  <a:pt x="2167703" y="567647"/>
                </a:cubicBezTo>
                <a:cubicBezTo>
                  <a:pt x="2164883" y="566590"/>
                  <a:pt x="2163004" y="565121"/>
                  <a:pt x="2162064" y="563242"/>
                </a:cubicBezTo>
                <a:cubicBezTo>
                  <a:pt x="2159009" y="564886"/>
                  <a:pt x="2155955" y="565709"/>
                  <a:pt x="2152901" y="565709"/>
                </a:cubicBezTo>
                <a:cubicBezTo>
                  <a:pt x="2148437" y="565709"/>
                  <a:pt x="2143856" y="564064"/>
                  <a:pt x="2139157" y="560775"/>
                </a:cubicBezTo>
                <a:close/>
                <a:moveTo>
                  <a:pt x="6383407" y="537867"/>
                </a:moveTo>
                <a:cubicBezTo>
                  <a:pt x="6389280" y="537867"/>
                  <a:pt x="6394508" y="539277"/>
                  <a:pt x="6399090" y="542096"/>
                </a:cubicBezTo>
                <a:cubicBezTo>
                  <a:pt x="6403671" y="544916"/>
                  <a:pt x="6406314" y="548675"/>
                  <a:pt x="6407019" y="553374"/>
                </a:cubicBezTo>
                <a:cubicBezTo>
                  <a:pt x="6411248" y="554784"/>
                  <a:pt x="6414479" y="556957"/>
                  <a:pt x="6416711" y="559894"/>
                </a:cubicBezTo>
                <a:cubicBezTo>
                  <a:pt x="6418943" y="562831"/>
                  <a:pt x="6420294" y="566883"/>
                  <a:pt x="6420764" y="572052"/>
                </a:cubicBezTo>
                <a:cubicBezTo>
                  <a:pt x="6423818" y="575107"/>
                  <a:pt x="6426050" y="578690"/>
                  <a:pt x="6427460" y="582801"/>
                </a:cubicBezTo>
                <a:cubicBezTo>
                  <a:pt x="6428870" y="586913"/>
                  <a:pt x="6429574" y="591083"/>
                  <a:pt x="6429574" y="595312"/>
                </a:cubicBezTo>
                <a:cubicBezTo>
                  <a:pt x="6429574" y="600716"/>
                  <a:pt x="6428635" y="605063"/>
                  <a:pt x="6426755" y="608352"/>
                </a:cubicBezTo>
                <a:cubicBezTo>
                  <a:pt x="6428399" y="610702"/>
                  <a:pt x="6429809" y="614226"/>
                  <a:pt x="6430984" y="618925"/>
                </a:cubicBezTo>
                <a:cubicBezTo>
                  <a:pt x="6432159" y="623624"/>
                  <a:pt x="6432746" y="628205"/>
                  <a:pt x="6432746" y="632669"/>
                </a:cubicBezTo>
                <a:cubicBezTo>
                  <a:pt x="6432746" y="634549"/>
                  <a:pt x="6432511" y="636898"/>
                  <a:pt x="6432042" y="639718"/>
                </a:cubicBezTo>
                <a:cubicBezTo>
                  <a:pt x="6433686" y="643242"/>
                  <a:pt x="6434508" y="645592"/>
                  <a:pt x="6434508" y="646766"/>
                </a:cubicBezTo>
                <a:cubicBezTo>
                  <a:pt x="6434508" y="647471"/>
                  <a:pt x="6434156" y="649116"/>
                  <a:pt x="6433451" y="651700"/>
                </a:cubicBezTo>
                <a:cubicBezTo>
                  <a:pt x="6433686" y="652640"/>
                  <a:pt x="6433921" y="653756"/>
                  <a:pt x="6434156" y="655048"/>
                </a:cubicBezTo>
                <a:cubicBezTo>
                  <a:pt x="6434391" y="656341"/>
                  <a:pt x="6434508" y="657927"/>
                  <a:pt x="6434508" y="659806"/>
                </a:cubicBezTo>
                <a:cubicBezTo>
                  <a:pt x="6434508" y="663330"/>
                  <a:pt x="6433216" y="666502"/>
                  <a:pt x="6430632" y="669322"/>
                </a:cubicBezTo>
                <a:cubicBezTo>
                  <a:pt x="6431571" y="671906"/>
                  <a:pt x="6432042" y="675078"/>
                  <a:pt x="6432042" y="678837"/>
                </a:cubicBezTo>
                <a:cubicBezTo>
                  <a:pt x="6432042" y="683771"/>
                  <a:pt x="6430867" y="687765"/>
                  <a:pt x="6428517" y="690820"/>
                </a:cubicBezTo>
                <a:cubicBezTo>
                  <a:pt x="6428987" y="691759"/>
                  <a:pt x="6429222" y="693287"/>
                  <a:pt x="6429222" y="695401"/>
                </a:cubicBezTo>
                <a:cubicBezTo>
                  <a:pt x="6429222" y="700335"/>
                  <a:pt x="6427225" y="704447"/>
                  <a:pt x="6423230" y="707736"/>
                </a:cubicBezTo>
                <a:cubicBezTo>
                  <a:pt x="6422291" y="711025"/>
                  <a:pt x="6420529" y="713551"/>
                  <a:pt x="6417944" y="715313"/>
                </a:cubicBezTo>
                <a:cubicBezTo>
                  <a:pt x="6415360" y="717075"/>
                  <a:pt x="6412540" y="717956"/>
                  <a:pt x="6409486" y="717956"/>
                </a:cubicBezTo>
                <a:cubicBezTo>
                  <a:pt x="6406432" y="717956"/>
                  <a:pt x="6403965" y="717016"/>
                  <a:pt x="6402085" y="715137"/>
                </a:cubicBezTo>
                <a:cubicBezTo>
                  <a:pt x="6395976" y="717721"/>
                  <a:pt x="6391042" y="719014"/>
                  <a:pt x="6387283" y="719014"/>
                </a:cubicBezTo>
                <a:cubicBezTo>
                  <a:pt x="6385404" y="719014"/>
                  <a:pt x="6383994" y="718896"/>
                  <a:pt x="6383054" y="718661"/>
                </a:cubicBezTo>
                <a:cubicBezTo>
                  <a:pt x="6376946" y="720541"/>
                  <a:pt x="6371777" y="721481"/>
                  <a:pt x="6367547" y="721481"/>
                </a:cubicBezTo>
                <a:cubicBezTo>
                  <a:pt x="6364493" y="721481"/>
                  <a:pt x="6360264" y="720893"/>
                  <a:pt x="6354860" y="719718"/>
                </a:cubicBezTo>
                <a:cubicBezTo>
                  <a:pt x="6351571" y="721598"/>
                  <a:pt x="6348399" y="722538"/>
                  <a:pt x="6345345" y="722538"/>
                </a:cubicBezTo>
                <a:cubicBezTo>
                  <a:pt x="6342526" y="722538"/>
                  <a:pt x="6339941" y="721715"/>
                  <a:pt x="6337592" y="720071"/>
                </a:cubicBezTo>
                <a:cubicBezTo>
                  <a:pt x="6336417" y="720306"/>
                  <a:pt x="6334655" y="720423"/>
                  <a:pt x="6332305" y="720423"/>
                </a:cubicBezTo>
                <a:cubicBezTo>
                  <a:pt x="6323142" y="720423"/>
                  <a:pt x="6316093" y="716312"/>
                  <a:pt x="6311159" y="708088"/>
                </a:cubicBezTo>
                <a:cubicBezTo>
                  <a:pt x="6302231" y="702919"/>
                  <a:pt x="6297767" y="695166"/>
                  <a:pt x="6297767" y="684828"/>
                </a:cubicBezTo>
                <a:cubicBezTo>
                  <a:pt x="6297767" y="682244"/>
                  <a:pt x="6297885" y="680247"/>
                  <a:pt x="6298120" y="678837"/>
                </a:cubicBezTo>
                <a:cubicBezTo>
                  <a:pt x="6296005" y="677427"/>
                  <a:pt x="6294948" y="674491"/>
                  <a:pt x="6294948" y="670026"/>
                </a:cubicBezTo>
                <a:cubicBezTo>
                  <a:pt x="6294948" y="666972"/>
                  <a:pt x="6295535" y="664270"/>
                  <a:pt x="6296710" y="661921"/>
                </a:cubicBezTo>
                <a:cubicBezTo>
                  <a:pt x="6295770" y="657692"/>
                  <a:pt x="6295301" y="654990"/>
                  <a:pt x="6295301" y="653815"/>
                </a:cubicBezTo>
                <a:cubicBezTo>
                  <a:pt x="6295301" y="647001"/>
                  <a:pt x="6298590" y="640893"/>
                  <a:pt x="6305169" y="635489"/>
                </a:cubicBezTo>
                <a:cubicBezTo>
                  <a:pt x="6307753" y="630085"/>
                  <a:pt x="6310748" y="626443"/>
                  <a:pt x="6314155" y="624564"/>
                </a:cubicBezTo>
                <a:cubicBezTo>
                  <a:pt x="6317562" y="622684"/>
                  <a:pt x="6321850" y="621274"/>
                  <a:pt x="6327019" y="620335"/>
                </a:cubicBezTo>
                <a:cubicBezTo>
                  <a:pt x="6328428" y="616340"/>
                  <a:pt x="6331717" y="613638"/>
                  <a:pt x="6336886" y="612229"/>
                </a:cubicBezTo>
                <a:cubicBezTo>
                  <a:pt x="6342055" y="610819"/>
                  <a:pt x="6347107" y="610349"/>
                  <a:pt x="6352041" y="610819"/>
                </a:cubicBezTo>
                <a:cubicBezTo>
                  <a:pt x="6353450" y="609879"/>
                  <a:pt x="6355447" y="608998"/>
                  <a:pt x="6358032" y="608176"/>
                </a:cubicBezTo>
                <a:cubicBezTo>
                  <a:pt x="6360616" y="607354"/>
                  <a:pt x="6363201" y="606942"/>
                  <a:pt x="6365785" y="606942"/>
                </a:cubicBezTo>
                <a:cubicBezTo>
                  <a:pt x="6368605" y="606942"/>
                  <a:pt x="6371072" y="607412"/>
                  <a:pt x="6373186" y="608352"/>
                </a:cubicBezTo>
                <a:cubicBezTo>
                  <a:pt x="6373656" y="607882"/>
                  <a:pt x="6374831" y="607647"/>
                  <a:pt x="6376711" y="607647"/>
                </a:cubicBezTo>
                <a:cubicBezTo>
                  <a:pt x="6378120" y="607647"/>
                  <a:pt x="6379530" y="607765"/>
                  <a:pt x="6380939" y="608000"/>
                </a:cubicBezTo>
                <a:cubicBezTo>
                  <a:pt x="6382349" y="608235"/>
                  <a:pt x="6383289" y="608587"/>
                  <a:pt x="6383759" y="609057"/>
                </a:cubicBezTo>
                <a:cubicBezTo>
                  <a:pt x="6387048" y="604828"/>
                  <a:pt x="6390925" y="602713"/>
                  <a:pt x="6395389" y="602713"/>
                </a:cubicBezTo>
                <a:cubicBezTo>
                  <a:pt x="6396799" y="602713"/>
                  <a:pt x="6398209" y="603066"/>
                  <a:pt x="6399618" y="603771"/>
                </a:cubicBezTo>
                <a:lnTo>
                  <a:pt x="6399618" y="602713"/>
                </a:lnTo>
                <a:cubicBezTo>
                  <a:pt x="6399618" y="598719"/>
                  <a:pt x="6400441" y="595900"/>
                  <a:pt x="6402085" y="594255"/>
                </a:cubicBezTo>
                <a:cubicBezTo>
                  <a:pt x="6399736" y="593550"/>
                  <a:pt x="6397210" y="591494"/>
                  <a:pt x="6394508" y="588088"/>
                </a:cubicBezTo>
                <a:cubicBezTo>
                  <a:pt x="6391806" y="584681"/>
                  <a:pt x="6390220" y="581568"/>
                  <a:pt x="6389751" y="578748"/>
                </a:cubicBezTo>
                <a:cubicBezTo>
                  <a:pt x="6385991" y="577104"/>
                  <a:pt x="6383407" y="574402"/>
                  <a:pt x="6381997" y="570643"/>
                </a:cubicBezTo>
                <a:cubicBezTo>
                  <a:pt x="6379177" y="572757"/>
                  <a:pt x="6375888" y="573814"/>
                  <a:pt x="6372129" y="573814"/>
                </a:cubicBezTo>
                <a:cubicBezTo>
                  <a:pt x="6369545" y="573814"/>
                  <a:pt x="6367078" y="573110"/>
                  <a:pt x="6364728" y="571700"/>
                </a:cubicBezTo>
                <a:cubicBezTo>
                  <a:pt x="6360734" y="572875"/>
                  <a:pt x="6358150" y="573345"/>
                  <a:pt x="6356975" y="573110"/>
                </a:cubicBezTo>
                <a:cubicBezTo>
                  <a:pt x="6353685" y="575459"/>
                  <a:pt x="6350044" y="576634"/>
                  <a:pt x="6346050" y="576634"/>
                </a:cubicBezTo>
                <a:cubicBezTo>
                  <a:pt x="6342526" y="581333"/>
                  <a:pt x="6338414" y="583447"/>
                  <a:pt x="6333715" y="582978"/>
                </a:cubicBezTo>
                <a:cubicBezTo>
                  <a:pt x="6331600" y="586737"/>
                  <a:pt x="6328722" y="590026"/>
                  <a:pt x="6325080" y="592845"/>
                </a:cubicBezTo>
                <a:cubicBezTo>
                  <a:pt x="6321438" y="595665"/>
                  <a:pt x="6317738" y="597074"/>
                  <a:pt x="6313979" y="597074"/>
                </a:cubicBezTo>
                <a:cubicBezTo>
                  <a:pt x="6309750" y="597074"/>
                  <a:pt x="6306343" y="595077"/>
                  <a:pt x="6303759" y="591083"/>
                </a:cubicBezTo>
                <a:cubicBezTo>
                  <a:pt x="6301879" y="588029"/>
                  <a:pt x="6300939" y="585092"/>
                  <a:pt x="6300939" y="582273"/>
                </a:cubicBezTo>
                <a:cubicBezTo>
                  <a:pt x="6300939" y="578044"/>
                  <a:pt x="6302349" y="574519"/>
                  <a:pt x="6305169" y="571700"/>
                </a:cubicBezTo>
                <a:cubicBezTo>
                  <a:pt x="6305873" y="568176"/>
                  <a:pt x="6307518" y="564828"/>
                  <a:pt x="6310103" y="561656"/>
                </a:cubicBezTo>
                <a:cubicBezTo>
                  <a:pt x="6312687" y="558484"/>
                  <a:pt x="6315565" y="556017"/>
                  <a:pt x="6318737" y="554255"/>
                </a:cubicBezTo>
                <a:cubicBezTo>
                  <a:pt x="6321909" y="552493"/>
                  <a:pt x="6324434" y="551847"/>
                  <a:pt x="6326314" y="552317"/>
                </a:cubicBezTo>
                <a:cubicBezTo>
                  <a:pt x="6327958" y="549732"/>
                  <a:pt x="6331248" y="547324"/>
                  <a:pt x="6336182" y="545092"/>
                </a:cubicBezTo>
                <a:cubicBezTo>
                  <a:pt x="6341116" y="542860"/>
                  <a:pt x="6345697" y="541744"/>
                  <a:pt x="6349926" y="541744"/>
                </a:cubicBezTo>
                <a:cubicBezTo>
                  <a:pt x="6350866" y="541744"/>
                  <a:pt x="6352276" y="541979"/>
                  <a:pt x="6354156" y="542449"/>
                </a:cubicBezTo>
                <a:cubicBezTo>
                  <a:pt x="6356740" y="539629"/>
                  <a:pt x="6360147" y="538220"/>
                  <a:pt x="6364376" y="538220"/>
                </a:cubicBezTo>
                <a:cubicBezTo>
                  <a:pt x="6367665" y="538220"/>
                  <a:pt x="6370015" y="539159"/>
                  <a:pt x="6371424" y="541039"/>
                </a:cubicBezTo>
                <a:cubicBezTo>
                  <a:pt x="6374479" y="538924"/>
                  <a:pt x="6378473" y="537867"/>
                  <a:pt x="6383407" y="537867"/>
                </a:cubicBezTo>
                <a:close/>
                <a:moveTo>
                  <a:pt x="5707132" y="537867"/>
                </a:moveTo>
                <a:cubicBezTo>
                  <a:pt x="5713005" y="537867"/>
                  <a:pt x="5718233" y="539277"/>
                  <a:pt x="5722815" y="542096"/>
                </a:cubicBezTo>
                <a:cubicBezTo>
                  <a:pt x="5727396" y="544916"/>
                  <a:pt x="5730039" y="548675"/>
                  <a:pt x="5730744" y="553374"/>
                </a:cubicBezTo>
                <a:cubicBezTo>
                  <a:pt x="5734973" y="554784"/>
                  <a:pt x="5738204" y="556957"/>
                  <a:pt x="5740436" y="559894"/>
                </a:cubicBezTo>
                <a:cubicBezTo>
                  <a:pt x="5742668" y="562831"/>
                  <a:pt x="5744019" y="566883"/>
                  <a:pt x="5744489" y="572052"/>
                </a:cubicBezTo>
                <a:cubicBezTo>
                  <a:pt x="5747543" y="575107"/>
                  <a:pt x="5749775" y="578690"/>
                  <a:pt x="5751185" y="582801"/>
                </a:cubicBezTo>
                <a:cubicBezTo>
                  <a:pt x="5752595" y="586913"/>
                  <a:pt x="5753299" y="591083"/>
                  <a:pt x="5753299" y="595312"/>
                </a:cubicBezTo>
                <a:cubicBezTo>
                  <a:pt x="5753299" y="600716"/>
                  <a:pt x="5752360" y="605063"/>
                  <a:pt x="5750480" y="608352"/>
                </a:cubicBezTo>
                <a:cubicBezTo>
                  <a:pt x="5752124" y="610702"/>
                  <a:pt x="5753534" y="614226"/>
                  <a:pt x="5754709" y="618925"/>
                </a:cubicBezTo>
                <a:cubicBezTo>
                  <a:pt x="5755884" y="623624"/>
                  <a:pt x="5756471" y="628205"/>
                  <a:pt x="5756471" y="632669"/>
                </a:cubicBezTo>
                <a:cubicBezTo>
                  <a:pt x="5756471" y="634549"/>
                  <a:pt x="5756236" y="636898"/>
                  <a:pt x="5755767" y="639718"/>
                </a:cubicBezTo>
                <a:cubicBezTo>
                  <a:pt x="5757411" y="643242"/>
                  <a:pt x="5758233" y="645592"/>
                  <a:pt x="5758233" y="646766"/>
                </a:cubicBezTo>
                <a:cubicBezTo>
                  <a:pt x="5758233" y="647471"/>
                  <a:pt x="5757881" y="649116"/>
                  <a:pt x="5757176" y="651700"/>
                </a:cubicBezTo>
                <a:cubicBezTo>
                  <a:pt x="5757411" y="652640"/>
                  <a:pt x="5757646" y="653756"/>
                  <a:pt x="5757881" y="655048"/>
                </a:cubicBezTo>
                <a:cubicBezTo>
                  <a:pt x="5758116" y="656341"/>
                  <a:pt x="5758233" y="657927"/>
                  <a:pt x="5758233" y="659806"/>
                </a:cubicBezTo>
                <a:cubicBezTo>
                  <a:pt x="5758233" y="663330"/>
                  <a:pt x="5756941" y="666502"/>
                  <a:pt x="5754357" y="669322"/>
                </a:cubicBezTo>
                <a:cubicBezTo>
                  <a:pt x="5755296" y="671906"/>
                  <a:pt x="5755767" y="675078"/>
                  <a:pt x="5755767" y="678837"/>
                </a:cubicBezTo>
                <a:cubicBezTo>
                  <a:pt x="5755767" y="683771"/>
                  <a:pt x="5754592" y="687765"/>
                  <a:pt x="5752242" y="690820"/>
                </a:cubicBezTo>
                <a:cubicBezTo>
                  <a:pt x="5752712" y="691759"/>
                  <a:pt x="5752947" y="693287"/>
                  <a:pt x="5752947" y="695401"/>
                </a:cubicBezTo>
                <a:cubicBezTo>
                  <a:pt x="5752947" y="700335"/>
                  <a:pt x="5750950" y="704447"/>
                  <a:pt x="5746955" y="707736"/>
                </a:cubicBezTo>
                <a:cubicBezTo>
                  <a:pt x="5746016" y="711025"/>
                  <a:pt x="5744254" y="713551"/>
                  <a:pt x="5741669" y="715313"/>
                </a:cubicBezTo>
                <a:cubicBezTo>
                  <a:pt x="5739085" y="717075"/>
                  <a:pt x="5736265" y="717956"/>
                  <a:pt x="5733211" y="717956"/>
                </a:cubicBezTo>
                <a:cubicBezTo>
                  <a:pt x="5730157" y="717956"/>
                  <a:pt x="5727690" y="717016"/>
                  <a:pt x="5725810" y="715137"/>
                </a:cubicBezTo>
                <a:cubicBezTo>
                  <a:pt x="5719701" y="717721"/>
                  <a:pt x="5714767" y="719014"/>
                  <a:pt x="5711008" y="719014"/>
                </a:cubicBezTo>
                <a:cubicBezTo>
                  <a:pt x="5709129" y="719014"/>
                  <a:pt x="5707719" y="718896"/>
                  <a:pt x="5706779" y="718661"/>
                </a:cubicBezTo>
                <a:cubicBezTo>
                  <a:pt x="5700671" y="720541"/>
                  <a:pt x="5695502" y="721481"/>
                  <a:pt x="5691272" y="721481"/>
                </a:cubicBezTo>
                <a:cubicBezTo>
                  <a:pt x="5688218" y="721481"/>
                  <a:pt x="5683989" y="720893"/>
                  <a:pt x="5678585" y="719718"/>
                </a:cubicBezTo>
                <a:cubicBezTo>
                  <a:pt x="5675296" y="721598"/>
                  <a:pt x="5672124" y="722538"/>
                  <a:pt x="5669070" y="722538"/>
                </a:cubicBezTo>
                <a:cubicBezTo>
                  <a:pt x="5666251" y="722538"/>
                  <a:pt x="5663666" y="721715"/>
                  <a:pt x="5661317" y="720071"/>
                </a:cubicBezTo>
                <a:cubicBezTo>
                  <a:pt x="5660142" y="720306"/>
                  <a:pt x="5658380" y="720423"/>
                  <a:pt x="5656030" y="720423"/>
                </a:cubicBezTo>
                <a:cubicBezTo>
                  <a:pt x="5646867" y="720423"/>
                  <a:pt x="5639818" y="716312"/>
                  <a:pt x="5634884" y="708088"/>
                </a:cubicBezTo>
                <a:cubicBezTo>
                  <a:pt x="5625956" y="702919"/>
                  <a:pt x="5621492" y="695166"/>
                  <a:pt x="5621492" y="684828"/>
                </a:cubicBezTo>
                <a:cubicBezTo>
                  <a:pt x="5621492" y="682244"/>
                  <a:pt x="5621610" y="680247"/>
                  <a:pt x="5621845" y="678837"/>
                </a:cubicBezTo>
                <a:cubicBezTo>
                  <a:pt x="5619730" y="677427"/>
                  <a:pt x="5618673" y="674491"/>
                  <a:pt x="5618673" y="670026"/>
                </a:cubicBezTo>
                <a:cubicBezTo>
                  <a:pt x="5618673" y="666972"/>
                  <a:pt x="5619260" y="664270"/>
                  <a:pt x="5620435" y="661921"/>
                </a:cubicBezTo>
                <a:cubicBezTo>
                  <a:pt x="5619495" y="657692"/>
                  <a:pt x="5619026" y="654990"/>
                  <a:pt x="5619026" y="653815"/>
                </a:cubicBezTo>
                <a:cubicBezTo>
                  <a:pt x="5619026" y="647001"/>
                  <a:pt x="5622315" y="640893"/>
                  <a:pt x="5628894" y="635489"/>
                </a:cubicBezTo>
                <a:cubicBezTo>
                  <a:pt x="5631478" y="630085"/>
                  <a:pt x="5634473" y="626443"/>
                  <a:pt x="5637880" y="624564"/>
                </a:cubicBezTo>
                <a:cubicBezTo>
                  <a:pt x="5641287" y="622684"/>
                  <a:pt x="5645575" y="621274"/>
                  <a:pt x="5650744" y="620335"/>
                </a:cubicBezTo>
                <a:cubicBezTo>
                  <a:pt x="5652153" y="616340"/>
                  <a:pt x="5655442" y="613638"/>
                  <a:pt x="5660611" y="612229"/>
                </a:cubicBezTo>
                <a:cubicBezTo>
                  <a:pt x="5665780" y="610819"/>
                  <a:pt x="5670832" y="610349"/>
                  <a:pt x="5675766" y="610819"/>
                </a:cubicBezTo>
                <a:cubicBezTo>
                  <a:pt x="5677175" y="609879"/>
                  <a:pt x="5679172" y="608998"/>
                  <a:pt x="5681757" y="608176"/>
                </a:cubicBezTo>
                <a:cubicBezTo>
                  <a:pt x="5684341" y="607354"/>
                  <a:pt x="5686926" y="606942"/>
                  <a:pt x="5689510" y="606942"/>
                </a:cubicBezTo>
                <a:cubicBezTo>
                  <a:pt x="5692330" y="606942"/>
                  <a:pt x="5694797" y="607412"/>
                  <a:pt x="5696911" y="608352"/>
                </a:cubicBezTo>
                <a:cubicBezTo>
                  <a:pt x="5697381" y="607882"/>
                  <a:pt x="5698556" y="607647"/>
                  <a:pt x="5700436" y="607647"/>
                </a:cubicBezTo>
                <a:cubicBezTo>
                  <a:pt x="5701845" y="607647"/>
                  <a:pt x="5703255" y="607765"/>
                  <a:pt x="5704664" y="608000"/>
                </a:cubicBezTo>
                <a:cubicBezTo>
                  <a:pt x="5706074" y="608235"/>
                  <a:pt x="5707014" y="608587"/>
                  <a:pt x="5707484" y="609057"/>
                </a:cubicBezTo>
                <a:cubicBezTo>
                  <a:pt x="5710773" y="604828"/>
                  <a:pt x="5714650" y="602713"/>
                  <a:pt x="5719114" y="602713"/>
                </a:cubicBezTo>
                <a:cubicBezTo>
                  <a:pt x="5720524" y="602713"/>
                  <a:pt x="5721934" y="603066"/>
                  <a:pt x="5723343" y="603771"/>
                </a:cubicBezTo>
                <a:lnTo>
                  <a:pt x="5723343" y="602713"/>
                </a:lnTo>
                <a:cubicBezTo>
                  <a:pt x="5723343" y="598719"/>
                  <a:pt x="5724166" y="595900"/>
                  <a:pt x="5725810" y="594255"/>
                </a:cubicBezTo>
                <a:cubicBezTo>
                  <a:pt x="5723460" y="593550"/>
                  <a:pt x="5720935" y="591494"/>
                  <a:pt x="5718233" y="588088"/>
                </a:cubicBezTo>
                <a:cubicBezTo>
                  <a:pt x="5715531" y="584681"/>
                  <a:pt x="5713945" y="581568"/>
                  <a:pt x="5713476" y="578748"/>
                </a:cubicBezTo>
                <a:cubicBezTo>
                  <a:pt x="5709716" y="577104"/>
                  <a:pt x="5707132" y="574402"/>
                  <a:pt x="5705722" y="570643"/>
                </a:cubicBezTo>
                <a:cubicBezTo>
                  <a:pt x="5702902" y="572757"/>
                  <a:pt x="5699613" y="573814"/>
                  <a:pt x="5695854" y="573814"/>
                </a:cubicBezTo>
                <a:cubicBezTo>
                  <a:pt x="5693270" y="573814"/>
                  <a:pt x="5690803" y="573110"/>
                  <a:pt x="5688453" y="571700"/>
                </a:cubicBezTo>
                <a:cubicBezTo>
                  <a:pt x="5684459" y="572875"/>
                  <a:pt x="5681875" y="573345"/>
                  <a:pt x="5680700" y="573110"/>
                </a:cubicBezTo>
                <a:cubicBezTo>
                  <a:pt x="5677410" y="575459"/>
                  <a:pt x="5673769" y="576634"/>
                  <a:pt x="5669775" y="576634"/>
                </a:cubicBezTo>
                <a:cubicBezTo>
                  <a:pt x="5666251" y="581333"/>
                  <a:pt x="5662139" y="583447"/>
                  <a:pt x="5657439" y="582978"/>
                </a:cubicBezTo>
                <a:cubicBezTo>
                  <a:pt x="5655325" y="586737"/>
                  <a:pt x="5652447" y="590026"/>
                  <a:pt x="5648805" y="592845"/>
                </a:cubicBezTo>
                <a:cubicBezTo>
                  <a:pt x="5645163" y="595665"/>
                  <a:pt x="5641463" y="597074"/>
                  <a:pt x="5637704" y="597074"/>
                </a:cubicBezTo>
                <a:cubicBezTo>
                  <a:pt x="5633475" y="597074"/>
                  <a:pt x="5630068" y="595077"/>
                  <a:pt x="5627484" y="591083"/>
                </a:cubicBezTo>
                <a:cubicBezTo>
                  <a:pt x="5625604" y="588029"/>
                  <a:pt x="5624664" y="585092"/>
                  <a:pt x="5624664" y="582273"/>
                </a:cubicBezTo>
                <a:cubicBezTo>
                  <a:pt x="5624664" y="578044"/>
                  <a:pt x="5626074" y="574519"/>
                  <a:pt x="5628894" y="571700"/>
                </a:cubicBezTo>
                <a:cubicBezTo>
                  <a:pt x="5629598" y="568176"/>
                  <a:pt x="5631243" y="564828"/>
                  <a:pt x="5633828" y="561656"/>
                </a:cubicBezTo>
                <a:cubicBezTo>
                  <a:pt x="5636412" y="558484"/>
                  <a:pt x="5639290" y="556017"/>
                  <a:pt x="5642462" y="554255"/>
                </a:cubicBezTo>
                <a:cubicBezTo>
                  <a:pt x="5645634" y="552493"/>
                  <a:pt x="5648159" y="551847"/>
                  <a:pt x="5650039" y="552317"/>
                </a:cubicBezTo>
                <a:cubicBezTo>
                  <a:pt x="5651683" y="549732"/>
                  <a:pt x="5654973" y="547324"/>
                  <a:pt x="5659907" y="545092"/>
                </a:cubicBezTo>
                <a:cubicBezTo>
                  <a:pt x="5664841" y="542860"/>
                  <a:pt x="5669422" y="541744"/>
                  <a:pt x="5673651" y="541744"/>
                </a:cubicBezTo>
                <a:cubicBezTo>
                  <a:pt x="5674591" y="541744"/>
                  <a:pt x="5676001" y="541979"/>
                  <a:pt x="5677881" y="542449"/>
                </a:cubicBezTo>
                <a:cubicBezTo>
                  <a:pt x="5680465" y="539629"/>
                  <a:pt x="5683872" y="538220"/>
                  <a:pt x="5688101" y="538220"/>
                </a:cubicBezTo>
                <a:cubicBezTo>
                  <a:pt x="5691390" y="538220"/>
                  <a:pt x="5693740" y="539159"/>
                  <a:pt x="5695149" y="541039"/>
                </a:cubicBezTo>
                <a:cubicBezTo>
                  <a:pt x="5698204" y="538924"/>
                  <a:pt x="5702198" y="537867"/>
                  <a:pt x="5707132" y="537867"/>
                </a:cubicBezTo>
                <a:close/>
                <a:moveTo>
                  <a:pt x="1397665" y="537162"/>
                </a:moveTo>
                <a:cubicBezTo>
                  <a:pt x="1401659" y="537162"/>
                  <a:pt x="1405124" y="538454"/>
                  <a:pt x="1408061" y="541039"/>
                </a:cubicBezTo>
                <a:cubicBezTo>
                  <a:pt x="1410998" y="543623"/>
                  <a:pt x="1412466" y="547383"/>
                  <a:pt x="1412466" y="552317"/>
                </a:cubicBezTo>
                <a:cubicBezTo>
                  <a:pt x="1412466" y="556076"/>
                  <a:pt x="1411644" y="560070"/>
                  <a:pt x="1410000" y="564299"/>
                </a:cubicBezTo>
                <a:cubicBezTo>
                  <a:pt x="1413289" y="567118"/>
                  <a:pt x="1414933" y="570760"/>
                  <a:pt x="1414933" y="575224"/>
                </a:cubicBezTo>
                <a:cubicBezTo>
                  <a:pt x="1414933" y="578513"/>
                  <a:pt x="1413876" y="581450"/>
                  <a:pt x="1411762" y="584035"/>
                </a:cubicBezTo>
                <a:cubicBezTo>
                  <a:pt x="1413171" y="586619"/>
                  <a:pt x="1413876" y="590026"/>
                  <a:pt x="1413876" y="594255"/>
                </a:cubicBezTo>
                <a:cubicBezTo>
                  <a:pt x="1413876" y="598719"/>
                  <a:pt x="1413171" y="602361"/>
                  <a:pt x="1411762" y="605180"/>
                </a:cubicBezTo>
                <a:cubicBezTo>
                  <a:pt x="1413876" y="608000"/>
                  <a:pt x="1414933" y="612346"/>
                  <a:pt x="1414933" y="618220"/>
                </a:cubicBezTo>
                <a:cubicBezTo>
                  <a:pt x="1414933" y="622214"/>
                  <a:pt x="1414698" y="624916"/>
                  <a:pt x="1414229" y="626326"/>
                </a:cubicBezTo>
                <a:cubicBezTo>
                  <a:pt x="1416108" y="628440"/>
                  <a:pt x="1417048" y="631142"/>
                  <a:pt x="1417048" y="634432"/>
                </a:cubicBezTo>
                <a:cubicBezTo>
                  <a:pt x="1417048" y="636311"/>
                  <a:pt x="1416578" y="638426"/>
                  <a:pt x="1415638" y="640775"/>
                </a:cubicBezTo>
                <a:cubicBezTo>
                  <a:pt x="1417988" y="643360"/>
                  <a:pt x="1419162" y="646884"/>
                  <a:pt x="1419162" y="651348"/>
                </a:cubicBezTo>
                <a:cubicBezTo>
                  <a:pt x="1419162" y="652758"/>
                  <a:pt x="1418928" y="654167"/>
                  <a:pt x="1418458" y="655577"/>
                </a:cubicBezTo>
                <a:cubicBezTo>
                  <a:pt x="1419398" y="656282"/>
                  <a:pt x="1420220" y="657515"/>
                  <a:pt x="1420925" y="659277"/>
                </a:cubicBezTo>
                <a:cubicBezTo>
                  <a:pt x="1421629" y="661040"/>
                  <a:pt x="1421982" y="662860"/>
                  <a:pt x="1421982" y="664740"/>
                </a:cubicBezTo>
                <a:cubicBezTo>
                  <a:pt x="1421982" y="667090"/>
                  <a:pt x="1421395" y="669087"/>
                  <a:pt x="1420220" y="670731"/>
                </a:cubicBezTo>
                <a:cubicBezTo>
                  <a:pt x="1422099" y="670966"/>
                  <a:pt x="1423392" y="672200"/>
                  <a:pt x="1424096" y="674432"/>
                </a:cubicBezTo>
                <a:cubicBezTo>
                  <a:pt x="1424801" y="676664"/>
                  <a:pt x="1424919" y="678837"/>
                  <a:pt x="1424449" y="680952"/>
                </a:cubicBezTo>
                <a:lnTo>
                  <a:pt x="1424801" y="680952"/>
                </a:lnTo>
                <a:cubicBezTo>
                  <a:pt x="1426446" y="680952"/>
                  <a:pt x="1427914" y="681833"/>
                  <a:pt x="1429207" y="683595"/>
                </a:cubicBezTo>
                <a:cubicBezTo>
                  <a:pt x="1430499" y="685357"/>
                  <a:pt x="1430910" y="686943"/>
                  <a:pt x="1430440" y="688353"/>
                </a:cubicBezTo>
                <a:cubicBezTo>
                  <a:pt x="1431145" y="687883"/>
                  <a:pt x="1432202" y="687648"/>
                  <a:pt x="1433612" y="687648"/>
                </a:cubicBezTo>
                <a:cubicBezTo>
                  <a:pt x="1435492" y="687648"/>
                  <a:pt x="1437195" y="688059"/>
                  <a:pt x="1438722" y="688881"/>
                </a:cubicBezTo>
                <a:cubicBezTo>
                  <a:pt x="1440249" y="689704"/>
                  <a:pt x="1441365" y="690702"/>
                  <a:pt x="1442070" y="691877"/>
                </a:cubicBezTo>
                <a:cubicBezTo>
                  <a:pt x="1446769" y="689292"/>
                  <a:pt x="1451233" y="688000"/>
                  <a:pt x="1455462" y="688000"/>
                </a:cubicBezTo>
                <a:cubicBezTo>
                  <a:pt x="1457577" y="688000"/>
                  <a:pt x="1459457" y="688353"/>
                  <a:pt x="1461101" y="689057"/>
                </a:cubicBezTo>
                <a:cubicBezTo>
                  <a:pt x="1463216" y="687413"/>
                  <a:pt x="1465976" y="685944"/>
                  <a:pt x="1469383" y="684652"/>
                </a:cubicBezTo>
                <a:cubicBezTo>
                  <a:pt x="1472790" y="683360"/>
                  <a:pt x="1475786" y="682714"/>
                  <a:pt x="1478370" y="682714"/>
                </a:cubicBezTo>
                <a:cubicBezTo>
                  <a:pt x="1479545" y="682714"/>
                  <a:pt x="1480602" y="682949"/>
                  <a:pt x="1481542" y="683419"/>
                </a:cubicBezTo>
                <a:cubicBezTo>
                  <a:pt x="1479897" y="680834"/>
                  <a:pt x="1479075" y="677545"/>
                  <a:pt x="1479075" y="673551"/>
                </a:cubicBezTo>
                <a:cubicBezTo>
                  <a:pt x="1479075" y="669087"/>
                  <a:pt x="1480485" y="666267"/>
                  <a:pt x="1483304" y="665092"/>
                </a:cubicBezTo>
                <a:cubicBezTo>
                  <a:pt x="1481659" y="663213"/>
                  <a:pt x="1480837" y="659219"/>
                  <a:pt x="1480837" y="653110"/>
                </a:cubicBezTo>
                <a:cubicBezTo>
                  <a:pt x="1480837" y="645827"/>
                  <a:pt x="1482364" y="640658"/>
                  <a:pt x="1485418" y="637603"/>
                </a:cubicBezTo>
                <a:cubicBezTo>
                  <a:pt x="1483304" y="634079"/>
                  <a:pt x="1482247" y="630202"/>
                  <a:pt x="1482247" y="625973"/>
                </a:cubicBezTo>
                <a:cubicBezTo>
                  <a:pt x="1482247" y="622214"/>
                  <a:pt x="1482952" y="619630"/>
                  <a:pt x="1484361" y="618220"/>
                </a:cubicBezTo>
                <a:cubicBezTo>
                  <a:pt x="1482952" y="616340"/>
                  <a:pt x="1482247" y="613991"/>
                  <a:pt x="1482247" y="611171"/>
                </a:cubicBezTo>
                <a:cubicBezTo>
                  <a:pt x="1482247" y="608352"/>
                  <a:pt x="1482775" y="605356"/>
                  <a:pt x="1483832" y="602185"/>
                </a:cubicBezTo>
                <a:cubicBezTo>
                  <a:pt x="1484890" y="599013"/>
                  <a:pt x="1486241" y="596487"/>
                  <a:pt x="1487886" y="594608"/>
                </a:cubicBezTo>
                <a:cubicBezTo>
                  <a:pt x="1484831" y="592493"/>
                  <a:pt x="1483304" y="587911"/>
                  <a:pt x="1483304" y="580863"/>
                </a:cubicBezTo>
                <a:cubicBezTo>
                  <a:pt x="1483304" y="576399"/>
                  <a:pt x="1483656" y="572757"/>
                  <a:pt x="1484361" y="569938"/>
                </a:cubicBezTo>
                <a:cubicBezTo>
                  <a:pt x="1482247" y="565239"/>
                  <a:pt x="1481189" y="561245"/>
                  <a:pt x="1481189" y="557955"/>
                </a:cubicBezTo>
                <a:cubicBezTo>
                  <a:pt x="1481189" y="553726"/>
                  <a:pt x="1482599" y="550319"/>
                  <a:pt x="1485418" y="547735"/>
                </a:cubicBezTo>
                <a:cubicBezTo>
                  <a:pt x="1488237" y="545151"/>
                  <a:pt x="1491527" y="543858"/>
                  <a:pt x="1495286" y="543858"/>
                </a:cubicBezTo>
                <a:cubicBezTo>
                  <a:pt x="1499750" y="543858"/>
                  <a:pt x="1503568" y="545620"/>
                  <a:pt x="1506740" y="549145"/>
                </a:cubicBezTo>
                <a:cubicBezTo>
                  <a:pt x="1509912" y="552669"/>
                  <a:pt x="1511380" y="557720"/>
                  <a:pt x="1511146" y="564299"/>
                </a:cubicBezTo>
                <a:cubicBezTo>
                  <a:pt x="1512320" y="565474"/>
                  <a:pt x="1513319" y="567295"/>
                  <a:pt x="1514141" y="569762"/>
                </a:cubicBezTo>
                <a:cubicBezTo>
                  <a:pt x="1514964" y="572229"/>
                  <a:pt x="1515374" y="574754"/>
                  <a:pt x="1515374" y="577339"/>
                </a:cubicBezTo>
                <a:cubicBezTo>
                  <a:pt x="1515374" y="582508"/>
                  <a:pt x="1514082" y="586149"/>
                  <a:pt x="1511498" y="588264"/>
                </a:cubicBezTo>
                <a:cubicBezTo>
                  <a:pt x="1515727" y="593433"/>
                  <a:pt x="1517841" y="598484"/>
                  <a:pt x="1517841" y="603418"/>
                </a:cubicBezTo>
                <a:cubicBezTo>
                  <a:pt x="1517841" y="606707"/>
                  <a:pt x="1516902" y="609409"/>
                  <a:pt x="1515022" y="611524"/>
                </a:cubicBezTo>
                <a:cubicBezTo>
                  <a:pt x="1516902" y="614108"/>
                  <a:pt x="1517841" y="616928"/>
                  <a:pt x="1517841" y="619982"/>
                </a:cubicBezTo>
                <a:cubicBezTo>
                  <a:pt x="1517841" y="623036"/>
                  <a:pt x="1517019" y="626208"/>
                  <a:pt x="1515374" y="629498"/>
                </a:cubicBezTo>
                <a:cubicBezTo>
                  <a:pt x="1516784" y="631612"/>
                  <a:pt x="1517489" y="633962"/>
                  <a:pt x="1517489" y="636546"/>
                </a:cubicBezTo>
                <a:cubicBezTo>
                  <a:pt x="1517489" y="640775"/>
                  <a:pt x="1515727" y="644417"/>
                  <a:pt x="1512203" y="647471"/>
                </a:cubicBezTo>
                <a:cubicBezTo>
                  <a:pt x="1514552" y="650056"/>
                  <a:pt x="1515727" y="653110"/>
                  <a:pt x="1515727" y="656634"/>
                </a:cubicBezTo>
                <a:cubicBezTo>
                  <a:pt x="1515727" y="660393"/>
                  <a:pt x="1514200" y="664623"/>
                  <a:pt x="1511146" y="669322"/>
                </a:cubicBezTo>
                <a:cubicBezTo>
                  <a:pt x="1513495" y="670731"/>
                  <a:pt x="1514670" y="673668"/>
                  <a:pt x="1514670" y="678132"/>
                </a:cubicBezTo>
                <a:cubicBezTo>
                  <a:pt x="1514670" y="682596"/>
                  <a:pt x="1513730" y="687178"/>
                  <a:pt x="1511850" y="691877"/>
                </a:cubicBezTo>
                <a:cubicBezTo>
                  <a:pt x="1513730" y="694461"/>
                  <a:pt x="1514670" y="697868"/>
                  <a:pt x="1514670" y="702097"/>
                </a:cubicBezTo>
                <a:cubicBezTo>
                  <a:pt x="1514670" y="704682"/>
                  <a:pt x="1514200" y="706796"/>
                  <a:pt x="1513260" y="708441"/>
                </a:cubicBezTo>
                <a:cubicBezTo>
                  <a:pt x="1513730" y="710790"/>
                  <a:pt x="1513965" y="712552"/>
                  <a:pt x="1513965" y="713727"/>
                </a:cubicBezTo>
                <a:cubicBezTo>
                  <a:pt x="1513965" y="718191"/>
                  <a:pt x="1512614" y="721657"/>
                  <a:pt x="1509912" y="724124"/>
                </a:cubicBezTo>
                <a:cubicBezTo>
                  <a:pt x="1507210" y="726591"/>
                  <a:pt x="1503979" y="727824"/>
                  <a:pt x="1500220" y="727824"/>
                </a:cubicBezTo>
                <a:cubicBezTo>
                  <a:pt x="1496931" y="727824"/>
                  <a:pt x="1493994" y="726708"/>
                  <a:pt x="1491410" y="724476"/>
                </a:cubicBezTo>
                <a:cubicBezTo>
                  <a:pt x="1488825" y="722244"/>
                  <a:pt x="1487298" y="719014"/>
                  <a:pt x="1486828" y="714784"/>
                </a:cubicBezTo>
                <a:cubicBezTo>
                  <a:pt x="1486593" y="714549"/>
                  <a:pt x="1486299" y="714138"/>
                  <a:pt x="1485947" y="713551"/>
                </a:cubicBezTo>
                <a:cubicBezTo>
                  <a:pt x="1485594" y="712964"/>
                  <a:pt x="1485301" y="712435"/>
                  <a:pt x="1485066" y="711965"/>
                </a:cubicBezTo>
                <a:cubicBezTo>
                  <a:pt x="1481072" y="714315"/>
                  <a:pt x="1477430" y="715489"/>
                  <a:pt x="1474141" y="715489"/>
                </a:cubicBezTo>
                <a:cubicBezTo>
                  <a:pt x="1472966" y="715489"/>
                  <a:pt x="1472026" y="715372"/>
                  <a:pt x="1471322" y="715137"/>
                </a:cubicBezTo>
                <a:cubicBezTo>
                  <a:pt x="1468267" y="717251"/>
                  <a:pt x="1465330" y="718309"/>
                  <a:pt x="1462511" y="718309"/>
                </a:cubicBezTo>
                <a:cubicBezTo>
                  <a:pt x="1460161" y="718309"/>
                  <a:pt x="1457929" y="717839"/>
                  <a:pt x="1455815" y="716899"/>
                </a:cubicBezTo>
                <a:cubicBezTo>
                  <a:pt x="1454875" y="718544"/>
                  <a:pt x="1453407" y="719836"/>
                  <a:pt x="1451409" y="720776"/>
                </a:cubicBezTo>
                <a:cubicBezTo>
                  <a:pt x="1449412" y="721715"/>
                  <a:pt x="1447239" y="722185"/>
                  <a:pt x="1444889" y="722185"/>
                </a:cubicBezTo>
                <a:cubicBezTo>
                  <a:pt x="1443480" y="722185"/>
                  <a:pt x="1442423" y="722068"/>
                  <a:pt x="1441718" y="721833"/>
                </a:cubicBezTo>
                <a:cubicBezTo>
                  <a:pt x="1439133" y="722773"/>
                  <a:pt x="1436666" y="723243"/>
                  <a:pt x="1434317" y="723243"/>
                </a:cubicBezTo>
                <a:cubicBezTo>
                  <a:pt x="1431028" y="723243"/>
                  <a:pt x="1428326" y="722068"/>
                  <a:pt x="1426211" y="719718"/>
                </a:cubicBezTo>
                <a:cubicBezTo>
                  <a:pt x="1423626" y="719953"/>
                  <a:pt x="1420749" y="718837"/>
                  <a:pt x="1417577" y="716370"/>
                </a:cubicBezTo>
                <a:cubicBezTo>
                  <a:pt x="1414405" y="713903"/>
                  <a:pt x="1412466" y="711495"/>
                  <a:pt x="1411762" y="709146"/>
                </a:cubicBezTo>
                <a:cubicBezTo>
                  <a:pt x="1408942" y="708441"/>
                  <a:pt x="1406417" y="706855"/>
                  <a:pt x="1404184" y="704388"/>
                </a:cubicBezTo>
                <a:cubicBezTo>
                  <a:pt x="1401953" y="701921"/>
                  <a:pt x="1400484" y="698808"/>
                  <a:pt x="1399779" y="695049"/>
                </a:cubicBezTo>
                <a:cubicBezTo>
                  <a:pt x="1396960" y="694344"/>
                  <a:pt x="1394669" y="692405"/>
                  <a:pt x="1392907" y="689234"/>
                </a:cubicBezTo>
                <a:cubicBezTo>
                  <a:pt x="1391145" y="686062"/>
                  <a:pt x="1390264" y="682361"/>
                  <a:pt x="1390264" y="678132"/>
                </a:cubicBezTo>
                <a:cubicBezTo>
                  <a:pt x="1390264" y="675548"/>
                  <a:pt x="1390616" y="673081"/>
                  <a:pt x="1391321" y="670731"/>
                </a:cubicBezTo>
                <a:cubicBezTo>
                  <a:pt x="1389676" y="668147"/>
                  <a:pt x="1389089" y="664858"/>
                  <a:pt x="1389559" y="660863"/>
                </a:cubicBezTo>
                <a:cubicBezTo>
                  <a:pt x="1386270" y="658044"/>
                  <a:pt x="1384625" y="654755"/>
                  <a:pt x="1384625" y="650996"/>
                </a:cubicBezTo>
                <a:cubicBezTo>
                  <a:pt x="1384625" y="649116"/>
                  <a:pt x="1384977" y="647354"/>
                  <a:pt x="1385682" y="645709"/>
                </a:cubicBezTo>
                <a:cubicBezTo>
                  <a:pt x="1384273" y="643595"/>
                  <a:pt x="1383568" y="641128"/>
                  <a:pt x="1383568" y="638308"/>
                </a:cubicBezTo>
                <a:cubicBezTo>
                  <a:pt x="1383568" y="634784"/>
                  <a:pt x="1384625" y="631612"/>
                  <a:pt x="1386740" y="628793"/>
                </a:cubicBezTo>
                <a:cubicBezTo>
                  <a:pt x="1383450" y="625973"/>
                  <a:pt x="1381805" y="622449"/>
                  <a:pt x="1381805" y="618220"/>
                </a:cubicBezTo>
                <a:cubicBezTo>
                  <a:pt x="1381805" y="615636"/>
                  <a:pt x="1382510" y="613403"/>
                  <a:pt x="1383920" y="611524"/>
                </a:cubicBezTo>
                <a:cubicBezTo>
                  <a:pt x="1381805" y="608470"/>
                  <a:pt x="1380748" y="604828"/>
                  <a:pt x="1380748" y="600599"/>
                </a:cubicBezTo>
                <a:cubicBezTo>
                  <a:pt x="1380748" y="597309"/>
                  <a:pt x="1381453" y="594842"/>
                  <a:pt x="1382863" y="593198"/>
                </a:cubicBezTo>
                <a:cubicBezTo>
                  <a:pt x="1380513" y="591318"/>
                  <a:pt x="1379339" y="588499"/>
                  <a:pt x="1379339" y="584740"/>
                </a:cubicBezTo>
                <a:cubicBezTo>
                  <a:pt x="1379339" y="582390"/>
                  <a:pt x="1380043" y="579806"/>
                  <a:pt x="1381453" y="576986"/>
                </a:cubicBezTo>
                <a:cubicBezTo>
                  <a:pt x="1380278" y="575107"/>
                  <a:pt x="1379691" y="572405"/>
                  <a:pt x="1379691" y="568880"/>
                </a:cubicBezTo>
                <a:cubicBezTo>
                  <a:pt x="1379691" y="563712"/>
                  <a:pt x="1381101" y="559717"/>
                  <a:pt x="1383920" y="556898"/>
                </a:cubicBezTo>
                <a:cubicBezTo>
                  <a:pt x="1383215" y="554784"/>
                  <a:pt x="1382863" y="552786"/>
                  <a:pt x="1382863" y="550907"/>
                </a:cubicBezTo>
                <a:cubicBezTo>
                  <a:pt x="1382863" y="546678"/>
                  <a:pt x="1384331" y="543330"/>
                  <a:pt x="1387268" y="540863"/>
                </a:cubicBezTo>
                <a:cubicBezTo>
                  <a:pt x="1390205" y="538396"/>
                  <a:pt x="1393670" y="537162"/>
                  <a:pt x="1397665" y="537162"/>
                </a:cubicBezTo>
                <a:close/>
                <a:moveTo>
                  <a:pt x="6920759" y="536457"/>
                </a:moveTo>
                <a:cubicBezTo>
                  <a:pt x="6931567" y="536457"/>
                  <a:pt x="6936971" y="543036"/>
                  <a:pt x="6936971" y="556193"/>
                </a:cubicBezTo>
                <a:cubicBezTo>
                  <a:pt x="6939086" y="557603"/>
                  <a:pt x="6940672" y="559541"/>
                  <a:pt x="6941729" y="562008"/>
                </a:cubicBezTo>
                <a:cubicBezTo>
                  <a:pt x="6942786" y="564475"/>
                  <a:pt x="6943315" y="567236"/>
                  <a:pt x="6943315" y="570290"/>
                </a:cubicBezTo>
                <a:cubicBezTo>
                  <a:pt x="6943315" y="575224"/>
                  <a:pt x="6942140" y="579453"/>
                  <a:pt x="6939790" y="582978"/>
                </a:cubicBezTo>
                <a:cubicBezTo>
                  <a:pt x="6940730" y="584387"/>
                  <a:pt x="6941494" y="586502"/>
                  <a:pt x="6942081" y="589321"/>
                </a:cubicBezTo>
                <a:cubicBezTo>
                  <a:pt x="6942669" y="592141"/>
                  <a:pt x="6942962" y="594960"/>
                  <a:pt x="6942962" y="597779"/>
                </a:cubicBezTo>
                <a:cubicBezTo>
                  <a:pt x="6942962" y="601539"/>
                  <a:pt x="6942375" y="604123"/>
                  <a:pt x="6941200" y="605533"/>
                </a:cubicBezTo>
                <a:cubicBezTo>
                  <a:pt x="6942140" y="606707"/>
                  <a:pt x="6942610" y="609174"/>
                  <a:pt x="6942610" y="612934"/>
                </a:cubicBezTo>
                <a:cubicBezTo>
                  <a:pt x="6942610" y="616458"/>
                  <a:pt x="6942199" y="620217"/>
                  <a:pt x="6941376" y="624211"/>
                </a:cubicBezTo>
                <a:cubicBezTo>
                  <a:pt x="6940554" y="628205"/>
                  <a:pt x="6939673" y="630907"/>
                  <a:pt x="6938733" y="632317"/>
                </a:cubicBezTo>
                <a:cubicBezTo>
                  <a:pt x="6940613" y="633022"/>
                  <a:pt x="6942081" y="635254"/>
                  <a:pt x="6943138" y="639013"/>
                </a:cubicBezTo>
                <a:cubicBezTo>
                  <a:pt x="6944196" y="642772"/>
                  <a:pt x="6944724" y="646884"/>
                  <a:pt x="6944724" y="651348"/>
                </a:cubicBezTo>
                <a:cubicBezTo>
                  <a:pt x="6944724" y="656517"/>
                  <a:pt x="6943902" y="659924"/>
                  <a:pt x="6942258" y="661568"/>
                </a:cubicBezTo>
                <a:cubicBezTo>
                  <a:pt x="6943667" y="665092"/>
                  <a:pt x="6944372" y="668499"/>
                  <a:pt x="6944372" y="671789"/>
                </a:cubicBezTo>
                <a:cubicBezTo>
                  <a:pt x="6944372" y="676018"/>
                  <a:pt x="6943315" y="679542"/>
                  <a:pt x="6941200" y="682361"/>
                </a:cubicBezTo>
                <a:cubicBezTo>
                  <a:pt x="6942845" y="686355"/>
                  <a:pt x="6943667" y="691054"/>
                  <a:pt x="6943667" y="696458"/>
                </a:cubicBezTo>
                <a:cubicBezTo>
                  <a:pt x="6943667" y="700922"/>
                  <a:pt x="6942962" y="704564"/>
                  <a:pt x="6941552" y="707383"/>
                </a:cubicBezTo>
                <a:cubicBezTo>
                  <a:pt x="6942258" y="709498"/>
                  <a:pt x="6942610" y="711495"/>
                  <a:pt x="6942610" y="713375"/>
                </a:cubicBezTo>
                <a:cubicBezTo>
                  <a:pt x="6942610" y="717604"/>
                  <a:pt x="6941083" y="720952"/>
                  <a:pt x="6938028" y="723419"/>
                </a:cubicBezTo>
                <a:cubicBezTo>
                  <a:pt x="6934974" y="725886"/>
                  <a:pt x="6931332" y="727119"/>
                  <a:pt x="6927103" y="727119"/>
                </a:cubicBezTo>
                <a:cubicBezTo>
                  <a:pt x="6923109" y="727119"/>
                  <a:pt x="6919703" y="725886"/>
                  <a:pt x="6916883" y="723419"/>
                </a:cubicBezTo>
                <a:cubicBezTo>
                  <a:pt x="6914063" y="720952"/>
                  <a:pt x="6912771" y="717604"/>
                  <a:pt x="6913006" y="713375"/>
                </a:cubicBezTo>
                <a:cubicBezTo>
                  <a:pt x="6911831" y="711965"/>
                  <a:pt x="6910891" y="709733"/>
                  <a:pt x="6910187" y="706679"/>
                </a:cubicBezTo>
                <a:cubicBezTo>
                  <a:pt x="6909482" y="703624"/>
                  <a:pt x="6909129" y="700452"/>
                  <a:pt x="6909129" y="697163"/>
                </a:cubicBezTo>
                <a:cubicBezTo>
                  <a:pt x="6909129" y="691054"/>
                  <a:pt x="6910422" y="687060"/>
                  <a:pt x="6913006" y="685181"/>
                </a:cubicBezTo>
                <a:cubicBezTo>
                  <a:pt x="6911127" y="682126"/>
                  <a:pt x="6910187" y="677545"/>
                  <a:pt x="6910187" y="671436"/>
                </a:cubicBezTo>
                <a:cubicBezTo>
                  <a:pt x="6910187" y="665327"/>
                  <a:pt x="6911009" y="660863"/>
                  <a:pt x="6912654" y="658044"/>
                </a:cubicBezTo>
                <a:cubicBezTo>
                  <a:pt x="6911714" y="657104"/>
                  <a:pt x="6911009" y="654872"/>
                  <a:pt x="6910539" y="651348"/>
                </a:cubicBezTo>
                <a:cubicBezTo>
                  <a:pt x="6910069" y="647824"/>
                  <a:pt x="6909835" y="643947"/>
                  <a:pt x="6909835" y="639718"/>
                </a:cubicBezTo>
                <a:cubicBezTo>
                  <a:pt x="6909835" y="635724"/>
                  <a:pt x="6910069" y="632141"/>
                  <a:pt x="6910539" y="628969"/>
                </a:cubicBezTo>
                <a:cubicBezTo>
                  <a:pt x="6911009" y="625797"/>
                  <a:pt x="6911714" y="623741"/>
                  <a:pt x="6912654" y="622802"/>
                </a:cubicBezTo>
                <a:cubicBezTo>
                  <a:pt x="6911244" y="621392"/>
                  <a:pt x="6910539" y="617515"/>
                  <a:pt x="6910539" y="611171"/>
                </a:cubicBezTo>
                <a:cubicBezTo>
                  <a:pt x="6910539" y="603888"/>
                  <a:pt x="6911362" y="598602"/>
                  <a:pt x="6913006" y="595312"/>
                </a:cubicBezTo>
                <a:cubicBezTo>
                  <a:pt x="6911831" y="593433"/>
                  <a:pt x="6910774" y="590966"/>
                  <a:pt x="6909835" y="587911"/>
                </a:cubicBezTo>
                <a:cubicBezTo>
                  <a:pt x="6908894" y="584857"/>
                  <a:pt x="6908425" y="582038"/>
                  <a:pt x="6908425" y="579453"/>
                </a:cubicBezTo>
                <a:cubicBezTo>
                  <a:pt x="6908425" y="577104"/>
                  <a:pt x="6908660" y="575459"/>
                  <a:pt x="6909129" y="574519"/>
                </a:cubicBezTo>
                <a:cubicBezTo>
                  <a:pt x="6907250" y="568411"/>
                  <a:pt x="6906310" y="563477"/>
                  <a:pt x="6906310" y="559717"/>
                </a:cubicBezTo>
                <a:cubicBezTo>
                  <a:pt x="6906310" y="555723"/>
                  <a:pt x="6907250" y="551612"/>
                  <a:pt x="6909129" y="547383"/>
                </a:cubicBezTo>
                <a:cubicBezTo>
                  <a:pt x="6908660" y="543858"/>
                  <a:pt x="6909482" y="541156"/>
                  <a:pt x="6911597" y="539277"/>
                </a:cubicBezTo>
                <a:cubicBezTo>
                  <a:pt x="6913711" y="537397"/>
                  <a:pt x="6916765" y="536457"/>
                  <a:pt x="6920759" y="536457"/>
                </a:cubicBezTo>
                <a:close/>
                <a:moveTo>
                  <a:pt x="3644159" y="536457"/>
                </a:moveTo>
                <a:cubicBezTo>
                  <a:pt x="3654967" y="536457"/>
                  <a:pt x="3660371" y="543036"/>
                  <a:pt x="3660371" y="556193"/>
                </a:cubicBezTo>
                <a:cubicBezTo>
                  <a:pt x="3662486" y="557603"/>
                  <a:pt x="3664071" y="559541"/>
                  <a:pt x="3665129" y="562008"/>
                </a:cubicBezTo>
                <a:cubicBezTo>
                  <a:pt x="3666186" y="564475"/>
                  <a:pt x="3666715" y="567236"/>
                  <a:pt x="3666715" y="570290"/>
                </a:cubicBezTo>
                <a:cubicBezTo>
                  <a:pt x="3666715" y="575224"/>
                  <a:pt x="3665540" y="579453"/>
                  <a:pt x="3663190" y="582978"/>
                </a:cubicBezTo>
                <a:cubicBezTo>
                  <a:pt x="3664130" y="584387"/>
                  <a:pt x="3664894" y="586502"/>
                  <a:pt x="3665481" y="589321"/>
                </a:cubicBezTo>
                <a:cubicBezTo>
                  <a:pt x="3666068" y="592141"/>
                  <a:pt x="3666362" y="594960"/>
                  <a:pt x="3666362" y="597779"/>
                </a:cubicBezTo>
                <a:cubicBezTo>
                  <a:pt x="3666362" y="601539"/>
                  <a:pt x="3665775" y="604123"/>
                  <a:pt x="3664600" y="605533"/>
                </a:cubicBezTo>
                <a:cubicBezTo>
                  <a:pt x="3665540" y="606707"/>
                  <a:pt x="3666010" y="609174"/>
                  <a:pt x="3666010" y="612934"/>
                </a:cubicBezTo>
                <a:cubicBezTo>
                  <a:pt x="3666010" y="616458"/>
                  <a:pt x="3665599" y="620217"/>
                  <a:pt x="3664776" y="624211"/>
                </a:cubicBezTo>
                <a:cubicBezTo>
                  <a:pt x="3663954" y="628205"/>
                  <a:pt x="3663073" y="630907"/>
                  <a:pt x="3662133" y="632317"/>
                </a:cubicBezTo>
                <a:cubicBezTo>
                  <a:pt x="3664013" y="633022"/>
                  <a:pt x="3665481" y="635254"/>
                  <a:pt x="3666538" y="639013"/>
                </a:cubicBezTo>
                <a:cubicBezTo>
                  <a:pt x="3667596" y="642772"/>
                  <a:pt x="3668124" y="646884"/>
                  <a:pt x="3668124" y="651348"/>
                </a:cubicBezTo>
                <a:cubicBezTo>
                  <a:pt x="3668124" y="656517"/>
                  <a:pt x="3667302" y="659924"/>
                  <a:pt x="3665657" y="661568"/>
                </a:cubicBezTo>
                <a:cubicBezTo>
                  <a:pt x="3667067" y="665092"/>
                  <a:pt x="3667772" y="668499"/>
                  <a:pt x="3667772" y="671789"/>
                </a:cubicBezTo>
                <a:cubicBezTo>
                  <a:pt x="3667772" y="676018"/>
                  <a:pt x="3666715" y="679542"/>
                  <a:pt x="3664600" y="682361"/>
                </a:cubicBezTo>
                <a:cubicBezTo>
                  <a:pt x="3666245" y="686355"/>
                  <a:pt x="3667067" y="691054"/>
                  <a:pt x="3667067" y="696458"/>
                </a:cubicBezTo>
                <a:cubicBezTo>
                  <a:pt x="3667067" y="700922"/>
                  <a:pt x="3666362" y="704564"/>
                  <a:pt x="3664953" y="707383"/>
                </a:cubicBezTo>
                <a:cubicBezTo>
                  <a:pt x="3665657" y="709498"/>
                  <a:pt x="3666010" y="711495"/>
                  <a:pt x="3666010" y="713375"/>
                </a:cubicBezTo>
                <a:cubicBezTo>
                  <a:pt x="3666010" y="717604"/>
                  <a:pt x="3664482" y="720952"/>
                  <a:pt x="3661428" y="723419"/>
                </a:cubicBezTo>
                <a:cubicBezTo>
                  <a:pt x="3658374" y="725886"/>
                  <a:pt x="3654732" y="727119"/>
                  <a:pt x="3650503" y="727119"/>
                </a:cubicBezTo>
                <a:cubicBezTo>
                  <a:pt x="3646509" y="727119"/>
                  <a:pt x="3643102" y="725886"/>
                  <a:pt x="3640283" y="723419"/>
                </a:cubicBezTo>
                <a:cubicBezTo>
                  <a:pt x="3637463" y="720952"/>
                  <a:pt x="3636171" y="717604"/>
                  <a:pt x="3636406" y="713375"/>
                </a:cubicBezTo>
                <a:cubicBezTo>
                  <a:pt x="3635231" y="711965"/>
                  <a:pt x="3634292" y="709733"/>
                  <a:pt x="3633587" y="706679"/>
                </a:cubicBezTo>
                <a:cubicBezTo>
                  <a:pt x="3632882" y="703624"/>
                  <a:pt x="3632529" y="700452"/>
                  <a:pt x="3632529" y="697163"/>
                </a:cubicBezTo>
                <a:cubicBezTo>
                  <a:pt x="3632529" y="691054"/>
                  <a:pt x="3633822" y="687060"/>
                  <a:pt x="3636406" y="685181"/>
                </a:cubicBezTo>
                <a:cubicBezTo>
                  <a:pt x="3634526" y="682126"/>
                  <a:pt x="3633587" y="677545"/>
                  <a:pt x="3633587" y="671436"/>
                </a:cubicBezTo>
                <a:cubicBezTo>
                  <a:pt x="3633587" y="665327"/>
                  <a:pt x="3634409" y="660863"/>
                  <a:pt x="3636054" y="658044"/>
                </a:cubicBezTo>
                <a:cubicBezTo>
                  <a:pt x="3635114" y="657104"/>
                  <a:pt x="3634409" y="654872"/>
                  <a:pt x="3633939" y="651348"/>
                </a:cubicBezTo>
                <a:cubicBezTo>
                  <a:pt x="3633469" y="647824"/>
                  <a:pt x="3633234" y="643947"/>
                  <a:pt x="3633234" y="639718"/>
                </a:cubicBezTo>
                <a:cubicBezTo>
                  <a:pt x="3633234" y="635724"/>
                  <a:pt x="3633469" y="632141"/>
                  <a:pt x="3633939" y="628969"/>
                </a:cubicBezTo>
                <a:cubicBezTo>
                  <a:pt x="3634409" y="625797"/>
                  <a:pt x="3635114" y="623741"/>
                  <a:pt x="3636054" y="622802"/>
                </a:cubicBezTo>
                <a:cubicBezTo>
                  <a:pt x="3634644" y="621392"/>
                  <a:pt x="3633939" y="617515"/>
                  <a:pt x="3633939" y="611171"/>
                </a:cubicBezTo>
                <a:cubicBezTo>
                  <a:pt x="3633939" y="603888"/>
                  <a:pt x="3634761" y="598602"/>
                  <a:pt x="3636406" y="595312"/>
                </a:cubicBezTo>
                <a:cubicBezTo>
                  <a:pt x="3635231" y="593433"/>
                  <a:pt x="3634174" y="590966"/>
                  <a:pt x="3633234" y="587911"/>
                </a:cubicBezTo>
                <a:cubicBezTo>
                  <a:pt x="3632294" y="584857"/>
                  <a:pt x="3631825" y="582038"/>
                  <a:pt x="3631825" y="579453"/>
                </a:cubicBezTo>
                <a:cubicBezTo>
                  <a:pt x="3631825" y="577104"/>
                  <a:pt x="3632059" y="575459"/>
                  <a:pt x="3632529" y="574519"/>
                </a:cubicBezTo>
                <a:cubicBezTo>
                  <a:pt x="3630650" y="568411"/>
                  <a:pt x="3629710" y="563477"/>
                  <a:pt x="3629710" y="559717"/>
                </a:cubicBezTo>
                <a:cubicBezTo>
                  <a:pt x="3629710" y="555723"/>
                  <a:pt x="3630650" y="551612"/>
                  <a:pt x="3632529" y="547383"/>
                </a:cubicBezTo>
                <a:cubicBezTo>
                  <a:pt x="3632059" y="543858"/>
                  <a:pt x="3632882" y="541156"/>
                  <a:pt x="3634996" y="539277"/>
                </a:cubicBezTo>
                <a:cubicBezTo>
                  <a:pt x="3637111" y="537397"/>
                  <a:pt x="3640165" y="536457"/>
                  <a:pt x="3644159" y="536457"/>
                </a:cubicBezTo>
                <a:close/>
                <a:moveTo>
                  <a:pt x="3186962" y="536457"/>
                </a:moveTo>
                <a:cubicBezTo>
                  <a:pt x="3197771" y="536457"/>
                  <a:pt x="3203175" y="543036"/>
                  <a:pt x="3203175" y="556193"/>
                </a:cubicBezTo>
                <a:cubicBezTo>
                  <a:pt x="3205289" y="557603"/>
                  <a:pt x="3206875" y="559541"/>
                  <a:pt x="3207933" y="562008"/>
                </a:cubicBezTo>
                <a:cubicBezTo>
                  <a:pt x="3208990" y="564475"/>
                  <a:pt x="3209519" y="567236"/>
                  <a:pt x="3209519" y="570290"/>
                </a:cubicBezTo>
                <a:cubicBezTo>
                  <a:pt x="3209519" y="575224"/>
                  <a:pt x="3208345" y="579453"/>
                  <a:pt x="3205994" y="582978"/>
                </a:cubicBezTo>
                <a:cubicBezTo>
                  <a:pt x="3206934" y="584387"/>
                  <a:pt x="3207698" y="586502"/>
                  <a:pt x="3208286" y="589321"/>
                </a:cubicBezTo>
                <a:cubicBezTo>
                  <a:pt x="3208873" y="592141"/>
                  <a:pt x="3209167" y="594960"/>
                  <a:pt x="3209167" y="597779"/>
                </a:cubicBezTo>
                <a:cubicBezTo>
                  <a:pt x="3209167" y="601539"/>
                  <a:pt x="3208579" y="604123"/>
                  <a:pt x="3207405" y="605533"/>
                </a:cubicBezTo>
                <a:cubicBezTo>
                  <a:pt x="3208345" y="606707"/>
                  <a:pt x="3208814" y="609174"/>
                  <a:pt x="3208814" y="612934"/>
                </a:cubicBezTo>
                <a:cubicBezTo>
                  <a:pt x="3208814" y="616458"/>
                  <a:pt x="3208403" y="620217"/>
                  <a:pt x="3207581" y="624211"/>
                </a:cubicBezTo>
                <a:cubicBezTo>
                  <a:pt x="3206759" y="628205"/>
                  <a:pt x="3205877" y="630907"/>
                  <a:pt x="3204938" y="632317"/>
                </a:cubicBezTo>
                <a:cubicBezTo>
                  <a:pt x="3206817" y="633022"/>
                  <a:pt x="3208286" y="635254"/>
                  <a:pt x="3209342" y="639013"/>
                </a:cubicBezTo>
                <a:cubicBezTo>
                  <a:pt x="3210399" y="642772"/>
                  <a:pt x="3210928" y="646884"/>
                  <a:pt x="3210928" y="651348"/>
                </a:cubicBezTo>
                <a:cubicBezTo>
                  <a:pt x="3210928" y="656517"/>
                  <a:pt x="3210106" y="659924"/>
                  <a:pt x="3208461" y="661568"/>
                </a:cubicBezTo>
                <a:cubicBezTo>
                  <a:pt x="3209871" y="665092"/>
                  <a:pt x="3210576" y="668499"/>
                  <a:pt x="3210576" y="671789"/>
                </a:cubicBezTo>
                <a:cubicBezTo>
                  <a:pt x="3210576" y="676018"/>
                  <a:pt x="3209519" y="679542"/>
                  <a:pt x="3207405" y="682361"/>
                </a:cubicBezTo>
                <a:cubicBezTo>
                  <a:pt x="3209049" y="686355"/>
                  <a:pt x="3209871" y="691054"/>
                  <a:pt x="3209871" y="696458"/>
                </a:cubicBezTo>
                <a:cubicBezTo>
                  <a:pt x="3209871" y="700922"/>
                  <a:pt x="3209167" y="704564"/>
                  <a:pt x="3207757" y="707383"/>
                </a:cubicBezTo>
                <a:cubicBezTo>
                  <a:pt x="3208461" y="709498"/>
                  <a:pt x="3208814" y="711495"/>
                  <a:pt x="3208814" y="713375"/>
                </a:cubicBezTo>
                <a:cubicBezTo>
                  <a:pt x="3208814" y="717604"/>
                  <a:pt x="3207286" y="720952"/>
                  <a:pt x="3204232" y="723419"/>
                </a:cubicBezTo>
                <a:cubicBezTo>
                  <a:pt x="3201178" y="725886"/>
                  <a:pt x="3197536" y="727119"/>
                  <a:pt x="3193309" y="727119"/>
                </a:cubicBezTo>
                <a:cubicBezTo>
                  <a:pt x="3189313" y="727119"/>
                  <a:pt x="3185906" y="725886"/>
                  <a:pt x="3183088" y="723419"/>
                </a:cubicBezTo>
                <a:cubicBezTo>
                  <a:pt x="3180268" y="720952"/>
                  <a:pt x="3178976" y="717604"/>
                  <a:pt x="3179210" y="713375"/>
                </a:cubicBezTo>
                <a:cubicBezTo>
                  <a:pt x="3178035" y="711965"/>
                  <a:pt x="3177095" y="709733"/>
                  <a:pt x="3176391" y="706679"/>
                </a:cubicBezTo>
                <a:cubicBezTo>
                  <a:pt x="3175686" y="703624"/>
                  <a:pt x="3175333" y="700452"/>
                  <a:pt x="3175333" y="697163"/>
                </a:cubicBezTo>
                <a:cubicBezTo>
                  <a:pt x="3175333" y="691054"/>
                  <a:pt x="3176625" y="687060"/>
                  <a:pt x="3179210" y="685181"/>
                </a:cubicBezTo>
                <a:cubicBezTo>
                  <a:pt x="3177330" y="682126"/>
                  <a:pt x="3176391" y="677545"/>
                  <a:pt x="3176391" y="671436"/>
                </a:cubicBezTo>
                <a:cubicBezTo>
                  <a:pt x="3176391" y="665327"/>
                  <a:pt x="3177213" y="660863"/>
                  <a:pt x="3178857" y="658044"/>
                </a:cubicBezTo>
                <a:cubicBezTo>
                  <a:pt x="3177919" y="657104"/>
                  <a:pt x="3177213" y="654872"/>
                  <a:pt x="3176742" y="651348"/>
                </a:cubicBezTo>
                <a:cubicBezTo>
                  <a:pt x="3176275" y="647824"/>
                  <a:pt x="3176038" y="643947"/>
                  <a:pt x="3176038" y="639718"/>
                </a:cubicBezTo>
                <a:cubicBezTo>
                  <a:pt x="3176038" y="635724"/>
                  <a:pt x="3176275" y="632141"/>
                  <a:pt x="3176742" y="628969"/>
                </a:cubicBezTo>
                <a:cubicBezTo>
                  <a:pt x="3177213" y="625797"/>
                  <a:pt x="3177919" y="623741"/>
                  <a:pt x="3178857" y="622802"/>
                </a:cubicBezTo>
                <a:cubicBezTo>
                  <a:pt x="3177448" y="621392"/>
                  <a:pt x="3176742" y="617515"/>
                  <a:pt x="3176742" y="611171"/>
                </a:cubicBezTo>
                <a:cubicBezTo>
                  <a:pt x="3176742" y="603888"/>
                  <a:pt x="3177565" y="598602"/>
                  <a:pt x="3179210" y="595312"/>
                </a:cubicBezTo>
                <a:cubicBezTo>
                  <a:pt x="3178035" y="593433"/>
                  <a:pt x="3176977" y="590966"/>
                  <a:pt x="3176038" y="587911"/>
                </a:cubicBezTo>
                <a:cubicBezTo>
                  <a:pt x="3175098" y="584857"/>
                  <a:pt x="3174629" y="582038"/>
                  <a:pt x="3174629" y="579453"/>
                </a:cubicBezTo>
                <a:cubicBezTo>
                  <a:pt x="3174629" y="577104"/>
                  <a:pt x="3174863" y="575459"/>
                  <a:pt x="3175333" y="574519"/>
                </a:cubicBezTo>
                <a:cubicBezTo>
                  <a:pt x="3173454" y="568411"/>
                  <a:pt x="3172514" y="563477"/>
                  <a:pt x="3172514" y="559717"/>
                </a:cubicBezTo>
                <a:cubicBezTo>
                  <a:pt x="3172514" y="555723"/>
                  <a:pt x="3173454" y="551612"/>
                  <a:pt x="3175333" y="547383"/>
                </a:cubicBezTo>
                <a:cubicBezTo>
                  <a:pt x="3174863" y="543858"/>
                  <a:pt x="3175686" y="541156"/>
                  <a:pt x="3177801" y="539277"/>
                </a:cubicBezTo>
                <a:cubicBezTo>
                  <a:pt x="3179915" y="537397"/>
                  <a:pt x="3182969" y="536457"/>
                  <a:pt x="3186962" y="536457"/>
                </a:cubicBezTo>
                <a:close/>
                <a:moveTo>
                  <a:pt x="2653564" y="536457"/>
                </a:moveTo>
                <a:cubicBezTo>
                  <a:pt x="2664372" y="536457"/>
                  <a:pt x="2669776" y="543036"/>
                  <a:pt x="2669776" y="556193"/>
                </a:cubicBezTo>
                <a:cubicBezTo>
                  <a:pt x="2671891" y="557603"/>
                  <a:pt x="2673476" y="559541"/>
                  <a:pt x="2674533" y="562008"/>
                </a:cubicBezTo>
                <a:cubicBezTo>
                  <a:pt x="2675591" y="564475"/>
                  <a:pt x="2676118" y="567236"/>
                  <a:pt x="2676118" y="570290"/>
                </a:cubicBezTo>
                <a:cubicBezTo>
                  <a:pt x="2676118" y="575224"/>
                  <a:pt x="2674943" y="579453"/>
                  <a:pt x="2672595" y="582978"/>
                </a:cubicBezTo>
                <a:cubicBezTo>
                  <a:pt x="2673534" y="584387"/>
                  <a:pt x="2674298" y="586502"/>
                  <a:pt x="2674886" y="589321"/>
                </a:cubicBezTo>
                <a:cubicBezTo>
                  <a:pt x="2675473" y="592141"/>
                  <a:pt x="2675767" y="594960"/>
                  <a:pt x="2675767" y="597779"/>
                </a:cubicBezTo>
                <a:cubicBezTo>
                  <a:pt x="2675767" y="601539"/>
                  <a:pt x="2675179" y="604123"/>
                  <a:pt x="2674005" y="605533"/>
                </a:cubicBezTo>
                <a:cubicBezTo>
                  <a:pt x="2674943" y="606707"/>
                  <a:pt x="2675414" y="609174"/>
                  <a:pt x="2675414" y="612934"/>
                </a:cubicBezTo>
                <a:cubicBezTo>
                  <a:pt x="2675414" y="616458"/>
                  <a:pt x="2675003" y="620217"/>
                  <a:pt x="2674181" y="624211"/>
                </a:cubicBezTo>
                <a:cubicBezTo>
                  <a:pt x="2673359" y="628205"/>
                  <a:pt x="2672477" y="630907"/>
                  <a:pt x="2671538" y="632317"/>
                </a:cubicBezTo>
                <a:cubicBezTo>
                  <a:pt x="2673417" y="633022"/>
                  <a:pt x="2674886" y="635254"/>
                  <a:pt x="2675943" y="639013"/>
                </a:cubicBezTo>
                <a:cubicBezTo>
                  <a:pt x="2677000" y="642772"/>
                  <a:pt x="2677529" y="646884"/>
                  <a:pt x="2677529" y="651348"/>
                </a:cubicBezTo>
                <a:cubicBezTo>
                  <a:pt x="2677529" y="656517"/>
                  <a:pt x="2676707" y="659924"/>
                  <a:pt x="2675062" y="661568"/>
                </a:cubicBezTo>
                <a:cubicBezTo>
                  <a:pt x="2676471" y="665092"/>
                  <a:pt x="2677176" y="668499"/>
                  <a:pt x="2677176" y="671789"/>
                </a:cubicBezTo>
                <a:cubicBezTo>
                  <a:pt x="2677176" y="676018"/>
                  <a:pt x="2676118" y="679542"/>
                  <a:pt x="2674005" y="682361"/>
                </a:cubicBezTo>
                <a:cubicBezTo>
                  <a:pt x="2675649" y="686355"/>
                  <a:pt x="2676471" y="691054"/>
                  <a:pt x="2676471" y="696458"/>
                </a:cubicBezTo>
                <a:cubicBezTo>
                  <a:pt x="2676471" y="700922"/>
                  <a:pt x="2675767" y="704564"/>
                  <a:pt x="2674357" y="707383"/>
                </a:cubicBezTo>
                <a:cubicBezTo>
                  <a:pt x="2675062" y="709498"/>
                  <a:pt x="2675414" y="711495"/>
                  <a:pt x="2675414" y="713375"/>
                </a:cubicBezTo>
                <a:cubicBezTo>
                  <a:pt x="2675414" y="717604"/>
                  <a:pt x="2673888" y="720952"/>
                  <a:pt x="2670832" y="723419"/>
                </a:cubicBezTo>
                <a:cubicBezTo>
                  <a:pt x="2667778" y="725886"/>
                  <a:pt x="2664136" y="727119"/>
                  <a:pt x="2659908" y="727119"/>
                </a:cubicBezTo>
                <a:cubicBezTo>
                  <a:pt x="2655913" y="727119"/>
                  <a:pt x="2652506" y="725886"/>
                  <a:pt x="2649687" y="723419"/>
                </a:cubicBezTo>
                <a:cubicBezTo>
                  <a:pt x="2646867" y="720952"/>
                  <a:pt x="2645575" y="717604"/>
                  <a:pt x="2645810" y="713375"/>
                </a:cubicBezTo>
                <a:cubicBezTo>
                  <a:pt x="2644636" y="711965"/>
                  <a:pt x="2643696" y="709733"/>
                  <a:pt x="2642990" y="706679"/>
                </a:cubicBezTo>
                <a:cubicBezTo>
                  <a:pt x="2642285" y="703624"/>
                  <a:pt x="2641933" y="700452"/>
                  <a:pt x="2641933" y="697163"/>
                </a:cubicBezTo>
                <a:cubicBezTo>
                  <a:pt x="2641933" y="691054"/>
                  <a:pt x="2643226" y="687060"/>
                  <a:pt x="2645810" y="685181"/>
                </a:cubicBezTo>
                <a:cubicBezTo>
                  <a:pt x="2643930" y="682126"/>
                  <a:pt x="2642990" y="677545"/>
                  <a:pt x="2642990" y="671436"/>
                </a:cubicBezTo>
                <a:cubicBezTo>
                  <a:pt x="2642990" y="665327"/>
                  <a:pt x="2643813" y="660863"/>
                  <a:pt x="2645458" y="658044"/>
                </a:cubicBezTo>
                <a:cubicBezTo>
                  <a:pt x="2644519" y="657104"/>
                  <a:pt x="2643813" y="654872"/>
                  <a:pt x="2643342" y="651348"/>
                </a:cubicBezTo>
                <a:cubicBezTo>
                  <a:pt x="2642874" y="647824"/>
                  <a:pt x="2642639" y="643947"/>
                  <a:pt x="2642639" y="639718"/>
                </a:cubicBezTo>
                <a:cubicBezTo>
                  <a:pt x="2642639" y="635724"/>
                  <a:pt x="2642874" y="632141"/>
                  <a:pt x="2643342" y="628969"/>
                </a:cubicBezTo>
                <a:cubicBezTo>
                  <a:pt x="2643813" y="625797"/>
                  <a:pt x="2644519" y="623741"/>
                  <a:pt x="2645458" y="622802"/>
                </a:cubicBezTo>
                <a:cubicBezTo>
                  <a:pt x="2644048" y="621392"/>
                  <a:pt x="2643342" y="617515"/>
                  <a:pt x="2643342" y="611171"/>
                </a:cubicBezTo>
                <a:cubicBezTo>
                  <a:pt x="2643342" y="603888"/>
                  <a:pt x="2644166" y="598602"/>
                  <a:pt x="2645810" y="595312"/>
                </a:cubicBezTo>
                <a:cubicBezTo>
                  <a:pt x="2644636" y="593433"/>
                  <a:pt x="2643578" y="590966"/>
                  <a:pt x="2642639" y="587911"/>
                </a:cubicBezTo>
                <a:cubicBezTo>
                  <a:pt x="2641698" y="584857"/>
                  <a:pt x="2641229" y="582038"/>
                  <a:pt x="2641229" y="579453"/>
                </a:cubicBezTo>
                <a:cubicBezTo>
                  <a:pt x="2641229" y="577104"/>
                  <a:pt x="2641463" y="575459"/>
                  <a:pt x="2641933" y="574519"/>
                </a:cubicBezTo>
                <a:cubicBezTo>
                  <a:pt x="2640054" y="568411"/>
                  <a:pt x="2639115" y="563477"/>
                  <a:pt x="2639115" y="559717"/>
                </a:cubicBezTo>
                <a:cubicBezTo>
                  <a:pt x="2639115" y="555723"/>
                  <a:pt x="2640054" y="551612"/>
                  <a:pt x="2641933" y="547383"/>
                </a:cubicBezTo>
                <a:cubicBezTo>
                  <a:pt x="2641463" y="543858"/>
                  <a:pt x="2642285" y="541156"/>
                  <a:pt x="2644399" y="539277"/>
                </a:cubicBezTo>
                <a:cubicBezTo>
                  <a:pt x="2646516" y="537397"/>
                  <a:pt x="2649569" y="536457"/>
                  <a:pt x="2653564" y="536457"/>
                </a:cubicBezTo>
                <a:close/>
                <a:moveTo>
                  <a:pt x="7435033" y="536105"/>
                </a:moveTo>
                <a:cubicBezTo>
                  <a:pt x="7439028" y="536105"/>
                  <a:pt x="7442611" y="537045"/>
                  <a:pt x="7445782" y="538924"/>
                </a:cubicBezTo>
                <a:cubicBezTo>
                  <a:pt x="7448954" y="540804"/>
                  <a:pt x="7450893" y="543388"/>
                  <a:pt x="7451597" y="546678"/>
                </a:cubicBezTo>
                <a:cubicBezTo>
                  <a:pt x="7455356" y="546678"/>
                  <a:pt x="7459351" y="548029"/>
                  <a:pt x="7463580" y="550731"/>
                </a:cubicBezTo>
                <a:cubicBezTo>
                  <a:pt x="7467809" y="553433"/>
                  <a:pt x="7470276" y="556193"/>
                  <a:pt x="7470980" y="559013"/>
                </a:cubicBezTo>
                <a:cubicBezTo>
                  <a:pt x="7476620" y="560657"/>
                  <a:pt x="7482082" y="564240"/>
                  <a:pt x="7487368" y="569762"/>
                </a:cubicBezTo>
                <a:cubicBezTo>
                  <a:pt x="7492655" y="575283"/>
                  <a:pt x="7495298" y="580863"/>
                  <a:pt x="7495298" y="586502"/>
                </a:cubicBezTo>
                <a:cubicBezTo>
                  <a:pt x="7495298" y="587442"/>
                  <a:pt x="7495063" y="588851"/>
                  <a:pt x="7494593" y="590731"/>
                </a:cubicBezTo>
                <a:cubicBezTo>
                  <a:pt x="7504696" y="592845"/>
                  <a:pt x="7509278" y="603066"/>
                  <a:pt x="7508338" y="621392"/>
                </a:cubicBezTo>
                <a:cubicBezTo>
                  <a:pt x="7510453" y="624916"/>
                  <a:pt x="7511509" y="628675"/>
                  <a:pt x="7511509" y="632669"/>
                </a:cubicBezTo>
                <a:cubicBezTo>
                  <a:pt x="7511509" y="637368"/>
                  <a:pt x="7509982" y="642067"/>
                  <a:pt x="7506928" y="646766"/>
                </a:cubicBezTo>
                <a:cubicBezTo>
                  <a:pt x="7507633" y="648881"/>
                  <a:pt x="7507985" y="650878"/>
                  <a:pt x="7507985" y="652758"/>
                </a:cubicBezTo>
                <a:cubicBezTo>
                  <a:pt x="7507985" y="655577"/>
                  <a:pt x="7507398" y="658279"/>
                  <a:pt x="7506223" y="660863"/>
                </a:cubicBezTo>
                <a:cubicBezTo>
                  <a:pt x="7505048" y="663448"/>
                  <a:pt x="7503522" y="665445"/>
                  <a:pt x="7501641" y="666855"/>
                </a:cubicBezTo>
                <a:cubicBezTo>
                  <a:pt x="7501877" y="670614"/>
                  <a:pt x="7501230" y="673668"/>
                  <a:pt x="7499703" y="676018"/>
                </a:cubicBezTo>
                <a:cubicBezTo>
                  <a:pt x="7498176" y="678367"/>
                  <a:pt x="7495416" y="681539"/>
                  <a:pt x="7491421" y="685533"/>
                </a:cubicBezTo>
                <a:cubicBezTo>
                  <a:pt x="7491657" y="686473"/>
                  <a:pt x="7491774" y="687883"/>
                  <a:pt x="7491774" y="689762"/>
                </a:cubicBezTo>
                <a:cubicBezTo>
                  <a:pt x="7491774" y="696811"/>
                  <a:pt x="7487779" y="701392"/>
                  <a:pt x="7479792" y="703507"/>
                </a:cubicBezTo>
                <a:cubicBezTo>
                  <a:pt x="7479086" y="707266"/>
                  <a:pt x="7477148" y="710320"/>
                  <a:pt x="7473976" y="712670"/>
                </a:cubicBezTo>
                <a:cubicBezTo>
                  <a:pt x="7470804" y="715019"/>
                  <a:pt x="7466987" y="716194"/>
                  <a:pt x="7462522" y="716194"/>
                </a:cubicBezTo>
                <a:cubicBezTo>
                  <a:pt x="7458763" y="721363"/>
                  <a:pt x="7454182" y="723947"/>
                  <a:pt x="7448778" y="723947"/>
                </a:cubicBezTo>
                <a:cubicBezTo>
                  <a:pt x="7447133" y="723947"/>
                  <a:pt x="7445841" y="723830"/>
                  <a:pt x="7444901" y="723595"/>
                </a:cubicBezTo>
                <a:cubicBezTo>
                  <a:pt x="7442082" y="726414"/>
                  <a:pt x="7437735" y="727824"/>
                  <a:pt x="7431861" y="727824"/>
                </a:cubicBezTo>
                <a:cubicBezTo>
                  <a:pt x="7427398" y="727824"/>
                  <a:pt x="7423755" y="727119"/>
                  <a:pt x="7420936" y="725710"/>
                </a:cubicBezTo>
                <a:cubicBezTo>
                  <a:pt x="7416707" y="726649"/>
                  <a:pt x="7412948" y="727119"/>
                  <a:pt x="7409659" y="727119"/>
                </a:cubicBezTo>
                <a:cubicBezTo>
                  <a:pt x="7400496" y="727119"/>
                  <a:pt x="7393917" y="724770"/>
                  <a:pt x="7389923" y="720071"/>
                </a:cubicBezTo>
                <a:cubicBezTo>
                  <a:pt x="7388983" y="720306"/>
                  <a:pt x="7387691" y="720423"/>
                  <a:pt x="7386046" y="720423"/>
                </a:cubicBezTo>
                <a:cubicBezTo>
                  <a:pt x="7380642" y="720423"/>
                  <a:pt x="7376531" y="717956"/>
                  <a:pt x="7373711" y="713022"/>
                </a:cubicBezTo>
                <a:cubicBezTo>
                  <a:pt x="7371362" y="713257"/>
                  <a:pt x="7368366" y="712024"/>
                  <a:pt x="7364725" y="709322"/>
                </a:cubicBezTo>
                <a:cubicBezTo>
                  <a:pt x="7361083" y="706620"/>
                  <a:pt x="7359497" y="703977"/>
                  <a:pt x="7359967" y="701392"/>
                </a:cubicBezTo>
                <a:cubicBezTo>
                  <a:pt x="7356208" y="700452"/>
                  <a:pt x="7353095" y="698162"/>
                  <a:pt x="7350627" y="694520"/>
                </a:cubicBezTo>
                <a:cubicBezTo>
                  <a:pt x="7348161" y="690878"/>
                  <a:pt x="7347044" y="686708"/>
                  <a:pt x="7347279" y="682009"/>
                </a:cubicBezTo>
                <a:cubicBezTo>
                  <a:pt x="7344695" y="681069"/>
                  <a:pt x="7342698" y="679190"/>
                  <a:pt x="7341288" y="676370"/>
                </a:cubicBezTo>
                <a:cubicBezTo>
                  <a:pt x="7339879" y="673551"/>
                  <a:pt x="7339174" y="670379"/>
                  <a:pt x="7339174" y="666855"/>
                </a:cubicBezTo>
                <a:cubicBezTo>
                  <a:pt x="7339174" y="663095"/>
                  <a:pt x="7339761" y="660393"/>
                  <a:pt x="7340936" y="658749"/>
                </a:cubicBezTo>
                <a:cubicBezTo>
                  <a:pt x="7338351" y="654755"/>
                  <a:pt x="7337059" y="650173"/>
                  <a:pt x="7337059" y="645004"/>
                </a:cubicBezTo>
                <a:cubicBezTo>
                  <a:pt x="7337059" y="639600"/>
                  <a:pt x="7338704" y="635254"/>
                  <a:pt x="7341993" y="631965"/>
                </a:cubicBezTo>
                <a:cubicBezTo>
                  <a:pt x="7339409" y="630085"/>
                  <a:pt x="7338117" y="627266"/>
                  <a:pt x="7338117" y="623506"/>
                </a:cubicBezTo>
                <a:cubicBezTo>
                  <a:pt x="7338117" y="621157"/>
                  <a:pt x="7338704" y="618807"/>
                  <a:pt x="7339879" y="616458"/>
                </a:cubicBezTo>
                <a:cubicBezTo>
                  <a:pt x="7341054" y="614108"/>
                  <a:pt x="7342581" y="612464"/>
                  <a:pt x="7344460" y="611524"/>
                </a:cubicBezTo>
                <a:cubicBezTo>
                  <a:pt x="7343990" y="608235"/>
                  <a:pt x="7344402" y="605122"/>
                  <a:pt x="7345693" y="602185"/>
                </a:cubicBezTo>
                <a:cubicBezTo>
                  <a:pt x="7346986" y="599248"/>
                  <a:pt x="7348807" y="597074"/>
                  <a:pt x="7351156" y="595665"/>
                </a:cubicBezTo>
                <a:cubicBezTo>
                  <a:pt x="7350686" y="594960"/>
                  <a:pt x="7350451" y="593903"/>
                  <a:pt x="7350451" y="592493"/>
                </a:cubicBezTo>
                <a:cubicBezTo>
                  <a:pt x="7350451" y="590378"/>
                  <a:pt x="7351215" y="588264"/>
                  <a:pt x="7352742" y="586149"/>
                </a:cubicBezTo>
                <a:cubicBezTo>
                  <a:pt x="7354269" y="584035"/>
                  <a:pt x="7355972" y="582743"/>
                  <a:pt x="7357853" y="582273"/>
                </a:cubicBezTo>
                <a:cubicBezTo>
                  <a:pt x="7357617" y="581568"/>
                  <a:pt x="7357500" y="580628"/>
                  <a:pt x="7357500" y="579453"/>
                </a:cubicBezTo>
                <a:cubicBezTo>
                  <a:pt x="7357500" y="574519"/>
                  <a:pt x="7359379" y="570231"/>
                  <a:pt x="7363139" y="566590"/>
                </a:cubicBezTo>
                <a:cubicBezTo>
                  <a:pt x="7366898" y="562948"/>
                  <a:pt x="7370540" y="561362"/>
                  <a:pt x="7374064" y="561832"/>
                </a:cubicBezTo>
                <a:cubicBezTo>
                  <a:pt x="7374064" y="558543"/>
                  <a:pt x="7375532" y="555782"/>
                  <a:pt x="7378469" y="553550"/>
                </a:cubicBezTo>
                <a:cubicBezTo>
                  <a:pt x="7381406" y="551318"/>
                  <a:pt x="7385224" y="550202"/>
                  <a:pt x="7389923" y="550202"/>
                </a:cubicBezTo>
                <a:cubicBezTo>
                  <a:pt x="7392038" y="550202"/>
                  <a:pt x="7393682" y="550319"/>
                  <a:pt x="7394857" y="550554"/>
                </a:cubicBezTo>
                <a:cubicBezTo>
                  <a:pt x="7396501" y="547030"/>
                  <a:pt x="7399321" y="544152"/>
                  <a:pt x="7403315" y="541920"/>
                </a:cubicBezTo>
                <a:cubicBezTo>
                  <a:pt x="7407309" y="539688"/>
                  <a:pt x="7411421" y="538572"/>
                  <a:pt x="7415650" y="538572"/>
                </a:cubicBezTo>
                <a:cubicBezTo>
                  <a:pt x="7418469" y="538572"/>
                  <a:pt x="7420819" y="539159"/>
                  <a:pt x="7422699" y="540334"/>
                </a:cubicBezTo>
                <a:cubicBezTo>
                  <a:pt x="7425988" y="537515"/>
                  <a:pt x="7430099" y="536105"/>
                  <a:pt x="7435033" y="536105"/>
                </a:cubicBezTo>
                <a:close/>
                <a:moveTo>
                  <a:pt x="3779205" y="535753"/>
                </a:moveTo>
                <a:cubicBezTo>
                  <a:pt x="3780380" y="535753"/>
                  <a:pt x="3781907" y="535987"/>
                  <a:pt x="3783787" y="536457"/>
                </a:cubicBezTo>
                <a:lnTo>
                  <a:pt x="3786958" y="536105"/>
                </a:lnTo>
                <a:cubicBezTo>
                  <a:pt x="3789778" y="536105"/>
                  <a:pt x="3792186" y="536634"/>
                  <a:pt x="3794183" y="537691"/>
                </a:cubicBezTo>
                <a:cubicBezTo>
                  <a:pt x="3796180" y="538748"/>
                  <a:pt x="3797061" y="539982"/>
                  <a:pt x="3796826" y="541391"/>
                </a:cubicBezTo>
                <a:cubicBezTo>
                  <a:pt x="3801995" y="541861"/>
                  <a:pt x="3806342" y="543036"/>
                  <a:pt x="3809866" y="544916"/>
                </a:cubicBezTo>
                <a:cubicBezTo>
                  <a:pt x="3813390" y="546795"/>
                  <a:pt x="3815505" y="550202"/>
                  <a:pt x="3816210" y="555136"/>
                </a:cubicBezTo>
                <a:cubicBezTo>
                  <a:pt x="3819264" y="554431"/>
                  <a:pt x="3823141" y="555195"/>
                  <a:pt x="3827840" y="557427"/>
                </a:cubicBezTo>
                <a:cubicBezTo>
                  <a:pt x="3832539" y="559659"/>
                  <a:pt x="3836591" y="563065"/>
                  <a:pt x="3839998" y="567647"/>
                </a:cubicBezTo>
                <a:cubicBezTo>
                  <a:pt x="3843405" y="572229"/>
                  <a:pt x="3845108" y="577574"/>
                  <a:pt x="3845108" y="583682"/>
                </a:cubicBezTo>
                <a:cubicBezTo>
                  <a:pt x="3845108" y="585092"/>
                  <a:pt x="3844874" y="587207"/>
                  <a:pt x="3844403" y="590026"/>
                </a:cubicBezTo>
                <a:cubicBezTo>
                  <a:pt x="3846988" y="591201"/>
                  <a:pt x="3849396" y="594020"/>
                  <a:pt x="3851628" y="598484"/>
                </a:cubicBezTo>
                <a:cubicBezTo>
                  <a:pt x="3853860" y="602948"/>
                  <a:pt x="3854976" y="607530"/>
                  <a:pt x="3854976" y="612229"/>
                </a:cubicBezTo>
                <a:cubicBezTo>
                  <a:pt x="3854976" y="620217"/>
                  <a:pt x="3851452" y="625621"/>
                  <a:pt x="3844403" y="628440"/>
                </a:cubicBezTo>
                <a:cubicBezTo>
                  <a:pt x="3842524" y="631730"/>
                  <a:pt x="3839998" y="634314"/>
                  <a:pt x="3836826" y="636194"/>
                </a:cubicBezTo>
                <a:cubicBezTo>
                  <a:pt x="3833654" y="638073"/>
                  <a:pt x="3830189" y="639013"/>
                  <a:pt x="3826430" y="639013"/>
                </a:cubicBezTo>
                <a:cubicBezTo>
                  <a:pt x="3823375" y="639013"/>
                  <a:pt x="3820204" y="638308"/>
                  <a:pt x="3816914" y="636898"/>
                </a:cubicBezTo>
                <a:cubicBezTo>
                  <a:pt x="3815035" y="638073"/>
                  <a:pt x="3812450" y="639131"/>
                  <a:pt x="3809161" y="640070"/>
                </a:cubicBezTo>
                <a:cubicBezTo>
                  <a:pt x="3805872" y="641010"/>
                  <a:pt x="3802582" y="641480"/>
                  <a:pt x="3799293" y="641480"/>
                </a:cubicBezTo>
                <a:cubicBezTo>
                  <a:pt x="3793654" y="641480"/>
                  <a:pt x="3789778" y="640305"/>
                  <a:pt x="3787663" y="637956"/>
                </a:cubicBezTo>
                <a:cubicBezTo>
                  <a:pt x="3785313" y="639835"/>
                  <a:pt x="3781554" y="640775"/>
                  <a:pt x="3776386" y="640775"/>
                </a:cubicBezTo>
                <a:cubicBezTo>
                  <a:pt x="3772626" y="640775"/>
                  <a:pt x="3769219" y="640070"/>
                  <a:pt x="3766165" y="638661"/>
                </a:cubicBezTo>
                <a:cubicBezTo>
                  <a:pt x="3762876" y="640305"/>
                  <a:pt x="3759117" y="641128"/>
                  <a:pt x="3754887" y="641128"/>
                </a:cubicBezTo>
                <a:cubicBezTo>
                  <a:pt x="3750893" y="641128"/>
                  <a:pt x="3747604" y="640540"/>
                  <a:pt x="3745020" y="639365"/>
                </a:cubicBezTo>
                <a:cubicBezTo>
                  <a:pt x="3742670" y="641480"/>
                  <a:pt x="3737854" y="642537"/>
                  <a:pt x="3730570" y="642537"/>
                </a:cubicBezTo>
                <a:cubicBezTo>
                  <a:pt x="3726576" y="642537"/>
                  <a:pt x="3723874" y="642185"/>
                  <a:pt x="3722464" y="641480"/>
                </a:cubicBezTo>
                <a:cubicBezTo>
                  <a:pt x="3723169" y="648294"/>
                  <a:pt x="3722230" y="653345"/>
                  <a:pt x="3719645" y="656634"/>
                </a:cubicBezTo>
                <a:cubicBezTo>
                  <a:pt x="3724109" y="661098"/>
                  <a:pt x="3725871" y="665915"/>
                  <a:pt x="3724931" y="671084"/>
                </a:cubicBezTo>
                <a:cubicBezTo>
                  <a:pt x="3725166" y="671319"/>
                  <a:pt x="3726459" y="672258"/>
                  <a:pt x="3728808" y="673903"/>
                </a:cubicBezTo>
                <a:cubicBezTo>
                  <a:pt x="3731157" y="675548"/>
                  <a:pt x="3732802" y="678250"/>
                  <a:pt x="3733742" y="682009"/>
                </a:cubicBezTo>
                <a:cubicBezTo>
                  <a:pt x="3736327" y="682009"/>
                  <a:pt x="3738735" y="683066"/>
                  <a:pt x="3740967" y="685181"/>
                </a:cubicBezTo>
                <a:cubicBezTo>
                  <a:pt x="3743199" y="687295"/>
                  <a:pt x="3744550" y="689410"/>
                  <a:pt x="3745020" y="691524"/>
                </a:cubicBezTo>
                <a:cubicBezTo>
                  <a:pt x="3745959" y="690585"/>
                  <a:pt x="3747839" y="690115"/>
                  <a:pt x="3750658" y="690115"/>
                </a:cubicBezTo>
                <a:cubicBezTo>
                  <a:pt x="3752773" y="690115"/>
                  <a:pt x="3754653" y="690467"/>
                  <a:pt x="3756297" y="691172"/>
                </a:cubicBezTo>
                <a:cubicBezTo>
                  <a:pt x="3757942" y="691877"/>
                  <a:pt x="3758882" y="692699"/>
                  <a:pt x="3759117" y="693639"/>
                </a:cubicBezTo>
                <a:cubicBezTo>
                  <a:pt x="3760761" y="692699"/>
                  <a:pt x="3762641" y="692229"/>
                  <a:pt x="3764755" y="692229"/>
                </a:cubicBezTo>
                <a:cubicBezTo>
                  <a:pt x="3767810" y="692229"/>
                  <a:pt x="3770629" y="693287"/>
                  <a:pt x="3773214" y="695401"/>
                </a:cubicBezTo>
                <a:cubicBezTo>
                  <a:pt x="3775563" y="694931"/>
                  <a:pt x="3777325" y="694696"/>
                  <a:pt x="3778500" y="694696"/>
                </a:cubicBezTo>
                <a:cubicBezTo>
                  <a:pt x="3780850" y="694696"/>
                  <a:pt x="3782846" y="695049"/>
                  <a:pt x="3784491" y="695753"/>
                </a:cubicBezTo>
                <a:cubicBezTo>
                  <a:pt x="3785196" y="693874"/>
                  <a:pt x="3787076" y="692053"/>
                  <a:pt x="3790130" y="690291"/>
                </a:cubicBezTo>
                <a:cubicBezTo>
                  <a:pt x="3793185" y="688529"/>
                  <a:pt x="3796356" y="687765"/>
                  <a:pt x="3799645" y="688000"/>
                </a:cubicBezTo>
                <a:cubicBezTo>
                  <a:pt x="3801525" y="685651"/>
                  <a:pt x="3804110" y="683771"/>
                  <a:pt x="3807399" y="682361"/>
                </a:cubicBezTo>
                <a:cubicBezTo>
                  <a:pt x="3810688" y="680952"/>
                  <a:pt x="3813977" y="680247"/>
                  <a:pt x="3817267" y="680247"/>
                </a:cubicBezTo>
                <a:cubicBezTo>
                  <a:pt x="3823611" y="680247"/>
                  <a:pt x="3828192" y="682831"/>
                  <a:pt x="3831011" y="688000"/>
                </a:cubicBezTo>
                <a:cubicBezTo>
                  <a:pt x="3831951" y="689880"/>
                  <a:pt x="3832421" y="692112"/>
                  <a:pt x="3832421" y="694696"/>
                </a:cubicBezTo>
                <a:cubicBezTo>
                  <a:pt x="3832421" y="700335"/>
                  <a:pt x="3829837" y="704799"/>
                  <a:pt x="3824668" y="708088"/>
                </a:cubicBezTo>
                <a:cubicBezTo>
                  <a:pt x="3823493" y="708793"/>
                  <a:pt x="3821496" y="710027"/>
                  <a:pt x="3818677" y="711789"/>
                </a:cubicBezTo>
                <a:cubicBezTo>
                  <a:pt x="3815857" y="713551"/>
                  <a:pt x="3813273" y="714902"/>
                  <a:pt x="3810923" y="715842"/>
                </a:cubicBezTo>
                <a:cubicBezTo>
                  <a:pt x="3808574" y="716781"/>
                  <a:pt x="3806459" y="717251"/>
                  <a:pt x="3804579" y="717251"/>
                </a:cubicBezTo>
                <a:cubicBezTo>
                  <a:pt x="3801055" y="721481"/>
                  <a:pt x="3796239" y="723595"/>
                  <a:pt x="3790130" y="723595"/>
                </a:cubicBezTo>
                <a:cubicBezTo>
                  <a:pt x="3787311" y="723595"/>
                  <a:pt x="3785196" y="723360"/>
                  <a:pt x="3783787" y="722890"/>
                </a:cubicBezTo>
                <a:cubicBezTo>
                  <a:pt x="3780967" y="725240"/>
                  <a:pt x="3776855" y="726414"/>
                  <a:pt x="3771452" y="726414"/>
                </a:cubicBezTo>
                <a:cubicBezTo>
                  <a:pt x="3766518" y="726414"/>
                  <a:pt x="3763111" y="725475"/>
                  <a:pt x="3761231" y="723595"/>
                </a:cubicBezTo>
                <a:cubicBezTo>
                  <a:pt x="3759587" y="724300"/>
                  <a:pt x="3757942" y="724652"/>
                  <a:pt x="3756297" y="724652"/>
                </a:cubicBezTo>
                <a:cubicBezTo>
                  <a:pt x="3753008" y="724652"/>
                  <a:pt x="3749954" y="723478"/>
                  <a:pt x="3747134" y="721128"/>
                </a:cubicBezTo>
                <a:cubicBezTo>
                  <a:pt x="3735152" y="721833"/>
                  <a:pt x="3727046" y="718074"/>
                  <a:pt x="3722817" y="709851"/>
                </a:cubicBezTo>
                <a:cubicBezTo>
                  <a:pt x="3719528" y="709851"/>
                  <a:pt x="3715827" y="707795"/>
                  <a:pt x="3711715" y="703683"/>
                </a:cubicBezTo>
                <a:cubicBezTo>
                  <a:pt x="3707604" y="699571"/>
                  <a:pt x="3705313" y="695988"/>
                  <a:pt x="3704843" y="692934"/>
                </a:cubicBezTo>
                <a:cubicBezTo>
                  <a:pt x="3699439" y="690820"/>
                  <a:pt x="3696033" y="686943"/>
                  <a:pt x="3694623" y="681304"/>
                </a:cubicBezTo>
                <a:cubicBezTo>
                  <a:pt x="3694388" y="679424"/>
                  <a:pt x="3694388" y="677662"/>
                  <a:pt x="3694623" y="676018"/>
                </a:cubicBezTo>
                <a:cubicBezTo>
                  <a:pt x="3693683" y="675783"/>
                  <a:pt x="3692919" y="674784"/>
                  <a:pt x="3692332" y="673022"/>
                </a:cubicBezTo>
                <a:cubicBezTo>
                  <a:pt x="3691745" y="671260"/>
                  <a:pt x="3691451" y="669439"/>
                  <a:pt x="3691451" y="667559"/>
                </a:cubicBezTo>
                <a:cubicBezTo>
                  <a:pt x="3691451" y="666150"/>
                  <a:pt x="3691569" y="665210"/>
                  <a:pt x="3691803" y="664740"/>
                </a:cubicBezTo>
                <a:cubicBezTo>
                  <a:pt x="3689924" y="659101"/>
                  <a:pt x="3688984" y="653932"/>
                  <a:pt x="3688984" y="649233"/>
                </a:cubicBezTo>
                <a:cubicBezTo>
                  <a:pt x="3688984" y="644534"/>
                  <a:pt x="3689924" y="640305"/>
                  <a:pt x="3691803" y="636546"/>
                </a:cubicBezTo>
                <a:cubicBezTo>
                  <a:pt x="3690394" y="633962"/>
                  <a:pt x="3689689" y="631142"/>
                  <a:pt x="3689689" y="628088"/>
                </a:cubicBezTo>
                <a:cubicBezTo>
                  <a:pt x="3689689" y="624329"/>
                  <a:pt x="3690511" y="620569"/>
                  <a:pt x="3692156" y="616810"/>
                </a:cubicBezTo>
                <a:cubicBezTo>
                  <a:pt x="3693800" y="613051"/>
                  <a:pt x="3695328" y="610584"/>
                  <a:pt x="3696737" y="609409"/>
                </a:cubicBezTo>
                <a:cubicBezTo>
                  <a:pt x="3696267" y="608235"/>
                  <a:pt x="3696620" y="606179"/>
                  <a:pt x="3697795" y="603242"/>
                </a:cubicBezTo>
                <a:cubicBezTo>
                  <a:pt x="3698969" y="600305"/>
                  <a:pt x="3700555" y="597603"/>
                  <a:pt x="3702553" y="595136"/>
                </a:cubicBezTo>
                <a:cubicBezTo>
                  <a:pt x="3704550" y="592669"/>
                  <a:pt x="3706605" y="591201"/>
                  <a:pt x="3708720" y="590731"/>
                </a:cubicBezTo>
                <a:lnTo>
                  <a:pt x="3708368" y="586854"/>
                </a:lnTo>
                <a:cubicBezTo>
                  <a:pt x="3708368" y="577691"/>
                  <a:pt x="3713301" y="571935"/>
                  <a:pt x="3723169" y="569585"/>
                </a:cubicBezTo>
                <a:cubicBezTo>
                  <a:pt x="3723169" y="565591"/>
                  <a:pt x="3725519" y="561714"/>
                  <a:pt x="3730218" y="557955"/>
                </a:cubicBezTo>
                <a:cubicBezTo>
                  <a:pt x="3734917" y="554196"/>
                  <a:pt x="3739029" y="552551"/>
                  <a:pt x="3742553" y="553021"/>
                </a:cubicBezTo>
                <a:cubicBezTo>
                  <a:pt x="3743022" y="550437"/>
                  <a:pt x="3745313" y="548381"/>
                  <a:pt x="3749425" y="546854"/>
                </a:cubicBezTo>
                <a:cubicBezTo>
                  <a:pt x="3753537" y="545327"/>
                  <a:pt x="3756650" y="544916"/>
                  <a:pt x="3758764" y="545620"/>
                </a:cubicBezTo>
                <a:cubicBezTo>
                  <a:pt x="3760644" y="542566"/>
                  <a:pt x="3764403" y="540452"/>
                  <a:pt x="3770042" y="539277"/>
                </a:cubicBezTo>
                <a:cubicBezTo>
                  <a:pt x="3772156" y="536927"/>
                  <a:pt x="3775211" y="535753"/>
                  <a:pt x="3779205" y="535753"/>
                </a:cubicBezTo>
                <a:close/>
                <a:moveTo>
                  <a:pt x="1636084" y="535753"/>
                </a:moveTo>
                <a:cubicBezTo>
                  <a:pt x="1637258" y="535753"/>
                  <a:pt x="1638786" y="535987"/>
                  <a:pt x="1640665" y="536457"/>
                </a:cubicBezTo>
                <a:lnTo>
                  <a:pt x="1643837" y="536105"/>
                </a:lnTo>
                <a:cubicBezTo>
                  <a:pt x="1646656" y="536105"/>
                  <a:pt x="1649065" y="536634"/>
                  <a:pt x="1651062" y="537691"/>
                </a:cubicBezTo>
                <a:cubicBezTo>
                  <a:pt x="1653059" y="538748"/>
                  <a:pt x="1653940" y="539982"/>
                  <a:pt x="1653705" y="541391"/>
                </a:cubicBezTo>
                <a:cubicBezTo>
                  <a:pt x="1658875" y="541861"/>
                  <a:pt x="1663220" y="543036"/>
                  <a:pt x="1666744" y="544916"/>
                </a:cubicBezTo>
                <a:cubicBezTo>
                  <a:pt x="1670269" y="546795"/>
                  <a:pt x="1672384" y="550202"/>
                  <a:pt x="1673089" y="555136"/>
                </a:cubicBezTo>
                <a:cubicBezTo>
                  <a:pt x="1676142" y="554431"/>
                  <a:pt x="1680019" y="555195"/>
                  <a:pt x="1684719" y="557427"/>
                </a:cubicBezTo>
                <a:cubicBezTo>
                  <a:pt x="1689417" y="559659"/>
                  <a:pt x="1693471" y="563065"/>
                  <a:pt x="1696876" y="567647"/>
                </a:cubicBezTo>
                <a:cubicBezTo>
                  <a:pt x="1700284" y="572229"/>
                  <a:pt x="1701986" y="577574"/>
                  <a:pt x="1701986" y="583682"/>
                </a:cubicBezTo>
                <a:cubicBezTo>
                  <a:pt x="1701986" y="585092"/>
                  <a:pt x="1701752" y="587207"/>
                  <a:pt x="1701282" y="590026"/>
                </a:cubicBezTo>
                <a:cubicBezTo>
                  <a:pt x="1703866" y="591201"/>
                  <a:pt x="1706274" y="594020"/>
                  <a:pt x="1708506" y="598484"/>
                </a:cubicBezTo>
                <a:cubicBezTo>
                  <a:pt x="1710739" y="602948"/>
                  <a:pt x="1711855" y="607530"/>
                  <a:pt x="1711855" y="612229"/>
                </a:cubicBezTo>
                <a:cubicBezTo>
                  <a:pt x="1711855" y="620217"/>
                  <a:pt x="1708331" y="625621"/>
                  <a:pt x="1701282" y="628440"/>
                </a:cubicBezTo>
                <a:cubicBezTo>
                  <a:pt x="1699403" y="631730"/>
                  <a:pt x="1696876" y="634314"/>
                  <a:pt x="1693705" y="636194"/>
                </a:cubicBezTo>
                <a:cubicBezTo>
                  <a:pt x="1690534" y="638073"/>
                  <a:pt x="1687067" y="639013"/>
                  <a:pt x="1683308" y="639013"/>
                </a:cubicBezTo>
                <a:cubicBezTo>
                  <a:pt x="1680255" y="639013"/>
                  <a:pt x="1677082" y="638308"/>
                  <a:pt x="1673794" y="636898"/>
                </a:cubicBezTo>
                <a:cubicBezTo>
                  <a:pt x="1671913" y="638073"/>
                  <a:pt x="1669329" y="639131"/>
                  <a:pt x="1666039" y="640070"/>
                </a:cubicBezTo>
                <a:cubicBezTo>
                  <a:pt x="1662751" y="641010"/>
                  <a:pt x="1659461" y="641480"/>
                  <a:pt x="1656172" y="641480"/>
                </a:cubicBezTo>
                <a:cubicBezTo>
                  <a:pt x="1650533" y="641480"/>
                  <a:pt x="1646656" y="640305"/>
                  <a:pt x="1644542" y="637956"/>
                </a:cubicBezTo>
                <a:cubicBezTo>
                  <a:pt x="1642192" y="639835"/>
                  <a:pt x="1638434" y="640775"/>
                  <a:pt x="1633264" y="640775"/>
                </a:cubicBezTo>
                <a:cubicBezTo>
                  <a:pt x="1629504" y="640775"/>
                  <a:pt x="1626099" y="640070"/>
                  <a:pt x="1623043" y="638661"/>
                </a:cubicBezTo>
                <a:cubicBezTo>
                  <a:pt x="1619754" y="640305"/>
                  <a:pt x="1615995" y="641128"/>
                  <a:pt x="1611766" y="641128"/>
                </a:cubicBezTo>
                <a:cubicBezTo>
                  <a:pt x="1607772" y="641128"/>
                  <a:pt x="1604483" y="640540"/>
                  <a:pt x="1601898" y="639365"/>
                </a:cubicBezTo>
                <a:cubicBezTo>
                  <a:pt x="1599549" y="641480"/>
                  <a:pt x="1594732" y="642537"/>
                  <a:pt x="1587448" y="642537"/>
                </a:cubicBezTo>
                <a:cubicBezTo>
                  <a:pt x="1583454" y="642537"/>
                  <a:pt x="1580752" y="642185"/>
                  <a:pt x="1579344" y="641480"/>
                </a:cubicBezTo>
                <a:cubicBezTo>
                  <a:pt x="1580047" y="648294"/>
                  <a:pt x="1579108" y="653345"/>
                  <a:pt x="1576524" y="656634"/>
                </a:cubicBezTo>
                <a:cubicBezTo>
                  <a:pt x="1580987" y="661098"/>
                  <a:pt x="1582749" y="665915"/>
                  <a:pt x="1581810" y="671084"/>
                </a:cubicBezTo>
                <a:cubicBezTo>
                  <a:pt x="1582045" y="671319"/>
                  <a:pt x="1583337" y="672258"/>
                  <a:pt x="1585687" y="673903"/>
                </a:cubicBezTo>
                <a:cubicBezTo>
                  <a:pt x="1588036" y="675548"/>
                  <a:pt x="1589681" y="678250"/>
                  <a:pt x="1590621" y="682009"/>
                </a:cubicBezTo>
                <a:cubicBezTo>
                  <a:pt x="1593206" y="682009"/>
                  <a:pt x="1595614" y="683066"/>
                  <a:pt x="1597845" y="685181"/>
                </a:cubicBezTo>
                <a:cubicBezTo>
                  <a:pt x="1600077" y="687295"/>
                  <a:pt x="1601428" y="689410"/>
                  <a:pt x="1601898" y="691524"/>
                </a:cubicBezTo>
                <a:cubicBezTo>
                  <a:pt x="1602838" y="690585"/>
                  <a:pt x="1604718" y="690115"/>
                  <a:pt x="1607537" y="690115"/>
                </a:cubicBezTo>
                <a:cubicBezTo>
                  <a:pt x="1609652" y="690115"/>
                  <a:pt x="1611531" y="690467"/>
                  <a:pt x="1613176" y="691172"/>
                </a:cubicBezTo>
                <a:cubicBezTo>
                  <a:pt x="1614820" y="691877"/>
                  <a:pt x="1615759" y="692699"/>
                  <a:pt x="1615995" y="693639"/>
                </a:cubicBezTo>
                <a:cubicBezTo>
                  <a:pt x="1617641" y="692699"/>
                  <a:pt x="1619519" y="692229"/>
                  <a:pt x="1621634" y="692229"/>
                </a:cubicBezTo>
                <a:cubicBezTo>
                  <a:pt x="1624689" y="692229"/>
                  <a:pt x="1627508" y="693287"/>
                  <a:pt x="1630093" y="695401"/>
                </a:cubicBezTo>
                <a:cubicBezTo>
                  <a:pt x="1632441" y="694931"/>
                  <a:pt x="1634204" y="694696"/>
                  <a:pt x="1635378" y="694696"/>
                </a:cubicBezTo>
                <a:cubicBezTo>
                  <a:pt x="1637729" y="694696"/>
                  <a:pt x="1639726" y="695049"/>
                  <a:pt x="1641370" y="695753"/>
                </a:cubicBezTo>
                <a:cubicBezTo>
                  <a:pt x="1642074" y="693874"/>
                  <a:pt x="1643954" y="692053"/>
                  <a:pt x="1647009" y="690291"/>
                </a:cubicBezTo>
                <a:cubicBezTo>
                  <a:pt x="1650064" y="688529"/>
                  <a:pt x="1653234" y="687765"/>
                  <a:pt x="1656524" y="688000"/>
                </a:cubicBezTo>
                <a:cubicBezTo>
                  <a:pt x="1658404" y="685651"/>
                  <a:pt x="1660989" y="683771"/>
                  <a:pt x="1664277" y="682361"/>
                </a:cubicBezTo>
                <a:cubicBezTo>
                  <a:pt x="1667567" y="680952"/>
                  <a:pt x="1670856" y="680247"/>
                  <a:pt x="1674145" y="680247"/>
                </a:cubicBezTo>
                <a:cubicBezTo>
                  <a:pt x="1680489" y="680247"/>
                  <a:pt x="1685071" y="682831"/>
                  <a:pt x="1687891" y="688000"/>
                </a:cubicBezTo>
                <a:cubicBezTo>
                  <a:pt x="1688830" y="689880"/>
                  <a:pt x="1689300" y="692112"/>
                  <a:pt x="1689300" y="694696"/>
                </a:cubicBezTo>
                <a:cubicBezTo>
                  <a:pt x="1689300" y="700335"/>
                  <a:pt x="1686715" y="704799"/>
                  <a:pt x="1681546" y="708088"/>
                </a:cubicBezTo>
                <a:cubicBezTo>
                  <a:pt x="1680372" y="708793"/>
                  <a:pt x="1678374" y="710027"/>
                  <a:pt x="1675555" y="711789"/>
                </a:cubicBezTo>
                <a:cubicBezTo>
                  <a:pt x="1672736" y="713551"/>
                  <a:pt x="1670152" y="714902"/>
                  <a:pt x="1667802" y="715842"/>
                </a:cubicBezTo>
                <a:cubicBezTo>
                  <a:pt x="1665453" y="716781"/>
                  <a:pt x="1663338" y="717251"/>
                  <a:pt x="1661459" y="717251"/>
                </a:cubicBezTo>
                <a:cubicBezTo>
                  <a:pt x="1657934" y="721481"/>
                  <a:pt x="1653116" y="723595"/>
                  <a:pt x="1647009" y="723595"/>
                </a:cubicBezTo>
                <a:cubicBezTo>
                  <a:pt x="1644189" y="723595"/>
                  <a:pt x="1642074" y="723360"/>
                  <a:pt x="1640665" y="722890"/>
                </a:cubicBezTo>
                <a:cubicBezTo>
                  <a:pt x="1637846" y="725240"/>
                  <a:pt x="1633734" y="726414"/>
                  <a:pt x="1628330" y="726414"/>
                </a:cubicBezTo>
                <a:cubicBezTo>
                  <a:pt x="1623396" y="726414"/>
                  <a:pt x="1619990" y="725475"/>
                  <a:pt x="1618110" y="723595"/>
                </a:cubicBezTo>
                <a:cubicBezTo>
                  <a:pt x="1616465" y="724300"/>
                  <a:pt x="1614820" y="724652"/>
                  <a:pt x="1613176" y="724652"/>
                </a:cubicBezTo>
                <a:cubicBezTo>
                  <a:pt x="1609886" y="724652"/>
                  <a:pt x="1606832" y="723478"/>
                  <a:pt x="1604013" y="721128"/>
                </a:cubicBezTo>
                <a:cubicBezTo>
                  <a:pt x="1592029" y="721833"/>
                  <a:pt x="1583925" y="718074"/>
                  <a:pt x="1579696" y="709851"/>
                </a:cubicBezTo>
                <a:cubicBezTo>
                  <a:pt x="1576406" y="709851"/>
                  <a:pt x="1572706" y="707795"/>
                  <a:pt x="1568594" y="703683"/>
                </a:cubicBezTo>
                <a:cubicBezTo>
                  <a:pt x="1564482" y="699571"/>
                  <a:pt x="1562191" y="695988"/>
                  <a:pt x="1561722" y="692934"/>
                </a:cubicBezTo>
                <a:cubicBezTo>
                  <a:pt x="1556318" y="690820"/>
                  <a:pt x="1552911" y="686943"/>
                  <a:pt x="1551502" y="681304"/>
                </a:cubicBezTo>
                <a:cubicBezTo>
                  <a:pt x="1551267" y="679424"/>
                  <a:pt x="1551267" y="677662"/>
                  <a:pt x="1551502" y="676018"/>
                </a:cubicBezTo>
                <a:cubicBezTo>
                  <a:pt x="1550562" y="675783"/>
                  <a:pt x="1549799" y="674784"/>
                  <a:pt x="1549210" y="673022"/>
                </a:cubicBezTo>
                <a:cubicBezTo>
                  <a:pt x="1548623" y="671260"/>
                  <a:pt x="1548330" y="669439"/>
                  <a:pt x="1548330" y="667559"/>
                </a:cubicBezTo>
                <a:cubicBezTo>
                  <a:pt x="1548330" y="666150"/>
                  <a:pt x="1548447" y="665210"/>
                  <a:pt x="1548683" y="664740"/>
                </a:cubicBezTo>
                <a:cubicBezTo>
                  <a:pt x="1546802" y="659101"/>
                  <a:pt x="1545862" y="653932"/>
                  <a:pt x="1545862" y="649233"/>
                </a:cubicBezTo>
                <a:cubicBezTo>
                  <a:pt x="1545862" y="644534"/>
                  <a:pt x="1546802" y="640305"/>
                  <a:pt x="1548683" y="636546"/>
                </a:cubicBezTo>
                <a:cubicBezTo>
                  <a:pt x="1547272" y="633962"/>
                  <a:pt x="1546568" y="631142"/>
                  <a:pt x="1546568" y="628088"/>
                </a:cubicBezTo>
                <a:cubicBezTo>
                  <a:pt x="1546568" y="624329"/>
                  <a:pt x="1547389" y="620569"/>
                  <a:pt x="1549035" y="616810"/>
                </a:cubicBezTo>
                <a:cubicBezTo>
                  <a:pt x="1550679" y="613051"/>
                  <a:pt x="1552206" y="610584"/>
                  <a:pt x="1553616" y="609409"/>
                </a:cubicBezTo>
                <a:cubicBezTo>
                  <a:pt x="1553146" y="608235"/>
                  <a:pt x="1553498" y="606179"/>
                  <a:pt x="1554674" y="603242"/>
                </a:cubicBezTo>
                <a:cubicBezTo>
                  <a:pt x="1555848" y="600305"/>
                  <a:pt x="1557432" y="597603"/>
                  <a:pt x="1559431" y="595136"/>
                </a:cubicBezTo>
                <a:cubicBezTo>
                  <a:pt x="1561428" y="592669"/>
                  <a:pt x="1563484" y="591201"/>
                  <a:pt x="1565598" y="590731"/>
                </a:cubicBezTo>
                <a:lnTo>
                  <a:pt x="1565246" y="586854"/>
                </a:lnTo>
                <a:cubicBezTo>
                  <a:pt x="1565246" y="577691"/>
                  <a:pt x="1570180" y="571935"/>
                  <a:pt x="1580047" y="569585"/>
                </a:cubicBezTo>
                <a:cubicBezTo>
                  <a:pt x="1580047" y="565591"/>
                  <a:pt x="1582398" y="561714"/>
                  <a:pt x="1587096" y="557955"/>
                </a:cubicBezTo>
                <a:cubicBezTo>
                  <a:pt x="1591795" y="554196"/>
                  <a:pt x="1595907" y="552551"/>
                  <a:pt x="1599431" y="553021"/>
                </a:cubicBezTo>
                <a:cubicBezTo>
                  <a:pt x="1599901" y="550437"/>
                  <a:pt x="1602192" y="548381"/>
                  <a:pt x="1606304" y="546854"/>
                </a:cubicBezTo>
                <a:cubicBezTo>
                  <a:pt x="1610415" y="545327"/>
                  <a:pt x="1613528" y="544916"/>
                  <a:pt x="1615643" y="545620"/>
                </a:cubicBezTo>
                <a:cubicBezTo>
                  <a:pt x="1617523" y="542566"/>
                  <a:pt x="1621282" y="540452"/>
                  <a:pt x="1626920" y="539277"/>
                </a:cubicBezTo>
                <a:cubicBezTo>
                  <a:pt x="1629035" y="536927"/>
                  <a:pt x="1632090" y="535753"/>
                  <a:pt x="1636084" y="535753"/>
                </a:cubicBezTo>
                <a:close/>
                <a:moveTo>
                  <a:pt x="6182686" y="535400"/>
                </a:moveTo>
                <a:cubicBezTo>
                  <a:pt x="6185505" y="535400"/>
                  <a:pt x="6188325" y="536105"/>
                  <a:pt x="6191145" y="537515"/>
                </a:cubicBezTo>
                <a:cubicBezTo>
                  <a:pt x="6193024" y="536105"/>
                  <a:pt x="6195608" y="535400"/>
                  <a:pt x="6198898" y="535400"/>
                </a:cubicBezTo>
                <a:cubicBezTo>
                  <a:pt x="6201248" y="535400"/>
                  <a:pt x="6203479" y="535753"/>
                  <a:pt x="6205594" y="536457"/>
                </a:cubicBezTo>
                <a:cubicBezTo>
                  <a:pt x="6207709" y="537162"/>
                  <a:pt x="6209118" y="537985"/>
                  <a:pt x="6209823" y="538924"/>
                </a:cubicBezTo>
                <a:cubicBezTo>
                  <a:pt x="6211703" y="538454"/>
                  <a:pt x="6213700" y="538866"/>
                  <a:pt x="6215814" y="540158"/>
                </a:cubicBezTo>
                <a:cubicBezTo>
                  <a:pt x="6217929" y="541450"/>
                  <a:pt x="6219221" y="543036"/>
                  <a:pt x="6219691" y="544916"/>
                </a:cubicBezTo>
                <a:cubicBezTo>
                  <a:pt x="6223685" y="544916"/>
                  <a:pt x="6227151" y="546149"/>
                  <a:pt x="6230088" y="548616"/>
                </a:cubicBezTo>
                <a:cubicBezTo>
                  <a:pt x="6233025" y="551083"/>
                  <a:pt x="6235257" y="553902"/>
                  <a:pt x="6236784" y="557074"/>
                </a:cubicBezTo>
                <a:cubicBezTo>
                  <a:pt x="6238311" y="560246"/>
                  <a:pt x="6238957" y="562654"/>
                  <a:pt x="6238722" y="564299"/>
                </a:cubicBezTo>
                <a:cubicBezTo>
                  <a:pt x="6242716" y="566179"/>
                  <a:pt x="6245536" y="569233"/>
                  <a:pt x="6247180" y="573462"/>
                </a:cubicBezTo>
                <a:cubicBezTo>
                  <a:pt x="6248825" y="577221"/>
                  <a:pt x="6249647" y="580511"/>
                  <a:pt x="6249647" y="583330"/>
                </a:cubicBezTo>
                <a:cubicBezTo>
                  <a:pt x="6249647" y="588029"/>
                  <a:pt x="6247885" y="591671"/>
                  <a:pt x="6244361" y="594255"/>
                </a:cubicBezTo>
                <a:cubicBezTo>
                  <a:pt x="6242011" y="595900"/>
                  <a:pt x="6239544" y="596722"/>
                  <a:pt x="6236960" y="596722"/>
                </a:cubicBezTo>
                <a:cubicBezTo>
                  <a:pt x="6232730" y="596722"/>
                  <a:pt x="6228678" y="594960"/>
                  <a:pt x="6224801" y="591436"/>
                </a:cubicBezTo>
                <a:cubicBezTo>
                  <a:pt x="6220924" y="587911"/>
                  <a:pt x="6218399" y="583565"/>
                  <a:pt x="6217224" y="578396"/>
                </a:cubicBezTo>
                <a:cubicBezTo>
                  <a:pt x="6214169" y="577926"/>
                  <a:pt x="6211233" y="576810"/>
                  <a:pt x="6208413" y="575048"/>
                </a:cubicBezTo>
                <a:cubicBezTo>
                  <a:pt x="6205594" y="573286"/>
                  <a:pt x="6203362" y="571347"/>
                  <a:pt x="6201717" y="569233"/>
                </a:cubicBezTo>
                <a:cubicBezTo>
                  <a:pt x="6201013" y="569468"/>
                  <a:pt x="6199251" y="569585"/>
                  <a:pt x="6196431" y="569585"/>
                </a:cubicBezTo>
                <a:cubicBezTo>
                  <a:pt x="6193846" y="569585"/>
                  <a:pt x="6192084" y="569468"/>
                  <a:pt x="6191145" y="569233"/>
                </a:cubicBezTo>
                <a:cubicBezTo>
                  <a:pt x="6189030" y="571347"/>
                  <a:pt x="6186680" y="572405"/>
                  <a:pt x="6184096" y="572405"/>
                </a:cubicBezTo>
                <a:cubicBezTo>
                  <a:pt x="6181512" y="572405"/>
                  <a:pt x="6179045" y="571582"/>
                  <a:pt x="6176695" y="569938"/>
                </a:cubicBezTo>
                <a:cubicBezTo>
                  <a:pt x="6173640" y="574637"/>
                  <a:pt x="6169177" y="576986"/>
                  <a:pt x="6163303" y="576986"/>
                </a:cubicBezTo>
                <a:cubicBezTo>
                  <a:pt x="6160249" y="581215"/>
                  <a:pt x="6157547" y="584446"/>
                  <a:pt x="6155197" y="586678"/>
                </a:cubicBezTo>
                <a:cubicBezTo>
                  <a:pt x="6152848" y="588910"/>
                  <a:pt x="6149676" y="589791"/>
                  <a:pt x="6145682" y="589321"/>
                </a:cubicBezTo>
                <a:cubicBezTo>
                  <a:pt x="6145917" y="590026"/>
                  <a:pt x="6146034" y="591083"/>
                  <a:pt x="6146034" y="592493"/>
                </a:cubicBezTo>
                <a:cubicBezTo>
                  <a:pt x="6146034" y="595312"/>
                  <a:pt x="6145329" y="597779"/>
                  <a:pt x="6143920" y="599894"/>
                </a:cubicBezTo>
                <a:cubicBezTo>
                  <a:pt x="6142510" y="602008"/>
                  <a:pt x="6140924" y="603947"/>
                  <a:pt x="6139162" y="605709"/>
                </a:cubicBezTo>
                <a:cubicBezTo>
                  <a:pt x="6137400" y="607471"/>
                  <a:pt x="6136049" y="608822"/>
                  <a:pt x="6135109" y="609762"/>
                </a:cubicBezTo>
                <a:cubicBezTo>
                  <a:pt x="6136283" y="613286"/>
                  <a:pt x="6136871" y="616575"/>
                  <a:pt x="6136871" y="619630"/>
                </a:cubicBezTo>
                <a:cubicBezTo>
                  <a:pt x="6136871" y="625034"/>
                  <a:pt x="6135227" y="631495"/>
                  <a:pt x="6131937" y="639013"/>
                </a:cubicBezTo>
                <a:cubicBezTo>
                  <a:pt x="6133112" y="640658"/>
                  <a:pt x="6134110" y="642948"/>
                  <a:pt x="6134933" y="645885"/>
                </a:cubicBezTo>
                <a:cubicBezTo>
                  <a:pt x="6135755" y="648822"/>
                  <a:pt x="6136166" y="651700"/>
                  <a:pt x="6136166" y="654520"/>
                </a:cubicBezTo>
                <a:cubicBezTo>
                  <a:pt x="6136166" y="656164"/>
                  <a:pt x="6136049" y="657339"/>
                  <a:pt x="6135814" y="658044"/>
                </a:cubicBezTo>
                <a:cubicBezTo>
                  <a:pt x="6137458" y="659219"/>
                  <a:pt x="6138927" y="661216"/>
                  <a:pt x="6140219" y="664035"/>
                </a:cubicBezTo>
                <a:cubicBezTo>
                  <a:pt x="6141512" y="666855"/>
                  <a:pt x="6142158" y="669557"/>
                  <a:pt x="6142158" y="672141"/>
                </a:cubicBezTo>
                <a:cubicBezTo>
                  <a:pt x="6148031" y="674021"/>
                  <a:pt x="6152906" y="676723"/>
                  <a:pt x="6156783" y="680247"/>
                </a:cubicBezTo>
                <a:cubicBezTo>
                  <a:pt x="6160660" y="683771"/>
                  <a:pt x="6162598" y="687060"/>
                  <a:pt x="6162598" y="690115"/>
                </a:cubicBezTo>
                <a:cubicBezTo>
                  <a:pt x="6165183" y="688000"/>
                  <a:pt x="6168002" y="686943"/>
                  <a:pt x="6171056" y="686943"/>
                </a:cubicBezTo>
                <a:cubicBezTo>
                  <a:pt x="6173876" y="686943"/>
                  <a:pt x="6176636" y="687648"/>
                  <a:pt x="6179338" y="689057"/>
                </a:cubicBezTo>
                <a:cubicBezTo>
                  <a:pt x="6182040" y="690467"/>
                  <a:pt x="6184096" y="692347"/>
                  <a:pt x="6185505" y="694696"/>
                </a:cubicBezTo>
                <a:cubicBezTo>
                  <a:pt x="6186680" y="694461"/>
                  <a:pt x="6188090" y="694344"/>
                  <a:pt x="6189735" y="694344"/>
                </a:cubicBezTo>
                <a:cubicBezTo>
                  <a:pt x="6193259" y="694344"/>
                  <a:pt x="6196314" y="695519"/>
                  <a:pt x="6198898" y="697868"/>
                </a:cubicBezTo>
                <a:cubicBezTo>
                  <a:pt x="6199838" y="695988"/>
                  <a:pt x="6202187" y="693991"/>
                  <a:pt x="6205947" y="691877"/>
                </a:cubicBezTo>
                <a:cubicBezTo>
                  <a:pt x="6209706" y="689762"/>
                  <a:pt x="6212760" y="688822"/>
                  <a:pt x="6215109" y="689057"/>
                </a:cubicBezTo>
                <a:cubicBezTo>
                  <a:pt x="6216519" y="686708"/>
                  <a:pt x="6218458" y="684946"/>
                  <a:pt x="6220924" y="683771"/>
                </a:cubicBezTo>
                <a:cubicBezTo>
                  <a:pt x="6223392" y="682596"/>
                  <a:pt x="6226034" y="682009"/>
                  <a:pt x="6228854" y="682009"/>
                </a:cubicBezTo>
                <a:cubicBezTo>
                  <a:pt x="6230734" y="682009"/>
                  <a:pt x="6232026" y="682126"/>
                  <a:pt x="6232730" y="682361"/>
                </a:cubicBezTo>
                <a:cubicBezTo>
                  <a:pt x="6235785" y="678602"/>
                  <a:pt x="6239897" y="676723"/>
                  <a:pt x="6245066" y="676723"/>
                </a:cubicBezTo>
                <a:cubicBezTo>
                  <a:pt x="6249529" y="676723"/>
                  <a:pt x="6253407" y="678250"/>
                  <a:pt x="6256695" y="681304"/>
                </a:cubicBezTo>
                <a:cubicBezTo>
                  <a:pt x="6259985" y="684358"/>
                  <a:pt x="6261629" y="688118"/>
                  <a:pt x="6261629" y="692582"/>
                </a:cubicBezTo>
                <a:cubicBezTo>
                  <a:pt x="6261629" y="697751"/>
                  <a:pt x="6259456" y="702038"/>
                  <a:pt x="6255110" y="705445"/>
                </a:cubicBezTo>
                <a:cubicBezTo>
                  <a:pt x="6250763" y="708852"/>
                  <a:pt x="6245888" y="710555"/>
                  <a:pt x="6240484" y="710555"/>
                </a:cubicBezTo>
                <a:cubicBezTo>
                  <a:pt x="6238370" y="710555"/>
                  <a:pt x="6236842" y="710438"/>
                  <a:pt x="6235902" y="710203"/>
                </a:cubicBezTo>
                <a:cubicBezTo>
                  <a:pt x="6237782" y="710673"/>
                  <a:pt x="6237606" y="711730"/>
                  <a:pt x="6235374" y="713375"/>
                </a:cubicBezTo>
                <a:cubicBezTo>
                  <a:pt x="6233142" y="715019"/>
                  <a:pt x="6230029" y="716605"/>
                  <a:pt x="6226034" y="718132"/>
                </a:cubicBezTo>
                <a:cubicBezTo>
                  <a:pt x="6222040" y="719660"/>
                  <a:pt x="6218869" y="720306"/>
                  <a:pt x="6216519" y="720071"/>
                </a:cubicBezTo>
                <a:cubicBezTo>
                  <a:pt x="6214405" y="722655"/>
                  <a:pt x="6211585" y="724594"/>
                  <a:pt x="6208061" y="725886"/>
                </a:cubicBezTo>
                <a:cubicBezTo>
                  <a:pt x="6204537" y="727178"/>
                  <a:pt x="6200895" y="727824"/>
                  <a:pt x="6197136" y="727824"/>
                </a:cubicBezTo>
                <a:cubicBezTo>
                  <a:pt x="6192437" y="727824"/>
                  <a:pt x="6189148" y="727002"/>
                  <a:pt x="6187268" y="725357"/>
                </a:cubicBezTo>
                <a:cubicBezTo>
                  <a:pt x="6185623" y="726062"/>
                  <a:pt x="6183861" y="726414"/>
                  <a:pt x="6181981" y="726414"/>
                </a:cubicBezTo>
                <a:cubicBezTo>
                  <a:pt x="6177518" y="726414"/>
                  <a:pt x="6173759" y="724887"/>
                  <a:pt x="6170704" y="721833"/>
                </a:cubicBezTo>
                <a:cubicBezTo>
                  <a:pt x="6167884" y="723008"/>
                  <a:pt x="6165418" y="723595"/>
                  <a:pt x="6163303" y="723595"/>
                </a:cubicBezTo>
                <a:cubicBezTo>
                  <a:pt x="6159544" y="723595"/>
                  <a:pt x="6155843" y="722597"/>
                  <a:pt x="6152202" y="720599"/>
                </a:cubicBezTo>
                <a:cubicBezTo>
                  <a:pt x="6148560" y="718602"/>
                  <a:pt x="6146034" y="716194"/>
                  <a:pt x="6144624" y="713375"/>
                </a:cubicBezTo>
                <a:cubicBezTo>
                  <a:pt x="6140161" y="713845"/>
                  <a:pt x="6135755" y="712494"/>
                  <a:pt x="6131409" y="709322"/>
                </a:cubicBezTo>
                <a:cubicBezTo>
                  <a:pt x="6127062" y="706150"/>
                  <a:pt x="6124537" y="702450"/>
                  <a:pt x="6123831" y="698220"/>
                </a:cubicBezTo>
                <a:cubicBezTo>
                  <a:pt x="6116783" y="695166"/>
                  <a:pt x="6111966" y="686943"/>
                  <a:pt x="6109382" y="673551"/>
                </a:cubicBezTo>
                <a:cubicBezTo>
                  <a:pt x="6107972" y="672376"/>
                  <a:pt x="6106915" y="670614"/>
                  <a:pt x="6106210" y="668264"/>
                </a:cubicBezTo>
                <a:cubicBezTo>
                  <a:pt x="6105505" y="665915"/>
                  <a:pt x="6105153" y="663565"/>
                  <a:pt x="6105153" y="661216"/>
                </a:cubicBezTo>
                <a:cubicBezTo>
                  <a:pt x="6105153" y="659571"/>
                  <a:pt x="6105270" y="658396"/>
                  <a:pt x="6105505" y="657692"/>
                </a:cubicBezTo>
                <a:cubicBezTo>
                  <a:pt x="6101511" y="649703"/>
                  <a:pt x="6099514" y="641480"/>
                  <a:pt x="6099514" y="633022"/>
                </a:cubicBezTo>
                <a:cubicBezTo>
                  <a:pt x="6099514" y="625268"/>
                  <a:pt x="6101159" y="618925"/>
                  <a:pt x="6104448" y="613991"/>
                </a:cubicBezTo>
                <a:cubicBezTo>
                  <a:pt x="6103978" y="611641"/>
                  <a:pt x="6103743" y="609879"/>
                  <a:pt x="6103743" y="608704"/>
                </a:cubicBezTo>
                <a:cubicBezTo>
                  <a:pt x="6103743" y="604710"/>
                  <a:pt x="6104683" y="600892"/>
                  <a:pt x="6106563" y="597251"/>
                </a:cubicBezTo>
                <a:cubicBezTo>
                  <a:pt x="6108442" y="593609"/>
                  <a:pt x="6110791" y="590966"/>
                  <a:pt x="6113611" y="589321"/>
                </a:cubicBezTo>
                <a:cubicBezTo>
                  <a:pt x="6113141" y="588146"/>
                  <a:pt x="6112906" y="586502"/>
                  <a:pt x="6112906" y="584387"/>
                </a:cubicBezTo>
                <a:cubicBezTo>
                  <a:pt x="6112906" y="580628"/>
                  <a:pt x="6114139" y="577162"/>
                  <a:pt x="6116607" y="573991"/>
                </a:cubicBezTo>
                <a:cubicBezTo>
                  <a:pt x="6119073" y="570819"/>
                  <a:pt x="6121482" y="568880"/>
                  <a:pt x="6123831" y="568176"/>
                </a:cubicBezTo>
                <a:cubicBezTo>
                  <a:pt x="6124771" y="564886"/>
                  <a:pt x="6127062" y="561773"/>
                  <a:pt x="6130704" y="558836"/>
                </a:cubicBezTo>
                <a:cubicBezTo>
                  <a:pt x="6134345" y="555900"/>
                  <a:pt x="6138164" y="554549"/>
                  <a:pt x="6142158" y="554784"/>
                </a:cubicBezTo>
                <a:cubicBezTo>
                  <a:pt x="6146857" y="547735"/>
                  <a:pt x="6151555" y="544563"/>
                  <a:pt x="6156254" y="545268"/>
                </a:cubicBezTo>
                <a:cubicBezTo>
                  <a:pt x="6158369" y="542449"/>
                  <a:pt x="6161247" y="540452"/>
                  <a:pt x="6164889" y="539277"/>
                </a:cubicBezTo>
                <a:cubicBezTo>
                  <a:pt x="6168530" y="538102"/>
                  <a:pt x="6171878" y="537632"/>
                  <a:pt x="6174933" y="537867"/>
                </a:cubicBezTo>
                <a:cubicBezTo>
                  <a:pt x="6177283" y="536222"/>
                  <a:pt x="6179867" y="535400"/>
                  <a:pt x="6182686" y="535400"/>
                </a:cubicBezTo>
                <a:close/>
                <a:moveTo>
                  <a:pt x="5803153" y="535048"/>
                </a:moveTo>
                <a:cubicBezTo>
                  <a:pt x="5807617" y="535048"/>
                  <a:pt x="5811377" y="536869"/>
                  <a:pt x="5814431" y="540510"/>
                </a:cubicBezTo>
                <a:cubicBezTo>
                  <a:pt x="5817485" y="544152"/>
                  <a:pt x="5819012" y="548440"/>
                  <a:pt x="5819012" y="553374"/>
                </a:cubicBezTo>
                <a:cubicBezTo>
                  <a:pt x="5819012" y="555958"/>
                  <a:pt x="5818425" y="558660"/>
                  <a:pt x="5817250" y="561480"/>
                </a:cubicBezTo>
                <a:cubicBezTo>
                  <a:pt x="5820305" y="564534"/>
                  <a:pt x="5821832" y="568411"/>
                  <a:pt x="5821832" y="573110"/>
                </a:cubicBezTo>
                <a:cubicBezTo>
                  <a:pt x="5821832" y="576399"/>
                  <a:pt x="5821597" y="579101"/>
                  <a:pt x="5821127" y="581215"/>
                </a:cubicBezTo>
                <a:cubicBezTo>
                  <a:pt x="5823007" y="574402"/>
                  <a:pt x="5825708" y="570408"/>
                  <a:pt x="5829232" y="569233"/>
                </a:cubicBezTo>
                <a:cubicBezTo>
                  <a:pt x="5829232" y="564769"/>
                  <a:pt x="5830642" y="560657"/>
                  <a:pt x="5833462" y="556898"/>
                </a:cubicBezTo>
                <a:cubicBezTo>
                  <a:pt x="5836281" y="553139"/>
                  <a:pt x="5839629" y="550319"/>
                  <a:pt x="5843506" y="548440"/>
                </a:cubicBezTo>
                <a:cubicBezTo>
                  <a:pt x="5847383" y="546560"/>
                  <a:pt x="5850613" y="545973"/>
                  <a:pt x="5853197" y="546678"/>
                </a:cubicBezTo>
                <a:cubicBezTo>
                  <a:pt x="5859071" y="540334"/>
                  <a:pt x="5865415" y="537162"/>
                  <a:pt x="5872229" y="537162"/>
                </a:cubicBezTo>
                <a:cubicBezTo>
                  <a:pt x="5875283" y="537162"/>
                  <a:pt x="5877985" y="537750"/>
                  <a:pt x="5880334" y="538924"/>
                </a:cubicBezTo>
                <a:cubicBezTo>
                  <a:pt x="5882449" y="537280"/>
                  <a:pt x="5885621" y="536457"/>
                  <a:pt x="5889850" y="536457"/>
                </a:cubicBezTo>
                <a:cubicBezTo>
                  <a:pt x="5893374" y="536457"/>
                  <a:pt x="5896663" y="537103"/>
                  <a:pt x="5899718" y="538396"/>
                </a:cubicBezTo>
                <a:cubicBezTo>
                  <a:pt x="5902772" y="539688"/>
                  <a:pt x="5904769" y="541626"/>
                  <a:pt x="5905709" y="544211"/>
                </a:cubicBezTo>
                <a:cubicBezTo>
                  <a:pt x="5914167" y="544681"/>
                  <a:pt x="5920158" y="548205"/>
                  <a:pt x="5923682" y="554784"/>
                </a:cubicBezTo>
                <a:cubicBezTo>
                  <a:pt x="5926737" y="555018"/>
                  <a:pt x="5929733" y="556781"/>
                  <a:pt x="5932669" y="560070"/>
                </a:cubicBezTo>
                <a:cubicBezTo>
                  <a:pt x="5935606" y="563359"/>
                  <a:pt x="5937075" y="567118"/>
                  <a:pt x="5937075" y="571347"/>
                </a:cubicBezTo>
                <a:cubicBezTo>
                  <a:pt x="5937075" y="573227"/>
                  <a:pt x="5936488" y="575577"/>
                  <a:pt x="5935313" y="578396"/>
                </a:cubicBezTo>
                <a:cubicBezTo>
                  <a:pt x="5940716" y="580511"/>
                  <a:pt x="5943419" y="584622"/>
                  <a:pt x="5943419" y="590731"/>
                </a:cubicBezTo>
                <a:cubicBezTo>
                  <a:pt x="5943419" y="592845"/>
                  <a:pt x="5943301" y="594373"/>
                  <a:pt x="5943066" y="595312"/>
                </a:cubicBezTo>
                <a:cubicBezTo>
                  <a:pt x="5946120" y="596957"/>
                  <a:pt x="5948294" y="598660"/>
                  <a:pt x="5949586" y="600423"/>
                </a:cubicBezTo>
                <a:cubicBezTo>
                  <a:pt x="5950878" y="602185"/>
                  <a:pt x="5951524" y="604358"/>
                  <a:pt x="5951524" y="606942"/>
                </a:cubicBezTo>
                <a:cubicBezTo>
                  <a:pt x="5951524" y="609762"/>
                  <a:pt x="5950819" y="613521"/>
                  <a:pt x="5949409" y="618220"/>
                </a:cubicBezTo>
                <a:cubicBezTo>
                  <a:pt x="5952229" y="620335"/>
                  <a:pt x="5953639" y="623859"/>
                  <a:pt x="5953639" y="628793"/>
                </a:cubicBezTo>
                <a:cubicBezTo>
                  <a:pt x="5953639" y="633962"/>
                  <a:pt x="5952346" y="637838"/>
                  <a:pt x="5949762" y="640423"/>
                </a:cubicBezTo>
                <a:cubicBezTo>
                  <a:pt x="5951877" y="643947"/>
                  <a:pt x="5952934" y="648294"/>
                  <a:pt x="5952934" y="653462"/>
                </a:cubicBezTo>
                <a:cubicBezTo>
                  <a:pt x="5952934" y="658631"/>
                  <a:pt x="5951759" y="662743"/>
                  <a:pt x="5949409" y="665797"/>
                </a:cubicBezTo>
                <a:cubicBezTo>
                  <a:pt x="5950819" y="672846"/>
                  <a:pt x="5951524" y="677780"/>
                  <a:pt x="5951524" y="680599"/>
                </a:cubicBezTo>
                <a:cubicBezTo>
                  <a:pt x="5951524" y="685533"/>
                  <a:pt x="5950467" y="688940"/>
                  <a:pt x="5948353" y="690820"/>
                </a:cubicBezTo>
                <a:cubicBezTo>
                  <a:pt x="5950232" y="695049"/>
                  <a:pt x="5951172" y="699160"/>
                  <a:pt x="5951172" y="703154"/>
                </a:cubicBezTo>
                <a:cubicBezTo>
                  <a:pt x="5951172" y="708558"/>
                  <a:pt x="5949880" y="712552"/>
                  <a:pt x="5947295" y="715137"/>
                </a:cubicBezTo>
                <a:cubicBezTo>
                  <a:pt x="5947530" y="718896"/>
                  <a:pt x="5945944" y="721950"/>
                  <a:pt x="5942537" y="724300"/>
                </a:cubicBezTo>
                <a:cubicBezTo>
                  <a:pt x="5939130" y="726649"/>
                  <a:pt x="5935313" y="727824"/>
                  <a:pt x="5931083" y="727824"/>
                </a:cubicBezTo>
                <a:cubicBezTo>
                  <a:pt x="5927794" y="727824"/>
                  <a:pt x="5924975" y="727002"/>
                  <a:pt x="5922625" y="725357"/>
                </a:cubicBezTo>
                <a:cubicBezTo>
                  <a:pt x="5920276" y="723713"/>
                  <a:pt x="5919101" y="721363"/>
                  <a:pt x="5919101" y="718309"/>
                </a:cubicBezTo>
                <a:cubicBezTo>
                  <a:pt x="5917221" y="713845"/>
                  <a:pt x="5916282" y="708793"/>
                  <a:pt x="5916282" y="703154"/>
                </a:cubicBezTo>
                <a:cubicBezTo>
                  <a:pt x="5916282" y="694461"/>
                  <a:pt x="5918396" y="688118"/>
                  <a:pt x="5922625" y="684123"/>
                </a:cubicBezTo>
                <a:cubicBezTo>
                  <a:pt x="5920981" y="682009"/>
                  <a:pt x="5919512" y="678543"/>
                  <a:pt x="5918220" y="673727"/>
                </a:cubicBezTo>
                <a:cubicBezTo>
                  <a:pt x="5916928" y="668910"/>
                  <a:pt x="5916282" y="664388"/>
                  <a:pt x="5916282" y="660159"/>
                </a:cubicBezTo>
                <a:cubicBezTo>
                  <a:pt x="5916282" y="654285"/>
                  <a:pt x="5917456" y="650643"/>
                  <a:pt x="5919806" y="649233"/>
                </a:cubicBezTo>
                <a:cubicBezTo>
                  <a:pt x="5917926" y="645709"/>
                  <a:pt x="5916986" y="642067"/>
                  <a:pt x="5916986" y="638308"/>
                </a:cubicBezTo>
                <a:cubicBezTo>
                  <a:pt x="5916986" y="634079"/>
                  <a:pt x="5918279" y="628910"/>
                  <a:pt x="5920863" y="622802"/>
                </a:cubicBezTo>
                <a:cubicBezTo>
                  <a:pt x="5918748" y="621157"/>
                  <a:pt x="5916986" y="618690"/>
                  <a:pt x="5915577" y="615401"/>
                </a:cubicBezTo>
                <a:cubicBezTo>
                  <a:pt x="5914167" y="612111"/>
                  <a:pt x="5913462" y="608939"/>
                  <a:pt x="5913462" y="605885"/>
                </a:cubicBezTo>
                <a:cubicBezTo>
                  <a:pt x="5913462" y="604945"/>
                  <a:pt x="5913697" y="603536"/>
                  <a:pt x="5914167" y="601656"/>
                </a:cubicBezTo>
                <a:cubicBezTo>
                  <a:pt x="5911583" y="599541"/>
                  <a:pt x="5909292" y="596135"/>
                  <a:pt x="5907295" y="591436"/>
                </a:cubicBezTo>
                <a:cubicBezTo>
                  <a:pt x="5905298" y="586737"/>
                  <a:pt x="5904417" y="582508"/>
                  <a:pt x="5904652" y="578748"/>
                </a:cubicBezTo>
                <a:cubicBezTo>
                  <a:pt x="5902537" y="578513"/>
                  <a:pt x="5900422" y="577809"/>
                  <a:pt x="5898308" y="576634"/>
                </a:cubicBezTo>
                <a:cubicBezTo>
                  <a:pt x="5896193" y="575459"/>
                  <a:pt x="5894549" y="573814"/>
                  <a:pt x="5893374" y="571700"/>
                </a:cubicBezTo>
                <a:lnTo>
                  <a:pt x="5889497" y="571700"/>
                </a:lnTo>
                <a:cubicBezTo>
                  <a:pt x="5885503" y="571700"/>
                  <a:pt x="5882684" y="570878"/>
                  <a:pt x="5881039" y="569233"/>
                </a:cubicBezTo>
                <a:cubicBezTo>
                  <a:pt x="5879160" y="571582"/>
                  <a:pt x="5876046" y="573638"/>
                  <a:pt x="5871700" y="575400"/>
                </a:cubicBezTo>
                <a:cubicBezTo>
                  <a:pt x="5867353" y="577162"/>
                  <a:pt x="5863536" y="577691"/>
                  <a:pt x="5860246" y="576986"/>
                </a:cubicBezTo>
                <a:lnTo>
                  <a:pt x="5859893" y="576986"/>
                </a:lnTo>
                <a:cubicBezTo>
                  <a:pt x="5860364" y="579571"/>
                  <a:pt x="5859600" y="581861"/>
                  <a:pt x="5857603" y="583859"/>
                </a:cubicBezTo>
                <a:cubicBezTo>
                  <a:pt x="5855606" y="585856"/>
                  <a:pt x="5853197" y="586972"/>
                  <a:pt x="5850378" y="587207"/>
                </a:cubicBezTo>
                <a:cubicBezTo>
                  <a:pt x="5848734" y="591906"/>
                  <a:pt x="5844387" y="594725"/>
                  <a:pt x="5837338" y="595665"/>
                </a:cubicBezTo>
                <a:cubicBezTo>
                  <a:pt x="5837573" y="599659"/>
                  <a:pt x="5836751" y="603007"/>
                  <a:pt x="5834872" y="605709"/>
                </a:cubicBezTo>
                <a:cubicBezTo>
                  <a:pt x="5832992" y="608411"/>
                  <a:pt x="5830877" y="609997"/>
                  <a:pt x="5828528" y="610467"/>
                </a:cubicBezTo>
                <a:cubicBezTo>
                  <a:pt x="5828528" y="616575"/>
                  <a:pt x="5827235" y="622919"/>
                  <a:pt x="5824651" y="629498"/>
                </a:cubicBezTo>
                <a:cubicBezTo>
                  <a:pt x="5825121" y="631377"/>
                  <a:pt x="5825356" y="633022"/>
                  <a:pt x="5825356" y="634432"/>
                </a:cubicBezTo>
                <a:cubicBezTo>
                  <a:pt x="5825356" y="639131"/>
                  <a:pt x="5824416" y="643360"/>
                  <a:pt x="5822536" y="647119"/>
                </a:cubicBezTo>
                <a:cubicBezTo>
                  <a:pt x="5823711" y="649468"/>
                  <a:pt x="5824298" y="652170"/>
                  <a:pt x="5824298" y="655225"/>
                </a:cubicBezTo>
                <a:cubicBezTo>
                  <a:pt x="5824298" y="659219"/>
                  <a:pt x="5823594" y="663330"/>
                  <a:pt x="5822184" y="667559"/>
                </a:cubicBezTo>
                <a:cubicBezTo>
                  <a:pt x="5824298" y="670379"/>
                  <a:pt x="5825356" y="673551"/>
                  <a:pt x="5825356" y="677075"/>
                </a:cubicBezTo>
                <a:cubicBezTo>
                  <a:pt x="5825356" y="679190"/>
                  <a:pt x="5824769" y="681657"/>
                  <a:pt x="5823594" y="684476"/>
                </a:cubicBezTo>
                <a:cubicBezTo>
                  <a:pt x="5824298" y="685886"/>
                  <a:pt x="5824651" y="688118"/>
                  <a:pt x="5824651" y="691172"/>
                </a:cubicBezTo>
                <a:cubicBezTo>
                  <a:pt x="5824651" y="696341"/>
                  <a:pt x="5823594" y="700100"/>
                  <a:pt x="5821479" y="702450"/>
                </a:cubicBezTo>
                <a:cubicBezTo>
                  <a:pt x="5822419" y="705739"/>
                  <a:pt x="5822889" y="708323"/>
                  <a:pt x="5822889" y="710203"/>
                </a:cubicBezTo>
                <a:cubicBezTo>
                  <a:pt x="5822889" y="712082"/>
                  <a:pt x="5822536" y="713727"/>
                  <a:pt x="5821832" y="715137"/>
                </a:cubicBezTo>
                <a:cubicBezTo>
                  <a:pt x="5821832" y="719131"/>
                  <a:pt x="5820305" y="722244"/>
                  <a:pt x="5817250" y="724476"/>
                </a:cubicBezTo>
                <a:cubicBezTo>
                  <a:pt x="5814196" y="726708"/>
                  <a:pt x="5810554" y="727824"/>
                  <a:pt x="5806325" y="727824"/>
                </a:cubicBezTo>
                <a:cubicBezTo>
                  <a:pt x="5802331" y="727824"/>
                  <a:pt x="5798865" y="726708"/>
                  <a:pt x="5795929" y="724476"/>
                </a:cubicBezTo>
                <a:cubicBezTo>
                  <a:pt x="5792992" y="722244"/>
                  <a:pt x="5791641" y="719131"/>
                  <a:pt x="5791875" y="715137"/>
                </a:cubicBezTo>
                <a:cubicBezTo>
                  <a:pt x="5791171" y="713022"/>
                  <a:pt x="5790819" y="710790"/>
                  <a:pt x="5790819" y="708441"/>
                </a:cubicBezTo>
                <a:cubicBezTo>
                  <a:pt x="5790819" y="703507"/>
                  <a:pt x="5791641" y="698808"/>
                  <a:pt x="5793285" y="694344"/>
                </a:cubicBezTo>
                <a:cubicBezTo>
                  <a:pt x="5791171" y="691524"/>
                  <a:pt x="5790113" y="688470"/>
                  <a:pt x="5790113" y="685181"/>
                </a:cubicBezTo>
                <a:cubicBezTo>
                  <a:pt x="5790113" y="683066"/>
                  <a:pt x="5790701" y="680599"/>
                  <a:pt x="5791875" y="677780"/>
                </a:cubicBezTo>
                <a:cubicBezTo>
                  <a:pt x="5790231" y="675195"/>
                  <a:pt x="5789409" y="672258"/>
                  <a:pt x="5789409" y="668969"/>
                </a:cubicBezTo>
                <a:cubicBezTo>
                  <a:pt x="5789409" y="666620"/>
                  <a:pt x="5789878" y="664505"/>
                  <a:pt x="5790819" y="662626"/>
                </a:cubicBezTo>
                <a:cubicBezTo>
                  <a:pt x="5791758" y="660746"/>
                  <a:pt x="5792933" y="659219"/>
                  <a:pt x="5794343" y="658044"/>
                </a:cubicBezTo>
                <a:cubicBezTo>
                  <a:pt x="5791053" y="654285"/>
                  <a:pt x="5789409" y="649938"/>
                  <a:pt x="5789409" y="645004"/>
                </a:cubicBezTo>
                <a:cubicBezTo>
                  <a:pt x="5789409" y="640305"/>
                  <a:pt x="5790936" y="636311"/>
                  <a:pt x="5793990" y="633022"/>
                </a:cubicBezTo>
                <a:cubicBezTo>
                  <a:pt x="5793050" y="631847"/>
                  <a:pt x="5792228" y="630085"/>
                  <a:pt x="5791523" y="627735"/>
                </a:cubicBezTo>
                <a:cubicBezTo>
                  <a:pt x="5790819" y="625386"/>
                  <a:pt x="5790466" y="623036"/>
                  <a:pt x="5790466" y="620687"/>
                </a:cubicBezTo>
                <a:cubicBezTo>
                  <a:pt x="5790466" y="617633"/>
                  <a:pt x="5791171" y="615401"/>
                  <a:pt x="5792581" y="613991"/>
                </a:cubicBezTo>
                <a:cubicBezTo>
                  <a:pt x="5790701" y="609762"/>
                  <a:pt x="5789761" y="604945"/>
                  <a:pt x="5789761" y="599541"/>
                </a:cubicBezTo>
                <a:cubicBezTo>
                  <a:pt x="5789761" y="594842"/>
                  <a:pt x="5790466" y="591671"/>
                  <a:pt x="5791875" y="590026"/>
                </a:cubicBezTo>
                <a:cubicBezTo>
                  <a:pt x="5789761" y="585327"/>
                  <a:pt x="5788704" y="580863"/>
                  <a:pt x="5788704" y="576634"/>
                </a:cubicBezTo>
                <a:cubicBezTo>
                  <a:pt x="5788704" y="571935"/>
                  <a:pt x="5789761" y="568528"/>
                  <a:pt x="5791875" y="566414"/>
                </a:cubicBezTo>
                <a:cubicBezTo>
                  <a:pt x="5788116" y="561949"/>
                  <a:pt x="5786237" y="557015"/>
                  <a:pt x="5786237" y="551612"/>
                </a:cubicBezTo>
                <a:cubicBezTo>
                  <a:pt x="5786237" y="545033"/>
                  <a:pt x="5789056" y="540217"/>
                  <a:pt x="5794695" y="537162"/>
                </a:cubicBezTo>
                <a:cubicBezTo>
                  <a:pt x="5797515" y="535753"/>
                  <a:pt x="5800334" y="535048"/>
                  <a:pt x="5803153" y="535048"/>
                </a:cubicBezTo>
                <a:close/>
                <a:moveTo>
                  <a:pt x="4822078" y="535048"/>
                </a:moveTo>
                <a:cubicBezTo>
                  <a:pt x="4826542" y="535048"/>
                  <a:pt x="4830302" y="536869"/>
                  <a:pt x="4833356" y="540510"/>
                </a:cubicBezTo>
                <a:cubicBezTo>
                  <a:pt x="4836410" y="544152"/>
                  <a:pt x="4837937" y="548440"/>
                  <a:pt x="4837937" y="553374"/>
                </a:cubicBezTo>
                <a:cubicBezTo>
                  <a:pt x="4837937" y="555958"/>
                  <a:pt x="4837350" y="558660"/>
                  <a:pt x="4836175" y="561480"/>
                </a:cubicBezTo>
                <a:cubicBezTo>
                  <a:pt x="4839230" y="564534"/>
                  <a:pt x="4840757" y="568411"/>
                  <a:pt x="4840757" y="573110"/>
                </a:cubicBezTo>
                <a:cubicBezTo>
                  <a:pt x="4840757" y="576399"/>
                  <a:pt x="4840522" y="579101"/>
                  <a:pt x="4840052" y="581215"/>
                </a:cubicBezTo>
                <a:cubicBezTo>
                  <a:pt x="4841932" y="574402"/>
                  <a:pt x="4844633" y="570408"/>
                  <a:pt x="4848157" y="569233"/>
                </a:cubicBezTo>
                <a:cubicBezTo>
                  <a:pt x="4848157" y="564769"/>
                  <a:pt x="4849567" y="560657"/>
                  <a:pt x="4852387" y="556898"/>
                </a:cubicBezTo>
                <a:cubicBezTo>
                  <a:pt x="4855206" y="553139"/>
                  <a:pt x="4858554" y="550319"/>
                  <a:pt x="4862431" y="548440"/>
                </a:cubicBezTo>
                <a:cubicBezTo>
                  <a:pt x="4866308" y="546560"/>
                  <a:pt x="4869538" y="545973"/>
                  <a:pt x="4872123" y="546678"/>
                </a:cubicBezTo>
                <a:cubicBezTo>
                  <a:pt x="4877996" y="540334"/>
                  <a:pt x="4884340" y="537162"/>
                  <a:pt x="4891154" y="537162"/>
                </a:cubicBezTo>
                <a:cubicBezTo>
                  <a:pt x="4894208" y="537162"/>
                  <a:pt x="4896910" y="537750"/>
                  <a:pt x="4899260" y="538924"/>
                </a:cubicBezTo>
                <a:cubicBezTo>
                  <a:pt x="4901374" y="537280"/>
                  <a:pt x="4904546" y="536457"/>
                  <a:pt x="4908775" y="536457"/>
                </a:cubicBezTo>
                <a:cubicBezTo>
                  <a:pt x="4912299" y="536457"/>
                  <a:pt x="4915588" y="537103"/>
                  <a:pt x="4918643" y="538396"/>
                </a:cubicBezTo>
                <a:cubicBezTo>
                  <a:pt x="4921697" y="539688"/>
                  <a:pt x="4923694" y="541626"/>
                  <a:pt x="4924634" y="544211"/>
                </a:cubicBezTo>
                <a:cubicBezTo>
                  <a:pt x="4933092" y="544681"/>
                  <a:pt x="4939083" y="548205"/>
                  <a:pt x="4942607" y="554784"/>
                </a:cubicBezTo>
                <a:cubicBezTo>
                  <a:pt x="4945662" y="555018"/>
                  <a:pt x="4948658" y="556781"/>
                  <a:pt x="4951594" y="560070"/>
                </a:cubicBezTo>
                <a:cubicBezTo>
                  <a:pt x="4954531" y="563359"/>
                  <a:pt x="4956000" y="567118"/>
                  <a:pt x="4956000" y="571347"/>
                </a:cubicBezTo>
                <a:cubicBezTo>
                  <a:pt x="4956000" y="573227"/>
                  <a:pt x="4955413" y="575577"/>
                  <a:pt x="4954238" y="578396"/>
                </a:cubicBezTo>
                <a:cubicBezTo>
                  <a:pt x="4959641" y="580511"/>
                  <a:pt x="4962344" y="584622"/>
                  <a:pt x="4962344" y="590731"/>
                </a:cubicBezTo>
                <a:cubicBezTo>
                  <a:pt x="4962344" y="592845"/>
                  <a:pt x="4962226" y="594373"/>
                  <a:pt x="4961991" y="595312"/>
                </a:cubicBezTo>
                <a:cubicBezTo>
                  <a:pt x="4965045" y="596957"/>
                  <a:pt x="4967219" y="598660"/>
                  <a:pt x="4968511" y="600423"/>
                </a:cubicBezTo>
                <a:cubicBezTo>
                  <a:pt x="4969803" y="602185"/>
                  <a:pt x="4970449" y="604358"/>
                  <a:pt x="4970449" y="606942"/>
                </a:cubicBezTo>
                <a:cubicBezTo>
                  <a:pt x="4970449" y="609762"/>
                  <a:pt x="4969744" y="613521"/>
                  <a:pt x="4968334" y="618220"/>
                </a:cubicBezTo>
                <a:cubicBezTo>
                  <a:pt x="4971154" y="620335"/>
                  <a:pt x="4972564" y="623859"/>
                  <a:pt x="4972564" y="628793"/>
                </a:cubicBezTo>
                <a:cubicBezTo>
                  <a:pt x="4972564" y="633962"/>
                  <a:pt x="4971271" y="637838"/>
                  <a:pt x="4968687" y="640423"/>
                </a:cubicBezTo>
                <a:cubicBezTo>
                  <a:pt x="4970802" y="643947"/>
                  <a:pt x="4971859" y="648294"/>
                  <a:pt x="4971859" y="653462"/>
                </a:cubicBezTo>
                <a:cubicBezTo>
                  <a:pt x="4971859" y="658631"/>
                  <a:pt x="4970684" y="662743"/>
                  <a:pt x="4968334" y="665797"/>
                </a:cubicBezTo>
                <a:cubicBezTo>
                  <a:pt x="4969744" y="672846"/>
                  <a:pt x="4970449" y="677780"/>
                  <a:pt x="4970449" y="680599"/>
                </a:cubicBezTo>
                <a:cubicBezTo>
                  <a:pt x="4970449" y="685533"/>
                  <a:pt x="4969392" y="688940"/>
                  <a:pt x="4967278" y="690820"/>
                </a:cubicBezTo>
                <a:cubicBezTo>
                  <a:pt x="4969157" y="695049"/>
                  <a:pt x="4970097" y="699160"/>
                  <a:pt x="4970097" y="703154"/>
                </a:cubicBezTo>
                <a:cubicBezTo>
                  <a:pt x="4970097" y="708558"/>
                  <a:pt x="4968805" y="712552"/>
                  <a:pt x="4966220" y="715137"/>
                </a:cubicBezTo>
                <a:cubicBezTo>
                  <a:pt x="4966455" y="718896"/>
                  <a:pt x="4964869" y="721950"/>
                  <a:pt x="4961462" y="724300"/>
                </a:cubicBezTo>
                <a:cubicBezTo>
                  <a:pt x="4958055" y="726649"/>
                  <a:pt x="4954238" y="727824"/>
                  <a:pt x="4950009" y="727824"/>
                </a:cubicBezTo>
                <a:cubicBezTo>
                  <a:pt x="4946719" y="727824"/>
                  <a:pt x="4943900" y="727002"/>
                  <a:pt x="4941551" y="725357"/>
                </a:cubicBezTo>
                <a:cubicBezTo>
                  <a:pt x="4939201" y="723713"/>
                  <a:pt x="4938026" y="721363"/>
                  <a:pt x="4938026" y="718309"/>
                </a:cubicBezTo>
                <a:cubicBezTo>
                  <a:pt x="4936146" y="713845"/>
                  <a:pt x="4935207" y="708793"/>
                  <a:pt x="4935207" y="703154"/>
                </a:cubicBezTo>
                <a:cubicBezTo>
                  <a:pt x="4935207" y="694461"/>
                  <a:pt x="4937321" y="688118"/>
                  <a:pt x="4941551" y="684123"/>
                </a:cubicBezTo>
                <a:cubicBezTo>
                  <a:pt x="4939906" y="682009"/>
                  <a:pt x="4938437" y="678543"/>
                  <a:pt x="4937145" y="673727"/>
                </a:cubicBezTo>
                <a:cubicBezTo>
                  <a:pt x="4935853" y="668910"/>
                  <a:pt x="4935207" y="664388"/>
                  <a:pt x="4935207" y="660159"/>
                </a:cubicBezTo>
                <a:cubicBezTo>
                  <a:pt x="4935207" y="654285"/>
                  <a:pt x="4936381" y="650643"/>
                  <a:pt x="4938731" y="649233"/>
                </a:cubicBezTo>
                <a:cubicBezTo>
                  <a:pt x="4936851" y="645709"/>
                  <a:pt x="4935911" y="642067"/>
                  <a:pt x="4935911" y="638308"/>
                </a:cubicBezTo>
                <a:cubicBezTo>
                  <a:pt x="4935911" y="634079"/>
                  <a:pt x="4937204" y="628910"/>
                  <a:pt x="4939788" y="622802"/>
                </a:cubicBezTo>
                <a:cubicBezTo>
                  <a:pt x="4937673" y="621157"/>
                  <a:pt x="4935911" y="618690"/>
                  <a:pt x="4934502" y="615401"/>
                </a:cubicBezTo>
                <a:cubicBezTo>
                  <a:pt x="4933092" y="612111"/>
                  <a:pt x="4932387" y="608939"/>
                  <a:pt x="4932387" y="605885"/>
                </a:cubicBezTo>
                <a:cubicBezTo>
                  <a:pt x="4932387" y="604945"/>
                  <a:pt x="4932622" y="603536"/>
                  <a:pt x="4933092" y="601656"/>
                </a:cubicBezTo>
                <a:cubicBezTo>
                  <a:pt x="4930508" y="599541"/>
                  <a:pt x="4928217" y="596135"/>
                  <a:pt x="4926220" y="591436"/>
                </a:cubicBezTo>
                <a:cubicBezTo>
                  <a:pt x="4924223" y="586737"/>
                  <a:pt x="4923342" y="582508"/>
                  <a:pt x="4923577" y="578748"/>
                </a:cubicBezTo>
                <a:cubicBezTo>
                  <a:pt x="4921462" y="578513"/>
                  <a:pt x="4919347" y="577809"/>
                  <a:pt x="4917233" y="576634"/>
                </a:cubicBezTo>
                <a:cubicBezTo>
                  <a:pt x="4915118" y="575459"/>
                  <a:pt x="4913474" y="573814"/>
                  <a:pt x="4912299" y="571700"/>
                </a:cubicBezTo>
                <a:lnTo>
                  <a:pt x="4908422" y="571700"/>
                </a:lnTo>
                <a:cubicBezTo>
                  <a:pt x="4904428" y="571700"/>
                  <a:pt x="4901609" y="570878"/>
                  <a:pt x="4899964" y="569233"/>
                </a:cubicBezTo>
                <a:cubicBezTo>
                  <a:pt x="4898085" y="571582"/>
                  <a:pt x="4894971" y="573638"/>
                  <a:pt x="4890625" y="575400"/>
                </a:cubicBezTo>
                <a:cubicBezTo>
                  <a:pt x="4886278" y="577162"/>
                  <a:pt x="4882461" y="577691"/>
                  <a:pt x="4879171" y="576986"/>
                </a:cubicBezTo>
                <a:lnTo>
                  <a:pt x="4878818" y="576986"/>
                </a:lnTo>
                <a:cubicBezTo>
                  <a:pt x="4879289" y="579571"/>
                  <a:pt x="4878525" y="581861"/>
                  <a:pt x="4876528" y="583859"/>
                </a:cubicBezTo>
                <a:cubicBezTo>
                  <a:pt x="4874531" y="585856"/>
                  <a:pt x="4872123" y="586972"/>
                  <a:pt x="4869303" y="587207"/>
                </a:cubicBezTo>
                <a:cubicBezTo>
                  <a:pt x="4867659" y="591906"/>
                  <a:pt x="4863312" y="594725"/>
                  <a:pt x="4856263" y="595665"/>
                </a:cubicBezTo>
                <a:cubicBezTo>
                  <a:pt x="4856498" y="599659"/>
                  <a:pt x="4855676" y="603007"/>
                  <a:pt x="4853797" y="605709"/>
                </a:cubicBezTo>
                <a:cubicBezTo>
                  <a:pt x="4851917" y="608411"/>
                  <a:pt x="4849802" y="609997"/>
                  <a:pt x="4847453" y="610467"/>
                </a:cubicBezTo>
                <a:cubicBezTo>
                  <a:pt x="4847453" y="616575"/>
                  <a:pt x="4846160" y="622919"/>
                  <a:pt x="4843576" y="629498"/>
                </a:cubicBezTo>
                <a:cubicBezTo>
                  <a:pt x="4844046" y="631377"/>
                  <a:pt x="4844281" y="633022"/>
                  <a:pt x="4844281" y="634432"/>
                </a:cubicBezTo>
                <a:cubicBezTo>
                  <a:pt x="4844281" y="639131"/>
                  <a:pt x="4843341" y="643360"/>
                  <a:pt x="4841461" y="647119"/>
                </a:cubicBezTo>
                <a:cubicBezTo>
                  <a:pt x="4842636" y="649468"/>
                  <a:pt x="4843223" y="652170"/>
                  <a:pt x="4843223" y="655225"/>
                </a:cubicBezTo>
                <a:cubicBezTo>
                  <a:pt x="4843223" y="659219"/>
                  <a:pt x="4842519" y="663330"/>
                  <a:pt x="4841109" y="667559"/>
                </a:cubicBezTo>
                <a:cubicBezTo>
                  <a:pt x="4843223" y="670379"/>
                  <a:pt x="4844281" y="673551"/>
                  <a:pt x="4844281" y="677075"/>
                </a:cubicBezTo>
                <a:cubicBezTo>
                  <a:pt x="4844281" y="679190"/>
                  <a:pt x="4843694" y="681657"/>
                  <a:pt x="4842519" y="684476"/>
                </a:cubicBezTo>
                <a:cubicBezTo>
                  <a:pt x="4843223" y="685886"/>
                  <a:pt x="4843576" y="688118"/>
                  <a:pt x="4843576" y="691172"/>
                </a:cubicBezTo>
                <a:cubicBezTo>
                  <a:pt x="4843576" y="696341"/>
                  <a:pt x="4842519" y="700100"/>
                  <a:pt x="4840404" y="702450"/>
                </a:cubicBezTo>
                <a:cubicBezTo>
                  <a:pt x="4841344" y="705739"/>
                  <a:pt x="4841814" y="708323"/>
                  <a:pt x="4841814" y="710203"/>
                </a:cubicBezTo>
                <a:cubicBezTo>
                  <a:pt x="4841814" y="712082"/>
                  <a:pt x="4841461" y="713727"/>
                  <a:pt x="4840757" y="715137"/>
                </a:cubicBezTo>
                <a:cubicBezTo>
                  <a:pt x="4840757" y="719131"/>
                  <a:pt x="4839230" y="722244"/>
                  <a:pt x="4836175" y="724476"/>
                </a:cubicBezTo>
                <a:cubicBezTo>
                  <a:pt x="4833121" y="726708"/>
                  <a:pt x="4829479" y="727824"/>
                  <a:pt x="4825250" y="727824"/>
                </a:cubicBezTo>
                <a:cubicBezTo>
                  <a:pt x="4821256" y="727824"/>
                  <a:pt x="4817790" y="726708"/>
                  <a:pt x="4814854" y="724476"/>
                </a:cubicBezTo>
                <a:cubicBezTo>
                  <a:pt x="4811917" y="722244"/>
                  <a:pt x="4810566" y="719131"/>
                  <a:pt x="4810800" y="715137"/>
                </a:cubicBezTo>
                <a:cubicBezTo>
                  <a:pt x="4810096" y="713022"/>
                  <a:pt x="4809744" y="710790"/>
                  <a:pt x="4809744" y="708441"/>
                </a:cubicBezTo>
                <a:cubicBezTo>
                  <a:pt x="4809744" y="703507"/>
                  <a:pt x="4810566" y="698808"/>
                  <a:pt x="4812210" y="694344"/>
                </a:cubicBezTo>
                <a:cubicBezTo>
                  <a:pt x="4810096" y="691524"/>
                  <a:pt x="4809038" y="688470"/>
                  <a:pt x="4809038" y="685181"/>
                </a:cubicBezTo>
                <a:cubicBezTo>
                  <a:pt x="4809038" y="683066"/>
                  <a:pt x="4809626" y="680599"/>
                  <a:pt x="4810800" y="677780"/>
                </a:cubicBezTo>
                <a:cubicBezTo>
                  <a:pt x="4809156" y="675195"/>
                  <a:pt x="4808334" y="672258"/>
                  <a:pt x="4808334" y="668969"/>
                </a:cubicBezTo>
                <a:cubicBezTo>
                  <a:pt x="4808334" y="666620"/>
                  <a:pt x="4808803" y="664505"/>
                  <a:pt x="4809744" y="662626"/>
                </a:cubicBezTo>
                <a:cubicBezTo>
                  <a:pt x="4810683" y="660746"/>
                  <a:pt x="4811858" y="659219"/>
                  <a:pt x="4813268" y="658044"/>
                </a:cubicBezTo>
                <a:cubicBezTo>
                  <a:pt x="4809978" y="654285"/>
                  <a:pt x="4808334" y="649938"/>
                  <a:pt x="4808334" y="645004"/>
                </a:cubicBezTo>
                <a:cubicBezTo>
                  <a:pt x="4808334" y="640305"/>
                  <a:pt x="4809861" y="636311"/>
                  <a:pt x="4812915" y="633022"/>
                </a:cubicBezTo>
                <a:cubicBezTo>
                  <a:pt x="4811975" y="631847"/>
                  <a:pt x="4811153" y="630085"/>
                  <a:pt x="4810448" y="627735"/>
                </a:cubicBezTo>
                <a:cubicBezTo>
                  <a:pt x="4809744" y="625386"/>
                  <a:pt x="4809391" y="623036"/>
                  <a:pt x="4809391" y="620687"/>
                </a:cubicBezTo>
                <a:cubicBezTo>
                  <a:pt x="4809391" y="617633"/>
                  <a:pt x="4810096" y="615401"/>
                  <a:pt x="4811506" y="613991"/>
                </a:cubicBezTo>
                <a:cubicBezTo>
                  <a:pt x="4809626" y="609762"/>
                  <a:pt x="4808686" y="604945"/>
                  <a:pt x="4808686" y="599541"/>
                </a:cubicBezTo>
                <a:cubicBezTo>
                  <a:pt x="4808686" y="594842"/>
                  <a:pt x="4809391" y="591671"/>
                  <a:pt x="4810800" y="590026"/>
                </a:cubicBezTo>
                <a:cubicBezTo>
                  <a:pt x="4808686" y="585327"/>
                  <a:pt x="4807629" y="580863"/>
                  <a:pt x="4807629" y="576634"/>
                </a:cubicBezTo>
                <a:cubicBezTo>
                  <a:pt x="4807629" y="571935"/>
                  <a:pt x="4808686" y="568528"/>
                  <a:pt x="4810800" y="566414"/>
                </a:cubicBezTo>
                <a:cubicBezTo>
                  <a:pt x="4807041" y="561949"/>
                  <a:pt x="4805162" y="557015"/>
                  <a:pt x="4805162" y="551612"/>
                </a:cubicBezTo>
                <a:cubicBezTo>
                  <a:pt x="4805162" y="545033"/>
                  <a:pt x="4807981" y="540217"/>
                  <a:pt x="4813620" y="537162"/>
                </a:cubicBezTo>
                <a:cubicBezTo>
                  <a:pt x="4816440" y="535753"/>
                  <a:pt x="4819259" y="535048"/>
                  <a:pt x="4822078" y="535048"/>
                </a:cubicBezTo>
                <a:close/>
                <a:moveTo>
                  <a:pt x="4231528" y="535048"/>
                </a:moveTo>
                <a:cubicBezTo>
                  <a:pt x="4235992" y="535048"/>
                  <a:pt x="4239752" y="536869"/>
                  <a:pt x="4242806" y="540510"/>
                </a:cubicBezTo>
                <a:cubicBezTo>
                  <a:pt x="4245860" y="544152"/>
                  <a:pt x="4247387" y="548440"/>
                  <a:pt x="4247387" y="553374"/>
                </a:cubicBezTo>
                <a:cubicBezTo>
                  <a:pt x="4247387" y="555958"/>
                  <a:pt x="4246800" y="558660"/>
                  <a:pt x="4245625" y="561480"/>
                </a:cubicBezTo>
                <a:cubicBezTo>
                  <a:pt x="4248680" y="564534"/>
                  <a:pt x="4250207" y="568411"/>
                  <a:pt x="4250207" y="573110"/>
                </a:cubicBezTo>
                <a:cubicBezTo>
                  <a:pt x="4250207" y="576399"/>
                  <a:pt x="4249972" y="579101"/>
                  <a:pt x="4249502" y="581215"/>
                </a:cubicBezTo>
                <a:cubicBezTo>
                  <a:pt x="4251381" y="574402"/>
                  <a:pt x="4254084" y="570408"/>
                  <a:pt x="4257608" y="569233"/>
                </a:cubicBezTo>
                <a:cubicBezTo>
                  <a:pt x="4257608" y="564769"/>
                  <a:pt x="4259017" y="560657"/>
                  <a:pt x="4261837" y="556898"/>
                </a:cubicBezTo>
                <a:cubicBezTo>
                  <a:pt x="4264656" y="553139"/>
                  <a:pt x="4268004" y="550319"/>
                  <a:pt x="4271881" y="548440"/>
                </a:cubicBezTo>
                <a:cubicBezTo>
                  <a:pt x="4275758" y="546560"/>
                  <a:pt x="4278988" y="545973"/>
                  <a:pt x="4281573" y="546678"/>
                </a:cubicBezTo>
                <a:cubicBezTo>
                  <a:pt x="4287446" y="540334"/>
                  <a:pt x="4293790" y="537162"/>
                  <a:pt x="4300603" y="537162"/>
                </a:cubicBezTo>
                <a:cubicBezTo>
                  <a:pt x="4303658" y="537162"/>
                  <a:pt x="4306360" y="537750"/>
                  <a:pt x="4308709" y="538924"/>
                </a:cubicBezTo>
                <a:cubicBezTo>
                  <a:pt x="4310824" y="537280"/>
                  <a:pt x="4313996" y="536457"/>
                  <a:pt x="4318225" y="536457"/>
                </a:cubicBezTo>
                <a:cubicBezTo>
                  <a:pt x="4321749" y="536457"/>
                  <a:pt x="4325038" y="537103"/>
                  <a:pt x="4328093" y="538396"/>
                </a:cubicBezTo>
                <a:cubicBezTo>
                  <a:pt x="4331147" y="539688"/>
                  <a:pt x="4333144" y="541626"/>
                  <a:pt x="4334084" y="544211"/>
                </a:cubicBezTo>
                <a:cubicBezTo>
                  <a:pt x="4342542" y="544681"/>
                  <a:pt x="4348533" y="548205"/>
                  <a:pt x="4352057" y="554784"/>
                </a:cubicBezTo>
                <a:cubicBezTo>
                  <a:pt x="4355112" y="555018"/>
                  <a:pt x="4358107" y="556781"/>
                  <a:pt x="4361044" y="560070"/>
                </a:cubicBezTo>
                <a:cubicBezTo>
                  <a:pt x="4363981" y="563359"/>
                  <a:pt x="4365450" y="567118"/>
                  <a:pt x="4365450" y="571347"/>
                </a:cubicBezTo>
                <a:cubicBezTo>
                  <a:pt x="4365450" y="573227"/>
                  <a:pt x="4364862" y="575577"/>
                  <a:pt x="4363688" y="578396"/>
                </a:cubicBezTo>
                <a:cubicBezTo>
                  <a:pt x="4369091" y="580511"/>
                  <a:pt x="4371794" y="584622"/>
                  <a:pt x="4371794" y="590731"/>
                </a:cubicBezTo>
                <a:cubicBezTo>
                  <a:pt x="4371794" y="592845"/>
                  <a:pt x="4371676" y="594373"/>
                  <a:pt x="4371441" y="595312"/>
                </a:cubicBezTo>
                <a:cubicBezTo>
                  <a:pt x="4374495" y="596957"/>
                  <a:pt x="4376668" y="598660"/>
                  <a:pt x="4377961" y="600423"/>
                </a:cubicBezTo>
                <a:cubicBezTo>
                  <a:pt x="4379253" y="602185"/>
                  <a:pt x="4379899" y="604358"/>
                  <a:pt x="4379899" y="606942"/>
                </a:cubicBezTo>
                <a:cubicBezTo>
                  <a:pt x="4379899" y="609762"/>
                  <a:pt x="4379194" y="613521"/>
                  <a:pt x="4377785" y="618220"/>
                </a:cubicBezTo>
                <a:cubicBezTo>
                  <a:pt x="4380604" y="620335"/>
                  <a:pt x="4382014" y="623859"/>
                  <a:pt x="4382014" y="628793"/>
                </a:cubicBezTo>
                <a:cubicBezTo>
                  <a:pt x="4382014" y="633962"/>
                  <a:pt x="4380721" y="637838"/>
                  <a:pt x="4378137" y="640423"/>
                </a:cubicBezTo>
                <a:cubicBezTo>
                  <a:pt x="4380251" y="643947"/>
                  <a:pt x="4381309" y="648294"/>
                  <a:pt x="4381309" y="653462"/>
                </a:cubicBezTo>
                <a:cubicBezTo>
                  <a:pt x="4381309" y="658631"/>
                  <a:pt x="4380134" y="662743"/>
                  <a:pt x="4377785" y="665797"/>
                </a:cubicBezTo>
                <a:cubicBezTo>
                  <a:pt x="4379194" y="672846"/>
                  <a:pt x="4379899" y="677780"/>
                  <a:pt x="4379899" y="680599"/>
                </a:cubicBezTo>
                <a:cubicBezTo>
                  <a:pt x="4379899" y="685533"/>
                  <a:pt x="4378842" y="688940"/>
                  <a:pt x="4376727" y="690820"/>
                </a:cubicBezTo>
                <a:cubicBezTo>
                  <a:pt x="4378607" y="695049"/>
                  <a:pt x="4379547" y="699160"/>
                  <a:pt x="4379547" y="703154"/>
                </a:cubicBezTo>
                <a:cubicBezTo>
                  <a:pt x="4379547" y="708558"/>
                  <a:pt x="4378254" y="712552"/>
                  <a:pt x="4375670" y="715137"/>
                </a:cubicBezTo>
                <a:cubicBezTo>
                  <a:pt x="4375905" y="718896"/>
                  <a:pt x="4374319" y="721950"/>
                  <a:pt x="4370912" y="724300"/>
                </a:cubicBezTo>
                <a:cubicBezTo>
                  <a:pt x="4367505" y="726649"/>
                  <a:pt x="4363688" y="727824"/>
                  <a:pt x="4359459" y="727824"/>
                </a:cubicBezTo>
                <a:cubicBezTo>
                  <a:pt x="4356169" y="727824"/>
                  <a:pt x="4353350" y="727002"/>
                  <a:pt x="4351000" y="725357"/>
                </a:cubicBezTo>
                <a:cubicBezTo>
                  <a:pt x="4348651" y="723713"/>
                  <a:pt x="4347476" y="721363"/>
                  <a:pt x="4347476" y="718309"/>
                </a:cubicBezTo>
                <a:cubicBezTo>
                  <a:pt x="4345597" y="713845"/>
                  <a:pt x="4344656" y="708793"/>
                  <a:pt x="4344656" y="703154"/>
                </a:cubicBezTo>
                <a:cubicBezTo>
                  <a:pt x="4344656" y="694461"/>
                  <a:pt x="4346771" y="688118"/>
                  <a:pt x="4351000" y="684123"/>
                </a:cubicBezTo>
                <a:cubicBezTo>
                  <a:pt x="4349356" y="682009"/>
                  <a:pt x="4347887" y="678543"/>
                  <a:pt x="4346595" y="673727"/>
                </a:cubicBezTo>
                <a:cubicBezTo>
                  <a:pt x="4345303" y="668910"/>
                  <a:pt x="4344656" y="664388"/>
                  <a:pt x="4344656" y="660159"/>
                </a:cubicBezTo>
                <a:cubicBezTo>
                  <a:pt x="4344656" y="654285"/>
                  <a:pt x="4345831" y="650643"/>
                  <a:pt x="4348181" y="649233"/>
                </a:cubicBezTo>
                <a:cubicBezTo>
                  <a:pt x="4346301" y="645709"/>
                  <a:pt x="4345361" y="642067"/>
                  <a:pt x="4345361" y="638308"/>
                </a:cubicBezTo>
                <a:cubicBezTo>
                  <a:pt x="4345361" y="634079"/>
                  <a:pt x="4346654" y="628910"/>
                  <a:pt x="4349238" y="622802"/>
                </a:cubicBezTo>
                <a:cubicBezTo>
                  <a:pt x="4347123" y="621157"/>
                  <a:pt x="4345361" y="618690"/>
                  <a:pt x="4343952" y="615401"/>
                </a:cubicBezTo>
                <a:cubicBezTo>
                  <a:pt x="4342542" y="612111"/>
                  <a:pt x="4341837" y="608939"/>
                  <a:pt x="4341837" y="605885"/>
                </a:cubicBezTo>
                <a:cubicBezTo>
                  <a:pt x="4341837" y="604945"/>
                  <a:pt x="4342072" y="603536"/>
                  <a:pt x="4342542" y="601656"/>
                </a:cubicBezTo>
                <a:cubicBezTo>
                  <a:pt x="4339958" y="599541"/>
                  <a:pt x="4337667" y="596135"/>
                  <a:pt x="4335670" y="591436"/>
                </a:cubicBezTo>
                <a:cubicBezTo>
                  <a:pt x="4333673" y="586737"/>
                  <a:pt x="4332792" y="582508"/>
                  <a:pt x="4333027" y="578748"/>
                </a:cubicBezTo>
                <a:cubicBezTo>
                  <a:pt x="4330912" y="578513"/>
                  <a:pt x="4328798" y="577809"/>
                  <a:pt x="4326683" y="576634"/>
                </a:cubicBezTo>
                <a:cubicBezTo>
                  <a:pt x="4324568" y="575459"/>
                  <a:pt x="4322924" y="573814"/>
                  <a:pt x="4321749" y="571700"/>
                </a:cubicBezTo>
                <a:lnTo>
                  <a:pt x="4317872" y="571700"/>
                </a:lnTo>
                <a:cubicBezTo>
                  <a:pt x="4313878" y="571700"/>
                  <a:pt x="4311059" y="570878"/>
                  <a:pt x="4309414" y="569233"/>
                </a:cubicBezTo>
                <a:cubicBezTo>
                  <a:pt x="4307535" y="571582"/>
                  <a:pt x="4304421" y="573638"/>
                  <a:pt x="4300075" y="575400"/>
                </a:cubicBezTo>
                <a:cubicBezTo>
                  <a:pt x="4295728" y="577162"/>
                  <a:pt x="4291910" y="577691"/>
                  <a:pt x="4288621" y="576986"/>
                </a:cubicBezTo>
                <a:lnTo>
                  <a:pt x="4288269" y="576986"/>
                </a:lnTo>
                <a:cubicBezTo>
                  <a:pt x="4288738" y="579571"/>
                  <a:pt x="4287975" y="581861"/>
                  <a:pt x="4285978" y="583859"/>
                </a:cubicBezTo>
                <a:cubicBezTo>
                  <a:pt x="4283981" y="585856"/>
                  <a:pt x="4281573" y="586972"/>
                  <a:pt x="4278753" y="587207"/>
                </a:cubicBezTo>
                <a:cubicBezTo>
                  <a:pt x="4277109" y="591906"/>
                  <a:pt x="4272762" y="594725"/>
                  <a:pt x="4265713" y="595665"/>
                </a:cubicBezTo>
                <a:cubicBezTo>
                  <a:pt x="4265949" y="599659"/>
                  <a:pt x="4265126" y="603007"/>
                  <a:pt x="4263246" y="605709"/>
                </a:cubicBezTo>
                <a:cubicBezTo>
                  <a:pt x="4261367" y="608411"/>
                  <a:pt x="4259252" y="609997"/>
                  <a:pt x="4256903" y="610467"/>
                </a:cubicBezTo>
                <a:cubicBezTo>
                  <a:pt x="4256903" y="616575"/>
                  <a:pt x="4255610" y="622919"/>
                  <a:pt x="4253026" y="629498"/>
                </a:cubicBezTo>
                <a:cubicBezTo>
                  <a:pt x="4253496" y="631377"/>
                  <a:pt x="4253731" y="633022"/>
                  <a:pt x="4253731" y="634432"/>
                </a:cubicBezTo>
                <a:cubicBezTo>
                  <a:pt x="4253731" y="639131"/>
                  <a:pt x="4252791" y="643360"/>
                  <a:pt x="4250912" y="647119"/>
                </a:cubicBezTo>
                <a:cubicBezTo>
                  <a:pt x="4252086" y="649468"/>
                  <a:pt x="4252674" y="652170"/>
                  <a:pt x="4252674" y="655225"/>
                </a:cubicBezTo>
                <a:cubicBezTo>
                  <a:pt x="4252674" y="659219"/>
                  <a:pt x="4251969" y="663330"/>
                  <a:pt x="4250559" y="667559"/>
                </a:cubicBezTo>
                <a:cubicBezTo>
                  <a:pt x="4252674" y="670379"/>
                  <a:pt x="4253731" y="673551"/>
                  <a:pt x="4253731" y="677075"/>
                </a:cubicBezTo>
                <a:cubicBezTo>
                  <a:pt x="4253731" y="679190"/>
                  <a:pt x="4253143" y="681657"/>
                  <a:pt x="4251969" y="684476"/>
                </a:cubicBezTo>
                <a:cubicBezTo>
                  <a:pt x="4252674" y="685886"/>
                  <a:pt x="4253026" y="688118"/>
                  <a:pt x="4253026" y="691172"/>
                </a:cubicBezTo>
                <a:cubicBezTo>
                  <a:pt x="4253026" y="696341"/>
                  <a:pt x="4251969" y="700100"/>
                  <a:pt x="4249854" y="702450"/>
                </a:cubicBezTo>
                <a:cubicBezTo>
                  <a:pt x="4250794" y="705739"/>
                  <a:pt x="4251264" y="708323"/>
                  <a:pt x="4251264" y="710203"/>
                </a:cubicBezTo>
                <a:cubicBezTo>
                  <a:pt x="4251264" y="712082"/>
                  <a:pt x="4250912" y="713727"/>
                  <a:pt x="4250207" y="715137"/>
                </a:cubicBezTo>
                <a:cubicBezTo>
                  <a:pt x="4250207" y="719131"/>
                  <a:pt x="4248680" y="722244"/>
                  <a:pt x="4245625" y="724476"/>
                </a:cubicBezTo>
                <a:cubicBezTo>
                  <a:pt x="4242571" y="726708"/>
                  <a:pt x="4238929" y="727824"/>
                  <a:pt x="4234700" y="727824"/>
                </a:cubicBezTo>
                <a:cubicBezTo>
                  <a:pt x="4230706" y="727824"/>
                  <a:pt x="4227240" y="726708"/>
                  <a:pt x="4224303" y="724476"/>
                </a:cubicBezTo>
                <a:cubicBezTo>
                  <a:pt x="4221367" y="722244"/>
                  <a:pt x="4220016" y="719131"/>
                  <a:pt x="4220251" y="715137"/>
                </a:cubicBezTo>
                <a:cubicBezTo>
                  <a:pt x="4219546" y="713022"/>
                  <a:pt x="4219193" y="710790"/>
                  <a:pt x="4219193" y="708441"/>
                </a:cubicBezTo>
                <a:cubicBezTo>
                  <a:pt x="4219193" y="703507"/>
                  <a:pt x="4220016" y="698808"/>
                  <a:pt x="4221660" y="694344"/>
                </a:cubicBezTo>
                <a:cubicBezTo>
                  <a:pt x="4219546" y="691524"/>
                  <a:pt x="4218489" y="688470"/>
                  <a:pt x="4218489" y="685181"/>
                </a:cubicBezTo>
                <a:cubicBezTo>
                  <a:pt x="4218489" y="683066"/>
                  <a:pt x="4219076" y="680599"/>
                  <a:pt x="4220251" y="677780"/>
                </a:cubicBezTo>
                <a:cubicBezTo>
                  <a:pt x="4218606" y="675195"/>
                  <a:pt x="4217784" y="672258"/>
                  <a:pt x="4217784" y="668969"/>
                </a:cubicBezTo>
                <a:cubicBezTo>
                  <a:pt x="4217784" y="666620"/>
                  <a:pt x="4218253" y="664505"/>
                  <a:pt x="4219193" y="662626"/>
                </a:cubicBezTo>
                <a:cubicBezTo>
                  <a:pt x="4220133" y="660746"/>
                  <a:pt x="4221308" y="659219"/>
                  <a:pt x="4222718" y="658044"/>
                </a:cubicBezTo>
                <a:cubicBezTo>
                  <a:pt x="4219428" y="654285"/>
                  <a:pt x="4217784" y="649938"/>
                  <a:pt x="4217784" y="645004"/>
                </a:cubicBezTo>
                <a:cubicBezTo>
                  <a:pt x="4217784" y="640305"/>
                  <a:pt x="4219311" y="636311"/>
                  <a:pt x="4222365" y="633022"/>
                </a:cubicBezTo>
                <a:cubicBezTo>
                  <a:pt x="4221425" y="631847"/>
                  <a:pt x="4220603" y="630085"/>
                  <a:pt x="4219898" y="627735"/>
                </a:cubicBezTo>
                <a:cubicBezTo>
                  <a:pt x="4219193" y="625386"/>
                  <a:pt x="4218841" y="623036"/>
                  <a:pt x="4218841" y="620687"/>
                </a:cubicBezTo>
                <a:cubicBezTo>
                  <a:pt x="4218841" y="617633"/>
                  <a:pt x="4219546" y="615401"/>
                  <a:pt x="4220955" y="613991"/>
                </a:cubicBezTo>
                <a:cubicBezTo>
                  <a:pt x="4219076" y="609762"/>
                  <a:pt x="4218136" y="604945"/>
                  <a:pt x="4218136" y="599541"/>
                </a:cubicBezTo>
                <a:cubicBezTo>
                  <a:pt x="4218136" y="594842"/>
                  <a:pt x="4218841" y="591671"/>
                  <a:pt x="4220251" y="590026"/>
                </a:cubicBezTo>
                <a:cubicBezTo>
                  <a:pt x="4218136" y="585327"/>
                  <a:pt x="4217079" y="580863"/>
                  <a:pt x="4217079" y="576634"/>
                </a:cubicBezTo>
                <a:cubicBezTo>
                  <a:pt x="4217079" y="571935"/>
                  <a:pt x="4218136" y="568528"/>
                  <a:pt x="4220251" y="566414"/>
                </a:cubicBezTo>
                <a:cubicBezTo>
                  <a:pt x="4216491" y="561949"/>
                  <a:pt x="4214612" y="557015"/>
                  <a:pt x="4214612" y="551612"/>
                </a:cubicBezTo>
                <a:cubicBezTo>
                  <a:pt x="4214612" y="545033"/>
                  <a:pt x="4217431" y="540217"/>
                  <a:pt x="4223070" y="537162"/>
                </a:cubicBezTo>
                <a:cubicBezTo>
                  <a:pt x="4225889" y="535753"/>
                  <a:pt x="4228709" y="535048"/>
                  <a:pt x="4231528" y="535048"/>
                </a:cubicBezTo>
                <a:close/>
                <a:moveTo>
                  <a:pt x="3907678" y="535048"/>
                </a:moveTo>
                <a:cubicBezTo>
                  <a:pt x="3912142" y="535048"/>
                  <a:pt x="3915901" y="536869"/>
                  <a:pt x="3918956" y="540510"/>
                </a:cubicBezTo>
                <a:cubicBezTo>
                  <a:pt x="3922010" y="544152"/>
                  <a:pt x="3923537" y="548440"/>
                  <a:pt x="3923537" y="553374"/>
                </a:cubicBezTo>
                <a:cubicBezTo>
                  <a:pt x="3923537" y="555958"/>
                  <a:pt x="3922950" y="558660"/>
                  <a:pt x="3921775" y="561480"/>
                </a:cubicBezTo>
                <a:cubicBezTo>
                  <a:pt x="3924829" y="564534"/>
                  <a:pt x="3926357" y="568411"/>
                  <a:pt x="3926357" y="573110"/>
                </a:cubicBezTo>
                <a:cubicBezTo>
                  <a:pt x="3926357" y="576399"/>
                  <a:pt x="3926122" y="579101"/>
                  <a:pt x="3925652" y="581215"/>
                </a:cubicBezTo>
                <a:cubicBezTo>
                  <a:pt x="3927531" y="574402"/>
                  <a:pt x="3930233" y="570408"/>
                  <a:pt x="3933758" y="569233"/>
                </a:cubicBezTo>
                <a:cubicBezTo>
                  <a:pt x="3933758" y="564769"/>
                  <a:pt x="3935167" y="560657"/>
                  <a:pt x="3937987" y="556898"/>
                </a:cubicBezTo>
                <a:cubicBezTo>
                  <a:pt x="3940806" y="553139"/>
                  <a:pt x="3944154" y="550319"/>
                  <a:pt x="3948031" y="548440"/>
                </a:cubicBezTo>
                <a:cubicBezTo>
                  <a:pt x="3951907" y="546560"/>
                  <a:pt x="3955138" y="545973"/>
                  <a:pt x="3957722" y="546678"/>
                </a:cubicBezTo>
                <a:cubicBezTo>
                  <a:pt x="3963596" y="540334"/>
                  <a:pt x="3969940" y="537162"/>
                  <a:pt x="3976753" y="537162"/>
                </a:cubicBezTo>
                <a:cubicBezTo>
                  <a:pt x="3979808" y="537162"/>
                  <a:pt x="3982510" y="537750"/>
                  <a:pt x="3984859" y="538924"/>
                </a:cubicBezTo>
                <a:cubicBezTo>
                  <a:pt x="3986974" y="537280"/>
                  <a:pt x="3990145" y="536457"/>
                  <a:pt x="3994375" y="536457"/>
                </a:cubicBezTo>
                <a:cubicBezTo>
                  <a:pt x="3997899" y="536457"/>
                  <a:pt x="4001188" y="537103"/>
                  <a:pt x="4004243" y="538396"/>
                </a:cubicBezTo>
                <a:cubicBezTo>
                  <a:pt x="4007297" y="539688"/>
                  <a:pt x="4009294" y="541626"/>
                  <a:pt x="4010234" y="544211"/>
                </a:cubicBezTo>
                <a:cubicBezTo>
                  <a:pt x="4018692" y="544681"/>
                  <a:pt x="4024683" y="548205"/>
                  <a:pt x="4028207" y="554784"/>
                </a:cubicBezTo>
                <a:cubicBezTo>
                  <a:pt x="4031262" y="555018"/>
                  <a:pt x="4034257" y="556781"/>
                  <a:pt x="4037194" y="560070"/>
                </a:cubicBezTo>
                <a:cubicBezTo>
                  <a:pt x="4040131" y="563359"/>
                  <a:pt x="4041600" y="567118"/>
                  <a:pt x="4041600" y="571347"/>
                </a:cubicBezTo>
                <a:cubicBezTo>
                  <a:pt x="4041600" y="573227"/>
                  <a:pt x="4041012" y="575577"/>
                  <a:pt x="4039837" y="578396"/>
                </a:cubicBezTo>
                <a:cubicBezTo>
                  <a:pt x="4045241" y="580511"/>
                  <a:pt x="4047943" y="584622"/>
                  <a:pt x="4047943" y="590731"/>
                </a:cubicBezTo>
                <a:cubicBezTo>
                  <a:pt x="4047943" y="592845"/>
                  <a:pt x="4047826" y="594373"/>
                  <a:pt x="4047591" y="595312"/>
                </a:cubicBezTo>
                <a:cubicBezTo>
                  <a:pt x="4050645" y="596957"/>
                  <a:pt x="4052818" y="598660"/>
                  <a:pt x="4054111" y="600423"/>
                </a:cubicBezTo>
                <a:cubicBezTo>
                  <a:pt x="4055403" y="602185"/>
                  <a:pt x="4056049" y="604358"/>
                  <a:pt x="4056049" y="606942"/>
                </a:cubicBezTo>
                <a:cubicBezTo>
                  <a:pt x="4056049" y="609762"/>
                  <a:pt x="4055344" y="613521"/>
                  <a:pt x="4053935" y="618220"/>
                </a:cubicBezTo>
                <a:cubicBezTo>
                  <a:pt x="4056754" y="620335"/>
                  <a:pt x="4058164" y="623859"/>
                  <a:pt x="4058164" y="628793"/>
                </a:cubicBezTo>
                <a:cubicBezTo>
                  <a:pt x="4058164" y="633962"/>
                  <a:pt x="4056871" y="637838"/>
                  <a:pt x="4054287" y="640423"/>
                </a:cubicBezTo>
                <a:cubicBezTo>
                  <a:pt x="4056401" y="643947"/>
                  <a:pt x="4057459" y="648294"/>
                  <a:pt x="4057459" y="653462"/>
                </a:cubicBezTo>
                <a:cubicBezTo>
                  <a:pt x="4057459" y="658631"/>
                  <a:pt x="4056284" y="662743"/>
                  <a:pt x="4053935" y="665797"/>
                </a:cubicBezTo>
                <a:cubicBezTo>
                  <a:pt x="4055344" y="672846"/>
                  <a:pt x="4056049" y="677780"/>
                  <a:pt x="4056049" y="680599"/>
                </a:cubicBezTo>
                <a:cubicBezTo>
                  <a:pt x="4056049" y="685533"/>
                  <a:pt x="4054992" y="688940"/>
                  <a:pt x="4052877" y="690820"/>
                </a:cubicBezTo>
                <a:cubicBezTo>
                  <a:pt x="4054757" y="695049"/>
                  <a:pt x="4055697" y="699160"/>
                  <a:pt x="4055697" y="703154"/>
                </a:cubicBezTo>
                <a:cubicBezTo>
                  <a:pt x="4055697" y="708558"/>
                  <a:pt x="4054404" y="712552"/>
                  <a:pt x="4051820" y="715137"/>
                </a:cubicBezTo>
                <a:cubicBezTo>
                  <a:pt x="4052055" y="718896"/>
                  <a:pt x="4050469" y="721950"/>
                  <a:pt x="4047062" y="724300"/>
                </a:cubicBezTo>
                <a:cubicBezTo>
                  <a:pt x="4043655" y="726649"/>
                  <a:pt x="4039837" y="727824"/>
                  <a:pt x="4035608" y="727824"/>
                </a:cubicBezTo>
                <a:cubicBezTo>
                  <a:pt x="4032319" y="727824"/>
                  <a:pt x="4029500" y="727002"/>
                  <a:pt x="4027150" y="725357"/>
                </a:cubicBezTo>
                <a:cubicBezTo>
                  <a:pt x="4024801" y="723713"/>
                  <a:pt x="4023626" y="721363"/>
                  <a:pt x="4023626" y="718309"/>
                </a:cubicBezTo>
                <a:cubicBezTo>
                  <a:pt x="4021746" y="713845"/>
                  <a:pt x="4020806" y="708793"/>
                  <a:pt x="4020806" y="703154"/>
                </a:cubicBezTo>
                <a:cubicBezTo>
                  <a:pt x="4020806" y="694461"/>
                  <a:pt x="4022921" y="688118"/>
                  <a:pt x="4027150" y="684123"/>
                </a:cubicBezTo>
                <a:cubicBezTo>
                  <a:pt x="4025506" y="682009"/>
                  <a:pt x="4024037" y="678543"/>
                  <a:pt x="4022745" y="673727"/>
                </a:cubicBezTo>
                <a:cubicBezTo>
                  <a:pt x="4021453" y="668910"/>
                  <a:pt x="4020806" y="664388"/>
                  <a:pt x="4020806" y="660159"/>
                </a:cubicBezTo>
                <a:cubicBezTo>
                  <a:pt x="4020806" y="654285"/>
                  <a:pt x="4021981" y="650643"/>
                  <a:pt x="4024331" y="649233"/>
                </a:cubicBezTo>
                <a:cubicBezTo>
                  <a:pt x="4022451" y="645709"/>
                  <a:pt x="4021511" y="642067"/>
                  <a:pt x="4021511" y="638308"/>
                </a:cubicBezTo>
                <a:cubicBezTo>
                  <a:pt x="4021511" y="634079"/>
                  <a:pt x="4022804" y="628910"/>
                  <a:pt x="4025388" y="622802"/>
                </a:cubicBezTo>
                <a:cubicBezTo>
                  <a:pt x="4023273" y="621157"/>
                  <a:pt x="4021511" y="618690"/>
                  <a:pt x="4020102" y="615401"/>
                </a:cubicBezTo>
                <a:cubicBezTo>
                  <a:pt x="4018692" y="612111"/>
                  <a:pt x="4017987" y="608939"/>
                  <a:pt x="4017987" y="605885"/>
                </a:cubicBezTo>
                <a:cubicBezTo>
                  <a:pt x="4017987" y="604945"/>
                  <a:pt x="4018222" y="603536"/>
                  <a:pt x="4018692" y="601656"/>
                </a:cubicBezTo>
                <a:cubicBezTo>
                  <a:pt x="4016108" y="599541"/>
                  <a:pt x="4013817" y="596135"/>
                  <a:pt x="4011820" y="591436"/>
                </a:cubicBezTo>
                <a:cubicBezTo>
                  <a:pt x="4009823" y="586737"/>
                  <a:pt x="4008941" y="582508"/>
                  <a:pt x="4009177" y="578748"/>
                </a:cubicBezTo>
                <a:cubicBezTo>
                  <a:pt x="4007062" y="578513"/>
                  <a:pt x="4004947" y="577809"/>
                  <a:pt x="4002833" y="576634"/>
                </a:cubicBezTo>
                <a:cubicBezTo>
                  <a:pt x="4000718" y="575459"/>
                  <a:pt x="3999074" y="573814"/>
                  <a:pt x="3997899" y="571700"/>
                </a:cubicBezTo>
                <a:lnTo>
                  <a:pt x="3994022" y="571700"/>
                </a:lnTo>
                <a:cubicBezTo>
                  <a:pt x="3990028" y="571700"/>
                  <a:pt x="3987209" y="570878"/>
                  <a:pt x="3985564" y="569233"/>
                </a:cubicBezTo>
                <a:cubicBezTo>
                  <a:pt x="3983685" y="571582"/>
                  <a:pt x="3980571" y="573638"/>
                  <a:pt x="3976225" y="575400"/>
                </a:cubicBezTo>
                <a:cubicBezTo>
                  <a:pt x="3971878" y="577162"/>
                  <a:pt x="3968060" y="577691"/>
                  <a:pt x="3964771" y="576986"/>
                </a:cubicBezTo>
                <a:lnTo>
                  <a:pt x="3964419" y="576986"/>
                </a:lnTo>
                <a:cubicBezTo>
                  <a:pt x="3964888" y="579571"/>
                  <a:pt x="3964125" y="581861"/>
                  <a:pt x="3962128" y="583859"/>
                </a:cubicBezTo>
                <a:cubicBezTo>
                  <a:pt x="3960131" y="585856"/>
                  <a:pt x="3957722" y="586972"/>
                  <a:pt x="3954903" y="587207"/>
                </a:cubicBezTo>
                <a:cubicBezTo>
                  <a:pt x="3953258" y="591906"/>
                  <a:pt x="3948912" y="594725"/>
                  <a:pt x="3941863" y="595665"/>
                </a:cubicBezTo>
                <a:cubicBezTo>
                  <a:pt x="3942098" y="599659"/>
                  <a:pt x="3941276" y="603007"/>
                  <a:pt x="3939396" y="605709"/>
                </a:cubicBezTo>
                <a:cubicBezTo>
                  <a:pt x="3937517" y="608411"/>
                  <a:pt x="3935402" y="609997"/>
                  <a:pt x="3933053" y="610467"/>
                </a:cubicBezTo>
                <a:cubicBezTo>
                  <a:pt x="3933053" y="616575"/>
                  <a:pt x="3931760" y="622919"/>
                  <a:pt x="3929176" y="629498"/>
                </a:cubicBezTo>
                <a:cubicBezTo>
                  <a:pt x="3929646" y="631377"/>
                  <a:pt x="3929881" y="633022"/>
                  <a:pt x="3929881" y="634432"/>
                </a:cubicBezTo>
                <a:cubicBezTo>
                  <a:pt x="3929881" y="639131"/>
                  <a:pt x="3928941" y="643360"/>
                  <a:pt x="3927062" y="647119"/>
                </a:cubicBezTo>
                <a:cubicBezTo>
                  <a:pt x="3928236" y="649468"/>
                  <a:pt x="3928824" y="652170"/>
                  <a:pt x="3928824" y="655225"/>
                </a:cubicBezTo>
                <a:cubicBezTo>
                  <a:pt x="3928824" y="659219"/>
                  <a:pt x="3928119" y="663330"/>
                  <a:pt x="3926709" y="667559"/>
                </a:cubicBezTo>
                <a:cubicBezTo>
                  <a:pt x="3928824" y="670379"/>
                  <a:pt x="3929881" y="673551"/>
                  <a:pt x="3929881" y="677075"/>
                </a:cubicBezTo>
                <a:cubicBezTo>
                  <a:pt x="3929881" y="679190"/>
                  <a:pt x="3929293" y="681657"/>
                  <a:pt x="3928119" y="684476"/>
                </a:cubicBezTo>
                <a:cubicBezTo>
                  <a:pt x="3928824" y="685886"/>
                  <a:pt x="3929176" y="688118"/>
                  <a:pt x="3929176" y="691172"/>
                </a:cubicBezTo>
                <a:cubicBezTo>
                  <a:pt x="3929176" y="696341"/>
                  <a:pt x="3928119" y="700100"/>
                  <a:pt x="3926004" y="702450"/>
                </a:cubicBezTo>
                <a:cubicBezTo>
                  <a:pt x="3926944" y="705739"/>
                  <a:pt x="3927414" y="708323"/>
                  <a:pt x="3927414" y="710203"/>
                </a:cubicBezTo>
                <a:cubicBezTo>
                  <a:pt x="3927414" y="712082"/>
                  <a:pt x="3927062" y="713727"/>
                  <a:pt x="3926357" y="715137"/>
                </a:cubicBezTo>
                <a:cubicBezTo>
                  <a:pt x="3926357" y="719131"/>
                  <a:pt x="3924829" y="722244"/>
                  <a:pt x="3921775" y="724476"/>
                </a:cubicBezTo>
                <a:cubicBezTo>
                  <a:pt x="3918721" y="726708"/>
                  <a:pt x="3915079" y="727824"/>
                  <a:pt x="3910850" y="727824"/>
                </a:cubicBezTo>
                <a:cubicBezTo>
                  <a:pt x="3906856" y="727824"/>
                  <a:pt x="3903390" y="726708"/>
                  <a:pt x="3900453" y="724476"/>
                </a:cubicBezTo>
                <a:cubicBezTo>
                  <a:pt x="3897517" y="722244"/>
                  <a:pt x="3896165" y="719131"/>
                  <a:pt x="3896401" y="715137"/>
                </a:cubicBezTo>
                <a:cubicBezTo>
                  <a:pt x="3895696" y="713022"/>
                  <a:pt x="3895343" y="710790"/>
                  <a:pt x="3895343" y="708441"/>
                </a:cubicBezTo>
                <a:cubicBezTo>
                  <a:pt x="3895343" y="703507"/>
                  <a:pt x="3896165" y="698808"/>
                  <a:pt x="3897810" y="694344"/>
                </a:cubicBezTo>
                <a:cubicBezTo>
                  <a:pt x="3895696" y="691524"/>
                  <a:pt x="3894638" y="688470"/>
                  <a:pt x="3894638" y="685181"/>
                </a:cubicBezTo>
                <a:cubicBezTo>
                  <a:pt x="3894638" y="683066"/>
                  <a:pt x="3895226" y="680599"/>
                  <a:pt x="3896401" y="677780"/>
                </a:cubicBezTo>
                <a:cubicBezTo>
                  <a:pt x="3894756" y="675195"/>
                  <a:pt x="3893934" y="672258"/>
                  <a:pt x="3893934" y="668969"/>
                </a:cubicBezTo>
                <a:cubicBezTo>
                  <a:pt x="3893934" y="666620"/>
                  <a:pt x="3894403" y="664505"/>
                  <a:pt x="3895343" y="662626"/>
                </a:cubicBezTo>
                <a:cubicBezTo>
                  <a:pt x="3896283" y="660746"/>
                  <a:pt x="3897458" y="659219"/>
                  <a:pt x="3898867" y="658044"/>
                </a:cubicBezTo>
                <a:cubicBezTo>
                  <a:pt x="3895578" y="654285"/>
                  <a:pt x="3893934" y="649938"/>
                  <a:pt x="3893934" y="645004"/>
                </a:cubicBezTo>
                <a:cubicBezTo>
                  <a:pt x="3893934" y="640305"/>
                  <a:pt x="3895461" y="636311"/>
                  <a:pt x="3898515" y="633022"/>
                </a:cubicBezTo>
                <a:cubicBezTo>
                  <a:pt x="3897575" y="631847"/>
                  <a:pt x="3896753" y="630085"/>
                  <a:pt x="3896048" y="627735"/>
                </a:cubicBezTo>
                <a:cubicBezTo>
                  <a:pt x="3895343" y="625386"/>
                  <a:pt x="3894991" y="623036"/>
                  <a:pt x="3894991" y="620687"/>
                </a:cubicBezTo>
                <a:cubicBezTo>
                  <a:pt x="3894991" y="617633"/>
                  <a:pt x="3895696" y="615401"/>
                  <a:pt x="3897105" y="613991"/>
                </a:cubicBezTo>
                <a:cubicBezTo>
                  <a:pt x="3895226" y="609762"/>
                  <a:pt x="3894286" y="604945"/>
                  <a:pt x="3894286" y="599541"/>
                </a:cubicBezTo>
                <a:cubicBezTo>
                  <a:pt x="3894286" y="594842"/>
                  <a:pt x="3894991" y="591671"/>
                  <a:pt x="3896401" y="590026"/>
                </a:cubicBezTo>
                <a:cubicBezTo>
                  <a:pt x="3894286" y="585327"/>
                  <a:pt x="3893229" y="580863"/>
                  <a:pt x="3893229" y="576634"/>
                </a:cubicBezTo>
                <a:cubicBezTo>
                  <a:pt x="3893229" y="571935"/>
                  <a:pt x="3894286" y="568528"/>
                  <a:pt x="3896401" y="566414"/>
                </a:cubicBezTo>
                <a:cubicBezTo>
                  <a:pt x="3892641" y="561949"/>
                  <a:pt x="3890762" y="557015"/>
                  <a:pt x="3890762" y="551612"/>
                </a:cubicBezTo>
                <a:cubicBezTo>
                  <a:pt x="3890762" y="545033"/>
                  <a:pt x="3893581" y="540217"/>
                  <a:pt x="3899220" y="537162"/>
                </a:cubicBezTo>
                <a:cubicBezTo>
                  <a:pt x="3902039" y="535753"/>
                  <a:pt x="3904859" y="535048"/>
                  <a:pt x="3907678" y="535048"/>
                </a:cubicBezTo>
                <a:close/>
                <a:moveTo>
                  <a:pt x="1888382" y="535048"/>
                </a:moveTo>
                <a:cubicBezTo>
                  <a:pt x="1892846" y="535048"/>
                  <a:pt x="1896605" y="536869"/>
                  <a:pt x="1899659" y="540510"/>
                </a:cubicBezTo>
                <a:cubicBezTo>
                  <a:pt x="1902713" y="544152"/>
                  <a:pt x="1904241" y="548440"/>
                  <a:pt x="1904241" y="553374"/>
                </a:cubicBezTo>
                <a:cubicBezTo>
                  <a:pt x="1904241" y="555958"/>
                  <a:pt x="1903654" y="558660"/>
                  <a:pt x="1902479" y="561480"/>
                </a:cubicBezTo>
                <a:cubicBezTo>
                  <a:pt x="1905533" y="564534"/>
                  <a:pt x="1907060" y="568411"/>
                  <a:pt x="1907060" y="573110"/>
                </a:cubicBezTo>
                <a:cubicBezTo>
                  <a:pt x="1907060" y="576399"/>
                  <a:pt x="1906826" y="579101"/>
                  <a:pt x="1906355" y="581215"/>
                </a:cubicBezTo>
                <a:cubicBezTo>
                  <a:pt x="1908236" y="574402"/>
                  <a:pt x="1910937" y="570408"/>
                  <a:pt x="1914462" y="569233"/>
                </a:cubicBezTo>
                <a:cubicBezTo>
                  <a:pt x="1914462" y="564769"/>
                  <a:pt x="1915871" y="560657"/>
                  <a:pt x="1918691" y="556898"/>
                </a:cubicBezTo>
                <a:cubicBezTo>
                  <a:pt x="1921510" y="553139"/>
                  <a:pt x="1924858" y="550319"/>
                  <a:pt x="1928734" y="548440"/>
                </a:cubicBezTo>
                <a:cubicBezTo>
                  <a:pt x="1932612" y="546560"/>
                  <a:pt x="1935841" y="545973"/>
                  <a:pt x="1938426" y="546678"/>
                </a:cubicBezTo>
                <a:cubicBezTo>
                  <a:pt x="1944301" y="540334"/>
                  <a:pt x="1950643" y="537162"/>
                  <a:pt x="1957458" y="537162"/>
                </a:cubicBezTo>
                <a:cubicBezTo>
                  <a:pt x="1960511" y="537162"/>
                  <a:pt x="1963214" y="537750"/>
                  <a:pt x="1965563" y="538924"/>
                </a:cubicBezTo>
                <a:cubicBezTo>
                  <a:pt x="1967677" y="537280"/>
                  <a:pt x="1970850" y="536457"/>
                  <a:pt x="1975078" y="536457"/>
                </a:cubicBezTo>
                <a:cubicBezTo>
                  <a:pt x="1978602" y="536457"/>
                  <a:pt x="1981892" y="537103"/>
                  <a:pt x="1984946" y="538396"/>
                </a:cubicBezTo>
                <a:cubicBezTo>
                  <a:pt x="1988001" y="539688"/>
                  <a:pt x="1989998" y="541626"/>
                  <a:pt x="1990937" y="544211"/>
                </a:cubicBezTo>
                <a:cubicBezTo>
                  <a:pt x="1999396" y="544681"/>
                  <a:pt x="2005387" y="548205"/>
                  <a:pt x="2008911" y="554784"/>
                </a:cubicBezTo>
                <a:cubicBezTo>
                  <a:pt x="2011966" y="555018"/>
                  <a:pt x="2014961" y="556781"/>
                  <a:pt x="2017898" y="560070"/>
                </a:cubicBezTo>
                <a:cubicBezTo>
                  <a:pt x="2020836" y="563359"/>
                  <a:pt x="2022304" y="567118"/>
                  <a:pt x="2022304" y="571347"/>
                </a:cubicBezTo>
                <a:cubicBezTo>
                  <a:pt x="2022304" y="573227"/>
                  <a:pt x="2021716" y="575577"/>
                  <a:pt x="2020542" y="578396"/>
                </a:cubicBezTo>
                <a:cubicBezTo>
                  <a:pt x="2025946" y="580511"/>
                  <a:pt x="2028648" y="584622"/>
                  <a:pt x="2028648" y="590731"/>
                </a:cubicBezTo>
                <a:cubicBezTo>
                  <a:pt x="2028648" y="592845"/>
                  <a:pt x="2028530" y="594373"/>
                  <a:pt x="2028296" y="595312"/>
                </a:cubicBezTo>
                <a:cubicBezTo>
                  <a:pt x="2031349" y="596957"/>
                  <a:pt x="2033523" y="598660"/>
                  <a:pt x="2034815" y="600423"/>
                </a:cubicBezTo>
                <a:cubicBezTo>
                  <a:pt x="2036107" y="602185"/>
                  <a:pt x="2036753" y="604358"/>
                  <a:pt x="2036753" y="606942"/>
                </a:cubicBezTo>
                <a:cubicBezTo>
                  <a:pt x="2036753" y="609762"/>
                  <a:pt x="2036047" y="613521"/>
                  <a:pt x="2034639" y="618220"/>
                </a:cubicBezTo>
                <a:cubicBezTo>
                  <a:pt x="2037458" y="620335"/>
                  <a:pt x="2038869" y="623859"/>
                  <a:pt x="2038869" y="628793"/>
                </a:cubicBezTo>
                <a:cubicBezTo>
                  <a:pt x="2038869" y="633962"/>
                  <a:pt x="2037575" y="637838"/>
                  <a:pt x="2034991" y="640423"/>
                </a:cubicBezTo>
                <a:cubicBezTo>
                  <a:pt x="2037105" y="643947"/>
                  <a:pt x="2038163" y="648294"/>
                  <a:pt x="2038163" y="653462"/>
                </a:cubicBezTo>
                <a:cubicBezTo>
                  <a:pt x="2038163" y="658631"/>
                  <a:pt x="2036988" y="662743"/>
                  <a:pt x="2034639" y="665797"/>
                </a:cubicBezTo>
                <a:cubicBezTo>
                  <a:pt x="2036047" y="672846"/>
                  <a:pt x="2036753" y="677780"/>
                  <a:pt x="2036753" y="680599"/>
                </a:cubicBezTo>
                <a:cubicBezTo>
                  <a:pt x="2036753" y="685533"/>
                  <a:pt x="2035696" y="688940"/>
                  <a:pt x="2033581" y="690820"/>
                </a:cubicBezTo>
                <a:cubicBezTo>
                  <a:pt x="2035461" y="695049"/>
                  <a:pt x="2036401" y="699160"/>
                  <a:pt x="2036401" y="703154"/>
                </a:cubicBezTo>
                <a:cubicBezTo>
                  <a:pt x="2036401" y="708558"/>
                  <a:pt x="2035109" y="712552"/>
                  <a:pt x="2032523" y="715137"/>
                </a:cubicBezTo>
                <a:cubicBezTo>
                  <a:pt x="2032760" y="718896"/>
                  <a:pt x="2031173" y="721950"/>
                  <a:pt x="2027765" y="724300"/>
                </a:cubicBezTo>
                <a:cubicBezTo>
                  <a:pt x="2024360" y="726649"/>
                  <a:pt x="2020542" y="727824"/>
                  <a:pt x="2016312" y="727824"/>
                </a:cubicBezTo>
                <a:cubicBezTo>
                  <a:pt x="2013023" y="727824"/>
                  <a:pt x="2010205" y="727002"/>
                  <a:pt x="2007854" y="725357"/>
                </a:cubicBezTo>
                <a:cubicBezTo>
                  <a:pt x="2005504" y="723713"/>
                  <a:pt x="2004330" y="721363"/>
                  <a:pt x="2004330" y="718309"/>
                </a:cubicBezTo>
                <a:cubicBezTo>
                  <a:pt x="2002451" y="713845"/>
                  <a:pt x="2001511" y="708793"/>
                  <a:pt x="2001511" y="703154"/>
                </a:cubicBezTo>
                <a:cubicBezTo>
                  <a:pt x="2001511" y="694461"/>
                  <a:pt x="2003625" y="688118"/>
                  <a:pt x="2007854" y="684123"/>
                </a:cubicBezTo>
                <a:cubicBezTo>
                  <a:pt x="2006210" y="682009"/>
                  <a:pt x="2004741" y="678543"/>
                  <a:pt x="2003448" y="673727"/>
                </a:cubicBezTo>
                <a:cubicBezTo>
                  <a:pt x="2002157" y="668910"/>
                  <a:pt x="2001511" y="664388"/>
                  <a:pt x="2001511" y="660159"/>
                </a:cubicBezTo>
                <a:cubicBezTo>
                  <a:pt x="2001511" y="654285"/>
                  <a:pt x="2002684" y="650643"/>
                  <a:pt x="2005035" y="649233"/>
                </a:cubicBezTo>
                <a:cubicBezTo>
                  <a:pt x="2003155" y="645709"/>
                  <a:pt x="2002216" y="642067"/>
                  <a:pt x="2002216" y="638308"/>
                </a:cubicBezTo>
                <a:cubicBezTo>
                  <a:pt x="2002216" y="634079"/>
                  <a:pt x="2003508" y="628910"/>
                  <a:pt x="2006092" y="622802"/>
                </a:cubicBezTo>
                <a:cubicBezTo>
                  <a:pt x="2003978" y="621157"/>
                  <a:pt x="2002216" y="618690"/>
                  <a:pt x="2000805" y="615401"/>
                </a:cubicBezTo>
                <a:cubicBezTo>
                  <a:pt x="1999396" y="612111"/>
                  <a:pt x="1998691" y="608939"/>
                  <a:pt x="1998691" y="605885"/>
                </a:cubicBezTo>
                <a:cubicBezTo>
                  <a:pt x="1998691" y="604945"/>
                  <a:pt x="1998927" y="603536"/>
                  <a:pt x="1999396" y="601656"/>
                </a:cubicBezTo>
                <a:cubicBezTo>
                  <a:pt x="1996811" y="599541"/>
                  <a:pt x="1994521" y="596135"/>
                  <a:pt x="1992524" y="591436"/>
                </a:cubicBezTo>
                <a:cubicBezTo>
                  <a:pt x="1990528" y="586737"/>
                  <a:pt x="1989645" y="582508"/>
                  <a:pt x="1989880" y="578748"/>
                </a:cubicBezTo>
                <a:cubicBezTo>
                  <a:pt x="1987766" y="578513"/>
                  <a:pt x="1985651" y="577809"/>
                  <a:pt x="1983537" y="576634"/>
                </a:cubicBezTo>
                <a:cubicBezTo>
                  <a:pt x="1981422" y="575459"/>
                  <a:pt x="1979777" y="573814"/>
                  <a:pt x="1978602" y="571700"/>
                </a:cubicBezTo>
                <a:lnTo>
                  <a:pt x="1974726" y="571700"/>
                </a:lnTo>
                <a:cubicBezTo>
                  <a:pt x="1970732" y="571700"/>
                  <a:pt x="1967913" y="570878"/>
                  <a:pt x="1966268" y="569233"/>
                </a:cubicBezTo>
                <a:cubicBezTo>
                  <a:pt x="1964388" y="571582"/>
                  <a:pt x="1961275" y="573638"/>
                  <a:pt x="1956929" y="575400"/>
                </a:cubicBezTo>
                <a:cubicBezTo>
                  <a:pt x="1952582" y="577162"/>
                  <a:pt x="1948764" y="577691"/>
                  <a:pt x="1945476" y="576986"/>
                </a:cubicBezTo>
                <a:lnTo>
                  <a:pt x="1945122" y="576986"/>
                </a:lnTo>
                <a:cubicBezTo>
                  <a:pt x="1945592" y="579571"/>
                  <a:pt x="1944830" y="581862"/>
                  <a:pt x="1942833" y="583859"/>
                </a:cubicBezTo>
                <a:cubicBezTo>
                  <a:pt x="1940834" y="585856"/>
                  <a:pt x="1938426" y="586972"/>
                  <a:pt x="1935608" y="587207"/>
                </a:cubicBezTo>
                <a:cubicBezTo>
                  <a:pt x="1933962" y="591906"/>
                  <a:pt x="1929615" y="594725"/>
                  <a:pt x="1922568" y="595665"/>
                </a:cubicBezTo>
                <a:cubicBezTo>
                  <a:pt x="1922802" y="599659"/>
                  <a:pt x="1921980" y="603007"/>
                  <a:pt x="1920100" y="605709"/>
                </a:cubicBezTo>
                <a:cubicBezTo>
                  <a:pt x="1918221" y="608411"/>
                  <a:pt x="1916106" y="609997"/>
                  <a:pt x="1913757" y="610467"/>
                </a:cubicBezTo>
                <a:cubicBezTo>
                  <a:pt x="1913757" y="616575"/>
                  <a:pt x="1912464" y="622919"/>
                  <a:pt x="1909880" y="629498"/>
                </a:cubicBezTo>
                <a:cubicBezTo>
                  <a:pt x="1910350" y="631377"/>
                  <a:pt x="1910585" y="633022"/>
                  <a:pt x="1910585" y="634432"/>
                </a:cubicBezTo>
                <a:cubicBezTo>
                  <a:pt x="1910585" y="639131"/>
                  <a:pt x="1909645" y="643360"/>
                  <a:pt x="1907765" y="647119"/>
                </a:cubicBezTo>
                <a:cubicBezTo>
                  <a:pt x="1908940" y="649468"/>
                  <a:pt x="1909528" y="652170"/>
                  <a:pt x="1909528" y="655225"/>
                </a:cubicBezTo>
                <a:cubicBezTo>
                  <a:pt x="1909528" y="659219"/>
                  <a:pt x="1908822" y="663330"/>
                  <a:pt x="1907413" y="667559"/>
                </a:cubicBezTo>
                <a:cubicBezTo>
                  <a:pt x="1909528" y="670379"/>
                  <a:pt x="1910585" y="673551"/>
                  <a:pt x="1910585" y="677075"/>
                </a:cubicBezTo>
                <a:cubicBezTo>
                  <a:pt x="1910585" y="679190"/>
                  <a:pt x="1909997" y="681657"/>
                  <a:pt x="1908822" y="684476"/>
                </a:cubicBezTo>
                <a:cubicBezTo>
                  <a:pt x="1909528" y="685886"/>
                  <a:pt x="1909880" y="688118"/>
                  <a:pt x="1909880" y="691172"/>
                </a:cubicBezTo>
                <a:cubicBezTo>
                  <a:pt x="1909880" y="696341"/>
                  <a:pt x="1908822" y="700100"/>
                  <a:pt x="1906708" y="702450"/>
                </a:cubicBezTo>
                <a:cubicBezTo>
                  <a:pt x="1907648" y="705739"/>
                  <a:pt x="1908118" y="708323"/>
                  <a:pt x="1908118" y="710203"/>
                </a:cubicBezTo>
                <a:cubicBezTo>
                  <a:pt x="1908118" y="712082"/>
                  <a:pt x="1907765" y="713727"/>
                  <a:pt x="1907060" y="715137"/>
                </a:cubicBezTo>
                <a:cubicBezTo>
                  <a:pt x="1907060" y="719131"/>
                  <a:pt x="1905533" y="722244"/>
                  <a:pt x="1902479" y="724476"/>
                </a:cubicBezTo>
                <a:cubicBezTo>
                  <a:pt x="1899425" y="726708"/>
                  <a:pt x="1895783" y="727824"/>
                  <a:pt x="1891555" y="727824"/>
                </a:cubicBezTo>
                <a:cubicBezTo>
                  <a:pt x="1887560" y="727824"/>
                  <a:pt x="1884094" y="726708"/>
                  <a:pt x="1881157" y="724476"/>
                </a:cubicBezTo>
                <a:cubicBezTo>
                  <a:pt x="1878221" y="722244"/>
                  <a:pt x="1876868" y="719131"/>
                  <a:pt x="1877104" y="715137"/>
                </a:cubicBezTo>
                <a:cubicBezTo>
                  <a:pt x="1876399" y="713022"/>
                  <a:pt x="1876046" y="710790"/>
                  <a:pt x="1876046" y="708441"/>
                </a:cubicBezTo>
                <a:cubicBezTo>
                  <a:pt x="1876046" y="703507"/>
                  <a:pt x="1876868" y="698808"/>
                  <a:pt x="1878514" y="694344"/>
                </a:cubicBezTo>
                <a:cubicBezTo>
                  <a:pt x="1876399" y="691524"/>
                  <a:pt x="1875342" y="688470"/>
                  <a:pt x="1875342" y="685181"/>
                </a:cubicBezTo>
                <a:cubicBezTo>
                  <a:pt x="1875342" y="683066"/>
                  <a:pt x="1875930" y="680599"/>
                  <a:pt x="1877104" y="677780"/>
                </a:cubicBezTo>
                <a:cubicBezTo>
                  <a:pt x="1875459" y="675195"/>
                  <a:pt x="1874637" y="672258"/>
                  <a:pt x="1874637" y="668969"/>
                </a:cubicBezTo>
                <a:cubicBezTo>
                  <a:pt x="1874637" y="666620"/>
                  <a:pt x="1875107" y="664505"/>
                  <a:pt x="1876046" y="662626"/>
                </a:cubicBezTo>
                <a:cubicBezTo>
                  <a:pt x="1876987" y="660746"/>
                  <a:pt x="1878161" y="659219"/>
                  <a:pt x="1879572" y="658044"/>
                </a:cubicBezTo>
                <a:cubicBezTo>
                  <a:pt x="1876282" y="654285"/>
                  <a:pt x="1874637" y="649938"/>
                  <a:pt x="1874637" y="645004"/>
                </a:cubicBezTo>
                <a:cubicBezTo>
                  <a:pt x="1874637" y="640305"/>
                  <a:pt x="1876165" y="636311"/>
                  <a:pt x="1879219" y="633022"/>
                </a:cubicBezTo>
                <a:cubicBezTo>
                  <a:pt x="1878279" y="631847"/>
                  <a:pt x="1877457" y="630085"/>
                  <a:pt x="1876752" y="627735"/>
                </a:cubicBezTo>
                <a:cubicBezTo>
                  <a:pt x="1876046" y="625386"/>
                  <a:pt x="1875694" y="623036"/>
                  <a:pt x="1875694" y="620687"/>
                </a:cubicBezTo>
                <a:cubicBezTo>
                  <a:pt x="1875694" y="617633"/>
                  <a:pt x="1876399" y="615401"/>
                  <a:pt x="1877809" y="613991"/>
                </a:cubicBezTo>
                <a:cubicBezTo>
                  <a:pt x="1875930" y="609762"/>
                  <a:pt x="1874989" y="604945"/>
                  <a:pt x="1874989" y="599541"/>
                </a:cubicBezTo>
                <a:cubicBezTo>
                  <a:pt x="1874989" y="594842"/>
                  <a:pt x="1875694" y="591671"/>
                  <a:pt x="1877104" y="590026"/>
                </a:cubicBezTo>
                <a:cubicBezTo>
                  <a:pt x="1874989" y="585327"/>
                  <a:pt x="1873932" y="580863"/>
                  <a:pt x="1873932" y="576634"/>
                </a:cubicBezTo>
                <a:cubicBezTo>
                  <a:pt x="1873932" y="571935"/>
                  <a:pt x="1874989" y="568528"/>
                  <a:pt x="1877104" y="566414"/>
                </a:cubicBezTo>
                <a:cubicBezTo>
                  <a:pt x="1873345" y="561949"/>
                  <a:pt x="1871465" y="557015"/>
                  <a:pt x="1871465" y="551612"/>
                </a:cubicBezTo>
                <a:cubicBezTo>
                  <a:pt x="1871465" y="545033"/>
                  <a:pt x="1874285" y="540217"/>
                  <a:pt x="1879925" y="537162"/>
                </a:cubicBezTo>
                <a:cubicBezTo>
                  <a:pt x="1882743" y="535753"/>
                  <a:pt x="1885562" y="535048"/>
                  <a:pt x="1888382" y="535048"/>
                </a:cubicBezTo>
                <a:close/>
                <a:moveTo>
                  <a:pt x="592983" y="535048"/>
                </a:moveTo>
                <a:cubicBezTo>
                  <a:pt x="597447" y="535048"/>
                  <a:pt x="601206" y="536869"/>
                  <a:pt x="604260" y="540510"/>
                </a:cubicBezTo>
                <a:cubicBezTo>
                  <a:pt x="607315" y="544152"/>
                  <a:pt x="608842" y="548440"/>
                  <a:pt x="608842" y="553374"/>
                </a:cubicBezTo>
                <a:cubicBezTo>
                  <a:pt x="608842" y="555958"/>
                  <a:pt x="608255" y="558660"/>
                  <a:pt x="607080" y="561480"/>
                </a:cubicBezTo>
                <a:cubicBezTo>
                  <a:pt x="610134" y="564534"/>
                  <a:pt x="611662" y="568411"/>
                  <a:pt x="611662" y="573110"/>
                </a:cubicBezTo>
                <a:cubicBezTo>
                  <a:pt x="611662" y="576399"/>
                  <a:pt x="611426" y="579101"/>
                  <a:pt x="610956" y="581215"/>
                </a:cubicBezTo>
                <a:cubicBezTo>
                  <a:pt x="612836" y="574402"/>
                  <a:pt x="615538" y="570408"/>
                  <a:pt x="619063" y="569233"/>
                </a:cubicBezTo>
                <a:cubicBezTo>
                  <a:pt x="619063" y="564769"/>
                  <a:pt x="620472" y="560657"/>
                  <a:pt x="623292" y="556898"/>
                </a:cubicBezTo>
                <a:cubicBezTo>
                  <a:pt x="626111" y="553139"/>
                  <a:pt x="629459" y="550319"/>
                  <a:pt x="633336" y="548440"/>
                </a:cubicBezTo>
                <a:cubicBezTo>
                  <a:pt x="637212" y="546560"/>
                  <a:pt x="640443" y="545973"/>
                  <a:pt x="643027" y="546678"/>
                </a:cubicBezTo>
                <a:cubicBezTo>
                  <a:pt x="648901" y="540334"/>
                  <a:pt x="655245" y="537162"/>
                  <a:pt x="662059" y="537162"/>
                </a:cubicBezTo>
                <a:cubicBezTo>
                  <a:pt x="665113" y="537162"/>
                  <a:pt x="667815" y="537750"/>
                  <a:pt x="670164" y="538924"/>
                </a:cubicBezTo>
                <a:cubicBezTo>
                  <a:pt x="672279" y="537280"/>
                  <a:pt x="675450" y="536457"/>
                  <a:pt x="679680" y="536457"/>
                </a:cubicBezTo>
                <a:cubicBezTo>
                  <a:pt x="683204" y="536457"/>
                  <a:pt x="686493" y="537103"/>
                  <a:pt x="689548" y="538396"/>
                </a:cubicBezTo>
                <a:cubicBezTo>
                  <a:pt x="692602" y="539688"/>
                  <a:pt x="694599" y="541626"/>
                  <a:pt x="695539" y="544211"/>
                </a:cubicBezTo>
                <a:cubicBezTo>
                  <a:pt x="703997" y="544681"/>
                  <a:pt x="709988" y="548205"/>
                  <a:pt x="713512" y="554784"/>
                </a:cubicBezTo>
                <a:cubicBezTo>
                  <a:pt x="716567" y="555018"/>
                  <a:pt x="719563" y="556781"/>
                  <a:pt x="722499" y="560070"/>
                </a:cubicBezTo>
                <a:cubicBezTo>
                  <a:pt x="725436" y="563359"/>
                  <a:pt x="726905" y="567118"/>
                  <a:pt x="726905" y="571347"/>
                </a:cubicBezTo>
                <a:cubicBezTo>
                  <a:pt x="726905" y="573227"/>
                  <a:pt x="726317" y="575577"/>
                  <a:pt x="725142" y="578396"/>
                </a:cubicBezTo>
                <a:cubicBezTo>
                  <a:pt x="730546" y="580511"/>
                  <a:pt x="733248" y="584622"/>
                  <a:pt x="733248" y="590731"/>
                </a:cubicBezTo>
                <a:cubicBezTo>
                  <a:pt x="733248" y="592845"/>
                  <a:pt x="733131" y="594373"/>
                  <a:pt x="732896" y="595312"/>
                </a:cubicBezTo>
                <a:cubicBezTo>
                  <a:pt x="735950" y="596957"/>
                  <a:pt x="738123" y="598660"/>
                  <a:pt x="739416" y="600423"/>
                </a:cubicBezTo>
                <a:cubicBezTo>
                  <a:pt x="740708" y="602185"/>
                  <a:pt x="741354" y="604358"/>
                  <a:pt x="741354" y="606942"/>
                </a:cubicBezTo>
                <a:cubicBezTo>
                  <a:pt x="741354" y="609762"/>
                  <a:pt x="740649" y="613521"/>
                  <a:pt x="739239" y="618220"/>
                </a:cubicBezTo>
                <a:cubicBezTo>
                  <a:pt x="742059" y="620335"/>
                  <a:pt x="743469" y="623859"/>
                  <a:pt x="743469" y="628793"/>
                </a:cubicBezTo>
                <a:cubicBezTo>
                  <a:pt x="743469" y="633962"/>
                  <a:pt x="742176" y="637838"/>
                  <a:pt x="739592" y="640423"/>
                </a:cubicBezTo>
                <a:cubicBezTo>
                  <a:pt x="741706" y="643947"/>
                  <a:pt x="742764" y="648294"/>
                  <a:pt x="742764" y="653462"/>
                </a:cubicBezTo>
                <a:cubicBezTo>
                  <a:pt x="742764" y="658631"/>
                  <a:pt x="741589" y="662743"/>
                  <a:pt x="739239" y="665797"/>
                </a:cubicBezTo>
                <a:cubicBezTo>
                  <a:pt x="740649" y="672846"/>
                  <a:pt x="741354" y="677780"/>
                  <a:pt x="741354" y="680599"/>
                </a:cubicBezTo>
                <a:cubicBezTo>
                  <a:pt x="741354" y="685533"/>
                  <a:pt x="740297" y="688940"/>
                  <a:pt x="738182" y="690820"/>
                </a:cubicBezTo>
                <a:cubicBezTo>
                  <a:pt x="740062" y="695049"/>
                  <a:pt x="741002" y="699160"/>
                  <a:pt x="741002" y="703154"/>
                </a:cubicBezTo>
                <a:cubicBezTo>
                  <a:pt x="741002" y="708558"/>
                  <a:pt x="739710" y="712552"/>
                  <a:pt x="737125" y="715137"/>
                </a:cubicBezTo>
                <a:cubicBezTo>
                  <a:pt x="737360" y="718896"/>
                  <a:pt x="735774" y="721950"/>
                  <a:pt x="732367" y="724300"/>
                </a:cubicBezTo>
                <a:cubicBezTo>
                  <a:pt x="728960" y="726649"/>
                  <a:pt x="725142" y="727824"/>
                  <a:pt x="720913" y="727824"/>
                </a:cubicBezTo>
                <a:cubicBezTo>
                  <a:pt x="717624" y="727824"/>
                  <a:pt x="714805" y="727002"/>
                  <a:pt x="712455" y="725357"/>
                </a:cubicBezTo>
                <a:cubicBezTo>
                  <a:pt x="710106" y="723713"/>
                  <a:pt x="708931" y="721363"/>
                  <a:pt x="708931" y="718309"/>
                </a:cubicBezTo>
                <a:cubicBezTo>
                  <a:pt x="707052" y="713845"/>
                  <a:pt x="706111" y="708793"/>
                  <a:pt x="706111" y="703154"/>
                </a:cubicBezTo>
                <a:cubicBezTo>
                  <a:pt x="706111" y="694461"/>
                  <a:pt x="708226" y="688118"/>
                  <a:pt x="712455" y="684123"/>
                </a:cubicBezTo>
                <a:cubicBezTo>
                  <a:pt x="710811" y="682009"/>
                  <a:pt x="709342" y="678543"/>
                  <a:pt x="708050" y="673727"/>
                </a:cubicBezTo>
                <a:cubicBezTo>
                  <a:pt x="706758" y="668910"/>
                  <a:pt x="706111" y="664388"/>
                  <a:pt x="706111" y="660159"/>
                </a:cubicBezTo>
                <a:cubicBezTo>
                  <a:pt x="706111" y="654285"/>
                  <a:pt x="707286" y="650643"/>
                  <a:pt x="709636" y="649233"/>
                </a:cubicBezTo>
                <a:cubicBezTo>
                  <a:pt x="707756" y="645709"/>
                  <a:pt x="706817" y="642067"/>
                  <a:pt x="706817" y="638308"/>
                </a:cubicBezTo>
                <a:cubicBezTo>
                  <a:pt x="706817" y="634079"/>
                  <a:pt x="708109" y="628910"/>
                  <a:pt x="710693" y="622802"/>
                </a:cubicBezTo>
                <a:cubicBezTo>
                  <a:pt x="708579" y="621157"/>
                  <a:pt x="706817" y="618690"/>
                  <a:pt x="705406" y="615401"/>
                </a:cubicBezTo>
                <a:cubicBezTo>
                  <a:pt x="703997" y="612111"/>
                  <a:pt x="703292" y="608939"/>
                  <a:pt x="703292" y="605885"/>
                </a:cubicBezTo>
                <a:cubicBezTo>
                  <a:pt x="703292" y="604945"/>
                  <a:pt x="703527" y="603536"/>
                  <a:pt x="703997" y="601656"/>
                </a:cubicBezTo>
                <a:cubicBezTo>
                  <a:pt x="701412" y="599541"/>
                  <a:pt x="699122" y="596135"/>
                  <a:pt x="697125" y="591436"/>
                </a:cubicBezTo>
                <a:cubicBezTo>
                  <a:pt x="695128" y="586737"/>
                  <a:pt x="694247" y="582508"/>
                  <a:pt x="694481" y="578748"/>
                </a:cubicBezTo>
                <a:cubicBezTo>
                  <a:pt x="692367" y="578513"/>
                  <a:pt x="690253" y="577809"/>
                  <a:pt x="688138" y="576634"/>
                </a:cubicBezTo>
                <a:cubicBezTo>
                  <a:pt x="686023" y="575459"/>
                  <a:pt x="684379" y="573814"/>
                  <a:pt x="683204" y="571700"/>
                </a:cubicBezTo>
                <a:lnTo>
                  <a:pt x="679327" y="571700"/>
                </a:lnTo>
                <a:cubicBezTo>
                  <a:pt x="675333" y="571700"/>
                  <a:pt x="672514" y="570878"/>
                  <a:pt x="670869" y="569233"/>
                </a:cubicBezTo>
                <a:cubicBezTo>
                  <a:pt x="668989" y="571582"/>
                  <a:pt x="665876" y="573638"/>
                  <a:pt x="661530" y="575400"/>
                </a:cubicBezTo>
                <a:cubicBezTo>
                  <a:pt x="657183" y="577162"/>
                  <a:pt x="653366" y="577691"/>
                  <a:pt x="650076" y="576986"/>
                </a:cubicBezTo>
                <a:lnTo>
                  <a:pt x="649723" y="576986"/>
                </a:lnTo>
                <a:cubicBezTo>
                  <a:pt x="650193" y="579571"/>
                  <a:pt x="649430" y="581861"/>
                  <a:pt x="647432" y="583859"/>
                </a:cubicBezTo>
                <a:cubicBezTo>
                  <a:pt x="645436" y="585856"/>
                  <a:pt x="643027" y="586972"/>
                  <a:pt x="640208" y="587207"/>
                </a:cubicBezTo>
                <a:cubicBezTo>
                  <a:pt x="638563" y="591906"/>
                  <a:pt x="634217" y="594725"/>
                  <a:pt x="627168" y="595665"/>
                </a:cubicBezTo>
                <a:cubicBezTo>
                  <a:pt x="627403" y="599659"/>
                  <a:pt x="626581" y="603007"/>
                  <a:pt x="624701" y="605709"/>
                </a:cubicBezTo>
                <a:cubicBezTo>
                  <a:pt x="622822" y="608411"/>
                  <a:pt x="620707" y="609997"/>
                  <a:pt x="618357" y="610467"/>
                </a:cubicBezTo>
                <a:cubicBezTo>
                  <a:pt x="618357" y="616575"/>
                  <a:pt x="617065" y="622919"/>
                  <a:pt x="614481" y="629498"/>
                </a:cubicBezTo>
                <a:cubicBezTo>
                  <a:pt x="614951" y="631377"/>
                  <a:pt x="615186" y="633022"/>
                  <a:pt x="615186" y="634432"/>
                </a:cubicBezTo>
                <a:cubicBezTo>
                  <a:pt x="615186" y="639131"/>
                  <a:pt x="614246" y="643360"/>
                  <a:pt x="612366" y="647119"/>
                </a:cubicBezTo>
                <a:cubicBezTo>
                  <a:pt x="613541" y="649468"/>
                  <a:pt x="614128" y="652170"/>
                  <a:pt x="614128" y="655225"/>
                </a:cubicBezTo>
                <a:cubicBezTo>
                  <a:pt x="614128" y="659219"/>
                  <a:pt x="613424" y="663330"/>
                  <a:pt x="612014" y="667559"/>
                </a:cubicBezTo>
                <a:cubicBezTo>
                  <a:pt x="614128" y="670379"/>
                  <a:pt x="615186" y="673551"/>
                  <a:pt x="615186" y="677075"/>
                </a:cubicBezTo>
                <a:cubicBezTo>
                  <a:pt x="615186" y="679190"/>
                  <a:pt x="614599" y="681657"/>
                  <a:pt x="613424" y="684476"/>
                </a:cubicBezTo>
                <a:cubicBezTo>
                  <a:pt x="614128" y="685886"/>
                  <a:pt x="614481" y="688118"/>
                  <a:pt x="614481" y="691172"/>
                </a:cubicBezTo>
                <a:cubicBezTo>
                  <a:pt x="614481" y="696341"/>
                  <a:pt x="613424" y="700100"/>
                  <a:pt x="611309" y="702450"/>
                </a:cubicBezTo>
                <a:cubicBezTo>
                  <a:pt x="612249" y="705739"/>
                  <a:pt x="612719" y="708323"/>
                  <a:pt x="612719" y="710203"/>
                </a:cubicBezTo>
                <a:cubicBezTo>
                  <a:pt x="612719" y="712082"/>
                  <a:pt x="612366" y="713727"/>
                  <a:pt x="611662" y="715137"/>
                </a:cubicBezTo>
                <a:cubicBezTo>
                  <a:pt x="611662" y="719131"/>
                  <a:pt x="610134" y="722244"/>
                  <a:pt x="607080" y="724476"/>
                </a:cubicBezTo>
                <a:cubicBezTo>
                  <a:pt x="604026" y="726708"/>
                  <a:pt x="600384" y="727824"/>
                  <a:pt x="596155" y="727824"/>
                </a:cubicBezTo>
                <a:cubicBezTo>
                  <a:pt x="592161" y="727824"/>
                  <a:pt x="588695" y="726708"/>
                  <a:pt x="585758" y="724476"/>
                </a:cubicBezTo>
                <a:cubicBezTo>
                  <a:pt x="582821" y="722244"/>
                  <a:pt x="581471" y="719131"/>
                  <a:pt x="581705" y="715137"/>
                </a:cubicBezTo>
                <a:cubicBezTo>
                  <a:pt x="581000" y="713022"/>
                  <a:pt x="580648" y="710790"/>
                  <a:pt x="580648" y="708441"/>
                </a:cubicBezTo>
                <a:cubicBezTo>
                  <a:pt x="580648" y="703507"/>
                  <a:pt x="581471" y="698808"/>
                  <a:pt x="583115" y="694344"/>
                </a:cubicBezTo>
                <a:cubicBezTo>
                  <a:pt x="581000" y="691524"/>
                  <a:pt x="579943" y="688470"/>
                  <a:pt x="579943" y="685181"/>
                </a:cubicBezTo>
                <a:cubicBezTo>
                  <a:pt x="579943" y="683066"/>
                  <a:pt x="580531" y="680599"/>
                  <a:pt x="581705" y="677780"/>
                </a:cubicBezTo>
                <a:cubicBezTo>
                  <a:pt x="580061" y="675195"/>
                  <a:pt x="579238" y="672258"/>
                  <a:pt x="579238" y="668969"/>
                </a:cubicBezTo>
                <a:cubicBezTo>
                  <a:pt x="579238" y="666620"/>
                  <a:pt x="579709" y="664505"/>
                  <a:pt x="580648" y="662626"/>
                </a:cubicBezTo>
                <a:cubicBezTo>
                  <a:pt x="581588" y="660746"/>
                  <a:pt x="582763" y="659219"/>
                  <a:pt x="584172" y="658044"/>
                </a:cubicBezTo>
                <a:cubicBezTo>
                  <a:pt x="580883" y="654285"/>
                  <a:pt x="579238" y="649938"/>
                  <a:pt x="579238" y="645004"/>
                </a:cubicBezTo>
                <a:cubicBezTo>
                  <a:pt x="579238" y="640305"/>
                  <a:pt x="580766" y="636311"/>
                  <a:pt x="583820" y="633022"/>
                </a:cubicBezTo>
                <a:cubicBezTo>
                  <a:pt x="582880" y="631847"/>
                  <a:pt x="582058" y="630085"/>
                  <a:pt x="581353" y="627735"/>
                </a:cubicBezTo>
                <a:cubicBezTo>
                  <a:pt x="580648" y="625386"/>
                  <a:pt x="580296" y="623036"/>
                  <a:pt x="580296" y="620687"/>
                </a:cubicBezTo>
                <a:cubicBezTo>
                  <a:pt x="580296" y="617633"/>
                  <a:pt x="581000" y="615401"/>
                  <a:pt x="582410" y="613991"/>
                </a:cubicBezTo>
                <a:cubicBezTo>
                  <a:pt x="580531" y="609762"/>
                  <a:pt x="579591" y="604945"/>
                  <a:pt x="579591" y="599541"/>
                </a:cubicBezTo>
                <a:cubicBezTo>
                  <a:pt x="579591" y="594842"/>
                  <a:pt x="580296" y="591671"/>
                  <a:pt x="581705" y="590026"/>
                </a:cubicBezTo>
                <a:cubicBezTo>
                  <a:pt x="579591" y="585327"/>
                  <a:pt x="578533" y="580863"/>
                  <a:pt x="578533" y="576634"/>
                </a:cubicBezTo>
                <a:cubicBezTo>
                  <a:pt x="578533" y="571935"/>
                  <a:pt x="579591" y="568528"/>
                  <a:pt x="581705" y="566414"/>
                </a:cubicBezTo>
                <a:cubicBezTo>
                  <a:pt x="577946" y="561949"/>
                  <a:pt x="576066" y="557015"/>
                  <a:pt x="576066" y="551612"/>
                </a:cubicBezTo>
                <a:cubicBezTo>
                  <a:pt x="576066" y="545033"/>
                  <a:pt x="578886" y="540217"/>
                  <a:pt x="584525" y="537162"/>
                </a:cubicBezTo>
                <a:cubicBezTo>
                  <a:pt x="587344" y="535753"/>
                  <a:pt x="590164" y="535048"/>
                  <a:pt x="592983" y="535048"/>
                </a:cubicBezTo>
                <a:close/>
                <a:moveTo>
                  <a:pt x="447202" y="531523"/>
                </a:moveTo>
                <a:cubicBezTo>
                  <a:pt x="447672" y="536927"/>
                  <a:pt x="445557" y="541156"/>
                  <a:pt x="440858" y="544211"/>
                </a:cubicBezTo>
                <a:cubicBezTo>
                  <a:pt x="441094" y="546795"/>
                  <a:pt x="440623" y="549732"/>
                  <a:pt x="439449" y="553021"/>
                </a:cubicBezTo>
                <a:cubicBezTo>
                  <a:pt x="438274" y="556311"/>
                  <a:pt x="436864" y="558778"/>
                  <a:pt x="435220" y="560422"/>
                </a:cubicBezTo>
                <a:cubicBezTo>
                  <a:pt x="435455" y="561362"/>
                  <a:pt x="435572" y="562889"/>
                  <a:pt x="435572" y="565004"/>
                </a:cubicBezTo>
                <a:cubicBezTo>
                  <a:pt x="435572" y="570408"/>
                  <a:pt x="433340" y="577574"/>
                  <a:pt x="428876" y="586502"/>
                </a:cubicBezTo>
                <a:cubicBezTo>
                  <a:pt x="427701" y="589086"/>
                  <a:pt x="426762" y="591436"/>
                  <a:pt x="426057" y="593550"/>
                </a:cubicBezTo>
                <a:cubicBezTo>
                  <a:pt x="425117" y="595900"/>
                  <a:pt x="424118" y="598249"/>
                  <a:pt x="423061" y="600599"/>
                </a:cubicBezTo>
                <a:cubicBezTo>
                  <a:pt x="422004" y="602948"/>
                  <a:pt x="420653" y="604710"/>
                  <a:pt x="419008" y="605885"/>
                </a:cubicBezTo>
                <a:cubicBezTo>
                  <a:pt x="419008" y="608235"/>
                  <a:pt x="418538" y="610349"/>
                  <a:pt x="417598" y="612229"/>
                </a:cubicBezTo>
                <a:lnTo>
                  <a:pt x="420418" y="611876"/>
                </a:lnTo>
                <a:cubicBezTo>
                  <a:pt x="422767" y="611876"/>
                  <a:pt x="424530" y="612464"/>
                  <a:pt x="425704" y="613638"/>
                </a:cubicBezTo>
                <a:cubicBezTo>
                  <a:pt x="426409" y="612464"/>
                  <a:pt x="427819" y="611876"/>
                  <a:pt x="429933" y="611876"/>
                </a:cubicBezTo>
                <a:cubicBezTo>
                  <a:pt x="431343" y="611876"/>
                  <a:pt x="432400" y="612229"/>
                  <a:pt x="433105" y="612934"/>
                </a:cubicBezTo>
                <a:cubicBezTo>
                  <a:pt x="435925" y="610819"/>
                  <a:pt x="439449" y="609762"/>
                  <a:pt x="443678" y="609762"/>
                </a:cubicBezTo>
                <a:cubicBezTo>
                  <a:pt x="446732" y="609762"/>
                  <a:pt x="449552" y="610232"/>
                  <a:pt x="452136" y="611171"/>
                </a:cubicBezTo>
                <a:cubicBezTo>
                  <a:pt x="454720" y="612111"/>
                  <a:pt x="456835" y="613403"/>
                  <a:pt x="458480" y="615048"/>
                </a:cubicBezTo>
                <a:cubicBezTo>
                  <a:pt x="460829" y="612464"/>
                  <a:pt x="463296" y="611171"/>
                  <a:pt x="465880" y="611171"/>
                </a:cubicBezTo>
                <a:cubicBezTo>
                  <a:pt x="467525" y="611171"/>
                  <a:pt x="469522" y="611876"/>
                  <a:pt x="471872" y="613286"/>
                </a:cubicBezTo>
                <a:cubicBezTo>
                  <a:pt x="472342" y="611876"/>
                  <a:pt x="473399" y="610995"/>
                  <a:pt x="475044" y="610643"/>
                </a:cubicBezTo>
                <a:cubicBezTo>
                  <a:pt x="476688" y="610290"/>
                  <a:pt x="478098" y="610467"/>
                  <a:pt x="479273" y="611171"/>
                </a:cubicBezTo>
                <a:cubicBezTo>
                  <a:pt x="478803" y="609762"/>
                  <a:pt x="478568" y="608704"/>
                  <a:pt x="478568" y="608000"/>
                </a:cubicBezTo>
                <a:cubicBezTo>
                  <a:pt x="478568" y="606120"/>
                  <a:pt x="479038" y="604710"/>
                  <a:pt x="479978" y="603771"/>
                </a:cubicBezTo>
                <a:cubicBezTo>
                  <a:pt x="477863" y="602126"/>
                  <a:pt x="476160" y="600011"/>
                  <a:pt x="474867" y="597427"/>
                </a:cubicBezTo>
                <a:cubicBezTo>
                  <a:pt x="473575" y="594842"/>
                  <a:pt x="473047" y="592258"/>
                  <a:pt x="473281" y="589674"/>
                </a:cubicBezTo>
                <a:cubicBezTo>
                  <a:pt x="471637" y="589204"/>
                  <a:pt x="470169" y="587970"/>
                  <a:pt x="468876" y="585973"/>
                </a:cubicBezTo>
                <a:cubicBezTo>
                  <a:pt x="467584" y="583976"/>
                  <a:pt x="466938" y="581803"/>
                  <a:pt x="466938" y="579453"/>
                </a:cubicBezTo>
                <a:cubicBezTo>
                  <a:pt x="466938" y="578748"/>
                  <a:pt x="467173" y="577456"/>
                  <a:pt x="467643" y="575577"/>
                </a:cubicBezTo>
                <a:cubicBezTo>
                  <a:pt x="462709" y="572522"/>
                  <a:pt x="460242" y="567941"/>
                  <a:pt x="460242" y="561832"/>
                </a:cubicBezTo>
                <a:cubicBezTo>
                  <a:pt x="460242" y="559482"/>
                  <a:pt x="460594" y="556781"/>
                  <a:pt x="461299" y="553726"/>
                </a:cubicBezTo>
                <a:cubicBezTo>
                  <a:pt x="461064" y="553491"/>
                  <a:pt x="460477" y="552963"/>
                  <a:pt x="459537" y="552140"/>
                </a:cubicBezTo>
                <a:cubicBezTo>
                  <a:pt x="458597" y="551318"/>
                  <a:pt x="458245" y="549967"/>
                  <a:pt x="458480" y="548087"/>
                </a:cubicBezTo>
                <a:cubicBezTo>
                  <a:pt x="453781" y="546678"/>
                  <a:pt x="451549" y="542919"/>
                  <a:pt x="451784" y="536810"/>
                </a:cubicBezTo>
                <a:cubicBezTo>
                  <a:pt x="449904" y="535870"/>
                  <a:pt x="448377" y="534108"/>
                  <a:pt x="447202" y="531523"/>
                </a:cubicBezTo>
                <a:close/>
                <a:moveTo>
                  <a:pt x="6574583" y="531171"/>
                </a:moveTo>
                <a:cubicBezTo>
                  <a:pt x="6578342" y="531171"/>
                  <a:pt x="6581573" y="532522"/>
                  <a:pt x="6584275" y="535224"/>
                </a:cubicBezTo>
                <a:cubicBezTo>
                  <a:pt x="6586976" y="537926"/>
                  <a:pt x="6588210" y="541744"/>
                  <a:pt x="6587975" y="546678"/>
                </a:cubicBezTo>
                <a:cubicBezTo>
                  <a:pt x="6589620" y="549967"/>
                  <a:pt x="6590442" y="553961"/>
                  <a:pt x="6590442" y="558660"/>
                </a:cubicBezTo>
                <a:cubicBezTo>
                  <a:pt x="6590442" y="567118"/>
                  <a:pt x="6588445" y="574519"/>
                  <a:pt x="6584451" y="580863"/>
                </a:cubicBezTo>
                <a:cubicBezTo>
                  <a:pt x="6585390" y="583917"/>
                  <a:pt x="6585861" y="587207"/>
                  <a:pt x="6585861" y="590731"/>
                </a:cubicBezTo>
                <a:cubicBezTo>
                  <a:pt x="6585861" y="596605"/>
                  <a:pt x="6583746" y="602243"/>
                  <a:pt x="6579517" y="607647"/>
                </a:cubicBezTo>
                <a:cubicBezTo>
                  <a:pt x="6579752" y="609527"/>
                  <a:pt x="6580221" y="611759"/>
                  <a:pt x="6580927" y="614343"/>
                </a:cubicBezTo>
                <a:cubicBezTo>
                  <a:pt x="6581631" y="616928"/>
                  <a:pt x="6581984" y="619042"/>
                  <a:pt x="6581984" y="620687"/>
                </a:cubicBezTo>
                <a:cubicBezTo>
                  <a:pt x="6581984" y="624211"/>
                  <a:pt x="6580809" y="627266"/>
                  <a:pt x="6578459" y="629850"/>
                </a:cubicBezTo>
                <a:cubicBezTo>
                  <a:pt x="6579634" y="633139"/>
                  <a:pt x="6577168" y="640070"/>
                  <a:pt x="6571059" y="650643"/>
                </a:cubicBezTo>
                <a:cubicBezTo>
                  <a:pt x="6571999" y="653462"/>
                  <a:pt x="6572468" y="655695"/>
                  <a:pt x="6572468" y="657339"/>
                </a:cubicBezTo>
                <a:cubicBezTo>
                  <a:pt x="6572468" y="659219"/>
                  <a:pt x="6572116" y="661098"/>
                  <a:pt x="6571411" y="662978"/>
                </a:cubicBezTo>
                <a:cubicBezTo>
                  <a:pt x="6570472" y="666032"/>
                  <a:pt x="6568474" y="668734"/>
                  <a:pt x="6565420" y="671084"/>
                </a:cubicBezTo>
                <a:cubicBezTo>
                  <a:pt x="6565890" y="680482"/>
                  <a:pt x="6563423" y="686355"/>
                  <a:pt x="6558019" y="688705"/>
                </a:cubicBezTo>
                <a:cubicBezTo>
                  <a:pt x="6557549" y="692464"/>
                  <a:pt x="6555904" y="696458"/>
                  <a:pt x="6553085" y="700687"/>
                </a:cubicBezTo>
                <a:cubicBezTo>
                  <a:pt x="6550266" y="704916"/>
                  <a:pt x="6547211" y="707736"/>
                  <a:pt x="6543922" y="709146"/>
                </a:cubicBezTo>
                <a:cubicBezTo>
                  <a:pt x="6543922" y="710085"/>
                  <a:pt x="6543746" y="712024"/>
                  <a:pt x="6543394" y="714961"/>
                </a:cubicBezTo>
                <a:cubicBezTo>
                  <a:pt x="6543041" y="717898"/>
                  <a:pt x="6542336" y="720306"/>
                  <a:pt x="6541279" y="722185"/>
                </a:cubicBezTo>
                <a:cubicBezTo>
                  <a:pt x="6540222" y="724065"/>
                  <a:pt x="6538636" y="725945"/>
                  <a:pt x="6536521" y="727824"/>
                </a:cubicBezTo>
                <a:cubicBezTo>
                  <a:pt x="6537696" y="736047"/>
                  <a:pt x="6533819" y="744271"/>
                  <a:pt x="6524891" y="752494"/>
                </a:cubicBezTo>
                <a:cubicBezTo>
                  <a:pt x="6524656" y="758133"/>
                  <a:pt x="6522835" y="762655"/>
                  <a:pt x="6519429" y="766062"/>
                </a:cubicBezTo>
                <a:cubicBezTo>
                  <a:pt x="6516022" y="769469"/>
                  <a:pt x="6511969" y="771525"/>
                  <a:pt x="6507270" y="772230"/>
                </a:cubicBezTo>
                <a:cubicBezTo>
                  <a:pt x="6506800" y="775519"/>
                  <a:pt x="6504392" y="778750"/>
                  <a:pt x="6500045" y="781921"/>
                </a:cubicBezTo>
                <a:cubicBezTo>
                  <a:pt x="6495699" y="785093"/>
                  <a:pt x="6491528" y="786679"/>
                  <a:pt x="6487534" y="786679"/>
                </a:cubicBezTo>
                <a:cubicBezTo>
                  <a:pt x="6486594" y="789264"/>
                  <a:pt x="6482776" y="791907"/>
                  <a:pt x="6476080" y="794609"/>
                </a:cubicBezTo>
                <a:cubicBezTo>
                  <a:pt x="6469384" y="797311"/>
                  <a:pt x="6464979" y="797957"/>
                  <a:pt x="6462864" y="796547"/>
                </a:cubicBezTo>
                <a:cubicBezTo>
                  <a:pt x="6457226" y="797017"/>
                  <a:pt x="6452761" y="795607"/>
                  <a:pt x="6449472" y="792318"/>
                </a:cubicBezTo>
                <a:cubicBezTo>
                  <a:pt x="6446183" y="789029"/>
                  <a:pt x="6444538" y="785152"/>
                  <a:pt x="6444538" y="780688"/>
                </a:cubicBezTo>
                <a:cubicBezTo>
                  <a:pt x="6444538" y="777399"/>
                  <a:pt x="6445478" y="774579"/>
                  <a:pt x="6447358" y="772230"/>
                </a:cubicBezTo>
                <a:cubicBezTo>
                  <a:pt x="6449237" y="769880"/>
                  <a:pt x="6451939" y="768705"/>
                  <a:pt x="6455463" y="768705"/>
                </a:cubicBezTo>
                <a:cubicBezTo>
                  <a:pt x="6456638" y="768705"/>
                  <a:pt x="6457578" y="768823"/>
                  <a:pt x="6458282" y="769058"/>
                </a:cubicBezTo>
                <a:cubicBezTo>
                  <a:pt x="6464861" y="764124"/>
                  <a:pt x="6470147" y="761657"/>
                  <a:pt x="6474142" y="761657"/>
                </a:cubicBezTo>
                <a:cubicBezTo>
                  <a:pt x="6475552" y="761657"/>
                  <a:pt x="6476609" y="761774"/>
                  <a:pt x="6477314" y="762009"/>
                </a:cubicBezTo>
                <a:cubicBezTo>
                  <a:pt x="6477784" y="759190"/>
                  <a:pt x="6479428" y="756547"/>
                  <a:pt x="6482248" y="754080"/>
                </a:cubicBezTo>
                <a:cubicBezTo>
                  <a:pt x="6485067" y="751613"/>
                  <a:pt x="6488356" y="749675"/>
                  <a:pt x="6492115" y="748265"/>
                </a:cubicBezTo>
                <a:cubicBezTo>
                  <a:pt x="6492115" y="745915"/>
                  <a:pt x="6493055" y="743448"/>
                  <a:pt x="6494935" y="740864"/>
                </a:cubicBezTo>
                <a:cubicBezTo>
                  <a:pt x="6496814" y="738279"/>
                  <a:pt x="6499047" y="736165"/>
                  <a:pt x="6501631" y="734520"/>
                </a:cubicBezTo>
                <a:cubicBezTo>
                  <a:pt x="6501161" y="733111"/>
                  <a:pt x="6500926" y="732053"/>
                  <a:pt x="6500926" y="731348"/>
                </a:cubicBezTo>
                <a:cubicBezTo>
                  <a:pt x="6500926" y="727824"/>
                  <a:pt x="6502454" y="723889"/>
                  <a:pt x="6505507" y="719542"/>
                </a:cubicBezTo>
                <a:cubicBezTo>
                  <a:pt x="6508562" y="715196"/>
                  <a:pt x="6511616" y="712435"/>
                  <a:pt x="6514671" y="711260"/>
                </a:cubicBezTo>
                <a:cubicBezTo>
                  <a:pt x="6509267" y="708441"/>
                  <a:pt x="6506565" y="704094"/>
                  <a:pt x="6506565" y="698220"/>
                </a:cubicBezTo>
                <a:cubicBezTo>
                  <a:pt x="6504216" y="697986"/>
                  <a:pt x="6502042" y="696341"/>
                  <a:pt x="6500045" y="693287"/>
                </a:cubicBezTo>
                <a:cubicBezTo>
                  <a:pt x="6498048" y="690232"/>
                  <a:pt x="6497049" y="686943"/>
                  <a:pt x="6497049" y="683419"/>
                </a:cubicBezTo>
                <a:cubicBezTo>
                  <a:pt x="6497049" y="681304"/>
                  <a:pt x="6497637" y="679307"/>
                  <a:pt x="6498811" y="677427"/>
                </a:cubicBezTo>
                <a:cubicBezTo>
                  <a:pt x="6495287" y="676253"/>
                  <a:pt x="6492644" y="674373"/>
                  <a:pt x="6490882" y="671789"/>
                </a:cubicBezTo>
                <a:cubicBezTo>
                  <a:pt x="6489120" y="669204"/>
                  <a:pt x="6488239" y="666150"/>
                  <a:pt x="6488239" y="662626"/>
                </a:cubicBezTo>
                <a:cubicBezTo>
                  <a:pt x="6488239" y="660041"/>
                  <a:pt x="6488708" y="657457"/>
                  <a:pt x="6489649" y="654872"/>
                </a:cubicBezTo>
                <a:cubicBezTo>
                  <a:pt x="6486359" y="652993"/>
                  <a:pt x="6483834" y="650996"/>
                  <a:pt x="6482072" y="648881"/>
                </a:cubicBezTo>
                <a:cubicBezTo>
                  <a:pt x="6480309" y="646766"/>
                  <a:pt x="6479546" y="644299"/>
                  <a:pt x="6479781" y="641480"/>
                </a:cubicBezTo>
                <a:cubicBezTo>
                  <a:pt x="6476256" y="639131"/>
                  <a:pt x="6474494" y="635489"/>
                  <a:pt x="6474494" y="630555"/>
                </a:cubicBezTo>
                <a:cubicBezTo>
                  <a:pt x="6474494" y="628205"/>
                  <a:pt x="6474847" y="625973"/>
                  <a:pt x="6475552" y="623859"/>
                </a:cubicBezTo>
                <a:cubicBezTo>
                  <a:pt x="6469678" y="617515"/>
                  <a:pt x="6466741" y="610702"/>
                  <a:pt x="6466741" y="603418"/>
                </a:cubicBezTo>
                <a:cubicBezTo>
                  <a:pt x="6466741" y="601304"/>
                  <a:pt x="6466859" y="599659"/>
                  <a:pt x="6467094" y="598484"/>
                </a:cubicBezTo>
                <a:cubicBezTo>
                  <a:pt x="6463804" y="596840"/>
                  <a:pt x="6461337" y="594549"/>
                  <a:pt x="6459692" y="591612"/>
                </a:cubicBezTo>
                <a:cubicBezTo>
                  <a:pt x="6458048" y="588675"/>
                  <a:pt x="6457226" y="585327"/>
                  <a:pt x="6457226" y="581568"/>
                </a:cubicBezTo>
                <a:cubicBezTo>
                  <a:pt x="6457226" y="578044"/>
                  <a:pt x="6457930" y="574754"/>
                  <a:pt x="6459340" y="571700"/>
                </a:cubicBezTo>
                <a:cubicBezTo>
                  <a:pt x="6453232" y="567471"/>
                  <a:pt x="6450177" y="562772"/>
                  <a:pt x="6450177" y="557603"/>
                </a:cubicBezTo>
                <a:cubicBezTo>
                  <a:pt x="6450177" y="551729"/>
                  <a:pt x="6452761" y="547030"/>
                  <a:pt x="6457930" y="543506"/>
                </a:cubicBezTo>
                <a:cubicBezTo>
                  <a:pt x="6460045" y="542096"/>
                  <a:pt x="6462394" y="541391"/>
                  <a:pt x="6464979" y="541391"/>
                </a:cubicBezTo>
                <a:cubicBezTo>
                  <a:pt x="6468503" y="541391"/>
                  <a:pt x="6471733" y="542684"/>
                  <a:pt x="6474670" y="545268"/>
                </a:cubicBezTo>
                <a:cubicBezTo>
                  <a:pt x="6477607" y="547852"/>
                  <a:pt x="6479781" y="551024"/>
                  <a:pt x="6481190" y="554784"/>
                </a:cubicBezTo>
                <a:cubicBezTo>
                  <a:pt x="6483305" y="556663"/>
                  <a:pt x="6485067" y="559600"/>
                  <a:pt x="6486477" y="563594"/>
                </a:cubicBezTo>
                <a:cubicBezTo>
                  <a:pt x="6487886" y="567588"/>
                  <a:pt x="6488591" y="571347"/>
                  <a:pt x="6488591" y="574872"/>
                </a:cubicBezTo>
                <a:cubicBezTo>
                  <a:pt x="6488591" y="576986"/>
                  <a:pt x="6488474" y="578396"/>
                  <a:pt x="6488239" y="579101"/>
                </a:cubicBezTo>
                <a:cubicBezTo>
                  <a:pt x="6495287" y="586619"/>
                  <a:pt x="6498811" y="593903"/>
                  <a:pt x="6498811" y="600951"/>
                </a:cubicBezTo>
                <a:cubicBezTo>
                  <a:pt x="6498811" y="601891"/>
                  <a:pt x="6498576" y="603536"/>
                  <a:pt x="6498107" y="605885"/>
                </a:cubicBezTo>
                <a:cubicBezTo>
                  <a:pt x="6501161" y="607530"/>
                  <a:pt x="6503393" y="609938"/>
                  <a:pt x="6504803" y="613110"/>
                </a:cubicBezTo>
                <a:cubicBezTo>
                  <a:pt x="6506213" y="616282"/>
                  <a:pt x="6506682" y="619512"/>
                  <a:pt x="6506213" y="622802"/>
                </a:cubicBezTo>
                <a:cubicBezTo>
                  <a:pt x="6508562" y="624681"/>
                  <a:pt x="6510265" y="627031"/>
                  <a:pt x="6511323" y="629850"/>
                </a:cubicBezTo>
                <a:cubicBezTo>
                  <a:pt x="6512380" y="632669"/>
                  <a:pt x="6512674" y="635489"/>
                  <a:pt x="6512204" y="638308"/>
                </a:cubicBezTo>
                <a:cubicBezTo>
                  <a:pt x="6514319" y="638308"/>
                  <a:pt x="6516257" y="639894"/>
                  <a:pt x="6518019" y="643066"/>
                </a:cubicBezTo>
                <a:cubicBezTo>
                  <a:pt x="6519781" y="646238"/>
                  <a:pt x="6520427" y="649468"/>
                  <a:pt x="6519957" y="652758"/>
                </a:cubicBezTo>
                <a:cubicBezTo>
                  <a:pt x="6523012" y="654402"/>
                  <a:pt x="6525009" y="656576"/>
                  <a:pt x="6525948" y="659277"/>
                </a:cubicBezTo>
                <a:cubicBezTo>
                  <a:pt x="6526888" y="661979"/>
                  <a:pt x="6527123" y="665210"/>
                  <a:pt x="6526653" y="668969"/>
                </a:cubicBezTo>
                <a:cubicBezTo>
                  <a:pt x="6529708" y="669909"/>
                  <a:pt x="6531235" y="672846"/>
                  <a:pt x="6531235" y="677780"/>
                </a:cubicBezTo>
                <a:cubicBezTo>
                  <a:pt x="6531940" y="673786"/>
                  <a:pt x="6532762" y="670849"/>
                  <a:pt x="6533702" y="668969"/>
                </a:cubicBezTo>
                <a:cubicBezTo>
                  <a:pt x="6534642" y="667090"/>
                  <a:pt x="6536051" y="665092"/>
                  <a:pt x="6537930" y="662978"/>
                </a:cubicBezTo>
                <a:cubicBezTo>
                  <a:pt x="6537461" y="660628"/>
                  <a:pt x="6537226" y="659101"/>
                  <a:pt x="6537226" y="658396"/>
                </a:cubicBezTo>
                <a:cubicBezTo>
                  <a:pt x="6537226" y="655812"/>
                  <a:pt x="6537696" y="653756"/>
                  <a:pt x="6538636" y="652229"/>
                </a:cubicBezTo>
                <a:cubicBezTo>
                  <a:pt x="6539575" y="650702"/>
                  <a:pt x="6540868" y="649821"/>
                  <a:pt x="6542512" y="649586"/>
                </a:cubicBezTo>
                <a:cubicBezTo>
                  <a:pt x="6541573" y="645122"/>
                  <a:pt x="6542747" y="640775"/>
                  <a:pt x="6546036" y="636546"/>
                </a:cubicBezTo>
                <a:cubicBezTo>
                  <a:pt x="6545332" y="635136"/>
                  <a:pt x="6544979" y="633727"/>
                  <a:pt x="6544979" y="632317"/>
                </a:cubicBezTo>
                <a:cubicBezTo>
                  <a:pt x="6544979" y="630672"/>
                  <a:pt x="6545743" y="628851"/>
                  <a:pt x="6547270" y="626854"/>
                </a:cubicBezTo>
                <a:cubicBezTo>
                  <a:pt x="6548797" y="624857"/>
                  <a:pt x="6549795" y="623506"/>
                  <a:pt x="6550266" y="622802"/>
                </a:cubicBezTo>
                <a:cubicBezTo>
                  <a:pt x="6548856" y="618572"/>
                  <a:pt x="6548151" y="615048"/>
                  <a:pt x="6548151" y="612229"/>
                </a:cubicBezTo>
                <a:cubicBezTo>
                  <a:pt x="6548151" y="609879"/>
                  <a:pt x="6548621" y="607647"/>
                  <a:pt x="6549561" y="605533"/>
                </a:cubicBezTo>
                <a:cubicBezTo>
                  <a:pt x="6550501" y="603418"/>
                  <a:pt x="6552028" y="600834"/>
                  <a:pt x="6554142" y="597779"/>
                </a:cubicBezTo>
                <a:cubicBezTo>
                  <a:pt x="6552732" y="594960"/>
                  <a:pt x="6552028" y="590731"/>
                  <a:pt x="6552028" y="585092"/>
                </a:cubicBezTo>
                <a:cubicBezTo>
                  <a:pt x="6552028" y="577574"/>
                  <a:pt x="6553555" y="570760"/>
                  <a:pt x="6556610" y="564651"/>
                </a:cubicBezTo>
                <a:cubicBezTo>
                  <a:pt x="6555670" y="561362"/>
                  <a:pt x="6555200" y="558778"/>
                  <a:pt x="6555200" y="556898"/>
                </a:cubicBezTo>
                <a:cubicBezTo>
                  <a:pt x="6555200" y="554079"/>
                  <a:pt x="6555904" y="551612"/>
                  <a:pt x="6557314" y="549497"/>
                </a:cubicBezTo>
                <a:cubicBezTo>
                  <a:pt x="6557314" y="543858"/>
                  <a:pt x="6559076" y="539394"/>
                  <a:pt x="6562600" y="536105"/>
                </a:cubicBezTo>
                <a:cubicBezTo>
                  <a:pt x="6566125" y="532816"/>
                  <a:pt x="6570119" y="531171"/>
                  <a:pt x="6574583" y="531171"/>
                </a:cubicBezTo>
                <a:close/>
                <a:moveTo>
                  <a:pt x="5072852" y="530819"/>
                </a:moveTo>
                <a:cubicBezTo>
                  <a:pt x="5078256" y="530819"/>
                  <a:pt x="5083366" y="531582"/>
                  <a:pt x="5088183" y="533109"/>
                </a:cubicBezTo>
                <a:cubicBezTo>
                  <a:pt x="5092999" y="534637"/>
                  <a:pt x="5096582" y="536575"/>
                  <a:pt x="5098932" y="538924"/>
                </a:cubicBezTo>
                <a:cubicBezTo>
                  <a:pt x="5101282" y="537045"/>
                  <a:pt x="5104806" y="536105"/>
                  <a:pt x="5109505" y="536105"/>
                </a:cubicBezTo>
                <a:cubicBezTo>
                  <a:pt x="5116788" y="536105"/>
                  <a:pt x="5121252" y="539042"/>
                  <a:pt x="5122896" y="544916"/>
                </a:cubicBezTo>
                <a:cubicBezTo>
                  <a:pt x="5124777" y="544211"/>
                  <a:pt x="5126656" y="543858"/>
                  <a:pt x="5128536" y="543858"/>
                </a:cubicBezTo>
                <a:cubicBezTo>
                  <a:pt x="5132530" y="543858"/>
                  <a:pt x="5136054" y="545327"/>
                  <a:pt x="5139108" y="548264"/>
                </a:cubicBezTo>
                <a:cubicBezTo>
                  <a:pt x="5142163" y="551201"/>
                  <a:pt x="5143690" y="554666"/>
                  <a:pt x="5143690" y="558660"/>
                </a:cubicBezTo>
                <a:cubicBezTo>
                  <a:pt x="5143690" y="560775"/>
                  <a:pt x="5143455" y="562302"/>
                  <a:pt x="5142985" y="563242"/>
                </a:cubicBezTo>
                <a:cubicBezTo>
                  <a:pt x="5145335" y="566531"/>
                  <a:pt x="5147155" y="569585"/>
                  <a:pt x="5148448" y="572405"/>
                </a:cubicBezTo>
                <a:cubicBezTo>
                  <a:pt x="5149740" y="575224"/>
                  <a:pt x="5150151" y="578044"/>
                  <a:pt x="5149681" y="580863"/>
                </a:cubicBezTo>
                <a:cubicBezTo>
                  <a:pt x="5150386" y="582978"/>
                  <a:pt x="5150738" y="584857"/>
                  <a:pt x="5150738" y="586502"/>
                </a:cubicBezTo>
                <a:cubicBezTo>
                  <a:pt x="5150738" y="590261"/>
                  <a:pt x="5149798" y="593080"/>
                  <a:pt x="5147919" y="594960"/>
                </a:cubicBezTo>
                <a:cubicBezTo>
                  <a:pt x="5148154" y="595665"/>
                  <a:pt x="5148271" y="596605"/>
                  <a:pt x="5148271" y="597779"/>
                </a:cubicBezTo>
                <a:cubicBezTo>
                  <a:pt x="5148271" y="600364"/>
                  <a:pt x="5147332" y="603183"/>
                  <a:pt x="5145452" y="606237"/>
                </a:cubicBezTo>
                <a:cubicBezTo>
                  <a:pt x="5147097" y="608587"/>
                  <a:pt x="5147919" y="611171"/>
                  <a:pt x="5147919" y="613991"/>
                </a:cubicBezTo>
                <a:cubicBezTo>
                  <a:pt x="5147919" y="616810"/>
                  <a:pt x="5147097" y="619395"/>
                  <a:pt x="5145452" y="621744"/>
                </a:cubicBezTo>
                <a:cubicBezTo>
                  <a:pt x="5145922" y="625973"/>
                  <a:pt x="5146157" y="628793"/>
                  <a:pt x="5146157" y="630202"/>
                </a:cubicBezTo>
                <a:cubicBezTo>
                  <a:pt x="5146862" y="636076"/>
                  <a:pt x="5147214" y="640070"/>
                  <a:pt x="5147214" y="642185"/>
                </a:cubicBezTo>
                <a:cubicBezTo>
                  <a:pt x="5147214" y="643360"/>
                  <a:pt x="5146979" y="644887"/>
                  <a:pt x="5146509" y="646766"/>
                </a:cubicBezTo>
                <a:cubicBezTo>
                  <a:pt x="5148389" y="649351"/>
                  <a:pt x="5149329" y="653110"/>
                  <a:pt x="5149329" y="658044"/>
                </a:cubicBezTo>
                <a:cubicBezTo>
                  <a:pt x="5149329" y="662978"/>
                  <a:pt x="5148507" y="666737"/>
                  <a:pt x="5146862" y="669322"/>
                </a:cubicBezTo>
                <a:cubicBezTo>
                  <a:pt x="5150386" y="675900"/>
                  <a:pt x="5152148" y="680952"/>
                  <a:pt x="5152148" y="684476"/>
                </a:cubicBezTo>
                <a:cubicBezTo>
                  <a:pt x="5152148" y="687295"/>
                  <a:pt x="5151326" y="689880"/>
                  <a:pt x="5149681" y="692229"/>
                </a:cubicBezTo>
                <a:cubicBezTo>
                  <a:pt x="5150621" y="693874"/>
                  <a:pt x="5151091" y="695753"/>
                  <a:pt x="5151091" y="697868"/>
                </a:cubicBezTo>
                <a:cubicBezTo>
                  <a:pt x="5151091" y="700218"/>
                  <a:pt x="5150386" y="702802"/>
                  <a:pt x="5148976" y="705621"/>
                </a:cubicBezTo>
                <a:cubicBezTo>
                  <a:pt x="5150386" y="707736"/>
                  <a:pt x="5151091" y="711025"/>
                  <a:pt x="5151091" y="715489"/>
                </a:cubicBezTo>
                <a:cubicBezTo>
                  <a:pt x="5151091" y="720423"/>
                  <a:pt x="5149916" y="724770"/>
                  <a:pt x="5147566" y="728529"/>
                </a:cubicBezTo>
                <a:cubicBezTo>
                  <a:pt x="5148741" y="728764"/>
                  <a:pt x="5148976" y="730232"/>
                  <a:pt x="5148271" y="732934"/>
                </a:cubicBezTo>
                <a:cubicBezTo>
                  <a:pt x="5147566" y="735636"/>
                  <a:pt x="5146392" y="738279"/>
                  <a:pt x="5144747" y="740864"/>
                </a:cubicBezTo>
                <a:cubicBezTo>
                  <a:pt x="5145922" y="743213"/>
                  <a:pt x="5146509" y="745328"/>
                  <a:pt x="5146509" y="747208"/>
                </a:cubicBezTo>
                <a:cubicBezTo>
                  <a:pt x="5146509" y="750027"/>
                  <a:pt x="5145687" y="752788"/>
                  <a:pt x="5144042" y="755490"/>
                </a:cubicBezTo>
                <a:cubicBezTo>
                  <a:pt x="5142398" y="758191"/>
                  <a:pt x="5140283" y="760130"/>
                  <a:pt x="5137698" y="761305"/>
                </a:cubicBezTo>
                <a:cubicBezTo>
                  <a:pt x="5134644" y="769998"/>
                  <a:pt x="5130298" y="775049"/>
                  <a:pt x="5124659" y="776459"/>
                </a:cubicBezTo>
                <a:cubicBezTo>
                  <a:pt x="5124894" y="779278"/>
                  <a:pt x="5123837" y="782039"/>
                  <a:pt x="5121487" y="784741"/>
                </a:cubicBezTo>
                <a:cubicBezTo>
                  <a:pt x="5119137" y="787443"/>
                  <a:pt x="5116671" y="789029"/>
                  <a:pt x="5114086" y="789499"/>
                </a:cubicBezTo>
                <a:cubicBezTo>
                  <a:pt x="5112912" y="794667"/>
                  <a:pt x="5108447" y="797252"/>
                  <a:pt x="5100694" y="797252"/>
                </a:cubicBezTo>
                <a:cubicBezTo>
                  <a:pt x="5099049" y="799366"/>
                  <a:pt x="5096406" y="801011"/>
                  <a:pt x="5092765" y="802186"/>
                </a:cubicBezTo>
                <a:cubicBezTo>
                  <a:pt x="5089123" y="803361"/>
                  <a:pt x="5085070" y="803948"/>
                  <a:pt x="5080605" y="803948"/>
                </a:cubicBezTo>
                <a:cubicBezTo>
                  <a:pt x="5071912" y="803948"/>
                  <a:pt x="5065334" y="801716"/>
                  <a:pt x="5060870" y="797252"/>
                </a:cubicBezTo>
                <a:cubicBezTo>
                  <a:pt x="5057816" y="797017"/>
                  <a:pt x="5054879" y="795901"/>
                  <a:pt x="5052060" y="793904"/>
                </a:cubicBezTo>
                <a:cubicBezTo>
                  <a:pt x="5049240" y="791907"/>
                  <a:pt x="5047126" y="789499"/>
                  <a:pt x="5045716" y="786679"/>
                </a:cubicBezTo>
                <a:cubicBezTo>
                  <a:pt x="5042192" y="786444"/>
                  <a:pt x="5039196" y="785035"/>
                  <a:pt x="5036729" y="782450"/>
                </a:cubicBezTo>
                <a:cubicBezTo>
                  <a:pt x="5034262" y="779866"/>
                  <a:pt x="5032911" y="776811"/>
                  <a:pt x="5032676" y="773287"/>
                </a:cubicBezTo>
                <a:cubicBezTo>
                  <a:pt x="5030796" y="770233"/>
                  <a:pt x="5029857" y="767531"/>
                  <a:pt x="5029857" y="765181"/>
                </a:cubicBezTo>
                <a:cubicBezTo>
                  <a:pt x="5029857" y="761187"/>
                  <a:pt x="5031501" y="757839"/>
                  <a:pt x="5034790" y="755137"/>
                </a:cubicBezTo>
                <a:cubicBezTo>
                  <a:pt x="5038080" y="752435"/>
                  <a:pt x="5041839" y="751084"/>
                  <a:pt x="5046068" y="751084"/>
                </a:cubicBezTo>
                <a:cubicBezTo>
                  <a:pt x="5048888" y="751084"/>
                  <a:pt x="5051413" y="751848"/>
                  <a:pt x="5053645" y="753375"/>
                </a:cubicBezTo>
                <a:cubicBezTo>
                  <a:pt x="5055877" y="754902"/>
                  <a:pt x="5057581" y="757193"/>
                  <a:pt x="5058756" y="760247"/>
                </a:cubicBezTo>
                <a:cubicBezTo>
                  <a:pt x="5063689" y="761422"/>
                  <a:pt x="5066979" y="764124"/>
                  <a:pt x="5068623" y="768353"/>
                </a:cubicBezTo>
                <a:cubicBezTo>
                  <a:pt x="5072618" y="768823"/>
                  <a:pt x="5075789" y="770233"/>
                  <a:pt x="5078139" y="772582"/>
                </a:cubicBezTo>
                <a:cubicBezTo>
                  <a:pt x="5078843" y="771407"/>
                  <a:pt x="5080371" y="770526"/>
                  <a:pt x="5082720" y="769939"/>
                </a:cubicBezTo>
                <a:cubicBezTo>
                  <a:pt x="5085070" y="769352"/>
                  <a:pt x="5087537" y="769058"/>
                  <a:pt x="5090121" y="769058"/>
                </a:cubicBezTo>
                <a:cubicBezTo>
                  <a:pt x="5092706" y="769058"/>
                  <a:pt x="5094703" y="769410"/>
                  <a:pt x="5096113" y="770115"/>
                </a:cubicBezTo>
                <a:cubicBezTo>
                  <a:pt x="5096113" y="768236"/>
                  <a:pt x="5097052" y="766415"/>
                  <a:pt x="5098932" y="764653"/>
                </a:cubicBezTo>
                <a:cubicBezTo>
                  <a:pt x="5100811" y="762890"/>
                  <a:pt x="5102809" y="761892"/>
                  <a:pt x="5104923" y="761657"/>
                </a:cubicBezTo>
                <a:cubicBezTo>
                  <a:pt x="5104453" y="759777"/>
                  <a:pt x="5105041" y="757545"/>
                  <a:pt x="5106685" y="754961"/>
                </a:cubicBezTo>
                <a:cubicBezTo>
                  <a:pt x="5108330" y="752376"/>
                  <a:pt x="5109975" y="750967"/>
                  <a:pt x="5111619" y="750732"/>
                </a:cubicBezTo>
                <a:cubicBezTo>
                  <a:pt x="5111150" y="748852"/>
                  <a:pt x="5110914" y="747090"/>
                  <a:pt x="5110914" y="745445"/>
                </a:cubicBezTo>
                <a:cubicBezTo>
                  <a:pt x="5110914" y="742391"/>
                  <a:pt x="5111443" y="739513"/>
                  <a:pt x="5112500" y="736811"/>
                </a:cubicBezTo>
                <a:cubicBezTo>
                  <a:pt x="5113558" y="734109"/>
                  <a:pt x="5115026" y="732053"/>
                  <a:pt x="5116906" y="730644"/>
                </a:cubicBezTo>
                <a:cubicBezTo>
                  <a:pt x="5116671" y="729704"/>
                  <a:pt x="5116553" y="728412"/>
                  <a:pt x="5116553" y="726767"/>
                </a:cubicBezTo>
                <a:cubicBezTo>
                  <a:pt x="5116553" y="723713"/>
                  <a:pt x="5117140" y="720834"/>
                  <a:pt x="5118315" y="718132"/>
                </a:cubicBezTo>
                <a:cubicBezTo>
                  <a:pt x="5119490" y="715431"/>
                  <a:pt x="5120782" y="713610"/>
                  <a:pt x="5122192" y="712670"/>
                </a:cubicBezTo>
                <a:cubicBezTo>
                  <a:pt x="5108095" y="719718"/>
                  <a:pt x="5099284" y="722420"/>
                  <a:pt x="5095760" y="720776"/>
                </a:cubicBezTo>
                <a:cubicBezTo>
                  <a:pt x="5089651" y="722185"/>
                  <a:pt x="5084717" y="722890"/>
                  <a:pt x="5080958" y="722890"/>
                </a:cubicBezTo>
                <a:cubicBezTo>
                  <a:pt x="5076024" y="722890"/>
                  <a:pt x="5072618" y="722068"/>
                  <a:pt x="5070738" y="720423"/>
                </a:cubicBezTo>
                <a:cubicBezTo>
                  <a:pt x="5068623" y="721598"/>
                  <a:pt x="5065804" y="722185"/>
                  <a:pt x="5062280" y="722185"/>
                </a:cubicBezTo>
                <a:cubicBezTo>
                  <a:pt x="5057581" y="722185"/>
                  <a:pt x="5053058" y="721069"/>
                  <a:pt x="5048711" y="718837"/>
                </a:cubicBezTo>
                <a:cubicBezTo>
                  <a:pt x="5044365" y="716605"/>
                  <a:pt x="5041369" y="713727"/>
                  <a:pt x="5039724" y="710203"/>
                </a:cubicBezTo>
                <a:cubicBezTo>
                  <a:pt x="5033381" y="709733"/>
                  <a:pt x="5027507" y="706385"/>
                  <a:pt x="5022103" y="700159"/>
                </a:cubicBezTo>
                <a:cubicBezTo>
                  <a:pt x="5016699" y="693933"/>
                  <a:pt x="5013762" y="686708"/>
                  <a:pt x="5013293" y="678485"/>
                </a:cubicBezTo>
                <a:cubicBezTo>
                  <a:pt x="5009063" y="677075"/>
                  <a:pt x="5005833" y="673844"/>
                  <a:pt x="5003601" y="668793"/>
                </a:cubicBezTo>
                <a:cubicBezTo>
                  <a:pt x="5001369" y="663742"/>
                  <a:pt x="5000253" y="658162"/>
                  <a:pt x="5000253" y="652053"/>
                </a:cubicBezTo>
                <a:cubicBezTo>
                  <a:pt x="5000253" y="645239"/>
                  <a:pt x="5001545" y="640188"/>
                  <a:pt x="5004129" y="636898"/>
                </a:cubicBezTo>
                <a:cubicBezTo>
                  <a:pt x="5002485" y="635724"/>
                  <a:pt x="5001134" y="632963"/>
                  <a:pt x="5000077" y="628617"/>
                </a:cubicBezTo>
                <a:cubicBezTo>
                  <a:pt x="4999019" y="624270"/>
                  <a:pt x="4998491" y="619630"/>
                  <a:pt x="4998491" y="614696"/>
                </a:cubicBezTo>
                <a:cubicBezTo>
                  <a:pt x="4998491" y="603888"/>
                  <a:pt x="5001193" y="596605"/>
                  <a:pt x="5006597" y="592845"/>
                </a:cubicBezTo>
                <a:cubicBezTo>
                  <a:pt x="5005891" y="591671"/>
                  <a:pt x="5006009" y="589262"/>
                  <a:pt x="5006949" y="585621"/>
                </a:cubicBezTo>
                <a:cubicBezTo>
                  <a:pt x="5007889" y="581979"/>
                  <a:pt x="5009416" y="578396"/>
                  <a:pt x="5011531" y="574872"/>
                </a:cubicBezTo>
                <a:cubicBezTo>
                  <a:pt x="5013645" y="571347"/>
                  <a:pt x="5015759" y="569115"/>
                  <a:pt x="5017874" y="568176"/>
                </a:cubicBezTo>
                <a:cubicBezTo>
                  <a:pt x="5017639" y="566061"/>
                  <a:pt x="5018462" y="563712"/>
                  <a:pt x="5020341" y="561127"/>
                </a:cubicBezTo>
                <a:cubicBezTo>
                  <a:pt x="5022221" y="558543"/>
                  <a:pt x="5024453" y="556546"/>
                  <a:pt x="5027037" y="555136"/>
                </a:cubicBezTo>
                <a:cubicBezTo>
                  <a:pt x="5029621" y="553726"/>
                  <a:pt x="5031619" y="553256"/>
                  <a:pt x="5033028" y="553726"/>
                </a:cubicBezTo>
                <a:cubicBezTo>
                  <a:pt x="5033968" y="549732"/>
                  <a:pt x="5036024" y="546913"/>
                  <a:pt x="5039196" y="545268"/>
                </a:cubicBezTo>
                <a:cubicBezTo>
                  <a:pt x="5042368" y="543623"/>
                  <a:pt x="5046185" y="542331"/>
                  <a:pt x="5050650" y="541391"/>
                </a:cubicBezTo>
                <a:cubicBezTo>
                  <a:pt x="5051825" y="537867"/>
                  <a:pt x="5054468" y="535224"/>
                  <a:pt x="5058579" y="533462"/>
                </a:cubicBezTo>
                <a:cubicBezTo>
                  <a:pt x="5062691" y="531700"/>
                  <a:pt x="5067449" y="530819"/>
                  <a:pt x="5072852" y="530819"/>
                </a:cubicBezTo>
                <a:close/>
                <a:moveTo>
                  <a:pt x="2139157" y="530819"/>
                </a:moveTo>
                <a:cubicBezTo>
                  <a:pt x="2144560" y="530819"/>
                  <a:pt x="2149670" y="531582"/>
                  <a:pt x="2154488" y="533109"/>
                </a:cubicBezTo>
                <a:cubicBezTo>
                  <a:pt x="2159303" y="534637"/>
                  <a:pt x="2162886" y="536575"/>
                  <a:pt x="2165236" y="538924"/>
                </a:cubicBezTo>
                <a:cubicBezTo>
                  <a:pt x="2167586" y="537045"/>
                  <a:pt x="2171110" y="536105"/>
                  <a:pt x="2175809" y="536105"/>
                </a:cubicBezTo>
                <a:cubicBezTo>
                  <a:pt x="2183092" y="536105"/>
                  <a:pt x="2187557" y="539042"/>
                  <a:pt x="2189201" y="544916"/>
                </a:cubicBezTo>
                <a:cubicBezTo>
                  <a:pt x="2191080" y="544211"/>
                  <a:pt x="2192960" y="543858"/>
                  <a:pt x="2194840" y="543858"/>
                </a:cubicBezTo>
                <a:cubicBezTo>
                  <a:pt x="2198834" y="543858"/>
                  <a:pt x="2202358" y="545327"/>
                  <a:pt x="2205412" y="548264"/>
                </a:cubicBezTo>
                <a:cubicBezTo>
                  <a:pt x="2208467" y="551201"/>
                  <a:pt x="2209994" y="554666"/>
                  <a:pt x="2209994" y="558660"/>
                </a:cubicBezTo>
                <a:cubicBezTo>
                  <a:pt x="2209994" y="560775"/>
                  <a:pt x="2209758" y="562302"/>
                  <a:pt x="2209289" y="563242"/>
                </a:cubicBezTo>
                <a:cubicBezTo>
                  <a:pt x="2211638" y="566531"/>
                  <a:pt x="2213459" y="569585"/>
                  <a:pt x="2214753" y="572405"/>
                </a:cubicBezTo>
                <a:cubicBezTo>
                  <a:pt x="2216044" y="575224"/>
                  <a:pt x="2216455" y="578044"/>
                  <a:pt x="2215985" y="580863"/>
                </a:cubicBezTo>
                <a:cubicBezTo>
                  <a:pt x="2216690" y="582978"/>
                  <a:pt x="2217042" y="584857"/>
                  <a:pt x="2217042" y="586502"/>
                </a:cubicBezTo>
                <a:cubicBezTo>
                  <a:pt x="2217042" y="590261"/>
                  <a:pt x="2216103" y="593080"/>
                  <a:pt x="2214223" y="594960"/>
                </a:cubicBezTo>
                <a:cubicBezTo>
                  <a:pt x="2214457" y="595665"/>
                  <a:pt x="2214575" y="596605"/>
                  <a:pt x="2214575" y="597779"/>
                </a:cubicBezTo>
                <a:cubicBezTo>
                  <a:pt x="2214575" y="600364"/>
                  <a:pt x="2213636" y="603183"/>
                  <a:pt x="2211756" y="606238"/>
                </a:cubicBezTo>
                <a:cubicBezTo>
                  <a:pt x="2213400" y="608587"/>
                  <a:pt x="2214223" y="611171"/>
                  <a:pt x="2214223" y="613991"/>
                </a:cubicBezTo>
                <a:cubicBezTo>
                  <a:pt x="2214223" y="616810"/>
                  <a:pt x="2213400" y="619395"/>
                  <a:pt x="2211756" y="621744"/>
                </a:cubicBezTo>
                <a:cubicBezTo>
                  <a:pt x="2212226" y="625973"/>
                  <a:pt x="2212461" y="628793"/>
                  <a:pt x="2212461" y="630202"/>
                </a:cubicBezTo>
                <a:cubicBezTo>
                  <a:pt x="2213165" y="636076"/>
                  <a:pt x="2213518" y="640070"/>
                  <a:pt x="2213518" y="642185"/>
                </a:cubicBezTo>
                <a:cubicBezTo>
                  <a:pt x="2213518" y="643360"/>
                  <a:pt x="2213283" y="644887"/>
                  <a:pt x="2212813" y="646766"/>
                </a:cubicBezTo>
                <a:cubicBezTo>
                  <a:pt x="2214693" y="649351"/>
                  <a:pt x="2215633" y="653110"/>
                  <a:pt x="2215633" y="658044"/>
                </a:cubicBezTo>
                <a:cubicBezTo>
                  <a:pt x="2215633" y="662978"/>
                  <a:pt x="2214811" y="666737"/>
                  <a:pt x="2213165" y="669322"/>
                </a:cubicBezTo>
                <a:cubicBezTo>
                  <a:pt x="2216690" y="675900"/>
                  <a:pt x="2218452" y="680952"/>
                  <a:pt x="2218452" y="684476"/>
                </a:cubicBezTo>
                <a:cubicBezTo>
                  <a:pt x="2218452" y="687295"/>
                  <a:pt x="2217630" y="689880"/>
                  <a:pt x="2215985" y="692229"/>
                </a:cubicBezTo>
                <a:cubicBezTo>
                  <a:pt x="2216925" y="693874"/>
                  <a:pt x="2217394" y="695753"/>
                  <a:pt x="2217394" y="697868"/>
                </a:cubicBezTo>
                <a:cubicBezTo>
                  <a:pt x="2217394" y="700218"/>
                  <a:pt x="2216690" y="702802"/>
                  <a:pt x="2215280" y="705621"/>
                </a:cubicBezTo>
                <a:cubicBezTo>
                  <a:pt x="2216690" y="707736"/>
                  <a:pt x="2217394" y="711025"/>
                  <a:pt x="2217394" y="715489"/>
                </a:cubicBezTo>
                <a:cubicBezTo>
                  <a:pt x="2217394" y="720423"/>
                  <a:pt x="2216220" y="724770"/>
                  <a:pt x="2213871" y="728529"/>
                </a:cubicBezTo>
                <a:cubicBezTo>
                  <a:pt x="2215045" y="728764"/>
                  <a:pt x="2215280" y="730232"/>
                  <a:pt x="2214575" y="732934"/>
                </a:cubicBezTo>
                <a:cubicBezTo>
                  <a:pt x="2213871" y="735636"/>
                  <a:pt x="2212695" y="738279"/>
                  <a:pt x="2211051" y="740864"/>
                </a:cubicBezTo>
                <a:cubicBezTo>
                  <a:pt x="2212226" y="743213"/>
                  <a:pt x="2212813" y="745328"/>
                  <a:pt x="2212813" y="747208"/>
                </a:cubicBezTo>
                <a:cubicBezTo>
                  <a:pt x="2212813" y="750027"/>
                  <a:pt x="2211991" y="752788"/>
                  <a:pt x="2210346" y="755490"/>
                </a:cubicBezTo>
                <a:cubicBezTo>
                  <a:pt x="2208701" y="758191"/>
                  <a:pt x="2206587" y="760130"/>
                  <a:pt x="2204002" y="761305"/>
                </a:cubicBezTo>
                <a:cubicBezTo>
                  <a:pt x="2200949" y="769998"/>
                  <a:pt x="2196602" y="775049"/>
                  <a:pt x="2190963" y="776459"/>
                </a:cubicBezTo>
                <a:cubicBezTo>
                  <a:pt x="2191198" y="779278"/>
                  <a:pt x="2190140" y="782039"/>
                  <a:pt x="2187791" y="784741"/>
                </a:cubicBezTo>
                <a:cubicBezTo>
                  <a:pt x="2185441" y="787443"/>
                  <a:pt x="2182974" y="789029"/>
                  <a:pt x="2180390" y="789499"/>
                </a:cubicBezTo>
                <a:cubicBezTo>
                  <a:pt x="2179215" y="794667"/>
                  <a:pt x="2174751" y="797252"/>
                  <a:pt x="2166998" y="797252"/>
                </a:cubicBezTo>
                <a:cubicBezTo>
                  <a:pt x="2165353" y="799366"/>
                  <a:pt x="2162710" y="801011"/>
                  <a:pt x="2159069" y="802186"/>
                </a:cubicBezTo>
                <a:cubicBezTo>
                  <a:pt x="2155427" y="803361"/>
                  <a:pt x="2151373" y="803948"/>
                  <a:pt x="2146910" y="803948"/>
                </a:cubicBezTo>
                <a:cubicBezTo>
                  <a:pt x="2138217" y="803948"/>
                  <a:pt x="2131637" y="801716"/>
                  <a:pt x="2127174" y="797252"/>
                </a:cubicBezTo>
                <a:cubicBezTo>
                  <a:pt x="2124120" y="797017"/>
                  <a:pt x="2121183" y="795901"/>
                  <a:pt x="2118364" y="793904"/>
                </a:cubicBezTo>
                <a:cubicBezTo>
                  <a:pt x="2115544" y="791907"/>
                  <a:pt x="2113429" y="789499"/>
                  <a:pt x="2112020" y="786679"/>
                </a:cubicBezTo>
                <a:cubicBezTo>
                  <a:pt x="2108496" y="786444"/>
                  <a:pt x="2105500" y="785035"/>
                  <a:pt x="2103033" y="782450"/>
                </a:cubicBezTo>
                <a:cubicBezTo>
                  <a:pt x="2100566" y="779866"/>
                  <a:pt x="2099214" y="776811"/>
                  <a:pt x="2098980" y="773287"/>
                </a:cubicBezTo>
                <a:cubicBezTo>
                  <a:pt x="2097100" y="770233"/>
                  <a:pt x="2096161" y="767531"/>
                  <a:pt x="2096161" y="765181"/>
                </a:cubicBezTo>
                <a:cubicBezTo>
                  <a:pt x="2096161" y="761187"/>
                  <a:pt x="2097805" y="757839"/>
                  <a:pt x="2101094" y="755137"/>
                </a:cubicBezTo>
                <a:cubicBezTo>
                  <a:pt x="2104384" y="752435"/>
                  <a:pt x="2108144" y="751084"/>
                  <a:pt x="2112372" y="751084"/>
                </a:cubicBezTo>
                <a:cubicBezTo>
                  <a:pt x="2115191" y="751084"/>
                  <a:pt x="2117718" y="751848"/>
                  <a:pt x="2119949" y="753375"/>
                </a:cubicBezTo>
                <a:cubicBezTo>
                  <a:pt x="2122181" y="754902"/>
                  <a:pt x="2123885" y="757193"/>
                  <a:pt x="2125059" y="760247"/>
                </a:cubicBezTo>
                <a:cubicBezTo>
                  <a:pt x="2129993" y="761422"/>
                  <a:pt x="2133283" y="764124"/>
                  <a:pt x="2134927" y="768353"/>
                </a:cubicBezTo>
                <a:cubicBezTo>
                  <a:pt x="2138921" y="768823"/>
                  <a:pt x="2142093" y="770233"/>
                  <a:pt x="2144443" y="772582"/>
                </a:cubicBezTo>
                <a:cubicBezTo>
                  <a:pt x="2145147" y="771407"/>
                  <a:pt x="2146675" y="770526"/>
                  <a:pt x="2149024" y="769939"/>
                </a:cubicBezTo>
                <a:cubicBezTo>
                  <a:pt x="2151373" y="769352"/>
                  <a:pt x="2153840" y="769058"/>
                  <a:pt x="2156426" y="769058"/>
                </a:cubicBezTo>
                <a:cubicBezTo>
                  <a:pt x="2159009" y="769058"/>
                  <a:pt x="2161008" y="769410"/>
                  <a:pt x="2162417" y="770115"/>
                </a:cubicBezTo>
                <a:cubicBezTo>
                  <a:pt x="2162417" y="768236"/>
                  <a:pt x="2163356" y="766415"/>
                  <a:pt x="2165236" y="764653"/>
                </a:cubicBezTo>
                <a:cubicBezTo>
                  <a:pt x="2167116" y="762890"/>
                  <a:pt x="2169112" y="761892"/>
                  <a:pt x="2171227" y="761657"/>
                </a:cubicBezTo>
                <a:cubicBezTo>
                  <a:pt x="2170757" y="759777"/>
                  <a:pt x="2171345" y="757545"/>
                  <a:pt x="2172990" y="754961"/>
                </a:cubicBezTo>
                <a:cubicBezTo>
                  <a:pt x="2174634" y="752376"/>
                  <a:pt x="2176278" y="750967"/>
                  <a:pt x="2177923" y="750732"/>
                </a:cubicBezTo>
                <a:cubicBezTo>
                  <a:pt x="2177453" y="748852"/>
                  <a:pt x="2177218" y="747090"/>
                  <a:pt x="2177218" y="745445"/>
                </a:cubicBezTo>
                <a:cubicBezTo>
                  <a:pt x="2177218" y="742391"/>
                  <a:pt x="2177748" y="739513"/>
                  <a:pt x="2178805" y="736811"/>
                </a:cubicBezTo>
                <a:cubicBezTo>
                  <a:pt x="2179862" y="734109"/>
                  <a:pt x="2181331" y="732053"/>
                  <a:pt x="2183210" y="730644"/>
                </a:cubicBezTo>
                <a:cubicBezTo>
                  <a:pt x="2182974" y="729704"/>
                  <a:pt x="2182857" y="728412"/>
                  <a:pt x="2182857" y="726767"/>
                </a:cubicBezTo>
                <a:cubicBezTo>
                  <a:pt x="2182857" y="723713"/>
                  <a:pt x="2183445" y="720834"/>
                  <a:pt x="2184620" y="718132"/>
                </a:cubicBezTo>
                <a:cubicBezTo>
                  <a:pt x="2185794" y="715431"/>
                  <a:pt x="2187087" y="713610"/>
                  <a:pt x="2188495" y="712670"/>
                </a:cubicBezTo>
                <a:cubicBezTo>
                  <a:pt x="2174399" y="719718"/>
                  <a:pt x="2165589" y="722420"/>
                  <a:pt x="2162064" y="720776"/>
                </a:cubicBezTo>
                <a:cubicBezTo>
                  <a:pt x="2155955" y="722185"/>
                  <a:pt x="2151021" y="722890"/>
                  <a:pt x="2147262" y="722890"/>
                </a:cubicBezTo>
                <a:cubicBezTo>
                  <a:pt x="2142329" y="722890"/>
                  <a:pt x="2138921" y="722068"/>
                  <a:pt x="2137042" y="720423"/>
                </a:cubicBezTo>
                <a:cubicBezTo>
                  <a:pt x="2134927" y="721598"/>
                  <a:pt x="2132107" y="722185"/>
                  <a:pt x="2128585" y="722185"/>
                </a:cubicBezTo>
                <a:cubicBezTo>
                  <a:pt x="2123885" y="722185"/>
                  <a:pt x="2119363" y="721069"/>
                  <a:pt x="2115016" y="718837"/>
                </a:cubicBezTo>
                <a:cubicBezTo>
                  <a:pt x="2110669" y="716605"/>
                  <a:pt x="2107673" y="713727"/>
                  <a:pt x="2106029" y="710203"/>
                </a:cubicBezTo>
                <a:cubicBezTo>
                  <a:pt x="2099684" y="709733"/>
                  <a:pt x="2093811" y="706385"/>
                  <a:pt x="2088407" y="700159"/>
                </a:cubicBezTo>
                <a:cubicBezTo>
                  <a:pt x="2083003" y="693933"/>
                  <a:pt x="2080066" y="686708"/>
                  <a:pt x="2079596" y="678485"/>
                </a:cubicBezTo>
                <a:cubicBezTo>
                  <a:pt x="2075368" y="677075"/>
                  <a:pt x="2072137" y="673844"/>
                  <a:pt x="2069905" y="668793"/>
                </a:cubicBezTo>
                <a:cubicBezTo>
                  <a:pt x="2067673" y="663742"/>
                  <a:pt x="2066556" y="658162"/>
                  <a:pt x="2066556" y="652053"/>
                </a:cubicBezTo>
                <a:cubicBezTo>
                  <a:pt x="2066556" y="645239"/>
                  <a:pt x="2067849" y="640188"/>
                  <a:pt x="2070434" y="636898"/>
                </a:cubicBezTo>
                <a:cubicBezTo>
                  <a:pt x="2068789" y="635724"/>
                  <a:pt x="2067438" y="632963"/>
                  <a:pt x="2066381" y="628617"/>
                </a:cubicBezTo>
                <a:cubicBezTo>
                  <a:pt x="2065323" y="624270"/>
                  <a:pt x="2064795" y="619630"/>
                  <a:pt x="2064795" y="614696"/>
                </a:cubicBezTo>
                <a:cubicBezTo>
                  <a:pt x="2064795" y="603888"/>
                  <a:pt x="2067497" y="596605"/>
                  <a:pt x="2072900" y="592845"/>
                </a:cubicBezTo>
                <a:cubicBezTo>
                  <a:pt x="2072196" y="591671"/>
                  <a:pt x="2072313" y="589262"/>
                  <a:pt x="2073253" y="585621"/>
                </a:cubicBezTo>
                <a:cubicBezTo>
                  <a:pt x="2074192" y="581979"/>
                  <a:pt x="2075720" y="578396"/>
                  <a:pt x="2077835" y="574872"/>
                </a:cubicBezTo>
                <a:cubicBezTo>
                  <a:pt x="2079949" y="571347"/>
                  <a:pt x="2082064" y="569115"/>
                  <a:pt x="2084179" y="568176"/>
                </a:cubicBezTo>
                <a:cubicBezTo>
                  <a:pt x="2083943" y="566061"/>
                  <a:pt x="2084765" y="563712"/>
                  <a:pt x="2086646" y="561127"/>
                </a:cubicBezTo>
                <a:cubicBezTo>
                  <a:pt x="2088524" y="558543"/>
                  <a:pt x="2090757" y="556546"/>
                  <a:pt x="2093342" y="555136"/>
                </a:cubicBezTo>
                <a:cubicBezTo>
                  <a:pt x="2095926" y="553726"/>
                  <a:pt x="2097923" y="553256"/>
                  <a:pt x="2099333" y="553726"/>
                </a:cubicBezTo>
                <a:cubicBezTo>
                  <a:pt x="2100272" y="549732"/>
                  <a:pt x="2102328" y="546913"/>
                  <a:pt x="2105500" y="545268"/>
                </a:cubicBezTo>
                <a:cubicBezTo>
                  <a:pt x="2108672" y="543623"/>
                  <a:pt x="2112489" y="542331"/>
                  <a:pt x="2116954" y="541391"/>
                </a:cubicBezTo>
                <a:cubicBezTo>
                  <a:pt x="2118128" y="537867"/>
                  <a:pt x="2120771" y="535224"/>
                  <a:pt x="2124883" y="533462"/>
                </a:cubicBezTo>
                <a:cubicBezTo>
                  <a:pt x="2128995" y="531700"/>
                  <a:pt x="2133752" y="530819"/>
                  <a:pt x="2139157" y="530819"/>
                </a:cubicBezTo>
                <a:close/>
                <a:moveTo>
                  <a:pt x="104674" y="519189"/>
                </a:moveTo>
                <a:cubicBezTo>
                  <a:pt x="108433" y="519189"/>
                  <a:pt x="111781" y="520305"/>
                  <a:pt x="114718" y="522537"/>
                </a:cubicBezTo>
                <a:cubicBezTo>
                  <a:pt x="117655" y="524769"/>
                  <a:pt x="119476" y="528117"/>
                  <a:pt x="120180" y="532581"/>
                </a:cubicBezTo>
                <a:cubicBezTo>
                  <a:pt x="123000" y="535400"/>
                  <a:pt x="124410" y="539747"/>
                  <a:pt x="124410" y="545620"/>
                </a:cubicBezTo>
                <a:cubicBezTo>
                  <a:pt x="124410" y="550084"/>
                  <a:pt x="123352" y="553726"/>
                  <a:pt x="121238" y="556546"/>
                </a:cubicBezTo>
                <a:cubicBezTo>
                  <a:pt x="122883" y="558895"/>
                  <a:pt x="123705" y="562419"/>
                  <a:pt x="123705" y="567118"/>
                </a:cubicBezTo>
                <a:cubicBezTo>
                  <a:pt x="123705" y="571113"/>
                  <a:pt x="123235" y="574167"/>
                  <a:pt x="122295" y="576281"/>
                </a:cubicBezTo>
                <a:cubicBezTo>
                  <a:pt x="126524" y="581920"/>
                  <a:pt x="128639" y="587207"/>
                  <a:pt x="128639" y="592141"/>
                </a:cubicBezTo>
                <a:cubicBezTo>
                  <a:pt x="128639" y="594725"/>
                  <a:pt x="128228" y="597133"/>
                  <a:pt x="127405" y="599365"/>
                </a:cubicBezTo>
                <a:cubicBezTo>
                  <a:pt x="126583" y="601597"/>
                  <a:pt x="125232" y="604593"/>
                  <a:pt x="123352" y="608352"/>
                </a:cubicBezTo>
                <a:cubicBezTo>
                  <a:pt x="126642" y="606707"/>
                  <a:pt x="129579" y="605885"/>
                  <a:pt x="132163" y="605885"/>
                </a:cubicBezTo>
                <a:cubicBezTo>
                  <a:pt x="136627" y="605885"/>
                  <a:pt x="140504" y="607530"/>
                  <a:pt x="143793" y="610819"/>
                </a:cubicBezTo>
                <a:cubicBezTo>
                  <a:pt x="144733" y="610349"/>
                  <a:pt x="146260" y="610114"/>
                  <a:pt x="148375" y="610114"/>
                </a:cubicBezTo>
                <a:cubicBezTo>
                  <a:pt x="150254" y="610114"/>
                  <a:pt x="151664" y="610349"/>
                  <a:pt x="152604" y="610819"/>
                </a:cubicBezTo>
                <a:cubicBezTo>
                  <a:pt x="155188" y="608939"/>
                  <a:pt x="158360" y="608000"/>
                  <a:pt x="162119" y="608000"/>
                </a:cubicBezTo>
                <a:cubicBezTo>
                  <a:pt x="164939" y="608000"/>
                  <a:pt x="167406" y="608470"/>
                  <a:pt x="169520" y="609409"/>
                </a:cubicBezTo>
                <a:cubicBezTo>
                  <a:pt x="170695" y="609174"/>
                  <a:pt x="172574" y="609057"/>
                  <a:pt x="175159" y="609057"/>
                </a:cubicBezTo>
                <a:cubicBezTo>
                  <a:pt x="179388" y="609057"/>
                  <a:pt x="182560" y="609644"/>
                  <a:pt x="184674" y="610819"/>
                </a:cubicBezTo>
                <a:cubicBezTo>
                  <a:pt x="186084" y="608704"/>
                  <a:pt x="188668" y="607647"/>
                  <a:pt x="192428" y="607647"/>
                </a:cubicBezTo>
                <a:cubicBezTo>
                  <a:pt x="195012" y="607647"/>
                  <a:pt x="197127" y="608000"/>
                  <a:pt x="198771" y="608704"/>
                </a:cubicBezTo>
                <a:cubicBezTo>
                  <a:pt x="204175" y="608704"/>
                  <a:pt x="208522" y="610525"/>
                  <a:pt x="211811" y="614167"/>
                </a:cubicBezTo>
                <a:cubicBezTo>
                  <a:pt x="215100" y="617809"/>
                  <a:pt x="216745" y="621862"/>
                  <a:pt x="216745" y="626326"/>
                </a:cubicBezTo>
                <a:cubicBezTo>
                  <a:pt x="216745" y="629615"/>
                  <a:pt x="215746" y="632434"/>
                  <a:pt x="213749" y="634784"/>
                </a:cubicBezTo>
                <a:cubicBezTo>
                  <a:pt x="211752" y="637133"/>
                  <a:pt x="208874" y="638543"/>
                  <a:pt x="205115" y="639013"/>
                </a:cubicBezTo>
                <a:cubicBezTo>
                  <a:pt x="201591" y="640893"/>
                  <a:pt x="197362" y="641832"/>
                  <a:pt x="192428" y="641832"/>
                </a:cubicBezTo>
                <a:cubicBezTo>
                  <a:pt x="187964" y="641832"/>
                  <a:pt x="184674" y="641128"/>
                  <a:pt x="182560" y="639718"/>
                </a:cubicBezTo>
                <a:cubicBezTo>
                  <a:pt x="178801" y="641597"/>
                  <a:pt x="174101" y="642537"/>
                  <a:pt x="168463" y="642537"/>
                </a:cubicBezTo>
                <a:cubicBezTo>
                  <a:pt x="163764" y="642537"/>
                  <a:pt x="160240" y="641715"/>
                  <a:pt x="157890" y="640070"/>
                </a:cubicBezTo>
                <a:cubicBezTo>
                  <a:pt x="153896" y="643125"/>
                  <a:pt x="148492" y="644652"/>
                  <a:pt x="141679" y="644652"/>
                </a:cubicBezTo>
                <a:cubicBezTo>
                  <a:pt x="137684" y="644652"/>
                  <a:pt x="133103" y="644064"/>
                  <a:pt x="127934" y="642890"/>
                </a:cubicBezTo>
                <a:cubicBezTo>
                  <a:pt x="128874" y="645474"/>
                  <a:pt x="129344" y="648763"/>
                  <a:pt x="129344" y="652758"/>
                </a:cubicBezTo>
                <a:cubicBezTo>
                  <a:pt x="129344" y="656282"/>
                  <a:pt x="128756" y="659219"/>
                  <a:pt x="127581" y="661568"/>
                </a:cubicBezTo>
                <a:cubicBezTo>
                  <a:pt x="128991" y="665797"/>
                  <a:pt x="129696" y="669204"/>
                  <a:pt x="129696" y="671789"/>
                </a:cubicBezTo>
                <a:cubicBezTo>
                  <a:pt x="129696" y="676018"/>
                  <a:pt x="128286" y="679542"/>
                  <a:pt x="125467" y="682361"/>
                </a:cubicBezTo>
                <a:cubicBezTo>
                  <a:pt x="129461" y="685651"/>
                  <a:pt x="131458" y="691054"/>
                  <a:pt x="131458" y="698573"/>
                </a:cubicBezTo>
                <a:cubicBezTo>
                  <a:pt x="131458" y="702802"/>
                  <a:pt x="130636" y="706855"/>
                  <a:pt x="128991" y="710732"/>
                </a:cubicBezTo>
                <a:cubicBezTo>
                  <a:pt x="127347" y="714608"/>
                  <a:pt x="124879" y="717369"/>
                  <a:pt x="121590" y="719014"/>
                </a:cubicBezTo>
                <a:cubicBezTo>
                  <a:pt x="119476" y="720188"/>
                  <a:pt x="116891" y="720776"/>
                  <a:pt x="113837" y="720776"/>
                </a:cubicBezTo>
                <a:cubicBezTo>
                  <a:pt x="109373" y="720776"/>
                  <a:pt x="105379" y="719190"/>
                  <a:pt x="101855" y="716018"/>
                </a:cubicBezTo>
                <a:cubicBezTo>
                  <a:pt x="98330" y="712846"/>
                  <a:pt x="96568" y="708911"/>
                  <a:pt x="96568" y="704212"/>
                </a:cubicBezTo>
                <a:cubicBezTo>
                  <a:pt x="96568" y="702802"/>
                  <a:pt x="96686" y="701745"/>
                  <a:pt x="96920" y="701040"/>
                </a:cubicBezTo>
                <a:cubicBezTo>
                  <a:pt x="94336" y="698220"/>
                  <a:pt x="93044" y="693169"/>
                  <a:pt x="93044" y="685886"/>
                </a:cubicBezTo>
                <a:cubicBezTo>
                  <a:pt x="93044" y="680247"/>
                  <a:pt x="93866" y="676723"/>
                  <a:pt x="95511" y="675313"/>
                </a:cubicBezTo>
                <a:cubicBezTo>
                  <a:pt x="94101" y="673198"/>
                  <a:pt x="93396" y="670496"/>
                  <a:pt x="93396" y="667207"/>
                </a:cubicBezTo>
                <a:cubicBezTo>
                  <a:pt x="93396" y="665092"/>
                  <a:pt x="93866" y="662626"/>
                  <a:pt x="94806" y="659806"/>
                </a:cubicBezTo>
                <a:cubicBezTo>
                  <a:pt x="94101" y="659336"/>
                  <a:pt x="93514" y="657927"/>
                  <a:pt x="93044" y="655577"/>
                </a:cubicBezTo>
                <a:cubicBezTo>
                  <a:pt x="92574" y="653228"/>
                  <a:pt x="92339" y="650878"/>
                  <a:pt x="92339" y="648529"/>
                </a:cubicBezTo>
                <a:cubicBezTo>
                  <a:pt x="92339" y="646649"/>
                  <a:pt x="92574" y="645239"/>
                  <a:pt x="93044" y="644299"/>
                </a:cubicBezTo>
                <a:cubicBezTo>
                  <a:pt x="88815" y="646414"/>
                  <a:pt x="83763" y="647471"/>
                  <a:pt x="77890" y="647471"/>
                </a:cubicBezTo>
                <a:cubicBezTo>
                  <a:pt x="72956" y="647471"/>
                  <a:pt x="68962" y="646414"/>
                  <a:pt x="65907" y="644299"/>
                </a:cubicBezTo>
                <a:cubicBezTo>
                  <a:pt x="61913" y="645944"/>
                  <a:pt x="57566" y="646766"/>
                  <a:pt x="52868" y="646766"/>
                </a:cubicBezTo>
                <a:cubicBezTo>
                  <a:pt x="46994" y="646766"/>
                  <a:pt x="41590" y="645357"/>
                  <a:pt x="36656" y="642537"/>
                </a:cubicBezTo>
                <a:cubicBezTo>
                  <a:pt x="32897" y="643947"/>
                  <a:pt x="29490" y="644652"/>
                  <a:pt x="26436" y="644652"/>
                </a:cubicBezTo>
                <a:cubicBezTo>
                  <a:pt x="20562" y="644652"/>
                  <a:pt x="15863" y="642772"/>
                  <a:pt x="12339" y="639013"/>
                </a:cubicBezTo>
                <a:cubicBezTo>
                  <a:pt x="8814" y="635254"/>
                  <a:pt x="7052" y="630907"/>
                  <a:pt x="7052" y="625973"/>
                </a:cubicBezTo>
                <a:cubicBezTo>
                  <a:pt x="7052" y="619630"/>
                  <a:pt x="9519" y="615518"/>
                  <a:pt x="14453" y="613638"/>
                </a:cubicBezTo>
                <a:cubicBezTo>
                  <a:pt x="18447" y="608939"/>
                  <a:pt x="24203" y="606590"/>
                  <a:pt x="31722" y="606590"/>
                </a:cubicBezTo>
                <a:cubicBezTo>
                  <a:pt x="37831" y="606590"/>
                  <a:pt x="42412" y="607765"/>
                  <a:pt x="45467" y="610114"/>
                </a:cubicBezTo>
                <a:cubicBezTo>
                  <a:pt x="49461" y="608470"/>
                  <a:pt x="54160" y="607647"/>
                  <a:pt x="59564" y="607647"/>
                </a:cubicBezTo>
                <a:cubicBezTo>
                  <a:pt x="67317" y="607647"/>
                  <a:pt x="73426" y="609409"/>
                  <a:pt x="77890" y="612934"/>
                </a:cubicBezTo>
                <a:cubicBezTo>
                  <a:pt x="78829" y="611994"/>
                  <a:pt x="80298" y="611171"/>
                  <a:pt x="82295" y="610467"/>
                </a:cubicBezTo>
                <a:cubicBezTo>
                  <a:pt x="84292" y="609762"/>
                  <a:pt x="86230" y="609409"/>
                  <a:pt x="88110" y="609409"/>
                </a:cubicBezTo>
                <a:cubicBezTo>
                  <a:pt x="89989" y="609409"/>
                  <a:pt x="92104" y="609879"/>
                  <a:pt x="94454" y="610819"/>
                </a:cubicBezTo>
                <a:cubicBezTo>
                  <a:pt x="92809" y="608939"/>
                  <a:pt x="91517" y="606120"/>
                  <a:pt x="90577" y="602361"/>
                </a:cubicBezTo>
                <a:cubicBezTo>
                  <a:pt x="89637" y="598602"/>
                  <a:pt x="89167" y="594725"/>
                  <a:pt x="89167" y="590731"/>
                </a:cubicBezTo>
                <a:cubicBezTo>
                  <a:pt x="89167" y="586032"/>
                  <a:pt x="89755" y="582743"/>
                  <a:pt x="90929" y="580863"/>
                </a:cubicBezTo>
                <a:cubicBezTo>
                  <a:pt x="88345" y="578748"/>
                  <a:pt x="86407" y="575812"/>
                  <a:pt x="85114" y="572052"/>
                </a:cubicBezTo>
                <a:cubicBezTo>
                  <a:pt x="83822" y="568293"/>
                  <a:pt x="83176" y="564299"/>
                  <a:pt x="83176" y="560070"/>
                </a:cubicBezTo>
                <a:cubicBezTo>
                  <a:pt x="83176" y="552551"/>
                  <a:pt x="84821" y="546443"/>
                  <a:pt x="88110" y="541744"/>
                </a:cubicBezTo>
                <a:cubicBezTo>
                  <a:pt x="87170" y="539629"/>
                  <a:pt x="86700" y="537280"/>
                  <a:pt x="86700" y="534695"/>
                </a:cubicBezTo>
                <a:cubicBezTo>
                  <a:pt x="86700" y="530231"/>
                  <a:pt x="88521" y="526531"/>
                  <a:pt x="92163" y="523594"/>
                </a:cubicBezTo>
                <a:cubicBezTo>
                  <a:pt x="95805" y="520657"/>
                  <a:pt x="99975" y="519189"/>
                  <a:pt x="104674" y="519189"/>
                </a:cubicBezTo>
                <a:close/>
                <a:moveTo>
                  <a:pt x="4756660" y="506501"/>
                </a:moveTo>
                <a:cubicBezTo>
                  <a:pt x="4759010" y="506501"/>
                  <a:pt x="4761066" y="507089"/>
                  <a:pt x="4762828" y="508263"/>
                </a:cubicBezTo>
                <a:cubicBezTo>
                  <a:pt x="4764590" y="509438"/>
                  <a:pt x="4765706" y="511200"/>
                  <a:pt x="4766176" y="513550"/>
                </a:cubicBezTo>
                <a:cubicBezTo>
                  <a:pt x="4768995" y="515664"/>
                  <a:pt x="4770405" y="518484"/>
                  <a:pt x="4770405" y="522008"/>
                </a:cubicBezTo>
                <a:cubicBezTo>
                  <a:pt x="4770405" y="524357"/>
                  <a:pt x="4769818" y="526883"/>
                  <a:pt x="4768643" y="529585"/>
                </a:cubicBezTo>
                <a:cubicBezTo>
                  <a:pt x="4767468" y="532287"/>
                  <a:pt x="4766058" y="534695"/>
                  <a:pt x="4764414" y="536810"/>
                </a:cubicBezTo>
                <a:cubicBezTo>
                  <a:pt x="4766528" y="538220"/>
                  <a:pt x="4767586" y="540804"/>
                  <a:pt x="4767586" y="544563"/>
                </a:cubicBezTo>
                <a:cubicBezTo>
                  <a:pt x="4767586" y="548322"/>
                  <a:pt x="4766411" y="551905"/>
                  <a:pt x="4764061" y="555312"/>
                </a:cubicBezTo>
                <a:cubicBezTo>
                  <a:pt x="4761712" y="558719"/>
                  <a:pt x="4758658" y="560775"/>
                  <a:pt x="4754898" y="561480"/>
                </a:cubicBezTo>
                <a:cubicBezTo>
                  <a:pt x="4753254" y="567118"/>
                  <a:pt x="4749377" y="570643"/>
                  <a:pt x="4743269" y="572052"/>
                </a:cubicBezTo>
                <a:cubicBezTo>
                  <a:pt x="4739979" y="575342"/>
                  <a:pt x="4736220" y="576986"/>
                  <a:pt x="4731991" y="576986"/>
                </a:cubicBezTo>
                <a:cubicBezTo>
                  <a:pt x="4729406" y="576986"/>
                  <a:pt x="4727174" y="576399"/>
                  <a:pt x="4725295" y="575224"/>
                </a:cubicBezTo>
                <a:cubicBezTo>
                  <a:pt x="4725765" y="581568"/>
                  <a:pt x="4724472" y="585914"/>
                  <a:pt x="4721418" y="588264"/>
                </a:cubicBezTo>
                <a:cubicBezTo>
                  <a:pt x="4725647" y="593433"/>
                  <a:pt x="4727762" y="598484"/>
                  <a:pt x="4727762" y="603418"/>
                </a:cubicBezTo>
                <a:cubicBezTo>
                  <a:pt x="4727762" y="606707"/>
                  <a:pt x="4726822" y="609409"/>
                  <a:pt x="4724942" y="611524"/>
                </a:cubicBezTo>
                <a:cubicBezTo>
                  <a:pt x="4726822" y="614108"/>
                  <a:pt x="4727762" y="616928"/>
                  <a:pt x="4727762" y="619982"/>
                </a:cubicBezTo>
                <a:cubicBezTo>
                  <a:pt x="4727762" y="623036"/>
                  <a:pt x="4726939" y="626208"/>
                  <a:pt x="4725295" y="629498"/>
                </a:cubicBezTo>
                <a:cubicBezTo>
                  <a:pt x="4726704" y="631612"/>
                  <a:pt x="4727409" y="633962"/>
                  <a:pt x="4727409" y="636546"/>
                </a:cubicBezTo>
                <a:cubicBezTo>
                  <a:pt x="4727409" y="640775"/>
                  <a:pt x="4725647" y="644417"/>
                  <a:pt x="4722123" y="647471"/>
                </a:cubicBezTo>
                <a:cubicBezTo>
                  <a:pt x="4724472" y="650056"/>
                  <a:pt x="4725647" y="653110"/>
                  <a:pt x="4725647" y="656634"/>
                </a:cubicBezTo>
                <a:cubicBezTo>
                  <a:pt x="4725647" y="660393"/>
                  <a:pt x="4724120" y="664623"/>
                  <a:pt x="4721065" y="669322"/>
                </a:cubicBezTo>
                <a:cubicBezTo>
                  <a:pt x="4723415" y="670731"/>
                  <a:pt x="4724590" y="673668"/>
                  <a:pt x="4724590" y="678132"/>
                </a:cubicBezTo>
                <a:cubicBezTo>
                  <a:pt x="4724590" y="682596"/>
                  <a:pt x="4723650" y="687178"/>
                  <a:pt x="4721770" y="691877"/>
                </a:cubicBezTo>
                <a:cubicBezTo>
                  <a:pt x="4723650" y="694461"/>
                  <a:pt x="4724590" y="697868"/>
                  <a:pt x="4724590" y="702097"/>
                </a:cubicBezTo>
                <a:cubicBezTo>
                  <a:pt x="4724590" y="704682"/>
                  <a:pt x="4724120" y="706796"/>
                  <a:pt x="4723180" y="708441"/>
                </a:cubicBezTo>
                <a:cubicBezTo>
                  <a:pt x="4723650" y="710790"/>
                  <a:pt x="4723885" y="712552"/>
                  <a:pt x="4723885" y="713727"/>
                </a:cubicBezTo>
                <a:cubicBezTo>
                  <a:pt x="4723885" y="718191"/>
                  <a:pt x="4722534" y="721657"/>
                  <a:pt x="4719832" y="724124"/>
                </a:cubicBezTo>
                <a:cubicBezTo>
                  <a:pt x="4717130" y="726591"/>
                  <a:pt x="4713900" y="727824"/>
                  <a:pt x="4710140" y="727824"/>
                </a:cubicBezTo>
                <a:cubicBezTo>
                  <a:pt x="4706851" y="727824"/>
                  <a:pt x="4703914" y="726708"/>
                  <a:pt x="4701330" y="724476"/>
                </a:cubicBezTo>
                <a:cubicBezTo>
                  <a:pt x="4698745" y="722244"/>
                  <a:pt x="4697218" y="719014"/>
                  <a:pt x="4696748" y="714784"/>
                </a:cubicBezTo>
                <a:cubicBezTo>
                  <a:pt x="4696513" y="714549"/>
                  <a:pt x="4696220" y="714138"/>
                  <a:pt x="4695867" y="713551"/>
                </a:cubicBezTo>
                <a:cubicBezTo>
                  <a:pt x="4695515" y="712964"/>
                  <a:pt x="4695221" y="712435"/>
                  <a:pt x="4694986" y="711965"/>
                </a:cubicBezTo>
                <a:cubicBezTo>
                  <a:pt x="4690992" y="714315"/>
                  <a:pt x="4687350" y="715489"/>
                  <a:pt x="4684061" y="715489"/>
                </a:cubicBezTo>
                <a:cubicBezTo>
                  <a:pt x="4682886" y="715489"/>
                  <a:pt x="4681946" y="715372"/>
                  <a:pt x="4681241" y="715137"/>
                </a:cubicBezTo>
                <a:cubicBezTo>
                  <a:pt x="4678187" y="717251"/>
                  <a:pt x="4675250" y="718309"/>
                  <a:pt x="4672431" y="718309"/>
                </a:cubicBezTo>
                <a:cubicBezTo>
                  <a:pt x="4670081" y="718309"/>
                  <a:pt x="4667849" y="717839"/>
                  <a:pt x="4665735" y="716899"/>
                </a:cubicBezTo>
                <a:cubicBezTo>
                  <a:pt x="4664795" y="718544"/>
                  <a:pt x="4663327" y="719836"/>
                  <a:pt x="4661330" y="720776"/>
                </a:cubicBezTo>
                <a:cubicBezTo>
                  <a:pt x="4659332" y="721715"/>
                  <a:pt x="4657159" y="722185"/>
                  <a:pt x="4654810" y="722185"/>
                </a:cubicBezTo>
                <a:cubicBezTo>
                  <a:pt x="4653400" y="722185"/>
                  <a:pt x="4652343" y="722068"/>
                  <a:pt x="4651638" y="721833"/>
                </a:cubicBezTo>
                <a:cubicBezTo>
                  <a:pt x="4649053" y="722773"/>
                  <a:pt x="4646586" y="723243"/>
                  <a:pt x="4644237" y="723243"/>
                </a:cubicBezTo>
                <a:cubicBezTo>
                  <a:pt x="4640948" y="723243"/>
                  <a:pt x="4638246" y="722068"/>
                  <a:pt x="4636131" y="719718"/>
                </a:cubicBezTo>
                <a:cubicBezTo>
                  <a:pt x="4633547" y="719953"/>
                  <a:pt x="4630669" y="718837"/>
                  <a:pt x="4627497" y="716370"/>
                </a:cubicBezTo>
                <a:cubicBezTo>
                  <a:pt x="4624325" y="713903"/>
                  <a:pt x="4622387" y="711495"/>
                  <a:pt x="4621682" y="709146"/>
                </a:cubicBezTo>
                <a:cubicBezTo>
                  <a:pt x="4618862" y="708441"/>
                  <a:pt x="4616337" y="706855"/>
                  <a:pt x="4614105" y="704388"/>
                </a:cubicBezTo>
                <a:cubicBezTo>
                  <a:pt x="4611872" y="701921"/>
                  <a:pt x="4610404" y="698808"/>
                  <a:pt x="4609699" y="695049"/>
                </a:cubicBezTo>
                <a:cubicBezTo>
                  <a:pt x="4606880" y="694344"/>
                  <a:pt x="4604589" y="692405"/>
                  <a:pt x="4602827" y="689234"/>
                </a:cubicBezTo>
                <a:cubicBezTo>
                  <a:pt x="4601065" y="686062"/>
                  <a:pt x="4600184" y="682361"/>
                  <a:pt x="4600184" y="678132"/>
                </a:cubicBezTo>
                <a:cubicBezTo>
                  <a:pt x="4600184" y="675548"/>
                  <a:pt x="4600536" y="673081"/>
                  <a:pt x="4601241" y="670731"/>
                </a:cubicBezTo>
                <a:cubicBezTo>
                  <a:pt x="4599596" y="668147"/>
                  <a:pt x="4599009" y="664858"/>
                  <a:pt x="4599479" y="660863"/>
                </a:cubicBezTo>
                <a:cubicBezTo>
                  <a:pt x="4596190" y="658044"/>
                  <a:pt x="4594545" y="654755"/>
                  <a:pt x="4594545" y="650996"/>
                </a:cubicBezTo>
                <a:cubicBezTo>
                  <a:pt x="4594545" y="649116"/>
                  <a:pt x="4594897" y="647354"/>
                  <a:pt x="4595602" y="645709"/>
                </a:cubicBezTo>
                <a:cubicBezTo>
                  <a:pt x="4594193" y="643595"/>
                  <a:pt x="4593488" y="641128"/>
                  <a:pt x="4593488" y="638308"/>
                </a:cubicBezTo>
                <a:cubicBezTo>
                  <a:pt x="4593488" y="634784"/>
                  <a:pt x="4594545" y="631612"/>
                  <a:pt x="4596659" y="628793"/>
                </a:cubicBezTo>
                <a:cubicBezTo>
                  <a:pt x="4593370" y="625973"/>
                  <a:pt x="4591726" y="622449"/>
                  <a:pt x="4591726" y="618220"/>
                </a:cubicBezTo>
                <a:cubicBezTo>
                  <a:pt x="4591726" y="615636"/>
                  <a:pt x="4592431" y="613403"/>
                  <a:pt x="4593840" y="611524"/>
                </a:cubicBezTo>
                <a:cubicBezTo>
                  <a:pt x="4591726" y="608470"/>
                  <a:pt x="4590668" y="604828"/>
                  <a:pt x="4590668" y="600599"/>
                </a:cubicBezTo>
                <a:cubicBezTo>
                  <a:pt x="4590668" y="597309"/>
                  <a:pt x="4591373" y="594842"/>
                  <a:pt x="4592783" y="593198"/>
                </a:cubicBezTo>
                <a:cubicBezTo>
                  <a:pt x="4590433" y="591318"/>
                  <a:pt x="4589259" y="588499"/>
                  <a:pt x="4589259" y="584740"/>
                </a:cubicBezTo>
                <a:cubicBezTo>
                  <a:pt x="4589259" y="582390"/>
                  <a:pt x="4589964" y="579806"/>
                  <a:pt x="4591373" y="576986"/>
                </a:cubicBezTo>
                <a:cubicBezTo>
                  <a:pt x="4590198" y="575107"/>
                  <a:pt x="4589611" y="572405"/>
                  <a:pt x="4589611" y="568880"/>
                </a:cubicBezTo>
                <a:cubicBezTo>
                  <a:pt x="4589611" y="563712"/>
                  <a:pt x="4591021" y="559717"/>
                  <a:pt x="4593840" y="556898"/>
                </a:cubicBezTo>
                <a:cubicBezTo>
                  <a:pt x="4593135" y="554784"/>
                  <a:pt x="4592783" y="552786"/>
                  <a:pt x="4592783" y="550907"/>
                </a:cubicBezTo>
                <a:cubicBezTo>
                  <a:pt x="4592783" y="546678"/>
                  <a:pt x="4594251" y="543330"/>
                  <a:pt x="4597188" y="540863"/>
                </a:cubicBezTo>
                <a:cubicBezTo>
                  <a:pt x="4600125" y="538396"/>
                  <a:pt x="4603591" y="537162"/>
                  <a:pt x="4607585" y="537162"/>
                </a:cubicBezTo>
                <a:cubicBezTo>
                  <a:pt x="4611579" y="537162"/>
                  <a:pt x="4615044" y="538454"/>
                  <a:pt x="4617981" y="541039"/>
                </a:cubicBezTo>
                <a:cubicBezTo>
                  <a:pt x="4620918" y="543623"/>
                  <a:pt x="4622387" y="547383"/>
                  <a:pt x="4622387" y="552317"/>
                </a:cubicBezTo>
                <a:cubicBezTo>
                  <a:pt x="4622387" y="556076"/>
                  <a:pt x="4621564" y="560070"/>
                  <a:pt x="4619920" y="564299"/>
                </a:cubicBezTo>
                <a:cubicBezTo>
                  <a:pt x="4623209" y="567118"/>
                  <a:pt x="4624854" y="570760"/>
                  <a:pt x="4624854" y="575224"/>
                </a:cubicBezTo>
                <a:cubicBezTo>
                  <a:pt x="4624854" y="578513"/>
                  <a:pt x="4623796" y="581450"/>
                  <a:pt x="4621682" y="584035"/>
                </a:cubicBezTo>
                <a:cubicBezTo>
                  <a:pt x="4623092" y="586619"/>
                  <a:pt x="4623796" y="590026"/>
                  <a:pt x="4623796" y="594255"/>
                </a:cubicBezTo>
                <a:cubicBezTo>
                  <a:pt x="4623796" y="598719"/>
                  <a:pt x="4623092" y="602361"/>
                  <a:pt x="4621682" y="605180"/>
                </a:cubicBezTo>
                <a:cubicBezTo>
                  <a:pt x="4623796" y="608000"/>
                  <a:pt x="4624854" y="612346"/>
                  <a:pt x="4624854" y="618220"/>
                </a:cubicBezTo>
                <a:cubicBezTo>
                  <a:pt x="4624854" y="622214"/>
                  <a:pt x="4624618" y="624916"/>
                  <a:pt x="4624149" y="626326"/>
                </a:cubicBezTo>
                <a:cubicBezTo>
                  <a:pt x="4626028" y="628440"/>
                  <a:pt x="4626968" y="631142"/>
                  <a:pt x="4626968" y="634432"/>
                </a:cubicBezTo>
                <a:cubicBezTo>
                  <a:pt x="4626968" y="636311"/>
                  <a:pt x="4626498" y="638426"/>
                  <a:pt x="4625559" y="640775"/>
                </a:cubicBezTo>
                <a:cubicBezTo>
                  <a:pt x="4627908" y="643360"/>
                  <a:pt x="4629083" y="646884"/>
                  <a:pt x="4629083" y="651348"/>
                </a:cubicBezTo>
                <a:cubicBezTo>
                  <a:pt x="4629083" y="652758"/>
                  <a:pt x="4628848" y="654167"/>
                  <a:pt x="4628378" y="655577"/>
                </a:cubicBezTo>
                <a:cubicBezTo>
                  <a:pt x="4629318" y="656282"/>
                  <a:pt x="4630140" y="657515"/>
                  <a:pt x="4630845" y="659277"/>
                </a:cubicBezTo>
                <a:cubicBezTo>
                  <a:pt x="4631550" y="661040"/>
                  <a:pt x="4631902" y="662860"/>
                  <a:pt x="4631902" y="664740"/>
                </a:cubicBezTo>
                <a:cubicBezTo>
                  <a:pt x="4631902" y="667090"/>
                  <a:pt x="4631315" y="669087"/>
                  <a:pt x="4630140" y="670731"/>
                </a:cubicBezTo>
                <a:cubicBezTo>
                  <a:pt x="4632019" y="670966"/>
                  <a:pt x="4633312" y="672200"/>
                  <a:pt x="4634017" y="674432"/>
                </a:cubicBezTo>
                <a:cubicBezTo>
                  <a:pt x="4634721" y="676664"/>
                  <a:pt x="4634839" y="678837"/>
                  <a:pt x="4634369" y="680952"/>
                </a:cubicBezTo>
                <a:lnTo>
                  <a:pt x="4634721" y="680952"/>
                </a:lnTo>
                <a:cubicBezTo>
                  <a:pt x="4636366" y="680952"/>
                  <a:pt x="4637835" y="681833"/>
                  <a:pt x="4639127" y="683595"/>
                </a:cubicBezTo>
                <a:cubicBezTo>
                  <a:pt x="4640419" y="685357"/>
                  <a:pt x="4640830" y="686943"/>
                  <a:pt x="4640360" y="688353"/>
                </a:cubicBezTo>
                <a:cubicBezTo>
                  <a:pt x="4641065" y="687883"/>
                  <a:pt x="4642122" y="687648"/>
                  <a:pt x="4643532" y="687648"/>
                </a:cubicBezTo>
                <a:cubicBezTo>
                  <a:pt x="4645412" y="687648"/>
                  <a:pt x="4647115" y="688059"/>
                  <a:pt x="4648642" y="688881"/>
                </a:cubicBezTo>
                <a:cubicBezTo>
                  <a:pt x="4650170" y="689704"/>
                  <a:pt x="4651285" y="690702"/>
                  <a:pt x="4651990" y="691877"/>
                </a:cubicBezTo>
                <a:cubicBezTo>
                  <a:pt x="4656689" y="689292"/>
                  <a:pt x="4661153" y="688000"/>
                  <a:pt x="4665383" y="688000"/>
                </a:cubicBezTo>
                <a:cubicBezTo>
                  <a:pt x="4667497" y="688000"/>
                  <a:pt x="4669377" y="688353"/>
                  <a:pt x="4671021" y="689057"/>
                </a:cubicBezTo>
                <a:cubicBezTo>
                  <a:pt x="4673136" y="687413"/>
                  <a:pt x="4675896" y="685944"/>
                  <a:pt x="4679303" y="684652"/>
                </a:cubicBezTo>
                <a:cubicBezTo>
                  <a:pt x="4682710" y="683360"/>
                  <a:pt x="4685706" y="682714"/>
                  <a:pt x="4688290" y="682714"/>
                </a:cubicBezTo>
                <a:cubicBezTo>
                  <a:pt x="4689465" y="682714"/>
                  <a:pt x="4690522" y="682949"/>
                  <a:pt x="4691462" y="683419"/>
                </a:cubicBezTo>
                <a:cubicBezTo>
                  <a:pt x="4689817" y="680834"/>
                  <a:pt x="4688995" y="677545"/>
                  <a:pt x="4688995" y="673551"/>
                </a:cubicBezTo>
                <a:cubicBezTo>
                  <a:pt x="4688995" y="669087"/>
                  <a:pt x="4690405" y="666267"/>
                  <a:pt x="4693224" y="665092"/>
                </a:cubicBezTo>
                <a:cubicBezTo>
                  <a:pt x="4691580" y="663213"/>
                  <a:pt x="4690757" y="659219"/>
                  <a:pt x="4690757" y="653110"/>
                </a:cubicBezTo>
                <a:cubicBezTo>
                  <a:pt x="4690757" y="645827"/>
                  <a:pt x="4692284" y="640658"/>
                  <a:pt x="4695339" y="637603"/>
                </a:cubicBezTo>
                <a:cubicBezTo>
                  <a:pt x="4693224" y="634079"/>
                  <a:pt x="4692167" y="630202"/>
                  <a:pt x="4692167" y="625973"/>
                </a:cubicBezTo>
                <a:cubicBezTo>
                  <a:pt x="4692167" y="622214"/>
                  <a:pt x="4692872" y="619630"/>
                  <a:pt x="4694281" y="618220"/>
                </a:cubicBezTo>
                <a:cubicBezTo>
                  <a:pt x="4692872" y="616340"/>
                  <a:pt x="4692167" y="613991"/>
                  <a:pt x="4692167" y="611171"/>
                </a:cubicBezTo>
                <a:cubicBezTo>
                  <a:pt x="4692167" y="608352"/>
                  <a:pt x="4692695" y="605356"/>
                  <a:pt x="4693753" y="602185"/>
                </a:cubicBezTo>
                <a:cubicBezTo>
                  <a:pt x="4694810" y="599013"/>
                  <a:pt x="4696161" y="596487"/>
                  <a:pt x="4697806" y="594608"/>
                </a:cubicBezTo>
                <a:cubicBezTo>
                  <a:pt x="4694751" y="592493"/>
                  <a:pt x="4693224" y="587911"/>
                  <a:pt x="4693224" y="580863"/>
                </a:cubicBezTo>
                <a:cubicBezTo>
                  <a:pt x="4693224" y="576399"/>
                  <a:pt x="4693576" y="572757"/>
                  <a:pt x="4694281" y="569938"/>
                </a:cubicBezTo>
                <a:cubicBezTo>
                  <a:pt x="4692167" y="565239"/>
                  <a:pt x="4691109" y="561362"/>
                  <a:pt x="4691109" y="558308"/>
                </a:cubicBezTo>
                <a:cubicBezTo>
                  <a:pt x="4691109" y="553844"/>
                  <a:pt x="4692519" y="550319"/>
                  <a:pt x="4695339" y="547735"/>
                </a:cubicBezTo>
                <a:cubicBezTo>
                  <a:pt x="4698158" y="545151"/>
                  <a:pt x="4701447" y="543858"/>
                  <a:pt x="4705207" y="543858"/>
                </a:cubicBezTo>
                <a:cubicBezTo>
                  <a:pt x="4709436" y="543858"/>
                  <a:pt x="4713077" y="545503"/>
                  <a:pt x="4716131" y="548792"/>
                </a:cubicBezTo>
                <a:cubicBezTo>
                  <a:pt x="4719186" y="552082"/>
                  <a:pt x="4720831" y="556663"/>
                  <a:pt x="4721065" y="562537"/>
                </a:cubicBezTo>
                <a:cubicBezTo>
                  <a:pt x="4722005" y="559952"/>
                  <a:pt x="4723591" y="557720"/>
                  <a:pt x="4725823" y="555841"/>
                </a:cubicBezTo>
                <a:cubicBezTo>
                  <a:pt x="4728055" y="553961"/>
                  <a:pt x="4730816" y="552786"/>
                  <a:pt x="4734105" y="552317"/>
                </a:cubicBezTo>
                <a:cubicBezTo>
                  <a:pt x="4733870" y="549732"/>
                  <a:pt x="4734458" y="547324"/>
                  <a:pt x="4735868" y="545092"/>
                </a:cubicBezTo>
                <a:cubicBezTo>
                  <a:pt x="4737277" y="542860"/>
                  <a:pt x="4739274" y="541391"/>
                  <a:pt x="4741859" y="540686"/>
                </a:cubicBezTo>
                <a:cubicBezTo>
                  <a:pt x="4740214" y="538337"/>
                  <a:pt x="4739392" y="535400"/>
                  <a:pt x="4739392" y="531876"/>
                </a:cubicBezTo>
                <a:cubicBezTo>
                  <a:pt x="4739392" y="525767"/>
                  <a:pt x="4741271" y="520833"/>
                  <a:pt x="4745031" y="517074"/>
                </a:cubicBezTo>
                <a:cubicBezTo>
                  <a:pt x="4744795" y="514020"/>
                  <a:pt x="4745853" y="511494"/>
                  <a:pt x="4748202" y="509497"/>
                </a:cubicBezTo>
                <a:cubicBezTo>
                  <a:pt x="4750552" y="507500"/>
                  <a:pt x="4753371" y="506501"/>
                  <a:pt x="4756660" y="506501"/>
                </a:cubicBezTo>
                <a:close/>
                <a:moveTo>
                  <a:pt x="2432564" y="506501"/>
                </a:moveTo>
                <a:cubicBezTo>
                  <a:pt x="2434914" y="506501"/>
                  <a:pt x="2436970" y="507089"/>
                  <a:pt x="2438732" y="508263"/>
                </a:cubicBezTo>
                <a:cubicBezTo>
                  <a:pt x="2440494" y="509438"/>
                  <a:pt x="2441610" y="511200"/>
                  <a:pt x="2442080" y="513550"/>
                </a:cubicBezTo>
                <a:cubicBezTo>
                  <a:pt x="2444899" y="515664"/>
                  <a:pt x="2446310" y="518484"/>
                  <a:pt x="2446310" y="522008"/>
                </a:cubicBezTo>
                <a:cubicBezTo>
                  <a:pt x="2446310" y="524357"/>
                  <a:pt x="2445722" y="526883"/>
                  <a:pt x="2444547" y="529585"/>
                </a:cubicBezTo>
                <a:cubicBezTo>
                  <a:pt x="2443372" y="532287"/>
                  <a:pt x="2441963" y="534695"/>
                  <a:pt x="2440318" y="536810"/>
                </a:cubicBezTo>
                <a:cubicBezTo>
                  <a:pt x="2442432" y="538220"/>
                  <a:pt x="2443489" y="540804"/>
                  <a:pt x="2443489" y="544563"/>
                </a:cubicBezTo>
                <a:cubicBezTo>
                  <a:pt x="2443489" y="548322"/>
                  <a:pt x="2442315" y="551905"/>
                  <a:pt x="2439966" y="555312"/>
                </a:cubicBezTo>
                <a:cubicBezTo>
                  <a:pt x="2437616" y="558719"/>
                  <a:pt x="2434562" y="560775"/>
                  <a:pt x="2430802" y="561480"/>
                </a:cubicBezTo>
                <a:cubicBezTo>
                  <a:pt x="2429158" y="567118"/>
                  <a:pt x="2425281" y="570643"/>
                  <a:pt x="2419173" y="572052"/>
                </a:cubicBezTo>
                <a:cubicBezTo>
                  <a:pt x="2415884" y="575342"/>
                  <a:pt x="2412124" y="576986"/>
                  <a:pt x="2407894" y="576986"/>
                </a:cubicBezTo>
                <a:cubicBezTo>
                  <a:pt x="2405311" y="576986"/>
                  <a:pt x="2403078" y="576399"/>
                  <a:pt x="2401199" y="575224"/>
                </a:cubicBezTo>
                <a:cubicBezTo>
                  <a:pt x="2401668" y="581568"/>
                  <a:pt x="2400376" y="585914"/>
                  <a:pt x="2397323" y="588264"/>
                </a:cubicBezTo>
                <a:cubicBezTo>
                  <a:pt x="2401552" y="593433"/>
                  <a:pt x="2403665" y="598484"/>
                  <a:pt x="2403665" y="603418"/>
                </a:cubicBezTo>
                <a:cubicBezTo>
                  <a:pt x="2403665" y="606707"/>
                  <a:pt x="2402726" y="609409"/>
                  <a:pt x="2400847" y="611524"/>
                </a:cubicBezTo>
                <a:cubicBezTo>
                  <a:pt x="2402726" y="614108"/>
                  <a:pt x="2403665" y="616928"/>
                  <a:pt x="2403665" y="619982"/>
                </a:cubicBezTo>
                <a:cubicBezTo>
                  <a:pt x="2403665" y="623036"/>
                  <a:pt x="2402843" y="626208"/>
                  <a:pt x="2401199" y="629498"/>
                </a:cubicBezTo>
                <a:cubicBezTo>
                  <a:pt x="2402608" y="631612"/>
                  <a:pt x="2403313" y="633962"/>
                  <a:pt x="2403313" y="636546"/>
                </a:cubicBezTo>
                <a:cubicBezTo>
                  <a:pt x="2403313" y="640775"/>
                  <a:pt x="2401552" y="644417"/>
                  <a:pt x="2398027" y="647471"/>
                </a:cubicBezTo>
                <a:cubicBezTo>
                  <a:pt x="2400376" y="650056"/>
                  <a:pt x="2401552" y="653110"/>
                  <a:pt x="2401552" y="656634"/>
                </a:cubicBezTo>
                <a:cubicBezTo>
                  <a:pt x="2401552" y="660393"/>
                  <a:pt x="2400024" y="664623"/>
                  <a:pt x="2396969" y="669322"/>
                </a:cubicBezTo>
                <a:cubicBezTo>
                  <a:pt x="2399319" y="670731"/>
                  <a:pt x="2400494" y="673668"/>
                  <a:pt x="2400494" y="678132"/>
                </a:cubicBezTo>
                <a:cubicBezTo>
                  <a:pt x="2400494" y="682596"/>
                  <a:pt x="2399554" y="687178"/>
                  <a:pt x="2397674" y="691877"/>
                </a:cubicBezTo>
                <a:cubicBezTo>
                  <a:pt x="2399554" y="694461"/>
                  <a:pt x="2400494" y="697868"/>
                  <a:pt x="2400494" y="702097"/>
                </a:cubicBezTo>
                <a:cubicBezTo>
                  <a:pt x="2400494" y="704682"/>
                  <a:pt x="2400024" y="706796"/>
                  <a:pt x="2399084" y="708441"/>
                </a:cubicBezTo>
                <a:cubicBezTo>
                  <a:pt x="2399554" y="710790"/>
                  <a:pt x="2399789" y="712552"/>
                  <a:pt x="2399789" y="713727"/>
                </a:cubicBezTo>
                <a:cubicBezTo>
                  <a:pt x="2399789" y="718191"/>
                  <a:pt x="2398438" y="721657"/>
                  <a:pt x="2395736" y="724124"/>
                </a:cubicBezTo>
                <a:cubicBezTo>
                  <a:pt x="2393034" y="726591"/>
                  <a:pt x="2389803" y="727824"/>
                  <a:pt x="2386044" y="727824"/>
                </a:cubicBezTo>
                <a:cubicBezTo>
                  <a:pt x="2382755" y="727824"/>
                  <a:pt x="2379817" y="726708"/>
                  <a:pt x="2377234" y="724476"/>
                </a:cubicBezTo>
                <a:cubicBezTo>
                  <a:pt x="2374649" y="722244"/>
                  <a:pt x="2373122" y="719014"/>
                  <a:pt x="2372652" y="714784"/>
                </a:cubicBezTo>
                <a:cubicBezTo>
                  <a:pt x="2372418" y="714549"/>
                  <a:pt x="2372124" y="714138"/>
                  <a:pt x="2371772" y="713551"/>
                </a:cubicBezTo>
                <a:cubicBezTo>
                  <a:pt x="2371418" y="712964"/>
                  <a:pt x="2371125" y="712435"/>
                  <a:pt x="2370890" y="711965"/>
                </a:cubicBezTo>
                <a:cubicBezTo>
                  <a:pt x="2366896" y="714315"/>
                  <a:pt x="2363254" y="715489"/>
                  <a:pt x="2359965" y="715489"/>
                </a:cubicBezTo>
                <a:cubicBezTo>
                  <a:pt x="2358790" y="715489"/>
                  <a:pt x="2357850" y="715372"/>
                  <a:pt x="2357146" y="715137"/>
                </a:cubicBezTo>
                <a:cubicBezTo>
                  <a:pt x="2354091" y="717251"/>
                  <a:pt x="2351154" y="718309"/>
                  <a:pt x="2348335" y="718309"/>
                </a:cubicBezTo>
                <a:cubicBezTo>
                  <a:pt x="2345985" y="718309"/>
                  <a:pt x="2343753" y="717839"/>
                  <a:pt x="2341639" y="716899"/>
                </a:cubicBezTo>
                <a:cubicBezTo>
                  <a:pt x="2340699" y="718544"/>
                  <a:pt x="2339230" y="719836"/>
                  <a:pt x="2337234" y="720776"/>
                </a:cubicBezTo>
                <a:cubicBezTo>
                  <a:pt x="2335236" y="721715"/>
                  <a:pt x="2333063" y="722185"/>
                  <a:pt x="2330714" y="722185"/>
                </a:cubicBezTo>
                <a:cubicBezTo>
                  <a:pt x="2329304" y="722185"/>
                  <a:pt x="2328247" y="722068"/>
                  <a:pt x="2327541" y="721833"/>
                </a:cubicBezTo>
                <a:cubicBezTo>
                  <a:pt x="2324958" y="722773"/>
                  <a:pt x="2322490" y="723243"/>
                  <a:pt x="2320142" y="723243"/>
                </a:cubicBezTo>
                <a:cubicBezTo>
                  <a:pt x="2316852" y="723243"/>
                  <a:pt x="2314149" y="722068"/>
                  <a:pt x="2312036" y="719718"/>
                </a:cubicBezTo>
                <a:cubicBezTo>
                  <a:pt x="2309451" y="719953"/>
                  <a:pt x="2306573" y="718837"/>
                  <a:pt x="2303402" y="716370"/>
                </a:cubicBezTo>
                <a:cubicBezTo>
                  <a:pt x="2300229" y="713903"/>
                  <a:pt x="2298291" y="711495"/>
                  <a:pt x="2297586" y="709146"/>
                </a:cubicBezTo>
                <a:cubicBezTo>
                  <a:pt x="2294766" y="708441"/>
                  <a:pt x="2292240" y="706855"/>
                  <a:pt x="2290008" y="704388"/>
                </a:cubicBezTo>
                <a:cubicBezTo>
                  <a:pt x="2287777" y="701921"/>
                  <a:pt x="2286308" y="698808"/>
                  <a:pt x="2285603" y="695049"/>
                </a:cubicBezTo>
                <a:cubicBezTo>
                  <a:pt x="2282784" y="694344"/>
                  <a:pt x="2280493" y="692405"/>
                  <a:pt x="2278731" y="689234"/>
                </a:cubicBezTo>
                <a:cubicBezTo>
                  <a:pt x="2276969" y="686062"/>
                  <a:pt x="2276088" y="682361"/>
                  <a:pt x="2276088" y="678132"/>
                </a:cubicBezTo>
                <a:cubicBezTo>
                  <a:pt x="2276088" y="675548"/>
                  <a:pt x="2276440" y="673081"/>
                  <a:pt x="2277146" y="670731"/>
                </a:cubicBezTo>
                <a:cubicBezTo>
                  <a:pt x="2275501" y="668147"/>
                  <a:pt x="2274913" y="664858"/>
                  <a:pt x="2275383" y="660863"/>
                </a:cubicBezTo>
                <a:cubicBezTo>
                  <a:pt x="2272094" y="658044"/>
                  <a:pt x="2270449" y="654755"/>
                  <a:pt x="2270449" y="650996"/>
                </a:cubicBezTo>
                <a:cubicBezTo>
                  <a:pt x="2270449" y="649116"/>
                  <a:pt x="2270801" y="647354"/>
                  <a:pt x="2271506" y="645709"/>
                </a:cubicBezTo>
                <a:cubicBezTo>
                  <a:pt x="2270096" y="643595"/>
                  <a:pt x="2269392" y="641128"/>
                  <a:pt x="2269392" y="638308"/>
                </a:cubicBezTo>
                <a:cubicBezTo>
                  <a:pt x="2269392" y="634784"/>
                  <a:pt x="2270449" y="631612"/>
                  <a:pt x="2272564" y="628793"/>
                </a:cubicBezTo>
                <a:cubicBezTo>
                  <a:pt x="2269274" y="625973"/>
                  <a:pt x="2267630" y="622449"/>
                  <a:pt x="2267630" y="618220"/>
                </a:cubicBezTo>
                <a:cubicBezTo>
                  <a:pt x="2267630" y="615636"/>
                  <a:pt x="2268335" y="613403"/>
                  <a:pt x="2269744" y="611524"/>
                </a:cubicBezTo>
                <a:cubicBezTo>
                  <a:pt x="2267630" y="608470"/>
                  <a:pt x="2266573" y="604828"/>
                  <a:pt x="2266573" y="600599"/>
                </a:cubicBezTo>
                <a:cubicBezTo>
                  <a:pt x="2266573" y="597309"/>
                  <a:pt x="2267277" y="594842"/>
                  <a:pt x="2268687" y="593198"/>
                </a:cubicBezTo>
                <a:cubicBezTo>
                  <a:pt x="2266338" y="591318"/>
                  <a:pt x="2265162" y="588499"/>
                  <a:pt x="2265162" y="584740"/>
                </a:cubicBezTo>
                <a:cubicBezTo>
                  <a:pt x="2265162" y="582390"/>
                  <a:pt x="2265868" y="579806"/>
                  <a:pt x="2267277" y="576986"/>
                </a:cubicBezTo>
                <a:cubicBezTo>
                  <a:pt x="2266102" y="575107"/>
                  <a:pt x="2265516" y="572405"/>
                  <a:pt x="2265516" y="568880"/>
                </a:cubicBezTo>
                <a:cubicBezTo>
                  <a:pt x="2265516" y="563712"/>
                  <a:pt x="2266925" y="559717"/>
                  <a:pt x="2269744" y="556898"/>
                </a:cubicBezTo>
                <a:cubicBezTo>
                  <a:pt x="2269039" y="554784"/>
                  <a:pt x="2268687" y="552786"/>
                  <a:pt x="2268687" y="550907"/>
                </a:cubicBezTo>
                <a:cubicBezTo>
                  <a:pt x="2268687" y="546678"/>
                  <a:pt x="2270156" y="543330"/>
                  <a:pt x="2273093" y="540863"/>
                </a:cubicBezTo>
                <a:cubicBezTo>
                  <a:pt x="2276030" y="538396"/>
                  <a:pt x="2279495" y="537162"/>
                  <a:pt x="2283488" y="537162"/>
                </a:cubicBezTo>
                <a:cubicBezTo>
                  <a:pt x="2287483" y="537162"/>
                  <a:pt x="2290949" y="538454"/>
                  <a:pt x="2293886" y="541039"/>
                </a:cubicBezTo>
                <a:cubicBezTo>
                  <a:pt x="2296822" y="543623"/>
                  <a:pt x="2298291" y="547383"/>
                  <a:pt x="2298291" y="552317"/>
                </a:cubicBezTo>
                <a:cubicBezTo>
                  <a:pt x="2298291" y="556076"/>
                  <a:pt x="2297468" y="560070"/>
                  <a:pt x="2295824" y="564299"/>
                </a:cubicBezTo>
                <a:cubicBezTo>
                  <a:pt x="2299113" y="567118"/>
                  <a:pt x="2300758" y="570760"/>
                  <a:pt x="2300758" y="575224"/>
                </a:cubicBezTo>
                <a:cubicBezTo>
                  <a:pt x="2300758" y="578513"/>
                  <a:pt x="2299701" y="581450"/>
                  <a:pt x="2297586" y="584035"/>
                </a:cubicBezTo>
                <a:cubicBezTo>
                  <a:pt x="2298997" y="586619"/>
                  <a:pt x="2299701" y="590026"/>
                  <a:pt x="2299701" y="594255"/>
                </a:cubicBezTo>
                <a:cubicBezTo>
                  <a:pt x="2299701" y="598719"/>
                  <a:pt x="2298997" y="602361"/>
                  <a:pt x="2297586" y="605180"/>
                </a:cubicBezTo>
                <a:cubicBezTo>
                  <a:pt x="2299701" y="608000"/>
                  <a:pt x="2300758" y="612346"/>
                  <a:pt x="2300758" y="618220"/>
                </a:cubicBezTo>
                <a:cubicBezTo>
                  <a:pt x="2300758" y="622214"/>
                  <a:pt x="2300523" y="624916"/>
                  <a:pt x="2300053" y="626326"/>
                </a:cubicBezTo>
                <a:cubicBezTo>
                  <a:pt x="2301932" y="628440"/>
                  <a:pt x="2302872" y="631142"/>
                  <a:pt x="2302872" y="634432"/>
                </a:cubicBezTo>
                <a:cubicBezTo>
                  <a:pt x="2302872" y="636311"/>
                  <a:pt x="2302402" y="638426"/>
                  <a:pt x="2301463" y="640775"/>
                </a:cubicBezTo>
                <a:cubicBezTo>
                  <a:pt x="2303812" y="643360"/>
                  <a:pt x="2304986" y="646884"/>
                  <a:pt x="2304986" y="651348"/>
                </a:cubicBezTo>
                <a:cubicBezTo>
                  <a:pt x="2304986" y="652758"/>
                  <a:pt x="2304752" y="654167"/>
                  <a:pt x="2304282" y="655577"/>
                </a:cubicBezTo>
                <a:cubicBezTo>
                  <a:pt x="2305221" y="656282"/>
                  <a:pt x="2306044" y="657515"/>
                  <a:pt x="2306749" y="659277"/>
                </a:cubicBezTo>
                <a:cubicBezTo>
                  <a:pt x="2307453" y="661040"/>
                  <a:pt x="2307806" y="662860"/>
                  <a:pt x="2307806" y="664740"/>
                </a:cubicBezTo>
                <a:cubicBezTo>
                  <a:pt x="2307806" y="667090"/>
                  <a:pt x="2307218" y="669087"/>
                  <a:pt x="2306044" y="670731"/>
                </a:cubicBezTo>
                <a:cubicBezTo>
                  <a:pt x="2307923" y="670966"/>
                  <a:pt x="2309216" y="672200"/>
                  <a:pt x="2309921" y="674432"/>
                </a:cubicBezTo>
                <a:cubicBezTo>
                  <a:pt x="2310626" y="676664"/>
                  <a:pt x="2310743" y="678837"/>
                  <a:pt x="2310273" y="680952"/>
                </a:cubicBezTo>
                <a:lnTo>
                  <a:pt x="2310626" y="680952"/>
                </a:lnTo>
                <a:cubicBezTo>
                  <a:pt x="2312270" y="680952"/>
                  <a:pt x="2313739" y="681833"/>
                  <a:pt x="2315031" y="683595"/>
                </a:cubicBezTo>
                <a:cubicBezTo>
                  <a:pt x="2316323" y="685357"/>
                  <a:pt x="2316734" y="686943"/>
                  <a:pt x="2316264" y="688353"/>
                </a:cubicBezTo>
                <a:cubicBezTo>
                  <a:pt x="2316969" y="687883"/>
                  <a:pt x="2318026" y="687648"/>
                  <a:pt x="2319436" y="687648"/>
                </a:cubicBezTo>
                <a:cubicBezTo>
                  <a:pt x="2321316" y="687648"/>
                  <a:pt x="2323019" y="688059"/>
                  <a:pt x="2324546" y="688881"/>
                </a:cubicBezTo>
                <a:cubicBezTo>
                  <a:pt x="2326073" y="689704"/>
                  <a:pt x="2327189" y="690702"/>
                  <a:pt x="2327894" y="691877"/>
                </a:cubicBezTo>
                <a:cubicBezTo>
                  <a:pt x="2332593" y="689292"/>
                  <a:pt x="2337057" y="688000"/>
                  <a:pt x="2341286" y="688000"/>
                </a:cubicBezTo>
                <a:cubicBezTo>
                  <a:pt x="2343401" y="688000"/>
                  <a:pt x="2345280" y="688353"/>
                  <a:pt x="2346925" y="689057"/>
                </a:cubicBezTo>
                <a:cubicBezTo>
                  <a:pt x="2349039" y="687413"/>
                  <a:pt x="2351801" y="685944"/>
                  <a:pt x="2355207" y="684652"/>
                </a:cubicBezTo>
                <a:cubicBezTo>
                  <a:pt x="2358614" y="683360"/>
                  <a:pt x="2361609" y="682714"/>
                  <a:pt x="2364195" y="682714"/>
                </a:cubicBezTo>
                <a:cubicBezTo>
                  <a:pt x="2365369" y="682714"/>
                  <a:pt x="2366426" y="682949"/>
                  <a:pt x="2367366" y="683419"/>
                </a:cubicBezTo>
                <a:cubicBezTo>
                  <a:pt x="2365721" y="680834"/>
                  <a:pt x="2364899" y="677545"/>
                  <a:pt x="2364899" y="673551"/>
                </a:cubicBezTo>
                <a:cubicBezTo>
                  <a:pt x="2364899" y="669087"/>
                  <a:pt x="2366308" y="666267"/>
                  <a:pt x="2369128" y="665092"/>
                </a:cubicBezTo>
                <a:cubicBezTo>
                  <a:pt x="2367484" y="663213"/>
                  <a:pt x="2366661" y="659219"/>
                  <a:pt x="2366661" y="653110"/>
                </a:cubicBezTo>
                <a:cubicBezTo>
                  <a:pt x="2366661" y="645827"/>
                  <a:pt x="2368187" y="640658"/>
                  <a:pt x="2371243" y="637603"/>
                </a:cubicBezTo>
                <a:cubicBezTo>
                  <a:pt x="2369128" y="634079"/>
                  <a:pt x="2368071" y="630202"/>
                  <a:pt x="2368071" y="625973"/>
                </a:cubicBezTo>
                <a:cubicBezTo>
                  <a:pt x="2368071" y="622214"/>
                  <a:pt x="2368776" y="619630"/>
                  <a:pt x="2370185" y="618220"/>
                </a:cubicBezTo>
                <a:cubicBezTo>
                  <a:pt x="2368776" y="616340"/>
                  <a:pt x="2368071" y="613991"/>
                  <a:pt x="2368071" y="611171"/>
                </a:cubicBezTo>
                <a:cubicBezTo>
                  <a:pt x="2368071" y="608352"/>
                  <a:pt x="2368600" y="605356"/>
                  <a:pt x="2369657" y="602185"/>
                </a:cubicBezTo>
                <a:cubicBezTo>
                  <a:pt x="2370714" y="599013"/>
                  <a:pt x="2372066" y="596487"/>
                  <a:pt x="2373710" y="594608"/>
                </a:cubicBezTo>
                <a:cubicBezTo>
                  <a:pt x="2370654" y="592493"/>
                  <a:pt x="2369128" y="587911"/>
                  <a:pt x="2369128" y="580863"/>
                </a:cubicBezTo>
                <a:cubicBezTo>
                  <a:pt x="2369128" y="576399"/>
                  <a:pt x="2369481" y="572757"/>
                  <a:pt x="2370185" y="569938"/>
                </a:cubicBezTo>
                <a:cubicBezTo>
                  <a:pt x="2368071" y="565239"/>
                  <a:pt x="2367013" y="561362"/>
                  <a:pt x="2367013" y="558308"/>
                </a:cubicBezTo>
                <a:cubicBezTo>
                  <a:pt x="2367013" y="553844"/>
                  <a:pt x="2368423" y="550319"/>
                  <a:pt x="2371243" y="547735"/>
                </a:cubicBezTo>
                <a:cubicBezTo>
                  <a:pt x="2374062" y="545151"/>
                  <a:pt x="2377350" y="543858"/>
                  <a:pt x="2381111" y="543858"/>
                </a:cubicBezTo>
                <a:cubicBezTo>
                  <a:pt x="2385340" y="543858"/>
                  <a:pt x="2388981" y="545503"/>
                  <a:pt x="2392036" y="548792"/>
                </a:cubicBezTo>
                <a:cubicBezTo>
                  <a:pt x="2395090" y="552082"/>
                  <a:pt x="2396734" y="556663"/>
                  <a:pt x="2396969" y="562537"/>
                </a:cubicBezTo>
                <a:cubicBezTo>
                  <a:pt x="2397909" y="559952"/>
                  <a:pt x="2399495" y="557720"/>
                  <a:pt x="2401727" y="555841"/>
                </a:cubicBezTo>
                <a:cubicBezTo>
                  <a:pt x="2403959" y="553961"/>
                  <a:pt x="2406720" y="552786"/>
                  <a:pt x="2410010" y="552317"/>
                </a:cubicBezTo>
                <a:cubicBezTo>
                  <a:pt x="2409774" y="549732"/>
                  <a:pt x="2410362" y="547324"/>
                  <a:pt x="2411772" y="545092"/>
                </a:cubicBezTo>
                <a:cubicBezTo>
                  <a:pt x="2413181" y="542860"/>
                  <a:pt x="2415178" y="541391"/>
                  <a:pt x="2417762" y="540686"/>
                </a:cubicBezTo>
                <a:cubicBezTo>
                  <a:pt x="2416118" y="538337"/>
                  <a:pt x="2415295" y="535400"/>
                  <a:pt x="2415295" y="531876"/>
                </a:cubicBezTo>
                <a:cubicBezTo>
                  <a:pt x="2415295" y="525767"/>
                  <a:pt x="2417175" y="520833"/>
                  <a:pt x="2420934" y="517074"/>
                </a:cubicBezTo>
                <a:cubicBezTo>
                  <a:pt x="2420700" y="514020"/>
                  <a:pt x="2421757" y="511494"/>
                  <a:pt x="2424106" y="509497"/>
                </a:cubicBezTo>
                <a:cubicBezTo>
                  <a:pt x="2426456" y="507500"/>
                  <a:pt x="2429275" y="506501"/>
                  <a:pt x="2432564" y="506501"/>
                </a:cubicBezTo>
                <a:close/>
                <a:moveTo>
                  <a:pt x="3148702" y="504739"/>
                </a:moveTo>
                <a:cubicBezTo>
                  <a:pt x="3151051" y="504739"/>
                  <a:pt x="3153106" y="505327"/>
                  <a:pt x="3154869" y="506501"/>
                </a:cubicBezTo>
                <a:cubicBezTo>
                  <a:pt x="3156632" y="507676"/>
                  <a:pt x="3157747" y="509438"/>
                  <a:pt x="3158217" y="511788"/>
                </a:cubicBezTo>
                <a:cubicBezTo>
                  <a:pt x="3161037" y="513902"/>
                  <a:pt x="3162445" y="516722"/>
                  <a:pt x="3162445" y="520246"/>
                </a:cubicBezTo>
                <a:cubicBezTo>
                  <a:pt x="3162445" y="522595"/>
                  <a:pt x="3161858" y="525121"/>
                  <a:pt x="3160684" y="527823"/>
                </a:cubicBezTo>
                <a:cubicBezTo>
                  <a:pt x="3159510" y="530525"/>
                  <a:pt x="3158099" y="532933"/>
                  <a:pt x="3156454" y="535048"/>
                </a:cubicBezTo>
                <a:cubicBezTo>
                  <a:pt x="3158569" y="536457"/>
                  <a:pt x="3159625" y="539042"/>
                  <a:pt x="3159625" y="542801"/>
                </a:cubicBezTo>
                <a:cubicBezTo>
                  <a:pt x="3159625" y="546560"/>
                  <a:pt x="3158452" y="550143"/>
                  <a:pt x="3156103" y="553550"/>
                </a:cubicBezTo>
                <a:cubicBezTo>
                  <a:pt x="3153753" y="556957"/>
                  <a:pt x="3150698" y="559013"/>
                  <a:pt x="3146938" y="559717"/>
                </a:cubicBezTo>
                <a:cubicBezTo>
                  <a:pt x="3145294" y="565356"/>
                  <a:pt x="3141420" y="568880"/>
                  <a:pt x="3135309" y="570290"/>
                </a:cubicBezTo>
                <a:cubicBezTo>
                  <a:pt x="3132020" y="573579"/>
                  <a:pt x="3128144" y="575224"/>
                  <a:pt x="3123679" y="575224"/>
                </a:cubicBezTo>
                <a:cubicBezTo>
                  <a:pt x="3122505" y="575224"/>
                  <a:pt x="3120978" y="574989"/>
                  <a:pt x="3119098" y="574519"/>
                </a:cubicBezTo>
                <a:cubicBezTo>
                  <a:pt x="3121918" y="578513"/>
                  <a:pt x="3123326" y="582508"/>
                  <a:pt x="3123326" y="586502"/>
                </a:cubicBezTo>
                <a:cubicBezTo>
                  <a:pt x="3123326" y="587442"/>
                  <a:pt x="3123091" y="588851"/>
                  <a:pt x="3122621" y="590731"/>
                </a:cubicBezTo>
                <a:cubicBezTo>
                  <a:pt x="3132726" y="592845"/>
                  <a:pt x="3137307" y="603066"/>
                  <a:pt x="3136367" y="621392"/>
                </a:cubicBezTo>
                <a:cubicBezTo>
                  <a:pt x="3138482" y="624916"/>
                  <a:pt x="3139538" y="628675"/>
                  <a:pt x="3139538" y="632669"/>
                </a:cubicBezTo>
                <a:cubicBezTo>
                  <a:pt x="3139538" y="637368"/>
                  <a:pt x="3138010" y="642067"/>
                  <a:pt x="3134957" y="646766"/>
                </a:cubicBezTo>
                <a:cubicBezTo>
                  <a:pt x="3135662" y="648881"/>
                  <a:pt x="3136014" y="650878"/>
                  <a:pt x="3136014" y="652758"/>
                </a:cubicBezTo>
                <a:cubicBezTo>
                  <a:pt x="3136014" y="655577"/>
                  <a:pt x="3135426" y="658279"/>
                  <a:pt x="3134251" y="660863"/>
                </a:cubicBezTo>
                <a:cubicBezTo>
                  <a:pt x="3133076" y="663448"/>
                  <a:pt x="3131550" y="665445"/>
                  <a:pt x="3129671" y="666855"/>
                </a:cubicBezTo>
                <a:cubicBezTo>
                  <a:pt x="3129905" y="670614"/>
                  <a:pt x="3129258" y="673668"/>
                  <a:pt x="3127732" y="676018"/>
                </a:cubicBezTo>
                <a:cubicBezTo>
                  <a:pt x="3126206" y="678367"/>
                  <a:pt x="3123445" y="681539"/>
                  <a:pt x="3119450" y="685533"/>
                </a:cubicBezTo>
                <a:cubicBezTo>
                  <a:pt x="3119684" y="686473"/>
                  <a:pt x="3119803" y="687883"/>
                  <a:pt x="3119803" y="689762"/>
                </a:cubicBezTo>
                <a:cubicBezTo>
                  <a:pt x="3119803" y="696811"/>
                  <a:pt x="3115809" y="701392"/>
                  <a:pt x="3107820" y="703507"/>
                </a:cubicBezTo>
                <a:cubicBezTo>
                  <a:pt x="3107114" y="707266"/>
                  <a:pt x="3105177" y="710320"/>
                  <a:pt x="3102006" y="712670"/>
                </a:cubicBezTo>
                <a:cubicBezTo>
                  <a:pt x="3098833" y="715019"/>
                  <a:pt x="3095016" y="716194"/>
                  <a:pt x="3090551" y="716194"/>
                </a:cubicBezTo>
                <a:cubicBezTo>
                  <a:pt x="3086791" y="721363"/>
                  <a:pt x="3082210" y="723947"/>
                  <a:pt x="3076806" y="723947"/>
                </a:cubicBezTo>
                <a:cubicBezTo>
                  <a:pt x="3075161" y="723947"/>
                  <a:pt x="3073870" y="723830"/>
                  <a:pt x="3072930" y="723595"/>
                </a:cubicBezTo>
                <a:cubicBezTo>
                  <a:pt x="3070111" y="726414"/>
                  <a:pt x="3065764" y="727824"/>
                  <a:pt x="3059890" y="727824"/>
                </a:cubicBezTo>
                <a:cubicBezTo>
                  <a:pt x="3055425" y="727824"/>
                  <a:pt x="3051784" y="727119"/>
                  <a:pt x="3048965" y="725710"/>
                </a:cubicBezTo>
                <a:cubicBezTo>
                  <a:pt x="3044736" y="726649"/>
                  <a:pt x="3040977" y="727119"/>
                  <a:pt x="3037687" y="727119"/>
                </a:cubicBezTo>
                <a:cubicBezTo>
                  <a:pt x="3028524" y="727119"/>
                  <a:pt x="3021946" y="724770"/>
                  <a:pt x="3017952" y="720071"/>
                </a:cubicBezTo>
                <a:cubicBezTo>
                  <a:pt x="3017012" y="720306"/>
                  <a:pt x="3015720" y="720423"/>
                  <a:pt x="3014075" y="720423"/>
                </a:cubicBezTo>
                <a:cubicBezTo>
                  <a:pt x="3008671" y="720423"/>
                  <a:pt x="3004560" y="717956"/>
                  <a:pt x="3001740" y="713022"/>
                </a:cubicBezTo>
                <a:cubicBezTo>
                  <a:pt x="2999391" y="713257"/>
                  <a:pt x="2996396" y="712024"/>
                  <a:pt x="2992753" y="709322"/>
                </a:cubicBezTo>
                <a:cubicBezTo>
                  <a:pt x="2989112" y="706620"/>
                  <a:pt x="2987525" y="703977"/>
                  <a:pt x="2987995" y="701392"/>
                </a:cubicBezTo>
                <a:cubicBezTo>
                  <a:pt x="2984237" y="700452"/>
                  <a:pt x="2981124" y="698162"/>
                  <a:pt x="2978657" y="694520"/>
                </a:cubicBezTo>
                <a:cubicBezTo>
                  <a:pt x="2976189" y="690878"/>
                  <a:pt x="2975074" y="686708"/>
                  <a:pt x="2975309" y="682009"/>
                </a:cubicBezTo>
                <a:cubicBezTo>
                  <a:pt x="2972725" y="681069"/>
                  <a:pt x="2970727" y="679190"/>
                  <a:pt x="2969316" y="676370"/>
                </a:cubicBezTo>
                <a:cubicBezTo>
                  <a:pt x="2967908" y="673551"/>
                  <a:pt x="2967203" y="670379"/>
                  <a:pt x="2967203" y="666855"/>
                </a:cubicBezTo>
                <a:cubicBezTo>
                  <a:pt x="2967203" y="663095"/>
                  <a:pt x="2967790" y="660393"/>
                  <a:pt x="2968964" y="658749"/>
                </a:cubicBezTo>
                <a:cubicBezTo>
                  <a:pt x="2966380" y="654755"/>
                  <a:pt x="2965088" y="650173"/>
                  <a:pt x="2965088" y="645004"/>
                </a:cubicBezTo>
                <a:cubicBezTo>
                  <a:pt x="2965088" y="639600"/>
                  <a:pt x="2966733" y="635254"/>
                  <a:pt x="2970022" y="631965"/>
                </a:cubicBezTo>
                <a:cubicBezTo>
                  <a:pt x="2967437" y="630085"/>
                  <a:pt x="2966145" y="627266"/>
                  <a:pt x="2966145" y="623506"/>
                </a:cubicBezTo>
                <a:cubicBezTo>
                  <a:pt x="2966145" y="621157"/>
                  <a:pt x="2966733" y="618807"/>
                  <a:pt x="2967908" y="616458"/>
                </a:cubicBezTo>
                <a:cubicBezTo>
                  <a:pt x="2969082" y="614108"/>
                  <a:pt x="2970610" y="612464"/>
                  <a:pt x="2972489" y="611524"/>
                </a:cubicBezTo>
                <a:cubicBezTo>
                  <a:pt x="2972019" y="608235"/>
                  <a:pt x="2972430" y="605122"/>
                  <a:pt x="2973723" y="602185"/>
                </a:cubicBezTo>
                <a:cubicBezTo>
                  <a:pt x="2975014" y="599248"/>
                  <a:pt x="2976835" y="597074"/>
                  <a:pt x="2979185" y="595665"/>
                </a:cubicBezTo>
                <a:cubicBezTo>
                  <a:pt x="2978716" y="594960"/>
                  <a:pt x="2978479" y="593903"/>
                  <a:pt x="2978479" y="592493"/>
                </a:cubicBezTo>
                <a:cubicBezTo>
                  <a:pt x="2978479" y="590378"/>
                  <a:pt x="2979243" y="588264"/>
                  <a:pt x="2980771" y="586149"/>
                </a:cubicBezTo>
                <a:cubicBezTo>
                  <a:pt x="2982298" y="584035"/>
                  <a:pt x="2984002" y="582743"/>
                  <a:pt x="2985881" y="582273"/>
                </a:cubicBezTo>
                <a:cubicBezTo>
                  <a:pt x="2985646" y="581568"/>
                  <a:pt x="2985529" y="580628"/>
                  <a:pt x="2985529" y="579453"/>
                </a:cubicBezTo>
                <a:cubicBezTo>
                  <a:pt x="2985529" y="574519"/>
                  <a:pt x="2987408" y="570231"/>
                  <a:pt x="2991168" y="566590"/>
                </a:cubicBezTo>
                <a:cubicBezTo>
                  <a:pt x="2994927" y="562948"/>
                  <a:pt x="2998568" y="561362"/>
                  <a:pt x="3002093" y="561832"/>
                </a:cubicBezTo>
                <a:cubicBezTo>
                  <a:pt x="3002093" y="558543"/>
                  <a:pt x="3003562" y="555782"/>
                  <a:pt x="3006498" y="553550"/>
                </a:cubicBezTo>
                <a:cubicBezTo>
                  <a:pt x="3009435" y="551318"/>
                  <a:pt x="3013253" y="550202"/>
                  <a:pt x="3017952" y="550202"/>
                </a:cubicBezTo>
                <a:cubicBezTo>
                  <a:pt x="3020065" y="550202"/>
                  <a:pt x="3021711" y="550319"/>
                  <a:pt x="3022886" y="550554"/>
                </a:cubicBezTo>
                <a:cubicBezTo>
                  <a:pt x="3024530" y="547030"/>
                  <a:pt x="3027350" y="544152"/>
                  <a:pt x="3031344" y="541920"/>
                </a:cubicBezTo>
                <a:cubicBezTo>
                  <a:pt x="3035339" y="539688"/>
                  <a:pt x="3039449" y="538572"/>
                  <a:pt x="3043678" y="538572"/>
                </a:cubicBezTo>
                <a:cubicBezTo>
                  <a:pt x="3046499" y="538572"/>
                  <a:pt x="3048848" y="539159"/>
                  <a:pt x="3050727" y="540334"/>
                </a:cubicBezTo>
                <a:cubicBezTo>
                  <a:pt x="3054017" y="537515"/>
                  <a:pt x="3058128" y="536105"/>
                  <a:pt x="3063062" y="536105"/>
                </a:cubicBezTo>
                <a:cubicBezTo>
                  <a:pt x="3067055" y="536105"/>
                  <a:pt x="3070640" y="537045"/>
                  <a:pt x="3073812" y="538924"/>
                </a:cubicBezTo>
                <a:cubicBezTo>
                  <a:pt x="3076983" y="540804"/>
                  <a:pt x="3078923" y="543388"/>
                  <a:pt x="3079627" y="546678"/>
                </a:cubicBezTo>
                <a:cubicBezTo>
                  <a:pt x="3083386" y="546678"/>
                  <a:pt x="3087378" y="548029"/>
                  <a:pt x="3091610" y="550731"/>
                </a:cubicBezTo>
                <a:cubicBezTo>
                  <a:pt x="3095838" y="553433"/>
                  <a:pt x="3098305" y="556193"/>
                  <a:pt x="3099009" y="559013"/>
                </a:cubicBezTo>
                <a:cubicBezTo>
                  <a:pt x="3103240" y="560422"/>
                  <a:pt x="3107585" y="563007"/>
                  <a:pt x="3112049" y="566766"/>
                </a:cubicBezTo>
                <a:cubicBezTo>
                  <a:pt x="3111814" y="563242"/>
                  <a:pt x="3112989" y="559835"/>
                  <a:pt x="3115573" y="556546"/>
                </a:cubicBezTo>
                <a:cubicBezTo>
                  <a:pt x="3118159" y="553256"/>
                  <a:pt x="3121682" y="551259"/>
                  <a:pt x="3126146" y="550554"/>
                </a:cubicBezTo>
                <a:cubicBezTo>
                  <a:pt x="3125911" y="547970"/>
                  <a:pt x="3126499" y="545562"/>
                  <a:pt x="3127908" y="543330"/>
                </a:cubicBezTo>
                <a:cubicBezTo>
                  <a:pt x="3129318" y="541098"/>
                  <a:pt x="3131315" y="539629"/>
                  <a:pt x="3133900" y="538924"/>
                </a:cubicBezTo>
                <a:cubicBezTo>
                  <a:pt x="3132256" y="536575"/>
                  <a:pt x="3131432" y="533638"/>
                  <a:pt x="3131432" y="530114"/>
                </a:cubicBezTo>
                <a:cubicBezTo>
                  <a:pt x="3131432" y="524005"/>
                  <a:pt x="3133312" y="519071"/>
                  <a:pt x="3137073" y="515312"/>
                </a:cubicBezTo>
                <a:cubicBezTo>
                  <a:pt x="3136837" y="512258"/>
                  <a:pt x="3137894" y="509732"/>
                  <a:pt x="3140244" y="507735"/>
                </a:cubicBezTo>
                <a:cubicBezTo>
                  <a:pt x="3142592" y="505738"/>
                  <a:pt x="3145412" y="504739"/>
                  <a:pt x="3148702" y="504739"/>
                </a:cubicBezTo>
                <a:close/>
                <a:moveTo>
                  <a:pt x="2615302" y="504739"/>
                </a:moveTo>
                <a:cubicBezTo>
                  <a:pt x="2617650" y="504739"/>
                  <a:pt x="2619706" y="505327"/>
                  <a:pt x="2621470" y="506501"/>
                </a:cubicBezTo>
                <a:cubicBezTo>
                  <a:pt x="2623232" y="507676"/>
                  <a:pt x="2624348" y="509438"/>
                  <a:pt x="2624817" y="511788"/>
                </a:cubicBezTo>
                <a:cubicBezTo>
                  <a:pt x="2627636" y="513902"/>
                  <a:pt x="2629047" y="516722"/>
                  <a:pt x="2629047" y="520246"/>
                </a:cubicBezTo>
                <a:cubicBezTo>
                  <a:pt x="2629047" y="522595"/>
                  <a:pt x="2628459" y="525121"/>
                  <a:pt x="2627284" y="527823"/>
                </a:cubicBezTo>
                <a:cubicBezTo>
                  <a:pt x="2626109" y="530525"/>
                  <a:pt x="2624700" y="532933"/>
                  <a:pt x="2623055" y="535048"/>
                </a:cubicBezTo>
                <a:cubicBezTo>
                  <a:pt x="2625169" y="536457"/>
                  <a:pt x="2626226" y="539042"/>
                  <a:pt x="2626226" y="542801"/>
                </a:cubicBezTo>
                <a:cubicBezTo>
                  <a:pt x="2626226" y="546560"/>
                  <a:pt x="2625052" y="550143"/>
                  <a:pt x="2622702" y="553550"/>
                </a:cubicBezTo>
                <a:cubicBezTo>
                  <a:pt x="2620353" y="556957"/>
                  <a:pt x="2617298" y="559013"/>
                  <a:pt x="2613540" y="559717"/>
                </a:cubicBezTo>
                <a:cubicBezTo>
                  <a:pt x="2611895" y="565356"/>
                  <a:pt x="2608019" y="568880"/>
                  <a:pt x="2601909" y="570290"/>
                </a:cubicBezTo>
                <a:cubicBezTo>
                  <a:pt x="2598621" y="573579"/>
                  <a:pt x="2594743" y="575224"/>
                  <a:pt x="2590280" y="575224"/>
                </a:cubicBezTo>
                <a:cubicBezTo>
                  <a:pt x="2589105" y="575224"/>
                  <a:pt x="2587578" y="574989"/>
                  <a:pt x="2585698" y="574519"/>
                </a:cubicBezTo>
                <a:cubicBezTo>
                  <a:pt x="2588517" y="578513"/>
                  <a:pt x="2589928" y="582508"/>
                  <a:pt x="2589928" y="586502"/>
                </a:cubicBezTo>
                <a:cubicBezTo>
                  <a:pt x="2589928" y="587442"/>
                  <a:pt x="2589692" y="588851"/>
                  <a:pt x="2589222" y="590731"/>
                </a:cubicBezTo>
                <a:cubicBezTo>
                  <a:pt x="2599325" y="592845"/>
                  <a:pt x="2603906" y="603066"/>
                  <a:pt x="2602967" y="621392"/>
                </a:cubicBezTo>
                <a:cubicBezTo>
                  <a:pt x="2605081" y="624916"/>
                  <a:pt x="2606139" y="628675"/>
                  <a:pt x="2606139" y="632669"/>
                </a:cubicBezTo>
                <a:cubicBezTo>
                  <a:pt x="2606139" y="637368"/>
                  <a:pt x="2604611" y="642067"/>
                  <a:pt x="2601558" y="646766"/>
                </a:cubicBezTo>
                <a:cubicBezTo>
                  <a:pt x="2602262" y="648881"/>
                  <a:pt x="2602614" y="650878"/>
                  <a:pt x="2602614" y="652758"/>
                </a:cubicBezTo>
                <a:cubicBezTo>
                  <a:pt x="2602614" y="655577"/>
                  <a:pt x="2602027" y="658279"/>
                  <a:pt x="2600852" y="660863"/>
                </a:cubicBezTo>
                <a:cubicBezTo>
                  <a:pt x="2599677" y="663448"/>
                  <a:pt x="2598151" y="665445"/>
                  <a:pt x="2596271" y="666855"/>
                </a:cubicBezTo>
                <a:cubicBezTo>
                  <a:pt x="2596505" y="670614"/>
                  <a:pt x="2595860" y="673668"/>
                  <a:pt x="2594332" y="676018"/>
                </a:cubicBezTo>
                <a:cubicBezTo>
                  <a:pt x="2592805" y="678367"/>
                  <a:pt x="2590045" y="681539"/>
                  <a:pt x="2586051" y="685533"/>
                </a:cubicBezTo>
                <a:cubicBezTo>
                  <a:pt x="2586286" y="686473"/>
                  <a:pt x="2586403" y="687883"/>
                  <a:pt x="2586403" y="689762"/>
                </a:cubicBezTo>
                <a:cubicBezTo>
                  <a:pt x="2586403" y="696811"/>
                  <a:pt x="2582408" y="701392"/>
                  <a:pt x="2574420" y="703507"/>
                </a:cubicBezTo>
                <a:cubicBezTo>
                  <a:pt x="2573716" y="707266"/>
                  <a:pt x="2571777" y="710320"/>
                  <a:pt x="2568605" y="712670"/>
                </a:cubicBezTo>
                <a:cubicBezTo>
                  <a:pt x="2565434" y="715019"/>
                  <a:pt x="2561616" y="716194"/>
                  <a:pt x="2557152" y="716194"/>
                </a:cubicBezTo>
                <a:cubicBezTo>
                  <a:pt x="2553393" y="721363"/>
                  <a:pt x="2548811" y="723947"/>
                  <a:pt x="2543407" y="723947"/>
                </a:cubicBezTo>
                <a:cubicBezTo>
                  <a:pt x="2541763" y="723947"/>
                  <a:pt x="2540470" y="723830"/>
                  <a:pt x="2539531" y="723595"/>
                </a:cubicBezTo>
                <a:cubicBezTo>
                  <a:pt x="2536711" y="726414"/>
                  <a:pt x="2532365" y="727824"/>
                  <a:pt x="2526490" y="727824"/>
                </a:cubicBezTo>
                <a:cubicBezTo>
                  <a:pt x="2522026" y="727824"/>
                  <a:pt x="2518384" y="727119"/>
                  <a:pt x="2515565" y="725710"/>
                </a:cubicBezTo>
                <a:cubicBezTo>
                  <a:pt x="2511337" y="726649"/>
                  <a:pt x="2507578" y="727119"/>
                  <a:pt x="2504288" y="727119"/>
                </a:cubicBezTo>
                <a:cubicBezTo>
                  <a:pt x="2495124" y="727119"/>
                  <a:pt x="2488547" y="724770"/>
                  <a:pt x="2484551" y="720071"/>
                </a:cubicBezTo>
                <a:cubicBezTo>
                  <a:pt x="2483613" y="720306"/>
                  <a:pt x="2482320" y="720423"/>
                  <a:pt x="2480675" y="720423"/>
                </a:cubicBezTo>
                <a:cubicBezTo>
                  <a:pt x="2475272" y="720423"/>
                  <a:pt x="2471160" y="717956"/>
                  <a:pt x="2468341" y="713022"/>
                </a:cubicBezTo>
                <a:cubicBezTo>
                  <a:pt x="2465989" y="713257"/>
                  <a:pt x="2462996" y="712024"/>
                  <a:pt x="2459353" y="709322"/>
                </a:cubicBezTo>
                <a:cubicBezTo>
                  <a:pt x="2455711" y="706620"/>
                  <a:pt x="2454126" y="703977"/>
                  <a:pt x="2454596" y="701392"/>
                </a:cubicBezTo>
                <a:cubicBezTo>
                  <a:pt x="2450838" y="700452"/>
                  <a:pt x="2447723" y="698162"/>
                  <a:pt x="2445256" y="694520"/>
                </a:cubicBezTo>
                <a:cubicBezTo>
                  <a:pt x="2442790" y="690878"/>
                  <a:pt x="2441674" y="686708"/>
                  <a:pt x="2441908" y="682009"/>
                </a:cubicBezTo>
                <a:cubicBezTo>
                  <a:pt x="2439324" y="681069"/>
                  <a:pt x="2437327" y="679190"/>
                  <a:pt x="2435918" y="676370"/>
                </a:cubicBezTo>
                <a:cubicBezTo>
                  <a:pt x="2434508" y="673551"/>
                  <a:pt x="2433803" y="670379"/>
                  <a:pt x="2433803" y="666855"/>
                </a:cubicBezTo>
                <a:cubicBezTo>
                  <a:pt x="2433803" y="663095"/>
                  <a:pt x="2434390" y="660393"/>
                  <a:pt x="2435565" y="658749"/>
                </a:cubicBezTo>
                <a:cubicBezTo>
                  <a:pt x="2432981" y="654755"/>
                  <a:pt x="2431689" y="650173"/>
                  <a:pt x="2431689" y="645004"/>
                </a:cubicBezTo>
                <a:cubicBezTo>
                  <a:pt x="2431689" y="639600"/>
                  <a:pt x="2433333" y="635254"/>
                  <a:pt x="2436622" y="631965"/>
                </a:cubicBezTo>
                <a:cubicBezTo>
                  <a:pt x="2434038" y="630085"/>
                  <a:pt x="2432746" y="627266"/>
                  <a:pt x="2432746" y="623506"/>
                </a:cubicBezTo>
                <a:cubicBezTo>
                  <a:pt x="2432746" y="621157"/>
                  <a:pt x="2433333" y="618807"/>
                  <a:pt x="2434508" y="616458"/>
                </a:cubicBezTo>
                <a:cubicBezTo>
                  <a:pt x="2435682" y="614108"/>
                  <a:pt x="2437209" y="612464"/>
                  <a:pt x="2439089" y="611524"/>
                </a:cubicBezTo>
                <a:cubicBezTo>
                  <a:pt x="2438619" y="608235"/>
                  <a:pt x="2439031" y="605122"/>
                  <a:pt x="2440322" y="602185"/>
                </a:cubicBezTo>
                <a:cubicBezTo>
                  <a:pt x="2441614" y="599248"/>
                  <a:pt x="2443435" y="597074"/>
                  <a:pt x="2445785" y="595665"/>
                </a:cubicBezTo>
                <a:cubicBezTo>
                  <a:pt x="2445314" y="594960"/>
                  <a:pt x="2445080" y="593903"/>
                  <a:pt x="2445080" y="592493"/>
                </a:cubicBezTo>
                <a:cubicBezTo>
                  <a:pt x="2445080" y="590378"/>
                  <a:pt x="2445844" y="588264"/>
                  <a:pt x="2447371" y="586149"/>
                </a:cubicBezTo>
                <a:cubicBezTo>
                  <a:pt x="2448898" y="584035"/>
                  <a:pt x="2450602" y="582743"/>
                  <a:pt x="2452482" y="582273"/>
                </a:cubicBezTo>
                <a:cubicBezTo>
                  <a:pt x="2452246" y="581568"/>
                  <a:pt x="2452129" y="580628"/>
                  <a:pt x="2452129" y="579453"/>
                </a:cubicBezTo>
                <a:cubicBezTo>
                  <a:pt x="2452129" y="574519"/>
                  <a:pt x="2454008" y="570231"/>
                  <a:pt x="2457768" y="566590"/>
                </a:cubicBezTo>
                <a:cubicBezTo>
                  <a:pt x="2461527" y="562948"/>
                  <a:pt x="2465168" y="561362"/>
                  <a:pt x="2468693" y="561832"/>
                </a:cubicBezTo>
                <a:cubicBezTo>
                  <a:pt x="2468693" y="558543"/>
                  <a:pt x="2470160" y="555782"/>
                  <a:pt x="2473099" y="553550"/>
                </a:cubicBezTo>
                <a:cubicBezTo>
                  <a:pt x="2476035" y="551318"/>
                  <a:pt x="2479853" y="550202"/>
                  <a:pt x="2484551" y="550202"/>
                </a:cubicBezTo>
                <a:cubicBezTo>
                  <a:pt x="2486667" y="550202"/>
                  <a:pt x="2488312" y="550319"/>
                  <a:pt x="2489486" y="550554"/>
                </a:cubicBezTo>
                <a:cubicBezTo>
                  <a:pt x="2491130" y="547030"/>
                  <a:pt x="2493949" y="544152"/>
                  <a:pt x="2497945" y="541920"/>
                </a:cubicBezTo>
                <a:cubicBezTo>
                  <a:pt x="2501939" y="539688"/>
                  <a:pt x="2506050" y="538572"/>
                  <a:pt x="2510278" y="538572"/>
                </a:cubicBezTo>
                <a:cubicBezTo>
                  <a:pt x="2513099" y="538572"/>
                  <a:pt x="2515448" y="539159"/>
                  <a:pt x="2517327" y="540334"/>
                </a:cubicBezTo>
                <a:cubicBezTo>
                  <a:pt x="2520617" y="537515"/>
                  <a:pt x="2524729" y="536105"/>
                  <a:pt x="2529662" y="536105"/>
                </a:cubicBezTo>
                <a:cubicBezTo>
                  <a:pt x="2533656" y="536105"/>
                  <a:pt x="2537239" y="537045"/>
                  <a:pt x="2540412" y="538924"/>
                </a:cubicBezTo>
                <a:cubicBezTo>
                  <a:pt x="2543583" y="540804"/>
                  <a:pt x="2545522" y="543388"/>
                  <a:pt x="2546227" y="546678"/>
                </a:cubicBezTo>
                <a:cubicBezTo>
                  <a:pt x="2549986" y="546678"/>
                  <a:pt x="2553980" y="548029"/>
                  <a:pt x="2558209" y="550731"/>
                </a:cubicBezTo>
                <a:cubicBezTo>
                  <a:pt x="2562438" y="553433"/>
                  <a:pt x="2564905" y="556193"/>
                  <a:pt x="2565610" y="559013"/>
                </a:cubicBezTo>
                <a:cubicBezTo>
                  <a:pt x="2569839" y="560422"/>
                  <a:pt x="2574186" y="563007"/>
                  <a:pt x="2578649" y="566766"/>
                </a:cubicBezTo>
                <a:cubicBezTo>
                  <a:pt x="2578414" y="563242"/>
                  <a:pt x="2579590" y="559835"/>
                  <a:pt x="2582173" y="556546"/>
                </a:cubicBezTo>
                <a:cubicBezTo>
                  <a:pt x="2584758" y="553256"/>
                  <a:pt x="2588282" y="551259"/>
                  <a:pt x="2592746" y="550554"/>
                </a:cubicBezTo>
                <a:cubicBezTo>
                  <a:pt x="2592511" y="547970"/>
                  <a:pt x="2593099" y="545562"/>
                  <a:pt x="2594508" y="543330"/>
                </a:cubicBezTo>
                <a:cubicBezTo>
                  <a:pt x="2595918" y="541098"/>
                  <a:pt x="2597916" y="539629"/>
                  <a:pt x="2600500" y="538924"/>
                </a:cubicBezTo>
                <a:cubicBezTo>
                  <a:pt x="2598855" y="536575"/>
                  <a:pt x="2598033" y="533638"/>
                  <a:pt x="2598033" y="530114"/>
                </a:cubicBezTo>
                <a:cubicBezTo>
                  <a:pt x="2598033" y="524005"/>
                  <a:pt x="2599913" y="519071"/>
                  <a:pt x="2603672" y="515312"/>
                </a:cubicBezTo>
                <a:cubicBezTo>
                  <a:pt x="2603436" y="512258"/>
                  <a:pt x="2604494" y="509732"/>
                  <a:pt x="2606843" y="507735"/>
                </a:cubicBezTo>
                <a:cubicBezTo>
                  <a:pt x="2609192" y="505738"/>
                  <a:pt x="2612013" y="504739"/>
                  <a:pt x="2615302" y="504739"/>
                </a:cubicBezTo>
                <a:close/>
                <a:moveTo>
                  <a:pt x="445792" y="481831"/>
                </a:moveTo>
                <a:cubicBezTo>
                  <a:pt x="447907" y="481831"/>
                  <a:pt x="450609" y="482536"/>
                  <a:pt x="453898" y="483946"/>
                </a:cubicBezTo>
                <a:cubicBezTo>
                  <a:pt x="460712" y="484181"/>
                  <a:pt x="465646" y="489467"/>
                  <a:pt x="468700" y="499805"/>
                </a:cubicBezTo>
                <a:cubicBezTo>
                  <a:pt x="470815" y="502390"/>
                  <a:pt x="472342" y="505385"/>
                  <a:pt x="473281" y="508792"/>
                </a:cubicBezTo>
                <a:cubicBezTo>
                  <a:pt x="474221" y="512199"/>
                  <a:pt x="474574" y="515312"/>
                  <a:pt x="474339" y="518131"/>
                </a:cubicBezTo>
                <a:cubicBezTo>
                  <a:pt x="476453" y="519541"/>
                  <a:pt x="478039" y="521421"/>
                  <a:pt x="479097" y="523770"/>
                </a:cubicBezTo>
                <a:cubicBezTo>
                  <a:pt x="480154" y="526120"/>
                  <a:pt x="480565" y="528587"/>
                  <a:pt x="480330" y="531171"/>
                </a:cubicBezTo>
                <a:cubicBezTo>
                  <a:pt x="482681" y="533286"/>
                  <a:pt x="484736" y="536575"/>
                  <a:pt x="486498" y="541039"/>
                </a:cubicBezTo>
                <a:cubicBezTo>
                  <a:pt x="488260" y="545503"/>
                  <a:pt x="489142" y="549732"/>
                  <a:pt x="489142" y="553726"/>
                </a:cubicBezTo>
                <a:cubicBezTo>
                  <a:pt x="489142" y="555606"/>
                  <a:pt x="489024" y="556898"/>
                  <a:pt x="488789" y="557603"/>
                </a:cubicBezTo>
                <a:cubicBezTo>
                  <a:pt x="490434" y="559248"/>
                  <a:pt x="491902" y="561597"/>
                  <a:pt x="493194" y="564651"/>
                </a:cubicBezTo>
                <a:cubicBezTo>
                  <a:pt x="494487" y="567706"/>
                  <a:pt x="495133" y="570525"/>
                  <a:pt x="495133" y="573110"/>
                </a:cubicBezTo>
                <a:cubicBezTo>
                  <a:pt x="495133" y="574519"/>
                  <a:pt x="495016" y="575577"/>
                  <a:pt x="494780" y="576281"/>
                </a:cubicBezTo>
                <a:cubicBezTo>
                  <a:pt x="497835" y="578396"/>
                  <a:pt x="500361" y="581685"/>
                  <a:pt x="502357" y="586149"/>
                </a:cubicBezTo>
                <a:cubicBezTo>
                  <a:pt x="504355" y="590613"/>
                  <a:pt x="505764" y="595019"/>
                  <a:pt x="506587" y="599365"/>
                </a:cubicBezTo>
                <a:cubicBezTo>
                  <a:pt x="507409" y="603712"/>
                  <a:pt x="507585" y="606707"/>
                  <a:pt x="507115" y="608352"/>
                </a:cubicBezTo>
                <a:cubicBezTo>
                  <a:pt x="507585" y="609057"/>
                  <a:pt x="508877" y="610760"/>
                  <a:pt x="510991" y="613462"/>
                </a:cubicBezTo>
                <a:cubicBezTo>
                  <a:pt x="513106" y="616164"/>
                  <a:pt x="514751" y="618866"/>
                  <a:pt x="515926" y="621568"/>
                </a:cubicBezTo>
                <a:cubicBezTo>
                  <a:pt x="517101" y="624270"/>
                  <a:pt x="517688" y="626796"/>
                  <a:pt x="517688" y="629145"/>
                </a:cubicBezTo>
                <a:cubicBezTo>
                  <a:pt x="517688" y="631260"/>
                  <a:pt x="517453" y="632787"/>
                  <a:pt x="516983" y="633727"/>
                </a:cubicBezTo>
                <a:cubicBezTo>
                  <a:pt x="517923" y="634901"/>
                  <a:pt x="518980" y="636252"/>
                  <a:pt x="520155" y="637780"/>
                </a:cubicBezTo>
                <a:cubicBezTo>
                  <a:pt x="521330" y="639307"/>
                  <a:pt x="522269" y="640658"/>
                  <a:pt x="522974" y="641832"/>
                </a:cubicBezTo>
                <a:cubicBezTo>
                  <a:pt x="523679" y="643007"/>
                  <a:pt x="524031" y="644417"/>
                  <a:pt x="524031" y="646062"/>
                </a:cubicBezTo>
                <a:cubicBezTo>
                  <a:pt x="524031" y="647706"/>
                  <a:pt x="523914" y="648881"/>
                  <a:pt x="523679" y="649586"/>
                </a:cubicBezTo>
                <a:cubicBezTo>
                  <a:pt x="525559" y="651465"/>
                  <a:pt x="527203" y="653932"/>
                  <a:pt x="528613" y="656987"/>
                </a:cubicBezTo>
                <a:cubicBezTo>
                  <a:pt x="530023" y="660041"/>
                  <a:pt x="530728" y="662978"/>
                  <a:pt x="530728" y="665797"/>
                </a:cubicBezTo>
                <a:cubicBezTo>
                  <a:pt x="530728" y="668147"/>
                  <a:pt x="530258" y="669909"/>
                  <a:pt x="529318" y="671084"/>
                </a:cubicBezTo>
                <a:cubicBezTo>
                  <a:pt x="531902" y="672963"/>
                  <a:pt x="533899" y="675665"/>
                  <a:pt x="535309" y="679190"/>
                </a:cubicBezTo>
                <a:cubicBezTo>
                  <a:pt x="536719" y="682714"/>
                  <a:pt x="537189" y="686238"/>
                  <a:pt x="536719" y="689762"/>
                </a:cubicBezTo>
                <a:cubicBezTo>
                  <a:pt x="536719" y="689762"/>
                  <a:pt x="538775" y="690585"/>
                  <a:pt x="542886" y="692229"/>
                </a:cubicBezTo>
                <a:cubicBezTo>
                  <a:pt x="546998" y="693874"/>
                  <a:pt x="548583" y="699395"/>
                  <a:pt x="547644" y="708793"/>
                </a:cubicBezTo>
                <a:cubicBezTo>
                  <a:pt x="548583" y="710673"/>
                  <a:pt x="549054" y="712787"/>
                  <a:pt x="549054" y="715137"/>
                </a:cubicBezTo>
                <a:cubicBezTo>
                  <a:pt x="549054" y="718896"/>
                  <a:pt x="547527" y="721950"/>
                  <a:pt x="544472" y="724300"/>
                </a:cubicBezTo>
                <a:cubicBezTo>
                  <a:pt x="541418" y="726649"/>
                  <a:pt x="537893" y="727824"/>
                  <a:pt x="533899" y="727824"/>
                </a:cubicBezTo>
                <a:cubicBezTo>
                  <a:pt x="530375" y="727824"/>
                  <a:pt x="527380" y="726708"/>
                  <a:pt x="524912" y="724476"/>
                </a:cubicBezTo>
                <a:cubicBezTo>
                  <a:pt x="522446" y="722244"/>
                  <a:pt x="521212" y="719014"/>
                  <a:pt x="521212" y="714784"/>
                </a:cubicBezTo>
                <a:cubicBezTo>
                  <a:pt x="518628" y="714315"/>
                  <a:pt x="515985" y="712259"/>
                  <a:pt x="513283" y="708617"/>
                </a:cubicBezTo>
                <a:cubicBezTo>
                  <a:pt x="510581" y="704975"/>
                  <a:pt x="509229" y="701275"/>
                  <a:pt x="509229" y="697516"/>
                </a:cubicBezTo>
                <a:cubicBezTo>
                  <a:pt x="509229" y="696576"/>
                  <a:pt x="509465" y="695166"/>
                  <a:pt x="509935" y="693287"/>
                </a:cubicBezTo>
                <a:cubicBezTo>
                  <a:pt x="507585" y="692112"/>
                  <a:pt x="505529" y="689704"/>
                  <a:pt x="503767" y="686062"/>
                </a:cubicBezTo>
                <a:cubicBezTo>
                  <a:pt x="502005" y="682420"/>
                  <a:pt x="500772" y="678602"/>
                  <a:pt x="500066" y="674608"/>
                </a:cubicBezTo>
                <a:cubicBezTo>
                  <a:pt x="499362" y="670614"/>
                  <a:pt x="499127" y="667794"/>
                  <a:pt x="499362" y="666150"/>
                </a:cubicBezTo>
                <a:cubicBezTo>
                  <a:pt x="496308" y="664740"/>
                  <a:pt x="493899" y="661275"/>
                  <a:pt x="492137" y="655753"/>
                </a:cubicBezTo>
                <a:cubicBezTo>
                  <a:pt x="490375" y="650232"/>
                  <a:pt x="489729" y="645474"/>
                  <a:pt x="490199" y="641480"/>
                </a:cubicBezTo>
                <a:cubicBezTo>
                  <a:pt x="488554" y="642185"/>
                  <a:pt x="486557" y="642537"/>
                  <a:pt x="484208" y="642537"/>
                </a:cubicBezTo>
                <a:cubicBezTo>
                  <a:pt x="479508" y="642537"/>
                  <a:pt x="475161" y="641128"/>
                  <a:pt x="471167" y="638308"/>
                </a:cubicBezTo>
                <a:cubicBezTo>
                  <a:pt x="468113" y="641363"/>
                  <a:pt x="463531" y="642890"/>
                  <a:pt x="457423" y="642890"/>
                </a:cubicBezTo>
                <a:cubicBezTo>
                  <a:pt x="451784" y="642890"/>
                  <a:pt x="447789" y="641480"/>
                  <a:pt x="445440" y="638661"/>
                </a:cubicBezTo>
                <a:cubicBezTo>
                  <a:pt x="442386" y="641245"/>
                  <a:pt x="439096" y="642537"/>
                  <a:pt x="435572" y="642537"/>
                </a:cubicBezTo>
                <a:cubicBezTo>
                  <a:pt x="432753" y="642537"/>
                  <a:pt x="430521" y="641950"/>
                  <a:pt x="428876" y="640775"/>
                </a:cubicBezTo>
                <a:cubicBezTo>
                  <a:pt x="427232" y="641950"/>
                  <a:pt x="424764" y="642537"/>
                  <a:pt x="421475" y="642537"/>
                </a:cubicBezTo>
                <a:cubicBezTo>
                  <a:pt x="418656" y="642537"/>
                  <a:pt x="415836" y="642067"/>
                  <a:pt x="413017" y="641128"/>
                </a:cubicBezTo>
                <a:cubicBezTo>
                  <a:pt x="410198" y="640188"/>
                  <a:pt x="407966" y="638896"/>
                  <a:pt x="406321" y="637251"/>
                </a:cubicBezTo>
                <a:cubicBezTo>
                  <a:pt x="406086" y="637251"/>
                  <a:pt x="405498" y="637486"/>
                  <a:pt x="404559" y="637956"/>
                </a:cubicBezTo>
                <a:cubicBezTo>
                  <a:pt x="405969" y="642420"/>
                  <a:pt x="406673" y="646414"/>
                  <a:pt x="406673" y="649938"/>
                </a:cubicBezTo>
                <a:cubicBezTo>
                  <a:pt x="406673" y="655342"/>
                  <a:pt x="403971" y="660041"/>
                  <a:pt x="398568" y="664035"/>
                </a:cubicBezTo>
                <a:cubicBezTo>
                  <a:pt x="399507" y="665915"/>
                  <a:pt x="399977" y="668147"/>
                  <a:pt x="399977" y="670731"/>
                </a:cubicBezTo>
                <a:cubicBezTo>
                  <a:pt x="399977" y="675900"/>
                  <a:pt x="398215" y="680834"/>
                  <a:pt x="394691" y="685533"/>
                </a:cubicBezTo>
                <a:cubicBezTo>
                  <a:pt x="391167" y="690232"/>
                  <a:pt x="387760" y="692817"/>
                  <a:pt x="384471" y="693287"/>
                </a:cubicBezTo>
                <a:cubicBezTo>
                  <a:pt x="385410" y="695401"/>
                  <a:pt x="385880" y="697868"/>
                  <a:pt x="385880" y="700687"/>
                </a:cubicBezTo>
                <a:cubicBezTo>
                  <a:pt x="385880" y="707031"/>
                  <a:pt x="383766" y="712846"/>
                  <a:pt x="379536" y="718132"/>
                </a:cubicBezTo>
                <a:cubicBezTo>
                  <a:pt x="375307" y="723419"/>
                  <a:pt x="370139" y="726062"/>
                  <a:pt x="364030" y="726062"/>
                </a:cubicBezTo>
                <a:cubicBezTo>
                  <a:pt x="362385" y="726062"/>
                  <a:pt x="361093" y="725945"/>
                  <a:pt x="360153" y="725710"/>
                </a:cubicBezTo>
                <a:cubicBezTo>
                  <a:pt x="357099" y="725710"/>
                  <a:pt x="354749" y="724770"/>
                  <a:pt x="353105" y="722890"/>
                </a:cubicBezTo>
                <a:cubicBezTo>
                  <a:pt x="351460" y="721011"/>
                  <a:pt x="350638" y="718544"/>
                  <a:pt x="350638" y="715489"/>
                </a:cubicBezTo>
                <a:cubicBezTo>
                  <a:pt x="350638" y="713375"/>
                  <a:pt x="351225" y="710908"/>
                  <a:pt x="352400" y="708088"/>
                </a:cubicBezTo>
                <a:cubicBezTo>
                  <a:pt x="352165" y="707149"/>
                  <a:pt x="352048" y="705739"/>
                  <a:pt x="352048" y="703859"/>
                </a:cubicBezTo>
                <a:cubicBezTo>
                  <a:pt x="352048" y="699160"/>
                  <a:pt x="354397" y="695049"/>
                  <a:pt x="359096" y="691524"/>
                </a:cubicBezTo>
                <a:cubicBezTo>
                  <a:pt x="358861" y="690820"/>
                  <a:pt x="358744" y="689762"/>
                  <a:pt x="358744" y="688353"/>
                </a:cubicBezTo>
                <a:cubicBezTo>
                  <a:pt x="358744" y="684828"/>
                  <a:pt x="359625" y="681245"/>
                  <a:pt x="361387" y="677604"/>
                </a:cubicBezTo>
                <a:cubicBezTo>
                  <a:pt x="363149" y="673962"/>
                  <a:pt x="365440" y="671554"/>
                  <a:pt x="368259" y="670379"/>
                </a:cubicBezTo>
                <a:cubicBezTo>
                  <a:pt x="368024" y="669909"/>
                  <a:pt x="367907" y="668852"/>
                  <a:pt x="367907" y="667207"/>
                </a:cubicBezTo>
                <a:cubicBezTo>
                  <a:pt x="367907" y="663213"/>
                  <a:pt x="368846" y="658573"/>
                  <a:pt x="370726" y="653286"/>
                </a:cubicBezTo>
                <a:cubicBezTo>
                  <a:pt x="372606" y="648000"/>
                  <a:pt x="374720" y="645004"/>
                  <a:pt x="377070" y="644299"/>
                </a:cubicBezTo>
                <a:cubicBezTo>
                  <a:pt x="376600" y="633962"/>
                  <a:pt x="380006" y="623506"/>
                  <a:pt x="387290" y="612934"/>
                </a:cubicBezTo>
                <a:cubicBezTo>
                  <a:pt x="387290" y="607530"/>
                  <a:pt x="388112" y="602420"/>
                  <a:pt x="389757" y="597603"/>
                </a:cubicBezTo>
                <a:cubicBezTo>
                  <a:pt x="391402" y="592787"/>
                  <a:pt x="394338" y="589321"/>
                  <a:pt x="398568" y="587207"/>
                </a:cubicBezTo>
                <a:cubicBezTo>
                  <a:pt x="398803" y="582743"/>
                  <a:pt x="399860" y="578279"/>
                  <a:pt x="401739" y="573814"/>
                </a:cubicBezTo>
                <a:cubicBezTo>
                  <a:pt x="403619" y="569350"/>
                  <a:pt x="405733" y="565591"/>
                  <a:pt x="408083" y="562537"/>
                </a:cubicBezTo>
                <a:cubicBezTo>
                  <a:pt x="407378" y="559952"/>
                  <a:pt x="407026" y="557603"/>
                  <a:pt x="407026" y="555488"/>
                </a:cubicBezTo>
                <a:cubicBezTo>
                  <a:pt x="407026" y="552199"/>
                  <a:pt x="407672" y="549556"/>
                  <a:pt x="408964" y="547559"/>
                </a:cubicBezTo>
                <a:cubicBezTo>
                  <a:pt x="410256" y="545562"/>
                  <a:pt x="411725" y="544328"/>
                  <a:pt x="413369" y="543858"/>
                </a:cubicBezTo>
                <a:cubicBezTo>
                  <a:pt x="413134" y="542919"/>
                  <a:pt x="413017" y="541509"/>
                  <a:pt x="413017" y="539629"/>
                </a:cubicBezTo>
                <a:cubicBezTo>
                  <a:pt x="413017" y="534460"/>
                  <a:pt x="414896" y="530349"/>
                  <a:pt x="418656" y="527294"/>
                </a:cubicBezTo>
                <a:lnTo>
                  <a:pt x="418303" y="525180"/>
                </a:lnTo>
                <a:cubicBezTo>
                  <a:pt x="418303" y="521656"/>
                  <a:pt x="419713" y="518484"/>
                  <a:pt x="422533" y="515664"/>
                </a:cubicBezTo>
                <a:cubicBezTo>
                  <a:pt x="422297" y="514725"/>
                  <a:pt x="422180" y="513432"/>
                  <a:pt x="422180" y="511788"/>
                </a:cubicBezTo>
                <a:cubicBezTo>
                  <a:pt x="422180" y="507559"/>
                  <a:pt x="423237" y="503329"/>
                  <a:pt x="425352" y="499100"/>
                </a:cubicBezTo>
                <a:cubicBezTo>
                  <a:pt x="427466" y="494871"/>
                  <a:pt x="429816" y="492052"/>
                  <a:pt x="432400" y="490642"/>
                </a:cubicBezTo>
                <a:cubicBezTo>
                  <a:pt x="436630" y="484768"/>
                  <a:pt x="441094" y="481831"/>
                  <a:pt x="445792" y="481831"/>
                </a:cubicBezTo>
                <a:close/>
                <a:moveTo>
                  <a:pt x="7588176" y="475840"/>
                </a:moveTo>
                <a:cubicBezTo>
                  <a:pt x="7591466" y="475840"/>
                  <a:pt x="7594520" y="476956"/>
                  <a:pt x="7597339" y="479188"/>
                </a:cubicBezTo>
                <a:cubicBezTo>
                  <a:pt x="7600159" y="481420"/>
                  <a:pt x="7601568" y="484298"/>
                  <a:pt x="7601568" y="487823"/>
                </a:cubicBezTo>
                <a:cubicBezTo>
                  <a:pt x="7601568" y="490172"/>
                  <a:pt x="7600628" y="492874"/>
                  <a:pt x="7598749" y="495928"/>
                </a:cubicBezTo>
                <a:cubicBezTo>
                  <a:pt x="7601099" y="498043"/>
                  <a:pt x="7602273" y="501567"/>
                  <a:pt x="7602273" y="506501"/>
                </a:cubicBezTo>
                <a:cubicBezTo>
                  <a:pt x="7602273" y="508616"/>
                  <a:pt x="7601979" y="510789"/>
                  <a:pt x="7601392" y="513021"/>
                </a:cubicBezTo>
                <a:cubicBezTo>
                  <a:pt x="7600805" y="515253"/>
                  <a:pt x="7600041" y="516957"/>
                  <a:pt x="7599102" y="518131"/>
                </a:cubicBezTo>
                <a:cubicBezTo>
                  <a:pt x="7600511" y="519071"/>
                  <a:pt x="7601216" y="520951"/>
                  <a:pt x="7601216" y="523770"/>
                </a:cubicBezTo>
                <a:cubicBezTo>
                  <a:pt x="7601216" y="526120"/>
                  <a:pt x="7600628" y="529291"/>
                  <a:pt x="7599454" y="533286"/>
                </a:cubicBezTo>
                <a:cubicBezTo>
                  <a:pt x="7601568" y="532581"/>
                  <a:pt x="7603800" y="532228"/>
                  <a:pt x="7606150" y="532228"/>
                </a:cubicBezTo>
                <a:cubicBezTo>
                  <a:pt x="7609674" y="532228"/>
                  <a:pt x="7612376" y="533051"/>
                  <a:pt x="7614255" y="534695"/>
                </a:cubicBezTo>
                <a:cubicBezTo>
                  <a:pt x="7616605" y="533521"/>
                  <a:pt x="7618485" y="532933"/>
                  <a:pt x="7619895" y="532933"/>
                </a:cubicBezTo>
                <a:cubicBezTo>
                  <a:pt x="7622244" y="532933"/>
                  <a:pt x="7624123" y="533873"/>
                  <a:pt x="7625533" y="535753"/>
                </a:cubicBezTo>
                <a:cubicBezTo>
                  <a:pt x="7627178" y="534578"/>
                  <a:pt x="7629175" y="533990"/>
                  <a:pt x="7631525" y="533990"/>
                </a:cubicBezTo>
                <a:cubicBezTo>
                  <a:pt x="7634814" y="533990"/>
                  <a:pt x="7637398" y="535283"/>
                  <a:pt x="7639278" y="537867"/>
                </a:cubicBezTo>
                <a:cubicBezTo>
                  <a:pt x="7643742" y="537867"/>
                  <a:pt x="7647090" y="538866"/>
                  <a:pt x="7649322" y="540863"/>
                </a:cubicBezTo>
                <a:cubicBezTo>
                  <a:pt x="7651554" y="542860"/>
                  <a:pt x="7652670" y="545385"/>
                  <a:pt x="7652670" y="548440"/>
                </a:cubicBezTo>
                <a:cubicBezTo>
                  <a:pt x="7652670" y="552199"/>
                  <a:pt x="7651201" y="555782"/>
                  <a:pt x="7648265" y="559189"/>
                </a:cubicBezTo>
                <a:cubicBezTo>
                  <a:pt x="7645328" y="562596"/>
                  <a:pt x="7641980" y="564299"/>
                  <a:pt x="7638221" y="564299"/>
                </a:cubicBezTo>
                <a:cubicBezTo>
                  <a:pt x="7636106" y="564299"/>
                  <a:pt x="7633991" y="563594"/>
                  <a:pt x="7631877" y="562184"/>
                </a:cubicBezTo>
                <a:cubicBezTo>
                  <a:pt x="7629527" y="564064"/>
                  <a:pt x="7626473" y="565004"/>
                  <a:pt x="7622714" y="565004"/>
                </a:cubicBezTo>
                <a:cubicBezTo>
                  <a:pt x="7619189" y="565004"/>
                  <a:pt x="7616253" y="564181"/>
                  <a:pt x="7613903" y="562537"/>
                </a:cubicBezTo>
                <a:cubicBezTo>
                  <a:pt x="7610849" y="563712"/>
                  <a:pt x="7608617" y="564299"/>
                  <a:pt x="7607207" y="564299"/>
                </a:cubicBezTo>
                <a:cubicBezTo>
                  <a:pt x="7605328" y="564299"/>
                  <a:pt x="7603096" y="563477"/>
                  <a:pt x="7600511" y="561832"/>
                </a:cubicBezTo>
                <a:cubicBezTo>
                  <a:pt x="7602626" y="564651"/>
                  <a:pt x="7603683" y="567706"/>
                  <a:pt x="7603683" y="570995"/>
                </a:cubicBezTo>
                <a:cubicBezTo>
                  <a:pt x="7603683" y="574519"/>
                  <a:pt x="7602273" y="577691"/>
                  <a:pt x="7599454" y="580511"/>
                </a:cubicBezTo>
                <a:cubicBezTo>
                  <a:pt x="7601568" y="583330"/>
                  <a:pt x="7602626" y="586854"/>
                  <a:pt x="7602626" y="591083"/>
                </a:cubicBezTo>
                <a:cubicBezTo>
                  <a:pt x="7602626" y="594842"/>
                  <a:pt x="7601568" y="598367"/>
                  <a:pt x="7599454" y="601656"/>
                </a:cubicBezTo>
                <a:cubicBezTo>
                  <a:pt x="7602273" y="603536"/>
                  <a:pt x="7603683" y="606590"/>
                  <a:pt x="7603683" y="610819"/>
                </a:cubicBezTo>
                <a:cubicBezTo>
                  <a:pt x="7603683" y="614343"/>
                  <a:pt x="7602626" y="617398"/>
                  <a:pt x="7600511" y="619982"/>
                </a:cubicBezTo>
                <a:cubicBezTo>
                  <a:pt x="7602861" y="622567"/>
                  <a:pt x="7604035" y="627148"/>
                  <a:pt x="7604035" y="633727"/>
                </a:cubicBezTo>
                <a:cubicBezTo>
                  <a:pt x="7604035" y="636546"/>
                  <a:pt x="7603683" y="638896"/>
                  <a:pt x="7602978" y="640775"/>
                </a:cubicBezTo>
                <a:cubicBezTo>
                  <a:pt x="7604623" y="643125"/>
                  <a:pt x="7605445" y="645592"/>
                  <a:pt x="7605445" y="648176"/>
                </a:cubicBezTo>
                <a:cubicBezTo>
                  <a:pt x="7605445" y="649586"/>
                  <a:pt x="7605151" y="651407"/>
                  <a:pt x="7604564" y="653639"/>
                </a:cubicBezTo>
                <a:cubicBezTo>
                  <a:pt x="7603976" y="655871"/>
                  <a:pt x="7603565" y="657692"/>
                  <a:pt x="7603331" y="659101"/>
                </a:cubicBezTo>
                <a:cubicBezTo>
                  <a:pt x="7606150" y="662391"/>
                  <a:pt x="7607560" y="665562"/>
                  <a:pt x="7607560" y="668617"/>
                </a:cubicBezTo>
                <a:cubicBezTo>
                  <a:pt x="7611554" y="671671"/>
                  <a:pt x="7613551" y="675313"/>
                  <a:pt x="7613551" y="679542"/>
                </a:cubicBezTo>
                <a:cubicBezTo>
                  <a:pt x="7618250" y="682126"/>
                  <a:pt x="7620599" y="686473"/>
                  <a:pt x="7620599" y="692582"/>
                </a:cubicBezTo>
                <a:cubicBezTo>
                  <a:pt x="7621070" y="693287"/>
                  <a:pt x="7621539" y="693756"/>
                  <a:pt x="7622009" y="693991"/>
                </a:cubicBezTo>
                <a:cubicBezTo>
                  <a:pt x="7622479" y="694226"/>
                  <a:pt x="7622832" y="694461"/>
                  <a:pt x="7623067" y="694696"/>
                </a:cubicBezTo>
                <a:lnTo>
                  <a:pt x="7625533" y="694344"/>
                </a:lnTo>
                <a:cubicBezTo>
                  <a:pt x="7629057" y="694344"/>
                  <a:pt x="7631877" y="695401"/>
                  <a:pt x="7633991" y="697516"/>
                </a:cubicBezTo>
                <a:cubicBezTo>
                  <a:pt x="7635871" y="697046"/>
                  <a:pt x="7637398" y="696811"/>
                  <a:pt x="7638573" y="696811"/>
                </a:cubicBezTo>
                <a:cubicBezTo>
                  <a:pt x="7639278" y="696811"/>
                  <a:pt x="7640570" y="697046"/>
                  <a:pt x="7642450" y="697516"/>
                </a:cubicBezTo>
                <a:cubicBezTo>
                  <a:pt x="7642685" y="696341"/>
                  <a:pt x="7643331" y="695519"/>
                  <a:pt x="7644388" y="695049"/>
                </a:cubicBezTo>
                <a:cubicBezTo>
                  <a:pt x="7645445" y="694579"/>
                  <a:pt x="7646679" y="694226"/>
                  <a:pt x="7648088" y="693991"/>
                </a:cubicBezTo>
                <a:cubicBezTo>
                  <a:pt x="7649028" y="693756"/>
                  <a:pt x="7650203" y="693639"/>
                  <a:pt x="7651613" y="693639"/>
                </a:cubicBezTo>
                <a:cubicBezTo>
                  <a:pt x="7655607" y="693639"/>
                  <a:pt x="7658838" y="695107"/>
                  <a:pt x="7661304" y="698044"/>
                </a:cubicBezTo>
                <a:cubicBezTo>
                  <a:pt x="7663772" y="700981"/>
                  <a:pt x="7665005" y="704447"/>
                  <a:pt x="7665005" y="708441"/>
                </a:cubicBezTo>
                <a:cubicBezTo>
                  <a:pt x="7665005" y="711495"/>
                  <a:pt x="7664183" y="714138"/>
                  <a:pt x="7662538" y="716370"/>
                </a:cubicBezTo>
                <a:cubicBezTo>
                  <a:pt x="7660893" y="718602"/>
                  <a:pt x="7658427" y="720188"/>
                  <a:pt x="7655137" y="721128"/>
                </a:cubicBezTo>
                <a:cubicBezTo>
                  <a:pt x="7650203" y="725357"/>
                  <a:pt x="7644329" y="727119"/>
                  <a:pt x="7637516" y="726414"/>
                </a:cubicBezTo>
                <a:cubicBezTo>
                  <a:pt x="7635636" y="728059"/>
                  <a:pt x="7633169" y="728881"/>
                  <a:pt x="7630115" y="728881"/>
                </a:cubicBezTo>
                <a:cubicBezTo>
                  <a:pt x="7625886" y="728881"/>
                  <a:pt x="7622009" y="727354"/>
                  <a:pt x="7618485" y="724300"/>
                </a:cubicBezTo>
                <a:cubicBezTo>
                  <a:pt x="7616136" y="723830"/>
                  <a:pt x="7613316" y="722597"/>
                  <a:pt x="7610027" y="720599"/>
                </a:cubicBezTo>
                <a:cubicBezTo>
                  <a:pt x="7606737" y="718602"/>
                  <a:pt x="7605093" y="716781"/>
                  <a:pt x="7605093" y="715137"/>
                </a:cubicBezTo>
                <a:cubicBezTo>
                  <a:pt x="7601803" y="714667"/>
                  <a:pt x="7598455" y="712787"/>
                  <a:pt x="7595049" y="709498"/>
                </a:cubicBezTo>
                <a:cubicBezTo>
                  <a:pt x="7591642" y="706209"/>
                  <a:pt x="7590408" y="702215"/>
                  <a:pt x="7591348" y="697516"/>
                </a:cubicBezTo>
                <a:cubicBezTo>
                  <a:pt x="7588763" y="694696"/>
                  <a:pt x="7587237" y="691759"/>
                  <a:pt x="7586766" y="688705"/>
                </a:cubicBezTo>
                <a:cubicBezTo>
                  <a:pt x="7583947" y="687295"/>
                  <a:pt x="7581891" y="685181"/>
                  <a:pt x="7580599" y="682361"/>
                </a:cubicBezTo>
                <a:cubicBezTo>
                  <a:pt x="7579307" y="679542"/>
                  <a:pt x="7578896" y="676605"/>
                  <a:pt x="7579366" y="673551"/>
                </a:cubicBezTo>
                <a:cubicBezTo>
                  <a:pt x="7576311" y="670731"/>
                  <a:pt x="7574784" y="666502"/>
                  <a:pt x="7574784" y="660863"/>
                </a:cubicBezTo>
                <a:cubicBezTo>
                  <a:pt x="7574784" y="658749"/>
                  <a:pt x="7575019" y="656047"/>
                  <a:pt x="7575489" y="652758"/>
                </a:cubicBezTo>
                <a:cubicBezTo>
                  <a:pt x="7572200" y="650173"/>
                  <a:pt x="7570555" y="646649"/>
                  <a:pt x="7570555" y="642185"/>
                </a:cubicBezTo>
                <a:cubicBezTo>
                  <a:pt x="7570555" y="638191"/>
                  <a:pt x="7571847" y="634901"/>
                  <a:pt x="7574432" y="632317"/>
                </a:cubicBezTo>
                <a:cubicBezTo>
                  <a:pt x="7571612" y="629498"/>
                  <a:pt x="7570202" y="625856"/>
                  <a:pt x="7570202" y="621392"/>
                </a:cubicBezTo>
                <a:cubicBezTo>
                  <a:pt x="7570202" y="619747"/>
                  <a:pt x="7570673" y="617750"/>
                  <a:pt x="7571612" y="615401"/>
                </a:cubicBezTo>
                <a:cubicBezTo>
                  <a:pt x="7570202" y="612581"/>
                  <a:pt x="7569498" y="609762"/>
                  <a:pt x="7569498" y="606942"/>
                </a:cubicBezTo>
                <a:cubicBezTo>
                  <a:pt x="7569498" y="603183"/>
                  <a:pt x="7570555" y="600246"/>
                  <a:pt x="7572670" y="598132"/>
                </a:cubicBezTo>
                <a:cubicBezTo>
                  <a:pt x="7571260" y="595312"/>
                  <a:pt x="7570555" y="592258"/>
                  <a:pt x="7570555" y="588969"/>
                </a:cubicBezTo>
                <a:cubicBezTo>
                  <a:pt x="7570555" y="586149"/>
                  <a:pt x="7570966" y="583624"/>
                  <a:pt x="7571788" y="581392"/>
                </a:cubicBezTo>
                <a:cubicBezTo>
                  <a:pt x="7572611" y="579160"/>
                  <a:pt x="7573610" y="577456"/>
                  <a:pt x="7574784" y="576281"/>
                </a:cubicBezTo>
                <a:cubicBezTo>
                  <a:pt x="7572200" y="573227"/>
                  <a:pt x="7570908" y="569938"/>
                  <a:pt x="7570908" y="566414"/>
                </a:cubicBezTo>
                <a:cubicBezTo>
                  <a:pt x="7570908" y="564534"/>
                  <a:pt x="7571260" y="562537"/>
                  <a:pt x="7571964" y="560422"/>
                </a:cubicBezTo>
                <a:cubicBezTo>
                  <a:pt x="7569850" y="561127"/>
                  <a:pt x="7567501" y="561480"/>
                  <a:pt x="7564916" y="561480"/>
                </a:cubicBezTo>
                <a:cubicBezTo>
                  <a:pt x="7560922" y="561480"/>
                  <a:pt x="7557985" y="560657"/>
                  <a:pt x="7556106" y="559013"/>
                </a:cubicBezTo>
                <a:cubicBezTo>
                  <a:pt x="7553286" y="559717"/>
                  <a:pt x="7550819" y="560070"/>
                  <a:pt x="7548705" y="560070"/>
                </a:cubicBezTo>
                <a:cubicBezTo>
                  <a:pt x="7544475" y="560070"/>
                  <a:pt x="7540129" y="558778"/>
                  <a:pt x="7535665" y="556193"/>
                </a:cubicBezTo>
                <a:cubicBezTo>
                  <a:pt x="7533316" y="557603"/>
                  <a:pt x="7530848" y="558308"/>
                  <a:pt x="7528264" y="558308"/>
                </a:cubicBezTo>
                <a:cubicBezTo>
                  <a:pt x="7524505" y="558308"/>
                  <a:pt x="7521392" y="556722"/>
                  <a:pt x="7518925" y="553550"/>
                </a:cubicBezTo>
                <a:cubicBezTo>
                  <a:pt x="7516458" y="550378"/>
                  <a:pt x="7515224" y="546795"/>
                  <a:pt x="7515224" y="542801"/>
                </a:cubicBezTo>
                <a:cubicBezTo>
                  <a:pt x="7515224" y="539277"/>
                  <a:pt x="7516341" y="536281"/>
                  <a:pt x="7518572" y="533814"/>
                </a:cubicBezTo>
                <a:cubicBezTo>
                  <a:pt x="7520804" y="531347"/>
                  <a:pt x="7524035" y="529996"/>
                  <a:pt x="7528264" y="529761"/>
                </a:cubicBezTo>
                <a:cubicBezTo>
                  <a:pt x="7531083" y="528587"/>
                  <a:pt x="7533668" y="527999"/>
                  <a:pt x="7536017" y="527999"/>
                </a:cubicBezTo>
                <a:cubicBezTo>
                  <a:pt x="7540716" y="527999"/>
                  <a:pt x="7544828" y="529174"/>
                  <a:pt x="7548353" y="531523"/>
                </a:cubicBezTo>
                <a:cubicBezTo>
                  <a:pt x="7551406" y="530349"/>
                  <a:pt x="7554813" y="529761"/>
                  <a:pt x="7558573" y="529761"/>
                </a:cubicBezTo>
                <a:cubicBezTo>
                  <a:pt x="7561862" y="529761"/>
                  <a:pt x="7564446" y="530349"/>
                  <a:pt x="7566326" y="531523"/>
                </a:cubicBezTo>
                <a:cubicBezTo>
                  <a:pt x="7566561" y="530584"/>
                  <a:pt x="7567559" y="529703"/>
                  <a:pt x="7569322" y="528880"/>
                </a:cubicBezTo>
                <a:cubicBezTo>
                  <a:pt x="7571084" y="528058"/>
                  <a:pt x="7572552" y="527764"/>
                  <a:pt x="7573727" y="527999"/>
                </a:cubicBezTo>
                <a:cubicBezTo>
                  <a:pt x="7572787" y="525885"/>
                  <a:pt x="7572317" y="523065"/>
                  <a:pt x="7572317" y="519541"/>
                </a:cubicBezTo>
                <a:cubicBezTo>
                  <a:pt x="7572317" y="515312"/>
                  <a:pt x="7573257" y="513080"/>
                  <a:pt x="7575136" y="512845"/>
                </a:cubicBezTo>
                <a:cubicBezTo>
                  <a:pt x="7573492" y="510495"/>
                  <a:pt x="7572670" y="507089"/>
                  <a:pt x="7572670" y="502625"/>
                </a:cubicBezTo>
                <a:cubicBezTo>
                  <a:pt x="7572670" y="496516"/>
                  <a:pt x="7574197" y="492287"/>
                  <a:pt x="7577251" y="489937"/>
                </a:cubicBezTo>
                <a:cubicBezTo>
                  <a:pt x="7577016" y="485238"/>
                  <a:pt x="7577956" y="481714"/>
                  <a:pt x="7580070" y="479365"/>
                </a:cubicBezTo>
                <a:cubicBezTo>
                  <a:pt x="7582185" y="477015"/>
                  <a:pt x="7584887" y="475840"/>
                  <a:pt x="7588176" y="475840"/>
                </a:cubicBezTo>
                <a:close/>
                <a:moveTo>
                  <a:pt x="5359326" y="475840"/>
                </a:moveTo>
                <a:cubicBezTo>
                  <a:pt x="5362616" y="475840"/>
                  <a:pt x="5365670" y="476956"/>
                  <a:pt x="5368490" y="479188"/>
                </a:cubicBezTo>
                <a:cubicBezTo>
                  <a:pt x="5371309" y="481420"/>
                  <a:pt x="5372718" y="484298"/>
                  <a:pt x="5372718" y="487823"/>
                </a:cubicBezTo>
                <a:cubicBezTo>
                  <a:pt x="5372718" y="490172"/>
                  <a:pt x="5371778" y="492874"/>
                  <a:pt x="5369899" y="495928"/>
                </a:cubicBezTo>
                <a:cubicBezTo>
                  <a:pt x="5372249" y="498043"/>
                  <a:pt x="5373423" y="501567"/>
                  <a:pt x="5373423" y="506501"/>
                </a:cubicBezTo>
                <a:cubicBezTo>
                  <a:pt x="5373423" y="508616"/>
                  <a:pt x="5373129" y="510789"/>
                  <a:pt x="5372542" y="513021"/>
                </a:cubicBezTo>
                <a:cubicBezTo>
                  <a:pt x="5371955" y="515253"/>
                  <a:pt x="5371191" y="516957"/>
                  <a:pt x="5370252" y="518131"/>
                </a:cubicBezTo>
                <a:cubicBezTo>
                  <a:pt x="5371661" y="519071"/>
                  <a:pt x="5372366" y="520951"/>
                  <a:pt x="5372366" y="523770"/>
                </a:cubicBezTo>
                <a:cubicBezTo>
                  <a:pt x="5372366" y="526120"/>
                  <a:pt x="5371778" y="529291"/>
                  <a:pt x="5370604" y="533286"/>
                </a:cubicBezTo>
                <a:cubicBezTo>
                  <a:pt x="5372718" y="532581"/>
                  <a:pt x="5374950" y="532228"/>
                  <a:pt x="5377300" y="532228"/>
                </a:cubicBezTo>
                <a:cubicBezTo>
                  <a:pt x="5380824" y="532228"/>
                  <a:pt x="5383526" y="533051"/>
                  <a:pt x="5385405" y="534695"/>
                </a:cubicBezTo>
                <a:cubicBezTo>
                  <a:pt x="5387755" y="533521"/>
                  <a:pt x="5389635" y="532933"/>
                  <a:pt x="5391045" y="532933"/>
                </a:cubicBezTo>
                <a:cubicBezTo>
                  <a:pt x="5393394" y="532933"/>
                  <a:pt x="5395273" y="533873"/>
                  <a:pt x="5396683" y="535753"/>
                </a:cubicBezTo>
                <a:cubicBezTo>
                  <a:pt x="5398328" y="534578"/>
                  <a:pt x="5400325" y="533990"/>
                  <a:pt x="5402675" y="533990"/>
                </a:cubicBezTo>
                <a:cubicBezTo>
                  <a:pt x="5405964" y="533990"/>
                  <a:pt x="5408548" y="535283"/>
                  <a:pt x="5410428" y="537867"/>
                </a:cubicBezTo>
                <a:cubicBezTo>
                  <a:pt x="5414892" y="537867"/>
                  <a:pt x="5418240" y="538866"/>
                  <a:pt x="5420472" y="540863"/>
                </a:cubicBezTo>
                <a:cubicBezTo>
                  <a:pt x="5422704" y="542860"/>
                  <a:pt x="5423820" y="545385"/>
                  <a:pt x="5423820" y="548440"/>
                </a:cubicBezTo>
                <a:cubicBezTo>
                  <a:pt x="5423820" y="552199"/>
                  <a:pt x="5422351" y="555782"/>
                  <a:pt x="5419415" y="559189"/>
                </a:cubicBezTo>
                <a:cubicBezTo>
                  <a:pt x="5416478" y="562596"/>
                  <a:pt x="5413130" y="564299"/>
                  <a:pt x="5409371" y="564299"/>
                </a:cubicBezTo>
                <a:cubicBezTo>
                  <a:pt x="5407256" y="564299"/>
                  <a:pt x="5405141" y="563594"/>
                  <a:pt x="5403027" y="562184"/>
                </a:cubicBezTo>
                <a:cubicBezTo>
                  <a:pt x="5400678" y="564064"/>
                  <a:pt x="5397623" y="565004"/>
                  <a:pt x="5393864" y="565004"/>
                </a:cubicBezTo>
                <a:cubicBezTo>
                  <a:pt x="5390339" y="565004"/>
                  <a:pt x="5387403" y="564181"/>
                  <a:pt x="5385053" y="562537"/>
                </a:cubicBezTo>
                <a:cubicBezTo>
                  <a:pt x="5381999" y="563712"/>
                  <a:pt x="5379767" y="564299"/>
                  <a:pt x="5378357" y="564299"/>
                </a:cubicBezTo>
                <a:cubicBezTo>
                  <a:pt x="5376478" y="564299"/>
                  <a:pt x="5374246" y="563477"/>
                  <a:pt x="5371661" y="561832"/>
                </a:cubicBezTo>
                <a:cubicBezTo>
                  <a:pt x="5373776" y="564651"/>
                  <a:pt x="5374833" y="567706"/>
                  <a:pt x="5374833" y="570995"/>
                </a:cubicBezTo>
                <a:cubicBezTo>
                  <a:pt x="5374833" y="574519"/>
                  <a:pt x="5373423" y="577691"/>
                  <a:pt x="5370604" y="580511"/>
                </a:cubicBezTo>
                <a:cubicBezTo>
                  <a:pt x="5372718" y="583330"/>
                  <a:pt x="5373776" y="586854"/>
                  <a:pt x="5373776" y="591083"/>
                </a:cubicBezTo>
                <a:cubicBezTo>
                  <a:pt x="5373776" y="594842"/>
                  <a:pt x="5372718" y="598367"/>
                  <a:pt x="5370604" y="601656"/>
                </a:cubicBezTo>
                <a:cubicBezTo>
                  <a:pt x="5373423" y="603536"/>
                  <a:pt x="5374833" y="606590"/>
                  <a:pt x="5374833" y="610819"/>
                </a:cubicBezTo>
                <a:cubicBezTo>
                  <a:pt x="5374833" y="614343"/>
                  <a:pt x="5373776" y="617398"/>
                  <a:pt x="5371661" y="619982"/>
                </a:cubicBezTo>
                <a:cubicBezTo>
                  <a:pt x="5374011" y="622567"/>
                  <a:pt x="5375185" y="627148"/>
                  <a:pt x="5375185" y="633727"/>
                </a:cubicBezTo>
                <a:cubicBezTo>
                  <a:pt x="5375185" y="636546"/>
                  <a:pt x="5374833" y="638896"/>
                  <a:pt x="5374128" y="640775"/>
                </a:cubicBezTo>
                <a:cubicBezTo>
                  <a:pt x="5375773" y="643125"/>
                  <a:pt x="5376595" y="645592"/>
                  <a:pt x="5376595" y="648176"/>
                </a:cubicBezTo>
                <a:cubicBezTo>
                  <a:pt x="5376595" y="649586"/>
                  <a:pt x="5376301" y="651407"/>
                  <a:pt x="5375714" y="653639"/>
                </a:cubicBezTo>
                <a:cubicBezTo>
                  <a:pt x="5375126" y="655871"/>
                  <a:pt x="5374715" y="657692"/>
                  <a:pt x="5374481" y="659101"/>
                </a:cubicBezTo>
                <a:cubicBezTo>
                  <a:pt x="5377300" y="662391"/>
                  <a:pt x="5378710" y="665562"/>
                  <a:pt x="5378710" y="668617"/>
                </a:cubicBezTo>
                <a:cubicBezTo>
                  <a:pt x="5382704" y="671671"/>
                  <a:pt x="5384701" y="675313"/>
                  <a:pt x="5384701" y="679542"/>
                </a:cubicBezTo>
                <a:cubicBezTo>
                  <a:pt x="5389400" y="682126"/>
                  <a:pt x="5391749" y="686473"/>
                  <a:pt x="5391749" y="692582"/>
                </a:cubicBezTo>
                <a:cubicBezTo>
                  <a:pt x="5392220" y="693287"/>
                  <a:pt x="5392689" y="693756"/>
                  <a:pt x="5393159" y="693991"/>
                </a:cubicBezTo>
                <a:cubicBezTo>
                  <a:pt x="5393629" y="694226"/>
                  <a:pt x="5393982" y="694461"/>
                  <a:pt x="5394217" y="694696"/>
                </a:cubicBezTo>
                <a:lnTo>
                  <a:pt x="5396683" y="694344"/>
                </a:lnTo>
                <a:cubicBezTo>
                  <a:pt x="5400207" y="694344"/>
                  <a:pt x="5403027" y="695401"/>
                  <a:pt x="5405141" y="697516"/>
                </a:cubicBezTo>
                <a:cubicBezTo>
                  <a:pt x="5407021" y="697046"/>
                  <a:pt x="5408548" y="696811"/>
                  <a:pt x="5409723" y="696811"/>
                </a:cubicBezTo>
                <a:cubicBezTo>
                  <a:pt x="5410428" y="696811"/>
                  <a:pt x="5411720" y="697046"/>
                  <a:pt x="5413600" y="697516"/>
                </a:cubicBezTo>
                <a:cubicBezTo>
                  <a:pt x="5413835" y="696341"/>
                  <a:pt x="5414481" y="695519"/>
                  <a:pt x="5415538" y="695049"/>
                </a:cubicBezTo>
                <a:cubicBezTo>
                  <a:pt x="5416595" y="694579"/>
                  <a:pt x="5417829" y="694226"/>
                  <a:pt x="5419238" y="693991"/>
                </a:cubicBezTo>
                <a:cubicBezTo>
                  <a:pt x="5420178" y="693756"/>
                  <a:pt x="5421353" y="693639"/>
                  <a:pt x="5422763" y="693639"/>
                </a:cubicBezTo>
                <a:cubicBezTo>
                  <a:pt x="5426757" y="693639"/>
                  <a:pt x="5429988" y="695107"/>
                  <a:pt x="5432454" y="698044"/>
                </a:cubicBezTo>
                <a:cubicBezTo>
                  <a:pt x="5434922" y="700981"/>
                  <a:pt x="5436155" y="704447"/>
                  <a:pt x="5436155" y="708441"/>
                </a:cubicBezTo>
                <a:cubicBezTo>
                  <a:pt x="5436155" y="711495"/>
                  <a:pt x="5435333" y="714138"/>
                  <a:pt x="5433688" y="716370"/>
                </a:cubicBezTo>
                <a:cubicBezTo>
                  <a:pt x="5432043" y="718602"/>
                  <a:pt x="5429577" y="720188"/>
                  <a:pt x="5426287" y="721128"/>
                </a:cubicBezTo>
                <a:cubicBezTo>
                  <a:pt x="5421353" y="725357"/>
                  <a:pt x="5415479" y="727119"/>
                  <a:pt x="5408666" y="726414"/>
                </a:cubicBezTo>
                <a:cubicBezTo>
                  <a:pt x="5406786" y="728059"/>
                  <a:pt x="5404319" y="728881"/>
                  <a:pt x="5401265" y="728881"/>
                </a:cubicBezTo>
                <a:cubicBezTo>
                  <a:pt x="5397036" y="728881"/>
                  <a:pt x="5393159" y="727354"/>
                  <a:pt x="5389635" y="724300"/>
                </a:cubicBezTo>
                <a:cubicBezTo>
                  <a:pt x="5387286" y="723830"/>
                  <a:pt x="5384466" y="722597"/>
                  <a:pt x="5381177" y="720599"/>
                </a:cubicBezTo>
                <a:cubicBezTo>
                  <a:pt x="5377887" y="718602"/>
                  <a:pt x="5376243" y="716781"/>
                  <a:pt x="5376243" y="715137"/>
                </a:cubicBezTo>
                <a:cubicBezTo>
                  <a:pt x="5372953" y="714667"/>
                  <a:pt x="5369605" y="712787"/>
                  <a:pt x="5366199" y="709498"/>
                </a:cubicBezTo>
                <a:cubicBezTo>
                  <a:pt x="5362792" y="706209"/>
                  <a:pt x="5361558" y="702215"/>
                  <a:pt x="5362498" y="697516"/>
                </a:cubicBezTo>
                <a:cubicBezTo>
                  <a:pt x="5359913" y="694696"/>
                  <a:pt x="5358387" y="691759"/>
                  <a:pt x="5357916" y="688705"/>
                </a:cubicBezTo>
                <a:cubicBezTo>
                  <a:pt x="5355097" y="687295"/>
                  <a:pt x="5353041" y="685181"/>
                  <a:pt x="5351749" y="682361"/>
                </a:cubicBezTo>
                <a:cubicBezTo>
                  <a:pt x="5350457" y="679542"/>
                  <a:pt x="5350046" y="676605"/>
                  <a:pt x="5350516" y="673551"/>
                </a:cubicBezTo>
                <a:cubicBezTo>
                  <a:pt x="5347461" y="670731"/>
                  <a:pt x="5345934" y="666502"/>
                  <a:pt x="5345934" y="660863"/>
                </a:cubicBezTo>
                <a:cubicBezTo>
                  <a:pt x="5345934" y="658749"/>
                  <a:pt x="5346169" y="656047"/>
                  <a:pt x="5346639" y="652758"/>
                </a:cubicBezTo>
                <a:cubicBezTo>
                  <a:pt x="5343350" y="650173"/>
                  <a:pt x="5341705" y="646649"/>
                  <a:pt x="5341705" y="642185"/>
                </a:cubicBezTo>
                <a:cubicBezTo>
                  <a:pt x="5341705" y="638191"/>
                  <a:pt x="5342997" y="634901"/>
                  <a:pt x="5345582" y="632317"/>
                </a:cubicBezTo>
                <a:cubicBezTo>
                  <a:pt x="5342762" y="629498"/>
                  <a:pt x="5341352" y="625856"/>
                  <a:pt x="5341352" y="621392"/>
                </a:cubicBezTo>
                <a:cubicBezTo>
                  <a:pt x="5341352" y="619747"/>
                  <a:pt x="5341823" y="617750"/>
                  <a:pt x="5342762" y="615401"/>
                </a:cubicBezTo>
                <a:cubicBezTo>
                  <a:pt x="5341352" y="612581"/>
                  <a:pt x="5340648" y="609762"/>
                  <a:pt x="5340648" y="606942"/>
                </a:cubicBezTo>
                <a:cubicBezTo>
                  <a:pt x="5340648" y="603183"/>
                  <a:pt x="5341705" y="600246"/>
                  <a:pt x="5343820" y="598132"/>
                </a:cubicBezTo>
                <a:cubicBezTo>
                  <a:pt x="5342410" y="595312"/>
                  <a:pt x="5341705" y="592258"/>
                  <a:pt x="5341705" y="588969"/>
                </a:cubicBezTo>
                <a:cubicBezTo>
                  <a:pt x="5341705" y="586149"/>
                  <a:pt x="5342116" y="583624"/>
                  <a:pt x="5342938" y="581392"/>
                </a:cubicBezTo>
                <a:cubicBezTo>
                  <a:pt x="5343761" y="579160"/>
                  <a:pt x="5344760" y="577456"/>
                  <a:pt x="5345934" y="576281"/>
                </a:cubicBezTo>
                <a:cubicBezTo>
                  <a:pt x="5343350" y="573227"/>
                  <a:pt x="5342058" y="569938"/>
                  <a:pt x="5342058" y="566414"/>
                </a:cubicBezTo>
                <a:cubicBezTo>
                  <a:pt x="5342058" y="564534"/>
                  <a:pt x="5342410" y="562537"/>
                  <a:pt x="5343115" y="560422"/>
                </a:cubicBezTo>
                <a:cubicBezTo>
                  <a:pt x="5341000" y="561127"/>
                  <a:pt x="5338651" y="561480"/>
                  <a:pt x="5336066" y="561480"/>
                </a:cubicBezTo>
                <a:cubicBezTo>
                  <a:pt x="5332072" y="561480"/>
                  <a:pt x="5329135" y="560657"/>
                  <a:pt x="5327256" y="559013"/>
                </a:cubicBezTo>
                <a:cubicBezTo>
                  <a:pt x="5324437" y="559717"/>
                  <a:pt x="5321969" y="560070"/>
                  <a:pt x="5319855" y="560070"/>
                </a:cubicBezTo>
                <a:cubicBezTo>
                  <a:pt x="5315625" y="560070"/>
                  <a:pt x="5311279" y="558778"/>
                  <a:pt x="5306815" y="556193"/>
                </a:cubicBezTo>
                <a:cubicBezTo>
                  <a:pt x="5304466" y="557603"/>
                  <a:pt x="5301998" y="558308"/>
                  <a:pt x="5299414" y="558308"/>
                </a:cubicBezTo>
                <a:cubicBezTo>
                  <a:pt x="5295655" y="558308"/>
                  <a:pt x="5292542" y="556722"/>
                  <a:pt x="5290075" y="553550"/>
                </a:cubicBezTo>
                <a:cubicBezTo>
                  <a:pt x="5287608" y="550378"/>
                  <a:pt x="5286374" y="546795"/>
                  <a:pt x="5286374" y="542801"/>
                </a:cubicBezTo>
                <a:cubicBezTo>
                  <a:pt x="5286374" y="539277"/>
                  <a:pt x="5287491" y="536281"/>
                  <a:pt x="5289722" y="533814"/>
                </a:cubicBezTo>
                <a:cubicBezTo>
                  <a:pt x="5291954" y="531347"/>
                  <a:pt x="5295185" y="529996"/>
                  <a:pt x="5299414" y="529761"/>
                </a:cubicBezTo>
                <a:cubicBezTo>
                  <a:pt x="5302233" y="528587"/>
                  <a:pt x="5304818" y="527999"/>
                  <a:pt x="5307167" y="527999"/>
                </a:cubicBezTo>
                <a:cubicBezTo>
                  <a:pt x="5311866" y="527999"/>
                  <a:pt x="5315978" y="529174"/>
                  <a:pt x="5319503" y="531523"/>
                </a:cubicBezTo>
                <a:cubicBezTo>
                  <a:pt x="5322556" y="530349"/>
                  <a:pt x="5325963" y="529761"/>
                  <a:pt x="5329723" y="529761"/>
                </a:cubicBezTo>
                <a:cubicBezTo>
                  <a:pt x="5333012" y="529761"/>
                  <a:pt x="5335596" y="530349"/>
                  <a:pt x="5337476" y="531523"/>
                </a:cubicBezTo>
                <a:cubicBezTo>
                  <a:pt x="5337711" y="530584"/>
                  <a:pt x="5338709" y="529703"/>
                  <a:pt x="5340472" y="528880"/>
                </a:cubicBezTo>
                <a:cubicBezTo>
                  <a:pt x="5342234" y="528058"/>
                  <a:pt x="5343702" y="527764"/>
                  <a:pt x="5344877" y="527999"/>
                </a:cubicBezTo>
                <a:cubicBezTo>
                  <a:pt x="5343937" y="525885"/>
                  <a:pt x="5343467" y="523065"/>
                  <a:pt x="5343467" y="519541"/>
                </a:cubicBezTo>
                <a:cubicBezTo>
                  <a:pt x="5343467" y="515312"/>
                  <a:pt x="5344407" y="513080"/>
                  <a:pt x="5346286" y="512845"/>
                </a:cubicBezTo>
                <a:cubicBezTo>
                  <a:pt x="5344642" y="510495"/>
                  <a:pt x="5343820" y="507089"/>
                  <a:pt x="5343820" y="502625"/>
                </a:cubicBezTo>
                <a:cubicBezTo>
                  <a:pt x="5343820" y="496516"/>
                  <a:pt x="5345347" y="492287"/>
                  <a:pt x="5348401" y="489937"/>
                </a:cubicBezTo>
                <a:cubicBezTo>
                  <a:pt x="5348166" y="485238"/>
                  <a:pt x="5349106" y="481714"/>
                  <a:pt x="5351220" y="479365"/>
                </a:cubicBezTo>
                <a:cubicBezTo>
                  <a:pt x="5353335" y="477015"/>
                  <a:pt x="5356037" y="475840"/>
                  <a:pt x="5359326" y="475840"/>
                </a:cubicBezTo>
                <a:close/>
                <a:moveTo>
                  <a:pt x="2882830" y="475840"/>
                </a:moveTo>
                <a:cubicBezTo>
                  <a:pt x="2886119" y="475840"/>
                  <a:pt x="2889174" y="476956"/>
                  <a:pt x="2891994" y="479188"/>
                </a:cubicBezTo>
                <a:cubicBezTo>
                  <a:pt x="2894813" y="481420"/>
                  <a:pt x="2896223" y="484298"/>
                  <a:pt x="2896223" y="487823"/>
                </a:cubicBezTo>
                <a:cubicBezTo>
                  <a:pt x="2896223" y="490172"/>
                  <a:pt x="2895282" y="492874"/>
                  <a:pt x="2893404" y="495928"/>
                </a:cubicBezTo>
                <a:cubicBezTo>
                  <a:pt x="2895753" y="498043"/>
                  <a:pt x="2896927" y="501567"/>
                  <a:pt x="2896927" y="506501"/>
                </a:cubicBezTo>
                <a:cubicBezTo>
                  <a:pt x="2896927" y="508616"/>
                  <a:pt x="2896633" y="510789"/>
                  <a:pt x="2896046" y="513021"/>
                </a:cubicBezTo>
                <a:cubicBezTo>
                  <a:pt x="2895458" y="515253"/>
                  <a:pt x="2894695" y="516957"/>
                  <a:pt x="2893756" y="518131"/>
                </a:cubicBezTo>
                <a:cubicBezTo>
                  <a:pt x="2895165" y="519071"/>
                  <a:pt x="2895870" y="520951"/>
                  <a:pt x="2895870" y="523770"/>
                </a:cubicBezTo>
                <a:cubicBezTo>
                  <a:pt x="2895870" y="526120"/>
                  <a:pt x="2895282" y="529291"/>
                  <a:pt x="2894108" y="533286"/>
                </a:cubicBezTo>
                <a:cubicBezTo>
                  <a:pt x="2896223" y="532581"/>
                  <a:pt x="2898454" y="532228"/>
                  <a:pt x="2900803" y="532228"/>
                </a:cubicBezTo>
                <a:cubicBezTo>
                  <a:pt x="2904328" y="532228"/>
                  <a:pt x="2907030" y="533051"/>
                  <a:pt x="2908910" y="534695"/>
                </a:cubicBezTo>
                <a:cubicBezTo>
                  <a:pt x="2911259" y="533521"/>
                  <a:pt x="2913139" y="532933"/>
                  <a:pt x="2914549" y="532933"/>
                </a:cubicBezTo>
                <a:cubicBezTo>
                  <a:pt x="2916899" y="532933"/>
                  <a:pt x="2918778" y="533873"/>
                  <a:pt x="2920188" y="535753"/>
                </a:cubicBezTo>
                <a:cubicBezTo>
                  <a:pt x="2921832" y="534578"/>
                  <a:pt x="2923829" y="533990"/>
                  <a:pt x="2926178" y="533990"/>
                </a:cubicBezTo>
                <a:cubicBezTo>
                  <a:pt x="2929467" y="533990"/>
                  <a:pt x="2932052" y="535283"/>
                  <a:pt x="2933932" y="537867"/>
                </a:cubicBezTo>
                <a:cubicBezTo>
                  <a:pt x="2938396" y="537867"/>
                  <a:pt x="2941743" y="538866"/>
                  <a:pt x="2943974" y="540863"/>
                </a:cubicBezTo>
                <a:cubicBezTo>
                  <a:pt x="2946208" y="542860"/>
                  <a:pt x="2947325" y="545385"/>
                  <a:pt x="2947325" y="548440"/>
                </a:cubicBezTo>
                <a:cubicBezTo>
                  <a:pt x="2947325" y="552199"/>
                  <a:pt x="2945856" y="555782"/>
                  <a:pt x="2942917" y="559189"/>
                </a:cubicBezTo>
                <a:cubicBezTo>
                  <a:pt x="2939982" y="562596"/>
                  <a:pt x="2936635" y="564299"/>
                  <a:pt x="2932875" y="564299"/>
                </a:cubicBezTo>
                <a:cubicBezTo>
                  <a:pt x="2930760" y="564299"/>
                  <a:pt x="2928645" y="563594"/>
                  <a:pt x="2926531" y="562184"/>
                </a:cubicBezTo>
                <a:cubicBezTo>
                  <a:pt x="2924182" y="564064"/>
                  <a:pt x="2921127" y="565004"/>
                  <a:pt x="2917368" y="565004"/>
                </a:cubicBezTo>
                <a:cubicBezTo>
                  <a:pt x="2913843" y="565004"/>
                  <a:pt x="2910907" y="564181"/>
                  <a:pt x="2908558" y="562537"/>
                </a:cubicBezTo>
                <a:cubicBezTo>
                  <a:pt x="2905502" y="563712"/>
                  <a:pt x="2903271" y="564299"/>
                  <a:pt x="2901862" y="564299"/>
                </a:cubicBezTo>
                <a:cubicBezTo>
                  <a:pt x="2899981" y="564299"/>
                  <a:pt x="2897749" y="563477"/>
                  <a:pt x="2895165" y="561832"/>
                </a:cubicBezTo>
                <a:cubicBezTo>
                  <a:pt x="2897280" y="564651"/>
                  <a:pt x="2898338" y="567706"/>
                  <a:pt x="2898338" y="570995"/>
                </a:cubicBezTo>
                <a:cubicBezTo>
                  <a:pt x="2898338" y="574519"/>
                  <a:pt x="2896927" y="577691"/>
                  <a:pt x="2894108" y="580511"/>
                </a:cubicBezTo>
                <a:cubicBezTo>
                  <a:pt x="2896223" y="583330"/>
                  <a:pt x="2897280" y="586854"/>
                  <a:pt x="2897280" y="591083"/>
                </a:cubicBezTo>
                <a:cubicBezTo>
                  <a:pt x="2897280" y="594842"/>
                  <a:pt x="2896223" y="598367"/>
                  <a:pt x="2894108" y="601656"/>
                </a:cubicBezTo>
                <a:cubicBezTo>
                  <a:pt x="2896927" y="603536"/>
                  <a:pt x="2898338" y="606590"/>
                  <a:pt x="2898338" y="610819"/>
                </a:cubicBezTo>
                <a:cubicBezTo>
                  <a:pt x="2898338" y="614343"/>
                  <a:pt x="2897280" y="617398"/>
                  <a:pt x="2895165" y="619982"/>
                </a:cubicBezTo>
                <a:cubicBezTo>
                  <a:pt x="2897515" y="622567"/>
                  <a:pt x="2898690" y="627148"/>
                  <a:pt x="2898690" y="633727"/>
                </a:cubicBezTo>
                <a:cubicBezTo>
                  <a:pt x="2898690" y="636546"/>
                  <a:pt x="2898338" y="638896"/>
                  <a:pt x="2897632" y="640775"/>
                </a:cubicBezTo>
                <a:cubicBezTo>
                  <a:pt x="2899277" y="643125"/>
                  <a:pt x="2900100" y="645592"/>
                  <a:pt x="2900100" y="648176"/>
                </a:cubicBezTo>
                <a:cubicBezTo>
                  <a:pt x="2900100" y="649586"/>
                  <a:pt x="2899806" y="651407"/>
                  <a:pt x="2899218" y="653639"/>
                </a:cubicBezTo>
                <a:cubicBezTo>
                  <a:pt x="2898631" y="655871"/>
                  <a:pt x="2898220" y="657692"/>
                  <a:pt x="2897985" y="659101"/>
                </a:cubicBezTo>
                <a:cubicBezTo>
                  <a:pt x="2900803" y="662391"/>
                  <a:pt x="2902214" y="665562"/>
                  <a:pt x="2902214" y="668617"/>
                </a:cubicBezTo>
                <a:cubicBezTo>
                  <a:pt x="2906209" y="671671"/>
                  <a:pt x="2908204" y="675313"/>
                  <a:pt x="2908204" y="679542"/>
                </a:cubicBezTo>
                <a:cubicBezTo>
                  <a:pt x="2912904" y="682126"/>
                  <a:pt x="2915254" y="686473"/>
                  <a:pt x="2915254" y="692582"/>
                </a:cubicBezTo>
                <a:cubicBezTo>
                  <a:pt x="2915724" y="693287"/>
                  <a:pt x="2916193" y="693756"/>
                  <a:pt x="2916662" y="693991"/>
                </a:cubicBezTo>
                <a:cubicBezTo>
                  <a:pt x="2917132" y="694226"/>
                  <a:pt x="2917485" y="694461"/>
                  <a:pt x="2917721" y="694696"/>
                </a:cubicBezTo>
                <a:lnTo>
                  <a:pt x="2920188" y="694344"/>
                </a:lnTo>
                <a:cubicBezTo>
                  <a:pt x="2923712" y="694344"/>
                  <a:pt x="2926531" y="695401"/>
                  <a:pt x="2928645" y="697516"/>
                </a:cubicBezTo>
                <a:cubicBezTo>
                  <a:pt x="2930525" y="697046"/>
                  <a:pt x="2932052" y="696811"/>
                  <a:pt x="2933227" y="696811"/>
                </a:cubicBezTo>
                <a:cubicBezTo>
                  <a:pt x="2933932" y="696811"/>
                  <a:pt x="2935224" y="697046"/>
                  <a:pt x="2937104" y="697516"/>
                </a:cubicBezTo>
                <a:cubicBezTo>
                  <a:pt x="2937339" y="696341"/>
                  <a:pt x="2937985" y="695519"/>
                  <a:pt x="2939043" y="695049"/>
                </a:cubicBezTo>
                <a:cubicBezTo>
                  <a:pt x="2940098" y="694579"/>
                  <a:pt x="2941332" y="694226"/>
                  <a:pt x="2942743" y="693991"/>
                </a:cubicBezTo>
                <a:cubicBezTo>
                  <a:pt x="2943682" y="693756"/>
                  <a:pt x="2944856" y="693639"/>
                  <a:pt x="2946267" y="693639"/>
                </a:cubicBezTo>
                <a:cubicBezTo>
                  <a:pt x="2950261" y="693639"/>
                  <a:pt x="2953491" y="695107"/>
                  <a:pt x="2955958" y="698044"/>
                </a:cubicBezTo>
                <a:cubicBezTo>
                  <a:pt x="2958425" y="700981"/>
                  <a:pt x="2959659" y="704447"/>
                  <a:pt x="2959659" y="708441"/>
                </a:cubicBezTo>
                <a:cubicBezTo>
                  <a:pt x="2959659" y="711495"/>
                  <a:pt x="2958836" y="714138"/>
                  <a:pt x="2957191" y="716370"/>
                </a:cubicBezTo>
                <a:cubicBezTo>
                  <a:pt x="2955547" y="718602"/>
                  <a:pt x="2953081" y="720188"/>
                  <a:pt x="2949791" y="721128"/>
                </a:cubicBezTo>
                <a:cubicBezTo>
                  <a:pt x="2944856" y="725357"/>
                  <a:pt x="2938984" y="727119"/>
                  <a:pt x="2932169" y="726414"/>
                </a:cubicBezTo>
                <a:cubicBezTo>
                  <a:pt x="2930290" y="728059"/>
                  <a:pt x="2927823" y="728881"/>
                  <a:pt x="2924769" y="728881"/>
                </a:cubicBezTo>
                <a:cubicBezTo>
                  <a:pt x="2920540" y="728881"/>
                  <a:pt x="2916662" y="727354"/>
                  <a:pt x="2913139" y="724300"/>
                </a:cubicBezTo>
                <a:cubicBezTo>
                  <a:pt x="2910789" y="723830"/>
                  <a:pt x="2907970" y="722597"/>
                  <a:pt x="2904680" y="720599"/>
                </a:cubicBezTo>
                <a:cubicBezTo>
                  <a:pt x="2901391" y="718602"/>
                  <a:pt x="2899748" y="716781"/>
                  <a:pt x="2899748" y="715137"/>
                </a:cubicBezTo>
                <a:cubicBezTo>
                  <a:pt x="2896458" y="714667"/>
                  <a:pt x="2893109" y="712787"/>
                  <a:pt x="2889702" y="709498"/>
                </a:cubicBezTo>
                <a:cubicBezTo>
                  <a:pt x="2886296" y="706209"/>
                  <a:pt x="2885063" y="702215"/>
                  <a:pt x="2886002" y="697516"/>
                </a:cubicBezTo>
                <a:cubicBezTo>
                  <a:pt x="2883418" y="694696"/>
                  <a:pt x="2881890" y="691759"/>
                  <a:pt x="2881420" y="688705"/>
                </a:cubicBezTo>
                <a:cubicBezTo>
                  <a:pt x="2878602" y="687295"/>
                  <a:pt x="2876546" y="685181"/>
                  <a:pt x="2875253" y="682361"/>
                </a:cubicBezTo>
                <a:cubicBezTo>
                  <a:pt x="2873961" y="679542"/>
                  <a:pt x="2873550" y="676605"/>
                  <a:pt x="2874020" y="673551"/>
                </a:cubicBezTo>
                <a:cubicBezTo>
                  <a:pt x="2870965" y="670731"/>
                  <a:pt x="2869439" y="666502"/>
                  <a:pt x="2869439" y="660863"/>
                </a:cubicBezTo>
                <a:cubicBezTo>
                  <a:pt x="2869439" y="658749"/>
                  <a:pt x="2869673" y="656047"/>
                  <a:pt x="2870142" y="652758"/>
                </a:cubicBezTo>
                <a:cubicBezTo>
                  <a:pt x="2866854" y="650173"/>
                  <a:pt x="2865210" y="646649"/>
                  <a:pt x="2865210" y="642185"/>
                </a:cubicBezTo>
                <a:cubicBezTo>
                  <a:pt x="2865210" y="638191"/>
                  <a:pt x="2866502" y="634901"/>
                  <a:pt x="2869085" y="632317"/>
                </a:cubicBezTo>
                <a:cubicBezTo>
                  <a:pt x="2866266" y="629498"/>
                  <a:pt x="2864857" y="625856"/>
                  <a:pt x="2864857" y="621392"/>
                </a:cubicBezTo>
                <a:cubicBezTo>
                  <a:pt x="2864857" y="619747"/>
                  <a:pt x="2865326" y="617750"/>
                  <a:pt x="2866266" y="615401"/>
                </a:cubicBezTo>
                <a:cubicBezTo>
                  <a:pt x="2864857" y="612581"/>
                  <a:pt x="2864152" y="609762"/>
                  <a:pt x="2864152" y="606942"/>
                </a:cubicBezTo>
                <a:cubicBezTo>
                  <a:pt x="2864152" y="603183"/>
                  <a:pt x="2865210" y="600246"/>
                  <a:pt x="2867324" y="598132"/>
                </a:cubicBezTo>
                <a:cubicBezTo>
                  <a:pt x="2865914" y="595312"/>
                  <a:pt x="2865210" y="592258"/>
                  <a:pt x="2865210" y="588969"/>
                </a:cubicBezTo>
                <a:cubicBezTo>
                  <a:pt x="2865210" y="586149"/>
                  <a:pt x="2865621" y="583624"/>
                  <a:pt x="2866443" y="581392"/>
                </a:cubicBezTo>
                <a:cubicBezTo>
                  <a:pt x="2867265" y="579160"/>
                  <a:pt x="2868263" y="577456"/>
                  <a:pt x="2869439" y="576281"/>
                </a:cubicBezTo>
                <a:cubicBezTo>
                  <a:pt x="2866854" y="573227"/>
                  <a:pt x="2865561" y="569938"/>
                  <a:pt x="2865561" y="566414"/>
                </a:cubicBezTo>
                <a:cubicBezTo>
                  <a:pt x="2865561" y="564534"/>
                  <a:pt x="2865914" y="562537"/>
                  <a:pt x="2866620" y="560422"/>
                </a:cubicBezTo>
                <a:cubicBezTo>
                  <a:pt x="2864505" y="561127"/>
                  <a:pt x="2862155" y="561480"/>
                  <a:pt x="2859569" y="561480"/>
                </a:cubicBezTo>
                <a:cubicBezTo>
                  <a:pt x="2855575" y="561480"/>
                  <a:pt x="2852639" y="560657"/>
                  <a:pt x="2850760" y="559013"/>
                </a:cubicBezTo>
                <a:cubicBezTo>
                  <a:pt x="2847940" y="559717"/>
                  <a:pt x="2845473" y="560070"/>
                  <a:pt x="2843358" y="560070"/>
                </a:cubicBezTo>
                <a:cubicBezTo>
                  <a:pt x="2839130" y="560070"/>
                  <a:pt x="2834783" y="558778"/>
                  <a:pt x="2830320" y="556193"/>
                </a:cubicBezTo>
                <a:cubicBezTo>
                  <a:pt x="2827970" y="557603"/>
                  <a:pt x="2825503" y="558308"/>
                  <a:pt x="2822918" y="558308"/>
                </a:cubicBezTo>
                <a:cubicBezTo>
                  <a:pt x="2819159" y="558308"/>
                  <a:pt x="2816046" y="556722"/>
                  <a:pt x="2813579" y="553550"/>
                </a:cubicBezTo>
                <a:cubicBezTo>
                  <a:pt x="2811112" y="550378"/>
                  <a:pt x="2809878" y="546795"/>
                  <a:pt x="2809878" y="542801"/>
                </a:cubicBezTo>
                <a:cubicBezTo>
                  <a:pt x="2809878" y="539277"/>
                  <a:pt x="2810995" y="536281"/>
                  <a:pt x="2813226" y="533814"/>
                </a:cubicBezTo>
                <a:cubicBezTo>
                  <a:pt x="2815460" y="531347"/>
                  <a:pt x="2818688" y="529996"/>
                  <a:pt x="2822918" y="529761"/>
                </a:cubicBezTo>
                <a:cubicBezTo>
                  <a:pt x="2825737" y="528587"/>
                  <a:pt x="2828322" y="527999"/>
                  <a:pt x="2830671" y="527999"/>
                </a:cubicBezTo>
                <a:cubicBezTo>
                  <a:pt x="2835370" y="527999"/>
                  <a:pt x="2839481" y="529174"/>
                  <a:pt x="2843007" y="531523"/>
                </a:cubicBezTo>
                <a:cubicBezTo>
                  <a:pt x="2846061" y="530349"/>
                  <a:pt x="2849467" y="529761"/>
                  <a:pt x="2853226" y="529761"/>
                </a:cubicBezTo>
                <a:cubicBezTo>
                  <a:pt x="2856516" y="529761"/>
                  <a:pt x="2859100" y="530349"/>
                  <a:pt x="2860979" y="531523"/>
                </a:cubicBezTo>
                <a:cubicBezTo>
                  <a:pt x="2861215" y="530584"/>
                  <a:pt x="2862214" y="529703"/>
                  <a:pt x="2863975" y="528880"/>
                </a:cubicBezTo>
                <a:cubicBezTo>
                  <a:pt x="2865737" y="528058"/>
                  <a:pt x="2867206" y="527764"/>
                  <a:pt x="2868381" y="527999"/>
                </a:cubicBezTo>
                <a:cubicBezTo>
                  <a:pt x="2867442" y="525885"/>
                  <a:pt x="2866971" y="523065"/>
                  <a:pt x="2866971" y="519541"/>
                </a:cubicBezTo>
                <a:cubicBezTo>
                  <a:pt x="2866971" y="515312"/>
                  <a:pt x="2867911" y="513080"/>
                  <a:pt x="2869790" y="512845"/>
                </a:cubicBezTo>
                <a:cubicBezTo>
                  <a:pt x="2868145" y="510495"/>
                  <a:pt x="2867324" y="507089"/>
                  <a:pt x="2867324" y="502625"/>
                </a:cubicBezTo>
                <a:cubicBezTo>
                  <a:pt x="2867324" y="496516"/>
                  <a:pt x="2868851" y="492287"/>
                  <a:pt x="2871905" y="489937"/>
                </a:cubicBezTo>
                <a:cubicBezTo>
                  <a:pt x="2871670" y="485238"/>
                  <a:pt x="2872610" y="481714"/>
                  <a:pt x="2874725" y="479365"/>
                </a:cubicBezTo>
                <a:cubicBezTo>
                  <a:pt x="2876840" y="477015"/>
                  <a:pt x="2879541" y="475840"/>
                  <a:pt x="2882830" y="475840"/>
                </a:cubicBezTo>
                <a:close/>
                <a:moveTo>
                  <a:pt x="1120706" y="475840"/>
                </a:moveTo>
                <a:cubicBezTo>
                  <a:pt x="1123995" y="475840"/>
                  <a:pt x="1127050" y="476956"/>
                  <a:pt x="1129869" y="479188"/>
                </a:cubicBezTo>
                <a:cubicBezTo>
                  <a:pt x="1132689" y="481420"/>
                  <a:pt x="1134098" y="484298"/>
                  <a:pt x="1134098" y="487823"/>
                </a:cubicBezTo>
                <a:cubicBezTo>
                  <a:pt x="1134098" y="490172"/>
                  <a:pt x="1133159" y="492874"/>
                  <a:pt x="1131279" y="495928"/>
                </a:cubicBezTo>
                <a:cubicBezTo>
                  <a:pt x="1133628" y="498043"/>
                  <a:pt x="1134803" y="501567"/>
                  <a:pt x="1134803" y="506501"/>
                </a:cubicBezTo>
                <a:cubicBezTo>
                  <a:pt x="1134803" y="508616"/>
                  <a:pt x="1134509" y="510789"/>
                  <a:pt x="1133922" y="513021"/>
                </a:cubicBezTo>
                <a:cubicBezTo>
                  <a:pt x="1133335" y="515253"/>
                  <a:pt x="1132571" y="516957"/>
                  <a:pt x="1131631" y="518131"/>
                </a:cubicBezTo>
                <a:cubicBezTo>
                  <a:pt x="1133041" y="519071"/>
                  <a:pt x="1133746" y="520951"/>
                  <a:pt x="1133746" y="523770"/>
                </a:cubicBezTo>
                <a:cubicBezTo>
                  <a:pt x="1133746" y="526120"/>
                  <a:pt x="1133159" y="529291"/>
                  <a:pt x="1131984" y="533286"/>
                </a:cubicBezTo>
                <a:cubicBezTo>
                  <a:pt x="1134098" y="532581"/>
                  <a:pt x="1136330" y="532228"/>
                  <a:pt x="1138680" y="532228"/>
                </a:cubicBezTo>
                <a:cubicBezTo>
                  <a:pt x="1142204" y="532228"/>
                  <a:pt x="1144906" y="533051"/>
                  <a:pt x="1146785" y="534695"/>
                </a:cubicBezTo>
                <a:cubicBezTo>
                  <a:pt x="1149135" y="533521"/>
                  <a:pt x="1151015" y="532933"/>
                  <a:pt x="1152424" y="532933"/>
                </a:cubicBezTo>
                <a:cubicBezTo>
                  <a:pt x="1154774" y="532933"/>
                  <a:pt x="1156653" y="533873"/>
                  <a:pt x="1158063" y="535753"/>
                </a:cubicBezTo>
                <a:cubicBezTo>
                  <a:pt x="1159708" y="534578"/>
                  <a:pt x="1161705" y="533990"/>
                  <a:pt x="1164054" y="533990"/>
                </a:cubicBezTo>
                <a:cubicBezTo>
                  <a:pt x="1167344" y="533990"/>
                  <a:pt x="1169928" y="535283"/>
                  <a:pt x="1171808" y="537867"/>
                </a:cubicBezTo>
                <a:cubicBezTo>
                  <a:pt x="1176272" y="537867"/>
                  <a:pt x="1179620" y="538866"/>
                  <a:pt x="1181852" y="540863"/>
                </a:cubicBezTo>
                <a:cubicBezTo>
                  <a:pt x="1184084" y="542860"/>
                  <a:pt x="1185200" y="545385"/>
                  <a:pt x="1185200" y="548440"/>
                </a:cubicBezTo>
                <a:cubicBezTo>
                  <a:pt x="1185200" y="552199"/>
                  <a:pt x="1183731" y="555782"/>
                  <a:pt x="1180795" y="559189"/>
                </a:cubicBezTo>
                <a:cubicBezTo>
                  <a:pt x="1177857" y="562596"/>
                  <a:pt x="1174509" y="564299"/>
                  <a:pt x="1170751" y="564299"/>
                </a:cubicBezTo>
                <a:cubicBezTo>
                  <a:pt x="1168636" y="564299"/>
                  <a:pt x="1166521" y="563594"/>
                  <a:pt x="1164407" y="562184"/>
                </a:cubicBezTo>
                <a:cubicBezTo>
                  <a:pt x="1162057" y="564064"/>
                  <a:pt x="1159003" y="565004"/>
                  <a:pt x="1155244" y="565004"/>
                </a:cubicBezTo>
                <a:cubicBezTo>
                  <a:pt x="1151720" y="565004"/>
                  <a:pt x="1148783" y="564181"/>
                  <a:pt x="1146433" y="562537"/>
                </a:cubicBezTo>
                <a:cubicBezTo>
                  <a:pt x="1143379" y="563712"/>
                  <a:pt x="1141147" y="564299"/>
                  <a:pt x="1139737" y="564299"/>
                </a:cubicBezTo>
                <a:cubicBezTo>
                  <a:pt x="1137857" y="564299"/>
                  <a:pt x="1135626" y="563477"/>
                  <a:pt x="1133041" y="561832"/>
                </a:cubicBezTo>
                <a:cubicBezTo>
                  <a:pt x="1135155" y="564651"/>
                  <a:pt x="1136213" y="567706"/>
                  <a:pt x="1136213" y="570995"/>
                </a:cubicBezTo>
                <a:cubicBezTo>
                  <a:pt x="1136213" y="574519"/>
                  <a:pt x="1134803" y="577691"/>
                  <a:pt x="1131984" y="580511"/>
                </a:cubicBezTo>
                <a:cubicBezTo>
                  <a:pt x="1134098" y="583330"/>
                  <a:pt x="1135155" y="586854"/>
                  <a:pt x="1135155" y="591083"/>
                </a:cubicBezTo>
                <a:cubicBezTo>
                  <a:pt x="1135155" y="594842"/>
                  <a:pt x="1134098" y="598367"/>
                  <a:pt x="1131984" y="601656"/>
                </a:cubicBezTo>
                <a:cubicBezTo>
                  <a:pt x="1134803" y="603536"/>
                  <a:pt x="1136213" y="606590"/>
                  <a:pt x="1136213" y="610819"/>
                </a:cubicBezTo>
                <a:cubicBezTo>
                  <a:pt x="1136213" y="614343"/>
                  <a:pt x="1135155" y="617398"/>
                  <a:pt x="1133041" y="619982"/>
                </a:cubicBezTo>
                <a:cubicBezTo>
                  <a:pt x="1135390" y="622567"/>
                  <a:pt x="1136565" y="627148"/>
                  <a:pt x="1136565" y="633727"/>
                </a:cubicBezTo>
                <a:cubicBezTo>
                  <a:pt x="1136565" y="636546"/>
                  <a:pt x="1136213" y="638896"/>
                  <a:pt x="1135508" y="640775"/>
                </a:cubicBezTo>
                <a:cubicBezTo>
                  <a:pt x="1137153" y="643125"/>
                  <a:pt x="1137975" y="645592"/>
                  <a:pt x="1137975" y="648176"/>
                </a:cubicBezTo>
                <a:cubicBezTo>
                  <a:pt x="1137975" y="649586"/>
                  <a:pt x="1137681" y="651407"/>
                  <a:pt x="1137094" y="653639"/>
                </a:cubicBezTo>
                <a:cubicBezTo>
                  <a:pt x="1136507" y="655871"/>
                  <a:pt x="1136096" y="657692"/>
                  <a:pt x="1135860" y="659101"/>
                </a:cubicBezTo>
                <a:cubicBezTo>
                  <a:pt x="1138680" y="662391"/>
                  <a:pt x="1140090" y="665562"/>
                  <a:pt x="1140090" y="668617"/>
                </a:cubicBezTo>
                <a:cubicBezTo>
                  <a:pt x="1144083" y="671671"/>
                  <a:pt x="1146080" y="675313"/>
                  <a:pt x="1146080" y="679542"/>
                </a:cubicBezTo>
                <a:cubicBezTo>
                  <a:pt x="1150779" y="682126"/>
                  <a:pt x="1153129" y="686473"/>
                  <a:pt x="1153129" y="692582"/>
                </a:cubicBezTo>
                <a:cubicBezTo>
                  <a:pt x="1153599" y="693287"/>
                  <a:pt x="1154069" y="693756"/>
                  <a:pt x="1154539" y="693991"/>
                </a:cubicBezTo>
                <a:cubicBezTo>
                  <a:pt x="1155009" y="694226"/>
                  <a:pt x="1155361" y="694461"/>
                  <a:pt x="1155596" y="694696"/>
                </a:cubicBezTo>
                <a:lnTo>
                  <a:pt x="1158063" y="694344"/>
                </a:lnTo>
                <a:cubicBezTo>
                  <a:pt x="1161588" y="694344"/>
                  <a:pt x="1164407" y="695401"/>
                  <a:pt x="1166521" y="697516"/>
                </a:cubicBezTo>
                <a:cubicBezTo>
                  <a:pt x="1168401" y="697046"/>
                  <a:pt x="1169928" y="696811"/>
                  <a:pt x="1171103" y="696811"/>
                </a:cubicBezTo>
                <a:cubicBezTo>
                  <a:pt x="1171808" y="696811"/>
                  <a:pt x="1173100" y="697046"/>
                  <a:pt x="1174980" y="697516"/>
                </a:cubicBezTo>
                <a:cubicBezTo>
                  <a:pt x="1175214" y="696341"/>
                  <a:pt x="1175861" y="695519"/>
                  <a:pt x="1176918" y="695049"/>
                </a:cubicBezTo>
                <a:cubicBezTo>
                  <a:pt x="1177975" y="694579"/>
                  <a:pt x="1179209" y="694226"/>
                  <a:pt x="1180618" y="693991"/>
                </a:cubicBezTo>
                <a:cubicBezTo>
                  <a:pt x="1181558" y="693756"/>
                  <a:pt x="1182733" y="693639"/>
                  <a:pt x="1184142" y="693639"/>
                </a:cubicBezTo>
                <a:cubicBezTo>
                  <a:pt x="1188137" y="693639"/>
                  <a:pt x="1191367" y="695107"/>
                  <a:pt x="1193835" y="698044"/>
                </a:cubicBezTo>
                <a:cubicBezTo>
                  <a:pt x="1196301" y="700981"/>
                  <a:pt x="1197535" y="704447"/>
                  <a:pt x="1197535" y="708441"/>
                </a:cubicBezTo>
                <a:cubicBezTo>
                  <a:pt x="1197535" y="711495"/>
                  <a:pt x="1196713" y="714138"/>
                  <a:pt x="1195068" y="716370"/>
                </a:cubicBezTo>
                <a:cubicBezTo>
                  <a:pt x="1193423" y="718602"/>
                  <a:pt x="1190956" y="720188"/>
                  <a:pt x="1187667" y="721128"/>
                </a:cubicBezTo>
                <a:cubicBezTo>
                  <a:pt x="1182733" y="725357"/>
                  <a:pt x="1176859" y="727119"/>
                  <a:pt x="1170046" y="726414"/>
                </a:cubicBezTo>
                <a:cubicBezTo>
                  <a:pt x="1168166" y="728059"/>
                  <a:pt x="1165699" y="728881"/>
                  <a:pt x="1162645" y="728881"/>
                </a:cubicBezTo>
                <a:cubicBezTo>
                  <a:pt x="1158415" y="728881"/>
                  <a:pt x="1154539" y="727354"/>
                  <a:pt x="1151015" y="724300"/>
                </a:cubicBezTo>
                <a:cubicBezTo>
                  <a:pt x="1148665" y="723830"/>
                  <a:pt x="1145846" y="722597"/>
                  <a:pt x="1142556" y="720599"/>
                </a:cubicBezTo>
                <a:cubicBezTo>
                  <a:pt x="1139267" y="718602"/>
                  <a:pt x="1137622" y="716781"/>
                  <a:pt x="1137622" y="715137"/>
                </a:cubicBezTo>
                <a:cubicBezTo>
                  <a:pt x="1134333" y="714667"/>
                  <a:pt x="1130985" y="712787"/>
                  <a:pt x="1127578" y="709498"/>
                </a:cubicBezTo>
                <a:cubicBezTo>
                  <a:pt x="1124172" y="706209"/>
                  <a:pt x="1122938" y="702215"/>
                  <a:pt x="1123878" y="697516"/>
                </a:cubicBezTo>
                <a:cubicBezTo>
                  <a:pt x="1121293" y="694696"/>
                  <a:pt x="1119766" y="691759"/>
                  <a:pt x="1119297" y="688705"/>
                </a:cubicBezTo>
                <a:cubicBezTo>
                  <a:pt x="1116477" y="687295"/>
                  <a:pt x="1114421" y="685181"/>
                  <a:pt x="1113129" y="682361"/>
                </a:cubicBezTo>
                <a:cubicBezTo>
                  <a:pt x="1111837" y="679542"/>
                  <a:pt x="1111426" y="676605"/>
                  <a:pt x="1111896" y="673551"/>
                </a:cubicBezTo>
                <a:cubicBezTo>
                  <a:pt x="1108841" y="670731"/>
                  <a:pt x="1107314" y="666502"/>
                  <a:pt x="1107314" y="660863"/>
                </a:cubicBezTo>
                <a:cubicBezTo>
                  <a:pt x="1107314" y="658749"/>
                  <a:pt x="1107549" y="656047"/>
                  <a:pt x="1108019" y="652758"/>
                </a:cubicBezTo>
                <a:cubicBezTo>
                  <a:pt x="1104729" y="650173"/>
                  <a:pt x="1103085" y="646649"/>
                  <a:pt x="1103085" y="642185"/>
                </a:cubicBezTo>
                <a:cubicBezTo>
                  <a:pt x="1103085" y="638191"/>
                  <a:pt x="1104377" y="634901"/>
                  <a:pt x="1106961" y="632317"/>
                </a:cubicBezTo>
                <a:cubicBezTo>
                  <a:pt x="1104142" y="629498"/>
                  <a:pt x="1102733" y="625856"/>
                  <a:pt x="1102733" y="621392"/>
                </a:cubicBezTo>
                <a:cubicBezTo>
                  <a:pt x="1102733" y="619747"/>
                  <a:pt x="1103202" y="617750"/>
                  <a:pt x="1104142" y="615401"/>
                </a:cubicBezTo>
                <a:cubicBezTo>
                  <a:pt x="1102733" y="612581"/>
                  <a:pt x="1102028" y="609762"/>
                  <a:pt x="1102028" y="606942"/>
                </a:cubicBezTo>
                <a:cubicBezTo>
                  <a:pt x="1102028" y="603183"/>
                  <a:pt x="1103085" y="600246"/>
                  <a:pt x="1105199" y="598132"/>
                </a:cubicBezTo>
                <a:cubicBezTo>
                  <a:pt x="1103790" y="595312"/>
                  <a:pt x="1103085" y="592258"/>
                  <a:pt x="1103085" y="588969"/>
                </a:cubicBezTo>
                <a:cubicBezTo>
                  <a:pt x="1103085" y="586149"/>
                  <a:pt x="1103496" y="583624"/>
                  <a:pt x="1104318" y="581392"/>
                </a:cubicBezTo>
                <a:cubicBezTo>
                  <a:pt x="1105141" y="579160"/>
                  <a:pt x="1106139" y="577456"/>
                  <a:pt x="1107314" y="576281"/>
                </a:cubicBezTo>
                <a:cubicBezTo>
                  <a:pt x="1104729" y="573227"/>
                  <a:pt x="1103437" y="569938"/>
                  <a:pt x="1103437" y="566414"/>
                </a:cubicBezTo>
                <a:cubicBezTo>
                  <a:pt x="1103437" y="564534"/>
                  <a:pt x="1103790" y="562537"/>
                  <a:pt x="1104494" y="560422"/>
                </a:cubicBezTo>
                <a:cubicBezTo>
                  <a:pt x="1102380" y="561127"/>
                  <a:pt x="1100031" y="561480"/>
                  <a:pt x="1097446" y="561480"/>
                </a:cubicBezTo>
                <a:cubicBezTo>
                  <a:pt x="1093452" y="561480"/>
                  <a:pt x="1090515" y="560657"/>
                  <a:pt x="1088635" y="559013"/>
                </a:cubicBezTo>
                <a:cubicBezTo>
                  <a:pt x="1085816" y="559717"/>
                  <a:pt x="1083349" y="560070"/>
                  <a:pt x="1081234" y="560070"/>
                </a:cubicBezTo>
                <a:cubicBezTo>
                  <a:pt x="1077005" y="560070"/>
                  <a:pt x="1072658" y="558778"/>
                  <a:pt x="1068195" y="556193"/>
                </a:cubicBezTo>
                <a:cubicBezTo>
                  <a:pt x="1065845" y="557603"/>
                  <a:pt x="1063378" y="558308"/>
                  <a:pt x="1060794" y="558308"/>
                </a:cubicBezTo>
                <a:cubicBezTo>
                  <a:pt x="1057034" y="558308"/>
                  <a:pt x="1053921" y="556722"/>
                  <a:pt x="1051454" y="553550"/>
                </a:cubicBezTo>
                <a:cubicBezTo>
                  <a:pt x="1048988" y="550378"/>
                  <a:pt x="1047754" y="546795"/>
                  <a:pt x="1047754" y="542801"/>
                </a:cubicBezTo>
                <a:cubicBezTo>
                  <a:pt x="1047754" y="539277"/>
                  <a:pt x="1048870" y="536281"/>
                  <a:pt x="1051102" y="533814"/>
                </a:cubicBezTo>
                <a:cubicBezTo>
                  <a:pt x="1053334" y="531347"/>
                  <a:pt x="1056565" y="529996"/>
                  <a:pt x="1060794" y="529761"/>
                </a:cubicBezTo>
                <a:cubicBezTo>
                  <a:pt x="1063613" y="528587"/>
                  <a:pt x="1066197" y="527999"/>
                  <a:pt x="1068547" y="527999"/>
                </a:cubicBezTo>
                <a:cubicBezTo>
                  <a:pt x="1073246" y="527999"/>
                  <a:pt x="1077358" y="529174"/>
                  <a:pt x="1080882" y="531523"/>
                </a:cubicBezTo>
                <a:cubicBezTo>
                  <a:pt x="1083936" y="530349"/>
                  <a:pt x="1087343" y="529761"/>
                  <a:pt x="1091103" y="529761"/>
                </a:cubicBezTo>
                <a:cubicBezTo>
                  <a:pt x="1094392" y="529761"/>
                  <a:pt x="1096976" y="530349"/>
                  <a:pt x="1098856" y="531523"/>
                </a:cubicBezTo>
                <a:cubicBezTo>
                  <a:pt x="1099091" y="530584"/>
                  <a:pt x="1100089" y="529703"/>
                  <a:pt x="1101851" y="528880"/>
                </a:cubicBezTo>
                <a:cubicBezTo>
                  <a:pt x="1103614" y="528058"/>
                  <a:pt x="1105082" y="527764"/>
                  <a:pt x="1106257" y="527999"/>
                </a:cubicBezTo>
                <a:cubicBezTo>
                  <a:pt x="1105317" y="525885"/>
                  <a:pt x="1104847" y="523065"/>
                  <a:pt x="1104847" y="519541"/>
                </a:cubicBezTo>
                <a:cubicBezTo>
                  <a:pt x="1104847" y="515312"/>
                  <a:pt x="1105787" y="513080"/>
                  <a:pt x="1107666" y="512845"/>
                </a:cubicBezTo>
                <a:cubicBezTo>
                  <a:pt x="1106022" y="510495"/>
                  <a:pt x="1105199" y="507089"/>
                  <a:pt x="1105199" y="502625"/>
                </a:cubicBezTo>
                <a:cubicBezTo>
                  <a:pt x="1105199" y="496516"/>
                  <a:pt x="1106726" y="492287"/>
                  <a:pt x="1109780" y="489937"/>
                </a:cubicBezTo>
                <a:cubicBezTo>
                  <a:pt x="1109546" y="485238"/>
                  <a:pt x="1110486" y="481714"/>
                  <a:pt x="1112601" y="479365"/>
                </a:cubicBezTo>
                <a:cubicBezTo>
                  <a:pt x="1114715" y="477015"/>
                  <a:pt x="1117417" y="475840"/>
                  <a:pt x="1120706" y="475840"/>
                </a:cubicBezTo>
                <a:close/>
                <a:moveTo>
                  <a:pt x="6926751" y="471964"/>
                </a:moveTo>
                <a:cubicBezTo>
                  <a:pt x="6930745" y="471964"/>
                  <a:pt x="6934210" y="473315"/>
                  <a:pt x="6937147" y="476016"/>
                </a:cubicBezTo>
                <a:cubicBezTo>
                  <a:pt x="6940084" y="478718"/>
                  <a:pt x="6941435" y="482419"/>
                  <a:pt x="6941200" y="487118"/>
                </a:cubicBezTo>
                <a:cubicBezTo>
                  <a:pt x="6944020" y="491582"/>
                  <a:pt x="6945429" y="495576"/>
                  <a:pt x="6945429" y="499100"/>
                </a:cubicBezTo>
                <a:cubicBezTo>
                  <a:pt x="6945429" y="504504"/>
                  <a:pt x="6942140" y="508968"/>
                  <a:pt x="6935561" y="512492"/>
                </a:cubicBezTo>
                <a:cubicBezTo>
                  <a:pt x="6933212" y="514137"/>
                  <a:pt x="6930510" y="514959"/>
                  <a:pt x="6927456" y="514959"/>
                </a:cubicBezTo>
                <a:cubicBezTo>
                  <a:pt x="6922992" y="514959"/>
                  <a:pt x="6918880" y="513550"/>
                  <a:pt x="6915121" y="510730"/>
                </a:cubicBezTo>
                <a:cubicBezTo>
                  <a:pt x="6911362" y="507911"/>
                  <a:pt x="6909717" y="504974"/>
                  <a:pt x="6910187" y="501920"/>
                </a:cubicBezTo>
                <a:cubicBezTo>
                  <a:pt x="6907132" y="498161"/>
                  <a:pt x="6905605" y="494401"/>
                  <a:pt x="6905605" y="490642"/>
                </a:cubicBezTo>
                <a:cubicBezTo>
                  <a:pt x="6905605" y="487823"/>
                  <a:pt x="6906545" y="485121"/>
                  <a:pt x="6908425" y="482536"/>
                </a:cubicBezTo>
                <a:cubicBezTo>
                  <a:pt x="6910304" y="479952"/>
                  <a:pt x="6912771" y="477955"/>
                  <a:pt x="6915825" y="476545"/>
                </a:cubicBezTo>
                <a:cubicBezTo>
                  <a:pt x="6918645" y="473491"/>
                  <a:pt x="6922287" y="471964"/>
                  <a:pt x="6926751" y="471964"/>
                </a:cubicBezTo>
                <a:close/>
                <a:moveTo>
                  <a:pt x="3650151" y="471964"/>
                </a:moveTo>
                <a:cubicBezTo>
                  <a:pt x="3654145" y="471964"/>
                  <a:pt x="3657610" y="473315"/>
                  <a:pt x="3660547" y="476016"/>
                </a:cubicBezTo>
                <a:cubicBezTo>
                  <a:pt x="3663484" y="478718"/>
                  <a:pt x="3664835" y="482419"/>
                  <a:pt x="3664600" y="487118"/>
                </a:cubicBezTo>
                <a:cubicBezTo>
                  <a:pt x="3667420" y="491582"/>
                  <a:pt x="3668829" y="495576"/>
                  <a:pt x="3668829" y="499100"/>
                </a:cubicBezTo>
                <a:cubicBezTo>
                  <a:pt x="3668829" y="504504"/>
                  <a:pt x="3665540" y="508968"/>
                  <a:pt x="3658961" y="512492"/>
                </a:cubicBezTo>
                <a:cubicBezTo>
                  <a:pt x="3656612" y="514137"/>
                  <a:pt x="3653910" y="514959"/>
                  <a:pt x="3650855" y="514959"/>
                </a:cubicBezTo>
                <a:cubicBezTo>
                  <a:pt x="3646391" y="514959"/>
                  <a:pt x="3642280" y="513550"/>
                  <a:pt x="3638521" y="510730"/>
                </a:cubicBezTo>
                <a:cubicBezTo>
                  <a:pt x="3634761" y="507911"/>
                  <a:pt x="3633117" y="504974"/>
                  <a:pt x="3633587" y="501920"/>
                </a:cubicBezTo>
                <a:cubicBezTo>
                  <a:pt x="3630532" y="498161"/>
                  <a:pt x="3629005" y="494401"/>
                  <a:pt x="3629005" y="490642"/>
                </a:cubicBezTo>
                <a:cubicBezTo>
                  <a:pt x="3629005" y="487823"/>
                  <a:pt x="3629945" y="485121"/>
                  <a:pt x="3631825" y="482536"/>
                </a:cubicBezTo>
                <a:cubicBezTo>
                  <a:pt x="3633704" y="479952"/>
                  <a:pt x="3636171" y="477955"/>
                  <a:pt x="3639226" y="476545"/>
                </a:cubicBezTo>
                <a:cubicBezTo>
                  <a:pt x="3642045" y="473491"/>
                  <a:pt x="3645687" y="471964"/>
                  <a:pt x="3650151" y="471964"/>
                </a:cubicBezTo>
                <a:close/>
                <a:moveTo>
                  <a:pt x="3192955" y="471964"/>
                </a:moveTo>
                <a:cubicBezTo>
                  <a:pt x="3196948" y="471964"/>
                  <a:pt x="3200413" y="473315"/>
                  <a:pt x="3203351" y="476016"/>
                </a:cubicBezTo>
                <a:cubicBezTo>
                  <a:pt x="3206287" y="478718"/>
                  <a:pt x="3207640" y="482419"/>
                  <a:pt x="3207405" y="487118"/>
                </a:cubicBezTo>
                <a:cubicBezTo>
                  <a:pt x="3210224" y="491582"/>
                  <a:pt x="3211633" y="495576"/>
                  <a:pt x="3211633" y="499100"/>
                </a:cubicBezTo>
                <a:cubicBezTo>
                  <a:pt x="3211633" y="504504"/>
                  <a:pt x="3208345" y="508968"/>
                  <a:pt x="3201766" y="512492"/>
                </a:cubicBezTo>
                <a:cubicBezTo>
                  <a:pt x="3199416" y="514137"/>
                  <a:pt x="3196715" y="514959"/>
                  <a:pt x="3193660" y="514959"/>
                </a:cubicBezTo>
                <a:cubicBezTo>
                  <a:pt x="3189196" y="514959"/>
                  <a:pt x="3185084" y="513550"/>
                  <a:pt x="3181325" y="510730"/>
                </a:cubicBezTo>
                <a:cubicBezTo>
                  <a:pt x="3177565" y="507911"/>
                  <a:pt x="3175920" y="504974"/>
                  <a:pt x="3176391" y="501920"/>
                </a:cubicBezTo>
                <a:cubicBezTo>
                  <a:pt x="3173335" y="498161"/>
                  <a:pt x="3171810" y="494401"/>
                  <a:pt x="3171810" y="490642"/>
                </a:cubicBezTo>
                <a:cubicBezTo>
                  <a:pt x="3171810" y="487823"/>
                  <a:pt x="3172749" y="485121"/>
                  <a:pt x="3174629" y="482536"/>
                </a:cubicBezTo>
                <a:cubicBezTo>
                  <a:pt x="3176508" y="479952"/>
                  <a:pt x="3178976" y="477955"/>
                  <a:pt x="3182029" y="476545"/>
                </a:cubicBezTo>
                <a:cubicBezTo>
                  <a:pt x="3184849" y="473491"/>
                  <a:pt x="3188491" y="471964"/>
                  <a:pt x="3192955" y="471964"/>
                </a:cubicBezTo>
                <a:close/>
                <a:moveTo>
                  <a:pt x="2659555" y="471964"/>
                </a:moveTo>
                <a:cubicBezTo>
                  <a:pt x="2663550" y="471964"/>
                  <a:pt x="2667014" y="473315"/>
                  <a:pt x="2669951" y="476016"/>
                </a:cubicBezTo>
                <a:cubicBezTo>
                  <a:pt x="2672889" y="478718"/>
                  <a:pt x="2674240" y="482419"/>
                  <a:pt x="2674005" y="487118"/>
                </a:cubicBezTo>
                <a:cubicBezTo>
                  <a:pt x="2676824" y="491582"/>
                  <a:pt x="2678234" y="495576"/>
                  <a:pt x="2678234" y="499100"/>
                </a:cubicBezTo>
                <a:cubicBezTo>
                  <a:pt x="2678234" y="504504"/>
                  <a:pt x="2674943" y="508968"/>
                  <a:pt x="2668366" y="512492"/>
                </a:cubicBezTo>
                <a:cubicBezTo>
                  <a:pt x="2666016" y="514137"/>
                  <a:pt x="2663314" y="514959"/>
                  <a:pt x="2660260" y="514959"/>
                </a:cubicBezTo>
                <a:cubicBezTo>
                  <a:pt x="2655796" y="514959"/>
                  <a:pt x="2651684" y="513550"/>
                  <a:pt x="2647925" y="510730"/>
                </a:cubicBezTo>
                <a:cubicBezTo>
                  <a:pt x="2644166" y="507911"/>
                  <a:pt x="2642521" y="504974"/>
                  <a:pt x="2642990" y="501920"/>
                </a:cubicBezTo>
                <a:cubicBezTo>
                  <a:pt x="2639936" y="498161"/>
                  <a:pt x="2638410" y="494401"/>
                  <a:pt x="2638410" y="490642"/>
                </a:cubicBezTo>
                <a:cubicBezTo>
                  <a:pt x="2638410" y="487823"/>
                  <a:pt x="2639349" y="485121"/>
                  <a:pt x="2641229" y="482536"/>
                </a:cubicBezTo>
                <a:cubicBezTo>
                  <a:pt x="2643109" y="479952"/>
                  <a:pt x="2645575" y="477955"/>
                  <a:pt x="2648631" y="476545"/>
                </a:cubicBezTo>
                <a:cubicBezTo>
                  <a:pt x="2651449" y="473491"/>
                  <a:pt x="2655091" y="471964"/>
                  <a:pt x="2659555" y="471964"/>
                </a:cubicBezTo>
                <a:close/>
                <a:moveTo>
                  <a:pt x="6754596" y="467382"/>
                </a:moveTo>
                <a:cubicBezTo>
                  <a:pt x="6758355" y="467382"/>
                  <a:pt x="6761821" y="468674"/>
                  <a:pt x="6764992" y="471259"/>
                </a:cubicBezTo>
                <a:cubicBezTo>
                  <a:pt x="6768164" y="473843"/>
                  <a:pt x="6769750" y="477015"/>
                  <a:pt x="6769750" y="480774"/>
                </a:cubicBezTo>
                <a:cubicBezTo>
                  <a:pt x="6769750" y="483124"/>
                  <a:pt x="6769280" y="485238"/>
                  <a:pt x="6768340" y="487118"/>
                </a:cubicBezTo>
                <a:cubicBezTo>
                  <a:pt x="6769515" y="488528"/>
                  <a:pt x="6770514" y="490642"/>
                  <a:pt x="6771336" y="493462"/>
                </a:cubicBezTo>
                <a:cubicBezTo>
                  <a:pt x="6772159" y="496281"/>
                  <a:pt x="6772570" y="499218"/>
                  <a:pt x="6772570" y="502272"/>
                </a:cubicBezTo>
                <a:cubicBezTo>
                  <a:pt x="6772570" y="506736"/>
                  <a:pt x="6771747" y="509908"/>
                  <a:pt x="6770102" y="511788"/>
                </a:cubicBezTo>
                <a:cubicBezTo>
                  <a:pt x="6770573" y="512727"/>
                  <a:pt x="6771160" y="514020"/>
                  <a:pt x="6771865" y="515664"/>
                </a:cubicBezTo>
                <a:cubicBezTo>
                  <a:pt x="6772570" y="517309"/>
                  <a:pt x="6772922" y="518601"/>
                  <a:pt x="6772922" y="519541"/>
                </a:cubicBezTo>
                <a:cubicBezTo>
                  <a:pt x="6772922" y="521421"/>
                  <a:pt x="6772217" y="523300"/>
                  <a:pt x="6770808" y="525180"/>
                </a:cubicBezTo>
                <a:cubicBezTo>
                  <a:pt x="6771982" y="526355"/>
                  <a:pt x="6772922" y="528410"/>
                  <a:pt x="6773627" y="531347"/>
                </a:cubicBezTo>
                <a:cubicBezTo>
                  <a:pt x="6774332" y="534284"/>
                  <a:pt x="6774684" y="537280"/>
                  <a:pt x="6774684" y="540334"/>
                </a:cubicBezTo>
                <a:cubicBezTo>
                  <a:pt x="6774684" y="543858"/>
                  <a:pt x="6774214" y="546678"/>
                  <a:pt x="6773274" y="548792"/>
                </a:cubicBezTo>
                <a:cubicBezTo>
                  <a:pt x="6778443" y="545973"/>
                  <a:pt x="6783377" y="544563"/>
                  <a:pt x="6788076" y="544563"/>
                </a:cubicBezTo>
                <a:cubicBezTo>
                  <a:pt x="6790426" y="544563"/>
                  <a:pt x="6792423" y="544916"/>
                  <a:pt x="6794068" y="545620"/>
                </a:cubicBezTo>
                <a:cubicBezTo>
                  <a:pt x="6795712" y="544681"/>
                  <a:pt x="6798414" y="544211"/>
                  <a:pt x="6802173" y="544211"/>
                </a:cubicBezTo>
                <a:cubicBezTo>
                  <a:pt x="6809222" y="544211"/>
                  <a:pt x="6813921" y="545268"/>
                  <a:pt x="6816270" y="547383"/>
                </a:cubicBezTo>
                <a:cubicBezTo>
                  <a:pt x="6818150" y="546208"/>
                  <a:pt x="6820382" y="545620"/>
                  <a:pt x="6822967" y="545620"/>
                </a:cubicBezTo>
                <a:cubicBezTo>
                  <a:pt x="6827430" y="545620"/>
                  <a:pt x="6831836" y="546736"/>
                  <a:pt x="6836182" y="548968"/>
                </a:cubicBezTo>
                <a:cubicBezTo>
                  <a:pt x="6840529" y="551201"/>
                  <a:pt x="6843172" y="553726"/>
                  <a:pt x="6844112" y="556546"/>
                </a:cubicBezTo>
                <a:cubicBezTo>
                  <a:pt x="6848106" y="557720"/>
                  <a:pt x="6852159" y="559952"/>
                  <a:pt x="6856270" y="563242"/>
                </a:cubicBezTo>
                <a:cubicBezTo>
                  <a:pt x="6860382" y="566531"/>
                  <a:pt x="6863260" y="570173"/>
                  <a:pt x="6864905" y="574167"/>
                </a:cubicBezTo>
                <a:cubicBezTo>
                  <a:pt x="6867489" y="574637"/>
                  <a:pt x="6870133" y="576810"/>
                  <a:pt x="6872834" y="580687"/>
                </a:cubicBezTo>
                <a:cubicBezTo>
                  <a:pt x="6875537" y="584563"/>
                  <a:pt x="6876887" y="588381"/>
                  <a:pt x="6876887" y="592141"/>
                </a:cubicBezTo>
                <a:cubicBezTo>
                  <a:pt x="6876887" y="593315"/>
                  <a:pt x="6876652" y="594608"/>
                  <a:pt x="6876182" y="596017"/>
                </a:cubicBezTo>
                <a:cubicBezTo>
                  <a:pt x="6878532" y="599307"/>
                  <a:pt x="6879707" y="604593"/>
                  <a:pt x="6879707" y="611876"/>
                </a:cubicBezTo>
                <a:cubicBezTo>
                  <a:pt x="6879707" y="615166"/>
                  <a:pt x="6879472" y="617398"/>
                  <a:pt x="6879002" y="618572"/>
                </a:cubicBezTo>
                <a:cubicBezTo>
                  <a:pt x="6879707" y="620922"/>
                  <a:pt x="6880059" y="624799"/>
                  <a:pt x="6880059" y="630202"/>
                </a:cubicBezTo>
                <a:cubicBezTo>
                  <a:pt x="6880059" y="638661"/>
                  <a:pt x="6879237" y="644417"/>
                  <a:pt x="6877592" y="647471"/>
                </a:cubicBezTo>
                <a:cubicBezTo>
                  <a:pt x="6879237" y="649351"/>
                  <a:pt x="6880059" y="652288"/>
                  <a:pt x="6880059" y="656282"/>
                </a:cubicBezTo>
                <a:cubicBezTo>
                  <a:pt x="6880059" y="659806"/>
                  <a:pt x="6879237" y="663272"/>
                  <a:pt x="6877592" y="666678"/>
                </a:cubicBezTo>
                <a:cubicBezTo>
                  <a:pt x="6875948" y="670085"/>
                  <a:pt x="6873716" y="672493"/>
                  <a:pt x="6870896" y="673903"/>
                </a:cubicBezTo>
                <a:cubicBezTo>
                  <a:pt x="6870426" y="676957"/>
                  <a:pt x="6869663" y="679424"/>
                  <a:pt x="6868606" y="681304"/>
                </a:cubicBezTo>
                <a:cubicBezTo>
                  <a:pt x="6867548" y="683184"/>
                  <a:pt x="6865962" y="685298"/>
                  <a:pt x="6863848" y="687648"/>
                </a:cubicBezTo>
                <a:cubicBezTo>
                  <a:pt x="6861498" y="690467"/>
                  <a:pt x="6859442" y="692464"/>
                  <a:pt x="6857680" y="693639"/>
                </a:cubicBezTo>
                <a:cubicBezTo>
                  <a:pt x="6855918" y="694814"/>
                  <a:pt x="6853745" y="695753"/>
                  <a:pt x="6851160" y="696458"/>
                </a:cubicBezTo>
                <a:cubicBezTo>
                  <a:pt x="6849516" y="699983"/>
                  <a:pt x="6846109" y="703037"/>
                  <a:pt x="6840940" y="705621"/>
                </a:cubicBezTo>
                <a:cubicBezTo>
                  <a:pt x="6835771" y="708206"/>
                  <a:pt x="6830837" y="709498"/>
                  <a:pt x="6826138" y="709498"/>
                </a:cubicBezTo>
                <a:cubicBezTo>
                  <a:pt x="6824258" y="709498"/>
                  <a:pt x="6821909" y="709028"/>
                  <a:pt x="6819089" y="708088"/>
                </a:cubicBezTo>
                <a:cubicBezTo>
                  <a:pt x="6817445" y="710203"/>
                  <a:pt x="6814978" y="711965"/>
                  <a:pt x="6811689" y="713375"/>
                </a:cubicBezTo>
                <a:cubicBezTo>
                  <a:pt x="6808399" y="714784"/>
                  <a:pt x="6804993" y="715489"/>
                  <a:pt x="6801468" y="715489"/>
                </a:cubicBezTo>
                <a:cubicBezTo>
                  <a:pt x="6798414" y="715489"/>
                  <a:pt x="6795947" y="715019"/>
                  <a:pt x="6794068" y="714080"/>
                </a:cubicBezTo>
                <a:cubicBezTo>
                  <a:pt x="6793363" y="715254"/>
                  <a:pt x="6791953" y="716194"/>
                  <a:pt x="6789838" y="716899"/>
                </a:cubicBezTo>
                <a:cubicBezTo>
                  <a:pt x="6787724" y="717604"/>
                  <a:pt x="6785492" y="717956"/>
                  <a:pt x="6783142" y="717956"/>
                </a:cubicBezTo>
                <a:cubicBezTo>
                  <a:pt x="6778679" y="717956"/>
                  <a:pt x="6775742" y="716899"/>
                  <a:pt x="6774332" y="714784"/>
                </a:cubicBezTo>
                <a:cubicBezTo>
                  <a:pt x="6773627" y="718779"/>
                  <a:pt x="6771688" y="721950"/>
                  <a:pt x="6768517" y="724300"/>
                </a:cubicBezTo>
                <a:cubicBezTo>
                  <a:pt x="6765345" y="726649"/>
                  <a:pt x="6761762" y="727824"/>
                  <a:pt x="6757768" y="727824"/>
                </a:cubicBezTo>
                <a:cubicBezTo>
                  <a:pt x="6751424" y="727824"/>
                  <a:pt x="6746843" y="725122"/>
                  <a:pt x="6744023" y="719718"/>
                </a:cubicBezTo>
                <a:cubicBezTo>
                  <a:pt x="6742613" y="716899"/>
                  <a:pt x="6741909" y="713727"/>
                  <a:pt x="6741909" y="710203"/>
                </a:cubicBezTo>
                <a:cubicBezTo>
                  <a:pt x="6741909" y="707149"/>
                  <a:pt x="6742613" y="703272"/>
                  <a:pt x="6744023" y="698573"/>
                </a:cubicBezTo>
                <a:cubicBezTo>
                  <a:pt x="6741909" y="693874"/>
                  <a:pt x="6740851" y="689880"/>
                  <a:pt x="6740851" y="686590"/>
                </a:cubicBezTo>
                <a:cubicBezTo>
                  <a:pt x="6740851" y="683536"/>
                  <a:pt x="6741439" y="680952"/>
                  <a:pt x="6742613" y="678837"/>
                </a:cubicBezTo>
                <a:cubicBezTo>
                  <a:pt x="6740734" y="676253"/>
                  <a:pt x="6739794" y="673433"/>
                  <a:pt x="6739794" y="670379"/>
                </a:cubicBezTo>
                <a:cubicBezTo>
                  <a:pt x="6739794" y="667090"/>
                  <a:pt x="6740851" y="663918"/>
                  <a:pt x="6742966" y="660863"/>
                </a:cubicBezTo>
                <a:cubicBezTo>
                  <a:pt x="6741791" y="658044"/>
                  <a:pt x="6741204" y="654402"/>
                  <a:pt x="6741204" y="649938"/>
                </a:cubicBezTo>
                <a:cubicBezTo>
                  <a:pt x="6741204" y="647824"/>
                  <a:pt x="6741439" y="645592"/>
                  <a:pt x="6741909" y="643242"/>
                </a:cubicBezTo>
                <a:cubicBezTo>
                  <a:pt x="6740264" y="640893"/>
                  <a:pt x="6739441" y="638073"/>
                  <a:pt x="6739441" y="634784"/>
                </a:cubicBezTo>
                <a:cubicBezTo>
                  <a:pt x="6739441" y="630320"/>
                  <a:pt x="6740851" y="626678"/>
                  <a:pt x="6743671" y="623859"/>
                </a:cubicBezTo>
                <a:cubicBezTo>
                  <a:pt x="6741321" y="620100"/>
                  <a:pt x="6740147" y="615870"/>
                  <a:pt x="6740147" y="611171"/>
                </a:cubicBezTo>
                <a:cubicBezTo>
                  <a:pt x="6740147" y="607177"/>
                  <a:pt x="6741086" y="604006"/>
                  <a:pt x="6742966" y="601656"/>
                </a:cubicBezTo>
                <a:cubicBezTo>
                  <a:pt x="6741321" y="598602"/>
                  <a:pt x="6740499" y="595782"/>
                  <a:pt x="6740499" y="593198"/>
                </a:cubicBezTo>
                <a:cubicBezTo>
                  <a:pt x="6740499" y="589908"/>
                  <a:pt x="6741674" y="587324"/>
                  <a:pt x="6744023" y="585444"/>
                </a:cubicBezTo>
                <a:cubicBezTo>
                  <a:pt x="6743553" y="584740"/>
                  <a:pt x="6742496" y="582743"/>
                  <a:pt x="6740851" y="579453"/>
                </a:cubicBezTo>
                <a:cubicBezTo>
                  <a:pt x="6739207" y="576164"/>
                  <a:pt x="6738385" y="572992"/>
                  <a:pt x="6738385" y="569938"/>
                </a:cubicBezTo>
                <a:cubicBezTo>
                  <a:pt x="6738385" y="566414"/>
                  <a:pt x="6739794" y="563124"/>
                  <a:pt x="6742613" y="560070"/>
                </a:cubicBezTo>
                <a:cubicBezTo>
                  <a:pt x="6742144" y="558190"/>
                  <a:pt x="6741909" y="556781"/>
                  <a:pt x="6741909" y="555841"/>
                </a:cubicBezTo>
                <a:cubicBezTo>
                  <a:pt x="6741909" y="552786"/>
                  <a:pt x="6742613" y="550437"/>
                  <a:pt x="6744023" y="548792"/>
                </a:cubicBezTo>
                <a:cubicBezTo>
                  <a:pt x="6742613" y="547617"/>
                  <a:pt x="6741498" y="545738"/>
                  <a:pt x="6740675" y="543153"/>
                </a:cubicBezTo>
                <a:cubicBezTo>
                  <a:pt x="6739853" y="540569"/>
                  <a:pt x="6739441" y="537867"/>
                  <a:pt x="6739441" y="535048"/>
                </a:cubicBezTo>
                <a:cubicBezTo>
                  <a:pt x="6739441" y="530584"/>
                  <a:pt x="6740499" y="527294"/>
                  <a:pt x="6742613" y="525180"/>
                </a:cubicBezTo>
                <a:cubicBezTo>
                  <a:pt x="6740499" y="523065"/>
                  <a:pt x="6739441" y="519071"/>
                  <a:pt x="6739441" y="513197"/>
                </a:cubicBezTo>
                <a:cubicBezTo>
                  <a:pt x="6739441" y="508498"/>
                  <a:pt x="6740264" y="504857"/>
                  <a:pt x="6741909" y="502272"/>
                </a:cubicBezTo>
                <a:cubicBezTo>
                  <a:pt x="6740734" y="499218"/>
                  <a:pt x="6740147" y="495106"/>
                  <a:pt x="6740147" y="489937"/>
                </a:cubicBezTo>
                <a:cubicBezTo>
                  <a:pt x="6740147" y="485238"/>
                  <a:pt x="6740734" y="481949"/>
                  <a:pt x="6741909" y="480069"/>
                </a:cubicBezTo>
                <a:cubicBezTo>
                  <a:pt x="6742144" y="475840"/>
                  <a:pt x="6743436" y="472668"/>
                  <a:pt x="6745785" y="470554"/>
                </a:cubicBezTo>
                <a:cubicBezTo>
                  <a:pt x="6748135" y="468439"/>
                  <a:pt x="6751072" y="467382"/>
                  <a:pt x="6754596" y="467382"/>
                </a:cubicBezTo>
                <a:close/>
                <a:moveTo>
                  <a:pt x="5476131" y="467382"/>
                </a:moveTo>
                <a:cubicBezTo>
                  <a:pt x="5478011" y="467382"/>
                  <a:pt x="5480361" y="467969"/>
                  <a:pt x="5483180" y="469144"/>
                </a:cubicBezTo>
                <a:cubicBezTo>
                  <a:pt x="5485764" y="470554"/>
                  <a:pt x="5487820" y="473138"/>
                  <a:pt x="5489347" y="476898"/>
                </a:cubicBezTo>
                <a:cubicBezTo>
                  <a:pt x="5490875" y="480657"/>
                  <a:pt x="5491638" y="484651"/>
                  <a:pt x="5491638" y="488880"/>
                </a:cubicBezTo>
                <a:cubicBezTo>
                  <a:pt x="5491638" y="493109"/>
                  <a:pt x="5490816" y="496868"/>
                  <a:pt x="5489171" y="500158"/>
                </a:cubicBezTo>
                <a:cubicBezTo>
                  <a:pt x="5490816" y="503212"/>
                  <a:pt x="5491638" y="506501"/>
                  <a:pt x="5491638" y="510026"/>
                </a:cubicBezTo>
                <a:cubicBezTo>
                  <a:pt x="5491638" y="514020"/>
                  <a:pt x="5490464" y="518601"/>
                  <a:pt x="5488114" y="523770"/>
                </a:cubicBezTo>
                <a:cubicBezTo>
                  <a:pt x="5490228" y="527529"/>
                  <a:pt x="5491286" y="531523"/>
                  <a:pt x="5491286" y="535753"/>
                </a:cubicBezTo>
                <a:cubicBezTo>
                  <a:pt x="5491286" y="538337"/>
                  <a:pt x="5490816" y="540452"/>
                  <a:pt x="5489876" y="542096"/>
                </a:cubicBezTo>
                <a:cubicBezTo>
                  <a:pt x="5492461" y="543976"/>
                  <a:pt x="5493752" y="546795"/>
                  <a:pt x="5493752" y="550554"/>
                </a:cubicBezTo>
                <a:cubicBezTo>
                  <a:pt x="5493752" y="552669"/>
                  <a:pt x="5493048" y="555018"/>
                  <a:pt x="5491638" y="557603"/>
                </a:cubicBezTo>
                <a:cubicBezTo>
                  <a:pt x="5493048" y="558073"/>
                  <a:pt x="5493929" y="559835"/>
                  <a:pt x="5494281" y="562889"/>
                </a:cubicBezTo>
                <a:cubicBezTo>
                  <a:pt x="5494634" y="565944"/>
                  <a:pt x="5494810" y="567706"/>
                  <a:pt x="5494810" y="568176"/>
                </a:cubicBezTo>
                <a:cubicBezTo>
                  <a:pt x="5495985" y="565121"/>
                  <a:pt x="5498099" y="562713"/>
                  <a:pt x="5501154" y="560951"/>
                </a:cubicBezTo>
                <a:cubicBezTo>
                  <a:pt x="5504208" y="559189"/>
                  <a:pt x="5506910" y="558543"/>
                  <a:pt x="5509260" y="559013"/>
                </a:cubicBezTo>
                <a:cubicBezTo>
                  <a:pt x="5510199" y="556193"/>
                  <a:pt x="5511961" y="554020"/>
                  <a:pt x="5514546" y="552493"/>
                </a:cubicBezTo>
                <a:cubicBezTo>
                  <a:pt x="5517130" y="550966"/>
                  <a:pt x="5519832" y="550202"/>
                  <a:pt x="5522652" y="550202"/>
                </a:cubicBezTo>
                <a:cubicBezTo>
                  <a:pt x="5523826" y="550202"/>
                  <a:pt x="5525353" y="550437"/>
                  <a:pt x="5527233" y="550907"/>
                </a:cubicBezTo>
                <a:cubicBezTo>
                  <a:pt x="5529112" y="549027"/>
                  <a:pt x="5531932" y="548087"/>
                  <a:pt x="5535691" y="548087"/>
                </a:cubicBezTo>
                <a:cubicBezTo>
                  <a:pt x="5538276" y="548087"/>
                  <a:pt x="5540390" y="548557"/>
                  <a:pt x="5542035" y="549497"/>
                </a:cubicBezTo>
                <a:cubicBezTo>
                  <a:pt x="5543210" y="548792"/>
                  <a:pt x="5544737" y="548440"/>
                  <a:pt x="5546617" y="548440"/>
                </a:cubicBezTo>
                <a:cubicBezTo>
                  <a:pt x="5548966" y="548440"/>
                  <a:pt x="5551315" y="549027"/>
                  <a:pt x="5553665" y="550202"/>
                </a:cubicBezTo>
                <a:cubicBezTo>
                  <a:pt x="5555545" y="549497"/>
                  <a:pt x="5557307" y="549145"/>
                  <a:pt x="5558951" y="549145"/>
                </a:cubicBezTo>
                <a:cubicBezTo>
                  <a:pt x="5562006" y="549145"/>
                  <a:pt x="5564590" y="550202"/>
                  <a:pt x="5566705" y="552317"/>
                </a:cubicBezTo>
                <a:cubicBezTo>
                  <a:pt x="5568819" y="551847"/>
                  <a:pt x="5571638" y="552786"/>
                  <a:pt x="5575163" y="555136"/>
                </a:cubicBezTo>
                <a:cubicBezTo>
                  <a:pt x="5578687" y="557485"/>
                  <a:pt x="5580567" y="560187"/>
                  <a:pt x="5580802" y="563242"/>
                </a:cubicBezTo>
                <a:cubicBezTo>
                  <a:pt x="5585030" y="566766"/>
                  <a:pt x="5587145" y="570525"/>
                  <a:pt x="5587145" y="574519"/>
                </a:cubicBezTo>
                <a:cubicBezTo>
                  <a:pt x="5587145" y="575929"/>
                  <a:pt x="5586793" y="577221"/>
                  <a:pt x="5586088" y="578396"/>
                </a:cubicBezTo>
                <a:cubicBezTo>
                  <a:pt x="5587498" y="579336"/>
                  <a:pt x="5588672" y="580863"/>
                  <a:pt x="5589612" y="582978"/>
                </a:cubicBezTo>
                <a:cubicBezTo>
                  <a:pt x="5590552" y="585092"/>
                  <a:pt x="5591022" y="587324"/>
                  <a:pt x="5591022" y="589674"/>
                </a:cubicBezTo>
                <a:cubicBezTo>
                  <a:pt x="5591022" y="591318"/>
                  <a:pt x="5590905" y="592610"/>
                  <a:pt x="5590670" y="593550"/>
                </a:cubicBezTo>
                <a:cubicBezTo>
                  <a:pt x="5593489" y="595665"/>
                  <a:pt x="5594898" y="598954"/>
                  <a:pt x="5594898" y="603418"/>
                </a:cubicBezTo>
                <a:cubicBezTo>
                  <a:pt x="5594898" y="606707"/>
                  <a:pt x="5594076" y="609762"/>
                  <a:pt x="5592432" y="612581"/>
                </a:cubicBezTo>
                <a:cubicBezTo>
                  <a:pt x="5594546" y="615870"/>
                  <a:pt x="5595604" y="618925"/>
                  <a:pt x="5595604" y="621744"/>
                </a:cubicBezTo>
                <a:cubicBezTo>
                  <a:pt x="5595604" y="623389"/>
                  <a:pt x="5595251" y="625151"/>
                  <a:pt x="5594546" y="627031"/>
                </a:cubicBezTo>
                <a:cubicBezTo>
                  <a:pt x="5595721" y="630085"/>
                  <a:pt x="5596308" y="633609"/>
                  <a:pt x="5596308" y="637603"/>
                </a:cubicBezTo>
                <a:cubicBezTo>
                  <a:pt x="5596308" y="642302"/>
                  <a:pt x="5595486" y="646179"/>
                  <a:pt x="5593842" y="649233"/>
                </a:cubicBezTo>
                <a:cubicBezTo>
                  <a:pt x="5594546" y="650878"/>
                  <a:pt x="5594898" y="654402"/>
                  <a:pt x="5594898" y="659806"/>
                </a:cubicBezTo>
                <a:cubicBezTo>
                  <a:pt x="5594898" y="666620"/>
                  <a:pt x="5594429" y="671084"/>
                  <a:pt x="5593489" y="673198"/>
                </a:cubicBezTo>
                <a:cubicBezTo>
                  <a:pt x="5595133" y="675548"/>
                  <a:pt x="5595956" y="679190"/>
                  <a:pt x="5595956" y="684123"/>
                </a:cubicBezTo>
                <a:cubicBezTo>
                  <a:pt x="5595956" y="689762"/>
                  <a:pt x="5594898" y="693874"/>
                  <a:pt x="5592784" y="696458"/>
                </a:cubicBezTo>
                <a:cubicBezTo>
                  <a:pt x="5594194" y="698573"/>
                  <a:pt x="5594898" y="701627"/>
                  <a:pt x="5594898" y="705621"/>
                </a:cubicBezTo>
                <a:cubicBezTo>
                  <a:pt x="5594898" y="710320"/>
                  <a:pt x="5594076" y="714315"/>
                  <a:pt x="5592432" y="717604"/>
                </a:cubicBezTo>
                <a:cubicBezTo>
                  <a:pt x="5592667" y="720188"/>
                  <a:pt x="5591198" y="722420"/>
                  <a:pt x="5588026" y="724300"/>
                </a:cubicBezTo>
                <a:cubicBezTo>
                  <a:pt x="5584854" y="726180"/>
                  <a:pt x="5581389" y="727119"/>
                  <a:pt x="5577630" y="727119"/>
                </a:cubicBezTo>
                <a:cubicBezTo>
                  <a:pt x="5574340" y="727119"/>
                  <a:pt x="5571697" y="726297"/>
                  <a:pt x="5569700" y="724652"/>
                </a:cubicBezTo>
                <a:cubicBezTo>
                  <a:pt x="5567703" y="723008"/>
                  <a:pt x="5566822" y="720658"/>
                  <a:pt x="5567057" y="717604"/>
                </a:cubicBezTo>
                <a:cubicBezTo>
                  <a:pt x="5564472" y="713610"/>
                  <a:pt x="5563180" y="709146"/>
                  <a:pt x="5563180" y="704212"/>
                </a:cubicBezTo>
                <a:cubicBezTo>
                  <a:pt x="5563180" y="699983"/>
                  <a:pt x="5563885" y="695988"/>
                  <a:pt x="5565295" y="692229"/>
                </a:cubicBezTo>
                <a:cubicBezTo>
                  <a:pt x="5564120" y="688705"/>
                  <a:pt x="5563533" y="684476"/>
                  <a:pt x="5563533" y="679542"/>
                </a:cubicBezTo>
                <a:cubicBezTo>
                  <a:pt x="5563533" y="674373"/>
                  <a:pt x="5564120" y="670614"/>
                  <a:pt x="5565295" y="668264"/>
                </a:cubicBezTo>
                <a:cubicBezTo>
                  <a:pt x="5564355" y="666855"/>
                  <a:pt x="5563885" y="664623"/>
                  <a:pt x="5563885" y="661568"/>
                </a:cubicBezTo>
                <a:cubicBezTo>
                  <a:pt x="5563885" y="658044"/>
                  <a:pt x="5564472" y="655342"/>
                  <a:pt x="5565647" y="653462"/>
                </a:cubicBezTo>
                <a:cubicBezTo>
                  <a:pt x="5564003" y="650878"/>
                  <a:pt x="5563180" y="647824"/>
                  <a:pt x="5563180" y="644299"/>
                </a:cubicBezTo>
                <a:cubicBezTo>
                  <a:pt x="5563180" y="641715"/>
                  <a:pt x="5563768" y="639835"/>
                  <a:pt x="5564942" y="638661"/>
                </a:cubicBezTo>
                <a:cubicBezTo>
                  <a:pt x="5562828" y="635371"/>
                  <a:pt x="5561771" y="631847"/>
                  <a:pt x="5561771" y="628088"/>
                </a:cubicBezTo>
                <a:cubicBezTo>
                  <a:pt x="5561771" y="625503"/>
                  <a:pt x="5562241" y="623624"/>
                  <a:pt x="5563180" y="622449"/>
                </a:cubicBezTo>
                <a:cubicBezTo>
                  <a:pt x="5560596" y="620569"/>
                  <a:pt x="5559304" y="617280"/>
                  <a:pt x="5559304" y="612581"/>
                </a:cubicBezTo>
                <a:cubicBezTo>
                  <a:pt x="5559304" y="608822"/>
                  <a:pt x="5560126" y="606120"/>
                  <a:pt x="5561771" y="604475"/>
                </a:cubicBezTo>
                <a:cubicBezTo>
                  <a:pt x="5557541" y="600951"/>
                  <a:pt x="5555427" y="597074"/>
                  <a:pt x="5555427" y="592845"/>
                </a:cubicBezTo>
                <a:cubicBezTo>
                  <a:pt x="5555427" y="590496"/>
                  <a:pt x="5555897" y="588381"/>
                  <a:pt x="5556837" y="586502"/>
                </a:cubicBezTo>
                <a:cubicBezTo>
                  <a:pt x="5555192" y="586972"/>
                  <a:pt x="5553313" y="586443"/>
                  <a:pt x="5551198" y="584916"/>
                </a:cubicBezTo>
                <a:cubicBezTo>
                  <a:pt x="5549083" y="583389"/>
                  <a:pt x="5547673" y="581685"/>
                  <a:pt x="5546969" y="579806"/>
                </a:cubicBezTo>
                <a:cubicBezTo>
                  <a:pt x="5544620" y="580980"/>
                  <a:pt x="5541683" y="581568"/>
                  <a:pt x="5538158" y="581568"/>
                </a:cubicBezTo>
                <a:cubicBezTo>
                  <a:pt x="5536749" y="581568"/>
                  <a:pt x="5535808" y="581450"/>
                  <a:pt x="5535339" y="581215"/>
                </a:cubicBezTo>
                <a:cubicBezTo>
                  <a:pt x="5534399" y="582625"/>
                  <a:pt x="5532578" y="583859"/>
                  <a:pt x="5529876" y="584916"/>
                </a:cubicBezTo>
                <a:cubicBezTo>
                  <a:pt x="5527174" y="585973"/>
                  <a:pt x="5525118" y="586267"/>
                  <a:pt x="5523709" y="585797"/>
                </a:cubicBezTo>
                <a:cubicBezTo>
                  <a:pt x="5521829" y="587676"/>
                  <a:pt x="5519480" y="589556"/>
                  <a:pt x="5516660" y="591436"/>
                </a:cubicBezTo>
                <a:cubicBezTo>
                  <a:pt x="5513841" y="593315"/>
                  <a:pt x="5511844" y="594138"/>
                  <a:pt x="5510669" y="593903"/>
                </a:cubicBezTo>
                <a:cubicBezTo>
                  <a:pt x="5510199" y="596017"/>
                  <a:pt x="5508672" y="598543"/>
                  <a:pt x="5506088" y="601480"/>
                </a:cubicBezTo>
                <a:cubicBezTo>
                  <a:pt x="5503503" y="604417"/>
                  <a:pt x="5501036" y="605885"/>
                  <a:pt x="5498686" y="605885"/>
                </a:cubicBezTo>
                <a:cubicBezTo>
                  <a:pt x="5499157" y="607765"/>
                  <a:pt x="5499392" y="609292"/>
                  <a:pt x="5499392" y="610467"/>
                </a:cubicBezTo>
                <a:cubicBezTo>
                  <a:pt x="5499392" y="613521"/>
                  <a:pt x="5498334" y="617985"/>
                  <a:pt x="5496220" y="623859"/>
                </a:cubicBezTo>
                <a:cubicBezTo>
                  <a:pt x="5498099" y="626443"/>
                  <a:pt x="5499039" y="629145"/>
                  <a:pt x="5499039" y="631965"/>
                </a:cubicBezTo>
                <a:cubicBezTo>
                  <a:pt x="5499039" y="634549"/>
                  <a:pt x="5498217" y="637251"/>
                  <a:pt x="5496572" y="640070"/>
                </a:cubicBezTo>
                <a:cubicBezTo>
                  <a:pt x="5497042" y="641010"/>
                  <a:pt x="5497277" y="642537"/>
                  <a:pt x="5497277" y="644652"/>
                </a:cubicBezTo>
                <a:cubicBezTo>
                  <a:pt x="5497277" y="646766"/>
                  <a:pt x="5496807" y="649233"/>
                  <a:pt x="5495867" y="652053"/>
                </a:cubicBezTo>
                <a:cubicBezTo>
                  <a:pt x="5496337" y="653697"/>
                  <a:pt x="5496572" y="655577"/>
                  <a:pt x="5496572" y="657692"/>
                </a:cubicBezTo>
                <a:cubicBezTo>
                  <a:pt x="5496572" y="660041"/>
                  <a:pt x="5495632" y="662743"/>
                  <a:pt x="5493752" y="665797"/>
                </a:cubicBezTo>
                <a:cubicBezTo>
                  <a:pt x="5496337" y="666972"/>
                  <a:pt x="5497629" y="670379"/>
                  <a:pt x="5497629" y="676018"/>
                </a:cubicBezTo>
                <a:cubicBezTo>
                  <a:pt x="5497629" y="678837"/>
                  <a:pt x="5497277" y="681774"/>
                  <a:pt x="5496572" y="684828"/>
                </a:cubicBezTo>
                <a:cubicBezTo>
                  <a:pt x="5495867" y="687883"/>
                  <a:pt x="5494927" y="690350"/>
                  <a:pt x="5493752" y="692229"/>
                </a:cubicBezTo>
                <a:cubicBezTo>
                  <a:pt x="5495162" y="694579"/>
                  <a:pt x="5495867" y="697281"/>
                  <a:pt x="5495867" y="700335"/>
                </a:cubicBezTo>
                <a:cubicBezTo>
                  <a:pt x="5495867" y="703389"/>
                  <a:pt x="5494692" y="705974"/>
                  <a:pt x="5492343" y="708088"/>
                </a:cubicBezTo>
                <a:cubicBezTo>
                  <a:pt x="5493517" y="711613"/>
                  <a:pt x="5494105" y="714315"/>
                  <a:pt x="5494105" y="716194"/>
                </a:cubicBezTo>
                <a:cubicBezTo>
                  <a:pt x="5494105" y="720188"/>
                  <a:pt x="5492637" y="723125"/>
                  <a:pt x="5489700" y="725005"/>
                </a:cubicBezTo>
                <a:cubicBezTo>
                  <a:pt x="5486763" y="726884"/>
                  <a:pt x="5482827" y="727824"/>
                  <a:pt x="5477893" y="727824"/>
                </a:cubicBezTo>
                <a:cubicBezTo>
                  <a:pt x="5472725" y="727824"/>
                  <a:pt x="5468789" y="726121"/>
                  <a:pt x="5466087" y="722714"/>
                </a:cubicBezTo>
                <a:cubicBezTo>
                  <a:pt x="5463386" y="719307"/>
                  <a:pt x="5462035" y="715254"/>
                  <a:pt x="5462035" y="710555"/>
                </a:cubicBezTo>
                <a:cubicBezTo>
                  <a:pt x="5462035" y="706561"/>
                  <a:pt x="5462974" y="703389"/>
                  <a:pt x="5464854" y="701040"/>
                </a:cubicBezTo>
                <a:cubicBezTo>
                  <a:pt x="5462035" y="698220"/>
                  <a:pt x="5460625" y="693991"/>
                  <a:pt x="5460625" y="688353"/>
                </a:cubicBezTo>
                <a:cubicBezTo>
                  <a:pt x="5460625" y="682244"/>
                  <a:pt x="5462504" y="677427"/>
                  <a:pt x="5466263" y="673903"/>
                </a:cubicBezTo>
                <a:cubicBezTo>
                  <a:pt x="5463209" y="670849"/>
                  <a:pt x="5461682" y="666855"/>
                  <a:pt x="5461682" y="661921"/>
                </a:cubicBezTo>
                <a:cubicBezTo>
                  <a:pt x="5461682" y="656987"/>
                  <a:pt x="5463091" y="652288"/>
                  <a:pt x="5465911" y="647824"/>
                </a:cubicBezTo>
                <a:cubicBezTo>
                  <a:pt x="5465206" y="645709"/>
                  <a:pt x="5464854" y="643242"/>
                  <a:pt x="5464854" y="640423"/>
                </a:cubicBezTo>
                <a:cubicBezTo>
                  <a:pt x="5464854" y="636898"/>
                  <a:pt x="5465206" y="633962"/>
                  <a:pt x="5465911" y="631612"/>
                </a:cubicBezTo>
                <a:cubicBezTo>
                  <a:pt x="5463797" y="629028"/>
                  <a:pt x="5462739" y="626208"/>
                  <a:pt x="5462739" y="623154"/>
                </a:cubicBezTo>
                <a:cubicBezTo>
                  <a:pt x="5462739" y="620335"/>
                  <a:pt x="5463444" y="617868"/>
                  <a:pt x="5464854" y="615753"/>
                </a:cubicBezTo>
                <a:cubicBezTo>
                  <a:pt x="5463914" y="614108"/>
                  <a:pt x="5463444" y="612229"/>
                  <a:pt x="5463444" y="610114"/>
                </a:cubicBezTo>
                <a:cubicBezTo>
                  <a:pt x="5463444" y="608235"/>
                  <a:pt x="5463797" y="606473"/>
                  <a:pt x="5464501" y="604828"/>
                </a:cubicBezTo>
                <a:cubicBezTo>
                  <a:pt x="5461917" y="601539"/>
                  <a:pt x="5460625" y="597662"/>
                  <a:pt x="5460625" y="593198"/>
                </a:cubicBezTo>
                <a:cubicBezTo>
                  <a:pt x="5460625" y="589674"/>
                  <a:pt x="5461564" y="586384"/>
                  <a:pt x="5463444" y="583330"/>
                </a:cubicBezTo>
                <a:cubicBezTo>
                  <a:pt x="5462739" y="581450"/>
                  <a:pt x="5462387" y="579571"/>
                  <a:pt x="5462387" y="577691"/>
                </a:cubicBezTo>
                <a:cubicBezTo>
                  <a:pt x="5462387" y="576516"/>
                  <a:pt x="5462622" y="574989"/>
                  <a:pt x="5463091" y="573110"/>
                </a:cubicBezTo>
                <a:cubicBezTo>
                  <a:pt x="5461447" y="570760"/>
                  <a:pt x="5460625" y="567353"/>
                  <a:pt x="5460625" y="562889"/>
                </a:cubicBezTo>
                <a:cubicBezTo>
                  <a:pt x="5460625" y="558660"/>
                  <a:pt x="5461447" y="555371"/>
                  <a:pt x="5463091" y="553021"/>
                </a:cubicBezTo>
                <a:cubicBezTo>
                  <a:pt x="5461682" y="550202"/>
                  <a:pt x="5460977" y="547030"/>
                  <a:pt x="5460977" y="543506"/>
                </a:cubicBezTo>
                <a:cubicBezTo>
                  <a:pt x="5460977" y="540217"/>
                  <a:pt x="5461800" y="537280"/>
                  <a:pt x="5463444" y="534695"/>
                </a:cubicBezTo>
                <a:cubicBezTo>
                  <a:pt x="5461564" y="530936"/>
                  <a:pt x="5460625" y="527412"/>
                  <a:pt x="5460625" y="524123"/>
                </a:cubicBezTo>
                <a:cubicBezTo>
                  <a:pt x="5460625" y="520128"/>
                  <a:pt x="5461564" y="516604"/>
                  <a:pt x="5463444" y="513550"/>
                </a:cubicBezTo>
                <a:cubicBezTo>
                  <a:pt x="5461800" y="511670"/>
                  <a:pt x="5460977" y="508851"/>
                  <a:pt x="5460977" y="505092"/>
                </a:cubicBezTo>
                <a:cubicBezTo>
                  <a:pt x="5460977" y="502272"/>
                  <a:pt x="5461447" y="499218"/>
                  <a:pt x="5462387" y="495928"/>
                </a:cubicBezTo>
                <a:cubicBezTo>
                  <a:pt x="5461447" y="492639"/>
                  <a:pt x="5460977" y="489937"/>
                  <a:pt x="5460977" y="487823"/>
                </a:cubicBezTo>
                <a:cubicBezTo>
                  <a:pt x="5460977" y="485003"/>
                  <a:pt x="5461682" y="482771"/>
                  <a:pt x="5463091" y="481127"/>
                </a:cubicBezTo>
                <a:cubicBezTo>
                  <a:pt x="5462857" y="477133"/>
                  <a:pt x="5464031" y="473843"/>
                  <a:pt x="5466616" y="471259"/>
                </a:cubicBezTo>
                <a:cubicBezTo>
                  <a:pt x="5469200" y="468674"/>
                  <a:pt x="5472372" y="467382"/>
                  <a:pt x="5476131" y="467382"/>
                </a:cubicBezTo>
                <a:close/>
                <a:moveTo>
                  <a:pt x="4437906" y="467382"/>
                </a:moveTo>
                <a:cubicBezTo>
                  <a:pt x="4439786" y="467382"/>
                  <a:pt x="4442135" y="467969"/>
                  <a:pt x="4444955" y="469144"/>
                </a:cubicBezTo>
                <a:cubicBezTo>
                  <a:pt x="4447539" y="470554"/>
                  <a:pt x="4449595" y="473138"/>
                  <a:pt x="4451122" y="476898"/>
                </a:cubicBezTo>
                <a:cubicBezTo>
                  <a:pt x="4452650" y="480657"/>
                  <a:pt x="4453413" y="484651"/>
                  <a:pt x="4453413" y="488880"/>
                </a:cubicBezTo>
                <a:cubicBezTo>
                  <a:pt x="4453413" y="493109"/>
                  <a:pt x="4452591" y="496868"/>
                  <a:pt x="4450946" y="500158"/>
                </a:cubicBezTo>
                <a:cubicBezTo>
                  <a:pt x="4452591" y="503212"/>
                  <a:pt x="4453413" y="506501"/>
                  <a:pt x="4453413" y="510026"/>
                </a:cubicBezTo>
                <a:cubicBezTo>
                  <a:pt x="4453413" y="514020"/>
                  <a:pt x="4452238" y="518601"/>
                  <a:pt x="4449889" y="523770"/>
                </a:cubicBezTo>
                <a:cubicBezTo>
                  <a:pt x="4452003" y="527529"/>
                  <a:pt x="4453061" y="531523"/>
                  <a:pt x="4453061" y="535753"/>
                </a:cubicBezTo>
                <a:cubicBezTo>
                  <a:pt x="4453061" y="538337"/>
                  <a:pt x="4452591" y="540452"/>
                  <a:pt x="4451651" y="542096"/>
                </a:cubicBezTo>
                <a:cubicBezTo>
                  <a:pt x="4454235" y="543976"/>
                  <a:pt x="4455528" y="546795"/>
                  <a:pt x="4455528" y="550554"/>
                </a:cubicBezTo>
                <a:cubicBezTo>
                  <a:pt x="4455528" y="552669"/>
                  <a:pt x="4454823" y="555018"/>
                  <a:pt x="4453413" y="557603"/>
                </a:cubicBezTo>
                <a:cubicBezTo>
                  <a:pt x="4454823" y="558073"/>
                  <a:pt x="4455704" y="559835"/>
                  <a:pt x="4456056" y="562889"/>
                </a:cubicBezTo>
                <a:cubicBezTo>
                  <a:pt x="4456409" y="565944"/>
                  <a:pt x="4456585" y="567706"/>
                  <a:pt x="4456585" y="568176"/>
                </a:cubicBezTo>
                <a:cubicBezTo>
                  <a:pt x="4457760" y="565121"/>
                  <a:pt x="4459874" y="562713"/>
                  <a:pt x="4462929" y="560951"/>
                </a:cubicBezTo>
                <a:cubicBezTo>
                  <a:pt x="4465983" y="559189"/>
                  <a:pt x="4468685" y="558543"/>
                  <a:pt x="4471034" y="559013"/>
                </a:cubicBezTo>
                <a:cubicBezTo>
                  <a:pt x="4471974" y="556193"/>
                  <a:pt x="4473736" y="554020"/>
                  <a:pt x="4476321" y="552493"/>
                </a:cubicBezTo>
                <a:cubicBezTo>
                  <a:pt x="4478905" y="550966"/>
                  <a:pt x="4481607" y="550202"/>
                  <a:pt x="4484426" y="550202"/>
                </a:cubicBezTo>
                <a:cubicBezTo>
                  <a:pt x="4485601" y="550202"/>
                  <a:pt x="4487128" y="550437"/>
                  <a:pt x="4489008" y="550907"/>
                </a:cubicBezTo>
                <a:cubicBezTo>
                  <a:pt x="4490888" y="549027"/>
                  <a:pt x="4493707" y="548087"/>
                  <a:pt x="4497466" y="548087"/>
                </a:cubicBezTo>
                <a:cubicBezTo>
                  <a:pt x="4500051" y="548087"/>
                  <a:pt x="4502165" y="548557"/>
                  <a:pt x="4503810" y="549497"/>
                </a:cubicBezTo>
                <a:cubicBezTo>
                  <a:pt x="4504985" y="548792"/>
                  <a:pt x="4506512" y="548440"/>
                  <a:pt x="4508391" y="548440"/>
                </a:cubicBezTo>
                <a:cubicBezTo>
                  <a:pt x="4510741" y="548440"/>
                  <a:pt x="4513090" y="549027"/>
                  <a:pt x="4515440" y="550202"/>
                </a:cubicBezTo>
                <a:cubicBezTo>
                  <a:pt x="4517320" y="549497"/>
                  <a:pt x="4519082" y="549145"/>
                  <a:pt x="4520726" y="549145"/>
                </a:cubicBezTo>
                <a:cubicBezTo>
                  <a:pt x="4523781" y="549145"/>
                  <a:pt x="4526365" y="550202"/>
                  <a:pt x="4528480" y="552317"/>
                </a:cubicBezTo>
                <a:cubicBezTo>
                  <a:pt x="4530594" y="551847"/>
                  <a:pt x="4533414" y="552786"/>
                  <a:pt x="4536938" y="555136"/>
                </a:cubicBezTo>
                <a:cubicBezTo>
                  <a:pt x="4540462" y="557485"/>
                  <a:pt x="4542342" y="560187"/>
                  <a:pt x="4542577" y="563242"/>
                </a:cubicBezTo>
                <a:cubicBezTo>
                  <a:pt x="4546806" y="566766"/>
                  <a:pt x="4548920" y="570525"/>
                  <a:pt x="4548920" y="574519"/>
                </a:cubicBezTo>
                <a:cubicBezTo>
                  <a:pt x="4548920" y="575929"/>
                  <a:pt x="4548568" y="577221"/>
                  <a:pt x="4547863" y="578396"/>
                </a:cubicBezTo>
                <a:cubicBezTo>
                  <a:pt x="4549273" y="579336"/>
                  <a:pt x="4550447" y="580863"/>
                  <a:pt x="4551387" y="582978"/>
                </a:cubicBezTo>
                <a:cubicBezTo>
                  <a:pt x="4552327" y="585092"/>
                  <a:pt x="4552797" y="587324"/>
                  <a:pt x="4552797" y="589674"/>
                </a:cubicBezTo>
                <a:cubicBezTo>
                  <a:pt x="4552797" y="591318"/>
                  <a:pt x="4552680" y="592610"/>
                  <a:pt x="4552445" y="593550"/>
                </a:cubicBezTo>
                <a:cubicBezTo>
                  <a:pt x="4555264" y="595665"/>
                  <a:pt x="4556673" y="598954"/>
                  <a:pt x="4556673" y="603418"/>
                </a:cubicBezTo>
                <a:cubicBezTo>
                  <a:pt x="4556673" y="606707"/>
                  <a:pt x="4555851" y="609762"/>
                  <a:pt x="4554206" y="612581"/>
                </a:cubicBezTo>
                <a:cubicBezTo>
                  <a:pt x="4556321" y="615870"/>
                  <a:pt x="4557378" y="618925"/>
                  <a:pt x="4557378" y="621744"/>
                </a:cubicBezTo>
                <a:cubicBezTo>
                  <a:pt x="4557378" y="623389"/>
                  <a:pt x="4557026" y="625151"/>
                  <a:pt x="4556321" y="627031"/>
                </a:cubicBezTo>
                <a:cubicBezTo>
                  <a:pt x="4557496" y="630085"/>
                  <a:pt x="4558083" y="633609"/>
                  <a:pt x="4558083" y="637603"/>
                </a:cubicBezTo>
                <a:cubicBezTo>
                  <a:pt x="4558083" y="642302"/>
                  <a:pt x="4557261" y="646179"/>
                  <a:pt x="4555616" y="649233"/>
                </a:cubicBezTo>
                <a:cubicBezTo>
                  <a:pt x="4556321" y="650878"/>
                  <a:pt x="4556673" y="654402"/>
                  <a:pt x="4556673" y="659806"/>
                </a:cubicBezTo>
                <a:cubicBezTo>
                  <a:pt x="4556673" y="666620"/>
                  <a:pt x="4556204" y="671084"/>
                  <a:pt x="4555264" y="673198"/>
                </a:cubicBezTo>
                <a:cubicBezTo>
                  <a:pt x="4556909" y="675548"/>
                  <a:pt x="4557731" y="679190"/>
                  <a:pt x="4557731" y="684123"/>
                </a:cubicBezTo>
                <a:cubicBezTo>
                  <a:pt x="4557731" y="689762"/>
                  <a:pt x="4556673" y="693874"/>
                  <a:pt x="4554559" y="696458"/>
                </a:cubicBezTo>
                <a:cubicBezTo>
                  <a:pt x="4555969" y="698573"/>
                  <a:pt x="4556673" y="701627"/>
                  <a:pt x="4556673" y="705621"/>
                </a:cubicBezTo>
                <a:cubicBezTo>
                  <a:pt x="4556673" y="710320"/>
                  <a:pt x="4555851" y="714315"/>
                  <a:pt x="4554206" y="717604"/>
                </a:cubicBezTo>
                <a:cubicBezTo>
                  <a:pt x="4554442" y="720188"/>
                  <a:pt x="4552973" y="722420"/>
                  <a:pt x="4549801" y="724300"/>
                </a:cubicBezTo>
                <a:cubicBezTo>
                  <a:pt x="4546630" y="726180"/>
                  <a:pt x="4543164" y="727119"/>
                  <a:pt x="4539405" y="727119"/>
                </a:cubicBezTo>
                <a:cubicBezTo>
                  <a:pt x="4536115" y="727119"/>
                  <a:pt x="4533472" y="726297"/>
                  <a:pt x="4531475" y="724652"/>
                </a:cubicBezTo>
                <a:cubicBezTo>
                  <a:pt x="4529478" y="723008"/>
                  <a:pt x="4528597" y="720658"/>
                  <a:pt x="4528832" y="717604"/>
                </a:cubicBezTo>
                <a:cubicBezTo>
                  <a:pt x="4526247" y="713610"/>
                  <a:pt x="4524955" y="709146"/>
                  <a:pt x="4524955" y="704212"/>
                </a:cubicBezTo>
                <a:cubicBezTo>
                  <a:pt x="4524955" y="699983"/>
                  <a:pt x="4525660" y="695988"/>
                  <a:pt x="4527070" y="692229"/>
                </a:cubicBezTo>
                <a:cubicBezTo>
                  <a:pt x="4525895" y="688705"/>
                  <a:pt x="4525308" y="684476"/>
                  <a:pt x="4525308" y="679542"/>
                </a:cubicBezTo>
                <a:cubicBezTo>
                  <a:pt x="4525308" y="674373"/>
                  <a:pt x="4525895" y="670614"/>
                  <a:pt x="4527070" y="668264"/>
                </a:cubicBezTo>
                <a:cubicBezTo>
                  <a:pt x="4526130" y="666855"/>
                  <a:pt x="4525660" y="664623"/>
                  <a:pt x="4525660" y="661568"/>
                </a:cubicBezTo>
                <a:cubicBezTo>
                  <a:pt x="4525660" y="658044"/>
                  <a:pt x="4526247" y="655342"/>
                  <a:pt x="4527422" y="653462"/>
                </a:cubicBezTo>
                <a:cubicBezTo>
                  <a:pt x="4525778" y="650878"/>
                  <a:pt x="4524955" y="647824"/>
                  <a:pt x="4524955" y="644299"/>
                </a:cubicBezTo>
                <a:cubicBezTo>
                  <a:pt x="4524955" y="641715"/>
                  <a:pt x="4525543" y="639835"/>
                  <a:pt x="4526717" y="638661"/>
                </a:cubicBezTo>
                <a:cubicBezTo>
                  <a:pt x="4524603" y="635371"/>
                  <a:pt x="4523546" y="631847"/>
                  <a:pt x="4523546" y="628088"/>
                </a:cubicBezTo>
                <a:cubicBezTo>
                  <a:pt x="4523546" y="625503"/>
                  <a:pt x="4524016" y="623624"/>
                  <a:pt x="4524955" y="622449"/>
                </a:cubicBezTo>
                <a:cubicBezTo>
                  <a:pt x="4522371" y="620569"/>
                  <a:pt x="4521079" y="617280"/>
                  <a:pt x="4521079" y="612581"/>
                </a:cubicBezTo>
                <a:cubicBezTo>
                  <a:pt x="4521079" y="608822"/>
                  <a:pt x="4521901" y="606120"/>
                  <a:pt x="4523546" y="604475"/>
                </a:cubicBezTo>
                <a:cubicBezTo>
                  <a:pt x="4519316" y="600951"/>
                  <a:pt x="4517202" y="597074"/>
                  <a:pt x="4517202" y="592845"/>
                </a:cubicBezTo>
                <a:cubicBezTo>
                  <a:pt x="4517202" y="590496"/>
                  <a:pt x="4517672" y="588381"/>
                  <a:pt x="4518612" y="586502"/>
                </a:cubicBezTo>
                <a:cubicBezTo>
                  <a:pt x="4516967" y="586972"/>
                  <a:pt x="4515087" y="586443"/>
                  <a:pt x="4512973" y="584916"/>
                </a:cubicBezTo>
                <a:cubicBezTo>
                  <a:pt x="4510858" y="583389"/>
                  <a:pt x="4509449" y="581685"/>
                  <a:pt x="4508744" y="579806"/>
                </a:cubicBezTo>
                <a:cubicBezTo>
                  <a:pt x="4506394" y="580980"/>
                  <a:pt x="4503458" y="581568"/>
                  <a:pt x="4499933" y="581568"/>
                </a:cubicBezTo>
                <a:cubicBezTo>
                  <a:pt x="4498524" y="581568"/>
                  <a:pt x="4497584" y="581450"/>
                  <a:pt x="4497114" y="581215"/>
                </a:cubicBezTo>
                <a:cubicBezTo>
                  <a:pt x="4496174" y="582625"/>
                  <a:pt x="4494353" y="583859"/>
                  <a:pt x="4491651" y="584916"/>
                </a:cubicBezTo>
                <a:cubicBezTo>
                  <a:pt x="4488949" y="585973"/>
                  <a:pt x="4486893" y="586267"/>
                  <a:pt x="4485484" y="585797"/>
                </a:cubicBezTo>
                <a:cubicBezTo>
                  <a:pt x="4483604" y="587676"/>
                  <a:pt x="4481255" y="589556"/>
                  <a:pt x="4478435" y="591436"/>
                </a:cubicBezTo>
                <a:cubicBezTo>
                  <a:pt x="4475616" y="593315"/>
                  <a:pt x="4473619" y="594138"/>
                  <a:pt x="4472444" y="593903"/>
                </a:cubicBezTo>
                <a:cubicBezTo>
                  <a:pt x="4471974" y="596017"/>
                  <a:pt x="4470447" y="598543"/>
                  <a:pt x="4467863" y="601480"/>
                </a:cubicBezTo>
                <a:cubicBezTo>
                  <a:pt x="4465278" y="604417"/>
                  <a:pt x="4462811" y="605885"/>
                  <a:pt x="4460462" y="605885"/>
                </a:cubicBezTo>
                <a:cubicBezTo>
                  <a:pt x="4460931" y="607765"/>
                  <a:pt x="4461167" y="609292"/>
                  <a:pt x="4461167" y="610467"/>
                </a:cubicBezTo>
                <a:cubicBezTo>
                  <a:pt x="4461167" y="613521"/>
                  <a:pt x="4460109" y="617985"/>
                  <a:pt x="4457995" y="623859"/>
                </a:cubicBezTo>
                <a:cubicBezTo>
                  <a:pt x="4459874" y="626443"/>
                  <a:pt x="4460814" y="629145"/>
                  <a:pt x="4460814" y="631965"/>
                </a:cubicBezTo>
                <a:cubicBezTo>
                  <a:pt x="4460814" y="634549"/>
                  <a:pt x="4459992" y="637251"/>
                  <a:pt x="4458347" y="640070"/>
                </a:cubicBezTo>
                <a:cubicBezTo>
                  <a:pt x="4458817" y="641010"/>
                  <a:pt x="4459052" y="642537"/>
                  <a:pt x="4459052" y="644652"/>
                </a:cubicBezTo>
                <a:cubicBezTo>
                  <a:pt x="4459052" y="646766"/>
                  <a:pt x="4458582" y="649233"/>
                  <a:pt x="4457642" y="652053"/>
                </a:cubicBezTo>
                <a:cubicBezTo>
                  <a:pt x="4458112" y="653697"/>
                  <a:pt x="4458347" y="655577"/>
                  <a:pt x="4458347" y="657692"/>
                </a:cubicBezTo>
                <a:cubicBezTo>
                  <a:pt x="4458347" y="660041"/>
                  <a:pt x="4457407" y="662743"/>
                  <a:pt x="4455528" y="665797"/>
                </a:cubicBezTo>
                <a:cubicBezTo>
                  <a:pt x="4458112" y="666972"/>
                  <a:pt x="4459404" y="670379"/>
                  <a:pt x="4459404" y="676018"/>
                </a:cubicBezTo>
                <a:cubicBezTo>
                  <a:pt x="4459404" y="678837"/>
                  <a:pt x="4459052" y="681774"/>
                  <a:pt x="4458347" y="684828"/>
                </a:cubicBezTo>
                <a:cubicBezTo>
                  <a:pt x="4457642" y="687883"/>
                  <a:pt x="4456702" y="690350"/>
                  <a:pt x="4455528" y="692229"/>
                </a:cubicBezTo>
                <a:cubicBezTo>
                  <a:pt x="4456937" y="694579"/>
                  <a:pt x="4457642" y="697281"/>
                  <a:pt x="4457642" y="700335"/>
                </a:cubicBezTo>
                <a:cubicBezTo>
                  <a:pt x="4457642" y="703389"/>
                  <a:pt x="4456467" y="705974"/>
                  <a:pt x="4454118" y="708088"/>
                </a:cubicBezTo>
                <a:cubicBezTo>
                  <a:pt x="4455293" y="711613"/>
                  <a:pt x="4455880" y="714315"/>
                  <a:pt x="4455880" y="716194"/>
                </a:cubicBezTo>
                <a:cubicBezTo>
                  <a:pt x="4455880" y="720188"/>
                  <a:pt x="4454412" y="723125"/>
                  <a:pt x="4451475" y="725005"/>
                </a:cubicBezTo>
                <a:cubicBezTo>
                  <a:pt x="4448538" y="726884"/>
                  <a:pt x="4444602" y="727824"/>
                  <a:pt x="4439668" y="727824"/>
                </a:cubicBezTo>
                <a:cubicBezTo>
                  <a:pt x="4434500" y="727824"/>
                  <a:pt x="4430564" y="726121"/>
                  <a:pt x="4427862" y="722714"/>
                </a:cubicBezTo>
                <a:cubicBezTo>
                  <a:pt x="4425160" y="719307"/>
                  <a:pt x="4423810" y="715254"/>
                  <a:pt x="4423810" y="710555"/>
                </a:cubicBezTo>
                <a:cubicBezTo>
                  <a:pt x="4423810" y="706561"/>
                  <a:pt x="4424749" y="703389"/>
                  <a:pt x="4426629" y="701040"/>
                </a:cubicBezTo>
                <a:cubicBezTo>
                  <a:pt x="4423810" y="698220"/>
                  <a:pt x="4422400" y="693991"/>
                  <a:pt x="4422400" y="688353"/>
                </a:cubicBezTo>
                <a:cubicBezTo>
                  <a:pt x="4422400" y="682244"/>
                  <a:pt x="4424279" y="677427"/>
                  <a:pt x="4428039" y="673903"/>
                </a:cubicBezTo>
                <a:cubicBezTo>
                  <a:pt x="4424984" y="670849"/>
                  <a:pt x="4423457" y="666855"/>
                  <a:pt x="4423457" y="661921"/>
                </a:cubicBezTo>
                <a:cubicBezTo>
                  <a:pt x="4423457" y="656987"/>
                  <a:pt x="4424867" y="652288"/>
                  <a:pt x="4427686" y="647824"/>
                </a:cubicBezTo>
                <a:cubicBezTo>
                  <a:pt x="4426981" y="645709"/>
                  <a:pt x="4426629" y="643242"/>
                  <a:pt x="4426629" y="640423"/>
                </a:cubicBezTo>
                <a:cubicBezTo>
                  <a:pt x="4426629" y="636898"/>
                  <a:pt x="4426981" y="633962"/>
                  <a:pt x="4427686" y="631612"/>
                </a:cubicBezTo>
                <a:cubicBezTo>
                  <a:pt x="4425572" y="629028"/>
                  <a:pt x="4424514" y="626208"/>
                  <a:pt x="4424514" y="623154"/>
                </a:cubicBezTo>
                <a:cubicBezTo>
                  <a:pt x="4424514" y="620335"/>
                  <a:pt x="4425219" y="617868"/>
                  <a:pt x="4426629" y="615753"/>
                </a:cubicBezTo>
                <a:cubicBezTo>
                  <a:pt x="4425689" y="614108"/>
                  <a:pt x="4425219" y="612229"/>
                  <a:pt x="4425219" y="610114"/>
                </a:cubicBezTo>
                <a:cubicBezTo>
                  <a:pt x="4425219" y="608235"/>
                  <a:pt x="4425572" y="606473"/>
                  <a:pt x="4426276" y="604828"/>
                </a:cubicBezTo>
                <a:cubicBezTo>
                  <a:pt x="4423692" y="601539"/>
                  <a:pt x="4422400" y="597662"/>
                  <a:pt x="4422400" y="593198"/>
                </a:cubicBezTo>
                <a:cubicBezTo>
                  <a:pt x="4422400" y="589674"/>
                  <a:pt x="4423339" y="586384"/>
                  <a:pt x="4425219" y="583330"/>
                </a:cubicBezTo>
                <a:cubicBezTo>
                  <a:pt x="4424514" y="581450"/>
                  <a:pt x="4424162" y="579571"/>
                  <a:pt x="4424162" y="577691"/>
                </a:cubicBezTo>
                <a:cubicBezTo>
                  <a:pt x="4424162" y="576516"/>
                  <a:pt x="4424397" y="574989"/>
                  <a:pt x="4424867" y="573110"/>
                </a:cubicBezTo>
                <a:cubicBezTo>
                  <a:pt x="4423222" y="570760"/>
                  <a:pt x="4422400" y="567353"/>
                  <a:pt x="4422400" y="562889"/>
                </a:cubicBezTo>
                <a:cubicBezTo>
                  <a:pt x="4422400" y="558660"/>
                  <a:pt x="4423222" y="555371"/>
                  <a:pt x="4424867" y="553021"/>
                </a:cubicBezTo>
                <a:cubicBezTo>
                  <a:pt x="4423457" y="550202"/>
                  <a:pt x="4422752" y="547030"/>
                  <a:pt x="4422752" y="543506"/>
                </a:cubicBezTo>
                <a:cubicBezTo>
                  <a:pt x="4422752" y="540217"/>
                  <a:pt x="4423574" y="537280"/>
                  <a:pt x="4425219" y="534695"/>
                </a:cubicBezTo>
                <a:cubicBezTo>
                  <a:pt x="4423339" y="530936"/>
                  <a:pt x="4422400" y="527412"/>
                  <a:pt x="4422400" y="524123"/>
                </a:cubicBezTo>
                <a:cubicBezTo>
                  <a:pt x="4422400" y="520128"/>
                  <a:pt x="4423339" y="516604"/>
                  <a:pt x="4425219" y="513550"/>
                </a:cubicBezTo>
                <a:cubicBezTo>
                  <a:pt x="4423574" y="511670"/>
                  <a:pt x="4422752" y="508851"/>
                  <a:pt x="4422752" y="505092"/>
                </a:cubicBezTo>
                <a:cubicBezTo>
                  <a:pt x="4422752" y="502272"/>
                  <a:pt x="4423222" y="499218"/>
                  <a:pt x="4424162" y="495928"/>
                </a:cubicBezTo>
                <a:cubicBezTo>
                  <a:pt x="4423222" y="492639"/>
                  <a:pt x="4422752" y="489937"/>
                  <a:pt x="4422752" y="487823"/>
                </a:cubicBezTo>
                <a:cubicBezTo>
                  <a:pt x="4422752" y="485003"/>
                  <a:pt x="4423457" y="482771"/>
                  <a:pt x="4424867" y="481127"/>
                </a:cubicBezTo>
                <a:cubicBezTo>
                  <a:pt x="4424632" y="477133"/>
                  <a:pt x="4425806" y="473843"/>
                  <a:pt x="4428391" y="471259"/>
                </a:cubicBezTo>
                <a:cubicBezTo>
                  <a:pt x="4430975" y="468674"/>
                  <a:pt x="4434147" y="467382"/>
                  <a:pt x="4437906" y="467382"/>
                </a:cubicBezTo>
                <a:close/>
                <a:moveTo>
                  <a:pt x="3478000" y="467382"/>
                </a:moveTo>
                <a:cubicBezTo>
                  <a:pt x="3481758" y="467382"/>
                  <a:pt x="3485225" y="468674"/>
                  <a:pt x="3488396" y="471259"/>
                </a:cubicBezTo>
                <a:cubicBezTo>
                  <a:pt x="3491569" y="473843"/>
                  <a:pt x="3493154" y="477015"/>
                  <a:pt x="3493154" y="480774"/>
                </a:cubicBezTo>
                <a:cubicBezTo>
                  <a:pt x="3493154" y="483124"/>
                  <a:pt x="3492684" y="485238"/>
                  <a:pt x="3491745" y="487118"/>
                </a:cubicBezTo>
                <a:cubicBezTo>
                  <a:pt x="3492919" y="488528"/>
                  <a:pt x="3493918" y="490642"/>
                  <a:pt x="3494740" y="493462"/>
                </a:cubicBezTo>
                <a:cubicBezTo>
                  <a:pt x="3495562" y="496281"/>
                  <a:pt x="3495973" y="499218"/>
                  <a:pt x="3495973" y="502272"/>
                </a:cubicBezTo>
                <a:cubicBezTo>
                  <a:pt x="3495973" y="506736"/>
                  <a:pt x="3495151" y="509908"/>
                  <a:pt x="3493506" y="511788"/>
                </a:cubicBezTo>
                <a:cubicBezTo>
                  <a:pt x="3493976" y="512727"/>
                  <a:pt x="3494563" y="514020"/>
                  <a:pt x="3495268" y="515664"/>
                </a:cubicBezTo>
                <a:cubicBezTo>
                  <a:pt x="3495973" y="517309"/>
                  <a:pt x="3496326" y="518601"/>
                  <a:pt x="3496326" y="519541"/>
                </a:cubicBezTo>
                <a:cubicBezTo>
                  <a:pt x="3496326" y="521421"/>
                  <a:pt x="3495620" y="523300"/>
                  <a:pt x="3494211" y="525180"/>
                </a:cubicBezTo>
                <a:cubicBezTo>
                  <a:pt x="3495386" y="526355"/>
                  <a:pt x="3496326" y="528410"/>
                  <a:pt x="3497030" y="531347"/>
                </a:cubicBezTo>
                <a:cubicBezTo>
                  <a:pt x="3497735" y="534284"/>
                  <a:pt x="3498087" y="537280"/>
                  <a:pt x="3498087" y="540334"/>
                </a:cubicBezTo>
                <a:cubicBezTo>
                  <a:pt x="3498087" y="543858"/>
                  <a:pt x="3497619" y="546678"/>
                  <a:pt x="3496678" y="548792"/>
                </a:cubicBezTo>
                <a:cubicBezTo>
                  <a:pt x="3501848" y="545973"/>
                  <a:pt x="3506781" y="544563"/>
                  <a:pt x="3511479" y="544563"/>
                </a:cubicBezTo>
                <a:cubicBezTo>
                  <a:pt x="3513830" y="544563"/>
                  <a:pt x="3515826" y="544916"/>
                  <a:pt x="3517471" y="545620"/>
                </a:cubicBezTo>
                <a:cubicBezTo>
                  <a:pt x="3519116" y="544681"/>
                  <a:pt x="3521818" y="544211"/>
                  <a:pt x="3525577" y="544211"/>
                </a:cubicBezTo>
                <a:cubicBezTo>
                  <a:pt x="3532625" y="544211"/>
                  <a:pt x="3537324" y="545268"/>
                  <a:pt x="3539673" y="547383"/>
                </a:cubicBezTo>
                <a:cubicBezTo>
                  <a:pt x="3541553" y="546208"/>
                  <a:pt x="3543785" y="545620"/>
                  <a:pt x="3546369" y="545620"/>
                </a:cubicBezTo>
                <a:cubicBezTo>
                  <a:pt x="3550834" y="545620"/>
                  <a:pt x="3555240" y="546736"/>
                  <a:pt x="3559586" y="548968"/>
                </a:cubicBezTo>
                <a:cubicBezTo>
                  <a:pt x="3563932" y="551201"/>
                  <a:pt x="3566575" y="553726"/>
                  <a:pt x="3567515" y="556546"/>
                </a:cubicBezTo>
                <a:cubicBezTo>
                  <a:pt x="3571509" y="557720"/>
                  <a:pt x="3575562" y="559952"/>
                  <a:pt x="3579674" y="563242"/>
                </a:cubicBezTo>
                <a:cubicBezTo>
                  <a:pt x="3583786" y="566531"/>
                  <a:pt x="3586663" y="570173"/>
                  <a:pt x="3588309" y="574167"/>
                </a:cubicBezTo>
                <a:cubicBezTo>
                  <a:pt x="3590893" y="574637"/>
                  <a:pt x="3593535" y="576810"/>
                  <a:pt x="3596238" y="580687"/>
                </a:cubicBezTo>
                <a:cubicBezTo>
                  <a:pt x="3598940" y="584563"/>
                  <a:pt x="3600291" y="588381"/>
                  <a:pt x="3600291" y="592141"/>
                </a:cubicBezTo>
                <a:cubicBezTo>
                  <a:pt x="3600291" y="593315"/>
                  <a:pt x="3600056" y="594608"/>
                  <a:pt x="3599587" y="596017"/>
                </a:cubicBezTo>
                <a:cubicBezTo>
                  <a:pt x="3601935" y="599307"/>
                  <a:pt x="3603111" y="604593"/>
                  <a:pt x="3603111" y="611876"/>
                </a:cubicBezTo>
                <a:cubicBezTo>
                  <a:pt x="3603111" y="615166"/>
                  <a:pt x="3602875" y="617398"/>
                  <a:pt x="3602406" y="618572"/>
                </a:cubicBezTo>
                <a:cubicBezTo>
                  <a:pt x="3603111" y="620922"/>
                  <a:pt x="3603463" y="624799"/>
                  <a:pt x="3603463" y="630202"/>
                </a:cubicBezTo>
                <a:cubicBezTo>
                  <a:pt x="3603463" y="638661"/>
                  <a:pt x="3602640" y="644417"/>
                  <a:pt x="3600997" y="647471"/>
                </a:cubicBezTo>
                <a:cubicBezTo>
                  <a:pt x="3602640" y="649351"/>
                  <a:pt x="3603463" y="652288"/>
                  <a:pt x="3603463" y="656282"/>
                </a:cubicBezTo>
                <a:cubicBezTo>
                  <a:pt x="3603463" y="659806"/>
                  <a:pt x="3602640" y="663272"/>
                  <a:pt x="3600997" y="666678"/>
                </a:cubicBezTo>
                <a:cubicBezTo>
                  <a:pt x="3599351" y="670085"/>
                  <a:pt x="3597119" y="672493"/>
                  <a:pt x="3594300" y="673903"/>
                </a:cubicBezTo>
                <a:cubicBezTo>
                  <a:pt x="3593831" y="676957"/>
                  <a:pt x="3593067" y="679424"/>
                  <a:pt x="3592009" y="681304"/>
                </a:cubicBezTo>
                <a:cubicBezTo>
                  <a:pt x="3590952" y="683184"/>
                  <a:pt x="3589366" y="685298"/>
                  <a:pt x="3587252" y="687648"/>
                </a:cubicBezTo>
                <a:cubicBezTo>
                  <a:pt x="3584902" y="690467"/>
                  <a:pt x="3582846" y="692464"/>
                  <a:pt x="3581084" y="693639"/>
                </a:cubicBezTo>
                <a:cubicBezTo>
                  <a:pt x="3579322" y="694814"/>
                  <a:pt x="3577148" y="695753"/>
                  <a:pt x="3574565" y="696458"/>
                </a:cubicBezTo>
                <a:cubicBezTo>
                  <a:pt x="3572919" y="699983"/>
                  <a:pt x="3569513" y="703037"/>
                  <a:pt x="3564344" y="705621"/>
                </a:cubicBezTo>
                <a:cubicBezTo>
                  <a:pt x="3559175" y="708206"/>
                  <a:pt x="3554241" y="709498"/>
                  <a:pt x="3549542" y="709498"/>
                </a:cubicBezTo>
                <a:cubicBezTo>
                  <a:pt x="3547663" y="709498"/>
                  <a:pt x="3545313" y="709028"/>
                  <a:pt x="3542493" y="708088"/>
                </a:cubicBezTo>
                <a:cubicBezTo>
                  <a:pt x="3540848" y="710203"/>
                  <a:pt x="3538382" y="711965"/>
                  <a:pt x="3535092" y="713375"/>
                </a:cubicBezTo>
                <a:cubicBezTo>
                  <a:pt x="3531803" y="714784"/>
                  <a:pt x="3528396" y="715489"/>
                  <a:pt x="3524872" y="715489"/>
                </a:cubicBezTo>
                <a:cubicBezTo>
                  <a:pt x="3521818" y="715489"/>
                  <a:pt x="3519351" y="715019"/>
                  <a:pt x="3517471" y="714080"/>
                </a:cubicBezTo>
                <a:cubicBezTo>
                  <a:pt x="3516766" y="715254"/>
                  <a:pt x="3515356" y="716194"/>
                  <a:pt x="3513241" y="716899"/>
                </a:cubicBezTo>
                <a:cubicBezTo>
                  <a:pt x="3511127" y="717604"/>
                  <a:pt x="3508896" y="717956"/>
                  <a:pt x="3506546" y="717956"/>
                </a:cubicBezTo>
                <a:cubicBezTo>
                  <a:pt x="3502082" y="717956"/>
                  <a:pt x="3499145" y="716899"/>
                  <a:pt x="3497735" y="714784"/>
                </a:cubicBezTo>
                <a:cubicBezTo>
                  <a:pt x="3497030" y="718779"/>
                  <a:pt x="3495092" y="721950"/>
                  <a:pt x="3491921" y="724300"/>
                </a:cubicBezTo>
                <a:cubicBezTo>
                  <a:pt x="3488747" y="726649"/>
                  <a:pt x="3485165" y="727824"/>
                  <a:pt x="3481171" y="727824"/>
                </a:cubicBezTo>
                <a:cubicBezTo>
                  <a:pt x="3474828" y="727824"/>
                  <a:pt x="3470246" y="725122"/>
                  <a:pt x="3467426" y="719718"/>
                </a:cubicBezTo>
                <a:cubicBezTo>
                  <a:pt x="3466017" y="716899"/>
                  <a:pt x="3465312" y="713727"/>
                  <a:pt x="3465312" y="710203"/>
                </a:cubicBezTo>
                <a:cubicBezTo>
                  <a:pt x="3465312" y="707149"/>
                  <a:pt x="3466017" y="703272"/>
                  <a:pt x="3467426" y="698573"/>
                </a:cubicBezTo>
                <a:cubicBezTo>
                  <a:pt x="3465312" y="693874"/>
                  <a:pt x="3464255" y="689880"/>
                  <a:pt x="3464255" y="686590"/>
                </a:cubicBezTo>
                <a:cubicBezTo>
                  <a:pt x="3464255" y="683536"/>
                  <a:pt x="3464842" y="680952"/>
                  <a:pt x="3466017" y="678837"/>
                </a:cubicBezTo>
                <a:cubicBezTo>
                  <a:pt x="3464137" y="676253"/>
                  <a:pt x="3463198" y="673433"/>
                  <a:pt x="3463198" y="670379"/>
                </a:cubicBezTo>
                <a:cubicBezTo>
                  <a:pt x="3463198" y="667090"/>
                  <a:pt x="3464255" y="663918"/>
                  <a:pt x="3466369" y="660863"/>
                </a:cubicBezTo>
                <a:cubicBezTo>
                  <a:pt x="3465195" y="658044"/>
                  <a:pt x="3464607" y="654402"/>
                  <a:pt x="3464607" y="649938"/>
                </a:cubicBezTo>
                <a:cubicBezTo>
                  <a:pt x="3464607" y="647824"/>
                  <a:pt x="3464842" y="645592"/>
                  <a:pt x="3465312" y="643242"/>
                </a:cubicBezTo>
                <a:cubicBezTo>
                  <a:pt x="3463668" y="640893"/>
                  <a:pt x="3462845" y="638073"/>
                  <a:pt x="3462845" y="634784"/>
                </a:cubicBezTo>
                <a:cubicBezTo>
                  <a:pt x="3462845" y="630320"/>
                  <a:pt x="3464255" y="626678"/>
                  <a:pt x="3467074" y="623859"/>
                </a:cubicBezTo>
                <a:cubicBezTo>
                  <a:pt x="3464725" y="620100"/>
                  <a:pt x="3463550" y="615870"/>
                  <a:pt x="3463550" y="611171"/>
                </a:cubicBezTo>
                <a:cubicBezTo>
                  <a:pt x="3463550" y="607177"/>
                  <a:pt x="3464491" y="604006"/>
                  <a:pt x="3466369" y="601656"/>
                </a:cubicBezTo>
                <a:cubicBezTo>
                  <a:pt x="3464725" y="598602"/>
                  <a:pt x="3463903" y="595782"/>
                  <a:pt x="3463903" y="593198"/>
                </a:cubicBezTo>
                <a:cubicBezTo>
                  <a:pt x="3463903" y="589908"/>
                  <a:pt x="3465077" y="587324"/>
                  <a:pt x="3467426" y="585444"/>
                </a:cubicBezTo>
                <a:cubicBezTo>
                  <a:pt x="3466957" y="584740"/>
                  <a:pt x="3465900" y="582743"/>
                  <a:pt x="3464255" y="579453"/>
                </a:cubicBezTo>
                <a:cubicBezTo>
                  <a:pt x="3462611" y="576164"/>
                  <a:pt x="3461788" y="572992"/>
                  <a:pt x="3461788" y="569938"/>
                </a:cubicBezTo>
                <a:cubicBezTo>
                  <a:pt x="3461788" y="566414"/>
                  <a:pt x="3463198" y="563124"/>
                  <a:pt x="3466017" y="560070"/>
                </a:cubicBezTo>
                <a:cubicBezTo>
                  <a:pt x="3465546" y="558190"/>
                  <a:pt x="3465312" y="556781"/>
                  <a:pt x="3465312" y="555841"/>
                </a:cubicBezTo>
                <a:cubicBezTo>
                  <a:pt x="3465312" y="552786"/>
                  <a:pt x="3466017" y="550437"/>
                  <a:pt x="3467426" y="548792"/>
                </a:cubicBezTo>
                <a:cubicBezTo>
                  <a:pt x="3466017" y="547617"/>
                  <a:pt x="3464902" y="545738"/>
                  <a:pt x="3464079" y="543153"/>
                </a:cubicBezTo>
                <a:cubicBezTo>
                  <a:pt x="3463257" y="540569"/>
                  <a:pt x="3462845" y="537867"/>
                  <a:pt x="3462845" y="535048"/>
                </a:cubicBezTo>
                <a:cubicBezTo>
                  <a:pt x="3462845" y="530584"/>
                  <a:pt x="3463903" y="527294"/>
                  <a:pt x="3466017" y="525180"/>
                </a:cubicBezTo>
                <a:cubicBezTo>
                  <a:pt x="3463903" y="523065"/>
                  <a:pt x="3462845" y="519071"/>
                  <a:pt x="3462845" y="513197"/>
                </a:cubicBezTo>
                <a:cubicBezTo>
                  <a:pt x="3462845" y="508498"/>
                  <a:pt x="3463668" y="504857"/>
                  <a:pt x="3465312" y="502272"/>
                </a:cubicBezTo>
                <a:cubicBezTo>
                  <a:pt x="3464137" y="499218"/>
                  <a:pt x="3463550" y="495106"/>
                  <a:pt x="3463550" y="489937"/>
                </a:cubicBezTo>
                <a:cubicBezTo>
                  <a:pt x="3463550" y="485238"/>
                  <a:pt x="3464137" y="481949"/>
                  <a:pt x="3465312" y="480069"/>
                </a:cubicBezTo>
                <a:cubicBezTo>
                  <a:pt x="3465546" y="475840"/>
                  <a:pt x="3466840" y="472668"/>
                  <a:pt x="3469189" y="470554"/>
                </a:cubicBezTo>
                <a:cubicBezTo>
                  <a:pt x="3471538" y="468439"/>
                  <a:pt x="3474475" y="467382"/>
                  <a:pt x="3478000" y="467382"/>
                </a:cubicBezTo>
                <a:close/>
                <a:moveTo>
                  <a:pt x="1227986" y="467382"/>
                </a:moveTo>
                <a:cubicBezTo>
                  <a:pt x="1229866" y="467382"/>
                  <a:pt x="1232215" y="467969"/>
                  <a:pt x="1235035" y="469144"/>
                </a:cubicBezTo>
                <a:cubicBezTo>
                  <a:pt x="1237619" y="470554"/>
                  <a:pt x="1239675" y="473138"/>
                  <a:pt x="1241202" y="476898"/>
                </a:cubicBezTo>
                <a:cubicBezTo>
                  <a:pt x="1242729" y="480657"/>
                  <a:pt x="1243493" y="484651"/>
                  <a:pt x="1243493" y="488880"/>
                </a:cubicBezTo>
                <a:cubicBezTo>
                  <a:pt x="1243493" y="493109"/>
                  <a:pt x="1242670" y="496868"/>
                  <a:pt x="1241026" y="500158"/>
                </a:cubicBezTo>
                <a:cubicBezTo>
                  <a:pt x="1242670" y="503212"/>
                  <a:pt x="1243493" y="506501"/>
                  <a:pt x="1243493" y="510026"/>
                </a:cubicBezTo>
                <a:cubicBezTo>
                  <a:pt x="1243493" y="514020"/>
                  <a:pt x="1242318" y="518601"/>
                  <a:pt x="1239969" y="523770"/>
                </a:cubicBezTo>
                <a:cubicBezTo>
                  <a:pt x="1242083" y="527529"/>
                  <a:pt x="1243140" y="531523"/>
                  <a:pt x="1243140" y="535753"/>
                </a:cubicBezTo>
                <a:cubicBezTo>
                  <a:pt x="1243140" y="538337"/>
                  <a:pt x="1242670" y="540452"/>
                  <a:pt x="1241731" y="542096"/>
                </a:cubicBezTo>
                <a:cubicBezTo>
                  <a:pt x="1244315" y="543976"/>
                  <a:pt x="1245608" y="546795"/>
                  <a:pt x="1245608" y="550554"/>
                </a:cubicBezTo>
                <a:cubicBezTo>
                  <a:pt x="1245608" y="552669"/>
                  <a:pt x="1244902" y="555018"/>
                  <a:pt x="1243493" y="557603"/>
                </a:cubicBezTo>
                <a:cubicBezTo>
                  <a:pt x="1244902" y="558073"/>
                  <a:pt x="1245783" y="559835"/>
                  <a:pt x="1246136" y="562889"/>
                </a:cubicBezTo>
                <a:cubicBezTo>
                  <a:pt x="1246489" y="565944"/>
                  <a:pt x="1246665" y="567706"/>
                  <a:pt x="1246665" y="568176"/>
                </a:cubicBezTo>
                <a:cubicBezTo>
                  <a:pt x="1247839" y="565121"/>
                  <a:pt x="1249954" y="562713"/>
                  <a:pt x="1253008" y="560951"/>
                </a:cubicBezTo>
                <a:cubicBezTo>
                  <a:pt x="1256063" y="559189"/>
                  <a:pt x="1258764" y="558543"/>
                  <a:pt x="1261114" y="559013"/>
                </a:cubicBezTo>
                <a:cubicBezTo>
                  <a:pt x="1262054" y="556193"/>
                  <a:pt x="1263816" y="554020"/>
                  <a:pt x="1266401" y="552493"/>
                </a:cubicBezTo>
                <a:cubicBezTo>
                  <a:pt x="1268985" y="550966"/>
                  <a:pt x="1271687" y="550202"/>
                  <a:pt x="1274506" y="550202"/>
                </a:cubicBezTo>
                <a:cubicBezTo>
                  <a:pt x="1275681" y="550202"/>
                  <a:pt x="1277208" y="550437"/>
                  <a:pt x="1279088" y="550907"/>
                </a:cubicBezTo>
                <a:cubicBezTo>
                  <a:pt x="1280967" y="549027"/>
                  <a:pt x="1283787" y="548087"/>
                  <a:pt x="1287546" y="548087"/>
                </a:cubicBezTo>
                <a:cubicBezTo>
                  <a:pt x="1290131" y="548087"/>
                  <a:pt x="1292245" y="548557"/>
                  <a:pt x="1293890" y="549497"/>
                </a:cubicBezTo>
                <a:cubicBezTo>
                  <a:pt x="1295064" y="548792"/>
                  <a:pt x="1296592" y="548440"/>
                  <a:pt x="1298471" y="548440"/>
                </a:cubicBezTo>
                <a:cubicBezTo>
                  <a:pt x="1300821" y="548440"/>
                  <a:pt x="1303170" y="549027"/>
                  <a:pt x="1305519" y="550202"/>
                </a:cubicBezTo>
                <a:cubicBezTo>
                  <a:pt x="1307399" y="549497"/>
                  <a:pt x="1309161" y="549145"/>
                  <a:pt x="1310806" y="549145"/>
                </a:cubicBezTo>
                <a:cubicBezTo>
                  <a:pt x="1313860" y="549145"/>
                  <a:pt x="1316445" y="550202"/>
                  <a:pt x="1318559" y="552317"/>
                </a:cubicBezTo>
                <a:cubicBezTo>
                  <a:pt x="1320674" y="551847"/>
                  <a:pt x="1323493" y="552786"/>
                  <a:pt x="1327018" y="555136"/>
                </a:cubicBezTo>
                <a:cubicBezTo>
                  <a:pt x="1330542" y="557485"/>
                  <a:pt x="1332422" y="560187"/>
                  <a:pt x="1332656" y="563242"/>
                </a:cubicBezTo>
                <a:cubicBezTo>
                  <a:pt x="1336885" y="566766"/>
                  <a:pt x="1339000" y="570525"/>
                  <a:pt x="1339000" y="574519"/>
                </a:cubicBezTo>
                <a:cubicBezTo>
                  <a:pt x="1339000" y="575929"/>
                  <a:pt x="1338648" y="577221"/>
                  <a:pt x="1337943" y="578396"/>
                </a:cubicBezTo>
                <a:cubicBezTo>
                  <a:pt x="1339353" y="579336"/>
                  <a:pt x="1340527" y="580863"/>
                  <a:pt x="1341467" y="582978"/>
                </a:cubicBezTo>
                <a:cubicBezTo>
                  <a:pt x="1342407" y="585092"/>
                  <a:pt x="1342877" y="587324"/>
                  <a:pt x="1342877" y="589674"/>
                </a:cubicBezTo>
                <a:cubicBezTo>
                  <a:pt x="1342877" y="591318"/>
                  <a:pt x="1342759" y="592610"/>
                  <a:pt x="1342525" y="593550"/>
                </a:cubicBezTo>
                <a:cubicBezTo>
                  <a:pt x="1345344" y="595665"/>
                  <a:pt x="1346753" y="598954"/>
                  <a:pt x="1346753" y="603418"/>
                </a:cubicBezTo>
                <a:cubicBezTo>
                  <a:pt x="1346753" y="606707"/>
                  <a:pt x="1345931" y="609762"/>
                  <a:pt x="1344286" y="612581"/>
                </a:cubicBezTo>
                <a:cubicBezTo>
                  <a:pt x="1346401" y="615870"/>
                  <a:pt x="1347458" y="618925"/>
                  <a:pt x="1347458" y="621744"/>
                </a:cubicBezTo>
                <a:cubicBezTo>
                  <a:pt x="1347458" y="623389"/>
                  <a:pt x="1347106" y="625151"/>
                  <a:pt x="1346401" y="627031"/>
                </a:cubicBezTo>
                <a:cubicBezTo>
                  <a:pt x="1347576" y="630085"/>
                  <a:pt x="1348163" y="633609"/>
                  <a:pt x="1348163" y="637603"/>
                </a:cubicBezTo>
                <a:cubicBezTo>
                  <a:pt x="1348163" y="642302"/>
                  <a:pt x="1347341" y="646179"/>
                  <a:pt x="1345696" y="649233"/>
                </a:cubicBezTo>
                <a:cubicBezTo>
                  <a:pt x="1346401" y="650878"/>
                  <a:pt x="1346753" y="654402"/>
                  <a:pt x="1346753" y="659806"/>
                </a:cubicBezTo>
                <a:cubicBezTo>
                  <a:pt x="1346753" y="666620"/>
                  <a:pt x="1346283" y="671084"/>
                  <a:pt x="1345344" y="673198"/>
                </a:cubicBezTo>
                <a:cubicBezTo>
                  <a:pt x="1346988" y="675548"/>
                  <a:pt x="1347811" y="679190"/>
                  <a:pt x="1347811" y="684123"/>
                </a:cubicBezTo>
                <a:cubicBezTo>
                  <a:pt x="1347811" y="689762"/>
                  <a:pt x="1346753" y="693874"/>
                  <a:pt x="1344639" y="696458"/>
                </a:cubicBezTo>
                <a:cubicBezTo>
                  <a:pt x="1346049" y="698573"/>
                  <a:pt x="1346753" y="701627"/>
                  <a:pt x="1346753" y="705621"/>
                </a:cubicBezTo>
                <a:cubicBezTo>
                  <a:pt x="1346753" y="710320"/>
                  <a:pt x="1345931" y="714315"/>
                  <a:pt x="1344286" y="717604"/>
                </a:cubicBezTo>
                <a:cubicBezTo>
                  <a:pt x="1344522" y="720188"/>
                  <a:pt x="1343053" y="722420"/>
                  <a:pt x="1339881" y="724300"/>
                </a:cubicBezTo>
                <a:cubicBezTo>
                  <a:pt x="1336709" y="726180"/>
                  <a:pt x="1333243" y="727119"/>
                  <a:pt x="1329484" y="727119"/>
                </a:cubicBezTo>
                <a:cubicBezTo>
                  <a:pt x="1326195" y="727119"/>
                  <a:pt x="1323552" y="726297"/>
                  <a:pt x="1321555" y="724652"/>
                </a:cubicBezTo>
                <a:cubicBezTo>
                  <a:pt x="1319558" y="723008"/>
                  <a:pt x="1318677" y="720658"/>
                  <a:pt x="1318912" y="717604"/>
                </a:cubicBezTo>
                <a:cubicBezTo>
                  <a:pt x="1316327" y="713610"/>
                  <a:pt x="1315035" y="709146"/>
                  <a:pt x="1315035" y="704212"/>
                </a:cubicBezTo>
                <a:cubicBezTo>
                  <a:pt x="1315035" y="699983"/>
                  <a:pt x="1315740" y="695988"/>
                  <a:pt x="1317150" y="692229"/>
                </a:cubicBezTo>
                <a:cubicBezTo>
                  <a:pt x="1315975" y="688705"/>
                  <a:pt x="1315388" y="684476"/>
                  <a:pt x="1315388" y="679542"/>
                </a:cubicBezTo>
                <a:cubicBezTo>
                  <a:pt x="1315388" y="674373"/>
                  <a:pt x="1315975" y="670614"/>
                  <a:pt x="1317150" y="668264"/>
                </a:cubicBezTo>
                <a:cubicBezTo>
                  <a:pt x="1316210" y="666855"/>
                  <a:pt x="1315740" y="664623"/>
                  <a:pt x="1315740" y="661568"/>
                </a:cubicBezTo>
                <a:cubicBezTo>
                  <a:pt x="1315740" y="658044"/>
                  <a:pt x="1316327" y="655342"/>
                  <a:pt x="1317502" y="653462"/>
                </a:cubicBezTo>
                <a:cubicBezTo>
                  <a:pt x="1315858" y="650878"/>
                  <a:pt x="1315035" y="647824"/>
                  <a:pt x="1315035" y="644299"/>
                </a:cubicBezTo>
                <a:cubicBezTo>
                  <a:pt x="1315035" y="641715"/>
                  <a:pt x="1315622" y="639835"/>
                  <a:pt x="1316797" y="638661"/>
                </a:cubicBezTo>
                <a:cubicBezTo>
                  <a:pt x="1314682" y="635371"/>
                  <a:pt x="1313625" y="631847"/>
                  <a:pt x="1313625" y="628088"/>
                </a:cubicBezTo>
                <a:cubicBezTo>
                  <a:pt x="1313625" y="625503"/>
                  <a:pt x="1314095" y="623624"/>
                  <a:pt x="1315035" y="622449"/>
                </a:cubicBezTo>
                <a:cubicBezTo>
                  <a:pt x="1312451" y="620569"/>
                  <a:pt x="1311159" y="617280"/>
                  <a:pt x="1311159" y="612581"/>
                </a:cubicBezTo>
                <a:cubicBezTo>
                  <a:pt x="1311159" y="608822"/>
                  <a:pt x="1311981" y="606120"/>
                  <a:pt x="1313625" y="604475"/>
                </a:cubicBezTo>
                <a:cubicBezTo>
                  <a:pt x="1309396" y="600951"/>
                  <a:pt x="1307282" y="597074"/>
                  <a:pt x="1307282" y="592845"/>
                </a:cubicBezTo>
                <a:cubicBezTo>
                  <a:pt x="1307282" y="590496"/>
                  <a:pt x="1307752" y="588381"/>
                  <a:pt x="1308692" y="586502"/>
                </a:cubicBezTo>
                <a:cubicBezTo>
                  <a:pt x="1307047" y="586972"/>
                  <a:pt x="1305167" y="586443"/>
                  <a:pt x="1303053" y="584916"/>
                </a:cubicBezTo>
                <a:cubicBezTo>
                  <a:pt x="1300938" y="583389"/>
                  <a:pt x="1299528" y="581685"/>
                  <a:pt x="1298823" y="579806"/>
                </a:cubicBezTo>
                <a:cubicBezTo>
                  <a:pt x="1296474" y="580980"/>
                  <a:pt x="1293537" y="581568"/>
                  <a:pt x="1290013" y="581568"/>
                </a:cubicBezTo>
                <a:cubicBezTo>
                  <a:pt x="1288603" y="581568"/>
                  <a:pt x="1287663" y="581450"/>
                  <a:pt x="1287193" y="581215"/>
                </a:cubicBezTo>
                <a:cubicBezTo>
                  <a:pt x="1286254" y="582625"/>
                  <a:pt x="1284433" y="583859"/>
                  <a:pt x="1281731" y="584916"/>
                </a:cubicBezTo>
                <a:cubicBezTo>
                  <a:pt x="1279029" y="585973"/>
                  <a:pt x="1276973" y="586267"/>
                  <a:pt x="1275564" y="585797"/>
                </a:cubicBezTo>
                <a:cubicBezTo>
                  <a:pt x="1273684" y="587676"/>
                  <a:pt x="1271335" y="589556"/>
                  <a:pt x="1268515" y="591436"/>
                </a:cubicBezTo>
                <a:cubicBezTo>
                  <a:pt x="1265696" y="593315"/>
                  <a:pt x="1263698" y="594138"/>
                  <a:pt x="1262524" y="593903"/>
                </a:cubicBezTo>
                <a:cubicBezTo>
                  <a:pt x="1262054" y="596017"/>
                  <a:pt x="1260526" y="598543"/>
                  <a:pt x="1257942" y="601480"/>
                </a:cubicBezTo>
                <a:cubicBezTo>
                  <a:pt x="1255357" y="604417"/>
                  <a:pt x="1252891" y="605885"/>
                  <a:pt x="1250541" y="605885"/>
                </a:cubicBezTo>
                <a:cubicBezTo>
                  <a:pt x="1251011" y="607765"/>
                  <a:pt x="1251246" y="609292"/>
                  <a:pt x="1251246" y="610467"/>
                </a:cubicBezTo>
                <a:cubicBezTo>
                  <a:pt x="1251246" y="613521"/>
                  <a:pt x="1250189" y="617985"/>
                  <a:pt x="1248075" y="623859"/>
                </a:cubicBezTo>
                <a:cubicBezTo>
                  <a:pt x="1249954" y="626443"/>
                  <a:pt x="1250894" y="629145"/>
                  <a:pt x="1250894" y="631965"/>
                </a:cubicBezTo>
                <a:cubicBezTo>
                  <a:pt x="1250894" y="634549"/>
                  <a:pt x="1250071" y="637251"/>
                  <a:pt x="1248427" y="640070"/>
                </a:cubicBezTo>
                <a:cubicBezTo>
                  <a:pt x="1248897" y="641010"/>
                  <a:pt x="1249131" y="642537"/>
                  <a:pt x="1249131" y="644652"/>
                </a:cubicBezTo>
                <a:cubicBezTo>
                  <a:pt x="1249131" y="646766"/>
                  <a:pt x="1248662" y="649233"/>
                  <a:pt x="1247722" y="652053"/>
                </a:cubicBezTo>
                <a:cubicBezTo>
                  <a:pt x="1248192" y="653697"/>
                  <a:pt x="1248427" y="655577"/>
                  <a:pt x="1248427" y="657692"/>
                </a:cubicBezTo>
                <a:cubicBezTo>
                  <a:pt x="1248427" y="660041"/>
                  <a:pt x="1247487" y="662743"/>
                  <a:pt x="1245608" y="665797"/>
                </a:cubicBezTo>
                <a:cubicBezTo>
                  <a:pt x="1248192" y="666972"/>
                  <a:pt x="1249484" y="670379"/>
                  <a:pt x="1249484" y="676018"/>
                </a:cubicBezTo>
                <a:cubicBezTo>
                  <a:pt x="1249484" y="678837"/>
                  <a:pt x="1249131" y="681774"/>
                  <a:pt x="1248427" y="684828"/>
                </a:cubicBezTo>
                <a:cubicBezTo>
                  <a:pt x="1247722" y="687883"/>
                  <a:pt x="1246782" y="690350"/>
                  <a:pt x="1245608" y="692229"/>
                </a:cubicBezTo>
                <a:cubicBezTo>
                  <a:pt x="1247017" y="694579"/>
                  <a:pt x="1247722" y="697281"/>
                  <a:pt x="1247722" y="700335"/>
                </a:cubicBezTo>
                <a:cubicBezTo>
                  <a:pt x="1247722" y="703389"/>
                  <a:pt x="1246547" y="705974"/>
                  <a:pt x="1244198" y="708088"/>
                </a:cubicBezTo>
                <a:cubicBezTo>
                  <a:pt x="1245372" y="711613"/>
                  <a:pt x="1245960" y="714315"/>
                  <a:pt x="1245960" y="716194"/>
                </a:cubicBezTo>
                <a:cubicBezTo>
                  <a:pt x="1245960" y="720188"/>
                  <a:pt x="1244491" y="723125"/>
                  <a:pt x="1241554" y="725005"/>
                </a:cubicBezTo>
                <a:cubicBezTo>
                  <a:pt x="1238617" y="726884"/>
                  <a:pt x="1234682" y="727824"/>
                  <a:pt x="1229748" y="727824"/>
                </a:cubicBezTo>
                <a:cubicBezTo>
                  <a:pt x="1224579" y="727824"/>
                  <a:pt x="1220644" y="726121"/>
                  <a:pt x="1217942" y="722714"/>
                </a:cubicBezTo>
                <a:cubicBezTo>
                  <a:pt x="1215240" y="719307"/>
                  <a:pt x="1213889" y="715254"/>
                  <a:pt x="1213889" y="710555"/>
                </a:cubicBezTo>
                <a:cubicBezTo>
                  <a:pt x="1213889" y="706561"/>
                  <a:pt x="1214829" y="703389"/>
                  <a:pt x="1216709" y="701040"/>
                </a:cubicBezTo>
                <a:cubicBezTo>
                  <a:pt x="1213889" y="698220"/>
                  <a:pt x="1212479" y="693991"/>
                  <a:pt x="1212479" y="688353"/>
                </a:cubicBezTo>
                <a:cubicBezTo>
                  <a:pt x="1212479" y="682244"/>
                  <a:pt x="1214359" y="677427"/>
                  <a:pt x="1218118" y="673903"/>
                </a:cubicBezTo>
                <a:cubicBezTo>
                  <a:pt x="1215064" y="670849"/>
                  <a:pt x="1213537" y="666855"/>
                  <a:pt x="1213537" y="661921"/>
                </a:cubicBezTo>
                <a:cubicBezTo>
                  <a:pt x="1213537" y="656987"/>
                  <a:pt x="1214946" y="652288"/>
                  <a:pt x="1217766" y="647824"/>
                </a:cubicBezTo>
                <a:cubicBezTo>
                  <a:pt x="1217061" y="645709"/>
                  <a:pt x="1216709" y="643242"/>
                  <a:pt x="1216709" y="640423"/>
                </a:cubicBezTo>
                <a:cubicBezTo>
                  <a:pt x="1216709" y="636898"/>
                  <a:pt x="1217061" y="633962"/>
                  <a:pt x="1217766" y="631612"/>
                </a:cubicBezTo>
                <a:cubicBezTo>
                  <a:pt x="1215651" y="629028"/>
                  <a:pt x="1214594" y="626208"/>
                  <a:pt x="1214594" y="623154"/>
                </a:cubicBezTo>
                <a:cubicBezTo>
                  <a:pt x="1214594" y="620335"/>
                  <a:pt x="1215299" y="617868"/>
                  <a:pt x="1216709" y="615753"/>
                </a:cubicBezTo>
                <a:cubicBezTo>
                  <a:pt x="1215769" y="614108"/>
                  <a:pt x="1215299" y="612229"/>
                  <a:pt x="1215299" y="610114"/>
                </a:cubicBezTo>
                <a:cubicBezTo>
                  <a:pt x="1215299" y="608235"/>
                  <a:pt x="1215651" y="606473"/>
                  <a:pt x="1216356" y="604828"/>
                </a:cubicBezTo>
                <a:cubicBezTo>
                  <a:pt x="1213772" y="601539"/>
                  <a:pt x="1212479" y="597662"/>
                  <a:pt x="1212479" y="593198"/>
                </a:cubicBezTo>
                <a:cubicBezTo>
                  <a:pt x="1212479" y="589674"/>
                  <a:pt x="1213419" y="586384"/>
                  <a:pt x="1215299" y="583330"/>
                </a:cubicBezTo>
                <a:cubicBezTo>
                  <a:pt x="1214594" y="581450"/>
                  <a:pt x="1214242" y="579571"/>
                  <a:pt x="1214242" y="577691"/>
                </a:cubicBezTo>
                <a:cubicBezTo>
                  <a:pt x="1214242" y="576516"/>
                  <a:pt x="1214477" y="574989"/>
                  <a:pt x="1214946" y="573110"/>
                </a:cubicBezTo>
                <a:cubicBezTo>
                  <a:pt x="1213302" y="570760"/>
                  <a:pt x="1212479" y="567353"/>
                  <a:pt x="1212479" y="562889"/>
                </a:cubicBezTo>
                <a:cubicBezTo>
                  <a:pt x="1212479" y="558660"/>
                  <a:pt x="1213302" y="555371"/>
                  <a:pt x="1214946" y="553021"/>
                </a:cubicBezTo>
                <a:cubicBezTo>
                  <a:pt x="1213537" y="550202"/>
                  <a:pt x="1212832" y="547030"/>
                  <a:pt x="1212832" y="543506"/>
                </a:cubicBezTo>
                <a:cubicBezTo>
                  <a:pt x="1212832" y="540217"/>
                  <a:pt x="1213654" y="537280"/>
                  <a:pt x="1215299" y="534695"/>
                </a:cubicBezTo>
                <a:cubicBezTo>
                  <a:pt x="1213419" y="530936"/>
                  <a:pt x="1212479" y="527412"/>
                  <a:pt x="1212479" y="524123"/>
                </a:cubicBezTo>
                <a:cubicBezTo>
                  <a:pt x="1212479" y="520128"/>
                  <a:pt x="1213419" y="516604"/>
                  <a:pt x="1215299" y="513550"/>
                </a:cubicBezTo>
                <a:cubicBezTo>
                  <a:pt x="1213654" y="511670"/>
                  <a:pt x="1212832" y="508851"/>
                  <a:pt x="1212832" y="505092"/>
                </a:cubicBezTo>
                <a:cubicBezTo>
                  <a:pt x="1212832" y="502272"/>
                  <a:pt x="1213302" y="499218"/>
                  <a:pt x="1214242" y="495928"/>
                </a:cubicBezTo>
                <a:cubicBezTo>
                  <a:pt x="1213302" y="492639"/>
                  <a:pt x="1212832" y="489937"/>
                  <a:pt x="1212832" y="487823"/>
                </a:cubicBezTo>
                <a:cubicBezTo>
                  <a:pt x="1212832" y="485003"/>
                  <a:pt x="1213537" y="482771"/>
                  <a:pt x="1214946" y="481127"/>
                </a:cubicBezTo>
                <a:cubicBezTo>
                  <a:pt x="1214711" y="477133"/>
                  <a:pt x="1215887" y="473843"/>
                  <a:pt x="1218471" y="471259"/>
                </a:cubicBezTo>
                <a:cubicBezTo>
                  <a:pt x="1221055" y="468674"/>
                  <a:pt x="1224227" y="467382"/>
                  <a:pt x="1227986" y="467382"/>
                </a:cubicBezTo>
                <a:close/>
                <a:moveTo>
                  <a:pt x="789836" y="467382"/>
                </a:moveTo>
                <a:cubicBezTo>
                  <a:pt x="791716" y="467382"/>
                  <a:pt x="794065" y="467969"/>
                  <a:pt x="796885" y="469144"/>
                </a:cubicBezTo>
                <a:cubicBezTo>
                  <a:pt x="799469" y="470554"/>
                  <a:pt x="801525" y="473138"/>
                  <a:pt x="803052" y="476898"/>
                </a:cubicBezTo>
                <a:cubicBezTo>
                  <a:pt x="804579" y="480657"/>
                  <a:pt x="805343" y="484651"/>
                  <a:pt x="805343" y="488880"/>
                </a:cubicBezTo>
                <a:cubicBezTo>
                  <a:pt x="805343" y="493109"/>
                  <a:pt x="804521" y="496868"/>
                  <a:pt x="802876" y="500158"/>
                </a:cubicBezTo>
                <a:cubicBezTo>
                  <a:pt x="804521" y="503212"/>
                  <a:pt x="805343" y="506501"/>
                  <a:pt x="805343" y="510026"/>
                </a:cubicBezTo>
                <a:cubicBezTo>
                  <a:pt x="805343" y="514020"/>
                  <a:pt x="804168" y="518601"/>
                  <a:pt x="801818" y="523770"/>
                </a:cubicBezTo>
                <a:cubicBezTo>
                  <a:pt x="803933" y="527529"/>
                  <a:pt x="804991" y="531523"/>
                  <a:pt x="804991" y="535753"/>
                </a:cubicBezTo>
                <a:cubicBezTo>
                  <a:pt x="804991" y="538337"/>
                  <a:pt x="804521" y="540452"/>
                  <a:pt x="803581" y="542096"/>
                </a:cubicBezTo>
                <a:cubicBezTo>
                  <a:pt x="806165" y="543976"/>
                  <a:pt x="807457" y="546795"/>
                  <a:pt x="807457" y="550554"/>
                </a:cubicBezTo>
                <a:cubicBezTo>
                  <a:pt x="807457" y="552669"/>
                  <a:pt x="806753" y="555018"/>
                  <a:pt x="805343" y="557603"/>
                </a:cubicBezTo>
                <a:cubicBezTo>
                  <a:pt x="806753" y="558073"/>
                  <a:pt x="807634" y="559835"/>
                  <a:pt x="807986" y="562889"/>
                </a:cubicBezTo>
                <a:cubicBezTo>
                  <a:pt x="808339" y="565944"/>
                  <a:pt x="808515" y="567706"/>
                  <a:pt x="808515" y="568176"/>
                </a:cubicBezTo>
                <a:cubicBezTo>
                  <a:pt x="809689" y="565121"/>
                  <a:pt x="811804" y="562713"/>
                  <a:pt x="814858" y="560951"/>
                </a:cubicBezTo>
                <a:cubicBezTo>
                  <a:pt x="817913" y="559189"/>
                  <a:pt x="820614" y="558543"/>
                  <a:pt x="822964" y="559013"/>
                </a:cubicBezTo>
                <a:cubicBezTo>
                  <a:pt x="823904" y="556193"/>
                  <a:pt x="825666" y="554020"/>
                  <a:pt x="828250" y="552493"/>
                </a:cubicBezTo>
                <a:cubicBezTo>
                  <a:pt x="830835" y="550966"/>
                  <a:pt x="833537" y="550202"/>
                  <a:pt x="836357" y="550202"/>
                </a:cubicBezTo>
                <a:cubicBezTo>
                  <a:pt x="837531" y="550202"/>
                  <a:pt x="839058" y="550437"/>
                  <a:pt x="840938" y="550907"/>
                </a:cubicBezTo>
                <a:cubicBezTo>
                  <a:pt x="842817" y="549027"/>
                  <a:pt x="845637" y="548087"/>
                  <a:pt x="849396" y="548087"/>
                </a:cubicBezTo>
                <a:cubicBezTo>
                  <a:pt x="851981" y="548087"/>
                  <a:pt x="854094" y="548557"/>
                  <a:pt x="855740" y="549497"/>
                </a:cubicBezTo>
                <a:cubicBezTo>
                  <a:pt x="856914" y="548792"/>
                  <a:pt x="858442" y="548440"/>
                  <a:pt x="860321" y="548440"/>
                </a:cubicBezTo>
                <a:cubicBezTo>
                  <a:pt x="862671" y="548440"/>
                  <a:pt x="865020" y="549027"/>
                  <a:pt x="867370" y="550202"/>
                </a:cubicBezTo>
                <a:cubicBezTo>
                  <a:pt x="869250" y="549497"/>
                  <a:pt x="871011" y="549145"/>
                  <a:pt x="872656" y="549145"/>
                </a:cubicBezTo>
                <a:cubicBezTo>
                  <a:pt x="875710" y="549145"/>
                  <a:pt x="878295" y="550202"/>
                  <a:pt x="880409" y="552317"/>
                </a:cubicBezTo>
                <a:cubicBezTo>
                  <a:pt x="882523" y="551847"/>
                  <a:pt x="885343" y="552786"/>
                  <a:pt x="888867" y="555136"/>
                </a:cubicBezTo>
                <a:cubicBezTo>
                  <a:pt x="892392" y="557485"/>
                  <a:pt x="894271" y="560187"/>
                  <a:pt x="894507" y="563242"/>
                </a:cubicBezTo>
                <a:cubicBezTo>
                  <a:pt x="898735" y="566766"/>
                  <a:pt x="900850" y="570525"/>
                  <a:pt x="900850" y="574519"/>
                </a:cubicBezTo>
                <a:cubicBezTo>
                  <a:pt x="900850" y="575929"/>
                  <a:pt x="900498" y="577221"/>
                  <a:pt x="899793" y="578396"/>
                </a:cubicBezTo>
                <a:cubicBezTo>
                  <a:pt x="901202" y="579336"/>
                  <a:pt x="902378" y="580863"/>
                  <a:pt x="903317" y="582978"/>
                </a:cubicBezTo>
                <a:cubicBezTo>
                  <a:pt x="904257" y="585092"/>
                  <a:pt x="904727" y="587324"/>
                  <a:pt x="904727" y="589674"/>
                </a:cubicBezTo>
                <a:cubicBezTo>
                  <a:pt x="904727" y="591318"/>
                  <a:pt x="904609" y="592610"/>
                  <a:pt x="904374" y="593550"/>
                </a:cubicBezTo>
                <a:cubicBezTo>
                  <a:pt x="907194" y="595665"/>
                  <a:pt x="908604" y="598954"/>
                  <a:pt x="908604" y="603418"/>
                </a:cubicBezTo>
                <a:cubicBezTo>
                  <a:pt x="908604" y="606707"/>
                  <a:pt x="907781" y="609762"/>
                  <a:pt x="906137" y="612581"/>
                </a:cubicBezTo>
                <a:cubicBezTo>
                  <a:pt x="908251" y="615870"/>
                  <a:pt x="909308" y="618925"/>
                  <a:pt x="909308" y="621744"/>
                </a:cubicBezTo>
                <a:cubicBezTo>
                  <a:pt x="909308" y="623389"/>
                  <a:pt x="908956" y="625151"/>
                  <a:pt x="908251" y="627031"/>
                </a:cubicBezTo>
                <a:cubicBezTo>
                  <a:pt x="909426" y="630085"/>
                  <a:pt x="910013" y="633609"/>
                  <a:pt x="910013" y="637603"/>
                </a:cubicBezTo>
                <a:cubicBezTo>
                  <a:pt x="910013" y="642302"/>
                  <a:pt x="909191" y="646179"/>
                  <a:pt x="907546" y="649233"/>
                </a:cubicBezTo>
                <a:cubicBezTo>
                  <a:pt x="908251" y="650878"/>
                  <a:pt x="908604" y="654402"/>
                  <a:pt x="908604" y="659806"/>
                </a:cubicBezTo>
                <a:cubicBezTo>
                  <a:pt x="908604" y="666620"/>
                  <a:pt x="908134" y="671084"/>
                  <a:pt x="907194" y="673198"/>
                </a:cubicBezTo>
                <a:cubicBezTo>
                  <a:pt x="908838" y="675548"/>
                  <a:pt x="909661" y="679190"/>
                  <a:pt x="909661" y="684123"/>
                </a:cubicBezTo>
                <a:cubicBezTo>
                  <a:pt x="909661" y="689762"/>
                  <a:pt x="908604" y="693874"/>
                  <a:pt x="906489" y="696458"/>
                </a:cubicBezTo>
                <a:cubicBezTo>
                  <a:pt x="907898" y="698573"/>
                  <a:pt x="908604" y="701627"/>
                  <a:pt x="908604" y="705621"/>
                </a:cubicBezTo>
                <a:cubicBezTo>
                  <a:pt x="908604" y="710320"/>
                  <a:pt x="907781" y="714315"/>
                  <a:pt x="906137" y="717604"/>
                </a:cubicBezTo>
                <a:cubicBezTo>
                  <a:pt x="906372" y="720188"/>
                  <a:pt x="904903" y="722420"/>
                  <a:pt x="901731" y="724300"/>
                </a:cubicBezTo>
                <a:cubicBezTo>
                  <a:pt x="898559" y="726180"/>
                  <a:pt x="895094" y="727119"/>
                  <a:pt x="891335" y="727119"/>
                </a:cubicBezTo>
                <a:cubicBezTo>
                  <a:pt x="888045" y="727119"/>
                  <a:pt x="885402" y="726297"/>
                  <a:pt x="883405" y="724652"/>
                </a:cubicBezTo>
                <a:cubicBezTo>
                  <a:pt x="881408" y="723008"/>
                  <a:pt x="880527" y="720658"/>
                  <a:pt x="880761" y="717604"/>
                </a:cubicBezTo>
                <a:cubicBezTo>
                  <a:pt x="878178" y="713610"/>
                  <a:pt x="876885" y="709146"/>
                  <a:pt x="876885" y="704212"/>
                </a:cubicBezTo>
                <a:cubicBezTo>
                  <a:pt x="876885" y="699983"/>
                  <a:pt x="877590" y="695988"/>
                  <a:pt x="879000" y="692229"/>
                </a:cubicBezTo>
                <a:cubicBezTo>
                  <a:pt x="877825" y="688705"/>
                  <a:pt x="877238" y="684476"/>
                  <a:pt x="877238" y="679542"/>
                </a:cubicBezTo>
                <a:cubicBezTo>
                  <a:pt x="877238" y="674373"/>
                  <a:pt x="877825" y="670614"/>
                  <a:pt x="879000" y="668264"/>
                </a:cubicBezTo>
                <a:cubicBezTo>
                  <a:pt x="878060" y="666855"/>
                  <a:pt x="877590" y="664623"/>
                  <a:pt x="877590" y="661568"/>
                </a:cubicBezTo>
                <a:cubicBezTo>
                  <a:pt x="877590" y="658044"/>
                  <a:pt x="878178" y="655342"/>
                  <a:pt x="879352" y="653462"/>
                </a:cubicBezTo>
                <a:cubicBezTo>
                  <a:pt x="877707" y="650878"/>
                  <a:pt x="876885" y="647824"/>
                  <a:pt x="876885" y="644299"/>
                </a:cubicBezTo>
                <a:cubicBezTo>
                  <a:pt x="876885" y="641715"/>
                  <a:pt x="877473" y="639835"/>
                  <a:pt x="878647" y="638661"/>
                </a:cubicBezTo>
                <a:cubicBezTo>
                  <a:pt x="876533" y="635371"/>
                  <a:pt x="875476" y="631847"/>
                  <a:pt x="875476" y="628088"/>
                </a:cubicBezTo>
                <a:cubicBezTo>
                  <a:pt x="875476" y="625503"/>
                  <a:pt x="875945" y="623624"/>
                  <a:pt x="876885" y="622449"/>
                </a:cubicBezTo>
                <a:cubicBezTo>
                  <a:pt x="874301" y="620569"/>
                  <a:pt x="873008" y="617280"/>
                  <a:pt x="873008" y="612581"/>
                </a:cubicBezTo>
                <a:cubicBezTo>
                  <a:pt x="873008" y="608822"/>
                  <a:pt x="873831" y="606120"/>
                  <a:pt x="875476" y="604475"/>
                </a:cubicBezTo>
                <a:cubicBezTo>
                  <a:pt x="871246" y="600951"/>
                  <a:pt x="869132" y="597074"/>
                  <a:pt x="869132" y="592845"/>
                </a:cubicBezTo>
                <a:cubicBezTo>
                  <a:pt x="869132" y="590496"/>
                  <a:pt x="869602" y="588381"/>
                  <a:pt x="870541" y="586502"/>
                </a:cubicBezTo>
                <a:cubicBezTo>
                  <a:pt x="868897" y="586972"/>
                  <a:pt x="867017" y="586443"/>
                  <a:pt x="864903" y="584916"/>
                </a:cubicBezTo>
                <a:cubicBezTo>
                  <a:pt x="862788" y="583389"/>
                  <a:pt x="861378" y="581685"/>
                  <a:pt x="860673" y="579806"/>
                </a:cubicBezTo>
                <a:cubicBezTo>
                  <a:pt x="858324" y="580980"/>
                  <a:pt x="855387" y="581568"/>
                  <a:pt x="851863" y="581568"/>
                </a:cubicBezTo>
                <a:cubicBezTo>
                  <a:pt x="850453" y="581568"/>
                  <a:pt x="849513" y="581450"/>
                  <a:pt x="849044" y="581215"/>
                </a:cubicBezTo>
                <a:cubicBezTo>
                  <a:pt x="848104" y="582625"/>
                  <a:pt x="846283" y="583859"/>
                  <a:pt x="843581" y="584916"/>
                </a:cubicBezTo>
                <a:cubicBezTo>
                  <a:pt x="840879" y="585973"/>
                  <a:pt x="838823" y="586267"/>
                  <a:pt x="837414" y="585797"/>
                </a:cubicBezTo>
                <a:cubicBezTo>
                  <a:pt x="835534" y="587676"/>
                  <a:pt x="833184" y="589556"/>
                  <a:pt x="830365" y="591436"/>
                </a:cubicBezTo>
                <a:cubicBezTo>
                  <a:pt x="827546" y="593315"/>
                  <a:pt x="825548" y="594138"/>
                  <a:pt x="824374" y="593903"/>
                </a:cubicBezTo>
                <a:cubicBezTo>
                  <a:pt x="823904" y="596017"/>
                  <a:pt x="822377" y="598543"/>
                  <a:pt x="819792" y="601480"/>
                </a:cubicBezTo>
                <a:cubicBezTo>
                  <a:pt x="817208" y="604417"/>
                  <a:pt x="814741" y="605885"/>
                  <a:pt x="812391" y="605885"/>
                </a:cubicBezTo>
                <a:cubicBezTo>
                  <a:pt x="812862" y="607765"/>
                  <a:pt x="813096" y="609292"/>
                  <a:pt x="813096" y="610467"/>
                </a:cubicBezTo>
                <a:cubicBezTo>
                  <a:pt x="813096" y="613521"/>
                  <a:pt x="812039" y="617985"/>
                  <a:pt x="809924" y="623859"/>
                </a:cubicBezTo>
                <a:cubicBezTo>
                  <a:pt x="811804" y="626443"/>
                  <a:pt x="812744" y="629145"/>
                  <a:pt x="812744" y="631965"/>
                </a:cubicBezTo>
                <a:cubicBezTo>
                  <a:pt x="812744" y="634549"/>
                  <a:pt x="811921" y="637251"/>
                  <a:pt x="810277" y="640070"/>
                </a:cubicBezTo>
                <a:cubicBezTo>
                  <a:pt x="810746" y="641010"/>
                  <a:pt x="810981" y="642537"/>
                  <a:pt x="810981" y="644652"/>
                </a:cubicBezTo>
                <a:cubicBezTo>
                  <a:pt x="810981" y="646766"/>
                  <a:pt x="810512" y="649233"/>
                  <a:pt x="809572" y="652053"/>
                </a:cubicBezTo>
                <a:cubicBezTo>
                  <a:pt x="810041" y="653697"/>
                  <a:pt x="810277" y="655577"/>
                  <a:pt x="810277" y="657692"/>
                </a:cubicBezTo>
                <a:cubicBezTo>
                  <a:pt x="810277" y="660041"/>
                  <a:pt x="809337" y="662743"/>
                  <a:pt x="807457" y="665797"/>
                </a:cubicBezTo>
                <a:cubicBezTo>
                  <a:pt x="810041" y="666972"/>
                  <a:pt x="811334" y="670379"/>
                  <a:pt x="811334" y="676018"/>
                </a:cubicBezTo>
                <a:cubicBezTo>
                  <a:pt x="811334" y="678837"/>
                  <a:pt x="810981" y="681774"/>
                  <a:pt x="810277" y="684828"/>
                </a:cubicBezTo>
                <a:cubicBezTo>
                  <a:pt x="809572" y="687883"/>
                  <a:pt x="808632" y="690350"/>
                  <a:pt x="807457" y="692229"/>
                </a:cubicBezTo>
                <a:cubicBezTo>
                  <a:pt x="808867" y="694579"/>
                  <a:pt x="809572" y="697281"/>
                  <a:pt x="809572" y="700335"/>
                </a:cubicBezTo>
                <a:cubicBezTo>
                  <a:pt x="809572" y="703389"/>
                  <a:pt x="808397" y="705974"/>
                  <a:pt x="806048" y="708088"/>
                </a:cubicBezTo>
                <a:cubicBezTo>
                  <a:pt x="807223" y="711613"/>
                  <a:pt x="807810" y="714315"/>
                  <a:pt x="807810" y="716194"/>
                </a:cubicBezTo>
                <a:cubicBezTo>
                  <a:pt x="807810" y="720188"/>
                  <a:pt x="806341" y="723125"/>
                  <a:pt x="803405" y="725005"/>
                </a:cubicBezTo>
                <a:cubicBezTo>
                  <a:pt x="800467" y="726884"/>
                  <a:pt x="796532" y="727824"/>
                  <a:pt x="791598" y="727824"/>
                </a:cubicBezTo>
                <a:cubicBezTo>
                  <a:pt x="786429" y="727824"/>
                  <a:pt x="782494" y="726121"/>
                  <a:pt x="779792" y="722714"/>
                </a:cubicBezTo>
                <a:cubicBezTo>
                  <a:pt x="777090" y="719307"/>
                  <a:pt x="775739" y="715254"/>
                  <a:pt x="775739" y="710555"/>
                </a:cubicBezTo>
                <a:cubicBezTo>
                  <a:pt x="775739" y="706561"/>
                  <a:pt x="776679" y="703389"/>
                  <a:pt x="778558" y="701040"/>
                </a:cubicBezTo>
                <a:cubicBezTo>
                  <a:pt x="775739" y="698220"/>
                  <a:pt x="774330" y="693991"/>
                  <a:pt x="774330" y="688353"/>
                </a:cubicBezTo>
                <a:cubicBezTo>
                  <a:pt x="774330" y="682244"/>
                  <a:pt x="776209" y="677427"/>
                  <a:pt x="779968" y="673903"/>
                </a:cubicBezTo>
                <a:cubicBezTo>
                  <a:pt x="776914" y="670849"/>
                  <a:pt x="775387" y="666855"/>
                  <a:pt x="775387" y="661921"/>
                </a:cubicBezTo>
                <a:cubicBezTo>
                  <a:pt x="775387" y="656987"/>
                  <a:pt x="776796" y="652288"/>
                  <a:pt x="779616" y="647824"/>
                </a:cubicBezTo>
                <a:cubicBezTo>
                  <a:pt x="778911" y="645709"/>
                  <a:pt x="778558" y="643242"/>
                  <a:pt x="778558" y="640423"/>
                </a:cubicBezTo>
                <a:cubicBezTo>
                  <a:pt x="778558" y="636898"/>
                  <a:pt x="778911" y="633962"/>
                  <a:pt x="779616" y="631612"/>
                </a:cubicBezTo>
                <a:cubicBezTo>
                  <a:pt x="777501" y="629028"/>
                  <a:pt x="776444" y="626208"/>
                  <a:pt x="776444" y="623154"/>
                </a:cubicBezTo>
                <a:cubicBezTo>
                  <a:pt x="776444" y="620335"/>
                  <a:pt x="777149" y="617868"/>
                  <a:pt x="778558" y="615753"/>
                </a:cubicBezTo>
                <a:cubicBezTo>
                  <a:pt x="777619" y="614108"/>
                  <a:pt x="777149" y="612229"/>
                  <a:pt x="777149" y="610114"/>
                </a:cubicBezTo>
                <a:cubicBezTo>
                  <a:pt x="777149" y="608235"/>
                  <a:pt x="777501" y="606473"/>
                  <a:pt x="778206" y="604828"/>
                </a:cubicBezTo>
                <a:cubicBezTo>
                  <a:pt x="775622" y="601539"/>
                  <a:pt x="774330" y="597662"/>
                  <a:pt x="774330" y="593198"/>
                </a:cubicBezTo>
                <a:cubicBezTo>
                  <a:pt x="774330" y="589674"/>
                  <a:pt x="775269" y="586384"/>
                  <a:pt x="777149" y="583330"/>
                </a:cubicBezTo>
                <a:cubicBezTo>
                  <a:pt x="776444" y="581450"/>
                  <a:pt x="776092" y="579571"/>
                  <a:pt x="776092" y="577691"/>
                </a:cubicBezTo>
                <a:cubicBezTo>
                  <a:pt x="776092" y="576516"/>
                  <a:pt x="776327" y="574989"/>
                  <a:pt x="776796" y="573110"/>
                </a:cubicBezTo>
                <a:cubicBezTo>
                  <a:pt x="775152" y="570760"/>
                  <a:pt x="774330" y="567353"/>
                  <a:pt x="774330" y="562889"/>
                </a:cubicBezTo>
                <a:cubicBezTo>
                  <a:pt x="774330" y="558660"/>
                  <a:pt x="775152" y="555371"/>
                  <a:pt x="776796" y="553021"/>
                </a:cubicBezTo>
                <a:cubicBezTo>
                  <a:pt x="775387" y="550202"/>
                  <a:pt x="774682" y="547030"/>
                  <a:pt x="774682" y="543506"/>
                </a:cubicBezTo>
                <a:cubicBezTo>
                  <a:pt x="774682" y="540217"/>
                  <a:pt x="775504" y="537280"/>
                  <a:pt x="777149" y="534695"/>
                </a:cubicBezTo>
                <a:cubicBezTo>
                  <a:pt x="775269" y="530936"/>
                  <a:pt x="774330" y="527412"/>
                  <a:pt x="774330" y="524123"/>
                </a:cubicBezTo>
                <a:cubicBezTo>
                  <a:pt x="774330" y="520128"/>
                  <a:pt x="775269" y="516604"/>
                  <a:pt x="777149" y="513550"/>
                </a:cubicBezTo>
                <a:cubicBezTo>
                  <a:pt x="775504" y="511670"/>
                  <a:pt x="774682" y="508851"/>
                  <a:pt x="774682" y="505092"/>
                </a:cubicBezTo>
                <a:cubicBezTo>
                  <a:pt x="774682" y="502272"/>
                  <a:pt x="775152" y="499218"/>
                  <a:pt x="776092" y="495928"/>
                </a:cubicBezTo>
                <a:cubicBezTo>
                  <a:pt x="775152" y="492639"/>
                  <a:pt x="774682" y="489937"/>
                  <a:pt x="774682" y="487823"/>
                </a:cubicBezTo>
                <a:cubicBezTo>
                  <a:pt x="774682" y="485003"/>
                  <a:pt x="775387" y="482771"/>
                  <a:pt x="776796" y="481127"/>
                </a:cubicBezTo>
                <a:cubicBezTo>
                  <a:pt x="776561" y="477133"/>
                  <a:pt x="777736" y="473843"/>
                  <a:pt x="780321" y="471259"/>
                </a:cubicBezTo>
                <a:cubicBezTo>
                  <a:pt x="782905" y="468674"/>
                  <a:pt x="786077" y="467382"/>
                  <a:pt x="789836" y="467382"/>
                </a:cubicBezTo>
                <a:close/>
                <a:moveTo>
                  <a:pt x="7242390" y="466677"/>
                </a:moveTo>
                <a:cubicBezTo>
                  <a:pt x="7246384" y="466677"/>
                  <a:pt x="7249850" y="468146"/>
                  <a:pt x="7252787" y="471083"/>
                </a:cubicBezTo>
                <a:cubicBezTo>
                  <a:pt x="7255724" y="474019"/>
                  <a:pt x="7257192" y="477367"/>
                  <a:pt x="7257192" y="481127"/>
                </a:cubicBezTo>
                <a:cubicBezTo>
                  <a:pt x="7257192" y="482536"/>
                  <a:pt x="7257074" y="483594"/>
                  <a:pt x="7256839" y="484298"/>
                </a:cubicBezTo>
                <a:cubicBezTo>
                  <a:pt x="7260364" y="487118"/>
                  <a:pt x="7262126" y="490995"/>
                  <a:pt x="7262126" y="495928"/>
                </a:cubicBezTo>
                <a:cubicBezTo>
                  <a:pt x="7262126" y="498513"/>
                  <a:pt x="7261304" y="501215"/>
                  <a:pt x="7259659" y="504034"/>
                </a:cubicBezTo>
                <a:lnTo>
                  <a:pt x="7260011" y="504739"/>
                </a:lnTo>
                <a:cubicBezTo>
                  <a:pt x="7263770" y="505209"/>
                  <a:pt x="7267177" y="506149"/>
                  <a:pt x="7270232" y="507559"/>
                </a:cubicBezTo>
                <a:cubicBezTo>
                  <a:pt x="7272111" y="506384"/>
                  <a:pt x="7274579" y="505796"/>
                  <a:pt x="7277633" y="505796"/>
                </a:cubicBezTo>
                <a:cubicBezTo>
                  <a:pt x="7280687" y="505796"/>
                  <a:pt x="7283154" y="506619"/>
                  <a:pt x="7285034" y="508263"/>
                </a:cubicBezTo>
                <a:cubicBezTo>
                  <a:pt x="7287853" y="507324"/>
                  <a:pt x="7290790" y="506854"/>
                  <a:pt x="7293844" y="506854"/>
                </a:cubicBezTo>
                <a:cubicBezTo>
                  <a:pt x="7298778" y="506854"/>
                  <a:pt x="7302596" y="508263"/>
                  <a:pt x="7305298" y="511083"/>
                </a:cubicBezTo>
                <a:cubicBezTo>
                  <a:pt x="7308000" y="513902"/>
                  <a:pt x="7309351" y="517309"/>
                  <a:pt x="7309351" y="521303"/>
                </a:cubicBezTo>
                <a:cubicBezTo>
                  <a:pt x="7309351" y="525062"/>
                  <a:pt x="7308118" y="528293"/>
                  <a:pt x="7305650" y="530995"/>
                </a:cubicBezTo>
                <a:cubicBezTo>
                  <a:pt x="7303184" y="533697"/>
                  <a:pt x="7299836" y="535048"/>
                  <a:pt x="7295606" y="535048"/>
                </a:cubicBezTo>
                <a:cubicBezTo>
                  <a:pt x="7293962" y="535048"/>
                  <a:pt x="7292669" y="534930"/>
                  <a:pt x="7291730" y="534695"/>
                </a:cubicBezTo>
                <a:cubicBezTo>
                  <a:pt x="7287971" y="536340"/>
                  <a:pt x="7284916" y="537162"/>
                  <a:pt x="7282566" y="537162"/>
                </a:cubicBezTo>
                <a:cubicBezTo>
                  <a:pt x="7280687" y="537162"/>
                  <a:pt x="7279160" y="536575"/>
                  <a:pt x="7277985" y="535400"/>
                </a:cubicBezTo>
                <a:cubicBezTo>
                  <a:pt x="7275401" y="536810"/>
                  <a:pt x="7272816" y="537515"/>
                  <a:pt x="7270232" y="537515"/>
                </a:cubicBezTo>
                <a:cubicBezTo>
                  <a:pt x="7266473" y="537515"/>
                  <a:pt x="7263183" y="536105"/>
                  <a:pt x="7260364" y="533286"/>
                </a:cubicBezTo>
                <a:lnTo>
                  <a:pt x="7259659" y="533990"/>
                </a:lnTo>
                <a:cubicBezTo>
                  <a:pt x="7261069" y="536105"/>
                  <a:pt x="7261773" y="538337"/>
                  <a:pt x="7261773" y="540686"/>
                </a:cubicBezTo>
                <a:cubicBezTo>
                  <a:pt x="7261773" y="543036"/>
                  <a:pt x="7261069" y="545033"/>
                  <a:pt x="7259659" y="546678"/>
                </a:cubicBezTo>
                <a:cubicBezTo>
                  <a:pt x="7260364" y="548087"/>
                  <a:pt x="7260717" y="549850"/>
                  <a:pt x="7260717" y="551964"/>
                </a:cubicBezTo>
                <a:cubicBezTo>
                  <a:pt x="7260717" y="553609"/>
                  <a:pt x="7260364" y="555371"/>
                  <a:pt x="7259659" y="557250"/>
                </a:cubicBezTo>
                <a:cubicBezTo>
                  <a:pt x="7261539" y="559835"/>
                  <a:pt x="7262479" y="562654"/>
                  <a:pt x="7262479" y="565709"/>
                </a:cubicBezTo>
                <a:cubicBezTo>
                  <a:pt x="7262479" y="568058"/>
                  <a:pt x="7261891" y="570408"/>
                  <a:pt x="7260717" y="572757"/>
                </a:cubicBezTo>
                <a:cubicBezTo>
                  <a:pt x="7262126" y="575107"/>
                  <a:pt x="7262831" y="577926"/>
                  <a:pt x="7262831" y="581215"/>
                </a:cubicBezTo>
                <a:cubicBezTo>
                  <a:pt x="7262831" y="586619"/>
                  <a:pt x="7261539" y="590378"/>
                  <a:pt x="7258954" y="592493"/>
                </a:cubicBezTo>
                <a:cubicBezTo>
                  <a:pt x="7261304" y="595312"/>
                  <a:pt x="7262479" y="599541"/>
                  <a:pt x="7262479" y="605180"/>
                </a:cubicBezTo>
                <a:cubicBezTo>
                  <a:pt x="7262479" y="608470"/>
                  <a:pt x="7262067" y="611759"/>
                  <a:pt x="7261245" y="615048"/>
                </a:cubicBezTo>
                <a:cubicBezTo>
                  <a:pt x="7260422" y="618337"/>
                  <a:pt x="7259659" y="620687"/>
                  <a:pt x="7258954" y="622097"/>
                </a:cubicBezTo>
                <a:cubicBezTo>
                  <a:pt x="7261304" y="625621"/>
                  <a:pt x="7262479" y="630085"/>
                  <a:pt x="7262479" y="635489"/>
                </a:cubicBezTo>
                <a:cubicBezTo>
                  <a:pt x="7262479" y="638073"/>
                  <a:pt x="7261891" y="640540"/>
                  <a:pt x="7260717" y="642890"/>
                </a:cubicBezTo>
                <a:cubicBezTo>
                  <a:pt x="7263301" y="645474"/>
                  <a:pt x="7264593" y="649351"/>
                  <a:pt x="7264593" y="654520"/>
                </a:cubicBezTo>
                <a:cubicBezTo>
                  <a:pt x="7264593" y="660159"/>
                  <a:pt x="7263418" y="664740"/>
                  <a:pt x="7261069" y="668264"/>
                </a:cubicBezTo>
                <a:cubicBezTo>
                  <a:pt x="7263418" y="671319"/>
                  <a:pt x="7264593" y="675665"/>
                  <a:pt x="7264593" y="681304"/>
                </a:cubicBezTo>
                <a:cubicBezTo>
                  <a:pt x="7264593" y="685063"/>
                  <a:pt x="7264065" y="688411"/>
                  <a:pt x="7263007" y="691348"/>
                </a:cubicBezTo>
                <a:cubicBezTo>
                  <a:pt x="7261950" y="694285"/>
                  <a:pt x="7260599" y="696223"/>
                  <a:pt x="7258954" y="697163"/>
                </a:cubicBezTo>
                <a:cubicBezTo>
                  <a:pt x="7259189" y="698808"/>
                  <a:pt x="7259777" y="701275"/>
                  <a:pt x="7260717" y="704564"/>
                </a:cubicBezTo>
                <a:cubicBezTo>
                  <a:pt x="7261891" y="709733"/>
                  <a:pt x="7262479" y="713022"/>
                  <a:pt x="7262479" y="714432"/>
                </a:cubicBezTo>
                <a:cubicBezTo>
                  <a:pt x="7262479" y="718191"/>
                  <a:pt x="7261304" y="721246"/>
                  <a:pt x="7258954" y="723595"/>
                </a:cubicBezTo>
                <a:cubicBezTo>
                  <a:pt x="7256135" y="726414"/>
                  <a:pt x="7252846" y="727824"/>
                  <a:pt x="7249086" y="727824"/>
                </a:cubicBezTo>
                <a:cubicBezTo>
                  <a:pt x="7246032" y="727824"/>
                  <a:pt x="7243271" y="726708"/>
                  <a:pt x="7240804" y="724476"/>
                </a:cubicBezTo>
                <a:cubicBezTo>
                  <a:pt x="7238337" y="722244"/>
                  <a:pt x="7236869" y="719248"/>
                  <a:pt x="7236399" y="715489"/>
                </a:cubicBezTo>
                <a:cubicBezTo>
                  <a:pt x="7235225" y="714315"/>
                  <a:pt x="7234402" y="712729"/>
                  <a:pt x="7233932" y="710732"/>
                </a:cubicBezTo>
                <a:cubicBezTo>
                  <a:pt x="7233462" y="708734"/>
                  <a:pt x="7233227" y="707501"/>
                  <a:pt x="7233227" y="707031"/>
                </a:cubicBezTo>
                <a:cubicBezTo>
                  <a:pt x="7232757" y="709146"/>
                  <a:pt x="7230995" y="710908"/>
                  <a:pt x="7227941" y="712317"/>
                </a:cubicBezTo>
                <a:cubicBezTo>
                  <a:pt x="7224886" y="713727"/>
                  <a:pt x="7221597" y="714432"/>
                  <a:pt x="7218073" y="714432"/>
                </a:cubicBezTo>
                <a:cubicBezTo>
                  <a:pt x="7216428" y="714432"/>
                  <a:pt x="7215254" y="714315"/>
                  <a:pt x="7214548" y="714080"/>
                </a:cubicBezTo>
                <a:cubicBezTo>
                  <a:pt x="7213374" y="715959"/>
                  <a:pt x="7210907" y="717839"/>
                  <a:pt x="7207148" y="719718"/>
                </a:cubicBezTo>
                <a:cubicBezTo>
                  <a:pt x="7203389" y="721598"/>
                  <a:pt x="7200099" y="722538"/>
                  <a:pt x="7197280" y="722538"/>
                </a:cubicBezTo>
                <a:cubicBezTo>
                  <a:pt x="7195870" y="722538"/>
                  <a:pt x="7194578" y="722185"/>
                  <a:pt x="7193403" y="721481"/>
                </a:cubicBezTo>
                <a:cubicBezTo>
                  <a:pt x="7191053" y="721950"/>
                  <a:pt x="7189056" y="722185"/>
                  <a:pt x="7187412" y="722185"/>
                </a:cubicBezTo>
                <a:cubicBezTo>
                  <a:pt x="7184122" y="722185"/>
                  <a:pt x="7180892" y="721598"/>
                  <a:pt x="7177720" y="720423"/>
                </a:cubicBezTo>
                <a:cubicBezTo>
                  <a:pt x="7174549" y="719248"/>
                  <a:pt x="7172140" y="717721"/>
                  <a:pt x="7170495" y="715842"/>
                </a:cubicBezTo>
                <a:cubicBezTo>
                  <a:pt x="7166501" y="716312"/>
                  <a:pt x="7162801" y="715783"/>
                  <a:pt x="7159394" y="714256"/>
                </a:cubicBezTo>
                <a:cubicBezTo>
                  <a:pt x="7155988" y="712729"/>
                  <a:pt x="7154049" y="710673"/>
                  <a:pt x="7153579" y="708088"/>
                </a:cubicBezTo>
                <a:cubicBezTo>
                  <a:pt x="7150995" y="708558"/>
                  <a:pt x="7148116" y="707501"/>
                  <a:pt x="7144945" y="704916"/>
                </a:cubicBezTo>
                <a:cubicBezTo>
                  <a:pt x="7141773" y="702332"/>
                  <a:pt x="7140069" y="698808"/>
                  <a:pt x="7139834" y="694344"/>
                </a:cubicBezTo>
                <a:cubicBezTo>
                  <a:pt x="7136310" y="692464"/>
                  <a:pt x="7133726" y="689645"/>
                  <a:pt x="7132081" y="685886"/>
                </a:cubicBezTo>
                <a:cubicBezTo>
                  <a:pt x="7130437" y="682126"/>
                  <a:pt x="7129614" y="678132"/>
                  <a:pt x="7129614" y="673903"/>
                </a:cubicBezTo>
                <a:cubicBezTo>
                  <a:pt x="7129614" y="670849"/>
                  <a:pt x="7129966" y="668499"/>
                  <a:pt x="7130672" y="666855"/>
                </a:cubicBezTo>
                <a:cubicBezTo>
                  <a:pt x="7128792" y="665210"/>
                  <a:pt x="7127265" y="661744"/>
                  <a:pt x="7126090" y="656458"/>
                </a:cubicBezTo>
                <a:cubicBezTo>
                  <a:pt x="7124915" y="651172"/>
                  <a:pt x="7124328" y="645592"/>
                  <a:pt x="7124328" y="639718"/>
                </a:cubicBezTo>
                <a:cubicBezTo>
                  <a:pt x="7124328" y="632669"/>
                  <a:pt x="7125150" y="627501"/>
                  <a:pt x="7126795" y="624211"/>
                </a:cubicBezTo>
                <a:cubicBezTo>
                  <a:pt x="7125620" y="621862"/>
                  <a:pt x="7125032" y="619160"/>
                  <a:pt x="7125032" y="616105"/>
                </a:cubicBezTo>
                <a:cubicBezTo>
                  <a:pt x="7125032" y="613521"/>
                  <a:pt x="7125444" y="611054"/>
                  <a:pt x="7126266" y="608704"/>
                </a:cubicBezTo>
                <a:cubicBezTo>
                  <a:pt x="7127089" y="606355"/>
                  <a:pt x="7128322" y="604475"/>
                  <a:pt x="7129966" y="603066"/>
                </a:cubicBezTo>
                <a:cubicBezTo>
                  <a:pt x="7129262" y="601891"/>
                  <a:pt x="7128910" y="600834"/>
                  <a:pt x="7128910" y="599894"/>
                </a:cubicBezTo>
                <a:cubicBezTo>
                  <a:pt x="7128910" y="598249"/>
                  <a:pt x="7129497" y="596487"/>
                  <a:pt x="7130672" y="594608"/>
                </a:cubicBezTo>
                <a:cubicBezTo>
                  <a:pt x="7131847" y="592728"/>
                  <a:pt x="7133138" y="591318"/>
                  <a:pt x="7134548" y="590378"/>
                </a:cubicBezTo>
                <a:cubicBezTo>
                  <a:pt x="7134313" y="586619"/>
                  <a:pt x="7135312" y="583154"/>
                  <a:pt x="7137544" y="579982"/>
                </a:cubicBezTo>
                <a:cubicBezTo>
                  <a:pt x="7139776" y="576810"/>
                  <a:pt x="7142067" y="574872"/>
                  <a:pt x="7144416" y="574167"/>
                </a:cubicBezTo>
                <a:cubicBezTo>
                  <a:pt x="7144181" y="571817"/>
                  <a:pt x="7145003" y="568998"/>
                  <a:pt x="7146883" y="565709"/>
                </a:cubicBezTo>
                <a:cubicBezTo>
                  <a:pt x="7148762" y="562419"/>
                  <a:pt x="7151288" y="559717"/>
                  <a:pt x="7154460" y="557603"/>
                </a:cubicBezTo>
                <a:cubicBezTo>
                  <a:pt x="7157632" y="555488"/>
                  <a:pt x="7160863" y="554549"/>
                  <a:pt x="7164152" y="554784"/>
                </a:cubicBezTo>
                <a:cubicBezTo>
                  <a:pt x="7168851" y="548205"/>
                  <a:pt x="7175312" y="544916"/>
                  <a:pt x="7183535" y="544916"/>
                </a:cubicBezTo>
                <a:cubicBezTo>
                  <a:pt x="7187059" y="544916"/>
                  <a:pt x="7189762" y="545385"/>
                  <a:pt x="7191641" y="546325"/>
                </a:cubicBezTo>
                <a:cubicBezTo>
                  <a:pt x="7194225" y="545151"/>
                  <a:pt x="7197397" y="544563"/>
                  <a:pt x="7201156" y="544563"/>
                </a:cubicBezTo>
                <a:cubicBezTo>
                  <a:pt x="7204916" y="544563"/>
                  <a:pt x="7209027" y="545503"/>
                  <a:pt x="7213492" y="547383"/>
                </a:cubicBezTo>
                <a:cubicBezTo>
                  <a:pt x="7214901" y="546678"/>
                  <a:pt x="7216663" y="546325"/>
                  <a:pt x="7218778" y="546325"/>
                </a:cubicBezTo>
                <a:cubicBezTo>
                  <a:pt x="7221127" y="546325"/>
                  <a:pt x="7223418" y="546736"/>
                  <a:pt x="7225650" y="547559"/>
                </a:cubicBezTo>
                <a:cubicBezTo>
                  <a:pt x="7227882" y="548381"/>
                  <a:pt x="7229350" y="549497"/>
                  <a:pt x="7230055" y="550907"/>
                </a:cubicBezTo>
                <a:cubicBezTo>
                  <a:pt x="7229820" y="549967"/>
                  <a:pt x="7229703" y="548557"/>
                  <a:pt x="7229703" y="546678"/>
                </a:cubicBezTo>
                <a:cubicBezTo>
                  <a:pt x="7229703" y="543153"/>
                  <a:pt x="7230643" y="539982"/>
                  <a:pt x="7232522" y="537162"/>
                </a:cubicBezTo>
                <a:cubicBezTo>
                  <a:pt x="7229703" y="537162"/>
                  <a:pt x="7227119" y="536575"/>
                  <a:pt x="7224769" y="535400"/>
                </a:cubicBezTo>
                <a:cubicBezTo>
                  <a:pt x="7222420" y="536575"/>
                  <a:pt x="7219953" y="537162"/>
                  <a:pt x="7217368" y="537162"/>
                </a:cubicBezTo>
                <a:cubicBezTo>
                  <a:pt x="7214314" y="537162"/>
                  <a:pt x="7211729" y="536457"/>
                  <a:pt x="7209614" y="535048"/>
                </a:cubicBezTo>
                <a:cubicBezTo>
                  <a:pt x="7208205" y="535283"/>
                  <a:pt x="7206325" y="535400"/>
                  <a:pt x="7203976" y="535400"/>
                </a:cubicBezTo>
                <a:cubicBezTo>
                  <a:pt x="7198102" y="535400"/>
                  <a:pt x="7193697" y="534225"/>
                  <a:pt x="7190760" y="531876"/>
                </a:cubicBezTo>
                <a:cubicBezTo>
                  <a:pt x="7187823" y="529526"/>
                  <a:pt x="7186355" y="526707"/>
                  <a:pt x="7186355" y="523418"/>
                </a:cubicBezTo>
                <a:cubicBezTo>
                  <a:pt x="7186355" y="519893"/>
                  <a:pt x="7187882" y="516722"/>
                  <a:pt x="7190936" y="513902"/>
                </a:cubicBezTo>
                <a:cubicBezTo>
                  <a:pt x="7193990" y="511083"/>
                  <a:pt x="7197867" y="509556"/>
                  <a:pt x="7202566" y="509321"/>
                </a:cubicBezTo>
                <a:cubicBezTo>
                  <a:pt x="7205386" y="508146"/>
                  <a:pt x="7207852" y="507559"/>
                  <a:pt x="7209967" y="507559"/>
                </a:cubicBezTo>
                <a:cubicBezTo>
                  <a:pt x="7212552" y="507559"/>
                  <a:pt x="7214783" y="508146"/>
                  <a:pt x="7216663" y="509321"/>
                </a:cubicBezTo>
                <a:cubicBezTo>
                  <a:pt x="7219013" y="507676"/>
                  <a:pt x="7221715" y="506854"/>
                  <a:pt x="7224769" y="506854"/>
                </a:cubicBezTo>
                <a:cubicBezTo>
                  <a:pt x="7226413" y="506854"/>
                  <a:pt x="7227588" y="506971"/>
                  <a:pt x="7228293" y="507206"/>
                </a:cubicBezTo>
                <a:cubicBezTo>
                  <a:pt x="7227823" y="506266"/>
                  <a:pt x="7227588" y="504739"/>
                  <a:pt x="7227588" y="502625"/>
                </a:cubicBezTo>
                <a:cubicBezTo>
                  <a:pt x="7227588" y="500040"/>
                  <a:pt x="7228293" y="497573"/>
                  <a:pt x="7229703" y="495224"/>
                </a:cubicBezTo>
                <a:cubicBezTo>
                  <a:pt x="7228058" y="491934"/>
                  <a:pt x="7227236" y="488528"/>
                  <a:pt x="7227236" y="485003"/>
                </a:cubicBezTo>
                <a:cubicBezTo>
                  <a:pt x="7227236" y="480304"/>
                  <a:pt x="7228587" y="476075"/>
                  <a:pt x="7231289" y="472316"/>
                </a:cubicBezTo>
                <a:cubicBezTo>
                  <a:pt x="7233991" y="468557"/>
                  <a:pt x="7237691" y="466677"/>
                  <a:pt x="7242390" y="466677"/>
                </a:cubicBezTo>
                <a:close/>
                <a:moveTo>
                  <a:pt x="4704502" y="465620"/>
                </a:moveTo>
                <a:cubicBezTo>
                  <a:pt x="4707791" y="465620"/>
                  <a:pt x="4710728" y="466795"/>
                  <a:pt x="4713312" y="469144"/>
                </a:cubicBezTo>
                <a:cubicBezTo>
                  <a:pt x="4715897" y="471494"/>
                  <a:pt x="4717189" y="474431"/>
                  <a:pt x="4717189" y="477955"/>
                </a:cubicBezTo>
                <a:cubicBezTo>
                  <a:pt x="4717189" y="478660"/>
                  <a:pt x="4716954" y="479952"/>
                  <a:pt x="4716484" y="481831"/>
                </a:cubicBezTo>
                <a:cubicBezTo>
                  <a:pt x="4716954" y="493814"/>
                  <a:pt x="4710845" y="501685"/>
                  <a:pt x="4698158" y="505444"/>
                </a:cubicBezTo>
                <a:cubicBezTo>
                  <a:pt x="4695809" y="507324"/>
                  <a:pt x="4692578" y="508851"/>
                  <a:pt x="4688466" y="510026"/>
                </a:cubicBezTo>
                <a:cubicBezTo>
                  <a:pt x="4684355" y="511200"/>
                  <a:pt x="4680184" y="511788"/>
                  <a:pt x="4675955" y="511788"/>
                </a:cubicBezTo>
                <a:cubicBezTo>
                  <a:pt x="4671961" y="511788"/>
                  <a:pt x="4668907" y="511318"/>
                  <a:pt x="4666792" y="510378"/>
                </a:cubicBezTo>
                <a:cubicBezTo>
                  <a:pt x="4664208" y="510613"/>
                  <a:pt x="4661799" y="510084"/>
                  <a:pt x="4659568" y="508792"/>
                </a:cubicBezTo>
                <a:cubicBezTo>
                  <a:pt x="4657335" y="507500"/>
                  <a:pt x="4655984" y="505914"/>
                  <a:pt x="4655515" y="504034"/>
                </a:cubicBezTo>
                <a:cubicBezTo>
                  <a:pt x="4654340" y="504269"/>
                  <a:pt x="4652519" y="503682"/>
                  <a:pt x="4650052" y="502272"/>
                </a:cubicBezTo>
                <a:cubicBezTo>
                  <a:pt x="4647585" y="500862"/>
                  <a:pt x="4645999" y="499453"/>
                  <a:pt x="4645294" y="498043"/>
                </a:cubicBezTo>
                <a:cubicBezTo>
                  <a:pt x="4644589" y="498278"/>
                  <a:pt x="4643415" y="498395"/>
                  <a:pt x="4641770" y="498395"/>
                </a:cubicBezTo>
                <a:cubicBezTo>
                  <a:pt x="4639890" y="498395"/>
                  <a:pt x="4638598" y="497926"/>
                  <a:pt x="4637893" y="496986"/>
                </a:cubicBezTo>
                <a:cubicBezTo>
                  <a:pt x="4636953" y="497926"/>
                  <a:pt x="4635544" y="498630"/>
                  <a:pt x="4633664" y="499100"/>
                </a:cubicBezTo>
                <a:cubicBezTo>
                  <a:pt x="4631785" y="499570"/>
                  <a:pt x="4630257" y="499453"/>
                  <a:pt x="4629083" y="498748"/>
                </a:cubicBezTo>
                <a:cubicBezTo>
                  <a:pt x="4629318" y="499923"/>
                  <a:pt x="4628554" y="501391"/>
                  <a:pt x="4626792" y="503153"/>
                </a:cubicBezTo>
                <a:cubicBezTo>
                  <a:pt x="4625030" y="504915"/>
                  <a:pt x="4623444" y="506031"/>
                  <a:pt x="4622034" y="506501"/>
                </a:cubicBezTo>
                <a:cubicBezTo>
                  <a:pt x="4621329" y="509321"/>
                  <a:pt x="4619861" y="511494"/>
                  <a:pt x="4617629" y="513021"/>
                </a:cubicBezTo>
                <a:cubicBezTo>
                  <a:pt x="4615397" y="514548"/>
                  <a:pt x="4612989" y="515312"/>
                  <a:pt x="4610404" y="515312"/>
                </a:cubicBezTo>
                <a:cubicBezTo>
                  <a:pt x="4607820" y="515312"/>
                  <a:pt x="4605470" y="514607"/>
                  <a:pt x="4603356" y="513197"/>
                </a:cubicBezTo>
                <a:cubicBezTo>
                  <a:pt x="4600066" y="510613"/>
                  <a:pt x="4598422" y="507559"/>
                  <a:pt x="4598422" y="504034"/>
                </a:cubicBezTo>
                <a:cubicBezTo>
                  <a:pt x="4598422" y="500980"/>
                  <a:pt x="4599714" y="497926"/>
                  <a:pt x="4602298" y="494871"/>
                </a:cubicBezTo>
                <a:cubicBezTo>
                  <a:pt x="4603003" y="487353"/>
                  <a:pt x="4607115" y="482184"/>
                  <a:pt x="4614633" y="479365"/>
                </a:cubicBezTo>
                <a:cubicBezTo>
                  <a:pt x="4615573" y="478190"/>
                  <a:pt x="4617629" y="477015"/>
                  <a:pt x="4620801" y="475840"/>
                </a:cubicBezTo>
                <a:cubicBezTo>
                  <a:pt x="4623973" y="474666"/>
                  <a:pt x="4626733" y="473961"/>
                  <a:pt x="4629083" y="473726"/>
                </a:cubicBezTo>
                <a:cubicBezTo>
                  <a:pt x="4629788" y="473256"/>
                  <a:pt x="4631197" y="473021"/>
                  <a:pt x="4633312" y="473021"/>
                </a:cubicBezTo>
                <a:cubicBezTo>
                  <a:pt x="4636131" y="473021"/>
                  <a:pt x="4638950" y="473550"/>
                  <a:pt x="4641770" y="474607"/>
                </a:cubicBezTo>
                <a:cubicBezTo>
                  <a:pt x="4644589" y="475664"/>
                  <a:pt x="4646117" y="477015"/>
                  <a:pt x="4646351" y="478660"/>
                </a:cubicBezTo>
                <a:cubicBezTo>
                  <a:pt x="4647761" y="478190"/>
                  <a:pt x="4649053" y="477955"/>
                  <a:pt x="4650228" y="477955"/>
                </a:cubicBezTo>
                <a:cubicBezTo>
                  <a:pt x="4652343" y="477955"/>
                  <a:pt x="4654222" y="478425"/>
                  <a:pt x="4655867" y="479365"/>
                </a:cubicBezTo>
                <a:cubicBezTo>
                  <a:pt x="4657512" y="480304"/>
                  <a:pt x="4658686" y="481597"/>
                  <a:pt x="4659391" y="483241"/>
                </a:cubicBezTo>
                <a:cubicBezTo>
                  <a:pt x="4663385" y="483006"/>
                  <a:pt x="4668672" y="484768"/>
                  <a:pt x="4675250" y="488528"/>
                </a:cubicBezTo>
                <a:cubicBezTo>
                  <a:pt x="4676660" y="486648"/>
                  <a:pt x="4679127" y="485003"/>
                  <a:pt x="4682651" y="483594"/>
                </a:cubicBezTo>
                <a:cubicBezTo>
                  <a:pt x="4686175" y="482184"/>
                  <a:pt x="4688877" y="481714"/>
                  <a:pt x="4690757" y="482184"/>
                </a:cubicBezTo>
                <a:cubicBezTo>
                  <a:pt x="4690757" y="477485"/>
                  <a:pt x="4692519" y="473256"/>
                  <a:pt x="4696043" y="469497"/>
                </a:cubicBezTo>
                <a:cubicBezTo>
                  <a:pt x="4698393" y="466912"/>
                  <a:pt x="4701212" y="465620"/>
                  <a:pt x="4704502" y="465620"/>
                </a:cubicBezTo>
                <a:close/>
                <a:moveTo>
                  <a:pt x="3792597" y="463858"/>
                </a:moveTo>
                <a:cubicBezTo>
                  <a:pt x="3794947" y="463858"/>
                  <a:pt x="3796944" y="464680"/>
                  <a:pt x="3798588" y="466325"/>
                </a:cubicBezTo>
                <a:cubicBezTo>
                  <a:pt x="3801173" y="466090"/>
                  <a:pt x="3803405" y="467206"/>
                  <a:pt x="3805284" y="469673"/>
                </a:cubicBezTo>
                <a:cubicBezTo>
                  <a:pt x="3807164" y="472140"/>
                  <a:pt x="3808104" y="474783"/>
                  <a:pt x="3808104" y="477602"/>
                </a:cubicBezTo>
                <a:cubicBezTo>
                  <a:pt x="3809983" y="477602"/>
                  <a:pt x="3812450" y="479188"/>
                  <a:pt x="3815505" y="482360"/>
                </a:cubicBezTo>
                <a:cubicBezTo>
                  <a:pt x="3818559" y="485532"/>
                  <a:pt x="3820204" y="488410"/>
                  <a:pt x="3820439" y="490995"/>
                </a:cubicBezTo>
                <a:cubicBezTo>
                  <a:pt x="3823258" y="492169"/>
                  <a:pt x="3825608" y="494343"/>
                  <a:pt x="3827487" y="497514"/>
                </a:cubicBezTo>
                <a:cubicBezTo>
                  <a:pt x="3829367" y="500686"/>
                  <a:pt x="3830542" y="503564"/>
                  <a:pt x="3831011" y="506149"/>
                </a:cubicBezTo>
                <a:cubicBezTo>
                  <a:pt x="3835240" y="508733"/>
                  <a:pt x="3837355" y="511905"/>
                  <a:pt x="3837355" y="515664"/>
                </a:cubicBezTo>
                <a:cubicBezTo>
                  <a:pt x="3837355" y="518484"/>
                  <a:pt x="3835593" y="520951"/>
                  <a:pt x="3832069" y="523065"/>
                </a:cubicBezTo>
                <a:cubicBezTo>
                  <a:pt x="3830659" y="523770"/>
                  <a:pt x="3829132" y="524123"/>
                  <a:pt x="3827487" y="524123"/>
                </a:cubicBezTo>
                <a:cubicBezTo>
                  <a:pt x="3824668" y="524123"/>
                  <a:pt x="3822201" y="523124"/>
                  <a:pt x="3820086" y="521127"/>
                </a:cubicBezTo>
                <a:cubicBezTo>
                  <a:pt x="3817972" y="519130"/>
                  <a:pt x="3816679" y="516839"/>
                  <a:pt x="3816210" y="514255"/>
                </a:cubicBezTo>
                <a:cubicBezTo>
                  <a:pt x="3814095" y="513315"/>
                  <a:pt x="3811863" y="511376"/>
                  <a:pt x="3809513" y="508440"/>
                </a:cubicBezTo>
                <a:cubicBezTo>
                  <a:pt x="3807164" y="505503"/>
                  <a:pt x="3805754" y="502977"/>
                  <a:pt x="3805284" y="500862"/>
                </a:cubicBezTo>
                <a:cubicBezTo>
                  <a:pt x="3803170" y="501097"/>
                  <a:pt x="3800585" y="500040"/>
                  <a:pt x="3797531" y="497691"/>
                </a:cubicBezTo>
                <a:cubicBezTo>
                  <a:pt x="3794477" y="495341"/>
                  <a:pt x="3792714" y="493109"/>
                  <a:pt x="3792245" y="490995"/>
                </a:cubicBezTo>
                <a:cubicBezTo>
                  <a:pt x="3791540" y="493579"/>
                  <a:pt x="3789778" y="496398"/>
                  <a:pt x="3786958" y="499453"/>
                </a:cubicBezTo>
                <a:cubicBezTo>
                  <a:pt x="3784139" y="502507"/>
                  <a:pt x="3781789" y="504152"/>
                  <a:pt x="3779910" y="504387"/>
                </a:cubicBezTo>
                <a:cubicBezTo>
                  <a:pt x="3779205" y="506501"/>
                  <a:pt x="3777913" y="508733"/>
                  <a:pt x="3776033" y="511083"/>
                </a:cubicBezTo>
                <a:cubicBezTo>
                  <a:pt x="3774153" y="513432"/>
                  <a:pt x="3772274" y="514842"/>
                  <a:pt x="3770394" y="515312"/>
                </a:cubicBezTo>
                <a:cubicBezTo>
                  <a:pt x="3769455" y="518131"/>
                  <a:pt x="3767869" y="520657"/>
                  <a:pt x="3765636" y="522889"/>
                </a:cubicBezTo>
                <a:cubicBezTo>
                  <a:pt x="3763404" y="525121"/>
                  <a:pt x="3760879" y="526237"/>
                  <a:pt x="3758059" y="526237"/>
                </a:cubicBezTo>
                <a:cubicBezTo>
                  <a:pt x="3756180" y="526237"/>
                  <a:pt x="3753948" y="525532"/>
                  <a:pt x="3751363" y="524123"/>
                </a:cubicBezTo>
                <a:cubicBezTo>
                  <a:pt x="3750189" y="523183"/>
                  <a:pt x="3749190" y="521890"/>
                  <a:pt x="3748368" y="520246"/>
                </a:cubicBezTo>
                <a:cubicBezTo>
                  <a:pt x="3747545" y="518601"/>
                  <a:pt x="3747134" y="516957"/>
                  <a:pt x="3747134" y="515312"/>
                </a:cubicBezTo>
                <a:cubicBezTo>
                  <a:pt x="3747134" y="511553"/>
                  <a:pt x="3748544" y="508498"/>
                  <a:pt x="3751363" y="506149"/>
                </a:cubicBezTo>
                <a:cubicBezTo>
                  <a:pt x="3751833" y="503564"/>
                  <a:pt x="3752890" y="501039"/>
                  <a:pt x="3754535" y="498572"/>
                </a:cubicBezTo>
                <a:cubicBezTo>
                  <a:pt x="3756180" y="496105"/>
                  <a:pt x="3758177" y="494284"/>
                  <a:pt x="3760526" y="493109"/>
                </a:cubicBezTo>
                <a:cubicBezTo>
                  <a:pt x="3760761" y="490760"/>
                  <a:pt x="3761760" y="488704"/>
                  <a:pt x="3763522" y="486942"/>
                </a:cubicBezTo>
                <a:cubicBezTo>
                  <a:pt x="3765284" y="485180"/>
                  <a:pt x="3767457" y="484064"/>
                  <a:pt x="3770042" y="483594"/>
                </a:cubicBezTo>
                <a:cubicBezTo>
                  <a:pt x="3770982" y="480539"/>
                  <a:pt x="3772626" y="478542"/>
                  <a:pt x="3774976" y="477602"/>
                </a:cubicBezTo>
                <a:cubicBezTo>
                  <a:pt x="3775211" y="476428"/>
                  <a:pt x="3776092" y="475312"/>
                  <a:pt x="3777619" y="474254"/>
                </a:cubicBezTo>
                <a:cubicBezTo>
                  <a:pt x="3779146" y="473197"/>
                  <a:pt x="3780615" y="472433"/>
                  <a:pt x="3782024" y="471964"/>
                </a:cubicBezTo>
                <a:cubicBezTo>
                  <a:pt x="3782729" y="469849"/>
                  <a:pt x="3784139" y="467969"/>
                  <a:pt x="3786253" y="466325"/>
                </a:cubicBezTo>
                <a:cubicBezTo>
                  <a:pt x="3788368" y="464680"/>
                  <a:pt x="3790482" y="463858"/>
                  <a:pt x="3792597" y="463858"/>
                </a:cubicBezTo>
                <a:close/>
                <a:moveTo>
                  <a:pt x="7436795" y="460686"/>
                </a:moveTo>
                <a:cubicBezTo>
                  <a:pt x="7439145" y="460686"/>
                  <a:pt x="7441142" y="461508"/>
                  <a:pt x="7442787" y="463153"/>
                </a:cubicBezTo>
                <a:cubicBezTo>
                  <a:pt x="7445371" y="462918"/>
                  <a:pt x="7447603" y="464034"/>
                  <a:pt x="7449483" y="466501"/>
                </a:cubicBezTo>
                <a:cubicBezTo>
                  <a:pt x="7451363" y="468968"/>
                  <a:pt x="7452302" y="471611"/>
                  <a:pt x="7452302" y="474431"/>
                </a:cubicBezTo>
                <a:cubicBezTo>
                  <a:pt x="7454182" y="474431"/>
                  <a:pt x="7456649" y="476016"/>
                  <a:pt x="7459703" y="479188"/>
                </a:cubicBezTo>
                <a:cubicBezTo>
                  <a:pt x="7462757" y="482360"/>
                  <a:pt x="7464402" y="485238"/>
                  <a:pt x="7464637" y="487823"/>
                </a:cubicBezTo>
                <a:cubicBezTo>
                  <a:pt x="7467456" y="488997"/>
                  <a:pt x="7469806" y="491171"/>
                  <a:pt x="7471686" y="494343"/>
                </a:cubicBezTo>
                <a:cubicBezTo>
                  <a:pt x="7473565" y="497514"/>
                  <a:pt x="7474740" y="500393"/>
                  <a:pt x="7475210" y="502977"/>
                </a:cubicBezTo>
                <a:cubicBezTo>
                  <a:pt x="7479439" y="505561"/>
                  <a:pt x="7481554" y="508733"/>
                  <a:pt x="7481554" y="512492"/>
                </a:cubicBezTo>
                <a:cubicBezTo>
                  <a:pt x="7481554" y="515312"/>
                  <a:pt x="7479792" y="517779"/>
                  <a:pt x="7476267" y="519893"/>
                </a:cubicBezTo>
                <a:cubicBezTo>
                  <a:pt x="7474858" y="520598"/>
                  <a:pt x="7473330" y="520951"/>
                  <a:pt x="7471686" y="520951"/>
                </a:cubicBezTo>
                <a:cubicBezTo>
                  <a:pt x="7468866" y="520951"/>
                  <a:pt x="7466399" y="519952"/>
                  <a:pt x="7464284" y="517955"/>
                </a:cubicBezTo>
                <a:cubicBezTo>
                  <a:pt x="7462170" y="515958"/>
                  <a:pt x="7460878" y="513667"/>
                  <a:pt x="7460408" y="511083"/>
                </a:cubicBezTo>
                <a:cubicBezTo>
                  <a:pt x="7458293" y="510143"/>
                  <a:pt x="7456062" y="508205"/>
                  <a:pt x="7453712" y="505268"/>
                </a:cubicBezTo>
                <a:cubicBezTo>
                  <a:pt x="7451363" y="502331"/>
                  <a:pt x="7449953" y="499805"/>
                  <a:pt x="7449483" y="497691"/>
                </a:cubicBezTo>
                <a:cubicBezTo>
                  <a:pt x="7447368" y="497926"/>
                  <a:pt x="7444784" y="496868"/>
                  <a:pt x="7441729" y="494519"/>
                </a:cubicBezTo>
                <a:cubicBezTo>
                  <a:pt x="7438675" y="492169"/>
                  <a:pt x="7436913" y="489937"/>
                  <a:pt x="7436443" y="487823"/>
                </a:cubicBezTo>
                <a:cubicBezTo>
                  <a:pt x="7435738" y="490407"/>
                  <a:pt x="7433976" y="493227"/>
                  <a:pt x="7431157" y="496281"/>
                </a:cubicBezTo>
                <a:cubicBezTo>
                  <a:pt x="7428337" y="499335"/>
                  <a:pt x="7425988" y="500980"/>
                  <a:pt x="7424108" y="501215"/>
                </a:cubicBezTo>
                <a:cubicBezTo>
                  <a:pt x="7423403" y="503329"/>
                  <a:pt x="7422111" y="505561"/>
                  <a:pt x="7420231" y="507911"/>
                </a:cubicBezTo>
                <a:cubicBezTo>
                  <a:pt x="7418352" y="510260"/>
                  <a:pt x="7416472" y="511670"/>
                  <a:pt x="7414593" y="512140"/>
                </a:cubicBezTo>
                <a:cubicBezTo>
                  <a:pt x="7413653" y="514959"/>
                  <a:pt x="7412067" y="517485"/>
                  <a:pt x="7409835" y="519717"/>
                </a:cubicBezTo>
                <a:cubicBezTo>
                  <a:pt x="7407603" y="521949"/>
                  <a:pt x="7405077" y="523065"/>
                  <a:pt x="7402258" y="523065"/>
                </a:cubicBezTo>
                <a:cubicBezTo>
                  <a:pt x="7400378" y="523065"/>
                  <a:pt x="7398146" y="522360"/>
                  <a:pt x="7395562" y="520951"/>
                </a:cubicBezTo>
                <a:cubicBezTo>
                  <a:pt x="7394387" y="520011"/>
                  <a:pt x="7393389" y="518719"/>
                  <a:pt x="7392566" y="517074"/>
                </a:cubicBezTo>
                <a:cubicBezTo>
                  <a:pt x="7391744" y="515429"/>
                  <a:pt x="7391332" y="513785"/>
                  <a:pt x="7391332" y="512140"/>
                </a:cubicBezTo>
                <a:cubicBezTo>
                  <a:pt x="7391332" y="508381"/>
                  <a:pt x="7392742" y="505327"/>
                  <a:pt x="7395562" y="502977"/>
                </a:cubicBezTo>
                <a:cubicBezTo>
                  <a:pt x="7396032" y="500393"/>
                  <a:pt x="7397089" y="497867"/>
                  <a:pt x="7398734" y="495400"/>
                </a:cubicBezTo>
                <a:cubicBezTo>
                  <a:pt x="7400378" y="492933"/>
                  <a:pt x="7402375" y="491112"/>
                  <a:pt x="7404725" y="489937"/>
                </a:cubicBezTo>
                <a:cubicBezTo>
                  <a:pt x="7404960" y="487588"/>
                  <a:pt x="7405958" y="485532"/>
                  <a:pt x="7407720" y="483770"/>
                </a:cubicBezTo>
                <a:cubicBezTo>
                  <a:pt x="7409483" y="482008"/>
                  <a:pt x="7411656" y="480892"/>
                  <a:pt x="7414240" y="480422"/>
                </a:cubicBezTo>
                <a:cubicBezTo>
                  <a:pt x="7415180" y="477367"/>
                  <a:pt x="7416824" y="475370"/>
                  <a:pt x="7419174" y="474431"/>
                </a:cubicBezTo>
                <a:cubicBezTo>
                  <a:pt x="7419409" y="473256"/>
                  <a:pt x="7420290" y="472140"/>
                  <a:pt x="7421817" y="471083"/>
                </a:cubicBezTo>
                <a:cubicBezTo>
                  <a:pt x="7423344" y="470025"/>
                  <a:pt x="7424813" y="469262"/>
                  <a:pt x="7426223" y="468792"/>
                </a:cubicBezTo>
                <a:cubicBezTo>
                  <a:pt x="7426927" y="466677"/>
                  <a:pt x="7428337" y="464798"/>
                  <a:pt x="7430452" y="463153"/>
                </a:cubicBezTo>
                <a:cubicBezTo>
                  <a:pt x="7432567" y="461508"/>
                  <a:pt x="7434681" y="460686"/>
                  <a:pt x="7436795" y="460686"/>
                </a:cubicBezTo>
                <a:close/>
                <a:moveTo>
                  <a:pt x="6366843" y="459629"/>
                </a:moveTo>
                <a:cubicBezTo>
                  <a:pt x="6369192" y="459629"/>
                  <a:pt x="6371189" y="460451"/>
                  <a:pt x="6372834" y="462096"/>
                </a:cubicBezTo>
                <a:cubicBezTo>
                  <a:pt x="6375418" y="461861"/>
                  <a:pt x="6377650" y="462977"/>
                  <a:pt x="6379530" y="465444"/>
                </a:cubicBezTo>
                <a:cubicBezTo>
                  <a:pt x="6381410" y="467911"/>
                  <a:pt x="6382349" y="470554"/>
                  <a:pt x="6382349" y="473373"/>
                </a:cubicBezTo>
                <a:cubicBezTo>
                  <a:pt x="6384229" y="473373"/>
                  <a:pt x="6386696" y="474959"/>
                  <a:pt x="6389751" y="478131"/>
                </a:cubicBezTo>
                <a:cubicBezTo>
                  <a:pt x="6392804" y="481303"/>
                  <a:pt x="6394449" y="484181"/>
                  <a:pt x="6394684" y="486765"/>
                </a:cubicBezTo>
                <a:cubicBezTo>
                  <a:pt x="6397504" y="487940"/>
                  <a:pt x="6399853" y="490114"/>
                  <a:pt x="6401733" y="493285"/>
                </a:cubicBezTo>
                <a:cubicBezTo>
                  <a:pt x="6403613" y="496457"/>
                  <a:pt x="6404787" y="499335"/>
                  <a:pt x="6405257" y="501920"/>
                </a:cubicBezTo>
                <a:cubicBezTo>
                  <a:pt x="6409486" y="504504"/>
                  <a:pt x="6411600" y="507676"/>
                  <a:pt x="6411600" y="511435"/>
                </a:cubicBezTo>
                <a:cubicBezTo>
                  <a:pt x="6411600" y="514255"/>
                  <a:pt x="6409838" y="516722"/>
                  <a:pt x="6406314" y="518836"/>
                </a:cubicBezTo>
                <a:cubicBezTo>
                  <a:pt x="6404905" y="519541"/>
                  <a:pt x="6403378" y="519893"/>
                  <a:pt x="6401733" y="519893"/>
                </a:cubicBezTo>
                <a:cubicBezTo>
                  <a:pt x="6398913" y="519893"/>
                  <a:pt x="6396447" y="518895"/>
                  <a:pt x="6394332" y="516898"/>
                </a:cubicBezTo>
                <a:cubicBezTo>
                  <a:pt x="6392217" y="514901"/>
                  <a:pt x="6390925" y="512610"/>
                  <a:pt x="6390455" y="510026"/>
                </a:cubicBezTo>
                <a:cubicBezTo>
                  <a:pt x="6388341" y="509086"/>
                  <a:pt x="6386108" y="507147"/>
                  <a:pt x="6383759" y="504211"/>
                </a:cubicBezTo>
                <a:cubicBezTo>
                  <a:pt x="6381410" y="501274"/>
                  <a:pt x="6380000" y="498748"/>
                  <a:pt x="6379530" y="496633"/>
                </a:cubicBezTo>
                <a:cubicBezTo>
                  <a:pt x="6377415" y="496868"/>
                  <a:pt x="6374831" y="495811"/>
                  <a:pt x="6371777" y="493462"/>
                </a:cubicBezTo>
                <a:cubicBezTo>
                  <a:pt x="6368722" y="491112"/>
                  <a:pt x="6366960" y="488880"/>
                  <a:pt x="6366490" y="486765"/>
                </a:cubicBezTo>
                <a:cubicBezTo>
                  <a:pt x="6365785" y="489350"/>
                  <a:pt x="6364023" y="492169"/>
                  <a:pt x="6361204" y="495224"/>
                </a:cubicBezTo>
                <a:cubicBezTo>
                  <a:pt x="6358384" y="498278"/>
                  <a:pt x="6356035" y="499923"/>
                  <a:pt x="6354156" y="500158"/>
                </a:cubicBezTo>
                <a:cubicBezTo>
                  <a:pt x="6353450" y="502272"/>
                  <a:pt x="6352158" y="504504"/>
                  <a:pt x="6350279" y="506854"/>
                </a:cubicBezTo>
                <a:cubicBezTo>
                  <a:pt x="6348399" y="509203"/>
                  <a:pt x="6346519" y="510613"/>
                  <a:pt x="6344640" y="511083"/>
                </a:cubicBezTo>
                <a:cubicBezTo>
                  <a:pt x="6343700" y="513902"/>
                  <a:pt x="6342114" y="516428"/>
                  <a:pt x="6339882" y="518660"/>
                </a:cubicBezTo>
                <a:cubicBezTo>
                  <a:pt x="6337650" y="520892"/>
                  <a:pt x="6335124" y="522008"/>
                  <a:pt x="6332305" y="522008"/>
                </a:cubicBezTo>
                <a:cubicBezTo>
                  <a:pt x="6330426" y="522008"/>
                  <a:pt x="6328193" y="521303"/>
                  <a:pt x="6325609" y="519893"/>
                </a:cubicBezTo>
                <a:cubicBezTo>
                  <a:pt x="6324434" y="518954"/>
                  <a:pt x="6323435" y="517661"/>
                  <a:pt x="6322613" y="516017"/>
                </a:cubicBezTo>
                <a:cubicBezTo>
                  <a:pt x="6321791" y="514372"/>
                  <a:pt x="6321380" y="512727"/>
                  <a:pt x="6321380" y="511083"/>
                </a:cubicBezTo>
                <a:cubicBezTo>
                  <a:pt x="6321380" y="507324"/>
                  <a:pt x="6322790" y="504269"/>
                  <a:pt x="6325609" y="501920"/>
                </a:cubicBezTo>
                <a:cubicBezTo>
                  <a:pt x="6326079" y="499335"/>
                  <a:pt x="6327136" y="496810"/>
                  <a:pt x="6328781" y="494343"/>
                </a:cubicBezTo>
                <a:cubicBezTo>
                  <a:pt x="6330426" y="491876"/>
                  <a:pt x="6332423" y="490055"/>
                  <a:pt x="6334772" y="488880"/>
                </a:cubicBezTo>
                <a:cubicBezTo>
                  <a:pt x="6335007" y="486530"/>
                  <a:pt x="6336006" y="484475"/>
                  <a:pt x="6337768" y="482713"/>
                </a:cubicBezTo>
                <a:cubicBezTo>
                  <a:pt x="6339530" y="480950"/>
                  <a:pt x="6341703" y="479834"/>
                  <a:pt x="6344288" y="479365"/>
                </a:cubicBezTo>
                <a:cubicBezTo>
                  <a:pt x="6345227" y="476310"/>
                  <a:pt x="6346872" y="474313"/>
                  <a:pt x="6349222" y="473373"/>
                </a:cubicBezTo>
                <a:cubicBezTo>
                  <a:pt x="6349457" y="472199"/>
                  <a:pt x="6350337" y="471083"/>
                  <a:pt x="6351865" y="470025"/>
                </a:cubicBezTo>
                <a:cubicBezTo>
                  <a:pt x="6353392" y="468968"/>
                  <a:pt x="6354860" y="468204"/>
                  <a:pt x="6356270" y="467735"/>
                </a:cubicBezTo>
                <a:cubicBezTo>
                  <a:pt x="6356975" y="465620"/>
                  <a:pt x="6358384" y="463740"/>
                  <a:pt x="6360499" y="462096"/>
                </a:cubicBezTo>
                <a:cubicBezTo>
                  <a:pt x="6362614" y="460451"/>
                  <a:pt x="6364728" y="459629"/>
                  <a:pt x="6366843" y="459629"/>
                </a:cubicBezTo>
                <a:close/>
                <a:moveTo>
                  <a:pt x="5690568" y="459629"/>
                </a:moveTo>
                <a:cubicBezTo>
                  <a:pt x="5692917" y="459629"/>
                  <a:pt x="5694914" y="460451"/>
                  <a:pt x="5696559" y="462096"/>
                </a:cubicBezTo>
                <a:cubicBezTo>
                  <a:pt x="5699143" y="461861"/>
                  <a:pt x="5701375" y="462977"/>
                  <a:pt x="5703255" y="465444"/>
                </a:cubicBezTo>
                <a:cubicBezTo>
                  <a:pt x="5705135" y="467911"/>
                  <a:pt x="5706074" y="470554"/>
                  <a:pt x="5706074" y="473373"/>
                </a:cubicBezTo>
                <a:cubicBezTo>
                  <a:pt x="5707954" y="473373"/>
                  <a:pt x="5710421" y="474959"/>
                  <a:pt x="5713476" y="478131"/>
                </a:cubicBezTo>
                <a:cubicBezTo>
                  <a:pt x="5716529" y="481303"/>
                  <a:pt x="5718174" y="484181"/>
                  <a:pt x="5718409" y="486765"/>
                </a:cubicBezTo>
                <a:cubicBezTo>
                  <a:pt x="5721229" y="487940"/>
                  <a:pt x="5723578" y="490114"/>
                  <a:pt x="5725458" y="493285"/>
                </a:cubicBezTo>
                <a:cubicBezTo>
                  <a:pt x="5727338" y="496457"/>
                  <a:pt x="5728512" y="499335"/>
                  <a:pt x="5728982" y="501920"/>
                </a:cubicBezTo>
                <a:cubicBezTo>
                  <a:pt x="5733211" y="504504"/>
                  <a:pt x="5735325" y="507676"/>
                  <a:pt x="5735325" y="511435"/>
                </a:cubicBezTo>
                <a:cubicBezTo>
                  <a:pt x="5735325" y="514255"/>
                  <a:pt x="5733563" y="516722"/>
                  <a:pt x="5730039" y="518836"/>
                </a:cubicBezTo>
                <a:cubicBezTo>
                  <a:pt x="5728630" y="519541"/>
                  <a:pt x="5727103" y="519893"/>
                  <a:pt x="5725458" y="519893"/>
                </a:cubicBezTo>
                <a:cubicBezTo>
                  <a:pt x="5722638" y="519893"/>
                  <a:pt x="5720172" y="518895"/>
                  <a:pt x="5718057" y="516898"/>
                </a:cubicBezTo>
                <a:cubicBezTo>
                  <a:pt x="5715942" y="514901"/>
                  <a:pt x="5714650" y="512610"/>
                  <a:pt x="5714180" y="510026"/>
                </a:cubicBezTo>
                <a:cubicBezTo>
                  <a:pt x="5712066" y="509086"/>
                  <a:pt x="5709833" y="507147"/>
                  <a:pt x="5707484" y="504211"/>
                </a:cubicBezTo>
                <a:cubicBezTo>
                  <a:pt x="5705135" y="501274"/>
                  <a:pt x="5703725" y="498748"/>
                  <a:pt x="5703255" y="496633"/>
                </a:cubicBezTo>
                <a:cubicBezTo>
                  <a:pt x="5701140" y="496868"/>
                  <a:pt x="5698556" y="495811"/>
                  <a:pt x="5695502" y="493462"/>
                </a:cubicBezTo>
                <a:cubicBezTo>
                  <a:pt x="5692447" y="491112"/>
                  <a:pt x="5690685" y="488880"/>
                  <a:pt x="5690215" y="486765"/>
                </a:cubicBezTo>
                <a:cubicBezTo>
                  <a:pt x="5689510" y="489350"/>
                  <a:pt x="5687748" y="492169"/>
                  <a:pt x="5684929" y="495224"/>
                </a:cubicBezTo>
                <a:cubicBezTo>
                  <a:pt x="5682109" y="498278"/>
                  <a:pt x="5679760" y="499923"/>
                  <a:pt x="5677881" y="500158"/>
                </a:cubicBezTo>
                <a:cubicBezTo>
                  <a:pt x="5677175" y="502272"/>
                  <a:pt x="5675883" y="504504"/>
                  <a:pt x="5674004" y="506854"/>
                </a:cubicBezTo>
                <a:cubicBezTo>
                  <a:pt x="5672124" y="509203"/>
                  <a:pt x="5670244" y="510613"/>
                  <a:pt x="5668365" y="511083"/>
                </a:cubicBezTo>
                <a:cubicBezTo>
                  <a:pt x="5667425" y="513902"/>
                  <a:pt x="5665839" y="516428"/>
                  <a:pt x="5663607" y="518660"/>
                </a:cubicBezTo>
                <a:cubicBezTo>
                  <a:pt x="5661375" y="520892"/>
                  <a:pt x="5658849" y="522008"/>
                  <a:pt x="5656030" y="522008"/>
                </a:cubicBezTo>
                <a:cubicBezTo>
                  <a:pt x="5654151" y="522008"/>
                  <a:pt x="5651918" y="521303"/>
                  <a:pt x="5649334" y="519893"/>
                </a:cubicBezTo>
                <a:cubicBezTo>
                  <a:pt x="5648159" y="518954"/>
                  <a:pt x="5647160" y="517661"/>
                  <a:pt x="5646338" y="516017"/>
                </a:cubicBezTo>
                <a:cubicBezTo>
                  <a:pt x="5645516" y="514372"/>
                  <a:pt x="5645105" y="512727"/>
                  <a:pt x="5645105" y="511083"/>
                </a:cubicBezTo>
                <a:cubicBezTo>
                  <a:pt x="5645105" y="507324"/>
                  <a:pt x="5646515" y="504269"/>
                  <a:pt x="5649334" y="501920"/>
                </a:cubicBezTo>
                <a:cubicBezTo>
                  <a:pt x="5649804" y="499335"/>
                  <a:pt x="5650861" y="496810"/>
                  <a:pt x="5652506" y="494343"/>
                </a:cubicBezTo>
                <a:cubicBezTo>
                  <a:pt x="5654151" y="491876"/>
                  <a:pt x="5656148" y="490055"/>
                  <a:pt x="5658497" y="488880"/>
                </a:cubicBezTo>
                <a:cubicBezTo>
                  <a:pt x="5658732" y="486530"/>
                  <a:pt x="5659731" y="484475"/>
                  <a:pt x="5661493" y="482713"/>
                </a:cubicBezTo>
                <a:cubicBezTo>
                  <a:pt x="5663255" y="480950"/>
                  <a:pt x="5665428" y="479834"/>
                  <a:pt x="5668013" y="479365"/>
                </a:cubicBezTo>
                <a:cubicBezTo>
                  <a:pt x="5668952" y="476310"/>
                  <a:pt x="5670597" y="474313"/>
                  <a:pt x="5672947" y="473373"/>
                </a:cubicBezTo>
                <a:cubicBezTo>
                  <a:pt x="5673182" y="472199"/>
                  <a:pt x="5674062" y="471083"/>
                  <a:pt x="5675590" y="470025"/>
                </a:cubicBezTo>
                <a:cubicBezTo>
                  <a:pt x="5677117" y="468968"/>
                  <a:pt x="5678585" y="468204"/>
                  <a:pt x="5679995" y="467735"/>
                </a:cubicBezTo>
                <a:cubicBezTo>
                  <a:pt x="5680700" y="465620"/>
                  <a:pt x="5682109" y="463740"/>
                  <a:pt x="5684224" y="462096"/>
                </a:cubicBezTo>
                <a:cubicBezTo>
                  <a:pt x="5686339" y="460451"/>
                  <a:pt x="5688453" y="459629"/>
                  <a:pt x="5690568" y="459629"/>
                </a:cubicBezTo>
                <a:close/>
                <a:moveTo>
                  <a:pt x="1642779" y="459276"/>
                </a:moveTo>
                <a:cubicBezTo>
                  <a:pt x="1645128" y="459276"/>
                  <a:pt x="1647127" y="460099"/>
                  <a:pt x="1648770" y="461743"/>
                </a:cubicBezTo>
                <a:cubicBezTo>
                  <a:pt x="1651355" y="461508"/>
                  <a:pt x="1653587" y="462624"/>
                  <a:pt x="1655468" y="465091"/>
                </a:cubicBezTo>
                <a:cubicBezTo>
                  <a:pt x="1657347" y="467558"/>
                  <a:pt x="1658286" y="470201"/>
                  <a:pt x="1658286" y="473021"/>
                </a:cubicBezTo>
                <a:cubicBezTo>
                  <a:pt x="1660166" y="473021"/>
                  <a:pt x="1662633" y="474607"/>
                  <a:pt x="1665688" y="477779"/>
                </a:cubicBezTo>
                <a:cubicBezTo>
                  <a:pt x="1668741" y="480950"/>
                  <a:pt x="1670386" y="483829"/>
                  <a:pt x="1670621" y="486413"/>
                </a:cubicBezTo>
                <a:cubicBezTo>
                  <a:pt x="1673441" y="487588"/>
                  <a:pt x="1675789" y="489761"/>
                  <a:pt x="1677670" y="492933"/>
                </a:cubicBezTo>
                <a:cubicBezTo>
                  <a:pt x="1679549" y="496105"/>
                  <a:pt x="1680724" y="498983"/>
                  <a:pt x="1681193" y="501567"/>
                </a:cubicBezTo>
                <a:cubicBezTo>
                  <a:pt x="1685423" y="504152"/>
                  <a:pt x="1687538" y="507324"/>
                  <a:pt x="1687538" y="511083"/>
                </a:cubicBezTo>
                <a:cubicBezTo>
                  <a:pt x="1687538" y="513902"/>
                  <a:pt x="1685776" y="516369"/>
                  <a:pt x="1682250" y="518484"/>
                </a:cubicBezTo>
                <a:cubicBezTo>
                  <a:pt x="1680841" y="519189"/>
                  <a:pt x="1679313" y="519541"/>
                  <a:pt x="1677670" y="519541"/>
                </a:cubicBezTo>
                <a:cubicBezTo>
                  <a:pt x="1674851" y="519541"/>
                  <a:pt x="1672384" y="518542"/>
                  <a:pt x="1670269" y="516545"/>
                </a:cubicBezTo>
                <a:cubicBezTo>
                  <a:pt x="1668154" y="514548"/>
                  <a:pt x="1666862" y="512258"/>
                  <a:pt x="1666391" y="509673"/>
                </a:cubicBezTo>
                <a:cubicBezTo>
                  <a:pt x="1664277" y="508733"/>
                  <a:pt x="1662046" y="506795"/>
                  <a:pt x="1659696" y="503858"/>
                </a:cubicBezTo>
                <a:cubicBezTo>
                  <a:pt x="1657347" y="500921"/>
                  <a:pt x="1655937" y="498395"/>
                  <a:pt x="1655468" y="496281"/>
                </a:cubicBezTo>
                <a:cubicBezTo>
                  <a:pt x="1653353" y="496516"/>
                  <a:pt x="1650767" y="495459"/>
                  <a:pt x="1647715" y="493109"/>
                </a:cubicBezTo>
                <a:cubicBezTo>
                  <a:pt x="1644659" y="490760"/>
                  <a:pt x="1642897" y="488528"/>
                  <a:pt x="1642427" y="486413"/>
                </a:cubicBezTo>
                <a:cubicBezTo>
                  <a:pt x="1641723" y="488997"/>
                  <a:pt x="1639960" y="491817"/>
                  <a:pt x="1637141" y="494871"/>
                </a:cubicBezTo>
                <a:cubicBezTo>
                  <a:pt x="1634321" y="497926"/>
                  <a:pt x="1631972" y="499570"/>
                  <a:pt x="1630093" y="499805"/>
                </a:cubicBezTo>
                <a:cubicBezTo>
                  <a:pt x="1629387" y="501920"/>
                  <a:pt x="1628095" y="504152"/>
                  <a:pt x="1626215" y="506501"/>
                </a:cubicBezTo>
                <a:cubicBezTo>
                  <a:pt x="1624337" y="508851"/>
                  <a:pt x="1622457" y="510260"/>
                  <a:pt x="1620577" y="510730"/>
                </a:cubicBezTo>
                <a:cubicBezTo>
                  <a:pt x="1619637" y="513550"/>
                  <a:pt x="1618052" y="516075"/>
                  <a:pt x="1615819" y="518308"/>
                </a:cubicBezTo>
                <a:cubicBezTo>
                  <a:pt x="1613586" y="520540"/>
                  <a:pt x="1611061" y="521656"/>
                  <a:pt x="1608242" y="521656"/>
                </a:cubicBezTo>
                <a:cubicBezTo>
                  <a:pt x="1606362" y="521656"/>
                  <a:pt x="1604129" y="520951"/>
                  <a:pt x="1601546" y="519541"/>
                </a:cubicBezTo>
                <a:cubicBezTo>
                  <a:pt x="1600372" y="518601"/>
                  <a:pt x="1599372" y="517309"/>
                  <a:pt x="1598551" y="515664"/>
                </a:cubicBezTo>
                <a:cubicBezTo>
                  <a:pt x="1597728" y="514020"/>
                  <a:pt x="1597317" y="512375"/>
                  <a:pt x="1597317" y="510730"/>
                </a:cubicBezTo>
                <a:cubicBezTo>
                  <a:pt x="1597317" y="506971"/>
                  <a:pt x="1598727" y="503917"/>
                  <a:pt x="1601546" y="501567"/>
                </a:cubicBezTo>
                <a:cubicBezTo>
                  <a:pt x="1602016" y="498983"/>
                  <a:pt x="1603073" y="496457"/>
                  <a:pt x="1604718" y="493990"/>
                </a:cubicBezTo>
                <a:cubicBezTo>
                  <a:pt x="1606362" y="491523"/>
                  <a:pt x="1608360" y="489702"/>
                  <a:pt x="1610709" y="488528"/>
                </a:cubicBezTo>
                <a:cubicBezTo>
                  <a:pt x="1610943" y="486178"/>
                  <a:pt x="1611943" y="484122"/>
                  <a:pt x="1613705" y="482360"/>
                </a:cubicBezTo>
                <a:cubicBezTo>
                  <a:pt x="1615468" y="480598"/>
                  <a:pt x="1617641" y="479482"/>
                  <a:pt x="1620224" y="479012"/>
                </a:cubicBezTo>
                <a:cubicBezTo>
                  <a:pt x="1621164" y="475958"/>
                  <a:pt x="1622809" y="473961"/>
                  <a:pt x="1625158" y="473021"/>
                </a:cubicBezTo>
                <a:cubicBezTo>
                  <a:pt x="1625393" y="471846"/>
                  <a:pt x="1626274" y="470730"/>
                  <a:pt x="1627802" y="469673"/>
                </a:cubicBezTo>
                <a:cubicBezTo>
                  <a:pt x="1629328" y="468616"/>
                  <a:pt x="1630797" y="467852"/>
                  <a:pt x="1632207" y="467382"/>
                </a:cubicBezTo>
                <a:cubicBezTo>
                  <a:pt x="1632911" y="465268"/>
                  <a:pt x="1634321" y="463388"/>
                  <a:pt x="1636436" y="461743"/>
                </a:cubicBezTo>
                <a:cubicBezTo>
                  <a:pt x="1638550" y="460099"/>
                  <a:pt x="1640665" y="459276"/>
                  <a:pt x="1642779" y="459276"/>
                </a:cubicBezTo>
                <a:close/>
                <a:moveTo>
                  <a:pt x="2508518" y="449761"/>
                </a:moveTo>
                <a:cubicBezTo>
                  <a:pt x="2511337" y="449761"/>
                  <a:pt x="2514038" y="450936"/>
                  <a:pt x="2516622" y="453285"/>
                </a:cubicBezTo>
                <a:cubicBezTo>
                  <a:pt x="2524376" y="454225"/>
                  <a:pt x="2528253" y="458102"/>
                  <a:pt x="2528253" y="464915"/>
                </a:cubicBezTo>
                <a:lnTo>
                  <a:pt x="2527901" y="467735"/>
                </a:lnTo>
                <a:cubicBezTo>
                  <a:pt x="2530249" y="470084"/>
                  <a:pt x="2532012" y="472610"/>
                  <a:pt x="2533186" y="475312"/>
                </a:cubicBezTo>
                <a:cubicBezTo>
                  <a:pt x="2534362" y="478014"/>
                  <a:pt x="2535418" y="481597"/>
                  <a:pt x="2536358" y="486061"/>
                </a:cubicBezTo>
                <a:cubicBezTo>
                  <a:pt x="2539648" y="487235"/>
                  <a:pt x="2542408" y="489526"/>
                  <a:pt x="2544641" y="492933"/>
                </a:cubicBezTo>
                <a:cubicBezTo>
                  <a:pt x="2546872" y="496340"/>
                  <a:pt x="2547988" y="499805"/>
                  <a:pt x="2547988" y="503329"/>
                </a:cubicBezTo>
                <a:cubicBezTo>
                  <a:pt x="2547988" y="508028"/>
                  <a:pt x="2546344" y="511318"/>
                  <a:pt x="2543055" y="513197"/>
                </a:cubicBezTo>
                <a:cubicBezTo>
                  <a:pt x="2541175" y="514372"/>
                  <a:pt x="2539178" y="514959"/>
                  <a:pt x="2537063" y="514959"/>
                </a:cubicBezTo>
                <a:cubicBezTo>
                  <a:pt x="2534478" y="514959"/>
                  <a:pt x="2531189" y="513550"/>
                  <a:pt x="2527195" y="510730"/>
                </a:cubicBezTo>
                <a:cubicBezTo>
                  <a:pt x="2522731" y="509791"/>
                  <a:pt x="2518736" y="507089"/>
                  <a:pt x="2515213" y="502625"/>
                </a:cubicBezTo>
                <a:cubicBezTo>
                  <a:pt x="2511925" y="498395"/>
                  <a:pt x="2510514" y="493227"/>
                  <a:pt x="2510984" y="487118"/>
                </a:cubicBezTo>
                <a:cubicBezTo>
                  <a:pt x="2506990" y="483829"/>
                  <a:pt x="2504523" y="479599"/>
                  <a:pt x="2503583" y="474431"/>
                </a:cubicBezTo>
                <a:cubicBezTo>
                  <a:pt x="2498414" y="472551"/>
                  <a:pt x="2495830" y="469027"/>
                  <a:pt x="2495830" y="463858"/>
                </a:cubicBezTo>
                <a:cubicBezTo>
                  <a:pt x="2495830" y="460334"/>
                  <a:pt x="2497063" y="457103"/>
                  <a:pt x="2499530" y="454166"/>
                </a:cubicBezTo>
                <a:cubicBezTo>
                  <a:pt x="2501997" y="451229"/>
                  <a:pt x="2504993" y="449761"/>
                  <a:pt x="2508518" y="449761"/>
                </a:cubicBezTo>
                <a:close/>
                <a:moveTo>
                  <a:pt x="3089846" y="435664"/>
                </a:moveTo>
                <a:cubicBezTo>
                  <a:pt x="3092430" y="435664"/>
                  <a:pt x="3094604" y="436486"/>
                  <a:pt x="3096366" y="438131"/>
                </a:cubicBezTo>
                <a:cubicBezTo>
                  <a:pt x="3098128" y="439775"/>
                  <a:pt x="3099009" y="442125"/>
                  <a:pt x="3099009" y="445179"/>
                </a:cubicBezTo>
                <a:lnTo>
                  <a:pt x="3098657" y="447999"/>
                </a:lnTo>
                <a:cubicBezTo>
                  <a:pt x="3100066" y="450818"/>
                  <a:pt x="3100773" y="453872"/>
                  <a:pt x="3100773" y="457162"/>
                </a:cubicBezTo>
                <a:cubicBezTo>
                  <a:pt x="3100773" y="461391"/>
                  <a:pt x="3099479" y="464680"/>
                  <a:pt x="3096895" y="467030"/>
                </a:cubicBezTo>
                <a:cubicBezTo>
                  <a:pt x="3095720" y="475723"/>
                  <a:pt x="3090551" y="481714"/>
                  <a:pt x="3081388" y="485003"/>
                </a:cubicBezTo>
                <a:cubicBezTo>
                  <a:pt x="3079980" y="487823"/>
                  <a:pt x="3077982" y="489996"/>
                  <a:pt x="3075397" y="491523"/>
                </a:cubicBezTo>
                <a:cubicBezTo>
                  <a:pt x="3072813" y="493050"/>
                  <a:pt x="3070345" y="493814"/>
                  <a:pt x="3067996" y="493814"/>
                </a:cubicBezTo>
                <a:cubicBezTo>
                  <a:pt x="3065177" y="493814"/>
                  <a:pt x="3062944" y="492874"/>
                  <a:pt x="3061300" y="490995"/>
                </a:cubicBezTo>
                <a:cubicBezTo>
                  <a:pt x="3059656" y="489115"/>
                  <a:pt x="3059068" y="486413"/>
                  <a:pt x="3059538" y="482889"/>
                </a:cubicBezTo>
                <a:cubicBezTo>
                  <a:pt x="3059068" y="481009"/>
                  <a:pt x="3058833" y="479717"/>
                  <a:pt x="3058833" y="479012"/>
                </a:cubicBezTo>
                <a:cubicBezTo>
                  <a:pt x="3058833" y="476898"/>
                  <a:pt x="3059538" y="474783"/>
                  <a:pt x="3060948" y="472668"/>
                </a:cubicBezTo>
                <a:cubicBezTo>
                  <a:pt x="3062357" y="470554"/>
                  <a:pt x="3064118" y="468909"/>
                  <a:pt x="3066234" y="467735"/>
                </a:cubicBezTo>
                <a:cubicBezTo>
                  <a:pt x="3066938" y="463740"/>
                  <a:pt x="3070345" y="459981"/>
                  <a:pt x="3076454" y="456457"/>
                </a:cubicBezTo>
                <a:cubicBezTo>
                  <a:pt x="3075515" y="454342"/>
                  <a:pt x="3075044" y="452110"/>
                  <a:pt x="3075044" y="449761"/>
                </a:cubicBezTo>
                <a:cubicBezTo>
                  <a:pt x="3075044" y="445767"/>
                  <a:pt x="3076631" y="442419"/>
                  <a:pt x="3079802" y="439717"/>
                </a:cubicBezTo>
                <a:cubicBezTo>
                  <a:pt x="3082973" y="437015"/>
                  <a:pt x="3086322" y="435664"/>
                  <a:pt x="3089846" y="435664"/>
                </a:cubicBezTo>
                <a:close/>
                <a:moveTo>
                  <a:pt x="3863082" y="413461"/>
                </a:moveTo>
                <a:cubicBezTo>
                  <a:pt x="3865666" y="413461"/>
                  <a:pt x="3867840" y="414283"/>
                  <a:pt x="3869602" y="415928"/>
                </a:cubicBezTo>
                <a:cubicBezTo>
                  <a:pt x="3871364" y="417573"/>
                  <a:pt x="3872245" y="419922"/>
                  <a:pt x="3872245" y="422976"/>
                </a:cubicBezTo>
                <a:lnTo>
                  <a:pt x="3871893" y="425796"/>
                </a:lnTo>
                <a:cubicBezTo>
                  <a:pt x="3873302" y="428615"/>
                  <a:pt x="3874007" y="431670"/>
                  <a:pt x="3874007" y="434959"/>
                </a:cubicBezTo>
                <a:cubicBezTo>
                  <a:pt x="3874007" y="439188"/>
                  <a:pt x="3872715" y="442477"/>
                  <a:pt x="3870130" y="444827"/>
                </a:cubicBezTo>
                <a:cubicBezTo>
                  <a:pt x="3868956" y="453520"/>
                  <a:pt x="3863787" y="459511"/>
                  <a:pt x="3854624" y="462801"/>
                </a:cubicBezTo>
                <a:cubicBezTo>
                  <a:pt x="3853214" y="465620"/>
                  <a:pt x="3851217" y="467793"/>
                  <a:pt x="3848633" y="469320"/>
                </a:cubicBezTo>
                <a:cubicBezTo>
                  <a:pt x="3846048" y="470848"/>
                  <a:pt x="3843581" y="471611"/>
                  <a:pt x="3841232" y="471611"/>
                </a:cubicBezTo>
                <a:cubicBezTo>
                  <a:pt x="3838412" y="471611"/>
                  <a:pt x="3836180" y="470671"/>
                  <a:pt x="3834535" y="468792"/>
                </a:cubicBezTo>
                <a:cubicBezTo>
                  <a:pt x="3832891" y="466912"/>
                  <a:pt x="3832304" y="464210"/>
                  <a:pt x="3832773" y="460686"/>
                </a:cubicBezTo>
                <a:cubicBezTo>
                  <a:pt x="3832304" y="458806"/>
                  <a:pt x="3832069" y="457514"/>
                  <a:pt x="3832069" y="456809"/>
                </a:cubicBezTo>
                <a:cubicBezTo>
                  <a:pt x="3832069" y="454695"/>
                  <a:pt x="3832773" y="452580"/>
                  <a:pt x="3834183" y="450466"/>
                </a:cubicBezTo>
                <a:cubicBezTo>
                  <a:pt x="3835593" y="448351"/>
                  <a:pt x="3837355" y="446706"/>
                  <a:pt x="3839469" y="445532"/>
                </a:cubicBezTo>
                <a:cubicBezTo>
                  <a:pt x="3840174" y="441538"/>
                  <a:pt x="3843581" y="437778"/>
                  <a:pt x="3849690" y="434254"/>
                </a:cubicBezTo>
                <a:cubicBezTo>
                  <a:pt x="3848750" y="432140"/>
                  <a:pt x="3848280" y="429908"/>
                  <a:pt x="3848280" y="427558"/>
                </a:cubicBezTo>
                <a:cubicBezTo>
                  <a:pt x="3848280" y="423564"/>
                  <a:pt x="3849866" y="420216"/>
                  <a:pt x="3853038" y="417514"/>
                </a:cubicBezTo>
                <a:cubicBezTo>
                  <a:pt x="3856210" y="414812"/>
                  <a:pt x="3859558" y="413461"/>
                  <a:pt x="3863082" y="413461"/>
                </a:cubicBezTo>
                <a:close/>
                <a:moveTo>
                  <a:pt x="7494593" y="407470"/>
                </a:moveTo>
                <a:cubicBezTo>
                  <a:pt x="7497178" y="407470"/>
                  <a:pt x="7499351" y="408292"/>
                  <a:pt x="7501113" y="409937"/>
                </a:cubicBezTo>
                <a:cubicBezTo>
                  <a:pt x="7502875" y="411581"/>
                  <a:pt x="7503756" y="413931"/>
                  <a:pt x="7503756" y="416985"/>
                </a:cubicBezTo>
                <a:lnTo>
                  <a:pt x="7503404" y="419805"/>
                </a:lnTo>
                <a:cubicBezTo>
                  <a:pt x="7504813" y="422624"/>
                  <a:pt x="7505519" y="425678"/>
                  <a:pt x="7505519" y="428968"/>
                </a:cubicBezTo>
                <a:cubicBezTo>
                  <a:pt x="7505519" y="433197"/>
                  <a:pt x="7504226" y="436486"/>
                  <a:pt x="7501641" y="438836"/>
                </a:cubicBezTo>
                <a:cubicBezTo>
                  <a:pt x="7500467" y="447529"/>
                  <a:pt x="7495298" y="453520"/>
                  <a:pt x="7486135" y="456809"/>
                </a:cubicBezTo>
                <a:cubicBezTo>
                  <a:pt x="7484725" y="459629"/>
                  <a:pt x="7482728" y="461802"/>
                  <a:pt x="7480144" y="463329"/>
                </a:cubicBezTo>
                <a:cubicBezTo>
                  <a:pt x="7477559" y="464856"/>
                  <a:pt x="7475092" y="465620"/>
                  <a:pt x="7472743" y="465620"/>
                </a:cubicBezTo>
                <a:cubicBezTo>
                  <a:pt x="7469924" y="465620"/>
                  <a:pt x="7467691" y="464680"/>
                  <a:pt x="7466046" y="462801"/>
                </a:cubicBezTo>
                <a:cubicBezTo>
                  <a:pt x="7464402" y="460921"/>
                  <a:pt x="7463815" y="458219"/>
                  <a:pt x="7464284" y="454695"/>
                </a:cubicBezTo>
                <a:cubicBezTo>
                  <a:pt x="7463815" y="452815"/>
                  <a:pt x="7463580" y="451523"/>
                  <a:pt x="7463580" y="450818"/>
                </a:cubicBezTo>
                <a:cubicBezTo>
                  <a:pt x="7463580" y="448704"/>
                  <a:pt x="7464284" y="446589"/>
                  <a:pt x="7465694" y="444474"/>
                </a:cubicBezTo>
                <a:cubicBezTo>
                  <a:pt x="7467104" y="442360"/>
                  <a:pt x="7468866" y="440715"/>
                  <a:pt x="7470980" y="439540"/>
                </a:cubicBezTo>
                <a:cubicBezTo>
                  <a:pt x="7471686" y="435546"/>
                  <a:pt x="7475092" y="431787"/>
                  <a:pt x="7481201" y="428263"/>
                </a:cubicBezTo>
                <a:cubicBezTo>
                  <a:pt x="7480261" y="426148"/>
                  <a:pt x="7479792" y="423916"/>
                  <a:pt x="7479792" y="421567"/>
                </a:cubicBezTo>
                <a:cubicBezTo>
                  <a:pt x="7479792" y="417573"/>
                  <a:pt x="7481377" y="414225"/>
                  <a:pt x="7484549" y="411523"/>
                </a:cubicBezTo>
                <a:cubicBezTo>
                  <a:pt x="7487721" y="408821"/>
                  <a:pt x="7491069" y="407470"/>
                  <a:pt x="7494593" y="407470"/>
                </a:cubicBezTo>
                <a:close/>
                <a:moveTo>
                  <a:pt x="6682215" y="338328"/>
                </a:moveTo>
                <a:cubicBezTo>
                  <a:pt x="6685270" y="338328"/>
                  <a:pt x="6687384" y="338798"/>
                  <a:pt x="6688559" y="339738"/>
                </a:cubicBezTo>
                <a:cubicBezTo>
                  <a:pt x="6693728" y="342087"/>
                  <a:pt x="6696313" y="346081"/>
                  <a:pt x="6696313" y="351720"/>
                </a:cubicBezTo>
                <a:cubicBezTo>
                  <a:pt x="6696313" y="354304"/>
                  <a:pt x="6695549" y="356771"/>
                  <a:pt x="6694022" y="359121"/>
                </a:cubicBezTo>
                <a:cubicBezTo>
                  <a:pt x="6692494" y="361470"/>
                  <a:pt x="6690439" y="363233"/>
                  <a:pt x="6687854" y="364407"/>
                </a:cubicBezTo>
                <a:cubicBezTo>
                  <a:pt x="6685270" y="366992"/>
                  <a:pt x="6682215" y="368284"/>
                  <a:pt x="6678691" y="368284"/>
                </a:cubicBezTo>
                <a:cubicBezTo>
                  <a:pt x="6677281" y="368284"/>
                  <a:pt x="6675402" y="367814"/>
                  <a:pt x="6673052" y="366874"/>
                </a:cubicBezTo>
                <a:cubicBezTo>
                  <a:pt x="6669293" y="366639"/>
                  <a:pt x="6666474" y="365288"/>
                  <a:pt x="6664594" y="362821"/>
                </a:cubicBezTo>
                <a:cubicBezTo>
                  <a:pt x="6662715" y="360354"/>
                  <a:pt x="6661775" y="357359"/>
                  <a:pt x="6661775" y="353835"/>
                </a:cubicBezTo>
                <a:cubicBezTo>
                  <a:pt x="6661775" y="350545"/>
                  <a:pt x="6662715" y="347667"/>
                  <a:pt x="6664594" y="345200"/>
                </a:cubicBezTo>
                <a:cubicBezTo>
                  <a:pt x="6666474" y="342733"/>
                  <a:pt x="6669176" y="341382"/>
                  <a:pt x="6672700" y="341147"/>
                </a:cubicBezTo>
                <a:cubicBezTo>
                  <a:pt x="6674815" y="339268"/>
                  <a:pt x="6677986" y="338328"/>
                  <a:pt x="6682215" y="338328"/>
                </a:cubicBezTo>
                <a:close/>
                <a:moveTo>
                  <a:pt x="1423002" y="331984"/>
                </a:moveTo>
                <a:cubicBezTo>
                  <a:pt x="1426057" y="331984"/>
                  <a:pt x="1428171" y="332454"/>
                  <a:pt x="1429345" y="333394"/>
                </a:cubicBezTo>
                <a:cubicBezTo>
                  <a:pt x="1434514" y="335743"/>
                  <a:pt x="1437099" y="339738"/>
                  <a:pt x="1437099" y="345376"/>
                </a:cubicBezTo>
                <a:cubicBezTo>
                  <a:pt x="1437099" y="347961"/>
                  <a:pt x="1436335" y="350428"/>
                  <a:pt x="1434808" y="352777"/>
                </a:cubicBezTo>
                <a:cubicBezTo>
                  <a:pt x="1433281" y="355127"/>
                  <a:pt x="1431225" y="356889"/>
                  <a:pt x="1428641" y="358064"/>
                </a:cubicBezTo>
                <a:cubicBezTo>
                  <a:pt x="1426057" y="360648"/>
                  <a:pt x="1423002" y="361940"/>
                  <a:pt x="1419478" y="361940"/>
                </a:cubicBezTo>
                <a:cubicBezTo>
                  <a:pt x="1418068" y="361940"/>
                  <a:pt x="1416188" y="361470"/>
                  <a:pt x="1413839" y="360531"/>
                </a:cubicBezTo>
                <a:cubicBezTo>
                  <a:pt x="1410080" y="360296"/>
                  <a:pt x="1407260" y="358945"/>
                  <a:pt x="1405380" y="356478"/>
                </a:cubicBezTo>
                <a:cubicBezTo>
                  <a:pt x="1403501" y="354011"/>
                  <a:pt x="1402561" y="351015"/>
                  <a:pt x="1402561" y="347491"/>
                </a:cubicBezTo>
                <a:cubicBezTo>
                  <a:pt x="1402561" y="344202"/>
                  <a:pt x="1403501" y="341323"/>
                  <a:pt x="1405380" y="338856"/>
                </a:cubicBezTo>
                <a:cubicBezTo>
                  <a:pt x="1407260" y="336390"/>
                  <a:pt x="1409962" y="335039"/>
                  <a:pt x="1413486" y="334804"/>
                </a:cubicBezTo>
                <a:cubicBezTo>
                  <a:pt x="1415601" y="332924"/>
                  <a:pt x="1418773" y="331984"/>
                  <a:pt x="1423002" y="331984"/>
                </a:cubicBezTo>
                <a:close/>
                <a:moveTo>
                  <a:pt x="5075310" y="326698"/>
                </a:moveTo>
                <a:cubicBezTo>
                  <a:pt x="5078364" y="326698"/>
                  <a:pt x="5080479" y="327168"/>
                  <a:pt x="5081654" y="328108"/>
                </a:cubicBezTo>
                <a:cubicBezTo>
                  <a:pt x="5086823" y="330457"/>
                  <a:pt x="5089407" y="334451"/>
                  <a:pt x="5089407" y="340090"/>
                </a:cubicBezTo>
                <a:cubicBezTo>
                  <a:pt x="5089407" y="342674"/>
                  <a:pt x="5088643" y="345141"/>
                  <a:pt x="5087116" y="347491"/>
                </a:cubicBezTo>
                <a:cubicBezTo>
                  <a:pt x="5085589" y="349840"/>
                  <a:pt x="5083533" y="351603"/>
                  <a:pt x="5080948" y="352777"/>
                </a:cubicBezTo>
                <a:cubicBezTo>
                  <a:pt x="5078364" y="355362"/>
                  <a:pt x="5075310" y="356654"/>
                  <a:pt x="5071786" y="356654"/>
                </a:cubicBezTo>
                <a:cubicBezTo>
                  <a:pt x="5070376" y="356654"/>
                  <a:pt x="5068496" y="356184"/>
                  <a:pt x="5066147" y="355244"/>
                </a:cubicBezTo>
                <a:cubicBezTo>
                  <a:pt x="5062387" y="355009"/>
                  <a:pt x="5059568" y="353658"/>
                  <a:pt x="5057689" y="351191"/>
                </a:cubicBezTo>
                <a:cubicBezTo>
                  <a:pt x="5055809" y="348724"/>
                  <a:pt x="5054869" y="345729"/>
                  <a:pt x="5054869" y="342205"/>
                </a:cubicBezTo>
                <a:cubicBezTo>
                  <a:pt x="5054869" y="338915"/>
                  <a:pt x="5055809" y="336037"/>
                  <a:pt x="5057689" y="333570"/>
                </a:cubicBezTo>
                <a:cubicBezTo>
                  <a:pt x="5059568" y="331103"/>
                  <a:pt x="5062270" y="329752"/>
                  <a:pt x="5065794" y="329517"/>
                </a:cubicBezTo>
                <a:cubicBezTo>
                  <a:pt x="5067909" y="327638"/>
                  <a:pt x="5071081" y="326698"/>
                  <a:pt x="5075310" y="326698"/>
                </a:cubicBezTo>
                <a:close/>
                <a:moveTo>
                  <a:pt x="6873125" y="274186"/>
                </a:moveTo>
                <a:cubicBezTo>
                  <a:pt x="6877354" y="274186"/>
                  <a:pt x="6881936" y="276301"/>
                  <a:pt x="6886870" y="280530"/>
                </a:cubicBezTo>
                <a:cubicBezTo>
                  <a:pt x="6890394" y="281705"/>
                  <a:pt x="6893272" y="284348"/>
                  <a:pt x="6895504" y="288460"/>
                </a:cubicBezTo>
                <a:cubicBezTo>
                  <a:pt x="6897736" y="292571"/>
                  <a:pt x="6898852" y="296859"/>
                  <a:pt x="6898852" y="301323"/>
                </a:cubicBezTo>
                <a:cubicBezTo>
                  <a:pt x="6898852" y="304613"/>
                  <a:pt x="6898265" y="307197"/>
                  <a:pt x="6897090" y="309077"/>
                </a:cubicBezTo>
                <a:cubicBezTo>
                  <a:pt x="6894270" y="313306"/>
                  <a:pt x="6890159" y="315420"/>
                  <a:pt x="6884755" y="315420"/>
                </a:cubicBezTo>
                <a:cubicBezTo>
                  <a:pt x="6881231" y="315420"/>
                  <a:pt x="6878059" y="314363"/>
                  <a:pt x="6875240" y="312248"/>
                </a:cubicBezTo>
                <a:cubicBezTo>
                  <a:pt x="6872420" y="310134"/>
                  <a:pt x="6870658" y="307197"/>
                  <a:pt x="6869953" y="303438"/>
                </a:cubicBezTo>
                <a:cubicBezTo>
                  <a:pt x="6865959" y="302028"/>
                  <a:pt x="6862964" y="300090"/>
                  <a:pt x="6860967" y="297623"/>
                </a:cubicBezTo>
                <a:cubicBezTo>
                  <a:pt x="6858969" y="295156"/>
                  <a:pt x="6857971" y="292395"/>
                  <a:pt x="6857971" y="289341"/>
                </a:cubicBezTo>
                <a:cubicBezTo>
                  <a:pt x="6857971" y="285582"/>
                  <a:pt x="6859439" y="282116"/>
                  <a:pt x="6862376" y="278944"/>
                </a:cubicBezTo>
                <a:cubicBezTo>
                  <a:pt x="6865313" y="275772"/>
                  <a:pt x="6868896" y="274186"/>
                  <a:pt x="6873125" y="274186"/>
                </a:cubicBezTo>
                <a:close/>
                <a:moveTo>
                  <a:pt x="6695960" y="211807"/>
                </a:moveTo>
                <a:cubicBezTo>
                  <a:pt x="6693845" y="213922"/>
                  <a:pt x="6690908" y="214979"/>
                  <a:pt x="6687149" y="214979"/>
                </a:cubicBezTo>
                <a:cubicBezTo>
                  <a:pt x="6684800" y="214979"/>
                  <a:pt x="6682450" y="214392"/>
                  <a:pt x="6680101" y="213217"/>
                </a:cubicBezTo>
                <a:cubicBezTo>
                  <a:pt x="6677517" y="215801"/>
                  <a:pt x="6674345" y="217094"/>
                  <a:pt x="6670585" y="217094"/>
                </a:cubicBezTo>
                <a:cubicBezTo>
                  <a:pt x="6669411" y="217094"/>
                  <a:pt x="6667649" y="216624"/>
                  <a:pt x="6665299" y="215684"/>
                </a:cubicBezTo>
                <a:cubicBezTo>
                  <a:pt x="6661775" y="219208"/>
                  <a:pt x="6658603" y="220265"/>
                  <a:pt x="6655784" y="218856"/>
                </a:cubicBezTo>
                <a:cubicBezTo>
                  <a:pt x="6654374" y="222145"/>
                  <a:pt x="6652553" y="224377"/>
                  <a:pt x="6650321" y="225552"/>
                </a:cubicBezTo>
                <a:cubicBezTo>
                  <a:pt x="6648089" y="226727"/>
                  <a:pt x="6644976" y="227314"/>
                  <a:pt x="6640982" y="227314"/>
                </a:cubicBezTo>
                <a:cubicBezTo>
                  <a:pt x="6640042" y="229898"/>
                  <a:pt x="6638456" y="232013"/>
                  <a:pt x="6636224" y="233658"/>
                </a:cubicBezTo>
                <a:cubicBezTo>
                  <a:pt x="6633992" y="235302"/>
                  <a:pt x="6631701" y="235890"/>
                  <a:pt x="6629352" y="235420"/>
                </a:cubicBezTo>
                <a:cubicBezTo>
                  <a:pt x="6630527" y="237064"/>
                  <a:pt x="6631114" y="238944"/>
                  <a:pt x="6631114" y="241059"/>
                </a:cubicBezTo>
                <a:cubicBezTo>
                  <a:pt x="6631114" y="244583"/>
                  <a:pt x="6630057" y="247755"/>
                  <a:pt x="6627942" y="250574"/>
                </a:cubicBezTo>
                <a:cubicBezTo>
                  <a:pt x="6630761" y="253393"/>
                  <a:pt x="6632171" y="256095"/>
                  <a:pt x="6632171" y="258680"/>
                </a:cubicBezTo>
                <a:cubicBezTo>
                  <a:pt x="6632171" y="260559"/>
                  <a:pt x="6631701" y="262909"/>
                  <a:pt x="6630761" y="265728"/>
                </a:cubicBezTo>
                <a:cubicBezTo>
                  <a:pt x="6631701" y="265728"/>
                  <a:pt x="6633052" y="266257"/>
                  <a:pt x="6634814" y="267314"/>
                </a:cubicBezTo>
                <a:cubicBezTo>
                  <a:pt x="6636576" y="268371"/>
                  <a:pt x="6637575" y="269488"/>
                  <a:pt x="6637810" y="270662"/>
                </a:cubicBezTo>
                <a:cubicBezTo>
                  <a:pt x="6639689" y="269957"/>
                  <a:pt x="6642039" y="269605"/>
                  <a:pt x="6644858" y="269605"/>
                </a:cubicBezTo>
                <a:cubicBezTo>
                  <a:pt x="6650027" y="269605"/>
                  <a:pt x="6653434" y="270780"/>
                  <a:pt x="6655079" y="273129"/>
                </a:cubicBezTo>
                <a:cubicBezTo>
                  <a:pt x="6657663" y="272189"/>
                  <a:pt x="6660365" y="271720"/>
                  <a:pt x="6663184" y="271720"/>
                </a:cubicBezTo>
                <a:cubicBezTo>
                  <a:pt x="6667649" y="271720"/>
                  <a:pt x="6671173" y="273012"/>
                  <a:pt x="6673757" y="275596"/>
                </a:cubicBezTo>
                <a:cubicBezTo>
                  <a:pt x="6675637" y="273717"/>
                  <a:pt x="6678750" y="272189"/>
                  <a:pt x="6683097" y="271015"/>
                </a:cubicBezTo>
                <a:cubicBezTo>
                  <a:pt x="6687443" y="269840"/>
                  <a:pt x="6691379" y="269253"/>
                  <a:pt x="6694903" y="269253"/>
                </a:cubicBezTo>
                <a:cubicBezTo>
                  <a:pt x="6697017" y="265023"/>
                  <a:pt x="6700776" y="262556"/>
                  <a:pt x="6706180" y="261852"/>
                </a:cubicBezTo>
                <a:cubicBezTo>
                  <a:pt x="6706650" y="260207"/>
                  <a:pt x="6707942" y="258092"/>
                  <a:pt x="6710057" y="255508"/>
                </a:cubicBezTo>
                <a:cubicBezTo>
                  <a:pt x="6709117" y="254098"/>
                  <a:pt x="6708295" y="252219"/>
                  <a:pt x="6707590" y="249869"/>
                </a:cubicBezTo>
                <a:cubicBezTo>
                  <a:pt x="6706885" y="247520"/>
                  <a:pt x="6706533" y="245170"/>
                  <a:pt x="6706533" y="242821"/>
                </a:cubicBezTo>
                <a:cubicBezTo>
                  <a:pt x="6706533" y="237887"/>
                  <a:pt x="6707707" y="234245"/>
                  <a:pt x="6710057" y="231895"/>
                </a:cubicBezTo>
                <a:cubicBezTo>
                  <a:pt x="6707472" y="228606"/>
                  <a:pt x="6706180" y="224730"/>
                  <a:pt x="6706180" y="220265"/>
                </a:cubicBezTo>
                <a:cubicBezTo>
                  <a:pt x="6706180" y="217211"/>
                  <a:pt x="6706650" y="214627"/>
                  <a:pt x="6707590" y="212512"/>
                </a:cubicBezTo>
                <a:cubicBezTo>
                  <a:pt x="6705710" y="213687"/>
                  <a:pt x="6703596" y="214274"/>
                  <a:pt x="6701247" y="214274"/>
                </a:cubicBezTo>
                <a:cubicBezTo>
                  <a:pt x="6699132" y="214274"/>
                  <a:pt x="6697370" y="213452"/>
                  <a:pt x="6695960" y="211807"/>
                </a:cubicBezTo>
                <a:close/>
                <a:moveTo>
                  <a:pt x="5800610" y="211807"/>
                </a:moveTo>
                <a:cubicBezTo>
                  <a:pt x="5798495" y="213922"/>
                  <a:pt x="5795558" y="214979"/>
                  <a:pt x="5791799" y="214979"/>
                </a:cubicBezTo>
                <a:cubicBezTo>
                  <a:pt x="5789450" y="214979"/>
                  <a:pt x="5787100" y="214392"/>
                  <a:pt x="5784751" y="213217"/>
                </a:cubicBezTo>
                <a:cubicBezTo>
                  <a:pt x="5782167" y="215801"/>
                  <a:pt x="5778995" y="217094"/>
                  <a:pt x="5775235" y="217094"/>
                </a:cubicBezTo>
                <a:cubicBezTo>
                  <a:pt x="5774061" y="217094"/>
                  <a:pt x="5772299" y="216624"/>
                  <a:pt x="5769949" y="215684"/>
                </a:cubicBezTo>
                <a:cubicBezTo>
                  <a:pt x="5766425" y="219208"/>
                  <a:pt x="5763253" y="220265"/>
                  <a:pt x="5760434" y="218856"/>
                </a:cubicBezTo>
                <a:cubicBezTo>
                  <a:pt x="5759024" y="222145"/>
                  <a:pt x="5757203" y="224377"/>
                  <a:pt x="5754971" y="225552"/>
                </a:cubicBezTo>
                <a:cubicBezTo>
                  <a:pt x="5752739" y="226727"/>
                  <a:pt x="5749626" y="227314"/>
                  <a:pt x="5745632" y="227314"/>
                </a:cubicBezTo>
                <a:cubicBezTo>
                  <a:pt x="5744692" y="229898"/>
                  <a:pt x="5743106" y="232013"/>
                  <a:pt x="5740874" y="233658"/>
                </a:cubicBezTo>
                <a:cubicBezTo>
                  <a:pt x="5738642" y="235302"/>
                  <a:pt x="5736351" y="235890"/>
                  <a:pt x="5734002" y="235420"/>
                </a:cubicBezTo>
                <a:cubicBezTo>
                  <a:pt x="5735177" y="237064"/>
                  <a:pt x="5735764" y="238944"/>
                  <a:pt x="5735764" y="241059"/>
                </a:cubicBezTo>
                <a:cubicBezTo>
                  <a:pt x="5735764" y="244583"/>
                  <a:pt x="5734707" y="247755"/>
                  <a:pt x="5732592" y="250574"/>
                </a:cubicBezTo>
                <a:cubicBezTo>
                  <a:pt x="5735411" y="253393"/>
                  <a:pt x="5736821" y="256095"/>
                  <a:pt x="5736821" y="258680"/>
                </a:cubicBezTo>
                <a:cubicBezTo>
                  <a:pt x="5736821" y="260559"/>
                  <a:pt x="5736351" y="262909"/>
                  <a:pt x="5735411" y="265728"/>
                </a:cubicBezTo>
                <a:cubicBezTo>
                  <a:pt x="5736351" y="265728"/>
                  <a:pt x="5737702" y="266257"/>
                  <a:pt x="5739464" y="267314"/>
                </a:cubicBezTo>
                <a:cubicBezTo>
                  <a:pt x="5741226" y="268371"/>
                  <a:pt x="5742225" y="269488"/>
                  <a:pt x="5742460" y="270662"/>
                </a:cubicBezTo>
                <a:cubicBezTo>
                  <a:pt x="5744339" y="269957"/>
                  <a:pt x="5746689" y="269605"/>
                  <a:pt x="5749508" y="269605"/>
                </a:cubicBezTo>
                <a:cubicBezTo>
                  <a:pt x="5754677" y="269605"/>
                  <a:pt x="5758084" y="270780"/>
                  <a:pt x="5759729" y="273129"/>
                </a:cubicBezTo>
                <a:cubicBezTo>
                  <a:pt x="5762313" y="272189"/>
                  <a:pt x="5765015" y="271720"/>
                  <a:pt x="5767834" y="271720"/>
                </a:cubicBezTo>
                <a:cubicBezTo>
                  <a:pt x="5772299" y="271720"/>
                  <a:pt x="5775823" y="273012"/>
                  <a:pt x="5778407" y="275596"/>
                </a:cubicBezTo>
                <a:cubicBezTo>
                  <a:pt x="5780287" y="273717"/>
                  <a:pt x="5783400" y="272189"/>
                  <a:pt x="5787747" y="271015"/>
                </a:cubicBezTo>
                <a:cubicBezTo>
                  <a:pt x="5792093" y="269840"/>
                  <a:pt x="5796029" y="269253"/>
                  <a:pt x="5799553" y="269253"/>
                </a:cubicBezTo>
                <a:cubicBezTo>
                  <a:pt x="5801667" y="265023"/>
                  <a:pt x="5805426" y="262556"/>
                  <a:pt x="5810830" y="261852"/>
                </a:cubicBezTo>
                <a:cubicBezTo>
                  <a:pt x="5811300" y="260207"/>
                  <a:pt x="5812592" y="258092"/>
                  <a:pt x="5814707" y="255508"/>
                </a:cubicBezTo>
                <a:cubicBezTo>
                  <a:pt x="5813767" y="254098"/>
                  <a:pt x="5812945" y="252219"/>
                  <a:pt x="5812240" y="249869"/>
                </a:cubicBezTo>
                <a:cubicBezTo>
                  <a:pt x="5811535" y="247520"/>
                  <a:pt x="5811183" y="245170"/>
                  <a:pt x="5811183" y="242821"/>
                </a:cubicBezTo>
                <a:cubicBezTo>
                  <a:pt x="5811183" y="237887"/>
                  <a:pt x="5812357" y="234245"/>
                  <a:pt x="5814707" y="231895"/>
                </a:cubicBezTo>
                <a:cubicBezTo>
                  <a:pt x="5812122" y="228606"/>
                  <a:pt x="5810830" y="224730"/>
                  <a:pt x="5810830" y="220265"/>
                </a:cubicBezTo>
                <a:cubicBezTo>
                  <a:pt x="5810830" y="217211"/>
                  <a:pt x="5811300" y="214627"/>
                  <a:pt x="5812240" y="212512"/>
                </a:cubicBezTo>
                <a:cubicBezTo>
                  <a:pt x="5810360" y="213687"/>
                  <a:pt x="5808246" y="214274"/>
                  <a:pt x="5805897" y="214274"/>
                </a:cubicBezTo>
                <a:cubicBezTo>
                  <a:pt x="5803782" y="214274"/>
                  <a:pt x="5802020" y="213452"/>
                  <a:pt x="5800610" y="211807"/>
                </a:cubicBezTo>
                <a:close/>
                <a:moveTo>
                  <a:pt x="3076463" y="211807"/>
                </a:moveTo>
                <a:cubicBezTo>
                  <a:pt x="3074349" y="213922"/>
                  <a:pt x="3071413" y="214979"/>
                  <a:pt x="3067654" y="214979"/>
                </a:cubicBezTo>
                <a:cubicBezTo>
                  <a:pt x="3065303" y="214979"/>
                  <a:pt x="3062955" y="214392"/>
                  <a:pt x="3060605" y="213217"/>
                </a:cubicBezTo>
                <a:cubicBezTo>
                  <a:pt x="3058020" y="215801"/>
                  <a:pt x="3054849" y="217094"/>
                  <a:pt x="3051089" y="217094"/>
                </a:cubicBezTo>
                <a:cubicBezTo>
                  <a:pt x="3049914" y="217094"/>
                  <a:pt x="3048152" y="216624"/>
                  <a:pt x="3045803" y="215684"/>
                </a:cubicBezTo>
                <a:cubicBezTo>
                  <a:pt x="3042278" y="219208"/>
                  <a:pt x="3039107" y="220265"/>
                  <a:pt x="3036288" y="218856"/>
                </a:cubicBezTo>
                <a:cubicBezTo>
                  <a:pt x="3034878" y="222145"/>
                  <a:pt x="3033058" y="224377"/>
                  <a:pt x="3030825" y="225552"/>
                </a:cubicBezTo>
                <a:cubicBezTo>
                  <a:pt x="3028593" y="226727"/>
                  <a:pt x="3025481" y="227314"/>
                  <a:pt x="3021486" y="227314"/>
                </a:cubicBezTo>
                <a:cubicBezTo>
                  <a:pt x="3020546" y="229898"/>
                  <a:pt x="3018961" y="232013"/>
                  <a:pt x="3016728" y="233658"/>
                </a:cubicBezTo>
                <a:cubicBezTo>
                  <a:pt x="3014497" y="235302"/>
                  <a:pt x="3012205" y="235890"/>
                  <a:pt x="3009856" y="235420"/>
                </a:cubicBezTo>
                <a:cubicBezTo>
                  <a:pt x="3011030" y="237064"/>
                  <a:pt x="3011617" y="238944"/>
                  <a:pt x="3011617" y="241059"/>
                </a:cubicBezTo>
                <a:cubicBezTo>
                  <a:pt x="3011617" y="244583"/>
                  <a:pt x="3010562" y="247755"/>
                  <a:pt x="3008447" y="250574"/>
                </a:cubicBezTo>
                <a:cubicBezTo>
                  <a:pt x="3011265" y="253393"/>
                  <a:pt x="3012675" y="256095"/>
                  <a:pt x="3012675" y="258680"/>
                </a:cubicBezTo>
                <a:cubicBezTo>
                  <a:pt x="3012675" y="260559"/>
                  <a:pt x="3012205" y="262909"/>
                  <a:pt x="3011265" y="265728"/>
                </a:cubicBezTo>
                <a:cubicBezTo>
                  <a:pt x="3012205" y="265728"/>
                  <a:pt x="3013556" y="266257"/>
                  <a:pt x="3015319" y="267314"/>
                </a:cubicBezTo>
                <a:cubicBezTo>
                  <a:pt x="3017082" y="268371"/>
                  <a:pt x="3018079" y="269488"/>
                  <a:pt x="3018313" y="270662"/>
                </a:cubicBezTo>
                <a:cubicBezTo>
                  <a:pt x="3020194" y="269957"/>
                  <a:pt x="3022543" y="269605"/>
                  <a:pt x="3025362" y="269605"/>
                </a:cubicBezTo>
                <a:cubicBezTo>
                  <a:pt x="3030532" y="269605"/>
                  <a:pt x="3033938" y="270780"/>
                  <a:pt x="3035583" y="273129"/>
                </a:cubicBezTo>
                <a:cubicBezTo>
                  <a:pt x="3038167" y="272189"/>
                  <a:pt x="3040869" y="271720"/>
                  <a:pt x="3043689" y="271720"/>
                </a:cubicBezTo>
                <a:cubicBezTo>
                  <a:pt x="3048152" y="271720"/>
                  <a:pt x="3051677" y="273012"/>
                  <a:pt x="3054262" y="275596"/>
                </a:cubicBezTo>
                <a:cubicBezTo>
                  <a:pt x="3056140" y="273717"/>
                  <a:pt x="3059255" y="272189"/>
                  <a:pt x="3063600" y="271015"/>
                </a:cubicBezTo>
                <a:cubicBezTo>
                  <a:pt x="3067947" y="269840"/>
                  <a:pt x="3071882" y="269253"/>
                  <a:pt x="3075407" y="269253"/>
                </a:cubicBezTo>
                <a:cubicBezTo>
                  <a:pt x="3077523" y="265023"/>
                  <a:pt x="3081281" y="262556"/>
                  <a:pt x="3086684" y="261852"/>
                </a:cubicBezTo>
                <a:cubicBezTo>
                  <a:pt x="3087155" y="260207"/>
                  <a:pt x="3088447" y="258092"/>
                  <a:pt x="3090561" y="255508"/>
                </a:cubicBezTo>
                <a:cubicBezTo>
                  <a:pt x="3089622" y="254098"/>
                  <a:pt x="3088798" y="252219"/>
                  <a:pt x="3088095" y="249869"/>
                </a:cubicBezTo>
                <a:cubicBezTo>
                  <a:pt x="3087390" y="247520"/>
                  <a:pt x="3087038" y="245170"/>
                  <a:pt x="3087038" y="242821"/>
                </a:cubicBezTo>
                <a:cubicBezTo>
                  <a:pt x="3087038" y="237887"/>
                  <a:pt x="3088211" y="234245"/>
                  <a:pt x="3090561" y="231895"/>
                </a:cubicBezTo>
                <a:cubicBezTo>
                  <a:pt x="3087977" y="228606"/>
                  <a:pt x="3086684" y="224730"/>
                  <a:pt x="3086684" y="220265"/>
                </a:cubicBezTo>
                <a:cubicBezTo>
                  <a:pt x="3086684" y="217211"/>
                  <a:pt x="3087155" y="214627"/>
                  <a:pt x="3088095" y="212512"/>
                </a:cubicBezTo>
                <a:cubicBezTo>
                  <a:pt x="3086214" y="213687"/>
                  <a:pt x="3084100" y="214274"/>
                  <a:pt x="3081751" y="214274"/>
                </a:cubicBezTo>
                <a:cubicBezTo>
                  <a:pt x="3079637" y="214274"/>
                  <a:pt x="3077874" y="213452"/>
                  <a:pt x="3076463" y="211807"/>
                </a:cubicBezTo>
                <a:close/>
                <a:moveTo>
                  <a:pt x="2724039" y="211807"/>
                </a:moveTo>
                <a:cubicBezTo>
                  <a:pt x="2721925" y="213922"/>
                  <a:pt x="2718988" y="214979"/>
                  <a:pt x="2715229" y="214979"/>
                </a:cubicBezTo>
                <a:cubicBezTo>
                  <a:pt x="2712880" y="214979"/>
                  <a:pt x="2710530" y="214392"/>
                  <a:pt x="2708180" y="213217"/>
                </a:cubicBezTo>
                <a:cubicBezTo>
                  <a:pt x="2705596" y="215801"/>
                  <a:pt x="2702424" y="217094"/>
                  <a:pt x="2698665" y="217094"/>
                </a:cubicBezTo>
                <a:cubicBezTo>
                  <a:pt x="2697490" y="217094"/>
                  <a:pt x="2695728" y="216624"/>
                  <a:pt x="2693379" y="215684"/>
                </a:cubicBezTo>
                <a:cubicBezTo>
                  <a:pt x="2689855" y="219208"/>
                  <a:pt x="2686683" y="220265"/>
                  <a:pt x="2683863" y="218856"/>
                </a:cubicBezTo>
                <a:cubicBezTo>
                  <a:pt x="2682453" y="222145"/>
                  <a:pt x="2680633" y="224377"/>
                  <a:pt x="2678400" y="225552"/>
                </a:cubicBezTo>
                <a:cubicBezTo>
                  <a:pt x="2676169" y="226727"/>
                  <a:pt x="2673055" y="227314"/>
                  <a:pt x="2669061" y="227314"/>
                </a:cubicBezTo>
                <a:cubicBezTo>
                  <a:pt x="2668123" y="229898"/>
                  <a:pt x="2666536" y="232013"/>
                  <a:pt x="2664304" y="233658"/>
                </a:cubicBezTo>
                <a:cubicBezTo>
                  <a:pt x="2662072" y="235302"/>
                  <a:pt x="2659780" y="235890"/>
                  <a:pt x="2657431" y="235420"/>
                </a:cubicBezTo>
                <a:cubicBezTo>
                  <a:pt x="2658606" y="237064"/>
                  <a:pt x="2659193" y="238944"/>
                  <a:pt x="2659193" y="241059"/>
                </a:cubicBezTo>
                <a:cubicBezTo>
                  <a:pt x="2659193" y="244583"/>
                  <a:pt x="2658136" y="247755"/>
                  <a:pt x="2656021" y="250574"/>
                </a:cubicBezTo>
                <a:cubicBezTo>
                  <a:pt x="2658840" y="253393"/>
                  <a:pt x="2660250" y="256095"/>
                  <a:pt x="2660250" y="258680"/>
                </a:cubicBezTo>
                <a:cubicBezTo>
                  <a:pt x="2660250" y="260559"/>
                  <a:pt x="2659780" y="262909"/>
                  <a:pt x="2658840" y="265728"/>
                </a:cubicBezTo>
                <a:cubicBezTo>
                  <a:pt x="2659780" y="265728"/>
                  <a:pt x="2661132" y="266257"/>
                  <a:pt x="2662894" y="267314"/>
                </a:cubicBezTo>
                <a:cubicBezTo>
                  <a:pt x="2664656" y="268371"/>
                  <a:pt x="2665654" y="269488"/>
                  <a:pt x="2665889" y="270662"/>
                </a:cubicBezTo>
                <a:cubicBezTo>
                  <a:pt x="2667769" y="269957"/>
                  <a:pt x="2670118" y="269605"/>
                  <a:pt x="2672938" y="269605"/>
                </a:cubicBezTo>
                <a:cubicBezTo>
                  <a:pt x="2678107" y="269605"/>
                  <a:pt x="2681514" y="270780"/>
                  <a:pt x="2683159" y="273129"/>
                </a:cubicBezTo>
                <a:cubicBezTo>
                  <a:pt x="2685742" y="272189"/>
                  <a:pt x="2688445" y="271720"/>
                  <a:pt x="2691264" y="271720"/>
                </a:cubicBezTo>
                <a:cubicBezTo>
                  <a:pt x="2695728" y="271720"/>
                  <a:pt x="2699253" y="273012"/>
                  <a:pt x="2701837" y="275596"/>
                </a:cubicBezTo>
                <a:cubicBezTo>
                  <a:pt x="2703717" y="273717"/>
                  <a:pt x="2706830" y="272189"/>
                  <a:pt x="2711176" y="271015"/>
                </a:cubicBezTo>
                <a:cubicBezTo>
                  <a:pt x="2715523" y="269840"/>
                  <a:pt x="2719458" y="269253"/>
                  <a:pt x="2722983" y="269253"/>
                </a:cubicBezTo>
                <a:cubicBezTo>
                  <a:pt x="2725097" y="265023"/>
                  <a:pt x="2728856" y="262556"/>
                  <a:pt x="2734260" y="261852"/>
                </a:cubicBezTo>
                <a:cubicBezTo>
                  <a:pt x="2734729" y="260207"/>
                  <a:pt x="2736021" y="258092"/>
                  <a:pt x="2738137" y="255508"/>
                </a:cubicBezTo>
                <a:cubicBezTo>
                  <a:pt x="2737197" y="254098"/>
                  <a:pt x="2736375" y="252219"/>
                  <a:pt x="2735669" y="249869"/>
                </a:cubicBezTo>
                <a:cubicBezTo>
                  <a:pt x="2734966" y="247520"/>
                  <a:pt x="2734612" y="245170"/>
                  <a:pt x="2734612" y="242821"/>
                </a:cubicBezTo>
                <a:cubicBezTo>
                  <a:pt x="2734612" y="237887"/>
                  <a:pt x="2735787" y="234245"/>
                  <a:pt x="2738137" y="231895"/>
                </a:cubicBezTo>
                <a:cubicBezTo>
                  <a:pt x="2735552" y="228606"/>
                  <a:pt x="2734260" y="224730"/>
                  <a:pt x="2734260" y="220265"/>
                </a:cubicBezTo>
                <a:cubicBezTo>
                  <a:pt x="2734260" y="217211"/>
                  <a:pt x="2734729" y="214627"/>
                  <a:pt x="2735669" y="212512"/>
                </a:cubicBezTo>
                <a:cubicBezTo>
                  <a:pt x="2733790" y="213687"/>
                  <a:pt x="2731676" y="214274"/>
                  <a:pt x="2729325" y="214274"/>
                </a:cubicBezTo>
                <a:cubicBezTo>
                  <a:pt x="2727212" y="214274"/>
                  <a:pt x="2725449" y="213452"/>
                  <a:pt x="2724039" y="211807"/>
                </a:cubicBezTo>
                <a:close/>
                <a:moveTo>
                  <a:pt x="2123964" y="211807"/>
                </a:moveTo>
                <a:cubicBezTo>
                  <a:pt x="2121850" y="213922"/>
                  <a:pt x="2118914" y="214979"/>
                  <a:pt x="2115154" y="214979"/>
                </a:cubicBezTo>
                <a:cubicBezTo>
                  <a:pt x="2112804" y="214979"/>
                  <a:pt x="2110455" y="214392"/>
                  <a:pt x="2108105" y="213217"/>
                </a:cubicBezTo>
                <a:cubicBezTo>
                  <a:pt x="2105522" y="215801"/>
                  <a:pt x="2102349" y="217094"/>
                  <a:pt x="2098589" y="217094"/>
                </a:cubicBezTo>
                <a:cubicBezTo>
                  <a:pt x="2097415" y="217094"/>
                  <a:pt x="2095653" y="216624"/>
                  <a:pt x="2093304" y="215684"/>
                </a:cubicBezTo>
                <a:cubicBezTo>
                  <a:pt x="2089780" y="219208"/>
                  <a:pt x="2086607" y="220265"/>
                  <a:pt x="2083788" y="218856"/>
                </a:cubicBezTo>
                <a:cubicBezTo>
                  <a:pt x="2082378" y="222145"/>
                  <a:pt x="2080557" y="224377"/>
                  <a:pt x="2078325" y="225552"/>
                </a:cubicBezTo>
                <a:cubicBezTo>
                  <a:pt x="2076094" y="226727"/>
                  <a:pt x="2072980" y="227314"/>
                  <a:pt x="2068986" y="227314"/>
                </a:cubicBezTo>
                <a:cubicBezTo>
                  <a:pt x="2068047" y="229898"/>
                  <a:pt x="2066462" y="232013"/>
                  <a:pt x="2064229" y="233658"/>
                </a:cubicBezTo>
                <a:cubicBezTo>
                  <a:pt x="2061996" y="235302"/>
                  <a:pt x="2059706" y="235890"/>
                  <a:pt x="2057356" y="235420"/>
                </a:cubicBezTo>
                <a:cubicBezTo>
                  <a:pt x="2058531" y="237064"/>
                  <a:pt x="2059119" y="238944"/>
                  <a:pt x="2059119" y="241059"/>
                </a:cubicBezTo>
                <a:cubicBezTo>
                  <a:pt x="2059119" y="244583"/>
                  <a:pt x="2058062" y="247755"/>
                  <a:pt x="2055947" y="250574"/>
                </a:cubicBezTo>
                <a:cubicBezTo>
                  <a:pt x="2058766" y="253393"/>
                  <a:pt x="2060175" y="256095"/>
                  <a:pt x="2060175" y="258680"/>
                </a:cubicBezTo>
                <a:cubicBezTo>
                  <a:pt x="2060175" y="260559"/>
                  <a:pt x="2059706" y="262909"/>
                  <a:pt x="2058766" y="265728"/>
                </a:cubicBezTo>
                <a:cubicBezTo>
                  <a:pt x="2059706" y="265728"/>
                  <a:pt x="2061056" y="266257"/>
                  <a:pt x="2062819" y="267314"/>
                </a:cubicBezTo>
                <a:cubicBezTo>
                  <a:pt x="2064581" y="268371"/>
                  <a:pt x="2065579" y="269488"/>
                  <a:pt x="2065814" y="270662"/>
                </a:cubicBezTo>
                <a:cubicBezTo>
                  <a:pt x="2067694" y="269957"/>
                  <a:pt x="2070044" y="269605"/>
                  <a:pt x="2072862" y="269605"/>
                </a:cubicBezTo>
                <a:cubicBezTo>
                  <a:pt x="2078032" y="269605"/>
                  <a:pt x="2081439" y="270780"/>
                  <a:pt x="2083083" y="273129"/>
                </a:cubicBezTo>
                <a:cubicBezTo>
                  <a:pt x="2085668" y="272189"/>
                  <a:pt x="2088371" y="271720"/>
                  <a:pt x="2091190" y="271720"/>
                </a:cubicBezTo>
                <a:cubicBezTo>
                  <a:pt x="2095653" y="271720"/>
                  <a:pt x="2099177" y="273012"/>
                  <a:pt x="2101762" y="275596"/>
                </a:cubicBezTo>
                <a:cubicBezTo>
                  <a:pt x="2103641" y="273717"/>
                  <a:pt x="2106755" y="272189"/>
                  <a:pt x="2111101" y="271015"/>
                </a:cubicBezTo>
                <a:cubicBezTo>
                  <a:pt x="2115448" y="269840"/>
                  <a:pt x="2119383" y="269253"/>
                  <a:pt x="2122907" y="269253"/>
                </a:cubicBezTo>
                <a:cubicBezTo>
                  <a:pt x="2125022" y="265023"/>
                  <a:pt x="2128781" y="262556"/>
                  <a:pt x="2134185" y="261852"/>
                </a:cubicBezTo>
                <a:cubicBezTo>
                  <a:pt x="2134655" y="260207"/>
                  <a:pt x="2135947" y="258092"/>
                  <a:pt x="2138061" y="255508"/>
                </a:cubicBezTo>
                <a:cubicBezTo>
                  <a:pt x="2137122" y="254098"/>
                  <a:pt x="2136300" y="252219"/>
                  <a:pt x="2135594" y="249869"/>
                </a:cubicBezTo>
                <a:cubicBezTo>
                  <a:pt x="2134890" y="247520"/>
                  <a:pt x="2134537" y="245170"/>
                  <a:pt x="2134537" y="242821"/>
                </a:cubicBezTo>
                <a:cubicBezTo>
                  <a:pt x="2134537" y="237887"/>
                  <a:pt x="2135712" y="234245"/>
                  <a:pt x="2138061" y="231895"/>
                </a:cubicBezTo>
                <a:cubicBezTo>
                  <a:pt x="2135477" y="228606"/>
                  <a:pt x="2134185" y="224730"/>
                  <a:pt x="2134185" y="220265"/>
                </a:cubicBezTo>
                <a:cubicBezTo>
                  <a:pt x="2134185" y="217211"/>
                  <a:pt x="2134655" y="214627"/>
                  <a:pt x="2135594" y="212512"/>
                </a:cubicBezTo>
                <a:cubicBezTo>
                  <a:pt x="2133715" y="213687"/>
                  <a:pt x="2131600" y="214274"/>
                  <a:pt x="2129251" y="214274"/>
                </a:cubicBezTo>
                <a:cubicBezTo>
                  <a:pt x="2127136" y="214274"/>
                  <a:pt x="2125373" y="213452"/>
                  <a:pt x="2123964" y="211807"/>
                </a:cubicBezTo>
                <a:close/>
                <a:moveTo>
                  <a:pt x="3610235" y="152952"/>
                </a:moveTo>
                <a:cubicBezTo>
                  <a:pt x="3606476" y="154597"/>
                  <a:pt x="3602833" y="155419"/>
                  <a:pt x="3599309" y="155419"/>
                </a:cubicBezTo>
                <a:cubicBezTo>
                  <a:pt x="3598370" y="155419"/>
                  <a:pt x="3596959" y="155184"/>
                  <a:pt x="3595081" y="154714"/>
                </a:cubicBezTo>
                <a:cubicBezTo>
                  <a:pt x="3592026" y="158004"/>
                  <a:pt x="3589677" y="160353"/>
                  <a:pt x="3588032" y="161763"/>
                </a:cubicBezTo>
                <a:cubicBezTo>
                  <a:pt x="3586388" y="163173"/>
                  <a:pt x="3584156" y="163995"/>
                  <a:pt x="3581336" y="164230"/>
                </a:cubicBezTo>
                <a:cubicBezTo>
                  <a:pt x="3580631" y="165875"/>
                  <a:pt x="3579926" y="167813"/>
                  <a:pt x="3579222" y="170045"/>
                </a:cubicBezTo>
                <a:cubicBezTo>
                  <a:pt x="3578516" y="172277"/>
                  <a:pt x="3577695" y="174098"/>
                  <a:pt x="3576755" y="175507"/>
                </a:cubicBezTo>
                <a:cubicBezTo>
                  <a:pt x="3575815" y="176917"/>
                  <a:pt x="3574170" y="178092"/>
                  <a:pt x="3571820" y="179032"/>
                </a:cubicBezTo>
                <a:cubicBezTo>
                  <a:pt x="3571351" y="182086"/>
                  <a:pt x="3570176" y="184553"/>
                  <a:pt x="3568296" y="186433"/>
                </a:cubicBezTo>
                <a:cubicBezTo>
                  <a:pt x="3568531" y="187372"/>
                  <a:pt x="3568649" y="188665"/>
                  <a:pt x="3568649" y="190309"/>
                </a:cubicBezTo>
                <a:cubicBezTo>
                  <a:pt x="3568649" y="192659"/>
                  <a:pt x="3568061" y="195243"/>
                  <a:pt x="3566886" y="198063"/>
                </a:cubicBezTo>
                <a:cubicBezTo>
                  <a:pt x="3567592" y="199707"/>
                  <a:pt x="3567943" y="203349"/>
                  <a:pt x="3567943" y="208988"/>
                </a:cubicBezTo>
                <a:cubicBezTo>
                  <a:pt x="3567943" y="219796"/>
                  <a:pt x="3567004" y="226257"/>
                  <a:pt x="3565124" y="228371"/>
                </a:cubicBezTo>
                <a:cubicBezTo>
                  <a:pt x="3565360" y="229311"/>
                  <a:pt x="3566182" y="231543"/>
                  <a:pt x="3567592" y="235067"/>
                </a:cubicBezTo>
                <a:cubicBezTo>
                  <a:pt x="3569001" y="238592"/>
                  <a:pt x="3569705" y="241998"/>
                  <a:pt x="3569705" y="245288"/>
                </a:cubicBezTo>
                <a:cubicBezTo>
                  <a:pt x="3569705" y="247872"/>
                  <a:pt x="3569237" y="250222"/>
                  <a:pt x="3568296" y="252336"/>
                </a:cubicBezTo>
                <a:cubicBezTo>
                  <a:pt x="3572994" y="254216"/>
                  <a:pt x="3575932" y="257505"/>
                  <a:pt x="3577107" y="262204"/>
                </a:cubicBezTo>
                <a:cubicBezTo>
                  <a:pt x="3579457" y="262909"/>
                  <a:pt x="3581687" y="264436"/>
                  <a:pt x="3583803" y="266786"/>
                </a:cubicBezTo>
                <a:cubicBezTo>
                  <a:pt x="3589443" y="266551"/>
                  <a:pt x="3594258" y="269018"/>
                  <a:pt x="3598253" y="274186"/>
                </a:cubicBezTo>
                <a:cubicBezTo>
                  <a:pt x="3598958" y="272542"/>
                  <a:pt x="3601072" y="271720"/>
                  <a:pt x="3604597" y="271720"/>
                </a:cubicBezTo>
                <a:cubicBezTo>
                  <a:pt x="3606240" y="271720"/>
                  <a:pt x="3607650" y="271837"/>
                  <a:pt x="3608826" y="272072"/>
                </a:cubicBezTo>
                <a:cubicBezTo>
                  <a:pt x="3610001" y="272307"/>
                  <a:pt x="3610940" y="272424"/>
                  <a:pt x="3611645" y="272424"/>
                </a:cubicBezTo>
                <a:cubicBezTo>
                  <a:pt x="3611879" y="270780"/>
                  <a:pt x="3613348" y="269311"/>
                  <a:pt x="3616050" y="268019"/>
                </a:cubicBezTo>
                <a:cubicBezTo>
                  <a:pt x="3618752" y="266727"/>
                  <a:pt x="3621396" y="266081"/>
                  <a:pt x="3623980" y="266081"/>
                </a:cubicBezTo>
                <a:cubicBezTo>
                  <a:pt x="3625624" y="266081"/>
                  <a:pt x="3627035" y="266433"/>
                  <a:pt x="3628205" y="267138"/>
                </a:cubicBezTo>
                <a:cubicBezTo>
                  <a:pt x="3627970" y="264788"/>
                  <a:pt x="3628440" y="262909"/>
                  <a:pt x="3629615" y="261499"/>
                </a:cubicBezTo>
                <a:cubicBezTo>
                  <a:pt x="3630789" y="260089"/>
                  <a:pt x="3632375" y="258739"/>
                  <a:pt x="3634372" y="257446"/>
                </a:cubicBezTo>
                <a:cubicBezTo>
                  <a:pt x="3636370" y="256154"/>
                  <a:pt x="3637838" y="255156"/>
                  <a:pt x="3638778" y="254451"/>
                </a:cubicBezTo>
                <a:cubicBezTo>
                  <a:pt x="3638308" y="253511"/>
                  <a:pt x="3638073" y="251396"/>
                  <a:pt x="3638073" y="248107"/>
                </a:cubicBezTo>
                <a:cubicBezTo>
                  <a:pt x="3638073" y="241059"/>
                  <a:pt x="3638895" y="236712"/>
                  <a:pt x="3640540" y="235067"/>
                </a:cubicBezTo>
                <a:cubicBezTo>
                  <a:pt x="3638895" y="233423"/>
                  <a:pt x="3638073" y="230133"/>
                  <a:pt x="3638073" y="225199"/>
                </a:cubicBezTo>
                <a:cubicBezTo>
                  <a:pt x="3638073" y="219561"/>
                  <a:pt x="3638895" y="214627"/>
                  <a:pt x="3640540" y="210398"/>
                </a:cubicBezTo>
                <a:cubicBezTo>
                  <a:pt x="3639130" y="207343"/>
                  <a:pt x="3638425" y="202174"/>
                  <a:pt x="3638425" y="194891"/>
                </a:cubicBezTo>
                <a:cubicBezTo>
                  <a:pt x="3638425" y="187842"/>
                  <a:pt x="3638895" y="183143"/>
                  <a:pt x="3639835" y="180794"/>
                </a:cubicBezTo>
                <a:cubicBezTo>
                  <a:pt x="3637720" y="176565"/>
                  <a:pt x="3636663" y="171748"/>
                  <a:pt x="3636663" y="166344"/>
                </a:cubicBezTo>
                <a:cubicBezTo>
                  <a:pt x="3636663" y="162115"/>
                  <a:pt x="3637133" y="159061"/>
                  <a:pt x="3638073" y="157181"/>
                </a:cubicBezTo>
                <a:cubicBezTo>
                  <a:pt x="3636663" y="158121"/>
                  <a:pt x="3634608" y="158180"/>
                  <a:pt x="3631905" y="157358"/>
                </a:cubicBezTo>
                <a:cubicBezTo>
                  <a:pt x="3629204" y="156535"/>
                  <a:pt x="3627035" y="155302"/>
                  <a:pt x="3625389" y="153657"/>
                </a:cubicBezTo>
                <a:cubicBezTo>
                  <a:pt x="3624449" y="155067"/>
                  <a:pt x="3622569" y="155772"/>
                  <a:pt x="3619751" y="155772"/>
                </a:cubicBezTo>
                <a:cubicBezTo>
                  <a:pt x="3617871" y="155772"/>
                  <a:pt x="3615991" y="155478"/>
                  <a:pt x="3614111" y="154891"/>
                </a:cubicBezTo>
                <a:cubicBezTo>
                  <a:pt x="3612232" y="154303"/>
                  <a:pt x="3610940" y="153657"/>
                  <a:pt x="3610235" y="152952"/>
                </a:cubicBezTo>
                <a:close/>
                <a:moveTo>
                  <a:pt x="2495811" y="152952"/>
                </a:moveTo>
                <a:cubicBezTo>
                  <a:pt x="2492051" y="154597"/>
                  <a:pt x="2488411" y="155419"/>
                  <a:pt x="2484886" y="155419"/>
                </a:cubicBezTo>
                <a:cubicBezTo>
                  <a:pt x="2483946" y="155419"/>
                  <a:pt x="2482536" y="155184"/>
                  <a:pt x="2480657" y="154714"/>
                </a:cubicBezTo>
                <a:cubicBezTo>
                  <a:pt x="2477602" y="158004"/>
                  <a:pt x="2475253" y="160353"/>
                  <a:pt x="2473608" y="161763"/>
                </a:cubicBezTo>
                <a:cubicBezTo>
                  <a:pt x="2471964" y="163173"/>
                  <a:pt x="2469732" y="163995"/>
                  <a:pt x="2466912" y="164230"/>
                </a:cubicBezTo>
                <a:cubicBezTo>
                  <a:pt x="2466206" y="165875"/>
                  <a:pt x="2465502" y="167813"/>
                  <a:pt x="2464797" y="170045"/>
                </a:cubicBezTo>
                <a:cubicBezTo>
                  <a:pt x="2464092" y="172277"/>
                  <a:pt x="2463269" y="174098"/>
                  <a:pt x="2462330" y="175507"/>
                </a:cubicBezTo>
                <a:cubicBezTo>
                  <a:pt x="2461391" y="176917"/>
                  <a:pt x="2459746" y="178092"/>
                  <a:pt x="2457396" y="179032"/>
                </a:cubicBezTo>
                <a:cubicBezTo>
                  <a:pt x="2456927" y="182086"/>
                  <a:pt x="2455752" y="184553"/>
                  <a:pt x="2453871" y="186433"/>
                </a:cubicBezTo>
                <a:cubicBezTo>
                  <a:pt x="2454108" y="187372"/>
                  <a:pt x="2454224" y="188665"/>
                  <a:pt x="2454224" y="190309"/>
                </a:cubicBezTo>
                <a:cubicBezTo>
                  <a:pt x="2454224" y="192659"/>
                  <a:pt x="2453638" y="195243"/>
                  <a:pt x="2452463" y="198063"/>
                </a:cubicBezTo>
                <a:cubicBezTo>
                  <a:pt x="2453167" y="199707"/>
                  <a:pt x="2453519" y="203349"/>
                  <a:pt x="2453519" y="208988"/>
                </a:cubicBezTo>
                <a:cubicBezTo>
                  <a:pt x="2453519" y="219796"/>
                  <a:pt x="2452581" y="226257"/>
                  <a:pt x="2450701" y="228371"/>
                </a:cubicBezTo>
                <a:cubicBezTo>
                  <a:pt x="2450935" y="229311"/>
                  <a:pt x="2451758" y="231543"/>
                  <a:pt x="2453167" y="235067"/>
                </a:cubicBezTo>
                <a:cubicBezTo>
                  <a:pt x="2454577" y="238592"/>
                  <a:pt x="2455282" y="241998"/>
                  <a:pt x="2455282" y="245288"/>
                </a:cubicBezTo>
                <a:cubicBezTo>
                  <a:pt x="2455282" y="247872"/>
                  <a:pt x="2454813" y="250222"/>
                  <a:pt x="2453871" y="252336"/>
                </a:cubicBezTo>
                <a:cubicBezTo>
                  <a:pt x="2458572" y="254216"/>
                  <a:pt x="2461509" y="257505"/>
                  <a:pt x="2462683" y="262204"/>
                </a:cubicBezTo>
                <a:cubicBezTo>
                  <a:pt x="2465033" y="262909"/>
                  <a:pt x="2467264" y="264436"/>
                  <a:pt x="2469380" y="266786"/>
                </a:cubicBezTo>
                <a:cubicBezTo>
                  <a:pt x="2475018" y="266551"/>
                  <a:pt x="2479835" y="269018"/>
                  <a:pt x="2483829" y="274186"/>
                </a:cubicBezTo>
                <a:cubicBezTo>
                  <a:pt x="2484534" y="272542"/>
                  <a:pt x="2486647" y="271720"/>
                  <a:pt x="2490171" y="271720"/>
                </a:cubicBezTo>
                <a:cubicBezTo>
                  <a:pt x="2491817" y="271720"/>
                  <a:pt x="2493227" y="271837"/>
                  <a:pt x="2494401" y="272072"/>
                </a:cubicBezTo>
                <a:cubicBezTo>
                  <a:pt x="2495575" y="272307"/>
                  <a:pt x="2496516" y="272424"/>
                  <a:pt x="2497221" y="272424"/>
                </a:cubicBezTo>
                <a:cubicBezTo>
                  <a:pt x="2497455" y="270780"/>
                  <a:pt x="2498924" y="269311"/>
                  <a:pt x="2501626" y="268019"/>
                </a:cubicBezTo>
                <a:cubicBezTo>
                  <a:pt x="2504327" y="266727"/>
                  <a:pt x="2506970" y="266081"/>
                  <a:pt x="2509555" y="266081"/>
                </a:cubicBezTo>
                <a:cubicBezTo>
                  <a:pt x="2511200" y="266081"/>
                  <a:pt x="2512610" y="266433"/>
                  <a:pt x="2513784" y="267138"/>
                </a:cubicBezTo>
                <a:cubicBezTo>
                  <a:pt x="2513550" y="264788"/>
                  <a:pt x="2514019" y="262909"/>
                  <a:pt x="2515194" y="261499"/>
                </a:cubicBezTo>
                <a:cubicBezTo>
                  <a:pt x="2516369" y="260089"/>
                  <a:pt x="2517955" y="258739"/>
                  <a:pt x="2519952" y="257446"/>
                </a:cubicBezTo>
                <a:cubicBezTo>
                  <a:pt x="2521949" y="256154"/>
                  <a:pt x="2523417" y="255156"/>
                  <a:pt x="2524357" y="254451"/>
                </a:cubicBezTo>
                <a:cubicBezTo>
                  <a:pt x="2523887" y="253511"/>
                  <a:pt x="2523653" y="251396"/>
                  <a:pt x="2523653" y="248107"/>
                </a:cubicBezTo>
                <a:cubicBezTo>
                  <a:pt x="2523653" y="241059"/>
                  <a:pt x="2524475" y="236712"/>
                  <a:pt x="2526119" y="235067"/>
                </a:cubicBezTo>
                <a:cubicBezTo>
                  <a:pt x="2524475" y="233423"/>
                  <a:pt x="2523653" y="230133"/>
                  <a:pt x="2523653" y="225199"/>
                </a:cubicBezTo>
                <a:cubicBezTo>
                  <a:pt x="2523653" y="219561"/>
                  <a:pt x="2524475" y="214627"/>
                  <a:pt x="2526119" y="210398"/>
                </a:cubicBezTo>
                <a:cubicBezTo>
                  <a:pt x="2524710" y="207343"/>
                  <a:pt x="2524006" y="202174"/>
                  <a:pt x="2524006" y="194891"/>
                </a:cubicBezTo>
                <a:cubicBezTo>
                  <a:pt x="2524006" y="187842"/>
                  <a:pt x="2524475" y="183143"/>
                  <a:pt x="2525414" y="180794"/>
                </a:cubicBezTo>
                <a:cubicBezTo>
                  <a:pt x="2523299" y="176565"/>
                  <a:pt x="2522243" y="171748"/>
                  <a:pt x="2522243" y="166344"/>
                </a:cubicBezTo>
                <a:cubicBezTo>
                  <a:pt x="2522243" y="162115"/>
                  <a:pt x="2522713" y="159061"/>
                  <a:pt x="2523653" y="157181"/>
                </a:cubicBezTo>
                <a:cubicBezTo>
                  <a:pt x="2522243" y="158121"/>
                  <a:pt x="2520186" y="158180"/>
                  <a:pt x="2517485" y="157358"/>
                </a:cubicBezTo>
                <a:cubicBezTo>
                  <a:pt x="2514783" y="156535"/>
                  <a:pt x="2512610" y="155302"/>
                  <a:pt x="2510966" y="153657"/>
                </a:cubicBezTo>
                <a:cubicBezTo>
                  <a:pt x="2510026" y="155067"/>
                  <a:pt x="2508146" y="155772"/>
                  <a:pt x="2505326" y="155772"/>
                </a:cubicBezTo>
                <a:cubicBezTo>
                  <a:pt x="2503447" y="155772"/>
                  <a:pt x="2501567" y="155478"/>
                  <a:pt x="2499687" y="154891"/>
                </a:cubicBezTo>
                <a:cubicBezTo>
                  <a:pt x="2497808" y="154303"/>
                  <a:pt x="2496516" y="153657"/>
                  <a:pt x="2495811" y="152952"/>
                </a:cubicBezTo>
                <a:close/>
                <a:moveTo>
                  <a:pt x="3831764" y="147666"/>
                </a:moveTo>
                <a:cubicBezTo>
                  <a:pt x="3830824" y="148841"/>
                  <a:pt x="3828827" y="149839"/>
                  <a:pt x="3825773" y="150662"/>
                </a:cubicBezTo>
                <a:cubicBezTo>
                  <a:pt x="3822718" y="151484"/>
                  <a:pt x="3820369" y="151778"/>
                  <a:pt x="3818724" y="151543"/>
                </a:cubicBezTo>
                <a:cubicBezTo>
                  <a:pt x="3818019" y="152717"/>
                  <a:pt x="3816375" y="153892"/>
                  <a:pt x="3813790" y="155067"/>
                </a:cubicBezTo>
                <a:cubicBezTo>
                  <a:pt x="3811206" y="156242"/>
                  <a:pt x="3808504" y="156594"/>
                  <a:pt x="3805684" y="156124"/>
                </a:cubicBezTo>
                <a:cubicBezTo>
                  <a:pt x="3803335" y="160588"/>
                  <a:pt x="3800868" y="164230"/>
                  <a:pt x="3798283" y="167049"/>
                </a:cubicBezTo>
                <a:cubicBezTo>
                  <a:pt x="3795699" y="169869"/>
                  <a:pt x="3792410" y="171983"/>
                  <a:pt x="3788416" y="173393"/>
                </a:cubicBezTo>
                <a:cubicBezTo>
                  <a:pt x="3787946" y="176682"/>
                  <a:pt x="3786477" y="180324"/>
                  <a:pt x="3784010" y="184318"/>
                </a:cubicBezTo>
                <a:cubicBezTo>
                  <a:pt x="3781543" y="188312"/>
                  <a:pt x="3779018" y="191367"/>
                  <a:pt x="3776433" y="193481"/>
                </a:cubicBezTo>
                <a:lnTo>
                  <a:pt x="3777843" y="193834"/>
                </a:lnTo>
                <a:cubicBezTo>
                  <a:pt x="3781132" y="191484"/>
                  <a:pt x="3785596" y="190309"/>
                  <a:pt x="3791235" y="190309"/>
                </a:cubicBezTo>
                <a:cubicBezTo>
                  <a:pt x="3794524" y="190309"/>
                  <a:pt x="3797637" y="190662"/>
                  <a:pt x="3800574" y="191367"/>
                </a:cubicBezTo>
                <a:cubicBezTo>
                  <a:pt x="3803511" y="192071"/>
                  <a:pt x="3805567" y="192894"/>
                  <a:pt x="3806742" y="193834"/>
                </a:cubicBezTo>
                <a:cubicBezTo>
                  <a:pt x="3812380" y="190309"/>
                  <a:pt x="3818607" y="188547"/>
                  <a:pt x="3825420" y="188547"/>
                </a:cubicBezTo>
                <a:cubicBezTo>
                  <a:pt x="3831059" y="188547"/>
                  <a:pt x="3835993" y="190309"/>
                  <a:pt x="3840222" y="193834"/>
                </a:cubicBezTo>
                <a:cubicBezTo>
                  <a:pt x="3842572" y="190544"/>
                  <a:pt x="3848328" y="188900"/>
                  <a:pt x="3857491" y="188900"/>
                </a:cubicBezTo>
                <a:cubicBezTo>
                  <a:pt x="3862660" y="188900"/>
                  <a:pt x="3866654" y="189370"/>
                  <a:pt x="3869473" y="190309"/>
                </a:cubicBezTo>
                <a:cubicBezTo>
                  <a:pt x="3867594" y="189370"/>
                  <a:pt x="3865890" y="187314"/>
                  <a:pt x="3864363" y="184142"/>
                </a:cubicBezTo>
                <a:cubicBezTo>
                  <a:pt x="3862836" y="180970"/>
                  <a:pt x="3862072" y="177974"/>
                  <a:pt x="3862072" y="175155"/>
                </a:cubicBezTo>
                <a:cubicBezTo>
                  <a:pt x="3862072" y="173275"/>
                  <a:pt x="3862425" y="171866"/>
                  <a:pt x="3863130" y="170926"/>
                </a:cubicBezTo>
                <a:cubicBezTo>
                  <a:pt x="3859840" y="171161"/>
                  <a:pt x="3857080" y="170280"/>
                  <a:pt x="3854848" y="168283"/>
                </a:cubicBezTo>
                <a:cubicBezTo>
                  <a:pt x="3852616" y="166286"/>
                  <a:pt x="3850619" y="163995"/>
                  <a:pt x="3848856" y="161410"/>
                </a:cubicBezTo>
                <a:cubicBezTo>
                  <a:pt x="3847094" y="158826"/>
                  <a:pt x="3845743" y="156946"/>
                  <a:pt x="3844803" y="155772"/>
                </a:cubicBezTo>
                <a:cubicBezTo>
                  <a:pt x="3843629" y="156477"/>
                  <a:pt x="3841221" y="155830"/>
                  <a:pt x="3837579" y="153833"/>
                </a:cubicBezTo>
                <a:cubicBezTo>
                  <a:pt x="3833937" y="151836"/>
                  <a:pt x="3831999" y="149780"/>
                  <a:pt x="3831764" y="147666"/>
                </a:cubicBezTo>
                <a:close/>
                <a:moveTo>
                  <a:pt x="1421945" y="147666"/>
                </a:moveTo>
                <a:cubicBezTo>
                  <a:pt x="1421005" y="148841"/>
                  <a:pt x="1419008" y="149839"/>
                  <a:pt x="1415954" y="150662"/>
                </a:cubicBezTo>
                <a:cubicBezTo>
                  <a:pt x="1412900" y="151484"/>
                  <a:pt x="1410550" y="151778"/>
                  <a:pt x="1408905" y="151543"/>
                </a:cubicBezTo>
                <a:cubicBezTo>
                  <a:pt x="1408200" y="152717"/>
                  <a:pt x="1406556" y="153892"/>
                  <a:pt x="1403971" y="155067"/>
                </a:cubicBezTo>
                <a:cubicBezTo>
                  <a:pt x="1401386" y="156242"/>
                  <a:pt x="1398685" y="156594"/>
                  <a:pt x="1395865" y="156124"/>
                </a:cubicBezTo>
                <a:cubicBezTo>
                  <a:pt x="1393516" y="160588"/>
                  <a:pt x="1391049" y="164230"/>
                  <a:pt x="1388464" y="167049"/>
                </a:cubicBezTo>
                <a:cubicBezTo>
                  <a:pt x="1385880" y="169869"/>
                  <a:pt x="1382591" y="171983"/>
                  <a:pt x="1378596" y="173393"/>
                </a:cubicBezTo>
                <a:cubicBezTo>
                  <a:pt x="1378127" y="176682"/>
                  <a:pt x="1376658" y="180324"/>
                  <a:pt x="1374191" y="184318"/>
                </a:cubicBezTo>
                <a:cubicBezTo>
                  <a:pt x="1371724" y="188312"/>
                  <a:pt x="1369198" y="191367"/>
                  <a:pt x="1366614" y="193481"/>
                </a:cubicBezTo>
                <a:lnTo>
                  <a:pt x="1368024" y="193834"/>
                </a:lnTo>
                <a:cubicBezTo>
                  <a:pt x="1371313" y="191484"/>
                  <a:pt x="1375777" y="190309"/>
                  <a:pt x="1381416" y="190309"/>
                </a:cubicBezTo>
                <a:cubicBezTo>
                  <a:pt x="1384705" y="190309"/>
                  <a:pt x="1387818" y="190662"/>
                  <a:pt x="1390755" y="191367"/>
                </a:cubicBezTo>
                <a:cubicBezTo>
                  <a:pt x="1393692" y="192071"/>
                  <a:pt x="1395748" y="192894"/>
                  <a:pt x="1396922" y="193834"/>
                </a:cubicBezTo>
                <a:cubicBezTo>
                  <a:pt x="1402561" y="190309"/>
                  <a:pt x="1408787" y="188547"/>
                  <a:pt x="1415601" y="188547"/>
                </a:cubicBezTo>
                <a:cubicBezTo>
                  <a:pt x="1421240" y="188547"/>
                  <a:pt x="1426174" y="190309"/>
                  <a:pt x="1430403" y="193834"/>
                </a:cubicBezTo>
                <a:cubicBezTo>
                  <a:pt x="1432752" y="190544"/>
                  <a:pt x="1438509" y="188900"/>
                  <a:pt x="1447672" y="188900"/>
                </a:cubicBezTo>
                <a:cubicBezTo>
                  <a:pt x="1452840" y="188900"/>
                  <a:pt x="1456834" y="189370"/>
                  <a:pt x="1459654" y="190309"/>
                </a:cubicBezTo>
                <a:cubicBezTo>
                  <a:pt x="1457775" y="189370"/>
                  <a:pt x="1456071" y="187314"/>
                  <a:pt x="1454544" y="184142"/>
                </a:cubicBezTo>
                <a:cubicBezTo>
                  <a:pt x="1453017" y="180970"/>
                  <a:pt x="1452253" y="177974"/>
                  <a:pt x="1452253" y="175155"/>
                </a:cubicBezTo>
                <a:cubicBezTo>
                  <a:pt x="1452253" y="173275"/>
                  <a:pt x="1452606" y="171866"/>
                  <a:pt x="1453310" y="170926"/>
                </a:cubicBezTo>
                <a:cubicBezTo>
                  <a:pt x="1450021" y="171161"/>
                  <a:pt x="1447260" y="170280"/>
                  <a:pt x="1445028" y="168283"/>
                </a:cubicBezTo>
                <a:cubicBezTo>
                  <a:pt x="1442796" y="166286"/>
                  <a:pt x="1440799" y="163995"/>
                  <a:pt x="1439037" y="161410"/>
                </a:cubicBezTo>
                <a:cubicBezTo>
                  <a:pt x="1437275" y="158826"/>
                  <a:pt x="1435924" y="156946"/>
                  <a:pt x="1434985" y="155772"/>
                </a:cubicBezTo>
                <a:cubicBezTo>
                  <a:pt x="1433810" y="156477"/>
                  <a:pt x="1431401" y="155830"/>
                  <a:pt x="1427760" y="153833"/>
                </a:cubicBezTo>
                <a:cubicBezTo>
                  <a:pt x="1424118" y="151836"/>
                  <a:pt x="1422179" y="149780"/>
                  <a:pt x="1421945" y="147666"/>
                </a:cubicBezTo>
                <a:close/>
                <a:moveTo>
                  <a:pt x="4395511" y="146256"/>
                </a:moveTo>
                <a:cubicBezTo>
                  <a:pt x="4392926" y="148841"/>
                  <a:pt x="4389578" y="150896"/>
                  <a:pt x="4385467" y="152424"/>
                </a:cubicBezTo>
                <a:cubicBezTo>
                  <a:pt x="4381355" y="153951"/>
                  <a:pt x="4377772" y="154479"/>
                  <a:pt x="4374717" y="154010"/>
                </a:cubicBezTo>
                <a:cubicBezTo>
                  <a:pt x="4374483" y="156359"/>
                  <a:pt x="4372427" y="159120"/>
                  <a:pt x="4368550" y="162292"/>
                </a:cubicBezTo>
                <a:cubicBezTo>
                  <a:pt x="4364673" y="165463"/>
                  <a:pt x="4361208" y="167519"/>
                  <a:pt x="4358154" y="168459"/>
                </a:cubicBezTo>
                <a:cubicBezTo>
                  <a:pt x="4358859" y="169869"/>
                  <a:pt x="4359211" y="171513"/>
                  <a:pt x="4359211" y="173393"/>
                </a:cubicBezTo>
                <a:cubicBezTo>
                  <a:pt x="4359211" y="175742"/>
                  <a:pt x="4358623" y="178092"/>
                  <a:pt x="4357449" y="180441"/>
                </a:cubicBezTo>
                <a:cubicBezTo>
                  <a:pt x="4356274" y="182791"/>
                  <a:pt x="4354629" y="184788"/>
                  <a:pt x="4352515" y="186433"/>
                </a:cubicBezTo>
                <a:cubicBezTo>
                  <a:pt x="4352750" y="189722"/>
                  <a:pt x="4351986" y="192894"/>
                  <a:pt x="4350224" y="195948"/>
                </a:cubicBezTo>
                <a:cubicBezTo>
                  <a:pt x="4348462" y="199002"/>
                  <a:pt x="4346054" y="201117"/>
                  <a:pt x="4342999" y="202292"/>
                </a:cubicBezTo>
                <a:cubicBezTo>
                  <a:pt x="4343469" y="204171"/>
                  <a:pt x="4343704" y="205699"/>
                  <a:pt x="4343704" y="206873"/>
                </a:cubicBezTo>
                <a:cubicBezTo>
                  <a:pt x="4343704" y="210163"/>
                  <a:pt x="4342882" y="212747"/>
                  <a:pt x="4341237" y="214627"/>
                </a:cubicBezTo>
                <a:cubicBezTo>
                  <a:pt x="4341942" y="216271"/>
                  <a:pt x="4342294" y="217916"/>
                  <a:pt x="4342294" y="219561"/>
                </a:cubicBezTo>
                <a:cubicBezTo>
                  <a:pt x="4342294" y="222145"/>
                  <a:pt x="4341002" y="224964"/>
                  <a:pt x="4338418" y="228019"/>
                </a:cubicBezTo>
                <a:cubicBezTo>
                  <a:pt x="4344291" y="232013"/>
                  <a:pt x="4347228" y="237769"/>
                  <a:pt x="4347228" y="245288"/>
                </a:cubicBezTo>
                <a:cubicBezTo>
                  <a:pt x="4347228" y="249282"/>
                  <a:pt x="4346524" y="252689"/>
                  <a:pt x="4345114" y="255508"/>
                </a:cubicBezTo>
                <a:cubicBezTo>
                  <a:pt x="4347463" y="255743"/>
                  <a:pt x="4349108" y="256448"/>
                  <a:pt x="4350048" y="257623"/>
                </a:cubicBezTo>
                <a:cubicBezTo>
                  <a:pt x="4350988" y="258797"/>
                  <a:pt x="4351810" y="260677"/>
                  <a:pt x="4352515" y="263261"/>
                </a:cubicBezTo>
                <a:cubicBezTo>
                  <a:pt x="4358389" y="263966"/>
                  <a:pt x="4362735" y="266786"/>
                  <a:pt x="4365554" y="271720"/>
                </a:cubicBezTo>
                <a:cubicBezTo>
                  <a:pt x="4368139" y="271720"/>
                  <a:pt x="4371369" y="272542"/>
                  <a:pt x="4375246" y="274186"/>
                </a:cubicBezTo>
                <a:cubicBezTo>
                  <a:pt x="4379123" y="275831"/>
                  <a:pt x="4381648" y="277711"/>
                  <a:pt x="4382823" y="279825"/>
                </a:cubicBezTo>
                <a:cubicBezTo>
                  <a:pt x="4384703" y="278181"/>
                  <a:pt x="4387875" y="277358"/>
                  <a:pt x="4392339" y="277358"/>
                </a:cubicBezTo>
                <a:cubicBezTo>
                  <a:pt x="4395628" y="277358"/>
                  <a:pt x="4397390" y="277828"/>
                  <a:pt x="4397625" y="278768"/>
                </a:cubicBezTo>
                <a:cubicBezTo>
                  <a:pt x="4399505" y="276653"/>
                  <a:pt x="4401854" y="275009"/>
                  <a:pt x="4404674" y="273834"/>
                </a:cubicBezTo>
                <a:cubicBezTo>
                  <a:pt x="4407493" y="272659"/>
                  <a:pt x="4410078" y="272189"/>
                  <a:pt x="4412427" y="272424"/>
                </a:cubicBezTo>
                <a:cubicBezTo>
                  <a:pt x="4416421" y="268430"/>
                  <a:pt x="4420768" y="266433"/>
                  <a:pt x="4425467" y="266433"/>
                </a:cubicBezTo>
                <a:cubicBezTo>
                  <a:pt x="4427111" y="266433"/>
                  <a:pt x="4428286" y="266551"/>
                  <a:pt x="4428991" y="266786"/>
                </a:cubicBezTo>
                <a:cubicBezTo>
                  <a:pt x="4428756" y="264671"/>
                  <a:pt x="4429343" y="262615"/>
                  <a:pt x="4430753" y="260618"/>
                </a:cubicBezTo>
                <a:cubicBezTo>
                  <a:pt x="4432163" y="258621"/>
                  <a:pt x="4433807" y="257270"/>
                  <a:pt x="4435687" y="256565"/>
                </a:cubicBezTo>
                <a:cubicBezTo>
                  <a:pt x="4435687" y="253511"/>
                  <a:pt x="4436451" y="250868"/>
                  <a:pt x="4437978" y="248636"/>
                </a:cubicBezTo>
                <a:cubicBezTo>
                  <a:pt x="4439505" y="246404"/>
                  <a:pt x="4441443" y="244700"/>
                  <a:pt x="4443793" y="243526"/>
                </a:cubicBezTo>
                <a:cubicBezTo>
                  <a:pt x="4443793" y="238827"/>
                  <a:pt x="4444733" y="235067"/>
                  <a:pt x="4446612" y="232248"/>
                </a:cubicBezTo>
                <a:cubicBezTo>
                  <a:pt x="4445907" y="230368"/>
                  <a:pt x="4445555" y="228489"/>
                  <a:pt x="4445555" y="226609"/>
                </a:cubicBezTo>
                <a:cubicBezTo>
                  <a:pt x="4445555" y="224025"/>
                  <a:pt x="4446142" y="221499"/>
                  <a:pt x="4447317" y="219032"/>
                </a:cubicBezTo>
                <a:cubicBezTo>
                  <a:pt x="4448492" y="216565"/>
                  <a:pt x="4450136" y="214509"/>
                  <a:pt x="4452251" y="212865"/>
                </a:cubicBezTo>
                <a:cubicBezTo>
                  <a:pt x="4449902" y="210750"/>
                  <a:pt x="4448727" y="208166"/>
                  <a:pt x="4448727" y="205111"/>
                </a:cubicBezTo>
                <a:cubicBezTo>
                  <a:pt x="4448727" y="202292"/>
                  <a:pt x="4449549" y="199472"/>
                  <a:pt x="4451194" y="196653"/>
                </a:cubicBezTo>
                <a:cubicBezTo>
                  <a:pt x="4446495" y="193834"/>
                  <a:pt x="4443382" y="191073"/>
                  <a:pt x="4441855" y="188371"/>
                </a:cubicBezTo>
                <a:cubicBezTo>
                  <a:pt x="4440327" y="185669"/>
                  <a:pt x="4439564" y="180676"/>
                  <a:pt x="4439564" y="173393"/>
                </a:cubicBezTo>
                <a:cubicBezTo>
                  <a:pt x="4437449" y="173628"/>
                  <a:pt x="4435276" y="172453"/>
                  <a:pt x="4433044" y="169869"/>
                </a:cubicBezTo>
                <a:cubicBezTo>
                  <a:pt x="4430812" y="167284"/>
                  <a:pt x="4429461" y="164347"/>
                  <a:pt x="4428991" y="161058"/>
                </a:cubicBezTo>
                <a:cubicBezTo>
                  <a:pt x="4426406" y="161763"/>
                  <a:pt x="4423294" y="160999"/>
                  <a:pt x="4419652" y="158767"/>
                </a:cubicBezTo>
                <a:cubicBezTo>
                  <a:pt x="4416010" y="156535"/>
                  <a:pt x="4414189" y="153657"/>
                  <a:pt x="4414189" y="150133"/>
                </a:cubicBezTo>
                <a:cubicBezTo>
                  <a:pt x="4412310" y="151073"/>
                  <a:pt x="4410078" y="151543"/>
                  <a:pt x="4407493" y="151543"/>
                </a:cubicBezTo>
                <a:cubicBezTo>
                  <a:pt x="4402559" y="151543"/>
                  <a:pt x="4398565" y="149780"/>
                  <a:pt x="4395511" y="146256"/>
                </a:cubicBezTo>
                <a:close/>
                <a:moveTo>
                  <a:pt x="4740887" y="144494"/>
                </a:moveTo>
                <a:cubicBezTo>
                  <a:pt x="4739712" y="145434"/>
                  <a:pt x="4736893" y="145904"/>
                  <a:pt x="4732429" y="145904"/>
                </a:cubicBezTo>
                <a:cubicBezTo>
                  <a:pt x="4728905" y="145904"/>
                  <a:pt x="4726555" y="145669"/>
                  <a:pt x="4725380" y="145199"/>
                </a:cubicBezTo>
                <a:cubicBezTo>
                  <a:pt x="4721386" y="147783"/>
                  <a:pt x="4717392" y="149076"/>
                  <a:pt x="4713398" y="149076"/>
                </a:cubicBezTo>
                <a:cubicBezTo>
                  <a:pt x="4710579" y="149076"/>
                  <a:pt x="4707877" y="148253"/>
                  <a:pt x="4705292" y="146609"/>
                </a:cubicBezTo>
                <a:cubicBezTo>
                  <a:pt x="4707407" y="150133"/>
                  <a:pt x="4708464" y="154597"/>
                  <a:pt x="4708464" y="160001"/>
                </a:cubicBezTo>
                <a:cubicBezTo>
                  <a:pt x="4708464" y="165405"/>
                  <a:pt x="4707642" y="169751"/>
                  <a:pt x="4705997" y="173041"/>
                </a:cubicBezTo>
                <a:cubicBezTo>
                  <a:pt x="4707877" y="175625"/>
                  <a:pt x="4708817" y="180324"/>
                  <a:pt x="4708817" y="187138"/>
                </a:cubicBezTo>
                <a:cubicBezTo>
                  <a:pt x="4708817" y="193011"/>
                  <a:pt x="4707994" y="197123"/>
                  <a:pt x="4706350" y="199472"/>
                </a:cubicBezTo>
                <a:cubicBezTo>
                  <a:pt x="4708229" y="202762"/>
                  <a:pt x="4709169" y="208283"/>
                  <a:pt x="4709169" y="216036"/>
                </a:cubicBezTo>
                <a:cubicBezTo>
                  <a:pt x="4709169" y="222615"/>
                  <a:pt x="4708229" y="227431"/>
                  <a:pt x="4706350" y="230486"/>
                </a:cubicBezTo>
                <a:cubicBezTo>
                  <a:pt x="4707994" y="233540"/>
                  <a:pt x="4708817" y="237887"/>
                  <a:pt x="4708817" y="243526"/>
                </a:cubicBezTo>
                <a:cubicBezTo>
                  <a:pt x="4708817" y="248694"/>
                  <a:pt x="4708112" y="252689"/>
                  <a:pt x="4706702" y="255508"/>
                </a:cubicBezTo>
                <a:cubicBezTo>
                  <a:pt x="4708112" y="257623"/>
                  <a:pt x="4708817" y="260912"/>
                  <a:pt x="4708817" y="265376"/>
                </a:cubicBezTo>
                <a:cubicBezTo>
                  <a:pt x="4708817" y="267021"/>
                  <a:pt x="4708581" y="268783"/>
                  <a:pt x="4708112" y="270662"/>
                </a:cubicBezTo>
                <a:cubicBezTo>
                  <a:pt x="4710931" y="270192"/>
                  <a:pt x="4714866" y="270603"/>
                  <a:pt x="4719918" y="271896"/>
                </a:cubicBezTo>
                <a:cubicBezTo>
                  <a:pt x="4724969" y="273188"/>
                  <a:pt x="4728670" y="274774"/>
                  <a:pt x="4731019" y="276653"/>
                </a:cubicBezTo>
                <a:cubicBezTo>
                  <a:pt x="4732429" y="276184"/>
                  <a:pt x="4735366" y="275949"/>
                  <a:pt x="4739830" y="275949"/>
                </a:cubicBezTo>
                <a:cubicBezTo>
                  <a:pt x="4744529" y="275949"/>
                  <a:pt x="4747466" y="276184"/>
                  <a:pt x="4748641" y="276653"/>
                </a:cubicBezTo>
                <a:cubicBezTo>
                  <a:pt x="4749815" y="274069"/>
                  <a:pt x="4751812" y="271778"/>
                  <a:pt x="4754632" y="269781"/>
                </a:cubicBezTo>
                <a:cubicBezTo>
                  <a:pt x="4757451" y="267784"/>
                  <a:pt x="4760153" y="266551"/>
                  <a:pt x="4762737" y="266081"/>
                </a:cubicBezTo>
                <a:cubicBezTo>
                  <a:pt x="4762737" y="260677"/>
                  <a:pt x="4764735" y="255508"/>
                  <a:pt x="4768729" y="250574"/>
                </a:cubicBezTo>
                <a:cubicBezTo>
                  <a:pt x="4768024" y="247050"/>
                  <a:pt x="4767671" y="244935"/>
                  <a:pt x="4767671" y="244230"/>
                </a:cubicBezTo>
                <a:cubicBezTo>
                  <a:pt x="4767671" y="238827"/>
                  <a:pt x="4769904" y="234245"/>
                  <a:pt x="4774367" y="230486"/>
                </a:cubicBezTo>
                <a:cubicBezTo>
                  <a:pt x="4773663" y="226257"/>
                  <a:pt x="4773310" y="221323"/>
                  <a:pt x="4773310" y="215684"/>
                </a:cubicBezTo>
                <a:cubicBezTo>
                  <a:pt x="4773310" y="212630"/>
                  <a:pt x="4773545" y="210398"/>
                  <a:pt x="4774015" y="208988"/>
                </a:cubicBezTo>
                <a:cubicBezTo>
                  <a:pt x="4771666" y="207108"/>
                  <a:pt x="4769727" y="203760"/>
                  <a:pt x="4768200" y="198944"/>
                </a:cubicBezTo>
                <a:cubicBezTo>
                  <a:pt x="4766673" y="194127"/>
                  <a:pt x="4765909" y="189370"/>
                  <a:pt x="4765909" y="184671"/>
                </a:cubicBezTo>
                <a:cubicBezTo>
                  <a:pt x="4765909" y="181616"/>
                  <a:pt x="4766262" y="179032"/>
                  <a:pt x="4766966" y="176917"/>
                </a:cubicBezTo>
                <a:cubicBezTo>
                  <a:pt x="4765087" y="175038"/>
                  <a:pt x="4763618" y="172101"/>
                  <a:pt x="4762561" y="168107"/>
                </a:cubicBezTo>
                <a:cubicBezTo>
                  <a:pt x="4761504" y="164112"/>
                  <a:pt x="4761210" y="160471"/>
                  <a:pt x="4761680" y="157181"/>
                </a:cubicBezTo>
                <a:cubicBezTo>
                  <a:pt x="4759801" y="156477"/>
                  <a:pt x="4757745" y="155184"/>
                  <a:pt x="4755513" y="153305"/>
                </a:cubicBezTo>
                <a:cubicBezTo>
                  <a:pt x="4753281" y="151425"/>
                  <a:pt x="4751577" y="149663"/>
                  <a:pt x="4750403" y="148018"/>
                </a:cubicBezTo>
                <a:cubicBezTo>
                  <a:pt x="4748758" y="148018"/>
                  <a:pt x="4747172" y="147666"/>
                  <a:pt x="4745645" y="146961"/>
                </a:cubicBezTo>
                <a:cubicBezTo>
                  <a:pt x="4744118" y="146256"/>
                  <a:pt x="4742532" y="145434"/>
                  <a:pt x="4740887" y="144494"/>
                </a:cubicBezTo>
                <a:close/>
                <a:moveTo>
                  <a:pt x="6877354" y="143789"/>
                </a:moveTo>
                <a:cubicBezTo>
                  <a:pt x="6882288" y="143789"/>
                  <a:pt x="6886987" y="146491"/>
                  <a:pt x="6891451" y="151895"/>
                </a:cubicBezTo>
                <a:cubicBezTo>
                  <a:pt x="6895915" y="157299"/>
                  <a:pt x="6898147" y="162350"/>
                  <a:pt x="6898147" y="167049"/>
                </a:cubicBezTo>
                <a:cubicBezTo>
                  <a:pt x="6898147" y="171513"/>
                  <a:pt x="6896444" y="175038"/>
                  <a:pt x="6893037" y="177622"/>
                </a:cubicBezTo>
                <a:cubicBezTo>
                  <a:pt x="6889631" y="180206"/>
                  <a:pt x="6885812" y="181499"/>
                  <a:pt x="6881583" y="181499"/>
                </a:cubicBezTo>
                <a:cubicBezTo>
                  <a:pt x="6878059" y="181499"/>
                  <a:pt x="6875005" y="180618"/>
                  <a:pt x="6872420" y="178856"/>
                </a:cubicBezTo>
                <a:cubicBezTo>
                  <a:pt x="6869836" y="177093"/>
                  <a:pt x="6868074" y="174568"/>
                  <a:pt x="6867134" y="171278"/>
                </a:cubicBezTo>
                <a:cubicBezTo>
                  <a:pt x="6863609" y="168459"/>
                  <a:pt x="6861847" y="164935"/>
                  <a:pt x="6861847" y="160706"/>
                </a:cubicBezTo>
                <a:cubicBezTo>
                  <a:pt x="6861847" y="156477"/>
                  <a:pt x="6863375" y="152600"/>
                  <a:pt x="6866429" y="149076"/>
                </a:cubicBezTo>
                <a:cubicBezTo>
                  <a:pt x="6869483" y="145551"/>
                  <a:pt x="6873125" y="143789"/>
                  <a:pt x="6877354" y="143789"/>
                </a:cubicBezTo>
                <a:close/>
                <a:moveTo>
                  <a:pt x="6139652" y="141675"/>
                </a:moveTo>
                <a:cubicBezTo>
                  <a:pt x="6138712" y="143554"/>
                  <a:pt x="6136246" y="145669"/>
                  <a:pt x="6132252" y="148018"/>
                </a:cubicBezTo>
                <a:cubicBezTo>
                  <a:pt x="6128257" y="150368"/>
                  <a:pt x="6124850" y="151778"/>
                  <a:pt x="6122031" y="152247"/>
                </a:cubicBezTo>
                <a:cubicBezTo>
                  <a:pt x="6121796" y="154597"/>
                  <a:pt x="6120680" y="156711"/>
                  <a:pt x="6118683" y="158591"/>
                </a:cubicBezTo>
                <a:cubicBezTo>
                  <a:pt x="6116686" y="160471"/>
                  <a:pt x="6114160" y="161880"/>
                  <a:pt x="6111106" y="162820"/>
                </a:cubicBezTo>
                <a:cubicBezTo>
                  <a:pt x="6111106" y="164935"/>
                  <a:pt x="6110225" y="167754"/>
                  <a:pt x="6108463" y="171278"/>
                </a:cubicBezTo>
                <a:cubicBezTo>
                  <a:pt x="6106701" y="174803"/>
                  <a:pt x="6104880" y="177270"/>
                  <a:pt x="6103000" y="178679"/>
                </a:cubicBezTo>
                <a:lnTo>
                  <a:pt x="6103353" y="183966"/>
                </a:lnTo>
                <a:cubicBezTo>
                  <a:pt x="6103353" y="188430"/>
                  <a:pt x="6102824" y="192541"/>
                  <a:pt x="6101767" y="196301"/>
                </a:cubicBezTo>
                <a:cubicBezTo>
                  <a:pt x="6100709" y="200060"/>
                  <a:pt x="6099006" y="202292"/>
                  <a:pt x="6096657" y="202997"/>
                </a:cubicBezTo>
                <a:cubicBezTo>
                  <a:pt x="6098301" y="204406"/>
                  <a:pt x="6099593" y="206580"/>
                  <a:pt x="6100533" y="209517"/>
                </a:cubicBezTo>
                <a:cubicBezTo>
                  <a:pt x="6101473" y="212453"/>
                  <a:pt x="6101943" y="215566"/>
                  <a:pt x="6101943" y="218856"/>
                </a:cubicBezTo>
                <a:cubicBezTo>
                  <a:pt x="6101943" y="224025"/>
                  <a:pt x="6101121" y="228136"/>
                  <a:pt x="6099476" y="231191"/>
                </a:cubicBezTo>
                <a:cubicBezTo>
                  <a:pt x="6101355" y="232130"/>
                  <a:pt x="6103235" y="233951"/>
                  <a:pt x="6105115" y="236653"/>
                </a:cubicBezTo>
                <a:cubicBezTo>
                  <a:pt x="6106995" y="239355"/>
                  <a:pt x="6107934" y="242351"/>
                  <a:pt x="6107934" y="245640"/>
                </a:cubicBezTo>
                <a:cubicBezTo>
                  <a:pt x="6107934" y="247285"/>
                  <a:pt x="6107582" y="249164"/>
                  <a:pt x="6106877" y="251279"/>
                </a:cubicBezTo>
                <a:cubicBezTo>
                  <a:pt x="6108051" y="251984"/>
                  <a:pt x="6109579" y="254216"/>
                  <a:pt x="6111458" y="257975"/>
                </a:cubicBezTo>
                <a:cubicBezTo>
                  <a:pt x="6113338" y="261734"/>
                  <a:pt x="6114395" y="264201"/>
                  <a:pt x="6114630" y="265376"/>
                </a:cubicBezTo>
                <a:cubicBezTo>
                  <a:pt x="6118154" y="265611"/>
                  <a:pt x="6121620" y="266316"/>
                  <a:pt x="6125027" y="267490"/>
                </a:cubicBezTo>
                <a:cubicBezTo>
                  <a:pt x="6128433" y="268665"/>
                  <a:pt x="6130842" y="270427"/>
                  <a:pt x="6132252" y="272777"/>
                </a:cubicBezTo>
                <a:cubicBezTo>
                  <a:pt x="6135776" y="270662"/>
                  <a:pt x="6139183" y="269605"/>
                  <a:pt x="6142472" y="269605"/>
                </a:cubicBezTo>
                <a:cubicBezTo>
                  <a:pt x="6146936" y="269605"/>
                  <a:pt x="6151283" y="271250"/>
                  <a:pt x="6155511" y="274539"/>
                </a:cubicBezTo>
                <a:cubicBezTo>
                  <a:pt x="6157626" y="271954"/>
                  <a:pt x="6160798" y="270662"/>
                  <a:pt x="6165027" y="270662"/>
                </a:cubicBezTo>
                <a:cubicBezTo>
                  <a:pt x="6168551" y="270662"/>
                  <a:pt x="6171018" y="271132"/>
                  <a:pt x="6172428" y="272072"/>
                </a:cubicBezTo>
                <a:cubicBezTo>
                  <a:pt x="6173133" y="271132"/>
                  <a:pt x="6174954" y="269664"/>
                  <a:pt x="6177890" y="267667"/>
                </a:cubicBezTo>
                <a:cubicBezTo>
                  <a:pt x="6180827" y="265670"/>
                  <a:pt x="6183823" y="264201"/>
                  <a:pt x="6186877" y="263261"/>
                </a:cubicBezTo>
                <a:cubicBezTo>
                  <a:pt x="6184058" y="260442"/>
                  <a:pt x="6182648" y="255156"/>
                  <a:pt x="6182648" y="247402"/>
                </a:cubicBezTo>
                <a:cubicBezTo>
                  <a:pt x="6182648" y="242233"/>
                  <a:pt x="6183353" y="237534"/>
                  <a:pt x="6184763" y="233305"/>
                </a:cubicBezTo>
                <a:cubicBezTo>
                  <a:pt x="6182883" y="229546"/>
                  <a:pt x="6181943" y="226022"/>
                  <a:pt x="6181943" y="222732"/>
                </a:cubicBezTo>
                <a:cubicBezTo>
                  <a:pt x="6181943" y="219678"/>
                  <a:pt x="6182531" y="217211"/>
                  <a:pt x="6183706" y="215332"/>
                </a:cubicBezTo>
                <a:cubicBezTo>
                  <a:pt x="6182766" y="213687"/>
                  <a:pt x="6182296" y="211455"/>
                  <a:pt x="6182296" y="208635"/>
                </a:cubicBezTo>
                <a:cubicBezTo>
                  <a:pt x="6182296" y="204641"/>
                  <a:pt x="6183118" y="201117"/>
                  <a:pt x="6184763" y="198063"/>
                </a:cubicBezTo>
                <a:cubicBezTo>
                  <a:pt x="6183353" y="195478"/>
                  <a:pt x="6182648" y="192306"/>
                  <a:pt x="6182648" y="188547"/>
                </a:cubicBezTo>
                <a:cubicBezTo>
                  <a:pt x="6182648" y="186903"/>
                  <a:pt x="6182883" y="185140"/>
                  <a:pt x="6183353" y="183261"/>
                </a:cubicBezTo>
                <a:cubicBezTo>
                  <a:pt x="6181238" y="180441"/>
                  <a:pt x="6180181" y="176447"/>
                  <a:pt x="6180181" y="171278"/>
                </a:cubicBezTo>
                <a:cubicBezTo>
                  <a:pt x="6180181" y="167754"/>
                  <a:pt x="6180769" y="164582"/>
                  <a:pt x="6181943" y="161763"/>
                </a:cubicBezTo>
                <a:cubicBezTo>
                  <a:pt x="6180534" y="160823"/>
                  <a:pt x="6179359" y="159120"/>
                  <a:pt x="6178419" y="156653"/>
                </a:cubicBezTo>
                <a:cubicBezTo>
                  <a:pt x="6177479" y="154186"/>
                  <a:pt x="6176892" y="151895"/>
                  <a:pt x="6176657" y="149780"/>
                </a:cubicBezTo>
                <a:cubicBezTo>
                  <a:pt x="6173838" y="150015"/>
                  <a:pt x="6171018" y="149604"/>
                  <a:pt x="6168199" y="148547"/>
                </a:cubicBezTo>
                <a:cubicBezTo>
                  <a:pt x="6165379" y="147490"/>
                  <a:pt x="6163500" y="146021"/>
                  <a:pt x="6162560" y="144142"/>
                </a:cubicBezTo>
                <a:cubicBezTo>
                  <a:pt x="6159506" y="145786"/>
                  <a:pt x="6156451" y="146609"/>
                  <a:pt x="6153397" y="146609"/>
                </a:cubicBezTo>
                <a:cubicBezTo>
                  <a:pt x="6148933" y="146609"/>
                  <a:pt x="6144352" y="144964"/>
                  <a:pt x="6139652" y="141675"/>
                </a:cubicBezTo>
                <a:close/>
                <a:moveTo>
                  <a:pt x="910433" y="141675"/>
                </a:moveTo>
                <a:cubicBezTo>
                  <a:pt x="909493" y="143554"/>
                  <a:pt x="907026" y="145669"/>
                  <a:pt x="903032" y="148018"/>
                </a:cubicBezTo>
                <a:cubicBezTo>
                  <a:pt x="899038" y="150368"/>
                  <a:pt x="895631" y="151778"/>
                  <a:pt x="892811" y="152247"/>
                </a:cubicBezTo>
                <a:cubicBezTo>
                  <a:pt x="892577" y="154597"/>
                  <a:pt x="891461" y="156711"/>
                  <a:pt x="889463" y="158591"/>
                </a:cubicBezTo>
                <a:cubicBezTo>
                  <a:pt x="887467" y="160471"/>
                  <a:pt x="884941" y="161880"/>
                  <a:pt x="881886" y="162820"/>
                </a:cubicBezTo>
                <a:cubicBezTo>
                  <a:pt x="881886" y="164935"/>
                  <a:pt x="881006" y="167754"/>
                  <a:pt x="879243" y="171278"/>
                </a:cubicBezTo>
                <a:cubicBezTo>
                  <a:pt x="877481" y="174803"/>
                  <a:pt x="875661" y="177270"/>
                  <a:pt x="873781" y="178679"/>
                </a:cubicBezTo>
                <a:lnTo>
                  <a:pt x="874133" y="183966"/>
                </a:lnTo>
                <a:cubicBezTo>
                  <a:pt x="874133" y="188430"/>
                  <a:pt x="873605" y="192541"/>
                  <a:pt x="872548" y="196301"/>
                </a:cubicBezTo>
                <a:cubicBezTo>
                  <a:pt x="871490" y="200060"/>
                  <a:pt x="869787" y="202292"/>
                  <a:pt x="867437" y="202997"/>
                </a:cubicBezTo>
                <a:cubicBezTo>
                  <a:pt x="869081" y="204406"/>
                  <a:pt x="870374" y="206580"/>
                  <a:pt x="871314" y="209517"/>
                </a:cubicBezTo>
                <a:cubicBezTo>
                  <a:pt x="872254" y="212453"/>
                  <a:pt x="872723" y="215566"/>
                  <a:pt x="872723" y="218856"/>
                </a:cubicBezTo>
                <a:cubicBezTo>
                  <a:pt x="872723" y="224025"/>
                  <a:pt x="871901" y="228136"/>
                  <a:pt x="870256" y="231191"/>
                </a:cubicBezTo>
                <a:cubicBezTo>
                  <a:pt x="872136" y="232130"/>
                  <a:pt x="874016" y="233951"/>
                  <a:pt x="875896" y="236653"/>
                </a:cubicBezTo>
                <a:cubicBezTo>
                  <a:pt x="877775" y="239355"/>
                  <a:pt x="878715" y="242351"/>
                  <a:pt x="878715" y="245640"/>
                </a:cubicBezTo>
                <a:cubicBezTo>
                  <a:pt x="878715" y="247285"/>
                  <a:pt x="878363" y="249164"/>
                  <a:pt x="877658" y="251279"/>
                </a:cubicBezTo>
                <a:cubicBezTo>
                  <a:pt x="878832" y="251984"/>
                  <a:pt x="880359" y="254216"/>
                  <a:pt x="882238" y="257975"/>
                </a:cubicBezTo>
                <a:cubicBezTo>
                  <a:pt x="884119" y="261734"/>
                  <a:pt x="885176" y="264201"/>
                  <a:pt x="885411" y="265376"/>
                </a:cubicBezTo>
                <a:cubicBezTo>
                  <a:pt x="888935" y="265611"/>
                  <a:pt x="892400" y="266316"/>
                  <a:pt x="895807" y="267490"/>
                </a:cubicBezTo>
                <a:cubicBezTo>
                  <a:pt x="899214" y="268665"/>
                  <a:pt x="901623" y="270427"/>
                  <a:pt x="903032" y="272777"/>
                </a:cubicBezTo>
                <a:cubicBezTo>
                  <a:pt x="906556" y="270662"/>
                  <a:pt x="909963" y="269605"/>
                  <a:pt x="913252" y="269605"/>
                </a:cubicBezTo>
                <a:cubicBezTo>
                  <a:pt x="917716" y="269605"/>
                  <a:pt x="922062" y="271250"/>
                  <a:pt x="926292" y="274539"/>
                </a:cubicBezTo>
                <a:cubicBezTo>
                  <a:pt x="928406" y="271954"/>
                  <a:pt x="931578" y="270662"/>
                  <a:pt x="935808" y="270662"/>
                </a:cubicBezTo>
                <a:cubicBezTo>
                  <a:pt x="939332" y="270662"/>
                  <a:pt x="941799" y="271132"/>
                  <a:pt x="943208" y="272072"/>
                </a:cubicBezTo>
                <a:cubicBezTo>
                  <a:pt x="943914" y="271132"/>
                  <a:pt x="945734" y="269664"/>
                  <a:pt x="948671" y="267667"/>
                </a:cubicBezTo>
                <a:cubicBezTo>
                  <a:pt x="951608" y="265670"/>
                  <a:pt x="954604" y="264201"/>
                  <a:pt x="957658" y="263261"/>
                </a:cubicBezTo>
                <a:cubicBezTo>
                  <a:pt x="954839" y="260442"/>
                  <a:pt x="953429" y="255156"/>
                  <a:pt x="953429" y="247402"/>
                </a:cubicBezTo>
                <a:cubicBezTo>
                  <a:pt x="953429" y="242233"/>
                  <a:pt x="954133" y="237534"/>
                  <a:pt x="955544" y="233305"/>
                </a:cubicBezTo>
                <a:cubicBezTo>
                  <a:pt x="953664" y="229546"/>
                  <a:pt x="952724" y="226022"/>
                  <a:pt x="952724" y="222732"/>
                </a:cubicBezTo>
                <a:cubicBezTo>
                  <a:pt x="952724" y="219678"/>
                  <a:pt x="953311" y="217211"/>
                  <a:pt x="954486" y="215332"/>
                </a:cubicBezTo>
                <a:cubicBezTo>
                  <a:pt x="953546" y="213687"/>
                  <a:pt x="953076" y="211455"/>
                  <a:pt x="953076" y="208635"/>
                </a:cubicBezTo>
                <a:cubicBezTo>
                  <a:pt x="953076" y="204641"/>
                  <a:pt x="953899" y="201117"/>
                  <a:pt x="955544" y="198063"/>
                </a:cubicBezTo>
                <a:cubicBezTo>
                  <a:pt x="954133" y="195478"/>
                  <a:pt x="953429" y="192306"/>
                  <a:pt x="953429" y="188547"/>
                </a:cubicBezTo>
                <a:cubicBezTo>
                  <a:pt x="953429" y="186903"/>
                  <a:pt x="953664" y="185140"/>
                  <a:pt x="954133" y="183261"/>
                </a:cubicBezTo>
                <a:cubicBezTo>
                  <a:pt x="952019" y="180441"/>
                  <a:pt x="950962" y="176447"/>
                  <a:pt x="950962" y="171278"/>
                </a:cubicBezTo>
                <a:cubicBezTo>
                  <a:pt x="950962" y="167754"/>
                  <a:pt x="951549" y="164582"/>
                  <a:pt x="952724" y="161763"/>
                </a:cubicBezTo>
                <a:cubicBezTo>
                  <a:pt x="951314" y="160823"/>
                  <a:pt x="950140" y="159120"/>
                  <a:pt x="949200" y="156653"/>
                </a:cubicBezTo>
                <a:cubicBezTo>
                  <a:pt x="948260" y="154186"/>
                  <a:pt x="947673" y="151895"/>
                  <a:pt x="947438" y="149780"/>
                </a:cubicBezTo>
                <a:cubicBezTo>
                  <a:pt x="944618" y="150015"/>
                  <a:pt x="941799" y="149604"/>
                  <a:pt x="938979" y="148547"/>
                </a:cubicBezTo>
                <a:cubicBezTo>
                  <a:pt x="936160" y="147490"/>
                  <a:pt x="934280" y="146021"/>
                  <a:pt x="933341" y="144142"/>
                </a:cubicBezTo>
                <a:cubicBezTo>
                  <a:pt x="930287" y="145786"/>
                  <a:pt x="927232" y="146609"/>
                  <a:pt x="924178" y="146609"/>
                </a:cubicBezTo>
                <a:cubicBezTo>
                  <a:pt x="919713" y="146609"/>
                  <a:pt x="915132" y="144964"/>
                  <a:pt x="910433" y="141675"/>
                </a:cubicBezTo>
                <a:close/>
                <a:moveTo>
                  <a:pt x="3167905" y="120882"/>
                </a:moveTo>
                <a:cubicBezTo>
                  <a:pt x="3171900" y="120882"/>
                  <a:pt x="3175423" y="122291"/>
                  <a:pt x="3178478" y="125111"/>
                </a:cubicBezTo>
                <a:cubicBezTo>
                  <a:pt x="3181531" y="127930"/>
                  <a:pt x="3183293" y="132277"/>
                  <a:pt x="3183764" y="138150"/>
                </a:cubicBezTo>
                <a:cubicBezTo>
                  <a:pt x="3184938" y="139795"/>
                  <a:pt x="3185995" y="143143"/>
                  <a:pt x="3186935" y="148195"/>
                </a:cubicBezTo>
                <a:cubicBezTo>
                  <a:pt x="3187875" y="153246"/>
                  <a:pt x="3188227" y="156946"/>
                  <a:pt x="3187994" y="159296"/>
                </a:cubicBezTo>
                <a:cubicBezTo>
                  <a:pt x="3189168" y="154597"/>
                  <a:pt x="3191400" y="150015"/>
                  <a:pt x="3194688" y="145551"/>
                </a:cubicBezTo>
                <a:cubicBezTo>
                  <a:pt x="3199624" y="140147"/>
                  <a:pt x="3204673" y="137328"/>
                  <a:pt x="3209843" y="137093"/>
                </a:cubicBezTo>
                <a:cubicBezTo>
                  <a:pt x="3211489" y="133804"/>
                  <a:pt x="3214425" y="131161"/>
                  <a:pt x="3218654" y="129164"/>
                </a:cubicBezTo>
                <a:cubicBezTo>
                  <a:pt x="3222884" y="127167"/>
                  <a:pt x="3227465" y="126168"/>
                  <a:pt x="3232398" y="126168"/>
                </a:cubicBezTo>
                <a:cubicBezTo>
                  <a:pt x="3234983" y="126168"/>
                  <a:pt x="3236863" y="126285"/>
                  <a:pt x="3238037" y="126520"/>
                </a:cubicBezTo>
                <a:cubicBezTo>
                  <a:pt x="3239918" y="126051"/>
                  <a:pt x="3241210" y="125816"/>
                  <a:pt x="3241914" y="125816"/>
                </a:cubicBezTo>
                <a:cubicBezTo>
                  <a:pt x="3244969" y="125816"/>
                  <a:pt x="3247552" y="127225"/>
                  <a:pt x="3249667" y="130045"/>
                </a:cubicBezTo>
                <a:cubicBezTo>
                  <a:pt x="3251313" y="128870"/>
                  <a:pt x="3253428" y="128283"/>
                  <a:pt x="3256011" y="128283"/>
                </a:cubicBezTo>
                <a:cubicBezTo>
                  <a:pt x="3258361" y="128283"/>
                  <a:pt x="3260534" y="128635"/>
                  <a:pt x="3262531" y="129340"/>
                </a:cubicBezTo>
                <a:cubicBezTo>
                  <a:pt x="3264528" y="130045"/>
                  <a:pt x="3265997" y="131102"/>
                  <a:pt x="3266935" y="132512"/>
                </a:cubicBezTo>
                <a:cubicBezTo>
                  <a:pt x="3272339" y="132747"/>
                  <a:pt x="3275276" y="135566"/>
                  <a:pt x="3275747" y="140970"/>
                </a:cubicBezTo>
                <a:cubicBezTo>
                  <a:pt x="3279036" y="142614"/>
                  <a:pt x="3280680" y="144494"/>
                  <a:pt x="3280680" y="146609"/>
                </a:cubicBezTo>
                <a:cubicBezTo>
                  <a:pt x="3280680" y="147783"/>
                  <a:pt x="3280329" y="149311"/>
                  <a:pt x="3279623" y="151190"/>
                </a:cubicBezTo>
                <a:cubicBezTo>
                  <a:pt x="3281972" y="150955"/>
                  <a:pt x="3283735" y="151778"/>
                  <a:pt x="3284910" y="153657"/>
                </a:cubicBezTo>
                <a:cubicBezTo>
                  <a:pt x="3286085" y="155537"/>
                  <a:pt x="3287142" y="158239"/>
                  <a:pt x="3288082" y="161763"/>
                </a:cubicBezTo>
                <a:cubicBezTo>
                  <a:pt x="3288551" y="157769"/>
                  <a:pt x="3289843" y="154832"/>
                  <a:pt x="3291959" y="152952"/>
                </a:cubicBezTo>
                <a:cubicBezTo>
                  <a:pt x="3294071" y="151073"/>
                  <a:pt x="3296540" y="150133"/>
                  <a:pt x="3299359" y="150133"/>
                </a:cubicBezTo>
                <a:cubicBezTo>
                  <a:pt x="3300534" y="150133"/>
                  <a:pt x="3302062" y="150368"/>
                  <a:pt x="3303940" y="150838"/>
                </a:cubicBezTo>
                <a:cubicBezTo>
                  <a:pt x="3305117" y="147548"/>
                  <a:pt x="3306760" y="144905"/>
                  <a:pt x="3308875" y="142908"/>
                </a:cubicBezTo>
                <a:cubicBezTo>
                  <a:pt x="3310989" y="140911"/>
                  <a:pt x="3313339" y="139913"/>
                  <a:pt x="3315923" y="139913"/>
                </a:cubicBezTo>
                <a:cubicBezTo>
                  <a:pt x="3316629" y="139913"/>
                  <a:pt x="3317919" y="140147"/>
                  <a:pt x="3319799" y="140617"/>
                </a:cubicBezTo>
                <a:cubicBezTo>
                  <a:pt x="3320975" y="137328"/>
                  <a:pt x="3322971" y="134744"/>
                  <a:pt x="3325791" y="132864"/>
                </a:cubicBezTo>
                <a:cubicBezTo>
                  <a:pt x="3328610" y="130984"/>
                  <a:pt x="3331665" y="130045"/>
                  <a:pt x="3334954" y="130045"/>
                </a:cubicBezTo>
                <a:cubicBezTo>
                  <a:pt x="3336834" y="130045"/>
                  <a:pt x="3338830" y="130397"/>
                  <a:pt x="3340946" y="131102"/>
                </a:cubicBezTo>
                <a:cubicBezTo>
                  <a:pt x="3346818" y="126873"/>
                  <a:pt x="3352928" y="124758"/>
                  <a:pt x="3359271" y="124758"/>
                </a:cubicBezTo>
                <a:cubicBezTo>
                  <a:pt x="3366320" y="124758"/>
                  <a:pt x="3372311" y="126990"/>
                  <a:pt x="3377244" y="131454"/>
                </a:cubicBezTo>
                <a:cubicBezTo>
                  <a:pt x="3378654" y="130984"/>
                  <a:pt x="3379946" y="130750"/>
                  <a:pt x="3381121" y="130750"/>
                </a:cubicBezTo>
                <a:cubicBezTo>
                  <a:pt x="3385821" y="130750"/>
                  <a:pt x="3390578" y="132335"/>
                  <a:pt x="3395395" y="135507"/>
                </a:cubicBezTo>
                <a:cubicBezTo>
                  <a:pt x="3400212" y="138679"/>
                  <a:pt x="3402502" y="142380"/>
                  <a:pt x="3402266" y="146609"/>
                </a:cubicBezTo>
                <a:cubicBezTo>
                  <a:pt x="3403677" y="145904"/>
                  <a:pt x="3405086" y="145551"/>
                  <a:pt x="3406495" y="145551"/>
                </a:cubicBezTo>
                <a:cubicBezTo>
                  <a:pt x="3410256" y="145551"/>
                  <a:pt x="3413897" y="147079"/>
                  <a:pt x="3417421" y="150133"/>
                </a:cubicBezTo>
                <a:cubicBezTo>
                  <a:pt x="3420944" y="153187"/>
                  <a:pt x="3422708" y="156594"/>
                  <a:pt x="3422708" y="160353"/>
                </a:cubicBezTo>
                <a:cubicBezTo>
                  <a:pt x="3422708" y="161998"/>
                  <a:pt x="3422238" y="163643"/>
                  <a:pt x="3421298" y="165287"/>
                </a:cubicBezTo>
                <a:cubicBezTo>
                  <a:pt x="3423648" y="165992"/>
                  <a:pt x="3425350" y="167813"/>
                  <a:pt x="3426408" y="170750"/>
                </a:cubicBezTo>
                <a:cubicBezTo>
                  <a:pt x="3427465" y="173687"/>
                  <a:pt x="3427994" y="177035"/>
                  <a:pt x="3427994" y="180794"/>
                </a:cubicBezTo>
                <a:cubicBezTo>
                  <a:pt x="3427994" y="183378"/>
                  <a:pt x="3427759" y="185669"/>
                  <a:pt x="3427289" y="187666"/>
                </a:cubicBezTo>
                <a:cubicBezTo>
                  <a:pt x="3426819" y="189663"/>
                  <a:pt x="3426114" y="190897"/>
                  <a:pt x="3425174" y="191367"/>
                </a:cubicBezTo>
                <a:cubicBezTo>
                  <a:pt x="3427994" y="193011"/>
                  <a:pt x="3429404" y="195596"/>
                  <a:pt x="3429404" y="199120"/>
                </a:cubicBezTo>
                <a:cubicBezTo>
                  <a:pt x="3429404" y="202174"/>
                  <a:pt x="3428229" y="204994"/>
                  <a:pt x="3425879" y="207578"/>
                </a:cubicBezTo>
                <a:cubicBezTo>
                  <a:pt x="3427523" y="209928"/>
                  <a:pt x="3428346" y="212630"/>
                  <a:pt x="3428346" y="215684"/>
                </a:cubicBezTo>
                <a:cubicBezTo>
                  <a:pt x="3428346" y="220618"/>
                  <a:pt x="3426467" y="224730"/>
                  <a:pt x="3422708" y="228019"/>
                </a:cubicBezTo>
                <a:cubicBezTo>
                  <a:pt x="3425526" y="231073"/>
                  <a:pt x="3426937" y="234715"/>
                  <a:pt x="3426937" y="238944"/>
                </a:cubicBezTo>
                <a:cubicBezTo>
                  <a:pt x="3426937" y="242233"/>
                  <a:pt x="3425997" y="245170"/>
                  <a:pt x="3424117" y="247755"/>
                </a:cubicBezTo>
                <a:cubicBezTo>
                  <a:pt x="3424823" y="249869"/>
                  <a:pt x="3425174" y="251866"/>
                  <a:pt x="3425174" y="253746"/>
                </a:cubicBezTo>
                <a:cubicBezTo>
                  <a:pt x="3425174" y="256800"/>
                  <a:pt x="3424469" y="259855"/>
                  <a:pt x="3423061" y="262909"/>
                </a:cubicBezTo>
                <a:cubicBezTo>
                  <a:pt x="3421651" y="265963"/>
                  <a:pt x="3420710" y="267843"/>
                  <a:pt x="3420241" y="268548"/>
                </a:cubicBezTo>
                <a:cubicBezTo>
                  <a:pt x="3421886" y="270897"/>
                  <a:pt x="3422708" y="273717"/>
                  <a:pt x="3422708" y="277006"/>
                </a:cubicBezTo>
                <a:cubicBezTo>
                  <a:pt x="3422708" y="282175"/>
                  <a:pt x="3420830" y="286286"/>
                  <a:pt x="3417069" y="289341"/>
                </a:cubicBezTo>
                <a:cubicBezTo>
                  <a:pt x="3417304" y="290046"/>
                  <a:pt x="3417421" y="291220"/>
                  <a:pt x="3417421" y="292865"/>
                </a:cubicBezTo>
                <a:cubicBezTo>
                  <a:pt x="3417421" y="297329"/>
                  <a:pt x="3415835" y="300853"/>
                  <a:pt x="3412664" y="303438"/>
                </a:cubicBezTo>
                <a:cubicBezTo>
                  <a:pt x="3409493" y="306022"/>
                  <a:pt x="3405673" y="307314"/>
                  <a:pt x="3401210" y="307314"/>
                </a:cubicBezTo>
                <a:cubicBezTo>
                  <a:pt x="3396511" y="307314"/>
                  <a:pt x="3392576" y="305846"/>
                  <a:pt x="3389402" y="302909"/>
                </a:cubicBezTo>
                <a:cubicBezTo>
                  <a:pt x="3386233" y="299972"/>
                  <a:pt x="3384882" y="295919"/>
                  <a:pt x="3385350" y="290750"/>
                </a:cubicBezTo>
                <a:cubicBezTo>
                  <a:pt x="3384411" y="287931"/>
                  <a:pt x="3383942" y="285699"/>
                  <a:pt x="3383942" y="284054"/>
                </a:cubicBezTo>
                <a:cubicBezTo>
                  <a:pt x="3383942" y="280060"/>
                  <a:pt x="3385468" y="276301"/>
                  <a:pt x="3388522" y="272777"/>
                </a:cubicBezTo>
                <a:cubicBezTo>
                  <a:pt x="3388051" y="271602"/>
                  <a:pt x="3387817" y="269605"/>
                  <a:pt x="3387817" y="266786"/>
                </a:cubicBezTo>
                <a:cubicBezTo>
                  <a:pt x="3387817" y="263261"/>
                  <a:pt x="3388522" y="259972"/>
                  <a:pt x="3389932" y="256918"/>
                </a:cubicBezTo>
                <a:cubicBezTo>
                  <a:pt x="3389462" y="255508"/>
                  <a:pt x="3389227" y="254451"/>
                  <a:pt x="3389227" y="253746"/>
                </a:cubicBezTo>
                <a:cubicBezTo>
                  <a:pt x="3389227" y="251866"/>
                  <a:pt x="3389756" y="249752"/>
                  <a:pt x="3390813" y="247402"/>
                </a:cubicBezTo>
                <a:cubicBezTo>
                  <a:pt x="3391869" y="245053"/>
                  <a:pt x="3392517" y="243643"/>
                  <a:pt x="3392752" y="243173"/>
                </a:cubicBezTo>
                <a:cubicBezTo>
                  <a:pt x="3391341" y="240354"/>
                  <a:pt x="3390637" y="237417"/>
                  <a:pt x="3390637" y="234362"/>
                </a:cubicBezTo>
                <a:cubicBezTo>
                  <a:pt x="3390637" y="230603"/>
                  <a:pt x="3391695" y="227901"/>
                  <a:pt x="3393809" y="226257"/>
                </a:cubicBezTo>
                <a:cubicBezTo>
                  <a:pt x="3392164" y="224612"/>
                  <a:pt x="3391341" y="222615"/>
                  <a:pt x="3391341" y="220265"/>
                </a:cubicBezTo>
                <a:cubicBezTo>
                  <a:pt x="3391341" y="217681"/>
                  <a:pt x="3392398" y="214627"/>
                  <a:pt x="3394513" y="211102"/>
                </a:cubicBezTo>
                <a:cubicBezTo>
                  <a:pt x="3392164" y="208753"/>
                  <a:pt x="3390989" y="205581"/>
                  <a:pt x="3390989" y="201587"/>
                </a:cubicBezTo>
                <a:cubicBezTo>
                  <a:pt x="3390989" y="197593"/>
                  <a:pt x="3392164" y="194069"/>
                  <a:pt x="3394513" y="191014"/>
                </a:cubicBezTo>
                <a:cubicBezTo>
                  <a:pt x="3393104" y="189839"/>
                  <a:pt x="3392398" y="186903"/>
                  <a:pt x="3392398" y="182204"/>
                </a:cubicBezTo>
                <a:cubicBezTo>
                  <a:pt x="3392398" y="178444"/>
                  <a:pt x="3392633" y="174920"/>
                  <a:pt x="3393104" y="171631"/>
                </a:cubicBezTo>
                <a:cubicBezTo>
                  <a:pt x="3390989" y="171866"/>
                  <a:pt x="3388875" y="170985"/>
                  <a:pt x="3386761" y="168988"/>
                </a:cubicBezTo>
                <a:cubicBezTo>
                  <a:pt x="3384647" y="166991"/>
                  <a:pt x="3383588" y="164817"/>
                  <a:pt x="3383588" y="162468"/>
                </a:cubicBezTo>
                <a:cubicBezTo>
                  <a:pt x="3381944" y="162938"/>
                  <a:pt x="3378949" y="162292"/>
                  <a:pt x="3374602" y="160529"/>
                </a:cubicBezTo>
                <a:cubicBezTo>
                  <a:pt x="3370255" y="158767"/>
                  <a:pt x="3367964" y="157181"/>
                  <a:pt x="3367729" y="155772"/>
                </a:cubicBezTo>
                <a:cubicBezTo>
                  <a:pt x="3367024" y="156007"/>
                  <a:pt x="3366084" y="156124"/>
                  <a:pt x="3364911" y="156124"/>
                </a:cubicBezTo>
                <a:cubicBezTo>
                  <a:pt x="3363031" y="156124"/>
                  <a:pt x="3360212" y="155419"/>
                  <a:pt x="3356452" y="154010"/>
                </a:cubicBezTo>
                <a:cubicBezTo>
                  <a:pt x="3351988" y="158709"/>
                  <a:pt x="3346818" y="160588"/>
                  <a:pt x="3340946" y="159648"/>
                </a:cubicBezTo>
                <a:cubicBezTo>
                  <a:pt x="3338830" y="161763"/>
                  <a:pt x="3336011" y="163760"/>
                  <a:pt x="3332487" y="165640"/>
                </a:cubicBezTo>
                <a:cubicBezTo>
                  <a:pt x="3328962" y="167519"/>
                  <a:pt x="3325674" y="168576"/>
                  <a:pt x="3322619" y="168811"/>
                </a:cubicBezTo>
                <a:cubicBezTo>
                  <a:pt x="3322149" y="170926"/>
                  <a:pt x="3321386" y="172336"/>
                  <a:pt x="3320329" y="173041"/>
                </a:cubicBezTo>
                <a:cubicBezTo>
                  <a:pt x="3319270" y="173745"/>
                  <a:pt x="3317919" y="174274"/>
                  <a:pt x="3316275" y="174626"/>
                </a:cubicBezTo>
                <a:cubicBezTo>
                  <a:pt x="3314631" y="174979"/>
                  <a:pt x="3313339" y="175273"/>
                  <a:pt x="3312398" y="175507"/>
                </a:cubicBezTo>
                <a:cubicBezTo>
                  <a:pt x="3312398" y="179502"/>
                  <a:pt x="3310519" y="182086"/>
                  <a:pt x="3306760" y="183261"/>
                </a:cubicBezTo>
                <a:cubicBezTo>
                  <a:pt x="3307699" y="185845"/>
                  <a:pt x="3308170" y="188312"/>
                  <a:pt x="3308170" y="190662"/>
                </a:cubicBezTo>
                <a:cubicBezTo>
                  <a:pt x="3308170" y="192541"/>
                  <a:pt x="3307818" y="195008"/>
                  <a:pt x="3307112" y="198063"/>
                </a:cubicBezTo>
                <a:cubicBezTo>
                  <a:pt x="3306408" y="201117"/>
                  <a:pt x="3305821" y="203584"/>
                  <a:pt x="3305351" y="205464"/>
                </a:cubicBezTo>
                <a:cubicBezTo>
                  <a:pt x="3305585" y="206168"/>
                  <a:pt x="3305702" y="207343"/>
                  <a:pt x="3305702" y="208988"/>
                </a:cubicBezTo>
                <a:cubicBezTo>
                  <a:pt x="3305702" y="211572"/>
                  <a:pt x="3304763" y="214274"/>
                  <a:pt x="3302883" y="217094"/>
                </a:cubicBezTo>
                <a:cubicBezTo>
                  <a:pt x="3303353" y="218973"/>
                  <a:pt x="3303589" y="220500"/>
                  <a:pt x="3303589" y="221675"/>
                </a:cubicBezTo>
                <a:cubicBezTo>
                  <a:pt x="3303589" y="223320"/>
                  <a:pt x="3303119" y="225552"/>
                  <a:pt x="3302180" y="228371"/>
                </a:cubicBezTo>
                <a:cubicBezTo>
                  <a:pt x="3304057" y="232600"/>
                  <a:pt x="3304999" y="236242"/>
                  <a:pt x="3304999" y="239296"/>
                </a:cubicBezTo>
                <a:cubicBezTo>
                  <a:pt x="3304999" y="242116"/>
                  <a:pt x="3304528" y="244935"/>
                  <a:pt x="3303589" y="247755"/>
                </a:cubicBezTo>
                <a:cubicBezTo>
                  <a:pt x="3305937" y="250809"/>
                  <a:pt x="3307112" y="255391"/>
                  <a:pt x="3307112" y="261499"/>
                </a:cubicBezTo>
                <a:cubicBezTo>
                  <a:pt x="3307112" y="264319"/>
                  <a:pt x="3306760" y="266786"/>
                  <a:pt x="3306056" y="268900"/>
                </a:cubicBezTo>
                <a:cubicBezTo>
                  <a:pt x="3308404" y="271250"/>
                  <a:pt x="3309579" y="274186"/>
                  <a:pt x="3309579" y="277711"/>
                </a:cubicBezTo>
                <a:cubicBezTo>
                  <a:pt x="3309579" y="280530"/>
                  <a:pt x="3308639" y="282762"/>
                  <a:pt x="3306760" y="284407"/>
                </a:cubicBezTo>
                <a:cubicBezTo>
                  <a:pt x="3307465" y="286756"/>
                  <a:pt x="3307818" y="289223"/>
                  <a:pt x="3307818" y="291808"/>
                </a:cubicBezTo>
                <a:cubicBezTo>
                  <a:pt x="3307818" y="296742"/>
                  <a:pt x="3306114" y="300677"/>
                  <a:pt x="3302708" y="303614"/>
                </a:cubicBezTo>
                <a:cubicBezTo>
                  <a:pt x="3299300" y="306551"/>
                  <a:pt x="3295365" y="308019"/>
                  <a:pt x="3290901" y="308019"/>
                </a:cubicBezTo>
                <a:cubicBezTo>
                  <a:pt x="3286437" y="308019"/>
                  <a:pt x="3282677" y="306610"/>
                  <a:pt x="3279623" y="303790"/>
                </a:cubicBezTo>
                <a:cubicBezTo>
                  <a:pt x="3276568" y="300971"/>
                  <a:pt x="3275042" y="296859"/>
                  <a:pt x="3275042" y="291455"/>
                </a:cubicBezTo>
                <a:cubicBezTo>
                  <a:pt x="3275042" y="287931"/>
                  <a:pt x="3275631" y="284524"/>
                  <a:pt x="3276804" y="281235"/>
                </a:cubicBezTo>
                <a:cubicBezTo>
                  <a:pt x="3274220" y="278181"/>
                  <a:pt x="3272457" y="275772"/>
                  <a:pt x="3271519" y="274010"/>
                </a:cubicBezTo>
                <a:cubicBezTo>
                  <a:pt x="3270579" y="272248"/>
                  <a:pt x="3270110" y="270427"/>
                  <a:pt x="3270110" y="268548"/>
                </a:cubicBezTo>
                <a:cubicBezTo>
                  <a:pt x="3270110" y="266903"/>
                  <a:pt x="3270696" y="264084"/>
                  <a:pt x="3271870" y="260089"/>
                </a:cubicBezTo>
                <a:cubicBezTo>
                  <a:pt x="3269285" y="257270"/>
                  <a:pt x="3267994" y="253276"/>
                  <a:pt x="3267994" y="248107"/>
                </a:cubicBezTo>
                <a:cubicBezTo>
                  <a:pt x="3267994" y="242703"/>
                  <a:pt x="3269167" y="238357"/>
                  <a:pt x="3271519" y="235067"/>
                </a:cubicBezTo>
                <a:cubicBezTo>
                  <a:pt x="3270579" y="232718"/>
                  <a:pt x="3269696" y="230192"/>
                  <a:pt x="3268875" y="227490"/>
                </a:cubicBezTo>
                <a:cubicBezTo>
                  <a:pt x="3268051" y="224788"/>
                  <a:pt x="3267641" y="222145"/>
                  <a:pt x="3267641" y="219561"/>
                </a:cubicBezTo>
                <a:cubicBezTo>
                  <a:pt x="3267641" y="214627"/>
                  <a:pt x="3269050" y="209693"/>
                  <a:pt x="3271870" y="204759"/>
                </a:cubicBezTo>
                <a:cubicBezTo>
                  <a:pt x="3269050" y="196770"/>
                  <a:pt x="3267641" y="190897"/>
                  <a:pt x="3267641" y="187138"/>
                </a:cubicBezTo>
                <a:cubicBezTo>
                  <a:pt x="3267641" y="184788"/>
                  <a:pt x="3267876" y="183026"/>
                  <a:pt x="3268346" y="181851"/>
                </a:cubicBezTo>
                <a:cubicBezTo>
                  <a:pt x="3265057" y="179972"/>
                  <a:pt x="3262120" y="177563"/>
                  <a:pt x="3259537" y="174626"/>
                </a:cubicBezTo>
                <a:cubicBezTo>
                  <a:pt x="3256951" y="171690"/>
                  <a:pt x="3255658" y="168576"/>
                  <a:pt x="3255658" y="165287"/>
                </a:cubicBezTo>
                <a:cubicBezTo>
                  <a:pt x="3253544" y="164582"/>
                  <a:pt x="3251959" y="163584"/>
                  <a:pt x="3250900" y="162292"/>
                </a:cubicBezTo>
                <a:cubicBezTo>
                  <a:pt x="3249843" y="160999"/>
                  <a:pt x="3248727" y="159413"/>
                  <a:pt x="3247552" y="157534"/>
                </a:cubicBezTo>
                <a:cubicBezTo>
                  <a:pt x="3242150" y="157534"/>
                  <a:pt x="3237920" y="156946"/>
                  <a:pt x="3234866" y="155772"/>
                </a:cubicBezTo>
                <a:cubicBezTo>
                  <a:pt x="3234161" y="157651"/>
                  <a:pt x="3231400" y="159296"/>
                  <a:pt x="3226583" y="160706"/>
                </a:cubicBezTo>
                <a:cubicBezTo>
                  <a:pt x="3221767" y="162115"/>
                  <a:pt x="3217949" y="162585"/>
                  <a:pt x="3215129" y="162115"/>
                </a:cubicBezTo>
                <a:cubicBezTo>
                  <a:pt x="3214425" y="165640"/>
                  <a:pt x="3212252" y="168635"/>
                  <a:pt x="3208609" y="171102"/>
                </a:cubicBezTo>
                <a:cubicBezTo>
                  <a:pt x="3204969" y="173569"/>
                  <a:pt x="3201269" y="174685"/>
                  <a:pt x="3197509" y="174450"/>
                </a:cubicBezTo>
                <a:cubicBezTo>
                  <a:pt x="3197977" y="175155"/>
                  <a:pt x="3198212" y="176330"/>
                  <a:pt x="3198212" y="177974"/>
                </a:cubicBezTo>
                <a:cubicBezTo>
                  <a:pt x="3198212" y="181499"/>
                  <a:pt x="3196980" y="185493"/>
                  <a:pt x="3194514" y="189957"/>
                </a:cubicBezTo>
                <a:cubicBezTo>
                  <a:pt x="3192045" y="194421"/>
                  <a:pt x="3189872" y="197475"/>
                  <a:pt x="3187994" y="199120"/>
                </a:cubicBezTo>
                <a:cubicBezTo>
                  <a:pt x="3190813" y="204289"/>
                  <a:pt x="3192222" y="209340"/>
                  <a:pt x="3192222" y="214274"/>
                </a:cubicBezTo>
                <a:cubicBezTo>
                  <a:pt x="3192222" y="218268"/>
                  <a:pt x="3191165" y="221675"/>
                  <a:pt x="3189051" y="224495"/>
                </a:cubicBezTo>
                <a:cubicBezTo>
                  <a:pt x="3192105" y="225904"/>
                  <a:pt x="3193631" y="228606"/>
                  <a:pt x="3193631" y="232600"/>
                </a:cubicBezTo>
                <a:cubicBezTo>
                  <a:pt x="3193631" y="234950"/>
                  <a:pt x="3192928" y="237064"/>
                  <a:pt x="3191517" y="238944"/>
                </a:cubicBezTo>
                <a:cubicBezTo>
                  <a:pt x="3194806" y="241528"/>
                  <a:pt x="3196450" y="246697"/>
                  <a:pt x="3196450" y="254451"/>
                </a:cubicBezTo>
                <a:cubicBezTo>
                  <a:pt x="3196450" y="259385"/>
                  <a:pt x="3195864" y="262791"/>
                  <a:pt x="3194688" y="264671"/>
                </a:cubicBezTo>
                <a:cubicBezTo>
                  <a:pt x="3197743" y="268430"/>
                  <a:pt x="3199269" y="272659"/>
                  <a:pt x="3199269" y="277358"/>
                </a:cubicBezTo>
                <a:cubicBezTo>
                  <a:pt x="3199269" y="282292"/>
                  <a:pt x="3197509" y="286756"/>
                  <a:pt x="3193985" y="290750"/>
                </a:cubicBezTo>
                <a:cubicBezTo>
                  <a:pt x="3194219" y="296389"/>
                  <a:pt x="3192986" y="300736"/>
                  <a:pt x="3190284" y="303790"/>
                </a:cubicBezTo>
                <a:cubicBezTo>
                  <a:pt x="3187582" y="306845"/>
                  <a:pt x="3184233" y="308372"/>
                  <a:pt x="3180239" y="308372"/>
                </a:cubicBezTo>
                <a:cubicBezTo>
                  <a:pt x="3176716" y="308372"/>
                  <a:pt x="3173600" y="307021"/>
                  <a:pt x="3170899" y="304319"/>
                </a:cubicBezTo>
                <a:cubicBezTo>
                  <a:pt x="3168199" y="301617"/>
                  <a:pt x="3166846" y="298034"/>
                  <a:pt x="3166846" y="293570"/>
                </a:cubicBezTo>
                <a:cubicBezTo>
                  <a:pt x="3166846" y="291690"/>
                  <a:pt x="3166964" y="290281"/>
                  <a:pt x="3167200" y="289341"/>
                </a:cubicBezTo>
                <a:cubicBezTo>
                  <a:pt x="3162736" y="286521"/>
                  <a:pt x="3160504" y="279943"/>
                  <a:pt x="3160504" y="269605"/>
                </a:cubicBezTo>
                <a:cubicBezTo>
                  <a:pt x="3160504" y="262556"/>
                  <a:pt x="3161561" y="256918"/>
                  <a:pt x="3163675" y="252689"/>
                </a:cubicBezTo>
                <a:cubicBezTo>
                  <a:pt x="3162501" y="250574"/>
                  <a:pt x="3161384" y="246756"/>
                  <a:pt x="3160327" y="241235"/>
                </a:cubicBezTo>
                <a:cubicBezTo>
                  <a:pt x="3159269" y="235713"/>
                  <a:pt x="3158742" y="230603"/>
                  <a:pt x="3158742" y="225904"/>
                </a:cubicBezTo>
                <a:cubicBezTo>
                  <a:pt x="3158742" y="221675"/>
                  <a:pt x="3159211" y="218621"/>
                  <a:pt x="3160150" y="216741"/>
                </a:cubicBezTo>
                <a:cubicBezTo>
                  <a:pt x="3157097" y="211337"/>
                  <a:pt x="3155569" y="205111"/>
                  <a:pt x="3155569" y="198063"/>
                </a:cubicBezTo>
                <a:cubicBezTo>
                  <a:pt x="3155569" y="190779"/>
                  <a:pt x="3156979" y="184318"/>
                  <a:pt x="3159799" y="178679"/>
                </a:cubicBezTo>
                <a:cubicBezTo>
                  <a:pt x="3155334" y="171866"/>
                  <a:pt x="3153102" y="165287"/>
                  <a:pt x="3153102" y="158943"/>
                </a:cubicBezTo>
                <a:cubicBezTo>
                  <a:pt x="3153102" y="155184"/>
                  <a:pt x="3154042" y="151073"/>
                  <a:pt x="3155923" y="146609"/>
                </a:cubicBezTo>
                <a:cubicBezTo>
                  <a:pt x="3152633" y="143084"/>
                  <a:pt x="3150988" y="139325"/>
                  <a:pt x="3150988" y="135331"/>
                </a:cubicBezTo>
                <a:cubicBezTo>
                  <a:pt x="3150988" y="131337"/>
                  <a:pt x="3152691" y="127930"/>
                  <a:pt x="3156097" y="125111"/>
                </a:cubicBezTo>
                <a:cubicBezTo>
                  <a:pt x="3159506" y="122291"/>
                  <a:pt x="3163440" y="120882"/>
                  <a:pt x="3167905" y="120882"/>
                </a:cubicBezTo>
                <a:close/>
                <a:moveTo>
                  <a:pt x="6688207" y="118767"/>
                </a:moveTo>
                <a:cubicBezTo>
                  <a:pt x="6694080" y="118767"/>
                  <a:pt x="6699308" y="120177"/>
                  <a:pt x="6703890" y="122996"/>
                </a:cubicBezTo>
                <a:cubicBezTo>
                  <a:pt x="6708471" y="125816"/>
                  <a:pt x="6711114" y="129575"/>
                  <a:pt x="6711819" y="134274"/>
                </a:cubicBezTo>
                <a:cubicBezTo>
                  <a:pt x="6716048" y="135683"/>
                  <a:pt x="6719279" y="137857"/>
                  <a:pt x="6721511" y="140794"/>
                </a:cubicBezTo>
                <a:cubicBezTo>
                  <a:pt x="6723743" y="143730"/>
                  <a:pt x="6725094" y="147783"/>
                  <a:pt x="6725564" y="152952"/>
                </a:cubicBezTo>
                <a:cubicBezTo>
                  <a:pt x="6728618" y="156007"/>
                  <a:pt x="6730850" y="159590"/>
                  <a:pt x="6732260" y="163701"/>
                </a:cubicBezTo>
                <a:cubicBezTo>
                  <a:pt x="6733670" y="167813"/>
                  <a:pt x="6734374" y="171983"/>
                  <a:pt x="6734374" y="176212"/>
                </a:cubicBezTo>
                <a:cubicBezTo>
                  <a:pt x="6734374" y="181616"/>
                  <a:pt x="6733435" y="185963"/>
                  <a:pt x="6731555" y="189252"/>
                </a:cubicBezTo>
                <a:cubicBezTo>
                  <a:pt x="6733199" y="191602"/>
                  <a:pt x="6734609" y="195126"/>
                  <a:pt x="6735784" y="199825"/>
                </a:cubicBezTo>
                <a:cubicBezTo>
                  <a:pt x="6736959" y="204524"/>
                  <a:pt x="6737546" y="209105"/>
                  <a:pt x="6737546" y="213569"/>
                </a:cubicBezTo>
                <a:cubicBezTo>
                  <a:pt x="6737546" y="215449"/>
                  <a:pt x="6737311" y="217798"/>
                  <a:pt x="6736842" y="220618"/>
                </a:cubicBezTo>
                <a:cubicBezTo>
                  <a:pt x="6738486" y="224142"/>
                  <a:pt x="6739308" y="226492"/>
                  <a:pt x="6739308" y="227666"/>
                </a:cubicBezTo>
                <a:cubicBezTo>
                  <a:pt x="6739308" y="228371"/>
                  <a:pt x="6738956" y="230016"/>
                  <a:pt x="6738251" y="232600"/>
                </a:cubicBezTo>
                <a:cubicBezTo>
                  <a:pt x="6738486" y="233540"/>
                  <a:pt x="6738721" y="234656"/>
                  <a:pt x="6738956" y="235948"/>
                </a:cubicBezTo>
                <a:cubicBezTo>
                  <a:pt x="6739191" y="237241"/>
                  <a:pt x="6739308" y="238827"/>
                  <a:pt x="6739308" y="240706"/>
                </a:cubicBezTo>
                <a:cubicBezTo>
                  <a:pt x="6739308" y="244230"/>
                  <a:pt x="6738016" y="247402"/>
                  <a:pt x="6735432" y="250222"/>
                </a:cubicBezTo>
                <a:cubicBezTo>
                  <a:pt x="6736371" y="252806"/>
                  <a:pt x="6736842" y="255978"/>
                  <a:pt x="6736842" y="259737"/>
                </a:cubicBezTo>
                <a:cubicBezTo>
                  <a:pt x="6736842" y="264671"/>
                  <a:pt x="6735667" y="268665"/>
                  <a:pt x="6733317" y="271720"/>
                </a:cubicBezTo>
                <a:cubicBezTo>
                  <a:pt x="6733787" y="272659"/>
                  <a:pt x="6734022" y="274186"/>
                  <a:pt x="6734022" y="276301"/>
                </a:cubicBezTo>
                <a:cubicBezTo>
                  <a:pt x="6734022" y="281235"/>
                  <a:pt x="6732025" y="285347"/>
                  <a:pt x="6728030" y="288636"/>
                </a:cubicBezTo>
                <a:cubicBezTo>
                  <a:pt x="6727091" y="291925"/>
                  <a:pt x="6725329" y="294451"/>
                  <a:pt x="6722744" y="296213"/>
                </a:cubicBezTo>
                <a:cubicBezTo>
                  <a:pt x="6720160" y="297975"/>
                  <a:pt x="6717340" y="298856"/>
                  <a:pt x="6714286" y="298856"/>
                </a:cubicBezTo>
                <a:cubicBezTo>
                  <a:pt x="6711232" y="298856"/>
                  <a:pt x="6708765" y="297916"/>
                  <a:pt x="6706885" y="296037"/>
                </a:cubicBezTo>
                <a:cubicBezTo>
                  <a:pt x="6700776" y="298621"/>
                  <a:pt x="6695842" y="299914"/>
                  <a:pt x="6692083" y="299914"/>
                </a:cubicBezTo>
                <a:cubicBezTo>
                  <a:pt x="6690204" y="299914"/>
                  <a:pt x="6688794" y="299796"/>
                  <a:pt x="6687854" y="299561"/>
                </a:cubicBezTo>
                <a:cubicBezTo>
                  <a:pt x="6681746" y="301441"/>
                  <a:pt x="6676577" y="302380"/>
                  <a:pt x="6672348" y="302380"/>
                </a:cubicBezTo>
                <a:cubicBezTo>
                  <a:pt x="6669293" y="302380"/>
                  <a:pt x="6665064" y="301793"/>
                  <a:pt x="6659660" y="300618"/>
                </a:cubicBezTo>
                <a:cubicBezTo>
                  <a:pt x="6656371" y="302498"/>
                  <a:pt x="6653199" y="303438"/>
                  <a:pt x="6650145" y="303438"/>
                </a:cubicBezTo>
                <a:cubicBezTo>
                  <a:pt x="6647326" y="303438"/>
                  <a:pt x="6644741" y="302615"/>
                  <a:pt x="6642392" y="300971"/>
                </a:cubicBezTo>
                <a:cubicBezTo>
                  <a:pt x="6641217" y="301206"/>
                  <a:pt x="6639455" y="301323"/>
                  <a:pt x="6637105" y="301323"/>
                </a:cubicBezTo>
                <a:cubicBezTo>
                  <a:pt x="6627942" y="301323"/>
                  <a:pt x="6620893" y="297212"/>
                  <a:pt x="6615959" y="288988"/>
                </a:cubicBezTo>
                <a:cubicBezTo>
                  <a:pt x="6607031" y="283819"/>
                  <a:pt x="6602567" y="276066"/>
                  <a:pt x="6602567" y="265728"/>
                </a:cubicBezTo>
                <a:cubicBezTo>
                  <a:pt x="6602567" y="263144"/>
                  <a:pt x="6602685" y="261147"/>
                  <a:pt x="6602920" y="259737"/>
                </a:cubicBezTo>
                <a:cubicBezTo>
                  <a:pt x="6600805" y="258327"/>
                  <a:pt x="6599748" y="255391"/>
                  <a:pt x="6599748" y="250926"/>
                </a:cubicBezTo>
                <a:cubicBezTo>
                  <a:pt x="6599748" y="247872"/>
                  <a:pt x="6600335" y="245170"/>
                  <a:pt x="6601510" y="242821"/>
                </a:cubicBezTo>
                <a:cubicBezTo>
                  <a:pt x="6600570" y="238592"/>
                  <a:pt x="6600101" y="235890"/>
                  <a:pt x="6600101" y="234715"/>
                </a:cubicBezTo>
                <a:cubicBezTo>
                  <a:pt x="6600101" y="227901"/>
                  <a:pt x="6603390" y="221793"/>
                  <a:pt x="6609969" y="216389"/>
                </a:cubicBezTo>
                <a:cubicBezTo>
                  <a:pt x="6612553" y="210985"/>
                  <a:pt x="6615548" y="207343"/>
                  <a:pt x="6618955" y="205464"/>
                </a:cubicBezTo>
                <a:cubicBezTo>
                  <a:pt x="6622362" y="203584"/>
                  <a:pt x="6626650" y="202174"/>
                  <a:pt x="6631819" y="201235"/>
                </a:cubicBezTo>
                <a:cubicBezTo>
                  <a:pt x="6633228" y="197240"/>
                  <a:pt x="6636517" y="194538"/>
                  <a:pt x="6641686" y="193129"/>
                </a:cubicBezTo>
                <a:cubicBezTo>
                  <a:pt x="6646855" y="191719"/>
                  <a:pt x="6651907" y="191249"/>
                  <a:pt x="6656841" y="191719"/>
                </a:cubicBezTo>
                <a:cubicBezTo>
                  <a:pt x="6658250" y="190779"/>
                  <a:pt x="6660247" y="189898"/>
                  <a:pt x="6662832" y="189076"/>
                </a:cubicBezTo>
                <a:cubicBezTo>
                  <a:pt x="6665416" y="188254"/>
                  <a:pt x="6668001" y="187842"/>
                  <a:pt x="6670585" y="187842"/>
                </a:cubicBezTo>
                <a:cubicBezTo>
                  <a:pt x="6673405" y="187842"/>
                  <a:pt x="6675872" y="188312"/>
                  <a:pt x="6677986" y="189252"/>
                </a:cubicBezTo>
                <a:cubicBezTo>
                  <a:pt x="6678456" y="188782"/>
                  <a:pt x="6679631" y="188547"/>
                  <a:pt x="6681511" y="188547"/>
                </a:cubicBezTo>
                <a:cubicBezTo>
                  <a:pt x="6682920" y="188547"/>
                  <a:pt x="6684330" y="188665"/>
                  <a:pt x="6685739" y="188900"/>
                </a:cubicBezTo>
                <a:cubicBezTo>
                  <a:pt x="6687149" y="189135"/>
                  <a:pt x="6688089" y="189487"/>
                  <a:pt x="6688559" y="189957"/>
                </a:cubicBezTo>
                <a:cubicBezTo>
                  <a:pt x="6691848" y="185728"/>
                  <a:pt x="6695725" y="183613"/>
                  <a:pt x="6700189" y="183613"/>
                </a:cubicBezTo>
                <a:cubicBezTo>
                  <a:pt x="6701599" y="183613"/>
                  <a:pt x="6703009" y="183966"/>
                  <a:pt x="6704418" y="184671"/>
                </a:cubicBezTo>
                <a:lnTo>
                  <a:pt x="6704418" y="183613"/>
                </a:lnTo>
                <a:cubicBezTo>
                  <a:pt x="6704418" y="179619"/>
                  <a:pt x="6705241" y="176800"/>
                  <a:pt x="6706885" y="175155"/>
                </a:cubicBezTo>
                <a:cubicBezTo>
                  <a:pt x="6704535" y="174450"/>
                  <a:pt x="6702010" y="172394"/>
                  <a:pt x="6699308" y="168988"/>
                </a:cubicBezTo>
                <a:cubicBezTo>
                  <a:pt x="6696606" y="165581"/>
                  <a:pt x="6695020" y="162468"/>
                  <a:pt x="6694551" y="159648"/>
                </a:cubicBezTo>
                <a:cubicBezTo>
                  <a:pt x="6690791" y="158004"/>
                  <a:pt x="6688207" y="155302"/>
                  <a:pt x="6686797" y="151543"/>
                </a:cubicBezTo>
                <a:cubicBezTo>
                  <a:pt x="6683977" y="153657"/>
                  <a:pt x="6680688" y="154714"/>
                  <a:pt x="6676929" y="154714"/>
                </a:cubicBezTo>
                <a:cubicBezTo>
                  <a:pt x="6674345" y="154714"/>
                  <a:pt x="6671878" y="154010"/>
                  <a:pt x="6669528" y="152600"/>
                </a:cubicBezTo>
                <a:cubicBezTo>
                  <a:pt x="6665534" y="153775"/>
                  <a:pt x="6662950" y="154244"/>
                  <a:pt x="6661775" y="154010"/>
                </a:cubicBezTo>
                <a:cubicBezTo>
                  <a:pt x="6658485" y="156359"/>
                  <a:pt x="6654844" y="157534"/>
                  <a:pt x="6650850" y="157534"/>
                </a:cubicBezTo>
                <a:cubicBezTo>
                  <a:pt x="6647326" y="162233"/>
                  <a:pt x="6643214" y="164347"/>
                  <a:pt x="6638515" y="163877"/>
                </a:cubicBezTo>
                <a:cubicBezTo>
                  <a:pt x="6636400" y="167637"/>
                  <a:pt x="6633522" y="170926"/>
                  <a:pt x="6629880" y="173745"/>
                </a:cubicBezTo>
                <a:cubicBezTo>
                  <a:pt x="6626238" y="176565"/>
                  <a:pt x="6622538" y="177974"/>
                  <a:pt x="6618779" y="177974"/>
                </a:cubicBezTo>
                <a:cubicBezTo>
                  <a:pt x="6614550" y="177974"/>
                  <a:pt x="6611143" y="175977"/>
                  <a:pt x="6608559" y="171983"/>
                </a:cubicBezTo>
                <a:cubicBezTo>
                  <a:pt x="6606679" y="168929"/>
                  <a:pt x="6605739" y="165992"/>
                  <a:pt x="6605739" y="163173"/>
                </a:cubicBezTo>
                <a:cubicBezTo>
                  <a:pt x="6605739" y="158944"/>
                  <a:pt x="6607149" y="155419"/>
                  <a:pt x="6609969" y="152600"/>
                </a:cubicBezTo>
                <a:cubicBezTo>
                  <a:pt x="6610673" y="149076"/>
                  <a:pt x="6612318" y="145728"/>
                  <a:pt x="6614903" y="142556"/>
                </a:cubicBezTo>
                <a:cubicBezTo>
                  <a:pt x="6617487" y="139384"/>
                  <a:pt x="6620365" y="136917"/>
                  <a:pt x="6623537" y="135155"/>
                </a:cubicBezTo>
                <a:cubicBezTo>
                  <a:pt x="6626709" y="133393"/>
                  <a:pt x="6629234" y="132747"/>
                  <a:pt x="6631114" y="133216"/>
                </a:cubicBezTo>
                <a:cubicBezTo>
                  <a:pt x="6632758" y="130632"/>
                  <a:pt x="6636048" y="128224"/>
                  <a:pt x="6640982" y="125992"/>
                </a:cubicBezTo>
                <a:cubicBezTo>
                  <a:pt x="6645916" y="123760"/>
                  <a:pt x="6650497" y="122644"/>
                  <a:pt x="6654726" y="122644"/>
                </a:cubicBezTo>
                <a:cubicBezTo>
                  <a:pt x="6655666" y="122644"/>
                  <a:pt x="6657076" y="122879"/>
                  <a:pt x="6658956" y="123349"/>
                </a:cubicBezTo>
                <a:cubicBezTo>
                  <a:pt x="6661540" y="120529"/>
                  <a:pt x="6664947" y="119119"/>
                  <a:pt x="6669176" y="119119"/>
                </a:cubicBezTo>
                <a:cubicBezTo>
                  <a:pt x="6672465" y="119119"/>
                  <a:pt x="6674815" y="120059"/>
                  <a:pt x="6676224" y="121939"/>
                </a:cubicBezTo>
                <a:cubicBezTo>
                  <a:pt x="6679279" y="119824"/>
                  <a:pt x="6683273" y="118767"/>
                  <a:pt x="6688207" y="118767"/>
                </a:cubicBezTo>
                <a:close/>
                <a:moveTo>
                  <a:pt x="5792857" y="118767"/>
                </a:moveTo>
                <a:cubicBezTo>
                  <a:pt x="5798730" y="118767"/>
                  <a:pt x="5803958" y="120177"/>
                  <a:pt x="5808540" y="122996"/>
                </a:cubicBezTo>
                <a:cubicBezTo>
                  <a:pt x="5813121" y="125816"/>
                  <a:pt x="5815764" y="129575"/>
                  <a:pt x="5816469" y="134274"/>
                </a:cubicBezTo>
                <a:cubicBezTo>
                  <a:pt x="5820698" y="135683"/>
                  <a:pt x="5823929" y="137857"/>
                  <a:pt x="5826161" y="140794"/>
                </a:cubicBezTo>
                <a:cubicBezTo>
                  <a:pt x="5828393" y="143730"/>
                  <a:pt x="5829744" y="147783"/>
                  <a:pt x="5830214" y="152952"/>
                </a:cubicBezTo>
                <a:cubicBezTo>
                  <a:pt x="5833268" y="156007"/>
                  <a:pt x="5835500" y="159590"/>
                  <a:pt x="5836910" y="163701"/>
                </a:cubicBezTo>
                <a:cubicBezTo>
                  <a:pt x="5838320" y="167813"/>
                  <a:pt x="5839024" y="171983"/>
                  <a:pt x="5839024" y="176212"/>
                </a:cubicBezTo>
                <a:cubicBezTo>
                  <a:pt x="5839024" y="181616"/>
                  <a:pt x="5838085" y="185963"/>
                  <a:pt x="5836205" y="189252"/>
                </a:cubicBezTo>
                <a:cubicBezTo>
                  <a:pt x="5837849" y="191602"/>
                  <a:pt x="5839259" y="195126"/>
                  <a:pt x="5840434" y="199825"/>
                </a:cubicBezTo>
                <a:cubicBezTo>
                  <a:pt x="5841609" y="204524"/>
                  <a:pt x="5842196" y="209105"/>
                  <a:pt x="5842196" y="213569"/>
                </a:cubicBezTo>
                <a:cubicBezTo>
                  <a:pt x="5842196" y="215449"/>
                  <a:pt x="5841961" y="217798"/>
                  <a:pt x="5841492" y="220618"/>
                </a:cubicBezTo>
                <a:cubicBezTo>
                  <a:pt x="5843136" y="224142"/>
                  <a:pt x="5843958" y="226492"/>
                  <a:pt x="5843958" y="227666"/>
                </a:cubicBezTo>
                <a:cubicBezTo>
                  <a:pt x="5843958" y="228371"/>
                  <a:pt x="5843606" y="230016"/>
                  <a:pt x="5842901" y="232600"/>
                </a:cubicBezTo>
                <a:cubicBezTo>
                  <a:pt x="5843136" y="233540"/>
                  <a:pt x="5843371" y="234656"/>
                  <a:pt x="5843606" y="235948"/>
                </a:cubicBezTo>
                <a:cubicBezTo>
                  <a:pt x="5843841" y="237241"/>
                  <a:pt x="5843958" y="238827"/>
                  <a:pt x="5843958" y="240706"/>
                </a:cubicBezTo>
                <a:cubicBezTo>
                  <a:pt x="5843958" y="244230"/>
                  <a:pt x="5842666" y="247402"/>
                  <a:pt x="5840082" y="250222"/>
                </a:cubicBezTo>
                <a:cubicBezTo>
                  <a:pt x="5841021" y="252806"/>
                  <a:pt x="5841492" y="255978"/>
                  <a:pt x="5841492" y="259737"/>
                </a:cubicBezTo>
                <a:cubicBezTo>
                  <a:pt x="5841492" y="264671"/>
                  <a:pt x="5840317" y="268665"/>
                  <a:pt x="5837967" y="271720"/>
                </a:cubicBezTo>
                <a:cubicBezTo>
                  <a:pt x="5838437" y="272659"/>
                  <a:pt x="5838672" y="274186"/>
                  <a:pt x="5838672" y="276301"/>
                </a:cubicBezTo>
                <a:cubicBezTo>
                  <a:pt x="5838672" y="281235"/>
                  <a:pt x="5836675" y="285347"/>
                  <a:pt x="5832680" y="288636"/>
                </a:cubicBezTo>
                <a:cubicBezTo>
                  <a:pt x="5831741" y="291925"/>
                  <a:pt x="5829979" y="294451"/>
                  <a:pt x="5827394" y="296213"/>
                </a:cubicBezTo>
                <a:cubicBezTo>
                  <a:pt x="5824810" y="297975"/>
                  <a:pt x="5821990" y="298856"/>
                  <a:pt x="5818936" y="298856"/>
                </a:cubicBezTo>
                <a:cubicBezTo>
                  <a:pt x="5815882" y="298856"/>
                  <a:pt x="5813415" y="297916"/>
                  <a:pt x="5811535" y="296037"/>
                </a:cubicBezTo>
                <a:cubicBezTo>
                  <a:pt x="5805426" y="298621"/>
                  <a:pt x="5800492" y="299914"/>
                  <a:pt x="5796733" y="299914"/>
                </a:cubicBezTo>
                <a:cubicBezTo>
                  <a:pt x="5794854" y="299914"/>
                  <a:pt x="5793444" y="299796"/>
                  <a:pt x="5792504" y="299561"/>
                </a:cubicBezTo>
                <a:cubicBezTo>
                  <a:pt x="5786396" y="301441"/>
                  <a:pt x="5781227" y="302380"/>
                  <a:pt x="5776998" y="302380"/>
                </a:cubicBezTo>
                <a:cubicBezTo>
                  <a:pt x="5773943" y="302380"/>
                  <a:pt x="5769714" y="301793"/>
                  <a:pt x="5764310" y="300618"/>
                </a:cubicBezTo>
                <a:cubicBezTo>
                  <a:pt x="5761021" y="302498"/>
                  <a:pt x="5757849" y="303438"/>
                  <a:pt x="5754795" y="303438"/>
                </a:cubicBezTo>
                <a:cubicBezTo>
                  <a:pt x="5751976" y="303438"/>
                  <a:pt x="5749391" y="302615"/>
                  <a:pt x="5747042" y="300971"/>
                </a:cubicBezTo>
                <a:cubicBezTo>
                  <a:pt x="5745867" y="301206"/>
                  <a:pt x="5744105" y="301323"/>
                  <a:pt x="5741755" y="301323"/>
                </a:cubicBezTo>
                <a:cubicBezTo>
                  <a:pt x="5732592" y="301323"/>
                  <a:pt x="5725543" y="297212"/>
                  <a:pt x="5720609" y="288988"/>
                </a:cubicBezTo>
                <a:cubicBezTo>
                  <a:pt x="5711681" y="283819"/>
                  <a:pt x="5707217" y="276066"/>
                  <a:pt x="5707217" y="265728"/>
                </a:cubicBezTo>
                <a:cubicBezTo>
                  <a:pt x="5707217" y="263144"/>
                  <a:pt x="5707335" y="261147"/>
                  <a:pt x="5707570" y="259737"/>
                </a:cubicBezTo>
                <a:cubicBezTo>
                  <a:pt x="5705455" y="258327"/>
                  <a:pt x="5704398" y="255391"/>
                  <a:pt x="5704398" y="250926"/>
                </a:cubicBezTo>
                <a:cubicBezTo>
                  <a:pt x="5704398" y="247872"/>
                  <a:pt x="5704985" y="245170"/>
                  <a:pt x="5706160" y="242821"/>
                </a:cubicBezTo>
                <a:cubicBezTo>
                  <a:pt x="5705220" y="238592"/>
                  <a:pt x="5704751" y="235890"/>
                  <a:pt x="5704751" y="234715"/>
                </a:cubicBezTo>
                <a:cubicBezTo>
                  <a:pt x="5704751" y="227901"/>
                  <a:pt x="5708040" y="221793"/>
                  <a:pt x="5714619" y="216389"/>
                </a:cubicBezTo>
                <a:cubicBezTo>
                  <a:pt x="5717203" y="210985"/>
                  <a:pt x="5720198" y="207343"/>
                  <a:pt x="5723605" y="205464"/>
                </a:cubicBezTo>
                <a:cubicBezTo>
                  <a:pt x="5727012" y="203584"/>
                  <a:pt x="5731300" y="202174"/>
                  <a:pt x="5736469" y="201235"/>
                </a:cubicBezTo>
                <a:cubicBezTo>
                  <a:pt x="5737878" y="197240"/>
                  <a:pt x="5741167" y="194538"/>
                  <a:pt x="5746336" y="193129"/>
                </a:cubicBezTo>
                <a:cubicBezTo>
                  <a:pt x="5751505" y="191719"/>
                  <a:pt x="5756557" y="191249"/>
                  <a:pt x="5761491" y="191719"/>
                </a:cubicBezTo>
                <a:cubicBezTo>
                  <a:pt x="5762900" y="190779"/>
                  <a:pt x="5764897" y="189898"/>
                  <a:pt x="5767482" y="189076"/>
                </a:cubicBezTo>
                <a:cubicBezTo>
                  <a:pt x="5770066" y="188254"/>
                  <a:pt x="5772651" y="187842"/>
                  <a:pt x="5775235" y="187842"/>
                </a:cubicBezTo>
                <a:cubicBezTo>
                  <a:pt x="5778055" y="187842"/>
                  <a:pt x="5780522" y="188312"/>
                  <a:pt x="5782636" y="189252"/>
                </a:cubicBezTo>
                <a:cubicBezTo>
                  <a:pt x="5783106" y="188782"/>
                  <a:pt x="5784281" y="188547"/>
                  <a:pt x="5786161" y="188547"/>
                </a:cubicBezTo>
                <a:cubicBezTo>
                  <a:pt x="5787570" y="188547"/>
                  <a:pt x="5788980" y="188665"/>
                  <a:pt x="5790389" y="188900"/>
                </a:cubicBezTo>
                <a:cubicBezTo>
                  <a:pt x="5791799" y="189135"/>
                  <a:pt x="5792739" y="189487"/>
                  <a:pt x="5793209" y="189957"/>
                </a:cubicBezTo>
                <a:cubicBezTo>
                  <a:pt x="5796498" y="185728"/>
                  <a:pt x="5800375" y="183613"/>
                  <a:pt x="5804839" y="183613"/>
                </a:cubicBezTo>
                <a:cubicBezTo>
                  <a:pt x="5806249" y="183613"/>
                  <a:pt x="5807659" y="183966"/>
                  <a:pt x="5809068" y="184671"/>
                </a:cubicBezTo>
                <a:lnTo>
                  <a:pt x="5809068" y="183613"/>
                </a:lnTo>
                <a:cubicBezTo>
                  <a:pt x="5809068" y="179619"/>
                  <a:pt x="5809891" y="176800"/>
                  <a:pt x="5811535" y="175155"/>
                </a:cubicBezTo>
                <a:cubicBezTo>
                  <a:pt x="5809185" y="174450"/>
                  <a:pt x="5806660" y="172394"/>
                  <a:pt x="5803958" y="168988"/>
                </a:cubicBezTo>
                <a:cubicBezTo>
                  <a:pt x="5801256" y="165581"/>
                  <a:pt x="5799670" y="162468"/>
                  <a:pt x="5799201" y="159648"/>
                </a:cubicBezTo>
                <a:cubicBezTo>
                  <a:pt x="5795441" y="158004"/>
                  <a:pt x="5792857" y="155302"/>
                  <a:pt x="5791447" y="151543"/>
                </a:cubicBezTo>
                <a:cubicBezTo>
                  <a:pt x="5788627" y="153657"/>
                  <a:pt x="5785338" y="154714"/>
                  <a:pt x="5781579" y="154714"/>
                </a:cubicBezTo>
                <a:cubicBezTo>
                  <a:pt x="5778995" y="154714"/>
                  <a:pt x="5776528" y="154010"/>
                  <a:pt x="5774178" y="152600"/>
                </a:cubicBezTo>
                <a:cubicBezTo>
                  <a:pt x="5770184" y="153775"/>
                  <a:pt x="5767600" y="154244"/>
                  <a:pt x="5766425" y="154010"/>
                </a:cubicBezTo>
                <a:cubicBezTo>
                  <a:pt x="5763135" y="156359"/>
                  <a:pt x="5759494" y="157534"/>
                  <a:pt x="5755500" y="157534"/>
                </a:cubicBezTo>
                <a:cubicBezTo>
                  <a:pt x="5751976" y="162233"/>
                  <a:pt x="5747864" y="164347"/>
                  <a:pt x="5743165" y="163877"/>
                </a:cubicBezTo>
                <a:cubicBezTo>
                  <a:pt x="5741050" y="167637"/>
                  <a:pt x="5738172" y="170926"/>
                  <a:pt x="5734530" y="173745"/>
                </a:cubicBezTo>
                <a:cubicBezTo>
                  <a:pt x="5730888" y="176565"/>
                  <a:pt x="5727188" y="177974"/>
                  <a:pt x="5723429" y="177974"/>
                </a:cubicBezTo>
                <a:cubicBezTo>
                  <a:pt x="5719200" y="177974"/>
                  <a:pt x="5715793" y="175977"/>
                  <a:pt x="5713209" y="171983"/>
                </a:cubicBezTo>
                <a:cubicBezTo>
                  <a:pt x="5711329" y="168929"/>
                  <a:pt x="5710389" y="165992"/>
                  <a:pt x="5710389" y="163173"/>
                </a:cubicBezTo>
                <a:cubicBezTo>
                  <a:pt x="5710389" y="158944"/>
                  <a:pt x="5711799" y="155419"/>
                  <a:pt x="5714619" y="152600"/>
                </a:cubicBezTo>
                <a:cubicBezTo>
                  <a:pt x="5715323" y="149076"/>
                  <a:pt x="5716968" y="145728"/>
                  <a:pt x="5719553" y="142556"/>
                </a:cubicBezTo>
                <a:cubicBezTo>
                  <a:pt x="5722137" y="139384"/>
                  <a:pt x="5725015" y="136917"/>
                  <a:pt x="5728187" y="135155"/>
                </a:cubicBezTo>
                <a:cubicBezTo>
                  <a:pt x="5731359" y="133393"/>
                  <a:pt x="5733884" y="132747"/>
                  <a:pt x="5735764" y="133216"/>
                </a:cubicBezTo>
                <a:cubicBezTo>
                  <a:pt x="5737408" y="130632"/>
                  <a:pt x="5740698" y="128224"/>
                  <a:pt x="5745632" y="125992"/>
                </a:cubicBezTo>
                <a:cubicBezTo>
                  <a:pt x="5750566" y="123760"/>
                  <a:pt x="5755147" y="122644"/>
                  <a:pt x="5759376" y="122644"/>
                </a:cubicBezTo>
                <a:cubicBezTo>
                  <a:pt x="5760316" y="122644"/>
                  <a:pt x="5761726" y="122879"/>
                  <a:pt x="5763606" y="123349"/>
                </a:cubicBezTo>
                <a:cubicBezTo>
                  <a:pt x="5766190" y="120529"/>
                  <a:pt x="5769597" y="119119"/>
                  <a:pt x="5773826" y="119119"/>
                </a:cubicBezTo>
                <a:cubicBezTo>
                  <a:pt x="5777115" y="119119"/>
                  <a:pt x="5779465" y="120059"/>
                  <a:pt x="5780874" y="121939"/>
                </a:cubicBezTo>
                <a:cubicBezTo>
                  <a:pt x="5783929" y="119824"/>
                  <a:pt x="5787923" y="118767"/>
                  <a:pt x="5792857" y="118767"/>
                </a:cubicBezTo>
                <a:close/>
                <a:moveTo>
                  <a:pt x="3068711" y="118767"/>
                </a:moveTo>
                <a:cubicBezTo>
                  <a:pt x="3074585" y="118767"/>
                  <a:pt x="3079811" y="120177"/>
                  <a:pt x="3084394" y="122996"/>
                </a:cubicBezTo>
                <a:cubicBezTo>
                  <a:pt x="3088976" y="125816"/>
                  <a:pt x="3091618" y="129575"/>
                  <a:pt x="3092324" y="134274"/>
                </a:cubicBezTo>
                <a:cubicBezTo>
                  <a:pt x="3096552" y="135683"/>
                  <a:pt x="3099782" y="137857"/>
                  <a:pt x="3102015" y="140794"/>
                </a:cubicBezTo>
                <a:cubicBezTo>
                  <a:pt x="3104247" y="143730"/>
                  <a:pt x="3105599" y="147783"/>
                  <a:pt x="3106068" y="152952"/>
                </a:cubicBezTo>
                <a:cubicBezTo>
                  <a:pt x="3109122" y="156007"/>
                  <a:pt x="3111354" y="159590"/>
                  <a:pt x="3112764" y="163701"/>
                </a:cubicBezTo>
                <a:cubicBezTo>
                  <a:pt x="3114174" y="167813"/>
                  <a:pt x="3114879" y="171983"/>
                  <a:pt x="3114879" y="176212"/>
                </a:cubicBezTo>
                <a:cubicBezTo>
                  <a:pt x="3114879" y="181616"/>
                  <a:pt x="3113938" y="185963"/>
                  <a:pt x="3112060" y="189252"/>
                </a:cubicBezTo>
                <a:cubicBezTo>
                  <a:pt x="3113704" y="191602"/>
                  <a:pt x="3115113" y="195126"/>
                  <a:pt x="3116288" y="199825"/>
                </a:cubicBezTo>
                <a:cubicBezTo>
                  <a:pt x="3117463" y="204524"/>
                  <a:pt x="3118050" y="209105"/>
                  <a:pt x="3118050" y="213569"/>
                </a:cubicBezTo>
                <a:cubicBezTo>
                  <a:pt x="3118050" y="215449"/>
                  <a:pt x="3117816" y="217798"/>
                  <a:pt x="3117346" y="220618"/>
                </a:cubicBezTo>
                <a:cubicBezTo>
                  <a:pt x="3118991" y="224142"/>
                  <a:pt x="3119812" y="226492"/>
                  <a:pt x="3119812" y="227666"/>
                </a:cubicBezTo>
                <a:cubicBezTo>
                  <a:pt x="3119812" y="228371"/>
                  <a:pt x="3119461" y="230016"/>
                  <a:pt x="3118755" y="232600"/>
                </a:cubicBezTo>
                <a:cubicBezTo>
                  <a:pt x="3118991" y="233540"/>
                  <a:pt x="3119226" y="234656"/>
                  <a:pt x="3119461" y="235948"/>
                </a:cubicBezTo>
                <a:cubicBezTo>
                  <a:pt x="3119695" y="237241"/>
                  <a:pt x="3119812" y="238827"/>
                  <a:pt x="3119812" y="240706"/>
                </a:cubicBezTo>
                <a:cubicBezTo>
                  <a:pt x="3119812" y="244230"/>
                  <a:pt x="3118521" y="247402"/>
                  <a:pt x="3115936" y="250222"/>
                </a:cubicBezTo>
                <a:cubicBezTo>
                  <a:pt x="3116876" y="252806"/>
                  <a:pt x="3117346" y="255978"/>
                  <a:pt x="3117346" y="259737"/>
                </a:cubicBezTo>
                <a:cubicBezTo>
                  <a:pt x="3117346" y="264671"/>
                  <a:pt x="3116172" y="268665"/>
                  <a:pt x="3113822" y="271720"/>
                </a:cubicBezTo>
                <a:cubicBezTo>
                  <a:pt x="3114292" y="272659"/>
                  <a:pt x="3114527" y="274186"/>
                  <a:pt x="3114527" y="276301"/>
                </a:cubicBezTo>
                <a:cubicBezTo>
                  <a:pt x="3114527" y="281235"/>
                  <a:pt x="3112529" y="285347"/>
                  <a:pt x="3108534" y="288636"/>
                </a:cubicBezTo>
                <a:cubicBezTo>
                  <a:pt x="3107595" y="291925"/>
                  <a:pt x="3105833" y="294451"/>
                  <a:pt x="3103248" y="296213"/>
                </a:cubicBezTo>
                <a:cubicBezTo>
                  <a:pt x="3100665" y="297975"/>
                  <a:pt x="3097844" y="298856"/>
                  <a:pt x="3094790" y="298856"/>
                </a:cubicBezTo>
                <a:cubicBezTo>
                  <a:pt x="3091735" y="298856"/>
                  <a:pt x="3089268" y="297916"/>
                  <a:pt x="3087390" y="296037"/>
                </a:cubicBezTo>
                <a:cubicBezTo>
                  <a:pt x="3081281" y="298621"/>
                  <a:pt x="3076347" y="299914"/>
                  <a:pt x="3072588" y="299914"/>
                </a:cubicBezTo>
                <a:cubicBezTo>
                  <a:pt x="3070708" y="299914"/>
                  <a:pt x="3069299" y="299796"/>
                  <a:pt x="3068358" y="299561"/>
                </a:cubicBezTo>
                <a:cubicBezTo>
                  <a:pt x="3062251" y="301441"/>
                  <a:pt x="3057081" y="302380"/>
                  <a:pt x="3052852" y="302380"/>
                </a:cubicBezTo>
                <a:cubicBezTo>
                  <a:pt x="3049798" y="302380"/>
                  <a:pt x="3045567" y="301793"/>
                  <a:pt x="3040164" y="300618"/>
                </a:cubicBezTo>
                <a:cubicBezTo>
                  <a:pt x="3036874" y="302498"/>
                  <a:pt x="3033703" y="303438"/>
                  <a:pt x="3030649" y="303438"/>
                </a:cubicBezTo>
                <a:cubicBezTo>
                  <a:pt x="3027830" y="303438"/>
                  <a:pt x="3025244" y="302615"/>
                  <a:pt x="3022896" y="300971"/>
                </a:cubicBezTo>
                <a:cubicBezTo>
                  <a:pt x="3021720" y="301206"/>
                  <a:pt x="3019958" y="301323"/>
                  <a:pt x="3017609" y="301323"/>
                </a:cubicBezTo>
                <a:cubicBezTo>
                  <a:pt x="3008447" y="301323"/>
                  <a:pt x="3001398" y="297212"/>
                  <a:pt x="2996464" y="288988"/>
                </a:cubicBezTo>
                <a:cubicBezTo>
                  <a:pt x="2987536" y="283819"/>
                  <a:pt x="2983072" y="276066"/>
                  <a:pt x="2983072" y="265728"/>
                </a:cubicBezTo>
                <a:cubicBezTo>
                  <a:pt x="2983072" y="263144"/>
                  <a:pt x="2983189" y="261147"/>
                  <a:pt x="2983424" y="259737"/>
                </a:cubicBezTo>
                <a:cubicBezTo>
                  <a:pt x="2981310" y="258327"/>
                  <a:pt x="2980253" y="255391"/>
                  <a:pt x="2980253" y="250926"/>
                </a:cubicBezTo>
                <a:cubicBezTo>
                  <a:pt x="2980253" y="247872"/>
                  <a:pt x="2980839" y="245170"/>
                  <a:pt x="2982014" y="242821"/>
                </a:cubicBezTo>
                <a:cubicBezTo>
                  <a:pt x="2981076" y="238592"/>
                  <a:pt x="2980605" y="235890"/>
                  <a:pt x="2980605" y="234715"/>
                </a:cubicBezTo>
                <a:cubicBezTo>
                  <a:pt x="2980605" y="227901"/>
                  <a:pt x="2983894" y="221793"/>
                  <a:pt x="2990473" y="216389"/>
                </a:cubicBezTo>
                <a:cubicBezTo>
                  <a:pt x="2993057" y="210985"/>
                  <a:pt x="2996053" y="207343"/>
                  <a:pt x="2999460" y="205464"/>
                </a:cubicBezTo>
                <a:cubicBezTo>
                  <a:pt x="3002866" y="203584"/>
                  <a:pt x="3007154" y="202174"/>
                  <a:pt x="3012323" y="201235"/>
                </a:cubicBezTo>
                <a:cubicBezTo>
                  <a:pt x="3013733" y="197240"/>
                  <a:pt x="3017022" y="194538"/>
                  <a:pt x="3022192" y="193129"/>
                </a:cubicBezTo>
                <a:cubicBezTo>
                  <a:pt x="3027359" y="191719"/>
                  <a:pt x="3032411" y="191249"/>
                  <a:pt x="3037345" y="191719"/>
                </a:cubicBezTo>
                <a:cubicBezTo>
                  <a:pt x="3038755" y="190779"/>
                  <a:pt x="3040752" y="189898"/>
                  <a:pt x="3043337" y="189076"/>
                </a:cubicBezTo>
                <a:cubicBezTo>
                  <a:pt x="3045920" y="188254"/>
                  <a:pt x="3048505" y="187842"/>
                  <a:pt x="3051089" y="187842"/>
                </a:cubicBezTo>
                <a:cubicBezTo>
                  <a:pt x="3053909" y="187842"/>
                  <a:pt x="3056376" y="188312"/>
                  <a:pt x="3058491" y="189252"/>
                </a:cubicBezTo>
                <a:cubicBezTo>
                  <a:pt x="3058960" y="188782"/>
                  <a:pt x="3060135" y="188547"/>
                  <a:pt x="3062015" y="188547"/>
                </a:cubicBezTo>
                <a:cubicBezTo>
                  <a:pt x="3063425" y="188547"/>
                  <a:pt x="3064834" y="188665"/>
                  <a:pt x="3066245" y="188900"/>
                </a:cubicBezTo>
                <a:cubicBezTo>
                  <a:pt x="3067654" y="189135"/>
                  <a:pt x="3068594" y="189487"/>
                  <a:pt x="3069063" y="189957"/>
                </a:cubicBezTo>
                <a:cubicBezTo>
                  <a:pt x="3072353" y="185728"/>
                  <a:pt x="3076229" y="183613"/>
                  <a:pt x="3080694" y="183613"/>
                </a:cubicBezTo>
                <a:cubicBezTo>
                  <a:pt x="3082102" y="183613"/>
                  <a:pt x="3083513" y="183966"/>
                  <a:pt x="3084922" y="184671"/>
                </a:cubicBezTo>
                <a:lnTo>
                  <a:pt x="3084922" y="183613"/>
                </a:lnTo>
                <a:cubicBezTo>
                  <a:pt x="3084922" y="179619"/>
                  <a:pt x="3085744" y="176800"/>
                  <a:pt x="3087390" y="175155"/>
                </a:cubicBezTo>
                <a:cubicBezTo>
                  <a:pt x="3085039" y="174450"/>
                  <a:pt x="3082515" y="172394"/>
                  <a:pt x="3079811" y="168988"/>
                </a:cubicBezTo>
                <a:cubicBezTo>
                  <a:pt x="3077110" y="165581"/>
                  <a:pt x="3075526" y="162468"/>
                  <a:pt x="3075054" y="159648"/>
                </a:cubicBezTo>
                <a:cubicBezTo>
                  <a:pt x="3071295" y="158004"/>
                  <a:pt x="3068711" y="155302"/>
                  <a:pt x="3067301" y="151543"/>
                </a:cubicBezTo>
                <a:cubicBezTo>
                  <a:pt x="3064483" y="153657"/>
                  <a:pt x="3061192" y="154714"/>
                  <a:pt x="3057433" y="154714"/>
                </a:cubicBezTo>
                <a:cubicBezTo>
                  <a:pt x="3054849" y="154714"/>
                  <a:pt x="3052381" y="154010"/>
                  <a:pt x="3050031" y="152600"/>
                </a:cubicBezTo>
                <a:cubicBezTo>
                  <a:pt x="3046038" y="153775"/>
                  <a:pt x="3043454" y="154244"/>
                  <a:pt x="3042278" y="154010"/>
                </a:cubicBezTo>
                <a:cubicBezTo>
                  <a:pt x="3038990" y="156359"/>
                  <a:pt x="3035348" y="157534"/>
                  <a:pt x="3031355" y="157534"/>
                </a:cubicBezTo>
                <a:cubicBezTo>
                  <a:pt x="3027830" y="162233"/>
                  <a:pt x="3023718" y="164347"/>
                  <a:pt x="3019019" y="163877"/>
                </a:cubicBezTo>
                <a:cubicBezTo>
                  <a:pt x="3016904" y="167637"/>
                  <a:pt x="3014026" y="170926"/>
                  <a:pt x="3010384" y="173745"/>
                </a:cubicBezTo>
                <a:cubicBezTo>
                  <a:pt x="3006743" y="176565"/>
                  <a:pt x="3003041" y="177974"/>
                  <a:pt x="2999283" y="177974"/>
                </a:cubicBezTo>
                <a:cubicBezTo>
                  <a:pt x="2995054" y="177974"/>
                  <a:pt x="2991647" y="175977"/>
                  <a:pt x="2989063" y="171983"/>
                </a:cubicBezTo>
                <a:cubicBezTo>
                  <a:pt x="2987184" y="168929"/>
                  <a:pt x="2986243" y="165992"/>
                  <a:pt x="2986243" y="163173"/>
                </a:cubicBezTo>
                <a:cubicBezTo>
                  <a:pt x="2986243" y="158943"/>
                  <a:pt x="2987652" y="155419"/>
                  <a:pt x="2990473" y="152600"/>
                </a:cubicBezTo>
                <a:cubicBezTo>
                  <a:pt x="2991177" y="149076"/>
                  <a:pt x="2992822" y="145728"/>
                  <a:pt x="2995406" y="142556"/>
                </a:cubicBezTo>
                <a:cubicBezTo>
                  <a:pt x="2997990" y="139384"/>
                  <a:pt x="3000869" y="136917"/>
                  <a:pt x="3004042" y="135155"/>
                </a:cubicBezTo>
                <a:cubicBezTo>
                  <a:pt x="3007212" y="133393"/>
                  <a:pt x="3009739" y="132747"/>
                  <a:pt x="3011617" y="133216"/>
                </a:cubicBezTo>
                <a:cubicBezTo>
                  <a:pt x="3013262" y="130632"/>
                  <a:pt x="3016551" y="128224"/>
                  <a:pt x="3021486" y="125992"/>
                </a:cubicBezTo>
                <a:cubicBezTo>
                  <a:pt x="3026421" y="123760"/>
                  <a:pt x="3031003" y="122644"/>
                  <a:pt x="3035230" y="122644"/>
                </a:cubicBezTo>
                <a:cubicBezTo>
                  <a:pt x="3036170" y="122644"/>
                  <a:pt x="3037580" y="122879"/>
                  <a:pt x="3039459" y="123349"/>
                </a:cubicBezTo>
                <a:cubicBezTo>
                  <a:pt x="3042043" y="120529"/>
                  <a:pt x="3045451" y="119119"/>
                  <a:pt x="3049680" y="119119"/>
                </a:cubicBezTo>
                <a:cubicBezTo>
                  <a:pt x="3052970" y="119119"/>
                  <a:pt x="3055318" y="120059"/>
                  <a:pt x="3056729" y="121939"/>
                </a:cubicBezTo>
                <a:cubicBezTo>
                  <a:pt x="3059782" y="119824"/>
                  <a:pt x="3063777" y="118767"/>
                  <a:pt x="3068711" y="118767"/>
                </a:cubicBezTo>
                <a:close/>
                <a:moveTo>
                  <a:pt x="2716287" y="118767"/>
                </a:moveTo>
                <a:cubicBezTo>
                  <a:pt x="2722161" y="118767"/>
                  <a:pt x="2727387" y="120177"/>
                  <a:pt x="2731969" y="122996"/>
                </a:cubicBezTo>
                <a:cubicBezTo>
                  <a:pt x="2736551" y="125816"/>
                  <a:pt x="2739194" y="129575"/>
                  <a:pt x="2739899" y="134274"/>
                </a:cubicBezTo>
                <a:cubicBezTo>
                  <a:pt x="2744129" y="135683"/>
                  <a:pt x="2747358" y="137857"/>
                  <a:pt x="2749590" y="140794"/>
                </a:cubicBezTo>
                <a:cubicBezTo>
                  <a:pt x="2751822" y="143730"/>
                  <a:pt x="2753173" y="147783"/>
                  <a:pt x="2753642" y="152952"/>
                </a:cubicBezTo>
                <a:cubicBezTo>
                  <a:pt x="2756697" y="156007"/>
                  <a:pt x="2758929" y="159590"/>
                  <a:pt x="2760340" y="163701"/>
                </a:cubicBezTo>
                <a:cubicBezTo>
                  <a:pt x="2761749" y="167813"/>
                  <a:pt x="2762454" y="171983"/>
                  <a:pt x="2762454" y="176212"/>
                </a:cubicBezTo>
                <a:cubicBezTo>
                  <a:pt x="2762454" y="181616"/>
                  <a:pt x="2761515" y="185963"/>
                  <a:pt x="2759634" y="189252"/>
                </a:cubicBezTo>
                <a:cubicBezTo>
                  <a:pt x="2761278" y="191602"/>
                  <a:pt x="2762689" y="195126"/>
                  <a:pt x="2763864" y="199825"/>
                </a:cubicBezTo>
                <a:cubicBezTo>
                  <a:pt x="2765037" y="204524"/>
                  <a:pt x="2765625" y="209105"/>
                  <a:pt x="2765625" y="213569"/>
                </a:cubicBezTo>
                <a:cubicBezTo>
                  <a:pt x="2765625" y="215449"/>
                  <a:pt x="2765391" y="217798"/>
                  <a:pt x="2764921" y="220618"/>
                </a:cubicBezTo>
                <a:cubicBezTo>
                  <a:pt x="2766565" y="224142"/>
                  <a:pt x="2767387" y="226492"/>
                  <a:pt x="2767387" y="227666"/>
                </a:cubicBezTo>
                <a:cubicBezTo>
                  <a:pt x="2767387" y="228371"/>
                  <a:pt x="2767036" y="230016"/>
                  <a:pt x="2766330" y="232600"/>
                </a:cubicBezTo>
                <a:cubicBezTo>
                  <a:pt x="2766565" y="233540"/>
                  <a:pt x="2766800" y="234656"/>
                  <a:pt x="2767036" y="235948"/>
                </a:cubicBezTo>
                <a:cubicBezTo>
                  <a:pt x="2767270" y="237241"/>
                  <a:pt x="2767387" y="238827"/>
                  <a:pt x="2767387" y="240706"/>
                </a:cubicBezTo>
                <a:cubicBezTo>
                  <a:pt x="2767387" y="244230"/>
                  <a:pt x="2766096" y="247402"/>
                  <a:pt x="2763510" y="250222"/>
                </a:cubicBezTo>
                <a:cubicBezTo>
                  <a:pt x="2764450" y="252806"/>
                  <a:pt x="2764921" y="255978"/>
                  <a:pt x="2764921" y="259737"/>
                </a:cubicBezTo>
                <a:cubicBezTo>
                  <a:pt x="2764921" y="264671"/>
                  <a:pt x="2763747" y="268665"/>
                  <a:pt x="2761396" y="271720"/>
                </a:cubicBezTo>
                <a:cubicBezTo>
                  <a:pt x="2761866" y="272659"/>
                  <a:pt x="2762101" y="274186"/>
                  <a:pt x="2762101" y="276301"/>
                </a:cubicBezTo>
                <a:cubicBezTo>
                  <a:pt x="2762101" y="281235"/>
                  <a:pt x="2760104" y="285347"/>
                  <a:pt x="2756110" y="288636"/>
                </a:cubicBezTo>
                <a:cubicBezTo>
                  <a:pt x="2755170" y="291925"/>
                  <a:pt x="2753408" y="294451"/>
                  <a:pt x="2750824" y="296213"/>
                </a:cubicBezTo>
                <a:cubicBezTo>
                  <a:pt x="2748240" y="297975"/>
                  <a:pt x="2745420" y="298856"/>
                  <a:pt x="2742365" y="298856"/>
                </a:cubicBezTo>
                <a:cubicBezTo>
                  <a:pt x="2739311" y="298856"/>
                  <a:pt x="2736843" y="297916"/>
                  <a:pt x="2734966" y="296037"/>
                </a:cubicBezTo>
                <a:cubicBezTo>
                  <a:pt x="2728856" y="298621"/>
                  <a:pt x="2723923" y="299914"/>
                  <a:pt x="2720162" y="299914"/>
                </a:cubicBezTo>
                <a:cubicBezTo>
                  <a:pt x="2718283" y="299914"/>
                  <a:pt x="2716874" y="299796"/>
                  <a:pt x="2715934" y="299561"/>
                </a:cubicBezTo>
                <a:cubicBezTo>
                  <a:pt x="2709825" y="301441"/>
                  <a:pt x="2704657" y="302380"/>
                  <a:pt x="2700427" y="302380"/>
                </a:cubicBezTo>
                <a:cubicBezTo>
                  <a:pt x="2697373" y="302380"/>
                  <a:pt x="2693144" y="301793"/>
                  <a:pt x="2687740" y="300618"/>
                </a:cubicBezTo>
                <a:cubicBezTo>
                  <a:pt x="2684451" y="302498"/>
                  <a:pt x="2681279" y="303438"/>
                  <a:pt x="2678224" y="303438"/>
                </a:cubicBezTo>
                <a:cubicBezTo>
                  <a:pt x="2675405" y="303438"/>
                  <a:pt x="2672820" y="302615"/>
                  <a:pt x="2670471" y="300971"/>
                </a:cubicBezTo>
                <a:cubicBezTo>
                  <a:pt x="2669296" y="301206"/>
                  <a:pt x="2667533" y="301323"/>
                  <a:pt x="2665185" y="301323"/>
                </a:cubicBezTo>
                <a:cubicBezTo>
                  <a:pt x="2656021" y="301323"/>
                  <a:pt x="2648973" y="297212"/>
                  <a:pt x="2644040" y="288988"/>
                </a:cubicBezTo>
                <a:cubicBezTo>
                  <a:pt x="2635110" y="283819"/>
                  <a:pt x="2630647" y="276066"/>
                  <a:pt x="2630647" y="265728"/>
                </a:cubicBezTo>
                <a:cubicBezTo>
                  <a:pt x="2630647" y="263144"/>
                  <a:pt x="2630765" y="261147"/>
                  <a:pt x="2630999" y="259737"/>
                </a:cubicBezTo>
                <a:cubicBezTo>
                  <a:pt x="2628885" y="258327"/>
                  <a:pt x="2627828" y="255391"/>
                  <a:pt x="2627828" y="250926"/>
                </a:cubicBezTo>
                <a:cubicBezTo>
                  <a:pt x="2627828" y="247872"/>
                  <a:pt x="2628415" y="245170"/>
                  <a:pt x="2629590" y="242821"/>
                </a:cubicBezTo>
                <a:cubicBezTo>
                  <a:pt x="2628650" y="238592"/>
                  <a:pt x="2628181" y="235890"/>
                  <a:pt x="2628181" y="234715"/>
                </a:cubicBezTo>
                <a:cubicBezTo>
                  <a:pt x="2628181" y="227901"/>
                  <a:pt x="2631469" y="221793"/>
                  <a:pt x="2638048" y="216389"/>
                </a:cubicBezTo>
                <a:cubicBezTo>
                  <a:pt x="2640631" y="210985"/>
                  <a:pt x="2643628" y="207343"/>
                  <a:pt x="2647035" y="205464"/>
                </a:cubicBezTo>
                <a:cubicBezTo>
                  <a:pt x="2650442" y="203584"/>
                  <a:pt x="2654728" y="202174"/>
                  <a:pt x="2659898" y="201235"/>
                </a:cubicBezTo>
                <a:cubicBezTo>
                  <a:pt x="2661308" y="197240"/>
                  <a:pt x="2664597" y="194538"/>
                  <a:pt x="2669766" y="193129"/>
                </a:cubicBezTo>
                <a:cubicBezTo>
                  <a:pt x="2674935" y="191719"/>
                  <a:pt x="2679987" y="191249"/>
                  <a:pt x="2684920" y="191719"/>
                </a:cubicBezTo>
                <a:cubicBezTo>
                  <a:pt x="2686330" y="190779"/>
                  <a:pt x="2688327" y="189898"/>
                  <a:pt x="2690912" y="189076"/>
                </a:cubicBezTo>
                <a:cubicBezTo>
                  <a:pt x="2693496" y="188254"/>
                  <a:pt x="2696080" y="187842"/>
                  <a:pt x="2698665" y="187842"/>
                </a:cubicBezTo>
                <a:cubicBezTo>
                  <a:pt x="2701485" y="187842"/>
                  <a:pt x="2703951" y="188312"/>
                  <a:pt x="2706066" y="189252"/>
                </a:cubicBezTo>
                <a:cubicBezTo>
                  <a:pt x="2706536" y="188782"/>
                  <a:pt x="2707711" y="188547"/>
                  <a:pt x="2709591" y="188547"/>
                </a:cubicBezTo>
                <a:cubicBezTo>
                  <a:pt x="2711000" y="188547"/>
                  <a:pt x="2712409" y="188665"/>
                  <a:pt x="2713819" y="188900"/>
                </a:cubicBezTo>
                <a:cubicBezTo>
                  <a:pt x="2715229" y="189135"/>
                  <a:pt x="2716169" y="189487"/>
                  <a:pt x="2716638" y="189957"/>
                </a:cubicBezTo>
                <a:cubicBezTo>
                  <a:pt x="2719928" y="185728"/>
                  <a:pt x="2723804" y="183613"/>
                  <a:pt x="2728268" y="183613"/>
                </a:cubicBezTo>
                <a:cubicBezTo>
                  <a:pt x="2729679" y="183613"/>
                  <a:pt x="2731088" y="183966"/>
                  <a:pt x="2732497" y="184671"/>
                </a:cubicBezTo>
                <a:lnTo>
                  <a:pt x="2732497" y="183613"/>
                </a:lnTo>
                <a:cubicBezTo>
                  <a:pt x="2732497" y="179619"/>
                  <a:pt x="2733320" y="176800"/>
                  <a:pt x="2734966" y="175155"/>
                </a:cubicBezTo>
                <a:cubicBezTo>
                  <a:pt x="2732615" y="174450"/>
                  <a:pt x="2730090" y="172394"/>
                  <a:pt x="2727387" y="168988"/>
                </a:cubicBezTo>
                <a:cubicBezTo>
                  <a:pt x="2724686" y="165581"/>
                  <a:pt x="2723099" y="162468"/>
                  <a:pt x="2722630" y="159648"/>
                </a:cubicBezTo>
                <a:cubicBezTo>
                  <a:pt x="2718870" y="158004"/>
                  <a:pt x="2716287" y="155302"/>
                  <a:pt x="2714877" y="151543"/>
                </a:cubicBezTo>
                <a:cubicBezTo>
                  <a:pt x="2712058" y="153657"/>
                  <a:pt x="2708768" y="154714"/>
                  <a:pt x="2705008" y="154714"/>
                </a:cubicBezTo>
                <a:cubicBezTo>
                  <a:pt x="2702424" y="154714"/>
                  <a:pt x="2699957" y="154010"/>
                  <a:pt x="2697607" y="152600"/>
                </a:cubicBezTo>
                <a:cubicBezTo>
                  <a:pt x="2693613" y="153775"/>
                  <a:pt x="2691029" y="154244"/>
                  <a:pt x="2689855" y="154010"/>
                </a:cubicBezTo>
                <a:cubicBezTo>
                  <a:pt x="2686565" y="156359"/>
                  <a:pt x="2682923" y="157534"/>
                  <a:pt x="2678930" y="157534"/>
                </a:cubicBezTo>
                <a:cubicBezTo>
                  <a:pt x="2675405" y="162233"/>
                  <a:pt x="2671293" y="164347"/>
                  <a:pt x="2666595" y="163877"/>
                </a:cubicBezTo>
                <a:cubicBezTo>
                  <a:pt x="2664480" y="167637"/>
                  <a:pt x="2661601" y="170926"/>
                  <a:pt x="2657961" y="173745"/>
                </a:cubicBezTo>
                <a:cubicBezTo>
                  <a:pt x="2654318" y="176565"/>
                  <a:pt x="2650618" y="177974"/>
                  <a:pt x="2646858" y="177974"/>
                </a:cubicBezTo>
                <a:cubicBezTo>
                  <a:pt x="2642630" y="177974"/>
                  <a:pt x="2639223" y="175977"/>
                  <a:pt x="2636638" y="171983"/>
                </a:cubicBezTo>
                <a:cubicBezTo>
                  <a:pt x="2634758" y="168929"/>
                  <a:pt x="2633818" y="165992"/>
                  <a:pt x="2633818" y="163173"/>
                </a:cubicBezTo>
                <a:cubicBezTo>
                  <a:pt x="2633818" y="158944"/>
                  <a:pt x="2635229" y="155419"/>
                  <a:pt x="2638048" y="152600"/>
                </a:cubicBezTo>
                <a:cubicBezTo>
                  <a:pt x="2638752" y="149076"/>
                  <a:pt x="2640397" y="145728"/>
                  <a:pt x="2642982" y="142556"/>
                </a:cubicBezTo>
                <a:cubicBezTo>
                  <a:pt x="2645566" y="139384"/>
                  <a:pt x="2648445" y="136917"/>
                  <a:pt x="2651616" y="135155"/>
                </a:cubicBezTo>
                <a:cubicBezTo>
                  <a:pt x="2654789" y="133393"/>
                  <a:pt x="2657314" y="132747"/>
                  <a:pt x="2659193" y="133216"/>
                </a:cubicBezTo>
                <a:cubicBezTo>
                  <a:pt x="2660839" y="130632"/>
                  <a:pt x="2664128" y="128224"/>
                  <a:pt x="2669061" y="125992"/>
                </a:cubicBezTo>
                <a:cubicBezTo>
                  <a:pt x="2673995" y="123760"/>
                  <a:pt x="2678578" y="122644"/>
                  <a:pt x="2682806" y="122644"/>
                </a:cubicBezTo>
                <a:cubicBezTo>
                  <a:pt x="2683746" y="122644"/>
                  <a:pt x="2685156" y="122879"/>
                  <a:pt x="2687035" y="123349"/>
                </a:cubicBezTo>
                <a:cubicBezTo>
                  <a:pt x="2689619" y="120529"/>
                  <a:pt x="2693026" y="119119"/>
                  <a:pt x="2697255" y="119119"/>
                </a:cubicBezTo>
                <a:cubicBezTo>
                  <a:pt x="2700544" y="119119"/>
                  <a:pt x="2702894" y="120059"/>
                  <a:pt x="2704303" y="121939"/>
                </a:cubicBezTo>
                <a:cubicBezTo>
                  <a:pt x="2707358" y="119824"/>
                  <a:pt x="2711352" y="118767"/>
                  <a:pt x="2716287" y="118767"/>
                </a:cubicBezTo>
                <a:close/>
                <a:moveTo>
                  <a:pt x="2116211" y="118767"/>
                </a:moveTo>
                <a:cubicBezTo>
                  <a:pt x="2122085" y="118767"/>
                  <a:pt x="2127313" y="120177"/>
                  <a:pt x="2131894" y="122996"/>
                </a:cubicBezTo>
                <a:cubicBezTo>
                  <a:pt x="2136475" y="125816"/>
                  <a:pt x="2139118" y="129575"/>
                  <a:pt x="2139824" y="134274"/>
                </a:cubicBezTo>
                <a:cubicBezTo>
                  <a:pt x="2144053" y="135683"/>
                  <a:pt x="2147283" y="137857"/>
                  <a:pt x="2149515" y="140794"/>
                </a:cubicBezTo>
                <a:cubicBezTo>
                  <a:pt x="2151748" y="143730"/>
                  <a:pt x="2153098" y="147783"/>
                  <a:pt x="2153568" y="152952"/>
                </a:cubicBezTo>
                <a:cubicBezTo>
                  <a:pt x="2156623" y="156007"/>
                  <a:pt x="2158855" y="159590"/>
                  <a:pt x="2160264" y="163701"/>
                </a:cubicBezTo>
                <a:cubicBezTo>
                  <a:pt x="2161673" y="167813"/>
                  <a:pt x="2162379" y="171983"/>
                  <a:pt x="2162379" y="176212"/>
                </a:cubicBezTo>
                <a:cubicBezTo>
                  <a:pt x="2162379" y="181616"/>
                  <a:pt x="2161439" y="185963"/>
                  <a:pt x="2159560" y="189252"/>
                </a:cubicBezTo>
                <a:cubicBezTo>
                  <a:pt x="2161204" y="191602"/>
                  <a:pt x="2162614" y="195126"/>
                  <a:pt x="2163788" y="199825"/>
                </a:cubicBezTo>
                <a:cubicBezTo>
                  <a:pt x="2164963" y="204524"/>
                  <a:pt x="2165551" y="209105"/>
                  <a:pt x="2165551" y="213569"/>
                </a:cubicBezTo>
                <a:cubicBezTo>
                  <a:pt x="2165551" y="215449"/>
                  <a:pt x="2165315" y="217798"/>
                  <a:pt x="2164846" y="220618"/>
                </a:cubicBezTo>
                <a:cubicBezTo>
                  <a:pt x="2166491" y="224142"/>
                  <a:pt x="2167313" y="226492"/>
                  <a:pt x="2167313" y="227666"/>
                </a:cubicBezTo>
                <a:cubicBezTo>
                  <a:pt x="2167313" y="228371"/>
                  <a:pt x="2166960" y="230016"/>
                  <a:pt x="2166256" y="232600"/>
                </a:cubicBezTo>
                <a:cubicBezTo>
                  <a:pt x="2166491" y="233540"/>
                  <a:pt x="2166726" y="234656"/>
                  <a:pt x="2166960" y="235948"/>
                </a:cubicBezTo>
                <a:cubicBezTo>
                  <a:pt x="2167195" y="237241"/>
                  <a:pt x="2167313" y="238827"/>
                  <a:pt x="2167313" y="240706"/>
                </a:cubicBezTo>
                <a:cubicBezTo>
                  <a:pt x="2167313" y="244230"/>
                  <a:pt x="2166020" y="247402"/>
                  <a:pt x="2163436" y="250222"/>
                </a:cubicBezTo>
                <a:cubicBezTo>
                  <a:pt x="2164376" y="252806"/>
                  <a:pt x="2164846" y="255978"/>
                  <a:pt x="2164846" y="259737"/>
                </a:cubicBezTo>
                <a:cubicBezTo>
                  <a:pt x="2164846" y="264671"/>
                  <a:pt x="2163671" y="268665"/>
                  <a:pt x="2161321" y="271720"/>
                </a:cubicBezTo>
                <a:cubicBezTo>
                  <a:pt x="2161791" y="272659"/>
                  <a:pt x="2162027" y="274186"/>
                  <a:pt x="2162027" y="276301"/>
                </a:cubicBezTo>
                <a:cubicBezTo>
                  <a:pt x="2162027" y="281235"/>
                  <a:pt x="2160029" y="285347"/>
                  <a:pt x="2156035" y="288636"/>
                </a:cubicBezTo>
                <a:cubicBezTo>
                  <a:pt x="2155095" y="291925"/>
                  <a:pt x="2153333" y="294451"/>
                  <a:pt x="2150749" y="296213"/>
                </a:cubicBezTo>
                <a:cubicBezTo>
                  <a:pt x="2148165" y="297975"/>
                  <a:pt x="2145345" y="298856"/>
                  <a:pt x="2142291" y="298856"/>
                </a:cubicBezTo>
                <a:cubicBezTo>
                  <a:pt x="2139237" y="298856"/>
                  <a:pt x="2136769" y="297916"/>
                  <a:pt x="2134890" y="296037"/>
                </a:cubicBezTo>
                <a:cubicBezTo>
                  <a:pt x="2128781" y="298621"/>
                  <a:pt x="2123847" y="299914"/>
                  <a:pt x="2120087" y="299914"/>
                </a:cubicBezTo>
                <a:cubicBezTo>
                  <a:pt x="2118208" y="299914"/>
                  <a:pt x="2116798" y="299796"/>
                  <a:pt x="2115858" y="299561"/>
                </a:cubicBezTo>
                <a:cubicBezTo>
                  <a:pt x="2109750" y="301441"/>
                  <a:pt x="2104582" y="302380"/>
                  <a:pt x="2100353" y="302380"/>
                </a:cubicBezTo>
                <a:cubicBezTo>
                  <a:pt x="2097298" y="302380"/>
                  <a:pt x="2093069" y="301793"/>
                  <a:pt x="2087665" y="300618"/>
                </a:cubicBezTo>
                <a:cubicBezTo>
                  <a:pt x="2084376" y="302498"/>
                  <a:pt x="2081204" y="303438"/>
                  <a:pt x="2078150" y="303438"/>
                </a:cubicBezTo>
                <a:cubicBezTo>
                  <a:pt x="2075330" y="303438"/>
                  <a:pt x="2072746" y="302615"/>
                  <a:pt x="2070396" y="300971"/>
                </a:cubicBezTo>
                <a:cubicBezTo>
                  <a:pt x="2069221" y="301206"/>
                  <a:pt x="2067459" y="301323"/>
                  <a:pt x="2065109" y="301323"/>
                </a:cubicBezTo>
                <a:cubicBezTo>
                  <a:pt x="2055947" y="301323"/>
                  <a:pt x="2048898" y="297212"/>
                  <a:pt x="2043963" y="288988"/>
                </a:cubicBezTo>
                <a:cubicBezTo>
                  <a:pt x="2035035" y="283819"/>
                  <a:pt x="2030573" y="276066"/>
                  <a:pt x="2030573" y="265728"/>
                </a:cubicBezTo>
                <a:cubicBezTo>
                  <a:pt x="2030573" y="263144"/>
                  <a:pt x="2030690" y="261147"/>
                  <a:pt x="2030923" y="259737"/>
                </a:cubicBezTo>
                <a:cubicBezTo>
                  <a:pt x="2028810" y="258327"/>
                  <a:pt x="2027752" y="255391"/>
                  <a:pt x="2027752" y="250926"/>
                </a:cubicBezTo>
                <a:cubicBezTo>
                  <a:pt x="2027752" y="247872"/>
                  <a:pt x="2028340" y="245170"/>
                  <a:pt x="2029514" y="242821"/>
                </a:cubicBezTo>
                <a:cubicBezTo>
                  <a:pt x="2028574" y="238592"/>
                  <a:pt x="2028105" y="235890"/>
                  <a:pt x="2028105" y="234715"/>
                </a:cubicBezTo>
                <a:cubicBezTo>
                  <a:pt x="2028105" y="227901"/>
                  <a:pt x="2031394" y="221793"/>
                  <a:pt x="2037973" y="216389"/>
                </a:cubicBezTo>
                <a:cubicBezTo>
                  <a:pt x="2040557" y="210985"/>
                  <a:pt x="2043554" y="207343"/>
                  <a:pt x="2046960" y="205464"/>
                </a:cubicBezTo>
                <a:cubicBezTo>
                  <a:pt x="2050366" y="203584"/>
                  <a:pt x="2054654" y="202174"/>
                  <a:pt x="2059823" y="201235"/>
                </a:cubicBezTo>
                <a:cubicBezTo>
                  <a:pt x="2061233" y="197240"/>
                  <a:pt x="2064522" y="194538"/>
                  <a:pt x="2069692" y="193129"/>
                </a:cubicBezTo>
                <a:cubicBezTo>
                  <a:pt x="2074860" y="191719"/>
                  <a:pt x="2079912" y="191249"/>
                  <a:pt x="2084845" y="191719"/>
                </a:cubicBezTo>
                <a:cubicBezTo>
                  <a:pt x="2086255" y="190779"/>
                  <a:pt x="2088252" y="189898"/>
                  <a:pt x="2090838" y="189076"/>
                </a:cubicBezTo>
                <a:cubicBezTo>
                  <a:pt x="2093421" y="188254"/>
                  <a:pt x="2096005" y="187842"/>
                  <a:pt x="2098589" y="187842"/>
                </a:cubicBezTo>
                <a:cubicBezTo>
                  <a:pt x="2101410" y="187842"/>
                  <a:pt x="2103876" y="188312"/>
                  <a:pt x="2105991" y="189252"/>
                </a:cubicBezTo>
                <a:cubicBezTo>
                  <a:pt x="2106461" y="188782"/>
                  <a:pt x="2107635" y="188547"/>
                  <a:pt x="2109514" y="188547"/>
                </a:cubicBezTo>
                <a:cubicBezTo>
                  <a:pt x="2110925" y="188547"/>
                  <a:pt x="2112334" y="188665"/>
                  <a:pt x="2113745" y="188900"/>
                </a:cubicBezTo>
                <a:cubicBezTo>
                  <a:pt x="2115154" y="189135"/>
                  <a:pt x="2116094" y="189487"/>
                  <a:pt x="2116564" y="189957"/>
                </a:cubicBezTo>
                <a:cubicBezTo>
                  <a:pt x="2119853" y="185728"/>
                  <a:pt x="2123730" y="183613"/>
                  <a:pt x="2128194" y="183613"/>
                </a:cubicBezTo>
                <a:cubicBezTo>
                  <a:pt x="2129603" y="183613"/>
                  <a:pt x="2131013" y="183966"/>
                  <a:pt x="2132423" y="184671"/>
                </a:cubicBezTo>
                <a:lnTo>
                  <a:pt x="2132423" y="183613"/>
                </a:lnTo>
                <a:cubicBezTo>
                  <a:pt x="2132423" y="179619"/>
                  <a:pt x="2133245" y="176800"/>
                  <a:pt x="2134890" y="175155"/>
                </a:cubicBezTo>
                <a:cubicBezTo>
                  <a:pt x="2132540" y="174450"/>
                  <a:pt x="2130015" y="172394"/>
                  <a:pt x="2127313" y="168988"/>
                </a:cubicBezTo>
                <a:cubicBezTo>
                  <a:pt x="2124610" y="165581"/>
                  <a:pt x="2123025" y="162468"/>
                  <a:pt x="2122554" y="159648"/>
                </a:cubicBezTo>
                <a:cubicBezTo>
                  <a:pt x="2118795" y="158004"/>
                  <a:pt x="2116211" y="155302"/>
                  <a:pt x="2114801" y="151543"/>
                </a:cubicBezTo>
                <a:cubicBezTo>
                  <a:pt x="2111982" y="153657"/>
                  <a:pt x="2108693" y="154714"/>
                  <a:pt x="2104934" y="154714"/>
                </a:cubicBezTo>
                <a:cubicBezTo>
                  <a:pt x="2102349" y="154714"/>
                  <a:pt x="2099882" y="154010"/>
                  <a:pt x="2097532" y="152600"/>
                </a:cubicBezTo>
                <a:cubicBezTo>
                  <a:pt x="2093539" y="153775"/>
                  <a:pt x="2090954" y="154244"/>
                  <a:pt x="2089780" y="154010"/>
                </a:cubicBezTo>
                <a:cubicBezTo>
                  <a:pt x="2086489" y="156359"/>
                  <a:pt x="2082849" y="157534"/>
                  <a:pt x="2078854" y="157534"/>
                </a:cubicBezTo>
                <a:cubicBezTo>
                  <a:pt x="2075330" y="162233"/>
                  <a:pt x="2071218" y="164347"/>
                  <a:pt x="2066519" y="163877"/>
                </a:cubicBezTo>
                <a:cubicBezTo>
                  <a:pt x="2064405" y="167637"/>
                  <a:pt x="2061527" y="170926"/>
                  <a:pt x="2057884" y="173745"/>
                </a:cubicBezTo>
                <a:cubicBezTo>
                  <a:pt x="2054243" y="176565"/>
                  <a:pt x="2050543" y="177974"/>
                  <a:pt x="2046783" y="177974"/>
                </a:cubicBezTo>
                <a:cubicBezTo>
                  <a:pt x="2042554" y="177974"/>
                  <a:pt x="2039147" y="175977"/>
                  <a:pt x="2036563" y="171983"/>
                </a:cubicBezTo>
                <a:cubicBezTo>
                  <a:pt x="2034684" y="168929"/>
                  <a:pt x="2033744" y="165992"/>
                  <a:pt x="2033744" y="163173"/>
                </a:cubicBezTo>
                <a:cubicBezTo>
                  <a:pt x="2033744" y="158943"/>
                  <a:pt x="2035153" y="155419"/>
                  <a:pt x="2037973" y="152600"/>
                </a:cubicBezTo>
                <a:cubicBezTo>
                  <a:pt x="2038678" y="149076"/>
                  <a:pt x="2040323" y="145728"/>
                  <a:pt x="2042906" y="142556"/>
                </a:cubicBezTo>
                <a:cubicBezTo>
                  <a:pt x="2045490" y="139384"/>
                  <a:pt x="2048369" y="136917"/>
                  <a:pt x="2051541" y="135155"/>
                </a:cubicBezTo>
                <a:cubicBezTo>
                  <a:pt x="2054713" y="133393"/>
                  <a:pt x="2057239" y="132747"/>
                  <a:pt x="2059119" y="133216"/>
                </a:cubicBezTo>
                <a:cubicBezTo>
                  <a:pt x="2060763" y="130632"/>
                  <a:pt x="2064052" y="128224"/>
                  <a:pt x="2068986" y="125992"/>
                </a:cubicBezTo>
                <a:cubicBezTo>
                  <a:pt x="2073921" y="123760"/>
                  <a:pt x="2078502" y="122644"/>
                  <a:pt x="2082730" y="122644"/>
                </a:cubicBezTo>
                <a:cubicBezTo>
                  <a:pt x="2083671" y="122644"/>
                  <a:pt x="2085080" y="122879"/>
                  <a:pt x="2086960" y="123349"/>
                </a:cubicBezTo>
                <a:cubicBezTo>
                  <a:pt x="2089544" y="120529"/>
                  <a:pt x="2092952" y="119119"/>
                  <a:pt x="2097181" y="119119"/>
                </a:cubicBezTo>
                <a:cubicBezTo>
                  <a:pt x="2100470" y="119119"/>
                  <a:pt x="2102819" y="120059"/>
                  <a:pt x="2104228" y="121939"/>
                </a:cubicBezTo>
                <a:cubicBezTo>
                  <a:pt x="2107283" y="119824"/>
                  <a:pt x="2111276" y="118767"/>
                  <a:pt x="2116211" y="118767"/>
                </a:cubicBezTo>
                <a:close/>
                <a:moveTo>
                  <a:pt x="1223301" y="118767"/>
                </a:moveTo>
                <a:cubicBezTo>
                  <a:pt x="1227060" y="118767"/>
                  <a:pt x="1230526" y="120118"/>
                  <a:pt x="1233697" y="122820"/>
                </a:cubicBezTo>
                <a:cubicBezTo>
                  <a:pt x="1236869" y="125522"/>
                  <a:pt x="1238455" y="128870"/>
                  <a:pt x="1238455" y="132864"/>
                </a:cubicBezTo>
                <a:cubicBezTo>
                  <a:pt x="1238455" y="135214"/>
                  <a:pt x="1237868" y="137446"/>
                  <a:pt x="1236693" y="139560"/>
                </a:cubicBezTo>
                <a:cubicBezTo>
                  <a:pt x="1237633" y="141205"/>
                  <a:pt x="1238103" y="143202"/>
                  <a:pt x="1238103" y="145551"/>
                </a:cubicBezTo>
                <a:cubicBezTo>
                  <a:pt x="1238103" y="148841"/>
                  <a:pt x="1237398" y="152071"/>
                  <a:pt x="1235988" y="155243"/>
                </a:cubicBezTo>
                <a:cubicBezTo>
                  <a:pt x="1234578" y="158415"/>
                  <a:pt x="1232699" y="160823"/>
                  <a:pt x="1230349" y="162468"/>
                </a:cubicBezTo>
                <a:cubicBezTo>
                  <a:pt x="1230584" y="164112"/>
                  <a:pt x="1230702" y="166462"/>
                  <a:pt x="1230702" y="169516"/>
                </a:cubicBezTo>
                <a:cubicBezTo>
                  <a:pt x="1230702" y="174920"/>
                  <a:pt x="1229409" y="179502"/>
                  <a:pt x="1226825" y="183261"/>
                </a:cubicBezTo>
                <a:cubicBezTo>
                  <a:pt x="1227295" y="185140"/>
                  <a:pt x="1227530" y="187255"/>
                  <a:pt x="1227530" y="189604"/>
                </a:cubicBezTo>
                <a:cubicBezTo>
                  <a:pt x="1227530" y="193364"/>
                  <a:pt x="1226943" y="197005"/>
                  <a:pt x="1225767" y="200530"/>
                </a:cubicBezTo>
                <a:cubicBezTo>
                  <a:pt x="1224593" y="204054"/>
                  <a:pt x="1222596" y="206756"/>
                  <a:pt x="1219776" y="208635"/>
                </a:cubicBezTo>
                <a:cubicBezTo>
                  <a:pt x="1220481" y="210750"/>
                  <a:pt x="1220834" y="213217"/>
                  <a:pt x="1220834" y="216036"/>
                </a:cubicBezTo>
                <a:cubicBezTo>
                  <a:pt x="1220834" y="222615"/>
                  <a:pt x="1219189" y="227431"/>
                  <a:pt x="1215900" y="230486"/>
                </a:cubicBezTo>
                <a:cubicBezTo>
                  <a:pt x="1216135" y="231191"/>
                  <a:pt x="1216252" y="232248"/>
                  <a:pt x="1216252" y="233658"/>
                </a:cubicBezTo>
                <a:cubicBezTo>
                  <a:pt x="1216252" y="236477"/>
                  <a:pt x="1215782" y="239238"/>
                  <a:pt x="1214843" y="241940"/>
                </a:cubicBezTo>
                <a:cubicBezTo>
                  <a:pt x="1213903" y="244642"/>
                  <a:pt x="1212611" y="246932"/>
                  <a:pt x="1210966" y="248812"/>
                </a:cubicBezTo>
                <a:cubicBezTo>
                  <a:pt x="1211436" y="251161"/>
                  <a:pt x="1211670" y="252806"/>
                  <a:pt x="1211670" y="253746"/>
                </a:cubicBezTo>
                <a:cubicBezTo>
                  <a:pt x="1211670" y="255860"/>
                  <a:pt x="1211260" y="257564"/>
                  <a:pt x="1210437" y="258856"/>
                </a:cubicBezTo>
                <a:cubicBezTo>
                  <a:pt x="1209615" y="260148"/>
                  <a:pt x="1208675" y="261323"/>
                  <a:pt x="1207618" y="262380"/>
                </a:cubicBezTo>
                <a:cubicBezTo>
                  <a:pt x="1206561" y="263438"/>
                  <a:pt x="1205914" y="264084"/>
                  <a:pt x="1205679" y="264319"/>
                </a:cubicBezTo>
                <a:cubicBezTo>
                  <a:pt x="1206149" y="266668"/>
                  <a:pt x="1206384" y="268665"/>
                  <a:pt x="1206384" y="270310"/>
                </a:cubicBezTo>
                <a:cubicBezTo>
                  <a:pt x="1206384" y="275009"/>
                  <a:pt x="1205385" y="279590"/>
                  <a:pt x="1203389" y="284054"/>
                </a:cubicBezTo>
                <a:cubicBezTo>
                  <a:pt x="1201392" y="288518"/>
                  <a:pt x="1199218" y="291338"/>
                  <a:pt x="1196869" y="292513"/>
                </a:cubicBezTo>
                <a:cubicBezTo>
                  <a:pt x="1195459" y="297916"/>
                  <a:pt x="1193345" y="301969"/>
                  <a:pt x="1190525" y="304671"/>
                </a:cubicBezTo>
                <a:cubicBezTo>
                  <a:pt x="1187706" y="307373"/>
                  <a:pt x="1184534" y="308724"/>
                  <a:pt x="1181010" y="308724"/>
                </a:cubicBezTo>
                <a:cubicBezTo>
                  <a:pt x="1176311" y="308724"/>
                  <a:pt x="1172199" y="306610"/>
                  <a:pt x="1168675" y="302380"/>
                </a:cubicBezTo>
                <a:cubicBezTo>
                  <a:pt x="1163976" y="300736"/>
                  <a:pt x="1161626" y="297564"/>
                  <a:pt x="1161626" y="292865"/>
                </a:cubicBezTo>
                <a:cubicBezTo>
                  <a:pt x="1161626" y="290750"/>
                  <a:pt x="1161979" y="288871"/>
                  <a:pt x="1162683" y="287226"/>
                </a:cubicBezTo>
                <a:cubicBezTo>
                  <a:pt x="1161039" y="287226"/>
                  <a:pt x="1159101" y="285817"/>
                  <a:pt x="1156868" y="282997"/>
                </a:cubicBezTo>
                <a:cubicBezTo>
                  <a:pt x="1154637" y="280178"/>
                  <a:pt x="1153521" y="277241"/>
                  <a:pt x="1153521" y="274186"/>
                </a:cubicBezTo>
                <a:cubicBezTo>
                  <a:pt x="1153521" y="272777"/>
                  <a:pt x="1153873" y="271367"/>
                  <a:pt x="1154578" y="269957"/>
                </a:cubicBezTo>
                <a:cubicBezTo>
                  <a:pt x="1153873" y="268783"/>
                  <a:pt x="1152698" y="267197"/>
                  <a:pt x="1151053" y="265200"/>
                </a:cubicBezTo>
                <a:cubicBezTo>
                  <a:pt x="1149409" y="263203"/>
                  <a:pt x="1148469" y="261029"/>
                  <a:pt x="1148234" y="258680"/>
                </a:cubicBezTo>
                <a:cubicBezTo>
                  <a:pt x="1145650" y="257740"/>
                  <a:pt x="1143653" y="256154"/>
                  <a:pt x="1142243" y="253922"/>
                </a:cubicBezTo>
                <a:cubicBezTo>
                  <a:pt x="1140833" y="251690"/>
                  <a:pt x="1140128" y="249164"/>
                  <a:pt x="1140128" y="246345"/>
                </a:cubicBezTo>
                <a:cubicBezTo>
                  <a:pt x="1140128" y="244230"/>
                  <a:pt x="1140363" y="242586"/>
                  <a:pt x="1140833" y="241411"/>
                </a:cubicBezTo>
                <a:cubicBezTo>
                  <a:pt x="1138484" y="239061"/>
                  <a:pt x="1136486" y="235596"/>
                  <a:pt x="1134842" y="231014"/>
                </a:cubicBezTo>
                <a:cubicBezTo>
                  <a:pt x="1133198" y="226433"/>
                  <a:pt x="1132493" y="222497"/>
                  <a:pt x="1132727" y="219208"/>
                </a:cubicBezTo>
                <a:cubicBezTo>
                  <a:pt x="1130848" y="217798"/>
                  <a:pt x="1129380" y="216036"/>
                  <a:pt x="1128322" y="213922"/>
                </a:cubicBezTo>
                <a:cubicBezTo>
                  <a:pt x="1127265" y="211807"/>
                  <a:pt x="1126736" y="209693"/>
                  <a:pt x="1126736" y="207578"/>
                </a:cubicBezTo>
                <a:cubicBezTo>
                  <a:pt x="1126736" y="206168"/>
                  <a:pt x="1126854" y="205111"/>
                  <a:pt x="1127088" y="204406"/>
                </a:cubicBezTo>
                <a:cubicBezTo>
                  <a:pt x="1123565" y="203467"/>
                  <a:pt x="1120393" y="201058"/>
                  <a:pt x="1117573" y="197182"/>
                </a:cubicBezTo>
                <a:cubicBezTo>
                  <a:pt x="1114754" y="193305"/>
                  <a:pt x="1113461" y="188665"/>
                  <a:pt x="1113697" y="183261"/>
                </a:cubicBezTo>
                <a:cubicBezTo>
                  <a:pt x="1111112" y="181616"/>
                  <a:pt x="1109409" y="180265"/>
                  <a:pt x="1108586" y="179208"/>
                </a:cubicBezTo>
                <a:cubicBezTo>
                  <a:pt x="1107764" y="178151"/>
                  <a:pt x="1107353" y="176800"/>
                  <a:pt x="1107353" y="175155"/>
                </a:cubicBezTo>
                <a:lnTo>
                  <a:pt x="1107705" y="169516"/>
                </a:lnTo>
                <a:cubicBezTo>
                  <a:pt x="1104181" y="166697"/>
                  <a:pt x="1101362" y="163701"/>
                  <a:pt x="1099247" y="160529"/>
                </a:cubicBezTo>
                <a:cubicBezTo>
                  <a:pt x="1097132" y="157358"/>
                  <a:pt x="1096193" y="153187"/>
                  <a:pt x="1096428" y="148018"/>
                </a:cubicBezTo>
                <a:cubicBezTo>
                  <a:pt x="1093608" y="143084"/>
                  <a:pt x="1092199" y="138973"/>
                  <a:pt x="1092199" y="135683"/>
                </a:cubicBezTo>
                <a:cubicBezTo>
                  <a:pt x="1092199" y="131689"/>
                  <a:pt x="1094078" y="127930"/>
                  <a:pt x="1097837" y="124406"/>
                </a:cubicBezTo>
                <a:cubicBezTo>
                  <a:pt x="1100892" y="121586"/>
                  <a:pt x="1104181" y="120177"/>
                  <a:pt x="1107705" y="120177"/>
                </a:cubicBezTo>
                <a:cubicBezTo>
                  <a:pt x="1111934" y="120177"/>
                  <a:pt x="1115517" y="121880"/>
                  <a:pt x="1118454" y="125287"/>
                </a:cubicBezTo>
                <a:cubicBezTo>
                  <a:pt x="1121391" y="128694"/>
                  <a:pt x="1122624" y="132159"/>
                  <a:pt x="1122155" y="135683"/>
                </a:cubicBezTo>
                <a:cubicBezTo>
                  <a:pt x="1124739" y="135683"/>
                  <a:pt x="1126736" y="136976"/>
                  <a:pt x="1128145" y="139560"/>
                </a:cubicBezTo>
                <a:cubicBezTo>
                  <a:pt x="1129556" y="142145"/>
                  <a:pt x="1130261" y="144964"/>
                  <a:pt x="1130261" y="148018"/>
                </a:cubicBezTo>
                <a:cubicBezTo>
                  <a:pt x="1130261" y="149428"/>
                  <a:pt x="1130143" y="150485"/>
                  <a:pt x="1129908" y="151190"/>
                </a:cubicBezTo>
                <a:cubicBezTo>
                  <a:pt x="1133902" y="155184"/>
                  <a:pt x="1135899" y="159413"/>
                  <a:pt x="1135899" y="163877"/>
                </a:cubicBezTo>
                <a:cubicBezTo>
                  <a:pt x="1135899" y="165522"/>
                  <a:pt x="1135547" y="167049"/>
                  <a:pt x="1134842" y="168459"/>
                </a:cubicBezTo>
                <a:cubicBezTo>
                  <a:pt x="1139306" y="169164"/>
                  <a:pt x="1142478" y="171396"/>
                  <a:pt x="1144358" y="175155"/>
                </a:cubicBezTo>
                <a:cubicBezTo>
                  <a:pt x="1146237" y="178914"/>
                  <a:pt x="1146824" y="182908"/>
                  <a:pt x="1146120" y="187138"/>
                </a:cubicBezTo>
                <a:cubicBezTo>
                  <a:pt x="1152698" y="190192"/>
                  <a:pt x="1155517" y="195126"/>
                  <a:pt x="1154578" y="201939"/>
                </a:cubicBezTo>
                <a:cubicBezTo>
                  <a:pt x="1157632" y="204289"/>
                  <a:pt x="1159511" y="206873"/>
                  <a:pt x="1160216" y="209693"/>
                </a:cubicBezTo>
                <a:cubicBezTo>
                  <a:pt x="1160921" y="212512"/>
                  <a:pt x="1161391" y="216271"/>
                  <a:pt x="1161626" y="220970"/>
                </a:cubicBezTo>
                <a:cubicBezTo>
                  <a:pt x="1164211" y="222850"/>
                  <a:pt x="1166560" y="225434"/>
                  <a:pt x="1168675" y="228724"/>
                </a:cubicBezTo>
                <a:cubicBezTo>
                  <a:pt x="1170789" y="232013"/>
                  <a:pt x="1171494" y="235655"/>
                  <a:pt x="1170789" y="239649"/>
                </a:cubicBezTo>
                <a:cubicBezTo>
                  <a:pt x="1174313" y="243173"/>
                  <a:pt x="1175841" y="247050"/>
                  <a:pt x="1175371" y="251279"/>
                </a:cubicBezTo>
                <a:cubicBezTo>
                  <a:pt x="1176075" y="251749"/>
                  <a:pt x="1176898" y="252689"/>
                  <a:pt x="1177838" y="254098"/>
                </a:cubicBezTo>
                <a:cubicBezTo>
                  <a:pt x="1178073" y="250339"/>
                  <a:pt x="1178778" y="247402"/>
                  <a:pt x="1179952" y="245288"/>
                </a:cubicBezTo>
                <a:cubicBezTo>
                  <a:pt x="1181127" y="243173"/>
                  <a:pt x="1182654" y="240941"/>
                  <a:pt x="1184534" y="238592"/>
                </a:cubicBezTo>
                <a:cubicBezTo>
                  <a:pt x="1184064" y="237182"/>
                  <a:pt x="1184299" y="235420"/>
                  <a:pt x="1185238" y="233305"/>
                </a:cubicBezTo>
                <a:cubicBezTo>
                  <a:pt x="1186179" y="231191"/>
                  <a:pt x="1187588" y="229311"/>
                  <a:pt x="1189468" y="227666"/>
                </a:cubicBezTo>
                <a:cubicBezTo>
                  <a:pt x="1188528" y="226022"/>
                  <a:pt x="1188058" y="224142"/>
                  <a:pt x="1188058" y="222028"/>
                </a:cubicBezTo>
                <a:cubicBezTo>
                  <a:pt x="1188058" y="218033"/>
                  <a:pt x="1189468" y="215214"/>
                  <a:pt x="1192287" y="213569"/>
                </a:cubicBezTo>
                <a:cubicBezTo>
                  <a:pt x="1191583" y="212160"/>
                  <a:pt x="1191230" y="210163"/>
                  <a:pt x="1191230" y="207578"/>
                </a:cubicBezTo>
                <a:cubicBezTo>
                  <a:pt x="1191230" y="204994"/>
                  <a:pt x="1191699" y="202292"/>
                  <a:pt x="1192639" y="199472"/>
                </a:cubicBezTo>
                <a:cubicBezTo>
                  <a:pt x="1193579" y="196653"/>
                  <a:pt x="1194989" y="194186"/>
                  <a:pt x="1196869" y="192071"/>
                </a:cubicBezTo>
                <a:cubicBezTo>
                  <a:pt x="1196633" y="191132"/>
                  <a:pt x="1196516" y="189722"/>
                  <a:pt x="1196516" y="187842"/>
                </a:cubicBezTo>
                <a:cubicBezTo>
                  <a:pt x="1196516" y="182204"/>
                  <a:pt x="1198278" y="177622"/>
                  <a:pt x="1201803" y="174098"/>
                </a:cubicBezTo>
                <a:cubicBezTo>
                  <a:pt x="1201098" y="172688"/>
                  <a:pt x="1200745" y="170691"/>
                  <a:pt x="1200745" y="168107"/>
                </a:cubicBezTo>
                <a:cubicBezTo>
                  <a:pt x="1200745" y="163173"/>
                  <a:pt x="1202390" y="159178"/>
                  <a:pt x="1205679" y="156124"/>
                </a:cubicBezTo>
                <a:cubicBezTo>
                  <a:pt x="1204739" y="153540"/>
                  <a:pt x="1204270" y="150838"/>
                  <a:pt x="1204270" y="148018"/>
                </a:cubicBezTo>
                <a:cubicBezTo>
                  <a:pt x="1204270" y="144024"/>
                  <a:pt x="1204974" y="140147"/>
                  <a:pt x="1206384" y="136388"/>
                </a:cubicBezTo>
                <a:cubicBezTo>
                  <a:pt x="1207794" y="132629"/>
                  <a:pt x="1209321" y="129927"/>
                  <a:pt x="1210966" y="128283"/>
                </a:cubicBezTo>
                <a:cubicBezTo>
                  <a:pt x="1211905" y="125228"/>
                  <a:pt x="1213550" y="122879"/>
                  <a:pt x="1215900" y="121234"/>
                </a:cubicBezTo>
                <a:cubicBezTo>
                  <a:pt x="1218249" y="119589"/>
                  <a:pt x="1220716" y="118767"/>
                  <a:pt x="1223301" y="118767"/>
                </a:cubicBezTo>
                <a:close/>
                <a:moveTo>
                  <a:pt x="5017160" y="118062"/>
                </a:moveTo>
                <a:cubicBezTo>
                  <a:pt x="5021154" y="118062"/>
                  <a:pt x="5024619" y="119354"/>
                  <a:pt x="5027556" y="121939"/>
                </a:cubicBezTo>
                <a:cubicBezTo>
                  <a:pt x="5030493" y="124523"/>
                  <a:pt x="5031961" y="128283"/>
                  <a:pt x="5031961" y="133216"/>
                </a:cubicBezTo>
                <a:cubicBezTo>
                  <a:pt x="5031961" y="136976"/>
                  <a:pt x="5031139" y="140970"/>
                  <a:pt x="5029495" y="145199"/>
                </a:cubicBezTo>
                <a:cubicBezTo>
                  <a:pt x="5032784" y="148018"/>
                  <a:pt x="5034429" y="151660"/>
                  <a:pt x="5034429" y="156124"/>
                </a:cubicBezTo>
                <a:cubicBezTo>
                  <a:pt x="5034429" y="159413"/>
                  <a:pt x="5033371" y="162350"/>
                  <a:pt x="5031257" y="164935"/>
                </a:cubicBezTo>
                <a:cubicBezTo>
                  <a:pt x="5032667" y="167519"/>
                  <a:pt x="5033371" y="170926"/>
                  <a:pt x="5033371" y="175155"/>
                </a:cubicBezTo>
                <a:cubicBezTo>
                  <a:pt x="5033371" y="179619"/>
                  <a:pt x="5032667" y="183261"/>
                  <a:pt x="5031257" y="186080"/>
                </a:cubicBezTo>
                <a:cubicBezTo>
                  <a:pt x="5033371" y="188900"/>
                  <a:pt x="5034429" y="193246"/>
                  <a:pt x="5034429" y="199120"/>
                </a:cubicBezTo>
                <a:cubicBezTo>
                  <a:pt x="5034429" y="203114"/>
                  <a:pt x="5034194" y="205816"/>
                  <a:pt x="5033723" y="207226"/>
                </a:cubicBezTo>
                <a:cubicBezTo>
                  <a:pt x="5035604" y="209340"/>
                  <a:pt x="5036543" y="212042"/>
                  <a:pt x="5036543" y="215332"/>
                </a:cubicBezTo>
                <a:cubicBezTo>
                  <a:pt x="5036543" y="217211"/>
                  <a:pt x="5036073" y="219326"/>
                  <a:pt x="5035133" y="221675"/>
                </a:cubicBezTo>
                <a:cubicBezTo>
                  <a:pt x="5037483" y="224260"/>
                  <a:pt x="5038657" y="227784"/>
                  <a:pt x="5038657" y="232248"/>
                </a:cubicBezTo>
                <a:cubicBezTo>
                  <a:pt x="5038657" y="233658"/>
                  <a:pt x="5038423" y="235067"/>
                  <a:pt x="5037953" y="236477"/>
                </a:cubicBezTo>
                <a:cubicBezTo>
                  <a:pt x="5038892" y="237182"/>
                  <a:pt x="5039715" y="238415"/>
                  <a:pt x="5040420" y="240177"/>
                </a:cubicBezTo>
                <a:cubicBezTo>
                  <a:pt x="5041125" y="241940"/>
                  <a:pt x="5041477" y="243760"/>
                  <a:pt x="5041477" y="245640"/>
                </a:cubicBezTo>
                <a:cubicBezTo>
                  <a:pt x="5041477" y="247990"/>
                  <a:pt x="5040890" y="249987"/>
                  <a:pt x="5039715" y="251631"/>
                </a:cubicBezTo>
                <a:cubicBezTo>
                  <a:pt x="5041594" y="251866"/>
                  <a:pt x="5042887" y="253100"/>
                  <a:pt x="5043591" y="255332"/>
                </a:cubicBezTo>
                <a:cubicBezTo>
                  <a:pt x="5044297" y="257564"/>
                  <a:pt x="5044414" y="259737"/>
                  <a:pt x="5043944" y="261852"/>
                </a:cubicBezTo>
                <a:lnTo>
                  <a:pt x="5044297" y="261852"/>
                </a:lnTo>
                <a:cubicBezTo>
                  <a:pt x="5045941" y="261852"/>
                  <a:pt x="5047409" y="262733"/>
                  <a:pt x="5048702" y="264495"/>
                </a:cubicBezTo>
                <a:cubicBezTo>
                  <a:pt x="5049994" y="266257"/>
                  <a:pt x="5050405" y="267843"/>
                  <a:pt x="5049935" y="269253"/>
                </a:cubicBezTo>
                <a:cubicBezTo>
                  <a:pt x="5050640" y="268783"/>
                  <a:pt x="5051697" y="268548"/>
                  <a:pt x="5053107" y="268548"/>
                </a:cubicBezTo>
                <a:cubicBezTo>
                  <a:pt x="5054987" y="268548"/>
                  <a:pt x="5056690" y="268959"/>
                  <a:pt x="5058217" y="269781"/>
                </a:cubicBezTo>
                <a:cubicBezTo>
                  <a:pt x="5059745" y="270603"/>
                  <a:pt x="5060860" y="271602"/>
                  <a:pt x="5061565" y="272777"/>
                </a:cubicBezTo>
                <a:cubicBezTo>
                  <a:pt x="5066264" y="270192"/>
                  <a:pt x="5070728" y="268900"/>
                  <a:pt x="5074958" y="268900"/>
                </a:cubicBezTo>
                <a:cubicBezTo>
                  <a:pt x="5077072" y="268900"/>
                  <a:pt x="5078952" y="269253"/>
                  <a:pt x="5080596" y="269957"/>
                </a:cubicBezTo>
                <a:cubicBezTo>
                  <a:pt x="5082711" y="268313"/>
                  <a:pt x="5085471" y="266844"/>
                  <a:pt x="5088878" y="265552"/>
                </a:cubicBezTo>
                <a:cubicBezTo>
                  <a:pt x="5092285" y="264260"/>
                  <a:pt x="5095281" y="263614"/>
                  <a:pt x="5097865" y="263614"/>
                </a:cubicBezTo>
                <a:cubicBezTo>
                  <a:pt x="5099040" y="263614"/>
                  <a:pt x="5100097" y="263849"/>
                  <a:pt x="5101037" y="264319"/>
                </a:cubicBezTo>
                <a:cubicBezTo>
                  <a:pt x="5099392" y="261734"/>
                  <a:pt x="5098570" y="258445"/>
                  <a:pt x="5098570" y="254451"/>
                </a:cubicBezTo>
                <a:cubicBezTo>
                  <a:pt x="5098570" y="249987"/>
                  <a:pt x="5099980" y="247167"/>
                  <a:pt x="5102799" y="245992"/>
                </a:cubicBezTo>
                <a:cubicBezTo>
                  <a:pt x="5101154" y="244113"/>
                  <a:pt x="5100332" y="240119"/>
                  <a:pt x="5100332" y="234010"/>
                </a:cubicBezTo>
                <a:cubicBezTo>
                  <a:pt x="5100332" y="226727"/>
                  <a:pt x="5101859" y="221558"/>
                  <a:pt x="5104913" y="218503"/>
                </a:cubicBezTo>
                <a:cubicBezTo>
                  <a:pt x="5102799" y="214979"/>
                  <a:pt x="5101742" y="211102"/>
                  <a:pt x="5101742" y="206873"/>
                </a:cubicBezTo>
                <a:cubicBezTo>
                  <a:pt x="5101742" y="203114"/>
                  <a:pt x="5102447" y="200530"/>
                  <a:pt x="5103856" y="199120"/>
                </a:cubicBezTo>
                <a:cubicBezTo>
                  <a:pt x="5102447" y="197240"/>
                  <a:pt x="5101742" y="194891"/>
                  <a:pt x="5101742" y="192071"/>
                </a:cubicBezTo>
                <a:cubicBezTo>
                  <a:pt x="5101742" y="189252"/>
                  <a:pt x="5102270" y="186256"/>
                  <a:pt x="5103328" y="183085"/>
                </a:cubicBezTo>
                <a:cubicBezTo>
                  <a:pt x="5104385" y="179913"/>
                  <a:pt x="5105736" y="177387"/>
                  <a:pt x="5107381" y="175507"/>
                </a:cubicBezTo>
                <a:cubicBezTo>
                  <a:pt x="5104326" y="173393"/>
                  <a:pt x="5102799" y="168811"/>
                  <a:pt x="5102799" y="161763"/>
                </a:cubicBezTo>
                <a:cubicBezTo>
                  <a:pt x="5102799" y="157299"/>
                  <a:pt x="5103151" y="153657"/>
                  <a:pt x="5103856" y="150838"/>
                </a:cubicBezTo>
                <a:cubicBezTo>
                  <a:pt x="5101742" y="146139"/>
                  <a:pt x="5100684" y="142145"/>
                  <a:pt x="5100684" y="138855"/>
                </a:cubicBezTo>
                <a:cubicBezTo>
                  <a:pt x="5100684" y="134626"/>
                  <a:pt x="5102094" y="131219"/>
                  <a:pt x="5104913" y="128635"/>
                </a:cubicBezTo>
                <a:cubicBezTo>
                  <a:pt x="5107733" y="126051"/>
                  <a:pt x="5111022" y="124758"/>
                  <a:pt x="5114781" y="124758"/>
                </a:cubicBezTo>
                <a:cubicBezTo>
                  <a:pt x="5119246" y="124758"/>
                  <a:pt x="5123063" y="126520"/>
                  <a:pt x="5126235" y="130045"/>
                </a:cubicBezTo>
                <a:cubicBezTo>
                  <a:pt x="5129407" y="133569"/>
                  <a:pt x="5130876" y="138620"/>
                  <a:pt x="5130641" y="145199"/>
                </a:cubicBezTo>
                <a:cubicBezTo>
                  <a:pt x="5131815" y="146374"/>
                  <a:pt x="5132814" y="148195"/>
                  <a:pt x="5133636" y="150662"/>
                </a:cubicBezTo>
                <a:cubicBezTo>
                  <a:pt x="5134459" y="153128"/>
                  <a:pt x="5134870" y="155654"/>
                  <a:pt x="5134870" y="158239"/>
                </a:cubicBezTo>
                <a:cubicBezTo>
                  <a:pt x="5134870" y="163408"/>
                  <a:pt x="5133577" y="167049"/>
                  <a:pt x="5130993" y="169164"/>
                </a:cubicBezTo>
                <a:cubicBezTo>
                  <a:pt x="5135222" y="174333"/>
                  <a:pt x="5137337" y="179384"/>
                  <a:pt x="5137337" y="184318"/>
                </a:cubicBezTo>
                <a:cubicBezTo>
                  <a:pt x="5137337" y="187607"/>
                  <a:pt x="5136397" y="190309"/>
                  <a:pt x="5134517" y="192424"/>
                </a:cubicBezTo>
                <a:cubicBezTo>
                  <a:pt x="5136397" y="195008"/>
                  <a:pt x="5137337" y="197828"/>
                  <a:pt x="5137337" y="200882"/>
                </a:cubicBezTo>
                <a:cubicBezTo>
                  <a:pt x="5137337" y="203936"/>
                  <a:pt x="5136514" y="207108"/>
                  <a:pt x="5134870" y="210398"/>
                </a:cubicBezTo>
                <a:cubicBezTo>
                  <a:pt x="5136279" y="212512"/>
                  <a:pt x="5136984" y="214862"/>
                  <a:pt x="5136984" y="217446"/>
                </a:cubicBezTo>
                <a:cubicBezTo>
                  <a:pt x="5136984" y="221675"/>
                  <a:pt x="5135222" y="225317"/>
                  <a:pt x="5131698" y="228371"/>
                </a:cubicBezTo>
                <a:cubicBezTo>
                  <a:pt x="5134048" y="230956"/>
                  <a:pt x="5135222" y="234010"/>
                  <a:pt x="5135222" y="237534"/>
                </a:cubicBezTo>
                <a:cubicBezTo>
                  <a:pt x="5135222" y="241293"/>
                  <a:pt x="5133695" y="245523"/>
                  <a:pt x="5130641" y="250222"/>
                </a:cubicBezTo>
                <a:cubicBezTo>
                  <a:pt x="5132990" y="251631"/>
                  <a:pt x="5134165" y="254568"/>
                  <a:pt x="5134165" y="259032"/>
                </a:cubicBezTo>
                <a:cubicBezTo>
                  <a:pt x="5134165" y="263496"/>
                  <a:pt x="5133225" y="268078"/>
                  <a:pt x="5131345" y="272777"/>
                </a:cubicBezTo>
                <a:cubicBezTo>
                  <a:pt x="5133225" y="275361"/>
                  <a:pt x="5134165" y="278768"/>
                  <a:pt x="5134165" y="282997"/>
                </a:cubicBezTo>
                <a:cubicBezTo>
                  <a:pt x="5134165" y="285582"/>
                  <a:pt x="5133695" y="287696"/>
                  <a:pt x="5132755" y="289341"/>
                </a:cubicBezTo>
                <a:cubicBezTo>
                  <a:pt x="5133225" y="291690"/>
                  <a:pt x="5133460" y="293452"/>
                  <a:pt x="5133460" y="294627"/>
                </a:cubicBezTo>
                <a:cubicBezTo>
                  <a:pt x="5133460" y="299091"/>
                  <a:pt x="5132109" y="302557"/>
                  <a:pt x="5129407" y="305024"/>
                </a:cubicBezTo>
                <a:cubicBezTo>
                  <a:pt x="5126705" y="307491"/>
                  <a:pt x="5123474" y="308724"/>
                  <a:pt x="5119715" y="308724"/>
                </a:cubicBezTo>
                <a:cubicBezTo>
                  <a:pt x="5116426" y="308724"/>
                  <a:pt x="5113490" y="307608"/>
                  <a:pt x="5110905" y="305376"/>
                </a:cubicBezTo>
                <a:cubicBezTo>
                  <a:pt x="5108320" y="303144"/>
                  <a:pt x="5106793" y="299914"/>
                  <a:pt x="5106323" y="295684"/>
                </a:cubicBezTo>
                <a:cubicBezTo>
                  <a:pt x="5106088" y="295449"/>
                  <a:pt x="5105795" y="295038"/>
                  <a:pt x="5105442" y="294451"/>
                </a:cubicBezTo>
                <a:cubicBezTo>
                  <a:pt x="5105090" y="293864"/>
                  <a:pt x="5104796" y="293335"/>
                  <a:pt x="5104561" y="292865"/>
                </a:cubicBezTo>
                <a:cubicBezTo>
                  <a:pt x="5100567" y="295215"/>
                  <a:pt x="5096925" y="296389"/>
                  <a:pt x="5093636" y="296389"/>
                </a:cubicBezTo>
                <a:cubicBezTo>
                  <a:pt x="5092461" y="296389"/>
                  <a:pt x="5091522" y="296272"/>
                  <a:pt x="5090816" y="296037"/>
                </a:cubicBezTo>
                <a:cubicBezTo>
                  <a:pt x="5087762" y="298151"/>
                  <a:pt x="5084826" y="299209"/>
                  <a:pt x="5082006" y="299209"/>
                </a:cubicBezTo>
                <a:cubicBezTo>
                  <a:pt x="5079657" y="299209"/>
                  <a:pt x="5077424" y="298739"/>
                  <a:pt x="5075310" y="297799"/>
                </a:cubicBezTo>
                <a:cubicBezTo>
                  <a:pt x="5074370" y="299444"/>
                  <a:pt x="5072902" y="300736"/>
                  <a:pt x="5070904" y="301676"/>
                </a:cubicBezTo>
                <a:cubicBezTo>
                  <a:pt x="5068907" y="302615"/>
                  <a:pt x="5066734" y="303085"/>
                  <a:pt x="5064385" y="303085"/>
                </a:cubicBezTo>
                <a:cubicBezTo>
                  <a:pt x="5062975" y="303085"/>
                  <a:pt x="5061918" y="302968"/>
                  <a:pt x="5061213" y="302733"/>
                </a:cubicBezTo>
                <a:cubicBezTo>
                  <a:pt x="5058628" y="303673"/>
                  <a:pt x="5056162" y="304143"/>
                  <a:pt x="5053812" y="304143"/>
                </a:cubicBezTo>
                <a:cubicBezTo>
                  <a:pt x="5050522" y="304143"/>
                  <a:pt x="5047821" y="302968"/>
                  <a:pt x="5045706" y="300618"/>
                </a:cubicBezTo>
                <a:cubicBezTo>
                  <a:pt x="5043122" y="300853"/>
                  <a:pt x="5040243" y="299737"/>
                  <a:pt x="5037072" y="297270"/>
                </a:cubicBezTo>
                <a:cubicBezTo>
                  <a:pt x="5033900" y="294803"/>
                  <a:pt x="5031961" y="292395"/>
                  <a:pt x="5031257" y="290046"/>
                </a:cubicBezTo>
                <a:cubicBezTo>
                  <a:pt x="5028437" y="289341"/>
                  <a:pt x="5025912" y="287755"/>
                  <a:pt x="5023680" y="285288"/>
                </a:cubicBezTo>
                <a:cubicBezTo>
                  <a:pt x="5021447" y="282821"/>
                  <a:pt x="5019979" y="279708"/>
                  <a:pt x="5019274" y="275949"/>
                </a:cubicBezTo>
                <a:cubicBezTo>
                  <a:pt x="5016455" y="275244"/>
                  <a:pt x="5014164" y="273305"/>
                  <a:pt x="5012402" y="270134"/>
                </a:cubicBezTo>
                <a:cubicBezTo>
                  <a:pt x="5010640" y="266962"/>
                  <a:pt x="5009759" y="263261"/>
                  <a:pt x="5009759" y="259032"/>
                </a:cubicBezTo>
                <a:cubicBezTo>
                  <a:pt x="5009759" y="256448"/>
                  <a:pt x="5010112" y="253981"/>
                  <a:pt x="5010816" y="251631"/>
                </a:cubicBezTo>
                <a:cubicBezTo>
                  <a:pt x="5009171" y="249047"/>
                  <a:pt x="5008584" y="245758"/>
                  <a:pt x="5009054" y="241763"/>
                </a:cubicBezTo>
                <a:cubicBezTo>
                  <a:pt x="5005765" y="238944"/>
                  <a:pt x="5004120" y="235655"/>
                  <a:pt x="5004120" y="231895"/>
                </a:cubicBezTo>
                <a:cubicBezTo>
                  <a:pt x="5004120" y="230016"/>
                  <a:pt x="5004472" y="228254"/>
                  <a:pt x="5005178" y="226609"/>
                </a:cubicBezTo>
                <a:cubicBezTo>
                  <a:pt x="5003768" y="224495"/>
                  <a:pt x="5003063" y="222028"/>
                  <a:pt x="5003063" y="219208"/>
                </a:cubicBezTo>
                <a:cubicBezTo>
                  <a:pt x="5003063" y="215684"/>
                  <a:pt x="5004120" y="212512"/>
                  <a:pt x="5006234" y="209693"/>
                </a:cubicBezTo>
                <a:cubicBezTo>
                  <a:pt x="5002945" y="206873"/>
                  <a:pt x="5001300" y="203349"/>
                  <a:pt x="5001300" y="199120"/>
                </a:cubicBezTo>
                <a:cubicBezTo>
                  <a:pt x="5001300" y="196536"/>
                  <a:pt x="5002006" y="194303"/>
                  <a:pt x="5003415" y="192424"/>
                </a:cubicBezTo>
                <a:cubicBezTo>
                  <a:pt x="5001300" y="189370"/>
                  <a:pt x="5000244" y="185728"/>
                  <a:pt x="5000244" y="181499"/>
                </a:cubicBezTo>
                <a:cubicBezTo>
                  <a:pt x="5000244" y="178209"/>
                  <a:pt x="5000948" y="175742"/>
                  <a:pt x="5002358" y="174098"/>
                </a:cubicBezTo>
                <a:cubicBezTo>
                  <a:pt x="5000009" y="172218"/>
                  <a:pt x="4998834" y="169399"/>
                  <a:pt x="4998834" y="165640"/>
                </a:cubicBezTo>
                <a:cubicBezTo>
                  <a:pt x="4998834" y="163290"/>
                  <a:pt x="4999538" y="160706"/>
                  <a:pt x="5000948" y="157886"/>
                </a:cubicBezTo>
                <a:cubicBezTo>
                  <a:pt x="4999773" y="156007"/>
                  <a:pt x="4999186" y="153305"/>
                  <a:pt x="4999186" y="149780"/>
                </a:cubicBezTo>
                <a:cubicBezTo>
                  <a:pt x="4999186" y="144612"/>
                  <a:pt x="5000596" y="140617"/>
                  <a:pt x="5003415" y="137798"/>
                </a:cubicBezTo>
                <a:cubicBezTo>
                  <a:pt x="5002710" y="135683"/>
                  <a:pt x="5002358" y="133686"/>
                  <a:pt x="5002358" y="131807"/>
                </a:cubicBezTo>
                <a:cubicBezTo>
                  <a:pt x="5002358" y="127578"/>
                  <a:pt x="5003826" y="124230"/>
                  <a:pt x="5006763" y="121763"/>
                </a:cubicBezTo>
                <a:cubicBezTo>
                  <a:pt x="5009700" y="119296"/>
                  <a:pt x="5013165" y="118062"/>
                  <a:pt x="5017160" y="118062"/>
                </a:cubicBezTo>
                <a:close/>
                <a:moveTo>
                  <a:pt x="6796934" y="117357"/>
                </a:moveTo>
                <a:cubicBezTo>
                  <a:pt x="6807742" y="117357"/>
                  <a:pt x="6813146" y="123936"/>
                  <a:pt x="6813146" y="137093"/>
                </a:cubicBezTo>
                <a:cubicBezTo>
                  <a:pt x="6815261" y="138503"/>
                  <a:pt x="6816847" y="140441"/>
                  <a:pt x="6817904" y="142908"/>
                </a:cubicBezTo>
                <a:cubicBezTo>
                  <a:pt x="6818961" y="145375"/>
                  <a:pt x="6819490" y="148136"/>
                  <a:pt x="6819490" y="151190"/>
                </a:cubicBezTo>
                <a:cubicBezTo>
                  <a:pt x="6819490" y="156124"/>
                  <a:pt x="6818315" y="160353"/>
                  <a:pt x="6815965" y="163877"/>
                </a:cubicBezTo>
                <a:cubicBezTo>
                  <a:pt x="6816905" y="165287"/>
                  <a:pt x="6817669" y="167402"/>
                  <a:pt x="6818256" y="170221"/>
                </a:cubicBezTo>
                <a:cubicBezTo>
                  <a:pt x="6818844" y="173041"/>
                  <a:pt x="6819137" y="175860"/>
                  <a:pt x="6819137" y="178679"/>
                </a:cubicBezTo>
                <a:cubicBezTo>
                  <a:pt x="6819137" y="182439"/>
                  <a:pt x="6818550" y="185023"/>
                  <a:pt x="6817375" y="186433"/>
                </a:cubicBezTo>
                <a:cubicBezTo>
                  <a:pt x="6818315" y="187607"/>
                  <a:pt x="6818785" y="190074"/>
                  <a:pt x="6818785" y="193834"/>
                </a:cubicBezTo>
                <a:cubicBezTo>
                  <a:pt x="6818785" y="197358"/>
                  <a:pt x="6818374" y="201117"/>
                  <a:pt x="6817551" y="205111"/>
                </a:cubicBezTo>
                <a:cubicBezTo>
                  <a:pt x="6816729" y="209105"/>
                  <a:pt x="6815848" y="211807"/>
                  <a:pt x="6814908" y="213217"/>
                </a:cubicBezTo>
                <a:cubicBezTo>
                  <a:pt x="6816788" y="213922"/>
                  <a:pt x="6818256" y="216154"/>
                  <a:pt x="6819313" y="219913"/>
                </a:cubicBezTo>
                <a:cubicBezTo>
                  <a:pt x="6820371" y="223672"/>
                  <a:pt x="6820899" y="227784"/>
                  <a:pt x="6820899" y="232248"/>
                </a:cubicBezTo>
                <a:cubicBezTo>
                  <a:pt x="6820899" y="237417"/>
                  <a:pt x="6820077" y="240824"/>
                  <a:pt x="6818433" y="242468"/>
                </a:cubicBezTo>
                <a:cubicBezTo>
                  <a:pt x="6819842" y="245992"/>
                  <a:pt x="6820547" y="249399"/>
                  <a:pt x="6820547" y="252689"/>
                </a:cubicBezTo>
                <a:cubicBezTo>
                  <a:pt x="6820547" y="256918"/>
                  <a:pt x="6819490" y="260442"/>
                  <a:pt x="6817375" y="263261"/>
                </a:cubicBezTo>
                <a:cubicBezTo>
                  <a:pt x="6819020" y="267255"/>
                  <a:pt x="6819842" y="271954"/>
                  <a:pt x="6819842" y="277358"/>
                </a:cubicBezTo>
                <a:cubicBezTo>
                  <a:pt x="6819842" y="281822"/>
                  <a:pt x="6819137" y="285464"/>
                  <a:pt x="6817727" y="288283"/>
                </a:cubicBezTo>
                <a:cubicBezTo>
                  <a:pt x="6818433" y="290398"/>
                  <a:pt x="6818785" y="292395"/>
                  <a:pt x="6818785" y="294275"/>
                </a:cubicBezTo>
                <a:cubicBezTo>
                  <a:pt x="6818785" y="298504"/>
                  <a:pt x="6817258" y="301852"/>
                  <a:pt x="6814203" y="304319"/>
                </a:cubicBezTo>
                <a:cubicBezTo>
                  <a:pt x="6811149" y="306786"/>
                  <a:pt x="6807507" y="308019"/>
                  <a:pt x="6803278" y="308019"/>
                </a:cubicBezTo>
                <a:cubicBezTo>
                  <a:pt x="6799284" y="308019"/>
                  <a:pt x="6795878" y="306786"/>
                  <a:pt x="6793058" y="304319"/>
                </a:cubicBezTo>
                <a:cubicBezTo>
                  <a:pt x="6790238" y="301852"/>
                  <a:pt x="6788947" y="298504"/>
                  <a:pt x="6789181" y="294275"/>
                </a:cubicBezTo>
                <a:cubicBezTo>
                  <a:pt x="6788006" y="292865"/>
                  <a:pt x="6787066" y="290633"/>
                  <a:pt x="6786362" y="287579"/>
                </a:cubicBezTo>
                <a:cubicBezTo>
                  <a:pt x="6785657" y="284524"/>
                  <a:pt x="6785304" y="281352"/>
                  <a:pt x="6785304" y="278063"/>
                </a:cubicBezTo>
                <a:cubicBezTo>
                  <a:pt x="6785304" y="271954"/>
                  <a:pt x="6786597" y="267960"/>
                  <a:pt x="6789181" y="266081"/>
                </a:cubicBezTo>
                <a:cubicBezTo>
                  <a:pt x="6787302" y="263026"/>
                  <a:pt x="6786362" y="258445"/>
                  <a:pt x="6786362" y="252336"/>
                </a:cubicBezTo>
                <a:cubicBezTo>
                  <a:pt x="6786362" y="246227"/>
                  <a:pt x="6787184" y="241763"/>
                  <a:pt x="6788829" y="238944"/>
                </a:cubicBezTo>
                <a:cubicBezTo>
                  <a:pt x="6787889" y="238004"/>
                  <a:pt x="6787184" y="235772"/>
                  <a:pt x="6786714" y="232248"/>
                </a:cubicBezTo>
                <a:cubicBezTo>
                  <a:pt x="6786244" y="228724"/>
                  <a:pt x="6786010" y="224847"/>
                  <a:pt x="6786010" y="220618"/>
                </a:cubicBezTo>
                <a:cubicBezTo>
                  <a:pt x="6786010" y="216624"/>
                  <a:pt x="6786244" y="213041"/>
                  <a:pt x="6786714" y="209869"/>
                </a:cubicBezTo>
                <a:cubicBezTo>
                  <a:pt x="6787184" y="206697"/>
                  <a:pt x="6787889" y="204641"/>
                  <a:pt x="6788829" y="203701"/>
                </a:cubicBezTo>
                <a:cubicBezTo>
                  <a:pt x="6787419" y="202292"/>
                  <a:pt x="6786714" y="198415"/>
                  <a:pt x="6786714" y="192071"/>
                </a:cubicBezTo>
                <a:cubicBezTo>
                  <a:pt x="6786714" y="184788"/>
                  <a:pt x="6787537" y="179502"/>
                  <a:pt x="6789181" y="176212"/>
                </a:cubicBezTo>
                <a:cubicBezTo>
                  <a:pt x="6788006" y="174333"/>
                  <a:pt x="6786949" y="171866"/>
                  <a:pt x="6786010" y="168811"/>
                </a:cubicBezTo>
                <a:cubicBezTo>
                  <a:pt x="6785069" y="165757"/>
                  <a:pt x="6784600" y="162938"/>
                  <a:pt x="6784600" y="160353"/>
                </a:cubicBezTo>
                <a:cubicBezTo>
                  <a:pt x="6784600" y="158004"/>
                  <a:pt x="6784835" y="156359"/>
                  <a:pt x="6785304" y="155419"/>
                </a:cubicBezTo>
                <a:cubicBezTo>
                  <a:pt x="6783425" y="149311"/>
                  <a:pt x="6782485" y="144377"/>
                  <a:pt x="6782485" y="140617"/>
                </a:cubicBezTo>
                <a:cubicBezTo>
                  <a:pt x="6782485" y="136623"/>
                  <a:pt x="6783425" y="132512"/>
                  <a:pt x="6785304" y="128283"/>
                </a:cubicBezTo>
                <a:cubicBezTo>
                  <a:pt x="6784835" y="124758"/>
                  <a:pt x="6785657" y="122056"/>
                  <a:pt x="6787772" y="120177"/>
                </a:cubicBezTo>
                <a:cubicBezTo>
                  <a:pt x="6789886" y="118297"/>
                  <a:pt x="6792940" y="117357"/>
                  <a:pt x="6796934" y="117357"/>
                </a:cubicBezTo>
                <a:close/>
                <a:moveTo>
                  <a:pt x="4520459" y="117357"/>
                </a:moveTo>
                <a:cubicBezTo>
                  <a:pt x="4531267" y="117357"/>
                  <a:pt x="4536671" y="123936"/>
                  <a:pt x="4536671" y="137093"/>
                </a:cubicBezTo>
                <a:cubicBezTo>
                  <a:pt x="4538786" y="138503"/>
                  <a:pt x="4540372" y="140441"/>
                  <a:pt x="4541429" y="142908"/>
                </a:cubicBezTo>
                <a:cubicBezTo>
                  <a:pt x="4542486" y="145375"/>
                  <a:pt x="4543015" y="148136"/>
                  <a:pt x="4543015" y="151190"/>
                </a:cubicBezTo>
                <a:cubicBezTo>
                  <a:pt x="4543015" y="156124"/>
                  <a:pt x="4541840" y="160353"/>
                  <a:pt x="4539491" y="163877"/>
                </a:cubicBezTo>
                <a:cubicBezTo>
                  <a:pt x="4540430" y="165287"/>
                  <a:pt x="4541194" y="167402"/>
                  <a:pt x="4541781" y="170221"/>
                </a:cubicBezTo>
                <a:cubicBezTo>
                  <a:pt x="4542369" y="173041"/>
                  <a:pt x="4542662" y="175860"/>
                  <a:pt x="4542662" y="178679"/>
                </a:cubicBezTo>
                <a:cubicBezTo>
                  <a:pt x="4542662" y="182439"/>
                  <a:pt x="4542075" y="185023"/>
                  <a:pt x="4540900" y="186433"/>
                </a:cubicBezTo>
                <a:cubicBezTo>
                  <a:pt x="4541840" y="187607"/>
                  <a:pt x="4542310" y="190074"/>
                  <a:pt x="4542310" y="193834"/>
                </a:cubicBezTo>
                <a:cubicBezTo>
                  <a:pt x="4542310" y="197358"/>
                  <a:pt x="4541899" y="201117"/>
                  <a:pt x="4541076" y="205111"/>
                </a:cubicBezTo>
                <a:cubicBezTo>
                  <a:pt x="4540254" y="209105"/>
                  <a:pt x="4539373" y="211807"/>
                  <a:pt x="4538433" y="213217"/>
                </a:cubicBezTo>
                <a:cubicBezTo>
                  <a:pt x="4540313" y="213922"/>
                  <a:pt x="4541781" y="216154"/>
                  <a:pt x="4542839" y="219913"/>
                </a:cubicBezTo>
                <a:cubicBezTo>
                  <a:pt x="4543896" y="223672"/>
                  <a:pt x="4544425" y="227784"/>
                  <a:pt x="4544425" y="232248"/>
                </a:cubicBezTo>
                <a:cubicBezTo>
                  <a:pt x="4544425" y="237417"/>
                  <a:pt x="4543602" y="240824"/>
                  <a:pt x="4541958" y="242468"/>
                </a:cubicBezTo>
                <a:cubicBezTo>
                  <a:pt x="4543367" y="245992"/>
                  <a:pt x="4544072" y="249399"/>
                  <a:pt x="4544072" y="252689"/>
                </a:cubicBezTo>
                <a:cubicBezTo>
                  <a:pt x="4544072" y="256918"/>
                  <a:pt x="4543015" y="260442"/>
                  <a:pt x="4540900" y="263261"/>
                </a:cubicBezTo>
                <a:cubicBezTo>
                  <a:pt x="4542545" y="267255"/>
                  <a:pt x="4543367" y="271954"/>
                  <a:pt x="4543367" y="277358"/>
                </a:cubicBezTo>
                <a:cubicBezTo>
                  <a:pt x="4543367" y="281822"/>
                  <a:pt x="4542662" y="285464"/>
                  <a:pt x="4541253" y="288283"/>
                </a:cubicBezTo>
                <a:cubicBezTo>
                  <a:pt x="4541958" y="290398"/>
                  <a:pt x="4542310" y="292395"/>
                  <a:pt x="4542310" y="294275"/>
                </a:cubicBezTo>
                <a:cubicBezTo>
                  <a:pt x="4542310" y="298504"/>
                  <a:pt x="4540783" y="301852"/>
                  <a:pt x="4537728" y="304319"/>
                </a:cubicBezTo>
                <a:cubicBezTo>
                  <a:pt x="4534674" y="306786"/>
                  <a:pt x="4531032" y="308019"/>
                  <a:pt x="4526803" y="308019"/>
                </a:cubicBezTo>
                <a:cubicBezTo>
                  <a:pt x="4522809" y="308019"/>
                  <a:pt x="4519402" y="306786"/>
                  <a:pt x="4516583" y="304319"/>
                </a:cubicBezTo>
                <a:cubicBezTo>
                  <a:pt x="4513764" y="301852"/>
                  <a:pt x="4512471" y="298504"/>
                  <a:pt x="4512706" y="294275"/>
                </a:cubicBezTo>
                <a:cubicBezTo>
                  <a:pt x="4511531" y="292865"/>
                  <a:pt x="4510592" y="290633"/>
                  <a:pt x="4509887" y="287579"/>
                </a:cubicBezTo>
                <a:cubicBezTo>
                  <a:pt x="4509182" y="284524"/>
                  <a:pt x="4508830" y="281352"/>
                  <a:pt x="4508830" y="278063"/>
                </a:cubicBezTo>
                <a:cubicBezTo>
                  <a:pt x="4508830" y="271954"/>
                  <a:pt x="4510122" y="267960"/>
                  <a:pt x="4512706" y="266081"/>
                </a:cubicBezTo>
                <a:cubicBezTo>
                  <a:pt x="4510827" y="263026"/>
                  <a:pt x="4509887" y="258445"/>
                  <a:pt x="4509887" y="252336"/>
                </a:cubicBezTo>
                <a:cubicBezTo>
                  <a:pt x="4509887" y="246227"/>
                  <a:pt x="4510709" y="241763"/>
                  <a:pt x="4512354" y="238944"/>
                </a:cubicBezTo>
                <a:cubicBezTo>
                  <a:pt x="4511414" y="238004"/>
                  <a:pt x="4510709" y="235772"/>
                  <a:pt x="4510239" y="232248"/>
                </a:cubicBezTo>
                <a:cubicBezTo>
                  <a:pt x="4509769" y="228724"/>
                  <a:pt x="4509535" y="224847"/>
                  <a:pt x="4509535" y="220618"/>
                </a:cubicBezTo>
                <a:cubicBezTo>
                  <a:pt x="4509535" y="216624"/>
                  <a:pt x="4509769" y="213041"/>
                  <a:pt x="4510239" y="209869"/>
                </a:cubicBezTo>
                <a:cubicBezTo>
                  <a:pt x="4510709" y="206697"/>
                  <a:pt x="4511414" y="204641"/>
                  <a:pt x="4512354" y="203701"/>
                </a:cubicBezTo>
                <a:cubicBezTo>
                  <a:pt x="4510944" y="202292"/>
                  <a:pt x="4510239" y="198415"/>
                  <a:pt x="4510239" y="192071"/>
                </a:cubicBezTo>
                <a:cubicBezTo>
                  <a:pt x="4510239" y="184788"/>
                  <a:pt x="4511061" y="179502"/>
                  <a:pt x="4512706" y="176212"/>
                </a:cubicBezTo>
                <a:cubicBezTo>
                  <a:pt x="4511531" y="174333"/>
                  <a:pt x="4510474" y="171866"/>
                  <a:pt x="4509535" y="168811"/>
                </a:cubicBezTo>
                <a:cubicBezTo>
                  <a:pt x="4508594" y="165757"/>
                  <a:pt x="4508125" y="162938"/>
                  <a:pt x="4508125" y="160353"/>
                </a:cubicBezTo>
                <a:cubicBezTo>
                  <a:pt x="4508125" y="158004"/>
                  <a:pt x="4508360" y="156359"/>
                  <a:pt x="4508830" y="155419"/>
                </a:cubicBezTo>
                <a:cubicBezTo>
                  <a:pt x="4506950" y="149311"/>
                  <a:pt x="4506010" y="144377"/>
                  <a:pt x="4506010" y="140617"/>
                </a:cubicBezTo>
                <a:cubicBezTo>
                  <a:pt x="4506010" y="136623"/>
                  <a:pt x="4506950" y="132512"/>
                  <a:pt x="4508830" y="128283"/>
                </a:cubicBezTo>
                <a:cubicBezTo>
                  <a:pt x="4508360" y="124758"/>
                  <a:pt x="4509182" y="122056"/>
                  <a:pt x="4511297" y="120177"/>
                </a:cubicBezTo>
                <a:cubicBezTo>
                  <a:pt x="4513411" y="118297"/>
                  <a:pt x="4516465" y="117357"/>
                  <a:pt x="4520459" y="117357"/>
                </a:cubicBezTo>
                <a:close/>
                <a:moveTo>
                  <a:pt x="1281965" y="117357"/>
                </a:moveTo>
                <a:cubicBezTo>
                  <a:pt x="1292773" y="117357"/>
                  <a:pt x="1298176" y="123936"/>
                  <a:pt x="1298176" y="137093"/>
                </a:cubicBezTo>
                <a:cubicBezTo>
                  <a:pt x="1300291" y="138503"/>
                  <a:pt x="1301877" y="140441"/>
                  <a:pt x="1302934" y="142908"/>
                </a:cubicBezTo>
                <a:cubicBezTo>
                  <a:pt x="1303991" y="145375"/>
                  <a:pt x="1304520" y="148136"/>
                  <a:pt x="1304520" y="151190"/>
                </a:cubicBezTo>
                <a:cubicBezTo>
                  <a:pt x="1304520" y="156124"/>
                  <a:pt x="1303346" y="160353"/>
                  <a:pt x="1300996" y="163877"/>
                </a:cubicBezTo>
                <a:cubicBezTo>
                  <a:pt x="1301936" y="165287"/>
                  <a:pt x="1302699" y="167402"/>
                  <a:pt x="1303287" y="170221"/>
                </a:cubicBezTo>
                <a:cubicBezTo>
                  <a:pt x="1303875" y="173041"/>
                  <a:pt x="1304168" y="175860"/>
                  <a:pt x="1304168" y="178679"/>
                </a:cubicBezTo>
                <a:cubicBezTo>
                  <a:pt x="1304168" y="182439"/>
                  <a:pt x="1303580" y="185023"/>
                  <a:pt x="1302405" y="186433"/>
                </a:cubicBezTo>
                <a:cubicBezTo>
                  <a:pt x="1303346" y="187607"/>
                  <a:pt x="1303816" y="190074"/>
                  <a:pt x="1303816" y="193834"/>
                </a:cubicBezTo>
                <a:cubicBezTo>
                  <a:pt x="1303816" y="197358"/>
                  <a:pt x="1303404" y="201117"/>
                  <a:pt x="1302582" y="205111"/>
                </a:cubicBezTo>
                <a:cubicBezTo>
                  <a:pt x="1301760" y="209105"/>
                  <a:pt x="1300878" y="211807"/>
                  <a:pt x="1299939" y="213217"/>
                </a:cubicBezTo>
                <a:cubicBezTo>
                  <a:pt x="1301819" y="213922"/>
                  <a:pt x="1303287" y="216154"/>
                  <a:pt x="1304344" y="219913"/>
                </a:cubicBezTo>
                <a:cubicBezTo>
                  <a:pt x="1305402" y="223672"/>
                  <a:pt x="1305930" y="227784"/>
                  <a:pt x="1305930" y="232248"/>
                </a:cubicBezTo>
                <a:cubicBezTo>
                  <a:pt x="1305930" y="237417"/>
                  <a:pt x="1305107" y="240824"/>
                  <a:pt x="1303463" y="242468"/>
                </a:cubicBezTo>
                <a:cubicBezTo>
                  <a:pt x="1304873" y="245992"/>
                  <a:pt x="1305578" y="249399"/>
                  <a:pt x="1305578" y="252689"/>
                </a:cubicBezTo>
                <a:cubicBezTo>
                  <a:pt x="1305578" y="256918"/>
                  <a:pt x="1304520" y="260442"/>
                  <a:pt x="1302405" y="263261"/>
                </a:cubicBezTo>
                <a:cubicBezTo>
                  <a:pt x="1304051" y="267255"/>
                  <a:pt x="1304873" y="271954"/>
                  <a:pt x="1304873" y="277358"/>
                </a:cubicBezTo>
                <a:cubicBezTo>
                  <a:pt x="1304873" y="281822"/>
                  <a:pt x="1304168" y="285464"/>
                  <a:pt x="1302758" y="288283"/>
                </a:cubicBezTo>
                <a:cubicBezTo>
                  <a:pt x="1303463" y="290398"/>
                  <a:pt x="1303816" y="292395"/>
                  <a:pt x="1303816" y="294275"/>
                </a:cubicBezTo>
                <a:cubicBezTo>
                  <a:pt x="1303816" y="298504"/>
                  <a:pt x="1302288" y="301852"/>
                  <a:pt x="1299234" y="304319"/>
                </a:cubicBezTo>
                <a:cubicBezTo>
                  <a:pt x="1296180" y="306786"/>
                  <a:pt x="1292538" y="308019"/>
                  <a:pt x="1288309" y="308019"/>
                </a:cubicBezTo>
                <a:cubicBezTo>
                  <a:pt x="1284315" y="308019"/>
                  <a:pt x="1280908" y="306786"/>
                  <a:pt x="1278089" y="304319"/>
                </a:cubicBezTo>
                <a:cubicBezTo>
                  <a:pt x="1275269" y="301852"/>
                  <a:pt x="1273977" y="298504"/>
                  <a:pt x="1274212" y="294275"/>
                </a:cubicBezTo>
                <a:cubicBezTo>
                  <a:pt x="1273037" y="292865"/>
                  <a:pt x="1272097" y="290633"/>
                  <a:pt x="1271392" y="287579"/>
                </a:cubicBezTo>
                <a:cubicBezTo>
                  <a:pt x="1270688" y="284524"/>
                  <a:pt x="1270335" y="281352"/>
                  <a:pt x="1270335" y="278063"/>
                </a:cubicBezTo>
                <a:cubicBezTo>
                  <a:pt x="1270335" y="271954"/>
                  <a:pt x="1271627" y="267960"/>
                  <a:pt x="1274212" y="266081"/>
                </a:cubicBezTo>
                <a:cubicBezTo>
                  <a:pt x="1272332" y="263026"/>
                  <a:pt x="1271392" y="258445"/>
                  <a:pt x="1271392" y="252336"/>
                </a:cubicBezTo>
                <a:cubicBezTo>
                  <a:pt x="1271392" y="246227"/>
                  <a:pt x="1272215" y="241763"/>
                  <a:pt x="1273860" y="238944"/>
                </a:cubicBezTo>
                <a:cubicBezTo>
                  <a:pt x="1272920" y="238004"/>
                  <a:pt x="1272215" y="235772"/>
                  <a:pt x="1271745" y="232248"/>
                </a:cubicBezTo>
                <a:cubicBezTo>
                  <a:pt x="1271275" y="228724"/>
                  <a:pt x="1271040" y="224847"/>
                  <a:pt x="1271040" y="220618"/>
                </a:cubicBezTo>
                <a:cubicBezTo>
                  <a:pt x="1271040" y="216624"/>
                  <a:pt x="1271275" y="213041"/>
                  <a:pt x="1271745" y="209869"/>
                </a:cubicBezTo>
                <a:cubicBezTo>
                  <a:pt x="1272215" y="206697"/>
                  <a:pt x="1272920" y="204641"/>
                  <a:pt x="1273860" y="203701"/>
                </a:cubicBezTo>
                <a:cubicBezTo>
                  <a:pt x="1272449" y="202292"/>
                  <a:pt x="1271745" y="198415"/>
                  <a:pt x="1271745" y="192071"/>
                </a:cubicBezTo>
                <a:cubicBezTo>
                  <a:pt x="1271745" y="184788"/>
                  <a:pt x="1272567" y="179502"/>
                  <a:pt x="1274212" y="176212"/>
                </a:cubicBezTo>
                <a:cubicBezTo>
                  <a:pt x="1273037" y="174333"/>
                  <a:pt x="1271980" y="171866"/>
                  <a:pt x="1271040" y="168811"/>
                </a:cubicBezTo>
                <a:cubicBezTo>
                  <a:pt x="1270100" y="165757"/>
                  <a:pt x="1269630" y="162938"/>
                  <a:pt x="1269630" y="160353"/>
                </a:cubicBezTo>
                <a:cubicBezTo>
                  <a:pt x="1269630" y="158004"/>
                  <a:pt x="1269865" y="156359"/>
                  <a:pt x="1270335" y="155419"/>
                </a:cubicBezTo>
                <a:cubicBezTo>
                  <a:pt x="1268455" y="149311"/>
                  <a:pt x="1267516" y="144377"/>
                  <a:pt x="1267516" y="140617"/>
                </a:cubicBezTo>
                <a:cubicBezTo>
                  <a:pt x="1267516" y="136623"/>
                  <a:pt x="1268455" y="132512"/>
                  <a:pt x="1270335" y="128283"/>
                </a:cubicBezTo>
                <a:cubicBezTo>
                  <a:pt x="1269865" y="124758"/>
                  <a:pt x="1270688" y="122056"/>
                  <a:pt x="1272802" y="120177"/>
                </a:cubicBezTo>
                <a:cubicBezTo>
                  <a:pt x="1274916" y="118297"/>
                  <a:pt x="1277971" y="117357"/>
                  <a:pt x="1281965" y="117357"/>
                </a:cubicBezTo>
                <a:close/>
                <a:moveTo>
                  <a:pt x="4406083" y="117005"/>
                </a:moveTo>
                <a:cubicBezTo>
                  <a:pt x="4410078" y="117005"/>
                  <a:pt x="4413660" y="117945"/>
                  <a:pt x="4416832" y="119824"/>
                </a:cubicBezTo>
                <a:cubicBezTo>
                  <a:pt x="4420004" y="121704"/>
                  <a:pt x="4421942" y="124288"/>
                  <a:pt x="4422647" y="127578"/>
                </a:cubicBezTo>
                <a:cubicBezTo>
                  <a:pt x="4426406" y="127578"/>
                  <a:pt x="4430401" y="128929"/>
                  <a:pt x="4434630" y="131631"/>
                </a:cubicBezTo>
                <a:cubicBezTo>
                  <a:pt x="4438859" y="134332"/>
                  <a:pt x="4441326" y="137093"/>
                  <a:pt x="4442031" y="139913"/>
                </a:cubicBezTo>
                <a:cubicBezTo>
                  <a:pt x="4447669" y="141557"/>
                  <a:pt x="4453132" y="145140"/>
                  <a:pt x="4458418" y="150662"/>
                </a:cubicBezTo>
                <a:cubicBezTo>
                  <a:pt x="4463705" y="156183"/>
                  <a:pt x="4466348" y="161763"/>
                  <a:pt x="4466348" y="167402"/>
                </a:cubicBezTo>
                <a:cubicBezTo>
                  <a:pt x="4466348" y="168342"/>
                  <a:pt x="4466113" y="169751"/>
                  <a:pt x="4465643" y="171631"/>
                </a:cubicBezTo>
                <a:cubicBezTo>
                  <a:pt x="4475746" y="173745"/>
                  <a:pt x="4480328" y="183966"/>
                  <a:pt x="4479388" y="202292"/>
                </a:cubicBezTo>
                <a:cubicBezTo>
                  <a:pt x="4481502" y="205816"/>
                  <a:pt x="4482560" y="209575"/>
                  <a:pt x="4482560" y="213569"/>
                </a:cubicBezTo>
                <a:cubicBezTo>
                  <a:pt x="4482560" y="218268"/>
                  <a:pt x="4481032" y="222967"/>
                  <a:pt x="4477978" y="227666"/>
                </a:cubicBezTo>
                <a:cubicBezTo>
                  <a:pt x="4478683" y="229781"/>
                  <a:pt x="4479035" y="231778"/>
                  <a:pt x="4479035" y="233658"/>
                </a:cubicBezTo>
                <a:cubicBezTo>
                  <a:pt x="4479035" y="236477"/>
                  <a:pt x="4478448" y="239179"/>
                  <a:pt x="4477273" y="241763"/>
                </a:cubicBezTo>
                <a:cubicBezTo>
                  <a:pt x="4476098" y="244348"/>
                  <a:pt x="4474571" y="246345"/>
                  <a:pt x="4472692" y="247755"/>
                </a:cubicBezTo>
                <a:cubicBezTo>
                  <a:pt x="4472927" y="251514"/>
                  <a:pt x="4472280" y="254568"/>
                  <a:pt x="4470753" y="256918"/>
                </a:cubicBezTo>
                <a:cubicBezTo>
                  <a:pt x="4469226" y="259267"/>
                  <a:pt x="4466466" y="262439"/>
                  <a:pt x="4462471" y="266433"/>
                </a:cubicBezTo>
                <a:cubicBezTo>
                  <a:pt x="4462706" y="267373"/>
                  <a:pt x="4462824" y="268783"/>
                  <a:pt x="4462824" y="270662"/>
                </a:cubicBezTo>
                <a:cubicBezTo>
                  <a:pt x="4462824" y="277711"/>
                  <a:pt x="4458830" y="282292"/>
                  <a:pt x="4450841" y="284407"/>
                </a:cubicBezTo>
                <a:cubicBezTo>
                  <a:pt x="4450136" y="288166"/>
                  <a:pt x="4448198" y="291220"/>
                  <a:pt x="4445026" y="293570"/>
                </a:cubicBezTo>
                <a:cubicBezTo>
                  <a:pt x="4441855" y="295919"/>
                  <a:pt x="4438037" y="297094"/>
                  <a:pt x="4433573" y="297094"/>
                </a:cubicBezTo>
                <a:cubicBezTo>
                  <a:pt x="4429813" y="302263"/>
                  <a:pt x="4425232" y="304847"/>
                  <a:pt x="4419828" y="304847"/>
                </a:cubicBezTo>
                <a:cubicBezTo>
                  <a:pt x="4418183" y="304847"/>
                  <a:pt x="4416891" y="304730"/>
                  <a:pt x="4415951" y="304495"/>
                </a:cubicBezTo>
                <a:cubicBezTo>
                  <a:pt x="4413132" y="307314"/>
                  <a:pt x="4408785" y="308724"/>
                  <a:pt x="4402912" y="308724"/>
                </a:cubicBezTo>
                <a:cubicBezTo>
                  <a:pt x="4398447" y="308724"/>
                  <a:pt x="4394806" y="308019"/>
                  <a:pt x="4391986" y="306610"/>
                </a:cubicBezTo>
                <a:cubicBezTo>
                  <a:pt x="4387757" y="307549"/>
                  <a:pt x="4383998" y="308019"/>
                  <a:pt x="4380709" y="308019"/>
                </a:cubicBezTo>
                <a:cubicBezTo>
                  <a:pt x="4371546" y="308019"/>
                  <a:pt x="4364967" y="305670"/>
                  <a:pt x="4360973" y="300971"/>
                </a:cubicBezTo>
                <a:cubicBezTo>
                  <a:pt x="4360033" y="301206"/>
                  <a:pt x="4358741" y="301323"/>
                  <a:pt x="4357096" y="301323"/>
                </a:cubicBezTo>
                <a:cubicBezTo>
                  <a:pt x="4351692" y="301323"/>
                  <a:pt x="4347581" y="298856"/>
                  <a:pt x="4344761" y="293922"/>
                </a:cubicBezTo>
                <a:cubicBezTo>
                  <a:pt x="4342412" y="294157"/>
                  <a:pt x="4339416" y="292924"/>
                  <a:pt x="4335774" y="290222"/>
                </a:cubicBezTo>
                <a:cubicBezTo>
                  <a:pt x="4332133" y="287520"/>
                  <a:pt x="4330547" y="284877"/>
                  <a:pt x="4331017" y="282292"/>
                </a:cubicBezTo>
                <a:cubicBezTo>
                  <a:pt x="4327258" y="281352"/>
                  <a:pt x="4324145" y="279062"/>
                  <a:pt x="4321678" y="275420"/>
                </a:cubicBezTo>
                <a:cubicBezTo>
                  <a:pt x="4319211" y="271778"/>
                  <a:pt x="4318094" y="267608"/>
                  <a:pt x="4318330" y="262909"/>
                </a:cubicBezTo>
                <a:cubicBezTo>
                  <a:pt x="4315745" y="261969"/>
                  <a:pt x="4313748" y="260089"/>
                  <a:pt x="4312338" y="257270"/>
                </a:cubicBezTo>
                <a:cubicBezTo>
                  <a:pt x="4310929" y="254451"/>
                  <a:pt x="4310224" y="251279"/>
                  <a:pt x="4310224" y="247755"/>
                </a:cubicBezTo>
                <a:cubicBezTo>
                  <a:pt x="4310224" y="243995"/>
                  <a:pt x="4310811" y="241293"/>
                  <a:pt x="4311986" y="239649"/>
                </a:cubicBezTo>
                <a:cubicBezTo>
                  <a:pt x="4309401" y="235655"/>
                  <a:pt x="4308109" y="231073"/>
                  <a:pt x="4308109" y="225904"/>
                </a:cubicBezTo>
                <a:cubicBezTo>
                  <a:pt x="4308109" y="220500"/>
                  <a:pt x="4309754" y="216154"/>
                  <a:pt x="4313043" y="212865"/>
                </a:cubicBezTo>
                <a:cubicBezTo>
                  <a:pt x="4310459" y="210985"/>
                  <a:pt x="4309167" y="208166"/>
                  <a:pt x="4309167" y="204406"/>
                </a:cubicBezTo>
                <a:cubicBezTo>
                  <a:pt x="4309167" y="202057"/>
                  <a:pt x="4309754" y="199707"/>
                  <a:pt x="4310929" y="197358"/>
                </a:cubicBezTo>
                <a:cubicBezTo>
                  <a:pt x="4312103" y="195008"/>
                  <a:pt x="4313630" y="193364"/>
                  <a:pt x="4315510" y="192424"/>
                </a:cubicBezTo>
                <a:cubicBezTo>
                  <a:pt x="4315040" y="189135"/>
                  <a:pt x="4315451" y="186021"/>
                  <a:pt x="4316744" y="183085"/>
                </a:cubicBezTo>
                <a:cubicBezTo>
                  <a:pt x="4318036" y="180148"/>
                  <a:pt x="4319857" y="177974"/>
                  <a:pt x="4322206" y="176565"/>
                </a:cubicBezTo>
                <a:cubicBezTo>
                  <a:pt x="4321736" y="175860"/>
                  <a:pt x="4321501" y="174803"/>
                  <a:pt x="4321501" y="173393"/>
                </a:cubicBezTo>
                <a:cubicBezTo>
                  <a:pt x="4321501" y="171278"/>
                  <a:pt x="4322265" y="169164"/>
                  <a:pt x="4323792" y="167049"/>
                </a:cubicBezTo>
                <a:cubicBezTo>
                  <a:pt x="4325319" y="164935"/>
                  <a:pt x="4327023" y="163643"/>
                  <a:pt x="4328902" y="163173"/>
                </a:cubicBezTo>
                <a:cubicBezTo>
                  <a:pt x="4328667" y="162468"/>
                  <a:pt x="4328550" y="161528"/>
                  <a:pt x="4328550" y="160353"/>
                </a:cubicBezTo>
                <a:cubicBezTo>
                  <a:pt x="4328550" y="155419"/>
                  <a:pt x="4330429" y="151131"/>
                  <a:pt x="4334189" y="147490"/>
                </a:cubicBezTo>
                <a:cubicBezTo>
                  <a:pt x="4337948" y="143848"/>
                  <a:pt x="4341590" y="142262"/>
                  <a:pt x="4345114" y="142732"/>
                </a:cubicBezTo>
                <a:cubicBezTo>
                  <a:pt x="4345114" y="139443"/>
                  <a:pt x="4346582" y="136682"/>
                  <a:pt x="4349519" y="134450"/>
                </a:cubicBezTo>
                <a:cubicBezTo>
                  <a:pt x="4352456" y="132218"/>
                  <a:pt x="4356274" y="131102"/>
                  <a:pt x="4360973" y="131102"/>
                </a:cubicBezTo>
                <a:cubicBezTo>
                  <a:pt x="4363088" y="131102"/>
                  <a:pt x="4364732" y="131219"/>
                  <a:pt x="4365907" y="131454"/>
                </a:cubicBezTo>
                <a:cubicBezTo>
                  <a:pt x="4367552" y="127930"/>
                  <a:pt x="4370371" y="125052"/>
                  <a:pt x="4374365" y="122820"/>
                </a:cubicBezTo>
                <a:cubicBezTo>
                  <a:pt x="4378359" y="120588"/>
                  <a:pt x="4382471" y="119472"/>
                  <a:pt x="4386700" y="119472"/>
                </a:cubicBezTo>
                <a:cubicBezTo>
                  <a:pt x="4389519" y="119472"/>
                  <a:pt x="4391869" y="120059"/>
                  <a:pt x="4393749" y="121234"/>
                </a:cubicBezTo>
                <a:cubicBezTo>
                  <a:pt x="4397038" y="118415"/>
                  <a:pt x="4401149" y="117005"/>
                  <a:pt x="4406083" y="117005"/>
                </a:cubicBezTo>
                <a:close/>
                <a:moveTo>
                  <a:pt x="3826830" y="116652"/>
                </a:moveTo>
                <a:cubicBezTo>
                  <a:pt x="3828005" y="116652"/>
                  <a:pt x="3829532" y="116887"/>
                  <a:pt x="3831412" y="117357"/>
                </a:cubicBezTo>
                <a:lnTo>
                  <a:pt x="3834583" y="117005"/>
                </a:lnTo>
                <a:cubicBezTo>
                  <a:pt x="3837403" y="117005"/>
                  <a:pt x="3839811" y="117534"/>
                  <a:pt x="3841808" y="118591"/>
                </a:cubicBezTo>
                <a:cubicBezTo>
                  <a:pt x="3843805" y="119648"/>
                  <a:pt x="3844686" y="120882"/>
                  <a:pt x="3844451" y="122291"/>
                </a:cubicBezTo>
                <a:cubicBezTo>
                  <a:pt x="3849620" y="122761"/>
                  <a:pt x="3853967" y="123936"/>
                  <a:pt x="3857491" y="125816"/>
                </a:cubicBezTo>
                <a:cubicBezTo>
                  <a:pt x="3861015" y="127695"/>
                  <a:pt x="3863130" y="131102"/>
                  <a:pt x="3863835" y="136036"/>
                </a:cubicBezTo>
                <a:cubicBezTo>
                  <a:pt x="3866889" y="135331"/>
                  <a:pt x="3870766" y="136095"/>
                  <a:pt x="3875465" y="138327"/>
                </a:cubicBezTo>
                <a:cubicBezTo>
                  <a:pt x="3880164" y="140559"/>
                  <a:pt x="3884216" y="143965"/>
                  <a:pt x="3887623" y="148547"/>
                </a:cubicBezTo>
                <a:cubicBezTo>
                  <a:pt x="3891030" y="153128"/>
                  <a:pt x="3892733" y="158474"/>
                  <a:pt x="3892733" y="164582"/>
                </a:cubicBezTo>
                <a:cubicBezTo>
                  <a:pt x="3892733" y="165992"/>
                  <a:pt x="3892499" y="168107"/>
                  <a:pt x="3892028" y="170926"/>
                </a:cubicBezTo>
                <a:cubicBezTo>
                  <a:pt x="3894613" y="172101"/>
                  <a:pt x="3897021" y="174920"/>
                  <a:pt x="3899253" y="179384"/>
                </a:cubicBezTo>
                <a:cubicBezTo>
                  <a:pt x="3901485" y="183848"/>
                  <a:pt x="3902601" y="188430"/>
                  <a:pt x="3902601" y="193129"/>
                </a:cubicBezTo>
                <a:cubicBezTo>
                  <a:pt x="3902601" y="201117"/>
                  <a:pt x="3899077" y="206521"/>
                  <a:pt x="3892028" y="209340"/>
                </a:cubicBezTo>
                <a:cubicBezTo>
                  <a:pt x="3890149" y="212630"/>
                  <a:pt x="3887623" y="215214"/>
                  <a:pt x="3884451" y="217094"/>
                </a:cubicBezTo>
                <a:cubicBezTo>
                  <a:pt x="3881279" y="218973"/>
                  <a:pt x="3877814" y="219913"/>
                  <a:pt x="3874055" y="219913"/>
                </a:cubicBezTo>
                <a:cubicBezTo>
                  <a:pt x="3871000" y="219913"/>
                  <a:pt x="3867829" y="219208"/>
                  <a:pt x="3864539" y="217798"/>
                </a:cubicBezTo>
                <a:cubicBezTo>
                  <a:pt x="3862660" y="218973"/>
                  <a:pt x="3860075" y="220031"/>
                  <a:pt x="3856786" y="220970"/>
                </a:cubicBezTo>
                <a:cubicBezTo>
                  <a:pt x="3853497" y="221910"/>
                  <a:pt x="3850207" y="222380"/>
                  <a:pt x="3846918" y="222380"/>
                </a:cubicBezTo>
                <a:cubicBezTo>
                  <a:pt x="3841279" y="222380"/>
                  <a:pt x="3837403" y="221205"/>
                  <a:pt x="3835288" y="218856"/>
                </a:cubicBezTo>
                <a:cubicBezTo>
                  <a:pt x="3832938" y="220735"/>
                  <a:pt x="3829179" y="221675"/>
                  <a:pt x="3824011" y="221675"/>
                </a:cubicBezTo>
                <a:cubicBezTo>
                  <a:pt x="3820251" y="221675"/>
                  <a:pt x="3816844" y="220970"/>
                  <a:pt x="3813790" y="219561"/>
                </a:cubicBezTo>
                <a:cubicBezTo>
                  <a:pt x="3810501" y="221205"/>
                  <a:pt x="3806742" y="222028"/>
                  <a:pt x="3802512" y="222028"/>
                </a:cubicBezTo>
                <a:cubicBezTo>
                  <a:pt x="3798518" y="222028"/>
                  <a:pt x="3795229" y="221440"/>
                  <a:pt x="3792645" y="220265"/>
                </a:cubicBezTo>
                <a:cubicBezTo>
                  <a:pt x="3790295" y="222380"/>
                  <a:pt x="3785479" y="223437"/>
                  <a:pt x="3778195" y="223437"/>
                </a:cubicBezTo>
                <a:cubicBezTo>
                  <a:pt x="3774201" y="223437"/>
                  <a:pt x="3771499" y="223085"/>
                  <a:pt x="3770089" y="222380"/>
                </a:cubicBezTo>
                <a:cubicBezTo>
                  <a:pt x="3770794" y="229194"/>
                  <a:pt x="3769855" y="234245"/>
                  <a:pt x="3767270" y="237534"/>
                </a:cubicBezTo>
                <a:cubicBezTo>
                  <a:pt x="3771734" y="241998"/>
                  <a:pt x="3773496" y="246815"/>
                  <a:pt x="3772556" y="251984"/>
                </a:cubicBezTo>
                <a:cubicBezTo>
                  <a:pt x="3772791" y="252219"/>
                  <a:pt x="3774084" y="253158"/>
                  <a:pt x="3776433" y="254803"/>
                </a:cubicBezTo>
                <a:cubicBezTo>
                  <a:pt x="3778782" y="256448"/>
                  <a:pt x="3780427" y="259150"/>
                  <a:pt x="3781367" y="262909"/>
                </a:cubicBezTo>
                <a:cubicBezTo>
                  <a:pt x="3783951" y="262909"/>
                  <a:pt x="3786360" y="263966"/>
                  <a:pt x="3788592" y="266081"/>
                </a:cubicBezTo>
                <a:cubicBezTo>
                  <a:pt x="3790824" y="268195"/>
                  <a:pt x="3792175" y="270310"/>
                  <a:pt x="3792645" y="272424"/>
                </a:cubicBezTo>
                <a:cubicBezTo>
                  <a:pt x="3793584" y="271485"/>
                  <a:pt x="3795464" y="271015"/>
                  <a:pt x="3798283" y="271015"/>
                </a:cubicBezTo>
                <a:cubicBezTo>
                  <a:pt x="3800398" y="271015"/>
                  <a:pt x="3802278" y="271367"/>
                  <a:pt x="3803922" y="272072"/>
                </a:cubicBezTo>
                <a:cubicBezTo>
                  <a:pt x="3805567" y="272777"/>
                  <a:pt x="3806507" y="273599"/>
                  <a:pt x="3806742" y="274539"/>
                </a:cubicBezTo>
                <a:cubicBezTo>
                  <a:pt x="3808386" y="273599"/>
                  <a:pt x="3810266" y="273129"/>
                  <a:pt x="3812380" y="273129"/>
                </a:cubicBezTo>
                <a:cubicBezTo>
                  <a:pt x="3815435" y="273129"/>
                  <a:pt x="3818254" y="274186"/>
                  <a:pt x="3820839" y="276301"/>
                </a:cubicBezTo>
                <a:cubicBezTo>
                  <a:pt x="3823188" y="275831"/>
                  <a:pt x="3824950" y="275596"/>
                  <a:pt x="3826125" y="275596"/>
                </a:cubicBezTo>
                <a:cubicBezTo>
                  <a:pt x="3828475" y="275596"/>
                  <a:pt x="3830471" y="275949"/>
                  <a:pt x="3832116" y="276653"/>
                </a:cubicBezTo>
                <a:cubicBezTo>
                  <a:pt x="3832821" y="274774"/>
                  <a:pt x="3834701" y="272953"/>
                  <a:pt x="3837755" y="271191"/>
                </a:cubicBezTo>
                <a:cubicBezTo>
                  <a:pt x="3840810" y="269429"/>
                  <a:pt x="3843981" y="268665"/>
                  <a:pt x="3847270" y="268900"/>
                </a:cubicBezTo>
                <a:cubicBezTo>
                  <a:pt x="3849150" y="266551"/>
                  <a:pt x="3851734" y="264671"/>
                  <a:pt x="3855024" y="263261"/>
                </a:cubicBezTo>
                <a:cubicBezTo>
                  <a:pt x="3858313" y="261852"/>
                  <a:pt x="3861602" y="261147"/>
                  <a:pt x="3864892" y="261147"/>
                </a:cubicBezTo>
                <a:cubicBezTo>
                  <a:pt x="3871236" y="261147"/>
                  <a:pt x="3875817" y="263731"/>
                  <a:pt x="3878636" y="268900"/>
                </a:cubicBezTo>
                <a:cubicBezTo>
                  <a:pt x="3879576" y="270780"/>
                  <a:pt x="3880046" y="273012"/>
                  <a:pt x="3880046" y="275596"/>
                </a:cubicBezTo>
                <a:cubicBezTo>
                  <a:pt x="3880046" y="281235"/>
                  <a:pt x="3877462" y="285699"/>
                  <a:pt x="3872293" y="288988"/>
                </a:cubicBezTo>
                <a:cubicBezTo>
                  <a:pt x="3871118" y="289693"/>
                  <a:pt x="3869121" y="290927"/>
                  <a:pt x="3866302" y="292689"/>
                </a:cubicBezTo>
                <a:cubicBezTo>
                  <a:pt x="3863482" y="294451"/>
                  <a:pt x="3860898" y="295802"/>
                  <a:pt x="3858548" y="296742"/>
                </a:cubicBezTo>
                <a:cubicBezTo>
                  <a:pt x="3856199" y="297681"/>
                  <a:pt x="3854084" y="298151"/>
                  <a:pt x="3852204" y="298151"/>
                </a:cubicBezTo>
                <a:cubicBezTo>
                  <a:pt x="3848680" y="302380"/>
                  <a:pt x="3843864" y="304495"/>
                  <a:pt x="3837755" y="304495"/>
                </a:cubicBezTo>
                <a:cubicBezTo>
                  <a:pt x="3834936" y="304495"/>
                  <a:pt x="3832821" y="304260"/>
                  <a:pt x="3831412" y="303790"/>
                </a:cubicBezTo>
                <a:cubicBezTo>
                  <a:pt x="3828592" y="306140"/>
                  <a:pt x="3824480" y="307314"/>
                  <a:pt x="3819077" y="307314"/>
                </a:cubicBezTo>
                <a:cubicBezTo>
                  <a:pt x="3814143" y="307314"/>
                  <a:pt x="3810736" y="306375"/>
                  <a:pt x="3808856" y="304495"/>
                </a:cubicBezTo>
                <a:cubicBezTo>
                  <a:pt x="3807212" y="305200"/>
                  <a:pt x="3805567" y="305552"/>
                  <a:pt x="3803922" y="305552"/>
                </a:cubicBezTo>
                <a:cubicBezTo>
                  <a:pt x="3800633" y="305552"/>
                  <a:pt x="3797579" y="304378"/>
                  <a:pt x="3794759" y="302028"/>
                </a:cubicBezTo>
                <a:cubicBezTo>
                  <a:pt x="3782777" y="302733"/>
                  <a:pt x="3774671" y="298974"/>
                  <a:pt x="3770442" y="290750"/>
                </a:cubicBezTo>
                <a:cubicBezTo>
                  <a:pt x="3767153" y="290750"/>
                  <a:pt x="3763452" y="288695"/>
                  <a:pt x="3759340" y="284583"/>
                </a:cubicBezTo>
                <a:cubicBezTo>
                  <a:pt x="3755229" y="280471"/>
                  <a:pt x="3752938" y="276888"/>
                  <a:pt x="3752468" y="273834"/>
                </a:cubicBezTo>
                <a:cubicBezTo>
                  <a:pt x="3747064" y="271720"/>
                  <a:pt x="3743658" y="267843"/>
                  <a:pt x="3742248" y="262204"/>
                </a:cubicBezTo>
                <a:cubicBezTo>
                  <a:pt x="3742013" y="260324"/>
                  <a:pt x="3742013" y="258562"/>
                  <a:pt x="3742248" y="256918"/>
                </a:cubicBezTo>
                <a:cubicBezTo>
                  <a:pt x="3741308" y="256683"/>
                  <a:pt x="3740544" y="255684"/>
                  <a:pt x="3739957" y="253922"/>
                </a:cubicBezTo>
                <a:cubicBezTo>
                  <a:pt x="3739370" y="252160"/>
                  <a:pt x="3739076" y="250339"/>
                  <a:pt x="3739076" y="248459"/>
                </a:cubicBezTo>
                <a:cubicBezTo>
                  <a:pt x="3739076" y="247050"/>
                  <a:pt x="3739194" y="246110"/>
                  <a:pt x="3739428" y="245640"/>
                </a:cubicBezTo>
                <a:cubicBezTo>
                  <a:pt x="3737549" y="240001"/>
                  <a:pt x="3736609" y="234832"/>
                  <a:pt x="3736609" y="230133"/>
                </a:cubicBezTo>
                <a:cubicBezTo>
                  <a:pt x="3736609" y="225434"/>
                  <a:pt x="3737549" y="221205"/>
                  <a:pt x="3739428" y="217446"/>
                </a:cubicBezTo>
                <a:cubicBezTo>
                  <a:pt x="3738019" y="214862"/>
                  <a:pt x="3737314" y="212042"/>
                  <a:pt x="3737314" y="208988"/>
                </a:cubicBezTo>
                <a:cubicBezTo>
                  <a:pt x="3737314" y="205229"/>
                  <a:pt x="3738136" y="201469"/>
                  <a:pt x="3739781" y="197710"/>
                </a:cubicBezTo>
                <a:cubicBezTo>
                  <a:pt x="3741425" y="193951"/>
                  <a:pt x="3742953" y="191484"/>
                  <a:pt x="3744362" y="190309"/>
                </a:cubicBezTo>
                <a:cubicBezTo>
                  <a:pt x="3743892" y="189135"/>
                  <a:pt x="3744245" y="187079"/>
                  <a:pt x="3745420" y="184142"/>
                </a:cubicBezTo>
                <a:cubicBezTo>
                  <a:pt x="3746594" y="181205"/>
                  <a:pt x="3748180" y="178503"/>
                  <a:pt x="3750178" y="176036"/>
                </a:cubicBezTo>
                <a:cubicBezTo>
                  <a:pt x="3752175" y="173569"/>
                  <a:pt x="3754230" y="172101"/>
                  <a:pt x="3756345" y="171631"/>
                </a:cubicBezTo>
                <a:lnTo>
                  <a:pt x="3755992" y="167754"/>
                </a:lnTo>
                <a:cubicBezTo>
                  <a:pt x="3755992" y="158591"/>
                  <a:pt x="3760926" y="152835"/>
                  <a:pt x="3770794" y="150485"/>
                </a:cubicBezTo>
                <a:cubicBezTo>
                  <a:pt x="3770794" y="146491"/>
                  <a:pt x="3773144" y="142614"/>
                  <a:pt x="3777843" y="138855"/>
                </a:cubicBezTo>
                <a:cubicBezTo>
                  <a:pt x="3782542" y="135096"/>
                  <a:pt x="3786654" y="133451"/>
                  <a:pt x="3790178" y="133921"/>
                </a:cubicBezTo>
                <a:cubicBezTo>
                  <a:pt x="3790647" y="131337"/>
                  <a:pt x="3792938" y="129281"/>
                  <a:pt x="3797050" y="127754"/>
                </a:cubicBezTo>
                <a:cubicBezTo>
                  <a:pt x="3801162" y="126227"/>
                  <a:pt x="3804275" y="125816"/>
                  <a:pt x="3806389" y="126520"/>
                </a:cubicBezTo>
                <a:cubicBezTo>
                  <a:pt x="3808269" y="123466"/>
                  <a:pt x="3812028" y="121351"/>
                  <a:pt x="3817667" y="120177"/>
                </a:cubicBezTo>
                <a:cubicBezTo>
                  <a:pt x="3819781" y="117827"/>
                  <a:pt x="3822836" y="116652"/>
                  <a:pt x="3826830" y="116652"/>
                </a:cubicBezTo>
                <a:close/>
                <a:moveTo>
                  <a:pt x="1417011" y="116652"/>
                </a:moveTo>
                <a:cubicBezTo>
                  <a:pt x="1418186" y="116652"/>
                  <a:pt x="1419713" y="116887"/>
                  <a:pt x="1421592" y="117357"/>
                </a:cubicBezTo>
                <a:lnTo>
                  <a:pt x="1424764" y="117005"/>
                </a:lnTo>
                <a:cubicBezTo>
                  <a:pt x="1427583" y="117005"/>
                  <a:pt x="1429991" y="117534"/>
                  <a:pt x="1431989" y="118591"/>
                </a:cubicBezTo>
                <a:cubicBezTo>
                  <a:pt x="1433986" y="119648"/>
                  <a:pt x="1434867" y="120882"/>
                  <a:pt x="1434632" y="122291"/>
                </a:cubicBezTo>
                <a:cubicBezTo>
                  <a:pt x="1439801" y="122761"/>
                  <a:pt x="1444147" y="123936"/>
                  <a:pt x="1447672" y="125816"/>
                </a:cubicBezTo>
                <a:cubicBezTo>
                  <a:pt x="1451196" y="127695"/>
                  <a:pt x="1453310" y="131102"/>
                  <a:pt x="1454015" y="136036"/>
                </a:cubicBezTo>
                <a:cubicBezTo>
                  <a:pt x="1457070" y="135331"/>
                  <a:pt x="1460947" y="136095"/>
                  <a:pt x="1465645" y="138327"/>
                </a:cubicBezTo>
                <a:cubicBezTo>
                  <a:pt x="1470345" y="140559"/>
                  <a:pt x="1474397" y="143965"/>
                  <a:pt x="1477804" y="148547"/>
                </a:cubicBezTo>
                <a:cubicBezTo>
                  <a:pt x="1481210" y="153128"/>
                  <a:pt x="1482914" y="158474"/>
                  <a:pt x="1482914" y="164582"/>
                </a:cubicBezTo>
                <a:cubicBezTo>
                  <a:pt x="1482914" y="165992"/>
                  <a:pt x="1482679" y="168107"/>
                  <a:pt x="1482209" y="170926"/>
                </a:cubicBezTo>
                <a:cubicBezTo>
                  <a:pt x="1484794" y="172101"/>
                  <a:pt x="1487202" y="174920"/>
                  <a:pt x="1489434" y="179384"/>
                </a:cubicBezTo>
                <a:cubicBezTo>
                  <a:pt x="1491666" y="183848"/>
                  <a:pt x="1492782" y="188430"/>
                  <a:pt x="1492782" y="193129"/>
                </a:cubicBezTo>
                <a:cubicBezTo>
                  <a:pt x="1492782" y="201117"/>
                  <a:pt x="1489258" y="206521"/>
                  <a:pt x="1482209" y="209340"/>
                </a:cubicBezTo>
                <a:cubicBezTo>
                  <a:pt x="1480330" y="212630"/>
                  <a:pt x="1477804" y="215214"/>
                  <a:pt x="1474632" y="217094"/>
                </a:cubicBezTo>
                <a:cubicBezTo>
                  <a:pt x="1471460" y="218973"/>
                  <a:pt x="1467995" y="219913"/>
                  <a:pt x="1464236" y="219913"/>
                </a:cubicBezTo>
                <a:cubicBezTo>
                  <a:pt x="1461181" y="219913"/>
                  <a:pt x="1458009" y="219208"/>
                  <a:pt x="1454720" y="217798"/>
                </a:cubicBezTo>
                <a:cubicBezTo>
                  <a:pt x="1452840" y="218973"/>
                  <a:pt x="1450256" y="220031"/>
                  <a:pt x="1446967" y="220970"/>
                </a:cubicBezTo>
                <a:cubicBezTo>
                  <a:pt x="1443678" y="221910"/>
                  <a:pt x="1440388" y="222380"/>
                  <a:pt x="1437099" y="222380"/>
                </a:cubicBezTo>
                <a:cubicBezTo>
                  <a:pt x="1431460" y="222380"/>
                  <a:pt x="1427583" y="221205"/>
                  <a:pt x="1425469" y="218856"/>
                </a:cubicBezTo>
                <a:cubicBezTo>
                  <a:pt x="1423119" y="220735"/>
                  <a:pt x="1419360" y="221675"/>
                  <a:pt x="1414191" y="221675"/>
                </a:cubicBezTo>
                <a:cubicBezTo>
                  <a:pt x="1410432" y="221675"/>
                  <a:pt x="1407025" y="220970"/>
                  <a:pt x="1403971" y="219561"/>
                </a:cubicBezTo>
                <a:cubicBezTo>
                  <a:pt x="1400682" y="221205"/>
                  <a:pt x="1396922" y="222028"/>
                  <a:pt x="1392693" y="222028"/>
                </a:cubicBezTo>
                <a:cubicBezTo>
                  <a:pt x="1388699" y="222028"/>
                  <a:pt x="1385410" y="221440"/>
                  <a:pt x="1382826" y="220265"/>
                </a:cubicBezTo>
                <a:cubicBezTo>
                  <a:pt x="1380476" y="222380"/>
                  <a:pt x="1375660" y="223437"/>
                  <a:pt x="1368376" y="223437"/>
                </a:cubicBezTo>
                <a:cubicBezTo>
                  <a:pt x="1364382" y="223437"/>
                  <a:pt x="1361680" y="223085"/>
                  <a:pt x="1360270" y="222380"/>
                </a:cubicBezTo>
                <a:cubicBezTo>
                  <a:pt x="1360975" y="229194"/>
                  <a:pt x="1360035" y="234245"/>
                  <a:pt x="1357451" y="237534"/>
                </a:cubicBezTo>
                <a:cubicBezTo>
                  <a:pt x="1361915" y="241998"/>
                  <a:pt x="1363677" y="246815"/>
                  <a:pt x="1362738" y="251984"/>
                </a:cubicBezTo>
                <a:cubicBezTo>
                  <a:pt x="1362972" y="252219"/>
                  <a:pt x="1364264" y="253158"/>
                  <a:pt x="1366614" y="254803"/>
                </a:cubicBezTo>
                <a:cubicBezTo>
                  <a:pt x="1368963" y="256448"/>
                  <a:pt x="1370608" y="259150"/>
                  <a:pt x="1371548" y="262909"/>
                </a:cubicBezTo>
                <a:cubicBezTo>
                  <a:pt x="1374132" y="262909"/>
                  <a:pt x="1376541" y="263966"/>
                  <a:pt x="1378773" y="266081"/>
                </a:cubicBezTo>
                <a:cubicBezTo>
                  <a:pt x="1381004" y="268195"/>
                  <a:pt x="1382356" y="270310"/>
                  <a:pt x="1382826" y="272424"/>
                </a:cubicBezTo>
                <a:cubicBezTo>
                  <a:pt x="1383765" y="271485"/>
                  <a:pt x="1385645" y="271015"/>
                  <a:pt x="1388464" y="271015"/>
                </a:cubicBezTo>
                <a:cubicBezTo>
                  <a:pt x="1390579" y="271015"/>
                  <a:pt x="1392458" y="271367"/>
                  <a:pt x="1394103" y="272072"/>
                </a:cubicBezTo>
                <a:cubicBezTo>
                  <a:pt x="1395748" y="272777"/>
                  <a:pt x="1396687" y="273599"/>
                  <a:pt x="1396922" y="274539"/>
                </a:cubicBezTo>
                <a:cubicBezTo>
                  <a:pt x="1398567" y="273599"/>
                  <a:pt x="1400446" y="273129"/>
                  <a:pt x="1402561" y="273129"/>
                </a:cubicBezTo>
                <a:cubicBezTo>
                  <a:pt x="1405616" y="273129"/>
                  <a:pt x="1408435" y="274186"/>
                  <a:pt x="1411019" y="276301"/>
                </a:cubicBezTo>
                <a:cubicBezTo>
                  <a:pt x="1413369" y="275831"/>
                  <a:pt x="1415131" y="275596"/>
                  <a:pt x="1416306" y="275596"/>
                </a:cubicBezTo>
                <a:cubicBezTo>
                  <a:pt x="1418656" y="275596"/>
                  <a:pt x="1420652" y="275949"/>
                  <a:pt x="1422297" y="276653"/>
                </a:cubicBezTo>
                <a:cubicBezTo>
                  <a:pt x="1423002" y="274774"/>
                  <a:pt x="1424882" y="272953"/>
                  <a:pt x="1427936" y="271191"/>
                </a:cubicBezTo>
                <a:cubicBezTo>
                  <a:pt x="1430990" y="269429"/>
                  <a:pt x="1434162" y="268665"/>
                  <a:pt x="1437452" y="268900"/>
                </a:cubicBezTo>
                <a:cubicBezTo>
                  <a:pt x="1439331" y="266551"/>
                  <a:pt x="1441916" y="264671"/>
                  <a:pt x="1445205" y="263261"/>
                </a:cubicBezTo>
                <a:cubicBezTo>
                  <a:pt x="1448494" y="261852"/>
                  <a:pt x="1451783" y="261147"/>
                  <a:pt x="1455072" y="261147"/>
                </a:cubicBezTo>
                <a:cubicBezTo>
                  <a:pt x="1461416" y="261147"/>
                  <a:pt x="1465998" y="263731"/>
                  <a:pt x="1468817" y="268900"/>
                </a:cubicBezTo>
                <a:cubicBezTo>
                  <a:pt x="1469757" y="270780"/>
                  <a:pt x="1470227" y="273012"/>
                  <a:pt x="1470227" y="275596"/>
                </a:cubicBezTo>
                <a:cubicBezTo>
                  <a:pt x="1470227" y="281235"/>
                  <a:pt x="1467642" y="285699"/>
                  <a:pt x="1462474" y="288988"/>
                </a:cubicBezTo>
                <a:cubicBezTo>
                  <a:pt x="1461298" y="289693"/>
                  <a:pt x="1459302" y="290927"/>
                  <a:pt x="1456482" y="292689"/>
                </a:cubicBezTo>
                <a:cubicBezTo>
                  <a:pt x="1453663" y="294451"/>
                  <a:pt x="1451078" y="295802"/>
                  <a:pt x="1448729" y="296742"/>
                </a:cubicBezTo>
                <a:cubicBezTo>
                  <a:pt x="1446380" y="297681"/>
                  <a:pt x="1444265" y="298151"/>
                  <a:pt x="1442385" y="298151"/>
                </a:cubicBezTo>
                <a:cubicBezTo>
                  <a:pt x="1438861" y="302380"/>
                  <a:pt x="1434045" y="304495"/>
                  <a:pt x="1427936" y="304495"/>
                </a:cubicBezTo>
                <a:cubicBezTo>
                  <a:pt x="1425117" y="304495"/>
                  <a:pt x="1423002" y="304260"/>
                  <a:pt x="1421592" y="303790"/>
                </a:cubicBezTo>
                <a:cubicBezTo>
                  <a:pt x="1418773" y="306140"/>
                  <a:pt x="1414661" y="307314"/>
                  <a:pt x="1409257" y="307314"/>
                </a:cubicBezTo>
                <a:cubicBezTo>
                  <a:pt x="1404323" y="307314"/>
                  <a:pt x="1400917" y="306375"/>
                  <a:pt x="1399037" y="304495"/>
                </a:cubicBezTo>
                <a:cubicBezTo>
                  <a:pt x="1397392" y="305200"/>
                  <a:pt x="1395748" y="305552"/>
                  <a:pt x="1394103" y="305552"/>
                </a:cubicBezTo>
                <a:cubicBezTo>
                  <a:pt x="1390814" y="305552"/>
                  <a:pt x="1387760" y="304378"/>
                  <a:pt x="1384940" y="302028"/>
                </a:cubicBezTo>
                <a:cubicBezTo>
                  <a:pt x="1372958" y="302733"/>
                  <a:pt x="1364852" y="298974"/>
                  <a:pt x="1360623" y="290750"/>
                </a:cubicBezTo>
                <a:cubicBezTo>
                  <a:pt x="1357333" y="290750"/>
                  <a:pt x="1353633" y="288695"/>
                  <a:pt x="1349521" y="284583"/>
                </a:cubicBezTo>
                <a:cubicBezTo>
                  <a:pt x="1345409" y="280471"/>
                  <a:pt x="1343119" y="276888"/>
                  <a:pt x="1342649" y="273834"/>
                </a:cubicBezTo>
                <a:cubicBezTo>
                  <a:pt x="1337245" y="271720"/>
                  <a:pt x="1333838" y="267843"/>
                  <a:pt x="1332429" y="262204"/>
                </a:cubicBezTo>
                <a:cubicBezTo>
                  <a:pt x="1332194" y="260324"/>
                  <a:pt x="1332194" y="258562"/>
                  <a:pt x="1332429" y="256918"/>
                </a:cubicBezTo>
                <a:cubicBezTo>
                  <a:pt x="1331489" y="256683"/>
                  <a:pt x="1330725" y="255684"/>
                  <a:pt x="1330138" y="253922"/>
                </a:cubicBezTo>
                <a:cubicBezTo>
                  <a:pt x="1329550" y="252160"/>
                  <a:pt x="1329257" y="250339"/>
                  <a:pt x="1329257" y="248459"/>
                </a:cubicBezTo>
                <a:cubicBezTo>
                  <a:pt x="1329257" y="247050"/>
                  <a:pt x="1329374" y="246110"/>
                  <a:pt x="1329609" y="245640"/>
                </a:cubicBezTo>
                <a:cubicBezTo>
                  <a:pt x="1327730" y="240001"/>
                  <a:pt x="1326789" y="234832"/>
                  <a:pt x="1326789" y="230133"/>
                </a:cubicBezTo>
                <a:cubicBezTo>
                  <a:pt x="1326789" y="225434"/>
                  <a:pt x="1327730" y="221205"/>
                  <a:pt x="1329609" y="217446"/>
                </a:cubicBezTo>
                <a:cubicBezTo>
                  <a:pt x="1328200" y="214862"/>
                  <a:pt x="1327495" y="212042"/>
                  <a:pt x="1327495" y="208988"/>
                </a:cubicBezTo>
                <a:cubicBezTo>
                  <a:pt x="1327495" y="205229"/>
                  <a:pt x="1328317" y="201469"/>
                  <a:pt x="1329962" y="197710"/>
                </a:cubicBezTo>
                <a:cubicBezTo>
                  <a:pt x="1331606" y="193951"/>
                  <a:pt x="1333134" y="191484"/>
                  <a:pt x="1334543" y="190309"/>
                </a:cubicBezTo>
                <a:cubicBezTo>
                  <a:pt x="1334073" y="189135"/>
                  <a:pt x="1334426" y="187079"/>
                  <a:pt x="1335600" y="184142"/>
                </a:cubicBezTo>
                <a:cubicBezTo>
                  <a:pt x="1336775" y="181205"/>
                  <a:pt x="1338361" y="178503"/>
                  <a:pt x="1340358" y="176036"/>
                </a:cubicBezTo>
                <a:cubicBezTo>
                  <a:pt x="1342356" y="173569"/>
                  <a:pt x="1344411" y="172101"/>
                  <a:pt x="1346526" y="171631"/>
                </a:cubicBezTo>
                <a:lnTo>
                  <a:pt x="1346173" y="167754"/>
                </a:lnTo>
                <a:cubicBezTo>
                  <a:pt x="1346173" y="158591"/>
                  <a:pt x="1351107" y="152835"/>
                  <a:pt x="1360975" y="150485"/>
                </a:cubicBezTo>
                <a:cubicBezTo>
                  <a:pt x="1360975" y="146491"/>
                  <a:pt x="1363324" y="142614"/>
                  <a:pt x="1368024" y="138855"/>
                </a:cubicBezTo>
                <a:cubicBezTo>
                  <a:pt x="1372723" y="135096"/>
                  <a:pt x="1376834" y="133451"/>
                  <a:pt x="1380359" y="133921"/>
                </a:cubicBezTo>
                <a:cubicBezTo>
                  <a:pt x="1380829" y="131337"/>
                  <a:pt x="1383119" y="129281"/>
                  <a:pt x="1387231" y="127754"/>
                </a:cubicBezTo>
                <a:cubicBezTo>
                  <a:pt x="1391342" y="126227"/>
                  <a:pt x="1394455" y="125816"/>
                  <a:pt x="1396570" y="126520"/>
                </a:cubicBezTo>
                <a:cubicBezTo>
                  <a:pt x="1398449" y="123466"/>
                  <a:pt x="1402209" y="121351"/>
                  <a:pt x="1407848" y="120177"/>
                </a:cubicBezTo>
                <a:cubicBezTo>
                  <a:pt x="1409962" y="117827"/>
                  <a:pt x="1413016" y="116652"/>
                  <a:pt x="1417011" y="116652"/>
                </a:cubicBezTo>
                <a:close/>
                <a:moveTo>
                  <a:pt x="5249236" y="116300"/>
                </a:moveTo>
                <a:cubicBezTo>
                  <a:pt x="5252055" y="116300"/>
                  <a:pt x="5254875" y="117005"/>
                  <a:pt x="5257695" y="118415"/>
                </a:cubicBezTo>
                <a:cubicBezTo>
                  <a:pt x="5259574" y="117005"/>
                  <a:pt x="5262158" y="116300"/>
                  <a:pt x="5265448" y="116300"/>
                </a:cubicBezTo>
                <a:cubicBezTo>
                  <a:pt x="5267798" y="116300"/>
                  <a:pt x="5270029" y="116652"/>
                  <a:pt x="5272144" y="117357"/>
                </a:cubicBezTo>
                <a:cubicBezTo>
                  <a:pt x="5274259" y="118062"/>
                  <a:pt x="5275668" y="118885"/>
                  <a:pt x="5276373" y="119824"/>
                </a:cubicBezTo>
                <a:cubicBezTo>
                  <a:pt x="5278253" y="119354"/>
                  <a:pt x="5280250" y="119766"/>
                  <a:pt x="5282364" y="121058"/>
                </a:cubicBezTo>
                <a:cubicBezTo>
                  <a:pt x="5284479" y="122350"/>
                  <a:pt x="5285771" y="123936"/>
                  <a:pt x="5286241" y="125816"/>
                </a:cubicBezTo>
                <a:cubicBezTo>
                  <a:pt x="5290235" y="125816"/>
                  <a:pt x="5293701" y="127049"/>
                  <a:pt x="5296638" y="129516"/>
                </a:cubicBezTo>
                <a:cubicBezTo>
                  <a:pt x="5299575" y="131983"/>
                  <a:pt x="5301807" y="134802"/>
                  <a:pt x="5303334" y="137974"/>
                </a:cubicBezTo>
                <a:cubicBezTo>
                  <a:pt x="5304861" y="141146"/>
                  <a:pt x="5305507" y="143554"/>
                  <a:pt x="5305272" y="145199"/>
                </a:cubicBezTo>
                <a:cubicBezTo>
                  <a:pt x="5309266" y="147079"/>
                  <a:pt x="5312086" y="150133"/>
                  <a:pt x="5313730" y="154362"/>
                </a:cubicBezTo>
                <a:cubicBezTo>
                  <a:pt x="5315375" y="158121"/>
                  <a:pt x="5316197" y="161410"/>
                  <a:pt x="5316197" y="164230"/>
                </a:cubicBezTo>
                <a:cubicBezTo>
                  <a:pt x="5316197" y="168929"/>
                  <a:pt x="5314435" y="172571"/>
                  <a:pt x="5310911" y="175155"/>
                </a:cubicBezTo>
                <a:cubicBezTo>
                  <a:pt x="5308561" y="176800"/>
                  <a:pt x="5306094" y="177622"/>
                  <a:pt x="5303510" y="177622"/>
                </a:cubicBezTo>
                <a:cubicBezTo>
                  <a:pt x="5299280" y="177622"/>
                  <a:pt x="5295228" y="175860"/>
                  <a:pt x="5291351" y="172336"/>
                </a:cubicBezTo>
                <a:cubicBezTo>
                  <a:pt x="5287474" y="168811"/>
                  <a:pt x="5284949" y="164465"/>
                  <a:pt x="5283774" y="159296"/>
                </a:cubicBezTo>
                <a:cubicBezTo>
                  <a:pt x="5280719" y="158826"/>
                  <a:pt x="5277783" y="157710"/>
                  <a:pt x="5274963" y="155948"/>
                </a:cubicBezTo>
                <a:cubicBezTo>
                  <a:pt x="5272144" y="154186"/>
                  <a:pt x="5269912" y="152247"/>
                  <a:pt x="5268267" y="150133"/>
                </a:cubicBezTo>
                <a:cubicBezTo>
                  <a:pt x="5267563" y="150368"/>
                  <a:pt x="5265801" y="150485"/>
                  <a:pt x="5262981" y="150485"/>
                </a:cubicBezTo>
                <a:cubicBezTo>
                  <a:pt x="5260396" y="150485"/>
                  <a:pt x="5258634" y="150368"/>
                  <a:pt x="5257695" y="150133"/>
                </a:cubicBezTo>
                <a:cubicBezTo>
                  <a:pt x="5255580" y="152247"/>
                  <a:pt x="5253230" y="153305"/>
                  <a:pt x="5250646" y="153305"/>
                </a:cubicBezTo>
                <a:cubicBezTo>
                  <a:pt x="5248062" y="153305"/>
                  <a:pt x="5245595" y="152482"/>
                  <a:pt x="5243245" y="150838"/>
                </a:cubicBezTo>
                <a:cubicBezTo>
                  <a:pt x="5240190" y="155537"/>
                  <a:pt x="5235727" y="157886"/>
                  <a:pt x="5229853" y="157886"/>
                </a:cubicBezTo>
                <a:cubicBezTo>
                  <a:pt x="5226799" y="162115"/>
                  <a:pt x="5224097" y="165346"/>
                  <a:pt x="5221747" y="167578"/>
                </a:cubicBezTo>
                <a:cubicBezTo>
                  <a:pt x="5219398" y="169810"/>
                  <a:pt x="5216226" y="170691"/>
                  <a:pt x="5212232" y="170221"/>
                </a:cubicBezTo>
                <a:cubicBezTo>
                  <a:pt x="5212467" y="170926"/>
                  <a:pt x="5212584" y="171983"/>
                  <a:pt x="5212584" y="173393"/>
                </a:cubicBezTo>
                <a:cubicBezTo>
                  <a:pt x="5212584" y="176212"/>
                  <a:pt x="5211879" y="178679"/>
                  <a:pt x="5210470" y="180794"/>
                </a:cubicBezTo>
                <a:cubicBezTo>
                  <a:pt x="5209060" y="182908"/>
                  <a:pt x="5207474" y="184847"/>
                  <a:pt x="5205712" y="186609"/>
                </a:cubicBezTo>
                <a:cubicBezTo>
                  <a:pt x="5203950" y="188371"/>
                  <a:pt x="5202599" y="189722"/>
                  <a:pt x="5201659" y="190662"/>
                </a:cubicBezTo>
                <a:cubicBezTo>
                  <a:pt x="5202833" y="194186"/>
                  <a:pt x="5203421" y="197475"/>
                  <a:pt x="5203421" y="200530"/>
                </a:cubicBezTo>
                <a:cubicBezTo>
                  <a:pt x="5203421" y="205934"/>
                  <a:pt x="5201777" y="212395"/>
                  <a:pt x="5198487" y="219913"/>
                </a:cubicBezTo>
                <a:cubicBezTo>
                  <a:pt x="5199662" y="221558"/>
                  <a:pt x="5200660" y="223848"/>
                  <a:pt x="5201483" y="226785"/>
                </a:cubicBezTo>
                <a:cubicBezTo>
                  <a:pt x="5202305" y="229722"/>
                  <a:pt x="5202716" y="232600"/>
                  <a:pt x="5202716" y="235420"/>
                </a:cubicBezTo>
                <a:cubicBezTo>
                  <a:pt x="5202716" y="237064"/>
                  <a:pt x="5202599" y="238239"/>
                  <a:pt x="5202364" y="238944"/>
                </a:cubicBezTo>
                <a:cubicBezTo>
                  <a:pt x="5204008" y="240119"/>
                  <a:pt x="5205477" y="242116"/>
                  <a:pt x="5206769" y="244935"/>
                </a:cubicBezTo>
                <a:cubicBezTo>
                  <a:pt x="5208062" y="247755"/>
                  <a:pt x="5208708" y="250457"/>
                  <a:pt x="5208708" y="253041"/>
                </a:cubicBezTo>
                <a:cubicBezTo>
                  <a:pt x="5214581" y="254921"/>
                  <a:pt x="5219456" y="257623"/>
                  <a:pt x="5223333" y="261147"/>
                </a:cubicBezTo>
                <a:cubicBezTo>
                  <a:pt x="5227210" y="264671"/>
                  <a:pt x="5229148" y="267960"/>
                  <a:pt x="5229148" y="271015"/>
                </a:cubicBezTo>
                <a:cubicBezTo>
                  <a:pt x="5231732" y="268900"/>
                  <a:pt x="5234552" y="267843"/>
                  <a:pt x="5237606" y="267843"/>
                </a:cubicBezTo>
                <a:cubicBezTo>
                  <a:pt x="5240426" y="267843"/>
                  <a:pt x="5243186" y="268548"/>
                  <a:pt x="5245888" y="269957"/>
                </a:cubicBezTo>
                <a:cubicBezTo>
                  <a:pt x="5248590" y="271367"/>
                  <a:pt x="5250646" y="273247"/>
                  <a:pt x="5252055" y="275596"/>
                </a:cubicBezTo>
                <a:cubicBezTo>
                  <a:pt x="5253230" y="275361"/>
                  <a:pt x="5254640" y="275244"/>
                  <a:pt x="5256285" y="275244"/>
                </a:cubicBezTo>
                <a:cubicBezTo>
                  <a:pt x="5259809" y="275244"/>
                  <a:pt x="5262864" y="276419"/>
                  <a:pt x="5265448" y="278768"/>
                </a:cubicBezTo>
                <a:cubicBezTo>
                  <a:pt x="5266388" y="276888"/>
                  <a:pt x="5268737" y="274891"/>
                  <a:pt x="5272497" y="272777"/>
                </a:cubicBezTo>
                <a:cubicBezTo>
                  <a:pt x="5276256" y="270662"/>
                  <a:pt x="5279310" y="269722"/>
                  <a:pt x="5281659" y="269957"/>
                </a:cubicBezTo>
                <a:cubicBezTo>
                  <a:pt x="5283069" y="267608"/>
                  <a:pt x="5285008" y="265846"/>
                  <a:pt x="5287474" y="264671"/>
                </a:cubicBezTo>
                <a:cubicBezTo>
                  <a:pt x="5289942" y="263496"/>
                  <a:pt x="5292584" y="262909"/>
                  <a:pt x="5295404" y="262909"/>
                </a:cubicBezTo>
                <a:cubicBezTo>
                  <a:pt x="5297284" y="262909"/>
                  <a:pt x="5298576" y="263026"/>
                  <a:pt x="5299280" y="263261"/>
                </a:cubicBezTo>
                <a:cubicBezTo>
                  <a:pt x="5302335" y="259502"/>
                  <a:pt x="5306447" y="257623"/>
                  <a:pt x="5311616" y="257623"/>
                </a:cubicBezTo>
                <a:cubicBezTo>
                  <a:pt x="5316079" y="257623"/>
                  <a:pt x="5319957" y="259150"/>
                  <a:pt x="5323245" y="262204"/>
                </a:cubicBezTo>
                <a:cubicBezTo>
                  <a:pt x="5326535" y="265258"/>
                  <a:pt x="5328179" y="269018"/>
                  <a:pt x="5328179" y="273482"/>
                </a:cubicBezTo>
                <a:cubicBezTo>
                  <a:pt x="5328179" y="278651"/>
                  <a:pt x="5326006" y="282938"/>
                  <a:pt x="5321660" y="286345"/>
                </a:cubicBezTo>
                <a:cubicBezTo>
                  <a:pt x="5317313" y="289752"/>
                  <a:pt x="5312438" y="291455"/>
                  <a:pt x="5307034" y="291455"/>
                </a:cubicBezTo>
                <a:cubicBezTo>
                  <a:pt x="5304920" y="291455"/>
                  <a:pt x="5303392" y="291338"/>
                  <a:pt x="5302452" y="291103"/>
                </a:cubicBezTo>
                <a:cubicBezTo>
                  <a:pt x="5304332" y="291573"/>
                  <a:pt x="5304156" y="292630"/>
                  <a:pt x="5301924" y="294275"/>
                </a:cubicBezTo>
                <a:cubicBezTo>
                  <a:pt x="5299692" y="295919"/>
                  <a:pt x="5296579" y="297505"/>
                  <a:pt x="5292584" y="299032"/>
                </a:cubicBezTo>
                <a:cubicBezTo>
                  <a:pt x="5288590" y="300560"/>
                  <a:pt x="5285419" y="301206"/>
                  <a:pt x="5283069" y="300971"/>
                </a:cubicBezTo>
                <a:cubicBezTo>
                  <a:pt x="5280955" y="303555"/>
                  <a:pt x="5278135" y="305494"/>
                  <a:pt x="5274611" y="306786"/>
                </a:cubicBezTo>
                <a:cubicBezTo>
                  <a:pt x="5271087" y="308078"/>
                  <a:pt x="5267445" y="308724"/>
                  <a:pt x="5263686" y="308724"/>
                </a:cubicBezTo>
                <a:cubicBezTo>
                  <a:pt x="5258987" y="308724"/>
                  <a:pt x="5255698" y="307902"/>
                  <a:pt x="5253818" y="306257"/>
                </a:cubicBezTo>
                <a:cubicBezTo>
                  <a:pt x="5252173" y="306962"/>
                  <a:pt x="5250411" y="307314"/>
                  <a:pt x="5248531" y="307314"/>
                </a:cubicBezTo>
                <a:cubicBezTo>
                  <a:pt x="5244068" y="307314"/>
                  <a:pt x="5240309" y="305787"/>
                  <a:pt x="5237254" y="302733"/>
                </a:cubicBezTo>
                <a:cubicBezTo>
                  <a:pt x="5234434" y="303908"/>
                  <a:pt x="5231968" y="304495"/>
                  <a:pt x="5229853" y="304495"/>
                </a:cubicBezTo>
                <a:cubicBezTo>
                  <a:pt x="5226094" y="304495"/>
                  <a:pt x="5222393" y="303497"/>
                  <a:pt x="5218752" y="301499"/>
                </a:cubicBezTo>
                <a:cubicBezTo>
                  <a:pt x="5215110" y="299502"/>
                  <a:pt x="5212584" y="297094"/>
                  <a:pt x="5211174" y="294275"/>
                </a:cubicBezTo>
                <a:cubicBezTo>
                  <a:pt x="5206711" y="294745"/>
                  <a:pt x="5202305" y="293394"/>
                  <a:pt x="5197959" y="290222"/>
                </a:cubicBezTo>
                <a:cubicBezTo>
                  <a:pt x="5193612" y="287050"/>
                  <a:pt x="5191086" y="283350"/>
                  <a:pt x="5190381" y="279120"/>
                </a:cubicBezTo>
                <a:cubicBezTo>
                  <a:pt x="5183333" y="276066"/>
                  <a:pt x="5178516" y="267843"/>
                  <a:pt x="5175932" y="254451"/>
                </a:cubicBezTo>
                <a:cubicBezTo>
                  <a:pt x="5174522" y="253276"/>
                  <a:pt x="5173465" y="251514"/>
                  <a:pt x="5172760" y="249164"/>
                </a:cubicBezTo>
                <a:cubicBezTo>
                  <a:pt x="5172055" y="246815"/>
                  <a:pt x="5171703" y="244465"/>
                  <a:pt x="5171703" y="242116"/>
                </a:cubicBezTo>
                <a:cubicBezTo>
                  <a:pt x="5171703" y="240471"/>
                  <a:pt x="5171820" y="239296"/>
                  <a:pt x="5172055" y="238592"/>
                </a:cubicBezTo>
                <a:cubicBezTo>
                  <a:pt x="5168061" y="230603"/>
                  <a:pt x="5166064" y="222380"/>
                  <a:pt x="5166064" y="213922"/>
                </a:cubicBezTo>
                <a:cubicBezTo>
                  <a:pt x="5166064" y="206168"/>
                  <a:pt x="5167709" y="199825"/>
                  <a:pt x="5170998" y="194891"/>
                </a:cubicBezTo>
                <a:cubicBezTo>
                  <a:pt x="5170528" y="192541"/>
                  <a:pt x="5170293" y="190779"/>
                  <a:pt x="5170293" y="189604"/>
                </a:cubicBezTo>
                <a:cubicBezTo>
                  <a:pt x="5170293" y="185610"/>
                  <a:pt x="5171233" y="181792"/>
                  <a:pt x="5173113" y="178151"/>
                </a:cubicBezTo>
                <a:cubicBezTo>
                  <a:pt x="5174992" y="174509"/>
                  <a:pt x="5177341" y="171866"/>
                  <a:pt x="5180161" y="170221"/>
                </a:cubicBezTo>
                <a:cubicBezTo>
                  <a:pt x="5179691" y="169046"/>
                  <a:pt x="5179456" y="167402"/>
                  <a:pt x="5179456" y="165287"/>
                </a:cubicBezTo>
                <a:cubicBezTo>
                  <a:pt x="5179456" y="161528"/>
                  <a:pt x="5180689" y="158062"/>
                  <a:pt x="5183157" y="154891"/>
                </a:cubicBezTo>
                <a:cubicBezTo>
                  <a:pt x="5185623" y="151719"/>
                  <a:pt x="5188032" y="149780"/>
                  <a:pt x="5190381" y="149076"/>
                </a:cubicBezTo>
                <a:cubicBezTo>
                  <a:pt x="5191321" y="145786"/>
                  <a:pt x="5193612" y="142673"/>
                  <a:pt x="5197254" y="139736"/>
                </a:cubicBezTo>
                <a:cubicBezTo>
                  <a:pt x="5200895" y="136799"/>
                  <a:pt x="5204714" y="135449"/>
                  <a:pt x="5208708" y="135683"/>
                </a:cubicBezTo>
                <a:cubicBezTo>
                  <a:pt x="5213407" y="128635"/>
                  <a:pt x="5218105" y="125463"/>
                  <a:pt x="5222804" y="126168"/>
                </a:cubicBezTo>
                <a:cubicBezTo>
                  <a:pt x="5224919" y="123349"/>
                  <a:pt x="5227797" y="121351"/>
                  <a:pt x="5231439" y="120177"/>
                </a:cubicBezTo>
                <a:cubicBezTo>
                  <a:pt x="5235080" y="119002"/>
                  <a:pt x="5238428" y="118532"/>
                  <a:pt x="5241483" y="118767"/>
                </a:cubicBezTo>
                <a:cubicBezTo>
                  <a:pt x="5243833" y="117122"/>
                  <a:pt x="5246417" y="116300"/>
                  <a:pt x="5249236" y="116300"/>
                </a:cubicBezTo>
                <a:close/>
                <a:moveTo>
                  <a:pt x="1601165" y="116300"/>
                </a:moveTo>
                <a:cubicBezTo>
                  <a:pt x="1603985" y="116300"/>
                  <a:pt x="1606804" y="117005"/>
                  <a:pt x="1609624" y="118415"/>
                </a:cubicBezTo>
                <a:cubicBezTo>
                  <a:pt x="1611503" y="117005"/>
                  <a:pt x="1614088" y="116300"/>
                  <a:pt x="1617377" y="116300"/>
                </a:cubicBezTo>
                <a:cubicBezTo>
                  <a:pt x="1619726" y="116300"/>
                  <a:pt x="1621958" y="116652"/>
                  <a:pt x="1624073" y="117357"/>
                </a:cubicBezTo>
                <a:cubicBezTo>
                  <a:pt x="1626188" y="118062"/>
                  <a:pt x="1627598" y="118885"/>
                  <a:pt x="1628302" y="119824"/>
                </a:cubicBezTo>
                <a:cubicBezTo>
                  <a:pt x="1630181" y="119354"/>
                  <a:pt x="1632178" y="119766"/>
                  <a:pt x="1634294" y="121058"/>
                </a:cubicBezTo>
                <a:cubicBezTo>
                  <a:pt x="1636408" y="122350"/>
                  <a:pt x="1637700" y="123936"/>
                  <a:pt x="1638171" y="125816"/>
                </a:cubicBezTo>
                <a:cubicBezTo>
                  <a:pt x="1642164" y="125816"/>
                  <a:pt x="1645630" y="127049"/>
                  <a:pt x="1648567" y="129516"/>
                </a:cubicBezTo>
                <a:cubicBezTo>
                  <a:pt x="1651503" y="131983"/>
                  <a:pt x="1653735" y="134802"/>
                  <a:pt x="1655262" y="137974"/>
                </a:cubicBezTo>
                <a:cubicBezTo>
                  <a:pt x="1656790" y="141146"/>
                  <a:pt x="1657436" y="143554"/>
                  <a:pt x="1657201" y="145199"/>
                </a:cubicBezTo>
                <a:cubicBezTo>
                  <a:pt x="1661194" y="147079"/>
                  <a:pt x="1664015" y="150133"/>
                  <a:pt x="1665659" y="154362"/>
                </a:cubicBezTo>
                <a:cubicBezTo>
                  <a:pt x="1667304" y="158121"/>
                  <a:pt x="1668125" y="161410"/>
                  <a:pt x="1668125" y="164230"/>
                </a:cubicBezTo>
                <a:cubicBezTo>
                  <a:pt x="1668125" y="168929"/>
                  <a:pt x="1666363" y="172571"/>
                  <a:pt x="1662840" y="175155"/>
                </a:cubicBezTo>
                <a:cubicBezTo>
                  <a:pt x="1660489" y="176800"/>
                  <a:pt x="1658023" y="177622"/>
                  <a:pt x="1655438" y="177622"/>
                </a:cubicBezTo>
                <a:cubicBezTo>
                  <a:pt x="1651210" y="177622"/>
                  <a:pt x="1647156" y="175860"/>
                  <a:pt x="1643281" y="172336"/>
                </a:cubicBezTo>
                <a:cubicBezTo>
                  <a:pt x="1639403" y="168811"/>
                  <a:pt x="1636877" y="164465"/>
                  <a:pt x="1635703" y="159296"/>
                </a:cubicBezTo>
                <a:cubicBezTo>
                  <a:pt x="1632648" y="158826"/>
                  <a:pt x="1629712" y="157710"/>
                  <a:pt x="1626893" y="155948"/>
                </a:cubicBezTo>
                <a:cubicBezTo>
                  <a:pt x="1624073" y="154186"/>
                  <a:pt x="1621841" y="152247"/>
                  <a:pt x="1620196" y="150133"/>
                </a:cubicBezTo>
                <a:cubicBezTo>
                  <a:pt x="1619490" y="150368"/>
                  <a:pt x="1617730" y="150485"/>
                  <a:pt x="1614910" y="150485"/>
                </a:cubicBezTo>
                <a:cubicBezTo>
                  <a:pt x="1612326" y="150485"/>
                  <a:pt x="1610563" y="150368"/>
                  <a:pt x="1609624" y="150133"/>
                </a:cubicBezTo>
                <a:cubicBezTo>
                  <a:pt x="1607508" y="152247"/>
                  <a:pt x="1605159" y="153305"/>
                  <a:pt x="1602576" y="153305"/>
                </a:cubicBezTo>
                <a:cubicBezTo>
                  <a:pt x="1599991" y="153305"/>
                  <a:pt x="1597524" y="152482"/>
                  <a:pt x="1595174" y="150838"/>
                </a:cubicBezTo>
                <a:cubicBezTo>
                  <a:pt x="1592120" y="155537"/>
                  <a:pt x="1587655" y="157886"/>
                  <a:pt x="1581782" y="157886"/>
                </a:cubicBezTo>
                <a:cubicBezTo>
                  <a:pt x="1578728" y="162115"/>
                  <a:pt x="1576026" y="165346"/>
                  <a:pt x="1573676" y="167578"/>
                </a:cubicBezTo>
                <a:cubicBezTo>
                  <a:pt x="1571326" y="169810"/>
                  <a:pt x="1568155" y="170691"/>
                  <a:pt x="1564160" y="170221"/>
                </a:cubicBezTo>
                <a:cubicBezTo>
                  <a:pt x="1564395" y="170926"/>
                  <a:pt x="1564512" y="171983"/>
                  <a:pt x="1564512" y="173393"/>
                </a:cubicBezTo>
                <a:cubicBezTo>
                  <a:pt x="1564512" y="176212"/>
                  <a:pt x="1563808" y="178679"/>
                  <a:pt x="1562398" y="180794"/>
                </a:cubicBezTo>
                <a:cubicBezTo>
                  <a:pt x="1560989" y="182908"/>
                  <a:pt x="1559403" y="184847"/>
                  <a:pt x="1557641" y="186609"/>
                </a:cubicBezTo>
                <a:cubicBezTo>
                  <a:pt x="1555879" y="188371"/>
                  <a:pt x="1554528" y="189722"/>
                  <a:pt x="1553587" y="190662"/>
                </a:cubicBezTo>
                <a:cubicBezTo>
                  <a:pt x="1554763" y="194186"/>
                  <a:pt x="1555349" y="197475"/>
                  <a:pt x="1555349" y="200530"/>
                </a:cubicBezTo>
                <a:cubicBezTo>
                  <a:pt x="1555349" y="205934"/>
                  <a:pt x="1553705" y="212395"/>
                  <a:pt x="1550416" y="219913"/>
                </a:cubicBezTo>
                <a:cubicBezTo>
                  <a:pt x="1551591" y="221558"/>
                  <a:pt x="1552589" y="223848"/>
                  <a:pt x="1553412" y="226785"/>
                </a:cubicBezTo>
                <a:cubicBezTo>
                  <a:pt x="1554234" y="229722"/>
                  <a:pt x="1554644" y="232600"/>
                  <a:pt x="1554644" y="235420"/>
                </a:cubicBezTo>
                <a:cubicBezTo>
                  <a:pt x="1554644" y="237064"/>
                  <a:pt x="1554528" y="238239"/>
                  <a:pt x="1554293" y="238944"/>
                </a:cubicBezTo>
                <a:cubicBezTo>
                  <a:pt x="1555937" y="240119"/>
                  <a:pt x="1557406" y="242116"/>
                  <a:pt x="1558698" y="244935"/>
                </a:cubicBezTo>
                <a:cubicBezTo>
                  <a:pt x="1559990" y="247755"/>
                  <a:pt x="1560636" y="250457"/>
                  <a:pt x="1560636" y="253041"/>
                </a:cubicBezTo>
                <a:cubicBezTo>
                  <a:pt x="1566510" y="254921"/>
                  <a:pt x="1571385" y="257623"/>
                  <a:pt x="1575262" y="261147"/>
                </a:cubicBezTo>
                <a:cubicBezTo>
                  <a:pt x="1579139" y="264671"/>
                  <a:pt x="1581077" y="267960"/>
                  <a:pt x="1581077" y="271015"/>
                </a:cubicBezTo>
                <a:cubicBezTo>
                  <a:pt x="1583662" y="268900"/>
                  <a:pt x="1586481" y="267843"/>
                  <a:pt x="1589534" y="267843"/>
                </a:cubicBezTo>
                <a:cubicBezTo>
                  <a:pt x="1592356" y="267843"/>
                  <a:pt x="1595115" y="268548"/>
                  <a:pt x="1597817" y="269957"/>
                </a:cubicBezTo>
                <a:cubicBezTo>
                  <a:pt x="1600519" y="271367"/>
                  <a:pt x="1602576" y="273247"/>
                  <a:pt x="1603985" y="275596"/>
                </a:cubicBezTo>
                <a:cubicBezTo>
                  <a:pt x="1605159" y="275361"/>
                  <a:pt x="1606568" y="275244"/>
                  <a:pt x="1608214" y="275244"/>
                </a:cubicBezTo>
                <a:cubicBezTo>
                  <a:pt x="1611738" y="275244"/>
                  <a:pt x="1614792" y="276419"/>
                  <a:pt x="1617377" y="278768"/>
                </a:cubicBezTo>
                <a:cubicBezTo>
                  <a:pt x="1618317" y="276888"/>
                  <a:pt x="1620666" y="274891"/>
                  <a:pt x="1624425" y="272777"/>
                </a:cubicBezTo>
                <a:cubicBezTo>
                  <a:pt x="1628186" y="270662"/>
                  <a:pt x="1631239" y="269722"/>
                  <a:pt x="1633587" y="269957"/>
                </a:cubicBezTo>
                <a:cubicBezTo>
                  <a:pt x="1634997" y="267608"/>
                  <a:pt x="1636937" y="265846"/>
                  <a:pt x="1639403" y="264671"/>
                </a:cubicBezTo>
                <a:cubicBezTo>
                  <a:pt x="1641870" y="263496"/>
                  <a:pt x="1644514" y="262909"/>
                  <a:pt x="1647333" y="262909"/>
                </a:cubicBezTo>
                <a:cubicBezTo>
                  <a:pt x="1649212" y="262909"/>
                  <a:pt x="1650505" y="263026"/>
                  <a:pt x="1651210" y="263261"/>
                </a:cubicBezTo>
                <a:cubicBezTo>
                  <a:pt x="1654264" y="259502"/>
                  <a:pt x="1658375" y="257623"/>
                  <a:pt x="1663545" y="257623"/>
                </a:cubicBezTo>
                <a:cubicBezTo>
                  <a:pt x="1668009" y="257623"/>
                  <a:pt x="1671885" y="259150"/>
                  <a:pt x="1675174" y="262204"/>
                </a:cubicBezTo>
                <a:cubicBezTo>
                  <a:pt x="1678464" y="265258"/>
                  <a:pt x="1680109" y="269018"/>
                  <a:pt x="1680109" y="273482"/>
                </a:cubicBezTo>
                <a:cubicBezTo>
                  <a:pt x="1680109" y="278651"/>
                  <a:pt x="1677935" y="282938"/>
                  <a:pt x="1673588" y="286345"/>
                </a:cubicBezTo>
                <a:cubicBezTo>
                  <a:pt x="1669241" y="289752"/>
                  <a:pt x="1664367" y="291455"/>
                  <a:pt x="1658963" y="291455"/>
                </a:cubicBezTo>
                <a:cubicBezTo>
                  <a:pt x="1656847" y="291455"/>
                  <a:pt x="1655321" y="291338"/>
                  <a:pt x="1654381" y="291103"/>
                </a:cubicBezTo>
                <a:cubicBezTo>
                  <a:pt x="1656262" y="291573"/>
                  <a:pt x="1656084" y="292630"/>
                  <a:pt x="1653852" y="294275"/>
                </a:cubicBezTo>
                <a:cubicBezTo>
                  <a:pt x="1651621" y="295919"/>
                  <a:pt x="1648508" y="297505"/>
                  <a:pt x="1644514" y="299032"/>
                </a:cubicBezTo>
                <a:cubicBezTo>
                  <a:pt x="1640519" y="300560"/>
                  <a:pt x="1637348" y="301206"/>
                  <a:pt x="1634997" y="300971"/>
                </a:cubicBezTo>
                <a:cubicBezTo>
                  <a:pt x="1632884" y="303555"/>
                  <a:pt x="1630065" y="305494"/>
                  <a:pt x="1626540" y="306786"/>
                </a:cubicBezTo>
                <a:cubicBezTo>
                  <a:pt x="1623015" y="308078"/>
                  <a:pt x="1619374" y="308724"/>
                  <a:pt x="1615615" y="308724"/>
                </a:cubicBezTo>
                <a:cubicBezTo>
                  <a:pt x="1610915" y="308724"/>
                  <a:pt x="1607627" y="307902"/>
                  <a:pt x="1605747" y="306257"/>
                </a:cubicBezTo>
                <a:cubicBezTo>
                  <a:pt x="1604102" y="306962"/>
                  <a:pt x="1602340" y="307314"/>
                  <a:pt x="1600461" y="307314"/>
                </a:cubicBezTo>
                <a:cubicBezTo>
                  <a:pt x="1595997" y="307314"/>
                  <a:pt x="1592237" y="305787"/>
                  <a:pt x="1589183" y="302733"/>
                </a:cubicBezTo>
                <a:cubicBezTo>
                  <a:pt x="1586363" y="303908"/>
                  <a:pt x="1583896" y="304495"/>
                  <a:pt x="1581782" y="304495"/>
                </a:cubicBezTo>
                <a:cubicBezTo>
                  <a:pt x="1578023" y="304495"/>
                  <a:pt x="1574321" y="303497"/>
                  <a:pt x="1570679" y="301499"/>
                </a:cubicBezTo>
                <a:cubicBezTo>
                  <a:pt x="1567038" y="299502"/>
                  <a:pt x="1564512" y="297094"/>
                  <a:pt x="1563103" y="294275"/>
                </a:cubicBezTo>
                <a:cubicBezTo>
                  <a:pt x="1558640" y="294745"/>
                  <a:pt x="1554234" y="293394"/>
                  <a:pt x="1549887" y="290222"/>
                </a:cubicBezTo>
                <a:cubicBezTo>
                  <a:pt x="1545542" y="287050"/>
                  <a:pt x="1543014" y="283350"/>
                  <a:pt x="1542310" y="279120"/>
                </a:cubicBezTo>
                <a:cubicBezTo>
                  <a:pt x="1535262" y="276066"/>
                  <a:pt x="1530446" y="267843"/>
                  <a:pt x="1527863" y="254451"/>
                </a:cubicBezTo>
                <a:cubicBezTo>
                  <a:pt x="1526453" y="253276"/>
                  <a:pt x="1525396" y="251514"/>
                  <a:pt x="1524691" y="249164"/>
                </a:cubicBezTo>
                <a:cubicBezTo>
                  <a:pt x="1523986" y="246815"/>
                  <a:pt x="1523633" y="244465"/>
                  <a:pt x="1523633" y="242116"/>
                </a:cubicBezTo>
                <a:cubicBezTo>
                  <a:pt x="1523633" y="240471"/>
                  <a:pt x="1523750" y="239296"/>
                  <a:pt x="1523986" y="238592"/>
                </a:cubicBezTo>
                <a:cubicBezTo>
                  <a:pt x="1519991" y="230603"/>
                  <a:pt x="1517994" y="222380"/>
                  <a:pt x="1517994" y="213922"/>
                </a:cubicBezTo>
                <a:cubicBezTo>
                  <a:pt x="1517994" y="206168"/>
                  <a:pt x="1519639" y="199825"/>
                  <a:pt x="1522929" y="194891"/>
                </a:cubicBezTo>
                <a:cubicBezTo>
                  <a:pt x="1522459" y="192541"/>
                  <a:pt x="1522224" y="190779"/>
                  <a:pt x="1522224" y="189604"/>
                </a:cubicBezTo>
                <a:cubicBezTo>
                  <a:pt x="1522224" y="185610"/>
                  <a:pt x="1523164" y="181792"/>
                  <a:pt x="1525043" y="178151"/>
                </a:cubicBezTo>
                <a:cubicBezTo>
                  <a:pt x="1526922" y="174509"/>
                  <a:pt x="1529272" y="171866"/>
                  <a:pt x="1532090" y="170221"/>
                </a:cubicBezTo>
                <a:cubicBezTo>
                  <a:pt x="1531621" y="169046"/>
                  <a:pt x="1531385" y="167402"/>
                  <a:pt x="1531385" y="165287"/>
                </a:cubicBezTo>
                <a:cubicBezTo>
                  <a:pt x="1531385" y="161528"/>
                  <a:pt x="1532619" y="158062"/>
                  <a:pt x="1535085" y="154891"/>
                </a:cubicBezTo>
                <a:cubicBezTo>
                  <a:pt x="1537553" y="151719"/>
                  <a:pt x="1539961" y="149780"/>
                  <a:pt x="1542310" y="149076"/>
                </a:cubicBezTo>
                <a:cubicBezTo>
                  <a:pt x="1543251" y="145786"/>
                  <a:pt x="1545542" y="142673"/>
                  <a:pt x="1549183" y="139736"/>
                </a:cubicBezTo>
                <a:cubicBezTo>
                  <a:pt x="1552823" y="136799"/>
                  <a:pt x="1556642" y="135449"/>
                  <a:pt x="1560636" y="135683"/>
                </a:cubicBezTo>
                <a:cubicBezTo>
                  <a:pt x="1565336" y="128635"/>
                  <a:pt x="1570034" y="125463"/>
                  <a:pt x="1574733" y="126168"/>
                </a:cubicBezTo>
                <a:cubicBezTo>
                  <a:pt x="1576847" y="123349"/>
                  <a:pt x="1579726" y="121351"/>
                  <a:pt x="1583367" y="120177"/>
                </a:cubicBezTo>
                <a:cubicBezTo>
                  <a:pt x="1587009" y="119002"/>
                  <a:pt x="1590357" y="118532"/>
                  <a:pt x="1593412" y="118767"/>
                </a:cubicBezTo>
                <a:cubicBezTo>
                  <a:pt x="1595760" y="117122"/>
                  <a:pt x="1598345" y="116300"/>
                  <a:pt x="1601165" y="116300"/>
                </a:cubicBezTo>
                <a:close/>
                <a:moveTo>
                  <a:pt x="5888878" y="115948"/>
                </a:moveTo>
                <a:cubicBezTo>
                  <a:pt x="5893342" y="115948"/>
                  <a:pt x="5897102" y="117769"/>
                  <a:pt x="5900156" y="121410"/>
                </a:cubicBezTo>
                <a:cubicBezTo>
                  <a:pt x="5903210" y="125052"/>
                  <a:pt x="5904737" y="129340"/>
                  <a:pt x="5904737" y="134274"/>
                </a:cubicBezTo>
                <a:cubicBezTo>
                  <a:pt x="5904737" y="136858"/>
                  <a:pt x="5904150" y="139560"/>
                  <a:pt x="5902975" y="142380"/>
                </a:cubicBezTo>
                <a:cubicBezTo>
                  <a:pt x="5906030" y="145434"/>
                  <a:pt x="5907557" y="149311"/>
                  <a:pt x="5907557" y="154010"/>
                </a:cubicBezTo>
                <a:cubicBezTo>
                  <a:pt x="5907557" y="157299"/>
                  <a:pt x="5907322" y="160001"/>
                  <a:pt x="5906852" y="162115"/>
                </a:cubicBezTo>
                <a:cubicBezTo>
                  <a:pt x="5908732" y="155302"/>
                  <a:pt x="5911433" y="151308"/>
                  <a:pt x="5914957" y="150133"/>
                </a:cubicBezTo>
                <a:cubicBezTo>
                  <a:pt x="5914957" y="145669"/>
                  <a:pt x="5916367" y="141557"/>
                  <a:pt x="5919187" y="137798"/>
                </a:cubicBezTo>
                <a:cubicBezTo>
                  <a:pt x="5922006" y="134039"/>
                  <a:pt x="5925354" y="131219"/>
                  <a:pt x="5929231" y="129340"/>
                </a:cubicBezTo>
                <a:cubicBezTo>
                  <a:pt x="5933108" y="127460"/>
                  <a:pt x="5936338" y="126873"/>
                  <a:pt x="5938922" y="127578"/>
                </a:cubicBezTo>
                <a:cubicBezTo>
                  <a:pt x="5944796" y="121234"/>
                  <a:pt x="5951140" y="118062"/>
                  <a:pt x="5957954" y="118062"/>
                </a:cubicBezTo>
                <a:cubicBezTo>
                  <a:pt x="5961008" y="118062"/>
                  <a:pt x="5963710" y="118650"/>
                  <a:pt x="5966059" y="119824"/>
                </a:cubicBezTo>
                <a:cubicBezTo>
                  <a:pt x="5968174" y="118180"/>
                  <a:pt x="5971346" y="117357"/>
                  <a:pt x="5975575" y="117357"/>
                </a:cubicBezTo>
                <a:cubicBezTo>
                  <a:pt x="5979099" y="117357"/>
                  <a:pt x="5982388" y="118003"/>
                  <a:pt x="5985443" y="119296"/>
                </a:cubicBezTo>
                <a:cubicBezTo>
                  <a:pt x="5988497" y="120588"/>
                  <a:pt x="5990494" y="122526"/>
                  <a:pt x="5991434" y="125111"/>
                </a:cubicBezTo>
                <a:cubicBezTo>
                  <a:pt x="5999892" y="125581"/>
                  <a:pt x="6005883" y="129105"/>
                  <a:pt x="6009407" y="135683"/>
                </a:cubicBezTo>
                <a:cubicBezTo>
                  <a:pt x="6012462" y="135918"/>
                  <a:pt x="6015458" y="137681"/>
                  <a:pt x="6018394" y="140970"/>
                </a:cubicBezTo>
                <a:cubicBezTo>
                  <a:pt x="6021331" y="144259"/>
                  <a:pt x="6022800" y="148018"/>
                  <a:pt x="6022800" y="152247"/>
                </a:cubicBezTo>
                <a:cubicBezTo>
                  <a:pt x="6022800" y="154127"/>
                  <a:pt x="6022213" y="156477"/>
                  <a:pt x="6021038" y="159296"/>
                </a:cubicBezTo>
                <a:cubicBezTo>
                  <a:pt x="6026441" y="161410"/>
                  <a:pt x="6029144" y="165522"/>
                  <a:pt x="6029144" y="171631"/>
                </a:cubicBezTo>
                <a:cubicBezTo>
                  <a:pt x="6029144" y="173745"/>
                  <a:pt x="6029026" y="175273"/>
                  <a:pt x="6028791" y="176212"/>
                </a:cubicBezTo>
                <a:cubicBezTo>
                  <a:pt x="6031845" y="177857"/>
                  <a:pt x="6034019" y="179560"/>
                  <a:pt x="6035311" y="181323"/>
                </a:cubicBezTo>
                <a:cubicBezTo>
                  <a:pt x="6036603" y="183085"/>
                  <a:pt x="6037249" y="185258"/>
                  <a:pt x="6037249" y="187842"/>
                </a:cubicBezTo>
                <a:cubicBezTo>
                  <a:pt x="6037249" y="190662"/>
                  <a:pt x="6036544" y="194421"/>
                  <a:pt x="6035134" y="199120"/>
                </a:cubicBezTo>
                <a:cubicBezTo>
                  <a:pt x="6037954" y="201235"/>
                  <a:pt x="6039364" y="204759"/>
                  <a:pt x="6039364" y="209693"/>
                </a:cubicBezTo>
                <a:cubicBezTo>
                  <a:pt x="6039364" y="214862"/>
                  <a:pt x="6038071" y="218738"/>
                  <a:pt x="6035487" y="221323"/>
                </a:cubicBezTo>
                <a:cubicBezTo>
                  <a:pt x="6037602" y="224847"/>
                  <a:pt x="6038659" y="229194"/>
                  <a:pt x="6038659" y="234362"/>
                </a:cubicBezTo>
                <a:cubicBezTo>
                  <a:pt x="6038659" y="239531"/>
                  <a:pt x="6037484" y="243643"/>
                  <a:pt x="6035134" y="246697"/>
                </a:cubicBezTo>
                <a:cubicBezTo>
                  <a:pt x="6036544" y="253746"/>
                  <a:pt x="6037249" y="258680"/>
                  <a:pt x="6037249" y="261499"/>
                </a:cubicBezTo>
                <a:cubicBezTo>
                  <a:pt x="6037249" y="266433"/>
                  <a:pt x="6036192" y="269840"/>
                  <a:pt x="6034078" y="271720"/>
                </a:cubicBezTo>
                <a:cubicBezTo>
                  <a:pt x="6035957" y="275949"/>
                  <a:pt x="6036897" y="280060"/>
                  <a:pt x="6036897" y="284054"/>
                </a:cubicBezTo>
                <a:cubicBezTo>
                  <a:pt x="6036897" y="289458"/>
                  <a:pt x="6035605" y="293452"/>
                  <a:pt x="6033020" y="296037"/>
                </a:cubicBezTo>
                <a:cubicBezTo>
                  <a:pt x="6033255" y="299796"/>
                  <a:pt x="6031669" y="302850"/>
                  <a:pt x="6028262" y="305200"/>
                </a:cubicBezTo>
                <a:cubicBezTo>
                  <a:pt x="6024855" y="307549"/>
                  <a:pt x="6021038" y="308724"/>
                  <a:pt x="6016808" y="308724"/>
                </a:cubicBezTo>
                <a:cubicBezTo>
                  <a:pt x="6013519" y="308724"/>
                  <a:pt x="6010700" y="307902"/>
                  <a:pt x="6008350" y="306257"/>
                </a:cubicBezTo>
                <a:cubicBezTo>
                  <a:pt x="6006001" y="304613"/>
                  <a:pt x="6004826" y="302263"/>
                  <a:pt x="6004826" y="299209"/>
                </a:cubicBezTo>
                <a:cubicBezTo>
                  <a:pt x="6002946" y="294745"/>
                  <a:pt x="6002007" y="289693"/>
                  <a:pt x="6002007" y="284054"/>
                </a:cubicBezTo>
                <a:cubicBezTo>
                  <a:pt x="6002007" y="275361"/>
                  <a:pt x="6004121" y="269018"/>
                  <a:pt x="6008350" y="265023"/>
                </a:cubicBezTo>
                <a:cubicBezTo>
                  <a:pt x="6006706" y="262909"/>
                  <a:pt x="6005237" y="259443"/>
                  <a:pt x="6003945" y="254627"/>
                </a:cubicBezTo>
                <a:cubicBezTo>
                  <a:pt x="6002653" y="249810"/>
                  <a:pt x="6002007" y="245288"/>
                  <a:pt x="6002007" y="241059"/>
                </a:cubicBezTo>
                <a:cubicBezTo>
                  <a:pt x="6002007" y="235185"/>
                  <a:pt x="6003181" y="231543"/>
                  <a:pt x="6005531" y="230133"/>
                </a:cubicBezTo>
                <a:cubicBezTo>
                  <a:pt x="6003651" y="226609"/>
                  <a:pt x="6002711" y="222967"/>
                  <a:pt x="6002711" y="219208"/>
                </a:cubicBezTo>
                <a:cubicBezTo>
                  <a:pt x="6002711" y="214979"/>
                  <a:pt x="6004004" y="209810"/>
                  <a:pt x="6006588" y="203701"/>
                </a:cubicBezTo>
                <a:cubicBezTo>
                  <a:pt x="6004473" y="202057"/>
                  <a:pt x="6002711" y="199590"/>
                  <a:pt x="6001302" y="196301"/>
                </a:cubicBezTo>
                <a:cubicBezTo>
                  <a:pt x="5999892" y="193011"/>
                  <a:pt x="5999187" y="189839"/>
                  <a:pt x="5999187" y="186785"/>
                </a:cubicBezTo>
                <a:cubicBezTo>
                  <a:pt x="5999187" y="185845"/>
                  <a:pt x="5999422" y="184436"/>
                  <a:pt x="5999892" y="182556"/>
                </a:cubicBezTo>
                <a:cubicBezTo>
                  <a:pt x="5997308" y="180441"/>
                  <a:pt x="5995017" y="177035"/>
                  <a:pt x="5993020" y="172336"/>
                </a:cubicBezTo>
                <a:cubicBezTo>
                  <a:pt x="5991023" y="167637"/>
                  <a:pt x="5990142" y="163408"/>
                  <a:pt x="5990377" y="159648"/>
                </a:cubicBezTo>
                <a:cubicBezTo>
                  <a:pt x="5988262" y="159413"/>
                  <a:pt x="5986147" y="158709"/>
                  <a:pt x="5984033" y="157534"/>
                </a:cubicBezTo>
                <a:cubicBezTo>
                  <a:pt x="5981918" y="156359"/>
                  <a:pt x="5980274" y="154714"/>
                  <a:pt x="5979099" y="152600"/>
                </a:cubicBezTo>
                <a:lnTo>
                  <a:pt x="5975222" y="152600"/>
                </a:lnTo>
                <a:cubicBezTo>
                  <a:pt x="5971228" y="152600"/>
                  <a:pt x="5968409" y="151778"/>
                  <a:pt x="5966764" y="150133"/>
                </a:cubicBezTo>
                <a:cubicBezTo>
                  <a:pt x="5964885" y="152482"/>
                  <a:pt x="5961771" y="154538"/>
                  <a:pt x="5957425" y="156300"/>
                </a:cubicBezTo>
                <a:cubicBezTo>
                  <a:pt x="5953078" y="158062"/>
                  <a:pt x="5949261" y="158591"/>
                  <a:pt x="5945971" y="157886"/>
                </a:cubicBezTo>
                <a:lnTo>
                  <a:pt x="5945618" y="157886"/>
                </a:lnTo>
                <a:cubicBezTo>
                  <a:pt x="5946089" y="160471"/>
                  <a:pt x="5945325" y="162761"/>
                  <a:pt x="5943328" y="164759"/>
                </a:cubicBezTo>
                <a:cubicBezTo>
                  <a:pt x="5941331" y="166756"/>
                  <a:pt x="5938922" y="167872"/>
                  <a:pt x="5936103" y="168107"/>
                </a:cubicBezTo>
                <a:cubicBezTo>
                  <a:pt x="5934459" y="172806"/>
                  <a:pt x="5930112" y="175625"/>
                  <a:pt x="5923063" y="176565"/>
                </a:cubicBezTo>
                <a:cubicBezTo>
                  <a:pt x="5923298" y="180559"/>
                  <a:pt x="5922476" y="183907"/>
                  <a:pt x="5920597" y="186609"/>
                </a:cubicBezTo>
                <a:cubicBezTo>
                  <a:pt x="5918717" y="189311"/>
                  <a:pt x="5916602" y="190897"/>
                  <a:pt x="5914253" y="191367"/>
                </a:cubicBezTo>
                <a:cubicBezTo>
                  <a:pt x="5914253" y="197475"/>
                  <a:pt x="5912960" y="203819"/>
                  <a:pt x="5910376" y="210398"/>
                </a:cubicBezTo>
                <a:cubicBezTo>
                  <a:pt x="5910846" y="212277"/>
                  <a:pt x="5911081" y="213922"/>
                  <a:pt x="5911081" y="215332"/>
                </a:cubicBezTo>
                <a:cubicBezTo>
                  <a:pt x="5911081" y="220031"/>
                  <a:pt x="5910141" y="224260"/>
                  <a:pt x="5908261" y="228019"/>
                </a:cubicBezTo>
                <a:cubicBezTo>
                  <a:pt x="5909436" y="230368"/>
                  <a:pt x="5910023" y="233070"/>
                  <a:pt x="5910023" y="236125"/>
                </a:cubicBezTo>
                <a:cubicBezTo>
                  <a:pt x="5910023" y="240119"/>
                  <a:pt x="5909319" y="244230"/>
                  <a:pt x="5907909" y="248459"/>
                </a:cubicBezTo>
                <a:cubicBezTo>
                  <a:pt x="5910023" y="251279"/>
                  <a:pt x="5911081" y="254451"/>
                  <a:pt x="5911081" y="257975"/>
                </a:cubicBezTo>
                <a:cubicBezTo>
                  <a:pt x="5911081" y="260089"/>
                  <a:pt x="5910494" y="262556"/>
                  <a:pt x="5909319" y="265376"/>
                </a:cubicBezTo>
                <a:cubicBezTo>
                  <a:pt x="5910023" y="266786"/>
                  <a:pt x="5910376" y="269018"/>
                  <a:pt x="5910376" y="272072"/>
                </a:cubicBezTo>
                <a:cubicBezTo>
                  <a:pt x="5910376" y="277241"/>
                  <a:pt x="5909319" y="281000"/>
                  <a:pt x="5907204" y="283350"/>
                </a:cubicBezTo>
                <a:cubicBezTo>
                  <a:pt x="5908144" y="286639"/>
                  <a:pt x="5908614" y="289223"/>
                  <a:pt x="5908614" y="291103"/>
                </a:cubicBezTo>
                <a:cubicBezTo>
                  <a:pt x="5908614" y="292983"/>
                  <a:pt x="5908261" y="294627"/>
                  <a:pt x="5907557" y="296037"/>
                </a:cubicBezTo>
                <a:cubicBezTo>
                  <a:pt x="5907557" y="300031"/>
                  <a:pt x="5906030" y="303144"/>
                  <a:pt x="5902975" y="305376"/>
                </a:cubicBezTo>
                <a:cubicBezTo>
                  <a:pt x="5899921" y="307608"/>
                  <a:pt x="5896279" y="308724"/>
                  <a:pt x="5892050" y="308724"/>
                </a:cubicBezTo>
                <a:cubicBezTo>
                  <a:pt x="5888056" y="308724"/>
                  <a:pt x="5884590" y="307608"/>
                  <a:pt x="5881654" y="305376"/>
                </a:cubicBezTo>
                <a:cubicBezTo>
                  <a:pt x="5878717" y="303144"/>
                  <a:pt x="5877366" y="300031"/>
                  <a:pt x="5877600" y="296037"/>
                </a:cubicBezTo>
                <a:cubicBezTo>
                  <a:pt x="5876896" y="293922"/>
                  <a:pt x="5876544" y="291690"/>
                  <a:pt x="5876544" y="289341"/>
                </a:cubicBezTo>
                <a:cubicBezTo>
                  <a:pt x="5876544" y="284407"/>
                  <a:pt x="5877366" y="279708"/>
                  <a:pt x="5879010" y="275244"/>
                </a:cubicBezTo>
                <a:cubicBezTo>
                  <a:pt x="5876896" y="272424"/>
                  <a:pt x="5875838" y="269370"/>
                  <a:pt x="5875838" y="266081"/>
                </a:cubicBezTo>
                <a:cubicBezTo>
                  <a:pt x="5875838" y="263966"/>
                  <a:pt x="5876426" y="261499"/>
                  <a:pt x="5877600" y="258680"/>
                </a:cubicBezTo>
                <a:cubicBezTo>
                  <a:pt x="5875956" y="256095"/>
                  <a:pt x="5875134" y="253158"/>
                  <a:pt x="5875134" y="249869"/>
                </a:cubicBezTo>
                <a:cubicBezTo>
                  <a:pt x="5875134" y="247520"/>
                  <a:pt x="5875603" y="245405"/>
                  <a:pt x="5876544" y="243526"/>
                </a:cubicBezTo>
                <a:cubicBezTo>
                  <a:pt x="5877483" y="241646"/>
                  <a:pt x="5878658" y="240119"/>
                  <a:pt x="5880068" y="238944"/>
                </a:cubicBezTo>
                <a:cubicBezTo>
                  <a:pt x="5876778" y="235185"/>
                  <a:pt x="5875134" y="230838"/>
                  <a:pt x="5875134" y="225904"/>
                </a:cubicBezTo>
                <a:cubicBezTo>
                  <a:pt x="5875134" y="221205"/>
                  <a:pt x="5876661" y="217211"/>
                  <a:pt x="5879715" y="213922"/>
                </a:cubicBezTo>
                <a:cubicBezTo>
                  <a:pt x="5878775" y="212747"/>
                  <a:pt x="5877953" y="210985"/>
                  <a:pt x="5877248" y="208635"/>
                </a:cubicBezTo>
                <a:cubicBezTo>
                  <a:pt x="5876544" y="206286"/>
                  <a:pt x="5876191" y="203936"/>
                  <a:pt x="5876191" y="201587"/>
                </a:cubicBezTo>
                <a:cubicBezTo>
                  <a:pt x="5876191" y="198533"/>
                  <a:pt x="5876896" y="196301"/>
                  <a:pt x="5878306" y="194891"/>
                </a:cubicBezTo>
                <a:cubicBezTo>
                  <a:pt x="5876426" y="190662"/>
                  <a:pt x="5875486" y="185845"/>
                  <a:pt x="5875486" y="180441"/>
                </a:cubicBezTo>
                <a:cubicBezTo>
                  <a:pt x="5875486" y="175742"/>
                  <a:pt x="5876191" y="172571"/>
                  <a:pt x="5877600" y="170926"/>
                </a:cubicBezTo>
                <a:cubicBezTo>
                  <a:pt x="5875486" y="166227"/>
                  <a:pt x="5874429" y="161763"/>
                  <a:pt x="5874429" y="157534"/>
                </a:cubicBezTo>
                <a:cubicBezTo>
                  <a:pt x="5874429" y="152835"/>
                  <a:pt x="5875486" y="149428"/>
                  <a:pt x="5877600" y="147313"/>
                </a:cubicBezTo>
                <a:cubicBezTo>
                  <a:pt x="5873841" y="142849"/>
                  <a:pt x="5871962" y="137915"/>
                  <a:pt x="5871962" y="132512"/>
                </a:cubicBezTo>
                <a:cubicBezTo>
                  <a:pt x="5871962" y="125933"/>
                  <a:pt x="5874781" y="121117"/>
                  <a:pt x="5880420" y="118062"/>
                </a:cubicBezTo>
                <a:cubicBezTo>
                  <a:pt x="5883240" y="116652"/>
                  <a:pt x="5886059" y="115948"/>
                  <a:pt x="5888878" y="115948"/>
                </a:cubicBezTo>
                <a:close/>
                <a:moveTo>
                  <a:pt x="659659" y="115948"/>
                </a:moveTo>
                <a:cubicBezTo>
                  <a:pt x="664123" y="115948"/>
                  <a:pt x="667882" y="117769"/>
                  <a:pt x="670936" y="121410"/>
                </a:cubicBezTo>
                <a:cubicBezTo>
                  <a:pt x="673991" y="125052"/>
                  <a:pt x="675518" y="129340"/>
                  <a:pt x="675518" y="134274"/>
                </a:cubicBezTo>
                <a:cubicBezTo>
                  <a:pt x="675518" y="136858"/>
                  <a:pt x="674931" y="139560"/>
                  <a:pt x="673756" y="142380"/>
                </a:cubicBezTo>
                <a:cubicBezTo>
                  <a:pt x="676810" y="145434"/>
                  <a:pt x="678337" y="149311"/>
                  <a:pt x="678337" y="154010"/>
                </a:cubicBezTo>
                <a:cubicBezTo>
                  <a:pt x="678337" y="157299"/>
                  <a:pt x="678102" y="160001"/>
                  <a:pt x="677632" y="162115"/>
                </a:cubicBezTo>
                <a:cubicBezTo>
                  <a:pt x="679512" y="155302"/>
                  <a:pt x="682214" y="151308"/>
                  <a:pt x="685738" y="150133"/>
                </a:cubicBezTo>
                <a:cubicBezTo>
                  <a:pt x="685738" y="145669"/>
                  <a:pt x="687147" y="141557"/>
                  <a:pt x="689968" y="137798"/>
                </a:cubicBezTo>
                <a:cubicBezTo>
                  <a:pt x="692787" y="134039"/>
                  <a:pt x="696135" y="131219"/>
                  <a:pt x="700012" y="129340"/>
                </a:cubicBezTo>
                <a:cubicBezTo>
                  <a:pt x="703888" y="127460"/>
                  <a:pt x="707119" y="126873"/>
                  <a:pt x="709703" y="127578"/>
                </a:cubicBezTo>
                <a:cubicBezTo>
                  <a:pt x="715577" y="121234"/>
                  <a:pt x="721921" y="118062"/>
                  <a:pt x="728734" y="118062"/>
                </a:cubicBezTo>
                <a:cubicBezTo>
                  <a:pt x="731788" y="118062"/>
                  <a:pt x="734491" y="118650"/>
                  <a:pt x="736840" y="119824"/>
                </a:cubicBezTo>
                <a:cubicBezTo>
                  <a:pt x="738954" y="118180"/>
                  <a:pt x="742126" y="117357"/>
                  <a:pt x="746355" y="117357"/>
                </a:cubicBezTo>
                <a:cubicBezTo>
                  <a:pt x="749880" y="117357"/>
                  <a:pt x="753169" y="118003"/>
                  <a:pt x="756223" y="119296"/>
                </a:cubicBezTo>
                <a:cubicBezTo>
                  <a:pt x="759277" y="120588"/>
                  <a:pt x="761275" y="122526"/>
                  <a:pt x="762214" y="125111"/>
                </a:cubicBezTo>
                <a:cubicBezTo>
                  <a:pt x="770673" y="125581"/>
                  <a:pt x="776664" y="129105"/>
                  <a:pt x="780188" y="135683"/>
                </a:cubicBezTo>
                <a:cubicBezTo>
                  <a:pt x="783242" y="135918"/>
                  <a:pt x="786238" y="137681"/>
                  <a:pt x="789175" y="140970"/>
                </a:cubicBezTo>
                <a:cubicBezTo>
                  <a:pt x="792112" y="144259"/>
                  <a:pt x="793580" y="148018"/>
                  <a:pt x="793580" y="152247"/>
                </a:cubicBezTo>
                <a:cubicBezTo>
                  <a:pt x="793580" y="154127"/>
                  <a:pt x="792993" y="156477"/>
                  <a:pt x="791818" y="159296"/>
                </a:cubicBezTo>
                <a:cubicBezTo>
                  <a:pt x="797222" y="161410"/>
                  <a:pt x="799924" y="165522"/>
                  <a:pt x="799924" y="171631"/>
                </a:cubicBezTo>
                <a:cubicBezTo>
                  <a:pt x="799924" y="173745"/>
                  <a:pt x="799806" y="175273"/>
                  <a:pt x="799571" y="176212"/>
                </a:cubicBezTo>
                <a:cubicBezTo>
                  <a:pt x="802626" y="177857"/>
                  <a:pt x="804799" y="179560"/>
                  <a:pt x="806091" y="181323"/>
                </a:cubicBezTo>
                <a:cubicBezTo>
                  <a:pt x="807384" y="183085"/>
                  <a:pt x="808029" y="185258"/>
                  <a:pt x="808029" y="187842"/>
                </a:cubicBezTo>
                <a:cubicBezTo>
                  <a:pt x="808029" y="190662"/>
                  <a:pt x="807325" y="194421"/>
                  <a:pt x="805915" y="199120"/>
                </a:cubicBezTo>
                <a:cubicBezTo>
                  <a:pt x="808734" y="201235"/>
                  <a:pt x="810144" y="204759"/>
                  <a:pt x="810144" y="209693"/>
                </a:cubicBezTo>
                <a:cubicBezTo>
                  <a:pt x="810144" y="214862"/>
                  <a:pt x="808852" y="218738"/>
                  <a:pt x="806267" y="221323"/>
                </a:cubicBezTo>
                <a:cubicBezTo>
                  <a:pt x="808382" y="224847"/>
                  <a:pt x="809439" y="229194"/>
                  <a:pt x="809439" y="234362"/>
                </a:cubicBezTo>
                <a:cubicBezTo>
                  <a:pt x="809439" y="239531"/>
                  <a:pt x="808264" y="243643"/>
                  <a:pt x="805915" y="246697"/>
                </a:cubicBezTo>
                <a:cubicBezTo>
                  <a:pt x="807325" y="253746"/>
                  <a:pt x="808029" y="258680"/>
                  <a:pt x="808029" y="261499"/>
                </a:cubicBezTo>
                <a:cubicBezTo>
                  <a:pt x="808029" y="266433"/>
                  <a:pt x="806972" y="269840"/>
                  <a:pt x="804858" y="271720"/>
                </a:cubicBezTo>
                <a:cubicBezTo>
                  <a:pt x="806737" y="275949"/>
                  <a:pt x="807677" y="280060"/>
                  <a:pt x="807677" y="284054"/>
                </a:cubicBezTo>
                <a:cubicBezTo>
                  <a:pt x="807677" y="289458"/>
                  <a:pt x="806385" y="293452"/>
                  <a:pt x="803800" y="296037"/>
                </a:cubicBezTo>
                <a:cubicBezTo>
                  <a:pt x="804036" y="299796"/>
                  <a:pt x="802450" y="302850"/>
                  <a:pt x="799043" y="305200"/>
                </a:cubicBezTo>
                <a:cubicBezTo>
                  <a:pt x="795636" y="307549"/>
                  <a:pt x="791818" y="308724"/>
                  <a:pt x="787589" y="308724"/>
                </a:cubicBezTo>
                <a:cubicBezTo>
                  <a:pt x="784300" y="308724"/>
                  <a:pt x="781480" y="307902"/>
                  <a:pt x="779131" y="306257"/>
                </a:cubicBezTo>
                <a:cubicBezTo>
                  <a:pt x="776781" y="304613"/>
                  <a:pt x="775606" y="302263"/>
                  <a:pt x="775606" y="299209"/>
                </a:cubicBezTo>
                <a:cubicBezTo>
                  <a:pt x="773727" y="294745"/>
                  <a:pt x="772787" y="289693"/>
                  <a:pt x="772787" y="284054"/>
                </a:cubicBezTo>
                <a:cubicBezTo>
                  <a:pt x="772787" y="275361"/>
                  <a:pt x="774902" y="269018"/>
                  <a:pt x="779131" y="265023"/>
                </a:cubicBezTo>
                <a:cubicBezTo>
                  <a:pt x="777487" y="262909"/>
                  <a:pt x="776017" y="259443"/>
                  <a:pt x="774725" y="254627"/>
                </a:cubicBezTo>
                <a:cubicBezTo>
                  <a:pt x="773433" y="249810"/>
                  <a:pt x="772787" y="245288"/>
                  <a:pt x="772787" y="241059"/>
                </a:cubicBezTo>
                <a:cubicBezTo>
                  <a:pt x="772787" y="235185"/>
                  <a:pt x="773962" y="231543"/>
                  <a:pt x="776312" y="230133"/>
                </a:cubicBezTo>
                <a:cubicBezTo>
                  <a:pt x="774432" y="226609"/>
                  <a:pt x="773492" y="222967"/>
                  <a:pt x="773492" y="219208"/>
                </a:cubicBezTo>
                <a:cubicBezTo>
                  <a:pt x="773492" y="214979"/>
                  <a:pt x="774784" y="209810"/>
                  <a:pt x="777369" y="203701"/>
                </a:cubicBezTo>
                <a:cubicBezTo>
                  <a:pt x="775254" y="202057"/>
                  <a:pt x="773492" y="199590"/>
                  <a:pt x="772082" y="196301"/>
                </a:cubicBezTo>
                <a:cubicBezTo>
                  <a:pt x="770673" y="193011"/>
                  <a:pt x="769968" y="189839"/>
                  <a:pt x="769968" y="186785"/>
                </a:cubicBezTo>
                <a:cubicBezTo>
                  <a:pt x="769968" y="185845"/>
                  <a:pt x="770203" y="184436"/>
                  <a:pt x="770673" y="182556"/>
                </a:cubicBezTo>
                <a:cubicBezTo>
                  <a:pt x="768088" y="180441"/>
                  <a:pt x="765797" y="177035"/>
                  <a:pt x="763801" y="172336"/>
                </a:cubicBezTo>
                <a:cubicBezTo>
                  <a:pt x="761804" y="167637"/>
                  <a:pt x="760922" y="163408"/>
                  <a:pt x="761157" y="159648"/>
                </a:cubicBezTo>
                <a:cubicBezTo>
                  <a:pt x="759042" y="159413"/>
                  <a:pt x="756928" y="158709"/>
                  <a:pt x="754814" y="157534"/>
                </a:cubicBezTo>
                <a:cubicBezTo>
                  <a:pt x="752699" y="156359"/>
                  <a:pt x="751054" y="154714"/>
                  <a:pt x="749880" y="152600"/>
                </a:cubicBezTo>
                <a:lnTo>
                  <a:pt x="746003" y="152600"/>
                </a:lnTo>
                <a:cubicBezTo>
                  <a:pt x="742008" y="152600"/>
                  <a:pt x="739189" y="151778"/>
                  <a:pt x="737545" y="150133"/>
                </a:cubicBezTo>
                <a:cubicBezTo>
                  <a:pt x="735665" y="152482"/>
                  <a:pt x="732552" y="154538"/>
                  <a:pt x="728205" y="156300"/>
                </a:cubicBezTo>
                <a:cubicBezTo>
                  <a:pt x="723859" y="158062"/>
                  <a:pt x="720041" y="158591"/>
                  <a:pt x="716751" y="157886"/>
                </a:cubicBezTo>
                <a:lnTo>
                  <a:pt x="716399" y="157886"/>
                </a:lnTo>
                <a:cubicBezTo>
                  <a:pt x="716869" y="160471"/>
                  <a:pt x="716106" y="162761"/>
                  <a:pt x="714108" y="164759"/>
                </a:cubicBezTo>
                <a:cubicBezTo>
                  <a:pt x="712112" y="166756"/>
                  <a:pt x="709703" y="167872"/>
                  <a:pt x="706884" y="168107"/>
                </a:cubicBezTo>
                <a:cubicBezTo>
                  <a:pt x="705239" y="172806"/>
                  <a:pt x="700893" y="175625"/>
                  <a:pt x="693844" y="176565"/>
                </a:cubicBezTo>
                <a:cubicBezTo>
                  <a:pt x="694079" y="180559"/>
                  <a:pt x="693257" y="183907"/>
                  <a:pt x="691377" y="186609"/>
                </a:cubicBezTo>
                <a:cubicBezTo>
                  <a:pt x="689497" y="189311"/>
                  <a:pt x="687383" y="190897"/>
                  <a:pt x="685034" y="191367"/>
                </a:cubicBezTo>
                <a:cubicBezTo>
                  <a:pt x="685034" y="197475"/>
                  <a:pt x="683741" y="203819"/>
                  <a:pt x="681157" y="210398"/>
                </a:cubicBezTo>
                <a:cubicBezTo>
                  <a:pt x="681626" y="212277"/>
                  <a:pt x="681861" y="213922"/>
                  <a:pt x="681861" y="215332"/>
                </a:cubicBezTo>
                <a:cubicBezTo>
                  <a:pt x="681861" y="220031"/>
                  <a:pt x="680922" y="224260"/>
                  <a:pt x="679042" y="228019"/>
                </a:cubicBezTo>
                <a:cubicBezTo>
                  <a:pt x="680217" y="230368"/>
                  <a:pt x="680804" y="233070"/>
                  <a:pt x="680804" y="236125"/>
                </a:cubicBezTo>
                <a:cubicBezTo>
                  <a:pt x="680804" y="240119"/>
                  <a:pt x="680099" y="244230"/>
                  <a:pt x="678690" y="248459"/>
                </a:cubicBezTo>
                <a:cubicBezTo>
                  <a:pt x="680804" y="251279"/>
                  <a:pt x="681861" y="254451"/>
                  <a:pt x="681861" y="257975"/>
                </a:cubicBezTo>
                <a:cubicBezTo>
                  <a:pt x="681861" y="260089"/>
                  <a:pt x="681274" y="262556"/>
                  <a:pt x="680099" y="265376"/>
                </a:cubicBezTo>
                <a:cubicBezTo>
                  <a:pt x="680804" y="266786"/>
                  <a:pt x="681157" y="269018"/>
                  <a:pt x="681157" y="272072"/>
                </a:cubicBezTo>
                <a:cubicBezTo>
                  <a:pt x="681157" y="277241"/>
                  <a:pt x="680099" y="281000"/>
                  <a:pt x="677985" y="283350"/>
                </a:cubicBezTo>
                <a:cubicBezTo>
                  <a:pt x="678925" y="286639"/>
                  <a:pt x="679395" y="289223"/>
                  <a:pt x="679395" y="291103"/>
                </a:cubicBezTo>
                <a:cubicBezTo>
                  <a:pt x="679395" y="292983"/>
                  <a:pt x="679042" y="294627"/>
                  <a:pt x="678337" y="296037"/>
                </a:cubicBezTo>
                <a:cubicBezTo>
                  <a:pt x="678337" y="300031"/>
                  <a:pt x="676810" y="303144"/>
                  <a:pt x="673756" y="305376"/>
                </a:cubicBezTo>
                <a:cubicBezTo>
                  <a:pt x="670701" y="307608"/>
                  <a:pt x="667060" y="308724"/>
                  <a:pt x="662831" y="308724"/>
                </a:cubicBezTo>
                <a:cubicBezTo>
                  <a:pt x="658837" y="308724"/>
                  <a:pt x="655370" y="307608"/>
                  <a:pt x="652434" y="305376"/>
                </a:cubicBezTo>
                <a:cubicBezTo>
                  <a:pt x="649497" y="303144"/>
                  <a:pt x="648146" y="300031"/>
                  <a:pt x="648381" y="296037"/>
                </a:cubicBezTo>
                <a:cubicBezTo>
                  <a:pt x="647677" y="293922"/>
                  <a:pt x="647324" y="291690"/>
                  <a:pt x="647324" y="289341"/>
                </a:cubicBezTo>
                <a:cubicBezTo>
                  <a:pt x="647324" y="284407"/>
                  <a:pt x="648146" y="279708"/>
                  <a:pt x="649791" y="275244"/>
                </a:cubicBezTo>
                <a:cubicBezTo>
                  <a:pt x="647677" y="272424"/>
                  <a:pt x="646619" y="269370"/>
                  <a:pt x="646619" y="266081"/>
                </a:cubicBezTo>
                <a:cubicBezTo>
                  <a:pt x="646619" y="263966"/>
                  <a:pt x="647207" y="261499"/>
                  <a:pt x="648381" y="258680"/>
                </a:cubicBezTo>
                <a:cubicBezTo>
                  <a:pt x="646737" y="256095"/>
                  <a:pt x="645914" y="253158"/>
                  <a:pt x="645914" y="249869"/>
                </a:cubicBezTo>
                <a:cubicBezTo>
                  <a:pt x="645914" y="247520"/>
                  <a:pt x="646384" y="245405"/>
                  <a:pt x="647324" y="243526"/>
                </a:cubicBezTo>
                <a:cubicBezTo>
                  <a:pt x="648264" y="241646"/>
                  <a:pt x="649438" y="240119"/>
                  <a:pt x="650848" y="238944"/>
                </a:cubicBezTo>
                <a:cubicBezTo>
                  <a:pt x="647559" y="235185"/>
                  <a:pt x="645914" y="230838"/>
                  <a:pt x="645914" y="225904"/>
                </a:cubicBezTo>
                <a:cubicBezTo>
                  <a:pt x="645914" y="221205"/>
                  <a:pt x="647441" y="217211"/>
                  <a:pt x="650496" y="213922"/>
                </a:cubicBezTo>
                <a:cubicBezTo>
                  <a:pt x="649556" y="212747"/>
                  <a:pt x="648733" y="210985"/>
                  <a:pt x="648029" y="208635"/>
                </a:cubicBezTo>
                <a:cubicBezTo>
                  <a:pt x="647324" y="206286"/>
                  <a:pt x="646971" y="203936"/>
                  <a:pt x="646971" y="201587"/>
                </a:cubicBezTo>
                <a:cubicBezTo>
                  <a:pt x="646971" y="198533"/>
                  <a:pt x="647677" y="196301"/>
                  <a:pt x="649086" y="194891"/>
                </a:cubicBezTo>
                <a:cubicBezTo>
                  <a:pt x="647207" y="190662"/>
                  <a:pt x="646267" y="185845"/>
                  <a:pt x="646267" y="180441"/>
                </a:cubicBezTo>
                <a:cubicBezTo>
                  <a:pt x="646267" y="175742"/>
                  <a:pt x="646971" y="172571"/>
                  <a:pt x="648381" y="170926"/>
                </a:cubicBezTo>
                <a:cubicBezTo>
                  <a:pt x="646267" y="166227"/>
                  <a:pt x="645209" y="161763"/>
                  <a:pt x="645209" y="157534"/>
                </a:cubicBezTo>
                <a:cubicBezTo>
                  <a:pt x="645209" y="152835"/>
                  <a:pt x="646267" y="149428"/>
                  <a:pt x="648381" y="147313"/>
                </a:cubicBezTo>
                <a:cubicBezTo>
                  <a:pt x="644622" y="142849"/>
                  <a:pt x="642742" y="137915"/>
                  <a:pt x="642742" y="132512"/>
                </a:cubicBezTo>
                <a:cubicBezTo>
                  <a:pt x="642742" y="125933"/>
                  <a:pt x="645562" y="121117"/>
                  <a:pt x="651201" y="118062"/>
                </a:cubicBezTo>
                <a:cubicBezTo>
                  <a:pt x="654020" y="116652"/>
                  <a:pt x="656839" y="115948"/>
                  <a:pt x="659659" y="115948"/>
                </a:cubicBezTo>
                <a:close/>
                <a:moveTo>
                  <a:pt x="4692252" y="112071"/>
                </a:moveTo>
                <a:cubicBezTo>
                  <a:pt x="4695307" y="112071"/>
                  <a:pt x="4697891" y="112893"/>
                  <a:pt x="4700006" y="114538"/>
                </a:cubicBezTo>
                <a:cubicBezTo>
                  <a:pt x="4702120" y="116183"/>
                  <a:pt x="4703648" y="118650"/>
                  <a:pt x="4704587" y="121939"/>
                </a:cubicBezTo>
                <a:lnTo>
                  <a:pt x="4706350" y="122996"/>
                </a:lnTo>
                <a:cubicBezTo>
                  <a:pt x="4707994" y="120647"/>
                  <a:pt x="4710226" y="118943"/>
                  <a:pt x="4713046" y="117886"/>
                </a:cubicBezTo>
                <a:cubicBezTo>
                  <a:pt x="4715865" y="116829"/>
                  <a:pt x="4718919" y="116535"/>
                  <a:pt x="4722208" y="117005"/>
                </a:cubicBezTo>
                <a:cubicBezTo>
                  <a:pt x="4724323" y="114186"/>
                  <a:pt x="4728317" y="112776"/>
                  <a:pt x="4734191" y="112776"/>
                </a:cubicBezTo>
                <a:cubicBezTo>
                  <a:pt x="4737950" y="112776"/>
                  <a:pt x="4741357" y="113128"/>
                  <a:pt x="4744411" y="113833"/>
                </a:cubicBezTo>
                <a:cubicBezTo>
                  <a:pt x="4745821" y="113363"/>
                  <a:pt x="4747113" y="113128"/>
                  <a:pt x="4748288" y="113128"/>
                </a:cubicBezTo>
                <a:cubicBezTo>
                  <a:pt x="4750638" y="113128"/>
                  <a:pt x="4752987" y="113657"/>
                  <a:pt x="4755337" y="114714"/>
                </a:cubicBezTo>
                <a:cubicBezTo>
                  <a:pt x="4757686" y="115771"/>
                  <a:pt x="4759213" y="116887"/>
                  <a:pt x="4759918" y="118062"/>
                </a:cubicBezTo>
                <a:cubicBezTo>
                  <a:pt x="4762973" y="118062"/>
                  <a:pt x="4765263" y="118297"/>
                  <a:pt x="4766790" y="118767"/>
                </a:cubicBezTo>
                <a:cubicBezTo>
                  <a:pt x="4768318" y="119237"/>
                  <a:pt x="4770021" y="120647"/>
                  <a:pt x="4771900" y="122996"/>
                </a:cubicBezTo>
                <a:cubicBezTo>
                  <a:pt x="4773780" y="122996"/>
                  <a:pt x="4775483" y="123525"/>
                  <a:pt x="4777011" y="124582"/>
                </a:cubicBezTo>
                <a:cubicBezTo>
                  <a:pt x="4778538" y="125639"/>
                  <a:pt x="4779536" y="126873"/>
                  <a:pt x="4780006" y="128283"/>
                </a:cubicBezTo>
                <a:cubicBezTo>
                  <a:pt x="4782121" y="128517"/>
                  <a:pt x="4783589" y="129105"/>
                  <a:pt x="4784412" y="130045"/>
                </a:cubicBezTo>
                <a:cubicBezTo>
                  <a:pt x="4785234" y="130984"/>
                  <a:pt x="4785998" y="132512"/>
                  <a:pt x="4786702" y="134626"/>
                </a:cubicBezTo>
                <a:cubicBezTo>
                  <a:pt x="4791401" y="139090"/>
                  <a:pt x="4793986" y="146491"/>
                  <a:pt x="4794455" y="156829"/>
                </a:cubicBezTo>
                <a:cubicBezTo>
                  <a:pt x="4797040" y="158239"/>
                  <a:pt x="4798978" y="160588"/>
                  <a:pt x="4800271" y="163877"/>
                </a:cubicBezTo>
                <a:cubicBezTo>
                  <a:pt x="4801563" y="167167"/>
                  <a:pt x="4802209" y="170691"/>
                  <a:pt x="4802209" y="174450"/>
                </a:cubicBezTo>
                <a:cubicBezTo>
                  <a:pt x="4802209" y="177505"/>
                  <a:pt x="4801739" y="180441"/>
                  <a:pt x="4800799" y="183261"/>
                </a:cubicBezTo>
                <a:cubicBezTo>
                  <a:pt x="4803619" y="185610"/>
                  <a:pt x="4805029" y="189370"/>
                  <a:pt x="4805029" y="194538"/>
                </a:cubicBezTo>
                <a:cubicBezTo>
                  <a:pt x="4805029" y="195713"/>
                  <a:pt x="4804793" y="197240"/>
                  <a:pt x="4804323" y="199120"/>
                </a:cubicBezTo>
                <a:cubicBezTo>
                  <a:pt x="4805498" y="199590"/>
                  <a:pt x="4806438" y="201763"/>
                  <a:pt x="4807143" y="205640"/>
                </a:cubicBezTo>
                <a:cubicBezTo>
                  <a:pt x="4807848" y="209517"/>
                  <a:pt x="4808200" y="213804"/>
                  <a:pt x="4808200" y="218503"/>
                </a:cubicBezTo>
                <a:cubicBezTo>
                  <a:pt x="4808200" y="225552"/>
                  <a:pt x="4807378" y="230016"/>
                  <a:pt x="4805733" y="231895"/>
                </a:cubicBezTo>
                <a:cubicBezTo>
                  <a:pt x="4806438" y="233540"/>
                  <a:pt x="4806791" y="235420"/>
                  <a:pt x="4806791" y="237534"/>
                </a:cubicBezTo>
                <a:cubicBezTo>
                  <a:pt x="4806791" y="242468"/>
                  <a:pt x="4804676" y="246580"/>
                  <a:pt x="4800447" y="249869"/>
                </a:cubicBezTo>
                <a:cubicBezTo>
                  <a:pt x="4801152" y="251279"/>
                  <a:pt x="4801504" y="253158"/>
                  <a:pt x="4801504" y="255508"/>
                </a:cubicBezTo>
                <a:cubicBezTo>
                  <a:pt x="4801504" y="259267"/>
                  <a:pt x="4800682" y="263438"/>
                  <a:pt x="4799037" y="268019"/>
                </a:cubicBezTo>
                <a:cubicBezTo>
                  <a:pt x="4797393" y="272601"/>
                  <a:pt x="4795513" y="275831"/>
                  <a:pt x="4793399" y="277711"/>
                </a:cubicBezTo>
                <a:cubicBezTo>
                  <a:pt x="4793399" y="281470"/>
                  <a:pt x="4791343" y="285640"/>
                  <a:pt x="4787231" y="290222"/>
                </a:cubicBezTo>
                <a:cubicBezTo>
                  <a:pt x="4783119" y="294803"/>
                  <a:pt x="4779184" y="297329"/>
                  <a:pt x="4775425" y="297799"/>
                </a:cubicBezTo>
                <a:cubicBezTo>
                  <a:pt x="4773780" y="300383"/>
                  <a:pt x="4771196" y="302498"/>
                  <a:pt x="4767671" y="304143"/>
                </a:cubicBezTo>
                <a:cubicBezTo>
                  <a:pt x="4764147" y="305787"/>
                  <a:pt x="4760506" y="306610"/>
                  <a:pt x="4756746" y="306610"/>
                </a:cubicBezTo>
                <a:cubicBezTo>
                  <a:pt x="4753692" y="306610"/>
                  <a:pt x="4751108" y="306140"/>
                  <a:pt x="4748993" y="305200"/>
                </a:cubicBezTo>
                <a:cubicBezTo>
                  <a:pt x="4746643" y="306610"/>
                  <a:pt x="4743589" y="307314"/>
                  <a:pt x="4739830" y="307314"/>
                </a:cubicBezTo>
                <a:cubicBezTo>
                  <a:pt x="4736776" y="307314"/>
                  <a:pt x="4733780" y="306845"/>
                  <a:pt x="4730843" y="305905"/>
                </a:cubicBezTo>
                <a:cubicBezTo>
                  <a:pt x="4727906" y="304965"/>
                  <a:pt x="4725733" y="303790"/>
                  <a:pt x="4724323" y="302380"/>
                </a:cubicBezTo>
                <a:cubicBezTo>
                  <a:pt x="4722444" y="302850"/>
                  <a:pt x="4720799" y="303085"/>
                  <a:pt x="4719389" y="303085"/>
                </a:cubicBezTo>
                <a:cubicBezTo>
                  <a:pt x="4714690" y="303085"/>
                  <a:pt x="4711284" y="302028"/>
                  <a:pt x="4709169" y="299914"/>
                </a:cubicBezTo>
                <a:cubicBezTo>
                  <a:pt x="4708934" y="301088"/>
                  <a:pt x="4708699" y="302792"/>
                  <a:pt x="4708464" y="305024"/>
                </a:cubicBezTo>
                <a:cubicBezTo>
                  <a:pt x="4708229" y="307256"/>
                  <a:pt x="4707524" y="308959"/>
                  <a:pt x="4706350" y="310134"/>
                </a:cubicBezTo>
                <a:cubicBezTo>
                  <a:pt x="4707759" y="312248"/>
                  <a:pt x="4708464" y="314950"/>
                  <a:pt x="4708464" y="318240"/>
                </a:cubicBezTo>
                <a:cubicBezTo>
                  <a:pt x="4708464" y="323409"/>
                  <a:pt x="4707172" y="327285"/>
                  <a:pt x="4704587" y="329870"/>
                </a:cubicBezTo>
                <a:cubicBezTo>
                  <a:pt x="4705997" y="331044"/>
                  <a:pt x="4707172" y="332865"/>
                  <a:pt x="4708112" y="335332"/>
                </a:cubicBezTo>
                <a:cubicBezTo>
                  <a:pt x="4709051" y="337799"/>
                  <a:pt x="4709521" y="340325"/>
                  <a:pt x="4709521" y="342909"/>
                </a:cubicBezTo>
                <a:cubicBezTo>
                  <a:pt x="4709521" y="346904"/>
                  <a:pt x="4708347" y="349958"/>
                  <a:pt x="4705997" y="352072"/>
                </a:cubicBezTo>
                <a:cubicBezTo>
                  <a:pt x="4707172" y="355597"/>
                  <a:pt x="4707759" y="359238"/>
                  <a:pt x="4707759" y="362998"/>
                </a:cubicBezTo>
                <a:cubicBezTo>
                  <a:pt x="4707759" y="368401"/>
                  <a:pt x="4706350" y="372572"/>
                  <a:pt x="4703530" y="375509"/>
                </a:cubicBezTo>
                <a:cubicBezTo>
                  <a:pt x="4700711" y="378446"/>
                  <a:pt x="4697421" y="379914"/>
                  <a:pt x="4693662" y="379914"/>
                </a:cubicBezTo>
                <a:cubicBezTo>
                  <a:pt x="4690138" y="379914"/>
                  <a:pt x="4686907" y="378739"/>
                  <a:pt x="4683970" y="376390"/>
                </a:cubicBezTo>
                <a:cubicBezTo>
                  <a:pt x="4681034" y="374040"/>
                  <a:pt x="4678978" y="370633"/>
                  <a:pt x="4677803" y="366169"/>
                </a:cubicBezTo>
                <a:cubicBezTo>
                  <a:pt x="4677098" y="365230"/>
                  <a:pt x="4676511" y="363644"/>
                  <a:pt x="4676041" y="361412"/>
                </a:cubicBezTo>
                <a:cubicBezTo>
                  <a:pt x="4675571" y="359180"/>
                  <a:pt x="4675336" y="356771"/>
                  <a:pt x="4675336" y="354187"/>
                </a:cubicBezTo>
                <a:cubicBezTo>
                  <a:pt x="4675336" y="348548"/>
                  <a:pt x="4676276" y="345376"/>
                  <a:pt x="4678155" y="344672"/>
                </a:cubicBezTo>
                <a:cubicBezTo>
                  <a:pt x="4675806" y="340207"/>
                  <a:pt x="4674631" y="334921"/>
                  <a:pt x="4674631" y="328812"/>
                </a:cubicBezTo>
                <a:cubicBezTo>
                  <a:pt x="4674631" y="323643"/>
                  <a:pt x="4675571" y="318592"/>
                  <a:pt x="4677451" y="313658"/>
                </a:cubicBezTo>
                <a:cubicBezTo>
                  <a:pt x="4675336" y="311544"/>
                  <a:pt x="4674279" y="308019"/>
                  <a:pt x="4674279" y="303085"/>
                </a:cubicBezTo>
                <a:cubicBezTo>
                  <a:pt x="4674279" y="298856"/>
                  <a:pt x="4675219" y="295567"/>
                  <a:pt x="4677098" y="293217"/>
                </a:cubicBezTo>
                <a:cubicBezTo>
                  <a:pt x="4676628" y="291573"/>
                  <a:pt x="4675923" y="289517"/>
                  <a:pt x="4674984" y="287050"/>
                </a:cubicBezTo>
                <a:cubicBezTo>
                  <a:pt x="4674044" y="284583"/>
                  <a:pt x="4673574" y="282410"/>
                  <a:pt x="4673574" y="280530"/>
                </a:cubicBezTo>
                <a:cubicBezTo>
                  <a:pt x="4673574" y="278886"/>
                  <a:pt x="4674161" y="276888"/>
                  <a:pt x="4675336" y="274539"/>
                </a:cubicBezTo>
                <a:cubicBezTo>
                  <a:pt x="4673926" y="271720"/>
                  <a:pt x="4673222" y="269253"/>
                  <a:pt x="4673222" y="267138"/>
                </a:cubicBezTo>
                <a:cubicBezTo>
                  <a:pt x="4673222" y="265023"/>
                  <a:pt x="4673926" y="262439"/>
                  <a:pt x="4675336" y="259385"/>
                </a:cubicBezTo>
                <a:cubicBezTo>
                  <a:pt x="4676746" y="256330"/>
                  <a:pt x="4677686" y="254216"/>
                  <a:pt x="4678155" y="253041"/>
                </a:cubicBezTo>
                <a:cubicBezTo>
                  <a:pt x="4676041" y="249752"/>
                  <a:pt x="4674984" y="244583"/>
                  <a:pt x="4674984" y="237534"/>
                </a:cubicBezTo>
                <a:cubicBezTo>
                  <a:pt x="4674984" y="231191"/>
                  <a:pt x="4675806" y="226844"/>
                  <a:pt x="4677451" y="224495"/>
                </a:cubicBezTo>
                <a:cubicBezTo>
                  <a:pt x="4674161" y="217446"/>
                  <a:pt x="4672517" y="211925"/>
                  <a:pt x="4672517" y="207931"/>
                </a:cubicBezTo>
                <a:cubicBezTo>
                  <a:pt x="4672517" y="203936"/>
                  <a:pt x="4673574" y="200765"/>
                  <a:pt x="4675689" y="198415"/>
                </a:cubicBezTo>
                <a:cubicBezTo>
                  <a:pt x="4674749" y="196536"/>
                  <a:pt x="4674279" y="194421"/>
                  <a:pt x="4674279" y="192071"/>
                </a:cubicBezTo>
                <a:cubicBezTo>
                  <a:pt x="4674279" y="189722"/>
                  <a:pt x="4674984" y="187490"/>
                  <a:pt x="4676393" y="185375"/>
                </a:cubicBezTo>
                <a:cubicBezTo>
                  <a:pt x="4674749" y="182791"/>
                  <a:pt x="4673926" y="179032"/>
                  <a:pt x="4673926" y="174098"/>
                </a:cubicBezTo>
                <a:cubicBezTo>
                  <a:pt x="4673926" y="167754"/>
                  <a:pt x="4675101" y="163290"/>
                  <a:pt x="4677451" y="160706"/>
                </a:cubicBezTo>
                <a:cubicBezTo>
                  <a:pt x="4674866" y="154127"/>
                  <a:pt x="4673574" y="147666"/>
                  <a:pt x="4673574" y="141322"/>
                </a:cubicBezTo>
                <a:cubicBezTo>
                  <a:pt x="4673574" y="135918"/>
                  <a:pt x="4674514" y="131924"/>
                  <a:pt x="4676393" y="129340"/>
                </a:cubicBezTo>
                <a:cubicBezTo>
                  <a:pt x="4676158" y="128635"/>
                  <a:pt x="4676041" y="127578"/>
                  <a:pt x="4676041" y="126168"/>
                </a:cubicBezTo>
                <a:cubicBezTo>
                  <a:pt x="4676041" y="122174"/>
                  <a:pt x="4677744" y="118826"/>
                  <a:pt x="4681151" y="116124"/>
                </a:cubicBezTo>
                <a:cubicBezTo>
                  <a:pt x="4684558" y="113422"/>
                  <a:pt x="4688258" y="112071"/>
                  <a:pt x="4692252" y="112071"/>
                </a:cubicBezTo>
                <a:close/>
                <a:moveTo>
                  <a:pt x="6139652" y="111719"/>
                </a:moveTo>
                <a:cubicBezTo>
                  <a:pt x="6145056" y="111719"/>
                  <a:pt x="6150166" y="112482"/>
                  <a:pt x="6154983" y="114009"/>
                </a:cubicBezTo>
                <a:cubicBezTo>
                  <a:pt x="6159799" y="115536"/>
                  <a:pt x="6163382" y="117475"/>
                  <a:pt x="6165732" y="119824"/>
                </a:cubicBezTo>
                <a:cubicBezTo>
                  <a:pt x="6168082" y="117945"/>
                  <a:pt x="6171606" y="117005"/>
                  <a:pt x="6176305" y="117005"/>
                </a:cubicBezTo>
                <a:cubicBezTo>
                  <a:pt x="6183588" y="117005"/>
                  <a:pt x="6188052" y="119942"/>
                  <a:pt x="6189696" y="125816"/>
                </a:cubicBezTo>
                <a:cubicBezTo>
                  <a:pt x="6191577" y="125111"/>
                  <a:pt x="6193456" y="124758"/>
                  <a:pt x="6195336" y="124758"/>
                </a:cubicBezTo>
                <a:cubicBezTo>
                  <a:pt x="6199330" y="124758"/>
                  <a:pt x="6202854" y="126227"/>
                  <a:pt x="6205908" y="129164"/>
                </a:cubicBezTo>
                <a:cubicBezTo>
                  <a:pt x="6208963" y="132100"/>
                  <a:pt x="6210490" y="135566"/>
                  <a:pt x="6210490" y="139560"/>
                </a:cubicBezTo>
                <a:cubicBezTo>
                  <a:pt x="6210490" y="141675"/>
                  <a:pt x="6210255" y="143202"/>
                  <a:pt x="6209785" y="144142"/>
                </a:cubicBezTo>
                <a:cubicBezTo>
                  <a:pt x="6212135" y="147431"/>
                  <a:pt x="6213955" y="150485"/>
                  <a:pt x="6215248" y="153305"/>
                </a:cubicBezTo>
                <a:cubicBezTo>
                  <a:pt x="6216540" y="156124"/>
                  <a:pt x="6216951" y="158944"/>
                  <a:pt x="6216481" y="161763"/>
                </a:cubicBezTo>
                <a:cubicBezTo>
                  <a:pt x="6217186" y="163877"/>
                  <a:pt x="6217538" y="165757"/>
                  <a:pt x="6217538" y="167402"/>
                </a:cubicBezTo>
                <a:cubicBezTo>
                  <a:pt x="6217538" y="171161"/>
                  <a:pt x="6216598" y="173980"/>
                  <a:pt x="6214719" y="175860"/>
                </a:cubicBezTo>
                <a:cubicBezTo>
                  <a:pt x="6214954" y="176565"/>
                  <a:pt x="6215071" y="177505"/>
                  <a:pt x="6215071" y="178679"/>
                </a:cubicBezTo>
                <a:cubicBezTo>
                  <a:pt x="6215071" y="181264"/>
                  <a:pt x="6214132" y="184083"/>
                  <a:pt x="6212252" y="187138"/>
                </a:cubicBezTo>
                <a:cubicBezTo>
                  <a:pt x="6213897" y="189487"/>
                  <a:pt x="6214719" y="192071"/>
                  <a:pt x="6214719" y="194891"/>
                </a:cubicBezTo>
                <a:cubicBezTo>
                  <a:pt x="6214719" y="197710"/>
                  <a:pt x="6213897" y="200295"/>
                  <a:pt x="6212252" y="202644"/>
                </a:cubicBezTo>
                <a:cubicBezTo>
                  <a:pt x="6212722" y="206873"/>
                  <a:pt x="6212957" y="209693"/>
                  <a:pt x="6212957" y="211102"/>
                </a:cubicBezTo>
                <a:cubicBezTo>
                  <a:pt x="6213662" y="216976"/>
                  <a:pt x="6214014" y="220970"/>
                  <a:pt x="6214014" y="223085"/>
                </a:cubicBezTo>
                <a:cubicBezTo>
                  <a:pt x="6214014" y="224260"/>
                  <a:pt x="6213779" y="225787"/>
                  <a:pt x="6213309" y="227666"/>
                </a:cubicBezTo>
                <a:cubicBezTo>
                  <a:pt x="6215189" y="230251"/>
                  <a:pt x="6216129" y="234010"/>
                  <a:pt x="6216129" y="238944"/>
                </a:cubicBezTo>
                <a:cubicBezTo>
                  <a:pt x="6216129" y="243878"/>
                  <a:pt x="6215307" y="247637"/>
                  <a:pt x="6213662" y="250222"/>
                </a:cubicBezTo>
                <a:cubicBezTo>
                  <a:pt x="6217186" y="256800"/>
                  <a:pt x="6218948" y="261852"/>
                  <a:pt x="6218948" y="265376"/>
                </a:cubicBezTo>
                <a:cubicBezTo>
                  <a:pt x="6218948" y="268195"/>
                  <a:pt x="6218126" y="270780"/>
                  <a:pt x="6216481" y="273129"/>
                </a:cubicBezTo>
                <a:cubicBezTo>
                  <a:pt x="6217421" y="274774"/>
                  <a:pt x="6217891" y="276653"/>
                  <a:pt x="6217891" y="278768"/>
                </a:cubicBezTo>
                <a:cubicBezTo>
                  <a:pt x="6217891" y="281118"/>
                  <a:pt x="6217186" y="283702"/>
                  <a:pt x="6215776" y="286521"/>
                </a:cubicBezTo>
                <a:cubicBezTo>
                  <a:pt x="6217186" y="288636"/>
                  <a:pt x="6217891" y="291925"/>
                  <a:pt x="6217891" y="296389"/>
                </a:cubicBezTo>
                <a:cubicBezTo>
                  <a:pt x="6217891" y="301323"/>
                  <a:pt x="6216716" y="305670"/>
                  <a:pt x="6214366" y="309429"/>
                </a:cubicBezTo>
                <a:cubicBezTo>
                  <a:pt x="6215541" y="309664"/>
                  <a:pt x="6215776" y="311132"/>
                  <a:pt x="6215071" y="313834"/>
                </a:cubicBezTo>
                <a:cubicBezTo>
                  <a:pt x="6214366" y="316536"/>
                  <a:pt x="6213192" y="319179"/>
                  <a:pt x="6211547" y="321764"/>
                </a:cubicBezTo>
                <a:cubicBezTo>
                  <a:pt x="6212722" y="324113"/>
                  <a:pt x="6213309" y="326228"/>
                  <a:pt x="6213309" y="328108"/>
                </a:cubicBezTo>
                <a:cubicBezTo>
                  <a:pt x="6213309" y="330927"/>
                  <a:pt x="6212487" y="333688"/>
                  <a:pt x="6210842" y="336389"/>
                </a:cubicBezTo>
                <a:cubicBezTo>
                  <a:pt x="6209198" y="339091"/>
                  <a:pt x="6207083" y="341030"/>
                  <a:pt x="6204498" y="342205"/>
                </a:cubicBezTo>
                <a:cubicBezTo>
                  <a:pt x="6201444" y="350898"/>
                  <a:pt x="6197098" y="355949"/>
                  <a:pt x="6191459" y="357359"/>
                </a:cubicBezTo>
                <a:cubicBezTo>
                  <a:pt x="6191694" y="360178"/>
                  <a:pt x="6190637" y="362939"/>
                  <a:pt x="6188287" y="365641"/>
                </a:cubicBezTo>
                <a:cubicBezTo>
                  <a:pt x="6185937" y="368343"/>
                  <a:pt x="6183471" y="369929"/>
                  <a:pt x="6180886" y="370399"/>
                </a:cubicBezTo>
                <a:cubicBezTo>
                  <a:pt x="6179712" y="375567"/>
                  <a:pt x="6175247" y="378152"/>
                  <a:pt x="6167494" y="378152"/>
                </a:cubicBezTo>
                <a:cubicBezTo>
                  <a:pt x="6165849" y="380266"/>
                  <a:pt x="6163206" y="381911"/>
                  <a:pt x="6159565" y="383086"/>
                </a:cubicBezTo>
                <a:cubicBezTo>
                  <a:pt x="6155923" y="384261"/>
                  <a:pt x="6151870" y="384848"/>
                  <a:pt x="6147406" y="384848"/>
                </a:cubicBezTo>
                <a:cubicBezTo>
                  <a:pt x="6138712" y="384848"/>
                  <a:pt x="6132134" y="382616"/>
                  <a:pt x="6127670" y="378152"/>
                </a:cubicBezTo>
                <a:cubicBezTo>
                  <a:pt x="6124616" y="377917"/>
                  <a:pt x="6121679" y="376801"/>
                  <a:pt x="6118860" y="374804"/>
                </a:cubicBezTo>
                <a:cubicBezTo>
                  <a:pt x="6116040" y="372807"/>
                  <a:pt x="6113926" y="370399"/>
                  <a:pt x="6112516" y="367579"/>
                </a:cubicBezTo>
                <a:cubicBezTo>
                  <a:pt x="6108992" y="367344"/>
                  <a:pt x="6105996" y="365934"/>
                  <a:pt x="6103529" y="363350"/>
                </a:cubicBezTo>
                <a:cubicBezTo>
                  <a:pt x="6101062" y="360766"/>
                  <a:pt x="6099711" y="357711"/>
                  <a:pt x="6099476" y="354187"/>
                </a:cubicBezTo>
                <a:cubicBezTo>
                  <a:pt x="6097596" y="351133"/>
                  <a:pt x="6096657" y="348431"/>
                  <a:pt x="6096657" y="346081"/>
                </a:cubicBezTo>
                <a:cubicBezTo>
                  <a:pt x="6096657" y="342087"/>
                  <a:pt x="6098301" y="338739"/>
                  <a:pt x="6101590" y="336037"/>
                </a:cubicBezTo>
                <a:cubicBezTo>
                  <a:pt x="6104880" y="333335"/>
                  <a:pt x="6108639" y="331984"/>
                  <a:pt x="6112868" y="331984"/>
                </a:cubicBezTo>
                <a:cubicBezTo>
                  <a:pt x="6115688" y="331984"/>
                  <a:pt x="6118213" y="332748"/>
                  <a:pt x="6120445" y="334275"/>
                </a:cubicBezTo>
                <a:cubicBezTo>
                  <a:pt x="6122677" y="335802"/>
                  <a:pt x="6124381" y="338093"/>
                  <a:pt x="6125556" y="341147"/>
                </a:cubicBezTo>
                <a:cubicBezTo>
                  <a:pt x="6130490" y="342322"/>
                  <a:pt x="6133778" y="345024"/>
                  <a:pt x="6135423" y="349253"/>
                </a:cubicBezTo>
                <a:cubicBezTo>
                  <a:pt x="6139418" y="349723"/>
                  <a:pt x="6142589" y="351133"/>
                  <a:pt x="6144939" y="353482"/>
                </a:cubicBezTo>
                <a:cubicBezTo>
                  <a:pt x="6145643" y="352307"/>
                  <a:pt x="6147171" y="351426"/>
                  <a:pt x="6149520" y="350839"/>
                </a:cubicBezTo>
                <a:cubicBezTo>
                  <a:pt x="6151870" y="350252"/>
                  <a:pt x="6154337" y="349958"/>
                  <a:pt x="6156921" y="349958"/>
                </a:cubicBezTo>
                <a:cubicBezTo>
                  <a:pt x="6159506" y="349958"/>
                  <a:pt x="6161503" y="350310"/>
                  <a:pt x="6162913" y="351015"/>
                </a:cubicBezTo>
                <a:cubicBezTo>
                  <a:pt x="6162913" y="349136"/>
                  <a:pt x="6163852" y="347315"/>
                  <a:pt x="6165732" y="345553"/>
                </a:cubicBezTo>
                <a:cubicBezTo>
                  <a:pt x="6167611" y="343790"/>
                  <a:pt x="6169609" y="342792"/>
                  <a:pt x="6171723" y="342557"/>
                </a:cubicBezTo>
                <a:cubicBezTo>
                  <a:pt x="6171253" y="340677"/>
                  <a:pt x="6171841" y="338445"/>
                  <a:pt x="6173485" y="335861"/>
                </a:cubicBezTo>
                <a:cubicBezTo>
                  <a:pt x="6175130" y="333276"/>
                  <a:pt x="6176775" y="331867"/>
                  <a:pt x="6178419" y="331632"/>
                </a:cubicBezTo>
                <a:cubicBezTo>
                  <a:pt x="6177950" y="329752"/>
                  <a:pt x="6177714" y="327990"/>
                  <a:pt x="6177714" y="326345"/>
                </a:cubicBezTo>
                <a:cubicBezTo>
                  <a:pt x="6177714" y="323291"/>
                  <a:pt x="6178243" y="320413"/>
                  <a:pt x="6179300" y="317711"/>
                </a:cubicBezTo>
                <a:cubicBezTo>
                  <a:pt x="6180358" y="315009"/>
                  <a:pt x="6181826" y="312953"/>
                  <a:pt x="6183706" y="311544"/>
                </a:cubicBezTo>
                <a:cubicBezTo>
                  <a:pt x="6183471" y="310604"/>
                  <a:pt x="6183353" y="309312"/>
                  <a:pt x="6183353" y="307667"/>
                </a:cubicBezTo>
                <a:cubicBezTo>
                  <a:pt x="6183353" y="304613"/>
                  <a:pt x="6183940" y="301734"/>
                  <a:pt x="6185115" y="299032"/>
                </a:cubicBezTo>
                <a:cubicBezTo>
                  <a:pt x="6186290" y="296331"/>
                  <a:pt x="6187582" y="294510"/>
                  <a:pt x="6188992" y="293570"/>
                </a:cubicBezTo>
                <a:cubicBezTo>
                  <a:pt x="6174895" y="300618"/>
                  <a:pt x="6166084" y="303320"/>
                  <a:pt x="6162560" y="301676"/>
                </a:cubicBezTo>
                <a:cubicBezTo>
                  <a:pt x="6156451" y="303085"/>
                  <a:pt x="6151517" y="303790"/>
                  <a:pt x="6147758" y="303790"/>
                </a:cubicBezTo>
                <a:cubicBezTo>
                  <a:pt x="6142824" y="303790"/>
                  <a:pt x="6139418" y="302968"/>
                  <a:pt x="6137538" y="301323"/>
                </a:cubicBezTo>
                <a:cubicBezTo>
                  <a:pt x="6135423" y="302498"/>
                  <a:pt x="6132604" y="303085"/>
                  <a:pt x="6129080" y="303085"/>
                </a:cubicBezTo>
                <a:cubicBezTo>
                  <a:pt x="6124381" y="303085"/>
                  <a:pt x="6119858" y="301969"/>
                  <a:pt x="6115511" y="299737"/>
                </a:cubicBezTo>
                <a:cubicBezTo>
                  <a:pt x="6111165" y="297505"/>
                  <a:pt x="6108169" y="294627"/>
                  <a:pt x="6106524" y="291103"/>
                </a:cubicBezTo>
                <a:cubicBezTo>
                  <a:pt x="6100181" y="290633"/>
                  <a:pt x="6094307" y="287285"/>
                  <a:pt x="6088903" y="281059"/>
                </a:cubicBezTo>
                <a:cubicBezTo>
                  <a:pt x="6083499" y="274833"/>
                  <a:pt x="6080562" y="267608"/>
                  <a:pt x="6080093" y="259385"/>
                </a:cubicBezTo>
                <a:cubicBezTo>
                  <a:pt x="6075863" y="257975"/>
                  <a:pt x="6072633" y="254744"/>
                  <a:pt x="6070401" y="249693"/>
                </a:cubicBezTo>
                <a:cubicBezTo>
                  <a:pt x="6068169" y="244642"/>
                  <a:pt x="6067053" y="239061"/>
                  <a:pt x="6067053" y="232953"/>
                </a:cubicBezTo>
                <a:cubicBezTo>
                  <a:pt x="6067053" y="226139"/>
                  <a:pt x="6068345" y="221088"/>
                  <a:pt x="6070929" y="217798"/>
                </a:cubicBezTo>
                <a:cubicBezTo>
                  <a:pt x="6069285" y="216624"/>
                  <a:pt x="6067934" y="213863"/>
                  <a:pt x="6066877" y="209517"/>
                </a:cubicBezTo>
                <a:cubicBezTo>
                  <a:pt x="6065819" y="205170"/>
                  <a:pt x="6065291" y="200530"/>
                  <a:pt x="6065291" y="195596"/>
                </a:cubicBezTo>
                <a:cubicBezTo>
                  <a:pt x="6065291" y="184788"/>
                  <a:pt x="6067993" y="177505"/>
                  <a:pt x="6073397" y="173745"/>
                </a:cubicBezTo>
                <a:cubicBezTo>
                  <a:pt x="6072691" y="172571"/>
                  <a:pt x="6072809" y="170162"/>
                  <a:pt x="6073749" y="166521"/>
                </a:cubicBezTo>
                <a:cubicBezTo>
                  <a:pt x="6074689" y="162879"/>
                  <a:pt x="6076216" y="159296"/>
                  <a:pt x="6078331" y="155772"/>
                </a:cubicBezTo>
                <a:cubicBezTo>
                  <a:pt x="6080445" y="152247"/>
                  <a:pt x="6082559" y="150015"/>
                  <a:pt x="6084674" y="149076"/>
                </a:cubicBezTo>
                <a:cubicBezTo>
                  <a:pt x="6084439" y="146961"/>
                  <a:pt x="6085262" y="144612"/>
                  <a:pt x="6087141" y="142027"/>
                </a:cubicBezTo>
                <a:cubicBezTo>
                  <a:pt x="6089021" y="139443"/>
                  <a:pt x="6091253" y="137446"/>
                  <a:pt x="6093837" y="136036"/>
                </a:cubicBezTo>
                <a:cubicBezTo>
                  <a:pt x="6096421" y="134626"/>
                  <a:pt x="6098419" y="134156"/>
                  <a:pt x="6099828" y="134626"/>
                </a:cubicBezTo>
                <a:cubicBezTo>
                  <a:pt x="6100768" y="130632"/>
                  <a:pt x="6102824" y="127813"/>
                  <a:pt x="6105996" y="126168"/>
                </a:cubicBezTo>
                <a:cubicBezTo>
                  <a:pt x="6109168" y="124523"/>
                  <a:pt x="6112985" y="123231"/>
                  <a:pt x="6117450" y="122291"/>
                </a:cubicBezTo>
                <a:cubicBezTo>
                  <a:pt x="6118624" y="118767"/>
                  <a:pt x="6121268" y="116124"/>
                  <a:pt x="6125379" y="114362"/>
                </a:cubicBezTo>
                <a:cubicBezTo>
                  <a:pt x="6129491" y="112600"/>
                  <a:pt x="6134249" y="111719"/>
                  <a:pt x="6139652" y="111719"/>
                </a:cubicBezTo>
                <a:close/>
                <a:moveTo>
                  <a:pt x="910433" y="111719"/>
                </a:moveTo>
                <a:cubicBezTo>
                  <a:pt x="915836" y="111719"/>
                  <a:pt x="920947" y="112482"/>
                  <a:pt x="925763" y="114009"/>
                </a:cubicBezTo>
                <a:cubicBezTo>
                  <a:pt x="930580" y="115536"/>
                  <a:pt x="934162" y="117475"/>
                  <a:pt x="936512" y="119824"/>
                </a:cubicBezTo>
                <a:cubicBezTo>
                  <a:pt x="938862" y="117945"/>
                  <a:pt x="942386" y="117005"/>
                  <a:pt x="947085" y="117005"/>
                </a:cubicBezTo>
                <a:cubicBezTo>
                  <a:pt x="954368" y="117005"/>
                  <a:pt x="958833" y="119942"/>
                  <a:pt x="960477" y="125816"/>
                </a:cubicBezTo>
                <a:cubicBezTo>
                  <a:pt x="962357" y="125111"/>
                  <a:pt x="964237" y="124758"/>
                  <a:pt x="966116" y="124758"/>
                </a:cubicBezTo>
                <a:cubicBezTo>
                  <a:pt x="970111" y="124758"/>
                  <a:pt x="973635" y="126227"/>
                  <a:pt x="976689" y="129164"/>
                </a:cubicBezTo>
                <a:cubicBezTo>
                  <a:pt x="979743" y="132100"/>
                  <a:pt x="981270" y="135566"/>
                  <a:pt x="981270" y="139560"/>
                </a:cubicBezTo>
                <a:cubicBezTo>
                  <a:pt x="981270" y="141675"/>
                  <a:pt x="981035" y="143202"/>
                  <a:pt x="980566" y="144142"/>
                </a:cubicBezTo>
                <a:cubicBezTo>
                  <a:pt x="982915" y="147431"/>
                  <a:pt x="984736" y="150485"/>
                  <a:pt x="986028" y="153305"/>
                </a:cubicBezTo>
                <a:cubicBezTo>
                  <a:pt x="987321" y="156124"/>
                  <a:pt x="987732" y="158944"/>
                  <a:pt x="987261" y="161763"/>
                </a:cubicBezTo>
                <a:cubicBezTo>
                  <a:pt x="987966" y="163877"/>
                  <a:pt x="988318" y="165757"/>
                  <a:pt x="988318" y="167402"/>
                </a:cubicBezTo>
                <a:cubicBezTo>
                  <a:pt x="988318" y="171161"/>
                  <a:pt x="987379" y="173980"/>
                  <a:pt x="985499" y="175860"/>
                </a:cubicBezTo>
                <a:cubicBezTo>
                  <a:pt x="985734" y="176565"/>
                  <a:pt x="985852" y="177505"/>
                  <a:pt x="985852" y="178679"/>
                </a:cubicBezTo>
                <a:cubicBezTo>
                  <a:pt x="985852" y="181264"/>
                  <a:pt x="984912" y="184083"/>
                  <a:pt x="983033" y="187138"/>
                </a:cubicBezTo>
                <a:cubicBezTo>
                  <a:pt x="984677" y="189487"/>
                  <a:pt x="985499" y="192071"/>
                  <a:pt x="985499" y="194891"/>
                </a:cubicBezTo>
                <a:cubicBezTo>
                  <a:pt x="985499" y="197710"/>
                  <a:pt x="984677" y="200295"/>
                  <a:pt x="983033" y="202644"/>
                </a:cubicBezTo>
                <a:cubicBezTo>
                  <a:pt x="983502" y="206873"/>
                  <a:pt x="983737" y="209693"/>
                  <a:pt x="983737" y="211102"/>
                </a:cubicBezTo>
                <a:cubicBezTo>
                  <a:pt x="984442" y="216976"/>
                  <a:pt x="984794" y="220970"/>
                  <a:pt x="984794" y="223085"/>
                </a:cubicBezTo>
                <a:cubicBezTo>
                  <a:pt x="984794" y="224260"/>
                  <a:pt x="984560" y="225787"/>
                  <a:pt x="984090" y="227666"/>
                </a:cubicBezTo>
                <a:cubicBezTo>
                  <a:pt x="985970" y="230251"/>
                  <a:pt x="986909" y="234010"/>
                  <a:pt x="986909" y="238944"/>
                </a:cubicBezTo>
                <a:cubicBezTo>
                  <a:pt x="986909" y="243878"/>
                  <a:pt x="986087" y="247637"/>
                  <a:pt x="984442" y="250222"/>
                </a:cubicBezTo>
                <a:cubicBezTo>
                  <a:pt x="987966" y="256800"/>
                  <a:pt x="989729" y="261852"/>
                  <a:pt x="989729" y="265376"/>
                </a:cubicBezTo>
                <a:cubicBezTo>
                  <a:pt x="989729" y="268195"/>
                  <a:pt x="988906" y="270780"/>
                  <a:pt x="987261" y="273129"/>
                </a:cubicBezTo>
                <a:cubicBezTo>
                  <a:pt x="988201" y="274774"/>
                  <a:pt x="988671" y="276653"/>
                  <a:pt x="988671" y="278768"/>
                </a:cubicBezTo>
                <a:cubicBezTo>
                  <a:pt x="988671" y="281118"/>
                  <a:pt x="987966" y="283702"/>
                  <a:pt x="986557" y="286521"/>
                </a:cubicBezTo>
                <a:cubicBezTo>
                  <a:pt x="987966" y="288636"/>
                  <a:pt x="988671" y="291925"/>
                  <a:pt x="988671" y="296389"/>
                </a:cubicBezTo>
                <a:cubicBezTo>
                  <a:pt x="988671" y="301323"/>
                  <a:pt x="987497" y="305670"/>
                  <a:pt x="985147" y="309429"/>
                </a:cubicBezTo>
                <a:cubicBezTo>
                  <a:pt x="986322" y="309664"/>
                  <a:pt x="986557" y="311132"/>
                  <a:pt x="985852" y="313834"/>
                </a:cubicBezTo>
                <a:cubicBezTo>
                  <a:pt x="985147" y="316536"/>
                  <a:pt x="983972" y="319179"/>
                  <a:pt x="982328" y="321764"/>
                </a:cubicBezTo>
                <a:cubicBezTo>
                  <a:pt x="983502" y="324113"/>
                  <a:pt x="984090" y="326228"/>
                  <a:pt x="984090" y="328108"/>
                </a:cubicBezTo>
                <a:cubicBezTo>
                  <a:pt x="984090" y="330927"/>
                  <a:pt x="983268" y="333688"/>
                  <a:pt x="981623" y="336390"/>
                </a:cubicBezTo>
                <a:cubicBezTo>
                  <a:pt x="979978" y="339091"/>
                  <a:pt x="977864" y="341030"/>
                  <a:pt x="975279" y="342205"/>
                </a:cubicBezTo>
                <a:cubicBezTo>
                  <a:pt x="972225" y="350898"/>
                  <a:pt x="967878" y="355949"/>
                  <a:pt x="962240" y="357359"/>
                </a:cubicBezTo>
                <a:cubicBezTo>
                  <a:pt x="962474" y="360178"/>
                  <a:pt x="961417" y="362939"/>
                  <a:pt x="959068" y="365641"/>
                </a:cubicBezTo>
                <a:cubicBezTo>
                  <a:pt x="956718" y="368343"/>
                  <a:pt x="954251" y="369929"/>
                  <a:pt x="951667" y="370398"/>
                </a:cubicBezTo>
                <a:cubicBezTo>
                  <a:pt x="950492" y="375567"/>
                  <a:pt x="946028" y="378152"/>
                  <a:pt x="938274" y="378152"/>
                </a:cubicBezTo>
                <a:cubicBezTo>
                  <a:pt x="936630" y="380266"/>
                  <a:pt x="933987" y="381911"/>
                  <a:pt x="930345" y="383086"/>
                </a:cubicBezTo>
                <a:cubicBezTo>
                  <a:pt x="926703" y="384261"/>
                  <a:pt x="922650" y="384848"/>
                  <a:pt x="918186" y="384848"/>
                </a:cubicBezTo>
                <a:cubicBezTo>
                  <a:pt x="909493" y="384848"/>
                  <a:pt x="902915" y="382616"/>
                  <a:pt x="898450" y="378152"/>
                </a:cubicBezTo>
                <a:cubicBezTo>
                  <a:pt x="895396" y="377917"/>
                  <a:pt x="892459" y="376801"/>
                  <a:pt x="889640" y="374804"/>
                </a:cubicBezTo>
                <a:cubicBezTo>
                  <a:pt x="886820" y="372807"/>
                  <a:pt x="884705" y="370398"/>
                  <a:pt x="883296" y="367579"/>
                </a:cubicBezTo>
                <a:cubicBezTo>
                  <a:pt x="879771" y="367344"/>
                  <a:pt x="876776" y="365934"/>
                  <a:pt x="874309" y="363350"/>
                </a:cubicBezTo>
                <a:cubicBezTo>
                  <a:pt x="871842" y="360766"/>
                  <a:pt x="870492" y="357711"/>
                  <a:pt x="870256" y="354187"/>
                </a:cubicBezTo>
                <a:cubicBezTo>
                  <a:pt x="868376" y="351133"/>
                  <a:pt x="867437" y="348431"/>
                  <a:pt x="867437" y="346081"/>
                </a:cubicBezTo>
                <a:cubicBezTo>
                  <a:pt x="867437" y="342087"/>
                  <a:pt x="869081" y="338739"/>
                  <a:pt x="872371" y="336037"/>
                </a:cubicBezTo>
                <a:cubicBezTo>
                  <a:pt x="875661" y="333335"/>
                  <a:pt x="879420" y="331984"/>
                  <a:pt x="883648" y="331984"/>
                </a:cubicBezTo>
                <a:cubicBezTo>
                  <a:pt x="886468" y="331984"/>
                  <a:pt x="888993" y="332748"/>
                  <a:pt x="891226" y="334275"/>
                </a:cubicBezTo>
                <a:cubicBezTo>
                  <a:pt x="893457" y="335802"/>
                  <a:pt x="895161" y="338093"/>
                  <a:pt x="896335" y="341147"/>
                </a:cubicBezTo>
                <a:cubicBezTo>
                  <a:pt x="901269" y="342322"/>
                  <a:pt x="904559" y="345024"/>
                  <a:pt x="906204" y="349253"/>
                </a:cubicBezTo>
                <a:cubicBezTo>
                  <a:pt x="910198" y="349723"/>
                  <a:pt x="913370" y="351133"/>
                  <a:pt x="915719" y="353482"/>
                </a:cubicBezTo>
                <a:cubicBezTo>
                  <a:pt x="916424" y="352307"/>
                  <a:pt x="917951" y="351426"/>
                  <a:pt x="920301" y="350839"/>
                </a:cubicBezTo>
                <a:cubicBezTo>
                  <a:pt x="922650" y="350252"/>
                  <a:pt x="925117" y="349958"/>
                  <a:pt x="927702" y="349958"/>
                </a:cubicBezTo>
                <a:cubicBezTo>
                  <a:pt x="930287" y="349958"/>
                  <a:pt x="932283" y="350310"/>
                  <a:pt x="933693" y="351015"/>
                </a:cubicBezTo>
                <a:cubicBezTo>
                  <a:pt x="933693" y="349136"/>
                  <a:pt x="934633" y="347315"/>
                  <a:pt x="936512" y="345553"/>
                </a:cubicBezTo>
                <a:cubicBezTo>
                  <a:pt x="938392" y="343790"/>
                  <a:pt x="940389" y="342792"/>
                  <a:pt x="942503" y="342557"/>
                </a:cubicBezTo>
                <a:cubicBezTo>
                  <a:pt x="942034" y="340677"/>
                  <a:pt x="942622" y="338445"/>
                  <a:pt x="944266" y="335861"/>
                </a:cubicBezTo>
                <a:cubicBezTo>
                  <a:pt x="945910" y="333276"/>
                  <a:pt x="947555" y="331867"/>
                  <a:pt x="949200" y="331632"/>
                </a:cubicBezTo>
                <a:cubicBezTo>
                  <a:pt x="948730" y="329752"/>
                  <a:pt x="948495" y="327990"/>
                  <a:pt x="948495" y="326345"/>
                </a:cubicBezTo>
                <a:cubicBezTo>
                  <a:pt x="948495" y="323291"/>
                  <a:pt x="949024" y="320413"/>
                  <a:pt x="950080" y="317711"/>
                </a:cubicBezTo>
                <a:cubicBezTo>
                  <a:pt x="951138" y="315009"/>
                  <a:pt x="952606" y="312953"/>
                  <a:pt x="954486" y="311544"/>
                </a:cubicBezTo>
                <a:cubicBezTo>
                  <a:pt x="954251" y="310604"/>
                  <a:pt x="954133" y="309312"/>
                  <a:pt x="954133" y="307667"/>
                </a:cubicBezTo>
                <a:cubicBezTo>
                  <a:pt x="954133" y="304613"/>
                  <a:pt x="954721" y="301734"/>
                  <a:pt x="955896" y="299032"/>
                </a:cubicBezTo>
                <a:cubicBezTo>
                  <a:pt x="957071" y="296331"/>
                  <a:pt x="958363" y="294510"/>
                  <a:pt x="959772" y="293570"/>
                </a:cubicBezTo>
                <a:cubicBezTo>
                  <a:pt x="945676" y="300618"/>
                  <a:pt x="936865" y="303320"/>
                  <a:pt x="933341" y="301676"/>
                </a:cubicBezTo>
                <a:cubicBezTo>
                  <a:pt x="927232" y="303085"/>
                  <a:pt x="922298" y="303790"/>
                  <a:pt x="918538" y="303790"/>
                </a:cubicBezTo>
                <a:cubicBezTo>
                  <a:pt x="913604" y="303790"/>
                  <a:pt x="910198" y="302968"/>
                  <a:pt x="908319" y="301323"/>
                </a:cubicBezTo>
                <a:cubicBezTo>
                  <a:pt x="906204" y="302498"/>
                  <a:pt x="903384" y="303085"/>
                  <a:pt x="899860" y="303085"/>
                </a:cubicBezTo>
                <a:cubicBezTo>
                  <a:pt x="895161" y="303085"/>
                  <a:pt x="890638" y="301969"/>
                  <a:pt x="886292" y="299737"/>
                </a:cubicBezTo>
                <a:cubicBezTo>
                  <a:pt x="881945" y="297505"/>
                  <a:pt x="878949" y="294627"/>
                  <a:pt x="877305" y="291103"/>
                </a:cubicBezTo>
                <a:cubicBezTo>
                  <a:pt x="870961" y="290633"/>
                  <a:pt x="865088" y="287285"/>
                  <a:pt x="859684" y="281059"/>
                </a:cubicBezTo>
                <a:cubicBezTo>
                  <a:pt x="854280" y="274833"/>
                  <a:pt x="851343" y="267608"/>
                  <a:pt x="850873" y="259385"/>
                </a:cubicBezTo>
                <a:cubicBezTo>
                  <a:pt x="846644" y="257975"/>
                  <a:pt x="843413" y="254744"/>
                  <a:pt x="841182" y="249693"/>
                </a:cubicBezTo>
                <a:cubicBezTo>
                  <a:pt x="838949" y="244642"/>
                  <a:pt x="837833" y="239061"/>
                  <a:pt x="837833" y="232953"/>
                </a:cubicBezTo>
                <a:cubicBezTo>
                  <a:pt x="837833" y="226139"/>
                  <a:pt x="839125" y="221088"/>
                  <a:pt x="841710" y="217798"/>
                </a:cubicBezTo>
                <a:cubicBezTo>
                  <a:pt x="840065" y="216624"/>
                  <a:pt x="838714" y="213863"/>
                  <a:pt x="837657" y="209517"/>
                </a:cubicBezTo>
                <a:cubicBezTo>
                  <a:pt x="836599" y="205170"/>
                  <a:pt x="836071" y="200530"/>
                  <a:pt x="836071" y="195596"/>
                </a:cubicBezTo>
                <a:cubicBezTo>
                  <a:pt x="836071" y="184788"/>
                  <a:pt x="838773" y="177505"/>
                  <a:pt x="844177" y="173745"/>
                </a:cubicBezTo>
                <a:cubicBezTo>
                  <a:pt x="843472" y="172571"/>
                  <a:pt x="843589" y="170162"/>
                  <a:pt x="844529" y="166521"/>
                </a:cubicBezTo>
                <a:cubicBezTo>
                  <a:pt x="845469" y="162879"/>
                  <a:pt x="846996" y="159296"/>
                  <a:pt x="849111" y="155772"/>
                </a:cubicBezTo>
                <a:cubicBezTo>
                  <a:pt x="851225" y="152247"/>
                  <a:pt x="853340" y="150015"/>
                  <a:pt x="855454" y="149076"/>
                </a:cubicBezTo>
                <a:cubicBezTo>
                  <a:pt x="855220" y="146961"/>
                  <a:pt x="856042" y="144612"/>
                  <a:pt x="857922" y="142027"/>
                </a:cubicBezTo>
                <a:cubicBezTo>
                  <a:pt x="859801" y="139443"/>
                  <a:pt x="862033" y="137446"/>
                  <a:pt x="864618" y="136036"/>
                </a:cubicBezTo>
                <a:cubicBezTo>
                  <a:pt x="867202" y="134626"/>
                  <a:pt x="869199" y="134156"/>
                  <a:pt x="870609" y="134626"/>
                </a:cubicBezTo>
                <a:cubicBezTo>
                  <a:pt x="871549" y="130632"/>
                  <a:pt x="873605" y="127813"/>
                  <a:pt x="876776" y="126168"/>
                </a:cubicBezTo>
                <a:cubicBezTo>
                  <a:pt x="879948" y="124523"/>
                  <a:pt x="883766" y="123231"/>
                  <a:pt x="888230" y="122291"/>
                </a:cubicBezTo>
                <a:cubicBezTo>
                  <a:pt x="889405" y="118767"/>
                  <a:pt x="892048" y="116124"/>
                  <a:pt x="896160" y="114362"/>
                </a:cubicBezTo>
                <a:cubicBezTo>
                  <a:pt x="900271" y="112600"/>
                  <a:pt x="905029" y="111719"/>
                  <a:pt x="910433" y="111719"/>
                </a:cubicBezTo>
                <a:close/>
                <a:moveTo>
                  <a:pt x="6494954" y="108899"/>
                </a:moveTo>
                <a:cubicBezTo>
                  <a:pt x="6498478" y="108899"/>
                  <a:pt x="6501591" y="110603"/>
                  <a:pt x="6504293" y="114009"/>
                </a:cubicBezTo>
                <a:cubicBezTo>
                  <a:pt x="6506995" y="117416"/>
                  <a:pt x="6508346" y="122291"/>
                  <a:pt x="6508346" y="128635"/>
                </a:cubicBezTo>
                <a:cubicBezTo>
                  <a:pt x="6508346" y="131219"/>
                  <a:pt x="6508229" y="133334"/>
                  <a:pt x="6507994" y="134979"/>
                </a:cubicBezTo>
                <a:cubicBezTo>
                  <a:pt x="6508933" y="134509"/>
                  <a:pt x="6509873" y="133745"/>
                  <a:pt x="6510813" y="132688"/>
                </a:cubicBezTo>
                <a:cubicBezTo>
                  <a:pt x="6511753" y="131631"/>
                  <a:pt x="6512927" y="130867"/>
                  <a:pt x="6514337" y="130397"/>
                </a:cubicBezTo>
                <a:cubicBezTo>
                  <a:pt x="6515747" y="129927"/>
                  <a:pt x="6517861" y="129692"/>
                  <a:pt x="6520681" y="129692"/>
                </a:cubicBezTo>
                <a:cubicBezTo>
                  <a:pt x="6521151" y="128517"/>
                  <a:pt x="6522737" y="127343"/>
                  <a:pt x="6525439" y="126168"/>
                </a:cubicBezTo>
                <a:cubicBezTo>
                  <a:pt x="6528140" y="124993"/>
                  <a:pt x="6530784" y="124406"/>
                  <a:pt x="6533369" y="124406"/>
                </a:cubicBezTo>
                <a:cubicBezTo>
                  <a:pt x="6535248" y="124406"/>
                  <a:pt x="6536540" y="124641"/>
                  <a:pt x="6537245" y="125111"/>
                </a:cubicBezTo>
                <a:cubicBezTo>
                  <a:pt x="6539125" y="124171"/>
                  <a:pt x="6541004" y="123701"/>
                  <a:pt x="6542884" y="123701"/>
                </a:cubicBezTo>
                <a:cubicBezTo>
                  <a:pt x="6545703" y="123701"/>
                  <a:pt x="6548758" y="125698"/>
                  <a:pt x="6552047" y="129692"/>
                </a:cubicBezTo>
                <a:cubicBezTo>
                  <a:pt x="6557686" y="129222"/>
                  <a:pt x="6561797" y="130515"/>
                  <a:pt x="6564382" y="133569"/>
                </a:cubicBezTo>
                <a:cubicBezTo>
                  <a:pt x="6568141" y="133334"/>
                  <a:pt x="6571430" y="133804"/>
                  <a:pt x="6574250" y="134979"/>
                </a:cubicBezTo>
                <a:cubicBezTo>
                  <a:pt x="6577069" y="136153"/>
                  <a:pt x="6579301" y="138620"/>
                  <a:pt x="6580946" y="142380"/>
                </a:cubicBezTo>
                <a:cubicBezTo>
                  <a:pt x="6585410" y="145199"/>
                  <a:pt x="6587642" y="148958"/>
                  <a:pt x="6587642" y="153657"/>
                </a:cubicBezTo>
                <a:cubicBezTo>
                  <a:pt x="6587642" y="157651"/>
                  <a:pt x="6585939" y="161352"/>
                  <a:pt x="6582532" y="164759"/>
                </a:cubicBezTo>
                <a:cubicBezTo>
                  <a:pt x="6579125" y="168165"/>
                  <a:pt x="6575424" y="169869"/>
                  <a:pt x="6571430" y="169869"/>
                </a:cubicBezTo>
                <a:cubicBezTo>
                  <a:pt x="6566966" y="169869"/>
                  <a:pt x="6563207" y="167519"/>
                  <a:pt x="6560152" y="162820"/>
                </a:cubicBezTo>
                <a:cubicBezTo>
                  <a:pt x="6557568" y="162820"/>
                  <a:pt x="6555571" y="162585"/>
                  <a:pt x="6554161" y="162115"/>
                </a:cubicBezTo>
                <a:cubicBezTo>
                  <a:pt x="6552752" y="161645"/>
                  <a:pt x="6551342" y="160588"/>
                  <a:pt x="6549932" y="158944"/>
                </a:cubicBezTo>
                <a:cubicBezTo>
                  <a:pt x="6548522" y="159413"/>
                  <a:pt x="6547348" y="159648"/>
                  <a:pt x="6546408" y="159648"/>
                </a:cubicBezTo>
                <a:cubicBezTo>
                  <a:pt x="6544293" y="159648"/>
                  <a:pt x="6542062" y="159061"/>
                  <a:pt x="6539712" y="157886"/>
                </a:cubicBezTo>
                <a:cubicBezTo>
                  <a:pt x="6536422" y="160001"/>
                  <a:pt x="6532898" y="160941"/>
                  <a:pt x="6529139" y="160706"/>
                </a:cubicBezTo>
                <a:cubicBezTo>
                  <a:pt x="6527729" y="163995"/>
                  <a:pt x="6524088" y="165640"/>
                  <a:pt x="6518214" y="165640"/>
                </a:cubicBezTo>
                <a:cubicBezTo>
                  <a:pt x="6518449" y="166344"/>
                  <a:pt x="6518567" y="167519"/>
                  <a:pt x="6518567" y="169164"/>
                </a:cubicBezTo>
                <a:cubicBezTo>
                  <a:pt x="6518567" y="172218"/>
                  <a:pt x="6517920" y="175214"/>
                  <a:pt x="6516628" y="178151"/>
                </a:cubicBezTo>
                <a:cubicBezTo>
                  <a:pt x="6515336" y="181088"/>
                  <a:pt x="6513750" y="183261"/>
                  <a:pt x="6511870" y="184671"/>
                </a:cubicBezTo>
                <a:cubicBezTo>
                  <a:pt x="6513750" y="189135"/>
                  <a:pt x="6514690" y="193599"/>
                  <a:pt x="6514690" y="198063"/>
                </a:cubicBezTo>
                <a:cubicBezTo>
                  <a:pt x="6514690" y="202057"/>
                  <a:pt x="6513750" y="205111"/>
                  <a:pt x="6511870" y="207226"/>
                </a:cubicBezTo>
                <a:cubicBezTo>
                  <a:pt x="6512575" y="208166"/>
                  <a:pt x="6513339" y="209340"/>
                  <a:pt x="6514161" y="210750"/>
                </a:cubicBezTo>
                <a:cubicBezTo>
                  <a:pt x="6514984" y="212160"/>
                  <a:pt x="6515630" y="213452"/>
                  <a:pt x="6516099" y="214627"/>
                </a:cubicBezTo>
                <a:cubicBezTo>
                  <a:pt x="6516570" y="216506"/>
                  <a:pt x="6516804" y="217916"/>
                  <a:pt x="6516804" y="218856"/>
                </a:cubicBezTo>
                <a:cubicBezTo>
                  <a:pt x="6516804" y="220500"/>
                  <a:pt x="6516217" y="222732"/>
                  <a:pt x="6515042" y="225552"/>
                </a:cubicBezTo>
                <a:cubicBezTo>
                  <a:pt x="6516217" y="228371"/>
                  <a:pt x="6516804" y="230486"/>
                  <a:pt x="6516804" y="231895"/>
                </a:cubicBezTo>
                <a:cubicBezTo>
                  <a:pt x="6516804" y="233775"/>
                  <a:pt x="6515982" y="236360"/>
                  <a:pt x="6514337" y="239649"/>
                </a:cubicBezTo>
                <a:cubicBezTo>
                  <a:pt x="6515747" y="241998"/>
                  <a:pt x="6516452" y="244583"/>
                  <a:pt x="6516452" y="247402"/>
                </a:cubicBezTo>
                <a:cubicBezTo>
                  <a:pt x="6516452" y="250691"/>
                  <a:pt x="6515630" y="253511"/>
                  <a:pt x="6513985" y="255860"/>
                </a:cubicBezTo>
                <a:cubicBezTo>
                  <a:pt x="6515630" y="259620"/>
                  <a:pt x="6516452" y="263496"/>
                  <a:pt x="6516452" y="267490"/>
                </a:cubicBezTo>
                <a:cubicBezTo>
                  <a:pt x="6516452" y="270545"/>
                  <a:pt x="6515747" y="273364"/>
                  <a:pt x="6514337" y="275949"/>
                </a:cubicBezTo>
                <a:cubicBezTo>
                  <a:pt x="6515512" y="278298"/>
                  <a:pt x="6516099" y="280648"/>
                  <a:pt x="6516099" y="282997"/>
                </a:cubicBezTo>
                <a:cubicBezTo>
                  <a:pt x="6516099" y="286286"/>
                  <a:pt x="6515042" y="289341"/>
                  <a:pt x="6512927" y="292160"/>
                </a:cubicBezTo>
                <a:cubicBezTo>
                  <a:pt x="6513867" y="297329"/>
                  <a:pt x="6512869" y="301382"/>
                  <a:pt x="6509932" y="304319"/>
                </a:cubicBezTo>
                <a:cubicBezTo>
                  <a:pt x="6506995" y="307256"/>
                  <a:pt x="6503412" y="308724"/>
                  <a:pt x="6499183" y="308724"/>
                </a:cubicBezTo>
                <a:cubicBezTo>
                  <a:pt x="6495424" y="308724"/>
                  <a:pt x="6492134" y="307491"/>
                  <a:pt x="6489315" y="305024"/>
                </a:cubicBezTo>
                <a:cubicBezTo>
                  <a:pt x="6486496" y="302557"/>
                  <a:pt x="6485086" y="299091"/>
                  <a:pt x="6485086" y="294627"/>
                </a:cubicBezTo>
                <a:cubicBezTo>
                  <a:pt x="6485086" y="291808"/>
                  <a:pt x="6485791" y="288636"/>
                  <a:pt x="6487200" y="285112"/>
                </a:cubicBezTo>
                <a:cubicBezTo>
                  <a:pt x="6485791" y="281822"/>
                  <a:pt x="6485086" y="278416"/>
                  <a:pt x="6485086" y="274891"/>
                </a:cubicBezTo>
                <a:cubicBezTo>
                  <a:pt x="6485086" y="272072"/>
                  <a:pt x="6485673" y="269722"/>
                  <a:pt x="6486848" y="267843"/>
                </a:cubicBezTo>
                <a:cubicBezTo>
                  <a:pt x="6485438" y="266903"/>
                  <a:pt x="6484381" y="265493"/>
                  <a:pt x="6483676" y="263614"/>
                </a:cubicBezTo>
                <a:cubicBezTo>
                  <a:pt x="6482972" y="261734"/>
                  <a:pt x="6482619" y="259620"/>
                  <a:pt x="6482619" y="257270"/>
                </a:cubicBezTo>
                <a:cubicBezTo>
                  <a:pt x="6482619" y="254921"/>
                  <a:pt x="6483089" y="252336"/>
                  <a:pt x="6484029" y="249517"/>
                </a:cubicBezTo>
                <a:cubicBezTo>
                  <a:pt x="6481914" y="246932"/>
                  <a:pt x="6480857" y="243878"/>
                  <a:pt x="6480857" y="240354"/>
                </a:cubicBezTo>
                <a:cubicBezTo>
                  <a:pt x="6480857" y="235890"/>
                  <a:pt x="6482502" y="232248"/>
                  <a:pt x="6485791" y="229429"/>
                </a:cubicBezTo>
                <a:cubicBezTo>
                  <a:pt x="6485556" y="228724"/>
                  <a:pt x="6485438" y="227549"/>
                  <a:pt x="6485438" y="225904"/>
                </a:cubicBezTo>
                <a:cubicBezTo>
                  <a:pt x="6485438" y="223555"/>
                  <a:pt x="6485673" y="221910"/>
                  <a:pt x="6486144" y="220970"/>
                </a:cubicBezTo>
                <a:cubicBezTo>
                  <a:pt x="6483559" y="217681"/>
                  <a:pt x="6482266" y="212982"/>
                  <a:pt x="6482266" y="206873"/>
                </a:cubicBezTo>
                <a:cubicBezTo>
                  <a:pt x="6482266" y="202644"/>
                  <a:pt x="6483089" y="199355"/>
                  <a:pt x="6484734" y="197005"/>
                </a:cubicBezTo>
                <a:cubicBezTo>
                  <a:pt x="6483089" y="195596"/>
                  <a:pt x="6481679" y="193657"/>
                  <a:pt x="6480504" y="191190"/>
                </a:cubicBezTo>
                <a:cubicBezTo>
                  <a:pt x="6479330" y="188723"/>
                  <a:pt x="6478742" y="186198"/>
                  <a:pt x="6478742" y="183613"/>
                </a:cubicBezTo>
                <a:cubicBezTo>
                  <a:pt x="6478742" y="180794"/>
                  <a:pt x="6479565" y="178092"/>
                  <a:pt x="6481210" y="175507"/>
                </a:cubicBezTo>
                <a:cubicBezTo>
                  <a:pt x="6480035" y="172688"/>
                  <a:pt x="6479447" y="170221"/>
                  <a:pt x="6479447" y="168107"/>
                </a:cubicBezTo>
                <a:cubicBezTo>
                  <a:pt x="6479447" y="164582"/>
                  <a:pt x="6480504" y="161293"/>
                  <a:pt x="6482619" y="158239"/>
                </a:cubicBezTo>
                <a:cubicBezTo>
                  <a:pt x="6479800" y="155419"/>
                  <a:pt x="6478390" y="152482"/>
                  <a:pt x="6478390" y="149428"/>
                </a:cubicBezTo>
                <a:cubicBezTo>
                  <a:pt x="6478390" y="147079"/>
                  <a:pt x="6479213" y="143907"/>
                  <a:pt x="6480857" y="139913"/>
                </a:cubicBezTo>
                <a:cubicBezTo>
                  <a:pt x="6479213" y="136623"/>
                  <a:pt x="6478390" y="133099"/>
                  <a:pt x="6478390" y="129340"/>
                </a:cubicBezTo>
                <a:cubicBezTo>
                  <a:pt x="6478390" y="124406"/>
                  <a:pt x="6480152" y="121351"/>
                  <a:pt x="6483676" y="120177"/>
                </a:cubicBezTo>
                <a:cubicBezTo>
                  <a:pt x="6483911" y="116887"/>
                  <a:pt x="6485086" y="114186"/>
                  <a:pt x="6487200" y="112071"/>
                </a:cubicBezTo>
                <a:cubicBezTo>
                  <a:pt x="6489315" y="109956"/>
                  <a:pt x="6491900" y="108899"/>
                  <a:pt x="6494954" y="108899"/>
                </a:cubicBezTo>
                <a:close/>
                <a:moveTo>
                  <a:pt x="5599604" y="108899"/>
                </a:moveTo>
                <a:cubicBezTo>
                  <a:pt x="5603128" y="108899"/>
                  <a:pt x="5606241" y="110603"/>
                  <a:pt x="5608943" y="114009"/>
                </a:cubicBezTo>
                <a:cubicBezTo>
                  <a:pt x="5611645" y="117416"/>
                  <a:pt x="5612996" y="122291"/>
                  <a:pt x="5612996" y="128635"/>
                </a:cubicBezTo>
                <a:cubicBezTo>
                  <a:pt x="5612996" y="131219"/>
                  <a:pt x="5612879" y="133334"/>
                  <a:pt x="5612644" y="134979"/>
                </a:cubicBezTo>
                <a:cubicBezTo>
                  <a:pt x="5613583" y="134509"/>
                  <a:pt x="5614523" y="133745"/>
                  <a:pt x="5615463" y="132688"/>
                </a:cubicBezTo>
                <a:cubicBezTo>
                  <a:pt x="5616403" y="131631"/>
                  <a:pt x="5617577" y="130867"/>
                  <a:pt x="5618987" y="130397"/>
                </a:cubicBezTo>
                <a:cubicBezTo>
                  <a:pt x="5620397" y="129927"/>
                  <a:pt x="5622511" y="129692"/>
                  <a:pt x="5625331" y="129692"/>
                </a:cubicBezTo>
                <a:cubicBezTo>
                  <a:pt x="5625801" y="128517"/>
                  <a:pt x="5627387" y="127343"/>
                  <a:pt x="5630089" y="126168"/>
                </a:cubicBezTo>
                <a:cubicBezTo>
                  <a:pt x="5632790" y="124993"/>
                  <a:pt x="5635434" y="124406"/>
                  <a:pt x="5638019" y="124406"/>
                </a:cubicBezTo>
                <a:cubicBezTo>
                  <a:pt x="5639898" y="124406"/>
                  <a:pt x="5641190" y="124641"/>
                  <a:pt x="5641895" y="125111"/>
                </a:cubicBezTo>
                <a:cubicBezTo>
                  <a:pt x="5643775" y="124171"/>
                  <a:pt x="5645654" y="123701"/>
                  <a:pt x="5647534" y="123701"/>
                </a:cubicBezTo>
                <a:cubicBezTo>
                  <a:pt x="5650353" y="123701"/>
                  <a:pt x="5653408" y="125698"/>
                  <a:pt x="5656697" y="129692"/>
                </a:cubicBezTo>
                <a:cubicBezTo>
                  <a:pt x="5662336" y="129222"/>
                  <a:pt x="5666447" y="130515"/>
                  <a:pt x="5669032" y="133569"/>
                </a:cubicBezTo>
                <a:cubicBezTo>
                  <a:pt x="5672791" y="133334"/>
                  <a:pt x="5676080" y="133804"/>
                  <a:pt x="5678900" y="134979"/>
                </a:cubicBezTo>
                <a:cubicBezTo>
                  <a:pt x="5681719" y="136153"/>
                  <a:pt x="5683951" y="138620"/>
                  <a:pt x="5685596" y="142380"/>
                </a:cubicBezTo>
                <a:cubicBezTo>
                  <a:pt x="5690060" y="145199"/>
                  <a:pt x="5692292" y="148958"/>
                  <a:pt x="5692292" y="153657"/>
                </a:cubicBezTo>
                <a:cubicBezTo>
                  <a:pt x="5692292" y="157651"/>
                  <a:pt x="5690589" y="161352"/>
                  <a:pt x="5687182" y="164759"/>
                </a:cubicBezTo>
                <a:cubicBezTo>
                  <a:pt x="5683775" y="168165"/>
                  <a:pt x="5680074" y="169869"/>
                  <a:pt x="5676080" y="169869"/>
                </a:cubicBezTo>
                <a:cubicBezTo>
                  <a:pt x="5671616" y="169869"/>
                  <a:pt x="5667857" y="167519"/>
                  <a:pt x="5664802" y="162820"/>
                </a:cubicBezTo>
                <a:cubicBezTo>
                  <a:pt x="5662218" y="162820"/>
                  <a:pt x="5660221" y="162585"/>
                  <a:pt x="5658811" y="162115"/>
                </a:cubicBezTo>
                <a:cubicBezTo>
                  <a:pt x="5657402" y="161645"/>
                  <a:pt x="5655992" y="160588"/>
                  <a:pt x="5654582" y="158944"/>
                </a:cubicBezTo>
                <a:cubicBezTo>
                  <a:pt x="5653172" y="159413"/>
                  <a:pt x="5651998" y="159648"/>
                  <a:pt x="5651058" y="159648"/>
                </a:cubicBezTo>
                <a:cubicBezTo>
                  <a:pt x="5648943" y="159648"/>
                  <a:pt x="5646712" y="159061"/>
                  <a:pt x="5644362" y="157886"/>
                </a:cubicBezTo>
                <a:cubicBezTo>
                  <a:pt x="5641072" y="160001"/>
                  <a:pt x="5637548" y="160941"/>
                  <a:pt x="5633789" y="160706"/>
                </a:cubicBezTo>
                <a:cubicBezTo>
                  <a:pt x="5632379" y="163995"/>
                  <a:pt x="5628738" y="165640"/>
                  <a:pt x="5622864" y="165640"/>
                </a:cubicBezTo>
                <a:cubicBezTo>
                  <a:pt x="5623099" y="166344"/>
                  <a:pt x="5623217" y="167519"/>
                  <a:pt x="5623217" y="169164"/>
                </a:cubicBezTo>
                <a:cubicBezTo>
                  <a:pt x="5623217" y="172218"/>
                  <a:pt x="5622570" y="175214"/>
                  <a:pt x="5621278" y="178151"/>
                </a:cubicBezTo>
                <a:cubicBezTo>
                  <a:pt x="5619986" y="181088"/>
                  <a:pt x="5618400" y="183261"/>
                  <a:pt x="5616520" y="184671"/>
                </a:cubicBezTo>
                <a:cubicBezTo>
                  <a:pt x="5618400" y="189135"/>
                  <a:pt x="5619340" y="193599"/>
                  <a:pt x="5619340" y="198063"/>
                </a:cubicBezTo>
                <a:cubicBezTo>
                  <a:pt x="5619340" y="202057"/>
                  <a:pt x="5618400" y="205111"/>
                  <a:pt x="5616520" y="207226"/>
                </a:cubicBezTo>
                <a:cubicBezTo>
                  <a:pt x="5617225" y="208166"/>
                  <a:pt x="5617989" y="209340"/>
                  <a:pt x="5618811" y="210750"/>
                </a:cubicBezTo>
                <a:cubicBezTo>
                  <a:pt x="5619634" y="212160"/>
                  <a:pt x="5620280" y="213452"/>
                  <a:pt x="5620749" y="214627"/>
                </a:cubicBezTo>
                <a:cubicBezTo>
                  <a:pt x="5621220" y="216506"/>
                  <a:pt x="5621454" y="217916"/>
                  <a:pt x="5621454" y="218856"/>
                </a:cubicBezTo>
                <a:cubicBezTo>
                  <a:pt x="5621454" y="220500"/>
                  <a:pt x="5620867" y="222732"/>
                  <a:pt x="5619692" y="225552"/>
                </a:cubicBezTo>
                <a:cubicBezTo>
                  <a:pt x="5620867" y="228371"/>
                  <a:pt x="5621454" y="230486"/>
                  <a:pt x="5621454" y="231895"/>
                </a:cubicBezTo>
                <a:cubicBezTo>
                  <a:pt x="5621454" y="233775"/>
                  <a:pt x="5620632" y="236360"/>
                  <a:pt x="5618987" y="239649"/>
                </a:cubicBezTo>
                <a:cubicBezTo>
                  <a:pt x="5620397" y="241998"/>
                  <a:pt x="5621102" y="244583"/>
                  <a:pt x="5621102" y="247402"/>
                </a:cubicBezTo>
                <a:cubicBezTo>
                  <a:pt x="5621102" y="250691"/>
                  <a:pt x="5620280" y="253511"/>
                  <a:pt x="5618635" y="255860"/>
                </a:cubicBezTo>
                <a:cubicBezTo>
                  <a:pt x="5620280" y="259620"/>
                  <a:pt x="5621102" y="263496"/>
                  <a:pt x="5621102" y="267490"/>
                </a:cubicBezTo>
                <a:cubicBezTo>
                  <a:pt x="5621102" y="270545"/>
                  <a:pt x="5620397" y="273364"/>
                  <a:pt x="5618987" y="275949"/>
                </a:cubicBezTo>
                <a:cubicBezTo>
                  <a:pt x="5620162" y="278298"/>
                  <a:pt x="5620749" y="280648"/>
                  <a:pt x="5620749" y="282997"/>
                </a:cubicBezTo>
                <a:cubicBezTo>
                  <a:pt x="5620749" y="286286"/>
                  <a:pt x="5619692" y="289341"/>
                  <a:pt x="5617577" y="292160"/>
                </a:cubicBezTo>
                <a:cubicBezTo>
                  <a:pt x="5618517" y="297329"/>
                  <a:pt x="5617519" y="301382"/>
                  <a:pt x="5614582" y="304319"/>
                </a:cubicBezTo>
                <a:cubicBezTo>
                  <a:pt x="5611645" y="307256"/>
                  <a:pt x="5608062" y="308724"/>
                  <a:pt x="5603833" y="308724"/>
                </a:cubicBezTo>
                <a:cubicBezTo>
                  <a:pt x="5600074" y="308724"/>
                  <a:pt x="5596784" y="307491"/>
                  <a:pt x="5593965" y="305024"/>
                </a:cubicBezTo>
                <a:cubicBezTo>
                  <a:pt x="5591146" y="302557"/>
                  <a:pt x="5589736" y="299091"/>
                  <a:pt x="5589736" y="294627"/>
                </a:cubicBezTo>
                <a:cubicBezTo>
                  <a:pt x="5589736" y="291808"/>
                  <a:pt x="5590441" y="288636"/>
                  <a:pt x="5591850" y="285112"/>
                </a:cubicBezTo>
                <a:cubicBezTo>
                  <a:pt x="5590441" y="281822"/>
                  <a:pt x="5589736" y="278416"/>
                  <a:pt x="5589736" y="274891"/>
                </a:cubicBezTo>
                <a:cubicBezTo>
                  <a:pt x="5589736" y="272072"/>
                  <a:pt x="5590323" y="269722"/>
                  <a:pt x="5591498" y="267843"/>
                </a:cubicBezTo>
                <a:cubicBezTo>
                  <a:pt x="5590088" y="266903"/>
                  <a:pt x="5589031" y="265493"/>
                  <a:pt x="5588326" y="263614"/>
                </a:cubicBezTo>
                <a:cubicBezTo>
                  <a:pt x="5587622" y="261734"/>
                  <a:pt x="5587269" y="259620"/>
                  <a:pt x="5587269" y="257270"/>
                </a:cubicBezTo>
                <a:cubicBezTo>
                  <a:pt x="5587269" y="254921"/>
                  <a:pt x="5587739" y="252336"/>
                  <a:pt x="5588679" y="249517"/>
                </a:cubicBezTo>
                <a:cubicBezTo>
                  <a:pt x="5586564" y="246932"/>
                  <a:pt x="5585507" y="243878"/>
                  <a:pt x="5585507" y="240354"/>
                </a:cubicBezTo>
                <a:cubicBezTo>
                  <a:pt x="5585507" y="235890"/>
                  <a:pt x="5587152" y="232248"/>
                  <a:pt x="5590441" y="229429"/>
                </a:cubicBezTo>
                <a:cubicBezTo>
                  <a:pt x="5590206" y="228724"/>
                  <a:pt x="5590088" y="227549"/>
                  <a:pt x="5590088" y="225904"/>
                </a:cubicBezTo>
                <a:cubicBezTo>
                  <a:pt x="5590088" y="223555"/>
                  <a:pt x="5590323" y="221910"/>
                  <a:pt x="5590794" y="220970"/>
                </a:cubicBezTo>
                <a:cubicBezTo>
                  <a:pt x="5588209" y="217681"/>
                  <a:pt x="5586916" y="212982"/>
                  <a:pt x="5586916" y="206873"/>
                </a:cubicBezTo>
                <a:cubicBezTo>
                  <a:pt x="5586916" y="202644"/>
                  <a:pt x="5587739" y="199355"/>
                  <a:pt x="5589384" y="197005"/>
                </a:cubicBezTo>
                <a:cubicBezTo>
                  <a:pt x="5587739" y="195596"/>
                  <a:pt x="5586329" y="193657"/>
                  <a:pt x="5585154" y="191190"/>
                </a:cubicBezTo>
                <a:cubicBezTo>
                  <a:pt x="5583980" y="188723"/>
                  <a:pt x="5583392" y="186198"/>
                  <a:pt x="5583392" y="183613"/>
                </a:cubicBezTo>
                <a:cubicBezTo>
                  <a:pt x="5583392" y="180794"/>
                  <a:pt x="5584215" y="178092"/>
                  <a:pt x="5585860" y="175507"/>
                </a:cubicBezTo>
                <a:cubicBezTo>
                  <a:pt x="5584685" y="172688"/>
                  <a:pt x="5584097" y="170221"/>
                  <a:pt x="5584097" y="168107"/>
                </a:cubicBezTo>
                <a:cubicBezTo>
                  <a:pt x="5584097" y="164582"/>
                  <a:pt x="5585154" y="161293"/>
                  <a:pt x="5587269" y="158239"/>
                </a:cubicBezTo>
                <a:cubicBezTo>
                  <a:pt x="5584450" y="155419"/>
                  <a:pt x="5583040" y="152482"/>
                  <a:pt x="5583040" y="149428"/>
                </a:cubicBezTo>
                <a:cubicBezTo>
                  <a:pt x="5583040" y="147079"/>
                  <a:pt x="5583863" y="143907"/>
                  <a:pt x="5585507" y="139913"/>
                </a:cubicBezTo>
                <a:cubicBezTo>
                  <a:pt x="5583863" y="136623"/>
                  <a:pt x="5583040" y="133099"/>
                  <a:pt x="5583040" y="129340"/>
                </a:cubicBezTo>
                <a:cubicBezTo>
                  <a:pt x="5583040" y="124406"/>
                  <a:pt x="5584802" y="121351"/>
                  <a:pt x="5588326" y="120177"/>
                </a:cubicBezTo>
                <a:cubicBezTo>
                  <a:pt x="5588561" y="116887"/>
                  <a:pt x="5589736" y="114186"/>
                  <a:pt x="5591850" y="112071"/>
                </a:cubicBezTo>
                <a:cubicBezTo>
                  <a:pt x="5593965" y="109956"/>
                  <a:pt x="5596550" y="108899"/>
                  <a:pt x="5599604" y="108899"/>
                </a:cubicBezTo>
                <a:close/>
                <a:moveTo>
                  <a:pt x="594241" y="87401"/>
                </a:moveTo>
                <a:cubicBezTo>
                  <a:pt x="596591" y="87401"/>
                  <a:pt x="598646" y="87989"/>
                  <a:pt x="600409" y="89163"/>
                </a:cubicBezTo>
                <a:cubicBezTo>
                  <a:pt x="602171" y="90338"/>
                  <a:pt x="603287" y="92100"/>
                  <a:pt x="603757" y="94450"/>
                </a:cubicBezTo>
                <a:cubicBezTo>
                  <a:pt x="606576" y="96564"/>
                  <a:pt x="607985" y="99384"/>
                  <a:pt x="607985" y="102908"/>
                </a:cubicBezTo>
                <a:cubicBezTo>
                  <a:pt x="607985" y="105257"/>
                  <a:pt x="607398" y="107783"/>
                  <a:pt x="606224" y="110485"/>
                </a:cubicBezTo>
                <a:cubicBezTo>
                  <a:pt x="605049" y="113187"/>
                  <a:pt x="603639" y="115595"/>
                  <a:pt x="601994" y="117710"/>
                </a:cubicBezTo>
                <a:cubicBezTo>
                  <a:pt x="604109" y="119119"/>
                  <a:pt x="605166" y="121704"/>
                  <a:pt x="605166" y="125463"/>
                </a:cubicBezTo>
                <a:cubicBezTo>
                  <a:pt x="605166" y="129222"/>
                  <a:pt x="603991" y="132805"/>
                  <a:pt x="601642" y="136212"/>
                </a:cubicBezTo>
                <a:cubicBezTo>
                  <a:pt x="599293" y="139619"/>
                  <a:pt x="596239" y="141675"/>
                  <a:pt x="592478" y="142380"/>
                </a:cubicBezTo>
                <a:cubicBezTo>
                  <a:pt x="590835" y="148018"/>
                  <a:pt x="586957" y="151543"/>
                  <a:pt x="580849" y="152952"/>
                </a:cubicBezTo>
                <a:cubicBezTo>
                  <a:pt x="577559" y="156242"/>
                  <a:pt x="573800" y="157886"/>
                  <a:pt x="569571" y="157886"/>
                </a:cubicBezTo>
                <a:cubicBezTo>
                  <a:pt x="566987" y="157886"/>
                  <a:pt x="564755" y="157299"/>
                  <a:pt x="562875" y="156124"/>
                </a:cubicBezTo>
                <a:cubicBezTo>
                  <a:pt x="563345" y="162468"/>
                  <a:pt x="562053" y="166814"/>
                  <a:pt x="558998" y="169164"/>
                </a:cubicBezTo>
                <a:cubicBezTo>
                  <a:pt x="563228" y="174333"/>
                  <a:pt x="565342" y="179384"/>
                  <a:pt x="565342" y="184318"/>
                </a:cubicBezTo>
                <a:cubicBezTo>
                  <a:pt x="565342" y="187607"/>
                  <a:pt x="564402" y="190309"/>
                  <a:pt x="562523" y="192424"/>
                </a:cubicBezTo>
                <a:cubicBezTo>
                  <a:pt x="564402" y="195008"/>
                  <a:pt x="565342" y="197828"/>
                  <a:pt x="565342" y="200882"/>
                </a:cubicBezTo>
                <a:cubicBezTo>
                  <a:pt x="565342" y="203936"/>
                  <a:pt x="564520" y="207108"/>
                  <a:pt x="562875" y="210398"/>
                </a:cubicBezTo>
                <a:cubicBezTo>
                  <a:pt x="564285" y="212512"/>
                  <a:pt x="564990" y="214862"/>
                  <a:pt x="564990" y="217446"/>
                </a:cubicBezTo>
                <a:cubicBezTo>
                  <a:pt x="564990" y="221675"/>
                  <a:pt x="563228" y="225317"/>
                  <a:pt x="559703" y="228371"/>
                </a:cubicBezTo>
                <a:cubicBezTo>
                  <a:pt x="562053" y="230956"/>
                  <a:pt x="563228" y="234010"/>
                  <a:pt x="563228" y="237534"/>
                </a:cubicBezTo>
                <a:cubicBezTo>
                  <a:pt x="563228" y="241293"/>
                  <a:pt x="561701" y="245523"/>
                  <a:pt x="558646" y="250222"/>
                </a:cubicBezTo>
                <a:cubicBezTo>
                  <a:pt x="560995" y="251631"/>
                  <a:pt x="562170" y="254568"/>
                  <a:pt x="562170" y="259032"/>
                </a:cubicBezTo>
                <a:cubicBezTo>
                  <a:pt x="562170" y="263496"/>
                  <a:pt x="561230" y="268078"/>
                  <a:pt x="559351" y="272777"/>
                </a:cubicBezTo>
                <a:cubicBezTo>
                  <a:pt x="561230" y="275361"/>
                  <a:pt x="562170" y="278768"/>
                  <a:pt x="562170" y="282997"/>
                </a:cubicBezTo>
                <a:cubicBezTo>
                  <a:pt x="562170" y="285582"/>
                  <a:pt x="561701" y="287696"/>
                  <a:pt x="560761" y="289341"/>
                </a:cubicBezTo>
                <a:cubicBezTo>
                  <a:pt x="561230" y="291690"/>
                  <a:pt x="561465" y="293452"/>
                  <a:pt x="561465" y="294627"/>
                </a:cubicBezTo>
                <a:cubicBezTo>
                  <a:pt x="561465" y="299091"/>
                  <a:pt x="560114" y="302557"/>
                  <a:pt x="557413" y="305024"/>
                </a:cubicBezTo>
                <a:cubicBezTo>
                  <a:pt x="554711" y="307491"/>
                  <a:pt x="551480" y="308724"/>
                  <a:pt x="547721" y="308724"/>
                </a:cubicBezTo>
                <a:cubicBezTo>
                  <a:pt x="544432" y="308724"/>
                  <a:pt x="541495" y="307608"/>
                  <a:pt x="538910" y="305376"/>
                </a:cubicBezTo>
                <a:cubicBezTo>
                  <a:pt x="536326" y="303144"/>
                  <a:pt x="534799" y="299914"/>
                  <a:pt x="534329" y="295684"/>
                </a:cubicBezTo>
                <a:cubicBezTo>
                  <a:pt x="534094" y="295449"/>
                  <a:pt x="533800" y="295038"/>
                  <a:pt x="533448" y="294451"/>
                </a:cubicBezTo>
                <a:cubicBezTo>
                  <a:pt x="533095" y="293864"/>
                  <a:pt x="532802" y="293335"/>
                  <a:pt x="532567" y="292865"/>
                </a:cubicBezTo>
                <a:cubicBezTo>
                  <a:pt x="528573" y="295215"/>
                  <a:pt x="524931" y="296389"/>
                  <a:pt x="521641" y="296389"/>
                </a:cubicBezTo>
                <a:cubicBezTo>
                  <a:pt x="520467" y="296389"/>
                  <a:pt x="519527" y="296272"/>
                  <a:pt x="518822" y="296037"/>
                </a:cubicBezTo>
                <a:cubicBezTo>
                  <a:pt x="515768" y="298151"/>
                  <a:pt x="512831" y="299209"/>
                  <a:pt x="510011" y="299209"/>
                </a:cubicBezTo>
                <a:cubicBezTo>
                  <a:pt x="507662" y="299209"/>
                  <a:pt x="505430" y="298739"/>
                  <a:pt x="503315" y="297799"/>
                </a:cubicBezTo>
                <a:cubicBezTo>
                  <a:pt x="502376" y="299444"/>
                  <a:pt x="500907" y="300736"/>
                  <a:pt x="498910" y="301676"/>
                </a:cubicBezTo>
                <a:cubicBezTo>
                  <a:pt x="496913" y="302615"/>
                  <a:pt x="494740" y="303085"/>
                  <a:pt x="492390" y="303085"/>
                </a:cubicBezTo>
                <a:cubicBezTo>
                  <a:pt x="490980" y="303085"/>
                  <a:pt x="489923" y="302968"/>
                  <a:pt x="489218" y="302733"/>
                </a:cubicBezTo>
                <a:cubicBezTo>
                  <a:pt x="486634" y="303673"/>
                  <a:pt x="484167" y="304143"/>
                  <a:pt x="481818" y="304143"/>
                </a:cubicBezTo>
                <a:cubicBezTo>
                  <a:pt x="478527" y="304143"/>
                  <a:pt x="475825" y="302968"/>
                  <a:pt x="473711" y="300618"/>
                </a:cubicBezTo>
                <a:cubicBezTo>
                  <a:pt x="471126" y="300853"/>
                  <a:pt x="468248" y="299737"/>
                  <a:pt x="465077" y="297270"/>
                </a:cubicBezTo>
                <a:cubicBezTo>
                  <a:pt x="461905" y="294803"/>
                  <a:pt x="459967" y="292395"/>
                  <a:pt x="459262" y="290046"/>
                </a:cubicBezTo>
                <a:cubicBezTo>
                  <a:pt x="456442" y="289341"/>
                  <a:pt x="453916" y="287755"/>
                  <a:pt x="451684" y="285288"/>
                </a:cubicBezTo>
                <a:cubicBezTo>
                  <a:pt x="449452" y="282821"/>
                  <a:pt x="447984" y="279708"/>
                  <a:pt x="447279" y="275949"/>
                </a:cubicBezTo>
                <a:cubicBezTo>
                  <a:pt x="444460" y="275244"/>
                  <a:pt x="442169" y="273305"/>
                  <a:pt x="440407" y="270134"/>
                </a:cubicBezTo>
                <a:cubicBezTo>
                  <a:pt x="438645" y="266962"/>
                  <a:pt x="437763" y="263261"/>
                  <a:pt x="437763" y="259032"/>
                </a:cubicBezTo>
                <a:cubicBezTo>
                  <a:pt x="437763" y="256448"/>
                  <a:pt x="438116" y="253981"/>
                  <a:pt x="438821" y="251631"/>
                </a:cubicBezTo>
                <a:cubicBezTo>
                  <a:pt x="437176" y="249047"/>
                  <a:pt x="436589" y="245758"/>
                  <a:pt x="437059" y="241763"/>
                </a:cubicBezTo>
                <a:cubicBezTo>
                  <a:pt x="433770" y="238944"/>
                  <a:pt x="432125" y="235655"/>
                  <a:pt x="432125" y="231895"/>
                </a:cubicBezTo>
                <a:cubicBezTo>
                  <a:pt x="432125" y="230016"/>
                  <a:pt x="432477" y="228254"/>
                  <a:pt x="433182" y="226609"/>
                </a:cubicBezTo>
                <a:cubicBezTo>
                  <a:pt x="431772" y="224495"/>
                  <a:pt x="431068" y="222028"/>
                  <a:pt x="431068" y="219208"/>
                </a:cubicBezTo>
                <a:cubicBezTo>
                  <a:pt x="431068" y="215684"/>
                  <a:pt x="432125" y="212512"/>
                  <a:pt x="434239" y="209693"/>
                </a:cubicBezTo>
                <a:cubicBezTo>
                  <a:pt x="430950" y="206873"/>
                  <a:pt x="429305" y="203349"/>
                  <a:pt x="429305" y="199120"/>
                </a:cubicBezTo>
                <a:cubicBezTo>
                  <a:pt x="429305" y="196535"/>
                  <a:pt x="430010" y="194303"/>
                  <a:pt x="431420" y="192424"/>
                </a:cubicBezTo>
                <a:cubicBezTo>
                  <a:pt x="429305" y="189370"/>
                  <a:pt x="428248" y="185728"/>
                  <a:pt x="428248" y="181499"/>
                </a:cubicBezTo>
                <a:cubicBezTo>
                  <a:pt x="428248" y="178209"/>
                  <a:pt x="428953" y="175742"/>
                  <a:pt x="430363" y="174098"/>
                </a:cubicBezTo>
                <a:cubicBezTo>
                  <a:pt x="428013" y="172218"/>
                  <a:pt x="426838" y="169399"/>
                  <a:pt x="426838" y="165640"/>
                </a:cubicBezTo>
                <a:cubicBezTo>
                  <a:pt x="426838" y="163290"/>
                  <a:pt x="427543" y="160706"/>
                  <a:pt x="428953" y="157886"/>
                </a:cubicBezTo>
                <a:cubicBezTo>
                  <a:pt x="427778" y="156007"/>
                  <a:pt x="427191" y="153305"/>
                  <a:pt x="427191" y="149780"/>
                </a:cubicBezTo>
                <a:cubicBezTo>
                  <a:pt x="427191" y="144612"/>
                  <a:pt x="428600" y="140617"/>
                  <a:pt x="431420" y="137798"/>
                </a:cubicBezTo>
                <a:cubicBezTo>
                  <a:pt x="430715" y="135683"/>
                  <a:pt x="430363" y="133686"/>
                  <a:pt x="430363" y="131807"/>
                </a:cubicBezTo>
                <a:cubicBezTo>
                  <a:pt x="430363" y="127578"/>
                  <a:pt x="431831" y="124230"/>
                  <a:pt x="434768" y="121763"/>
                </a:cubicBezTo>
                <a:cubicBezTo>
                  <a:pt x="437705" y="119296"/>
                  <a:pt x="441170" y="118062"/>
                  <a:pt x="445165" y="118062"/>
                </a:cubicBezTo>
                <a:cubicBezTo>
                  <a:pt x="449159" y="118062"/>
                  <a:pt x="452624" y="119354"/>
                  <a:pt x="455561" y="121939"/>
                </a:cubicBezTo>
                <a:cubicBezTo>
                  <a:pt x="458498" y="124523"/>
                  <a:pt x="459967" y="128283"/>
                  <a:pt x="459967" y="133216"/>
                </a:cubicBezTo>
                <a:cubicBezTo>
                  <a:pt x="459967" y="136976"/>
                  <a:pt x="459144" y="140970"/>
                  <a:pt x="457500" y="145199"/>
                </a:cubicBezTo>
                <a:cubicBezTo>
                  <a:pt x="460789" y="148018"/>
                  <a:pt x="462433" y="151660"/>
                  <a:pt x="462433" y="156124"/>
                </a:cubicBezTo>
                <a:cubicBezTo>
                  <a:pt x="462433" y="159413"/>
                  <a:pt x="461376" y="162350"/>
                  <a:pt x="459262" y="164935"/>
                </a:cubicBezTo>
                <a:cubicBezTo>
                  <a:pt x="460671" y="167519"/>
                  <a:pt x="461376" y="170926"/>
                  <a:pt x="461376" y="175155"/>
                </a:cubicBezTo>
                <a:cubicBezTo>
                  <a:pt x="461376" y="179619"/>
                  <a:pt x="460671" y="183261"/>
                  <a:pt x="459262" y="186080"/>
                </a:cubicBezTo>
                <a:cubicBezTo>
                  <a:pt x="461376" y="188900"/>
                  <a:pt x="462433" y="193246"/>
                  <a:pt x="462433" y="199120"/>
                </a:cubicBezTo>
                <a:cubicBezTo>
                  <a:pt x="462433" y="203114"/>
                  <a:pt x="462198" y="205816"/>
                  <a:pt x="461728" y="207226"/>
                </a:cubicBezTo>
                <a:cubicBezTo>
                  <a:pt x="463608" y="209340"/>
                  <a:pt x="464548" y="212042"/>
                  <a:pt x="464548" y="215332"/>
                </a:cubicBezTo>
                <a:cubicBezTo>
                  <a:pt x="464548" y="217211"/>
                  <a:pt x="464078" y="219326"/>
                  <a:pt x="463138" y="221675"/>
                </a:cubicBezTo>
                <a:cubicBezTo>
                  <a:pt x="465487" y="224260"/>
                  <a:pt x="466662" y="227784"/>
                  <a:pt x="466662" y="232248"/>
                </a:cubicBezTo>
                <a:cubicBezTo>
                  <a:pt x="466662" y="233658"/>
                  <a:pt x="466428" y="235067"/>
                  <a:pt x="465958" y="236477"/>
                </a:cubicBezTo>
                <a:cubicBezTo>
                  <a:pt x="466897" y="237182"/>
                  <a:pt x="467720" y="238415"/>
                  <a:pt x="468425" y="240177"/>
                </a:cubicBezTo>
                <a:cubicBezTo>
                  <a:pt x="469130" y="241940"/>
                  <a:pt x="469482" y="243760"/>
                  <a:pt x="469482" y="245640"/>
                </a:cubicBezTo>
                <a:cubicBezTo>
                  <a:pt x="469482" y="247990"/>
                  <a:pt x="468895" y="249987"/>
                  <a:pt x="467720" y="251631"/>
                </a:cubicBezTo>
                <a:cubicBezTo>
                  <a:pt x="469599" y="251866"/>
                  <a:pt x="470892" y="253100"/>
                  <a:pt x="471597" y="255332"/>
                </a:cubicBezTo>
                <a:cubicBezTo>
                  <a:pt x="472301" y="257564"/>
                  <a:pt x="472419" y="259737"/>
                  <a:pt x="471949" y="261852"/>
                </a:cubicBezTo>
                <a:lnTo>
                  <a:pt x="472301" y="261852"/>
                </a:lnTo>
                <a:cubicBezTo>
                  <a:pt x="473946" y="261852"/>
                  <a:pt x="475414" y="262733"/>
                  <a:pt x="476707" y="264495"/>
                </a:cubicBezTo>
                <a:cubicBezTo>
                  <a:pt x="477999" y="266257"/>
                  <a:pt x="478410" y="267843"/>
                  <a:pt x="477940" y="269253"/>
                </a:cubicBezTo>
                <a:cubicBezTo>
                  <a:pt x="478645" y="268783"/>
                  <a:pt x="479702" y="268548"/>
                  <a:pt x="481112" y="268548"/>
                </a:cubicBezTo>
                <a:cubicBezTo>
                  <a:pt x="482992" y="268548"/>
                  <a:pt x="484695" y="268959"/>
                  <a:pt x="486223" y="269781"/>
                </a:cubicBezTo>
                <a:cubicBezTo>
                  <a:pt x="487750" y="270603"/>
                  <a:pt x="488866" y="271602"/>
                  <a:pt x="489571" y="272777"/>
                </a:cubicBezTo>
                <a:cubicBezTo>
                  <a:pt x="494270" y="270192"/>
                  <a:pt x="498734" y="268900"/>
                  <a:pt x="502963" y="268900"/>
                </a:cubicBezTo>
                <a:cubicBezTo>
                  <a:pt x="505078" y="268900"/>
                  <a:pt x="506957" y="269253"/>
                  <a:pt x="508602" y="269957"/>
                </a:cubicBezTo>
                <a:cubicBezTo>
                  <a:pt x="510716" y="268313"/>
                  <a:pt x="513477" y="266844"/>
                  <a:pt x="516884" y="265552"/>
                </a:cubicBezTo>
                <a:cubicBezTo>
                  <a:pt x="520290" y="264260"/>
                  <a:pt x="523286" y="263614"/>
                  <a:pt x="525870" y="263614"/>
                </a:cubicBezTo>
                <a:cubicBezTo>
                  <a:pt x="527045" y="263614"/>
                  <a:pt x="528102" y="263849"/>
                  <a:pt x="529042" y="264319"/>
                </a:cubicBezTo>
                <a:cubicBezTo>
                  <a:pt x="527398" y="261734"/>
                  <a:pt x="526575" y="258445"/>
                  <a:pt x="526575" y="254451"/>
                </a:cubicBezTo>
                <a:cubicBezTo>
                  <a:pt x="526575" y="249987"/>
                  <a:pt x="527985" y="247167"/>
                  <a:pt x="530804" y="245992"/>
                </a:cubicBezTo>
                <a:cubicBezTo>
                  <a:pt x="529160" y="244113"/>
                  <a:pt x="528337" y="240119"/>
                  <a:pt x="528337" y="234010"/>
                </a:cubicBezTo>
                <a:cubicBezTo>
                  <a:pt x="528337" y="226727"/>
                  <a:pt x="529865" y="221558"/>
                  <a:pt x="532919" y="218503"/>
                </a:cubicBezTo>
                <a:cubicBezTo>
                  <a:pt x="530804" y="214979"/>
                  <a:pt x="529748" y="211102"/>
                  <a:pt x="529748" y="206873"/>
                </a:cubicBezTo>
                <a:cubicBezTo>
                  <a:pt x="529748" y="203114"/>
                  <a:pt x="530452" y="200530"/>
                  <a:pt x="531862" y="199120"/>
                </a:cubicBezTo>
                <a:cubicBezTo>
                  <a:pt x="530452" y="197240"/>
                  <a:pt x="529748" y="194891"/>
                  <a:pt x="529748" y="192071"/>
                </a:cubicBezTo>
                <a:cubicBezTo>
                  <a:pt x="529748" y="189252"/>
                  <a:pt x="530276" y="186256"/>
                  <a:pt x="531333" y="183085"/>
                </a:cubicBezTo>
                <a:cubicBezTo>
                  <a:pt x="532390" y="179913"/>
                  <a:pt x="533742" y="177387"/>
                  <a:pt x="535386" y="175507"/>
                </a:cubicBezTo>
                <a:cubicBezTo>
                  <a:pt x="532332" y="173393"/>
                  <a:pt x="530804" y="168811"/>
                  <a:pt x="530804" y="161763"/>
                </a:cubicBezTo>
                <a:cubicBezTo>
                  <a:pt x="530804" y="157299"/>
                  <a:pt x="531157" y="153657"/>
                  <a:pt x="531862" y="150838"/>
                </a:cubicBezTo>
                <a:cubicBezTo>
                  <a:pt x="529748" y="146139"/>
                  <a:pt x="528690" y="142262"/>
                  <a:pt x="528690" y="139208"/>
                </a:cubicBezTo>
                <a:cubicBezTo>
                  <a:pt x="528690" y="134744"/>
                  <a:pt x="530099" y="131219"/>
                  <a:pt x="532919" y="128635"/>
                </a:cubicBezTo>
                <a:cubicBezTo>
                  <a:pt x="535738" y="126051"/>
                  <a:pt x="539028" y="124758"/>
                  <a:pt x="542787" y="124758"/>
                </a:cubicBezTo>
                <a:cubicBezTo>
                  <a:pt x="547016" y="124758"/>
                  <a:pt x="550657" y="126403"/>
                  <a:pt x="553712" y="129692"/>
                </a:cubicBezTo>
                <a:cubicBezTo>
                  <a:pt x="556766" y="132982"/>
                  <a:pt x="558411" y="137563"/>
                  <a:pt x="558646" y="143437"/>
                </a:cubicBezTo>
                <a:cubicBezTo>
                  <a:pt x="559586" y="140852"/>
                  <a:pt x="561172" y="138620"/>
                  <a:pt x="563403" y="136741"/>
                </a:cubicBezTo>
                <a:cubicBezTo>
                  <a:pt x="565636" y="134861"/>
                  <a:pt x="568397" y="133686"/>
                  <a:pt x="571686" y="133216"/>
                </a:cubicBezTo>
                <a:cubicBezTo>
                  <a:pt x="571450" y="130632"/>
                  <a:pt x="572038" y="128224"/>
                  <a:pt x="573448" y="125992"/>
                </a:cubicBezTo>
                <a:cubicBezTo>
                  <a:pt x="574858" y="123760"/>
                  <a:pt x="576855" y="122291"/>
                  <a:pt x="579439" y="121586"/>
                </a:cubicBezTo>
                <a:cubicBezTo>
                  <a:pt x="577795" y="119237"/>
                  <a:pt x="576972" y="116300"/>
                  <a:pt x="576972" y="112776"/>
                </a:cubicBezTo>
                <a:cubicBezTo>
                  <a:pt x="576972" y="106667"/>
                  <a:pt x="578852" y="101733"/>
                  <a:pt x="582611" y="97974"/>
                </a:cubicBezTo>
                <a:cubicBezTo>
                  <a:pt x="582376" y="94920"/>
                  <a:pt x="583433" y="92394"/>
                  <a:pt x="585783" y="90397"/>
                </a:cubicBezTo>
                <a:cubicBezTo>
                  <a:pt x="588132" y="88400"/>
                  <a:pt x="590952" y="87401"/>
                  <a:pt x="594241" y="87401"/>
                </a:cubicBezTo>
                <a:close/>
                <a:moveTo>
                  <a:pt x="57802" y="60617"/>
                </a:moveTo>
                <a:cubicBezTo>
                  <a:pt x="62971" y="60617"/>
                  <a:pt x="67376" y="62379"/>
                  <a:pt x="71018" y="65903"/>
                </a:cubicBezTo>
                <a:cubicBezTo>
                  <a:pt x="74660" y="69428"/>
                  <a:pt x="76245" y="74127"/>
                  <a:pt x="75776" y="80000"/>
                </a:cubicBezTo>
                <a:cubicBezTo>
                  <a:pt x="81180" y="80705"/>
                  <a:pt x="86231" y="83994"/>
                  <a:pt x="90930" y="89868"/>
                </a:cubicBezTo>
                <a:cubicBezTo>
                  <a:pt x="95629" y="95742"/>
                  <a:pt x="97861" y="102086"/>
                  <a:pt x="97626" y="108899"/>
                </a:cubicBezTo>
                <a:cubicBezTo>
                  <a:pt x="100681" y="111014"/>
                  <a:pt x="103676" y="114186"/>
                  <a:pt x="106613" y="118415"/>
                </a:cubicBezTo>
                <a:cubicBezTo>
                  <a:pt x="109550" y="122644"/>
                  <a:pt x="111136" y="126520"/>
                  <a:pt x="111371" y="130045"/>
                </a:cubicBezTo>
                <a:cubicBezTo>
                  <a:pt x="114425" y="132394"/>
                  <a:pt x="117714" y="136623"/>
                  <a:pt x="121238" y="142732"/>
                </a:cubicBezTo>
                <a:cubicBezTo>
                  <a:pt x="124763" y="148841"/>
                  <a:pt x="126642" y="154244"/>
                  <a:pt x="126877" y="158944"/>
                </a:cubicBezTo>
                <a:cubicBezTo>
                  <a:pt x="129697" y="159178"/>
                  <a:pt x="132692" y="161880"/>
                  <a:pt x="135864" y="167049"/>
                </a:cubicBezTo>
                <a:cubicBezTo>
                  <a:pt x="139036" y="172218"/>
                  <a:pt x="140857" y="176565"/>
                  <a:pt x="141327" y="180089"/>
                </a:cubicBezTo>
                <a:cubicBezTo>
                  <a:pt x="143676" y="181029"/>
                  <a:pt x="146026" y="183378"/>
                  <a:pt x="148375" y="187138"/>
                </a:cubicBezTo>
                <a:cubicBezTo>
                  <a:pt x="150725" y="190897"/>
                  <a:pt x="151899" y="194186"/>
                  <a:pt x="151899" y="197005"/>
                </a:cubicBezTo>
                <a:cubicBezTo>
                  <a:pt x="153779" y="197475"/>
                  <a:pt x="155482" y="199355"/>
                  <a:pt x="157009" y="202644"/>
                </a:cubicBezTo>
                <a:cubicBezTo>
                  <a:pt x="158537" y="205934"/>
                  <a:pt x="159065" y="208518"/>
                  <a:pt x="158596" y="210398"/>
                </a:cubicBezTo>
                <a:cubicBezTo>
                  <a:pt x="164469" y="212747"/>
                  <a:pt x="167993" y="216859"/>
                  <a:pt x="169168" y="222732"/>
                </a:cubicBezTo>
                <a:cubicBezTo>
                  <a:pt x="171753" y="222497"/>
                  <a:pt x="174572" y="224025"/>
                  <a:pt x="177626" y="227314"/>
                </a:cubicBezTo>
                <a:cubicBezTo>
                  <a:pt x="180681" y="230603"/>
                  <a:pt x="182560" y="233893"/>
                  <a:pt x="183265" y="237182"/>
                </a:cubicBezTo>
                <a:cubicBezTo>
                  <a:pt x="185615" y="238122"/>
                  <a:pt x="188140" y="240177"/>
                  <a:pt x="190843" y="243349"/>
                </a:cubicBezTo>
                <a:cubicBezTo>
                  <a:pt x="193544" y="246521"/>
                  <a:pt x="195248" y="249517"/>
                  <a:pt x="195953" y="252336"/>
                </a:cubicBezTo>
                <a:cubicBezTo>
                  <a:pt x="195248" y="248812"/>
                  <a:pt x="194895" y="246227"/>
                  <a:pt x="194895" y="244583"/>
                </a:cubicBezTo>
                <a:cubicBezTo>
                  <a:pt x="194895" y="242938"/>
                  <a:pt x="195483" y="241528"/>
                  <a:pt x="196657" y="240354"/>
                </a:cubicBezTo>
                <a:cubicBezTo>
                  <a:pt x="194308" y="237769"/>
                  <a:pt x="193133" y="234010"/>
                  <a:pt x="193133" y="229076"/>
                </a:cubicBezTo>
                <a:cubicBezTo>
                  <a:pt x="193133" y="226492"/>
                  <a:pt x="193486" y="224377"/>
                  <a:pt x="194190" y="222732"/>
                </a:cubicBezTo>
                <a:cubicBezTo>
                  <a:pt x="192546" y="219913"/>
                  <a:pt x="191723" y="217329"/>
                  <a:pt x="191723" y="214979"/>
                </a:cubicBezTo>
                <a:cubicBezTo>
                  <a:pt x="191723" y="212865"/>
                  <a:pt x="192311" y="210633"/>
                  <a:pt x="193486" y="208283"/>
                </a:cubicBezTo>
                <a:cubicBezTo>
                  <a:pt x="191136" y="206168"/>
                  <a:pt x="189961" y="202527"/>
                  <a:pt x="189961" y="197358"/>
                </a:cubicBezTo>
                <a:cubicBezTo>
                  <a:pt x="189961" y="195008"/>
                  <a:pt x="190314" y="193129"/>
                  <a:pt x="191018" y="191719"/>
                </a:cubicBezTo>
                <a:cubicBezTo>
                  <a:pt x="189139" y="187960"/>
                  <a:pt x="188199" y="183731"/>
                  <a:pt x="188199" y="179032"/>
                </a:cubicBezTo>
                <a:cubicBezTo>
                  <a:pt x="188199" y="177622"/>
                  <a:pt x="188434" y="175507"/>
                  <a:pt x="188904" y="172688"/>
                </a:cubicBezTo>
                <a:cubicBezTo>
                  <a:pt x="186320" y="169634"/>
                  <a:pt x="185027" y="164700"/>
                  <a:pt x="185027" y="157886"/>
                </a:cubicBezTo>
                <a:cubicBezTo>
                  <a:pt x="185027" y="152247"/>
                  <a:pt x="185967" y="148136"/>
                  <a:pt x="187847" y="145551"/>
                </a:cubicBezTo>
                <a:cubicBezTo>
                  <a:pt x="186672" y="143907"/>
                  <a:pt x="185673" y="141616"/>
                  <a:pt x="184851" y="138679"/>
                </a:cubicBezTo>
                <a:cubicBezTo>
                  <a:pt x="184029" y="135742"/>
                  <a:pt x="183618" y="132982"/>
                  <a:pt x="183618" y="130397"/>
                </a:cubicBezTo>
                <a:cubicBezTo>
                  <a:pt x="183618" y="125933"/>
                  <a:pt x="184558" y="122526"/>
                  <a:pt x="186437" y="120177"/>
                </a:cubicBezTo>
                <a:cubicBezTo>
                  <a:pt x="184323" y="118062"/>
                  <a:pt x="183265" y="115125"/>
                  <a:pt x="183265" y="111366"/>
                </a:cubicBezTo>
                <a:cubicBezTo>
                  <a:pt x="183265" y="108782"/>
                  <a:pt x="183853" y="105492"/>
                  <a:pt x="185027" y="101498"/>
                </a:cubicBezTo>
                <a:cubicBezTo>
                  <a:pt x="182678" y="97974"/>
                  <a:pt x="181503" y="93745"/>
                  <a:pt x="181503" y="88811"/>
                </a:cubicBezTo>
                <a:cubicBezTo>
                  <a:pt x="181503" y="85052"/>
                  <a:pt x="182208" y="82115"/>
                  <a:pt x="183618" y="80000"/>
                </a:cubicBezTo>
                <a:cubicBezTo>
                  <a:pt x="182443" y="76946"/>
                  <a:pt x="181856" y="74244"/>
                  <a:pt x="181856" y="71895"/>
                </a:cubicBezTo>
                <a:cubicBezTo>
                  <a:pt x="181856" y="67196"/>
                  <a:pt x="184205" y="63906"/>
                  <a:pt x="188904" y="62027"/>
                </a:cubicBezTo>
                <a:cubicBezTo>
                  <a:pt x="191489" y="61087"/>
                  <a:pt x="193838" y="60617"/>
                  <a:pt x="195953" y="60617"/>
                </a:cubicBezTo>
                <a:cubicBezTo>
                  <a:pt x="199947" y="60617"/>
                  <a:pt x="202825" y="62144"/>
                  <a:pt x="204587" y="65198"/>
                </a:cubicBezTo>
                <a:cubicBezTo>
                  <a:pt x="206349" y="68253"/>
                  <a:pt x="207230" y="71895"/>
                  <a:pt x="207230" y="76124"/>
                </a:cubicBezTo>
                <a:cubicBezTo>
                  <a:pt x="207230" y="78473"/>
                  <a:pt x="207113" y="80118"/>
                  <a:pt x="206878" y="81058"/>
                </a:cubicBezTo>
                <a:cubicBezTo>
                  <a:pt x="208757" y="82467"/>
                  <a:pt x="210285" y="85052"/>
                  <a:pt x="211459" y="88811"/>
                </a:cubicBezTo>
                <a:cubicBezTo>
                  <a:pt x="212634" y="92570"/>
                  <a:pt x="213222" y="96447"/>
                  <a:pt x="213222" y="100441"/>
                </a:cubicBezTo>
                <a:cubicBezTo>
                  <a:pt x="213222" y="103965"/>
                  <a:pt x="212752" y="106550"/>
                  <a:pt x="211812" y="108194"/>
                </a:cubicBezTo>
                <a:cubicBezTo>
                  <a:pt x="213456" y="111954"/>
                  <a:pt x="214279" y="116887"/>
                  <a:pt x="214279" y="122996"/>
                </a:cubicBezTo>
                <a:cubicBezTo>
                  <a:pt x="214279" y="128165"/>
                  <a:pt x="213691" y="131807"/>
                  <a:pt x="212516" y="133921"/>
                </a:cubicBezTo>
                <a:cubicBezTo>
                  <a:pt x="213926" y="136741"/>
                  <a:pt x="214631" y="140852"/>
                  <a:pt x="214631" y="146256"/>
                </a:cubicBezTo>
                <a:cubicBezTo>
                  <a:pt x="214631" y="150485"/>
                  <a:pt x="214161" y="153540"/>
                  <a:pt x="213222" y="155419"/>
                </a:cubicBezTo>
                <a:cubicBezTo>
                  <a:pt x="214396" y="157299"/>
                  <a:pt x="215395" y="159825"/>
                  <a:pt x="216217" y="162996"/>
                </a:cubicBezTo>
                <a:cubicBezTo>
                  <a:pt x="217039" y="166168"/>
                  <a:pt x="217450" y="169164"/>
                  <a:pt x="217450" y="171983"/>
                </a:cubicBezTo>
                <a:cubicBezTo>
                  <a:pt x="217450" y="175977"/>
                  <a:pt x="216628" y="178797"/>
                  <a:pt x="214984" y="180441"/>
                </a:cubicBezTo>
                <a:cubicBezTo>
                  <a:pt x="216628" y="181851"/>
                  <a:pt x="217920" y="184201"/>
                  <a:pt x="218860" y="187490"/>
                </a:cubicBezTo>
                <a:cubicBezTo>
                  <a:pt x="219800" y="190779"/>
                  <a:pt x="220270" y="194186"/>
                  <a:pt x="220270" y="197710"/>
                </a:cubicBezTo>
                <a:cubicBezTo>
                  <a:pt x="220270" y="200765"/>
                  <a:pt x="219917" y="203349"/>
                  <a:pt x="219213" y="205464"/>
                </a:cubicBezTo>
                <a:cubicBezTo>
                  <a:pt x="221092" y="208518"/>
                  <a:pt x="222032" y="212160"/>
                  <a:pt x="222032" y="216389"/>
                </a:cubicBezTo>
                <a:cubicBezTo>
                  <a:pt x="222032" y="219913"/>
                  <a:pt x="221445" y="222380"/>
                  <a:pt x="220270" y="223790"/>
                </a:cubicBezTo>
                <a:cubicBezTo>
                  <a:pt x="220975" y="225199"/>
                  <a:pt x="221562" y="227549"/>
                  <a:pt x="222032" y="230838"/>
                </a:cubicBezTo>
                <a:cubicBezTo>
                  <a:pt x="222502" y="234128"/>
                  <a:pt x="222502" y="236477"/>
                  <a:pt x="222032" y="237887"/>
                </a:cubicBezTo>
                <a:cubicBezTo>
                  <a:pt x="224382" y="239531"/>
                  <a:pt x="225556" y="242938"/>
                  <a:pt x="225556" y="248107"/>
                </a:cubicBezTo>
                <a:cubicBezTo>
                  <a:pt x="225556" y="252101"/>
                  <a:pt x="224734" y="255273"/>
                  <a:pt x="223089" y="257623"/>
                </a:cubicBezTo>
                <a:cubicBezTo>
                  <a:pt x="224264" y="260677"/>
                  <a:pt x="224851" y="263144"/>
                  <a:pt x="224851" y="265023"/>
                </a:cubicBezTo>
                <a:cubicBezTo>
                  <a:pt x="224851" y="265728"/>
                  <a:pt x="224616" y="267255"/>
                  <a:pt x="224147" y="269605"/>
                </a:cubicBezTo>
                <a:cubicBezTo>
                  <a:pt x="225556" y="271015"/>
                  <a:pt x="226261" y="272777"/>
                  <a:pt x="226261" y="274891"/>
                </a:cubicBezTo>
                <a:cubicBezTo>
                  <a:pt x="226261" y="276536"/>
                  <a:pt x="225674" y="277946"/>
                  <a:pt x="224499" y="279120"/>
                </a:cubicBezTo>
                <a:cubicBezTo>
                  <a:pt x="225674" y="281235"/>
                  <a:pt x="226261" y="283350"/>
                  <a:pt x="226261" y="285464"/>
                </a:cubicBezTo>
                <a:cubicBezTo>
                  <a:pt x="226261" y="287344"/>
                  <a:pt x="225791" y="289223"/>
                  <a:pt x="224851" y="291103"/>
                </a:cubicBezTo>
                <a:cubicBezTo>
                  <a:pt x="225321" y="293922"/>
                  <a:pt x="225556" y="295684"/>
                  <a:pt x="225556" y="296389"/>
                </a:cubicBezTo>
                <a:cubicBezTo>
                  <a:pt x="225556" y="299679"/>
                  <a:pt x="223677" y="302733"/>
                  <a:pt x="219917" y="305552"/>
                </a:cubicBezTo>
                <a:cubicBezTo>
                  <a:pt x="217098" y="307667"/>
                  <a:pt x="213926" y="308724"/>
                  <a:pt x="210402" y="308724"/>
                </a:cubicBezTo>
                <a:cubicBezTo>
                  <a:pt x="205938" y="308724"/>
                  <a:pt x="201944" y="307197"/>
                  <a:pt x="198420" y="304143"/>
                </a:cubicBezTo>
                <a:cubicBezTo>
                  <a:pt x="195130" y="303673"/>
                  <a:pt x="192369" y="301852"/>
                  <a:pt x="190138" y="298680"/>
                </a:cubicBezTo>
                <a:cubicBezTo>
                  <a:pt x="187906" y="295508"/>
                  <a:pt x="187142" y="291925"/>
                  <a:pt x="187847" y="287931"/>
                </a:cubicBezTo>
                <a:cubicBezTo>
                  <a:pt x="186672" y="286991"/>
                  <a:pt x="185262" y="285993"/>
                  <a:pt x="183618" y="284935"/>
                </a:cubicBezTo>
                <a:cubicBezTo>
                  <a:pt x="181973" y="283878"/>
                  <a:pt x="180622" y="282703"/>
                  <a:pt x="179565" y="281411"/>
                </a:cubicBezTo>
                <a:cubicBezTo>
                  <a:pt x="178508" y="280119"/>
                  <a:pt x="177744" y="278533"/>
                  <a:pt x="177274" y="276653"/>
                </a:cubicBezTo>
                <a:cubicBezTo>
                  <a:pt x="174455" y="275714"/>
                  <a:pt x="172223" y="274010"/>
                  <a:pt x="170578" y="271543"/>
                </a:cubicBezTo>
                <a:cubicBezTo>
                  <a:pt x="168933" y="269076"/>
                  <a:pt x="168111" y="266316"/>
                  <a:pt x="168111" y="263261"/>
                </a:cubicBezTo>
                <a:cubicBezTo>
                  <a:pt x="168111" y="262087"/>
                  <a:pt x="168228" y="261147"/>
                  <a:pt x="168463" y="260442"/>
                </a:cubicBezTo>
                <a:cubicBezTo>
                  <a:pt x="165409" y="259972"/>
                  <a:pt x="162883" y="258504"/>
                  <a:pt x="160886" y="256037"/>
                </a:cubicBezTo>
                <a:cubicBezTo>
                  <a:pt x="158889" y="253570"/>
                  <a:pt x="157773" y="250809"/>
                  <a:pt x="157538" y="247755"/>
                </a:cubicBezTo>
                <a:cubicBezTo>
                  <a:pt x="152839" y="245405"/>
                  <a:pt x="149433" y="243408"/>
                  <a:pt x="147318" y="241763"/>
                </a:cubicBezTo>
                <a:cubicBezTo>
                  <a:pt x="145203" y="240119"/>
                  <a:pt x="143911" y="237534"/>
                  <a:pt x="143441" y="234010"/>
                </a:cubicBezTo>
                <a:cubicBezTo>
                  <a:pt x="141092" y="232835"/>
                  <a:pt x="138742" y="230486"/>
                  <a:pt x="136393" y="226962"/>
                </a:cubicBezTo>
                <a:cubicBezTo>
                  <a:pt x="134043" y="223437"/>
                  <a:pt x="132634" y="220265"/>
                  <a:pt x="132164" y="217446"/>
                </a:cubicBezTo>
                <a:cubicBezTo>
                  <a:pt x="127935" y="215332"/>
                  <a:pt x="125467" y="211807"/>
                  <a:pt x="124763" y="206873"/>
                </a:cubicBezTo>
                <a:cubicBezTo>
                  <a:pt x="122648" y="205934"/>
                  <a:pt x="120299" y="203643"/>
                  <a:pt x="117714" y="200001"/>
                </a:cubicBezTo>
                <a:cubicBezTo>
                  <a:pt x="115130" y="196359"/>
                  <a:pt x="113720" y="193129"/>
                  <a:pt x="113485" y="190309"/>
                </a:cubicBezTo>
                <a:cubicBezTo>
                  <a:pt x="110196" y="189135"/>
                  <a:pt x="107024" y="186374"/>
                  <a:pt x="103970" y="182027"/>
                </a:cubicBezTo>
                <a:cubicBezTo>
                  <a:pt x="100915" y="177681"/>
                  <a:pt x="99153" y="173275"/>
                  <a:pt x="98683" y="168811"/>
                </a:cubicBezTo>
                <a:cubicBezTo>
                  <a:pt x="96804" y="167872"/>
                  <a:pt x="94572" y="165463"/>
                  <a:pt x="91987" y="161587"/>
                </a:cubicBezTo>
                <a:cubicBezTo>
                  <a:pt x="89403" y="157710"/>
                  <a:pt x="87758" y="154479"/>
                  <a:pt x="87053" y="151895"/>
                </a:cubicBezTo>
                <a:cubicBezTo>
                  <a:pt x="85173" y="150015"/>
                  <a:pt x="83059" y="146902"/>
                  <a:pt x="80710" y="142556"/>
                </a:cubicBezTo>
                <a:cubicBezTo>
                  <a:pt x="78360" y="138209"/>
                  <a:pt x="76833" y="134391"/>
                  <a:pt x="76128" y="131102"/>
                </a:cubicBezTo>
                <a:cubicBezTo>
                  <a:pt x="74248" y="129692"/>
                  <a:pt x="72251" y="127108"/>
                  <a:pt x="70137" y="123349"/>
                </a:cubicBezTo>
                <a:cubicBezTo>
                  <a:pt x="68022" y="119589"/>
                  <a:pt x="66613" y="116300"/>
                  <a:pt x="65908" y="113481"/>
                </a:cubicBezTo>
                <a:cubicBezTo>
                  <a:pt x="66378" y="114890"/>
                  <a:pt x="66613" y="116887"/>
                  <a:pt x="66613" y="119472"/>
                </a:cubicBezTo>
                <a:cubicBezTo>
                  <a:pt x="66613" y="122526"/>
                  <a:pt x="66260" y="124406"/>
                  <a:pt x="65555" y="125111"/>
                </a:cubicBezTo>
                <a:cubicBezTo>
                  <a:pt x="66965" y="130750"/>
                  <a:pt x="67670" y="135449"/>
                  <a:pt x="67670" y="139208"/>
                </a:cubicBezTo>
                <a:cubicBezTo>
                  <a:pt x="67670" y="140617"/>
                  <a:pt x="67435" y="142262"/>
                  <a:pt x="66965" y="144142"/>
                </a:cubicBezTo>
                <a:cubicBezTo>
                  <a:pt x="67905" y="146256"/>
                  <a:pt x="68375" y="149428"/>
                  <a:pt x="68375" y="153657"/>
                </a:cubicBezTo>
                <a:cubicBezTo>
                  <a:pt x="68375" y="157416"/>
                  <a:pt x="68022" y="160353"/>
                  <a:pt x="67318" y="162468"/>
                </a:cubicBezTo>
                <a:cubicBezTo>
                  <a:pt x="68727" y="164112"/>
                  <a:pt x="69432" y="166932"/>
                  <a:pt x="69432" y="170926"/>
                </a:cubicBezTo>
                <a:cubicBezTo>
                  <a:pt x="69432" y="174450"/>
                  <a:pt x="68845" y="177387"/>
                  <a:pt x="67670" y="179737"/>
                </a:cubicBezTo>
                <a:cubicBezTo>
                  <a:pt x="69080" y="182086"/>
                  <a:pt x="69784" y="184436"/>
                  <a:pt x="69784" y="186785"/>
                </a:cubicBezTo>
                <a:cubicBezTo>
                  <a:pt x="69784" y="189370"/>
                  <a:pt x="69138" y="192071"/>
                  <a:pt x="67846" y="194891"/>
                </a:cubicBezTo>
                <a:cubicBezTo>
                  <a:pt x="66554" y="197710"/>
                  <a:pt x="65790" y="199472"/>
                  <a:pt x="65555" y="200177"/>
                </a:cubicBezTo>
                <a:cubicBezTo>
                  <a:pt x="67670" y="203232"/>
                  <a:pt x="68727" y="208400"/>
                  <a:pt x="68727" y="215684"/>
                </a:cubicBezTo>
                <a:cubicBezTo>
                  <a:pt x="68727" y="219913"/>
                  <a:pt x="68140" y="223555"/>
                  <a:pt x="66965" y="226609"/>
                </a:cubicBezTo>
                <a:cubicBezTo>
                  <a:pt x="68845" y="229663"/>
                  <a:pt x="69784" y="232718"/>
                  <a:pt x="69784" y="235772"/>
                </a:cubicBezTo>
                <a:cubicBezTo>
                  <a:pt x="69784" y="239061"/>
                  <a:pt x="68492" y="243760"/>
                  <a:pt x="65908" y="249869"/>
                </a:cubicBezTo>
                <a:cubicBezTo>
                  <a:pt x="68257" y="252219"/>
                  <a:pt x="69432" y="255508"/>
                  <a:pt x="69432" y="259737"/>
                </a:cubicBezTo>
                <a:cubicBezTo>
                  <a:pt x="69432" y="264436"/>
                  <a:pt x="68140" y="269135"/>
                  <a:pt x="65555" y="273834"/>
                </a:cubicBezTo>
                <a:cubicBezTo>
                  <a:pt x="65790" y="275949"/>
                  <a:pt x="66201" y="278885"/>
                  <a:pt x="66789" y="282645"/>
                </a:cubicBezTo>
                <a:cubicBezTo>
                  <a:pt x="67376" y="286404"/>
                  <a:pt x="67670" y="289458"/>
                  <a:pt x="67670" y="291808"/>
                </a:cubicBezTo>
                <a:cubicBezTo>
                  <a:pt x="67670" y="301911"/>
                  <a:pt x="62971" y="306962"/>
                  <a:pt x="53573" y="306962"/>
                </a:cubicBezTo>
                <a:cubicBezTo>
                  <a:pt x="49814" y="306962"/>
                  <a:pt x="46701" y="305670"/>
                  <a:pt x="44234" y="303085"/>
                </a:cubicBezTo>
                <a:cubicBezTo>
                  <a:pt x="41767" y="300501"/>
                  <a:pt x="40298" y="297329"/>
                  <a:pt x="39828" y="293570"/>
                </a:cubicBezTo>
                <a:cubicBezTo>
                  <a:pt x="38419" y="290281"/>
                  <a:pt x="37714" y="286756"/>
                  <a:pt x="37714" y="282997"/>
                </a:cubicBezTo>
                <a:cubicBezTo>
                  <a:pt x="37714" y="279238"/>
                  <a:pt x="38301" y="275831"/>
                  <a:pt x="39476" y="272777"/>
                </a:cubicBezTo>
                <a:cubicBezTo>
                  <a:pt x="38301" y="268548"/>
                  <a:pt x="37714" y="264554"/>
                  <a:pt x="37714" y="260794"/>
                </a:cubicBezTo>
                <a:cubicBezTo>
                  <a:pt x="37714" y="257740"/>
                  <a:pt x="38066" y="255156"/>
                  <a:pt x="38771" y="253041"/>
                </a:cubicBezTo>
                <a:cubicBezTo>
                  <a:pt x="38066" y="250457"/>
                  <a:pt x="37714" y="248225"/>
                  <a:pt x="37714" y="246345"/>
                </a:cubicBezTo>
                <a:cubicBezTo>
                  <a:pt x="37714" y="242821"/>
                  <a:pt x="38419" y="239296"/>
                  <a:pt x="39828" y="235772"/>
                </a:cubicBezTo>
                <a:cubicBezTo>
                  <a:pt x="37949" y="232718"/>
                  <a:pt x="37009" y="228841"/>
                  <a:pt x="37009" y="224142"/>
                </a:cubicBezTo>
                <a:cubicBezTo>
                  <a:pt x="37009" y="218973"/>
                  <a:pt x="38184" y="214979"/>
                  <a:pt x="40533" y="212160"/>
                </a:cubicBezTo>
                <a:cubicBezTo>
                  <a:pt x="38654" y="207696"/>
                  <a:pt x="37714" y="203467"/>
                  <a:pt x="37714" y="199472"/>
                </a:cubicBezTo>
                <a:cubicBezTo>
                  <a:pt x="37714" y="194773"/>
                  <a:pt x="38771" y="190544"/>
                  <a:pt x="40886" y="186785"/>
                </a:cubicBezTo>
                <a:cubicBezTo>
                  <a:pt x="39946" y="184436"/>
                  <a:pt x="39476" y="182556"/>
                  <a:pt x="39476" y="181146"/>
                </a:cubicBezTo>
                <a:cubicBezTo>
                  <a:pt x="39476" y="180441"/>
                  <a:pt x="39711" y="179149"/>
                  <a:pt x="40181" y="177270"/>
                </a:cubicBezTo>
                <a:cubicBezTo>
                  <a:pt x="37126" y="174215"/>
                  <a:pt x="35599" y="169281"/>
                  <a:pt x="35599" y="162468"/>
                </a:cubicBezTo>
                <a:cubicBezTo>
                  <a:pt x="35599" y="158944"/>
                  <a:pt x="36010" y="155537"/>
                  <a:pt x="36833" y="152247"/>
                </a:cubicBezTo>
                <a:cubicBezTo>
                  <a:pt x="37655" y="148958"/>
                  <a:pt x="38654" y="146609"/>
                  <a:pt x="39828" y="145199"/>
                </a:cubicBezTo>
                <a:cubicBezTo>
                  <a:pt x="37244" y="140500"/>
                  <a:pt x="35952" y="134509"/>
                  <a:pt x="35952" y="127225"/>
                </a:cubicBezTo>
                <a:cubicBezTo>
                  <a:pt x="35952" y="122526"/>
                  <a:pt x="36657" y="118767"/>
                  <a:pt x="38066" y="115948"/>
                </a:cubicBezTo>
                <a:cubicBezTo>
                  <a:pt x="36657" y="113363"/>
                  <a:pt x="35952" y="110074"/>
                  <a:pt x="35952" y="106080"/>
                </a:cubicBezTo>
                <a:cubicBezTo>
                  <a:pt x="35952" y="101146"/>
                  <a:pt x="36891" y="97152"/>
                  <a:pt x="38771" y="94097"/>
                </a:cubicBezTo>
                <a:cubicBezTo>
                  <a:pt x="38066" y="92218"/>
                  <a:pt x="37714" y="89516"/>
                  <a:pt x="37714" y="85992"/>
                </a:cubicBezTo>
                <a:cubicBezTo>
                  <a:pt x="37714" y="82702"/>
                  <a:pt x="38066" y="80470"/>
                  <a:pt x="38771" y="79295"/>
                </a:cubicBezTo>
                <a:cubicBezTo>
                  <a:pt x="38771" y="73422"/>
                  <a:pt x="40651" y="68840"/>
                  <a:pt x="44410" y="65551"/>
                </a:cubicBezTo>
                <a:cubicBezTo>
                  <a:pt x="48169" y="62262"/>
                  <a:pt x="52633" y="60617"/>
                  <a:pt x="57802" y="60617"/>
                </a:cubicBezTo>
                <a:close/>
                <a:moveTo>
                  <a:pt x="1978156" y="59560"/>
                </a:moveTo>
                <a:cubicBezTo>
                  <a:pt x="1982855" y="59560"/>
                  <a:pt x="1986321" y="61615"/>
                  <a:pt x="1988552" y="65727"/>
                </a:cubicBezTo>
                <a:cubicBezTo>
                  <a:pt x="1990785" y="69839"/>
                  <a:pt x="1991901" y="73539"/>
                  <a:pt x="1991901" y="76828"/>
                </a:cubicBezTo>
                <a:cubicBezTo>
                  <a:pt x="1994015" y="84112"/>
                  <a:pt x="1995072" y="89633"/>
                  <a:pt x="1995072" y="93392"/>
                </a:cubicBezTo>
                <a:cubicBezTo>
                  <a:pt x="1995072" y="96917"/>
                  <a:pt x="1994015" y="102438"/>
                  <a:pt x="1991901" y="109956"/>
                </a:cubicBezTo>
                <a:cubicBezTo>
                  <a:pt x="1994015" y="112306"/>
                  <a:pt x="1995072" y="115713"/>
                  <a:pt x="1995072" y="120177"/>
                </a:cubicBezTo>
                <a:cubicBezTo>
                  <a:pt x="1995072" y="124406"/>
                  <a:pt x="1994015" y="128987"/>
                  <a:pt x="1991901" y="133921"/>
                </a:cubicBezTo>
                <a:cubicBezTo>
                  <a:pt x="1994015" y="136271"/>
                  <a:pt x="1995072" y="140147"/>
                  <a:pt x="1995072" y="145551"/>
                </a:cubicBezTo>
                <a:cubicBezTo>
                  <a:pt x="1995072" y="151190"/>
                  <a:pt x="1993897" y="155419"/>
                  <a:pt x="1991548" y="158239"/>
                </a:cubicBezTo>
                <a:cubicBezTo>
                  <a:pt x="1994602" y="162233"/>
                  <a:pt x="1996129" y="167284"/>
                  <a:pt x="1996129" y="173393"/>
                </a:cubicBezTo>
                <a:cubicBezTo>
                  <a:pt x="1996129" y="179502"/>
                  <a:pt x="1994720" y="184671"/>
                  <a:pt x="1991901" y="188900"/>
                </a:cubicBezTo>
                <a:cubicBezTo>
                  <a:pt x="1992840" y="191484"/>
                  <a:pt x="1993309" y="194421"/>
                  <a:pt x="1993309" y="197710"/>
                </a:cubicBezTo>
                <a:cubicBezTo>
                  <a:pt x="1993309" y="201469"/>
                  <a:pt x="1992782" y="205170"/>
                  <a:pt x="1991724" y="208812"/>
                </a:cubicBezTo>
                <a:cubicBezTo>
                  <a:pt x="1990666" y="212453"/>
                  <a:pt x="1989316" y="215214"/>
                  <a:pt x="1987671" y="217094"/>
                </a:cubicBezTo>
                <a:cubicBezTo>
                  <a:pt x="1989786" y="219208"/>
                  <a:pt x="1990843" y="223907"/>
                  <a:pt x="1990843" y="231191"/>
                </a:cubicBezTo>
                <a:cubicBezTo>
                  <a:pt x="1990843" y="238239"/>
                  <a:pt x="1989786" y="243173"/>
                  <a:pt x="1987671" y="245992"/>
                </a:cubicBezTo>
                <a:cubicBezTo>
                  <a:pt x="1988846" y="247167"/>
                  <a:pt x="1989786" y="249282"/>
                  <a:pt x="1990490" y="252336"/>
                </a:cubicBezTo>
                <a:cubicBezTo>
                  <a:pt x="1991196" y="255391"/>
                  <a:pt x="1991548" y="258797"/>
                  <a:pt x="1991548" y="262556"/>
                </a:cubicBezTo>
                <a:cubicBezTo>
                  <a:pt x="1991548" y="269605"/>
                  <a:pt x="1990255" y="275126"/>
                  <a:pt x="1987671" y="279120"/>
                </a:cubicBezTo>
                <a:cubicBezTo>
                  <a:pt x="1989081" y="283584"/>
                  <a:pt x="1989786" y="287579"/>
                  <a:pt x="1989786" y="291103"/>
                </a:cubicBezTo>
                <a:cubicBezTo>
                  <a:pt x="1989786" y="296507"/>
                  <a:pt x="1988376" y="300618"/>
                  <a:pt x="1985557" y="303438"/>
                </a:cubicBezTo>
                <a:cubicBezTo>
                  <a:pt x="1982737" y="306257"/>
                  <a:pt x="1979449" y="307667"/>
                  <a:pt x="1975688" y="307667"/>
                </a:cubicBezTo>
                <a:cubicBezTo>
                  <a:pt x="1972400" y="307667"/>
                  <a:pt x="1969463" y="306492"/>
                  <a:pt x="1966879" y="304143"/>
                </a:cubicBezTo>
                <a:cubicBezTo>
                  <a:pt x="1964293" y="301793"/>
                  <a:pt x="1963001" y="298621"/>
                  <a:pt x="1963001" y="294627"/>
                </a:cubicBezTo>
                <a:cubicBezTo>
                  <a:pt x="1963001" y="292513"/>
                  <a:pt x="1963353" y="290398"/>
                  <a:pt x="1964059" y="288283"/>
                </a:cubicBezTo>
                <a:cubicBezTo>
                  <a:pt x="1961005" y="282880"/>
                  <a:pt x="1959478" y="276771"/>
                  <a:pt x="1959478" y="269957"/>
                </a:cubicBezTo>
                <a:cubicBezTo>
                  <a:pt x="1959478" y="263144"/>
                  <a:pt x="1961005" y="258210"/>
                  <a:pt x="1964059" y="255156"/>
                </a:cubicBezTo>
                <a:cubicBezTo>
                  <a:pt x="1961709" y="252806"/>
                  <a:pt x="1960534" y="249517"/>
                  <a:pt x="1960534" y="245288"/>
                </a:cubicBezTo>
                <a:cubicBezTo>
                  <a:pt x="1960534" y="241293"/>
                  <a:pt x="1961709" y="238122"/>
                  <a:pt x="1964059" y="235772"/>
                </a:cubicBezTo>
                <a:cubicBezTo>
                  <a:pt x="1961709" y="231073"/>
                  <a:pt x="1960534" y="225787"/>
                  <a:pt x="1960534" y="219913"/>
                </a:cubicBezTo>
                <a:cubicBezTo>
                  <a:pt x="1960534" y="214039"/>
                  <a:pt x="1961709" y="210045"/>
                  <a:pt x="1964059" y="207931"/>
                </a:cubicBezTo>
                <a:cubicBezTo>
                  <a:pt x="1961709" y="203232"/>
                  <a:pt x="1960534" y="197005"/>
                  <a:pt x="1960534" y="189252"/>
                </a:cubicBezTo>
                <a:cubicBezTo>
                  <a:pt x="1960534" y="181499"/>
                  <a:pt x="1961709" y="176565"/>
                  <a:pt x="1964059" y="174450"/>
                </a:cubicBezTo>
                <a:cubicBezTo>
                  <a:pt x="1960769" y="169986"/>
                  <a:pt x="1959125" y="164700"/>
                  <a:pt x="1959125" y="158591"/>
                </a:cubicBezTo>
                <a:cubicBezTo>
                  <a:pt x="1959125" y="153187"/>
                  <a:pt x="1960769" y="148958"/>
                  <a:pt x="1964059" y="145904"/>
                </a:cubicBezTo>
                <a:cubicBezTo>
                  <a:pt x="1963119" y="144729"/>
                  <a:pt x="1962648" y="143084"/>
                  <a:pt x="1962648" y="140970"/>
                </a:cubicBezTo>
                <a:cubicBezTo>
                  <a:pt x="1962648" y="139325"/>
                  <a:pt x="1962884" y="137152"/>
                  <a:pt x="1963353" y="134450"/>
                </a:cubicBezTo>
                <a:cubicBezTo>
                  <a:pt x="1963824" y="131748"/>
                  <a:pt x="1964059" y="129222"/>
                  <a:pt x="1964059" y="126873"/>
                </a:cubicBezTo>
                <a:cubicBezTo>
                  <a:pt x="1964059" y="132982"/>
                  <a:pt x="1962648" y="140911"/>
                  <a:pt x="1959829" y="150662"/>
                </a:cubicBezTo>
                <a:cubicBezTo>
                  <a:pt x="1957011" y="160412"/>
                  <a:pt x="1953134" y="167049"/>
                  <a:pt x="1948199" y="170574"/>
                </a:cubicBezTo>
                <a:cubicBezTo>
                  <a:pt x="1948199" y="186080"/>
                  <a:pt x="1945263" y="195126"/>
                  <a:pt x="1939389" y="197710"/>
                </a:cubicBezTo>
                <a:cubicBezTo>
                  <a:pt x="1939389" y="202879"/>
                  <a:pt x="1938449" y="208929"/>
                  <a:pt x="1936569" y="215860"/>
                </a:cubicBezTo>
                <a:cubicBezTo>
                  <a:pt x="1934690" y="222791"/>
                  <a:pt x="1932810" y="226257"/>
                  <a:pt x="1930930" y="226257"/>
                </a:cubicBezTo>
                <a:cubicBezTo>
                  <a:pt x="1930930" y="229076"/>
                  <a:pt x="1929815" y="232189"/>
                  <a:pt x="1927584" y="235596"/>
                </a:cubicBezTo>
                <a:cubicBezTo>
                  <a:pt x="1925351" y="239003"/>
                  <a:pt x="1923178" y="240706"/>
                  <a:pt x="1921063" y="240706"/>
                </a:cubicBezTo>
                <a:cubicBezTo>
                  <a:pt x="1921767" y="243056"/>
                  <a:pt x="1922120" y="245640"/>
                  <a:pt x="1922120" y="248459"/>
                </a:cubicBezTo>
                <a:cubicBezTo>
                  <a:pt x="1922120" y="251749"/>
                  <a:pt x="1921591" y="254862"/>
                  <a:pt x="1920533" y="257799"/>
                </a:cubicBezTo>
                <a:cubicBezTo>
                  <a:pt x="1919477" y="260736"/>
                  <a:pt x="1918126" y="263026"/>
                  <a:pt x="1916481" y="264671"/>
                </a:cubicBezTo>
                <a:cubicBezTo>
                  <a:pt x="1916481" y="268900"/>
                  <a:pt x="1915659" y="272424"/>
                  <a:pt x="1914014" y="275244"/>
                </a:cubicBezTo>
                <a:cubicBezTo>
                  <a:pt x="1912370" y="278063"/>
                  <a:pt x="1910138" y="280765"/>
                  <a:pt x="1907319" y="283350"/>
                </a:cubicBezTo>
                <a:cubicBezTo>
                  <a:pt x="1907319" y="287814"/>
                  <a:pt x="1905791" y="291338"/>
                  <a:pt x="1902737" y="293922"/>
                </a:cubicBezTo>
                <a:cubicBezTo>
                  <a:pt x="1899683" y="296507"/>
                  <a:pt x="1896157" y="297799"/>
                  <a:pt x="1892163" y="297799"/>
                </a:cubicBezTo>
                <a:cubicBezTo>
                  <a:pt x="1888405" y="297799"/>
                  <a:pt x="1885116" y="296565"/>
                  <a:pt x="1882295" y="294098"/>
                </a:cubicBezTo>
                <a:cubicBezTo>
                  <a:pt x="1879476" y="291632"/>
                  <a:pt x="1878067" y="288166"/>
                  <a:pt x="1878067" y="283702"/>
                </a:cubicBezTo>
                <a:cubicBezTo>
                  <a:pt x="1878067" y="281587"/>
                  <a:pt x="1878185" y="280060"/>
                  <a:pt x="1878419" y="279120"/>
                </a:cubicBezTo>
                <a:cubicBezTo>
                  <a:pt x="1876071" y="279120"/>
                  <a:pt x="1873896" y="277065"/>
                  <a:pt x="1871900" y="272953"/>
                </a:cubicBezTo>
                <a:cubicBezTo>
                  <a:pt x="1869903" y="268841"/>
                  <a:pt x="1868904" y="264436"/>
                  <a:pt x="1868904" y="259737"/>
                </a:cubicBezTo>
                <a:cubicBezTo>
                  <a:pt x="1866790" y="259737"/>
                  <a:pt x="1864557" y="257916"/>
                  <a:pt x="1862208" y="254274"/>
                </a:cubicBezTo>
                <a:cubicBezTo>
                  <a:pt x="1859858" y="250633"/>
                  <a:pt x="1857979" y="246521"/>
                  <a:pt x="1856569" y="241940"/>
                </a:cubicBezTo>
                <a:cubicBezTo>
                  <a:pt x="1855159" y="237358"/>
                  <a:pt x="1854807" y="233893"/>
                  <a:pt x="1855512" y="231543"/>
                </a:cubicBezTo>
                <a:cubicBezTo>
                  <a:pt x="1853633" y="230133"/>
                  <a:pt x="1851811" y="227431"/>
                  <a:pt x="1850049" y="223437"/>
                </a:cubicBezTo>
                <a:cubicBezTo>
                  <a:pt x="1848287" y="219443"/>
                  <a:pt x="1847406" y="215214"/>
                  <a:pt x="1847406" y="210750"/>
                </a:cubicBezTo>
                <a:cubicBezTo>
                  <a:pt x="1847406" y="206051"/>
                  <a:pt x="1848344" y="201939"/>
                  <a:pt x="1850225" y="198415"/>
                </a:cubicBezTo>
                <a:cubicBezTo>
                  <a:pt x="1847171" y="198180"/>
                  <a:pt x="1844527" y="196007"/>
                  <a:pt x="1842297" y="191895"/>
                </a:cubicBezTo>
                <a:cubicBezTo>
                  <a:pt x="1840063" y="187784"/>
                  <a:pt x="1838947" y="183731"/>
                  <a:pt x="1838947" y="179737"/>
                </a:cubicBezTo>
                <a:cubicBezTo>
                  <a:pt x="1838947" y="177387"/>
                  <a:pt x="1839535" y="175625"/>
                  <a:pt x="1840710" y="174450"/>
                </a:cubicBezTo>
                <a:cubicBezTo>
                  <a:pt x="1838360" y="172571"/>
                  <a:pt x="1836187" y="169516"/>
                  <a:pt x="1834189" y="165287"/>
                </a:cubicBezTo>
                <a:cubicBezTo>
                  <a:pt x="1832193" y="161058"/>
                  <a:pt x="1831195" y="157651"/>
                  <a:pt x="1831195" y="155067"/>
                </a:cubicBezTo>
                <a:cubicBezTo>
                  <a:pt x="1828140" y="152012"/>
                  <a:pt x="1826613" y="145786"/>
                  <a:pt x="1826613" y="136388"/>
                </a:cubicBezTo>
                <a:cubicBezTo>
                  <a:pt x="1823323" y="136388"/>
                  <a:pt x="1820504" y="133451"/>
                  <a:pt x="1818154" y="127578"/>
                </a:cubicBezTo>
                <a:cubicBezTo>
                  <a:pt x="1818624" y="132042"/>
                  <a:pt x="1818214" y="136447"/>
                  <a:pt x="1816922" y="140794"/>
                </a:cubicBezTo>
                <a:cubicBezTo>
                  <a:pt x="1815630" y="145140"/>
                  <a:pt x="1813926" y="148371"/>
                  <a:pt x="1811811" y="150485"/>
                </a:cubicBezTo>
                <a:cubicBezTo>
                  <a:pt x="1813926" y="152365"/>
                  <a:pt x="1815571" y="155948"/>
                  <a:pt x="1816745" y="161234"/>
                </a:cubicBezTo>
                <a:cubicBezTo>
                  <a:pt x="1817919" y="166521"/>
                  <a:pt x="1818507" y="171866"/>
                  <a:pt x="1818507" y="177270"/>
                </a:cubicBezTo>
                <a:cubicBezTo>
                  <a:pt x="1818507" y="182204"/>
                  <a:pt x="1818037" y="185728"/>
                  <a:pt x="1817098" y="187842"/>
                </a:cubicBezTo>
                <a:cubicBezTo>
                  <a:pt x="1819447" y="191602"/>
                  <a:pt x="1820621" y="197358"/>
                  <a:pt x="1820621" y="205111"/>
                </a:cubicBezTo>
                <a:cubicBezTo>
                  <a:pt x="1820621" y="213804"/>
                  <a:pt x="1819447" y="220853"/>
                  <a:pt x="1817098" y="226257"/>
                </a:cubicBezTo>
                <a:cubicBezTo>
                  <a:pt x="1818976" y="230251"/>
                  <a:pt x="1819918" y="234245"/>
                  <a:pt x="1819918" y="238239"/>
                </a:cubicBezTo>
                <a:cubicBezTo>
                  <a:pt x="1819918" y="241763"/>
                  <a:pt x="1818976" y="245758"/>
                  <a:pt x="1817098" y="250222"/>
                </a:cubicBezTo>
                <a:cubicBezTo>
                  <a:pt x="1818037" y="251161"/>
                  <a:pt x="1818859" y="253452"/>
                  <a:pt x="1819565" y="257094"/>
                </a:cubicBezTo>
                <a:cubicBezTo>
                  <a:pt x="1820270" y="260736"/>
                  <a:pt x="1820621" y="264671"/>
                  <a:pt x="1820621" y="268900"/>
                </a:cubicBezTo>
                <a:cubicBezTo>
                  <a:pt x="1820621" y="276888"/>
                  <a:pt x="1819447" y="281705"/>
                  <a:pt x="1817098" y="283350"/>
                </a:cubicBezTo>
                <a:cubicBezTo>
                  <a:pt x="1817332" y="284759"/>
                  <a:pt x="1817449" y="286639"/>
                  <a:pt x="1817449" y="288988"/>
                </a:cubicBezTo>
                <a:cubicBezTo>
                  <a:pt x="1817449" y="295097"/>
                  <a:pt x="1815981" y="299796"/>
                  <a:pt x="1813044" y="303085"/>
                </a:cubicBezTo>
                <a:cubicBezTo>
                  <a:pt x="1810107" y="306375"/>
                  <a:pt x="1806524" y="308019"/>
                  <a:pt x="1802295" y="308019"/>
                </a:cubicBezTo>
                <a:cubicBezTo>
                  <a:pt x="1798067" y="308019"/>
                  <a:pt x="1794307" y="306375"/>
                  <a:pt x="1791017" y="303085"/>
                </a:cubicBezTo>
                <a:cubicBezTo>
                  <a:pt x="1787729" y="299796"/>
                  <a:pt x="1786084" y="295449"/>
                  <a:pt x="1786084" y="290046"/>
                </a:cubicBezTo>
                <a:cubicBezTo>
                  <a:pt x="1786084" y="286051"/>
                  <a:pt x="1787141" y="281587"/>
                  <a:pt x="1789255" y="276653"/>
                </a:cubicBezTo>
                <a:cubicBezTo>
                  <a:pt x="1786437" y="267021"/>
                  <a:pt x="1785027" y="257975"/>
                  <a:pt x="1785027" y="249517"/>
                </a:cubicBezTo>
                <a:cubicBezTo>
                  <a:pt x="1785027" y="241763"/>
                  <a:pt x="1786084" y="235772"/>
                  <a:pt x="1788198" y="231543"/>
                </a:cubicBezTo>
                <a:cubicBezTo>
                  <a:pt x="1785850" y="228489"/>
                  <a:pt x="1784674" y="223672"/>
                  <a:pt x="1784674" y="217094"/>
                </a:cubicBezTo>
                <a:cubicBezTo>
                  <a:pt x="1784674" y="214039"/>
                  <a:pt x="1785027" y="211161"/>
                  <a:pt x="1785732" y="208459"/>
                </a:cubicBezTo>
                <a:cubicBezTo>
                  <a:pt x="1786437" y="205757"/>
                  <a:pt x="1787258" y="203819"/>
                  <a:pt x="1788198" y="202644"/>
                </a:cubicBezTo>
                <a:cubicBezTo>
                  <a:pt x="1785850" y="197240"/>
                  <a:pt x="1784674" y="191837"/>
                  <a:pt x="1784674" y="186433"/>
                </a:cubicBezTo>
                <a:cubicBezTo>
                  <a:pt x="1784674" y="180794"/>
                  <a:pt x="1785850" y="176800"/>
                  <a:pt x="1788198" y="174450"/>
                </a:cubicBezTo>
                <a:cubicBezTo>
                  <a:pt x="1787023" y="172806"/>
                  <a:pt x="1786084" y="170691"/>
                  <a:pt x="1785379" y="168107"/>
                </a:cubicBezTo>
                <a:cubicBezTo>
                  <a:pt x="1784674" y="165522"/>
                  <a:pt x="1784323" y="162820"/>
                  <a:pt x="1784323" y="160001"/>
                </a:cubicBezTo>
                <a:cubicBezTo>
                  <a:pt x="1784323" y="155772"/>
                  <a:pt x="1785027" y="152600"/>
                  <a:pt x="1786437" y="150485"/>
                </a:cubicBezTo>
                <a:cubicBezTo>
                  <a:pt x="1784087" y="146491"/>
                  <a:pt x="1782912" y="141322"/>
                  <a:pt x="1782912" y="134979"/>
                </a:cubicBezTo>
                <a:cubicBezTo>
                  <a:pt x="1782912" y="126755"/>
                  <a:pt x="1784674" y="120882"/>
                  <a:pt x="1788198" y="117357"/>
                </a:cubicBezTo>
                <a:cubicBezTo>
                  <a:pt x="1784910" y="114068"/>
                  <a:pt x="1783264" y="107372"/>
                  <a:pt x="1783264" y="97269"/>
                </a:cubicBezTo>
                <a:cubicBezTo>
                  <a:pt x="1783264" y="92570"/>
                  <a:pt x="1783734" y="88047"/>
                  <a:pt x="1784674" y="83701"/>
                </a:cubicBezTo>
                <a:cubicBezTo>
                  <a:pt x="1785614" y="79354"/>
                  <a:pt x="1786790" y="76476"/>
                  <a:pt x="1788198" y="75066"/>
                </a:cubicBezTo>
                <a:cubicBezTo>
                  <a:pt x="1788198" y="70602"/>
                  <a:pt x="1789843" y="66961"/>
                  <a:pt x="1793132" y="64141"/>
                </a:cubicBezTo>
                <a:cubicBezTo>
                  <a:pt x="1796422" y="61322"/>
                  <a:pt x="1800181" y="59912"/>
                  <a:pt x="1804409" y="59912"/>
                </a:cubicBezTo>
                <a:cubicBezTo>
                  <a:pt x="1809344" y="59912"/>
                  <a:pt x="1813573" y="61674"/>
                  <a:pt x="1817098" y="65198"/>
                </a:cubicBezTo>
                <a:cubicBezTo>
                  <a:pt x="1821796" y="65198"/>
                  <a:pt x="1826085" y="67313"/>
                  <a:pt x="1829961" y="71542"/>
                </a:cubicBezTo>
                <a:cubicBezTo>
                  <a:pt x="1833837" y="75771"/>
                  <a:pt x="1835776" y="80118"/>
                  <a:pt x="1835776" y="84582"/>
                </a:cubicBezTo>
                <a:cubicBezTo>
                  <a:pt x="1837421" y="85992"/>
                  <a:pt x="1838831" y="87930"/>
                  <a:pt x="1840005" y="90397"/>
                </a:cubicBezTo>
                <a:cubicBezTo>
                  <a:pt x="1841180" y="92864"/>
                  <a:pt x="1841766" y="95390"/>
                  <a:pt x="1841766" y="97974"/>
                </a:cubicBezTo>
                <a:cubicBezTo>
                  <a:pt x="1841766" y="99854"/>
                  <a:pt x="1841415" y="101733"/>
                  <a:pt x="1840710" y="103613"/>
                </a:cubicBezTo>
                <a:cubicBezTo>
                  <a:pt x="1843530" y="103848"/>
                  <a:pt x="1845821" y="105492"/>
                  <a:pt x="1847582" y="108547"/>
                </a:cubicBezTo>
                <a:cubicBezTo>
                  <a:pt x="1849344" y="111601"/>
                  <a:pt x="1850225" y="114538"/>
                  <a:pt x="1850225" y="117357"/>
                </a:cubicBezTo>
                <a:cubicBezTo>
                  <a:pt x="1852105" y="119002"/>
                  <a:pt x="1853691" y="121293"/>
                  <a:pt x="1854982" y="124230"/>
                </a:cubicBezTo>
                <a:cubicBezTo>
                  <a:pt x="1856276" y="127167"/>
                  <a:pt x="1856921" y="130162"/>
                  <a:pt x="1856921" y="133216"/>
                </a:cubicBezTo>
                <a:cubicBezTo>
                  <a:pt x="1856921" y="136036"/>
                  <a:pt x="1856451" y="138738"/>
                  <a:pt x="1855512" y="141322"/>
                </a:cubicBezTo>
                <a:cubicBezTo>
                  <a:pt x="1856686" y="141322"/>
                  <a:pt x="1857802" y="142321"/>
                  <a:pt x="1858860" y="144318"/>
                </a:cubicBezTo>
                <a:cubicBezTo>
                  <a:pt x="1859917" y="146315"/>
                  <a:pt x="1860445" y="148488"/>
                  <a:pt x="1860445" y="150838"/>
                </a:cubicBezTo>
                <a:cubicBezTo>
                  <a:pt x="1860445" y="152717"/>
                  <a:pt x="1859976" y="154127"/>
                  <a:pt x="1859035" y="155067"/>
                </a:cubicBezTo>
                <a:cubicBezTo>
                  <a:pt x="1861620" y="156477"/>
                  <a:pt x="1863912" y="159355"/>
                  <a:pt x="1865908" y="163701"/>
                </a:cubicBezTo>
                <a:cubicBezTo>
                  <a:pt x="1867905" y="168048"/>
                  <a:pt x="1868904" y="171631"/>
                  <a:pt x="1868904" y="174450"/>
                </a:cubicBezTo>
                <a:cubicBezTo>
                  <a:pt x="1870549" y="176095"/>
                  <a:pt x="1871900" y="178797"/>
                  <a:pt x="1872956" y="182556"/>
                </a:cubicBezTo>
                <a:cubicBezTo>
                  <a:pt x="1874014" y="186315"/>
                  <a:pt x="1874542" y="190192"/>
                  <a:pt x="1874542" y="194186"/>
                </a:cubicBezTo>
                <a:cubicBezTo>
                  <a:pt x="1874542" y="197240"/>
                  <a:pt x="1874189" y="200060"/>
                  <a:pt x="1873486" y="202644"/>
                </a:cubicBezTo>
                <a:cubicBezTo>
                  <a:pt x="1875835" y="204289"/>
                  <a:pt x="1878067" y="207637"/>
                  <a:pt x="1880181" y="212688"/>
                </a:cubicBezTo>
                <a:cubicBezTo>
                  <a:pt x="1882295" y="217740"/>
                  <a:pt x="1883353" y="222615"/>
                  <a:pt x="1883353" y="227314"/>
                </a:cubicBezTo>
                <a:cubicBezTo>
                  <a:pt x="1883353" y="229194"/>
                  <a:pt x="1883237" y="230603"/>
                  <a:pt x="1883001" y="231543"/>
                </a:cubicBezTo>
                <a:cubicBezTo>
                  <a:pt x="1885821" y="233658"/>
                  <a:pt x="1887876" y="235655"/>
                  <a:pt x="1889169" y="237534"/>
                </a:cubicBezTo>
                <a:cubicBezTo>
                  <a:pt x="1890461" y="239414"/>
                  <a:pt x="1891576" y="242233"/>
                  <a:pt x="1892516" y="245992"/>
                </a:cubicBezTo>
                <a:cubicBezTo>
                  <a:pt x="1892986" y="235655"/>
                  <a:pt x="1895219" y="229429"/>
                  <a:pt x="1899213" y="227314"/>
                </a:cubicBezTo>
                <a:cubicBezTo>
                  <a:pt x="1898743" y="225434"/>
                  <a:pt x="1898507" y="224025"/>
                  <a:pt x="1898507" y="223085"/>
                </a:cubicBezTo>
                <a:cubicBezTo>
                  <a:pt x="1898507" y="219561"/>
                  <a:pt x="1899388" y="216154"/>
                  <a:pt x="1901150" y="212865"/>
                </a:cubicBezTo>
                <a:cubicBezTo>
                  <a:pt x="1902913" y="209575"/>
                  <a:pt x="1904969" y="207931"/>
                  <a:pt x="1907319" y="207931"/>
                </a:cubicBezTo>
                <a:cubicBezTo>
                  <a:pt x="1906143" y="205581"/>
                  <a:pt x="1905555" y="203584"/>
                  <a:pt x="1905555" y="201939"/>
                </a:cubicBezTo>
                <a:cubicBezTo>
                  <a:pt x="1905555" y="196770"/>
                  <a:pt x="1909197" y="190192"/>
                  <a:pt x="1916481" y="182204"/>
                </a:cubicBezTo>
                <a:cubicBezTo>
                  <a:pt x="1915775" y="180794"/>
                  <a:pt x="1915424" y="178914"/>
                  <a:pt x="1915424" y="176565"/>
                </a:cubicBezTo>
                <a:cubicBezTo>
                  <a:pt x="1915424" y="172571"/>
                  <a:pt x="1916305" y="168459"/>
                  <a:pt x="1918067" y="164230"/>
                </a:cubicBezTo>
                <a:cubicBezTo>
                  <a:pt x="1919829" y="160001"/>
                  <a:pt x="1922355" y="156946"/>
                  <a:pt x="1925644" y="155067"/>
                </a:cubicBezTo>
                <a:cubicBezTo>
                  <a:pt x="1925644" y="148018"/>
                  <a:pt x="1926173" y="142086"/>
                  <a:pt x="1927230" y="137269"/>
                </a:cubicBezTo>
                <a:cubicBezTo>
                  <a:pt x="1928288" y="132453"/>
                  <a:pt x="1930930" y="128987"/>
                  <a:pt x="1935159" y="126873"/>
                </a:cubicBezTo>
                <a:cubicBezTo>
                  <a:pt x="1935159" y="122644"/>
                  <a:pt x="1936158" y="119178"/>
                  <a:pt x="1938155" y="116476"/>
                </a:cubicBezTo>
                <a:cubicBezTo>
                  <a:pt x="1940153" y="113774"/>
                  <a:pt x="1942561" y="112423"/>
                  <a:pt x="1945380" y="112423"/>
                </a:cubicBezTo>
                <a:cubicBezTo>
                  <a:pt x="1944205" y="110544"/>
                  <a:pt x="1943618" y="108077"/>
                  <a:pt x="1943618" y="105022"/>
                </a:cubicBezTo>
                <a:cubicBezTo>
                  <a:pt x="1943618" y="100089"/>
                  <a:pt x="1944734" y="95037"/>
                  <a:pt x="1946966" y="89868"/>
                </a:cubicBezTo>
                <a:cubicBezTo>
                  <a:pt x="1949197" y="84699"/>
                  <a:pt x="1951841" y="81175"/>
                  <a:pt x="1954896" y="79295"/>
                </a:cubicBezTo>
                <a:cubicBezTo>
                  <a:pt x="1954896" y="74127"/>
                  <a:pt x="1956365" y="69663"/>
                  <a:pt x="1959301" y="65903"/>
                </a:cubicBezTo>
                <a:cubicBezTo>
                  <a:pt x="1962238" y="62144"/>
                  <a:pt x="1966879" y="60265"/>
                  <a:pt x="1973220" y="60265"/>
                </a:cubicBezTo>
                <a:cubicBezTo>
                  <a:pt x="1974397" y="59795"/>
                  <a:pt x="1976042" y="59560"/>
                  <a:pt x="1978156" y="59560"/>
                </a:cubicBezTo>
                <a:close/>
                <a:moveTo>
                  <a:pt x="6388026" y="56740"/>
                </a:moveTo>
                <a:cubicBezTo>
                  <a:pt x="6391316" y="56740"/>
                  <a:pt x="6394370" y="57856"/>
                  <a:pt x="6397190" y="60088"/>
                </a:cubicBezTo>
                <a:cubicBezTo>
                  <a:pt x="6400009" y="62320"/>
                  <a:pt x="6401418" y="65198"/>
                  <a:pt x="6401418" y="68723"/>
                </a:cubicBezTo>
                <a:cubicBezTo>
                  <a:pt x="6401418" y="71072"/>
                  <a:pt x="6400478" y="73774"/>
                  <a:pt x="6398599" y="76828"/>
                </a:cubicBezTo>
                <a:cubicBezTo>
                  <a:pt x="6400949" y="78943"/>
                  <a:pt x="6402123" y="82467"/>
                  <a:pt x="6402123" y="87401"/>
                </a:cubicBezTo>
                <a:cubicBezTo>
                  <a:pt x="6402123" y="89516"/>
                  <a:pt x="6401829" y="91689"/>
                  <a:pt x="6401242" y="93921"/>
                </a:cubicBezTo>
                <a:cubicBezTo>
                  <a:pt x="6400655" y="96153"/>
                  <a:pt x="6399891" y="97857"/>
                  <a:pt x="6398952" y="99031"/>
                </a:cubicBezTo>
                <a:cubicBezTo>
                  <a:pt x="6400361" y="99971"/>
                  <a:pt x="6401066" y="101851"/>
                  <a:pt x="6401066" y="104670"/>
                </a:cubicBezTo>
                <a:cubicBezTo>
                  <a:pt x="6401066" y="107020"/>
                  <a:pt x="6400478" y="110191"/>
                  <a:pt x="6399304" y="114186"/>
                </a:cubicBezTo>
                <a:cubicBezTo>
                  <a:pt x="6401418" y="113481"/>
                  <a:pt x="6403650" y="113128"/>
                  <a:pt x="6406000" y="113128"/>
                </a:cubicBezTo>
                <a:cubicBezTo>
                  <a:pt x="6409524" y="113128"/>
                  <a:pt x="6412226" y="113951"/>
                  <a:pt x="6414105" y="115595"/>
                </a:cubicBezTo>
                <a:cubicBezTo>
                  <a:pt x="6416455" y="114420"/>
                  <a:pt x="6418335" y="113833"/>
                  <a:pt x="6419745" y="113833"/>
                </a:cubicBezTo>
                <a:cubicBezTo>
                  <a:pt x="6422094" y="113833"/>
                  <a:pt x="6423973" y="114773"/>
                  <a:pt x="6425383" y="116652"/>
                </a:cubicBezTo>
                <a:cubicBezTo>
                  <a:pt x="6427028" y="115478"/>
                  <a:pt x="6429025" y="114890"/>
                  <a:pt x="6431375" y="114890"/>
                </a:cubicBezTo>
                <a:cubicBezTo>
                  <a:pt x="6434664" y="114890"/>
                  <a:pt x="6437248" y="116183"/>
                  <a:pt x="6439128" y="118767"/>
                </a:cubicBezTo>
                <a:cubicBezTo>
                  <a:pt x="6443592" y="118767"/>
                  <a:pt x="6446940" y="119766"/>
                  <a:pt x="6449172" y="121763"/>
                </a:cubicBezTo>
                <a:cubicBezTo>
                  <a:pt x="6451404" y="123760"/>
                  <a:pt x="6452520" y="126285"/>
                  <a:pt x="6452520" y="129340"/>
                </a:cubicBezTo>
                <a:cubicBezTo>
                  <a:pt x="6452520" y="133099"/>
                  <a:pt x="6451051" y="136682"/>
                  <a:pt x="6448115" y="140089"/>
                </a:cubicBezTo>
                <a:cubicBezTo>
                  <a:pt x="6445178" y="143496"/>
                  <a:pt x="6441830" y="145199"/>
                  <a:pt x="6438071" y="145199"/>
                </a:cubicBezTo>
                <a:cubicBezTo>
                  <a:pt x="6435956" y="145199"/>
                  <a:pt x="6433841" y="144494"/>
                  <a:pt x="6431727" y="143084"/>
                </a:cubicBezTo>
                <a:cubicBezTo>
                  <a:pt x="6429378" y="144964"/>
                  <a:pt x="6426323" y="145904"/>
                  <a:pt x="6422564" y="145904"/>
                </a:cubicBezTo>
                <a:cubicBezTo>
                  <a:pt x="6419039" y="145904"/>
                  <a:pt x="6416103" y="145081"/>
                  <a:pt x="6413753" y="143437"/>
                </a:cubicBezTo>
                <a:cubicBezTo>
                  <a:pt x="6410699" y="144612"/>
                  <a:pt x="6408467" y="145199"/>
                  <a:pt x="6407057" y="145199"/>
                </a:cubicBezTo>
                <a:cubicBezTo>
                  <a:pt x="6405178" y="145199"/>
                  <a:pt x="6402946" y="144377"/>
                  <a:pt x="6400361" y="142732"/>
                </a:cubicBezTo>
                <a:cubicBezTo>
                  <a:pt x="6402476" y="145551"/>
                  <a:pt x="6403533" y="148606"/>
                  <a:pt x="6403533" y="151895"/>
                </a:cubicBezTo>
                <a:cubicBezTo>
                  <a:pt x="6403533" y="155419"/>
                  <a:pt x="6402123" y="158591"/>
                  <a:pt x="6399304" y="161410"/>
                </a:cubicBezTo>
                <a:cubicBezTo>
                  <a:pt x="6401418" y="164230"/>
                  <a:pt x="6402476" y="167754"/>
                  <a:pt x="6402476" y="171983"/>
                </a:cubicBezTo>
                <a:cubicBezTo>
                  <a:pt x="6402476" y="175742"/>
                  <a:pt x="6401418" y="179267"/>
                  <a:pt x="6399304" y="182556"/>
                </a:cubicBezTo>
                <a:cubicBezTo>
                  <a:pt x="6402123" y="184436"/>
                  <a:pt x="6403533" y="187490"/>
                  <a:pt x="6403533" y="191719"/>
                </a:cubicBezTo>
                <a:cubicBezTo>
                  <a:pt x="6403533" y="195243"/>
                  <a:pt x="6402476" y="198298"/>
                  <a:pt x="6400361" y="200882"/>
                </a:cubicBezTo>
                <a:cubicBezTo>
                  <a:pt x="6402711" y="203467"/>
                  <a:pt x="6403885" y="208048"/>
                  <a:pt x="6403885" y="214627"/>
                </a:cubicBezTo>
                <a:cubicBezTo>
                  <a:pt x="6403885" y="217446"/>
                  <a:pt x="6403533" y="219796"/>
                  <a:pt x="6402828" y="221675"/>
                </a:cubicBezTo>
                <a:cubicBezTo>
                  <a:pt x="6404473" y="224025"/>
                  <a:pt x="6405295" y="226492"/>
                  <a:pt x="6405295" y="229076"/>
                </a:cubicBezTo>
                <a:cubicBezTo>
                  <a:pt x="6405295" y="230486"/>
                  <a:pt x="6405001" y="232307"/>
                  <a:pt x="6404414" y="234539"/>
                </a:cubicBezTo>
                <a:cubicBezTo>
                  <a:pt x="6403826" y="236771"/>
                  <a:pt x="6403415" y="238592"/>
                  <a:pt x="6403181" y="240001"/>
                </a:cubicBezTo>
                <a:cubicBezTo>
                  <a:pt x="6406000" y="243291"/>
                  <a:pt x="6407410" y="246462"/>
                  <a:pt x="6407410" y="249517"/>
                </a:cubicBezTo>
                <a:cubicBezTo>
                  <a:pt x="6411404" y="252571"/>
                  <a:pt x="6413401" y="256213"/>
                  <a:pt x="6413401" y="260442"/>
                </a:cubicBezTo>
                <a:cubicBezTo>
                  <a:pt x="6418100" y="263026"/>
                  <a:pt x="6420449" y="267373"/>
                  <a:pt x="6420449" y="273482"/>
                </a:cubicBezTo>
                <a:cubicBezTo>
                  <a:pt x="6420920" y="274186"/>
                  <a:pt x="6421389" y="274656"/>
                  <a:pt x="6421859" y="274891"/>
                </a:cubicBezTo>
                <a:cubicBezTo>
                  <a:pt x="6422329" y="275126"/>
                  <a:pt x="6422682" y="275361"/>
                  <a:pt x="6422917" y="275596"/>
                </a:cubicBezTo>
                <a:lnTo>
                  <a:pt x="6425383" y="275244"/>
                </a:lnTo>
                <a:cubicBezTo>
                  <a:pt x="6428907" y="275244"/>
                  <a:pt x="6431727" y="276301"/>
                  <a:pt x="6433841" y="278416"/>
                </a:cubicBezTo>
                <a:cubicBezTo>
                  <a:pt x="6435721" y="277946"/>
                  <a:pt x="6437248" y="277711"/>
                  <a:pt x="6438423" y="277711"/>
                </a:cubicBezTo>
                <a:cubicBezTo>
                  <a:pt x="6439128" y="277711"/>
                  <a:pt x="6440420" y="277946"/>
                  <a:pt x="6442300" y="278416"/>
                </a:cubicBezTo>
                <a:cubicBezTo>
                  <a:pt x="6442535" y="277241"/>
                  <a:pt x="6443181" y="276419"/>
                  <a:pt x="6444238" y="275949"/>
                </a:cubicBezTo>
                <a:cubicBezTo>
                  <a:pt x="6445295" y="275479"/>
                  <a:pt x="6446529" y="275126"/>
                  <a:pt x="6447938" y="274891"/>
                </a:cubicBezTo>
                <a:cubicBezTo>
                  <a:pt x="6448878" y="274656"/>
                  <a:pt x="6450053" y="274539"/>
                  <a:pt x="6451463" y="274539"/>
                </a:cubicBezTo>
                <a:cubicBezTo>
                  <a:pt x="6455457" y="274539"/>
                  <a:pt x="6458688" y="276007"/>
                  <a:pt x="6461154" y="278944"/>
                </a:cubicBezTo>
                <a:cubicBezTo>
                  <a:pt x="6463622" y="281881"/>
                  <a:pt x="6464855" y="285347"/>
                  <a:pt x="6464855" y="289341"/>
                </a:cubicBezTo>
                <a:cubicBezTo>
                  <a:pt x="6464855" y="292395"/>
                  <a:pt x="6464033" y="295038"/>
                  <a:pt x="6462388" y="297270"/>
                </a:cubicBezTo>
                <a:cubicBezTo>
                  <a:pt x="6460743" y="299502"/>
                  <a:pt x="6458277" y="301088"/>
                  <a:pt x="6454987" y="302028"/>
                </a:cubicBezTo>
                <a:cubicBezTo>
                  <a:pt x="6450053" y="306257"/>
                  <a:pt x="6444179" y="308019"/>
                  <a:pt x="6437366" y="307314"/>
                </a:cubicBezTo>
                <a:cubicBezTo>
                  <a:pt x="6435486" y="308959"/>
                  <a:pt x="6433019" y="309781"/>
                  <a:pt x="6429965" y="309781"/>
                </a:cubicBezTo>
                <a:cubicBezTo>
                  <a:pt x="6425736" y="309781"/>
                  <a:pt x="6421859" y="308254"/>
                  <a:pt x="6418335" y="305200"/>
                </a:cubicBezTo>
                <a:cubicBezTo>
                  <a:pt x="6415986" y="304730"/>
                  <a:pt x="6413166" y="303497"/>
                  <a:pt x="6409877" y="301499"/>
                </a:cubicBezTo>
                <a:cubicBezTo>
                  <a:pt x="6406587" y="299502"/>
                  <a:pt x="6404943" y="297681"/>
                  <a:pt x="6404943" y="296037"/>
                </a:cubicBezTo>
                <a:cubicBezTo>
                  <a:pt x="6401653" y="295567"/>
                  <a:pt x="6398305" y="293687"/>
                  <a:pt x="6394899" y="290398"/>
                </a:cubicBezTo>
                <a:cubicBezTo>
                  <a:pt x="6391492" y="287109"/>
                  <a:pt x="6390258" y="283115"/>
                  <a:pt x="6391198" y="278416"/>
                </a:cubicBezTo>
                <a:cubicBezTo>
                  <a:pt x="6388613" y="275596"/>
                  <a:pt x="6387087" y="272659"/>
                  <a:pt x="6386616" y="269605"/>
                </a:cubicBezTo>
                <a:cubicBezTo>
                  <a:pt x="6383797" y="268195"/>
                  <a:pt x="6381741" y="266081"/>
                  <a:pt x="6380449" y="263261"/>
                </a:cubicBezTo>
                <a:cubicBezTo>
                  <a:pt x="6379157" y="260442"/>
                  <a:pt x="6378746" y="257505"/>
                  <a:pt x="6379216" y="254451"/>
                </a:cubicBezTo>
                <a:cubicBezTo>
                  <a:pt x="6376161" y="251631"/>
                  <a:pt x="6374634" y="247402"/>
                  <a:pt x="6374634" y="241763"/>
                </a:cubicBezTo>
                <a:cubicBezTo>
                  <a:pt x="6374634" y="239649"/>
                  <a:pt x="6374869" y="236947"/>
                  <a:pt x="6375339" y="233658"/>
                </a:cubicBezTo>
                <a:cubicBezTo>
                  <a:pt x="6372050" y="231073"/>
                  <a:pt x="6370405" y="227549"/>
                  <a:pt x="6370405" y="223085"/>
                </a:cubicBezTo>
                <a:cubicBezTo>
                  <a:pt x="6370405" y="219091"/>
                  <a:pt x="6371697" y="215801"/>
                  <a:pt x="6374282" y="213217"/>
                </a:cubicBezTo>
                <a:cubicBezTo>
                  <a:pt x="6371462" y="210398"/>
                  <a:pt x="6370052" y="206756"/>
                  <a:pt x="6370052" y="202292"/>
                </a:cubicBezTo>
                <a:cubicBezTo>
                  <a:pt x="6370052" y="200647"/>
                  <a:pt x="6370523" y="198650"/>
                  <a:pt x="6371462" y="196301"/>
                </a:cubicBezTo>
                <a:cubicBezTo>
                  <a:pt x="6370052" y="193481"/>
                  <a:pt x="6369348" y="190662"/>
                  <a:pt x="6369348" y="187842"/>
                </a:cubicBezTo>
                <a:cubicBezTo>
                  <a:pt x="6369348" y="184083"/>
                  <a:pt x="6370405" y="181146"/>
                  <a:pt x="6372520" y="179032"/>
                </a:cubicBezTo>
                <a:cubicBezTo>
                  <a:pt x="6371110" y="176212"/>
                  <a:pt x="6370405" y="173158"/>
                  <a:pt x="6370405" y="169869"/>
                </a:cubicBezTo>
                <a:cubicBezTo>
                  <a:pt x="6370405" y="167049"/>
                  <a:pt x="6370816" y="164524"/>
                  <a:pt x="6371638" y="162292"/>
                </a:cubicBezTo>
                <a:cubicBezTo>
                  <a:pt x="6372461" y="160060"/>
                  <a:pt x="6373460" y="158356"/>
                  <a:pt x="6374634" y="157181"/>
                </a:cubicBezTo>
                <a:cubicBezTo>
                  <a:pt x="6372050" y="154127"/>
                  <a:pt x="6370758" y="150838"/>
                  <a:pt x="6370758" y="147313"/>
                </a:cubicBezTo>
                <a:cubicBezTo>
                  <a:pt x="6370758" y="145434"/>
                  <a:pt x="6371110" y="143437"/>
                  <a:pt x="6371815" y="141322"/>
                </a:cubicBezTo>
                <a:cubicBezTo>
                  <a:pt x="6369700" y="142027"/>
                  <a:pt x="6367351" y="142380"/>
                  <a:pt x="6364766" y="142380"/>
                </a:cubicBezTo>
                <a:cubicBezTo>
                  <a:pt x="6360772" y="142380"/>
                  <a:pt x="6357835" y="141557"/>
                  <a:pt x="6355956" y="139913"/>
                </a:cubicBezTo>
                <a:cubicBezTo>
                  <a:pt x="6353137" y="140617"/>
                  <a:pt x="6350669" y="140970"/>
                  <a:pt x="6348555" y="140970"/>
                </a:cubicBezTo>
                <a:cubicBezTo>
                  <a:pt x="6344325" y="140970"/>
                  <a:pt x="6339979" y="139678"/>
                  <a:pt x="6335515" y="137093"/>
                </a:cubicBezTo>
                <a:cubicBezTo>
                  <a:pt x="6333166" y="138503"/>
                  <a:pt x="6330698" y="139208"/>
                  <a:pt x="6328114" y="139208"/>
                </a:cubicBezTo>
                <a:cubicBezTo>
                  <a:pt x="6324355" y="139208"/>
                  <a:pt x="6321242" y="137622"/>
                  <a:pt x="6318775" y="134450"/>
                </a:cubicBezTo>
                <a:cubicBezTo>
                  <a:pt x="6316308" y="131278"/>
                  <a:pt x="6315074" y="127695"/>
                  <a:pt x="6315074" y="123701"/>
                </a:cubicBezTo>
                <a:cubicBezTo>
                  <a:pt x="6315074" y="120177"/>
                  <a:pt x="6316191" y="117181"/>
                  <a:pt x="6318422" y="114714"/>
                </a:cubicBezTo>
                <a:cubicBezTo>
                  <a:pt x="6320654" y="112247"/>
                  <a:pt x="6323885" y="110896"/>
                  <a:pt x="6328114" y="110661"/>
                </a:cubicBezTo>
                <a:cubicBezTo>
                  <a:pt x="6330933" y="109487"/>
                  <a:pt x="6333518" y="108899"/>
                  <a:pt x="6335867" y="108899"/>
                </a:cubicBezTo>
                <a:cubicBezTo>
                  <a:pt x="6340566" y="108899"/>
                  <a:pt x="6344678" y="110074"/>
                  <a:pt x="6348203" y="112423"/>
                </a:cubicBezTo>
                <a:cubicBezTo>
                  <a:pt x="6351256" y="111249"/>
                  <a:pt x="6354663" y="110661"/>
                  <a:pt x="6358423" y="110661"/>
                </a:cubicBezTo>
                <a:cubicBezTo>
                  <a:pt x="6361712" y="110661"/>
                  <a:pt x="6364296" y="111249"/>
                  <a:pt x="6366176" y="112423"/>
                </a:cubicBezTo>
                <a:cubicBezTo>
                  <a:pt x="6366411" y="111484"/>
                  <a:pt x="6367409" y="110603"/>
                  <a:pt x="6369172" y="109780"/>
                </a:cubicBezTo>
                <a:cubicBezTo>
                  <a:pt x="6370934" y="108958"/>
                  <a:pt x="6372402" y="108664"/>
                  <a:pt x="6373577" y="108899"/>
                </a:cubicBezTo>
                <a:cubicBezTo>
                  <a:pt x="6372637" y="106785"/>
                  <a:pt x="6372167" y="103965"/>
                  <a:pt x="6372167" y="100441"/>
                </a:cubicBezTo>
                <a:cubicBezTo>
                  <a:pt x="6372167" y="96212"/>
                  <a:pt x="6373107" y="93980"/>
                  <a:pt x="6374986" y="93745"/>
                </a:cubicBezTo>
                <a:cubicBezTo>
                  <a:pt x="6373342" y="91395"/>
                  <a:pt x="6372520" y="87989"/>
                  <a:pt x="6372520" y="83525"/>
                </a:cubicBezTo>
                <a:cubicBezTo>
                  <a:pt x="6372520" y="77416"/>
                  <a:pt x="6374047" y="73187"/>
                  <a:pt x="6377101" y="70837"/>
                </a:cubicBezTo>
                <a:cubicBezTo>
                  <a:pt x="6376866" y="66138"/>
                  <a:pt x="6377806" y="62614"/>
                  <a:pt x="6379920" y="60265"/>
                </a:cubicBezTo>
                <a:cubicBezTo>
                  <a:pt x="6382035" y="57915"/>
                  <a:pt x="6384737" y="56740"/>
                  <a:pt x="6388026" y="56740"/>
                </a:cubicBezTo>
                <a:close/>
                <a:moveTo>
                  <a:pt x="5492676" y="56740"/>
                </a:moveTo>
                <a:cubicBezTo>
                  <a:pt x="5495966" y="56740"/>
                  <a:pt x="5499020" y="57856"/>
                  <a:pt x="5501840" y="60088"/>
                </a:cubicBezTo>
                <a:cubicBezTo>
                  <a:pt x="5504659" y="62320"/>
                  <a:pt x="5506068" y="65198"/>
                  <a:pt x="5506068" y="68723"/>
                </a:cubicBezTo>
                <a:cubicBezTo>
                  <a:pt x="5506068" y="71072"/>
                  <a:pt x="5505128" y="73774"/>
                  <a:pt x="5503249" y="76828"/>
                </a:cubicBezTo>
                <a:cubicBezTo>
                  <a:pt x="5505599" y="78943"/>
                  <a:pt x="5506773" y="82467"/>
                  <a:pt x="5506773" y="87401"/>
                </a:cubicBezTo>
                <a:cubicBezTo>
                  <a:pt x="5506773" y="89516"/>
                  <a:pt x="5506479" y="91689"/>
                  <a:pt x="5505892" y="93921"/>
                </a:cubicBezTo>
                <a:cubicBezTo>
                  <a:pt x="5505305" y="96153"/>
                  <a:pt x="5504541" y="97857"/>
                  <a:pt x="5503602" y="99031"/>
                </a:cubicBezTo>
                <a:cubicBezTo>
                  <a:pt x="5505011" y="99971"/>
                  <a:pt x="5505716" y="101851"/>
                  <a:pt x="5505716" y="104670"/>
                </a:cubicBezTo>
                <a:cubicBezTo>
                  <a:pt x="5505716" y="107020"/>
                  <a:pt x="5505128" y="110191"/>
                  <a:pt x="5503954" y="114186"/>
                </a:cubicBezTo>
                <a:cubicBezTo>
                  <a:pt x="5506068" y="113481"/>
                  <a:pt x="5508300" y="113128"/>
                  <a:pt x="5510650" y="113128"/>
                </a:cubicBezTo>
                <a:cubicBezTo>
                  <a:pt x="5514174" y="113128"/>
                  <a:pt x="5516876" y="113951"/>
                  <a:pt x="5518756" y="115595"/>
                </a:cubicBezTo>
                <a:cubicBezTo>
                  <a:pt x="5521105" y="114420"/>
                  <a:pt x="5522985" y="113833"/>
                  <a:pt x="5524395" y="113833"/>
                </a:cubicBezTo>
                <a:cubicBezTo>
                  <a:pt x="5526744" y="113833"/>
                  <a:pt x="5528623" y="114773"/>
                  <a:pt x="5530033" y="116652"/>
                </a:cubicBezTo>
                <a:cubicBezTo>
                  <a:pt x="5531678" y="115478"/>
                  <a:pt x="5533675" y="114890"/>
                  <a:pt x="5536025" y="114890"/>
                </a:cubicBezTo>
                <a:cubicBezTo>
                  <a:pt x="5539314" y="114890"/>
                  <a:pt x="5541898" y="116183"/>
                  <a:pt x="5543778" y="118767"/>
                </a:cubicBezTo>
                <a:cubicBezTo>
                  <a:pt x="5548242" y="118767"/>
                  <a:pt x="5551590" y="119766"/>
                  <a:pt x="5553822" y="121763"/>
                </a:cubicBezTo>
                <a:cubicBezTo>
                  <a:pt x="5556054" y="123760"/>
                  <a:pt x="5557170" y="126285"/>
                  <a:pt x="5557170" y="129340"/>
                </a:cubicBezTo>
                <a:cubicBezTo>
                  <a:pt x="5557170" y="133099"/>
                  <a:pt x="5555701" y="136682"/>
                  <a:pt x="5552765" y="140089"/>
                </a:cubicBezTo>
                <a:cubicBezTo>
                  <a:pt x="5549828" y="143496"/>
                  <a:pt x="5546480" y="145199"/>
                  <a:pt x="5542721" y="145199"/>
                </a:cubicBezTo>
                <a:cubicBezTo>
                  <a:pt x="5540606" y="145199"/>
                  <a:pt x="5538491" y="144494"/>
                  <a:pt x="5536377" y="143084"/>
                </a:cubicBezTo>
                <a:cubicBezTo>
                  <a:pt x="5534028" y="144964"/>
                  <a:pt x="5530973" y="145904"/>
                  <a:pt x="5527214" y="145904"/>
                </a:cubicBezTo>
                <a:cubicBezTo>
                  <a:pt x="5523689" y="145904"/>
                  <a:pt x="5520753" y="145081"/>
                  <a:pt x="5518403" y="143437"/>
                </a:cubicBezTo>
                <a:cubicBezTo>
                  <a:pt x="5515349" y="144612"/>
                  <a:pt x="5513117" y="145199"/>
                  <a:pt x="5511707" y="145199"/>
                </a:cubicBezTo>
                <a:cubicBezTo>
                  <a:pt x="5509828" y="145199"/>
                  <a:pt x="5507596" y="144377"/>
                  <a:pt x="5505011" y="142732"/>
                </a:cubicBezTo>
                <a:cubicBezTo>
                  <a:pt x="5507126" y="145551"/>
                  <a:pt x="5508183" y="148606"/>
                  <a:pt x="5508183" y="151895"/>
                </a:cubicBezTo>
                <a:cubicBezTo>
                  <a:pt x="5508183" y="155419"/>
                  <a:pt x="5506773" y="158591"/>
                  <a:pt x="5503954" y="161410"/>
                </a:cubicBezTo>
                <a:cubicBezTo>
                  <a:pt x="5506068" y="164230"/>
                  <a:pt x="5507126" y="167754"/>
                  <a:pt x="5507126" y="171983"/>
                </a:cubicBezTo>
                <a:cubicBezTo>
                  <a:pt x="5507126" y="175742"/>
                  <a:pt x="5506068" y="179267"/>
                  <a:pt x="5503954" y="182556"/>
                </a:cubicBezTo>
                <a:cubicBezTo>
                  <a:pt x="5506773" y="184436"/>
                  <a:pt x="5508183" y="187490"/>
                  <a:pt x="5508183" y="191719"/>
                </a:cubicBezTo>
                <a:cubicBezTo>
                  <a:pt x="5508183" y="195243"/>
                  <a:pt x="5507126" y="198298"/>
                  <a:pt x="5505011" y="200882"/>
                </a:cubicBezTo>
                <a:cubicBezTo>
                  <a:pt x="5507361" y="203467"/>
                  <a:pt x="5508535" y="208048"/>
                  <a:pt x="5508535" y="214627"/>
                </a:cubicBezTo>
                <a:cubicBezTo>
                  <a:pt x="5508535" y="217446"/>
                  <a:pt x="5508183" y="219796"/>
                  <a:pt x="5507478" y="221675"/>
                </a:cubicBezTo>
                <a:cubicBezTo>
                  <a:pt x="5509123" y="224025"/>
                  <a:pt x="5509945" y="226492"/>
                  <a:pt x="5509945" y="229076"/>
                </a:cubicBezTo>
                <a:cubicBezTo>
                  <a:pt x="5509945" y="230486"/>
                  <a:pt x="5509651" y="232307"/>
                  <a:pt x="5509064" y="234539"/>
                </a:cubicBezTo>
                <a:cubicBezTo>
                  <a:pt x="5508476" y="236771"/>
                  <a:pt x="5508065" y="238592"/>
                  <a:pt x="5507831" y="240001"/>
                </a:cubicBezTo>
                <a:cubicBezTo>
                  <a:pt x="5510650" y="243291"/>
                  <a:pt x="5512060" y="246462"/>
                  <a:pt x="5512060" y="249517"/>
                </a:cubicBezTo>
                <a:cubicBezTo>
                  <a:pt x="5516054" y="252571"/>
                  <a:pt x="5518051" y="256213"/>
                  <a:pt x="5518051" y="260442"/>
                </a:cubicBezTo>
                <a:cubicBezTo>
                  <a:pt x="5522750" y="263026"/>
                  <a:pt x="5525099" y="267373"/>
                  <a:pt x="5525099" y="273482"/>
                </a:cubicBezTo>
                <a:cubicBezTo>
                  <a:pt x="5525570" y="274186"/>
                  <a:pt x="5526039" y="274656"/>
                  <a:pt x="5526509" y="274891"/>
                </a:cubicBezTo>
                <a:cubicBezTo>
                  <a:pt x="5526979" y="275126"/>
                  <a:pt x="5527332" y="275361"/>
                  <a:pt x="5527567" y="275596"/>
                </a:cubicBezTo>
                <a:lnTo>
                  <a:pt x="5530033" y="275244"/>
                </a:lnTo>
                <a:cubicBezTo>
                  <a:pt x="5533557" y="275244"/>
                  <a:pt x="5536377" y="276301"/>
                  <a:pt x="5538491" y="278416"/>
                </a:cubicBezTo>
                <a:cubicBezTo>
                  <a:pt x="5540371" y="277946"/>
                  <a:pt x="5541898" y="277711"/>
                  <a:pt x="5543073" y="277711"/>
                </a:cubicBezTo>
                <a:cubicBezTo>
                  <a:pt x="5543778" y="277711"/>
                  <a:pt x="5545070" y="277946"/>
                  <a:pt x="5546950" y="278416"/>
                </a:cubicBezTo>
                <a:cubicBezTo>
                  <a:pt x="5547185" y="277241"/>
                  <a:pt x="5547831" y="276419"/>
                  <a:pt x="5548888" y="275949"/>
                </a:cubicBezTo>
                <a:cubicBezTo>
                  <a:pt x="5549945" y="275479"/>
                  <a:pt x="5551179" y="275126"/>
                  <a:pt x="5552588" y="274891"/>
                </a:cubicBezTo>
                <a:cubicBezTo>
                  <a:pt x="5553528" y="274656"/>
                  <a:pt x="5554703" y="274539"/>
                  <a:pt x="5556113" y="274539"/>
                </a:cubicBezTo>
                <a:cubicBezTo>
                  <a:pt x="5560107" y="274539"/>
                  <a:pt x="5563338" y="276007"/>
                  <a:pt x="5565804" y="278944"/>
                </a:cubicBezTo>
                <a:cubicBezTo>
                  <a:pt x="5568272" y="281881"/>
                  <a:pt x="5569505" y="285347"/>
                  <a:pt x="5569505" y="289341"/>
                </a:cubicBezTo>
                <a:cubicBezTo>
                  <a:pt x="5569505" y="292395"/>
                  <a:pt x="5568683" y="295038"/>
                  <a:pt x="5567038" y="297270"/>
                </a:cubicBezTo>
                <a:cubicBezTo>
                  <a:pt x="5565393" y="299502"/>
                  <a:pt x="5562927" y="301088"/>
                  <a:pt x="5559637" y="302028"/>
                </a:cubicBezTo>
                <a:cubicBezTo>
                  <a:pt x="5554703" y="306257"/>
                  <a:pt x="5548829" y="308019"/>
                  <a:pt x="5542016" y="307314"/>
                </a:cubicBezTo>
                <a:cubicBezTo>
                  <a:pt x="5540136" y="308959"/>
                  <a:pt x="5537669" y="309781"/>
                  <a:pt x="5534615" y="309781"/>
                </a:cubicBezTo>
                <a:cubicBezTo>
                  <a:pt x="5530386" y="309781"/>
                  <a:pt x="5526509" y="308254"/>
                  <a:pt x="5522985" y="305200"/>
                </a:cubicBezTo>
                <a:cubicBezTo>
                  <a:pt x="5520636" y="304730"/>
                  <a:pt x="5517816" y="303497"/>
                  <a:pt x="5514527" y="301499"/>
                </a:cubicBezTo>
                <a:cubicBezTo>
                  <a:pt x="5511237" y="299502"/>
                  <a:pt x="5509593" y="297681"/>
                  <a:pt x="5509593" y="296037"/>
                </a:cubicBezTo>
                <a:cubicBezTo>
                  <a:pt x="5506303" y="295567"/>
                  <a:pt x="5502955" y="293687"/>
                  <a:pt x="5499549" y="290398"/>
                </a:cubicBezTo>
                <a:cubicBezTo>
                  <a:pt x="5496142" y="287109"/>
                  <a:pt x="5494908" y="283115"/>
                  <a:pt x="5495848" y="278416"/>
                </a:cubicBezTo>
                <a:cubicBezTo>
                  <a:pt x="5493263" y="275596"/>
                  <a:pt x="5491737" y="272659"/>
                  <a:pt x="5491266" y="269605"/>
                </a:cubicBezTo>
                <a:cubicBezTo>
                  <a:pt x="5488447" y="268195"/>
                  <a:pt x="5486391" y="266081"/>
                  <a:pt x="5485099" y="263261"/>
                </a:cubicBezTo>
                <a:cubicBezTo>
                  <a:pt x="5483807" y="260442"/>
                  <a:pt x="5483396" y="257505"/>
                  <a:pt x="5483866" y="254451"/>
                </a:cubicBezTo>
                <a:cubicBezTo>
                  <a:pt x="5480811" y="251631"/>
                  <a:pt x="5479284" y="247402"/>
                  <a:pt x="5479284" y="241763"/>
                </a:cubicBezTo>
                <a:cubicBezTo>
                  <a:pt x="5479284" y="239649"/>
                  <a:pt x="5479519" y="236947"/>
                  <a:pt x="5479989" y="233658"/>
                </a:cubicBezTo>
                <a:cubicBezTo>
                  <a:pt x="5476700" y="231073"/>
                  <a:pt x="5475055" y="227549"/>
                  <a:pt x="5475055" y="223085"/>
                </a:cubicBezTo>
                <a:cubicBezTo>
                  <a:pt x="5475055" y="219091"/>
                  <a:pt x="5476347" y="215801"/>
                  <a:pt x="5478932" y="213217"/>
                </a:cubicBezTo>
                <a:cubicBezTo>
                  <a:pt x="5476112" y="210398"/>
                  <a:pt x="5474702" y="206756"/>
                  <a:pt x="5474702" y="202292"/>
                </a:cubicBezTo>
                <a:cubicBezTo>
                  <a:pt x="5474702" y="200647"/>
                  <a:pt x="5475173" y="198650"/>
                  <a:pt x="5476112" y="196301"/>
                </a:cubicBezTo>
                <a:cubicBezTo>
                  <a:pt x="5474702" y="193481"/>
                  <a:pt x="5473998" y="190662"/>
                  <a:pt x="5473998" y="187842"/>
                </a:cubicBezTo>
                <a:cubicBezTo>
                  <a:pt x="5473998" y="184083"/>
                  <a:pt x="5475055" y="181146"/>
                  <a:pt x="5477170" y="179032"/>
                </a:cubicBezTo>
                <a:cubicBezTo>
                  <a:pt x="5475760" y="176212"/>
                  <a:pt x="5475055" y="173158"/>
                  <a:pt x="5475055" y="169869"/>
                </a:cubicBezTo>
                <a:cubicBezTo>
                  <a:pt x="5475055" y="167049"/>
                  <a:pt x="5475466" y="164524"/>
                  <a:pt x="5476288" y="162292"/>
                </a:cubicBezTo>
                <a:cubicBezTo>
                  <a:pt x="5477111" y="160060"/>
                  <a:pt x="5478110" y="158356"/>
                  <a:pt x="5479284" y="157181"/>
                </a:cubicBezTo>
                <a:cubicBezTo>
                  <a:pt x="5476700" y="154127"/>
                  <a:pt x="5475408" y="150838"/>
                  <a:pt x="5475408" y="147313"/>
                </a:cubicBezTo>
                <a:cubicBezTo>
                  <a:pt x="5475408" y="145434"/>
                  <a:pt x="5475760" y="143437"/>
                  <a:pt x="5476465" y="141322"/>
                </a:cubicBezTo>
                <a:cubicBezTo>
                  <a:pt x="5474350" y="142027"/>
                  <a:pt x="5472001" y="142380"/>
                  <a:pt x="5469416" y="142380"/>
                </a:cubicBezTo>
                <a:cubicBezTo>
                  <a:pt x="5465422" y="142380"/>
                  <a:pt x="5462485" y="141557"/>
                  <a:pt x="5460606" y="139913"/>
                </a:cubicBezTo>
                <a:cubicBezTo>
                  <a:pt x="5457787" y="140617"/>
                  <a:pt x="5455319" y="140970"/>
                  <a:pt x="5453205" y="140970"/>
                </a:cubicBezTo>
                <a:cubicBezTo>
                  <a:pt x="5448975" y="140970"/>
                  <a:pt x="5444629" y="139678"/>
                  <a:pt x="5440165" y="137093"/>
                </a:cubicBezTo>
                <a:cubicBezTo>
                  <a:pt x="5437816" y="138503"/>
                  <a:pt x="5435348" y="139208"/>
                  <a:pt x="5432764" y="139208"/>
                </a:cubicBezTo>
                <a:cubicBezTo>
                  <a:pt x="5429005" y="139208"/>
                  <a:pt x="5425892" y="137622"/>
                  <a:pt x="5423425" y="134450"/>
                </a:cubicBezTo>
                <a:cubicBezTo>
                  <a:pt x="5420958" y="131278"/>
                  <a:pt x="5419724" y="127695"/>
                  <a:pt x="5419724" y="123701"/>
                </a:cubicBezTo>
                <a:cubicBezTo>
                  <a:pt x="5419724" y="120177"/>
                  <a:pt x="5420841" y="117181"/>
                  <a:pt x="5423072" y="114714"/>
                </a:cubicBezTo>
                <a:cubicBezTo>
                  <a:pt x="5425304" y="112247"/>
                  <a:pt x="5428535" y="110896"/>
                  <a:pt x="5432764" y="110661"/>
                </a:cubicBezTo>
                <a:cubicBezTo>
                  <a:pt x="5435583" y="109487"/>
                  <a:pt x="5438168" y="108899"/>
                  <a:pt x="5440517" y="108899"/>
                </a:cubicBezTo>
                <a:cubicBezTo>
                  <a:pt x="5445216" y="108899"/>
                  <a:pt x="5449328" y="110074"/>
                  <a:pt x="5452853" y="112423"/>
                </a:cubicBezTo>
                <a:cubicBezTo>
                  <a:pt x="5455906" y="111249"/>
                  <a:pt x="5459313" y="110661"/>
                  <a:pt x="5463073" y="110661"/>
                </a:cubicBezTo>
                <a:cubicBezTo>
                  <a:pt x="5466362" y="110661"/>
                  <a:pt x="5468946" y="111249"/>
                  <a:pt x="5470826" y="112423"/>
                </a:cubicBezTo>
                <a:cubicBezTo>
                  <a:pt x="5471061" y="111484"/>
                  <a:pt x="5472059" y="110603"/>
                  <a:pt x="5473822" y="109780"/>
                </a:cubicBezTo>
                <a:cubicBezTo>
                  <a:pt x="5475584" y="108958"/>
                  <a:pt x="5477052" y="108664"/>
                  <a:pt x="5478227" y="108899"/>
                </a:cubicBezTo>
                <a:cubicBezTo>
                  <a:pt x="5477287" y="106785"/>
                  <a:pt x="5476817" y="103965"/>
                  <a:pt x="5476817" y="100441"/>
                </a:cubicBezTo>
                <a:cubicBezTo>
                  <a:pt x="5476817" y="96212"/>
                  <a:pt x="5477757" y="93980"/>
                  <a:pt x="5479636" y="93745"/>
                </a:cubicBezTo>
                <a:cubicBezTo>
                  <a:pt x="5477992" y="91395"/>
                  <a:pt x="5477170" y="87989"/>
                  <a:pt x="5477170" y="83525"/>
                </a:cubicBezTo>
                <a:cubicBezTo>
                  <a:pt x="5477170" y="77416"/>
                  <a:pt x="5478697" y="73187"/>
                  <a:pt x="5481751" y="70837"/>
                </a:cubicBezTo>
                <a:cubicBezTo>
                  <a:pt x="5481516" y="66138"/>
                  <a:pt x="5482456" y="62614"/>
                  <a:pt x="5484570" y="60265"/>
                </a:cubicBezTo>
                <a:cubicBezTo>
                  <a:pt x="5486685" y="57915"/>
                  <a:pt x="5489387" y="56740"/>
                  <a:pt x="5492676" y="56740"/>
                </a:cubicBezTo>
                <a:close/>
                <a:moveTo>
                  <a:pt x="2244656" y="56740"/>
                </a:moveTo>
                <a:cubicBezTo>
                  <a:pt x="2247946" y="56740"/>
                  <a:pt x="2251000" y="57856"/>
                  <a:pt x="2253819" y="60088"/>
                </a:cubicBezTo>
                <a:cubicBezTo>
                  <a:pt x="2256638" y="62320"/>
                  <a:pt x="2258048" y="65198"/>
                  <a:pt x="2258048" y="68723"/>
                </a:cubicBezTo>
                <a:cubicBezTo>
                  <a:pt x="2258048" y="71072"/>
                  <a:pt x="2257108" y="73774"/>
                  <a:pt x="2255228" y="76828"/>
                </a:cubicBezTo>
                <a:cubicBezTo>
                  <a:pt x="2257578" y="78943"/>
                  <a:pt x="2258753" y="82467"/>
                  <a:pt x="2258753" y="87401"/>
                </a:cubicBezTo>
                <a:cubicBezTo>
                  <a:pt x="2258753" y="89516"/>
                  <a:pt x="2258459" y="91689"/>
                  <a:pt x="2257872" y="93921"/>
                </a:cubicBezTo>
                <a:cubicBezTo>
                  <a:pt x="2257284" y="96153"/>
                  <a:pt x="2256521" y="97857"/>
                  <a:pt x="2255581" y="99031"/>
                </a:cubicBezTo>
                <a:cubicBezTo>
                  <a:pt x="2256990" y="99971"/>
                  <a:pt x="2257696" y="101851"/>
                  <a:pt x="2257696" y="104670"/>
                </a:cubicBezTo>
                <a:cubicBezTo>
                  <a:pt x="2257696" y="107020"/>
                  <a:pt x="2257108" y="110191"/>
                  <a:pt x="2255933" y="114186"/>
                </a:cubicBezTo>
                <a:cubicBezTo>
                  <a:pt x="2258048" y="113481"/>
                  <a:pt x="2260281" y="113128"/>
                  <a:pt x="2262630" y="113128"/>
                </a:cubicBezTo>
                <a:cubicBezTo>
                  <a:pt x="2266154" y="113128"/>
                  <a:pt x="2268856" y="113951"/>
                  <a:pt x="2270736" y="115595"/>
                </a:cubicBezTo>
                <a:cubicBezTo>
                  <a:pt x="2273085" y="114420"/>
                  <a:pt x="2274964" y="113833"/>
                  <a:pt x="2276374" y="113833"/>
                </a:cubicBezTo>
                <a:cubicBezTo>
                  <a:pt x="2278724" y="113833"/>
                  <a:pt x="2280603" y="114773"/>
                  <a:pt x="2282013" y="116652"/>
                </a:cubicBezTo>
                <a:cubicBezTo>
                  <a:pt x="2283658" y="115478"/>
                  <a:pt x="2285654" y="114890"/>
                  <a:pt x="2288003" y="114890"/>
                </a:cubicBezTo>
                <a:cubicBezTo>
                  <a:pt x="2291293" y="114890"/>
                  <a:pt x="2293878" y="116183"/>
                  <a:pt x="2295758" y="118767"/>
                </a:cubicBezTo>
                <a:cubicBezTo>
                  <a:pt x="2300222" y="118767"/>
                  <a:pt x="2303569" y="119766"/>
                  <a:pt x="2305802" y="121763"/>
                </a:cubicBezTo>
                <a:cubicBezTo>
                  <a:pt x="2308033" y="123760"/>
                  <a:pt x="2309150" y="126285"/>
                  <a:pt x="2309150" y="129340"/>
                </a:cubicBezTo>
                <a:cubicBezTo>
                  <a:pt x="2309150" y="133099"/>
                  <a:pt x="2307681" y="136682"/>
                  <a:pt x="2304744" y="140089"/>
                </a:cubicBezTo>
                <a:cubicBezTo>
                  <a:pt x="2301807" y="143496"/>
                  <a:pt x="2298460" y="145199"/>
                  <a:pt x="2294699" y="145199"/>
                </a:cubicBezTo>
                <a:cubicBezTo>
                  <a:pt x="2292586" y="145199"/>
                  <a:pt x="2290471" y="144494"/>
                  <a:pt x="2288357" y="143084"/>
                </a:cubicBezTo>
                <a:cubicBezTo>
                  <a:pt x="2286008" y="144964"/>
                  <a:pt x="2282953" y="145904"/>
                  <a:pt x="2279193" y="145904"/>
                </a:cubicBezTo>
                <a:cubicBezTo>
                  <a:pt x="2275669" y="145904"/>
                  <a:pt x="2272732" y="145081"/>
                  <a:pt x="2270383" y="143437"/>
                </a:cubicBezTo>
                <a:cubicBezTo>
                  <a:pt x="2267328" y="144612"/>
                  <a:pt x="2265097" y="145199"/>
                  <a:pt x="2263687" y="145199"/>
                </a:cubicBezTo>
                <a:cubicBezTo>
                  <a:pt x="2261807" y="145199"/>
                  <a:pt x="2259575" y="144377"/>
                  <a:pt x="2256990" y="142732"/>
                </a:cubicBezTo>
                <a:cubicBezTo>
                  <a:pt x="2259106" y="145551"/>
                  <a:pt x="2260162" y="148606"/>
                  <a:pt x="2260162" y="151895"/>
                </a:cubicBezTo>
                <a:cubicBezTo>
                  <a:pt x="2260162" y="155419"/>
                  <a:pt x="2258753" y="158591"/>
                  <a:pt x="2255933" y="161410"/>
                </a:cubicBezTo>
                <a:cubicBezTo>
                  <a:pt x="2258048" y="164230"/>
                  <a:pt x="2259106" y="167754"/>
                  <a:pt x="2259106" y="171983"/>
                </a:cubicBezTo>
                <a:cubicBezTo>
                  <a:pt x="2259106" y="175742"/>
                  <a:pt x="2258048" y="179267"/>
                  <a:pt x="2255933" y="182556"/>
                </a:cubicBezTo>
                <a:cubicBezTo>
                  <a:pt x="2258753" y="184436"/>
                  <a:pt x="2260162" y="187490"/>
                  <a:pt x="2260162" y="191719"/>
                </a:cubicBezTo>
                <a:cubicBezTo>
                  <a:pt x="2260162" y="195243"/>
                  <a:pt x="2259106" y="198298"/>
                  <a:pt x="2256990" y="200882"/>
                </a:cubicBezTo>
                <a:cubicBezTo>
                  <a:pt x="2259341" y="203467"/>
                  <a:pt x="2260515" y="208048"/>
                  <a:pt x="2260515" y="214627"/>
                </a:cubicBezTo>
                <a:cubicBezTo>
                  <a:pt x="2260515" y="217446"/>
                  <a:pt x="2260162" y="219796"/>
                  <a:pt x="2259457" y="221675"/>
                </a:cubicBezTo>
                <a:cubicBezTo>
                  <a:pt x="2261103" y="224025"/>
                  <a:pt x="2261925" y="226492"/>
                  <a:pt x="2261925" y="229076"/>
                </a:cubicBezTo>
                <a:cubicBezTo>
                  <a:pt x="2261925" y="230486"/>
                  <a:pt x="2261631" y="232307"/>
                  <a:pt x="2261043" y="234539"/>
                </a:cubicBezTo>
                <a:cubicBezTo>
                  <a:pt x="2260457" y="236771"/>
                  <a:pt x="2260045" y="238592"/>
                  <a:pt x="2259810" y="240001"/>
                </a:cubicBezTo>
                <a:cubicBezTo>
                  <a:pt x="2262630" y="243291"/>
                  <a:pt x="2264040" y="246462"/>
                  <a:pt x="2264040" y="249517"/>
                </a:cubicBezTo>
                <a:cubicBezTo>
                  <a:pt x="2268033" y="252571"/>
                  <a:pt x="2270030" y="256213"/>
                  <a:pt x="2270030" y="260442"/>
                </a:cubicBezTo>
                <a:cubicBezTo>
                  <a:pt x="2274730" y="263026"/>
                  <a:pt x="2277079" y="267373"/>
                  <a:pt x="2277079" y="273482"/>
                </a:cubicBezTo>
                <a:cubicBezTo>
                  <a:pt x="2277549" y="274186"/>
                  <a:pt x="2278019" y="274656"/>
                  <a:pt x="2278488" y="274891"/>
                </a:cubicBezTo>
                <a:cubicBezTo>
                  <a:pt x="2278959" y="275126"/>
                  <a:pt x="2279310" y="275361"/>
                  <a:pt x="2279546" y="275596"/>
                </a:cubicBezTo>
                <a:lnTo>
                  <a:pt x="2282013" y="275244"/>
                </a:lnTo>
                <a:cubicBezTo>
                  <a:pt x="2285537" y="275244"/>
                  <a:pt x="2288357" y="276301"/>
                  <a:pt x="2290471" y="278416"/>
                </a:cubicBezTo>
                <a:cubicBezTo>
                  <a:pt x="2292351" y="277946"/>
                  <a:pt x="2293878" y="277711"/>
                  <a:pt x="2295053" y="277711"/>
                </a:cubicBezTo>
                <a:cubicBezTo>
                  <a:pt x="2295758" y="277711"/>
                  <a:pt x="2297050" y="277946"/>
                  <a:pt x="2298929" y="278416"/>
                </a:cubicBezTo>
                <a:cubicBezTo>
                  <a:pt x="2299164" y="277241"/>
                  <a:pt x="2299810" y="276419"/>
                  <a:pt x="2300867" y="275949"/>
                </a:cubicBezTo>
                <a:cubicBezTo>
                  <a:pt x="2301925" y="275479"/>
                  <a:pt x="2303159" y="275126"/>
                  <a:pt x="2304568" y="274891"/>
                </a:cubicBezTo>
                <a:cubicBezTo>
                  <a:pt x="2305508" y="274656"/>
                  <a:pt x="2306683" y="274539"/>
                  <a:pt x="2308092" y="274539"/>
                </a:cubicBezTo>
                <a:cubicBezTo>
                  <a:pt x="2312086" y="274539"/>
                  <a:pt x="2315317" y="276007"/>
                  <a:pt x="2317784" y="278944"/>
                </a:cubicBezTo>
                <a:cubicBezTo>
                  <a:pt x="2320251" y="281881"/>
                  <a:pt x="2321485" y="285347"/>
                  <a:pt x="2321485" y="289341"/>
                </a:cubicBezTo>
                <a:cubicBezTo>
                  <a:pt x="2321485" y="292395"/>
                  <a:pt x="2320662" y="295038"/>
                  <a:pt x="2319018" y="297270"/>
                </a:cubicBezTo>
                <a:cubicBezTo>
                  <a:pt x="2317373" y="299502"/>
                  <a:pt x="2314905" y="301088"/>
                  <a:pt x="2311617" y="302028"/>
                </a:cubicBezTo>
                <a:cubicBezTo>
                  <a:pt x="2306683" y="306257"/>
                  <a:pt x="2300808" y="308019"/>
                  <a:pt x="2293995" y="307314"/>
                </a:cubicBezTo>
                <a:cubicBezTo>
                  <a:pt x="2292116" y="308959"/>
                  <a:pt x="2289649" y="309781"/>
                  <a:pt x="2286594" y="309781"/>
                </a:cubicBezTo>
                <a:cubicBezTo>
                  <a:pt x="2282366" y="309781"/>
                  <a:pt x="2278488" y="308254"/>
                  <a:pt x="2274964" y="305200"/>
                </a:cubicBezTo>
                <a:cubicBezTo>
                  <a:pt x="2272615" y="304730"/>
                  <a:pt x="2269796" y="303497"/>
                  <a:pt x="2266506" y="301499"/>
                </a:cubicBezTo>
                <a:cubicBezTo>
                  <a:pt x="2263217" y="299502"/>
                  <a:pt x="2261573" y="297681"/>
                  <a:pt x="2261573" y="296037"/>
                </a:cubicBezTo>
                <a:cubicBezTo>
                  <a:pt x="2258282" y="295567"/>
                  <a:pt x="2254935" y="293687"/>
                  <a:pt x="2251528" y="290398"/>
                </a:cubicBezTo>
                <a:cubicBezTo>
                  <a:pt x="2248121" y="287109"/>
                  <a:pt x="2246888" y="283115"/>
                  <a:pt x="2247827" y="278416"/>
                </a:cubicBezTo>
                <a:cubicBezTo>
                  <a:pt x="2245244" y="275596"/>
                  <a:pt x="2243716" y="272659"/>
                  <a:pt x="2243246" y="269605"/>
                </a:cubicBezTo>
                <a:cubicBezTo>
                  <a:pt x="2240427" y="268195"/>
                  <a:pt x="2238371" y="266081"/>
                  <a:pt x="2237079" y="263261"/>
                </a:cubicBezTo>
                <a:cubicBezTo>
                  <a:pt x="2235787" y="260442"/>
                  <a:pt x="2235376" y="257505"/>
                  <a:pt x="2235846" y="254451"/>
                </a:cubicBezTo>
                <a:cubicBezTo>
                  <a:pt x="2232791" y="251631"/>
                  <a:pt x="2231264" y="247402"/>
                  <a:pt x="2231264" y="241763"/>
                </a:cubicBezTo>
                <a:cubicBezTo>
                  <a:pt x="2231264" y="239649"/>
                  <a:pt x="2231499" y="236947"/>
                  <a:pt x="2231968" y="233658"/>
                </a:cubicBezTo>
                <a:cubicBezTo>
                  <a:pt x="2228680" y="231073"/>
                  <a:pt x="2227035" y="227549"/>
                  <a:pt x="2227035" y="223085"/>
                </a:cubicBezTo>
                <a:cubicBezTo>
                  <a:pt x="2227035" y="219091"/>
                  <a:pt x="2228327" y="215801"/>
                  <a:pt x="2230911" y="213217"/>
                </a:cubicBezTo>
                <a:cubicBezTo>
                  <a:pt x="2228092" y="210398"/>
                  <a:pt x="2226683" y="206756"/>
                  <a:pt x="2226683" y="202292"/>
                </a:cubicBezTo>
                <a:cubicBezTo>
                  <a:pt x="2226683" y="200647"/>
                  <a:pt x="2227152" y="198650"/>
                  <a:pt x="2228092" y="196301"/>
                </a:cubicBezTo>
                <a:cubicBezTo>
                  <a:pt x="2226683" y="193481"/>
                  <a:pt x="2225977" y="190662"/>
                  <a:pt x="2225977" y="187842"/>
                </a:cubicBezTo>
                <a:cubicBezTo>
                  <a:pt x="2225977" y="184083"/>
                  <a:pt x="2227035" y="181146"/>
                  <a:pt x="2229149" y="179032"/>
                </a:cubicBezTo>
                <a:cubicBezTo>
                  <a:pt x="2227739" y="176212"/>
                  <a:pt x="2227035" y="173158"/>
                  <a:pt x="2227035" y="169869"/>
                </a:cubicBezTo>
                <a:cubicBezTo>
                  <a:pt x="2227035" y="167049"/>
                  <a:pt x="2227446" y="164524"/>
                  <a:pt x="2228269" y="162292"/>
                </a:cubicBezTo>
                <a:cubicBezTo>
                  <a:pt x="2229091" y="160060"/>
                  <a:pt x="2230089" y="158356"/>
                  <a:pt x="2231264" y="157181"/>
                </a:cubicBezTo>
                <a:cubicBezTo>
                  <a:pt x="2228680" y="154127"/>
                  <a:pt x="2227387" y="150838"/>
                  <a:pt x="2227387" y="147313"/>
                </a:cubicBezTo>
                <a:cubicBezTo>
                  <a:pt x="2227387" y="145434"/>
                  <a:pt x="2227739" y="143437"/>
                  <a:pt x="2228444" y="141322"/>
                </a:cubicBezTo>
                <a:cubicBezTo>
                  <a:pt x="2226329" y="142027"/>
                  <a:pt x="2223980" y="142380"/>
                  <a:pt x="2221396" y="142380"/>
                </a:cubicBezTo>
                <a:cubicBezTo>
                  <a:pt x="2217401" y="142380"/>
                  <a:pt x="2214465" y="141557"/>
                  <a:pt x="2212585" y="139913"/>
                </a:cubicBezTo>
                <a:cubicBezTo>
                  <a:pt x="2209767" y="140617"/>
                  <a:pt x="2207299" y="140970"/>
                  <a:pt x="2205184" y="140970"/>
                </a:cubicBezTo>
                <a:cubicBezTo>
                  <a:pt x="2200956" y="140970"/>
                  <a:pt x="2196608" y="139678"/>
                  <a:pt x="2192145" y="137093"/>
                </a:cubicBezTo>
                <a:cubicBezTo>
                  <a:pt x="2189795" y="138503"/>
                  <a:pt x="2187328" y="139208"/>
                  <a:pt x="2184743" y="139208"/>
                </a:cubicBezTo>
                <a:cubicBezTo>
                  <a:pt x="2180984" y="139208"/>
                  <a:pt x="2177871" y="137622"/>
                  <a:pt x="2175404" y="134450"/>
                </a:cubicBezTo>
                <a:cubicBezTo>
                  <a:pt x="2172937" y="131278"/>
                  <a:pt x="2171704" y="127695"/>
                  <a:pt x="2171704" y="123701"/>
                </a:cubicBezTo>
                <a:cubicBezTo>
                  <a:pt x="2171704" y="120177"/>
                  <a:pt x="2172819" y="117181"/>
                  <a:pt x="2175052" y="114714"/>
                </a:cubicBezTo>
                <a:cubicBezTo>
                  <a:pt x="2177284" y="112247"/>
                  <a:pt x="2180515" y="110896"/>
                  <a:pt x="2184743" y="110661"/>
                </a:cubicBezTo>
                <a:cubicBezTo>
                  <a:pt x="2187562" y="109487"/>
                  <a:pt x="2190147" y="108899"/>
                  <a:pt x="2192497" y="108899"/>
                </a:cubicBezTo>
                <a:cubicBezTo>
                  <a:pt x="2197196" y="108899"/>
                  <a:pt x="2201308" y="110074"/>
                  <a:pt x="2204832" y="112423"/>
                </a:cubicBezTo>
                <a:cubicBezTo>
                  <a:pt x="2207887" y="111249"/>
                  <a:pt x="2211293" y="110661"/>
                  <a:pt x="2215053" y="110661"/>
                </a:cubicBezTo>
                <a:cubicBezTo>
                  <a:pt x="2218342" y="110661"/>
                  <a:pt x="2220925" y="111249"/>
                  <a:pt x="2222805" y="112423"/>
                </a:cubicBezTo>
                <a:cubicBezTo>
                  <a:pt x="2223040" y="111484"/>
                  <a:pt x="2224040" y="110603"/>
                  <a:pt x="2225801" y="109780"/>
                </a:cubicBezTo>
                <a:cubicBezTo>
                  <a:pt x="2227563" y="108958"/>
                  <a:pt x="2229032" y="108664"/>
                  <a:pt x="2230206" y="108899"/>
                </a:cubicBezTo>
                <a:cubicBezTo>
                  <a:pt x="2229266" y="106785"/>
                  <a:pt x="2228797" y="103965"/>
                  <a:pt x="2228797" y="100441"/>
                </a:cubicBezTo>
                <a:cubicBezTo>
                  <a:pt x="2228797" y="96212"/>
                  <a:pt x="2229737" y="93980"/>
                  <a:pt x="2231617" y="93745"/>
                </a:cubicBezTo>
                <a:cubicBezTo>
                  <a:pt x="2229971" y="91395"/>
                  <a:pt x="2229149" y="87989"/>
                  <a:pt x="2229149" y="83525"/>
                </a:cubicBezTo>
                <a:cubicBezTo>
                  <a:pt x="2229149" y="77416"/>
                  <a:pt x="2230676" y="73187"/>
                  <a:pt x="2233730" y="70837"/>
                </a:cubicBezTo>
                <a:cubicBezTo>
                  <a:pt x="2233496" y="66138"/>
                  <a:pt x="2234436" y="62614"/>
                  <a:pt x="2236550" y="60265"/>
                </a:cubicBezTo>
                <a:cubicBezTo>
                  <a:pt x="2238664" y="57915"/>
                  <a:pt x="2241367" y="56740"/>
                  <a:pt x="2244656" y="56740"/>
                </a:cubicBezTo>
                <a:close/>
                <a:moveTo>
                  <a:pt x="6802926" y="52864"/>
                </a:moveTo>
                <a:cubicBezTo>
                  <a:pt x="6806920" y="52864"/>
                  <a:pt x="6810385" y="54215"/>
                  <a:pt x="6813322" y="56916"/>
                </a:cubicBezTo>
                <a:cubicBezTo>
                  <a:pt x="6816259" y="59618"/>
                  <a:pt x="6817610" y="63319"/>
                  <a:pt x="6817375" y="68018"/>
                </a:cubicBezTo>
                <a:cubicBezTo>
                  <a:pt x="6820195" y="72482"/>
                  <a:pt x="6821604" y="76476"/>
                  <a:pt x="6821604" y="80000"/>
                </a:cubicBezTo>
                <a:cubicBezTo>
                  <a:pt x="6821604" y="85404"/>
                  <a:pt x="6818315" y="89868"/>
                  <a:pt x="6811736" y="93392"/>
                </a:cubicBezTo>
                <a:cubicBezTo>
                  <a:pt x="6809387" y="95037"/>
                  <a:pt x="6806685" y="95859"/>
                  <a:pt x="6803631" y="95859"/>
                </a:cubicBezTo>
                <a:cubicBezTo>
                  <a:pt x="6799167" y="95859"/>
                  <a:pt x="6795055" y="94450"/>
                  <a:pt x="6791296" y="91630"/>
                </a:cubicBezTo>
                <a:cubicBezTo>
                  <a:pt x="6787537" y="88811"/>
                  <a:pt x="6785892" y="85874"/>
                  <a:pt x="6786362" y="82820"/>
                </a:cubicBezTo>
                <a:cubicBezTo>
                  <a:pt x="6783307" y="79061"/>
                  <a:pt x="6781780" y="75301"/>
                  <a:pt x="6781780" y="71542"/>
                </a:cubicBezTo>
                <a:cubicBezTo>
                  <a:pt x="6781780" y="68723"/>
                  <a:pt x="6782720" y="66021"/>
                  <a:pt x="6784600" y="63436"/>
                </a:cubicBezTo>
                <a:cubicBezTo>
                  <a:pt x="6786479" y="60852"/>
                  <a:pt x="6788947" y="58855"/>
                  <a:pt x="6792000" y="57445"/>
                </a:cubicBezTo>
                <a:cubicBezTo>
                  <a:pt x="6794820" y="54391"/>
                  <a:pt x="6798462" y="52864"/>
                  <a:pt x="6802926" y="52864"/>
                </a:cubicBezTo>
                <a:close/>
                <a:moveTo>
                  <a:pt x="4526451" y="52864"/>
                </a:moveTo>
                <a:cubicBezTo>
                  <a:pt x="4530445" y="52864"/>
                  <a:pt x="4533910" y="54215"/>
                  <a:pt x="4536847" y="56916"/>
                </a:cubicBezTo>
                <a:cubicBezTo>
                  <a:pt x="4539784" y="59618"/>
                  <a:pt x="4541135" y="63319"/>
                  <a:pt x="4540900" y="68018"/>
                </a:cubicBezTo>
                <a:cubicBezTo>
                  <a:pt x="4543720" y="72482"/>
                  <a:pt x="4545129" y="76476"/>
                  <a:pt x="4545129" y="80000"/>
                </a:cubicBezTo>
                <a:cubicBezTo>
                  <a:pt x="4545129" y="85404"/>
                  <a:pt x="4541840" y="89868"/>
                  <a:pt x="4535261" y="93392"/>
                </a:cubicBezTo>
                <a:cubicBezTo>
                  <a:pt x="4532912" y="95037"/>
                  <a:pt x="4530210" y="95859"/>
                  <a:pt x="4527156" y="95859"/>
                </a:cubicBezTo>
                <a:cubicBezTo>
                  <a:pt x="4522692" y="95859"/>
                  <a:pt x="4518580" y="94450"/>
                  <a:pt x="4514821" y="91630"/>
                </a:cubicBezTo>
                <a:cubicBezTo>
                  <a:pt x="4511061" y="88811"/>
                  <a:pt x="4509417" y="85874"/>
                  <a:pt x="4509887" y="82820"/>
                </a:cubicBezTo>
                <a:cubicBezTo>
                  <a:pt x="4506832" y="79061"/>
                  <a:pt x="4505305" y="75301"/>
                  <a:pt x="4505305" y="71542"/>
                </a:cubicBezTo>
                <a:cubicBezTo>
                  <a:pt x="4505305" y="68723"/>
                  <a:pt x="4506245" y="66021"/>
                  <a:pt x="4508125" y="63436"/>
                </a:cubicBezTo>
                <a:cubicBezTo>
                  <a:pt x="4510004" y="60852"/>
                  <a:pt x="4512471" y="58855"/>
                  <a:pt x="4515526" y="57445"/>
                </a:cubicBezTo>
                <a:cubicBezTo>
                  <a:pt x="4518345" y="54391"/>
                  <a:pt x="4521987" y="52864"/>
                  <a:pt x="4526451" y="52864"/>
                </a:cubicBezTo>
                <a:close/>
                <a:moveTo>
                  <a:pt x="3835288" y="52864"/>
                </a:moveTo>
                <a:cubicBezTo>
                  <a:pt x="3837638" y="52864"/>
                  <a:pt x="3839635" y="53686"/>
                  <a:pt x="3841279" y="55331"/>
                </a:cubicBezTo>
                <a:cubicBezTo>
                  <a:pt x="3843864" y="55096"/>
                  <a:pt x="3846096" y="56212"/>
                  <a:pt x="3847975" y="58679"/>
                </a:cubicBezTo>
                <a:cubicBezTo>
                  <a:pt x="3849855" y="61146"/>
                  <a:pt x="3850795" y="63789"/>
                  <a:pt x="3850795" y="66608"/>
                </a:cubicBezTo>
                <a:cubicBezTo>
                  <a:pt x="3852674" y="66608"/>
                  <a:pt x="3855141" y="68194"/>
                  <a:pt x="3858196" y="71366"/>
                </a:cubicBezTo>
                <a:cubicBezTo>
                  <a:pt x="3861250" y="74538"/>
                  <a:pt x="3862895" y="77416"/>
                  <a:pt x="3863130" y="80000"/>
                </a:cubicBezTo>
                <a:cubicBezTo>
                  <a:pt x="3865949" y="81175"/>
                  <a:pt x="3868299" y="83348"/>
                  <a:pt x="3870178" y="86520"/>
                </a:cubicBezTo>
                <a:cubicBezTo>
                  <a:pt x="3872058" y="89692"/>
                  <a:pt x="3873233" y="92570"/>
                  <a:pt x="3873702" y="95155"/>
                </a:cubicBezTo>
                <a:cubicBezTo>
                  <a:pt x="3877931" y="97739"/>
                  <a:pt x="3880046" y="100911"/>
                  <a:pt x="3880046" y="104670"/>
                </a:cubicBezTo>
                <a:cubicBezTo>
                  <a:pt x="3880046" y="107489"/>
                  <a:pt x="3878284" y="109956"/>
                  <a:pt x="3874760" y="112071"/>
                </a:cubicBezTo>
                <a:cubicBezTo>
                  <a:pt x="3873350" y="112776"/>
                  <a:pt x="3871823" y="113128"/>
                  <a:pt x="3870178" y="113128"/>
                </a:cubicBezTo>
                <a:cubicBezTo>
                  <a:pt x="3867359" y="113128"/>
                  <a:pt x="3864892" y="112130"/>
                  <a:pt x="3862777" y="110133"/>
                </a:cubicBezTo>
                <a:cubicBezTo>
                  <a:pt x="3860663" y="108136"/>
                  <a:pt x="3859371" y="105845"/>
                  <a:pt x="3858901" y="103260"/>
                </a:cubicBezTo>
                <a:cubicBezTo>
                  <a:pt x="3856786" y="102321"/>
                  <a:pt x="3854554" y="100382"/>
                  <a:pt x="3852204" y="97445"/>
                </a:cubicBezTo>
                <a:cubicBezTo>
                  <a:pt x="3849855" y="94508"/>
                  <a:pt x="3848445" y="91983"/>
                  <a:pt x="3847975" y="89868"/>
                </a:cubicBezTo>
                <a:cubicBezTo>
                  <a:pt x="3845861" y="90103"/>
                  <a:pt x="3843277" y="89046"/>
                  <a:pt x="3840222" y="86696"/>
                </a:cubicBezTo>
                <a:cubicBezTo>
                  <a:pt x="3837168" y="84347"/>
                  <a:pt x="3835405" y="82115"/>
                  <a:pt x="3834936" y="80000"/>
                </a:cubicBezTo>
                <a:cubicBezTo>
                  <a:pt x="3834231" y="82585"/>
                  <a:pt x="3832469" y="85404"/>
                  <a:pt x="3829649" y="88459"/>
                </a:cubicBezTo>
                <a:cubicBezTo>
                  <a:pt x="3826830" y="91513"/>
                  <a:pt x="3824480" y="93157"/>
                  <a:pt x="3822601" y="93392"/>
                </a:cubicBezTo>
                <a:cubicBezTo>
                  <a:pt x="3821896" y="95507"/>
                  <a:pt x="3820604" y="97739"/>
                  <a:pt x="3818724" y="100089"/>
                </a:cubicBezTo>
                <a:cubicBezTo>
                  <a:pt x="3816844" y="102438"/>
                  <a:pt x="3814965" y="103848"/>
                  <a:pt x="3813085" y="104318"/>
                </a:cubicBezTo>
                <a:cubicBezTo>
                  <a:pt x="3812146" y="107137"/>
                  <a:pt x="3810560" y="109663"/>
                  <a:pt x="3808327" y="111895"/>
                </a:cubicBezTo>
                <a:cubicBezTo>
                  <a:pt x="3806096" y="114127"/>
                  <a:pt x="3803570" y="115243"/>
                  <a:pt x="3800750" y="115243"/>
                </a:cubicBezTo>
                <a:cubicBezTo>
                  <a:pt x="3798871" y="115243"/>
                  <a:pt x="3796639" y="114538"/>
                  <a:pt x="3794054" y="113128"/>
                </a:cubicBezTo>
                <a:cubicBezTo>
                  <a:pt x="3792880" y="112188"/>
                  <a:pt x="3791881" y="110896"/>
                  <a:pt x="3791059" y="109252"/>
                </a:cubicBezTo>
                <a:cubicBezTo>
                  <a:pt x="3790236" y="107607"/>
                  <a:pt x="3789825" y="105962"/>
                  <a:pt x="3789825" y="104318"/>
                </a:cubicBezTo>
                <a:cubicBezTo>
                  <a:pt x="3789825" y="100558"/>
                  <a:pt x="3791235" y="97504"/>
                  <a:pt x="3794054" y="95155"/>
                </a:cubicBezTo>
                <a:cubicBezTo>
                  <a:pt x="3794524" y="92570"/>
                  <a:pt x="3795581" y="90044"/>
                  <a:pt x="3797226" y="87577"/>
                </a:cubicBezTo>
                <a:cubicBezTo>
                  <a:pt x="3798871" y="85110"/>
                  <a:pt x="3800868" y="83290"/>
                  <a:pt x="3803217" y="82115"/>
                </a:cubicBezTo>
                <a:cubicBezTo>
                  <a:pt x="3803452" y="79765"/>
                  <a:pt x="3804451" y="77710"/>
                  <a:pt x="3806213" y="75947"/>
                </a:cubicBezTo>
                <a:cubicBezTo>
                  <a:pt x="3807975" y="74185"/>
                  <a:pt x="3810148" y="73069"/>
                  <a:pt x="3812733" y="72599"/>
                </a:cubicBezTo>
                <a:cubicBezTo>
                  <a:pt x="3813673" y="69545"/>
                  <a:pt x="3815317" y="67548"/>
                  <a:pt x="3817667" y="66608"/>
                </a:cubicBezTo>
                <a:cubicBezTo>
                  <a:pt x="3817902" y="65433"/>
                  <a:pt x="3818783" y="64317"/>
                  <a:pt x="3820310" y="63260"/>
                </a:cubicBezTo>
                <a:cubicBezTo>
                  <a:pt x="3821837" y="62203"/>
                  <a:pt x="3823306" y="61439"/>
                  <a:pt x="3824715" y="60969"/>
                </a:cubicBezTo>
                <a:cubicBezTo>
                  <a:pt x="3825420" y="58855"/>
                  <a:pt x="3826830" y="56975"/>
                  <a:pt x="3828945" y="55331"/>
                </a:cubicBezTo>
                <a:cubicBezTo>
                  <a:pt x="3831059" y="53686"/>
                  <a:pt x="3833174" y="52864"/>
                  <a:pt x="3835288" y="52864"/>
                </a:cubicBezTo>
                <a:close/>
                <a:moveTo>
                  <a:pt x="1287956" y="52864"/>
                </a:moveTo>
                <a:cubicBezTo>
                  <a:pt x="1291951" y="52864"/>
                  <a:pt x="1295416" y="54215"/>
                  <a:pt x="1298353" y="56916"/>
                </a:cubicBezTo>
                <a:cubicBezTo>
                  <a:pt x="1301290" y="59618"/>
                  <a:pt x="1302641" y="63319"/>
                  <a:pt x="1302405" y="68018"/>
                </a:cubicBezTo>
                <a:cubicBezTo>
                  <a:pt x="1305225" y="72482"/>
                  <a:pt x="1306635" y="76476"/>
                  <a:pt x="1306635" y="80000"/>
                </a:cubicBezTo>
                <a:cubicBezTo>
                  <a:pt x="1306635" y="85404"/>
                  <a:pt x="1303346" y="89868"/>
                  <a:pt x="1296767" y="93392"/>
                </a:cubicBezTo>
                <a:cubicBezTo>
                  <a:pt x="1294418" y="95037"/>
                  <a:pt x="1291716" y="95859"/>
                  <a:pt x="1288661" y="95859"/>
                </a:cubicBezTo>
                <a:cubicBezTo>
                  <a:pt x="1284197" y="95859"/>
                  <a:pt x="1280085" y="94450"/>
                  <a:pt x="1276326" y="91630"/>
                </a:cubicBezTo>
                <a:cubicBezTo>
                  <a:pt x="1272567" y="88811"/>
                  <a:pt x="1270922" y="85874"/>
                  <a:pt x="1271392" y="82820"/>
                </a:cubicBezTo>
                <a:cubicBezTo>
                  <a:pt x="1268338" y="79061"/>
                  <a:pt x="1266811" y="75301"/>
                  <a:pt x="1266811" y="71542"/>
                </a:cubicBezTo>
                <a:cubicBezTo>
                  <a:pt x="1266811" y="68723"/>
                  <a:pt x="1267751" y="66021"/>
                  <a:pt x="1269630" y="63436"/>
                </a:cubicBezTo>
                <a:cubicBezTo>
                  <a:pt x="1271510" y="60852"/>
                  <a:pt x="1273977" y="58855"/>
                  <a:pt x="1277031" y="57445"/>
                </a:cubicBezTo>
                <a:cubicBezTo>
                  <a:pt x="1279851" y="54391"/>
                  <a:pt x="1283492" y="52864"/>
                  <a:pt x="1287956" y="52864"/>
                </a:cubicBezTo>
                <a:close/>
                <a:moveTo>
                  <a:pt x="4020930" y="48987"/>
                </a:moveTo>
                <a:cubicBezTo>
                  <a:pt x="4022810" y="49692"/>
                  <a:pt x="4024924" y="51689"/>
                  <a:pt x="4027274" y="54978"/>
                </a:cubicBezTo>
                <a:cubicBezTo>
                  <a:pt x="4029624" y="58267"/>
                  <a:pt x="4030798" y="61792"/>
                  <a:pt x="4030798" y="65551"/>
                </a:cubicBezTo>
                <a:lnTo>
                  <a:pt x="4030446" y="68370"/>
                </a:lnTo>
                <a:cubicBezTo>
                  <a:pt x="4034205" y="71190"/>
                  <a:pt x="4036085" y="74949"/>
                  <a:pt x="4036085" y="79648"/>
                </a:cubicBezTo>
                <a:cubicBezTo>
                  <a:pt x="4036085" y="82937"/>
                  <a:pt x="4035027" y="85874"/>
                  <a:pt x="4032913" y="88459"/>
                </a:cubicBezTo>
                <a:cubicBezTo>
                  <a:pt x="4036437" y="92688"/>
                  <a:pt x="4038199" y="97034"/>
                  <a:pt x="4038199" y="101498"/>
                </a:cubicBezTo>
                <a:cubicBezTo>
                  <a:pt x="4038199" y="105492"/>
                  <a:pt x="4036907" y="108899"/>
                  <a:pt x="4034322" y="111719"/>
                </a:cubicBezTo>
                <a:cubicBezTo>
                  <a:pt x="4036672" y="115008"/>
                  <a:pt x="4037847" y="119002"/>
                  <a:pt x="4037847" y="123701"/>
                </a:cubicBezTo>
                <a:cubicBezTo>
                  <a:pt x="4037847" y="127930"/>
                  <a:pt x="4037142" y="131689"/>
                  <a:pt x="4035732" y="134979"/>
                </a:cubicBezTo>
                <a:cubicBezTo>
                  <a:pt x="4037377" y="135918"/>
                  <a:pt x="4038728" y="137739"/>
                  <a:pt x="4039785" y="140441"/>
                </a:cubicBezTo>
                <a:cubicBezTo>
                  <a:pt x="4040842" y="143143"/>
                  <a:pt x="4041371" y="146139"/>
                  <a:pt x="4041371" y="149428"/>
                </a:cubicBezTo>
                <a:cubicBezTo>
                  <a:pt x="4041371" y="155302"/>
                  <a:pt x="4039844" y="159766"/>
                  <a:pt x="4036789" y="162820"/>
                </a:cubicBezTo>
                <a:cubicBezTo>
                  <a:pt x="4039139" y="165170"/>
                  <a:pt x="4040314" y="167989"/>
                  <a:pt x="4040314" y="171278"/>
                </a:cubicBezTo>
                <a:cubicBezTo>
                  <a:pt x="4040314" y="173628"/>
                  <a:pt x="4039903" y="176036"/>
                  <a:pt x="4039080" y="178503"/>
                </a:cubicBezTo>
                <a:cubicBezTo>
                  <a:pt x="4038258" y="180970"/>
                  <a:pt x="4037729" y="182439"/>
                  <a:pt x="4037494" y="182908"/>
                </a:cubicBezTo>
                <a:cubicBezTo>
                  <a:pt x="4039139" y="184553"/>
                  <a:pt x="4040431" y="188900"/>
                  <a:pt x="4041371" y="195948"/>
                </a:cubicBezTo>
                <a:lnTo>
                  <a:pt x="4041723" y="196301"/>
                </a:lnTo>
                <a:cubicBezTo>
                  <a:pt x="4042663" y="193011"/>
                  <a:pt x="4044778" y="189898"/>
                  <a:pt x="4048067" y="186961"/>
                </a:cubicBezTo>
                <a:cubicBezTo>
                  <a:pt x="4051356" y="184024"/>
                  <a:pt x="4053941" y="182556"/>
                  <a:pt x="4055821" y="182556"/>
                </a:cubicBezTo>
                <a:cubicBezTo>
                  <a:pt x="4056525" y="179502"/>
                  <a:pt x="4058875" y="175860"/>
                  <a:pt x="4062869" y="171631"/>
                </a:cubicBezTo>
                <a:cubicBezTo>
                  <a:pt x="4066863" y="167402"/>
                  <a:pt x="4070387" y="165287"/>
                  <a:pt x="4073442" y="165287"/>
                </a:cubicBezTo>
                <a:cubicBezTo>
                  <a:pt x="4073677" y="163173"/>
                  <a:pt x="4075380" y="160823"/>
                  <a:pt x="4078552" y="158239"/>
                </a:cubicBezTo>
                <a:cubicBezTo>
                  <a:pt x="4081724" y="155654"/>
                  <a:pt x="4084367" y="154362"/>
                  <a:pt x="4086481" y="154362"/>
                </a:cubicBezTo>
                <a:cubicBezTo>
                  <a:pt x="4087891" y="150838"/>
                  <a:pt x="4090299" y="147607"/>
                  <a:pt x="4093706" y="144670"/>
                </a:cubicBezTo>
                <a:cubicBezTo>
                  <a:pt x="4097113" y="141733"/>
                  <a:pt x="4099874" y="140735"/>
                  <a:pt x="4101988" y="141675"/>
                </a:cubicBezTo>
                <a:cubicBezTo>
                  <a:pt x="4101988" y="137681"/>
                  <a:pt x="4103104" y="134685"/>
                  <a:pt x="4105336" y="132688"/>
                </a:cubicBezTo>
                <a:cubicBezTo>
                  <a:pt x="4107568" y="130691"/>
                  <a:pt x="4110446" y="129692"/>
                  <a:pt x="4113971" y="129692"/>
                </a:cubicBezTo>
                <a:cubicBezTo>
                  <a:pt x="4117965" y="129692"/>
                  <a:pt x="4121548" y="130867"/>
                  <a:pt x="4124720" y="133216"/>
                </a:cubicBezTo>
                <a:cubicBezTo>
                  <a:pt x="4127892" y="135566"/>
                  <a:pt x="4129477" y="138503"/>
                  <a:pt x="4129477" y="142027"/>
                </a:cubicBezTo>
                <a:cubicBezTo>
                  <a:pt x="4129477" y="144377"/>
                  <a:pt x="4128655" y="146844"/>
                  <a:pt x="4127010" y="149428"/>
                </a:cubicBezTo>
                <a:cubicBezTo>
                  <a:pt x="4125601" y="154597"/>
                  <a:pt x="4123604" y="158180"/>
                  <a:pt x="4121019" y="160177"/>
                </a:cubicBezTo>
                <a:cubicBezTo>
                  <a:pt x="4118435" y="162174"/>
                  <a:pt x="4115263" y="163408"/>
                  <a:pt x="4111504" y="163877"/>
                </a:cubicBezTo>
                <a:cubicBezTo>
                  <a:pt x="4111974" y="167167"/>
                  <a:pt x="4110681" y="170691"/>
                  <a:pt x="4107627" y="174450"/>
                </a:cubicBezTo>
                <a:cubicBezTo>
                  <a:pt x="4104572" y="178209"/>
                  <a:pt x="4101048" y="179972"/>
                  <a:pt x="4097054" y="179737"/>
                </a:cubicBezTo>
                <a:cubicBezTo>
                  <a:pt x="4096584" y="183261"/>
                  <a:pt x="4094528" y="186785"/>
                  <a:pt x="4090887" y="190309"/>
                </a:cubicBezTo>
                <a:cubicBezTo>
                  <a:pt x="4087245" y="193834"/>
                  <a:pt x="4083544" y="195478"/>
                  <a:pt x="4079785" y="195243"/>
                </a:cubicBezTo>
                <a:cubicBezTo>
                  <a:pt x="4085894" y="198533"/>
                  <a:pt x="4088948" y="203114"/>
                  <a:pt x="4088948" y="208988"/>
                </a:cubicBezTo>
                <a:cubicBezTo>
                  <a:pt x="4088948" y="211102"/>
                  <a:pt x="4088596" y="213452"/>
                  <a:pt x="4087891" y="216036"/>
                </a:cubicBezTo>
                <a:cubicBezTo>
                  <a:pt x="4090241" y="216506"/>
                  <a:pt x="4092355" y="217857"/>
                  <a:pt x="4094235" y="220089"/>
                </a:cubicBezTo>
                <a:cubicBezTo>
                  <a:pt x="4096114" y="222321"/>
                  <a:pt x="4096819" y="224730"/>
                  <a:pt x="4096349" y="227314"/>
                </a:cubicBezTo>
                <a:cubicBezTo>
                  <a:pt x="4099638" y="228724"/>
                  <a:pt x="4102576" y="231484"/>
                  <a:pt x="4105160" y="235596"/>
                </a:cubicBezTo>
                <a:cubicBezTo>
                  <a:pt x="4107744" y="239708"/>
                  <a:pt x="4109272" y="243643"/>
                  <a:pt x="4109741" y="247402"/>
                </a:cubicBezTo>
                <a:cubicBezTo>
                  <a:pt x="4112091" y="248342"/>
                  <a:pt x="4113853" y="249928"/>
                  <a:pt x="4115028" y="252160"/>
                </a:cubicBezTo>
                <a:cubicBezTo>
                  <a:pt x="4116203" y="254392"/>
                  <a:pt x="4116790" y="256918"/>
                  <a:pt x="4116790" y="259737"/>
                </a:cubicBezTo>
                <a:cubicBezTo>
                  <a:pt x="4116790" y="261382"/>
                  <a:pt x="4116672" y="262674"/>
                  <a:pt x="4116438" y="263614"/>
                </a:cubicBezTo>
                <a:cubicBezTo>
                  <a:pt x="4120197" y="264554"/>
                  <a:pt x="4123310" y="266962"/>
                  <a:pt x="4125777" y="270838"/>
                </a:cubicBezTo>
                <a:cubicBezTo>
                  <a:pt x="4128244" y="274715"/>
                  <a:pt x="4129830" y="278651"/>
                  <a:pt x="4130535" y="282645"/>
                </a:cubicBezTo>
                <a:cubicBezTo>
                  <a:pt x="4132884" y="282880"/>
                  <a:pt x="4135116" y="284700"/>
                  <a:pt x="4137231" y="288107"/>
                </a:cubicBezTo>
                <a:cubicBezTo>
                  <a:pt x="4139345" y="291514"/>
                  <a:pt x="4139933" y="294157"/>
                  <a:pt x="4138993" y="296037"/>
                </a:cubicBezTo>
                <a:cubicBezTo>
                  <a:pt x="4139933" y="297681"/>
                  <a:pt x="4140402" y="299209"/>
                  <a:pt x="4140402" y="300618"/>
                </a:cubicBezTo>
                <a:cubicBezTo>
                  <a:pt x="4140402" y="303908"/>
                  <a:pt x="4138817" y="306786"/>
                  <a:pt x="4135645" y="309253"/>
                </a:cubicBezTo>
                <a:cubicBezTo>
                  <a:pt x="4132473" y="311720"/>
                  <a:pt x="4128890" y="312953"/>
                  <a:pt x="4124896" y="312953"/>
                </a:cubicBezTo>
                <a:cubicBezTo>
                  <a:pt x="4122546" y="312953"/>
                  <a:pt x="4120256" y="312307"/>
                  <a:pt x="4118024" y="311015"/>
                </a:cubicBezTo>
                <a:cubicBezTo>
                  <a:pt x="4115791" y="309723"/>
                  <a:pt x="4114088" y="307784"/>
                  <a:pt x="4112913" y="305200"/>
                </a:cubicBezTo>
                <a:cubicBezTo>
                  <a:pt x="4110329" y="304025"/>
                  <a:pt x="4107979" y="301499"/>
                  <a:pt x="4105865" y="297623"/>
                </a:cubicBezTo>
                <a:cubicBezTo>
                  <a:pt x="4103750" y="293746"/>
                  <a:pt x="4102810" y="290398"/>
                  <a:pt x="4103045" y="287579"/>
                </a:cubicBezTo>
                <a:cubicBezTo>
                  <a:pt x="4098816" y="286639"/>
                  <a:pt x="4095821" y="284759"/>
                  <a:pt x="4094059" y="281940"/>
                </a:cubicBezTo>
                <a:cubicBezTo>
                  <a:pt x="4092296" y="279120"/>
                  <a:pt x="4091298" y="275009"/>
                  <a:pt x="4091063" y="269605"/>
                </a:cubicBezTo>
                <a:cubicBezTo>
                  <a:pt x="4087774" y="267725"/>
                  <a:pt x="4085013" y="265317"/>
                  <a:pt x="4082781" y="262380"/>
                </a:cubicBezTo>
                <a:cubicBezTo>
                  <a:pt x="4080549" y="259443"/>
                  <a:pt x="4079785" y="256448"/>
                  <a:pt x="4080490" y="253393"/>
                </a:cubicBezTo>
                <a:cubicBezTo>
                  <a:pt x="4076966" y="252689"/>
                  <a:pt x="4073853" y="250398"/>
                  <a:pt x="4071151" y="246521"/>
                </a:cubicBezTo>
                <a:cubicBezTo>
                  <a:pt x="4068449" y="242644"/>
                  <a:pt x="4067215" y="238827"/>
                  <a:pt x="4067450" y="235067"/>
                </a:cubicBezTo>
                <a:cubicBezTo>
                  <a:pt x="4062751" y="233893"/>
                  <a:pt x="4059580" y="227901"/>
                  <a:pt x="4057935" y="217094"/>
                </a:cubicBezTo>
                <a:cubicBezTo>
                  <a:pt x="4057700" y="218738"/>
                  <a:pt x="4056819" y="220324"/>
                  <a:pt x="4055292" y="221851"/>
                </a:cubicBezTo>
                <a:cubicBezTo>
                  <a:pt x="4053765" y="223379"/>
                  <a:pt x="4052296" y="224142"/>
                  <a:pt x="4050887" y="224142"/>
                </a:cubicBezTo>
                <a:cubicBezTo>
                  <a:pt x="4050416" y="226492"/>
                  <a:pt x="4049594" y="228489"/>
                  <a:pt x="4048420" y="230133"/>
                </a:cubicBezTo>
                <a:cubicBezTo>
                  <a:pt x="4047245" y="231778"/>
                  <a:pt x="4045835" y="232600"/>
                  <a:pt x="4044190" y="232600"/>
                </a:cubicBezTo>
                <a:cubicBezTo>
                  <a:pt x="4044425" y="235185"/>
                  <a:pt x="4044073" y="237710"/>
                  <a:pt x="4043133" y="240177"/>
                </a:cubicBezTo>
                <a:cubicBezTo>
                  <a:pt x="4042193" y="242644"/>
                  <a:pt x="4040784" y="244700"/>
                  <a:pt x="4038904" y="246345"/>
                </a:cubicBezTo>
                <a:cubicBezTo>
                  <a:pt x="4039609" y="247755"/>
                  <a:pt x="4039961" y="249752"/>
                  <a:pt x="4039961" y="252336"/>
                </a:cubicBezTo>
                <a:cubicBezTo>
                  <a:pt x="4039961" y="255860"/>
                  <a:pt x="4039491" y="258092"/>
                  <a:pt x="4038552" y="259032"/>
                </a:cubicBezTo>
                <a:cubicBezTo>
                  <a:pt x="4041371" y="262087"/>
                  <a:pt x="4042781" y="265023"/>
                  <a:pt x="4042781" y="267843"/>
                </a:cubicBezTo>
                <a:cubicBezTo>
                  <a:pt x="4042781" y="269488"/>
                  <a:pt x="4041958" y="271602"/>
                  <a:pt x="4040314" y="274186"/>
                </a:cubicBezTo>
                <a:cubicBezTo>
                  <a:pt x="4041958" y="277241"/>
                  <a:pt x="4042781" y="279943"/>
                  <a:pt x="4042781" y="282292"/>
                </a:cubicBezTo>
                <a:cubicBezTo>
                  <a:pt x="4042781" y="284642"/>
                  <a:pt x="4042546" y="286521"/>
                  <a:pt x="4042076" y="287931"/>
                </a:cubicBezTo>
                <a:cubicBezTo>
                  <a:pt x="4043016" y="290046"/>
                  <a:pt x="4043486" y="292395"/>
                  <a:pt x="4043486" y="294980"/>
                </a:cubicBezTo>
                <a:cubicBezTo>
                  <a:pt x="4043486" y="299209"/>
                  <a:pt x="4041841" y="302792"/>
                  <a:pt x="4038552" y="305729"/>
                </a:cubicBezTo>
                <a:cubicBezTo>
                  <a:pt x="4035262" y="308665"/>
                  <a:pt x="4031621" y="310134"/>
                  <a:pt x="4027626" y="310134"/>
                </a:cubicBezTo>
                <a:cubicBezTo>
                  <a:pt x="4021048" y="310134"/>
                  <a:pt x="4016936" y="306492"/>
                  <a:pt x="4015292" y="299209"/>
                </a:cubicBezTo>
                <a:cubicBezTo>
                  <a:pt x="4012942" y="296389"/>
                  <a:pt x="4011767" y="292983"/>
                  <a:pt x="4011767" y="288988"/>
                </a:cubicBezTo>
                <a:cubicBezTo>
                  <a:pt x="4011767" y="287109"/>
                  <a:pt x="4012120" y="285347"/>
                  <a:pt x="4012825" y="283702"/>
                </a:cubicBezTo>
                <a:cubicBezTo>
                  <a:pt x="4010945" y="280648"/>
                  <a:pt x="4010005" y="276888"/>
                  <a:pt x="4010005" y="272424"/>
                </a:cubicBezTo>
                <a:cubicBezTo>
                  <a:pt x="4010005" y="268665"/>
                  <a:pt x="4010592" y="265376"/>
                  <a:pt x="4011767" y="262556"/>
                </a:cubicBezTo>
                <a:cubicBezTo>
                  <a:pt x="4010123" y="260207"/>
                  <a:pt x="4009300" y="256095"/>
                  <a:pt x="4009300" y="250222"/>
                </a:cubicBezTo>
                <a:cubicBezTo>
                  <a:pt x="4009300" y="242938"/>
                  <a:pt x="4010123" y="237064"/>
                  <a:pt x="4011767" y="232600"/>
                </a:cubicBezTo>
                <a:cubicBezTo>
                  <a:pt x="4009888" y="230251"/>
                  <a:pt x="4008948" y="227666"/>
                  <a:pt x="4008948" y="224847"/>
                </a:cubicBezTo>
                <a:cubicBezTo>
                  <a:pt x="4008948" y="221088"/>
                  <a:pt x="4010123" y="218033"/>
                  <a:pt x="4012472" y="215684"/>
                </a:cubicBezTo>
                <a:cubicBezTo>
                  <a:pt x="4009653" y="212865"/>
                  <a:pt x="4008243" y="209340"/>
                  <a:pt x="4008243" y="205111"/>
                </a:cubicBezTo>
                <a:cubicBezTo>
                  <a:pt x="4008243" y="202997"/>
                  <a:pt x="4008830" y="200765"/>
                  <a:pt x="4010005" y="198415"/>
                </a:cubicBezTo>
                <a:cubicBezTo>
                  <a:pt x="4008361" y="195831"/>
                  <a:pt x="4007538" y="193246"/>
                  <a:pt x="4007538" y="190662"/>
                </a:cubicBezTo>
                <a:cubicBezTo>
                  <a:pt x="4007538" y="188312"/>
                  <a:pt x="4008125" y="186198"/>
                  <a:pt x="4009300" y="184318"/>
                </a:cubicBezTo>
                <a:cubicBezTo>
                  <a:pt x="4008361" y="183143"/>
                  <a:pt x="4007891" y="180441"/>
                  <a:pt x="4007891" y="176212"/>
                </a:cubicBezTo>
                <a:cubicBezTo>
                  <a:pt x="4007891" y="171748"/>
                  <a:pt x="4008361" y="168459"/>
                  <a:pt x="4009300" y="166344"/>
                </a:cubicBezTo>
                <a:cubicBezTo>
                  <a:pt x="4008361" y="161645"/>
                  <a:pt x="4007891" y="159061"/>
                  <a:pt x="4007891" y="158591"/>
                </a:cubicBezTo>
                <a:cubicBezTo>
                  <a:pt x="4007891" y="156946"/>
                  <a:pt x="4008830" y="154010"/>
                  <a:pt x="4010710" y="149780"/>
                </a:cubicBezTo>
                <a:cubicBezTo>
                  <a:pt x="4007186" y="145081"/>
                  <a:pt x="4005424" y="140500"/>
                  <a:pt x="4005424" y="136036"/>
                </a:cubicBezTo>
                <a:cubicBezTo>
                  <a:pt x="4005424" y="133216"/>
                  <a:pt x="4005894" y="130750"/>
                  <a:pt x="4006833" y="128635"/>
                </a:cubicBezTo>
                <a:cubicBezTo>
                  <a:pt x="4005189" y="126285"/>
                  <a:pt x="4004366" y="123466"/>
                  <a:pt x="4004366" y="120177"/>
                </a:cubicBezTo>
                <a:cubicBezTo>
                  <a:pt x="4004366" y="118532"/>
                  <a:pt x="4004601" y="116535"/>
                  <a:pt x="4005071" y="114186"/>
                </a:cubicBezTo>
                <a:cubicBezTo>
                  <a:pt x="4003661" y="112071"/>
                  <a:pt x="4002957" y="109369"/>
                  <a:pt x="4002957" y="106080"/>
                </a:cubicBezTo>
                <a:cubicBezTo>
                  <a:pt x="4002957" y="102555"/>
                  <a:pt x="4003779" y="99384"/>
                  <a:pt x="4005424" y="96564"/>
                </a:cubicBezTo>
                <a:cubicBezTo>
                  <a:pt x="4003074" y="92335"/>
                  <a:pt x="4001899" y="88576"/>
                  <a:pt x="4001899" y="85287"/>
                </a:cubicBezTo>
                <a:cubicBezTo>
                  <a:pt x="4001899" y="82467"/>
                  <a:pt x="4002722" y="79765"/>
                  <a:pt x="4004366" y="77181"/>
                </a:cubicBezTo>
                <a:cubicBezTo>
                  <a:pt x="4003192" y="74831"/>
                  <a:pt x="4002604" y="71895"/>
                  <a:pt x="4002604" y="68370"/>
                </a:cubicBezTo>
                <a:cubicBezTo>
                  <a:pt x="4002604" y="62731"/>
                  <a:pt x="4004308" y="57856"/>
                  <a:pt x="4007714" y="53745"/>
                </a:cubicBezTo>
                <a:cubicBezTo>
                  <a:pt x="4011121" y="49633"/>
                  <a:pt x="4015526" y="48047"/>
                  <a:pt x="4020930" y="48987"/>
                </a:cubicBezTo>
                <a:close/>
                <a:moveTo>
                  <a:pt x="2920606" y="48987"/>
                </a:moveTo>
                <a:cubicBezTo>
                  <a:pt x="2923427" y="48987"/>
                  <a:pt x="2926012" y="49868"/>
                  <a:pt x="2928361" y="51630"/>
                </a:cubicBezTo>
                <a:cubicBezTo>
                  <a:pt x="2930709" y="53392"/>
                  <a:pt x="2932355" y="56035"/>
                  <a:pt x="2933294" y="59560"/>
                </a:cubicBezTo>
                <a:cubicBezTo>
                  <a:pt x="2936818" y="61909"/>
                  <a:pt x="2938581" y="65551"/>
                  <a:pt x="2938581" y="70485"/>
                </a:cubicBezTo>
                <a:cubicBezTo>
                  <a:pt x="2938581" y="71425"/>
                  <a:pt x="2938346" y="72834"/>
                  <a:pt x="2937875" y="74714"/>
                </a:cubicBezTo>
                <a:cubicBezTo>
                  <a:pt x="2940695" y="77533"/>
                  <a:pt x="2942104" y="81175"/>
                  <a:pt x="2942104" y="85639"/>
                </a:cubicBezTo>
                <a:cubicBezTo>
                  <a:pt x="2942104" y="89398"/>
                  <a:pt x="2940930" y="92335"/>
                  <a:pt x="2938581" y="94450"/>
                </a:cubicBezTo>
                <a:cubicBezTo>
                  <a:pt x="2939756" y="95390"/>
                  <a:pt x="2940813" y="96975"/>
                  <a:pt x="2941752" y="99207"/>
                </a:cubicBezTo>
                <a:cubicBezTo>
                  <a:pt x="2942693" y="101439"/>
                  <a:pt x="2943162" y="103848"/>
                  <a:pt x="2943162" y="106432"/>
                </a:cubicBezTo>
                <a:cubicBezTo>
                  <a:pt x="2943162" y="110661"/>
                  <a:pt x="2941636" y="114186"/>
                  <a:pt x="2938581" y="117005"/>
                </a:cubicBezTo>
                <a:cubicBezTo>
                  <a:pt x="2940459" y="119589"/>
                  <a:pt x="2941400" y="122761"/>
                  <a:pt x="2941400" y="126520"/>
                </a:cubicBezTo>
                <a:cubicBezTo>
                  <a:pt x="2941400" y="130280"/>
                  <a:pt x="2940695" y="133334"/>
                  <a:pt x="2939284" y="135683"/>
                </a:cubicBezTo>
                <a:cubicBezTo>
                  <a:pt x="2940224" y="136623"/>
                  <a:pt x="2940695" y="138973"/>
                  <a:pt x="2940695" y="142732"/>
                </a:cubicBezTo>
                <a:cubicBezTo>
                  <a:pt x="2940695" y="144847"/>
                  <a:pt x="2940459" y="147079"/>
                  <a:pt x="2939990" y="149428"/>
                </a:cubicBezTo>
                <a:cubicBezTo>
                  <a:pt x="2939520" y="151778"/>
                  <a:pt x="2938815" y="153422"/>
                  <a:pt x="2937875" y="154362"/>
                </a:cubicBezTo>
                <a:cubicBezTo>
                  <a:pt x="2941400" y="157416"/>
                  <a:pt x="2943162" y="161293"/>
                  <a:pt x="2943162" y="165992"/>
                </a:cubicBezTo>
                <a:cubicBezTo>
                  <a:pt x="2943162" y="168576"/>
                  <a:pt x="2942693" y="170808"/>
                  <a:pt x="2941752" y="172688"/>
                </a:cubicBezTo>
                <a:cubicBezTo>
                  <a:pt x="2943162" y="174803"/>
                  <a:pt x="2943867" y="177974"/>
                  <a:pt x="2943867" y="182204"/>
                </a:cubicBezTo>
                <a:cubicBezTo>
                  <a:pt x="2943867" y="187607"/>
                  <a:pt x="2942926" y="191954"/>
                  <a:pt x="2941047" y="195243"/>
                </a:cubicBezTo>
                <a:cubicBezTo>
                  <a:pt x="2942693" y="198533"/>
                  <a:pt x="2943514" y="202879"/>
                  <a:pt x="2943514" y="208283"/>
                </a:cubicBezTo>
                <a:cubicBezTo>
                  <a:pt x="2943514" y="214862"/>
                  <a:pt x="2942457" y="219561"/>
                  <a:pt x="2940343" y="222380"/>
                </a:cubicBezTo>
                <a:cubicBezTo>
                  <a:pt x="2941987" y="224730"/>
                  <a:pt x="2942808" y="227666"/>
                  <a:pt x="2942808" y="231191"/>
                </a:cubicBezTo>
                <a:cubicBezTo>
                  <a:pt x="2942808" y="234245"/>
                  <a:pt x="2942104" y="237887"/>
                  <a:pt x="2940695" y="242116"/>
                </a:cubicBezTo>
                <a:cubicBezTo>
                  <a:pt x="2942808" y="244465"/>
                  <a:pt x="2943867" y="248107"/>
                  <a:pt x="2943867" y="253041"/>
                </a:cubicBezTo>
                <a:cubicBezTo>
                  <a:pt x="2943867" y="257270"/>
                  <a:pt x="2943162" y="261147"/>
                  <a:pt x="2941752" y="264671"/>
                </a:cubicBezTo>
                <a:cubicBezTo>
                  <a:pt x="2944101" y="267255"/>
                  <a:pt x="2945277" y="271250"/>
                  <a:pt x="2945277" y="276653"/>
                </a:cubicBezTo>
                <a:cubicBezTo>
                  <a:pt x="2945277" y="280178"/>
                  <a:pt x="2944747" y="283526"/>
                  <a:pt x="2943690" y="286698"/>
                </a:cubicBezTo>
                <a:cubicBezTo>
                  <a:pt x="2942633" y="289869"/>
                  <a:pt x="2941282" y="292160"/>
                  <a:pt x="2939638" y="293570"/>
                </a:cubicBezTo>
                <a:cubicBezTo>
                  <a:pt x="2940343" y="298034"/>
                  <a:pt x="2939169" y="301676"/>
                  <a:pt x="2936114" y="304495"/>
                </a:cubicBezTo>
                <a:cubicBezTo>
                  <a:pt x="2933058" y="307314"/>
                  <a:pt x="2929417" y="308724"/>
                  <a:pt x="2925189" y="308724"/>
                </a:cubicBezTo>
                <a:cubicBezTo>
                  <a:pt x="2922369" y="308724"/>
                  <a:pt x="2919666" y="308019"/>
                  <a:pt x="2917084" y="306610"/>
                </a:cubicBezTo>
                <a:cubicBezTo>
                  <a:pt x="2914498" y="305200"/>
                  <a:pt x="2912619" y="302850"/>
                  <a:pt x="2911444" y="299561"/>
                </a:cubicBezTo>
                <a:cubicBezTo>
                  <a:pt x="2910268" y="296272"/>
                  <a:pt x="2909681" y="292748"/>
                  <a:pt x="2909681" y="288988"/>
                </a:cubicBezTo>
                <a:cubicBezTo>
                  <a:pt x="2909681" y="283819"/>
                  <a:pt x="2910505" y="279708"/>
                  <a:pt x="2912149" y="276653"/>
                </a:cubicBezTo>
                <a:cubicBezTo>
                  <a:pt x="2910974" y="274539"/>
                  <a:pt x="2910386" y="271485"/>
                  <a:pt x="2910386" y="267490"/>
                </a:cubicBezTo>
                <a:cubicBezTo>
                  <a:pt x="2910386" y="263026"/>
                  <a:pt x="2911091" y="258445"/>
                  <a:pt x="2912501" y="253746"/>
                </a:cubicBezTo>
                <a:cubicBezTo>
                  <a:pt x="2910857" y="251866"/>
                  <a:pt x="2910034" y="248459"/>
                  <a:pt x="2910034" y="243526"/>
                </a:cubicBezTo>
                <a:cubicBezTo>
                  <a:pt x="2910034" y="237182"/>
                  <a:pt x="2910974" y="232483"/>
                  <a:pt x="2912854" y="229429"/>
                </a:cubicBezTo>
                <a:cubicBezTo>
                  <a:pt x="2911444" y="226139"/>
                  <a:pt x="2910739" y="222967"/>
                  <a:pt x="2910739" y="219913"/>
                </a:cubicBezTo>
                <a:cubicBezTo>
                  <a:pt x="2910739" y="215684"/>
                  <a:pt x="2911796" y="211455"/>
                  <a:pt x="2913911" y="207226"/>
                </a:cubicBezTo>
                <a:cubicBezTo>
                  <a:pt x="2912033" y="202292"/>
                  <a:pt x="2911091" y="197828"/>
                  <a:pt x="2911091" y="193834"/>
                </a:cubicBezTo>
                <a:cubicBezTo>
                  <a:pt x="2911091" y="190544"/>
                  <a:pt x="2911796" y="186785"/>
                  <a:pt x="2913206" y="182556"/>
                </a:cubicBezTo>
                <a:cubicBezTo>
                  <a:pt x="2910857" y="179972"/>
                  <a:pt x="2909681" y="176682"/>
                  <a:pt x="2909681" y="172688"/>
                </a:cubicBezTo>
                <a:cubicBezTo>
                  <a:pt x="2909681" y="171043"/>
                  <a:pt x="2909799" y="169869"/>
                  <a:pt x="2910034" y="169164"/>
                </a:cubicBezTo>
                <a:cubicBezTo>
                  <a:pt x="2907451" y="166109"/>
                  <a:pt x="2906158" y="162585"/>
                  <a:pt x="2906158" y="158591"/>
                </a:cubicBezTo>
                <a:cubicBezTo>
                  <a:pt x="2906158" y="156007"/>
                  <a:pt x="2906862" y="153540"/>
                  <a:pt x="2908272" y="151190"/>
                </a:cubicBezTo>
                <a:cubicBezTo>
                  <a:pt x="2906628" y="147431"/>
                  <a:pt x="2905805" y="143789"/>
                  <a:pt x="2905805" y="140265"/>
                </a:cubicBezTo>
                <a:cubicBezTo>
                  <a:pt x="2905805" y="134626"/>
                  <a:pt x="2907215" y="130397"/>
                  <a:pt x="2910034" y="127578"/>
                </a:cubicBezTo>
                <a:cubicBezTo>
                  <a:pt x="2908625" y="124288"/>
                  <a:pt x="2907920" y="120294"/>
                  <a:pt x="2907920" y="115595"/>
                </a:cubicBezTo>
                <a:cubicBezTo>
                  <a:pt x="2907920" y="111836"/>
                  <a:pt x="2908507" y="109134"/>
                  <a:pt x="2909681" y="107489"/>
                </a:cubicBezTo>
                <a:cubicBezTo>
                  <a:pt x="2908507" y="106785"/>
                  <a:pt x="2907567" y="105492"/>
                  <a:pt x="2906862" y="103613"/>
                </a:cubicBezTo>
                <a:cubicBezTo>
                  <a:pt x="2906158" y="101733"/>
                  <a:pt x="2905805" y="99619"/>
                  <a:pt x="2905805" y="97269"/>
                </a:cubicBezTo>
                <a:cubicBezTo>
                  <a:pt x="2905805" y="93275"/>
                  <a:pt x="2906744" y="89986"/>
                  <a:pt x="2908625" y="87401"/>
                </a:cubicBezTo>
                <a:cubicBezTo>
                  <a:pt x="2907920" y="85522"/>
                  <a:pt x="2907567" y="83055"/>
                  <a:pt x="2907567" y="80000"/>
                </a:cubicBezTo>
                <a:cubicBezTo>
                  <a:pt x="2907567" y="77651"/>
                  <a:pt x="2907802" y="75536"/>
                  <a:pt x="2908272" y="73657"/>
                </a:cubicBezTo>
                <a:cubicBezTo>
                  <a:pt x="2905453" y="70837"/>
                  <a:pt x="2904043" y="67548"/>
                  <a:pt x="2904043" y="63789"/>
                </a:cubicBezTo>
                <a:cubicBezTo>
                  <a:pt x="2904043" y="59795"/>
                  <a:pt x="2905747" y="56329"/>
                  <a:pt x="2909152" y="53392"/>
                </a:cubicBezTo>
                <a:cubicBezTo>
                  <a:pt x="2912560" y="50455"/>
                  <a:pt x="2916378" y="48987"/>
                  <a:pt x="2920606" y="48987"/>
                </a:cubicBezTo>
                <a:close/>
                <a:moveTo>
                  <a:pt x="4847481" y="48282"/>
                </a:moveTo>
                <a:cubicBezTo>
                  <a:pt x="4849361" y="48282"/>
                  <a:pt x="4851711" y="48869"/>
                  <a:pt x="4854530" y="50044"/>
                </a:cubicBezTo>
                <a:cubicBezTo>
                  <a:pt x="4857114" y="51454"/>
                  <a:pt x="4859170" y="54038"/>
                  <a:pt x="4860697" y="57798"/>
                </a:cubicBezTo>
                <a:cubicBezTo>
                  <a:pt x="4862225" y="61557"/>
                  <a:pt x="4862988" y="65551"/>
                  <a:pt x="4862988" y="69780"/>
                </a:cubicBezTo>
                <a:cubicBezTo>
                  <a:pt x="4862988" y="74009"/>
                  <a:pt x="4862166" y="77768"/>
                  <a:pt x="4860521" y="81058"/>
                </a:cubicBezTo>
                <a:cubicBezTo>
                  <a:pt x="4862166" y="84112"/>
                  <a:pt x="4862988" y="87401"/>
                  <a:pt x="4862988" y="90925"/>
                </a:cubicBezTo>
                <a:cubicBezTo>
                  <a:pt x="4862988" y="94920"/>
                  <a:pt x="4861814" y="99501"/>
                  <a:pt x="4859464" y="104670"/>
                </a:cubicBezTo>
                <a:cubicBezTo>
                  <a:pt x="4861578" y="108429"/>
                  <a:pt x="4862636" y="112423"/>
                  <a:pt x="4862636" y="116652"/>
                </a:cubicBezTo>
                <a:cubicBezTo>
                  <a:pt x="4862636" y="119237"/>
                  <a:pt x="4862166" y="121351"/>
                  <a:pt x="4861226" y="122996"/>
                </a:cubicBezTo>
                <a:cubicBezTo>
                  <a:pt x="4863811" y="124876"/>
                  <a:pt x="4865102" y="127695"/>
                  <a:pt x="4865102" y="131454"/>
                </a:cubicBezTo>
                <a:cubicBezTo>
                  <a:pt x="4865102" y="133569"/>
                  <a:pt x="4864398" y="135918"/>
                  <a:pt x="4862988" y="138503"/>
                </a:cubicBezTo>
                <a:cubicBezTo>
                  <a:pt x="4864398" y="138973"/>
                  <a:pt x="4865279" y="140735"/>
                  <a:pt x="4865631" y="143789"/>
                </a:cubicBezTo>
                <a:cubicBezTo>
                  <a:pt x="4865984" y="146844"/>
                  <a:pt x="4866160" y="148606"/>
                  <a:pt x="4866160" y="149076"/>
                </a:cubicBezTo>
                <a:cubicBezTo>
                  <a:pt x="4867335" y="146021"/>
                  <a:pt x="4869449" y="143613"/>
                  <a:pt x="4872504" y="141851"/>
                </a:cubicBezTo>
                <a:cubicBezTo>
                  <a:pt x="4875558" y="140089"/>
                  <a:pt x="4878260" y="139443"/>
                  <a:pt x="4880610" y="139913"/>
                </a:cubicBezTo>
                <a:cubicBezTo>
                  <a:pt x="4881549" y="137093"/>
                  <a:pt x="4883311" y="134920"/>
                  <a:pt x="4885896" y="133393"/>
                </a:cubicBezTo>
                <a:cubicBezTo>
                  <a:pt x="4888480" y="131866"/>
                  <a:pt x="4891182" y="131102"/>
                  <a:pt x="4894002" y="131102"/>
                </a:cubicBezTo>
                <a:cubicBezTo>
                  <a:pt x="4895176" y="131102"/>
                  <a:pt x="4896703" y="131337"/>
                  <a:pt x="4898583" y="131807"/>
                </a:cubicBezTo>
                <a:cubicBezTo>
                  <a:pt x="4900462" y="129927"/>
                  <a:pt x="4903282" y="128987"/>
                  <a:pt x="4907041" y="128987"/>
                </a:cubicBezTo>
                <a:cubicBezTo>
                  <a:pt x="4909626" y="128987"/>
                  <a:pt x="4911740" y="129457"/>
                  <a:pt x="4913385" y="130397"/>
                </a:cubicBezTo>
                <a:cubicBezTo>
                  <a:pt x="4914560" y="129692"/>
                  <a:pt x="4916087" y="129340"/>
                  <a:pt x="4917967" y="129340"/>
                </a:cubicBezTo>
                <a:cubicBezTo>
                  <a:pt x="4920316" y="129340"/>
                  <a:pt x="4922665" y="129927"/>
                  <a:pt x="4925015" y="131102"/>
                </a:cubicBezTo>
                <a:cubicBezTo>
                  <a:pt x="4926895" y="130397"/>
                  <a:pt x="4928657" y="130045"/>
                  <a:pt x="4930301" y="130045"/>
                </a:cubicBezTo>
                <a:cubicBezTo>
                  <a:pt x="4933356" y="130045"/>
                  <a:pt x="4935940" y="131102"/>
                  <a:pt x="4938055" y="133216"/>
                </a:cubicBezTo>
                <a:cubicBezTo>
                  <a:pt x="4940169" y="132747"/>
                  <a:pt x="4942988" y="133686"/>
                  <a:pt x="4946513" y="136036"/>
                </a:cubicBezTo>
                <a:cubicBezTo>
                  <a:pt x="4950037" y="138385"/>
                  <a:pt x="4951917" y="141087"/>
                  <a:pt x="4952152" y="144142"/>
                </a:cubicBezTo>
                <a:cubicBezTo>
                  <a:pt x="4956380" y="147666"/>
                  <a:pt x="4958495" y="151425"/>
                  <a:pt x="4958495" y="155419"/>
                </a:cubicBezTo>
                <a:cubicBezTo>
                  <a:pt x="4958495" y="156829"/>
                  <a:pt x="4958143" y="158121"/>
                  <a:pt x="4957438" y="159296"/>
                </a:cubicBezTo>
                <a:cubicBezTo>
                  <a:pt x="4958848" y="160236"/>
                  <a:pt x="4960022" y="161763"/>
                  <a:pt x="4960962" y="163877"/>
                </a:cubicBezTo>
                <a:cubicBezTo>
                  <a:pt x="4961902" y="165992"/>
                  <a:pt x="4962372" y="168224"/>
                  <a:pt x="4962372" y="170574"/>
                </a:cubicBezTo>
                <a:cubicBezTo>
                  <a:pt x="4962372" y="172218"/>
                  <a:pt x="4962255" y="173510"/>
                  <a:pt x="4962020" y="174450"/>
                </a:cubicBezTo>
                <a:cubicBezTo>
                  <a:pt x="4964839" y="176565"/>
                  <a:pt x="4966248" y="179854"/>
                  <a:pt x="4966248" y="184318"/>
                </a:cubicBezTo>
                <a:cubicBezTo>
                  <a:pt x="4966248" y="187607"/>
                  <a:pt x="4965426" y="190662"/>
                  <a:pt x="4963782" y="193481"/>
                </a:cubicBezTo>
                <a:cubicBezTo>
                  <a:pt x="4965896" y="196770"/>
                  <a:pt x="4966954" y="199825"/>
                  <a:pt x="4966954" y="202644"/>
                </a:cubicBezTo>
                <a:cubicBezTo>
                  <a:pt x="4966954" y="204289"/>
                  <a:pt x="4966601" y="206051"/>
                  <a:pt x="4965896" y="207931"/>
                </a:cubicBezTo>
                <a:cubicBezTo>
                  <a:pt x="4967071" y="210985"/>
                  <a:pt x="4967658" y="214509"/>
                  <a:pt x="4967658" y="218503"/>
                </a:cubicBezTo>
                <a:cubicBezTo>
                  <a:pt x="4967658" y="223202"/>
                  <a:pt x="4966836" y="227079"/>
                  <a:pt x="4965192" y="230133"/>
                </a:cubicBezTo>
                <a:cubicBezTo>
                  <a:pt x="4965896" y="231778"/>
                  <a:pt x="4966248" y="235302"/>
                  <a:pt x="4966248" y="240706"/>
                </a:cubicBezTo>
                <a:cubicBezTo>
                  <a:pt x="4966248" y="247520"/>
                  <a:pt x="4965779" y="251984"/>
                  <a:pt x="4964839" y="254098"/>
                </a:cubicBezTo>
                <a:cubicBezTo>
                  <a:pt x="4966483" y="256448"/>
                  <a:pt x="4967306" y="260089"/>
                  <a:pt x="4967306" y="265023"/>
                </a:cubicBezTo>
                <a:cubicBezTo>
                  <a:pt x="4967306" y="270662"/>
                  <a:pt x="4966248" y="274774"/>
                  <a:pt x="4964134" y="277358"/>
                </a:cubicBezTo>
                <a:cubicBezTo>
                  <a:pt x="4965544" y="279473"/>
                  <a:pt x="4966248" y="282527"/>
                  <a:pt x="4966248" y="286521"/>
                </a:cubicBezTo>
                <a:cubicBezTo>
                  <a:pt x="4966248" y="291220"/>
                  <a:pt x="4965426" y="295215"/>
                  <a:pt x="4963782" y="298504"/>
                </a:cubicBezTo>
                <a:cubicBezTo>
                  <a:pt x="4964017" y="301088"/>
                  <a:pt x="4962548" y="303320"/>
                  <a:pt x="4959376" y="305200"/>
                </a:cubicBezTo>
                <a:cubicBezTo>
                  <a:pt x="4956204" y="307080"/>
                  <a:pt x="4952739" y="308019"/>
                  <a:pt x="4948980" y="308019"/>
                </a:cubicBezTo>
                <a:cubicBezTo>
                  <a:pt x="4945690" y="308019"/>
                  <a:pt x="4943047" y="307197"/>
                  <a:pt x="4941050" y="305552"/>
                </a:cubicBezTo>
                <a:cubicBezTo>
                  <a:pt x="4939053" y="303908"/>
                  <a:pt x="4938172" y="301558"/>
                  <a:pt x="4938407" y="298504"/>
                </a:cubicBezTo>
                <a:cubicBezTo>
                  <a:pt x="4935822" y="294510"/>
                  <a:pt x="4934530" y="290046"/>
                  <a:pt x="4934530" y="285112"/>
                </a:cubicBezTo>
                <a:cubicBezTo>
                  <a:pt x="4934530" y="280883"/>
                  <a:pt x="4935235" y="276888"/>
                  <a:pt x="4936645" y="273129"/>
                </a:cubicBezTo>
                <a:cubicBezTo>
                  <a:pt x="4935470" y="269605"/>
                  <a:pt x="4934883" y="265376"/>
                  <a:pt x="4934883" y="260442"/>
                </a:cubicBezTo>
                <a:cubicBezTo>
                  <a:pt x="4934883" y="255273"/>
                  <a:pt x="4935470" y="251514"/>
                  <a:pt x="4936645" y="249164"/>
                </a:cubicBezTo>
                <a:cubicBezTo>
                  <a:pt x="4935705" y="247755"/>
                  <a:pt x="4935235" y="245523"/>
                  <a:pt x="4935235" y="242468"/>
                </a:cubicBezTo>
                <a:cubicBezTo>
                  <a:pt x="4935235" y="238944"/>
                  <a:pt x="4935822" y="236242"/>
                  <a:pt x="4936997" y="234362"/>
                </a:cubicBezTo>
                <a:cubicBezTo>
                  <a:pt x="4935353" y="231778"/>
                  <a:pt x="4934530" y="228724"/>
                  <a:pt x="4934530" y="225199"/>
                </a:cubicBezTo>
                <a:cubicBezTo>
                  <a:pt x="4934530" y="222615"/>
                  <a:pt x="4935118" y="220735"/>
                  <a:pt x="4936292" y="219561"/>
                </a:cubicBezTo>
                <a:cubicBezTo>
                  <a:pt x="4934178" y="216271"/>
                  <a:pt x="4933121" y="212747"/>
                  <a:pt x="4933121" y="208988"/>
                </a:cubicBezTo>
                <a:cubicBezTo>
                  <a:pt x="4933121" y="206403"/>
                  <a:pt x="4933591" y="204524"/>
                  <a:pt x="4934530" y="203349"/>
                </a:cubicBezTo>
                <a:cubicBezTo>
                  <a:pt x="4931946" y="201469"/>
                  <a:pt x="4930654" y="198180"/>
                  <a:pt x="4930654" y="193481"/>
                </a:cubicBezTo>
                <a:cubicBezTo>
                  <a:pt x="4930654" y="189722"/>
                  <a:pt x="4931476" y="187020"/>
                  <a:pt x="4933121" y="185375"/>
                </a:cubicBezTo>
                <a:cubicBezTo>
                  <a:pt x="4928891" y="181851"/>
                  <a:pt x="4926777" y="177974"/>
                  <a:pt x="4926777" y="173745"/>
                </a:cubicBezTo>
                <a:cubicBezTo>
                  <a:pt x="4926777" y="171396"/>
                  <a:pt x="4927247" y="169281"/>
                  <a:pt x="4928187" y="167402"/>
                </a:cubicBezTo>
                <a:cubicBezTo>
                  <a:pt x="4926542" y="167872"/>
                  <a:pt x="4924663" y="167343"/>
                  <a:pt x="4922548" y="165816"/>
                </a:cubicBezTo>
                <a:cubicBezTo>
                  <a:pt x="4920433" y="164289"/>
                  <a:pt x="4919023" y="162585"/>
                  <a:pt x="4918319" y="160706"/>
                </a:cubicBezTo>
                <a:cubicBezTo>
                  <a:pt x="4915969" y="161880"/>
                  <a:pt x="4913033" y="162468"/>
                  <a:pt x="4909508" y="162468"/>
                </a:cubicBezTo>
                <a:cubicBezTo>
                  <a:pt x="4908099" y="162468"/>
                  <a:pt x="4907158" y="162350"/>
                  <a:pt x="4906689" y="162115"/>
                </a:cubicBezTo>
                <a:cubicBezTo>
                  <a:pt x="4905749" y="163525"/>
                  <a:pt x="4903928" y="164759"/>
                  <a:pt x="4901226" y="165816"/>
                </a:cubicBezTo>
                <a:cubicBezTo>
                  <a:pt x="4898524" y="166873"/>
                  <a:pt x="4896468" y="167167"/>
                  <a:pt x="4895059" y="166697"/>
                </a:cubicBezTo>
                <a:cubicBezTo>
                  <a:pt x="4893179" y="168576"/>
                  <a:pt x="4890830" y="170456"/>
                  <a:pt x="4888010" y="172336"/>
                </a:cubicBezTo>
                <a:cubicBezTo>
                  <a:pt x="4885191" y="174215"/>
                  <a:pt x="4883194" y="175038"/>
                  <a:pt x="4882019" y="174803"/>
                </a:cubicBezTo>
                <a:cubicBezTo>
                  <a:pt x="4881549" y="176917"/>
                  <a:pt x="4880022" y="179443"/>
                  <a:pt x="4877438" y="182380"/>
                </a:cubicBezTo>
                <a:cubicBezTo>
                  <a:pt x="4874853" y="185317"/>
                  <a:pt x="4872386" y="186785"/>
                  <a:pt x="4870036" y="186785"/>
                </a:cubicBezTo>
                <a:cubicBezTo>
                  <a:pt x="4870507" y="188665"/>
                  <a:pt x="4870742" y="190192"/>
                  <a:pt x="4870742" y="191367"/>
                </a:cubicBezTo>
                <a:cubicBezTo>
                  <a:pt x="4870742" y="194421"/>
                  <a:pt x="4869684" y="198885"/>
                  <a:pt x="4867570" y="204759"/>
                </a:cubicBezTo>
                <a:cubicBezTo>
                  <a:pt x="4869449" y="207343"/>
                  <a:pt x="4870389" y="210045"/>
                  <a:pt x="4870389" y="212865"/>
                </a:cubicBezTo>
                <a:cubicBezTo>
                  <a:pt x="4870389" y="215449"/>
                  <a:pt x="4869567" y="218151"/>
                  <a:pt x="4867922" y="220970"/>
                </a:cubicBezTo>
                <a:cubicBezTo>
                  <a:pt x="4868392" y="221910"/>
                  <a:pt x="4868627" y="223437"/>
                  <a:pt x="4868627" y="225552"/>
                </a:cubicBezTo>
                <a:cubicBezTo>
                  <a:pt x="4868627" y="227666"/>
                  <a:pt x="4868157" y="230133"/>
                  <a:pt x="4867217" y="232953"/>
                </a:cubicBezTo>
                <a:cubicBezTo>
                  <a:pt x="4867687" y="234597"/>
                  <a:pt x="4867922" y="236477"/>
                  <a:pt x="4867922" y="238592"/>
                </a:cubicBezTo>
                <a:cubicBezTo>
                  <a:pt x="4867922" y="240941"/>
                  <a:pt x="4866982" y="243643"/>
                  <a:pt x="4865102" y="246697"/>
                </a:cubicBezTo>
                <a:cubicBezTo>
                  <a:pt x="4867687" y="247872"/>
                  <a:pt x="4868979" y="251279"/>
                  <a:pt x="4868979" y="256918"/>
                </a:cubicBezTo>
                <a:cubicBezTo>
                  <a:pt x="4868979" y="259737"/>
                  <a:pt x="4868627" y="262674"/>
                  <a:pt x="4867922" y="265728"/>
                </a:cubicBezTo>
                <a:cubicBezTo>
                  <a:pt x="4867217" y="268783"/>
                  <a:pt x="4866277" y="271250"/>
                  <a:pt x="4865102" y="273129"/>
                </a:cubicBezTo>
                <a:cubicBezTo>
                  <a:pt x="4866512" y="275479"/>
                  <a:pt x="4867217" y="278181"/>
                  <a:pt x="4867217" y="281235"/>
                </a:cubicBezTo>
                <a:cubicBezTo>
                  <a:pt x="4867217" y="284289"/>
                  <a:pt x="4866042" y="286874"/>
                  <a:pt x="4863693" y="288988"/>
                </a:cubicBezTo>
                <a:cubicBezTo>
                  <a:pt x="4864867" y="292513"/>
                  <a:pt x="4865455" y="295215"/>
                  <a:pt x="4865455" y="297094"/>
                </a:cubicBezTo>
                <a:cubicBezTo>
                  <a:pt x="4865455" y="301088"/>
                  <a:pt x="4863987" y="304025"/>
                  <a:pt x="4861050" y="305905"/>
                </a:cubicBezTo>
                <a:cubicBezTo>
                  <a:pt x="4858113" y="307784"/>
                  <a:pt x="4854177" y="308724"/>
                  <a:pt x="4849243" y="308724"/>
                </a:cubicBezTo>
                <a:cubicBezTo>
                  <a:pt x="4844075" y="308724"/>
                  <a:pt x="4840139" y="307021"/>
                  <a:pt x="4837437" y="303614"/>
                </a:cubicBezTo>
                <a:cubicBezTo>
                  <a:pt x="4834736" y="300207"/>
                  <a:pt x="4833385" y="296154"/>
                  <a:pt x="4833385" y="291455"/>
                </a:cubicBezTo>
                <a:cubicBezTo>
                  <a:pt x="4833385" y="287461"/>
                  <a:pt x="4834324" y="284289"/>
                  <a:pt x="4836204" y="281940"/>
                </a:cubicBezTo>
                <a:cubicBezTo>
                  <a:pt x="4833385" y="279120"/>
                  <a:pt x="4831975" y="274891"/>
                  <a:pt x="4831975" y="269253"/>
                </a:cubicBezTo>
                <a:cubicBezTo>
                  <a:pt x="4831975" y="263144"/>
                  <a:pt x="4833854" y="258327"/>
                  <a:pt x="4837613" y="254803"/>
                </a:cubicBezTo>
                <a:cubicBezTo>
                  <a:pt x="4834559" y="251749"/>
                  <a:pt x="4833032" y="247755"/>
                  <a:pt x="4833032" y="242821"/>
                </a:cubicBezTo>
                <a:cubicBezTo>
                  <a:pt x="4833032" y="237887"/>
                  <a:pt x="4834441" y="233188"/>
                  <a:pt x="4837261" y="228724"/>
                </a:cubicBezTo>
                <a:cubicBezTo>
                  <a:pt x="4836556" y="226609"/>
                  <a:pt x="4836204" y="224142"/>
                  <a:pt x="4836204" y="221323"/>
                </a:cubicBezTo>
                <a:cubicBezTo>
                  <a:pt x="4836204" y="217798"/>
                  <a:pt x="4836556" y="214862"/>
                  <a:pt x="4837261" y="212512"/>
                </a:cubicBezTo>
                <a:cubicBezTo>
                  <a:pt x="4835147" y="209928"/>
                  <a:pt x="4834089" y="207108"/>
                  <a:pt x="4834089" y="204054"/>
                </a:cubicBezTo>
                <a:cubicBezTo>
                  <a:pt x="4834089" y="201235"/>
                  <a:pt x="4834794" y="198768"/>
                  <a:pt x="4836204" y="196653"/>
                </a:cubicBezTo>
                <a:cubicBezTo>
                  <a:pt x="4835264" y="195008"/>
                  <a:pt x="4834794" y="193129"/>
                  <a:pt x="4834794" y="191014"/>
                </a:cubicBezTo>
                <a:cubicBezTo>
                  <a:pt x="4834794" y="189135"/>
                  <a:pt x="4835147" y="187372"/>
                  <a:pt x="4835851" y="185728"/>
                </a:cubicBezTo>
                <a:cubicBezTo>
                  <a:pt x="4833267" y="182439"/>
                  <a:pt x="4831975" y="178562"/>
                  <a:pt x="4831975" y="174098"/>
                </a:cubicBezTo>
                <a:cubicBezTo>
                  <a:pt x="4831975" y="170574"/>
                  <a:pt x="4832914" y="167284"/>
                  <a:pt x="4834794" y="164230"/>
                </a:cubicBezTo>
                <a:cubicBezTo>
                  <a:pt x="4834089" y="162350"/>
                  <a:pt x="4833737" y="160471"/>
                  <a:pt x="4833737" y="158591"/>
                </a:cubicBezTo>
                <a:cubicBezTo>
                  <a:pt x="4833737" y="157416"/>
                  <a:pt x="4833972" y="155889"/>
                  <a:pt x="4834441" y="154010"/>
                </a:cubicBezTo>
                <a:cubicBezTo>
                  <a:pt x="4832797" y="151660"/>
                  <a:pt x="4831975" y="148253"/>
                  <a:pt x="4831975" y="143789"/>
                </a:cubicBezTo>
                <a:cubicBezTo>
                  <a:pt x="4831975" y="139560"/>
                  <a:pt x="4832797" y="136271"/>
                  <a:pt x="4834441" y="133921"/>
                </a:cubicBezTo>
                <a:cubicBezTo>
                  <a:pt x="4833032" y="131102"/>
                  <a:pt x="4832327" y="127930"/>
                  <a:pt x="4832327" y="124406"/>
                </a:cubicBezTo>
                <a:cubicBezTo>
                  <a:pt x="4832327" y="121117"/>
                  <a:pt x="4833150" y="118180"/>
                  <a:pt x="4834794" y="115595"/>
                </a:cubicBezTo>
                <a:cubicBezTo>
                  <a:pt x="4832914" y="111836"/>
                  <a:pt x="4831975" y="108312"/>
                  <a:pt x="4831975" y="105022"/>
                </a:cubicBezTo>
                <a:cubicBezTo>
                  <a:pt x="4831975" y="101028"/>
                  <a:pt x="4832914" y="97504"/>
                  <a:pt x="4834794" y="94450"/>
                </a:cubicBezTo>
                <a:cubicBezTo>
                  <a:pt x="4833150" y="92570"/>
                  <a:pt x="4832327" y="89751"/>
                  <a:pt x="4832327" y="85992"/>
                </a:cubicBezTo>
                <a:cubicBezTo>
                  <a:pt x="4832327" y="83172"/>
                  <a:pt x="4832797" y="80118"/>
                  <a:pt x="4833737" y="76828"/>
                </a:cubicBezTo>
                <a:cubicBezTo>
                  <a:pt x="4832797" y="73539"/>
                  <a:pt x="4832327" y="70837"/>
                  <a:pt x="4832327" y="68723"/>
                </a:cubicBezTo>
                <a:cubicBezTo>
                  <a:pt x="4832327" y="65903"/>
                  <a:pt x="4833032" y="63671"/>
                  <a:pt x="4834441" y="62027"/>
                </a:cubicBezTo>
                <a:cubicBezTo>
                  <a:pt x="4834207" y="58032"/>
                  <a:pt x="4835381" y="54743"/>
                  <a:pt x="4837966" y="52159"/>
                </a:cubicBezTo>
                <a:cubicBezTo>
                  <a:pt x="4840550" y="49574"/>
                  <a:pt x="4843722" y="48282"/>
                  <a:pt x="4847481" y="48282"/>
                </a:cubicBezTo>
                <a:close/>
                <a:moveTo>
                  <a:pt x="4171206" y="48282"/>
                </a:moveTo>
                <a:cubicBezTo>
                  <a:pt x="4173086" y="48282"/>
                  <a:pt x="4175435" y="48869"/>
                  <a:pt x="4178255" y="50044"/>
                </a:cubicBezTo>
                <a:cubicBezTo>
                  <a:pt x="4180839" y="51454"/>
                  <a:pt x="4182895" y="54038"/>
                  <a:pt x="4184422" y="57798"/>
                </a:cubicBezTo>
                <a:cubicBezTo>
                  <a:pt x="4185950" y="61557"/>
                  <a:pt x="4186713" y="65551"/>
                  <a:pt x="4186713" y="69780"/>
                </a:cubicBezTo>
                <a:cubicBezTo>
                  <a:pt x="4186713" y="74009"/>
                  <a:pt x="4185891" y="77768"/>
                  <a:pt x="4184246" y="81058"/>
                </a:cubicBezTo>
                <a:cubicBezTo>
                  <a:pt x="4185891" y="84112"/>
                  <a:pt x="4186713" y="87401"/>
                  <a:pt x="4186713" y="90925"/>
                </a:cubicBezTo>
                <a:cubicBezTo>
                  <a:pt x="4186713" y="94920"/>
                  <a:pt x="4185538" y="99501"/>
                  <a:pt x="4183189" y="104670"/>
                </a:cubicBezTo>
                <a:cubicBezTo>
                  <a:pt x="4185303" y="108429"/>
                  <a:pt x="4186361" y="112423"/>
                  <a:pt x="4186361" y="116652"/>
                </a:cubicBezTo>
                <a:cubicBezTo>
                  <a:pt x="4186361" y="119237"/>
                  <a:pt x="4185891" y="121351"/>
                  <a:pt x="4184951" y="122996"/>
                </a:cubicBezTo>
                <a:cubicBezTo>
                  <a:pt x="4187535" y="124876"/>
                  <a:pt x="4188828" y="127695"/>
                  <a:pt x="4188828" y="131454"/>
                </a:cubicBezTo>
                <a:cubicBezTo>
                  <a:pt x="4188828" y="133569"/>
                  <a:pt x="4188123" y="135918"/>
                  <a:pt x="4186713" y="138503"/>
                </a:cubicBezTo>
                <a:cubicBezTo>
                  <a:pt x="4188123" y="138973"/>
                  <a:pt x="4189004" y="140735"/>
                  <a:pt x="4189356" y="143789"/>
                </a:cubicBezTo>
                <a:cubicBezTo>
                  <a:pt x="4189709" y="146844"/>
                  <a:pt x="4189885" y="148606"/>
                  <a:pt x="4189885" y="149076"/>
                </a:cubicBezTo>
                <a:cubicBezTo>
                  <a:pt x="4191060" y="146021"/>
                  <a:pt x="4193174" y="143613"/>
                  <a:pt x="4196229" y="141851"/>
                </a:cubicBezTo>
                <a:cubicBezTo>
                  <a:pt x="4199283" y="140089"/>
                  <a:pt x="4201985" y="139443"/>
                  <a:pt x="4204334" y="139913"/>
                </a:cubicBezTo>
                <a:cubicBezTo>
                  <a:pt x="4205274" y="137093"/>
                  <a:pt x="4207036" y="134920"/>
                  <a:pt x="4209621" y="133393"/>
                </a:cubicBezTo>
                <a:cubicBezTo>
                  <a:pt x="4212205" y="131866"/>
                  <a:pt x="4214907" y="131102"/>
                  <a:pt x="4217726" y="131102"/>
                </a:cubicBezTo>
                <a:cubicBezTo>
                  <a:pt x="4218901" y="131102"/>
                  <a:pt x="4220428" y="131337"/>
                  <a:pt x="4222308" y="131807"/>
                </a:cubicBezTo>
                <a:cubicBezTo>
                  <a:pt x="4224188" y="129927"/>
                  <a:pt x="4227007" y="128987"/>
                  <a:pt x="4230766" y="128987"/>
                </a:cubicBezTo>
                <a:cubicBezTo>
                  <a:pt x="4233351" y="128987"/>
                  <a:pt x="4235465" y="129457"/>
                  <a:pt x="4237110" y="130397"/>
                </a:cubicBezTo>
                <a:cubicBezTo>
                  <a:pt x="4238285" y="129692"/>
                  <a:pt x="4239812" y="129340"/>
                  <a:pt x="4241691" y="129340"/>
                </a:cubicBezTo>
                <a:cubicBezTo>
                  <a:pt x="4244041" y="129340"/>
                  <a:pt x="4246390" y="129927"/>
                  <a:pt x="4248740" y="131102"/>
                </a:cubicBezTo>
                <a:cubicBezTo>
                  <a:pt x="4250620" y="130397"/>
                  <a:pt x="4252382" y="130045"/>
                  <a:pt x="4254026" y="130045"/>
                </a:cubicBezTo>
                <a:cubicBezTo>
                  <a:pt x="4257081" y="130045"/>
                  <a:pt x="4259665" y="131102"/>
                  <a:pt x="4261780" y="133216"/>
                </a:cubicBezTo>
                <a:cubicBezTo>
                  <a:pt x="4263894" y="132747"/>
                  <a:pt x="4266714" y="133686"/>
                  <a:pt x="4270238" y="136036"/>
                </a:cubicBezTo>
                <a:cubicBezTo>
                  <a:pt x="4273762" y="138385"/>
                  <a:pt x="4275642" y="141087"/>
                  <a:pt x="4275877" y="144142"/>
                </a:cubicBezTo>
                <a:cubicBezTo>
                  <a:pt x="4280106" y="147666"/>
                  <a:pt x="4282220" y="151425"/>
                  <a:pt x="4282220" y="155419"/>
                </a:cubicBezTo>
                <a:cubicBezTo>
                  <a:pt x="4282220" y="156829"/>
                  <a:pt x="4281868" y="158121"/>
                  <a:pt x="4281163" y="159296"/>
                </a:cubicBezTo>
                <a:cubicBezTo>
                  <a:pt x="4282573" y="160236"/>
                  <a:pt x="4283747" y="161763"/>
                  <a:pt x="4284687" y="163877"/>
                </a:cubicBezTo>
                <a:cubicBezTo>
                  <a:pt x="4285627" y="165992"/>
                  <a:pt x="4286097" y="168224"/>
                  <a:pt x="4286097" y="170574"/>
                </a:cubicBezTo>
                <a:cubicBezTo>
                  <a:pt x="4286097" y="172218"/>
                  <a:pt x="4285980" y="173510"/>
                  <a:pt x="4285744" y="174450"/>
                </a:cubicBezTo>
                <a:cubicBezTo>
                  <a:pt x="4288564" y="176565"/>
                  <a:pt x="4289973" y="179854"/>
                  <a:pt x="4289973" y="184318"/>
                </a:cubicBezTo>
                <a:cubicBezTo>
                  <a:pt x="4289973" y="187607"/>
                  <a:pt x="4289151" y="190662"/>
                  <a:pt x="4287506" y="193481"/>
                </a:cubicBezTo>
                <a:cubicBezTo>
                  <a:pt x="4289621" y="196770"/>
                  <a:pt x="4290678" y="199825"/>
                  <a:pt x="4290678" y="202644"/>
                </a:cubicBezTo>
                <a:cubicBezTo>
                  <a:pt x="4290678" y="204289"/>
                  <a:pt x="4290326" y="206051"/>
                  <a:pt x="4289621" y="207931"/>
                </a:cubicBezTo>
                <a:cubicBezTo>
                  <a:pt x="4290796" y="210985"/>
                  <a:pt x="4291383" y="214509"/>
                  <a:pt x="4291383" y="218503"/>
                </a:cubicBezTo>
                <a:cubicBezTo>
                  <a:pt x="4291383" y="223202"/>
                  <a:pt x="4290561" y="227079"/>
                  <a:pt x="4288916" y="230133"/>
                </a:cubicBezTo>
                <a:cubicBezTo>
                  <a:pt x="4289621" y="231778"/>
                  <a:pt x="4289973" y="235302"/>
                  <a:pt x="4289973" y="240706"/>
                </a:cubicBezTo>
                <a:cubicBezTo>
                  <a:pt x="4289973" y="247520"/>
                  <a:pt x="4289504" y="251984"/>
                  <a:pt x="4288564" y="254098"/>
                </a:cubicBezTo>
                <a:cubicBezTo>
                  <a:pt x="4290209" y="256448"/>
                  <a:pt x="4291031" y="260089"/>
                  <a:pt x="4291031" y="265023"/>
                </a:cubicBezTo>
                <a:cubicBezTo>
                  <a:pt x="4291031" y="270662"/>
                  <a:pt x="4289973" y="274774"/>
                  <a:pt x="4287859" y="277358"/>
                </a:cubicBezTo>
                <a:cubicBezTo>
                  <a:pt x="4289269" y="279473"/>
                  <a:pt x="4289973" y="282527"/>
                  <a:pt x="4289973" y="286521"/>
                </a:cubicBezTo>
                <a:cubicBezTo>
                  <a:pt x="4289973" y="291220"/>
                  <a:pt x="4289151" y="295215"/>
                  <a:pt x="4287506" y="298504"/>
                </a:cubicBezTo>
                <a:cubicBezTo>
                  <a:pt x="4287742" y="301088"/>
                  <a:pt x="4286273" y="303320"/>
                  <a:pt x="4283101" y="305200"/>
                </a:cubicBezTo>
                <a:cubicBezTo>
                  <a:pt x="4279929" y="307080"/>
                  <a:pt x="4276464" y="308019"/>
                  <a:pt x="4272705" y="308019"/>
                </a:cubicBezTo>
                <a:cubicBezTo>
                  <a:pt x="4269415" y="308019"/>
                  <a:pt x="4266772" y="307197"/>
                  <a:pt x="4264775" y="305552"/>
                </a:cubicBezTo>
                <a:cubicBezTo>
                  <a:pt x="4262778" y="303908"/>
                  <a:pt x="4261897" y="301558"/>
                  <a:pt x="4262132" y="298504"/>
                </a:cubicBezTo>
                <a:cubicBezTo>
                  <a:pt x="4259547" y="294510"/>
                  <a:pt x="4258255" y="290046"/>
                  <a:pt x="4258255" y="285112"/>
                </a:cubicBezTo>
                <a:cubicBezTo>
                  <a:pt x="4258255" y="280883"/>
                  <a:pt x="4258960" y="276888"/>
                  <a:pt x="4260370" y="273129"/>
                </a:cubicBezTo>
                <a:cubicBezTo>
                  <a:pt x="4259195" y="269605"/>
                  <a:pt x="4258608" y="265376"/>
                  <a:pt x="4258608" y="260442"/>
                </a:cubicBezTo>
                <a:cubicBezTo>
                  <a:pt x="4258608" y="255273"/>
                  <a:pt x="4259195" y="251514"/>
                  <a:pt x="4260370" y="249164"/>
                </a:cubicBezTo>
                <a:cubicBezTo>
                  <a:pt x="4259430" y="247755"/>
                  <a:pt x="4258960" y="245523"/>
                  <a:pt x="4258960" y="242468"/>
                </a:cubicBezTo>
                <a:cubicBezTo>
                  <a:pt x="4258960" y="238944"/>
                  <a:pt x="4259547" y="236242"/>
                  <a:pt x="4260722" y="234362"/>
                </a:cubicBezTo>
                <a:cubicBezTo>
                  <a:pt x="4259078" y="231778"/>
                  <a:pt x="4258255" y="228724"/>
                  <a:pt x="4258255" y="225199"/>
                </a:cubicBezTo>
                <a:cubicBezTo>
                  <a:pt x="4258255" y="222615"/>
                  <a:pt x="4258843" y="220735"/>
                  <a:pt x="4260017" y="219561"/>
                </a:cubicBezTo>
                <a:cubicBezTo>
                  <a:pt x="4257903" y="216271"/>
                  <a:pt x="4256846" y="212747"/>
                  <a:pt x="4256846" y="208988"/>
                </a:cubicBezTo>
                <a:cubicBezTo>
                  <a:pt x="4256846" y="206403"/>
                  <a:pt x="4257316" y="204524"/>
                  <a:pt x="4258255" y="203349"/>
                </a:cubicBezTo>
                <a:cubicBezTo>
                  <a:pt x="4255671" y="201469"/>
                  <a:pt x="4254379" y="198180"/>
                  <a:pt x="4254379" y="193481"/>
                </a:cubicBezTo>
                <a:cubicBezTo>
                  <a:pt x="4254379" y="189722"/>
                  <a:pt x="4255201" y="187020"/>
                  <a:pt x="4256846" y="185375"/>
                </a:cubicBezTo>
                <a:cubicBezTo>
                  <a:pt x="4252616" y="181851"/>
                  <a:pt x="4250502" y="177974"/>
                  <a:pt x="4250502" y="173745"/>
                </a:cubicBezTo>
                <a:cubicBezTo>
                  <a:pt x="4250502" y="171396"/>
                  <a:pt x="4250972" y="169281"/>
                  <a:pt x="4251912" y="167402"/>
                </a:cubicBezTo>
                <a:cubicBezTo>
                  <a:pt x="4250267" y="167872"/>
                  <a:pt x="4248387" y="167343"/>
                  <a:pt x="4246273" y="165816"/>
                </a:cubicBezTo>
                <a:cubicBezTo>
                  <a:pt x="4244158" y="164289"/>
                  <a:pt x="4242749" y="162585"/>
                  <a:pt x="4242044" y="160706"/>
                </a:cubicBezTo>
                <a:cubicBezTo>
                  <a:pt x="4239694" y="161880"/>
                  <a:pt x="4236758" y="162468"/>
                  <a:pt x="4233233" y="162468"/>
                </a:cubicBezTo>
                <a:cubicBezTo>
                  <a:pt x="4231824" y="162468"/>
                  <a:pt x="4230884" y="162350"/>
                  <a:pt x="4230414" y="162115"/>
                </a:cubicBezTo>
                <a:cubicBezTo>
                  <a:pt x="4229474" y="163525"/>
                  <a:pt x="4227653" y="164759"/>
                  <a:pt x="4224951" y="165816"/>
                </a:cubicBezTo>
                <a:cubicBezTo>
                  <a:pt x="4222249" y="166873"/>
                  <a:pt x="4220193" y="167167"/>
                  <a:pt x="4218784" y="166697"/>
                </a:cubicBezTo>
                <a:cubicBezTo>
                  <a:pt x="4216904" y="168576"/>
                  <a:pt x="4214555" y="170456"/>
                  <a:pt x="4211735" y="172336"/>
                </a:cubicBezTo>
                <a:cubicBezTo>
                  <a:pt x="4208916" y="174215"/>
                  <a:pt x="4206919" y="175038"/>
                  <a:pt x="4205744" y="174803"/>
                </a:cubicBezTo>
                <a:cubicBezTo>
                  <a:pt x="4205274" y="176917"/>
                  <a:pt x="4203747" y="179443"/>
                  <a:pt x="4201162" y="182380"/>
                </a:cubicBezTo>
                <a:cubicBezTo>
                  <a:pt x="4198578" y="185317"/>
                  <a:pt x="4196111" y="186785"/>
                  <a:pt x="4193762" y="186785"/>
                </a:cubicBezTo>
                <a:cubicBezTo>
                  <a:pt x="4194231" y="188665"/>
                  <a:pt x="4194467" y="190192"/>
                  <a:pt x="4194467" y="191367"/>
                </a:cubicBezTo>
                <a:cubicBezTo>
                  <a:pt x="4194467" y="194421"/>
                  <a:pt x="4193409" y="198885"/>
                  <a:pt x="4191295" y="204759"/>
                </a:cubicBezTo>
                <a:cubicBezTo>
                  <a:pt x="4193174" y="207343"/>
                  <a:pt x="4194114" y="210045"/>
                  <a:pt x="4194114" y="212865"/>
                </a:cubicBezTo>
                <a:cubicBezTo>
                  <a:pt x="4194114" y="215449"/>
                  <a:pt x="4193292" y="218151"/>
                  <a:pt x="4191647" y="220970"/>
                </a:cubicBezTo>
                <a:cubicBezTo>
                  <a:pt x="4192117" y="221910"/>
                  <a:pt x="4192352" y="223437"/>
                  <a:pt x="4192352" y="225552"/>
                </a:cubicBezTo>
                <a:cubicBezTo>
                  <a:pt x="4192352" y="227666"/>
                  <a:pt x="4191882" y="230133"/>
                  <a:pt x="4190942" y="232953"/>
                </a:cubicBezTo>
                <a:cubicBezTo>
                  <a:pt x="4191412" y="234597"/>
                  <a:pt x="4191647" y="236477"/>
                  <a:pt x="4191647" y="238592"/>
                </a:cubicBezTo>
                <a:cubicBezTo>
                  <a:pt x="4191647" y="240941"/>
                  <a:pt x="4190707" y="243643"/>
                  <a:pt x="4188828" y="246697"/>
                </a:cubicBezTo>
                <a:cubicBezTo>
                  <a:pt x="4191412" y="247872"/>
                  <a:pt x="4192704" y="251279"/>
                  <a:pt x="4192704" y="256918"/>
                </a:cubicBezTo>
                <a:cubicBezTo>
                  <a:pt x="4192704" y="259737"/>
                  <a:pt x="4192352" y="262674"/>
                  <a:pt x="4191647" y="265728"/>
                </a:cubicBezTo>
                <a:cubicBezTo>
                  <a:pt x="4190942" y="268783"/>
                  <a:pt x="4190002" y="271250"/>
                  <a:pt x="4188828" y="273129"/>
                </a:cubicBezTo>
                <a:cubicBezTo>
                  <a:pt x="4190237" y="275479"/>
                  <a:pt x="4190942" y="278181"/>
                  <a:pt x="4190942" y="281235"/>
                </a:cubicBezTo>
                <a:cubicBezTo>
                  <a:pt x="4190942" y="284289"/>
                  <a:pt x="4189767" y="286874"/>
                  <a:pt x="4187418" y="288988"/>
                </a:cubicBezTo>
                <a:cubicBezTo>
                  <a:pt x="4188593" y="292513"/>
                  <a:pt x="4189180" y="295215"/>
                  <a:pt x="4189180" y="297094"/>
                </a:cubicBezTo>
                <a:cubicBezTo>
                  <a:pt x="4189180" y="301088"/>
                  <a:pt x="4187712" y="304025"/>
                  <a:pt x="4184775" y="305905"/>
                </a:cubicBezTo>
                <a:cubicBezTo>
                  <a:pt x="4181838" y="307784"/>
                  <a:pt x="4177902" y="308724"/>
                  <a:pt x="4172968" y="308724"/>
                </a:cubicBezTo>
                <a:cubicBezTo>
                  <a:pt x="4167800" y="308724"/>
                  <a:pt x="4163864" y="307021"/>
                  <a:pt x="4161162" y="303614"/>
                </a:cubicBezTo>
                <a:cubicBezTo>
                  <a:pt x="4158460" y="300207"/>
                  <a:pt x="4157109" y="296154"/>
                  <a:pt x="4157109" y="291455"/>
                </a:cubicBezTo>
                <a:cubicBezTo>
                  <a:pt x="4157109" y="287461"/>
                  <a:pt x="4158049" y="284289"/>
                  <a:pt x="4159929" y="281940"/>
                </a:cubicBezTo>
                <a:cubicBezTo>
                  <a:pt x="4157109" y="279120"/>
                  <a:pt x="4155700" y="274891"/>
                  <a:pt x="4155700" y="269253"/>
                </a:cubicBezTo>
                <a:cubicBezTo>
                  <a:pt x="4155700" y="263144"/>
                  <a:pt x="4157579" y="258327"/>
                  <a:pt x="4161338" y="254803"/>
                </a:cubicBezTo>
                <a:cubicBezTo>
                  <a:pt x="4158284" y="251749"/>
                  <a:pt x="4156757" y="247755"/>
                  <a:pt x="4156757" y="242821"/>
                </a:cubicBezTo>
                <a:cubicBezTo>
                  <a:pt x="4156757" y="237887"/>
                  <a:pt x="4158167" y="233188"/>
                  <a:pt x="4160986" y="228724"/>
                </a:cubicBezTo>
                <a:cubicBezTo>
                  <a:pt x="4160281" y="226609"/>
                  <a:pt x="4159929" y="224142"/>
                  <a:pt x="4159929" y="221323"/>
                </a:cubicBezTo>
                <a:cubicBezTo>
                  <a:pt x="4159929" y="217798"/>
                  <a:pt x="4160281" y="214862"/>
                  <a:pt x="4160986" y="212512"/>
                </a:cubicBezTo>
                <a:cubicBezTo>
                  <a:pt x="4158872" y="209928"/>
                  <a:pt x="4157814" y="207108"/>
                  <a:pt x="4157814" y="204054"/>
                </a:cubicBezTo>
                <a:cubicBezTo>
                  <a:pt x="4157814" y="201235"/>
                  <a:pt x="4158519" y="198768"/>
                  <a:pt x="4159929" y="196653"/>
                </a:cubicBezTo>
                <a:cubicBezTo>
                  <a:pt x="4158989" y="195008"/>
                  <a:pt x="4158519" y="193129"/>
                  <a:pt x="4158519" y="191014"/>
                </a:cubicBezTo>
                <a:cubicBezTo>
                  <a:pt x="4158519" y="189135"/>
                  <a:pt x="4158872" y="187372"/>
                  <a:pt x="4159576" y="185728"/>
                </a:cubicBezTo>
                <a:cubicBezTo>
                  <a:pt x="4156992" y="182439"/>
                  <a:pt x="4155700" y="178562"/>
                  <a:pt x="4155700" y="174098"/>
                </a:cubicBezTo>
                <a:cubicBezTo>
                  <a:pt x="4155700" y="170574"/>
                  <a:pt x="4156639" y="167284"/>
                  <a:pt x="4158519" y="164230"/>
                </a:cubicBezTo>
                <a:cubicBezTo>
                  <a:pt x="4157814" y="162350"/>
                  <a:pt x="4157462" y="160471"/>
                  <a:pt x="4157462" y="158591"/>
                </a:cubicBezTo>
                <a:cubicBezTo>
                  <a:pt x="4157462" y="157416"/>
                  <a:pt x="4157697" y="155889"/>
                  <a:pt x="4158167" y="154010"/>
                </a:cubicBezTo>
                <a:cubicBezTo>
                  <a:pt x="4156522" y="151660"/>
                  <a:pt x="4155700" y="148253"/>
                  <a:pt x="4155700" y="143789"/>
                </a:cubicBezTo>
                <a:cubicBezTo>
                  <a:pt x="4155700" y="139560"/>
                  <a:pt x="4156522" y="136271"/>
                  <a:pt x="4158167" y="133921"/>
                </a:cubicBezTo>
                <a:cubicBezTo>
                  <a:pt x="4156757" y="131102"/>
                  <a:pt x="4156052" y="127930"/>
                  <a:pt x="4156052" y="124406"/>
                </a:cubicBezTo>
                <a:cubicBezTo>
                  <a:pt x="4156052" y="121117"/>
                  <a:pt x="4156874" y="118180"/>
                  <a:pt x="4158519" y="115595"/>
                </a:cubicBezTo>
                <a:cubicBezTo>
                  <a:pt x="4156639" y="111836"/>
                  <a:pt x="4155700" y="108312"/>
                  <a:pt x="4155700" y="105022"/>
                </a:cubicBezTo>
                <a:cubicBezTo>
                  <a:pt x="4155700" y="101028"/>
                  <a:pt x="4156639" y="97504"/>
                  <a:pt x="4158519" y="94450"/>
                </a:cubicBezTo>
                <a:cubicBezTo>
                  <a:pt x="4156874" y="92570"/>
                  <a:pt x="4156052" y="89751"/>
                  <a:pt x="4156052" y="85992"/>
                </a:cubicBezTo>
                <a:cubicBezTo>
                  <a:pt x="4156052" y="83172"/>
                  <a:pt x="4156522" y="80118"/>
                  <a:pt x="4157462" y="76828"/>
                </a:cubicBezTo>
                <a:cubicBezTo>
                  <a:pt x="4156522" y="73539"/>
                  <a:pt x="4156052" y="70837"/>
                  <a:pt x="4156052" y="68723"/>
                </a:cubicBezTo>
                <a:cubicBezTo>
                  <a:pt x="4156052" y="65903"/>
                  <a:pt x="4156757" y="63671"/>
                  <a:pt x="4158167" y="62027"/>
                </a:cubicBezTo>
                <a:cubicBezTo>
                  <a:pt x="4157932" y="58032"/>
                  <a:pt x="4159106" y="54743"/>
                  <a:pt x="4161691" y="52159"/>
                </a:cubicBezTo>
                <a:cubicBezTo>
                  <a:pt x="4164275" y="49574"/>
                  <a:pt x="4167447" y="48282"/>
                  <a:pt x="4171206" y="48282"/>
                </a:cubicBezTo>
                <a:close/>
                <a:moveTo>
                  <a:pt x="275486" y="48282"/>
                </a:moveTo>
                <a:cubicBezTo>
                  <a:pt x="277366" y="48282"/>
                  <a:pt x="279715" y="48869"/>
                  <a:pt x="282535" y="50044"/>
                </a:cubicBezTo>
                <a:cubicBezTo>
                  <a:pt x="285119" y="51454"/>
                  <a:pt x="287175" y="54038"/>
                  <a:pt x="288702" y="57798"/>
                </a:cubicBezTo>
                <a:cubicBezTo>
                  <a:pt x="290229" y="61557"/>
                  <a:pt x="290993" y="65551"/>
                  <a:pt x="290993" y="69780"/>
                </a:cubicBezTo>
                <a:cubicBezTo>
                  <a:pt x="290993" y="74009"/>
                  <a:pt x="290171" y="77768"/>
                  <a:pt x="288526" y="81058"/>
                </a:cubicBezTo>
                <a:cubicBezTo>
                  <a:pt x="290171" y="84112"/>
                  <a:pt x="290993" y="87401"/>
                  <a:pt x="290993" y="90925"/>
                </a:cubicBezTo>
                <a:cubicBezTo>
                  <a:pt x="290993" y="94920"/>
                  <a:pt x="289818" y="99501"/>
                  <a:pt x="287469" y="104670"/>
                </a:cubicBezTo>
                <a:cubicBezTo>
                  <a:pt x="289584" y="108429"/>
                  <a:pt x="290641" y="112423"/>
                  <a:pt x="290641" y="116652"/>
                </a:cubicBezTo>
                <a:cubicBezTo>
                  <a:pt x="290641" y="119237"/>
                  <a:pt x="290171" y="121351"/>
                  <a:pt x="289231" y="122996"/>
                </a:cubicBezTo>
                <a:cubicBezTo>
                  <a:pt x="291815" y="124876"/>
                  <a:pt x="293107" y="127695"/>
                  <a:pt x="293107" y="131454"/>
                </a:cubicBezTo>
                <a:cubicBezTo>
                  <a:pt x="293107" y="133569"/>
                  <a:pt x="292403" y="135918"/>
                  <a:pt x="290993" y="138503"/>
                </a:cubicBezTo>
                <a:cubicBezTo>
                  <a:pt x="292403" y="138973"/>
                  <a:pt x="293284" y="140735"/>
                  <a:pt x="293636" y="143789"/>
                </a:cubicBezTo>
                <a:cubicBezTo>
                  <a:pt x="293989" y="146844"/>
                  <a:pt x="294165" y="148606"/>
                  <a:pt x="294165" y="149076"/>
                </a:cubicBezTo>
                <a:cubicBezTo>
                  <a:pt x="295340" y="146021"/>
                  <a:pt x="297454" y="143613"/>
                  <a:pt x="300508" y="141851"/>
                </a:cubicBezTo>
                <a:cubicBezTo>
                  <a:pt x="303563" y="140089"/>
                  <a:pt x="306265" y="139443"/>
                  <a:pt x="308614" y="139913"/>
                </a:cubicBezTo>
                <a:cubicBezTo>
                  <a:pt x="309554" y="137093"/>
                  <a:pt x="311316" y="134920"/>
                  <a:pt x="313901" y="133393"/>
                </a:cubicBezTo>
                <a:cubicBezTo>
                  <a:pt x="316485" y="131866"/>
                  <a:pt x="319187" y="131102"/>
                  <a:pt x="322006" y="131102"/>
                </a:cubicBezTo>
                <a:cubicBezTo>
                  <a:pt x="323181" y="131102"/>
                  <a:pt x="324708" y="131337"/>
                  <a:pt x="326588" y="131807"/>
                </a:cubicBezTo>
                <a:cubicBezTo>
                  <a:pt x="328468" y="129927"/>
                  <a:pt x="331287" y="128987"/>
                  <a:pt x="335046" y="128987"/>
                </a:cubicBezTo>
                <a:cubicBezTo>
                  <a:pt x="337631" y="128987"/>
                  <a:pt x="339745" y="129457"/>
                  <a:pt x="341390" y="130397"/>
                </a:cubicBezTo>
                <a:cubicBezTo>
                  <a:pt x="342564" y="129692"/>
                  <a:pt x="344092" y="129340"/>
                  <a:pt x="345971" y="129340"/>
                </a:cubicBezTo>
                <a:cubicBezTo>
                  <a:pt x="348321" y="129340"/>
                  <a:pt x="350670" y="129927"/>
                  <a:pt x="353020" y="131102"/>
                </a:cubicBezTo>
                <a:cubicBezTo>
                  <a:pt x="354899" y="130397"/>
                  <a:pt x="356662" y="130045"/>
                  <a:pt x="358306" y="130045"/>
                </a:cubicBezTo>
                <a:cubicBezTo>
                  <a:pt x="361361" y="130045"/>
                  <a:pt x="363945" y="131102"/>
                  <a:pt x="366059" y="133216"/>
                </a:cubicBezTo>
                <a:cubicBezTo>
                  <a:pt x="368174" y="132747"/>
                  <a:pt x="370993" y="133686"/>
                  <a:pt x="374518" y="136036"/>
                </a:cubicBezTo>
                <a:cubicBezTo>
                  <a:pt x="378042" y="138385"/>
                  <a:pt x="379921" y="141087"/>
                  <a:pt x="380156" y="144142"/>
                </a:cubicBezTo>
                <a:cubicBezTo>
                  <a:pt x="384385" y="147666"/>
                  <a:pt x="386500" y="151425"/>
                  <a:pt x="386500" y="155419"/>
                </a:cubicBezTo>
                <a:cubicBezTo>
                  <a:pt x="386500" y="156829"/>
                  <a:pt x="386148" y="158121"/>
                  <a:pt x="385443" y="159296"/>
                </a:cubicBezTo>
                <a:cubicBezTo>
                  <a:pt x="386853" y="160236"/>
                  <a:pt x="388027" y="161763"/>
                  <a:pt x="388967" y="163877"/>
                </a:cubicBezTo>
                <a:cubicBezTo>
                  <a:pt x="389907" y="165992"/>
                  <a:pt x="390377" y="168224"/>
                  <a:pt x="390377" y="170574"/>
                </a:cubicBezTo>
                <a:cubicBezTo>
                  <a:pt x="390377" y="172218"/>
                  <a:pt x="390259" y="173510"/>
                  <a:pt x="390025" y="174450"/>
                </a:cubicBezTo>
                <a:cubicBezTo>
                  <a:pt x="392844" y="176565"/>
                  <a:pt x="394254" y="179854"/>
                  <a:pt x="394254" y="184318"/>
                </a:cubicBezTo>
                <a:cubicBezTo>
                  <a:pt x="394254" y="187607"/>
                  <a:pt x="393431" y="190662"/>
                  <a:pt x="391786" y="193481"/>
                </a:cubicBezTo>
                <a:cubicBezTo>
                  <a:pt x="393901" y="196770"/>
                  <a:pt x="394958" y="199825"/>
                  <a:pt x="394958" y="202644"/>
                </a:cubicBezTo>
                <a:cubicBezTo>
                  <a:pt x="394958" y="204289"/>
                  <a:pt x="394606" y="206051"/>
                  <a:pt x="393901" y="207931"/>
                </a:cubicBezTo>
                <a:cubicBezTo>
                  <a:pt x="395076" y="210985"/>
                  <a:pt x="395663" y="214509"/>
                  <a:pt x="395663" y="218503"/>
                </a:cubicBezTo>
                <a:cubicBezTo>
                  <a:pt x="395663" y="223202"/>
                  <a:pt x="394841" y="227079"/>
                  <a:pt x="393196" y="230133"/>
                </a:cubicBezTo>
                <a:cubicBezTo>
                  <a:pt x="393901" y="231778"/>
                  <a:pt x="394254" y="235302"/>
                  <a:pt x="394254" y="240706"/>
                </a:cubicBezTo>
                <a:cubicBezTo>
                  <a:pt x="394254" y="247520"/>
                  <a:pt x="393783" y="251984"/>
                  <a:pt x="392844" y="254098"/>
                </a:cubicBezTo>
                <a:cubicBezTo>
                  <a:pt x="394488" y="256448"/>
                  <a:pt x="395311" y="260089"/>
                  <a:pt x="395311" y="265023"/>
                </a:cubicBezTo>
                <a:cubicBezTo>
                  <a:pt x="395311" y="270662"/>
                  <a:pt x="394254" y="274774"/>
                  <a:pt x="392139" y="277358"/>
                </a:cubicBezTo>
                <a:cubicBezTo>
                  <a:pt x="393549" y="279473"/>
                  <a:pt x="394254" y="282527"/>
                  <a:pt x="394254" y="286521"/>
                </a:cubicBezTo>
                <a:cubicBezTo>
                  <a:pt x="394254" y="291220"/>
                  <a:pt x="393431" y="295215"/>
                  <a:pt x="391786" y="298504"/>
                </a:cubicBezTo>
                <a:cubicBezTo>
                  <a:pt x="392022" y="301088"/>
                  <a:pt x="390553" y="303320"/>
                  <a:pt x="387381" y="305200"/>
                </a:cubicBezTo>
                <a:cubicBezTo>
                  <a:pt x="384210" y="307080"/>
                  <a:pt x="380744" y="308019"/>
                  <a:pt x="376985" y="308019"/>
                </a:cubicBezTo>
                <a:cubicBezTo>
                  <a:pt x="373695" y="308019"/>
                  <a:pt x="371052" y="307197"/>
                  <a:pt x="369055" y="305552"/>
                </a:cubicBezTo>
                <a:cubicBezTo>
                  <a:pt x="367058" y="303908"/>
                  <a:pt x="366177" y="301558"/>
                  <a:pt x="366412" y="298504"/>
                </a:cubicBezTo>
                <a:cubicBezTo>
                  <a:pt x="363828" y="294510"/>
                  <a:pt x="362535" y="290046"/>
                  <a:pt x="362535" y="285112"/>
                </a:cubicBezTo>
                <a:cubicBezTo>
                  <a:pt x="362535" y="280883"/>
                  <a:pt x="363240" y="276888"/>
                  <a:pt x="364650" y="273129"/>
                </a:cubicBezTo>
                <a:cubicBezTo>
                  <a:pt x="363475" y="269605"/>
                  <a:pt x="362888" y="265376"/>
                  <a:pt x="362888" y="260442"/>
                </a:cubicBezTo>
                <a:cubicBezTo>
                  <a:pt x="362888" y="255273"/>
                  <a:pt x="363475" y="251514"/>
                  <a:pt x="364650" y="249164"/>
                </a:cubicBezTo>
                <a:cubicBezTo>
                  <a:pt x="363710" y="247755"/>
                  <a:pt x="363240" y="245523"/>
                  <a:pt x="363240" y="242468"/>
                </a:cubicBezTo>
                <a:cubicBezTo>
                  <a:pt x="363240" y="238944"/>
                  <a:pt x="363828" y="236242"/>
                  <a:pt x="365002" y="234362"/>
                </a:cubicBezTo>
                <a:cubicBezTo>
                  <a:pt x="363358" y="231778"/>
                  <a:pt x="362535" y="228724"/>
                  <a:pt x="362535" y="225199"/>
                </a:cubicBezTo>
                <a:cubicBezTo>
                  <a:pt x="362535" y="222615"/>
                  <a:pt x="363123" y="220735"/>
                  <a:pt x="364297" y="219561"/>
                </a:cubicBezTo>
                <a:cubicBezTo>
                  <a:pt x="362183" y="216271"/>
                  <a:pt x="361126" y="212747"/>
                  <a:pt x="361126" y="208988"/>
                </a:cubicBezTo>
                <a:cubicBezTo>
                  <a:pt x="361126" y="206403"/>
                  <a:pt x="361595" y="204524"/>
                  <a:pt x="362535" y="203349"/>
                </a:cubicBezTo>
                <a:cubicBezTo>
                  <a:pt x="359951" y="201469"/>
                  <a:pt x="358659" y="198180"/>
                  <a:pt x="358659" y="193481"/>
                </a:cubicBezTo>
                <a:cubicBezTo>
                  <a:pt x="358659" y="189722"/>
                  <a:pt x="359481" y="187020"/>
                  <a:pt x="361126" y="185375"/>
                </a:cubicBezTo>
                <a:cubicBezTo>
                  <a:pt x="356896" y="181851"/>
                  <a:pt x="354782" y="177974"/>
                  <a:pt x="354782" y="173745"/>
                </a:cubicBezTo>
                <a:cubicBezTo>
                  <a:pt x="354782" y="171396"/>
                  <a:pt x="355252" y="169281"/>
                  <a:pt x="356192" y="167402"/>
                </a:cubicBezTo>
                <a:cubicBezTo>
                  <a:pt x="354547" y="167872"/>
                  <a:pt x="352667" y="167343"/>
                  <a:pt x="350553" y="165816"/>
                </a:cubicBezTo>
                <a:cubicBezTo>
                  <a:pt x="348438" y="164289"/>
                  <a:pt x="347028" y="162585"/>
                  <a:pt x="346324" y="160706"/>
                </a:cubicBezTo>
                <a:cubicBezTo>
                  <a:pt x="343974" y="161880"/>
                  <a:pt x="341037" y="162468"/>
                  <a:pt x="337513" y="162468"/>
                </a:cubicBezTo>
                <a:cubicBezTo>
                  <a:pt x="336103" y="162468"/>
                  <a:pt x="335164" y="162350"/>
                  <a:pt x="334694" y="162115"/>
                </a:cubicBezTo>
                <a:cubicBezTo>
                  <a:pt x="333754" y="163525"/>
                  <a:pt x="331933" y="164759"/>
                  <a:pt x="329231" y="165816"/>
                </a:cubicBezTo>
                <a:cubicBezTo>
                  <a:pt x="326529" y="166873"/>
                  <a:pt x="324473" y="167167"/>
                  <a:pt x="323064" y="166697"/>
                </a:cubicBezTo>
                <a:cubicBezTo>
                  <a:pt x="321184" y="168576"/>
                  <a:pt x="318835" y="170456"/>
                  <a:pt x="316015" y="172336"/>
                </a:cubicBezTo>
                <a:cubicBezTo>
                  <a:pt x="313196" y="174215"/>
                  <a:pt x="311199" y="175038"/>
                  <a:pt x="310024" y="174803"/>
                </a:cubicBezTo>
                <a:cubicBezTo>
                  <a:pt x="309554" y="176917"/>
                  <a:pt x="308027" y="179443"/>
                  <a:pt x="305442" y="182380"/>
                </a:cubicBezTo>
                <a:cubicBezTo>
                  <a:pt x="302858" y="185317"/>
                  <a:pt x="300391" y="186785"/>
                  <a:pt x="298041" y="186785"/>
                </a:cubicBezTo>
                <a:cubicBezTo>
                  <a:pt x="298511" y="188665"/>
                  <a:pt x="298746" y="190192"/>
                  <a:pt x="298746" y="191367"/>
                </a:cubicBezTo>
                <a:cubicBezTo>
                  <a:pt x="298746" y="194421"/>
                  <a:pt x="297689" y="198885"/>
                  <a:pt x="295575" y="204759"/>
                </a:cubicBezTo>
                <a:cubicBezTo>
                  <a:pt x="297454" y="207343"/>
                  <a:pt x="298394" y="210045"/>
                  <a:pt x="298394" y="212865"/>
                </a:cubicBezTo>
                <a:cubicBezTo>
                  <a:pt x="298394" y="215449"/>
                  <a:pt x="297571" y="218151"/>
                  <a:pt x="295927" y="220970"/>
                </a:cubicBezTo>
                <a:cubicBezTo>
                  <a:pt x="296397" y="221910"/>
                  <a:pt x="296632" y="223437"/>
                  <a:pt x="296632" y="225552"/>
                </a:cubicBezTo>
                <a:cubicBezTo>
                  <a:pt x="296632" y="227666"/>
                  <a:pt x="296162" y="230133"/>
                  <a:pt x="295222" y="232953"/>
                </a:cubicBezTo>
                <a:cubicBezTo>
                  <a:pt x="295692" y="234597"/>
                  <a:pt x="295927" y="236477"/>
                  <a:pt x="295927" y="238592"/>
                </a:cubicBezTo>
                <a:cubicBezTo>
                  <a:pt x="295927" y="240941"/>
                  <a:pt x="294987" y="243643"/>
                  <a:pt x="293107" y="246697"/>
                </a:cubicBezTo>
                <a:cubicBezTo>
                  <a:pt x="295692" y="247872"/>
                  <a:pt x="296984" y="251279"/>
                  <a:pt x="296984" y="256918"/>
                </a:cubicBezTo>
                <a:cubicBezTo>
                  <a:pt x="296984" y="259737"/>
                  <a:pt x="296632" y="262674"/>
                  <a:pt x="295927" y="265728"/>
                </a:cubicBezTo>
                <a:cubicBezTo>
                  <a:pt x="295222" y="268783"/>
                  <a:pt x="294282" y="271250"/>
                  <a:pt x="293107" y="273129"/>
                </a:cubicBezTo>
                <a:cubicBezTo>
                  <a:pt x="294517" y="275479"/>
                  <a:pt x="295222" y="278181"/>
                  <a:pt x="295222" y="281235"/>
                </a:cubicBezTo>
                <a:cubicBezTo>
                  <a:pt x="295222" y="284289"/>
                  <a:pt x="294047" y="286874"/>
                  <a:pt x="291698" y="288988"/>
                </a:cubicBezTo>
                <a:cubicBezTo>
                  <a:pt x="292873" y="292513"/>
                  <a:pt x="293460" y="295215"/>
                  <a:pt x="293460" y="297094"/>
                </a:cubicBezTo>
                <a:cubicBezTo>
                  <a:pt x="293460" y="301088"/>
                  <a:pt x="291992" y="304025"/>
                  <a:pt x="289054" y="305905"/>
                </a:cubicBezTo>
                <a:cubicBezTo>
                  <a:pt x="286118" y="307784"/>
                  <a:pt x="282182" y="308724"/>
                  <a:pt x="277248" y="308724"/>
                </a:cubicBezTo>
                <a:cubicBezTo>
                  <a:pt x="272080" y="308724"/>
                  <a:pt x="268144" y="307021"/>
                  <a:pt x="265442" y="303614"/>
                </a:cubicBezTo>
                <a:cubicBezTo>
                  <a:pt x="262740" y="300207"/>
                  <a:pt x="261389" y="296154"/>
                  <a:pt x="261389" y="291455"/>
                </a:cubicBezTo>
                <a:cubicBezTo>
                  <a:pt x="261389" y="287461"/>
                  <a:pt x="262329" y="284289"/>
                  <a:pt x="264209" y="281940"/>
                </a:cubicBezTo>
                <a:cubicBezTo>
                  <a:pt x="261389" y="279120"/>
                  <a:pt x="259980" y="274891"/>
                  <a:pt x="259980" y="269253"/>
                </a:cubicBezTo>
                <a:cubicBezTo>
                  <a:pt x="259980" y="263144"/>
                  <a:pt x="261859" y="258327"/>
                  <a:pt x="265618" y="254803"/>
                </a:cubicBezTo>
                <a:cubicBezTo>
                  <a:pt x="262564" y="251749"/>
                  <a:pt x="261037" y="247755"/>
                  <a:pt x="261037" y="242821"/>
                </a:cubicBezTo>
                <a:cubicBezTo>
                  <a:pt x="261037" y="237887"/>
                  <a:pt x="262447" y="233188"/>
                  <a:pt x="265266" y="228724"/>
                </a:cubicBezTo>
                <a:cubicBezTo>
                  <a:pt x="264561" y="226609"/>
                  <a:pt x="264209" y="224142"/>
                  <a:pt x="264209" y="221323"/>
                </a:cubicBezTo>
                <a:cubicBezTo>
                  <a:pt x="264209" y="217798"/>
                  <a:pt x="264561" y="214862"/>
                  <a:pt x="265266" y="212512"/>
                </a:cubicBezTo>
                <a:cubicBezTo>
                  <a:pt x="263151" y="209928"/>
                  <a:pt x="262094" y="207108"/>
                  <a:pt x="262094" y="204054"/>
                </a:cubicBezTo>
                <a:cubicBezTo>
                  <a:pt x="262094" y="201235"/>
                  <a:pt x="262799" y="198768"/>
                  <a:pt x="264209" y="196653"/>
                </a:cubicBezTo>
                <a:cubicBezTo>
                  <a:pt x="263269" y="195008"/>
                  <a:pt x="262799" y="193129"/>
                  <a:pt x="262799" y="191014"/>
                </a:cubicBezTo>
                <a:cubicBezTo>
                  <a:pt x="262799" y="189135"/>
                  <a:pt x="263151" y="187372"/>
                  <a:pt x="263856" y="185728"/>
                </a:cubicBezTo>
                <a:cubicBezTo>
                  <a:pt x="261272" y="182439"/>
                  <a:pt x="259980" y="178562"/>
                  <a:pt x="259980" y="174098"/>
                </a:cubicBezTo>
                <a:cubicBezTo>
                  <a:pt x="259980" y="170574"/>
                  <a:pt x="260920" y="167284"/>
                  <a:pt x="262799" y="164230"/>
                </a:cubicBezTo>
                <a:cubicBezTo>
                  <a:pt x="262094" y="162350"/>
                  <a:pt x="261742" y="160471"/>
                  <a:pt x="261742" y="158591"/>
                </a:cubicBezTo>
                <a:cubicBezTo>
                  <a:pt x="261742" y="157416"/>
                  <a:pt x="261977" y="155889"/>
                  <a:pt x="262447" y="154010"/>
                </a:cubicBezTo>
                <a:cubicBezTo>
                  <a:pt x="260802" y="151660"/>
                  <a:pt x="259980" y="148253"/>
                  <a:pt x="259980" y="143789"/>
                </a:cubicBezTo>
                <a:cubicBezTo>
                  <a:pt x="259980" y="139560"/>
                  <a:pt x="260802" y="136271"/>
                  <a:pt x="262447" y="133921"/>
                </a:cubicBezTo>
                <a:cubicBezTo>
                  <a:pt x="261037" y="131102"/>
                  <a:pt x="260332" y="127930"/>
                  <a:pt x="260332" y="124406"/>
                </a:cubicBezTo>
                <a:cubicBezTo>
                  <a:pt x="260332" y="121117"/>
                  <a:pt x="261154" y="118180"/>
                  <a:pt x="262799" y="115595"/>
                </a:cubicBezTo>
                <a:cubicBezTo>
                  <a:pt x="260920" y="111836"/>
                  <a:pt x="259980" y="108312"/>
                  <a:pt x="259980" y="105022"/>
                </a:cubicBezTo>
                <a:cubicBezTo>
                  <a:pt x="259980" y="101028"/>
                  <a:pt x="260920" y="97504"/>
                  <a:pt x="262799" y="94450"/>
                </a:cubicBezTo>
                <a:cubicBezTo>
                  <a:pt x="261154" y="92570"/>
                  <a:pt x="260332" y="89751"/>
                  <a:pt x="260332" y="85992"/>
                </a:cubicBezTo>
                <a:cubicBezTo>
                  <a:pt x="260332" y="83172"/>
                  <a:pt x="260802" y="80118"/>
                  <a:pt x="261742" y="76828"/>
                </a:cubicBezTo>
                <a:cubicBezTo>
                  <a:pt x="260802" y="73539"/>
                  <a:pt x="260332" y="70837"/>
                  <a:pt x="260332" y="68723"/>
                </a:cubicBezTo>
                <a:cubicBezTo>
                  <a:pt x="260332" y="65903"/>
                  <a:pt x="261037" y="63671"/>
                  <a:pt x="262447" y="62027"/>
                </a:cubicBezTo>
                <a:cubicBezTo>
                  <a:pt x="262212" y="58032"/>
                  <a:pt x="263386" y="54743"/>
                  <a:pt x="265971" y="52159"/>
                </a:cubicBezTo>
                <a:cubicBezTo>
                  <a:pt x="268555" y="49574"/>
                  <a:pt x="271727" y="48282"/>
                  <a:pt x="275486" y="48282"/>
                </a:cubicBezTo>
                <a:close/>
                <a:moveTo>
                  <a:pt x="1428641" y="47930"/>
                </a:moveTo>
                <a:cubicBezTo>
                  <a:pt x="1430990" y="47930"/>
                  <a:pt x="1432987" y="48752"/>
                  <a:pt x="1434632" y="50397"/>
                </a:cubicBezTo>
                <a:cubicBezTo>
                  <a:pt x="1437216" y="50162"/>
                  <a:pt x="1439449" y="51278"/>
                  <a:pt x="1441328" y="53745"/>
                </a:cubicBezTo>
                <a:cubicBezTo>
                  <a:pt x="1443208" y="56212"/>
                  <a:pt x="1444147" y="58855"/>
                  <a:pt x="1444147" y="61674"/>
                </a:cubicBezTo>
                <a:cubicBezTo>
                  <a:pt x="1446027" y="61674"/>
                  <a:pt x="1448494" y="63260"/>
                  <a:pt x="1451548" y="66432"/>
                </a:cubicBezTo>
                <a:cubicBezTo>
                  <a:pt x="1454603" y="69604"/>
                  <a:pt x="1456247" y="72482"/>
                  <a:pt x="1456482" y="75066"/>
                </a:cubicBezTo>
                <a:cubicBezTo>
                  <a:pt x="1459302" y="76241"/>
                  <a:pt x="1461651" y="78414"/>
                  <a:pt x="1463531" y="81586"/>
                </a:cubicBezTo>
                <a:cubicBezTo>
                  <a:pt x="1465410" y="84758"/>
                  <a:pt x="1466585" y="87636"/>
                  <a:pt x="1467055" y="90221"/>
                </a:cubicBezTo>
                <a:cubicBezTo>
                  <a:pt x="1471284" y="92805"/>
                  <a:pt x="1473398" y="95977"/>
                  <a:pt x="1473398" y="99736"/>
                </a:cubicBezTo>
                <a:cubicBezTo>
                  <a:pt x="1473398" y="102555"/>
                  <a:pt x="1471637" y="105022"/>
                  <a:pt x="1468112" y="107137"/>
                </a:cubicBezTo>
                <a:cubicBezTo>
                  <a:pt x="1466703" y="107842"/>
                  <a:pt x="1465176" y="108194"/>
                  <a:pt x="1463531" y="108194"/>
                </a:cubicBezTo>
                <a:cubicBezTo>
                  <a:pt x="1460712" y="108194"/>
                  <a:pt x="1458245" y="107196"/>
                  <a:pt x="1456130" y="105199"/>
                </a:cubicBezTo>
                <a:cubicBezTo>
                  <a:pt x="1454015" y="103202"/>
                  <a:pt x="1452723" y="100911"/>
                  <a:pt x="1452253" y="98326"/>
                </a:cubicBezTo>
                <a:cubicBezTo>
                  <a:pt x="1450139" y="97387"/>
                  <a:pt x="1447907" y="95448"/>
                  <a:pt x="1445557" y="92511"/>
                </a:cubicBezTo>
                <a:cubicBezTo>
                  <a:pt x="1443208" y="89575"/>
                  <a:pt x="1441798" y="87049"/>
                  <a:pt x="1441328" y="84934"/>
                </a:cubicBezTo>
                <a:cubicBezTo>
                  <a:pt x="1439213" y="85169"/>
                  <a:pt x="1436629" y="84112"/>
                  <a:pt x="1433574" y="81762"/>
                </a:cubicBezTo>
                <a:cubicBezTo>
                  <a:pt x="1430520" y="79413"/>
                  <a:pt x="1428758" y="77181"/>
                  <a:pt x="1428288" y="75066"/>
                </a:cubicBezTo>
                <a:cubicBezTo>
                  <a:pt x="1427583" y="77651"/>
                  <a:pt x="1425821" y="80470"/>
                  <a:pt x="1423002" y="83525"/>
                </a:cubicBezTo>
                <a:cubicBezTo>
                  <a:pt x="1420183" y="86579"/>
                  <a:pt x="1417833" y="88224"/>
                  <a:pt x="1415954" y="88459"/>
                </a:cubicBezTo>
                <a:cubicBezTo>
                  <a:pt x="1415248" y="90573"/>
                  <a:pt x="1413956" y="92805"/>
                  <a:pt x="1412077" y="95155"/>
                </a:cubicBezTo>
                <a:cubicBezTo>
                  <a:pt x="1410197" y="97504"/>
                  <a:pt x="1408318" y="98914"/>
                  <a:pt x="1406438" y="99384"/>
                </a:cubicBezTo>
                <a:cubicBezTo>
                  <a:pt x="1405498" y="102203"/>
                  <a:pt x="1403912" y="104729"/>
                  <a:pt x="1401681" y="106961"/>
                </a:cubicBezTo>
                <a:cubicBezTo>
                  <a:pt x="1399448" y="109193"/>
                  <a:pt x="1396922" y="110309"/>
                  <a:pt x="1394103" y="110309"/>
                </a:cubicBezTo>
                <a:cubicBezTo>
                  <a:pt x="1392224" y="110309"/>
                  <a:pt x="1389991" y="109604"/>
                  <a:pt x="1387407" y="108194"/>
                </a:cubicBezTo>
                <a:cubicBezTo>
                  <a:pt x="1386232" y="107255"/>
                  <a:pt x="1385234" y="105962"/>
                  <a:pt x="1384411" y="104318"/>
                </a:cubicBezTo>
                <a:cubicBezTo>
                  <a:pt x="1383589" y="102673"/>
                  <a:pt x="1383178" y="101028"/>
                  <a:pt x="1383178" y="99384"/>
                </a:cubicBezTo>
                <a:cubicBezTo>
                  <a:pt x="1383178" y="95624"/>
                  <a:pt x="1384588" y="92570"/>
                  <a:pt x="1387407" y="90221"/>
                </a:cubicBezTo>
                <a:cubicBezTo>
                  <a:pt x="1387877" y="87636"/>
                  <a:pt x="1388934" y="85110"/>
                  <a:pt x="1390579" y="82643"/>
                </a:cubicBezTo>
                <a:cubicBezTo>
                  <a:pt x="1392224" y="80177"/>
                  <a:pt x="1394221" y="78356"/>
                  <a:pt x="1396570" y="77181"/>
                </a:cubicBezTo>
                <a:cubicBezTo>
                  <a:pt x="1396805" y="74831"/>
                  <a:pt x="1397804" y="72776"/>
                  <a:pt x="1399566" y="71013"/>
                </a:cubicBezTo>
                <a:cubicBezTo>
                  <a:pt x="1401328" y="69251"/>
                  <a:pt x="1403501" y="68135"/>
                  <a:pt x="1406085" y="67665"/>
                </a:cubicBezTo>
                <a:cubicBezTo>
                  <a:pt x="1407025" y="64611"/>
                  <a:pt x="1408670" y="62614"/>
                  <a:pt x="1411019" y="61674"/>
                </a:cubicBezTo>
                <a:cubicBezTo>
                  <a:pt x="1411254" y="60499"/>
                  <a:pt x="1412136" y="59383"/>
                  <a:pt x="1413663" y="58326"/>
                </a:cubicBezTo>
                <a:cubicBezTo>
                  <a:pt x="1415190" y="57269"/>
                  <a:pt x="1416658" y="56505"/>
                  <a:pt x="1418068" y="56035"/>
                </a:cubicBezTo>
                <a:cubicBezTo>
                  <a:pt x="1418773" y="53921"/>
                  <a:pt x="1420183" y="52041"/>
                  <a:pt x="1422297" y="50397"/>
                </a:cubicBezTo>
                <a:cubicBezTo>
                  <a:pt x="1424412" y="48752"/>
                  <a:pt x="1426527" y="47930"/>
                  <a:pt x="1428641" y="47930"/>
                </a:cubicBezTo>
                <a:close/>
                <a:moveTo>
                  <a:pt x="3651465" y="47577"/>
                </a:moveTo>
                <a:cubicBezTo>
                  <a:pt x="3655459" y="47577"/>
                  <a:pt x="3658925" y="49046"/>
                  <a:pt x="3661862" y="51983"/>
                </a:cubicBezTo>
                <a:cubicBezTo>
                  <a:pt x="3664798" y="54919"/>
                  <a:pt x="3666267" y="58267"/>
                  <a:pt x="3666267" y="62027"/>
                </a:cubicBezTo>
                <a:cubicBezTo>
                  <a:pt x="3666267" y="63436"/>
                  <a:pt x="3666150" y="64494"/>
                  <a:pt x="3665915" y="65198"/>
                </a:cubicBezTo>
                <a:cubicBezTo>
                  <a:pt x="3669439" y="68018"/>
                  <a:pt x="3671201" y="71895"/>
                  <a:pt x="3671201" y="76828"/>
                </a:cubicBezTo>
                <a:cubicBezTo>
                  <a:pt x="3671201" y="79413"/>
                  <a:pt x="3670379" y="82115"/>
                  <a:pt x="3668734" y="84934"/>
                </a:cubicBezTo>
                <a:lnTo>
                  <a:pt x="3669086" y="85639"/>
                </a:lnTo>
                <a:cubicBezTo>
                  <a:pt x="3672846" y="86109"/>
                  <a:pt x="3676252" y="87049"/>
                  <a:pt x="3679307" y="88459"/>
                </a:cubicBezTo>
                <a:cubicBezTo>
                  <a:pt x="3681186" y="87284"/>
                  <a:pt x="3683653" y="86696"/>
                  <a:pt x="3686708" y="86696"/>
                </a:cubicBezTo>
                <a:cubicBezTo>
                  <a:pt x="3689762" y="86696"/>
                  <a:pt x="3692229" y="87519"/>
                  <a:pt x="3694109" y="89163"/>
                </a:cubicBezTo>
                <a:cubicBezTo>
                  <a:pt x="3696928" y="88224"/>
                  <a:pt x="3699865" y="87754"/>
                  <a:pt x="3702919" y="87754"/>
                </a:cubicBezTo>
                <a:cubicBezTo>
                  <a:pt x="3707853" y="87754"/>
                  <a:pt x="3711671" y="89163"/>
                  <a:pt x="3714373" y="91983"/>
                </a:cubicBezTo>
                <a:cubicBezTo>
                  <a:pt x="3717075" y="94802"/>
                  <a:pt x="3718426" y="98209"/>
                  <a:pt x="3718426" y="102203"/>
                </a:cubicBezTo>
                <a:cubicBezTo>
                  <a:pt x="3718426" y="105962"/>
                  <a:pt x="3717192" y="109193"/>
                  <a:pt x="3714725" y="111895"/>
                </a:cubicBezTo>
                <a:cubicBezTo>
                  <a:pt x="3712258" y="114597"/>
                  <a:pt x="3708910" y="115948"/>
                  <a:pt x="3704681" y="115948"/>
                </a:cubicBezTo>
                <a:cubicBezTo>
                  <a:pt x="3703037" y="115948"/>
                  <a:pt x="3701744" y="115830"/>
                  <a:pt x="3700805" y="115595"/>
                </a:cubicBezTo>
                <a:cubicBezTo>
                  <a:pt x="3697045" y="117240"/>
                  <a:pt x="3693991" y="118062"/>
                  <a:pt x="3691642" y="118062"/>
                </a:cubicBezTo>
                <a:cubicBezTo>
                  <a:pt x="3689762" y="118062"/>
                  <a:pt x="3688235" y="117475"/>
                  <a:pt x="3687060" y="116300"/>
                </a:cubicBezTo>
                <a:cubicBezTo>
                  <a:pt x="3684475" y="117710"/>
                  <a:pt x="3681891" y="118415"/>
                  <a:pt x="3679307" y="118415"/>
                </a:cubicBezTo>
                <a:cubicBezTo>
                  <a:pt x="3675548" y="118415"/>
                  <a:pt x="3672258" y="117005"/>
                  <a:pt x="3669439" y="114186"/>
                </a:cubicBezTo>
                <a:lnTo>
                  <a:pt x="3668734" y="114890"/>
                </a:lnTo>
                <a:cubicBezTo>
                  <a:pt x="3670144" y="117005"/>
                  <a:pt x="3670848" y="119237"/>
                  <a:pt x="3670848" y="121586"/>
                </a:cubicBezTo>
                <a:cubicBezTo>
                  <a:pt x="3670848" y="123936"/>
                  <a:pt x="3670144" y="125933"/>
                  <a:pt x="3668734" y="127578"/>
                </a:cubicBezTo>
                <a:cubicBezTo>
                  <a:pt x="3669439" y="128987"/>
                  <a:pt x="3669791" y="130750"/>
                  <a:pt x="3669791" y="132864"/>
                </a:cubicBezTo>
                <a:cubicBezTo>
                  <a:pt x="3669791" y="134509"/>
                  <a:pt x="3669439" y="136271"/>
                  <a:pt x="3668734" y="138150"/>
                </a:cubicBezTo>
                <a:cubicBezTo>
                  <a:pt x="3670614" y="140735"/>
                  <a:pt x="3671553" y="143554"/>
                  <a:pt x="3671553" y="146609"/>
                </a:cubicBezTo>
                <a:cubicBezTo>
                  <a:pt x="3671553" y="148958"/>
                  <a:pt x="3670966" y="151308"/>
                  <a:pt x="3669791" y="153657"/>
                </a:cubicBezTo>
                <a:cubicBezTo>
                  <a:pt x="3671201" y="156007"/>
                  <a:pt x="3671906" y="158826"/>
                  <a:pt x="3671906" y="162115"/>
                </a:cubicBezTo>
                <a:cubicBezTo>
                  <a:pt x="3671906" y="167519"/>
                  <a:pt x="3670614" y="171278"/>
                  <a:pt x="3668029" y="173393"/>
                </a:cubicBezTo>
                <a:cubicBezTo>
                  <a:pt x="3670379" y="176212"/>
                  <a:pt x="3671553" y="180441"/>
                  <a:pt x="3671553" y="186080"/>
                </a:cubicBezTo>
                <a:cubicBezTo>
                  <a:pt x="3671553" y="189370"/>
                  <a:pt x="3671142" y="192659"/>
                  <a:pt x="3670320" y="195948"/>
                </a:cubicBezTo>
                <a:cubicBezTo>
                  <a:pt x="3669498" y="199237"/>
                  <a:pt x="3668734" y="201587"/>
                  <a:pt x="3668029" y="202997"/>
                </a:cubicBezTo>
                <a:cubicBezTo>
                  <a:pt x="3670379" y="206521"/>
                  <a:pt x="3671553" y="210985"/>
                  <a:pt x="3671553" y="216389"/>
                </a:cubicBezTo>
                <a:cubicBezTo>
                  <a:pt x="3671553" y="218973"/>
                  <a:pt x="3670966" y="221440"/>
                  <a:pt x="3669791" y="223790"/>
                </a:cubicBezTo>
                <a:cubicBezTo>
                  <a:pt x="3672376" y="226374"/>
                  <a:pt x="3673668" y="230251"/>
                  <a:pt x="3673668" y="235420"/>
                </a:cubicBezTo>
                <a:cubicBezTo>
                  <a:pt x="3673668" y="241059"/>
                  <a:pt x="3672493" y="245640"/>
                  <a:pt x="3670144" y="249164"/>
                </a:cubicBezTo>
                <a:cubicBezTo>
                  <a:pt x="3672493" y="252219"/>
                  <a:pt x="3673668" y="256565"/>
                  <a:pt x="3673668" y="262204"/>
                </a:cubicBezTo>
                <a:cubicBezTo>
                  <a:pt x="3673668" y="265963"/>
                  <a:pt x="3673139" y="269311"/>
                  <a:pt x="3672082" y="272248"/>
                </a:cubicBezTo>
                <a:cubicBezTo>
                  <a:pt x="3671025" y="275185"/>
                  <a:pt x="3669674" y="277123"/>
                  <a:pt x="3668029" y="278063"/>
                </a:cubicBezTo>
                <a:cubicBezTo>
                  <a:pt x="3668264" y="279708"/>
                  <a:pt x="3668851" y="282175"/>
                  <a:pt x="3669791" y="285464"/>
                </a:cubicBezTo>
                <a:cubicBezTo>
                  <a:pt x="3670966" y="290633"/>
                  <a:pt x="3671553" y="293922"/>
                  <a:pt x="3671553" y="295332"/>
                </a:cubicBezTo>
                <a:cubicBezTo>
                  <a:pt x="3671553" y="299091"/>
                  <a:pt x="3670379" y="302146"/>
                  <a:pt x="3668029" y="304495"/>
                </a:cubicBezTo>
                <a:cubicBezTo>
                  <a:pt x="3665210" y="307314"/>
                  <a:pt x="3661920" y="308724"/>
                  <a:pt x="3658161" y="308724"/>
                </a:cubicBezTo>
                <a:cubicBezTo>
                  <a:pt x="3655107" y="308724"/>
                  <a:pt x="3652346" y="307608"/>
                  <a:pt x="3649879" y="305376"/>
                </a:cubicBezTo>
                <a:cubicBezTo>
                  <a:pt x="3647412" y="303144"/>
                  <a:pt x="3645944" y="300148"/>
                  <a:pt x="3645474" y="296389"/>
                </a:cubicBezTo>
                <a:cubicBezTo>
                  <a:pt x="3644299" y="295215"/>
                  <a:pt x="3643477" y="293629"/>
                  <a:pt x="3643007" y="291632"/>
                </a:cubicBezTo>
                <a:cubicBezTo>
                  <a:pt x="3642537" y="289634"/>
                  <a:pt x="3642302" y="288401"/>
                  <a:pt x="3642302" y="287931"/>
                </a:cubicBezTo>
                <a:cubicBezTo>
                  <a:pt x="3641832" y="290046"/>
                  <a:pt x="3640070" y="291808"/>
                  <a:pt x="3637016" y="293217"/>
                </a:cubicBezTo>
                <a:cubicBezTo>
                  <a:pt x="3633961" y="294627"/>
                  <a:pt x="3630672" y="295332"/>
                  <a:pt x="3627151" y="295332"/>
                </a:cubicBezTo>
                <a:cubicBezTo>
                  <a:pt x="3625506" y="295332"/>
                  <a:pt x="3624332" y="295215"/>
                  <a:pt x="3623628" y="294980"/>
                </a:cubicBezTo>
                <a:cubicBezTo>
                  <a:pt x="3622452" y="296859"/>
                  <a:pt x="3619985" y="298739"/>
                  <a:pt x="3616227" y="300618"/>
                </a:cubicBezTo>
                <a:cubicBezTo>
                  <a:pt x="3612467" y="302498"/>
                  <a:pt x="3609178" y="303438"/>
                  <a:pt x="3606358" y="303438"/>
                </a:cubicBezTo>
                <a:cubicBezTo>
                  <a:pt x="3604949" y="303438"/>
                  <a:pt x="3603657" y="303085"/>
                  <a:pt x="3602482" y="302380"/>
                </a:cubicBezTo>
                <a:cubicBezTo>
                  <a:pt x="3600132" y="302850"/>
                  <a:pt x="3598135" y="303085"/>
                  <a:pt x="3596491" y="303085"/>
                </a:cubicBezTo>
                <a:cubicBezTo>
                  <a:pt x="3593202" y="303085"/>
                  <a:pt x="3589971" y="302498"/>
                  <a:pt x="3586798" y="301323"/>
                </a:cubicBezTo>
                <a:cubicBezTo>
                  <a:pt x="3583627" y="300148"/>
                  <a:pt x="3581219" y="298621"/>
                  <a:pt x="3579574" y="296742"/>
                </a:cubicBezTo>
                <a:cubicBezTo>
                  <a:pt x="3575580" y="297212"/>
                  <a:pt x="3571880" y="296683"/>
                  <a:pt x="3568473" y="295156"/>
                </a:cubicBezTo>
                <a:cubicBezTo>
                  <a:pt x="3565066" y="293629"/>
                  <a:pt x="3563127" y="291573"/>
                  <a:pt x="3562657" y="288988"/>
                </a:cubicBezTo>
                <a:cubicBezTo>
                  <a:pt x="3560073" y="289458"/>
                  <a:pt x="3557195" y="288401"/>
                  <a:pt x="3554024" y="285817"/>
                </a:cubicBezTo>
                <a:cubicBezTo>
                  <a:pt x="3550851" y="283232"/>
                  <a:pt x="3549148" y="279708"/>
                  <a:pt x="3548913" y="275244"/>
                </a:cubicBezTo>
                <a:cubicBezTo>
                  <a:pt x="3545390" y="273364"/>
                  <a:pt x="3542805" y="270545"/>
                  <a:pt x="3541159" y="266786"/>
                </a:cubicBezTo>
                <a:cubicBezTo>
                  <a:pt x="3539514" y="263026"/>
                  <a:pt x="3538692" y="259032"/>
                  <a:pt x="3538692" y="254803"/>
                </a:cubicBezTo>
                <a:cubicBezTo>
                  <a:pt x="3538692" y="251749"/>
                  <a:pt x="3539046" y="249399"/>
                  <a:pt x="3539750" y="247755"/>
                </a:cubicBezTo>
                <a:cubicBezTo>
                  <a:pt x="3537870" y="246110"/>
                  <a:pt x="3536343" y="242644"/>
                  <a:pt x="3535168" y="237358"/>
                </a:cubicBezTo>
                <a:cubicBezTo>
                  <a:pt x="3533994" y="232072"/>
                  <a:pt x="3533406" y="226492"/>
                  <a:pt x="3533406" y="220618"/>
                </a:cubicBezTo>
                <a:cubicBezTo>
                  <a:pt x="3533406" y="213569"/>
                  <a:pt x="3534229" y="208400"/>
                  <a:pt x="3535873" y="205111"/>
                </a:cubicBezTo>
                <a:cubicBezTo>
                  <a:pt x="3534699" y="202762"/>
                  <a:pt x="3534111" y="200060"/>
                  <a:pt x="3534111" y="197005"/>
                </a:cubicBezTo>
                <a:cubicBezTo>
                  <a:pt x="3534111" y="194421"/>
                  <a:pt x="3534522" y="191954"/>
                  <a:pt x="3535345" y="189604"/>
                </a:cubicBezTo>
                <a:cubicBezTo>
                  <a:pt x="3536167" y="187255"/>
                  <a:pt x="3537400" y="185375"/>
                  <a:pt x="3539046" y="183966"/>
                </a:cubicBezTo>
                <a:cubicBezTo>
                  <a:pt x="3538341" y="182791"/>
                  <a:pt x="3537988" y="181734"/>
                  <a:pt x="3537988" y="180794"/>
                </a:cubicBezTo>
                <a:cubicBezTo>
                  <a:pt x="3537988" y="179149"/>
                  <a:pt x="3538576" y="177387"/>
                  <a:pt x="3539750" y="175507"/>
                </a:cubicBezTo>
                <a:cubicBezTo>
                  <a:pt x="3540924" y="173628"/>
                  <a:pt x="3542217" y="172218"/>
                  <a:pt x="3543626" y="171278"/>
                </a:cubicBezTo>
                <a:cubicBezTo>
                  <a:pt x="3543392" y="167519"/>
                  <a:pt x="3544390" y="164054"/>
                  <a:pt x="3546622" y="160882"/>
                </a:cubicBezTo>
                <a:cubicBezTo>
                  <a:pt x="3548855" y="157710"/>
                  <a:pt x="3551145" y="155772"/>
                  <a:pt x="3553494" y="155067"/>
                </a:cubicBezTo>
                <a:cubicBezTo>
                  <a:pt x="3553260" y="152717"/>
                  <a:pt x="3554083" y="149898"/>
                  <a:pt x="3555961" y="146609"/>
                </a:cubicBezTo>
                <a:cubicBezTo>
                  <a:pt x="3557841" y="143319"/>
                  <a:pt x="3560366" y="140617"/>
                  <a:pt x="3563539" y="138503"/>
                </a:cubicBezTo>
                <a:cubicBezTo>
                  <a:pt x="3566711" y="136388"/>
                  <a:pt x="3569941" y="135449"/>
                  <a:pt x="3573230" y="135683"/>
                </a:cubicBezTo>
                <a:cubicBezTo>
                  <a:pt x="3577930" y="129105"/>
                  <a:pt x="3584391" y="125816"/>
                  <a:pt x="3592614" y="125816"/>
                </a:cubicBezTo>
                <a:cubicBezTo>
                  <a:pt x="3596137" y="125816"/>
                  <a:pt x="3598840" y="126285"/>
                  <a:pt x="3600720" y="127225"/>
                </a:cubicBezTo>
                <a:cubicBezTo>
                  <a:pt x="3603303" y="126051"/>
                  <a:pt x="3606476" y="125463"/>
                  <a:pt x="3610235" y="125463"/>
                </a:cubicBezTo>
                <a:cubicBezTo>
                  <a:pt x="3613994" y="125463"/>
                  <a:pt x="3618107" y="126403"/>
                  <a:pt x="3622569" y="128283"/>
                </a:cubicBezTo>
                <a:cubicBezTo>
                  <a:pt x="3623980" y="127578"/>
                  <a:pt x="3625742" y="127225"/>
                  <a:pt x="3627853" y="127225"/>
                </a:cubicBezTo>
                <a:cubicBezTo>
                  <a:pt x="3630202" y="127225"/>
                  <a:pt x="3632493" y="127636"/>
                  <a:pt x="3634725" y="128459"/>
                </a:cubicBezTo>
                <a:cubicBezTo>
                  <a:pt x="3636957" y="129281"/>
                  <a:pt x="3638425" y="130397"/>
                  <a:pt x="3639130" y="131807"/>
                </a:cubicBezTo>
                <a:cubicBezTo>
                  <a:pt x="3638895" y="130867"/>
                  <a:pt x="3638778" y="129457"/>
                  <a:pt x="3638778" y="127578"/>
                </a:cubicBezTo>
                <a:cubicBezTo>
                  <a:pt x="3638778" y="124053"/>
                  <a:pt x="3639718" y="120882"/>
                  <a:pt x="3641597" y="118062"/>
                </a:cubicBezTo>
                <a:cubicBezTo>
                  <a:pt x="3638778" y="118062"/>
                  <a:pt x="3636193" y="117475"/>
                  <a:pt x="3633844" y="116300"/>
                </a:cubicBezTo>
                <a:cubicBezTo>
                  <a:pt x="3631494" y="117475"/>
                  <a:pt x="3629027" y="118062"/>
                  <a:pt x="3626447" y="118062"/>
                </a:cubicBezTo>
                <a:cubicBezTo>
                  <a:pt x="3623391" y="118062"/>
                  <a:pt x="3620808" y="117357"/>
                  <a:pt x="3618693" y="115948"/>
                </a:cubicBezTo>
                <a:cubicBezTo>
                  <a:pt x="3617284" y="116183"/>
                  <a:pt x="3615404" y="116300"/>
                  <a:pt x="3613054" y="116300"/>
                </a:cubicBezTo>
                <a:cubicBezTo>
                  <a:pt x="3607180" y="116300"/>
                  <a:pt x="3602775" y="115125"/>
                  <a:pt x="3599839" y="112776"/>
                </a:cubicBezTo>
                <a:cubicBezTo>
                  <a:pt x="3596901" y="110426"/>
                  <a:pt x="3595433" y="107607"/>
                  <a:pt x="3595433" y="104318"/>
                </a:cubicBezTo>
                <a:cubicBezTo>
                  <a:pt x="3595433" y="100793"/>
                  <a:pt x="3596959" y="97622"/>
                  <a:pt x="3600015" y="94802"/>
                </a:cubicBezTo>
                <a:cubicBezTo>
                  <a:pt x="3603069" y="91983"/>
                  <a:pt x="3606946" y="90456"/>
                  <a:pt x="3611645" y="90221"/>
                </a:cubicBezTo>
                <a:cubicBezTo>
                  <a:pt x="3614465" y="89046"/>
                  <a:pt x="3616931" y="88459"/>
                  <a:pt x="3619045" y="88459"/>
                </a:cubicBezTo>
                <a:cubicBezTo>
                  <a:pt x="3621630" y="88459"/>
                  <a:pt x="3623863" y="89046"/>
                  <a:pt x="3625742" y="90221"/>
                </a:cubicBezTo>
                <a:cubicBezTo>
                  <a:pt x="3628088" y="88576"/>
                  <a:pt x="3630789" y="87754"/>
                  <a:pt x="3633844" y="87754"/>
                </a:cubicBezTo>
                <a:cubicBezTo>
                  <a:pt x="3635489" y="87754"/>
                  <a:pt x="3636663" y="87871"/>
                  <a:pt x="3637368" y="88106"/>
                </a:cubicBezTo>
                <a:cubicBezTo>
                  <a:pt x="3636898" y="87166"/>
                  <a:pt x="3636663" y="85639"/>
                  <a:pt x="3636663" y="83525"/>
                </a:cubicBezTo>
                <a:cubicBezTo>
                  <a:pt x="3636663" y="80940"/>
                  <a:pt x="3637368" y="78473"/>
                  <a:pt x="3638778" y="76124"/>
                </a:cubicBezTo>
                <a:cubicBezTo>
                  <a:pt x="3637133" y="72834"/>
                  <a:pt x="3636311" y="69428"/>
                  <a:pt x="3636311" y="65903"/>
                </a:cubicBezTo>
                <a:cubicBezTo>
                  <a:pt x="3636311" y="61204"/>
                  <a:pt x="3637662" y="56975"/>
                  <a:pt x="3640364" y="53216"/>
                </a:cubicBezTo>
                <a:cubicBezTo>
                  <a:pt x="3643066" y="49457"/>
                  <a:pt x="3646766" y="47577"/>
                  <a:pt x="3651465" y="47577"/>
                </a:cubicBezTo>
                <a:close/>
                <a:moveTo>
                  <a:pt x="2537045" y="47577"/>
                </a:moveTo>
                <a:cubicBezTo>
                  <a:pt x="2541038" y="47577"/>
                  <a:pt x="2544505" y="49046"/>
                  <a:pt x="2547441" y="51983"/>
                </a:cubicBezTo>
                <a:cubicBezTo>
                  <a:pt x="2550378" y="54919"/>
                  <a:pt x="2551846" y="58267"/>
                  <a:pt x="2551846" y="62027"/>
                </a:cubicBezTo>
                <a:cubicBezTo>
                  <a:pt x="2551846" y="63436"/>
                  <a:pt x="2551729" y="64494"/>
                  <a:pt x="2551495" y="65198"/>
                </a:cubicBezTo>
                <a:cubicBezTo>
                  <a:pt x="2555019" y="68018"/>
                  <a:pt x="2556780" y="71895"/>
                  <a:pt x="2556780" y="76828"/>
                </a:cubicBezTo>
                <a:cubicBezTo>
                  <a:pt x="2556780" y="79413"/>
                  <a:pt x="2555958" y="82115"/>
                  <a:pt x="2554314" y="84934"/>
                </a:cubicBezTo>
                <a:lnTo>
                  <a:pt x="2554665" y="85639"/>
                </a:lnTo>
                <a:cubicBezTo>
                  <a:pt x="2558426" y="86109"/>
                  <a:pt x="2561832" y="87049"/>
                  <a:pt x="2564885" y="88459"/>
                </a:cubicBezTo>
                <a:cubicBezTo>
                  <a:pt x="2566766" y="87284"/>
                  <a:pt x="2569232" y="86696"/>
                  <a:pt x="2572288" y="86696"/>
                </a:cubicBezTo>
                <a:cubicBezTo>
                  <a:pt x="2575341" y="86696"/>
                  <a:pt x="2577809" y="87519"/>
                  <a:pt x="2579688" y="89163"/>
                </a:cubicBezTo>
                <a:cubicBezTo>
                  <a:pt x="2582507" y="88224"/>
                  <a:pt x="2585444" y="87754"/>
                  <a:pt x="2588498" y="87754"/>
                </a:cubicBezTo>
                <a:cubicBezTo>
                  <a:pt x="2593433" y="87754"/>
                  <a:pt x="2597250" y="89163"/>
                  <a:pt x="2599952" y="91983"/>
                </a:cubicBezTo>
                <a:cubicBezTo>
                  <a:pt x="2602653" y="94802"/>
                  <a:pt x="2604004" y="98209"/>
                  <a:pt x="2604004" y="102203"/>
                </a:cubicBezTo>
                <a:cubicBezTo>
                  <a:pt x="2604004" y="105962"/>
                  <a:pt x="2602772" y="109193"/>
                  <a:pt x="2600304" y="111895"/>
                </a:cubicBezTo>
                <a:cubicBezTo>
                  <a:pt x="2597837" y="114597"/>
                  <a:pt x="2594489" y="115948"/>
                  <a:pt x="2590260" y="115948"/>
                </a:cubicBezTo>
                <a:cubicBezTo>
                  <a:pt x="2588615" y="115948"/>
                  <a:pt x="2587324" y="115830"/>
                  <a:pt x="2586384" y="115595"/>
                </a:cubicBezTo>
                <a:cubicBezTo>
                  <a:pt x="2582625" y="117240"/>
                  <a:pt x="2579570" y="118062"/>
                  <a:pt x="2577222" y="118062"/>
                </a:cubicBezTo>
                <a:cubicBezTo>
                  <a:pt x="2575341" y="118062"/>
                  <a:pt x="2573815" y="117475"/>
                  <a:pt x="2572639" y="116300"/>
                </a:cubicBezTo>
                <a:cubicBezTo>
                  <a:pt x="2570055" y="117710"/>
                  <a:pt x="2567470" y="118415"/>
                  <a:pt x="2564885" y="118415"/>
                </a:cubicBezTo>
                <a:cubicBezTo>
                  <a:pt x="2561126" y="118415"/>
                  <a:pt x="2557838" y="117005"/>
                  <a:pt x="2555019" y="114186"/>
                </a:cubicBezTo>
                <a:lnTo>
                  <a:pt x="2554314" y="114890"/>
                </a:lnTo>
                <a:cubicBezTo>
                  <a:pt x="2555723" y="117005"/>
                  <a:pt x="2556427" y="119237"/>
                  <a:pt x="2556427" y="121586"/>
                </a:cubicBezTo>
                <a:cubicBezTo>
                  <a:pt x="2556427" y="123936"/>
                  <a:pt x="2555723" y="125933"/>
                  <a:pt x="2554314" y="127578"/>
                </a:cubicBezTo>
                <a:cubicBezTo>
                  <a:pt x="2555019" y="128987"/>
                  <a:pt x="2555371" y="130750"/>
                  <a:pt x="2555371" y="132864"/>
                </a:cubicBezTo>
                <a:cubicBezTo>
                  <a:pt x="2555371" y="134509"/>
                  <a:pt x="2555019" y="136271"/>
                  <a:pt x="2554314" y="138150"/>
                </a:cubicBezTo>
                <a:cubicBezTo>
                  <a:pt x="2556194" y="140735"/>
                  <a:pt x="2557133" y="143554"/>
                  <a:pt x="2557133" y="146609"/>
                </a:cubicBezTo>
                <a:cubicBezTo>
                  <a:pt x="2557133" y="148958"/>
                  <a:pt x="2556545" y="151308"/>
                  <a:pt x="2555371" y="153657"/>
                </a:cubicBezTo>
                <a:cubicBezTo>
                  <a:pt x="2556780" y="156007"/>
                  <a:pt x="2557486" y="158826"/>
                  <a:pt x="2557486" y="162115"/>
                </a:cubicBezTo>
                <a:cubicBezTo>
                  <a:pt x="2557486" y="167519"/>
                  <a:pt x="2556194" y="171278"/>
                  <a:pt x="2553609" y="173393"/>
                </a:cubicBezTo>
                <a:cubicBezTo>
                  <a:pt x="2555958" y="176212"/>
                  <a:pt x="2557133" y="180441"/>
                  <a:pt x="2557133" y="186080"/>
                </a:cubicBezTo>
                <a:cubicBezTo>
                  <a:pt x="2557133" y="189370"/>
                  <a:pt x="2556722" y="192659"/>
                  <a:pt x="2555900" y="195948"/>
                </a:cubicBezTo>
                <a:cubicBezTo>
                  <a:pt x="2555078" y="199237"/>
                  <a:pt x="2554314" y="201587"/>
                  <a:pt x="2553609" y="202997"/>
                </a:cubicBezTo>
                <a:cubicBezTo>
                  <a:pt x="2555958" y="206521"/>
                  <a:pt x="2557133" y="210985"/>
                  <a:pt x="2557133" y="216389"/>
                </a:cubicBezTo>
                <a:cubicBezTo>
                  <a:pt x="2557133" y="218973"/>
                  <a:pt x="2556545" y="221440"/>
                  <a:pt x="2555371" y="223790"/>
                </a:cubicBezTo>
                <a:cubicBezTo>
                  <a:pt x="2557955" y="226374"/>
                  <a:pt x="2559247" y="230251"/>
                  <a:pt x="2559247" y="235420"/>
                </a:cubicBezTo>
                <a:cubicBezTo>
                  <a:pt x="2559247" y="241059"/>
                  <a:pt x="2558072" y="245640"/>
                  <a:pt x="2555723" y="249164"/>
                </a:cubicBezTo>
                <a:cubicBezTo>
                  <a:pt x="2558072" y="252219"/>
                  <a:pt x="2559247" y="256565"/>
                  <a:pt x="2559247" y="262204"/>
                </a:cubicBezTo>
                <a:cubicBezTo>
                  <a:pt x="2559247" y="265963"/>
                  <a:pt x="2558718" y="269311"/>
                  <a:pt x="2557661" y="272248"/>
                </a:cubicBezTo>
                <a:cubicBezTo>
                  <a:pt x="2556604" y="275185"/>
                  <a:pt x="2555253" y="277123"/>
                  <a:pt x="2553609" y="278063"/>
                </a:cubicBezTo>
                <a:cubicBezTo>
                  <a:pt x="2553843" y="279708"/>
                  <a:pt x="2554431" y="282175"/>
                  <a:pt x="2555371" y="285464"/>
                </a:cubicBezTo>
                <a:cubicBezTo>
                  <a:pt x="2556545" y="290633"/>
                  <a:pt x="2557133" y="293922"/>
                  <a:pt x="2557133" y="295332"/>
                </a:cubicBezTo>
                <a:cubicBezTo>
                  <a:pt x="2557133" y="299091"/>
                  <a:pt x="2555958" y="302146"/>
                  <a:pt x="2553609" y="304495"/>
                </a:cubicBezTo>
                <a:cubicBezTo>
                  <a:pt x="2550789" y="307314"/>
                  <a:pt x="2547501" y="308724"/>
                  <a:pt x="2543740" y="308724"/>
                </a:cubicBezTo>
                <a:cubicBezTo>
                  <a:pt x="2540686" y="308724"/>
                  <a:pt x="2537925" y="307608"/>
                  <a:pt x="2535460" y="305376"/>
                </a:cubicBezTo>
                <a:cubicBezTo>
                  <a:pt x="2532992" y="303144"/>
                  <a:pt x="2531523" y="300148"/>
                  <a:pt x="2531053" y="296389"/>
                </a:cubicBezTo>
                <a:cubicBezTo>
                  <a:pt x="2529878" y="295215"/>
                  <a:pt x="2529056" y="293629"/>
                  <a:pt x="2528587" y="291632"/>
                </a:cubicBezTo>
                <a:cubicBezTo>
                  <a:pt x="2528116" y="289634"/>
                  <a:pt x="2527882" y="288401"/>
                  <a:pt x="2527882" y="287931"/>
                </a:cubicBezTo>
                <a:cubicBezTo>
                  <a:pt x="2527412" y="290046"/>
                  <a:pt x="2525650" y="291808"/>
                  <a:pt x="2522596" y="293217"/>
                </a:cubicBezTo>
                <a:cubicBezTo>
                  <a:pt x="2519541" y="294627"/>
                  <a:pt x="2516252" y="295332"/>
                  <a:pt x="2512727" y="295332"/>
                </a:cubicBezTo>
                <a:cubicBezTo>
                  <a:pt x="2511082" y="295332"/>
                  <a:pt x="2509907" y="295215"/>
                  <a:pt x="2509203" y="294980"/>
                </a:cubicBezTo>
                <a:cubicBezTo>
                  <a:pt x="2508028" y="296859"/>
                  <a:pt x="2505561" y="298739"/>
                  <a:pt x="2501802" y="300618"/>
                </a:cubicBezTo>
                <a:cubicBezTo>
                  <a:pt x="2498043" y="302498"/>
                  <a:pt x="2494753" y="303438"/>
                  <a:pt x="2491933" y="303438"/>
                </a:cubicBezTo>
                <a:cubicBezTo>
                  <a:pt x="2490524" y="303438"/>
                  <a:pt x="2489233" y="303085"/>
                  <a:pt x="2488058" y="302380"/>
                </a:cubicBezTo>
                <a:cubicBezTo>
                  <a:pt x="2485709" y="302850"/>
                  <a:pt x="2483711" y="303085"/>
                  <a:pt x="2482065" y="303085"/>
                </a:cubicBezTo>
                <a:cubicBezTo>
                  <a:pt x="2478778" y="303085"/>
                  <a:pt x="2475547" y="302498"/>
                  <a:pt x="2472375" y="301323"/>
                </a:cubicBezTo>
                <a:cubicBezTo>
                  <a:pt x="2469203" y="300148"/>
                  <a:pt x="2466795" y="298621"/>
                  <a:pt x="2465149" y="296742"/>
                </a:cubicBezTo>
                <a:cubicBezTo>
                  <a:pt x="2461156" y="297212"/>
                  <a:pt x="2457455" y="296683"/>
                  <a:pt x="2454048" y="295156"/>
                </a:cubicBezTo>
                <a:cubicBezTo>
                  <a:pt x="2450642" y="293629"/>
                  <a:pt x="2448704" y="291573"/>
                  <a:pt x="2448235" y="288988"/>
                </a:cubicBezTo>
                <a:cubicBezTo>
                  <a:pt x="2445650" y="289458"/>
                  <a:pt x="2442771" y="288401"/>
                  <a:pt x="2439600" y="285817"/>
                </a:cubicBezTo>
                <a:cubicBezTo>
                  <a:pt x="2436428" y="283232"/>
                  <a:pt x="2434724" y="279708"/>
                  <a:pt x="2434488" y="275244"/>
                </a:cubicBezTo>
                <a:cubicBezTo>
                  <a:pt x="2430965" y="273364"/>
                  <a:pt x="2428380" y="270545"/>
                  <a:pt x="2426735" y="266786"/>
                </a:cubicBezTo>
                <a:cubicBezTo>
                  <a:pt x="2425091" y="263026"/>
                  <a:pt x="2424268" y="259032"/>
                  <a:pt x="2424268" y="254803"/>
                </a:cubicBezTo>
                <a:cubicBezTo>
                  <a:pt x="2424268" y="251749"/>
                  <a:pt x="2424621" y="249399"/>
                  <a:pt x="2425326" y="247755"/>
                </a:cubicBezTo>
                <a:cubicBezTo>
                  <a:pt x="2423445" y="246110"/>
                  <a:pt x="2421919" y="242644"/>
                  <a:pt x="2420745" y="237358"/>
                </a:cubicBezTo>
                <a:cubicBezTo>
                  <a:pt x="2419569" y="232072"/>
                  <a:pt x="2418982" y="226492"/>
                  <a:pt x="2418982" y="220618"/>
                </a:cubicBezTo>
                <a:cubicBezTo>
                  <a:pt x="2418982" y="213569"/>
                  <a:pt x="2419805" y="208400"/>
                  <a:pt x="2421449" y="205111"/>
                </a:cubicBezTo>
                <a:cubicBezTo>
                  <a:pt x="2420275" y="202762"/>
                  <a:pt x="2419687" y="200060"/>
                  <a:pt x="2419687" y="197005"/>
                </a:cubicBezTo>
                <a:cubicBezTo>
                  <a:pt x="2419687" y="194421"/>
                  <a:pt x="2420098" y="191954"/>
                  <a:pt x="2420921" y="189604"/>
                </a:cubicBezTo>
                <a:cubicBezTo>
                  <a:pt x="2421742" y="187255"/>
                  <a:pt x="2422977" y="185375"/>
                  <a:pt x="2424621" y="183966"/>
                </a:cubicBezTo>
                <a:cubicBezTo>
                  <a:pt x="2423916" y="182791"/>
                  <a:pt x="2423564" y="181734"/>
                  <a:pt x="2423564" y="180794"/>
                </a:cubicBezTo>
                <a:cubicBezTo>
                  <a:pt x="2423564" y="179149"/>
                  <a:pt x="2424151" y="177387"/>
                  <a:pt x="2425326" y="175507"/>
                </a:cubicBezTo>
                <a:cubicBezTo>
                  <a:pt x="2426501" y="173628"/>
                  <a:pt x="2427793" y="172218"/>
                  <a:pt x="2429202" y="171278"/>
                </a:cubicBezTo>
                <a:cubicBezTo>
                  <a:pt x="2428968" y="167519"/>
                  <a:pt x="2429966" y="164054"/>
                  <a:pt x="2432198" y="160882"/>
                </a:cubicBezTo>
                <a:cubicBezTo>
                  <a:pt x="2434429" y="157710"/>
                  <a:pt x="2436721" y="155772"/>
                  <a:pt x="2439071" y="155067"/>
                </a:cubicBezTo>
                <a:cubicBezTo>
                  <a:pt x="2438836" y="152717"/>
                  <a:pt x="2439658" y="149898"/>
                  <a:pt x="2441537" y="146609"/>
                </a:cubicBezTo>
                <a:cubicBezTo>
                  <a:pt x="2443417" y="143319"/>
                  <a:pt x="2445943" y="140617"/>
                  <a:pt x="2449115" y="138503"/>
                </a:cubicBezTo>
                <a:cubicBezTo>
                  <a:pt x="2452287" y="136388"/>
                  <a:pt x="2455516" y="135449"/>
                  <a:pt x="2458806" y="135683"/>
                </a:cubicBezTo>
                <a:cubicBezTo>
                  <a:pt x="2463506" y="129105"/>
                  <a:pt x="2469966" y="125816"/>
                  <a:pt x="2478189" y="125816"/>
                </a:cubicBezTo>
                <a:cubicBezTo>
                  <a:pt x="2481713" y="125816"/>
                  <a:pt x="2484416" y="126285"/>
                  <a:pt x="2486294" y="127225"/>
                </a:cubicBezTo>
                <a:cubicBezTo>
                  <a:pt x="2488881" y="126051"/>
                  <a:pt x="2492051" y="125463"/>
                  <a:pt x="2495811" y="125463"/>
                </a:cubicBezTo>
                <a:cubicBezTo>
                  <a:pt x="2499570" y="125463"/>
                  <a:pt x="2503681" y="126403"/>
                  <a:pt x="2508146" y="128283"/>
                </a:cubicBezTo>
                <a:cubicBezTo>
                  <a:pt x="2509555" y="127578"/>
                  <a:pt x="2511317" y="127225"/>
                  <a:pt x="2513433" y="127225"/>
                </a:cubicBezTo>
                <a:cubicBezTo>
                  <a:pt x="2515782" y="127225"/>
                  <a:pt x="2518073" y="127636"/>
                  <a:pt x="2520304" y="128459"/>
                </a:cubicBezTo>
                <a:cubicBezTo>
                  <a:pt x="2522537" y="129281"/>
                  <a:pt x="2524006" y="130397"/>
                  <a:pt x="2524710" y="131807"/>
                </a:cubicBezTo>
                <a:cubicBezTo>
                  <a:pt x="2524475" y="130867"/>
                  <a:pt x="2524357" y="129457"/>
                  <a:pt x="2524357" y="127578"/>
                </a:cubicBezTo>
                <a:cubicBezTo>
                  <a:pt x="2524357" y="124053"/>
                  <a:pt x="2525298" y="120882"/>
                  <a:pt x="2527177" y="118062"/>
                </a:cubicBezTo>
                <a:cubicBezTo>
                  <a:pt x="2524357" y="118062"/>
                  <a:pt x="2521772" y="117475"/>
                  <a:pt x="2519424" y="116300"/>
                </a:cubicBezTo>
                <a:cubicBezTo>
                  <a:pt x="2517073" y="117475"/>
                  <a:pt x="2514607" y="118062"/>
                  <a:pt x="2512023" y="118062"/>
                </a:cubicBezTo>
                <a:cubicBezTo>
                  <a:pt x="2508968" y="118062"/>
                  <a:pt x="2506384" y="117357"/>
                  <a:pt x="2504268" y="115948"/>
                </a:cubicBezTo>
                <a:cubicBezTo>
                  <a:pt x="2502859" y="116183"/>
                  <a:pt x="2500980" y="116300"/>
                  <a:pt x="2498630" y="116300"/>
                </a:cubicBezTo>
                <a:cubicBezTo>
                  <a:pt x="2492756" y="116300"/>
                  <a:pt x="2488352" y="115125"/>
                  <a:pt x="2485414" y="112776"/>
                </a:cubicBezTo>
                <a:cubicBezTo>
                  <a:pt x="2482477" y="110426"/>
                  <a:pt x="2481008" y="107607"/>
                  <a:pt x="2481008" y="104318"/>
                </a:cubicBezTo>
                <a:cubicBezTo>
                  <a:pt x="2481008" y="100793"/>
                  <a:pt x="2482536" y="97622"/>
                  <a:pt x="2485590" y="94802"/>
                </a:cubicBezTo>
                <a:cubicBezTo>
                  <a:pt x="2488645" y="91983"/>
                  <a:pt x="2492522" y="90456"/>
                  <a:pt x="2497221" y="90221"/>
                </a:cubicBezTo>
                <a:cubicBezTo>
                  <a:pt x="2500039" y="89046"/>
                  <a:pt x="2502507" y="88459"/>
                  <a:pt x="2504622" y="88459"/>
                </a:cubicBezTo>
                <a:cubicBezTo>
                  <a:pt x="2507207" y="88459"/>
                  <a:pt x="2509438" y="89046"/>
                  <a:pt x="2511317" y="90221"/>
                </a:cubicBezTo>
                <a:cubicBezTo>
                  <a:pt x="2513667" y="88576"/>
                  <a:pt x="2516369" y="87754"/>
                  <a:pt x="2519424" y="87754"/>
                </a:cubicBezTo>
                <a:cubicBezTo>
                  <a:pt x="2521069" y="87754"/>
                  <a:pt x="2522243" y="87871"/>
                  <a:pt x="2522948" y="88106"/>
                </a:cubicBezTo>
                <a:cubicBezTo>
                  <a:pt x="2522477" y="87166"/>
                  <a:pt x="2522243" y="85639"/>
                  <a:pt x="2522243" y="83525"/>
                </a:cubicBezTo>
                <a:cubicBezTo>
                  <a:pt x="2522243" y="80940"/>
                  <a:pt x="2522948" y="78473"/>
                  <a:pt x="2524357" y="76124"/>
                </a:cubicBezTo>
                <a:cubicBezTo>
                  <a:pt x="2522713" y="72834"/>
                  <a:pt x="2521891" y="69428"/>
                  <a:pt x="2521891" y="65903"/>
                </a:cubicBezTo>
                <a:cubicBezTo>
                  <a:pt x="2521891" y="61204"/>
                  <a:pt x="2523242" y="56975"/>
                  <a:pt x="2525942" y="53216"/>
                </a:cubicBezTo>
                <a:cubicBezTo>
                  <a:pt x="2528646" y="49457"/>
                  <a:pt x="2532345" y="47577"/>
                  <a:pt x="2537045" y="47577"/>
                </a:cubicBezTo>
                <a:close/>
                <a:moveTo>
                  <a:pt x="542082" y="46520"/>
                </a:moveTo>
                <a:cubicBezTo>
                  <a:pt x="545372" y="46520"/>
                  <a:pt x="548308" y="47695"/>
                  <a:pt x="550892" y="50044"/>
                </a:cubicBezTo>
                <a:cubicBezTo>
                  <a:pt x="553477" y="52394"/>
                  <a:pt x="554770" y="55331"/>
                  <a:pt x="554770" y="58855"/>
                </a:cubicBezTo>
                <a:cubicBezTo>
                  <a:pt x="554770" y="59560"/>
                  <a:pt x="554534" y="60852"/>
                  <a:pt x="554064" y="62731"/>
                </a:cubicBezTo>
                <a:cubicBezTo>
                  <a:pt x="554534" y="74714"/>
                  <a:pt x="548426" y="82585"/>
                  <a:pt x="535738" y="86344"/>
                </a:cubicBezTo>
                <a:cubicBezTo>
                  <a:pt x="533389" y="88224"/>
                  <a:pt x="530159" y="89751"/>
                  <a:pt x="526047" y="90925"/>
                </a:cubicBezTo>
                <a:cubicBezTo>
                  <a:pt x="521935" y="92100"/>
                  <a:pt x="517765" y="92688"/>
                  <a:pt x="513536" y="92688"/>
                </a:cubicBezTo>
                <a:cubicBezTo>
                  <a:pt x="509542" y="92688"/>
                  <a:pt x="506487" y="92218"/>
                  <a:pt x="504373" y="91278"/>
                </a:cubicBezTo>
                <a:cubicBezTo>
                  <a:pt x="501788" y="91513"/>
                  <a:pt x="499380" y="90984"/>
                  <a:pt x="497148" y="89692"/>
                </a:cubicBezTo>
                <a:cubicBezTo>
                  <a:pt x="494916" y="88400"/>
                  <a:pt x="493565" y="86814"/>
                  <a:pt x="493095" y="84934"/>
                </a:cubicBezTo>
                <a:cubicBezTo>
                  <a:pt x="491920" y="85169"/>
                  <a:pt x="490100" y="84582"/>
                  <a:pt x="487632" y="83172"/>
                </a:cubicBezTo>
                <a:cubicBezTo>
                  <a:pt x="485165" y="81762"/>
                  <a:pt x="483580" y="80353"/>
                  <a:pt x="482874" y="78943"/>
                </a:cubicBezTo>
                <a:cubicBezTo>
                  <a:pt x="482170" y="79178"/>
                  <a:pt x="480994" y="79295"/>
                  <a:pt x="479350" y="79295"/>
                </a:cubicBezTo>
                <a:cubicBezTo>
                  <a:pt x="477470" y="79295"/>
                  <a:pt x="476178" y="78826"/>
                  <a:pt x="475473" y="77886"/>
                </a:cubicBezTo>
                <a:cubicBezTo>
                  <a:pt x="474533" y="78826"/>
                  <a:pt x="473124" y="79530"/>
                  <a:pt x="471244" y="80000"/>
                </a:cubicBezTo>
                <a:cubicBezTo>
                  <a:pt x="469364" y="80470"/>
                  <a:pt x="467837" y="80353"/>
                  <a:pt x="466662" y="79648"/>
                </a:cubicBezTo>
                <a:cubicBezTo>
                  <a:pt x="466897" y="80823"/>
                  <a:pt x="466134" y="82291"/>
                  <a:pt x="464372" y="84053"/>
                </a:cubicBezTo>
                <a:cubicBezTo>
                  <a:pt x="462609" y="85815"/>
                  <a:pt x="461024" y="86931"/>
                  <a:pt x="459614" y="87401"/>
                </a:cubicBezTo>
                <a:cubicBezTo>
                  <a:pt x="458909" y="90221"/>
                  <a:pt x="457441" y="92394"/>
                  <a:pt x="455209" y="93921"/>
                </a:cubicBezTo>
                <a:cubicBezTo>
                  <a:pt x="452976" y="95448"/>
                  <a:pt x="450569" y="96212"/>
                  <a:pt x="447984" y="96212"/>
                </a:cubicBezTo>
                <a:cubicBezTo>
                  <a:pt x="445399" y="96212"/>
                  <a:pt x="443050" y="95507"/>
                  <a:pt x="440936" y="94097"/>
                </a:cubicBezTo>
                <a:cubicBezTo>
                  <a:pt x="437646" y="91513"/>
                  <a:pt x="436002" y="88459"/>
                  <a:pt x="436002" y="84934"/>
                </a:cubicBezTo>
                <a:cubicBezTo>
                  <a:pt x="436002" y="81880"/>
                  <a:pt x="437294" y="78826"/>
                  <a:pt x="439878" y="75771"/>
                </a:cubicBezTo>
                <a:cubicBezTo>
                  <a:pt x="440583" y="68253"/>
                  <a:pt x="444694" y="63084"/>
                  <a:pt x="452213" y="60265"/>
                </a:cubicBezTo>
                <a:cubicBezTo>
                  <a:pt x="453153" y="59090"/>
                  <a:pt x="455209" y="57915"/>
                  <a:pt x="458381" y="56740"/>
                </a:cubicBezTo>
                <a:cubicBezTo>
                  <a:pt x="461552" y="55566"/>
                  <a:pt x="464313" y="54861"/>
                  <a:pt x="466662" y="54626"/>
                </a:cubicBezTo>
                <a:cubicBezTo>
                  <a:pt x="467367" y="54156"/>
                  <a:pt x="468777" y="53921"/>
                  <a:pt x="470892" y="53921"/>
                </a:cubicBezTo>
                <a:cubicBezTo>
                  <a:pt x="473711" y="53921"/>
                  <a:pt x="476530" y="54449"/>
                  <a:pt x="479350" y="55507"/>
                </a:cubicBezTo>
                <a:cubicBezTo>
                  <a:pt x="482170" y="56564"/>
                  <a:pt x="483697" y="57915"/>
                  <a:pt x="483932" y="59560"/>
                </a:cubicBezTo>
                <a:cubicBezTo>
                  <a:pt x="485341" y="59090"/>
                  <a:pt x="486634" y="58855"/>
                  <a:pt x="487809" y="58855"/>
                </a:cubicBezTo>
                <a:cubicBezTo>
                  <a:pt x="489923" y="58855"/>
                  <a:pt x="491803" y="59325"/>
                  <a:pt x="493447" y="60265"/>
                </a:cubicBezTo>
                <a:cubicBezTo>
                  <a:pt x="495092" y="61204"/>
                  <a:pt x="496267" y="62497"/>
                  <a:pt x="496972" y="64141"/>
                </a:cubicBezTo>
                <a:cubicBezTo>
                  <a:pt x="500966" y="63906"/>
                  <a:pt x="506252" y="65668"/>
                  <a:pt x="512831" y="69428"/>
                </a:cubicBezTo>
                <a:cubicBezTo>
                  <a:pt x="514240" y="67548"/>
                  <a:pt x="516707" y="65903"/>
                  <a:pt x="520232" y="64494"/>
                </a:cubicBezTo>
                <a:cubicBezTo>
                  <a:pt x="523756" y="63084"/>
                  <a:pt x="526458" y="62614"/>
                  <a:pt x="528337" y="63084"/>
                </a:cubicBezTo>
                <a:cubicBezTo>
                  <a:pt x="528337" y="58385"/>
                  <a:pt x="530099" y="54156"/>
                  <a:pt x="533624" y="50397"/>
                </a:cubicBezTo>
                <a:cubicBezTo>
                  <a:pt x="535973" y="47812"/>
                  <a:pt x="538793" y="46520"/>
                  <a:pt x="542082" y="46520"/>
                </a:cubicBezTo>
                <a:close/>
                <a:moveTo>
                  <a:pt x="2742365" y="44053"/>
                </a:moveTo>
                <a:cubicBezTo>
                  <a:pt x="2750119" y="44053"/>
                  <a:pt x="2754230" y="48165"/>
                  <a:pt x="2754699" y="56388"/>
                </a:cubicBezTo>
                <a:cubicBezTo>
                  <a:pt x="2756110" y="58737"/>
                  <a:pt x="2756814" y="61087"/>
                  <a:pt x="2756814" y="63436"/>
                </a:cubicBezTo>
                <a:cubicBezTo>
                  <a:pt x="2756814" y="67900"/>
                  <a:pt x="2754699" y="71072"/>
                  <a:pt x="2750472" y="72952"/>
                </a:cubicBezTo>
                <a:cubicBezTo>
                  <a:pt x="2750237" y="74362"/>
                  <a:pt x="2749590" y="75595"/>
                  <a:pt x="2748533" y="76652"/>
                </a:cubicBezTo>
                <a:cubicBezTo>
                  <a:pt x="2747475" y="77710"/>
                  <a:pt x="2746830" y="78356"/>
                  <a:pt x="2746595" y="78591"/>
                </a:cubicBezTo>
                <a:cubicBezTo>
                  <a:pt x="2745890" y="80235"/>
                  <a:pt x="2744304" y="81586"/>
                  <a:pt x="2741837" y="82643"/>
                </a:cubicBezTo>
                <a:cubicBezTo>
                  <a:pt x="2739370" y="83701"/>
                  <a:pt x="2736962" y="83994"/>
                  <a:pt x="2734612" y="83525"/>
                </a:cubicBezTo>
                <a:cubicBezTo>
                  <a:pt x="2732968" y="86109"/>
                  <a:pt x="2730854" y="88047"/>
                  <a:pt x="2728268" y="89340"/>
                </a:cubicBezTo>
                <a:cubicBezTo>
                  <a:pt x="2725684" y="90632"/>
                  <a:pt x="2723099" y="91278"/>
                  <a:pt x="2720516" y="91278"/>
                </a:cubicBezTo>
                <a:cubicBezTo>
                  <a:pt x="2716991" y="91278"/>
                  <a:pt x="2714524" y="90456"/>
                  <a:pt x="2713115" y="88811"/>
                </a:cubicBezTo>
                <a:cubicBezTo>
                  <a:pt x="2712409" y="89046"/>
                  <a:pt x="2711352" y="89163"/>
                  <a:pt x="2709943" y="89163"/>
                </a:cubicBezTo>
                <a:cubicBezTo>
                  <a:pt x="2706653" y="89163"/>
                  <a:pt x="2703951" y="87989"/>
                  <a:pt x="2701837" y="85639"/>
                </a:cubicBezTo>
                <a:cubicBezTo>
                  <a:pt x="2699957" y="86109"/>
                  <a:pt x="2697607" y="85933"/>
                  <a:pt x="2694788" y="85110"/>
                </a:cubicBezTo>
                <a:cubicBezTo>
                  <a:pt x="2691969" y="84288"/>
                  <a:pt x="2689972" y="82937"/>
                  <a:pt x="2688798" y="81058"/>
                </a:cubicBezTo>
                <a:cubicBezTo>
                  <a:pt x="2686918" y="81527"/>
                  <a:pt x="2685508" y="81762"/>
                  <a:pt x="2684567" y="81762"/>
                </a:cubicBezTo>
                <a:cubicBezTo>
                  <a:pt x="2682219" y="81762"/>
                  <a:pt x="2680162" y="81175"/>
                  <a:pt x="2678400" y="80000"/>
                </a:cubicBezTo>
                <a:cubicBezTo>
                  <a:pt x="2676639" y="78826"/>
                  <a:pt x="2675287" y="77181"/>
                  <a:pt x="2674348" y="75066"/>
                </a:cubicBezTo>
                <a:cubicBezTo>
                  <a:pt x="2673643" y="75301"/>
                  <a:pt x="2672586" y="75419"/>
                  <a:pt x="2671176" y="75419"/>
                </a:cubicBezTo>
                <a:cubicBezTo>
                  <a:pt x="2670940" y="76828"/>
                  <a:pt x="2669943" y="78414"/>
                  <a:pt x="2668180" y="80177"/>
                </a:cubicBezTo>
                <a:cubicBezTo>
                  <a:pt x="2666419" y="81939"/>
                  <a:pt x="2664597" y="83055"/>
                  <a:pt x="2662717" y="83525"/>
                </a:cubicBezTo>
                <a:cubicBezTo>
                  <a:pt x="2659428" y="89398"/>
                  <a:pt x="2654493" y="92923"/>
                  <a:pt x="2647915" y="94097"/>
                </a:cubicBezTo>
                <a:cubicBezTo>
                  <a:pt x="2645331" y="95977"/>
                  <a:pt x="2642630" y="96917"/>
                  <a:pt x="2639808" y="96917"/>
                </a:cubicBezTo>
                <a:cubicBezTo>
                  <a:pt x="2636756" y="96917"/>
                  <a:pt x="2634112" y="95742"/>
                  <a:pt x="2631880" y="93392"/>
                </a:cubicBezTo>
                <a:cubicBezTo>
                  <a:pt x="2629649" y="91043"/>
                  <a:pt x="2628533" y="88459"/>
                  <a:pt x="2628533" y="85639"/>
                </a:cubicBezTo>
                <a:cubicBezTo>
                  <a:pt x="2628533" y="82820"/>
                  <a:pt x="2629590" y="80235"/>
                  <a:pt x="2631704" y="77886"/>
                </a:cubicBezTo>
                <a:cubicBezTo>
                  <a:pt x="2633818" y="75536"/>
                  <a:pt x="2636990" y="73892"/>
                  <a:pt x="2641219" y="72952"/>
                </a:cubicBezTo>
                <a:cubicBezTo>
                  <a:pt x="2640985" y="72012"/>
                  <a:pt x="2640868" y="70720"/>
                  <a:pt x="2640868" y="69075"/>
                </a:cubicBezTo>
                <a:cubicBezTo>
                  <a:pt x="2640868" y="63671"/>
                  <a:pt x="2643217" y="59383"/>
                  <a:pt x="2647915" y="56212"/>
                </a:cubicBezTo>
                <a:cubicBezTo>
                  <a:pt x="2652616" y="53040"/>
                  <a:pt x="2657431" y="51454"/>
                  <a:pt x="2662365" y="51454"/>
                </a:cubicBezTo>
                <a:cubicBezTo>
                  <a:pt x="2663776" y="51454"/>
                  <a:pt x="2664833" y="51571"/>
                  <a:pt x="2665537" y="51806"/>
                </a:cubicBezTo>
                <a:cubicBezTo>
                  <a:pt x="2667416" y="50162"/>
                  <a:pt x="2670237" y="49339"/>
                  <a:pt x="2673995" y="49339"/>
                </a:cubicBezTo>
                <a:cubicBezTo>
                  <a:pt x="2678224" y="49339"/>
                  <a:pt x="2682395" y="50338"/>
                  <a:pt x="2686506" y="52335"/>
                </a:cubicBezTo>
                <a:cubicBezTo>
                  <a:pt x="2690617" y="54332"/>
                  <a:pt x="2693144" y="56975"/>
                  <a:pt x="2694083" y="60265"/>
                </a:cubicBezTo>
                <a:cubicBezTo>
                  <a:pt x="2696433" y="59795"/>
                  <a:pt x="2697726" y="59560"/>
                  <a:pt x="2697960" y="59560"/>
                </a:cubicBezTo>
                <a:cubicBezTo>
                  <a:pt x="2699370" y="59560"/>
                  <a:pt x="2701015" y="60030"/>
                  <a:pt x="2702894" y="60969"/>
                </a:cubicBezTo>
                <a:lnTo>
                  <a:pt x="2704657" y="60969"/>
                </a:lnTo>
                <a:cubicBezTo>
                  <a:pt x="2707711" y="60969"/>
                  <a:pt x="2710176" y="61909"/>
                  <a:pt x="2712058" y="63789"/>
                </a:cubicBezTo>
                <a:cubicBezTo>
                  <a:pt x="2714408" y="63319"/>
                  <a:pt x="2715934" y="63084"/>
                  <a:pt x="2716638" y="63084"/>
                </a:cubicBezTo>
                <a:cubicBezTo>
                  <a:pt x="2718988" y="63084"/>
                  <a:pt x="2720985" y="63789"/>
                  <a:pt x="2722630" y="65198"/>
                </a:cubicBezTo>
                <a:cubicBezTo>
                  <a:pt x="2724275" y="62379"/>
                  <a:pt x="2726858" y="60617"/>
                  <a:pt x="2730382" y="59912"/>
                </a:cubicBezTo>
                <a:cubicBezTo>
                  <a:pt x="2729913" y="58032"/>
                  <a:pt x="2729679" y="56740"/>
                  <a:pt x="2729679" y="56035"/>
                </a:cubicBezTo>
                <a:cubicBezTo>
                  <a:pt x="2729679" y="52746"/>
                  <a:pt x="2730854" y="49927"/>
                  <a:pt x="2733202" y="47577"/>
                </a:cubicBezTo>
                <a:cubicBezTo>
                  <a:pt x="2735552" y="45228"/>
                  <a:pt x="2738606" y="44053"/>
                  <a:pt x="2742365" y="44053"/>
                </a:cubicBezTo>
                <a:close/>
                <a:moveTo>
                  <a:pt x="3032411" y="40881"/>
                </a:moveTo>
                <a:cubicBezTo>
                  <a:pt x="3037345" y="40881"/>
                  <a:pt x="3042748" y="44288"/>
                  <a:pt x="3048622" y="51101"/>
                </a:cubicBezTo>
                <a:cubicBezTo>
                  <a:pt x="3051441" y="52041"/>
                  <a:pt x="3054496" y="54097"/>
                  <a:pt x="3057787" y="57269"/>
                </a:cubicBezTo>
                <a:cubicBezTo>
                  <a:pt x="3061074" y="60441"/>
                  <a:pt x="3063425" y="63554"/>
                  <a:pt x="3064834" y="66608"/>
                </a:cubicBezTo>
                <a:cubicBezTo>
                  <a:pt x="3067654" y="67313"/>
                  <a:pt x="3070531" y="68664"/>
                  <a:pt x="3073469" y="70661"/>
                </a:cubicBezTo>
                <a:cubicBezTo>
                  <a:pt x="3076406" y="72658"/>
                  <a:pt x="3078343" y="74831"/>
                  <a:pt x="3079284" y="77181"/>
                </a:cubicBezTo>
                <a:cubicBezTo>
                  <a:pt x="3082574" y="81175"/>
                  <a:pt x="3084218" y="84817"/>
                  <a:pt x="3084218" y="88106"/>
                </a:cubicBezTo>
                <a:cubicBezTo>
                  <a:pt x="3084218" y="91160"/>
                  <a:pt x="3082574" y="93862"/>
                  <a:pt x="3079284" y="96212"/>
                </a:cubicBezTo>
                <a:cubicBezTo>
                  <a:pt x="3076699" y="98091"/>
                  <a:pt x="3074232" y="99031"/>
                  <a:pt x="3071882" y="99031"/>
                </a:cubicBezTo>
                <a:cubicBezTo>
                  <a:pt x="3070002" y="99031"/>
                  <a:pt x="3068006" y="98444"/>
                  <a:pt x="3065891" y="97269"/>
                </a:cubicBezTo>
                <a:cubicBezTo>
                  <a:pt x="3063777" y="96094"/>
                  <a:pt x="3061662" y="94802"/>
                  <a:pt x="3059548" y="93392"/>
                </a:cubicBezTo>
                <a:cubicBezTo>
                  <a:pt x="3055788" y="93392"/>
                  <a:pt x="3052030" y="92511"/>
                  <a:pt x="3048270" y="90749"/>
                </a:cubicBezTo>
                <a:cubicBezTo>
                  <a:pt x="3044511" y="88987"/>
                  <a:pt x="3042278" y="86226"/>
                  <a:pt x="3041575" y="82467"/>
                </a:cubicBezTo>
                <a:cubicBezTo>
                  <a:pt x="3037580" y="81293"/>
                  <a:pt x="3034819" y="79472"/>
                  <a:pt x="3033293" y="77005"/>
                </a:cubicBezTo>
                <a:cubicBezTo>
                  <a:pt x="3031765" y="74538"/>
                  <a:pt x="3030766" y="71425"/>
                  <a:pt x="3030296" y="67665"/>
                </a:cubicBezTo>
                <a:cubicBezTo>
                  <a:pt x="3025362" y="62731"/>
                  <a:pt x="3022896" y="57445"/>
                  <a:pt x="3022896" y="51806"/>
                </a:cubicBezTo>
                <a:cubicBezTo>
                  <a:pt x="3022896" y="48517"/>
                  <a:pt x="3023776" y="45874"/>
                  <a:pt x="3025538" y="43877"/>
                </a:cubicBezTo>
                <a:cubicBezTo>
                  <a:pt x="3027302" y="41880"/>
                  <a:pt x="3029592" y="40881"/>
                  <a:pt x="3032411" y="40881"/>
                </a:cubicBezTo>
                <a:close/>
                <a:moveTo>
                  <a:pt x="2121145" y="38062"/>
                </a:moveTo>
                <a:cubicBezTo>
                  <a:pt x="2124435" y="38062"/>
                  <a:pt x="2127313" y="39471"/>
                  <a:pt x="2129780" y="42291"/>
                </a:cubicBezTo>
                <a:cubicBezTo>
                  <a:pt x="2132247" y="45110"/>
                  <a:pt x="2133480" y="48165"/>
                  <a:pt x="2133480" y="51454"/>
                </a:cubicBezTo>
                <a:cubicBezTo>
                  <a:pt x="2133480" y="55918"/>
                  <a:pt x="2131013" y="58972"/>
                  <a:pt x="2126079" y="60617"/>
                </a:cubicBezTo>
                <a:cubicBezTo>
                  <a:pt x="2125844" y="63671"/>
                  <a:pt x="2123964" y="66021"/>
                  <a:pt x="2120441" y="67665"/>
                </a:cubicBezTo>
                <a:cubicBezTo>
                  <a:pt x="2120205" y="70720"/>
                  <a:pt x="2118677" y="73833"/>
                  <a:pt x="2115858" y="77005"/>
                </a:cubicBezTo>
                <a:cubicBezTo>
                  <a:pt x="2113039" y="80177"/>
                  <a:pt x="2110102" y="81997"/>
                  <a:pt x="2107048" y="82467"/>
                </a:cubicBezTo>
                <a:cubicBezTo>
                  <a:pt x="2106578" y="85757"/>
                  <a:pt x="2104817" y="89281"/>
                  <a:pt x="2101762" y="93040"/>
                </a:cubicBezTo>
                <a:cubicBezTo>
                  <a:pt x="2098708" y="96799"/>
                  <a:pt x="2095770" y="98796"/>
                  <a:pt x="2092952" y="99031"/>
                </a:cubicBezTo>
                <a:cubicBezTo>
                  <a:pt x="2089896" y="101851"/>
                  <a:pt x="2086842" y="103260"/>
                  <a:pt x="2083788" y="103260"/>
                </a:cubicBezTo>
                <a:cubicBezTo>
                  <a:pt x="2080733" y="103260"/>
                  <a:pt x="2078032" y="102086"/>
                  <a:pt x="2075683" y="99736"/>
                </a:cubicBezTo>
                <a:cubicBezTo>
                  <a:pt x="2073333" y="97387"/>
                  <a:pt x="2072158" y="94567"/>
                  <a:pt x="2072158" y="91278"/>
                </a:cubicBezTo>
                <a:cubicBezTo>
                  <a:pt x="2072158" y="86579"/>
                  <a:pt x="2074743" y="82585"/>
                  <a:pt x="2079912" y="79295"/>
                </a:cubicBezTo>
                <a:cubicBezTo>
                  <a:pt x="2080147" y="77886"/>
                  <a:pt x="2081204" y="76006"/>
                  <a:pt x="2083083" y="73657"/>
                </a:cubicBezTo>
                <a:cubicBezTo>
                  <a:pt x="2083083" y="70132"/>
                  <a:pt x="2083964" y="67078"/>
                  <a:pt x="2085727" y="64494"/>
                </a:cubicBezTo>
                <a:cubicBezTo>
                  <a:pt x="2087489" y="61909"/>
                  <a:pt x="2090485" y="60499"/>
                  <a:pt x="2094713" y="60265"/>
                </a:cubicBezTo>
                <a:cubicBezTo>
                  <a:pt x="2094478" y="57445"/>
                  <a:pt x="2095242" y="54861"/>
                  <a:pt x="2097004" y="52511"/>
                </a:cubicBezTo>
                <a:cubicBezTo>
                  <a:pt x="2098766" y="50162"/>
                  <a:pt x="2101058" y="48634"/>
                  <a:pt x="2103876" y="47930"/>
                </a:cubicBezTo>
                <a:cubicBezTo>
                  <a:pt x="2104582" y="45815"/>
                  <a:pt x="2105931" y="43994"/>
                  <a:pt x="2107929" y="42467"/>
                </a:cubicBezTo>
                <a:cubicBezTo>
                  <a:pt x="2109926" y="40940"/>
                  <a:pt x="2112099" y="40176"/>
                  <a:pt x="2114449" y="40176"/>
                </a:cubicBezTo>
                <a:cubicBezTo>
                  <a:pt x="2116564" y="38767"/>
                  <a:pt x="2118795" y="38062"/>
                  <a:pt x="2121145" y="38062"/>
                </a:cubicBezTo>
                <a:close/>
                <a:moveTo>
                  <a:pt x="4403616" y="37004"/>
                </a:moveTo>
                <a:cubicBezTo>
                  <a:pt x="4405966" y="37004"/>
                  <a:pt x="4407963" y="37827"/>
                  <a:pt x="4409607" y="39471"/>
                </a:cubicBezTo>
                <a:cubicBezTo>
                  <a:pt x="4412192" y="39236"/>
                  <a:pt x="4414424" y="40352"/>
                  <a:pt x="4416304" y="42819"/>
                </a:cubicBezTo>
                <a:cubicBezTo>
                  <a:pt x="4418183" y="45286"/>
                  <a:pt x="4419123" y="47930"/>
                  <a:pt x="4419123" y="50749"/>
                </a:cubicBezTo>
                <a:cubicBezTo>
                  <a:pt x="4421003" y="50749"/>
                  <a:pt x="4423470" y="52335"/>
                  <a:pt x="4426524" y="55507"/>
                </a:cubicBezTo>
                <a:cubicBezTo>
                  <a:pt x="4429578" y="58679"/>
                  <a:pt x="4431223" y="61557"/>
                  <a:pt x="4431458" y="64141"/>
                </a:cubicBezTo>
                <a:cubicBezTo>
                  <a:pt x="4434277" y="65316"/>
                  <a:pt x="4436627" y="67489"/>
                  <a:pt x="4438507" y="70661"/>
                </a:cubicBezTo>
                <a:cubicBezTo>
                  <a:pt x="4440386" y="73833"/>
                  <a:pt x="4441561" y="76711"/>
                  <a:pt x="4442031" y="79295"/>
                </a:cubicBezTo>
                <a:cubicBezTo>
                  <a:pt x="4446260" y="81880"/>
                  <a:pt x="4448374" y="85052"/>
                  <a:pt x="4448374" y="88811"/>
                </a:cubicBezTo>
                <a:cubicBezTo>
                  <a:pt x="4448374" y="91630"/>
                  <a:pt x="4446612" y="94097"/>
                  <a:pt x="4443088" y="96212"/>
                </a:cubicBezTo>
                <a:cubicBezTo>
                  <a:pt x="4441678" y="96917"/>
                  <a:pt x="4440151" y="97269"/>
                  <a:pt x="4438507" y="97269"/>
                </a:cubicBezTo>
                <a:cubicBezTo>
                  <a:pt x="4435687" y="97269"/>
                  <a:pt x="4433220" y="96271"/>
                  <a:pt x="4431106" y="94274"/>
                </a:cubicBezTo>
                <a:cubicBezTo>
                  <a:pt x="4428991" y="92276"/>
                  <a:pt x="4427699" y="89986"/>
                  <a:pt x="4427229" y="87401"/>
                </a:cubicBezTo>
                <a:cubicBezTo>
                  <a:pt x="4425114" y="86461"/>
                  <a:pt x="4422882" y="84523"/>
                  <a:pt x="4420533" y="81586"/>
                </a:cubicBezTo>
                <a:cubicBezTo>
                  <a:pt x="4418183" y="78649"/>
                  <a:pt x="4416774" y="76124"/>
                  <a:pt x="4416304" y="74009"/>
                </a:cubicBezTo>
                <a:cubicBezTo>
                  <a:pt x="4414189" y="74244"/>
                  <a:pt x="4411605" y="73187"/>
                  <a:pt x="4408550" y="70837"/>
                </a:cubicBezTo>
                <a:cubicBezTo>
                  <a:pt x="4405496" y="68488"/>
                  <a:pt x="4403734" y="66256"/>
                  <a:pt x="4403264" y="64141"/>
                </a:cubicBezTo>
                <a:cubicBezTo>
                  <a:pt x="4402559" y="66726"/>
                  <a:pt x="4400797" y="69545"/>
                  <a:pt x="4397978" y="72599"/>
                </a:cubicBezTo>
                <a:cubicBezTo>
                  <a:pt x="4395158" y="75654"/>
                  <a:pt x="4392809" y="77298"/>
                  <a:pt x="4390929" y="77533"/>
                </a:cubicBezTo>
                <a:cubicBezTo>
                  <a:pt x="4390224" y="79648"/>
                  <a:pt x="4388932" y="81880"/>
                  <a:pt x="4387052" y="84229"/>
                </a:cubicBezTo>
                <a:cubicBezTo>
                  <a:pt x="4385173" y="86579"/>
                  <a:pt x="4383293" y="87989"/>
                  <a:pt x="4381414" y="88459"/>
                </a:cubicBezTo>
                <a:cubicBezTo>
                  <a:pt x="4380474" y="91278"/>
                  <a:pt x="4378888" y="93804"/>
                  <a:pt x="4376656" y="96036"/>
                </a:cubicBezTo>
                <a:cubicBezTo>
                  <a:pt x="4374424" y="98268"/>
                  <a:pt x="4371898" y="99384"/>
                  <a:pt x="4369079" y="99384"/>
                </a:cubicBezTo>
                <a:cubicBezTo>
                  <a:pt x="4367199" y="99384"/>
                  <a:pt x="4364967" y="98679"/>
                  <a:pt x="4362383" y="97269"/>
                </a:cubicBezTo>
                <a:cubicBezTo>
                  <a:pt x="4361208" y="96329"/>
                  <a:pt x="4360209" y="95037"/>
                  <a:pt x="4359387" y="93392"/>
                </a:cubicBezTo>
                <a:cubicBezTo>
                  <a:pt x="4358565" y="91748"/>
                  <a:pt x="4358154" y="90103"/>
                  <a:pt x="4358154" y="88459"/>
                </a:cubicBezTo>
                <a:cubicBezTo>
                  <a:pt x="4358154" y="84699"/>
                  <a:pt x="4359563" y="81645"/>
                  <a:pt x="4362383" y="79295"/>
                </a:cubicBezTo>
                <a:cubicBezTo>
                  <a:pt x="4362852" y="76711"/>
                  <a:pt x="4363910" y="74185"/>
                  <a:pt x="4365554" y="71718"/>
                </a:cubicBezTo>
                <a:cubicBezTo>
                  <a:pt x="4367199" y="69251"/>
                  <a:pt x="4369196" y="67430"/>
                  <a:pt x="4371546" y="66256"/>
                </a:cubicBezTo>
                <a:cubicBezTo>
                  <a:pt x="4371781" y="63906"/>
                  <a:pt x="4372779" y="61850"/>
                  <a:pt x="4374541" y="60088"/>
                </a:cubicBezTo>
                <a:cubicBezTo>
                  <a:pt x="4376303" y="58326"/>
                  <a:pt x="4378477" y="57210"/>
                  <a:pt x="4381061" y="56740"/>
                </a:cubicBezTo>
                <a:cubicBezTo>
                  <a:pt x="4382001" y="53686"/>
                  <a:pt x="4383646" y="51689"/>
                  <a:pt x="4385995" y="50749"/>
                </a:cubicBezTo>
                <a:cubicBezTo>
                  <a:pt x="4386230" y="49574"/>
                  <a:pt x="4387111" y="48458"/>
                  <a:pt x="4388638" y="47401"/>
                </a:cubicBezTo>
                <a:cubicBezTo>
                  <a:pt x="4390166" y="46344"/>
                  <a:pt x="4391634" y="45580"/>
                  <a:pt x="4393044" y="45110"/>
                </a:cubicBezTo>
                <a:cubicBezTo>
                  <a:pt x="4393749" y="42996"/>
                  <a:pt x="4395158" y="41116"/>
                  <a:pt x="4397273" y="39471"/>
                </a:cubicBezTo>
                <a:cubicBezTo>
                  <a:pt x="4399387" y="37827"/>
                  <a:pt x="4401502" y="37004"/>
                  <a:pt x="4403616" y="37004"/>
                </a:cubicBezTo>
                <a:close/>
                <a:moveTo>
                  <a:pt x="3869121" y="0"/>
                </a:moveTo>
                <a:cubicBezTo>
                  <a:pt x="3872410" y="0"/>
                  <a:pt x="3874760" y="940"/>
                  <a:pt x="3876169" y="2819"/>
                </a:cubicBezTo>
                <a:cubicBezTo>
                  <a:pt x="3880164" y="2819"/>
                  <a:pt x="3884040" y="4875"/>
                  <a:pt x="3887799" y="8987"/>
                </a:cubicBezTo>
                <a:cubicBezTo>
                  <a:pt x="3891559" y="13098"/>
                  <a:pt x="3893086" y="17739"/>
                  <a:pt x="3892381" y="22907"/>
                </a:cubicBezTo>
                <a:cubicBezTo>
                  <a:pt x="3893556" y="24082"/>
                  <a:pt x="3894495" y="25727"/>
                  <a:pt x="3895200" y="27841"/>
                </a:cubicBezTo>
                <a:cubicBezTo>
                  <a:pt x="3895905" y="29956"/>
                  <a:pt x="3896258" y="32071"/>
                  <a:pt x="3896258" y="34185"/>
                </a:cubicBezTo>
                <a:cubicBezTo>
                  <a:pt x="3896258" y="38414"/>
                  <a:pt x="3894730" y="41469"/>
                  <a:pt x="3891676" y="43348"/>
                </a:cubicBezTo>
                <a:cubicBezTo>
                  <a:pt x="3892616" y="46402"/>
                  <a:pt x="3891852" y="49633"/>
                  <a:pt x="3889385" y="53040"/>
                </a:cubicBezTo>
                <a:cubicBezTo>
                  <a:pt x="3886918" y="56447"/>
                  <a:pt x="3884158" y="58032"/>
                  <a:pt x="3881103" y="57798"/>
                </a:cubicBezTo>
                <a:cubicBezTo>
                  <a:pt x="3878754" y="61322"/>
                  <a:pt x="3875582" y="63084"/>
                  <a:pt x="3871588" y="63084"/>
                </a:cubicBezTo>
                <a:cubicBezTo>
                  <a:pt x="3868299" y="63084"/>
                  <a:pt x="3865244" y="62027"/>
                  <a:pt x="3862425" y="59912"/>
                </a:cubicBezTo>
                <a:cubicBezTo>
                  <a:pt x="3859605" y="57798"/>
                  <a:pt x="3858196" y="55331"/>
                  <a:pt x="3858196" y="52511"/>
                </a:cubicBezTo>
                <a:cubicBezTo>
                  <a:pt x="3858196" y="50397"/>
                  <a:pt x="3859018" y="48517"/>
                  <a:pt x="3860663" y="46872"/>
                </a:cubicBezTo>
                <a:cubicBezTo>
                  <a:pt x="3860898" y="44523"/>
                  <a:pt x="3861779" y="42526"/>
                  <a:pt x="3863306" y="40881"/>
                </a:cubicBezTo>
                <a:cubicBezTo>
                  <a:pt x="3864833" y="39236"/>
                  <a:pt x="3866654" y="38179"/>
                  <a:pt x="3868769" y="37709"/>
                </a:cubicBezTo>
                <a:lnTo>
                  <a:pt x="3870531" y="35595"/>
                </a:lnTo>
                <a:cubicBezTo>
                  <a:pt x="3868886" y="33950"/>
                  <a:pt x="3867829" y="31366"/>
                  <a:pt x="3867359" y="27841"/>
                </a:cubicBezTo>
                <a:cubicBezTo>
                  <a:pt x="3864774" y="27137"/>
                  <a:pt x="3862660" y="25962"/>
                  <a:pt x="3861015" y="24317"/>
                </a:cubicBezTo>
                <a:lnTo>
                  <a:pt x="3859253" y="24317"/>
                </a:lnTo>
                <a:cubicBezTo>
                  <a:pt x="3857608" y="24317"/>
                  <a:pt x="3856199" y="23965"/>
                  <a:pt x="3855024" y="23260"/>
                </a:cubicBezTo>
                <a:cubicBezTo>
                  <a:pt x="3851500" y="21380"/>
                  <a:pt x="3849737" y="18443"/>
                  <a:pt x="3849737" y="14449"/>
                </a:cubicBezTo>
                <a:cubicBezTo>
                  <a:pt x="3849737" y="11160"/>
                  <a:pt x="3850971" y="8164"/>
                  <a:pt x="3853438" y="5462"/>
                </a:cubicBezTo>
                <a:cubicBezTo>
                  <a:pt x="3855905" y="2761"/>
                  <a:pt x="3858901" y="1527"/>
                  <a:pt x="3862425" y="1762"/>
                </a:cubicBezTo>
                <a:cubicBezTo>
                  <a:pt x="3864774" y="587"/>
                  <a:pt x="3867006" y="0"/>
                  <a:pt x="3869121"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1802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8"/>
          <p:cNvSpPr/>
          <p:nvPr/>
        </p:nvSpPr>
        <p:spPr>
          <a:xfrm>
            <a:off x="2122745" y="1263118"/>
            <a:ext cx="534596" cy="720228"/>
          </a:xfrm>
          <a:custGeom>
            <a:avLst/>
            <a:gdLst/>
            <a:ahLst/>
            <a:cxnLst/>
            <a:rect l="l" t="t" r="r" b="b"/>
            <a:pathLst>
              <a:path w="377190" h="545897">
                <a:moveTo>
                  <a:pt x="223570" y="43891"/>
                </a:moveTo>
                <a:lnTo>
                  <a:pt x="131673" y="404622"/>
                </a:lnTo>
                <a:lnTo>
                  <a:pt x="190652" y="408737"/>
                </a:lnTo>
                <a:close/>
                <a:moveTo>
                  <a:pt x="91897" y="0"/>
                </a:moveTo>
                <a:lnTo>
                  <a:pt x="234543" y="0"/>
                </a:lnTo>
                <a:lnTo>
                  <a:pt x="224942" y="39777"/>
                </a:lnTo>
                <a:lnTo>
                  <a:pt x="377190" y="39777"/>
                </a:lnTo>
                <a:lnTo>
                  <a:pt x="326440" y="418338"/>
                </a:lnTo>
                <a:lnTo>
                  <a:pt x="357987" y="421081"/>
                </a:lnTo>
                <a:lnTo>
                  <a:pt x="357987" y="466344"/>
                </a:lnTo>
                <a:lnTo>
                  <a:pt x="319582" y="466344"/>
                </a:lnTo>
                <a:lnTo>
                  <a:pt x="308610" y="545897"/>
                </a:lnTo>
                <a:lnTo>
                  <a:pt x="176936" y="545897"/>
                </a:lnTo>
                <a:lnTo>
                  <a:pt x="185166" y="469087"/>
                </a:lnTo>
                <a:lnTo>
                  <a:pt x="0" y="473202"/>
                </a:lnTo>
                <a:close/>
              </a:path>
            </a:pathLst>
          </a:custGeom>
          <a:solidFill>
            <a:srgbClr val="3D6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10"/>
          <p:cNvSpPr/>
          <p:nvPr/>
        </p:nvSpPr>
        <p:spPr>
          <a:xfrm>
            <a:off x="2928122" y="956281"/>
            <a:ext cx="6646974" cy="1593180"/>
          </a:xfrm>
          <a:custGeom>
            <a:avLst/>
            <a:gdLst/>
            <a:ahLst/>
            <a:cxnLst/>
            <a:rect l="l" t="t" r="r" b="b"/>
            <a:pathLst>
              <a:path w="6646974" h="1593180">
                <a:moveTo>
                  <a:pt x="786984" y="1557585"/>
                </a:moveTo>
                <a:cubicBezTo>
                  <a:pt x="787924" y="1557585"/>
                  <a:pt x="789099" y="1557820"/>
                  <a:pt x="790509" y="1558290"/>
                </a:cubicBezTo>
                <a:cubicBezTo>
                  <a:pt x="791449" y="1558055"/>
                  <a:pt x="792858" y="1557938"/>
                  <a:pt x="794738" y="1557938"/>
                </a:cubicBezTo>
                <a:cubicBezTo>
                  <a:pt x="798732" y="1557938"/>
                  <a:pt x="801786" y="1559230"/>
                  <a:pt x="803901" y="1561814"/>
                </a:cubicBezTo>
                <a:cubicBezTo>
                  <a:pt x="806015" y="1564399"/>
                  <a:pt x="807072" y="1567571"/>
                  <a:pt x="807072" y="1571330"/>
                </a:cubicBezTo>
                <a:cubicBezTo>
                  <a:pt x="807072" y="1575559"/>
                  <a:pt x="805839" y="1579259"/>
                  <a:pt x="803372" y="1582431"/>
                </a:cubicBezTo>
                <a:cubicBezTo>
                  <a:pt x="800905" y="1585603"/>
                  <a:pt x="797557" y="1587071"/>
                  <a:pt x="793328" y="1586837"/>
                </a:cubicBezTo>
                <a:cubicBezTo>
                  <a:pt x="787689" y="1587306"/>
                  <a:pt x="782990" y="1586308"/>
                  <a:pt x="779231" y="1583841"/>
                </a:cubicBezTo>
                <a:cubicBezTo>
                  <a:pt x="775472" y="1581374"/>
                  <a:pt x="773592" y="1577556"/>
                  <a:pt x="773592" y="1572387"/>
                </a:cubicBezTo>
                <a:cubicBezTo>
                  <a:pt x="773592" y="1568628"/>
                  <a:pt x="775002" y="1565221"/>
                  <a:pt x="777821" y="1562167"/>
                </a:cubicBezTo>
                <a:cubicBezTo>
                  <a:pt x="780641" y="1559112"/>
                  <a:pt x="783695" y="1557585"/>
                  <a:pt x="786984" y="1557585"/>
                </a:cubicBezTo>
                <a:close/>
                <a:moveTo>
                  <a:pt x="536867" y="1551242"/>
                </a:moveTo>
                <a:cubicBezTo>
                  <a:pt x="538747" y="1551242"/>
                  <a:pt x="540509" y="1551594"/>
                  <a:pt x="542154" y="1552299"/>
                </a:cubicBezTo>
                <a:cubicBezTo>
                  <a:pt x="547323" y="1554413"/>
                  <a:pt x="550142" y="1558642"/>
                  <a:pt x="550612" y="1564986"/>
                </a:cubicBezTo>
                <a:lnTo>
                  <a:pt x="550964" y="1571682"/>
                </a:lnTo>
                <a:cubicBezTo>
                  <a:pt x="550964" y="1575441"/>
                  <a:pt x="549907" y="1578731"/>
                  <a:pt x="547793" y="1581550"/>
                </a:cubicBezTo>
                <a:cubicBezTo>
                  <a:pt x="547088" y="1585309"/>
                  <a:pt x="545443" y="1588187"/>
                  <a:pt x="542859" y="1590185"/>
                </a:cubicBezTo>
                <a:cubicBezTo>
                  <a:pt x="540274" y="1592182"/>
                  <a:pt x="537337" y="1593180"/>
                  <a:pt x="534048" y="1593180"/>
                </a:cubicBezTo>
                <a:cubicBezTo>
                  <a:pt x="530289" y="1593180"/>
                  <a:pt x="527058" y="1591947"/>
                  <a:pt x="524356" y="1589480"/>
                </a:cubicBezTo>
                <a:cubicBezTo>
                  <a:pt x="521654" y="1587013"/>
                  <a:pt x="520304" y="1583665"/>
                  <a:pt x="520304" y="1579436"/>
                </a:cubicBezTo>
                <a:cubicBezTo>
                  <a:pt x="520304" y="1576146"/>
                  <a:pt x="521361" y="1572974"/>
                  <a:pt x="523475" y="1569920"/>
                </a:cubicBezTo>
                <a:cubicBezTo>
                  <a:pt x="523005" y="1568040"/>
                  <a:pt x="522770" y="1566513"/>
                  <a:pt x="522770" y="1565339"/>
                </a:cubicBezTo>
                <a:cubicBezTo>
                  <a:pt x="522770" y="1561344"/>
                  <a:pt x="524180" y="1557996"/>
                  <a:pt x="527000" y="1555294"/>
                </a:cubicBezTo>
                <a:cubicBezTo>
                  <a:pt x="529819" y="1552593"/>
                  <a:pt x="533108" y="1551242"/>
                  <a:pt x="536867" y="1551242"/>
                </a:cubicBezTo>
                <a:close/>
                <a:moveTo>
                  <a:pt x="428511" y="1493796"/>
                </a:moveTo>
                <a:cubicBezTo>
                  <a:pt x="426396" y="1495911"/>
                  <a:pt x="423460" y="1496968"/>
                  <a:pt x="419700" y="1496968"/>
                </a:cubicBezTo>
                <a:cubicBezTo>
                  <a:pt x="417351" y="1496968"/>
                  <a:pt x="415001" y="1496381"/>
                  <a:pt x="412652" y="1495206"/>
                </a:cubicBezTo>
                <a:cubicBezTo>
                  <a:pt x="410068" y="1497790"/>
                  <a:pt x="406896" y="1499083"/>
                  <a:pt x="403136" y="1499083"/>
                </a:cubicBezTo>
                <a:cubicBezTo>
                  <a:pt x="401962" y="1499083"/>
                  <a:pt x="400200" y="1498613"/>
                  <a:pt x="397850" y="1497673"/>
                </a:cubicBezTo>
                <a:cubicBezTo>
                  <a:pt x="394326" y="1501197"/>
                  <a:pt x="391154" y="1502255"/>
                  <a:pt x="388335" y="1500845"/>
                </a:cubicBezTo>
                <a:cubicBezTo>
                  <a:pt x="386925" y="1504134"/>
                  <a:pt x="385104" y="1506366"/>
                  <a:pt x="382872" y="1507541"/>
                </a:cubicBezTo>
                <a:cubicBezTo>
                  <a:pt x="380640" y="1508716"/>
                  <a:pt x="377527" y="1509303"/>
                  <a:pt x="373533" y="1509303"/>
                </a:cubicBezTo>
                <a:cubicBezTo>
                  <a:pt x="372593" y="1511888"/>
                  <a:pt x="371007" y="1514002"/>
                  <a:pt x="368775" y="1515647"/>
                </a:cubicBezTo>
                <a:cubicBezTo>
                  <a:pt x="366543" y="1517291"/>
                  <a:pt x="364252" y="1517879"/>
                  <a:pt x="361903" y="1517409"/>
                </a:cubicBezTo>
                <a:cubicBezTo>
                  <a:pt x="363077" y="1519053"/>
                  <a:pt x="363665" y="1520933"/>
                  <a:pt x="363665" y="1523048"/>
                </a:cubicBezTo>
                <a:cubicBezTo>
                  <a:pt x="363665" y="1526572"/>
                  <a:pt x="362608" y="1529744"/>
                  <a:pt x="360493" y="1532563"/>
                </a:cubicBezTo>
                <a:cubicBezTo>
                  <a:pt x="363312" y="1535382"/>
                  <a:pt x="364722" y="1538084"/>
                  <a:pt x="364722" y="1540669"/>
                </a:cubicBezTo>
                <a:cubicBezTo>
                  <a:pt x="364722" y="1542548"/>
                  <a:pt x="364252" y="1544898"/>
                  <a:pt x="363312" y="1547717"/>
                </a:cubicBezTo>
                <a:cubicBezTo>
                  <a:pt x="364252" y="1547717"/>
                  <a:pt x="365603" y="1548246"/>
                  <a:pt x="367365" y="1549303"/>
                </a:cubicBezTo>
                <a:cubicBezTo>
                  <a:pt x="369127" y="1550361"/>
                  <a:pt x="370126" y="1551477"/>
                  <a:pt x="370361" y="1552651"/>
                </a:cubicBezTo>
                <a:cubicBezTo>
                  <a:pt x="372240" y="1551946"/>
                  <a:pt x="374590" y="1551594"/>
                  <a:pt x="377409" y="1551594"/>
                </a:cubicBezTo>
                <a:cubicBezTo>
                  <a:pt x="382578" y="1551594"/>
                  <a:pt x="385985" y="1552769"/>
                  <a:pt x="387630" y="1555118"/>
                </a:cubicBezTo>
                <a:cubicBezTo>
                  <a:pt x="390214" y="1554179"/>
                  <a:pt x="392916" y="1553708"/>
                  <a:pt x="395736" y="1553708"/>
                </a:cubicBezTo>
                <a:cubicBezTo>
                  <a:pt x="400200" y="1553708"/>
                  <a:pt x="403724" y="1555001"/>
                  <a:pt x="406308" y="1557585"/>
                </a:cubicBezTo>
                <a:cubicBezTo>
                  <a:pt x="408188" y="1555706"/>
                  <a:pt x="411301" y="1554179"/>
                  <a:pt x="415648" y="1553004"/>
                </a:cubicBezTo>
                <a:cubicBezTo>
                  <a:pt x="419994" y="1551829"/>
                  <a:pt x="423930" y="1551242"/>
                  <a:pt x="427454" y="1551242"/>
                </a:cubicBezTo>
                <a:cubicBezTo>
                  <a:pt x="429568" y="1547013"/>
                  <a:pt x="433327" y="1544546"/>
                  <a:pt x="438731" y="1543841"/>
                </a:cubicBezTo>
                <a:cubicBezTo>
                  <a:pt x="439201" y="1542196"/>
                  <a:pt x="440494" y="1540081"/>
                  <a:pt x="442608" y="1537497"/>
                </a:cubicBezTo>
                <a:cubicBezTo>
                  <a:pt x="441668" y="1536087"/>
                  <a:pt x="440846" y="1534208"/>
                  <a:pt x="440141" y="1531858"/>
                </a:cubicBezTo>
                <a:cubicBezTo>
                  <a:pt x="439436" y="1529509"/>
                  <a:pt x="439084" y="1527159"/>
                  <a:pt x="439084" y="1524810"/>
                </a:cubicBezTo>
                <a:cubicBezTo>
                  <a:pt x="439084" y="1519876"/>
                  <a:pt x="440259" y="1516234"/>
                  <a:pt x="442608" y="1513884"/>
                </a:cubicBezTo>
                <a:cubicBezTo>
                  <a:pt x="440024" y="1510595"/>
                  <a:pt x="438731" y="1506719"/>
                  <a:pt x="438731" y="1502255"/>
                </a:cubicBezTo>
                <a:cubicBezTo>
                  <a:pt x="438731" y="1499200"/>
                  <a:pt x="439201" y="1496616"/>
                  <a:pt x="440141" y="1494501"/>
                </a:cubicBezTo>
                <a:cubicBezTo>
                  <a:pt x="438262" y="1495676"/>
                  <a:pt x="436147" y="1496263"/>
                  <a:pt x="433797" y="1496263"/>
                </a:cubicBezTo>
                <a:cubicBezTo>
                  <a:pt x="431683" y="1496263"/>
                  <a:pt x="429921" y="1495441"/>
                  <a:pt x="428511" y="1493796"/>
                </a:cubicBezTo>
                <a:close/>
                <a:moveTo>
                  <a:pt x="43701" y="1402871"/>
                </a:moveTo>
                <a:cubicBezTo>
                  <a:pt x="47695" y="1402871"/>
                  <a:pt x="51220" y="1404280"/>
                  <a:pt x="54274" y="1407100"/>
                </a:cubicBezTo>
                <a:cubicBezTo>
                  <a:pt x="57328" y="1409919"/>
                  <a:pt x="59090" y="1414266"/>
                  <a:pt x="59560" y="1420139"/>
                </a:cubicBezTo>
                <a:cubicBezTo>
                  <a:pt x="60735" y="1421784"/>
                  <a:pt x="61792" y="1425132"/>
                  <a:pt x="62732" y="1430184"/>
                </a:cubicBezTo>
                <a:cubicBezTo>
                  <a:pt x="63672" y="1435235"/>
                  <a:pt x="64024" y="1438935"/>
                  <a:pt x="63789" y="1441285"/>
                </a:cubicBezTo>
                <a:cubicBezTo>
                  <a:pt x="64964" y="1436586"/>
                  <a:pt x="67196" y="1432004"/>
                  <a:pt x="70485" y="1427540"/>
                </a:cubicBezTo>
                <a:cubicBezTo>
                  <a:pt x="75419" y="1422137"/>
                  <a:pt x="80471" y="1419317"/>
                  <a:pt x="85640" y="1419082"/>
                </a:cubicBezTo>
                <a:cubicBezTo>
                  <a:pt x="87284" y="1415793"/>
                  <a:pt x="90221" y="1413150"/>
                  <a:pt x="94450" y="1411153"/>
                </a:cubicBezTo>
                <a:cubicBezTo>
                  <a:pt x="98679" y="1409156"/>
                  <a:pt x="103261" y="1408157"/>
                  <a:pt x="108195" y="1408157"/>
                </a:cubicBezTo>
                <a:cubicBezTo>
                  <a:pt x="110779" y="1408157"/>
                  <a:pt x="112659" y="1408274"/>
                  <a:pt x="113834" y="1408510"/>
                </a:cubicBezTo>
                <a:cubicBezTo>
                  <a:pt x="115713" y="1408040"/>
                  <a:pt x="117005" y="1407805"/>
                  <a:pt x="117710" y="1407805"/>
                </a:cubicBezTo>
                <a:cubicBezTo>
                  <a:pt x="120765" y="1407805"/>
                  <a:pt x="123349" y="1409214"/>
                  <a:pt x="125464" y="1412034"/>
                </a:cubicBezTo>
                <a:cubicBezTo>
                  <a:pt x="127108" y="1410859"/>
                  <a:pt x="129223" y="1410272"/>
                  <a:pt x="131807" y="1410272"/>
                </a:cubicBezTo>
                <a:cubicBezTo>
                  <a:pt x="134157" y="1410272"/>
                  <a:pt x="136330" y="1410624"/>
                  <a:pt x="138327" y="1411329"/>
                </a:cubicBezTo>
                <a:cubicBezTo>
                  <a:pt x="140324" y="1412034"/>
                  <a:pt x="141793" y="1413091"/>
                  <a:pt x="142733" y="1414501"/>
                </a:cubicBezTo>
                <a:cubicBezTo>
                  <a:pt x="148136" y="1414736"/>
                  <a:pt x="151073" y="1417555"/>
                  <a:pt x="151543" y="1422959"/>
                </a:cubicBezTo>
                <a:cubicBezTo>
                  <a:pt x="154832" y="1424604"/>
                  <a:pt x="156477" y="1426483"/>
                  <a:pt x="156477" y="1428598"/>
                </a:cubicBezTo>
                <a:cubicBezTo>
                  <a:pt x="156477" y="1429772"/>
                  <a:pt x="156125" y="1431300"/>
                  <a:pt x="155420" y="1433179"/>
                </a:cubicBezTo>
                <a:cubicBezTo>
                  <a:pt x="157769" y="1432944"/>
                  <a:pt x="159531" y="1433767"/>
                  <a:pt x="160706" y="1435646"/>
                </a:cubicBezTo>
                <a:cubicBezTo>
                  <a:pt x="161881" y="1437526"/>
                  <a:pt x="162938" y="1440228"/>
                  <a:pt x="163878" y="1443752"/>
                </a:cubicBezTo>
                <a:cubicBezTo>
                  <a:pt x="164348" y="1439758"/>
                  <a:pt x="165640" y="1436821"/>
                  <a:pt x="167755" y="1434941"/>
                </a:cubicBezTo>
                <a:cubicBezTo>
                  <a:pt x="169869" y="1433062"/>
                  <a:pt x="172336" y="1432122"/>
                  <a:pt x="175156" y="1432122"/>
                </a:cubicBezTo>
                <a:cubicBezTo>
                  <a:pt x="176330" y="1432122"/>
                  <a:pt x="177858" y="1432357"/>
                  <a:pt x="179737" y="1432827"/>
                </a:cubicBezTo>
                <a:cubicBezTo>
                  <a:pt x="180912" y="1429537"/>
                  <a:pt x="182557" y="1426894"/>
                  <a:pt x="184671" y="1424897"/>
                </a:cubicBezTo>
                <a:cubicBezTo>
                  <a:pt x="186786" y="1422900"/>
                  <a:pt x="189135" y="1421902"/>
                  <a:pt x="191720" y="1421902"/>
                </a:cubicBezTo>
                <a:cubicBezTo>
                  <a:pt x="192424" y="1421902"/>
                  <a:pt x="193717" y="1422137"/>
                  <a:pt x="195596" y="1422606"/>
                </a:cubicBezTo>
                <a:cubicBezTo>
                  <a:pt x="196771" y="1419317"/>
                  <a:pt x="198768" y="1416733"/>
                  <a:pt x="201587" y="1414853"/>
                </a:cubicBezTo>
                <a:cubicBezTo>
                  <a:pt x="204407" y="1412973"/>
                  <a:pt x="207461" y="1412034"/>
                  <a:pt x="210751" y="1412034"/>
                </a:cubicBezTo>
                <a:cubicBezTo>
                  <a:pt x="212630" y="1412034"/>
                  <a:pt x="214627" y="1412386"/>
                  <a:pt x="216742" y="1413091"/>
                </a:cubicBezTo>
                <a:cubicBezTo>
                  <a:pt x="222615" y="1408862"/>
                  <a:pt x="228724" y="1406747"/>
                  <a:pt x="235068" y="1406747"/>
                </a:cubicBezTo>
                <a:cubicBezTo>
                  <a:pt x="242116" y="1406747"/>
                  <a:pt x="248108" y="1408979"/>
                  <a:pt x="253042" y="1413443"/>
                </a:cubicBezTo>
                <a:cubicBezTo>
                  <a:pt x="254451" y="1412973"/>
                  <a:pt x="255743" y="1412739"/>
                  <a:pt x="256918" y="1412739"/>
                </a:cubicBezTo>
                <a:cubicBezTo>
                  <a:pt x="261617" y="1412739"/>
                  <a:pt x="266375" y="1414324"/>
                  <a:pt x="271191" y="1417496"/>
                </a:cubicBezTo>
                <a:cubicBezTo>
                  <a:pt x="276008" y="1420668"/>
                  <a:pt x="278299" y="1424369"/>
                  <a:pt x="278064" y="1428598"/>
                </a:cubicBezTo>
                <a:cubicBezTo>
                  <a:pt x="279473" y="1427893"/>
                  <a:pt x="280883" y="1427540"/>
                  <a:pt x="282293" y="1427540"/>
                </a:cubicBezTo>
                <a:cubicBezTo>
                  <a:pt x="286052" y="1427540"/>
                  <a:pt x="289694" y="1429068"/>
                  <a:pt x="293218" y="1432122"/>
                </a:cubicBezTo>
                <a:cubicBezTo>
                  <a:pt x="296742" y="1435176"/>
                  <a:pt x="298504" y="1438583"/>
                  <a:pt x="298504" y="1442342"/>
                </a:cubicBezTo>
                <a:cubicBezTo>
                  <a:pt x="298504" y="1443987"/>
                  <a:pt x="298034" y="1445632"/>
                  <a:pt x="297095" y="1447276"/>
                </a:cubicBezTo>
                <a:cubicBezTo>
                  <a:pt x="299444" y="1447981"/>
                  <a:pt x="301148" y="1449802"/>
                  <a:pt x="302205" y="1452739"/>
                </a:cubicBezTo>
                <a:cubicBezTo>
                  <a:pt x="303262" y="1455676"/>
                  <a:pt x="303791" y="1459024"/>
                  <a:pt x="303791" y="1462783"/>
                </a:cubicBezTo>
                <a:cubicBezTo>
                  <a:pt x="303791" y="1465367"/>
                  <a:pt x="303556" y="1467658"/>
                  <a:pt x="303086" y="1469655"/>
                </a:cubicBezTo>
                <a:cubicBezTo>
                  <a:pt x="302616" y="1471652"/>
                  <a:pt x="301911" y="1472886"/>
                  <a:pt x="300971" y="1473356"/>
                </a:cubicBezTo>
                <a:cubicBezTo>
                  <a:pt x="303791" y="1475000"/>
                  <a:pt x="305200" y="1477585"/>
                  <a:pt x="305200" y="1481109"/>
                </a:cubicBezTo>
                <a:cubicBezTo>
                  <a:pt x="305200" y="1484163"/>
                  <a:pt x="304026" y="1486983"/>
                  <a:pt x="301676" y="1489567"/>
                </a:cubicBezTo>
                <a:cubicBezTo>
                  <a:pt x="303321" y="1491917"/>
                  <a:pt x="304143" y="1494619"/>
                  <a:pt x="304143" y="1497673"/>
                </a:cubicBezTo>
                <a:cubicBezTo>
                  <a:pt x="304143" y="1502607"/>
                  <a:pt x="302264" y="1506719"/>
                  <a:pt x="298504" y="1510008"/>
                </a:cubicBezTo>
                <a:cubicBezTo>
                  <a:pt x="301324" y="1513062"/>
                  <a:pt x="302734" y="1516704"/>
                  <a:pt x="302734" y="1520933"/>
                </a:cubicBezTo>
                <a:cubicBezTo>
                  <a:pt x="302734" y="1524222"/>
                  <a:pt x="301794" y="1527159"/>
                  <a:pt x="299914" y="1529744"/>
                </a:cubicBezTo>
                <a:cubicBezTo>
                  <a:pt x="300619" y="1531858"/>
                  <a:pt x="300971" y="1533855"/>
                  <a:pt x="300971" y="1535735"/>
                </a:cubicBezTo>
                <a:cubicBezTo>
                  <a:pt x="300971" y="1538789"/>
                  <a:pt x="300267" y="1541844"/>
                  <a:pt x="298857" y="1544898"/>
                </a:cubicBezTo>
                <a:cubicBezTo>
                  <a:pt x="297447" y="1547952"/>
                  <a:pt x="296507" y="1549832"/>
                  <a:pt x="296037" y="1550537"/>
                </a:cubicBezTo>
                <a:cubicBezTo>
                  <a:pt x="297682" y="1552886"/>
                  <a:pt x="298504" y="1555706"/>
                  <a:pt x="298504" y="1558995"/>
                </a:cubicBezTo>
                <a:cubicBezTo>
                  <a:pt x="298504" y="1564164"/>
                  <a:pt x="296625" y="1568275"/>
                  <a:pt x="292865" y="1571330"/>
                </a:cubicBezTo>
                <a:cubicBezTo>
                  <a:pt x="293101" y="1572035"/>
                  <a:pt x="293218" y="1573209"/>
                  <a:pt x="293218" y="1574854"/>
                </a:cubicBezTo>
                <a:cubicBezTo>
                  <a:pt x="293218" y="1579318"/>
                  <a:pt x="291632" y="1582842"/>
                  <a:pt x="288460" y="1585427"/>
                </a:cubicBezTo>
                <a:cubicBezTo>
                  <a:pt x="285288" y="1588011"/>
                  <a:pt x="281471" y="1589303"/>
                  <a:pt x="277006" y="1589303"/>
                </a:cubicBezTo>
                <a:cubicBezTo>
                  <a:pt x="272307" y="1589303"/>
                  <a:pt x="268372" y="1587835"/>
                  <a:pt x="265200" y="1584898"/>
                </a:cubicBezTo>
                <a:cubicBezTo>
                  <a:pt x="262028" y="1581961"/>
                  <a:pt x="260677" y="1577908"/>
                  <a:pt x="261147" y="1572739"/>
                </a:cubicBezTo>
                <a:cubicBezTo>
                  <a:pt x="260208" y="1569920"/>
                  <a:pt x="259738" y="1567688"/>
                  <a:pt x="259738" y="1566044"/>
                </a:cubicBezTo>
                <a:cubicBezTo>
                  <a:pt x="259738" y="1562049"/>
                  <a:pt x="261265" y="1558290"/>
                  <a:pt x="264319" y="1554766"/>
                </a:cubicBezTo>
                <a:cubicBezTo>
                  <a:pt x="263849" y="1553591"/>
                  <a:pt x="263614" y="1551594"/>
                  <a:pt x="263614" y="1548775"/>
                </a:cubicBezTo>
                <a:cubicBezTo>
                  <a:pt x="263614" y="1545250"/>
                  <a:pt x="264319" y="1541961"/>
                  <a:pt x="265729" y="1538907"/>
                </a:cubicBezTo>
                <a:cubicBezTo>
                  <a:pt x="265259" y="1537497"/>
                  <a:pt x="265024" y="1536440"/>
                  <a:pt x="265024" y="1535735"/>
                </a:cubicBezTo>
                <a:cubicBezTo>
                  <a:pt x="265024" y="1533855"/>
                  <a:pt x="265553" y="1531741"/>
                  <a:pt x="266610" y="1529391"/>
                </a:cubicBezTo>
                <a:cubicBezTo>
                  <a:pt x="267667" y="1527042"/>
                  <a:pt x="268313" y="1525632"/>
                  <a:pt x="268548" y="1525162"/>
                </a:cubicBezTo>
                <a:cubicBezTo>
                  <a:pt x="267138" y="1522343"/>
                  <a:pt x="266434" y="1519406"/>
                  <a:pt x="266434" y="1516351"/>
                </a:cubicBezTo>
                <a:cubicBezTo>
                  <a:pt x="266434" y="1512592"/>
                  <a:pt x="267491" y="1509890"/>
                  <a:pt x="269606" y="1508246"/>
                </a:cubicBezTo>
                <a:cubicBezTo>
                  <a:pt x="267961" y="1506601"/>
                  <a:pt x="267138" y="1504604"/>
                  <a:pt x="267138" y="1502255"/>
                </a:cubicBezTo>
                <a:cubicBezTo>
                  <a:pt x="267138" y="1499670"/>
                  <a:pt x="268196" y="1496616"/>
                  <a:pt x="270310" y="1493091"/>
                </a:cubicBezTo>
                <a:cubicBezTo>
                  <a:pt x="267961" y="1490742"/>
                  <a:pt x="266786" y="1487570"/>
                  <a:pt x="266786" y="1483576"/>
                </a:cubicBezTo>
                <a:cubicBezTo>
                  <a:pt x="266786" y="1479582"/>
                  <a:pt x="267961" y="1476058"/>
                  <a:pt x="270310" y="1473003"/>
                </a:cubicBezTo>
                <a:cubicBezTo>
                  <a:pt x="268901" y="1471828"/>
                  <a:pt x="268196" y="1468892"/>
                  <a:pt x="268196" y="1464193"/>
                </a:cubicBezTo>
                <a:cubicBezTo>
                  <a:pt x="268196" y="1460433"/>
                  <a:pt x="268431" y="1456909"/>
                  <a:pt x="268901" y="1453620"/>
                </a:cubicBezTo>
                <a:cubicBezTo>
                  <a:pt x="266786" y="1453855"/>
                  <a:pt x="264671" y="1452974"/>
                  <a:pt x="262557" y="1450977"/>
                </a:cubicBezTo>
                <a:cubicBezTo>
                  <a:pt x="260442" y="1448980"/>
                  <a:pt x="259385" y="1446806"/>
                  <a:pt x="259385" y="1444457"/>
                </a:cubicBezTo>
                <a:cubicBezTo>
                  <a:pt x="257741" y="1444927"/>
                  <a:pt x="254745" y="1444281"/>
                  <a:pt x="250398" y="1442518"/>
                </a:cubicBezTo>
                <a:cubicBezTo>
                  <a:pt x="246052" y="1440756"/>
                  <a:pt x="243761" y="1439170"/>
                  <a:pt x="243526" y="1437761"/>
                </a:cubicBezTo>
                <a:cubicBezTo>
                  <a:pt x="242821" y="1437996"/>
                  <a:pt x="241881" y="1438113"/>
                  <a:pt x="240707" y="1438113"/>
                </a:cubicBezTo>
                <a:cubicBezTo>
                  <a:pt x="238827" y="1438113"/>
                  <a:pt x="236008" y="1437408"/>
                  <a:pt x="232248" y="1435999"/>
                </a:cubicBezTo>
                <a:cubicBezTo>
                  <a:pt x="227784" y="1440698"/>
                  <a:pt x="222615" y="1442577"/>
                  <a:pt x="216742" y="1441637"/>
                </a:cubicBezTo>
                <a:cubicBezTo>
                  <a:pt x="214627" y="1443752"/>
                  <a:pt x="211808" y="1445749"/>
                  <a:pt x="208284" y="1447629"/>
                </a:cubicBezTo>
                <a:cubicBezTo>
                  <a:pt x="204759" y="1449508"/>
                  <a:pt x="201470" y="1450566"/>
                  <a:pt x="198416" y="1450801"/>
                </a:cubicBezTo>
                <a:cubicBezTo>
                  <a:pt x="197946" y="1452915"/>
                  <a:pt x="197182" y="1454325"/>
                  <a:pt x="196125" y="1455029"/>
                </a:cubicBezTo>
                <a:cubicBezTo>
                  <a:pt x="195068" y="1455734"/>
                  <a:pt x="193717" y="1456263"/>
                  <a:pt x="192072" y="1456615"/>
                </a:cubicBezTo>
                <a:cubicBezTo>
                  <a:pt x="190427" y="1456968"/>
                  <a:pt x="189135" y="1457262"/>
                  <a:pt x="188195" y="1457496"/>
                </a:cubicBezTo>
                <a:cubicBezTo>
                  <a:pt x="188195" y="1461491"/>
                  <a:pt x="186316" y="1464075"/>
                  <a:pt x="182557" y="1465250"/>
                </a:cubicBezTo>
                <a:cubicBezTo>
                  <a:pt x="183496" y="1467834"/>
                  <a:pt x="183966" y="1470301"/>
                  <a:pt x="183966" y="1472651"/>
                </a:cubicBezTo>
                <a:cubicBezTo>
                  <a:pt x="183966" y="1474530"/>
                  <a:pt x="183614" y="1476997"/>
                  <a:pt x="182909" y="1480052"/>
                </a:cubicBezTo>
                <a:cubicBezTo>
                  <a:pt x="182204" y="1483106"/>
                  <a:pt x="181617" y="1485573"/>
                  <a:pt x="181147" y="1487453"/>
                </a:cubicBezTo>
                <a:cubicBezTo>
                  <a:pt x="181382" y="1488158"/>
                  <a:pt x="181499" y="1489332"/>
                  <a:pt x="181499" y="1490977"/>
                </a:cubicBezTo>
                <a:cubicBezTo>
                  <a:pt x="181499" y="1493561"/>
                  <a:pt x="180560" y="1496263"/>
                  <a:pt x="178680" y="1499083"/>
                </a:cubicBezTo>
                <a:cubicBezTo>
                  <a:pt x="179150" y="1500962"/>
                  <a:pt x="179385" y="1502490"/>
                  <a:pt x="179385" y="1503664"/>
                </a:cubicBezTo>
                <a:cubicBezTo>
                  <a:pt x="179385" y="1505309"/>
                  <a:pt x="178915" y="1507541"/>
                  <a:pt x="177975" y="1510360"/>
                </a:cubicBezTo>
                <a:cubicBezTo>
                  <a:pt x="179855" y="1514589"/>
                  <a:pt x="180794" y="1518231"/>
                  <a:pt x="180794" y="1521285"/>
                </a:cubicBezTo>
                <a:cubicBezTo>
                  <a:pt x="180794" y="1524105"/>
                  <a:pt x="180325" y="1526924"/>
                  <a:pt x="179385" y="1529744"/>
                </a:cubicBezTo>
                <a:cubicBezTo>
                  <a:pt x="181734" y="1532798"/>
                  <a:pt x="182909" y="1537380"/>
                  <a:pt x="182909" y="1543488"/>
                </a:cubicBezTo>
                <a:cubicBezTo>
                  <a:pt x="182909" y="1546308"/>
                  <a:pt x="182557" y="1548775"/>
                  <a:pt x="181852" y="1550889"/>
                </a:cubicBezTo>
                <a:cubicBezTo>
                  <a:pt x="184201" y="1553239"/>
                  <a:pt x="185376" y="1556175"/>
                  <a:pt x="185376" y="1559700"/>
                </a:cubicBezTo>
                <a:cubicBezTo>
                  <a:pt x="185376" y="1562519"/>
                  <a:pt x="184436" y="1564751"/>
                  <a:pt x="182557" y="1566396"/>
                </a:cubicBezTo>
                <a:cubicBezTo>
                  <a:pt x="183261" y="1568745"/>
                  <a:pt x="183614" y="1571212"/>
                  <a:pt x="183614" y="1573797"/>
                </a:cubicBezTo>
                <a:cubicBezTo>
                  <a:pt x="183614" y="1578731"/>
                  <a:pt x="181910" y="1582666"/>
                  <a:pt x="178504" y="1585603"/>
                </a:cubicBezTo>
                <a:cubicBezTo>
                  <a:pt x="175097" y="1588540"/>
                  <a:pt x="171161" y="1590008"/>
                  <a:pt x="166697" y="1590008"/>
                </a:cubicBezTo>
                <a:cubicBezTo>
                  <a:pt x="162233" y="1590008"/>
                  <a:pt x="158474" y="1588599"/>
                  <a:pt x="155420" y="1585779"/>
                </a:cubicBezTo>
                <a:cubicBezTo>
                  <a:pt x="152365" y="1582960"/>
                  <a:pt x="150838" y="1578848"/>
                  <a:pt x="150838" y="1573444"/>
                </a:cubicBezTo>
                <a:cubicBezTo>
                  <a:pt x="150838" y="1569920"/>
                  <a:pt x="151426" y="1566513"/>
                  <a:pt x="152600" y="1563224"/>
                </a:cubicBezTo>
                <a:cubicBezTo>
                  <a:pt x="150016" y="1560170"/>
                  <a:pt x="148254" y="1557761"/>
                  <a:pt x="147314" y="1555999"/>
                </a:cubicBezTo>
                <a:cubicBezTo>
                  <a:pt x="146374" y="1554237"/>
                  <a:pt x="145904" y="1552416"/>
                  <a:pt x="145904" y="1550537"/>
                </a:cubicBezTo>
                <a:cubicBezTo>
                  <a:pt x="145904" y="1548892"/>
                  <a:pt x="146492" y="1546073"/>
                  <a:pt x="147666" y="1542079"/>
                </a:cubicBezTo>
                <a:cubicBezTo>
                  <a:pt x="145082" y="1539259"/>
                  <a:pt x="143790" y="1535265"/>
                  <a:pt x="143790" y="1530096"/>
                </a:cubicBezTo>
                <a:cubicBezTo>
                  <a:pt x="143790" y="1524692"/>
                  <a:pt x="144965" y="1520346"/>
                  <a:pt x="147314" y="1517056"/>
                </a:cubicBezTo>
                <a:cubicBezTo>
                  <a:pt x="146374" y="1514707"/>
                  <a:pt x="145493" y="1512181"/>
                  <a:pt x="144671" y="1509479"/>
                </a:cubicBezTo>
                <a:cubicBezTo>
                  <a:pt x="143849" y="1506777"/>
                  <a:pt x="143437" y="1504134"/>
                  <a:pt x="143437" y="1501550"/>
                </a:cubicBezTo>
                <a:cubicBezTo>
                  <a:pt x="143437" y="1496616"/>
                  <a:pt x="144847" y="1491682"/>
                  <a:pt x="147666" y="1486748"/>
                </a:cubicBezTo>
                <a:cubicBezTo>
                  <a:pt x="144847" y="1478760"/>
                  <a:pt x="143437" y="1472886"/>
                  <a:pt x="143437" y="1469127"/>
                </a:cubicBezTo>
                <a:cubicBezTo>
                  <a:pt x="143437" y="1466777"/>
                  <a:pt x="143672" y="1465015"/>
                  <a:pt x="144142" y="1463840"/>
                </a:cubicBezTo>
                <a:cubicBezTo>
                  <a:pt x="140853" y="1461961"/>
                  <a:pt x="137916" y="1459552"/>
                  <a:pt x="135332" y="1456615"/>
                </a:cubicBezTo>
                <a:cubicBezTo>
                  <a:pt x="132747" y="1453679"/>
                  <a:pt x="131455" y="1450566"/>
                  <a:pt x="131455" y="1447276"/>
                </a:cubicBezTo>
                <a:cubicBezTo>
                  <a:pt x="129340" y="1446571"/>
                  <a:pt x="127754" y="1445573"/>
                  <a:pt x="126697" y="1444281"/>
                </a:cubicBezTo>
                <a:cubicBezTo>
                  <a:pt x="125640" y="1442988"/>
                  <a:pt x="124524" y="1441402"/>
                  <a:pt x="123349" y="1439523"/>
                </a:cubicBezTo>
                <a:cubicBezTo>
                  <a:pt x="117945" y="1439523"/>
                  <a:pt x="113716" y="1438935"/>
                  <a:pt x="110662" y="1437761"/>
                </a:cubicBezTo>
                <a:cubicBezTo>
                  <a:pt x="109957" y="1439640"/>
                  <a:pt x="107196" y="1441285"/>
                  <a:pt x="102380" y="1442695"/>
                </a:cubicBezTo>
                <a:cubicBezTo>
                  <a:pt x="97563" y="1444104"/>
                  <a:pt x="93745" y="1444574"/>
                  <a:pt x="90926" y="1444104"/>
                </a:cubicBezTo>
                <a:cubicBezTo>
                  <a:pt x="90221" y="1447629"/>
                  <a:pt x="88048" y="1450624"/>
                  <a:pt x="84406" y="1453091"/>
                </a:cubicBezTo>
                <a:cubicBezTo>
                  <a:pt x="80764" y="1455558"/>
                  <a:pt x="77064" y="1456674"/>
                  <a:pt x="73305" y="1456439"/>
                </a:cubicBezTo>
                <a:cubicBezTo>
                  <a:pt x="73775" y="1457144"/>
                  <a:pt x="74010" y="1458319"/>
                  <a:pt x="74010" y="1459963"/>
                </a:cubicBezTo>
                <a:cubicBezTo>
                  <a:pt x="74010" y="1463488"/>
                  <a:pt x="72776" y="1467482"/>
                  <a:pt x="70309" y="1471946"/>
                </a:cubicBezTo>
                <a:cubicBezTo>
                  <a:pt x="67842" y="1476410"/>
                  <a:pt x="65669" y="1479464"/>
                  <a:pt x="63789" y="1481109"/>
                </a:cubicBezTo>
                <a:cubicBezTo>
                  <a:pt x="66609" y="1486278"/>
                  <a:pt x="68018" y="1491329"/>
                  <a:pt x="68018" y="1496263"/>
                </a:cubicBezTo>
                <a:cubicBezTo>
                  <a:pt x="68018" y="1500257"/>
                  <a:pt x="66961" y="1503664"/>
                  <a:pt x="64847" y="1506484"/>
                </a:cubicBezTo>
                <a:cubicBezTo>
                  <a:pt x="67901" y="1507893"/>
                  <a:pt x="69428" y="1510595"/>
                  <a:pt x="69428" y="1514589"/>
                </a:cubicBezTo>
                <a:cubicBezTo>
                  <a:pt x="69428" y="1516939"/>
                  <a:pt x="68723" y="1519053"/>
                  <a:pt x="67314" y="1520933"/>
                </a:cubicBezTo>
                <a:cubicBezTo>
                  <a:pt x="70603" y="1523517"/>
                  <a:pt x="72247" y="1528686"/>
                  <a:pt x="72247" y="1536440"/>
                </a:cubicBezTo>
                <a:cubicBezTo>
                  <a:pt x="72247" y="1541374"/>
                  <a:pt x="71660" y="1544780"/>
                  <a:pt x="70485" y="1546660"/>
                </a:cubicBezTo>
                <a:cubicBezTo>
                  <a:pt x="73540" y="1550419"/>
                  <a:pt x="75067" y="1554648"/>
                  <a:pt x="75067" y="1559347"/>
                </a:cubicBezTo>
                <a:cubicBezTo>
                  <a:pt x="75067" y="1564281"/>
                  <a:pt x="73305" y="1568745"/>
                  <a:pt x="69781" y="1572739"/>
                </a:cubicBezTo>
                <a:cubicBezTo>
                  <a:pt x="70016" y="1578378"/>
                  <a:pt x="68782" y="1582725"/>
                  <a:pt x="66080" y="1585779"/>
                </a:cubicBezTo>
                <a:cubicBezTo>
                  <a:pt x="63378" y="1588834"/>
                  <a:pt x="60030" y="1590361"/>
                  <a:pt x="56036" y="1590361"/>
                </a:cubicBezTo>
                <a:cubicBezTo>
                  <a:pt x="52512" y="1590361"/>
                  <a:pt x="49399" y="1589010"/>
                  <a:pt x="46697" y="1586308"/>
                </a:cubicBezTo>
                <a:cubicBezTo>
                  <a:pt x="43995" y="1583606"/>
                  <a:pt x="42644" y="1580023"/>
                  <a:pt x="42644" y="1575559"/>
                </a:cubicBezTo>
                <a:cubicBezTo>
                  <a:pt x="42644" y="1573679"/>
                  <a:pt x="42761" y="1572270"/>
                  <a:pt x="42996" y="1571330"/>
                </a:cubicBezTo>
                <a:cubicBezTo>
                  <a:pt x="38532" y="1568510"/>
                  <a:pt x="36300" y="1561932"/>
                  <a:pt x="36300" y="1551594"/>
                </a:cubicBezTo>
                <a:cubicBezTo>
                  <a:pt x="36300" y="1544546"/>
                  <a:pt x="37357" y="1538907"/>
                  <a:pt x="39472" y="1534678"/>
                </a:cubicBezTo>
                <a:cubicBezTo>
                  <a:pt x="38297" y="1532563"/>
                  <a:pt x="37181" y="1528745"/>
                  <a:pt x="36124" y="1523224"/>
                </a:cubicBezTo>
                <a:cubicBezTo>
                  <a:pt x="35067" y="1517702"/>
                  <a:pt x="34538" y="1512592"/>
                  <a:pt x="34538" y="1507893"/>
                </a:cubicBezTo>
                <a:cubicBezTo>
                  <a:pt x="34538" y="1503664"/>
                  <a:pt x="35008" y="1500610"/>
                  <a:pt x="35948" y="1498730"/>
                </a:cubicBezTo>
                <a:cubicBezTo>
                  <a:pt x="32893" y="1493326"/>
                  <a:pt x="31366" y="1487100"/>
                  <a:pt x="31366" y="1480052"/>
                </a:cubicBezTo>
                <a:cubicBezTo>
                  <a:pt x="31366" y="1472768"/>
                  <a:pt x="32776" y="1466307"/>
                  <a:pt x="35595" y="1460668"/>
                </a:cubicBezTo>
                <a:cubicBezTo>
                  <a:pt x="31131" y="1453855"/>
                  <a:pt x="28899" y="1447276"/>
                  <a:pt x="28899" y="1440933"/>
                </a:cubicBezTo>
                <a:cubicBezTo>
                  <a:pt x="28899" y="1437173"/>
                  <a:pt x="29839" y="1433062"/>
                  <a:pt x="31719" y="1428598"/>
                </a:cubicBezTo>
                <a:cubicBezTo>
                  <a:pt x="28429" y="1425073"/>
                  <a:pt x="26785" y="1421314"/>
                  <a:pt x="26785" y="1417320"/>
                </a:cubicBezTo>
                <a:cubicBezTo>
                  <a:pt x="26785" y="1413326"/>
                  <a:pt x="28488" y="1409919"/>
                  <a:pt x="31895" y="1407100"/>
                </a:cubicBezTo>
                <a:cubicBezTo>
                  <a:pt x="35302" y="1404280"/>
                  <a:pt x="39237" y="1402871"/>
                  <a:pt x="43701" y="1402871"/>
                </a:cubicBezTo>
                <a:close/>
                <a:moveTo>
                  <a:pt x="420758" y="1400756"/>
                </a:moveTo>
                <a:cubicBezTo>
                  <a:pt x="426632" y="1400756"/>
                  <a:pt x="431859" y="1402166"/>
                  <a:pt x="436440" y="1404985"/>
                </a:cubicBezTo>
                <a:cubicBezTo>
                  <a:pt x="441022" y="1407805"/>
                  <a:pt x="443665" y="1411564"/>
                  <a:pt x="444370" y="1416263"/>
                </a:cubicBezTo>
                <a:cubicBezTo>
                  <a:pt x="448599" y="1417672"/>
                  <a:pt x="451830" y="1419846"/>
                  <a:pt x="454062" y="1422783"/>
                </a:cubicBezTo>
                <a:cubicBezTo>
                  <a:pt x="456294" y="1425720"/>
                  <a:pt x="457645" y="1429772"/>
                  <a:pt x="458115" y="1434941"/>
                </a:cubicBezTo>
                <a:cubicBezTo>
                  <a:pt x="461169" y="1437996"/>
                  <a:pt x="463401" y="1441579"/>
                  <a:pt x="464811" y="1445690"/>
                </a:cubicBezTo>
                <a:cubicBezTo>
                  <a:pt x="466221" y="1449802"/>
                  <a:pt x="466925" y="1453972"/>
                  <a:pt x="466925" y="1458201"/>
                </a:cubicBezTo>
                <a:cubicBezTo>
                  <a:pt x="466925" y="1463605"/>
                  <a:pt x="465986" y="1467952"/>
                  <a:pt x="464106" y="1471241"/>
                </a:cubicBezTo>
                <a:cubicBezTo>
                  <a:pt x="465751" y="1473591"/>
                  <a:pt x="467160" y="1477115"/>
                  <a:pt x="468335" y="1481814"/>
                </a:cubicBezTo>
                <a:cubicBezTo>
                  <a:pt x="469510" y="1486513"/>
                  <a:pt x="470097" y="1491094"/>
                  <a:pt x="470097" y="1495558"/>
                </a:cubicBezTo>
                <a:cubicBezTo>
                  <a:pt x="470097" y="1497438"/>
                  <a:pt x="469862" y="1499788"/>
                  <a:pt x="469392" y="1502607"/>
                </a:cubicBezTo>
                <a:cubicBezTo>
                  <a:pt x="471037" y="1506131"/>
                  <a:pt x="471859" y="1508481"/>
                  <a:pt x="471859" y="1509655"/>
                </a:cubicBezTo>
                <a:cubicBezTo>
                  <a:pt x="471859" y="1510360"/>
                  <a:pt x="471507" y="1512005"/>
                  <a:pt x="470802" y="1514589"/>
                </a:cubicBezTo>
                <a:cubicBezTo>
                  <a:pt x="471037" y="1515529"/>
                  <a:pt x="471272" y="1516645"/>
                  <a:pt x="471507" y="1517937"/>
                </a:cubicBezTo>
                <a:cubicBezTo>
                  <a:pt x="471742" y="1519230"/>
                  <a:pt x="471859" y="1520816"/>
                  <a:pt x="471859" y="1522695"/>
                </a:cubicBezTo>
                <a:cubicBezTo>
                  <a:pt x="471859" y="1526219"/>
                  <a:pt x="470567" y="1529391"/>
                  <a:pt x="467983" y="1532211"/>
                </a:cubicBezTo>
                <a:cubicBezTo>
                  <a:pt x="468923" y="1534795"/>
                  <a:pt x="469392" y="1537967"/>
                  <a:pt x="469392" y="1541726"/>
                </a:cubicBezTo>
                <a:cubicBezTo>
                  <a:pt x="469392" y="1546660"/>
                  <a:pt x="468218" y="1550654"/>
                  <a:pt x="465868" y="1553708"/>
                </a:cubicBezTo>
                <a:cubicBezTo>
                  <a:pt x="466338" y="1554648"/>
                  <a:pt x="466573" y="1556175"/>
                  <a:pt x="466573" y="1558290"/>
                </a:cubicBezTo>
                <a:cubicBezTo>
                  <a:pt x="466573" y="1563224"/>
                  <a:pt x="464576" y="1567336"/>
                  <a:pt x="460582" y="1570625"/>
                </a:cubicBezTo>
                <a:cubicBezTo>
                  <a:pt x="459642" y="1573914"/>
                  <a:pt x="457880" y="1576440"/>
                  <a:pt x="455295" y="1578202"/>
                </a:cubicBezTo>
                <a:cubicBezTo>
                  <a:pt x="452711" y="1579964"/>
                  <a:pt x="449892" y="1580845"/>
                  <a:pt x="446837" y="1580845"/>
                </a:cubicBezTo>
                <a:cubicBezTo>
                  <a:pt x="443783" y="1580845"/>
                  <a:pt x="441316" y="1579905"/>
                  <a:pt x="439436" y="1578026"/>
                </a:cubicBezTo>
                <a:cubicBezTo>
                  <a:pt x="433327" y="1580610"/>
                  <a:pt x="428394" y="1581903"/>
                  <a:pt x="424634" y="1581903"/>
                </a:cubicBezTo>
                <a:cubicBezTo>
                  <a:pt x="422755" y="1581903"/>
                  <a:pt x="421345" y="1581785"/>
                  <a:pt x="420405" y="1581550"/>
                </a:cubicBezTo>
                <a:cubicBezTo>
                  <a:pt x="414297" y="1583430"/>
                  <a:pt x="409128" y="1584370"/>
                  <a:pt x="404899" y="1584370"/>
                </a:cubicBezTo>
                <a:cubicBezTo>
                  <a:pt x="401844" y="1584370"/>
                  <a:pt x="397615" y="1583782"/>
                  <a:pt x="392211" y="1582607"/>
                </a:cubicBezTo>
                <a:cubicBezTo>
                  <a:pt x="388922" y="1584487"/>
                  <a:pt x="385750" y="1585427"/>
                  <a:pt x="382696" y="1585427"/>
                </a:cubicBezTo>
                <a:cubicBezTo>
                  <a:pt x="379876" y="1585427"/>
                  <a:pt x="377292" y="1584604"/>
                  <a:pt x="374942" y="1582960"/>
                </a:cubicBezTo>
                <a:cubicBezTo>
                  <a:pt x="373768" y="1583195"/>
                  <a:pt x="372006" y="1583312"/>
                  <a:pt x="369656" y="1583312"/>
                </a:cubicBezTo>
                <a:cubicBezTo>
                  <a:pt x="360493" y="1583312"/>
                  <a:pt x="353445" y="1579201"/>
                  <a:pt x="348511" y="1570977"/>
                </a:cubicBezTo>
                <a:cubicBezTo>
                  <a:pt x="339582" y="1565808"/>
                  <a:pt x="335118" y="1558055"/>
                  <a:pt x="335118" y="1547717"/>
                </a:cubicBezTo>
                <a:cubicBezTo>
                  <a:pt x="335118" y="1545133"/>
                  <a:pt x="335236" y="1543136"/>
                  <a:pt x="335471" y="1541726"/>
                </a:cubicBezTo>
                <a:cubicBezTo>
                  <a:pt x="333356" y="1540316"/>
                  <a:pt x="332299" y="1537380"/>
                  <a:pt x="332299" y="1532915"/>
                </a:cubicBezTo>
                <a:cubicBezTo>
                  <a:pt x="332299" y="1529861"/>
                  <a:pt x="332886" y="1527159"/>
                  <a:pt x="334061" y="1524810"/>
                </a:cubicBezTo>
                <a:cubicBezTo>
                  <a:pt x="333121" y="1520581"/>
                  <a:pt x="332651" y="1517879"/>
                  <a:pt x="332651" y="1516704"/>
                </a:cubicBezTo>
                <a:cubicBezTo>
                  <a:pt x="332651" y="1509890"/>
                  <a:pt x="335941" y="1503782"/>
                  <a:pt x="342519" y="1498378"/>
                </a:cubicBezTo>
                <a:cubicBezTo>
                  <a:pt x="345104" y="1492974"/>
                  <a:pt x="348099" y="1489332"/>
                  <a:pt x="351506" y="1487453"/>
                </a:cubicBezTo>
                <a:cubicBezTo>
                  <a:pt x="354913" y="1485573"/>
                  <a:pt x="359201" y="1484163"/>
                  <a:pt x="364370" y="1483224"/>
                </a:cubicBezTo>
                <a:cubicBezTo>
                  <a:pt x="365779" y="1479229"/>
                  <a:pt x="369069" y="1476527"/>
                  <a:pt x="374237" y="1475118"/>
                </a:cubicBezTo>
                <a:cubicBezTo>
                  <a:pt x="379406" y="1473708"/>
                  <a:pt x="384458" y="1473238"/>
                  <a:pt x="389392" y="1473708"/>
                </a:cubicBezTo>
                <a:cubicBezTo>
                  <a:pt x="390802" y="1472768"/>
                  <a:pt x="392798" y="1471887"/>
                  <a:pt x="395383" y="1471065"/>
                </a:cubicBezTo>
                <a:cubicBezTo>
                  <a:pt x="397968" y="1470243"/>
                  <a:pt x="400552" y="1469831"/>
                  <a:pt x="403136" y="1469831"/>
                </a:cubicBezTo>
                <a:cubicBezTo>
                  <a:pt x="405956" y="1469831"/>
                  <a:pt x="408423" y="1470301"/>
                  <a:pt x="410537" y="1471241"/>
                </a:cubicBezTo>
                <a:cubicBezTo>
                  <a:pt x="411007" y="1470771"/>
                  <a:pt x="412182" y="1470536"/>
                  <a:pt x="414062" y="1470536"/>
                </a:cubicBezTo>
                <a:cubicBezTo>
                  <a:pt x="415471" y="1470536"/>
                  <a:pt x="416881" y="1470654"/>
                  <a:pt x="418291" y="1470889"/>
                </a:cubicBezTo>
                <a:cubicBezTo>
                  <a:pt x="419700" y="1471124"/>
                  <a:pt x="420640" y="1471476"/>
                  <a:pt x="421110" y="1471946"/>
                </a:cubicBezTo>
                <a:cubicBezTo>
                  <a:pt x="424399" y="1467717"/>
                  <a:pt x="428276" y="1465602"/>
                  <a:pt x="432740" y="1465602"/>
                </a:cubicBezTo>
                <a:cubicBezTo>
                  <a:pt x="434150" y="1465602"/>
                  <a:pt x="435560" y="1465955"/>
                  <a:pt x="436969" y="1466660"/>
                </a:cubicBezTo>
                <a:lnTo>
                  <a:pt x="436969" y="1465602"/>
                </a:lnTo>
                <a:cubicBezTo>
                  <a:pt x="436969" y="1461608"/>
                  <a:pt x="437791" y="1458789"/>
                  <a:pt x="439436" y="1457144"/>
                </a:cubicBezTo>
                <a:cubicBezTo>
                  <a:pt x="437087" y="1456439"/>
                  <a:pt x="434561" y="1454383"/>
                  <a:pt x="431859" y="1450977"/>
                </a:cubicBezTo>
                <a:cubicBezTo>
                  <a:pt x="429157" y="1447570"/>
                  <a:pt x="427571" y="1444457"/>
                  <a:pt x="427101" y="1441637"/>
                </a:cubicBezTo>
                <a:cubicBezTo>
                  <a:pt x="423342" y="1439993"/>
                  <a:pt x="420758" y="1437291"/>
                  <a:pt x="419348" y="1433532"/>
                </a:cubicBezTo>
                <a:cubicBezTo>
                  <a:pt x="416529" y="1435646"/>
                  <a:pt x="413239" y="1436703"/>
                  <a:pt x="409480" y="1436703"/>
                </a:cubicBezTo>
                <a:cubicBezTo>
                  <a:pt x="406896" y="1436703"/>
                  <a:pt x="404429" y="1435999"/>
                  <a:pt x="402079" y="1434589"/>
                </a:cubicBezTo>
                <a:cubicBezTo>
                  <a:pt x="398085" y="1435764"/>
                  <a:pt x="395501" y="1436234"/>
                  <a:pt x="394326" y="1435999"/>
                </a:cubicBezTo>
                <a:cubicBezTo>
                  <a:pt x="391037" y="1438348"/>
                  <a:pt x="387395" y="1439523"/>
                  <a:pt x="383401" y="1439523"/>
                </a:cubicBezTo>
                <a:cubicBezTo>
                  <a:pt x="379876" y="1444222"/>
                  <a:pt x="375765" y="1446336"/>
                  <a:pt x="371066" y="1445867"/>
                </a:cubicBezTo>
                <a:cubicBezTo>
                  <a:pt x="368951" y="1449626"/>
                  <a:pt x="366073" y="1452915"/>
                  <a:pt x="362431" y="1455734"/>
                </a:cubicBezTo>
                <a:cubicBezTo>
                  <a:pt x="358790" y="1458554"/>
                  <a:pt x="355089" y="1459963"/>
                  <a:pt x="351330" y="1459963"/>
                </a:cubicBezTo>
                <a:cubicBezTo>
                  <a:pt x="347101" y="1459963"/>
                  <a:pt x="343694" y="1457966"/>
                  <a:pt x="341110" y="1453972"/>
                </a:cubicBezTo>
                <a:cubicBezTo>
                  <a:pt x="339230" y="1450918"/>
                  <a:pt x="338290" y="1447981"/>
                  <a:pt x="338290" y="1445162"/>
                </a:cubicBezTo>
                <a:cubicBezTo>
                  <a:pt x="338290" y="1440933"/>
                  <a:pt x="339700" y="1437408"/>
                  <a:pt x="342519" y="1434589"/>
                </a:cubicBezTo>
                <a:cubicBezTo>
                  <a:pt x="343224" y="1431065"/>
                  <a:pt x="344869" y="1427717"/>
                  <a:pt x="347453" y="1424545"/>
                </a:cubicBezTo>
                <a:cubicBezTo>
                  <a:pt x="350038" y="1421373"/>
                  <a:pt x="352916" y="1418906"/>
                  <a:pt x="356088" y="1417144"/>
                </a:cubicBezTo>
                <a:cubicBezTo>
                  <a:pt x="359260" y="1415382"/>
                  <a:pt x="361785" y="1414736"/>
                  <a:pt x="363665" y="1415205"/>
                </a:cubicBezTo>
                <a:cubicBezTo>
                  <a:pt x="365310" y="1412621"/>
                  <a:pt x="368599" y="1410213"/>
                  <a:pt x="373533" y="1407981"/>
                </a:cubicBezTo>
                <a:cubicBezTo>
                  <a:pt x="378467" y="1405749"/>
                  <a:pt x="383048" y="1404633"/>
                  <a:pt x="387277" y="1404633"/>
                </a:cubicBezTo>
                <a:cubicBezTo>
                  <a:pt x="388217" y="1404633"/>
                  <a:pt x="389627" y="1404868"/>
                  <a:pt x="391506" y="1405338"/>
                </a:cubicBezTo>
                <a:cubicBezTo>
                  <a:pt x="394091" y="1402518"/>
                  <a:pt x="397498" y="1401109"/>
                  <a:pt x="401727" y="1401109"/>
                </a:cubicBezTo>
                <a:cubicBezTo>
                  <a:pt x="405016" y="1401109"/>
                  <a:pt x="407366" y="1402048"/>
                  <a:pt x="408775" y="1403928"/>
                </a:cubicBezTo>
                <a:cubicBezTo>
                  <a:pt x="411830" y="1401813"/>
                  <a:pt x="415824" y="1400756"/>
                  <a:pt x="420758" y="1400756"/>
                </a:cubicBezTo>
                <a:close/>
                <a:moveTo>
                  <a:pt x="682171" y="1343311"/>
                </a:moveTo>
                <a:cubicBezTo>
                  <a:pt x="685696" y="1343311"/>
                  <a:pt x="688867" y="1344721"/>
                  <a:pt x="691687" y="1347540"/>
                </a:cubicBezTo>
                <a:cubicBezTo>
                  <a:pt x="694506" y="1350359"/>
                  <a:pt x="695916" y="1353531"/>
                  <a:pt x="695916" y="1357055"/>
                </a:cubicBezTo>
                <a:cubicBezTo>
                  <a:pt x="699205" y="1360815"/>
                  <a:pt x="700850" y="1365279"/>
                  <a:pt x="700850" y="1370448"/>
                </a:cubicBezTo>
                <a:cubicBezTo>
                  <a:pt x="700850" y="1372562"/>
                  <a:pt x="700615" y="1373972"/>
                  <a:pt x="700145" y="1374677"/>
                </a:cubicBezTo>
                <a:cubicBezTo>
                  <a:pt x="701320" y="1378201"/>
                  <a:pt x="701907" y="1380785"/>
                  <a:pt x="701907" y="1382430"/>
                </a:cubicBezTo>
                <a:cubicBezTo>
                  <a:pt x="701907" y="1384310"/>
                  <a:pt x="701320" y="1386189"/>
                  <a:pt x="700145" y="1388069"/>
                </a:cubicBezTo>
                <a:cubicBezTo>
                  <a:pt x="701320" y="1389479"/>
                  <a:pt x="701907" y="1391358"/>
                  <a:pt x="701907" y="1393708"/>
                </a:cubicBezTo>
                <a:cubicBezTo>
                  <a:pt x="701907" y="1395822"/>
                  <a:pt x="701320" y="1398289"/>
                  <a:pt x="700145" y="1401109"/>
                </a:cubicBezTo>
                <a:cubicBezTo>
                  <a:pt x="700615" y="1401813"/>
                  <a:pt x="700850" y="1403340"/>
                  <a:pt x="700850" y="1405690"/>
                </a:cubicBezTo>
                <a:cubicBezTo>
                  <a:pt x="700850" y="1408040"/>
                  <a:pt x="700380" y="1410448"/>
                  <a:pt x="699440" y="1412915"/>
                </a:cubicBezTo>
                <a:cubicBezTo>
                  <a:pt x="698500" y="1415382"/>
                  <a:pt x="697326" y="1417320"/>
                  <a:pt x="695916" y="1418730"/>
                </a:cubicBezTo>
                <a:cubicBezTo>
                  <a:pt x="696151" y="1419435"/>
                  <a:pt x="696268" y="1420492"/>
                  <a:pt x="696268" y="1421902"/>
                </a:cubicBezTo>
                <a:cubicBezTo>
                  <a:pt x="696268" y="1425191"/>
                  <a:pt x="695093" y="1427717"/>
                  <a:pt x="692744" y="1429479"/>
                </a:cubicBezTo>
                <a:cubicBezTo>
                  <a:pt x="690395" y="1431241"/>
                  <a:pt x="687575" y="1432122"/>
                  <a:pt x="684286" y="1432122"/>
                </a:cubicBezTo>
                <a:cubicBezTo>
                  <a:pt x="680527" y="1432122"/>
                  <a:pt x="677120" y="1430947"/>
                  <a:pt x="674066" y="1428598"/>
                </a:cubicBezTo>
                <a:cubicBezTo>
                  <a:pt x="671011" y="1426248"/>
                  <a:pt x="669484" y="1422959"/>
                  <a:pt x="669484" y="1418730"/>
                </a:cubicBezTo>
                <a:cubicBezTo>
                  <a:pt x="668544" y="1416850"/>
                  <a:pt x="668074" y="1414383"/>
                  <a:pt x="668074" y="1411329"/>
                </a:cubicBezTo>
                <a:cubicBezTo>
                  <a:pt x="668074" y="1407570"/>
                  <a:pt x="668603" y="1404163"/>
                  <a:pt x="669660" y="1401109"/>
                </a:cubicBezTo>
                <a:cubicBezTo>
                  <a:pt x="670718" y="1398054"/>
                  <a:pt x="672186" y="1396527"/>
                  <a:pt x="674066" y="1396527"/>
                </a:cubicBezTo>
                <a:cubicBezTo>
                  <a:pt x="672891" y="1395352"/>
                  <a:pt x="672303" y="1393120"/>
                  <a:pt x="672303" y="1389831"/>
                </a:cubicBezTo>
                <a:cubicBezTo>
                  <a:pt x="672303" y="1387012"/>
                  <a:pt x="672891" y="1385014"/>
                  <a:pt x="674066" y="1383840"/>
                </a:cubicBezTo>
                <a:cubicBezTo>
                  <a:pt x="671716" y="1381020"/>
                  <a:pt x="670541" y="1377966"/>
                  <a:pt x="670541" y="1374677"/>
                </a:cubicBezTo>
                <a:cubicBezTo>
                  <a:pt x="670541" y="1371152"/>
                  <a:pt x="671716" y="1368216"/>
                  <a:pt x="674066" y="1365866"/>
                </a:cubicBezTo>
                <a:cubicBezTo>
                  <a:pt x="672186" y="1361637"/>
                  <a:pt x="671246" y="1357995"/>
                  <a:pt x="671246" y="1354941"/>
                </a:cubicBezTo>
                <a:cubicBezTo>
                  <a:pt x="671246" y="1350007"/>
                  <a:pt x="673596" y="1346365"/>
                  <a:pt x="678295" y="1344016"/>
                </a:cubicBezTo>
                <a:cubicBezTo>
                  <a:pt x="679704" y="1343546"/>
                  <a:pt x="680996" y="1343311"/>
                  <a:pt x="682171" y="1343311"/>
                </a:cubicBezTo>
                <a:close/>
                <a:moveTo>
                  <a:pt x="634242" y="1340491"/>
                </a:moveTo>
                <a:cubicBezTo>
                  <a:pt x="637531" y="1340491"/>
                  <a:pt x="640350" y="1341666"/>
                  <a:pt x="642700" y="1344016"/>
                </a:cubicBezTo>
                <a:cubicBezTo>
                  <a:pt x="644109" y="1345425"/>
                  <a:pt x="645284" y="1347423"/>
                  <a:pt x="646224" y="1350007"/>
                </a:cubicBezTo>
                <a:cubicBezTo>
                  <a:pt x="647164" y="1352591"/>
                  <a:pt x="647634" y="1355293"/>
                  <a:pt x="647634" y="1358113"/>
                </a:cubicBezTo>
                <a:cubicBezTo>
                  <a:pt x="647634" y="1363047"/>
                  <a:pt x="645989" y="1367158"/>
                  <a:pt x="642700" y="1370448"/>
                </a:cubicBezTo>
                <a:cubicBezTo>
                  <a:pt x="643875" y="1371622"/>
                  <a:pt x="644462" y="1373032"/>
                  <a:pt x="644462" y="1374677"/>
                </a:cubicBezTo>
                <a:cubicBezTo>
                  <a:pt x="644462" y="1376321"/>
                  <a:pt x="643875" y="1377731"/>
                  <a:pt x="642700" y="1378906"/>
                </a:cubicBezTo>
                <a:cubicBezTo>
                  <a:pt x="644344" y="1380785"/>
                  <a:pt x="645754" y="1383428"/>
                  <a:pt x="646929" y="1386835"/>
                </a:cubicBezTo>
                <a:cubicBezTo>
                  <a:pt x="648104" y="1390242"/>
                  <a:pt x="648691" y="1393590"/>
                  <a:pt x="648691" y="1396879"/>
                </a:cubicBezTo>
                <a:cubicBezTo>
                  <a:pt x="648691" y="1400404"/>
                  <a:pt x="648104" y="1403340"/>
                  <a:pt x="646929" y="1405690"/>
                </a:cubicBezTo>
                <a:cubicBezTo>
                  <a:pt x="647634" y="1407335"/>
                  <a:pt x="647986" y="1408862"/>
                  <a:pt x="647986" y="1410272"/>
                </a:cubicBezTo>
                <a:cubicBezTo>
                  <a:pt x="647986" y="1413796"/>
                  <a:pt x="646224" y="1416791"/>
                  <a:pt x="642700" y="1419258"/>
                </a:cubicBezTo>
                <a:cubicBezTo>
                  <a:pt x="639176" y="1421725"/>
                  <a:pt x="634711" y="1422959"/>
                  <a:pt x="629307" y="1422959"/>
                </a:cubicBezTo>
                <a:cubicBezTo>
                  <a:pt x="627193" y="1422959"/>
                  <a:pt x="625255" y="1421373"/>
                  <a:pt x="623493" y="1418201"/>
                </a:cubicBezTo>
                <a:cubicBezTo>
                  <a:pt x="621730" y="1415029"/>
                  <a:pt x="620849" y="1411564"/>
                  <a:pt x="620849" y="1407805"/>
                </a:cubicBezTo>
                <a:cubicBezTo>
                  <a:pt x="620849" y="1403106"/>
                  <a:pt x="622259" y="1399346"/>
                  <a:pt x="625078" y="1396527"/>
                </a:cubicBezTo>
                <a:cubicBezTo>
                  <a:pt x="623434" y="1394882"/>
                  <a:pt x="622142" y="1392768"/>
                  <a:pt x="621202" y="1390183"/>
                </a:cubicBezTo>
                <a:cubicBezTo>
                  <a:pt x="620262" y="1387599"/>
                  <a:pt x="620145" y="1385484"/>
                  <a:pt x="620849" y="1383840"/>
                </a:cubicBezTo>
                <a:cubicBezTo>
                  <a:pt x="618500" y="1378671"/>
                  <a:pt x="617325" y="1373619"/>
                  <a:pt x="617325" y="1368685"/>
                </a:cubicBezTo>
                <a:cubicBezTo>
                  <a:pt x="617325" y="1363282"/>
                  <a:pt x="618500" y="1359405"/>
                  <a:pt x="620849" y="1357055"/>
                </a:cubicBezTo>
                <a:cubicBezTo>
                  <a:pt x="620380" y="1355176"/>
                  <a:pt x="620145" y="1353766"/>
                  <a:pt x="620145" y="1352826"/>
                </a:cubicBezTo>
                <a:cubicBezTo>
                  <a:pt x="620145" y="1349302"/>
                  <a:pt x="621554" y="1346365"/>
                  <a:pt x="624374" y="1344016"/>
                </a:cubicBezTo>
                <a:cubicBezTo>
                  <a:pt x="627193" y="1341666"/>
                  <a:pt x="630482" y="1340491"/>
                  <a:pt x="634242" y="1340491"/>
                </a:cubicBezTo>
                <a:close/>
                <a:moveTo>
                  <a:pt x="803196" y="1335205"/>
                </a:moveTo>
                <a:cubicBezTo>
                  <a:pt x="805075" y="1335205"/>
                  <a:pt x="806955" y="1335675"/>
                  <a:pt x="808835" y="1336615"/>
                </a:cubicBezTo>
                <a:cubicBezTo>
                  <a:pt x="810479" y="1335675"/>
                  <a:pt x="812594" y="1335205"/>
                  <a:pt x="815178" y="1335205"/>
                </a:cubicBezTo>
                <a:cubicBezTo>
                  <a:pt x="818468" y="1335205"/>
                  <a:pt x="821816" y="1336086"/>
                  <a:pt x="825222" y="1337848"/>
                </a:cubicBezTo>
                <a:cubicBezTo>
                  <a:pt x="828629" y="1339610"/>
                  <a:pt x="831155" y="1342019"/>
                  <a:pt x="832800" y="1345073"/>
                </a:cubicBezTo>
                <a:cubicBezTo>
                  <a:pt x="837499" y="1345308"/>
                  <a:pt x="841140" y="1346835"/>
                  <a:pt x="843725" y="1349655"/>
                </a:cubicBezTo>
                <a:cubicBezTo>
                  <a:pt x="846309" y="1352474"/>
                  <a:pt x="847954" y="1355763"/>
                  <a:pt x="848659" y="1359522"/>
                </a:cubicBezTo>
                <a:cubicBezTo>
                  <a:pt x="855472" y="1363047"/>
                  <a:pt x="858879" y="1367628"/>
                  <a:pt x="858879" y="1373267"/>
                </a:cubicBezTo>
                <a:cubicBezTo>
                  <a:pt x="858879" y="1374207"/>
                  <a:pt x="858644" y="1375851"/>
                  <a:pt x="858174" y="1378201"/>
                </a:cubicBezTo>
                <a:cubicBezTo>
                  <a:pt x="860524" y="1380550"/>
                  <a:pt x="861699" y="1383722"/>
                  <a:pt x="861699" y="1387716"/>
                </a:cubicBezTo>
                <a:cubicBezTo>
                  <a:pt x="861699" y="1389596"/>
                  <a:pt x="861346" y="1391476"/>
                  <a:pt x="860641" y="1393355"/>
                </a:cubicBezTo>
                <a:cubicBezTo>
                  <a:pt x="863226" y="1395940"/>
                  <a:pt x="864518" y="1399699"/>
                  <a:pt x="864518" y="1404633"/>
                </a:cubicBezTo>
                <a:cubicBezTo>
                  <a:pt x="864518" y="1408157"/>
                  <a:pt x="863754" y="1411623"/>
                  <a:pt x="862227" y="1415029"/>
                </a:cubicBezTo>
                <a:cubicBezTo>
                  <a:pt x="860700" y="1418436"/>
                  <a:pt x="858644" y="1421079"/>
                  <a:pt x="856060" y="1422959"/>
                </a:cubicBezTo>
                <a:cubicBezTo>
                  <a:pt x="856765" y="1424604"/>
                  <a:pt x="857117" y="1426248"/>
                  <a:pt x="857117" y="1427893"/>
                </a:cubicBezTo>
                <a:cubicBezTo>
                  <a:pt x="857117" y="1429537"/>
                  <a:pt x="856530" y="1431417"/>
                  <a:pt x="855355" y="1433532"/>
                </a:cubicBezTo>
                <a:cubicBezTo>
                  <a:pt x="854885" y="1436586"/>
                  <a:pt x="853945" y="1438935"/>
                  <a:pt x="852535" y="1440580"/>
                </a:cubicBezTo>
                <a:cubicBezTo>
                  <a:pt x="851126" y="1442225"/>
                  <a:pt x="849129" y="1443635"/>
                  <a:pt x="846544" y="1444809"/>
                </a:cubicBezTo>
                <a:cubicBezTo>
                  <a:pt x="844430" y="1448568"/>
                  <a:pt x="842139" y="1451740"/>
                  <a:pt x="839672" y="1454325"/>
                </a:cubicBezTo>
                <a:cubicBezTo>
                  <a:pt x="837205" y="1456909"/>
                  <a:pt x="834209" y="1459141"/>
                  <a:pt x="830685" y="1461021"/>
                </a:cubicBezTo>
                <a:cubicBezTo>
                  <a:pt x="831155" y="1462900"/>
                  <a:pt x="831390" y="1464428"/>
                  <a:pt x="831390" y="1465602"/>
                </a:cubicBezTo>
                <a:cubicBezTo>
                  <a:pt x="831390" y="1468422"/>
                  <a:pt x="830626" y="1471065"/>
                  <a:pt x="829099" y="1473532"/>
                </a:cubicBezTo>
                <a:cubicBezTo>
                  <a:pt x="827572" y="1475999"/>
                  <a:pt x="825516" y="1477702"/>
                  <a:pt x="822932" y="1478642"/>
                </a:cubicBezTo>
                <a:cubicBezTo>
                  <a:pt x="822697" y="1481931"/>
                  <a:pt x="821874" y="1484398"/>
                  <a:pt x="820465" y="1486043"/>
                </a:cubicBezTo>
                <a:cubicBezTo>
                  <a:pt x="819055" y="1487688"/>
                  <a:pt x="816941" y="1489097"/>
                  <a:pt x="814121" y="1490272"/>
                </a:cubicBezTo>
                <a:cubicBezTo>
                  <a:pt x="814121" y="1491682"/>
                  <a:pt x="813769" y="1492974"/>
                  <a:pt x="813064" y="1494149"/>
                </a:cubicBezTo>
                <a:cubicBezTo>
                  <a:pt x="815648" y="1497438"/>
                  <a:pt x="816941" y="1500727"/>
                  <a:pt x="816941" y="1504017"/>
                </a:cubicBezTo>
                <a:cubicBezTo>
                  <a:pt x="816941" y="1509185"/>
                  <a:pt x="814239" y="1513415"/>
                  <a:pt x="808835" y="1516704"/>
                </a:cubicBezTo>
                <a:cubicBezTo>
                  <a:pt x="808600" y="1520698"/>
                  <a:pt x="806955" y="1523987"/>
                  <a:pt x="803901" y="1526572"/>
                </a:cubicBezTo>
                <a:cubicBezTo>
                  <a:pt x="800846" y="1529156"/>
                  <a:pt x="797440" y="1530449"/>
                  <a:pt x="793680" y="1530449"/>
                </a:cubicBezTo>
                <a:cubicBezTo>
                  <a:pt x="790861" y="1530449"/>
                  <a:pt x="788277" y="1529626"/>
                  <a:pt x="785927" y="1527982"/>
                </a:cubicBezTo>
                <a:cubicBezTo>
                  <a:pt x="781933" y="1524927"/>
                  <a:pt x="779936" y="1520581"/>
                  <a:pt x="779936" y="1514942"/>
                </a:cubicBezTo>
                <a:cubicBezTo>
                  <a:pt x="779936" y="1509303"/>
                  <a:pt x="781463" y="1504604"/>
                  <a:pt x="784517" y="1500845"/>
                </a:cubicBezTo>
                <a:cubicBezTo>
                  <a:pt x="784048" y="1499670"/>
                  <a:pt x="783813" y="1497790"/>
                  <a:pt x="783813" y="1495206"/>
                </a:cubicBezTo>
                <a:cubicBezTo>
                  <a:pt x="783813" y="1490272"/>
                  <a:pt x="784987" y="1485103"/>
                  <a:pt x="787337" y="1479699"/>
                </a:cubicBezTo>
                <a:cubicBezTo>
                  <a:pt x="789686" y="1474295"/>
                  <a:pt x="792388" y="1470654"/>
                  <a:pt x="795442" y="1468774"/>
                </a:cubicBezTo>
                <a:cubicBezTo>
                  <a:pt x="795912" y="1463605"/>
                  <a:pt x="798145" y="1459729"/>
                  <a:pt x="802139" y="1457144"/>
                </a:cubicBezTo>
                <a:cubicBezTo>
                  <a:pt x="802373" y="1451975"/>
                  <a:pt x="804488" y="1447041"/>
                  <a:pt x="808482" y="1442342"/>
                </a:cubicBezTo>
                <a:cubicBezTo>
                  <a:pt x="812476" y="1437643"/>
                  <a:pt x="818115" y="1432004"/>
                  <a:pt x="825399" y="1425426"/>
                </a:cubicBezTo>
                <a:cubicBezTo>
                  <a:pt x="825164" y="1421432"/>
                  <a:pt x="825810" y="1417555"/>
                  <a:pt x="827337" y="1413796"/>
                </a:cubicBezTo>
                <a:cubicBezTo>
                  <a:pt x="828864" y="1410037"/>
                  <a:pt x="831037" y="1406982"/>
                  <a:pt x="833857" y="1404633"/>
                </a:cubicBezTo>
                <a:cubicBezTo>
                  <a:pt x="831742" y="1402048"/>
                  <a:pt x="830685" y="1398877"/>
                  <a:pt x="830685" y="1395117"/>
                </a:cubicBezTo>
                <a:cubicBezTo>
                  <a:pt x="830685" y="1393473"/>
                  <a:pt x="830803" y="1392298"/>
                  <a:pt x="831037" y="1391593"/>
                </a:cubicBezTo>
                <a:cubicBezTo>
                  <a:pt x="828218" y="1388304"/>
                  <a:pt x="827161" y="1384427"/>
                  <a:pt x="827866" y="1379963"/>
                </a:cubicBezTo>
                <a:cubicBezTo>
                  <a:pt x="826456" y="1379023"/>
                  <a:pt x="825399" y="1377731"/>
                  <a:pt x="824694" y="1376086"/>
                </a:cubicBezTo>
                <a:cubicBezTo>
                  <a:pt x="821170" y="1376321"/>
                  <a:pt x="817939" y="1375440"/>
                  <a:pt x="815002" y="1373443"/>
                </a:cubicBezTo>
                <a:cubicBezTo>
                  <a:pt x="812065" y="1371446"/>
                  <a:pt x="810127" y="1368803"/>
                  <a:pt x="809187" y="1365514"/>
                </a:cubicBezTo>
                <a:lnTo>
                  <a:pt x="806015" y="1365514"/>
                </a:lnTo>
                <a:cubicBezTo>
                  <a:pt x="800376" y="1370682"/>
                  <a:pt x="794973" y="1373267"/>
                  <a:pt x="789804" y="1373267"/>
                </a:cubicBezTo>
                <a:cubicBezTo>
                  <a:pt x="789099" y="1373267"/>
                  <a:pt x="787807" y="1373032"/>
                  <a:pt x="785927" y="1372562"/>
                </a:cubicBezTo>
                <a:cubicBezTo>
                  <a:pt x="786867" y="1375147"/>
                  <a:pt x="786103" y="1377848"/>
                  <a:pt x="783636" y="1380668"/>
                </a:cubicBezTo>
                <a:cubicBezTo>
                  <a:pt x="781169" y="1383487"/>
                  <a:pt x="778526" y="1385132"/>
                  <a:pt x="775707" y="1385602"/>
                </a:cubicBezTo>
                <a:cubicBezTo>
                  <a:pt x="776177" y="1388421"/>
                  <a:pt x="775530" y="1391299"/>
                  <a:pt x="773768" y="1394236"/>
                </a:cubicBezTo>
                <a:cubicBezTo>
                  <a:pt x="772006" y="1397173"/>
                  <a:pt x="769715" y="1399111"/>
                  <a:pt x="766896" y="1400051"/>
                </a:cubicBezTo>
                <a:cubicBezTo>
                  <a:pt x="766426" y="1400286"/>
                  <a:pt x="765369" y="1401109"/>
                  <a:pt x="763724" y="1402518"/>
                </a:cubicBezTo>
                <a:cubicBezTo>
                  <a:pt x="762080" y="1403928"/>
                  <a:pt x="760376" y="1405044"/>
                  <a:pt x="758614" y="1405866"/>
                </a:cubicBezTo>
                <a:cubicBezTo>
                  <a:pt x="756852" y="1406689"/>
                  <a:pt x="755149" y="1407100"/>
                  <a:pt x="753504" y="1407100"/>
                </a:cubicBezTo>
                <a:cubicBezTo>
                  <a:pt x="751625" y="1407100"/>
                  <a:pt x="749862" y="1406630"/>
                  <a:pt x="748217" y="1405690"/>
                </a:cubicBezTo>
                <a:cubicBezTo>
                  <a:pt x="745868" y="1404280"/>
                  <a:pt x="744047" y="1402459"/>
                  <a:pt x="742755" y="1400227"/>
                </a:cubicBezTo>
                <a:cubicBezTo>
                  <a:pt x="741463" y="1397995"/>
                  <a:pt x="740817" y="1395587"/>
                  <a:pt x="740817" y="1393003"/>
                </a:cubicBezTo>
                <a:cubicBezTo>
                  <a:pt x="740817" y="1389948"/>
                  <a:pt x="741639" y="1387129"/>
                  <a:pt x="743284" y="1384545"/>
                </a:cubicBezTo>
                <a:cubicBezTo>
                  <a:pt x="744928" y="1381960"/>
                  <a:pt x="747278" y="1380198"/>
                  <a:pt x="750332" y="1379258"/>
                </a:cubicBezTo>
                <a:cubicBezTo>
                  <a:pt x="751037" y="1375499"/>
                  <a:pt x="753504" y="1371152"/>
                  <a:pt x="757733" y="1366218"/>
                </a:cubicBezTo>
                <a:cubicBezTo>
                  <a:pt x="757498" y="1365514"/>
                  <a:pt x="757381" y="1364339"/>
                  <a:pt x="757381" y="1362694"/>
                </a:cubicBezTo>
                <a:cubicBezTo>
                  <a:pt x="757381" y="1357760"/>
                  <a:pt x="760141" y="1353414"/>
                  <a:pt x="765663" y="1349655"/>
                </a:cubicBezTo>
                <a:cubicBezTo>
                  <a:pt x="771184" y="1345895"/>
                  <a:pt x="776764" y="1344016"/>
                  <a:pt x="782403" y="1344016"/>
                </a:cubicBezTo>
                <a:cubicBezTo>
                  <a:pt x="784282" y="1344016"/>
                  <a:pt x="785575" y="1344133"/>
                  <a:pt x="786279" y="1344368"/>
                </a:cubicBezTo>
                <a:cubicBezTo>
                  <a:pt x="787219" y="1341784"/>
                  <a:pt x="789393" y="1339610"/>
                  <a:pt x="792799" y="1337848"/>
                </a:cubicBezTo>
                <a:cubicBezTo>
                  <a:pt x="796206" y="1336086"/>
                  <a:pt x="799672" y="1335205"/>
                  <a:pt x="803196" y="1335205"/>
                </a:cubicBezTo>
                <a:close/>
                <a:moveTo>
                  <a:pt x="536163" y="1331681"/>
                </a:moveTo>
                <a:cubicBezTo>
                  <a:pt x="538982" y="1331681"/>
                  <a:pt x="541508" y="1332562"/>
                  <a:pt x="543740" y="1334324"/>
                </a:cubicBezTo>
                <a:cubicBezTo>
                  <a:pt x="545972" y="1336086"/>
                  <a:pt x="547558" y="1338729"/>
                  <a:pt x="548498" y="1342254"/>
                </a:cubicBezTo>
                <a:cubicBezTo>
                  <a:pt x="551082" y="1345308"/>
                  <a:pt x="552374" y="1348597"/>
                  <a:pt x="552374" y="1352122"/>
                </a:cubicBezTo>
                <a:cubicBezTo>
                  <a:pt x="552374" y="1354471"/>
                  <a:pt x="551904" y="1356468"/>
                  <a:pt x="550964" y="1358113"/>
                </a:cubicBezTo>
                <a:cubicBezTo>
                  <a:pt x="551669" y="1358817"/>
                  <a:pt x="552022" y="1364574"/>
                  <a:pt x="552022" y="1375381"/>
                </a:cubicBezTo>
                <a:cubicBezTo>
                  <a:pt x="552492" y="1377261"/>
                  <a:pt x="552727" y="1378788"/>
                  <a:pt x="552727" y="1379963"/>
                </a:cubicBezTo>
                <a:cubicBezTo>
                  <a:pt x="552727" y="1384662"/>
                  <a:pt x="551669" y="1389713"/>
                  <a:pt x="549555" y="1395117"/>
                </a:cubicBezTo>
                <a:cubicBezTo>
                  <a:pt x="550964" y="1396997"/>
                  <a:pt x="551669" y="1400169"/>
                  <a:pt x="551669" y="1404633"/>
                </a:cubicBezTo>
                <a:cubicBezTo>
                  <a:pt x="551669" y="1407687"/>
                  <a:pt x="551258" y="1410683"/>
                  <a:pt x="550436" y="1413620"/>
                </a:cubicBezTo>
                <a:cubicBezTo>
                  <a:pt x="549613" y="1416557"/>
                  <a:pt x="548732" y="1418730"/>
                  <a:pt x="547793" y="1420139"/>
                </a:cubicBezTo>
                <a:cubicBezTo>
                  <a:pt x="548028" y="1420844"/>
                  <a:pt x="548380" y="1422137"/>
                  <a:pt x="548850" y="1424016"/>
                </a:cubicBezTo>
                <a:cubicBezTo>
                  <a:pt x="549320" y="1425896"/>
                  <a:pt x="549555" y="1427658"/>
                  <a:pt x="549555" y="1429303"/>
                </a:cubicBezTo>
                <a:cubicBezTo>
                  <a:pt x="549555" y="1431887"/>
                  <a:pt x="548967" y="1434119"/>
                  <a:pt x="547793" y="1435999"/>
                </a:cubicBezTo>
                <a:cubicBezTo>
                  <a:pt x="549437" y="1438348"/>
                  <a:pt x="550260" y="1443047"/>
                  <a:pt x="550260" y="1450096"/>
                </a:cubicBezTo>
                <a:cubicBezTo>
                  <a:pt x="550260" y="1452680"/>
                  <a:pt x="550025" y="1454912"/>
                  <a:pt x="549555" y="1456792"/>
                </a:cubicBezTo>
                <a:cubicBezTo>
                  <a:pt x="550495" y="1457966"/>
                  <a:pt x="550964" y="1460433"/>
                  <a:pt x="550964" y="1464193"/>
                </a:cubicBezTo>
                <a:cubicBezTo>
                  <a:pt x="550964" y="1467247"/>
                  <a:pt x="550553" y="1470243"/>
                  <a:pt x="549731" y="1473179"/>
                </a:cubicBezTo>
                <a:cubicBezTo>
                  <a:pt x="548909" y="1476116"/>
                  <a:pt x="547675" y="1478172"/>
                  <a:pt x="546030" y="1479347"/>
                </a:cubicBezTo>
                <a:cubicBezTo>
                  <a:pt x="547675" y="1481226"/>
                  <a:pt x="548498" y="1483811"/>
                  <a:pt x="548498" y="1487100"/>
                </a:cubicBezTo>
                <a:cubicBezTo>
                  <a:pt x="548498" y="1490155"/>
                  <a:pt x="547910" y="1492622"/>
                  <a:pt x="546735" y="1494501"/>
                </a:cubicBezTo>
                <a:cubicBezTo>
                  <a:pt x="547910" y="1494971"/>
                  <a:pt x="548498" y="1496616"/>
                  <a:pt x="548498" y="1499435"/>
                </a:cubicBezTo>
                <a:cubicBezTo>
                  <a:pt x="548498" y="1501080"/>
                  <a:pt x="548263" y="1502783"/>
                  <a:pt x="547793" y="1504545"/>
                </a:cubicBezTo>
                <a:cubicBezTo>
                  <a:pt x="547323" y="1506307"/>
                  <a:pt x="546735" y="1507306"/>
                  <a:pt x="546030" y="1507541"/>
                </a:cubicBezTo>
                <a:cubicBezTo>
                  <a:pt x="546500" y="1509421"/>
                  <a:pt x="546735" y="1510948"/>
                  <a:pt x="546735" y="1512122"/>
                </a:cubicBezTo>
                <a:cubicBezTo>
                  <a:pt x="546735" y="1515882"/>
                  <a:pt x="545384" y="1519230"/>
                  <a:pt x="542683" y="1522167"/>
                </a:cubicBezTo>
                <a:cubicBezTo>
                  <a:pt x="539981" y="1525103"/>
                  <a:pt x="536633" y="1526572"/>
                  <a:pt x="532638" y="1526572"/>
                </a:cubicBezTo>
                <a:cubicBezTo>
                  <a:pt x="528409" y="1526572"/>
                  <a:pt x="524885" y="1524986"/>
                  <a:pt x="522066" y="1521814"/>
                </a:cubicBezTo>
                <a:cubicBezTo>
                  <a:pt x="519246" y="1518642"/>
                  <a:pt x="518189" y="1514942"/>
                  <a:pt x="518894" y="1510713"/>
                </a:cubicBezTo>
                <a:cubicBezTo>
                  <a:pt x="517719" y="1507893"/>
                  <a:pt x="517132" y="1504134"/>
                  <a:pt x="517132" y="1499435"/>
                </a:cubicBezTo>
                <a:cubicBezTo>
                  <a:pt x="517132" y="1496851"/>
                  <a:pt x="517484" y="1494854"/>
                  <a:pt x="518189" y="1493444"/>
                </a:cubicBezTo>
                <a:cubicBezTo>
                  <a:pt x="517014" y="1491094"/>
                  <a:pt x="516427" y="1488158"/>
                  <a:pt x="516427" y="1484633"/>
                </a:cubicBezTo>
                <a:cubicBezTo>
                  <a:pt x="516427" y="1481344"/>
                  <a:pt x="517014" y="1478877"/>
                  <a:pt x="518189" y="1477232"/>
                </a:cubicBezTo>
                <a:cubicBezTo>
                  <a:pt x="517719" y="1476058"/>
                  <a:pt x="517484" y="1474060"/>
                  <a:pt x="517484" y="1471241"/>
                </a:cubicBezTo>
                <a:cubicBezTo>
                  <a:pt x="517484" y="1467952"/>
                  <a:pt x="517954" y="1464662"/>
                  <a:pt x="518894" y="1461373"/>
                </a:cubicBezTo>
                <a:cubicBezTo>
                  <a:pt x="519834" y="1458084"/>
                  <a:pt x="520891" y="1455969"/>
                  <a:pt x="522066" y="1455029"/>
                </a:cubicBezTo>
                <a:cubicBezTo>
                  <a:pt x="519951" y="1453150"/>
                  <a:pt x="518894" y="1449038"/>
                  <a:pt x="518894" y="1442695"/>
                </a:cubicBezTo>
                <a:cubicBezTo>
                  <a:pt x="518894" y="1439875"/>
                  <a:pt x="519129" y="1437350"/>
                  <a:pt x="519598" y="1435117"/>
                </a:cubicBezTo>
                <a:cubicBezTo>
                  <a:pt x="520069" y="1432885"/>
                  <a:pt x="520773" y="1431535"/>
                  <a:pt x="521713" y="1431065"/>
                </a:cubicBezTo>
                <a:cubicBezTo>
                  <a:pt x="520538" y="1428715"/>
                  <a:pt x="519951" y="1424956"/>
                  <a:pt x="519951" y="1419787"/>
                </a:cubicBezTo>
                <a:cubicBezTo>
                  <a:pt x="519951" y="1416028"/>
                  <a:pt x="520304" y="1412562"/>
                  <a:pt x="521008" y="1409391"/>
                </a:cubicBezTo>
                <a:cubicBezTo>
                  <a:pt x="521713" y="1406219"/>
                  <a:pt x="522653" y="1403811"/>
                  <a:pt x="523828" y="1402166"/>
                </a:cubicBezTo>
                <a:cubicBezTo>
                  <a:pt x="521008" y="1399346"/>
                  <a:pt x="519598" y="1395470"/>
                  <a:pt x="519598" y="1390536"/>
                </a:cubicBezTo>
                <a:cubicBezTo>
                  <a:pt x="519598" y="1387481"/>
                  <a:pt x="520127" y="1384603"/>
                  <a:pt x="521185" y="1381901"/>
                </a:cubicBezTo>
                <a:cubicBezTo>
                  <a:pt x="522242" y="1379199"/>
                  <a:pt x="523593" y="1377144"/>
                  <a:pt x="525237" y="1375734"/>
                </a:cubicBezTo>
                <a:cubicBezTo>
                  <a:pt x="523123" y="1372680"/>
                  <a:pt x="522066" y="1368920"/>
                  <a:pt x="522066" y="1364456"/>
                </a:cubicBezTo>
                <a:cubicBezTo>
                  <a:pt x="522066" y="1361637"/>
                  <a:pt x="522653" y="1358230"/>
                  <a:pt x="523828" y="1354236"/>
                </a:cubicBezTo>
                <a:cubicBezTo>
                  <a:pt x="521478" y="1351182"/>
                  <a:pt x="520304" y="1348245"/>
                  <a:pt x="520304" y="1345425"/>
                </a:cubicBezTo>
                <a:cubicBezTo>
                  <a:pt x="520304" y="1341666"/>
                  <a:pt x="521948" y="1338436"/>
                  <a:pt x="525237" y="1335734"/>
                </a:cubicBezTo>
                <a:cubicBezTo>
                  <a:pt x="528527" y="1333032"/>
                  <a:pt x="532169" y="1331681"/>
                  <a:pt x="536163" y="1331681"/>
                </a:cubicBezTo>
                <a:close/>
                <a:moveTo>
                  <a:pt x="384458" y="1322870"/>
                </a:moveTo>
                <a:cubicBezTo>
                  <a:pt x="389392" y="1322870"/>
                  <a:pt x="394796" y="1326277"/>
                  <a:pt x="400669" y="1333091"/>
                </a:cubicBezTo>
                <a:cubicBezTo>
                  <a:pt x="403489" y="1334030"/>
                  <a:pt x="406543" y="1336086"/>
                  <a:pt x="409833" y="1339258"/>
                </a:cubicBezTo>
                <a:cubicBezTo>
                  <a:pt x="413122" y="1342430"/>
                  <a:pt x="415471" y="1345543"/>
                  <a:pt x="416881" y="1348597"/>
                </a:cubicBezTo>
                <a:cubicBezTo>
                  <a:pt x="419700" y="1349302"/>
                  <a:pt x="422579" y="1350653"/>
                  <a:pt x="425515" y="1352650"/>
                </a:cubicBezTo>
                <a:cubicBezTo>
                  <a:pt x="428452" y="1354647"/>
                  <a:pt x="430391" y="1356821"/>
                  <a:pt x="431330" y="1359170"/>
                </a:cubicBezTo>
                <a:cubicBezTo>
                  <a:pt x="434620" y="1363164"/>
                  <a:pt x="436264" y="1366806"/>
                  <a:pt x="436264" y="1370095"/>
                </a:cubicBezTo>
                <a:cubicBezTo>
                  <a:pt x="436264" y="1373149"/>
                  <a:pt x="434620" y="1375851"/>
                  <a:pt x="431330" y="1378201"/>
                </a:cubicBezTo>
                <a:cubicBezTo>
                  <a:pt x="428746" y="1380081"/>
                  <a:pt x="426279" y="1381020"/>
                  <a:pt x="423930" y="1381020"/>
                </a:cubicBezTo>
                <a:cubicBezTo>
                  <a:pt x="422050" y="1381020"/>
                  <a:pt x="420053" y="1380433"/>
                  <a:pt x="417938" y="1379258"/>
                </a:cubicBezTo>
                <a:cubicBezTo>
                  <a:pt x="415824" y="1378083"/>
                  <a:pt x="413709" y="1376791"/>
                  <a:pt x="411595" y="1375381"/>
                </a:cubicBezTo>
                <a:cubicBezTo>
                  <a:pt x="407835" y="1375381"/>
                  <a:pt x="404076" y="1374500"/>
                  <a:pt x="400317" y="1372738"/>
                </a:cubicBezTo>
                <a:cubicBezTo>
                  <a:pt x="396558" y="1370976"/>
                  <a:pt x="394326" y="1368216"/>
                  <a:pt x="393621" y="1364456"/>
                </a:cubicBezTo>
                <a:cubicBezTo>
                  <a:pt x="389627" y="1363282"/>
                  <a:pt x="386866" y="1361461"/>
                  <a:pt x="385339" y="1358994"/>
                </a:cubicBezTo>
                <a:cubicBezTo>
                  <a:pt x="383812" y="1356527"/>
                  <a:pt x="382813" y="1353414"/>
                  <a:pt x="382343" y="1349655"/>
                </a:cubicBezTo>
                <a:cubicBezTo>
                  <a:pt x="377409" y="1344721"/>
                  <a:pt x="374942" y="1339434"/>
                  <a:pt x="374942" y="1333795"/>
                </a:cubicBezTo>
                <a:cubicBezTo>
                  <a:pt x="374942" y="1330506"/>
                  <a:pt x="375824" y="1327863"/>
                  <a:pt x="377586" y="1325866"/>
                </a:cubicBezTo>
                <a:cubicBezTo>
                  <a:pt x="379348" y="1323869"/>
                  <a:pt x="381639" y="1322870"/>
                  <a:pt x="384458" y="1322870"/>
                </a:cubicBezTo>
                <a:close/>
                <a:moveTo>
                  <a:pt x="3138916" y="1191692"/>
                </a:moveTo>
                <a:cubicBezTo>
                  <a:pt x="3141971" y="1191692"/>
                  <a:pt x="3144085" y="1192162"/>
                  <a:pt x="3145260" y="1193102"/>
                </a:cubicBezTo>
                <a:cubicBezTo>
                  <a:pt x="3150429" y="1195451"/>
                  <a:pt x="3153014" y="1199445"/>
                  <a:pt x="3153014" y="1205084"/>
                </a:cubicBezTo>
                <a:cubicBezTo>
                  <a:pt x="3153014" y="1207668"/>
                  <a:pt x="3152250" y="1210135"/>
                  <a:pt x="3150723" y="1212485"/>
                </a:cubicBezTo>
                <a:cubicBezTo>
                  <a:pt x="3149195" y="1214834"/>
                  <a:pt x="3147140" y="1216597"/>
                  <a:pt x="3144555" y="1217771"/>
                </a:cubicBezTo>
                <a:cubicBezTo>
                  <a:pt x="3141971" y="1220356"/>
                  <a:pt x="3138916" y="1221648"/>
                  <a:pt x="3135392" y="1221648"/>
                </a:cubicBezTo>
                <a:cubicBezTo>
                  <a:pt x="3133983" y="1221648"/>
                  <a:pt x="3132103" y="1221178"/>
                  <a:pt x="3129754" y="1220238"/>
                </a:cubicBezTo>
                <a:cubicBezTo>
                  <a:pt x="3125994" y="1220003"/>
                  <a:pt x="3123175" y="1218652"/>
                  <a:pt x="3121295" y="1216185"/>
                </a:cubicBezTo>
                <a:cubicBezTo>
                  <a:pt x="3119416" y="1213718"/>
                  <a:pt x="3118476" y="1210723"/>
                  <a:pt x="3118476" y="1207199"/>
                </a:cubicBezTo>
                <a:cubicBezTo>
                  <a:pt x="3118476" y="1203909"/>
                  <a:pt x="3119416" y="1201031"/>
                  <a:pt x="3121295" y="1198564"/>
                </a:cubicBezTo>
                <a:cubicBezTo>
                  <a:pt x="3123175" y="1196097"/>
                  <a:pt x="3125877" y="1194746"/>
                  <a:pt x="3129401" y="1194511"/>
                </a:cubicBezTo>
                <a:cubicBezTo>
                  <a:pt x="3131516" y="1192632"/>
                  <a:pt x="3134687" y="1191692"/>
                  <a:pt x="3138916" y="1191692"/>
                </a:cubicBezTo>
                <a:close/>
                <a:moveTo>
                  <a:pt x="4943722" y="1186405"/>
                </a:moveTo>
                <a:cubicBezTo>
                  <a:pt x="4946777" y="1186405"/>
                  <a:pt x="4948892" y="1186875"/>
                  <a:pt x="4950066" y="1187815"/>
                </a:cubicBezTo>
                <a:cubicBezTo>
                  <a:pt x="4955235" y="1190165"/>
                  <a:pt x="4957820" y="1194159"/>
                  <a:pt x="4957820" y="1199798"/>
                </a:cubicBezTo>
                <a:cubicBezTo>
                  <a:pt x="4957820" y="1202382"/>
                  <a:pt x="4957056" y="1204849"/>
                  <a:pt x="4955529" y="1207199"/>
                </a:cubicBezTo>
                <a:cubicBezTo>
                  <a:pt x="4954002" y="1209548"/>
                  <a:pt x="4951946" y="1211310"/>
                  <a:pt x="4949362" y="1212485"/>
                </a:cubicBezTo>
                <a:cubicBezTo>
                  <a:pt x="4946777" y="1215069"/>
                  <a:pt x="4943722" y="1216362"/>
                  <a:pt x="4940198" y="1216362"/>
                </a:cubicBezTo>
                <a:cubicBezTo>
                  <a:pt x="4938789" y="1216362"/>
                  <a:pt x="4936909" y="1215892"/>
                  <a:pt x="4934560" y="1214952"/>
                </a:cubicBezTo>
                <a:cubicBezTo>
                  <a:pt x="4930800" y="1214717"/>
                  <a:pt x="4927981" y="1213366"/>
                  <a:pt x="4926101" y="1210899"/>
                </a:cubicBezTo>
                <a:cubicBezTo>
                  <a:pt x="4924222" y="1208432"/>
                  <a:pt x="4923282" y="1205436"/>
                  <a:pt x="4923282" y="1201912"/>
                </a:cubicBezTo>
                <a:cubicBezTo>
                  <a:pt x="4923282" y="1198623"/>
                  <a:pt x="4924222" y="1195745"/>
                  <a:pt x="4926101" y="1193278"/>
                </a:cubicBezTo>
                <a:cubicBezTo>
                  <a:pt x="4927981" y="1190811"/>
                  <a:pt x="4930683" y="1189460"/>
                  <a:pt x="4934207" y="1189225"/>
                </a:cubicBezTo>
                <a:cubicBezTo>
                  <a:pt x="4936322" y="1187345"/>
                  <a:pt x="4939494" y="1186405"/>
                  <a:pt x="4943722" y="1186405"/>
                </a:cubicBezTo>
                <a:close/>
                <a:moveTo>
                  <a:pt x="4183838" y="1184643"/>
                </a:moveTo>
                <a:cubicBezTo>
                  <a:pt x="4186892" y="1184643"/>
                  <a:pt x="4189007" y="1185113"/>
                  <a:pt x="4190181" y="1186053"/>
                </a:cubicBezTo>
                <a:cubicBezTo>
                  <a:pt x="4195350" y="1188403"/>
                  <a:pt x="4197934" y="1192397"/>
                  <a:pt x="4197934" y="1198036"/>
                </a:cubicBezTo>
                <a:cubicBezTo>
                  <a:pt x="4197934" y="1200620"/>
                  <a:pt x="4197171" y="1203087"/>
                  <a:pt x="4195644" y="1205436"/>
                </a:cubicBezTo>
                <a:cubicBezTo>
                  <a:pt x="4194117" y="1207786"/>
                  <a:pt x="4192061" y="1209548"/>
                  <a:pt x="4189476" y="1210723"/>
                </a:cubicBezTo>
                <a:cubicBezTo>
                  <a:pt x="4186892" y="1213307"/>
                  <a:pt x="4183838" y="1214600"/>
                  <a:pt x="4180313" y="1214600"/>
                </a:cubicBezTo>
                <a:cubicBezTo>
                  <a:pt x="4178904" y="1214600"/>
                  <a:pt x="4177024" y="1214130"/>
                  <a:pt x="4174675" y="1213190"/>
                </a:cubicBezTo>
                <a:cubicBezTo>
                  <a:pt x="4170915" y="1212955"/>
                  <a:pt x="4168096" y="1211604"/>
                  <a:pt x="4166216" y="1209137"/>
                </a:cubicBezTo>
                <a:cubicBezTo>
                  <a:pt x="4164337" y="1206670"/>
                  <a:pt x="4163397" y="1203674"/>
                  <a:pt x="4163397" y="1200150"/>
                </a:cubicBezTo>
                <a:cubicBezTo>
                  <a:pt x="4163397" y="1196861"/>
                  <a:pt x="4164337" y="1193983"/>
                  <a:pt x="4166216" y="1191516"/>
                </a:cubicBezTo>
                <a:cubicBezTo>
                  <a:pt x="4168096" y="1189049"/>
                  <a:pt x="4170798" y="1187698"/>
                  <a:pt x="4174322" y="1187463"/>
                </a:cubicBezTo>
                <a:cubicBezTo>
                  <a:pt x="4176437" y="1185583"/>
                  <a:pt x="4179609" y="1184643"/>
                  <a:pt x="4183838" y="1184643"/>
                </a:cubicBezTo>
                <a:close/>
                <a:moveTo>
                  <a:pt x="4498934" y="1122616"/>
                </a:moveTo>
                <a:cubicBezTo>
                  <a:pt x="4503163" y="1122616"/>
                  <a:pt x="4507510" y="1124496"/>
                  <a:pt x="4511974" y="1128255"/>
                </a:cubicBezTo>
                <a:cubicBezTo>
                  <a:pt x="4513618" y="1128490"/>
                  <a:pt x="4515028" y="1129665"/>
                  <a:pt x="4516203" y="1131779"/>
                </a:cubicBezTo>
                <a:cubicBezTo>
                  <a:pt x="4517378" y="1133894"/>
                  <a:pt x="4517965" y="1136361"/>
                  <a:pt x="4517965" y="1139180"/>
                </a:cubicBezTo>
                <a:cubicBezTo>
                  <a:pt x="4517965" y="1141765"/>
                  <a:pt x="4517495" y="1143997"/>
                  <a:pt x="4516555" y="1145877"/>
                </a:cubicBezTo>
                <a:cubicBezTo>
                  <a:pt x="4517495" y="1149871"/>
                  <a:pt x="4516085" y="1153336"/>
                  <a:pt x="4512326" y="1156273"/>
                </a:cubicBezTo>
                <a:cubicBezTo>
                  <a:pt x="4508567" y="1159210"/>
                  <a:pt x="4504338" y="1160678"/>
                  <a:pt x="4499639" y="1160678"/>
                </a:cubicBezTo>
                <a:cubicBezTo>
                  <a:pt x="4495880" y="1160678"/>
                  <a:pt x="4492532" y="1159445"/>
                  <a:pt x="4489595" y="1156978"/>
                </a:cubicBezTo>
                <a:cubicBezTo>
                  <a:pt x="4486658" y="1154511"/>
                  <a:pt x="4484955" y="1150811"/>
                  <a:pt x="4484485" y="1145877"/>
                </a:cubicBezTo>
                <a:cubicBezTo>
                  <a:pt x="4482605" y="1143527"/>
                  <a:pt x="4481665" y="1141178"/>
                  <a:pt x="4481665" y="1138828"/>
                </a:cubicBezTo>
                <a:cubicBezTo>
                  <a:pt x="4481665" y="1134834"/>
                  <a:pt x="4483369" y="1131133"/>
                  <a:pt x="4486775" y="1127727"/>
                </a:cubicBezTo>
                <a:cubicBezTo>
                  <a:pt x="4490182" y="1124320"/>
                  <a:pt x="4494235" y="1122616"/>
                  <a:pt x="4498934" y="1122616"/>
                </a:cubicBezTo>
                <a:close/>
                <a:moveTo>
                  <a:pt x="4952886" y="1065171"/>
                </a:moveTo>
                <a:cubicBezTo>
                  <a:pt x="4950771" y="1067286"/>
                  <a:pt x="4947834" y="1068343"/>
                  <a:pt x="4944075" y="1068343"/>
                </a:cubicBezTo>
                <a:cubicBezTo>
                  <a:pt x="4941726" y="1068343"/>
                  <a:pt x="4939376" y="1067756"/>
                  <a:pt x="4937027" y="1066581"/>
                </a:cubicBezTo>
                <a:cubicBezTo>
                  <a:pt x="4934442" y="1069165"/>
                  <a:pt x="4931270" y="1070458"/>
                  <a:pt x="4927511" y="1070458"/>
                </a:cubicBezTo>
                <a:cubicBezTo>
                  <a:pt x="4926336" y="1070458"/>
                  <a:pt x="4924574" y="1069988"/>
                  <a:pt x="4922225" y="1069048"/>
                </a:cubicBezTo>
                <a:cubicBezTo>
                  <a:pt x="4918701" y="1072572"/>
                  <a:pt x="4915529" y="1073629"/>
                  <a:pt x="4912709" y="1072220"/>
                </a:cubicBezTo>
                <a:cubicBezTo>
                  <a:pt x="4911299" y="1075509"/>
                  <a:pt x="4909479" y="1077741"/>
                  <a:pt x="4907247" y="1078916"/>
                </a:cubicBezTo>
                <a:cubicBezTo>
                  <a:pt x="4905015" y="1080090"/>
                  <a:pt x="4901902" y="1080678"/>
                  <a:pt x="4897907" y="1080678"/>
                </a:cubicBezTo>
                <a:cubicBezTo>
                  <a:pt x="4896968" y="1083262"/>
                  <a:pt x="4895382" y="1085377"/>
                  <a:pt x="4893150" y="1087022"/>
                </a:cubicBezTo>
                <a:cubicBezTo>
                  <a:pt x="4890918" y="1088666"/>
                  <a:pt x="4888627" y="1089254"/>
                  <a:pt x="4886278" y="1088784"/>
                </a:cubicBezTo>
                <a:cubicBezTo>
                  <a:pt x="4887453" y="1090428"/>
                  <a:pt x="4888040" y="1092308"/>
                  <a:pt x="4888040" y="1094422"/>
                </a:cubicBezTo>
                <a:cubicBezTo>
                  <a:pt x="4888040" y="1097947"/>
                  <a:pt x="4886982" y="1101119"/>
                  <a:pt x="4884868" y="1103938"/>
                </a:cubicBezTo>
                <a:cubicBezTo>
                  <a:pt x="4887687" y="1106757"/>
                  <a:pt x="4889097" y="1109459"/>
                  <a:pt x="4889097" y="1112044"/>
                </a:cubicBezTo>
                <a:cubicBezTo>
                  <a:pt x="4889097" y="1113923"/>
                  <a:pt x="4888627" y="1116273"/>
                  <a:pt x="4887687" y="1119092"/>
                </a:cubicBezTo>
                <a:cubicBezTo>
                  <a:pt x="4888627" y="1119092"/>
                  <a:pt x="4889978" y="1119621"/>
                  <a:pt x="4891740" y="1120678"/>
                </a:cubicBezTo>
                <a:cubicBezTo>
                  <a:pt x="4893502" y="1121735"/>
                  <a:pt x="4894501" y="1122851"/>
                  <a:pt x="4894736" y="1124026"/>
                </a:cubicBezTo>
                <a:cubicBezTo>
                  <a:pt x="4896615" y="1123321"/>
                  <a:pt x="4898965" y="1122969"/>
                  <a:pt x="4901784" y="1122969"/>
                </a:cubicBezTo>
                <a:cubicBezTo>
                  <a:pt x="4906953" y="1122969"/>
                  <a:pt x="4910360" y="1124144"/>
                  <a:pt x="4912005" y="1126493"/>
                </a:cubicBezTo>
                <a:cubicBezTo>
                  <a:pt x="4914589" y="1125553"/>
                  <a:pt x="4917291" y="1125083"/>
                  <a:pt x="4920110" y="1125083"/>
                </a:cubicBezTo>
                <a:cubicBezTo>
                  <a:pt x="4924574" y="1125083"/>
                  <a:pt x="4928098" y="1126376"/>
                  <a:pt x="4930683" y="1128960"/>
                </a:cubicBezTo>
                <a:cubicBezTo>
                  <a:pt x="4932563" y="1127080"/>
                  <a:pt x="4935676" y="1125553"/>
                  <a:pt x="4940022" y="1124379"/>
                </a:cubicBezTo>
                <a:cubicBezTo>
                  <a:pt x="4944369" y="1123204"/>
                  <a:pt x="4948304" y="1122616"/>
                  <a:pt x="4951828" y="1122616"/>
                </a:cubicBezTo>
                <a:cubicBezTo>
                  <a:pt x="4953943" y="1118387"/>
                  <a:pt x="4957702" y="1115920"/>
                  <a:pt x="4963106" y="1115216"/>
                </a:cubicBezTo>
                <a:cubicBezTo>
                  <a:pt x="4963576" y="1113571"/>
                  <a:pt x="4964868" y="1111456"/>
                  <a:pt x="4966983" y="1108872"/>
                </a:cubicBezTo>
                <a:cubicBezTo>
                  <a:pt x="4966043" y="1107462"/>
                  <a:pt x="4965220" y="1105583"/>
                  <a:pt x="4964516" y="1103233"/>
                </a:cubicBezTo>
                <a:cubicBezTo>
                  <a:pt x="4963811" y="1100884"/>
                  <a:pt x="4963458" y="1098534"/>
                  <a:pt x="4963458" y="1096185"/>
                </a:cubicBezTo>
                <a:cubicBezTo>
                  <a:pt x="4963458" y="1091251"/>
                  <a:pt x="4964633" y="1087609"/>
                  <a:pt x="4966983" y="1085259"/>
                </a:cubicBezTo>
                <a:cubicBezTo>
                  <a:pt x="4964398" y="1081970"/>
                  <a:pt x="4963106" y="1078093"/>
                  <a:pt x="4963106" y="1073629"/>
                </a:cubicBezTo>
                <a:cubicBezTo>
                  <a:pt x="4963106" y="1070575"/>
                  <a:pt x="4963576" y="1067991"/>
                  <a:pt x="4964516" y="1065876"/>
                </a:cubicBezTo>
                <a:cubicBezTo>
                  <a:pt x="4962636" y="1067051"/>
                  <a:pt x="4960522" y="1067638"/>
                  <a:pt x="4958172" y="1067638"/>
                </a:cubicBezTo>
                <a:cubicBezTo>
                  <a:pt x="4956058" y="1067638"/>
                  <a:pt x="4954296" y="1066816"/>
                  <a:pt x="4952886" y="1065171"/>
                </a:cubicBezTo>
                <a:close/>
                <a:moveTo>
                  <a:pt x="3562236" y="1065171"/>
                </a:moveTo>
                <a:cubicBezTo>
                  <a:pt x="3560122" y="1067286"/>
                  <a:pt x="3557185" y="1068343"/>
                  <a:pt x="3553425" y="1068343"/>
                </a:cubicBezTo>
                <a:cubicBezTo>
                  <a:pt x="3551076" y="1068343"/>
                  <a:pt x="3548726" y="1067756"/>
                  <a:pt x="3546377" y="1066581"/>
                </a:cubicBezTo>
                <a:cubicBezTo>
                  <a:pt x="3543792" y="1069165"/>
                  <a:pt x="3540620" y="1070458"/>
                  <a:pt x="3536862" y="1070458"/>
                </a:cubicBezTo>
                <a:cubicBezTo>
                  <a:pt x="3535686" y="1070458"/>
                  <a:pt x="3533924" y="1069988"/>
                  <a:pt x="3531575" y="1069048"/>
                </a:cubicBezTo>
                <a:cubicBezTo>
                  <a:pt x="3528051" y="1072572"/>
                  <a:pt x="3524879" y="1073629"/>
                  <a:pt x="3522060" y="1072220"/>
                </a:cubicBezTo>
                <a:cubicBezTo>
                  <a:pt x="3520650" y="1075509"/>
                  <a:pt x="3518829" y="1077741"/>
                  <a:pt x="3516597" y="1078916"/>
                </a:cubicBezTo>
                <a:cubicBezTo>
                  <a:pt x="3514365" y="1080090"/>
                  <a:pt x="3511252" y="1080678"/>
                  <a:pt x="3507258" y="1080678"/>
                </a:cubicBezTo>
                <a:cubicBezTo>
                  <a:pt x="3506318" y="1083262"/>
                  <a:pt x="3504732" y="1085377"/>
                  <a:pt x="3502500" y="1087022"/>
                </a:cubicBezTo>
                <a:cubicBezTo>
                  <a:pt x="3500268" y="1088666"/>
                  <a:pt x="3497977" y="1089254"/>
                  <a:pt x="3495628" y="1088784"/>
                </a:cubicBezTo>
                <a:cubicBezTo>
                  <a:pt x="3496802" y="1090428"/>
                  <a:pt x="3497390" y="1092308"/>
                  <a:pt x="3497390" y="1094422"/>
                </a:cubicBezTo>
                <a:cubicBezTo>
                  <a:pt x="3497390" y="1097947"/>
                  <a:pt x="3496333" y="1101119"/>
                  <a:pt x="3494218" y="1103938"/>
                </a:cubicBezTo>
                <a:cubicBezTo>
                  <a:pt x="3497038" y="1106757"/>
                  <a:pt x="3498447" y="1109459"/>
                  <a:pt x="3498447" y="1112044"/>
                </a:cubicBezTo>
                <a:cubicBezTo>
                  <a:pt x="3498447" y="1113923"/>
                  <a:pt x="3497977" y="1116273"/>
                  <a:pt x="3497038" y="1119092"/>
                </a:cubicBezTo>
                <a:cubicBezTo>
                  <a:pt x="3497977" y="1119092"/>
                  <a:pt x="3499328" y="1119621"/>
                  <a:pt x="3501090" y="1120678"/>
                </a:cubicBezTo>
                <a:cubicBezTo>
                  <a:pt x="3502852" y="1121735"/>
                  <a:pt x="3503851" y="1122851"/>
                  <a:pt x="3504086" y="1124026"/>
                </a:cubicBezTo>
                <a:cubicBezTo>
                  <a:pt x="3505966" y="1123321"/>
                  <a:pt x="3508315" y="1122969"/>
                  <a:pt x="3511134" y="1122969"/>
                </a:cubicBezTo>
                <a:cubicBezTo>
                  <a:pt x="3516303" y="1122969"/>
                  <a:pt x="3519710" y="1124144"/>
                  <a:pt x="3521355" y="1126493"/>
                </a:cubicBezTo>
                <a:cubicBezTo>
                  <a:pt x="3523939" y="1125553"/>
                  <a:pt x="3526641" y="1125083"/>
                  <a:pt x="3529461" y="1125083"/>
                </a:cubicBezTo>
                <a:cubicBezTo>
                  <a:pt x="3533924" y="1125083"/>
                  <a:pt x="3537449" y="1126376"/>
                  <a:pt x="3540033" y="1128960"/>
                </a:cubicBezTo>
                <a:cubicBezTo>
                  <a:pt x="3541913" y="1127080"/>
                  <a:pt x="3545026" y="1125553"/>
                  <a:pt x="3549372" y="1124379"/>
                </a:cubicBezTo>
                <a:cubicBezTo>
                  <a:pt x="3553719" y="1123204"/>
                  <a:pt x="3557655" y="1122616"/>
                  <a:pt x="3561179" y="1122616"/>
                </a:cubicBezTo>
                <a:cubicBezTo>
                  <a:pt x="3563293" y="1118387"/>
                  <a:pt x="3567052" y="1115920"/>
                  <a:pt x="3572457" y="1115216"/>
                </a:cubicBezTo>
                <a:cubicBezTo>
                  <a:pt x="3572926" y="1113571"/>
                  <a:pt x="3574219" y="1111456"/>
                  <a:pt x="3576333" y="1108872"/>
                </a:cubicBezTo>
                <a:cubicBezTo>
                  <a:pt x="3575393" y="1107462"/>
                  <a:pt x="3574571" y="1105583"/>
                  <a:pt x="3573866" y="1103233"/>
                </a:cubicBezTo>
                <a:cubicBezTo>
                  <a:pt x="3573161" y="1100884"/>
                  <a:pt x="3572809" y="1098534"/>
                  <a:pt x="3572809" y="1096185"/>
                </a:cubicBezTo>
                <a:cubicBezTo>
                  <a:pt x="3572809" y="1091251"/>
                  <a:pt x="3573983" y="1087609"/>
                  <a:pt x="3576333" y="1085259"/>
                </a:cubicBezTo>
                <a:cubicBezTo>
                  <a:pt x="3573748" y="1081970"/>
                  <a:pt x="3572457" y="1078093"/>
                  <a:pt x="3572457" y="1073629"/>
                </a:cubicBezTo>
                <a:cubicBezTo>
                  <a:pt x="3572457" y="1070575"/>
                  <a:pt x="3572926" y="1067991"/>
                  <a:pt x="3573866" y="1065876"/>
                </a:cubicBezTo>
                <a:cubicBezTo>
                  <a:pt x="3571986" y="1067051"/>
                  <a:pt x="3569872" y="1067638"/>
                  <a:pt x="3567523" y="1067638"/>
                </a:cubicBezTo>
                <a:cubicBezTo>
                  <a:pt x="3565408" y="1067638"/>
                  <a:pt x="3563646" y="1066816"/>
                  <a:pt x="3562236" y="1065171"/>
                </a:cubicBezTo>
                <a:close/>
                <a:moveTo>
                  <a:pt x="3152661" y="1065171"/>
                </a:moveTo>
                <a:cubicBezTo>
                  <a:pt x="3150547" y="1067286"/>
                  <a:pt x="3147610" y="1068343"/>
                  <a:pt x="3143850" y="1068343"/>
                </a:cubicBezTo>
                <a:cubicBezTo>
                  <a:pt x="3141501" y="1068343"/>
                  <a:pt x="3139151" y="1067756"/>
                  <a:pt x="3136802" y="1066581"/>
                </a:cubicBezTo>
                <a:cubicBezTo>
                  <a:pt x="3134217" y="1069165"/>
                  <a:pt x="3131045" y="1070458"/>
                  <a:pt x="3127287" y="1070458"/>
                </a:cubicBezTo>
                <a:cubicBezTo>
                  <a:pt x="3126111" y="1070458"/>
                  <a:pt x="3124349" y="1069988"/>
                  <a:pt x="3122000" y="1069048"/>
                </a:cubicBezTo>
                <a:cubicBezTo>
                  <a:pt x="3118476" y="1072572"/>
                  <a:pt x="3115304" y="1073629"/>
                  <a:pt x="3112485" y="1072220"/>
                </a:cubicBezTo>
                <a:cubicBezTo>
                  <a:pt x="3111075" y="1075509"/>
                  <a:pt x="3109254" y="1077741"/>
                  <a:pt x="3107022" y="1078916"/>
                </a:cubicBezTo>
                <a:cubicBezTo>
                  <a:pt x="3104790" y="1080090"/>
                  <a:pt x="3101677" y="1080678"/>
                  <a:pt x="3097683" y="1080678"/>
                </a:cubicBezTo>
                <a:cubicBezTo>
                  <a:pt x="3096743" y="1083262"/>
                  <a:pt x="3095157" y="1085377"/>
                  <a:pt x="3092925" y="1087022"/>
                </a:cubicBezTo>
                <a:cubicBezTo>
                  <a:pt x="3090693" y="1088666"/>
                  <a:pt x="3088402" y="1089254"/>
                  <a:pt x="3086053" y="1088784"/>
                </a:cubicBezTo>
                <a:cubicBezTo>
                  <a:pt x="3087227" y="1090428"/>
                  <a:pt x="3087815" y="1092308"/>
                  <a:pt x="3087815" y="1094422"/>
                </a:cubicBezTo>
                <a:cubicBezTo>
                  <a:pt x="3087815" y="1097947"/>
                  <a:pt x="3086758" y="1101119"/>
                  <a:pt x="3084643" y="1103938"/>
                </a:cubicBezTo>
                <a:cubicBezTo>
                  <a:pt x="3087463" y="1106757"/>
                  <a:pt x="3088872" y="1109459"/>
                  <a:pt x="3088872" y="1112044"/>
                </a:cubicBezTo>
                <a:cubicBezTo>
                  <a:pt x="3088872" y="1113923"/>
                  <a:pt x="3088402" y="1116273"/>
                  <a:pt x="3087463" y="1119092"/>
                </a:cubicBezTo>
                <a:cubicBezTo>
                  <a:pt x="3088402" y="1119092"/>
                  <a:pt x="3089753" y="1119621"/>
                  <a:pt x="3091515" y="1120678"/>
                </a:cubicBezTo>
                <a:cubicBezTo>
                  <a:pt x="3093277" y="1121735"/>
                  <a:pt x="3094276" y="1122851"/>
                  <a:pt x="3094511" y="1124026"/>
                </a:cubicBezTo>
                <a:cubicBezTo>
                  <a:pt x="3096391" y="1123321"/>
                  <a:pt x="3098740" y="1122969"/>
                  <a:pt x="3101559" y="1122969"/>
                </a:cubicBezTo>
                <a:cubicBezTo>
                  <a:pt x="3106728" y="1122969"/>
                  <a:pt x="3110135" y="1124144"/>
                  <a:pt x="3111780" y="1126493"/>
                </a:cubicBezTo>
                <a:cubicBezTo>
                  <a:pt x="3114364" y="1125553"/>
                  <a:pt x="3117066" y="1125083"/>
                  <a:pt x="3119886" y="1125083"/>
                </a:cubicBezTo>
                <a:cubicBezTo>
                  <a:pt x="3124349" y="1125083"/>
                  <a:pt x="3127874" y="1126376"/>
                  <a:pt x="3130458" y="1128960"/>
                </a:cubicBezTo>
                <a:cubicBezTo>
                  <a:pt x="3132338" y="1127080"/>
                  <a:pt x="3135451" y="1125553"/>
                  <a:pt x="3139797" y="1124379"/>
                </a:cubicBezTo>
                <a:cubicBezTo>
                  <a:pt x="3144144" y="1123204"/>
                  <a:pt x="3148080" y="1122616"/>
                  <a:pt x="3151604" y="1122616"/>
                </a:cubicBezTo>
                <a:cubicBezTo>
                  <a:pt x="3153718" y="1118387"/>
                  <a:pt x="3157477" y="1115920"/>
                  <a:pt x="3162882" y="1115216"/>
                </a:cubicBezTo>
                <a:cubicBezTo>
                  <a:pt x="3163351" y="1113571"/>
                  <a:pt x="3164644" y="1111456"/>
                  <a:pt x="3166758" y="1108872"/>
                </a:cubicBezTo>
                <a:cubicBezTo>
                  <a:pt x="3165818" y="1107462"/>
                  <a:pt x="3164996" y="1105583"/>
                  <a:pt x="3164291" y="1103233"/>
                </a:cubicBezTo>
                <a:cubicBezTo>
                  <a:pt x="3163586" y="1100884"/>
                  <a:pt x="3163234" y="1098534"/>
                  <a:pt x="3163234" y="1096185"/>
                </a:cubicBezTo>
                <a:cubicBezTo>
                  <a:pt x="3163234" y="1091251"/>
                  <a:pt x="3164408" y="1087609"/>
                  <a:pt x="3166758" y="1085259"/>
                </a:cubicBezTo>
                <a:cubicBezTo>
                  <a:pt x="3164173" y="1081970"/>
                  <a:pt x="3162882" y="1078093"/>
                  <a:pt x="3162882" y="1073629"/>
                </a:cubicBezTo>
                <a:cubicBezTo>
                  <a:pt x="3162882" y="1070575"/>
                  <a:pt x="3163351" y="1067991"/>
                  <a:pt x="3164291" y="1065876"/>
                </a:cubicBezTo>
                <a:cubicBezTo>
                  <a:pt x="3162411" y="1067051"/>
                  <a:pt x="3160297" y="1067638"/>
                  <a:pt x="3157948" y="1067638"/>
                </a:cubicBezTo>
                <a:cubicBezTo>
                  <a:pt x="3155833" y="1067638"/>
                  <a:pt x="3154071" y="1066816"/>
                  <a:pt x="3152661" y="1065171"/>
                </a:cubicBezTo>
                <a:close/>
                <a:moveTo>
                  <a:pt x="1276237" y="1065171"/>
                </a:moveTo>
                <a:cubicBezTo>
                  <a:pt x="1274122" y="1067286"/>
                  <a:pt x="1271185" y="1068343"/>
                  <a:pt x="1267425" y="1068343"/>
                </a:cubicBezTo>
                <a:cubicBezTo>
                  <a:pt x="1265076" y="1068343"/>
                  <a:pt x="1262727" y="1067756"/>
                  <a:pt x="1260378" y="1066581"/>
                </a:cubicBezTo>
                <a:cubicBezTo>
                  <a:pt x="1257793" y="1069165"/>
                  <a:pt x="1254621" y="1070458"/>
                  <a:pt x="1250862" y="1070458"/>
                </a:cubicBezTo>
                <a:cubicBezTo>
                  <a:pt x="1249687" y="1070458"/>
                  <a:pt x="1247925" y="1069988"/>
                  <a:pt x="1245575" y="1069048"/>
                </a:cubicBezTo>
                <a:cubicBezTo>
                  <a:pt x="1242051" y="1072572"/>
                  <a:pt x="1238879" y="1073629"/>
                  <a:pt x="1236060" y="1072220"/>
                </a:cubicBezTo>
                <a:cubicBezTo>
                  <a:pt x="1234650" y="1075509"/>
                  <a:pt x="1232829" y="1077741"/>
                  <a:pt x="1230598" y="1078916"/>
                </a:cubicBezTo>
                <a:cubicBezTo>
                  <a:pt x="1228365" y="1080090"/>
                  <a:pt x="1225252" y="1080678"/>
                  <a:pt x="1221258" y="1080678"/>
                </a:cubicBezTo>
                <a:cubicBezTo>
                  <a:pt x="1220318" y="1083262"/>
                  <a:pt x="1218732" y="1085377"/>
                  <a:pt x="1216500" y="1087022"/>
                </a:cubicBezTo>
                <a:cubicBezTo>
                  <a:pt x="1214268" y="1088666"/>
                  <a:pt x="1211977" y="1089254"/>
                  <a:pt x="1209628" y="1088784"/>
                </a:cubicBezTo>
                <a:cubicBezTo>
                  <a:pt x="1210803" y="1090428"/>
                  <a:pt x="1211390" y="1092308"/>
                  <a:pt x="1211390" y="1094422"/>
                </a:cubicBezTo>
                <a:cubicBezTo>
                  <a:pt x="1211390" y="1097947"/>
                  <a:pt x="1210333" y="1101119"/>
                  <a:pt x="1208218" y="1103938"/>
                </a:cubicBezTo>
                <a:cubicBezTo>
                  <a:pt x="1211038" y="1106757"/>
                  <a:pt x="1212447" y="1109459"/>
                  <a:pt x="1212447" y="1112044"/>
                </a:cubicBezTo>
                <a:cubicBezTo>
                  <a:pt x="1212447" y="1113923"/>
                  <a:pt x="1211977" y="1116273"/>
                  <a:pt x="1211038" y="1119092"/>
                </a:cubicBezTo>
                <a:cubicBezTo>
                  <a:pt x="1211977" y="1119092"/>
                  <a:pt x="1213328" y="1119621"/>
                  <a:pt x="1215091" y="1120678"/>
                </a:cubicBezTo>
                <a:cubicBezTo>
                  <a:pt x="1216853" y="1121735"/>
                  <a:pt x="1217852" y="1122851"/>
                  <a:pt x="1218087" y="1124026"/>
                </a:cubicBezTo>
                <a:cubicBezTo>
                  <a:pt x="1219966" y="1123321"/>
                  <a:pt x="1222315" y="1122969"/>
                  <a:pt x="1225134" y="1122969"/>
                </a:cubicBezTo>
                <a:cubicBezTo>
                  <a:pt x="1230303" y="1122969"/>
                  <a:pt x="1233710" y="1124144"/>
                  <a:pt x="1235355" y="1126493"/>
                </a:cubicBezTo>
                <a:cubicBezTo>
                  <a:pt x="1237940" y="1125553"/>
                  <a:pt x="1240641" y="1125083"/>
                  <a:pt x="1243461" y="1125083"/>
                </a:cubicBezTo>
                <a:cubicBezTo>
                  <a:pt x="1247925" y="1125083"/>
                  <a:pt x="1251449" y="1126376"/>
                  <a:pt x="1254034" y="1128960"/>
                </a:cubicBezTo>
                <a:cubicBezTo>
                  <a:pt x="1255913" y="1127080"/>
                  <a:pt x="1259026" y="1125553"/>
                  <a:pt x="1263373" y="1124379"/>
                </a:cubicBezTo>
                <a:cubicBezTo>
                  <a:pt x="1267720" y="1123204"/>
                  <a:pt x="1271655" y="1122616"/>
                  <a:pt x="1275179" y="1122616"/>
                </a:cubicBezTo>
                <a:cubicBezTo>
                  <a:pt x="1277294" y="1118387"/>
                  <a:pt x="1281053" y="1115920"/>
                  <a:pt x="1286457" y="1115216"/>
                </a:cubicBezTo>
                <a:cubicBezTo>
                  <a:pt x="1286926" y="1113571"/>
                  <a:pt x="1288219" y="1111456"/>
                  <a:pt x="1290333" y="1108872"/>
                </a:cubicBezTo>
                <a:cubicBezTo>
                  <a:pt x="1289394" y="1107462"/>
                  <a:pt x="1288572" y="1105583"/>
                  <a:pt x="1287866" y="1103233"/>
                </a:cubicBezTo>
                <a:cubicBezTo>
                  <a:pt x="1287161" y="1100884"/>
                  <a:pt x="1286809" y="1098534"/>
                  <a:pt x="1286809" y="1096185"/>
                </a:cubicBezTo>
                <a:cubicBezTo>
                  <a:pt x="1286809" y="1091251"/>
                  <a:pt x="1287984" y="1087609"/>
                  <a:pt x="1290333" y="1085259"/>
                </a:cubicBezTo>
                <a:cubicBezTo>
                  <a:pt x="1287749" y="1081970"/>
                  <a:pt x="1286457" y="1078093"/>
                  <a:pt x="1286457" y="1073629"/>
                </a:cubicBezTo>
                <a:cubicBezTo>
                  <a:pt x="1286457" y="1070575"/>
                  <a:pt x="1286926" y="1067991"/>
                  <a:pt x="1287866" y="1065876"/>
                </a:cubicBezTo>
                <a:cubicBezTo>
                  <a:pt x="1285987" y="1067051"/>
                  <a:pt x="1283872" y="1067638"/>
                  <a:pt x="1281523" y="1067638"/>
                </a:cubicBezTo>
                <a:cubicBezTo>
                  <a:pt x="1279408" y="1067638"/>
                  <a:pt x="1277646" y="1066816"/>
                  <a:pt x="1276237" y="1065171"/>
                </a:cubicBezTo>
                <a:close/>
                <a:moveTo>
                  <a:pt x="3781682" y="1006316"/>
                </a:moveTo>
                <a:cubicBezTo>
                  <a:pt x="3777923" y="1007961"/>
                  <a:pt x="3774281" y="1008783"/>
                  <a:pt x="3770757" y="1008783"/>
                </a:cubicBezTo>
                <a:cubicBezTo>
                  <a:pt x="3769817" y="1008783"/>
                  <a:pt x="3768408" y="1008548"/>
                  <a:pt x="3766528" y="1008078"/>
                </a:cubicBezTo>
                <a:cubicBezTo>
                  <a:pt x="3763474" y="1011368"/>
                  <a:pt x="3761124" y="1013717"/>
                  <a:pt x="3759479" y="1015127"/>
                </a:cubicBezTo>
                <a:cubicBezTo>
                  <a:pt x="3757835" y="1016537"/>
                  <a:pt x="3755603" y="1017359"/>
                  <a:pt x="3752783" y="1017594"/>
                </a:cubicBezTo>
                <a:cubicBezTo>
                  <a:pt x="3752078" y="1019238"/>
                  <a:pt x="3751374" y="1021177"/>
                  <a:pt x="3750669" y="1023409"/>
                </a:cubicBezTo>
                <a:cubicBezTo>
                  <a:pt x="3749964" y="1025641"/>
                  <a:pt x="3749142" y="1027462"/>
                  <a:pt x="3748202" y="1028871"/>
                </a:cubicBezTo>
                <a:cubicBezTo>
                  <a:pt x="3747262" y="1030281"/>
                  <a:pt x="3745617" y="1031456"/>
                  <a:pt x="3743268" y="1032396"/>
                </a:cubicBezTo>
                <a:cubicBezTo>
                  <a:pt x="3742798" y="1035450"/>
                  <a:pt x="3741624" y="1037917"/>
                  <a:pt x="3739744" y="1039797"/>
                </a:cubicBezTo>
                <a:cubicBezTo>
                  <a:pt x="3739979" y="1040736"/>
                  <a:pt x="3740096" y="1042029"/>
                  <a:pt x="3740096" y="1043673"/>
                </a:cubicBezTo>
                <a:cubicBezTo>
                  <a:pt x="3740096" y="1046023"/>
                  <a:pt x="3739509" y="1048607"/>
                  <a:pt x="3738334" y="1051427"/>
                </a:cubicBezTo>
                <a:cubicBezTo>
                  <a:pt x="3739039" y="1053071"/>
                  <a:pt x="3739391" y="1056713"/>
                  <a:pt x="3739391" y="1062352"/>
                </a:cubicBezTo>
                <a:cubicBezTo>
                  <a:pt x="3739391" y="1073160"/>
                  <a:pt x="3738452" y="1079621"/>
                  <a:pt x="3736572" y="1081735"/>
                </a:cubicBezTo>
                <a:cubicBezTo>
                  <a:pt x="3736807" y="1082675"/>
                  <a:pt x="3737629" y="1084907"/>
                  <a:pt x="3739039" y="1088431"/>
                </a:cubicBezTo>
                <a:cubicBezTo>
                  <a:pt x="3740449" y="1091955"/>
                  <a:pt x="3741154" y="1095362"/>
                  <a:pt x="3741154" y="1098652"/>
                </a:cubicBezTo>
                <a:cubicBezTo>
                  <a:pt x="3741154" y="1101236"/>
                  <a:pt x="3740683" y="1103585"/>
                  <a:pt x="3739744" y="1105700"/>
                </a:cubicBezTo>
                <a:cubicBezTo>
                  <a:pt x="3744443" y="1107580"/>
                  <a:pt x="3747380" y="1110869"/>
                  <a:pt x="3748554" y="1115568"/>
                </a:cubicBezTo>
                <a:cubicBezTo>
                  <a:pt x="3750904" y="1116273"/>
                  <a:pt x="3753136" y="1117800"/>
                  <a:pt x="3755250" y="1120150"/>
                </a:cubicBezTo>
                <a:cubicBezTo>
                  <a:pt x="3760889" y="1119915"/>
                  <a:pt x="3765706" y="1122382"/>
                  <a:pt x="3769700" y="1127550"/>
                </a:cubicBezTo>
                <a:cubicBezTo>
                  <a:pt x="3770405" y="1125906"/>
                  <a:pt x="3772519" y="1125083"/>
                  <a:pt x="3776044" y="1125083"/>
                </a:cubicBezTo>
                <a:cubicBezTo>
                  <a:pt x="3777688" y="1125083"/>
                  <a:pt x="3779098" y="1125201"/>
                  <a:pt x="3780273" y="1125436"/>
                </a:cubicBezTo>
                <a:cubicBezTo>
                  <a:pt x="3781448" y="1125671"/>
                  <a:pt x="3782387" y="1125788"/>
                  <a:pt x="3783092" y="1125788"/>
                </a:cubicBezTo>
                <a:cubicBezTo>
                  <a:pt x="3783327" y="1124144"/>
                  <a:pt x="3784796" y="1122675"/>
                  <a:pt x="3787497" y="1121383"/>
                </a:cubicBezTo>
                <a:cubicBezTo>
                  <a:pt x="3790199" y="1120091"/>
                  <a:pt x="3792843" y="1119445"/>
                  <a:pt x="3795427" y="1119445"/>
                </a:cubicBezTo>
                <a:cubicBezTo>
                  <a:pt x="3797072" y="1119445"/>
                  <a:pt x="3798481" y="1119797"/>
                  <a:pt x="3799656" y="1120502"/>
                </a:cubicBezTo>
                <a:cubicBezTo>
                  <a:pt x="3799421" y="1118152"/>
                  <a:pt x="3799891" y="1116273"/>
                  <a:pt x="3801066" y="1114863"/>
                </a:cubicBezTo>
                <a:cubicBezTo>
                  <a:pt x="3802240" y="1113453"/>
                  <a:pt x="3803826" y="1112102"/>
                  <a:pt x="3805823" y="1110810"/>
                </a:cubicBezTo>
                <a:cubicBezTo>
                  <a:pt x="3807821" y="1109518"/>
                  <a:pt x="3809289" y="1108519"/>
                  <a:pt x="3810229" y="1107815"/>
                </a:cubicBezTo>
                <a:cubicBezTo>
                  <a:pt x="3809759" y="1106875"/>
                  <a:pt x="3809524" y="1104760"/>
                  <a:pt x="3809524" y="1101471"/>
                </a:cubicBezTo>
                <a:cubicBezTo>
                  <a:pt x="3809524" y="1094422"/>
                  <a:pt x="3810346" y="1090076"/>
                  <a:pt x="3811991" y="1088431"/>
                </a:cubicBezTo>
                <a:cubicBezTo>
                  <a:pt x="3810346" y="1086787"/>
                  <a:pt x="3809524" y="1083497"/>
                  <a:pt x="3809524" y="1078563"/>
                </a:cubicBezTo>
                <a:cubicBezTo>
                  <a:pt x="3809524" y="1072925"/>
                  <a:pt x="3810346" y="1067991"/>
                  <a:pt x="3811991" y="1063761"/>
                </a:cubicBezTo>
                <a:cubicBezTo>
                  <a:pt x="3810581" y="1060707"/>
                  <a:pt x="3809876" y="1055538"/>
                  <a:pt x="3809876" y="1048255"/>
                </a:cubicBezTo>
                <a:cubicBezTo>
                  <a:pt x="3809876" y="1041206"/>
                  <a:pt x="3810346" y="1036507"/>
                  <a:pt x="3811286" y="1034158"/>
                </a:cubicBezTo>
                <a:cubicBezTo>
                  <a:pt x="3809171" y="1029929"/>
                  <a:pt x="3808114" y="1025112"/>
                  <a:pt x="3808114" y="1019708"/>
                </a:cubicBezTo>
                <a:cubicBezTo>
                  <a:pt x="3808114" y="1015479"/>
                  <a:pt x="3808584" y="1012425"/>
                  <a:pt x="3809524" y="1010545"/>
                </a:cubicBezTo>
                <a:cubicBezTo>
                  <a:pt x="3808114" y="1011485"/>
                  <a:pt x="3806059" y="1011544"/>
                  <a:pt x="3803356" y="1010722"/>
                </a:cubicBezTo>
                <a:cubicBezTo>
                  <a:pt x="3800655" y="1009899"/>
                  <a:pt x="3798481" y="1008666"/>
                  <a:pt x="3796836" y="1007021"/>
                </a:cubicBezTo>
                <a:cubicBezTo>
                  <a:pt x="3795897" y="1008431"/>
                  <a:pt x="3794017" y="1009136"/>
                  <a:pt x="3791198" y="1009136"/>
                </a:cubicBezTo>
                <a:cubicBezTo>
                  <a:pt x="3789318" y="1009136"/>
                  <a:pt x="3787439" y="1008842"/>
                  <a:pt x="3785559" y="1008255"/>
                </a:cubicBezTo>
                <a:cubicBezTo>
                  <a:pt x="3783679" y="1007667"/>
                  <a:pt x="3782387" y="1007021"/>
                  <a:pt x="3781682" y="1006316"/>
                </a:cubicBezTo>
                <a:close/>
                <a:moveTo>
                  <a:pt x="6308265" y="1001030"/>
                </a:moveTo>
                <a:cubicBezTo>
                  <a:pt x="6307325" y="1002205"/>
                  <a:pt x="6305328" y="1003203"/>
                  <a:pt x="6302273" y="1004025"/>
                </a:cubicBezTo>
                <a:cubicBezTo>
                  <a:pt x="6299219" y="1004848"/>
                  <a:pt x="6296870" y="1005141"/>
                  <a:pt x="6295225" y="1004906"/>
                </a:cubicBezTo>
                <a:cubicBezTo>
                  <a:pt x="6294520" y="1006081"/>
                  <a:pt x="6292875" y="1007256"/>
                  <a:pt x="6290291" y="1008431"/>
                </a:cubicBezTo>
                <a:cubicBezTo>
                  <a:pt x="6287707" y="1009606"/>
                  <a:pt x="6285004" y="1009958"/>
                  <a:pt x="6282185" y="1009488"/>
                </a:cubicBezTo>
                <a:cubicBezTo>
                  <a:pt x="6279836" y="1013952"/>
                  <a:pt x="6277369" y="1017594"/>
                  <a:pt x="6274784" y="1020413"/>
                </a:cubicBezTo>
                <a:cubicBezTo>
                  <a:pt x="6272200" y="1023233"/>
                  <a:pt x="6268911" y="1025347"/>
                  <a:pt x="6264916" y="1026757"/>
                </a:cubicBezTo>
                <a:cubicBezTo>
                  <a:pt x="6264446" y="1030046"/>
                  <a:pt x="6262978" y="1033688"/>
                  <a:pt x="6260511" y="1037682"/>
                </a:cubicBezTo>
                <a:cubicBezTo>
                  <a:pt x="6258044" y="1041676"/>
                  <a:pt x="6255518" y="1044731"/>
                  <a:pt x="6252934" y="1046845"/>
                </a:cubicBezTo>
                <a:lnTo>
                  <a:pt x="6254344" y="1047198"/>
                </a:lnTo>
                <a:cubicBezTo>
                  <a:pt x="6257633" y="1044848"/>
                  <a:pt x="6262097" y="1043673"/>
                  <a:pt x="6267736" y="1043673"/>
                </a:cubicBezTo>
                <a:cubicBezTo>
                  <a:pt x="6271025" y="1043673"/>
                  <a:pt x="6274138" y="1044026"/>
                  <a:pt x="6277075" y="1044731"/>
                </a:cubicBezTo>
                <a:cubicBezTo>
                  <a:pt x="6280012" y="1045435"/>
                  <a:pt x="6282068" y="1046258"/>
                  <a:pt x="6283242" y="1047198"/>
                </a:cubicBezTo>
                <a:cubicBezTo>
                  <a:pt x="6288881" y="1043673"/>
                  <a:pt x="6295108" y="1041911"/>
                  <a:pt x="6301921" y="1041911"/>
                </a:cubicBezTo>
                <a:cubicBezTo>
                  <a:pt x="6307559" y="1041911"/>
                  <a:pt x="6312493" y="1043673"/>
                  <a:pt x="6316723" y="1047198"/>
                </a:cubicBezTo>
                <a:cubicBezTo>
                  <a:pt x="6319073" y="1043908"/>
                  <a:pt x="6324828" y="1042264"/>
                  <a:pt x="6333992" y="1042264"/>
                </a:cubicBezTo>
                <a:cubicBezTo>
                  <a:pt x="6339161" y="1042264"/>
                  <a:pt x="6343154" y="1042733"/>
                  <a:pt x="6345974" y="1043673"/>
                </a:cubicBezTo>
                <a:cubicBezTo>
                  <a:pt x="6344094" y="1042733"/>
                  <a:pt x="6342391" y="1040678"/>
                  <a:pt x="6340864" y="1037506"/>
                </a:cubicBezTo>
                <a:cubicBezTo>
                  <a:pt x="6339337" y="1034334"/>
                  <a:pt x="6338573" y="1031338"/>
                  <a:pt x="6338573" y="1028519"/>
                </a:cubicBezTo>
                <a:cubicBezTo>
                  <a:pt x="6338573" y="1026639"/>
                  <a:pt x="6338926" y="1025230"/>
                  <a:pt x="6339630" y="1024290"/>
                </a:cubicBezTo>
                <a:cubicBezTo>
                  <a:pt x="6336341" y="1024525"/>
                  <a:pt x="6333581" y="1023644"/>
                  <a:pt x="6331348" y="1021647"/>
                </a:cubicBezTo>
                <a:cubicBezTo>
                  <a:pt x="6329117" y="1019650"/>
                  <a:pt x="6327119" y="1017359"/>
                  <a:pt x="6325357" y="1014774"/>
                </a:cubicBezTo>
                <a:cubicBezTo>
                  <a:pt x="6323595" y="1012190"/>
                  <a:pt x="6322245" y="1010310"/>
                  <a:pt x="6321304" y="1009136"/>
                </a:cubicBezTo>
                <a:cubicBezTo>
                  <a:pt x="6320130" y="1009840"/>
                  <a:pt x="6317722" y="1009194"/>
                  <a:pt x="6314079" y="1007197"/>
                </a:cubicBezTo>
                <a:cubicBezTo>
                  <a:pt x="6310438" y="1005200"/>
                  <a:pt x="6308500" y="1003144"/>
                  <a:pt x="6308265" y="1001030"/>
                </a:cubicBezTo>
                <a:close/>
                <a:moveTo>
                  <a:pt x="478965" y="1001030"/>
                </a:moveTo>
                <a:cubicBezTo>
                  <a:pt x="478025" y="1002205"/>
                  <a:pt x="476028" y="1003203"/>
                  <a:pt x="472974" y="1004025"/>
                </a:cubicBezTo>
                <a:cubicBezTo>
                  <a:pt x="469920" y="1004848"/>
                  <a:pt x="467570" y="1005141"/>
                  <a:pt x="465925" y="1004906"/>
                </a:cubicBezTo>
                <a:cubicBezTo>
                  <a:pt x="465221" y="1006081"/>
                  <a:pt x="463576" y="1007256"/>
                  <a:pt x="460992" y="1008431"/>
                </a:cubicBezTo>
                <a:cubicBezTo>
                  <a:pt x="458407" y="1009606"/>
                  <a:pt x="455705" y="1009958"/>
                  <a:pt x="452886" y="1009488"/>
                </a:cubicBezTo>
                <a:cubicBezTo>
                  <a:pt x="450536" y="1013952"/>
                  <a:pt x="448069" y="1017594"/>
                  <a:pt x="445485" y="1020413"/>
                </a:cubicBezTo>
                <a:cubicBezTo>
                  <a:pt x="442900" y="1023233"/>
                  <a:pt x="439611" y="1025347"/>
                  <a:pt x="435617" y="1026757"/>
                </a:cubicBezTo>
                <a:cubicBezTo>
                  <a:pt x="435147" y="1030046"/>
                  <a:pt x="433679" y="1033688"/>
                  <a:pt x="431212" y="1037682"/>
                </a:cubicBezTo>
                <a:cubicBezTo>
                  <a:pt x="428745" y="1041676"/>
                  <a:pt x="426219" y="1044731"/>
                  <a:pt x="423635" y="1046845"/>
                </a:cubicBezTo>
                <a:lnTo>
                  <a:pt x="425044" y="1047198"/>
                </a:lnTo>
                <a:cubicBezTo>
                  <a:pt x="428333" y="1044848"/>
                  <a:pt x="432798" y="1043673"/>
                  <a:pt x="438436" y="1043673"/>
                </a:cubicBezTo>
                <a:cubicBezTo>
                  <a:pt x="441726" y="1043673"/>
                  <a:pt x="444839" y="1044026"/>
                  <a:pt x="447776" y="1044731"/>
                </a:cubicBezTo>
                <a:cubicBezTo>
                  <a:pt x="450712" y="1045435"/>
                  <a:pt x="452768" y="1046258"/>
                  <a:pt x="453943" y="1047198"/>
                </a:cubicBezTo>
                <a:cubicBezTo>
                  <a:pt x="459582" y="1043673"/>
                  <a:pt x="465808" y="1041911"/>
                  <a:pt x="472621" y="1041911"/>
                </a:cubicBezTo>
                <a:cubicBezTo>
                  <a:pt x="478260" y="1041911"/>
                  <a:pt x="483194" y="1043673"/>
                  <a:pt x="487423" y="1047198"/>
                </a:cubicBezTo>
                <a:cubicBezTo>
                  <a:pt x="489773" y="1043908"/>
                  <a:pt x="495529" y="1042264"/>
                  <a:pt x="504692" y="1042264"/>
                </a:cubicBezTo>
                <a:cubicBezTo>
                  <a:pt x="509861" y="1042264"/>
                  <a:pt x="513855" y="1042733"/>
                  <a:pt x="516675" y="1043673"/>
                </a:cubicBezTo>
                <a:cubicBezTo>
                  <a:pt x="514795" y="1042733"/>
                  <a:pt x="513092" y="1040678"/>
                  <a:pt x="511564" y="1037506"/>
                </a:cubicBezTo>
                <a:cubicBezTo>
                  <a:pt x="510037" y="1034334"/>
                  <a:pt x="509274" y="1031338"/>
                  <a:pt x="509274" y="1028519"/>
                </a:cubicBezTo>
                <a:cubicBezTo>
                  <a:pt x="509274" y="1026639"/>
                  <a:pt x="509626" y="1025230"/>
                  <a:pt x="510331" y="1024290"/>
                </a:cubicBezTo>
                <a:cubicBezTo>
                  <a:pt x="507042" y="1024525"/>
                  <a:pt x="504281" y="1023644"/>
                  <a:pt x="502049" y="1021647"/>
                </a:cubicBezTo>
                <a:cubicBezTo>
                  <a:pt x="499817" y="1019650"/>
                  <a:pt x="497820" y="1017359"/>
                  <a:pt x="496058" y="1014774"/>
                </a:cubicBezTo>
                <a:cubicBezTo>
                  <a:pt x="494296" y="1012190"/>
                  <a:pt x="492945" y="1010310"/>
                  <a:pt x="492005" y="1009136"/>
                </a:cubicBezTo>
                <a:cubicBezTo>
                  <a:pt x="490830" y="1009840"/>
                  <a:pt x="488422" y="1009194"/>
                  <a:pt x="484780" y="1007197"/>
                </a:cubicBezTo>
                <a:cubicBezTo>
                  <a:pt x="481138" y="1005200"/>
                  <a:pt x="479200" y="1003144"/>
                  <a:pt x="478965" y="1001030"/>
                </a:cubicBezTo>
                <a:close/>
                <a:moveTo>
                  <a:pt x="5557561" y="999620"/>
                </a:moveTo>
                <a:cubicBezTo>
                  <a:pt x="5554977" y="1002205"/>
                  <a:pt x="5551629" y="1004260"/>
                  <a:pt x="5547517" y="1005788"/>
                </a:cubicBezTo>
                <a:cubicBezTo>
                  <a:pt x="5543406" y="1007315"/>
                  <a:pt x="5539823" y="1007843"/>
                  <a:pt x="5536768" y="1007373"/>
                </a:cubicBezTo>
                <a:cubicBezTo>
                  <a:pt x="5536533" y="1009723"/>
                  <a:pt x="5534478" y="1012484"/>
                  <a:pt x="5530601" y="1015655"/>
                </a:cubicBezTo>
                <a:cubicBezTo>
                  <a:pt x="5526724" y="1018827"/>
                  <a:pt x="5523259" y="1020883"/>
                  <a:pt x="5520204" y="1021823"/>
                </a:cubicBezTo>
                <a:cubicBezTo>
                  <a:pt x="5520909" y="1023233"/>
                  <a:pt x="5521262" y="1024877"/>
                  <a:pt x="5521262" y="1026757"/>
                </a:cubicBezTo>
                <a:cubicBezTo>
                  <a:pt x="5521262" y="1029106"/>
                  <a:pt x="5520674" y="1031456"/>
                  <a:pt x="5519499" y="1033805"/>
                </a:cubicBezTo>
                <a:cubicBezTo>
                  <a:pt x="5518325" y="1036155"/>
                  <a:pt x="5516680" y="1038152"/>
                  <a:pt x="5514565" y="1039797"/>
                </a:cubicBezTo>
                <a:cubicBezTo>
                  <a:pt x="5514800" y="1043086"/>
                  <a:pt x="5514037" y="1046258"/>
                  <a:pt x="5512275" y="1049312"/>
                </a:cubicBezTo>
                <a:cubicBezTo>
                  <a:pt x="5510513" y="1052366"/>
                  <a:pt x="5508104" y="1054481"/>
                  <a:pt x="5505050" y="1055656"/>
                </a:cubicBezTo>
                <a:cubicBezTo>
                  <a:pt x="5505519" y="1057535"/>
                  <a:pt x="5505755" y="1059062"/>
                  <a:pt x="5505755" y="1060237"/>
                </a:cubicBezTo>
                <a:cubicBezTo>
                  <a:pt x="5505755" y="1063527"/>
                  <a:pt x="5504933" y="1066111"/>
                  <a:pt x="5503288" y="1067991"/>
                </a:cubicBezTo>
                <a:cubicBezTo>
                  <a:pt x="5503993" y="1069635"/>
                  <a:pt x="5504345" y="1071280"/>
                  <a:pt x="5504345" y="1072925"/>
                </a:cubicBezTo>
                <a:cubicBezTo>
                  <a:pt x="5504345" y="1075509"/>
                  <a:pt x="5503053" y="1078328"/>
                  <a:pt x="5500469" y="1081383"/>
                </a:cubicBezTo>
                <a:cubicBezTo>
                  <a:pt x="5506342" y="1085377"/>
                  <a:pt x="5509279" y="1091133"/>
                  <a:pt x="5509279" y="1098652"/>
                </a:cubicBezTo>
                <a:cubicBezTo>
                  <a:pt x="5509279" y="1102646"/>
                  <a:pt x="5508574" y="1106052"/>
                  <a:pt x="5507165" y="1108872"/>
                </a:cubicBezTo>
                <a:cubicBezTo>
                  <a:pt x="5509514" y="1109107"/>
                  <a:pt x="5511159" y="1109812"/>
                  <a:pt x="5512099" y="1110986"/>
                </a:cubicBezTo>
                <a:cubicBezTo>
                  <a:pt x="5513038" y="1112161"/>
                  <a:pt x="5513861" y="1114041"/>
                  <a:pt x="5514565" y="1116625"/>
                </a:cubicBezTo>
                <a:cubicBezTo>
                  <a:pt x="5520440" y="1117330"/>
                  <a:pt x="5524786" y="1120150"/>
                  <a:pt x="5527605" y="1125083"/>
                </a:cubicBezTo>
                <a:cubicBezTo>
                  <a:pt x="5530189" y="1125083"/>
                  <a:pt x="5533420" y="1125906"/>
                  <a:pt x="5537297" y="1127550"/>
                </a:cubicBezTo>
                <a:cubicBezTo>
                  <a:pt x="5541174" y="1129195"/>
                  <a:pt x="5543699" y="1131075"/>
                  <a:pt x="5544874" y="1133189"/>
                </a:cubicBezTo>
                <a:cubicBezTo>
                  <a:pt x="5546754" y="1131545"/>
                  <a:pt x="5549925" y="1130722"/>
                  <a:pt x="5554390" y="1130722"/>
                </a:cubicBezTo>
                <a:cubicBezTo>
                  <a:pt x="5557679" y="1130722"/>
                  <a:pt x="5559441" y="1131192"/>
                  <a:pt x="5559676" y="1132132"/>
                </a:cubicBezTo>
                <a:cubicBezTo>
                  <a:pt x="5561556" y="1130017"/>
                  <a:pt x="5563905" y="1128373"/>
                  <a:pt x="5566724" y="1127198"/>
                </a:cubicBezTo>
                <a:cubicBezTo>
                  <a:pt x="5569543" y="1126023"/>
                  <a:pt x="5572128" y="1125553"/>
                  <a:pt x="5574477" y="1125788"/>
                </a:cubicBezTo>
                <a:cubicBezTo>
                  <a:pt x="5578472" y="1121794"/>
                  <a:pt x="5582819" y="1119797"/>
                  <a:pt x="5587517" y="1119797"/>
                </a:cubicBezTo>
                <a:cubicBezTo>
                  <a:pt x="5589162" y="1119797"/>
                  <a:pt x="5590337" y="1119915"/>
                  <a:pt x="5591042" y="1120150"/>
                </a:cubicBezTo>
                <a:cubicBezTo>
                  <a:pt x="5590807" y="1118035"/>
                  <a:pt x="5591394" y="1115979"/>
                  <a:pt x="5592804" y="1113982"/>
                </a:cubicBezTo>
                <a:cubicBezTo>
                  <a:pt x="5594213" y="1111985"/>
                  <a:pt x="5595858" y="1110634"/>
                  <a:pt x="5597738" y="1109929"/>
                </a:cubicBezTo>
                <a:cubicBezTo>
                  <a:pt x="5597738" y="1106875"/>
                  <a:pt x="5598502" y="1104232"/>
                  <a:pt x="5600028" y="1102000"/>
                </a:cubicBezTo>
                <a:cubicBezTo>
                  <a:pt x="5601556" y="1099768"/>
                  <a:pt x="5603494" y="1098064"/>
                  <a:pt x="5605844" y="1096889"/>
                </a:cubicBezTo>
                <a:cubicBezTo>
                  <a:pt x="5605844" y="1092190"/>
                  <a:pt x="5606784" y="1088431"/>
                  <a:pt x="5608663" y="1085612"/>
                </a:cubicBezTo>
                <a:cubicBezTo>
                  <a:pt x="5607958" y="1083732"/>
                  <a:pt x="5607606" y="1081853"/>
                  <a:pt x="5607606" y="1079973"/>
                </a:cubicBezTo>
                <a:cubicBezTo>
                  <a:pt x="5607606" y="1077389"/>
                  <a:pt x="5608193" y="1074863"/>
                  <a:pt x="5609368" y="1072396"/>
                </a:cubicBezTo>
                <a:cubicBezTo>
                  <a:pt x="5610543" y="1069929"/>
                  <a:pt x="5612187" y="1067873"/>
                  <a:pt x="5614302" y="1066228"/>
                </a:cubicBezTo>
                <a:cubicBezTo>
                  <a:pt x="5611953" y="1064114"/>
                  <a:pt x="5610778" y="1061529"/>
                  <a:pt x="5610778" y="1058475"/>
                </a:cubicBezTo>
                <a:cubicBezTo>
                  <a:pt x="5610778" y="1055656"/>
                  <a:pt x="5611600" y="1052836"/>
                  <a:pt x="5613244" y="1050017"/>
                </a:cubicBezTo>
                <a:cubicBezTo>
                  <a:pt x="5608546" y="1047198"/>
                  <a:pt x="5605433" y="1044437"/>
                  <a:pt x="5603905" y="1041735"/>
                </a:cubicBezTo>
                <a:cubicBezTo>
                  <a:pt x="5602378" y="1039033"/>
                  <a:pt x="5601614" y="1034040"/>
                  <a:pt x="5601614" y="1026757"/>
                </a:cubicBezTo>
                <a:cubicBezTo>
                  <a:pt x="5599500" y="1026992"/>
                  <a:pt x="5597327" y="1025817"/>
                  <a:pt x="5595095" y="1023233"/>
                </a:cubicBezTo>
                <a:cubicBezTo>
                  <a:pt x="5592862" y="1020648"/>
                  <a:pt x="5591512" y="1017711"/>
                  <a:pt x="5591042" y="1014422"/>
                </a:cubicBezTo>
                <a:cubicBezTo>
                  <a:pt x="5588457" y="1015127"/>
                  <a:pt x="5585344" y="1014363"/>
                  <a:pt x="5581703" y="1012131"/>
                </a:cubicBezTo>
                <a:cubicBezTo>
                  <a:pt x="5578061" y="1009899"/>
                  <a:pt x="5576240" y="1007021"/>
                  <a:pt x="5576240" y="1003497"/>
                </a:cubicBezTo>
                <a:cubicBezTo>
                  <a:pt x="5574361" y="1004437"/>
                  <a:pt x="5572128" y="1004906"/>
                  <a:pt x="5569543" y="1004906"/>
                </a:cubicBezTo>
                <a:cubicBezTo>
                  <a:pt x="5564610" y="1004906"/>
                  <a:pt x="5560616" y="1003144"/>
                  <a:pt x="5557561" y="999620"/>
                </a:cubicBezTo>
                <a:close/>
                <a:moveTo>
                  <a:pt x="4176437" y="999620"/>
                </a:moveTo>
                <a:cubicBezTo>
                  <a:pt x="4173852" y="1002205"/>
                  <a:pt x="4170504" y="1004260"/>
                  <a:pt x="4166393" y="1005788"/>
                </a:cubicBezTo>
                <a:cubicBezTo>
                  <a:pt x="4162281" y="1007315"/>
                  <a:pt x="4158698" y="1007843"/>
                  <a:pt x="4155643" y="1007373"/>
                </a:cubicBezTo>
                <a:cubicBezTo>
                  <a:pt x="4155409" y="1009723"/>
                  <a:pt x="4153353" y="1012484"/>
                  <a:pt x="4149476" y="1015655"/>
                </a:cubicBezTo>
                <a:cubicBezTo>
                  <a:pt x="4145599" y="1018827"/>
                  <a:pt x="4142134" y="1020883"/>
                  <a:pt x="4139080" y="1021823"/>
                </a:cubicBezTo>
                <a:cubicBezTo>
                  <a:pt x="4139785" y="1023233"/>
                  <a:pt x="4140137" y="1024877"/>
                  <a:pt x="4140137" y="1026757"/>
                </a:cubicBezTo>
                <a:cubicBezTo>
                  <a:pt x="4140137" y="1029106"/>
                  <a:pt x="4139550" y="1031456"/>
                  <a:pt x="4138375" y="1033805"/>
                </a:cubicBezTo>
                <a:cubicBezTo>
                  <a:pt x="4137200" y="1036155"/>
                  <a:pt x="4135555" y="1038152"/>
                  <a:pt x="4133441" y="1039797"/>
                </a:cubicBezTo>
                <a:cubicBezTo>
                  <a:pt x="4133676" y="1043086"/>
                  <a:pt x="4132912" y="1046258"/>
                  <a:pt x="4131150" y="1049312"/>
                </a:cubicBezTo>
                <a:cubicBezTo>
                  <a:pt x="4129388" y="1052366"/>
                  <a:pt x="4126980" y="1054481"/>
                  <a:pt x="4123925" y="1055656"/>
                </a:cubicBezTo>
                <a:cubicBezTo>
                  <a:pt x="4124395" y="1057535"/>
                  <a:pt x="4124630" y="1059062"/>
                  <a:pt x="4124630" y="1060237"/>
                </a:cubicBezTo>
                <a:cubicBezTo>
                  <a:pt x="4124630" y="1063527"/>
                  <a:pt x="4123808" y="1066111"/>
                  <a:pt x="4122163" y="1067991"/>
                </a:cubicBezTo>
                <a:cubicBezTo>
                  <a:pt x="4122868" y="1069635"/>
                  <a:pt x="4123220" y="1071280"/>
                  <a:pt x="4123220" y="1072925"/>
                </a:cubicBezTo>
                <a:cubicBezTo>
                  <a:pt x="4123220" y="1075509"/>
                  <a:pt x="4121928" y="1078328"/>
                  <a:pt x="4119344" y="1081383"/>
                </a:cubicBezTo>
                <a:cubicBezTo>
                  <a:pt x="4125218" y="1085377"/>
                  <a:pt x="4128154" y="1091133"/>
                  <a:pt x="4128154" y="1098652"/>
                </a:cubicBezTo>
                <a:cubicBezTo>
                  <a:pt x="4128154" y="1102646"/>
                  <a:pt x="4127450" y="1106052"/>
                  <a:pt x="4126040" y="1108872"/>
                </a:cubicBezTo>
                <a:cubicBezTo>
                  <a:pt x="4128389" y="1109107"/>
                  <a:pt x="4130034" y="1109812"/>
                  <a:pt x="4130974" y="1110986"/>
                </a:cubicBezTo>
                <a:cubicBezTo>
                  <a:pt x="4131914" y="1112161"/>
                  <a:pt x="4132736" y="1114041"/>
                  <a:pt x="4133441" y="1116625"/>
                </a:cubicBezTo>
                <a:cubicBezTo>
                  <a:pt x="4139315" y="1117330"/>
                  <a:pt x="4143661" y="1120150"/>
                  <a:pt x="4146480" y="1125083"/>
                </a:cubicBezTo>
                <a:cubicBezTo>
                  <a:pt x="4149065" y="1125083"/>
                  <a:pt x="4152295" y="1125906"/>
                  <a:pt x="4156172" y="1127550"/>
                </a:cubicBezTo>
                <a:cubicBezTo>
                  <a:pt x="4160049" y="1129195"/>
                  <a:pt x="4162575" y="1131075"/>
                  <a:pt x="4163749" y="1133189"/>
                </a:cubicBezTo>
                <a:cubicBezTo>
                  <a:pt x="4165629" y="1131545"/>
                  <a:pt x="4168801" y="1130722"/>
                  <a:pt x="4173265" y="1130722"/>
                </a:cubicBezTo>
                <a:cubicBezTo>
                  <a:pt x="4176554" y="1130722"/>
                  <a:pt x="4178316" y="1131192"/>
                  <a:pt x="4178551" y="1132132"/>
                </a:cubicBezTo>
                <a:cubicBezTo>
                  <a:pt x="4180431" y="1130017"/>
                  <a:pt x="4182780" y="1128373"/>
                  <a:pt x="4185600" y="1127198"/>
                </a:cubicBezTo>
                <a:cubicBezTo>
                  <a:pt x="4188419" y="1126023"/>
                  <a:pt x="4191004" y="1125553"/>
                  <a:pt x="4193353" y="1125788"/>
                </a:cubicBezTo>
                <a:cubicBezTo>
                  <a:pt x="4197347" y="1121794"/>
                  <a:pt x="4201694" y="1119797"/>
                  <a:pt x="4206393" y="1119797"/>
                </a:cubicBezTo>
                <a:cubicBezTo>
                  <a:pt x="4208037" y="1119797"/>
                  <a:pt x="4209212" y="1119915"/>
                  <a:pt x="4209917" y="1120150"/>
                </a:cubicBezTo>
                <a:cubicBezTo>
                  <a:pt x="4209682" y="1118035"/>
                  <a:pt x="4210269" y="1115979"/>
                  <a:pt x="4211679" y="1113982"/>
                </a:cubicBezTo>
                <a:cubicBezTo>
                  <a:pt x="4213089" y="1111985"/>
                  <a:pt x="4214733" y="1110634"/>
                  <a:pt x="4216613" y="1109929"/>
                </a:cubicBezTo>
                <a:cubicBezTo>
                  <a:pt x="4216613" y="1106875"/>
                  <a:pt x="4217377" y="1104232"/>
                  <a:pt x="4218904" y="1102000"/>
                </a:cubicBezTo>
                <a:cubicBezTo>
                  <a:pt x="4220431" y="1099768"/>
                  <a:pt x="4222370" y="1098064"/>
                  <a:pt x="4224719" y="1096889"/>
                </a:cubicBezTo>
                <a:cubicBezTo>
                  <a:pt x="4224719" y="1092190"/>
                  <a:pt x="4225659" y="1088431"/>
                  <a:pt x="4227538" y="1085612"/>
                </a:cubicBezTo>
                <a:cubicBezTo>
                  <a:pt x="4226833" y="1083732"/>
                  <a:pt x="4226481" y="1081853"/>
                  <a:pt x="4226481" y="1079973"/>
                </a:cubicBezTo>
                <a:cubicBezTo>
                  <a:pt x="4226481" y="1077389"/>
                  <a:pt x="4227068" y="1074863"/>
                  <a:pt x="4228243" y="1072396"/>
                </a:cubicBezTo>
                <a:cubicBezTo>
                  <a:pt x="4229418" y="1069929"/>
                  <a:pt x="4231062" y="1067873"/>
                  <a:pt x="4233177" y="1066228"/>
                </a:cubicBezTo>
                <a:cubicBezTo>
                  <a:pt x="4230828" y="1064114"/>
                  <a:pt x="4229653" y="1061529"/>
                  <a:pt x="4229653" y="1058475"/>
                </a:cubicBezTo>
                <a:cubicBezTo>
                  <a:pt x="4229653" y="1055656"/>
                  <a:pt x="4230475" y="1052836"/>
                  <a:pt x="4232120" y="1050017"/>
                </a:cubicBezTo>
                <a:cubicBezTo>
                  <a:pt x="4227421" y="1047198"/>
                  <a:pt x="4224308" y="1044437"/>
                  <a:pt x="4222780" y="1041735"/>
                </a:cubicBezTo>
                <a:cubicBezTo>
                  <a:pt x="4221253" y="1039033"/>
                  <a:pt x="4220490" y="1034040"/>
                  <a:pt x="4220490" y="1026757"/>
                </a:cubicBezTo>
                <a:cubicBezTo>
                  <a:pt x="4218375" y="1026992"/>
                  <a:pt x="4216202" y="1025817"/>
                  <a:pt x="4213970" y="1023233"/>
                </a:cubicBezTo>
                <a:cubicBezTo>
                  <a:pt x="4211738" y="1020648"/>
                  <a:pt x="4210387" y="1017711"/>
                  <a:pt x="4209917" y="1014422"/>
                </a:cubicBezTo>
                <a:cubicBezTo>
                  <a:pt x="4207333" y="1015127"/>
                  <a:pt x="4204220" y="1014363"/>
                  <a:pt x="4200578" y="1012131"/>
                </a:cubicBezTo>
                <a:cubicBezTo>
                  <a:pt x="4196936" y="1009899"/>
                  <a:pt x="4195115" y="1007021"/>
                  <a:pt x="4195115" y="1003497"/>
                </a:cubicBezTo>
                <a:cubicBezTo>
                  <a:pt x="4193236" y="1004437"/>
                  <a:pt x="4191004" y="1004906"/>
                  <a:pt x="4188419" y="1004906"/>
                </a:cubicBezTo>
                <a:cubicBezTo>
                  <a:pt x="4183485" y="1004906"/>
                  <a:pt x="4179491" y="1003144"/>
                  <a:pt x="4176437" y="999620"/>
                </a:cubicBezTo>
                <a:close/>
                <a:moveTo>
                  <a:pt x="2395262" y="999620"/>
                </a:moveTo>
                <a:cubicBezTo>
                  <a:pt x="2392677" y="1002205"/>
                  <a:pt x="2389330" y="1004260"/>
                  <a:pt x="2385218" y="1005788"/>
                </a:cubicBezTo>
                <a:cubicBezTo>
                  <a:pt x="2381106" y="1007315"/>
                  <a:pt x="2377523" y="1007843"/>
                  <a:pt x="2374469" y="1007373"/>
                </a:cubicBezTo>
                <a:cubicBezTo>
                  <a:pt x="2374234" y="1009723"/>
                  <a:pt x="2372178" y="1012484"/>
                  <a:pt x="2368301" y="1015655"/>
                </a:cubicBezTo>
                <a:cubicBezTo>
                  <a:pt x="2364425" y="1018827"/>
                  <a:pt x="2360959" y="1020883"/>
                  <a:pt x="2357905" y="1021823"/>
                </a:cubicBezTo>
                <a:cubicBezTo>
                  <a:pt x="2358610" y="1023233"/>
                  <a:pt x="2358962" y="1024877"/>
                  <a:pt x="2358962" y="1026757"/>
                </a:cubicBezTo>
                <a:cubicBezTo>
                  <a:pt x="2358962" y="1029106"/>
                  <a:pt x="2358375" y="1031456"/>
                  <a:pt x="2357200" y="1033805"/>
                </a:cubicBezTo>
                <a:cubicBezTo>
                  <a:pt x="2356025" y="1036155"/>
                  <a:pt x="2354381" y="1038152"/>
                  <a:pt x="2352266" y="1039797"/>
                </a:cubicBezTo>
                <a:cubicBezTo>
                  <a:pt x="2352501" y="1043086"/>
                  <a:pt x="2351738" y="1046258"/>
                  <a:pt x="2349975" y="1049312"/>
                </a:cubicBezTo>
                <a:cubicBezTo>
                  <a:pt x="2348213" y="1052366"/>
                  <a:pt x="2345805" y="1054481"/>
                  <a:pt x="2342751" y="1055656"/>
                </a:cubicBezTo>
                <a:cubicBezTo>
                  <a:pt x="2343220" y="1057535"/>
                  <a:pt x="2343455" y="1059062"/>
                  <a:pt x="2343455" y="1060237"/>
                </a:cubicBezTo>
                <a:cubicBezTo>
                  <a:pt x="2343455" y="1063527"/>
                  <a:pt x="2342633" y="1066111"/>
                  <a:pt x="2340988" y="1067991"/>
                </a:cubicBezTo>
                <a:cubicBezTo>
                  <a:pt x="2341694" y="1069635"/>
                  <a:pt x="2342046" y="1071280"/>
                  <a:pt x="2342046" y="1072925"/>
                </a:cubicBezTo>
                <a:cubicBezTo>
                  <a:pt x="2342046" y="1075509"/>
                  <a:pt x="2340753" y="1078328"/>
                  <a:pt x="2338169" y="1081383"/>
                </a:cubicBezTo>
                <a:cubicBezTo>
                  <a:pt x="2344043" y="1085377"/>
                  <a:pt x="2346979" y="1091133"/>
                  <a:pt x="2346979" y="1098652"/>
                </a:cubicBezTo>
                <a:cubicBezTo>
                  <a:pt x="2346979" y="1102646"/>
                  <a:pt x="2346275" y="1106052"/>
                  <a:pt x="2344865" y="1108872"/>
                </a:cubicBezTo>
                <a:cubicBezTo>
                  <a:pt x="2347215" y="1109107"/>
                  <a:pt x="2348859" y="1109812"/>
                  <a:pt x="2349799" y="1110986"/>
                </a:cubicBezTo>
                <a:cubicBezTo>
                  <a:pt x="2350739" y="1112161"/>
                  <a:pt x="2351561" y="1114041"/>
                  <a:pt x="2352266" y="1116625"/>
                </a:cubicBezTo>
                <a:cubicBezTo>
                  <a:pt x="2358139" y="1117330"/>
                  <a:pt x="2362486" y="1120150"/>
                  <a:pt x="2365306" y="1125083"/>
                </a:cubicBezTo>
                <a:cubicBezTo>
                  <a:pt x="2367890" y="1125083"/>
                  <a:pt x="2371121" y="1125906"/>
                  <a:pt x="2374997" y="1127550"/>
                </a:cubicBezTo>
                <a:cubicBezTo>
                  <a:pt x="2378874" y="1129195"/>
                  <a:pt x="2381400" y="1131075"/>
                  <a:pt x="2382574" y="1133189"/>
                </a:cubicBezTo>
                <a:cubicBezTo>
                  <a:pt x="2384454" y="1131545"/>
                  <a:pt x="2387626" y="1130722"/>
                  <a:pt x="2392090" y="1130722"/>
                </a:cubicBezTo>
                <a:cubicBezTo>
                  <a:pt x="2395379" y="1130722"/>
                  <a:pt x="2397141" y="1131192"/>
                  <a:pt x="2397376" y="1132132"/>
                </a:cubicBezTo>
                <a:cubicBezTo>
                  <a:pt x="2399256" y="1130017"/>
                  <a:pt x="2401606" y="1128373"/>
                  <a:pt x="2404425" y="1127198"/>
                </a:cubicBezTo>
                <a:cubicBezTo>
                  <a:pt x="2407244" y="1126023"/>
                  <a:pt x="2409829" y="1125553"/>
                  <a:pt x="2412178" y="1125788"/>
                </a:cubicBezTo>
                <a:cubicBezTo>
                  <a:pt x="2416172" y="1121794"/>
                  <a:pt x="2420519" y="1119797"/>
                  <a:pt x="2425218" y="1119797"/>
                </a:cubicBezTo>
                <a:cubicBezTo>
                  <a:pt x="2426863" y="1119797"/>
                  <a:pt x="2428038" y="1119915"/>
                  <a:pt x="2428743" y="1120150"/>
                </a:cubicBezTo>
                <a:cubicBezTo>
                  <a:pt x="2428507" y="1118035"/>
                  <a:pt x="2429095" y="1115979"/>
                  <a:pt x="2430504" y="1113982"/>
                </a:cubicBezTo>
                <a:cubicBezTo>
                  <a:pt x="2431914" y="1111985"/>
                  <a:pt x="2433558" y="1110634"/>
                  <a:pt x="2435438" y="1109929"/>
                </a:cubicBezTo>
                <a:cubicBezTo>
                  <a:pt x="2435438" y="1106875"/>
                  <a:pt x="2436202" y="1104232"/>
                  <a:pt x="2437729" y="1102000"/>
                </a:cubicBezTo>
                <a:cubicBezTo>
                  <a:pt x="2439256" y="1099768"/>
                  <a:pt x="2441195" y="1098064"/>
                  <a:pt x="2443544" y="1096889"/>
                </a:cubicBezTo>
                <a:cubicBezTo>
                  <a:pt x="2443544" y="1092190"/>
                  <a:pt x="2444484" y="1088431"/>
                  <a:pt x="2446363" y="1085612"/>
                </a:cubicBezTo>
                <a:cubicBezTo>
                  <a:pt x="2445659" y="1083732"/>
                  <a:pt x="2445306" y="1081853"/>
                  <a:pt x="2445306" y="1079973"/>
                </a:cubicBezTo>
                <a:cubicBezTo>
                  <a:pt x="2445306" y="1077389"/>
                  <a:pt x="2445893" y="1074863"/>
                  <a:pt x="2447068" y="1072396"/>
                </a:cubicBezTo>
                <a:cubicBezTo>
                  <a:pt x="2448243" y="1069929"/>
                  <a:pt x="2449888" y="1067873"/>
                  <a:pt x="2452002" y="1066228"/>
                </a:cubicBezTo>
                <a:cubicBezTo>
                  <a:pt x="2449653" y="1064114"/>
                  <a:pt x="2448478" y="1061529"/>
                  <a:pt x="2448478" y="1058475"/>
                </a:cubicBezTo>
                <a:cubicBezTo>
                  <a:pt x="2448478" y="1055656"/>
                  <a:pt x="2449300" y="1052836"/>
                  <a:pt x="2450945" y="1050017"/>
                </a:cubicBezTo>
                <a:cubicBezTo>
                  <a:pt x="2446246" y="1047198"/>
                  <a:pt x="2443133" y="1044437"/>
                  <a:pt x="2441606" y="1041735"/>
                </a:cubicBezTo>
                <a:cubicBezTo>
                  <a:pt x="2440078" y="1039033"/>
                  <a:pt x="2439315" y="1034040"/>
                  <a:pt x="2439315" y="1026757"/>
                </a:cubicBezTo>
                <a:cubicBezTo>
                  <a:pt x="2437200" y="1026992"/>
                  <a:pt x="2435027" y="1025817"/>
                  <a:pt x="2432795" y="1023233"/>
                </a:cubicBezTo>
                <a:cubicBezTo>
                  <a:pt x="2430563" y="1020648"/>
                  <a:pt x="2429212" y="1017711"/>
                  <a:pt x="2428743" y="1014422"/>
                </a:cubicBezTo>
                <a:cubicBezTo>
                  <a:pt x="2426158" y="1015127"/>
                  <a:pt x="2423044" y="1014363"/>
                  <a:pt x="2419403" y="1012131"/>
                </a:cubicBezTo>
                <a:cubicBezTo>
                  <a:pt x="2415761" y="1009899"/>
                  <a:pt x="2413940" y="1007021"/>
                  <a:pt x="2413940" y="1003497"/>
                </a:cubicBezTo>
                <a:cubicBezTo>
                  <a:pt x="2412061" y="1004437"/>
                  <a:pt x="2409829" y="1004906"/>
                  <a:pt x="2407244" y="1004906"/>
                </a:cubicBezTo>
                <a:cubicBezTo>
                  <a:pt x="2402310" y="1004906"/>
                  <a:pt x="2398316" y="1003144"/>
                  <a:pt x="2395262" y="999620"/>
                </a:cubicBezTo>
                <a:close/>
                <a:moveTo>
                  <a:pt x="2777329" y="995039"/>
                </a:moveTo>
                <a:cubicBezTo>
                  <a:pt x="2776389" y="996918"/>
                  <a:pt x="2773922" y="999033"/>
                  <a:pt x="2769927" y="1001382"/>
                </a:cubicBezTo>
                <a:cubicBezTo>
                  <a:pt x="2765933" y="1003732"/>
                  <a:pt x="2762527" y="1005141"/>
                  <a:pt x="2759707" y="1005611"/>
                </a:cubicBezTo>
                <a:cubicBezTo>
                  <a:pt x="2759472" y="1007961"/>
                  <a:pt x="2758356" y="1010075"/>
                  <a:pt x="2756359" y="1011955"/>
                </a:cubicBezTo>
                <a:cubicBezTo>
                  <a:pt x="2754362" y="1013835"/>
                  <a:pt x="2751837" y="1015244"/>
                  <a:pt x="2748782" y="1016184"/>
                </a:cubicBezTo>
                <a:cubicBezTo>
                  <a:pt x="2748782" y="1018299"/>
                  <a:pt x="2747901" y="1021118"/>
                  <a:pt x="2746139" y="1024642"/>
                </a:cubicBezTo>
                <a:cubicBezTo>
                  <a:pt x="2744377" y="1028167"/>
                  <a:pt x="2742556" y="1030634"/>
                  <a:pt x="2740676" y="1032043"/>
                </a:cubicBezTo>
                <a:lnTo>
                  <a:pt x="2741029" y="1037330"/>
                </a:lnTo>
                <a:cubicBezTo>
                  <a:pt x="2741029" y="1041794"/>
                  <a:pt x="2740500" y="1045905"/>
                  <a:pt x="2739443" y="1049665"/>
                </a:cubicBezTo>
                <a:cubicBezTo>
                  <a:pt x="2738385" y="1053424"/>
                  <a:pt x="2736682" y="1055656"/>
                  <a:pt x="2734333" y="1056361"/>
                </a:cubicBezTo>
                <a:cubicBezTo>
                  <a:pt x="2735977" y="1057770"/>
                  <a:pt x="2737270" y="1059944"/>
                  <a:pt x="2738209" y="1062880"/>
                </a:cubicBezTo>
                <a:cubicBezTo>
                  <a:pt x="2739149" y="1065817"/>
                  <a:pt x="2739619" y="1068930"/>
                  <a:pt x="2739619" y="1072220"/>
                </a:cubicBezTo>
                <a:cubicBezTo>
                  <a:pt x="2739619" y="1077389"/>
                  <a:pt x="2738797" y="1081500"/>
                  <a:pt x="2737152" y="1084555"/>
                </a:cubicBezTo>
                <a:cubicBezTo>
                  <a:pt x="2739032" y="1085494"/>
                  <a:pt x="2740911" y="1087315"/>
                  <a:pt x="2742791" y="1090017"/>
                </a:cubicBezTo>
                <a:cubicBezTo>
                  <a:pt x="2744671" y="1092719"/>
                  <a:pt x="2745610" y="1095715"/>
                  <a:pt x="2745610" y="1099004"/>
                </a:cubicBezTo>
                <a:cubicBezTo>
                  <a:pt x="2745610" y="1100649"/>
                  <a:pt x="2745258" y="1102528"/>
                  <a:pt x="2744553" y="1104643"/>
                </a:cubicBezTo>
                <a:cubicBezTo>
                  <a:pt x="2745728" y="1105348"/>
                  <a:pt x="2747255" y="1107580"/>
                  <a:pt x="2749135" y="1111339"/>
                </a:cubicBezTo>
                <a:cubicBezTo>
                  <a:pt x="2751014" y="1115098"/>
                  <a:pt x="2752071" y="1117565"/>
                  <a:pt x="2752306" y="1118740"/>
                </a:cubicBezTo>
                <a:cubicBezTo>
                  <a:pt x="2755831" y="1118975"/>
                  <a:pt x="2759297" y="1119680"/>
                  <a:pt x="2762703" y="1120854"/>
                </a:cubicBezTo>
                <a:cubicBezTo>
                  <a:pt x="2766110" y="1122029"/>
                  <a:pt x="2768518" y="1123791"/>
                  <a:pt x="2769927" y="1126141"/>
                </a:cubicBezTo>
                <a:cubicBezTo>
                  <a:pt x="2773452" y="1124026"/>
                  <a:pt x="2776859" y="1122969"/>
                  <a:pt x="2780148" y="1122969"/>
                </a:cubicBezTo>
                <a:cubicBezTo>
                  <a:pt x="2784612" y="1122969"/>
                  <a:pt x="2788958" y="1124614"/>
                  <a:pt x="2793188" y="1127903"/>
                </a:cubicBezTo>
                <a:cubicBezTo>
                  <a:pt x="2795302" y="1125318"/>
                  <a:pt x="2798474" y="1124026"/>
                  <a:pt x="2802703" y="1124026"/>
                </a:cubicBezTo>
                <a:cubicBezTo>
                  <a:pt x="2806227" y="1124026"/>
                  <a:pt x="2808694" y="1124496"/>
                  <a:pt x="2810104" y="1125436"/>
                </a:cubicBezTo>
                <a:cubicBezTo>
                  <a:pt x="2810809" y="1124496"/>
                  <a:pt x="2812629" y="1123028"/>
                  <a:pt x="2815566" y="1121031"/>
                </a:cubicBezTo>
                <a:cubicBezTo>
                  <a:pt x="2818503" y="1119033"/>
                  <a:pt x="2821499" y="1117565"/>
                  <a:pt x="2824553" y="1116625"/>
                </a:cubicBezTo>
                <a:cubicBezTo>
                  <a:pt x="2821734" y="1113806"/>
                  <a:pt x="2820324" y="1108519"/>
                  <a:pt x="2820324" y="1100766"/>
                </a:cubicBezTo>
                <a:cubicBezTo>
                  <a:pt x="2820324" y="1095597"/>
                  <a:pt x="2821029" y="1090898"/>
                  <a:pt x="2822439" y="1086669"/>
                </a:cubicBezTo>
                <a:cubicBezTo>
                  <a:pt x="2820559" y="1082910"/>
                  <a:pt x="2819619" y="1079386"/>
                  <a:pt x="2819619" y="1076096"/>
                </a:cubicBezTo>
                <a:cubicBezTo>
                  <a:pt x="2819619" y="1073042"/>
                  <a:pt x="2820207" y="1070575"/>
                  <a:pt x="2821381" y="1068695"/>
                </a:cubicBezTo>
                <a:cubicBezTo>
                  <a:pt x="2820442" y="1067051"/>
                  <a:pt x="2819972" y="1064819"/>
                  <a:pt x="2819972" y="1061999"/>
                </a:cubicBezTo>
                <a:cubicBezTo>
                  <a:pt x="2819972" y="1058005"/>
                  <a:pt x="2820794" y="1054481"/>
                  <a:pt x="2822439" y="1051427"/>
                </a:cubicBezTo>
                <a:cubicBezTo>
                  <a:pt x="2821029" y="1048842"/>
                  <a:pt x="2820324" y="1045670"/>
                  <a:pt x="2820324" y="1041911"/>
                </a:cubicBezTo>
                <a:cubicBezTo>
                  <a:pt x="2820324" y="1040266"/>
                  <a:pt x="2820559" y="1038504"/>
                  <a:pt x="2821029" y="1036625"/>
                </a:cubicBezTo>
                <a:cubicBezTo>
                  <a:pt x="2818914" y="1033805"/>
                  <a:pt x="2817857" y="1029811"/>
                  <a:pt x="2817857" y="1024642"/>
                </a:cubicBezTo>
                <a:cubicBezTo>
                  <a:pt x="2817857" y="1021118"/>
                  <a:pt x="2818444" y="1017946"/>
                  <a:pt x="2819619" y="1015127"/>
                </a:cubicBezTo>
                <a:cubicBezTo>
                  <a:pt x="2818210" y="1014187"/>
                  <a:pt x="2817035" y="1012484"/>
                  <a:pt x="2816095" y="1010017"/>
                </a:cubicBezTo>
                <a:cubicBezTo>
                  <a:pt x="2815155" y="1007550"/>
                  <a:pt x="2814568" y="1005259"/>
                  <a:pt x="2814333" y="1003144"/>
                </a:cubicBezTo>
                <a:cubicBezTo>
                  <a:pt x="2811513" y="1003379"/>
                  <a:pt x="2808694" y="1002968"/>
                  <a:pt x="2805875" y="1001911"/>
                </a:cubicBezTo>
                <a:cubicBezTo>
                  <a:pt x="2803055" y="1000854"/>
                  <a:pt x="2801176" y="999385"/>
                  <a:pt x="2800236" y="997506"/>
                </a:cubicBezTo>
                <a:cubicBezTo>
                  <a:pt x="2797182" y="999150"/>
                  <a:pt x="2794127" y="999973"/>
                  <a:pt x="2791073" y="999973"/>
                </a:cubicBezTo>
                <a:cubicBezTo>
                  <a:pt x="2786609" y="999973"/>
                  <a:pt x="2782028" y="998328"/>
                  <a:pt x="2777329" y="995039"/>
                </a:cubicBezTo>
                <a:close/>
                <a:moveTo>
                  <a:pt x="4945132" y="972131"/>
                </a:moveTo>
                <a:cubicBezTo>
                  <a:pt x="4951006" y="972131"/>
                  <a:pt x="4956234" y="973541"/>
                  <a:pt x="4960816" y="976360"/>
                </a:cubicBezTo>
                <a:cubicBezTo>
                  <a:pt x="4965397" y="979180"/>
                  <a:pt x="4968040" y="982939"/>
                  <a:pt x="4968745" y="987638"/>
                </a:cubicBezTo>
                <a:cubicBezTo>
                  <a:pt x="4972974" y="989047"/>
                  <a:pt x="4976205" y="991221"/>
                  <a:pt x="4978437" y="994158"/>
                </a:cubicBezTo>
                <a:cubicBezTo>
                  <a:pt x="4980669" y="997094"/>
                  <a:pt x="4982019" y="1001147"/>
                  <a:pt x="4982489" y="1006316"/>
                </a:cubicBezTo>
                <a:cubicBezTo>
                  <a:pt x="4985544" y="1009371"/>
                  <a:pt x="4987776" y="1012954"/>
                  <a:pt x="4989185" y="1017065"/>
                </a:cubicBezTo>
                <a:cubicBezTo>
                  <a:pt x="4990595" y="1021177"/>
                  <a:pt x="4991300" y="1025347"/>
                  <a:pt x="4991300" y="1029576"/>
                </a:cubicBezTo>
                <a:cubicBezTo>
                  <a:pt x="4991300" y="1034980"/>
                  <a:pt x="4990360" y="1039327"/>
                  <a:pt x="4988481" y="1042616"/>
                </a:cubicBezTo>
                <a:cubicBezTo>
                  <a:pt x="4990125" y="1044966"/>
                  <a:pt x="4991535" y="1048490"/>
                  <a:pt x="4992710" y="1053189"/>
                </a:cubicBezTo>
                <a:cubicBezTo>
                  <a:pt x="4993884" y="1057888"/>
                  <a:pt x="4994472" y="1062469"/>
                  <a:pt x="4994472" y="1066933"/>
                </a:cubicBezTo>
                <a:cubicBezTo>
                  <a:pt x="4994472" y="1068813"/>
                  <a:pt x="4994237" y="1071162"/>
                  <a:pt x="4993767" y="1073982"/>
                </a:cubicBezTo>
                <a:cubicBezTo>
                  <a:pt x="4995412" y="1077506"/>
                  <a:pt x="4996234" y="1079856"/>
                  <a:pt x="4996234" y="1081030"/>
                </a:cubicBezTo>
                <a:cubicBezTo>
                  <a:pt x="4996234" y="1081735"/>
                  <a:pt x="4995881" y="1083380"/>
                  <a:pt x="4995177" y="1085964"/>
                </a:cubicBezTo>
                <a:cubicBezTo>
                  <a:pt x="4995412" y="1086904"/>
                  <a:pt x="4995647" y="1088020"/>
                  <a:pt x="4995881" y="1089312"/>
                </a:cubicBezTo>
                <a:cubicBezTo>
                  <a:pt x="4996117" y="1090605"/>
                  <a:pt x="4996234" y="1092190"/>
                  <a:pt x="4996234" y="1094070"/>
                </a:cubicBezTo>
                <a:cubicBezTo>
                  <a:pt x="4996234" y="1097594"/>
                  <a:pt x="4994942" y="1100766"/>
                  <a:pt x="4992357" y="1103585"/>
                </a:cubicBezTo>
                <a:cubicBezTo>
                  <a:pt x="4993297" y="1106170"/>
                  <a:pt x="4993767" y="1109342"/>
                  <a:pt x="4993767" y="1113101"/>
                </a:cubicBezTo>
                <a:cubicBezTo>
                  <a:pt x="4993767" y="1118035"/>
                  <a:pt x="4992593" y="1122029"/>
                  <a:pt x="4990243" y="1125083"/>
                </a:cubicBezTo>
                <a:cubicBezTo>
                  <a:pt x="4990713" y="1126023"/>
                  <a:pt x="4990947" y="1127550"/>
                  <a:pt x="4990947" y="1129665"/>
                </a:cubicBezTo>
                <a:cubicBezTo>
                  <a:pt x="4990947" y="1134599"/>
                  <a:pt x="4988951" y="1138711"/>
                  <a:pt x="4984956" y="1142000"/>
                </a:cubicBezTo>
                <a:cubicBezTo>
                  <a:pt x="4984017" y="1145289"/>
                  <a:pt x="4982255" y="1147815"/>
                  <a:pt x="4979670" y="1149577"/>
                </a:cubicBezTo>
                <a:cubicBezTo>
                  <a:pt x="4977085" y="1151339"/>
                  <a:pt x="4974266" y="1152220"/>
                  <a:pt x="4971212" y="1152220"/>
                </a:cubicBezTo>
                <a:cubicBezTo>
                  <a:pt x="4968158" y="1152220"/>
                  <a:pt x="4965691" y="1151281"/>
                  <a:pt x="4963811" y="1149401"/>
                </a:cubicBezTo>
                <a:cubicBezTo>
                  <a:pt x="4957702" y="1151985"/>
                  <a:pt x="4952768" y="1153278"/>
                  <a:pt x="4949009" y="1153278"/>
                </a:cubicBezTo>
                <a:cubicBezTo>
                  <a:pt x="4947130" y="1153278"/>
                  <a:pt x="4945720" y="1153160"/>
                  <a:pt x="4944780" y="1152925"/>
                </a:cubicBezTo>
                <a:cubicBezTo>
                  <a:pt x="4938672" y="1154805"/>
                  <a:pt x="4933502" y="1155745"/>
                  <a:pt x="4929273" y="1155745"/>
                </a:cubicBezTo>
                <a:cubicBezTo>
                  <a:pt x="4926219" y="1155745"/>
                  <a:pt x="4921990" y="1155157"/>
                  <a:pt x="4916586" y="1153982"/>
                </a:cubicBezTo>
                <a:cubicBezTo>
                  <a:pt x="4913297" y="1155862"/>
                  <a:pt x="4910125" y="1156802"/>
                  <a:pt x="4907071" y="1156802"/>
                </a:cubicBezTo>
                <a:cubicBezTo>
                  <a:pt x="4904251" y="1156802"/>
                  <a:pt x="4901667" y="1155980"/>
                  <a:pt x="4899317" y="1154335"/>
                </a:cubicBezTo>
                <a:cubicBezTo>
                  <a:pt x="4898143" y="1154570"/>
                  <a:pt x="4896381" y="1154687"/>
                  <a:pt x="4894031" y="1154687"/>
                </a:cubicBezTo>
                <a:cubicBezTo>
                  <a:pt x="4884868" y="1154687"/>
                  <a:pt x="4877819" y="1150576"/>
                  <a:pt x="4872885" y="1142352"/>
                </a:cubicBezTo>
                <a:cubicBezTo>
                  <a:pt x="4863957" y="1137183"/>
                  <a:pt x="4859493" y="1129430"/>
                  <a:pt x="4859493" y="1119092"/>
                </a:cubicBezTo>
                <a:cubicBezTo>
                  <a:pt x="4859493" y="1116508"/>
                  <a:pt x="4859611" y="1114511"/>
                  <a:pt x="4859846" y="1113101"/>
                </a:cubicBezTo>
                <a:cubicBezTo>
                  <a:pt x="4857731" y="1111691"/>
                  <a:pt x="4856674" y="1108754"/>
                  <a:pt x="4856674" y="1104290"/>
                </a:cubicBezTo>
                <a:cubicBezTo>
                  <a:pt x="4856674" y="1101236"/>
                  <a:pt x="4857261" y="1098534"/>
                  <a:pt x="4858436" y="1096185"/>
                </a:cubicBezTo>
                <a:cubicBezTo>
                  <a:pt x="4857496" y="1091955"/>
                  <a:pt x="4857027" y="1089254"/>
                  <a:pt x="4857027" y="1088079"/>
                </a:cubicBezTo>
                <a:cubicBezTo>
                  <a:pt x="4857027" y="1081265"/>
                  <a:pt x="4860316" y="1075157"/>
                  <a:pt x="4866894" y="1069753"/>
                </a:cubicBezTo>
                <a:cubicBezTo>
                  <a:pt x="4869479" y="1064349"/>
                  <a:pt x="4872474" y="1060707"/>
                  <a:pt x="4875881" y="1058828"/>
                </a:cubicBezTo>
                <a:cubicBezTo>
                  <a:pt x="4879288" y="1056948"/>
                  <a:pt x="4883576" y="1055538"/>
                  <a:pt x="4888744" y="1054598"/>
                </a:cubicBezTo>
                <a:cubicBezTo>
                  <a:pt x="4890154" y="1050604"/>
                  <a:pt x="4893443" y="1047902"/>
                  <a:pt x="4898612" y="1046493"/>
                </a:cubicBezTo>
                <a:cubicBezTo>
                  <a:pt x="4903781" y="1045083"/>
                  <a:pt x="4908833" y="1044613"/>
                  <a:pt x="4913767" y="1045083"/>
                </a:cubicBezTo>
                <a:cubicBezTo>
                  <a:pt x="4915176" y="1044143"/>
                  <a:pt x="4917173" y="1043262"/>
                  <a:pt x="4919758" y="1042440"/>
                </a:cubicBezTo>
                <a:cubicBezTo>
                  <a:pt x="4922342" y="1041617"/>
                  <a:pt x="4924927" y="1041206"/>
                  <a:pt x="4927511" y="1041206"/>
                </a:cubicBezTo>
                <a:cubicBezTo>
                  <a:pt x="4930331" y="1041206"/>
                  <a:pt x="4932797" y="1041676"/>
                  <a:pt x="4934912" y="1042616"/>
                </a:cubicBezTo>
                <a:cubicBezTo>
                  <a:pt x="4935382" y="1042146"/>
                  <a:pt x="4936557" y="1041911"/>
                  <a:pt x="4938436" y="1041911"/>
                </a:cubicBezTo>
                <a:cubicBezTo>
                  <a:pt x="4939846" y="1041911"/>
                  <a:pt x="4941256" y="1042029"/>
                  <a:pt x="4942665" y="1042264"/>
                </a:cubicBezTo>
                <a:cubicBezTo>
                  <a:pt x="4944075" y="1042499"/>
                  <a:pt x="4945015" y="1042851"/>
                  <a:pt x="4945485" y="1043321"/>
                </a:cubicBezTo>
                <a:cubicBezTo>
                  <a:pt x="4948774" y="1039092"/>
                  <a:pt x="4952651" y="1036977"/>
                  <a:pt x="4957115" y="1036977"/>
                </a:cubicBezTo>
                <a:cubicBezTo>
                  <a:pt x="4958524" y="1036977"/>
                  <a:pt x="4959934" y="1037330"/>
                  <a:pt x="4961344" y="1038034"/>
                </a:cubicBezTo>
                <a:lnTo>
                  <a:pt x="4961344" y="1036977"/>
                </a:lnTo>
                <a:cubicBezTo>
                  <a:pt x="4961344" y="1032983"/>
                  <a:pt x="4962167" y="1030164"/>
                  <a:pt x="4963811" y="1028519"/>
                </a:cubicBezTo>
                <a:cubicBezTo>
                  <a:pt x="4961461" y="1027814"/>
                  <a:pt x="4958936" y="1025758"/>
                  <a:pt x="4956234" y="1022352"/>
                </a:cubicBezTo>
                <a:cubicBezTo>
                  <a:pt x="4953532" y="1018945"/>
                  <a:pt x="4951946" y="1015832"/>
                  <a:pt x="4951476" y="1013012"/>
                </a:cubicBezTo>
                <a:cubicBezTo>
                  <a:pt x="4947717" y="1011368"/>
                  <a:pt x="4945132" y="1008666"/>
                  <a:pt x="4943722" y="1004906"/>
                </a:cubicBezTo>
                <a:cubicBezTo>
                  <a:pt x="4940903" y="1007021"/>
                  <a:pt x="4937614" y="1008078"/>
                  <a:pt x="4933855" y="1008078"/>
                </a:cubicBezTo>
                <a:cubicBezTo>
                  <a:pt x="4931270" y="1008078"/>
                  <a:pt x="4928804" y="1007373"/>
                  <a:pt x="4926454" y="1005964"/>
                </a:cubicBezTo>
                <a:cubicBezTo>
                  <a:pt x="4922460" y="1007139"/>
                  <a:pt x="4919876" y="1007608"/>
                  <a:pt x="4918701" y="1007373"/>
                </a:cubicBezTo>
                <a:cubicBezTo>
                  <a:pt x="4915411" y="1009723"/>
                  <a:pt x="4911770" y="1010898"/>
                  <a:pt x="4907775" y="1010898"/>
                </a:cubicBezTo>
                <a:cubicBezTo>
                  <a:pt x="4904251" y="1015597"/>
                  <a:pt x="4900140" y="1017711"/>
                  <a:pt x="4895440" y="1017241"/>
                </a:cubicBezTo>
                <a:cubicBezTo>
                  <a:pt x="4893326" y="1021001"/>
                  <a:pt x="4890448" y="1024290"/>
                  <a:pt x="4886806" y="1027109"/>
                </a:cubicBezTo>
                <a:cubicBezTo>
                  <a:pt x="4883164" y="1029929"/>
                  <a:pt x="4879464" y="1031338"/>
                  <a:pt x="4875705" y="1031338"/>
                </a:cubicBezTo>
                <a:cubicBezTo>
                  <a:pt x="4871476" y="1031338"/>
                  <a:pt x="4868069" y="1029341"/>
                  <a:pt x="4865485" y="1025347"/>
                </a:cubicBezTo>
                <a:cubicBezTo>
                  <a:pt x="4863605" y="1022293"/>
                  <a:pt x="4862665" y="1019356"/>
                  <a:pt x="4862665" y="1016537"/>
                </a:cubicBezTo>
                <a:cubicBezTo>
                  <a:pt x="4862665" y="1012307"/>
                  <a:pt x="4864075" y="1008783"/>
                  <a:pt x="4866894" y="1005964"/>
                </a:cubicBezTo>
                <a:cubicBezTo>
                  <a:pt x="4867599" y="1002440"/>
                  <a:pt x="4869244" y="999092"/>
                  <a:pt x="4871828" y="995920"/>
                </a:cubicBezTo>
                <a:cubicBezTo>
                  <a:pt x="4874413" y="992748"/>
                  <a:pt x="4877291" y="990281"/>
                  <a:pt x="4880462" y="988519"/>
                </a:cubicBezTo>
                <a:cubicBezTo>
                  <a:pt x="4883634" y="986757"/>
                  <a:pt x="4886160" y="986111"/>
                  <a:pt x="4888040" y="986580"/>
                </a:cubicBezTo>
                <a:cubicBezTo>
                  <a:pt x="4889684" y="983996"/>
                  <a:pt x="4892974" y="981588"/>
                  <a:pt x="4897907" y="979356"/>
                </a:cubicBezTo>
                <a:cubicBezTo>
                  <a:pt x="4902841" y="977124"/>
                  <a:pt x="4907423" y="976008"/>
                  <a:pt x="4911652" y="976008"/>
                </a:cubicBezTo>
                <a:cubicBezTo>
                  <a:pt x="4912592" y="976008"/>
                  <a:pt x="4914002" y="976243"/>
                  <a:pt x="4915881" y="976713"/>
                </a:cubicBezTo>
                <a:cubicBezTo>
                  <a:pt x="4918466" y="973893"/>
                  <a:pt x="4921873" y="972483"/>
                  <a:pt x="4926101" y="972483"/>
                </a:cubicBezTo>
                <a:cubicBezTo>
                  <a:pt x="4929391" y="972483"/>
                  <a:pt x="4931740" y="973423"/>
                  <a:pt x="4933150" y="975303"/>
                </a:cubicBezTo>
                <a:cubicBezTo>
                  <a:pt x="4936204" y="973188"/>
                  <a:pt x="4940198" y="972131"/>
                  <a:pt x="4945132" y="972131"/>
                </a:cubicBezTo>
                <a:close/>
                <a:moveTo>
                  <a:pt x="3554483" y="972131"/>
                </a:moveTo>
                <a:cubicBezTo>
                  <a:pt x="3560356" y="972131"/>
                  <a:pt x="3565584" y="973541"/>
                  <a:pt x="3570166" y="976360"/>
                </a:cubicBezTo>
                <a:cubicBezTo>
                  <a:pt x="3574747" y="979180"/>
                  <a:pt x="3577390" y="982939"/>
                  <a:pt x="3578095" y="987638"/>
                </a:cubicBezTo>
                <a:cubicBezTo>
                  <a:pt x="3582324" y="989047"/>
                  <a:pt x="3585555" y="991221"/>
                  <a:pt x="3587787" y="994158"/>
                </a:cubicBezTo>
                <a:cubicBezTo>
                  <a:pt x="3590019" y="997094"/>
                  <a:pt x="3591370" y="1001147"/>
                  <a:pt x="3591840" y="1006316"/>
                </a:cubicBezTo>
                <a:cubicBezTo>
                  <a:pt x="3594894" y="1009371"/>
                  <a:pt x="3597126" y="1012954"/>
                  <a:pt x="3598536" y="1017065"/>
                </a:cubicBezTo>
                <a:cubicBezTo>
                  <a:pt x="3599946" y="1021177"/>
                  <a:pt x="3600650" y="1025347"/>
                  <a:pt x="3600650" y="1029576"/>
                </a:cubicBezTo>
                <a:cubicBezTo>
                  <a:pt x="3600650" y="1034980"/>
                  <a:pt x="3599710" y="1039327"/>
                  <a:pt x="3597831" y="1042616"/>
                </a:cubicBezTo>
                <a:cubicBezTo>
                  <a:pt x="3599476" y="1044966"/>
                  <a:pt x="3600885" y="1048490"/>
                  <a:pt x="3602060" y="1053189"/>
                </a:cubicBezTo>
                <a:cubicBezTo>
                  <a:pt x="3603235" y="1057888"/>
                  <a:pt x="3603822" y="1062469"/>
                  <a:pt x="3603822" y="1066933"/>
                </a:cubicBezTo>
                <a:cubicBezTo>
                  <a:pt x="3603822" y="1068813"/>
                  <a:pt x="3603587" y="1071162"/>
                  <a:pt x="3603117" y="1073982"/>
                </a:cubicBezTo>
                <a:cubicBezTo>
                  <a:pt x="3604762" y="1077506"/>
                  <a:pt x="3605584" y="1079856"/>
                  <a:pt x="3605584" y="1081030"/>
                </a:cubicBezTo>
                <a:cubicBezTo>
                  <a:pt x="3605584" y="1081735"/>
                  <a:pt x="3605232" y="1083380"/>
                  <a:pt x="3604527" y="1085964"/>
                </a:cubicBezTo>
                <a:cubicBezTo>
                  <a:pt x="3604762" y="1086904"/>
                  <a:pt x="3604997" y="1088020"/>
                  <a:pt x="3605232" y="1089312"/>
                </a:cubicBezTo>
                <a:cubicBezTo>
                  <a:pt x="3605467" y="1090605"/>
                  <a:pt x="3605584" y="1092190"/>
                  <a:pt x="3605584" y="1094070"/>
                </a:cubicBezTo>
                <a:cubicBezTo>
                  <a:pt x="3605584" y="1097594"/>
                  <a:pt x="3604292" y="1100766"/>
                  <a:pt x="3601708" y="1103585"/>
                </a:cubicBezTo>
                <a:cubicBezTo>
                  <a:pt x="3602647" y="1106170"/>
                  <a:pt x="3603117" y="1109342"/>
                  <a:pt x="3603117" y="1113101"/>
                </a:cubicBezTo>
                <a:cubicBezTo>
                  <a:pt x="3603117" y="1118035"/>
                  <a:pt x="3601943" y="1122029"/>
                  <a:pt x="3599593" y="1125083"/>
                </a:cubicBezTo>
                <a:cubicBezTo>
                  <a:pt x="3600063" y="1126023"/>
                  <a:pt x="3600298" y="1127550"/>
                  <a:pt x="3600298" y="1129665"/>
                </a:cubicBezTo>
                <a:cubicBezTo>
                  <a:pt x="3600298" y="1134599"/>
                  <a:pt x="3598301" y="1138711"/>
                  <a:pt x="3594307" y="1142000"/>
                </a:cubicBezTo>
                <a:cubicBezTo>
                  <a:pt x="3593367" y="1145289"/>
                  <a:pt x="3591605" y="1147815"/>
                  <a:pt x="3589020" y="1149577"/>
                </a:cubicBezTo>
                <a:cubicBezTo>
                  <a:pt x="3586436" y="1151339"/>
                  <a:pt x="3583616" y="1152220"/>
                  <a:pt x="3580562" y="1152220"/>
                </a:cubicBezTo>
                <a:cubicBezTo>
                  <a:pt x="3577508" y="1152220"/>
                  <a:pt x="3575041" y="1151281"/>
                  <a:pt x="3573161" y="1149401"/>
                </a:cubicBezTo>
                <a:cubicBezTo>
                  <a:pt x="3567052" y="1151985"/>
                  <a:pt x="3562119" y="1153278"/>
                  <a:pt x="3558359" y="1153278"/>
                </a:cubicBezTo>
                <a:cubicBezTo>
                  <a:pt x="3556480" y="1153278"/>
                  <a:pt x="3555070" y="1153160"/>
                  <a:pt x="3554130" y="1152925"/>
                </a:cubicBezTo>
                <a:cubicBezTo>
                  <a:pt x="3548021" y="1154805"/>
                  <a:pt x="3542853" y="1155745"/>
                  <a:pt x="3538624" y="1155745"/>
                </a:cubicBezTo>
                <a:cubicBezTo>
                  <a:pt x="3535569" y="1155745"/>
                  <a:pt x="3531340" y="1155157"/>
                  <a:pt x="3525936" y="1153982"/>
                </a:cubicBezTo>
                <a:cubicBezTo>
                  <a:pt x="3522647" y="1155862"/>
                  <a:pt x="3519475" y="1156802"/>
                  <a:pt x="3516421" y="1156802"/>
                </a:cubicBezTo>
                <a:cubicBezTo>
                  <a:pt x="3513601" y="1156802"/>
                  <a:pt x="3511017" y="1155980"/>
                  <a:pt x="3508667" y="1154335"/>
                </a:cubicBezTo>
                <a:cubicBezTo>
                  <a:pt x="3507492" y="1154570"/>
                  <a:pt x="3505730" y="1154687"/>
                  <a:pt x="3503381" y="1154687"/>
                </a:cubicBezTo>
                <a:cubicBezTo>
                  <a:pt x="3494218" y="1154687"/>
                  <a:pt x="3487170" y="1150576"/>
                  <a:pt x="3482236" y="1142352"/>
                </a:cubicBezTo>
                <a:cubicBezTo>
                  <a:pt x="3473307" y="1137183"/>
                  <a:pt x="3468843" y="1129430"/>
                  <a:pt x="3468843" y="1119092"/>
                </a:cubicBezTo>
                <a:cubicBezTo>
                  <a:pt x="3468843" y="1116508"/>
                  <a:pt x="3468961" y="1114511"/>
                  <a:pt x="3469196" y="1113101"/>
                </a:cubicBezTo>
                <a:cubicBezTo>
                  <a:pt x="3467081" y="1111691"/>
                  <a:pt x="3466024" y="1108754"/>
                  <a:pt x="3466024" y="1104290"/>
                </a:cubicBezTo>
                <a:cubicBezTo>
                  <a:pt x="3466024" y="1101236"/>
                  <a:pt x="3466611" y="1098534"/>
                  <a:pt x="3467786" y="1096185"/>
                </a:cubicBezTo>
                <a:cubicBezTo>
                  <a:pt x="3466846" y="1091955"/>
                  <a:pt x="3466376" y="1089254"/>
                  <a:pt x="3466376" y="1088079"/>
                </a:cubicBezTo>
                <a:cubicBezTo>
                  <a:pt x="3466376" y="1081265"/>
                  <a:pt x="3469666" y="1075157"/>
                  <a:pt x="3476244" y="1069753"/>
                </a:cubicBezTo>
                <a:cubicBezTo>
                  <a:pt x="3478829" y="1064349"/>
                  <a:pt x="3481824" y="1060707"/>
                  <a:pt x="3485231" y="1058828"/>
                </a:cubicBezTo>
                <a:cubicBezTo>
                  <a:pt x="3488638" y="1056948"/>
                  <a:pt x="3492926" y="1055538"/>
                  <a:pt x="3498095" y="1054598"/>
                </a:cubicBezTo>
                <a:cubicBezTo>
                  <a:pt x="3499504" y="1050604"/>
                  <a:pt x="3502794" y="1047902"/>
                  <a:pt x="3507963" y="1046493"/>
                </a:cubicBezTo>
                <a:cubicBezTo>
                  <a:pt x="3513131" y="1045083"/>
                  <a:pt x="3518183" y="1044613"/>
                  <a:pt x="3523117" y="1045083"/>
                </a:cubicBezTo>
                <a:cubicBezTo>
                  <a:pt x="3524527" y="1044143"/>
                  <a:pt x="3526524" y="1043262"/>
                  <a:pt x="3529108" y="1042440"/>
                </a:cubicBezTo>
                <a:cubicBezTo>
                  <a:pt x="3531692" y="1041617"/>
                  <a:pt x="3534277" y="1041206"/>
                  <a:pt x="3536862" y="1041206"/>
                </a:cubicBezTo>
                <a:cubicBezTo>
                  <a:pt x="3539681" y="1041206"/>
                  <a:pt x="3542148" y="1041676"/>
                  <a:pt x="3544262" y="1042616"/>
                </a:cubicBezTo>
                <a:cubicBezTo>
                  <a:pt x="3544732" y="1042146"/>
                  <a:pt x="3545907" y="1041911"/>
                  <a:pt x="3547787" y="1041911"/>
                </a:cubicBezTo>
                <a:cubicBezTo>
                  <a:pt x="3549196" y="1041911"/>
                  <a:pt x="3550606" y="1042029"/>
                  <a:pt x="3552016" y="1042264"/>
                </a:cubicBezTo>
                <a:cubicBezTo>
                  <a:pt x="3553425" y="1042499"/>
                  <a:pt x="3554365" y="1042851"/>
                  <a:pt x="3554835" y="1043321"/>
                </a:cubicBezTo>
                <a:cubicBezTo>
                  <a:pt x="3558124" y="1039092"/>
                  <a:pt x="3562001" y="1036977"/>
                  <a:pt x="3566465" y="1036977"/>
                </a:cubicBezTo>
                <a:cubicBezTo>
                  <a:pt x="3567875" y="1036977"/>
                  <a:pt x="3569285" y="1037330"/>
                  <a:pt x="3570694" y="1038034"/>
                </a:cubicBezTo>
                <a:lnTo>
                  <a:pt x="3570694" y="1036977"/>
                </a:lnTo>
                <a:cubicBezTo>
                  <a:pt x="3570694" y="1032983"/>
                  <a:pt x="3571516" y="1030164"/>
                  <a:pt x="3573161" y="1028519"/>
                </a:cubicBezTo>
                <a:cubicBezTo>
                  <a:pt x="3570812" y="1027814"/>
                  <a:pt x="3568286" y="1025758"/>
                  <a:pt x="3565584" y="1022352"/>
                </a:cubicBezTo>
                <a:cubicBezTo>
                  <a:pt x="3562882" y="1018945"/>
                  <a:pt x="3561296" y="1015832"/>
                  <a:pt x="3560826" y="1013012"/>
                </a:cubicBezTo>
                <a:cubicBezTo>
                  <a:pt x="3557067" y="1011368"/>
                  <a:pt x="3554483" y="1008666"/>
                  <a:pt x="3553073" y="1004906"/>
                </a:cubicBezTo>
                <a:cubicBezTo>
                  <a:pt x="3550254" y="1007021"/>
                  <a:pt x="3546964" y="1008078"/>
                  <a:pt x="3543205" y="1008078"/>
                </a:cubicBezTo>
                <a:cubicBezTo>
                  <a:pt x="3540620" y="1008078"/>
                  <a:pt x="3538153" y="1007373"/>
                  <a:pt x="3535804" y="1005964"/>
                </a:cubicBezTo>
                <a:cubicBezTo>
                  <a:pt x="3531810" y="1007139"/>
                  <a:pt x="3529225" y="1007608"/>
                  <a:pt x="3528051" y="1007373"/>
                </a:cubicBezTo>
                <a:cubicBezTo>
                  <a:pt x="3524761" y="1009723"/>
                  <a:pt x="3521120" y="1010898"/>
                  <a:pt x="3517126" y="1010898"/>
                </a:cubicBezTo>
                <a:cubicBezTo>
                  <a:pt x="3513601" y="1015597"/>
                  <a:pt x="3509490" y="1017711"/>
                  <a:pt x="3504791" y="1017241"/>
                </a:cubicBezTo>
                <a:cubicBezTo>
                  <a:pt x="3502676" y="1021001"/>
                  <a:pt x="3499798" y="1024290"/>
                  <a:pt x="3496157" y="1027109"/>
                </a:cubicBezTo>
                <a:cubicBezTo>
                  <a:pt x="3492514" y="1029929"/>
                  <a:pt x="3488814" y="1031338"/>
                  <a:pt x="3485055" y="1031338"/>
                </a:cubicBezTo>
                <a:cubicBezTo>
                  <a:pt x="3480826" y="1031338"/>
                  <a:pt x="3477419" y="1029341"/>
                  <a:pt x="3474835" y="1025347"/>
                </a:cubicBezTo>
                <a:cubicBezTo>
                  <a:pt x="3472955" y="1022293"/>
                  <a:pt x="3472015" y="1019356"/>
                  <a:pt x="3472015" y="1016537"/>
                </a:cubicBezTo>
                <a:cubicBezTo>
                  <a:pt x="3472015" y="1012307"/>
                  <a:pt x="3473425" y="1008783"/>
                  <a:pt x="3476244" y="1005964"/>
                </a:cubicBezTo>
                <a:cubicBezTo>
                  <a:pt x="3476949" y="1002440"/>
                  <a:pt x="3478594" y="999092"/>
                  <a:pt x="3481178" y="995920"/>
                </a:cubicBezTo>
                <a:cubicBezTo>
                  <a:pt x="3483763" y="992748"/>
                  <a:pt x="3486641" y="990281"/>
                  <a:pt x="3489813" y="988519"/>
                </a:cubicBezTo>
                <a:cubicBezTo>
                  <a:pt x="3492985" y="986757"/>
                  <a:pt x="3495510" y="986111"/>
                  <a:pt x="3497390" y="986580"/>
                </a:cubicBezTo>
                <a:cubicBezTo>
                  <a:pt x="3499034" y="983996"/>
                  <a:pt x="3502324" y="981588"/>
                  <a:pt x="3507258" y="979356"/>
                </a:cubicBezTo>
                <a:cubicBezTo>
                  <a:pt x="3512192" y="977124"/>
                  <a:pt x="3516773" y="976008"/>
                  <a:pt x="3521002" y="976008"/>
                </a:cubicBezTo>
                <a:cubicBezTo>
                  <a:pt x="3521942" y="976008"/>
                  <a:pt x="3523352" y="976243"/>
                  <a:pt x="3525232" y="976713"/>
                </a:cubicBezTo>
                <a:cubicBezTo>
                  <a:pt x="3527816" y="973893"/>
                  <a:pt x="3531223" y="972483"/>
                  <a:pt x="3535452" y="972483"/>
                </a:cubicBezTo>
                <a:cubicBezTo>
                  <a:pt x="3538741" y="972483"/>
                  <a:pt x="3541091" y="973423"/>
                  <a:pt x="3542500" y="975303"/>
                </a:cubicBezTo>
                <a:cubicBezTo>
                  <a:pt x="3545554" y="973188"/>
                  <a:pt x="3549549" y="972131"/>
                  <a:pt x="3554483" y="972131"/>
                </a:cubicBezTo>
                <a:close/>
                <a:moveTo>
                  <a:pt x="3144908" y="972131"/>
                </a:moveTo>
                <a:cubicBezTo>
                  <a:pt x="3150781" y="972131"/>
                  <a:pt x="3156009" y="973541"/>
                  <a:pt x="3160591" y="976360"/>
                </a:cubicBezTo>
                <a:cubicBezTo>
                  <a:pt x="3165172" y="979180"/>
                  <a:pt x="3167815" y="982939"/>
                  <a:pt x="3168520" y="987638"/>
                </a:cubicBezTo>
                <a:cubicBezTo>
                  <a:pt x="3172749" y="989047"/>
                  <a:pt x="3175980" y="991221"/>
                  <a:pt x="3178212" y="994158"/>
                </a:cubicBezTo>
                <a:cubicBezTo>
                  <a:pt x="3180444" y="997094"/>
                  <a:pt x="3181795" y="1001147"/>
                  <a:pt x="3182265" y="1006316"/>
                </a:cubicBezTo>
                <a:cubicBezTo>
                  <a:pt x="3185319" y="1009371"/>
                  <a:pt x="3187551" y="1012954"/>
                  <a:pt x="3188961" y="1017065"/>
                </a:cubicBezTo>
                <a:cubicBezTo>
                  <a:pt x="3190371" y="1021177"/>
                  <a:pt x="3191075" y="1025347"/>
                  <a:pt x="3191075" y="1029576"/>
                </a:cubicBezTo>
                <a:cubicBezTo>
                  <a:pt x="3191075" y="1034980"/>
                  <a:pt x="3190135" y="1039327"/>
                  <a:pt x="3188256" y="1042616"/>
                </a:cubicBezTo>
                <a:cubicBezTo>
                  <a:pt x="3189901" y="1044966"/>
                  <a:pt x="3191310" y="1048490"/>
                  <a:pt x="3192485" y="1053189"/>
                </a:cubicBezTo>
                <a:cubicBezTo>
                  <a:pt x="3193660" y="1057888"/>
                  <a:pt x="3194247" y="1062469"/>
                  <a:pt x="3194247" y="1066933"/>
                </a:cubicBezTo>
                <a:cubicBezTo>
                  <a:pt x="3194247" y="1068813"/>
                  <a:pt x="3194012" y="1071162"/>
                  <a:pt x="3193542" y="1073982"/>
                </a:cubicBezTo>
                <a:cubicBezTo>
                  <a:pt x="3195187" y="1077506"/>
                  <a:pt x="3196009" y="1079856"/>
                  <a:pt x="3196009" y="1081030"/>
                </a:cubicBezTo>
                <a:cubicBezTo>
                  <a:pt x="3196009" y="1081735"/>
                  <a:pt x="3195657" y="1083380"/>
                  <a:pt x="3194952" y="1085964"/>
                </a:cubicBezTo>
                <a:cubicBezTo>
                  <a:pt x="3195187" y="1086904"/>
                  <a:pt x="3195422" y="1088020"/>
                  <a:pt x="3195657" y="1089312"/>
                </a:cubicBezTo>
                <a:cubicBezTo>
                  <a:pt x="3195892" y="1090605"/>
                  <a:pt x="3196009" y="1092190"/>
                  <a:pt x="3196009" y="1094070"/>
                </a:cubicBezTo>
                <a:cubicBezTo>
                  <a:pt x="3196009" y="1097594"/>
                  <a:pt x="3194717" y="1100766"/>
                  <a:pt x="3192133" y="1103585"/>
                </a:cubicBezTo>
                <a:cubicBezTo>
                  <a:pt x="3193072" y="1106170"/>
                  <a:pt x="3193542" y="1109342"/>
                  <a:pt x="3193542" y="1113101"/>
                </a:cubicBezTo>
                <a:cubicBezTo>
                  <a:pt x="3193542" y="1118035"/>
                  <a:pt x="3192368" y="1122029"/>
                  <a:pt x="3190018" y="1125083"/>
                </a:cubicBezTo>
                <a:cubicBezTo>
                  <a:pt x="3190488" y="1126023"/>
                  <a:pt x="3190723" y="1127550"/>
                  <a:pt x="3190723" y="1129665"/>
                </a:cubicBezTo>
                <a:cubicBezTo>
                  <a:pt x="3190723" y="1134599"/>
                  <a:pt x="3188726" y="1138711"/>
                  <a:pt x="3184732" y="1142000"/>
                </a:cubicBezTo>
                <a:cubicBezTo>
                  <a:pt x="3183792" y="1145289"/>
                  <a:pt x="3182030" y="1147815"/>
                  <a:pt x="3179445" y="1149577"/>
                </a:cubicBezTo>
                <a:cubicBezTo>
                  <a:pt x="3176861" y="1151339"/>
                  <a:pt x="3174041" y="1152220"/>
                  <a:pt x="3170987" y="1152220"/>
                </a:cubicBezTo>
                <a:cubicBezTo>
                  <a:pt x="3167933" y="1152220"/>
                  <a:pt x="3165466" y="1151281"/>
                  <a:pt x="3163586" y="1149401"/>
                </a:cubicBezTo>
                <a:cubicBezTo>
                  <a:pt x="3157477" y="1151985"/>
                  <a:pt x="3152544" y="1153278"/>
                  <a:pt x="3148784" y="1153278"/>
                </a:cubicBezTo>
                <a:cubicBezTo>
                  <a:pt x="3146905" y="1153278"/>
                  <a:pt x="3145495" y="1153160"/>
                  <a:pt x="3144555" y="1152925"/>
                </a:cubicBezTo>
                <a:cubicBezTo>
                  <a:pt x="3138446" y="1154805"/>
                  <a:pt x="3133278" y="1155745"/>
                  <a:pt x="3129049" y="1155745"/>
                </a:cubicBezTo>
                <a:cubicBezTo>
                  <a:pt x="3125994" y="1155745"/>
                  <a:pt x="3121765" y="1155157"/>
                  <a:pt x="3116361" y="1153982"/>
                </a:cubicBezTo>
                <a:cubicBezTo>
                  <a:pt x="3113072" y="1155862"/>
                  <a:pt x="3109900" y="1156802"/>
                  <a:pt x="3106846" y="1156802"/>
                </a:cubicBezTo>
                <a:cubicBezTo>
                  <a:pt x="3104026" y="1156802"/>
                  <a:pt x="3101442" y="1155980"/>
                  <a:pt x="3099092" y="1154335"/>
                </a:cubicBezTo>
                <a:cubicBezTo>
                  <a:pt x="3097917" y="1154570"/>
                  <a:pt x="3096155" y="1154687"/>
                  <a:pt x="3093806" y="1154687"/>
                </a:cubicBezTo>
                <a:cubicBezTo>
                  <a:pt x="3084643" y="1154687"/>
                  <a:pt x="3077595" y="1150576"/>
                  <a:pt x="3072661" y="1142352"/>
                </a:cubicBezTo>
                <a:cubicBezTo>
                  <a:pt x="3063732" y="1137183"/>
                  <a:pt x="3059268" y="1129430"/>
                  <a:pt x="3059268" y="1119092"/>
                </a:cubicBezTo>
                <a:cubicBezTo>
                  <a:pt x="3059268" y="1116508"/>
                  <a:pt x="3059386" y="1114511"/>
                  <a:pt x="3059621" y="1113101"/>
                </a:cubicBezTo>
                <a:cubicBezTo>
                  <a:pt x="3057506" y="1111691"/>
                  <a:pt x="3056449" y="1108754"/>
                  <a:pt x="3056449" y="1104290"/>
                </a:cubicBezTo>
                <a:cubicBezTo>
                  <a:pt x="3056449" y="1101236"/>
                  <a:pt x="3057036" y="1098534"/>
                  <a:pt x="3058211" y="1096185"/>
                </a:cubicBezTo>
                <a:cubicBezTo>
                  <a:pt x="3057271" y="1091955"/>
                  <a:pt x="3056801" y="1089254"/>
                  <a:pt x="3056801" y="1088079"/>
                </a:cubicBezTo>
                <a:cubicBezTo>
                  <a:pt x="3056801" y="1081265"/>
                  <a:pt x="3060091" y="1075157"/>
                  <a:pt x="3066669" y="1069753"/>
                </a:cubicBezTo>
                <a:cubicBezTo>
                  <a:pt x="3069254" y="1064349"/>
                  <a:pt x="3072249" y="1060707"/>
                  <a:pt x="3075656" y="1058828"/>
                </a:cubicBezTo>
                <a:cubicBezTo>
                  <a:pt x="3079063" y="1056948"/>
                  <a:pt x="3083351" y="1055538"/>
                  <a:pt x="3088520" y="1054598"/>
                </a:cubicBezTo>
                <a:cubicBezTo>
                  <a:pt x="3089930" y="1050604"/>
                  <a:pt x="3093219" y="1047902"/>
                  <a:pt x="3098388" y="1046493"/>
                </a:cubicBezTo>
                <a:cubicBezTo>
                  <a:pt x="3103556" y="1045083"/>
                  <a:pt x="3108608" y="1044613"/>
                  <a:pt x="3113542" y="1045083"/>
                </a:cubicBezTo>
                <a:cubicBezTo>
                  <a:pt x="3114952" y="1044143"/>
                  <a:pt x="3116949" y="1043262"/>
                  <a:pt x="3119533" y="1042440"/>
                </a:cubicBezTo>
                <a:cubicBezTo>
                  <a:pt x="3122117" y="1041617"/>
                  <a:pt x="3124702" y="1041206"/>
                  <a:pt x="3127287" y="1041206"/>
                </a:cubicBezTo>
                <a:cubicBezTo>
                  <a:pt x="3130106" y="1041206"/>
                  <a:pt x="3132573" y="1041676"/>
                  <a:pt x="3134687" y="1042616"/>
                </a:cubicBezTo>
                <a:cubicBezTo>
                  <a:pt x="3135157" y="1042146"/>
                  <a:pt x="3136332" y="1041911"/>
                  <a:pt x="3138212" y="1041911"/>
                </a:cubicBezTo>
                <a:cubicBezTo>
                  <a:pt x="3139621" y="1041911"/>
                  <a:pt x="3141031" y="1042029"/>
                  <a:pt x="3142441" y="1042264"/>
                </a:cubicBezTo>
                <a:cubicBezTo>
                  <a:pt x="3143850" y="1042499"/>
                  <a:pt x="3144790" y="1042851"/>
                  <a:pt x="3145260" y="1043321"/>
                </a:cubicBezTo>
                <a:cubicBezTo>
                  <a:pt x="3148549" y="1039092"/>
                  <a:pt x="3152426" y="1036977"/>
                  <a:pt x="3156890" y="1036977"/>
                </a:cubicBezTo>
                <a:cubicBezTo>
                  <a:pt x="3158300" y="1036977"/>
                  <a:pt x="3159710" y="1037330"/>
                  <a:pt x="3161119" y="1038034"/>
                </a:cubicBezTo>
                <a:lnTo>
                  <a:pt x="3161119" y="1036977"/>
                </a:lnTo>
                <a:cubicBezTo>
                  <a:pt x="3161119" y="1032983"/>
                  <a:pt x="3161941" y="1030164"/>
                  <a:pt x="3163586" y="1028519"/>
                </a:cubicBezTo>
                <a:cubicBezTo>
                  <a:pt x="3161237" y="1027814"/>
                  <a:pt x="3158711" y="1025758"/>
                  <a:pt x="3156009" y="1022352"/>
                </a:cubicBezTo>
                <a:cubicBezTo>
                  <a:pt x="3153307" y="1018945"/>
                  <a:pt x="3151721" y="1015832"/>
                  <a:pt x="3151251" y="1013012"/>
                </a:cubicBezTo>
                <a:cubicBezTo>
                  <a:pt x="3147492" y="1011368"/>
                  <a:pt x="3144908" y="1008666"/>
                  <a:pt x="3143498" y="1004906"/>
                </a:cubicBezTo>
                <a:cubicBezTo>
                  <a:pt x="3140679" y="1007021"/>
                  <a:pt x="3137389" y="1008078"/>
                  <a:pt x="3133630" y="1008078"/>
                </a:cubicBezTo>
                <a:cubicBezTo>
                  <a:pt x="3131045" y="1008078"/>
                  <a:pt x="3128578" y="1007373"/>
                  <a:pt x="3126229" y="1005964"/>
                </a:cubicBezTo>
                <a:cubicBezTo>
                  <a:pt x="3122235" y="1007139"/>
                  <a:pt x="3119650" y="1007608"/>
                  <a:pt x="3118476" y="1007373"/>
                </a:cubicBezTo>
                <a:cubicBezTo>
                  <a:pt x="3115186" y="1009723"/>
                  <a:pt x="3111545" y="1010898"/>
                  <a:pt x="3107551" y="1010898"/>
                </a:cubicBezTo>
                <a:cubicBezTo>
                  <a:pt x="3104026" y="1015597"/>
                  <a:pt x="3099915" y="1017711"/>
                  <a:pt x="3095216" y="1017241"/>
                </a:cubicBezTo>
                <a:cubicBezTo>
                  <a:pt x="3093101" y="1021001"/>
                  <a:pt x="3090223" y="1024290"/>
                  <a:pt x="3086582" y="1027109"/>
                </a:cubicBezTo>
                <a:cubicBezTo>
                  <a:pt x="3082940" y="1029929"/>
                  <a:pt x="3079239" y="1031338"/>
                  <a:pt x="3075480" y="1031338"/>
                </a:cubicBezTo>
                <a:cubicBezTo>
                  <a:pt x="3071251" y="1031338"/>
                  <a:pt x="3067844" y="1029341"/>
                  <a:pt x="3065260" y="1025347"/>
                </a:cubicBezTo>
                <a:cubicBezTo>
                  <a:pt x="3063380" y="1022293"/>
                  <a:pt x="3062440" y="1019356"/>
                  <a:pt x="3062440" y="1016537"/>
                </a:cubicBezTo>
                <a:cubicBezTo>
                  <a:pt x="3062440" y="1012307"/>
                  <a:pt x="3063850" y="1008783"/>
                  <a:pt x="3066669" y="1005964"/>
                </a:cubicBezTo>
                <a:cubicBezTo>
                  <a:pt x="3067374" y="1002440"/>
                  <a:pt x="3069019" y="999092"/>
                  <a:pt x="3071603" y="995920"/>
                </a:cubicBezTo>
                <a:cubicBezTo>
                  <a:pt x="3074188" y="992748"/>
                  <a:pt x="3077066" y="990281"/>
                  <a:pt x="3080238" y="988519"/>
                </a:cubicBezTo>
                <a:cubicBezTo>
                  <a:pt x="3083410" y="986757"/>
                  <a:pt x="3085935" y="986111"/>
                  <a:pt x="3087815" y="986580"/>
                </a:cubicBezTo>
                <a:cubicBezTo>
                  <a:pt x="3089459" y="983996"/>
                  <a:pt x="3092749" y="981588"/>
                  <a:pt x="3097683" y="979356"/>
                </a:cubicBezTo>
                <a:cubicBezTo>
                  <a:pt x="3102617" y="977124"/>
                  <a:pt x="3107198" y="976008"/>
                  <a:pt x="3111427" y="976008"/>
                </a:cubicBezTo>
                <a:cubicBezTo>
                  <a:pt x="3112367" y="976008"/>
                  <a:pt x="3113777" y="976243"/>
                  <a:pt x="3115657" y="976713"/>
                </a:cubicBezTo>
                <a:cubicBezTo>
                  <a:pt x="3118241" y="973893"/>
                  <a:pt x="3121648" y="972483"/>
                  <a:pt x="3125877" y="972483"/>
                </a:cubicBezTo>
                <a:cubicBezTo>
                  <a:pt x="3129166" y="972483"/>
                  <a:pt x="3131516" y="973423"/>
                  <a:pt x="3132925" y="975303"/>
                </a:cubicBezTo>
                <a:cubicBezTo>
                  <a:pt x="3135979" y="973188"/>
                  <a:pt x="3139974" y="972131"/>
                  <a:pt x="3144908" y="972131"/>
                </a:cubicBezTo>
                <a:close/>
                <a:moveTo>
                  <a:pt x="1268483" y="972131"/>
                </a:moveTo>
                <a:cubicBezTo>
                  <a:pt x="1274357" y="972131"/>
                  <a:pt x="1279584" y="973541"/>
                  <a:pt x="1284166" y="976360"/>
                </a:cubicBezTo>
                <a:cubicBezTo>
                  <a:pt x="1288747" y="979180"/>
                  <a:pt x="1291391" y="982939"/>
                  <a:pt x="1292095" y="987638"/>
                </a:cubicBezTo>
                <a:cubicBezTo>
                  <a:pt x="1296325" y="989047"/>
                  <a:pt x="1299555" y="991221"/>
                  <a:pt x="1301787" y="994158"/>
                </a:cubicBezTo>
                <a:cubicBezTo>
                  <a:pt x="1304019" y="997094"/>
                  <a:pt x="1305370" y="1001147"/>
                  <a:pt x="1305840" y="1006316"/>
                </a:cubicBezTo>
                <a:cubicBezTo>
                  <a:pt x="1308894" y="1009371"/>
                  <a:pt x="1311126" y="1012954"/>
                  <a:pt x="1312536" y="1017065"/>
                </a:cubicBezTo>
                <a:cubicBezTo>
                  <a:pt x="1313946" y="1021177"/>
                  <a:pt x="1314651" y="1025347"/>
                  <a:pt x="1314651" y="1029576"/>
                </a:cubicBezTo>
                <a:cubicBezTo>
                  <a:pt x="1314651" y="1034980"/>
                  <a:pt x="1313711" y="1039327"/>
                  <a:pt x="1311832" y="1042616"/>
                </a:cubicBezTo>
                <a:cubicBezTo>
                  <a:pt x="1313476" y="1044966"/>
                  <a:pt x="1314885" y="1048490"/>
                  <a:pt x="1316060" y="1053189"/>
                </a:cubicBezTo>
                <a:cubicBezTo>
                  <a:pt x="1317235" y="1057888"/>
                  <a:pt x="1317823" y="1062469"/>
                  <a:pt x="1317823" y="1066933"/>
                </a:cubicBezTo>
                <a:cubicBezTo>
                  <a:pt x="1317823" y="1068813"/>
                  <a:pt x="1317588" y="1071162"/>
                  <a:pt x="1317118" y="1073982"/>
                </a:cubicBezTo>
                <a:cubicBezTo>
                  <a:pt x="1318763" y="1077506"/>
                  <a:pt x="1319585" y="1079856"/>
                  <a:pt x="1319585" y="1081030"/>
                </a:cubicBezTo>
                <a:cubicBezTo>
                  <a:pt x="1319585" y="1081735"/>
                  <a:pt x="1319232" y="1083380"/>
                  <a:pt x="1318527" y="1085964"/>
                </a:cubicBezTo>
                <a:cubicBezTo>
                  <a:pt x="1318763" y="1086904"/>
                  <a:pt x="1318998" y="1088020"/>
                  <a:pt x="1319232" y="1089312"/>
                </a:cubicBezTo>
                <a:cubicBezTo>
                  <a:pt x="1319467" y="1090605"/>
                  <a:pt x="1319585" y="1092190"/>
                  <a:pt x="1319585" y="1094070"/>
                </a:cubicBezTo>
                <a:cubicBezTo>
                  <a:pt x="1319585" y="1097594"/>
                  <a:pt x="1318292" y="1100766"/>
                  <a:pt x="1315708" y="1103585"/>
                </a:cubicBezTo>
                <a:cubicBezTo>
                  <a:pt x="1316648" y="1106170"/>
                  <a:pt x="1317118" y="1109342"/>
                  <a:pt x="1317118" y="1113101"/>
                </a:cubicBezTo>
                <a:cubicBezTo>
                  <a:pt x="1317118" y="1118035"/>
                  <a:pt x="1315943" y="1122029"/>
                  <a:pt x="1313593" y="1125083"/>
                </a:cubicBezTo>
                <a:cubicBezTo>
                  <a:pt x="1314064" y="1126023"/>
                  <a:pt x="1314298" y="1127550"/>
                  <a:pt x="1314298" y="1129665"/>
                </a:cubicBezTo>
                <a:cubicBezTo>
                  <a:pt x="1314298" y="1134599"/>
                  <a:pt x="1312301" y="1138711"/>
                  <a:pt x="1308307" y="1142000"/>
                </a:cubicBezTo>
                <a:cubicBezTo>
                  <a:pt x="1307367" y="1145289"/>
                  <a:pt x="1305605" y="1147815"/>
                  <a:pt x="1303020" y="1149577"/>
                </a:cubicBezTo>
                <a:cubicBezTo>
                  <a:pt x="1300436" y="1151339"/>
                  <a:pt x="1297617" y="1152220"/>
                  <a:pt x="1294562" y="1152220"/>
                </a:cubicBezTo>
                <a:cubicBezTo>
                  <a:pt x="1291508" y="1152220"/>
                  <a:pt x="1289041" y="1151281"/>
                  <a:pt x="1287161" y="1149401"/>
                </a:cubicBezTo>
                <a:cubicBezTo>
                  <a:pt x="1281053" y="1151985"/>
                  <a:pt x="1276119" y="1153278"/>
                  <a:pt x="1272360" y="1153278"/>
                </a:cubicBezTo>
                <a:cubicBezTo>
                  <a:pt x="1270480" y="1153278"/>
                  <a:pt x="1269070" y="1153160"/>
                  <a:pt x="1268131" y="1152925"/>
                </a:cubicBezTo>
                <a:cubicBezTo>
                  <a:pt x="1262022" y="1154805"/>
                  <a:pt x="1256853" y="1155745"/>
                  <a:pt x="1252624" y="1155745"/>
                </a:cubicBezTo>
                <a:cubicBezTo>
                  <a:pt x="1249569" y="1155745"/>
                  <a:pt x="1245340" y="1155157"/>
                  <a:pt x="1239937" y="1153982"/>
                </a:cubicBezTo>
                <a:cubicBezTo>
                  <a:pt x="1236647" y="1155862"/>
                  <a:pt x="1233475" y="1156802"/>
                  <a:pt x="1230421" y="1156802"/>
                </a:cubicBezTo>
                <a:cubicBezTo>
                  <a:pt x="1227602" y="1156802"/>
                  <a:pt x="1225017" y="1155980"/>
                  <a:pt x="1222668" y="1154335"/>
                </a:cubicBezTo>
                <a:cubicBezTo>
                  <a:pt x="1221493" y="1154570"/>
                  <a:pt x="1219731" y="1154687"/>
                  <a:pt x="1217381" y="1154687"/>
                </a:cubicBezTo>
                <a:cubicBezTo>
                  <a:pt x="1208218" y="1154687"/>
                  <a:pt x="1201170" y="1150576"/>
                  <a:pt x="1196236" y="1142352"/>
                </a:cubicBezTo>
                <a:cubicBezTo>
                  <a:pt x="1187308" y="1137183"/>
                  <a:pt x="1182843" y="1129430"/>
                  <a:pt x="1182843" y="1119092"/>
                </a:cubicBezTo>
                <a:cubicBezTo>
                  <a:pt x="1182843" y="1116508"/>
                  <a:pt x="1182961" y="1114511"/>
                  <a:pt x="1183196" y="1113101"/>
                </a:cubicBezTo>
                <a:cubicBezTo>
                  <a:pt x="1181082" y="1111691"/>
                  <a:pt x="1180024" y="1108754"/>
                  <a:pt x="1180024" y="1104290"/>
                </a:cubicBezTo>
                <a:cubicBezTo>
                  <a:pt x="1180024" y="1101236"/>
                  <a:pt x="1180611" y="1098534"/>
                  <a:pt x="1181786" y="1096185"/>
                </a:cubicBezTo>
                <a:cubicBezTo>
                  <a:pt x="1180846" y="1091955"/>
                  <a:pt x="1180377" y="1089254"/>
                  <a:pt x="1180377" y="1088079"/>
                </a:cubicBezTo>
                <a:cubicBezTo>
                  <a:pt x="1180377" y="1081265"/>
                  <a:pt x="1183666" y="1075157"/>
                  <a:pt x="1190245" y="1069753"/>
                </a:cubicBezTo>
                <a:cubicBezTo>
                  <a:pt x="1192829" y="1064349"/>
                  <a:pt x="1195825" y="1060707"/>
                  <a:pt x="1199232" y="1058828"/>
                </a:cubicBezTo>
                <a:cubicBezTo>
                  <a:pt x="1202638" y="1056948"/>
                  <a:pt x="1206926" y="1055538"/>
                  <a:pt x="1212095" y="1054598"/>
                </a:cubicBezTo>
                <a:cubicBezTo>
                  <a:pt x="1213504" y="1050604"/>
                  <a:pt x="1216794" y="1047902"/>
                  <a:pt x="1221963" y="1046493"/>
                </a:cubicBezTo>
                <a:cubicBezTo>
                  <a:pt x="1227132" y="1045083"/>
                  <a:pt x="1232184" y="1044613"/>
                  <a:pt x="1237117" y="1045083"/>
                </a:cubicBezTo>
                <a:cubicBezTo>
                  <a:pt x="1238527" y="1044143"/>
                  <a:pt x="1240524" y="1043262"/>
                  <a:pt x="1243109" y="1042440"/>
                </a:cubicBezTo>
                <a:cubicBezTo>
                  <a:pt x="1245693" y="1041617"/>
                  <a:pt x="1248278" y="1041206"/>
                  <a:pt x="1250862" y="1041206"/>
                </a:cubicBezTo>
                <a:cubicBezTo>
                  <a:pt x="1253681" y="1041206"/>
                  <a:pt x="1256148" y="1041676"/>
                  <a:pt x="1258263" y="1042616"/>
                </a:cubicBezTo>
                <a:cubicBezTo>
                  <a:pt x="1258732" y="1042146"/>
                  <a:pt x="1259907" y="1041911"/>
                  <a:pt x="1261787" y="1041911"/>
                </a:cubicBezTo>
                <a:cubicBezTo>
                  <a:pt x="1263196" y="1041911"/>
                  <a:pt x="1264607" y="1042029"/>
                  <a:pt x="1266016" y="1042264"/>
                </a:cubicBezTo>
                <a:cubicBezTo>
                  <a:pt x="1267425" y="1042499"/>
                  <a:pt x="1268365" y="1042851"/>
                  <a:pt x="1268835" y="1043321"/>
                </a:cubicBezTo>
                <a:cubicBezTo>
                  <a:pt x="1272125" y="1039092"/>
                  <a:pt x="1276001" y="1036977"/>
                  <a:pt x="1280466" y="1036977"/>
                </a:cubicBezTo>
                <a:cubicBezTo>
                  <a:pt x="1281875" y="1036977"/>
                  <a:pt x="1283285" y="1037330"/>
                  <a:pt x="1284694" y="1038034"/>
                </a:cubicBezTo>
                <a:lnTo>
                  <a:pt x="1284694" y="1036977"/>
                </a:lnTo>
                <a:cubicBezTo>
                  <a:pt x="1284694" y="1032983"/>
                  <a:pt x="1285517" y="1030164"/>
                  <a:pt x="1287161" y="1028519"/>
                </a:cubicBezTo>
                <a:cubicBezTo>
                  <a:pt x="1284812" y="1027814"/>
                  <a:pt x="1282286" y="1025758"/>
                  <a:pt x="1279584" y="1022352"/>
                </a:cubicBezTo>
                <a:cubicBezTo>
                  <a:pt x="1276882" y="1018945"/>
                  <a:pt x="1275297" y="1015832"/>
                  <a:pt x="1274826" y="1013012"/>
                </a:cubicBezTo>
                <a:cubicBezTo>
                  <a:pt x="1271067" y="1011368"/>
                  <a:pt x="1268483" y="1008666"/>
                  <a:pt x="1267073" y="1004906"/>
                </a:cubicBezTo>
                <a:cubicBezTo>
                  <a:pt x="1264254" y="1007021"/>
                  <a:pt x="1260965" y="1008078"/>
                  <a:pt x="1257205" y="1008078"/>
                </a:cubicBezTo>
                <a:cubicBezTo>
                  <a:pt x="1254621" y="1008078"/>
                  <a:pt x="1252154" y="1007373"/>
                  <a:pt x="1249804" y="1005964"/>
                </a:cubicBezTo>
                <a:cubicBezTo>
                  <a:pt x="1245810" y="1007139"/>
                  <a:pt x="1243226" y="1007608"/>
                  <a:pt x="1242051" y="1007373"/>
                </a:cubicBezTo>
                <a:cubicBezTo>
                  <a:pt x="1238762" y="1009723"/>
                  <a:pt x="1235120" y="1010898"/>
                  <a:pt x="1231126" y="1010898"/>
                </a:cubicBezTo>
                <a:cubicBezTo>
                  <a:pt x="1227602" y="1015597"/>
                  <a:pt x="1223490" y="1017711"/>
                  <a:pt x="1218791" y="1017241"/>
                </a:cubicBezTo>
                <a:cubicBezTo>
                  <a:pt x="1216676" y="1021001"/>
                  <a:pt x="1213798" y="1024290"/>
                  <a:pt x="1210157" y="1027109"/>
                </a:cubicBezTo>
                <a:cubicBezTo>
                  <a:pt x="1206515" y="1029929"/>
                  <a:pt x="1202815" y="1031338"/>
                  <a:pt x="1199055" y="1031338"/>
                </a:cubicBezTo>
                <a:cubicBezTo>
                  <a:pt x="1194826" y="1031338"/>
                  <a:pt x="1191420" y="1029341"/>
                  <a:pt x="1188835" y="1025347"/>
                </a:cubicBezTo>
                <a:cubicBezTo>
                  <a:pt x="1186955" y="1022293"/>
                  <a:pt x="1186015" y="1019356"/>
                  <a:pt x="1186015" y="1016537"/>
                </a:cubicBezTo>
                <a:cubicBezTo>
                  <a:pt x="1186015" y="1012307"/>
                  <a:pt x="1187426" y="1008783"/>
                  <a:pt x="1190245" y="1005964"/>
                </a:cubicBezTo>
                <a:cubicBezTo>
                  <a:pt x="1190949" y="1002440"/>
                  <a:pt x="1192594" y="999092"/>
                  <a:pt x="1195178" y="995920"/>
                </a:cubicBezTo>
                <a:cubicBezTo>
                  <a:pt x="1197763" y="992748"/>
                  <a:pt x="1200641" y="990281"/>
                  <a:pt x="1203813" y="988519"/>
                </a:cubicBezTo>
                <a:cubicBezTo>
                  <a:pt x="1206985" y="986757"/>
                  <a:pt x="1209510" y="986111"/>
                  <a:pt x="1211390" y="986580"/>
                </a:cubicBezTo>
                <a:cubicBezTo>
                  <a:pt x="1213034" y="983996"/>
                  <a:pt x="1216324" y="981588"/>
                  <a:pt x="1221258" y="979356"/>
                </a:cubicBezTo>
                <a:cubicBezTo>
                  <a:pt x="1226192" y="977124"/>
                  <a:pt x="1230774" y="976008"/>
                  <a:pt x="1235003" y="976008"/>
                </a:cubicBezTo>
                <a:cubicBezTo>
                  <a:pt x="1235943" y="976008"/>
                  <a:pt x="1237352" y="976243"/>
                  <a:pt x="1239232" y="976713"/>
                </a:cubicBezTo>
                <a:cubicBezTo>
                  <a:pt x="1241816" y="973893"/>
                  <a:pt x="1245223" y="972483"/>
                  <a:pt x="1249452" y="972483"/>
                </a:cubicBezTo>
                <a:cubicBezTo>
                  <a:pt x="1252741" y="972483"/>
                  <a:pt x="1255091" y="973423"/>
                  <a:pt x="1256501" y="975303"/>
                </a:cubicBezTo>
                <a:cubicBezTo>
                  <a:pt x="1259554" y="973188"/>
                  <a:pt x="1263549" y="972131"/>
                  <a:pt x="1268483" y="972131"/>
                </a:cubicBezTo>
                <a:close/>
                <a:moveTo>
                  <a:pt x="5064785" y="971426"/>
                </a:moveTo>
                <a:cubicBezTo>
                  <a:pt x="5068779" y="971426"/>
                  <a:pt x="5072245" y="972718"/>
                  <a:pt x="5075182" y="975303"/>
                </a:cubicBezTo>
                <a:cubicBezTo>
                  <a:pt x="5078119" y="977887"/>
                  <a:pt x="5079587" y="981647"/>
                  <a:pt x="5079587" y="986580"/>
                </a:cubicBezTo>
                <a:cubicBezTo>
                  <a:pt x="5079587" y="990340"/>
                  <a:pt x="5078765" y="994334"/>
                  <a:pt x="5077120" y="998563"/>
                </a:cubicBezTo>
                <a:cubicBezTo>
                  <a:pt x="5080409" y="1001382"/>
                  <a:pt x="5082054" y="1005024"/>
                  <a:pt x="5082054" y="1009488"/>
                </a:cubicBezTo>
                <a:cubicBezTo>
                  <a:pt x="5082054" y="1012777"/>
                  <a:pt x="5080997" y="1015714"/>
                  <a:pt x="5078883" y="1018299"/>
                </a:cubicBezTo>
                <a:cubicBezTo>
                  <a:pt x="5080292" y="1020883"/>
                  <a:pt x="5080997" y="1024290"/>
                  <a:pt x="5080997" y="1028519"/>
                </a:cubicBezTo>
                <a:cubicBezTo>
                  <a:pt x="5080997" y="1032983"/>
                  <a:pt x="5080292" y="1036625"/>
                  <a:pt x="5078883" y="1039444"/>
                </a:cubicBezTo>
                <a:cubicBezTo>
                  <a:pt x="5080997" y="1042264"/>
                  <a:pt x="5082054" y="1046610"/>
                  <a:pt x="5082054" y="1052484"/>
                </a:cubicBezTo>
                <a:cubicBezTo>
                  <a:pt x="5082054" y="1056478"/>
                  <a:pt x="5081819" y="1059180"/>
                  <a:pt x="5081349" y="1060590"/>
                </a:cubicBezTo>
                <a:cubicBezTo>
                  <a:pt x="5083229" y="1062704"/>
                  <a:pt x="5084169" y="1065406"/>
                  <a:pt x="5084169" y="1068695"/>
                </a:cubicBezTo>
                <a:cubicBezTo>
                  <a:pt x="5084169" y="1070575"/>
                  <a:pt x="5083699" y="1072690"/>
                  <a:pt x="5082759" y="1075039"/>
                </a:cubicBezTo>
                <a:cubicBezTo>
                  <a:pt x="5085109" y="1077624"/>
                  <a:pt x="5086283" y="1081148"/>
                  <a:pt x="5086283" y="1085612"/>
                </a:cubicBezTo>
                <a:cubicBezTo>
                  <a:pt x="5086283" y="1087022"/>
                  <a:pt x="5086049" y="1088431"/>
                  <a:pt x="5085578" y="1089841"/>
                </a:cubicBezTo>
                <a:cubicBezTo>
                  <a:pt x="5086518" y="1090546"/>
                  <a:pt x="5087341" y="1091779"/>
                  <a:pt x="5088046" y="1093541"/>
                </a:cubicBezTo>
                <a:cubicBezTo>
                  <a:pt x="5088750" y="1095304"/>
                  <a:pt x="5089103" y="1097124"/>
                  <a:pt x="5089103" y="1099004"/>
                </a:cubicBezTo>
                <a:cubicBezTo>
                  <a:pt x="5089103" y="1101353"/>
                  <a:pt x="5088515" y="1103351"/>
                  <a:pt x="5087341" y="1104995"/>
                </a:cubicBezTo>
                <a:cubicBezTo>
                  <a:pt x="5089220" y="1105230"/>
                  <a:pt x="5090512" y="1106464"/>
                  <a:pt x="5091217" y="1108696"/>
                </a:cubicBezTo>
                <a:cubicBezTo>
                  <a:pt x="5091922" y="1110928"/>
                  <a:pt x="5092039" y="1113101"/>
                  <a:pt x="5091570" y="1115216"/>
                </a:cubicBezTo>
                <a:lnTo>
                  <a:pt x="5091922" y="1115216"/>
                </a:lnTo>
                <a:cubicBezTo>
                  <a:pt x="5093567" y="1115216"/>
                  <a:pt x="5095035" y="1116097"/>
                  <a:pt x="5096328" y="1117859"/>
                </a:cubicBezTo>
                <a:cubicBezTo>
                  <a:pt x="5097620" y="1119621"/>
                  <a:pt x="5098031" y="1121207"/>
                  <a:pt x="5097561" y="1122616"/>
                </a:cubicBezTo>
                <a:cubicBezTo>
                  <a:pt x="5098266" y="1122147"/>
                  <a:pt x="5099323" y="1121912"/>
                  <a:pt x="5100733" y="1121912"/>
                </a:cubicBezTo>
                <a:cubicBezTo>
                  <a:pt x="5102612" y="1121912"/>
                  <a:pt x="5104316" y="1122323"/>
                  <a:pt x="5105843" y="1123145"/>
                </a:cubicBezTo>
                <a:cubicBezTo>
                  <a:pt x="5107370" y="1123967"/>
                  <a:pt x="5108486" y="1124966"/>
                  <a:pt x="5109191" y="1126141"/>
                </a:cubicBezTo>
                <a:cubicBezTo>
                  <a:pt x="5113890" y="1123556"/>
                  <a:pt x="5118354" y="1122264"/>
                  <a:pt x="5122583" y="1122264"/>
                </a:cubicBezTo>
                <a:cubicBezTo>
                  <a:pt x="5124698" y="1122264"/>
                  <a:pt x="5126577" y="1122616"/>
                  <a:pt x="5128222" y="1123321"/>
                </a:cubicBezTo>
                <a:cubicBezTo>
                  <a:pt x="5130337" y="1121677"/>
                  <a:pt x="5133097" y="1120208"/>
                  <a:pt x="5136504" y="1118916"/>
                </a:cubicBezTo>
                <a:cubicBezTo>
                  <a:pt x="5139911" y="1117624"/>
                  <a:pt x="5142907" y="1116978"/>
                  <a:pt x="5145491" y="1116978"/>
                </a:cubicBezTo>
                <a:cubicBezTo>
                  <a:pt x="5146665" y="1116978"/>
                  <a:pt x="5147723" y="1117213"/>
                  <a:pt x="5148663" y="1117683"/>
                </a:cubicBezTo>
                <a:cubicBezTo>
                  <a:pt x="5147018" y="1115098"/>
                  <a:pt x="5146195" y="1111809"/>
                  <a:pt x="5146195" y="1107815"/>
                </a:cubicBezTo>
                <a:cubicBezTo>
                  <a:pt x="5146195" y="1103351"/>
                  <a:pt x="5147605" y="1100531"/>
                  <a:pt x="5150425" y="1099356"/>
                </a:cubicBezTo>
                <a:cubicBezTo>
                  <a:pt x="5148780" y="1097477"/>
                  <a:pt x="5147958" y="1093483"/>
                  <a:pt x="5147958" y="1087374"/>
                </a:cubicBezTo>
                <a:cubicBezTo>
                  <a:pt x="5147958" y="1080090"/>
                  <a:pt x="5149485" y="1074922"/>
                  <a:pt x="5152539" y="1071867"/>
                </a:cubicBezTo>
                <a:cubicBezTo>
                  <a:pt x="5150425" y="1068343"/>
                  <a:pt x="5149367" y="1064466"/>
                  <a:pt x="5149367" y="1060237"/>
                </a:cubicBezTo>
                <a:cubicBezTo>
                  <a:pt x="5149367" y="1056478"/>
                  <a:pt x="5150073" y="1053894"/>
                  <a:pt x="5151482" y="1052484"/>
                </a:cubicBezTo>
                <a:cubicBezTo>
                  <a:pt x="5150073" y="1050604"/>
                  <a:pt x="5149367" y="1048255"/>
                  <a:pt x="5149367" y="1045435"/>
                </a:cubicBezTo>
                <a:cubicBezTo>
                  <a:pt x="5149367" y="1042616"/>
                  <a:pt x="5149896" y="1039620"/>
                  <a:pt x="5150953" y="1036449"/>
                </a:cubicBezTo>
                <a:cubicBezTo>
                  <a:pt x="5152011" y="1033277"/>
                  <a:pt x="5153361" y="1030751"/>
                  <a:pt x="5155006" y="1028871"/>
                </a:cubicBezTo>
                <a:cubicBezTo>
                  <a:pt x="5151952" y="1026757"/>
                  <a:pt x="5150425" y="1022175"/>
                  <a:pt x="5150425" y="1015127"/>
                </a:cubicBezTo>
                <a:cubicBezTo>
                  <a:pt x="5150425" y="1010663"/>
                  <a:pt x="5150777" y="1007021"/>
                  <a:pt x="5151482" y="1004202"/>
                </a:cubicBezTo>
                <a:cubicBezTo>
                  <a:pt x="5149367" y="999503"/>
                  <a:pt x="5148310" y="995509"/>
                  <a:pt x="5148310" y="992219"/>
                </a:cubicBezTo>
                <a:cubicBezTo>
                  <a:pt x="5148310" y="987990"/>
                  <a:pt x="5149720" y="984583"/>
                  <a:pt x="5152539" y="981999"/>
                </a:cubicBezTo>
                <a:cubicBezTo>
                  <a:pt x="5155359" y="979414"/>
                  <a:pt x="5158648" y="978122"/>
                  <a:pt x="5162407" y="978122"/>
                </a:cubicBezTo>
                <a:cubicBezTo>
                  <a:pt x="5166872" y="978122"/>
                  <a:pt x="5170689" y="979884"/>
                  <a:pt x="5173861" y="983409"/>
                </a:cubicBezTo>
                <a:cubicBezTo>
                  <a:pt x="5177033" y="986933"/>
                  <a:pt x="5178502" y="991984"/>
                  <a:pt x="5178266" y="998563"/>
                </a:cubicBezTo>
                <a:cubicBezTo>
                  <a:pt x="5179441" y="999738"/>
                  <a:pt x="5180440" y="1001559"/>
                  <a:pt x="5181262" y="1004025"/>
                </a:cubicBezTo>
                <a:cubicBezTo>
                  <a:pt x="5182084" y="1006492"/>
                  <a:pt x="5182496" y="1009018"/>
                  <a:pt x="5182496" y="1011603"/>
                </a:cubicBezTo>
                <a:cubicBezTo>
                  <a:pt x="5182496" y="1016772"/>
                  <a:pt x="5181203" y="1020413"/>
                  <a:pt x="5178619" y="1022528"/>
                </a:cubicBezTo>
                <a:cubicBezTo>
                  <a:pt x="5182848" y="1027697"/>
                  <a:pt x="5184962" y="1032748"/>
                  <a:pt x="5184962" y="1037682"/>
                </a:cubicBezTo>
                <a:cubicBezTo>
                  <a:pt x="5184962" y="1040971"/>
                  <a:pt x="5184022" y="1043673"/>
                  <a:pt x="5182143" y="1045788"/>
                </a:cubicBezTo>
                <a:cubicBezTo>
                  <a:pt x="5184022" y="1048372"/>
                  <a:pt x="5184962" y="1051192"/>
                  <a:pt x="5184962" y="1054246"/>
                </a:cubicBezTo>
                <a:cubicBezTo>
                  <a:pt x="5184962" y="1057300"/>
                  <a:pt x="5184140" y="1060472"/>
                  <a:pt x="5182496" y="1063761"/>
                </a:cubicBezTo>
                <a:cubicBezTo>
                  <a:pt x="5183905" y="1065876"/>
                  <a:pt x="5184610" y="1068226"/>
                  <a:pt x="5184610" y="1070810"/>
                </a:cubicBezTo>
                <a:cubicBezTo>
                  <a:pt x="5184610" y="1075039"/>
                  <a:pt x="5182848" y="1078681"/>
                  <a:pt x="5179324" y="1081735"/>
                </a:cubicBezTo>
                <a:cubicBezTo>
                  <a:pt x="5181673" y="1084320"/>
                  <a:pt x="5182848" y="1087374"/>
                  <a:pt x="5182848" y="1090898"/>
                </a:cubicBezTo>
                <a:cubicBezTo>
                  <a:pt x="5182848" y="1094657"/>
                  <a:pt x="5181321" y="1098886"/>
                  <a:pt x="5178266" y="1103585"/>
                </a:cubicBezTo>
                <a:cubicBezTo>
                  <a:pt x="5180616" y="1104995"/>
                  <a:pt x="5181790" y="1107932"/>
                  <a:pt x="5181790" y="1112396"/>
                </a:cubicBezTo>
                <a:cubicBezTo>
                  <a:pt x="5181790" y="1116860"/>
                  <a:pt x="5180851" y="1121442"/>
                  <a:pt x="5178971" y="1126141"/>
                </a:cubicBezTo>
                <a:cubicBezTo>
                  <a:pt x="5180851" y="1128725"/>
                  <a:pt x="5181790" y="1132132"/>
                  <a:pt x="5181790" y="1136361"/>
                </a:cubicBezTo>
                <a:cubicBezTo>
                  <a:pt x="5181790" y="1138945"/>
                  <a:pt x="5181321" y="1141060"/>
                  <a:pt x="5180381" y="1142705"/>
                </a:cubicBezTo>
                <a:cubicBezTo>
                  <a:pt x="5180851" y="1145054"/>
                  <a:pt x="5181086" y="1146816"/>
                  <a:pt x="5181086" y="1147991"/>
                </a:cubicBezTo>
                <a:cubicBezTo>
                  <a:pt x="5181086" y="1152455"/>
                  <a:pt x="5179735" y="1155921"/>
                  <a:pt x="5177033" y="1158388"/>
                </a:cubicBezTo>
                <a:cubicBezTo>
                  <a:pt x="5174331" y="1160855"/>
                  <a:pt x="5171100" y="1162088"/>
                  <a:pt x="5167341" y="1162088"/>
                </a:cubicBezTo>
                <a:cubicBezTo>
                  <a:pt x="5164052" y="1162088"/>
                  <a:pt x="5161115" y="1160972"/>
                  <a:pt x="5158531" y="1158740"/>
                </a:cubicBezTo>
                <a:cubicBezTo>
                  <a:pt x="5155946" y="1156508"/>
                  <a:pt x="5154419" y="1153278"/>
                  <a:pt x="5153949" y="1149048"/>
                </a:cubicBezTo>
                <a:cubicBezTo>
                  <a:pt x="5153714" y="1148814"/>
                  <a:pt x="5153421" y="1148402"/>
                  <a:pt x="5153068" y="1147815"/>
                </a:cubicBezTo>
                <a:cubicBezTo>
                  <a:pt x="5152715" y="1147228"/>
                  <a:pt x="5152422" y="1146699"/>
                  <a:pt x="5152187" y="1146229"/>
                </a:cubicBezTo>
                <a:cubicBezTo>
                  <a:pt x="5148193" y="1148579"/>
                  <a:pt x="5144551" y="1149753"/>
                  <a:pt x="5141261" y="1149753"/>
                </a:cubicBezTo>
                <a:cubicBezTo>
                  <a:pt x="5140087" y="1149753"/>
                  <a:pt x="5139147" y="1149636"/>
                  <a:pt x="5138442" y="1149401"/>
                </a:cubicBezTo>
                <a:cubicBezTo>
                  <a:pt x="5135388" y="1151515"/>
                  <a:pt x="5132451" y="1152573"/>
                  <a:pt x="5129631" y="1152573"/>
                </a:cubicBezTo>
                <a:cubicBezTo>
                  <a:pt x="5127282" y="1152573"/>
                  <a:pt x="5125050" y="1152103"/>
                  <a:pt x="5122936" y="1151163"/>
                </a:cubicBezTo>
                <a:cubicBezTo>
                  <a:pt x="5121996" y="1152808"/>
                  <a:pt x="5120527" y="1154100"/>
                  <a:pt x="5118530" y="1155040"/>
                </a:cubicBezTo>
                <a:cubicBezTo>
                  <a:pt x="5116533" y="1155980"/>
                  <a:pt x="5114360" y="1156449"/>
                  <a:pt x="5112010" y="1156449"/>
                </a:cubicBezTo>
                <a:cubicBezTo>
                  <a:pt x="5110601" y="1156449"/>
                  <a:pt x="5109544" y="1156332"/>
                  <a:pt x="5108838" y="1156097"/>
                </a:cubicBezTo>
                <a:cubicBezTo>
                  <a:pt x="5106254" y="1157037"/>
                  <a:pt x="5103787" y="1157507"/>
                  <a:pt x="5101438" y="1157507"/>
                </a:cubicBezTo>
                <a:cubicBezTo>
                  <a:pt x="5098148" y="1157507"/>
                  <a:pt x="5095446" y="1156332"/>
                  <a:pt x="5093332" y="1153982"/>
                </a:cubicBezTo>
                <a:cubicBezTo>
                  <a:pt x="5090748" y="1154217"/>
                  <a:pt x="5087869" y="1153101"/>
                  <a:pt x="5084698" y="1150634"/>
                </a:cubicBezTo>
                <a:cubicBezTo>
                  <a:pt x="5081526" y="1148167"/>
                  <a:pt x="5079587" y="1145759"/>
                  <a:pt x="5078883" y="1143410"/>
                </a:cubicBezTo>
                <a:cubicBezTo>
                  <a:pt x="5076063" y="1142705"/>
                  <a:pt x="5073537" y="1141119"/>
                  <a:pt x="5071305" y="1138652"/>
                </a:cubicBezTo>
                <a:cubicBezTo>
                  <a:pt x="5069073" y="1136185"/>
                  <a:pt x="5067605" y="1133072"/>
                  <a:pt x="5066900" y="1129313"/>
                </a:cubicBezTo>
                <a:cubicBezTo>
                  <a:pt x="5064081" y="1128608"/>
                  <a:pt x="5061790" y="1126669"/>
                  <a:pt x="5060027" y="1123497"/>
                </a:cubicBezTo>
                <a:cubicBezTo>
                  <a:pt x="5058265" y="1120326"/>
                  <a:pt x="5057385" y="1116625"/>
                  <a:pt x="5057385" y="1112396"/>
                </a:cubicBezTo>
                <a:cubicBezTo>
                  <a:pt x="5057385" y="1109812"/>
                  <a:pt x="5057737" y="1107345"/>
                  <a:pt x="5058442" y="1104995"/>
                </a:cubicBezTo>
                <a:cubicBezTo>
                  <a:pt x="5056797" y="1102411"/>
                  <a:pt x="5056210" y="1099121"/>
                  <a:pt x="5056679" y="1095127"/>
                </a:cubicBezTo>
                <a:cubicBezTo>
                  <a:pt x="5053391" y="1092308"/>
                  <a:pt x="5051746" y="1089019"/>
                  <a:pt x="5051746" y="1085259"/>
                </a:cubicBezTo>
                <a:cubicBezTo>
                  <a:pt x="5051746" y="1083380"/>
                  <a:pt x="5052098" y="1081618"/>
                  <a:pt x="5052803" y="1079973"/>
                </a:cubicBezTo>
                <a:cubicBezTo>
                  <a:pt x="5051393" y="1077858"/>
                  <a:pt x="5050689" y="1075391"/>
                  <a:pt x="5050689" y="1072572"/>
                </a:cubicBezTo>
                <a:cubicBezTo>
                  <a:pt x="5050689" y="1069048"/>
                  <a:pt x="5051746" y="1065876"/>
                  <a:pt x="5053860" y="1063057"/>
                </a:cubicBezTo>
                <a:cubicBezTo>
                  <a:pt x="5050571" y="1060237"/>
                  <a:pt x="5048926" y="1056713"/>
                  <a:pt x="5048926" y="1052484"/>
                </a:cubicBezTo>
                <a:cubicBezTo>
                  <a:pt x="5048926" y="1049899"/>
                  <a:pt x="5049631" y="1047667"/>
                  <a:pt x="5051041" y="1045788"/>
                </a:cubicBezTo>
                <a:cubicBezTo>
                  <a:pt x="5048926" y="1042733"/>
                  <a:pt x="5047869" y="1039092"/>
                  <a:pt x="5047869" y="1034863"/>
                </a:cubicBezTo>
                <a:cubicBezTo>
                  <a:pt x="5047869" y="1031573"/>
                  <a:pt x="5048574" y="1029106"/>
                  <a:pt x="5049983" y="1027462"/>
                </a:cubicBezTo>
                <a:cubicBezTo>
                  <a:pt x="5047634" y="1025582"/>
                  <a:pt x="5046459" y="1022763"/>
                  <a:pt x="5046459" y="1019004"/>
                </a:cubicBezTo>
                <a:cubicBezTo>
                  <a:pt x="5046459" y="1016654"/>
                  <a:pt x="5047164" y="1014070"/>
                  <a:pt x="5048574" y="1011250"/>
                </a:cubicBezTo>
                <a:cubicBezTo>
                  <a:pt x="5047399" y="1009371"/>
                  <a:pt x="5046812" y="1006669"/>
                  <a:pt x="5046812" y="1003144"/>
                </a:cubicBezTo>
                <a:cubicBezTo>
                  <a:pt x="5046812" y="997976"/>
                  <a:pt x="5048221" y="993981"/>
                  <a:pt x="5051041" y="991162"/>
                </a:cubicBezTo>
                <a:cubicBezTo>
                  <a:pt x="5050336" y="989047"/>
                  <a:pt x="5049983" y="987050"/>
                  <a:pt x="5049983" y="985171"/>
                </a:cubicBezTo>
                <a:cubicBezTo>
                  <a:pt x="5049983" y="980942"/>
                  <a:pt x="5051452" y="977594"/>
                  <a:pt x="5054389" y="975127"/>
                </a:cubicBezTo>
                <a:cubicBezTo>
                  <a:pt x="5057326" y="972660"/>
                  <a:pt x="5060791" y="971426"/>
                  <a:pt x="5064785" y="971426"/>
                </a:cubicBezTo>
                <a:close/>
                <a:moveTo>
                  <a:pt x="607086" y="971426"/>
                </a:moveTo>
                <a:cubicBezTo>
                  <a:pt x="611080" y="971426"/>
                  <a:pt x="614546" y="972718"/>
                  <a:pt x="617483" y="975303"/>
                </a:cubicBezTo>
                <a:cubicBezTo>
                  <a:pt x="620419" y="977887"/>
                  <a:pt x="621888" y="981647"/>
                  <a:pt x="621888" y="986580"/>
                </a:cubicBezTo>
                <a:cubicBezTo>
                  <a:pt x="621888" y="990340"/>
                  <a:pt x="621065" y="994334"/>
                  <a:pt x="619421" y="998563"/>
                </a:cubicBezTo>
                <a:cubicBezTo>
                  <a:pt x="622710" y="1001382"/>
                  <a:pt x="624355" y="1005024"/>
                  <a:pt x="624355" y="1009488"/>
                </a:cubicBezTo>
                <a:cubicBezTo>
                  <a:pt x="624355" y="1012777"/>
                  <a:pt x="623298" y="1015714"/>
                  <a:pt x="621183" y="1018299"/>
                </a:cubicBezTo>
                <a:cubicBezTo>
                  <a:pt x="622593" y="1020883"/>
                  <a:pt x="623298" y="1024290"/>
                  <a:pt x="623298" y="1028519"/>
                </a:cubicBezTo>
                <a:cubicBezTo>
                  <a:pt x="623298" y="1032983"/>
                  <a:pt x="622593" y="1036625"/>
                  <a:pt x="621183" y="1039444"/>
                </a:cubicBezTo>
                <a:cubicBezTo>
                  <a:pt x="623298" y="1042264"/>
                  <a:pt x="624355" y="1046610"/>
                  <a:pt x="624355" y="1052484"/>
                </a:cubicBezTo>
                <a:cubicBezTo>
                  <a:pt x="624355" y="1056478"/>
                  <a:pt x="624120" y="1059180"/>
                  <a:pt x="623650" y="1060590"/>
                </a:cubicBezTo>
                <a:cubicBezTo>
                  <a:pt x="625529" y="1062704"/>
                  <a:pt x="626469" y="1065406"/>
                  <a:pt x="626469" y="1068695"/>
                </a:cubicBezTo>
                <a:cubicBezTo>
                  <a:pt x="626469" y="1070575"/>
                  <a:pt x="625999" y="1072690"/>
                  <a:pt x="625060" y="1075039"/>
                </a:cubicBezTo>
                <a:cubicBezTo>
                  <a:pt x="627409" y="1077624"/>
                  <a:pt x="628584" y="1081148"/>
                  <a:pt x="628584" y="1085612"/>
                </a:cubicBezTo>
                <a:cubicBezTo>
                  <a:pt x="628584" y="1087022"/>
                  <a:pt x="628349" y="1088431"/>
                  <a:pt x="627879" y="1089841"/>
                </a:cubicBezTo>
                <a:cubicBezTo>
                  <a:pt x="628819" y="1090546"/>
                  <a:pt x="629641" y="1091779"/>
                  <a:pt x="630346" y="1093541"/>
                </a:cubicBezTo>
                <a:cubicBezTo>
                  <a:pt x="631051" y="1095304"/>
                  <a:pt x="631403" y="1097124"/>
                  <a:pt x="631403" y="1099004"/>
                </a:cubicBezTo>
                <a:cubicBezTo>
                  <a:pt x="631403" y="1101353"/>
                  <a:pt x="630816" y="1103351"/>
                  <a:pt x="629641" y="1104995"/>
                </a:cubicBezTo>
                <a:cubicBezTo>
                  <a:pt x="631521" y="1105230"/>
                  <a:pt x="632813" y="1106464"/>
                  <a:pt x="633518" y="1108696"/>
                </a:cubicBezTo>
                <a:cubicBezTo>
                  <a:pt x="634223" y="1110928"/>
                  <a:pt x="634340" y="1113101"/>
                  <a:pt x="633870" y="1115216"/>
                </a:cubicBezTo>
                <a:lnTo>
                  <a:pt x="634223" y="1115216"/>
                </a:lnTo>
                <a:cubicBezTo>
                  <a:pt x="635867" y="1115216"/>
                  <a:pt x="637336" y="1116097"/>
                  <a:pt x="638628" y="1117859"/>
                </a:cubicBezTo>
                <a:cubicBezTo>
                  <a:pt x="639920" y="1119621"/>
                  <a:pt x="640331" y="1121207"/>
                  <a:pt x="639861" y="1122616"/>
                </a:cubicBezTo>
                <a:cubicBezTo>
                  <a:pt x="640566" y="1122147"/>
                  <a:pt x="641624" y="1121912"/>
                  <a:pt x="643033" y="1121912"/>
                </a:cubicBezTo>
                <a:cubicBezTo>
                  <a:pt x="644913" y="1121912"/>
                  <a:pt x="646616" y="1122323"/>
                  <a:pt x="648144" y="1123145"/>
                </a:cubicBezTo>
                <a:cubicBezTo>
                  <a:pt x="649671" y="1123967"/>
                  <a:pt x="650787" y="1124966"/>
                  <a:pt x="651492" y="1126141"/>
                </a:cubicBezTo>
                <a:cubicBezTo>
                  <a:pt x="656190" y="1123556"/>
                  <a:pt x="660655" y="1122264"/>
                  <a:pt x="664884" y="1122264"/>
                </a:cubicBezTo>
                <a:cubicBezTo>
                  <a:pt x="666998" y="1122264"/>
                  <a:pt x="668878" y="1122616"/>
                  <a:pt x="670522" y="1123321"/>
                </a:cubicBezTo>
                <a:cubicBezTo>
                  <a:pt x="672637" y="1121677"/>
                  <a:pt x="675398" y="1120208"/>
                  <a:pt x="678805" y="1118916"/>
                </a:cubicBezTo>
                <a:cubicBezTo>
                  <a:pt x="682211" y="1117624"/>
                  <a:pt x="685207" y="1116978"/>
                  <a:pt x="687791" y="1116978"/>
                </a:cubicBezTo>
                <a:cubicBezTo>
                  <a:pt x="688966" y="1116978"/>
                  <a:pt x="690023" y="1117213"/>
                  <a:pt x="690963" y="1117683"/>
                </a:cubicBezTo>
                <a:cubicBezTo>
                  <a:pt x="689318" y="1115098"/>
                  <a:pt x="688496" y="1111809"/>
                  <a:pt x="688496" y="1107815"/>
                </a:cubicBezTo>
                <a:cubicBezTo>
                  <a:pt x="688496" y="1103351"/>
                  <a:pt x="689906" y="1100531"/>
                  <a:pt x="692725" y="1099356"/>
                </a:cubicBezTo>
                <a:cubicBezTo>
                  <a:pt x="691081" y="1097477"/>
                  <a:pt x="690258" y="1093483"/>
                  <a:pt x="690258" y="1087374"/>
                </a:cubicBezTo>
                <a:cubicBezTo>
                  <a:pt x="690258" y="1080090"/>
                  <a:pt x="691785" y="1074922"/>
                  <a:pt x="694840" y="1071867"/>
                </a:cubicBezTo>
                <a:cubicBezTo>
                  <a:pt x="692725" y="1068343"/>
                  <a:pt x="691668" y="1064466"/>
                  <a:pt x="691668" y="1060237"/>
                </a:cubicBezTo>
                <a:cubicBezTo>
                  <a:pt x="691668" y="1056478"/>
                  <a:pt x="692373" y="1053894"/>
                  <a:pt x="693782" y="1052484"/>
                </a:cubicBezTo>
                <a:cubicBezTo>
                  <a:pt x="692373" y="1050604"/>
                  <a:pt x="691668" y="1048255"/>
                  <a:pt x="691668" y="1045435"/>
                </a:cubicBezTo>
                <a:cubicBezTo>
                  <a:pt x="691668" y="1042616"/>
                  <a:pt x="692197" y="1039620"/>
                  <a:pt x="693254" y="1036449"/>
                </a:cubicBezTo>
                <a:cubicBezTo>
                  <a:pt x="694311" y="1033277"/>
                  <a:pt x="695662" y="1030751"/>
                  <a:pt x="697307" y="1028871"/>
                </a:cubicBezTo>
                <a:cubicBezTo>
                  <a:pt x="694252" y="1026757"/>
                  <a:pt x="692725" y="1022175"/>
                  <a:pt x="692725" y="1015127"/>
                </a:cubicBezTo>
                <a:cubicBezTo>
                  <a:pt x="692725" y="1010663"/>
                  <a:pt x="693078" y="1007021"/>
                  <a:pt x="693782" y="1004202"/>
                </a:cubicBezTo>
                <a:cubicBezTo>
                  <a:pt x="691668" y="999503"/>
                  <a:pt x="690611" y="995509"/>
                  <a:pt x="690611" y="992219"/>
                </a:cubicBezTo>
                <a:cubicBezTo>
                  <a:pt x="690611" y="987990"/>
                  <a:pt x="692020" y="984583"/>
                  <a:pt x="694840" y="981999"/>
                </a:cubicBezTo>
                <a:cubicBezTo>
                  <a:pt x="697659" y="979414"/>
                  <a:pt x="700948" y="978122"/>
                  <a:pt x="704707" y="978122"/>
                </a:cubicBezTo>
                <a:cubicBezTo>
                  <a:pt x="709172" y="978122"/>
                  <a:pt x="712990" y="979884"/>
                  <a:pt x="716161" y="983409"/>
                </a:cubicBezTo>
                <a:cubicBezTo>
                  <a:pt x="719333" y="986933"/>
                  <a:pt x="720802" y="991984"/>
                  <a:pt x="720567" y="998563"/>
                </a:cubicBezTo>
                <a:cubicBezTo>
                  <a:pt x="721741" y="999738"/>
                  <a:pt x="722740" y="1001559"/>
                  <a:pt x="723562" y="1004025"/>
                </a:cubicBezTo>
                <a:cubicBezTo>
                  <a:pt x="724384" y="1006492"/>
                  <a:pt x="724796" y="1009018"/>
                  <a:pt x="724796" y="1011603"/>
                </a:cubicBezTo>
                <a:cubicBezTo>
                  <a:pt x="724796" y="1016772"/>
                  <a:pt x="723504" y="1020413"/>
                  <a:pt x="720919" y="1022528"/>
                </a:cubicBezTo>
                <a:cubicBezTo>
                  <a:pt x="725148" y="1027697"/>
                  <a:pt x="727263" y="1032748"/>
                  <a:pt x="727263" y="1037682"/>
                </a:cubicBezTo>
                <a:cubicBezTo>
                  <a:pt x="727263" y="1040971"/>
                  <a:pt x="726323" y="1043673"/>
                  <a:pt x="724443" y="1045788"/>
                </a:cubicBezTo>
                <a:cubicBezTo>
                  <a:pt x="726323" y="1048372"/>
                  <a:pt x="727263" y="1051192"/>
                  <a:pt x="727263" y="1054246"/>
                </a:cubicBezTo>
                <a:cubicBezTo>
                  <a:pt x="727263" y="1057300"/>
                  <a:pt x="726440" y="1060472"/>
                  <a:pt x="724796" y="1063761"/>
                </a:cubicBezTo>
                <a:cubicBezTo>
                  <a:pt x="726206" y="1065876"/>
                  <a:pt x="726910" y="1068226"/>
                  <a:pt x="726910" y="1070810"/>
                </a:cubicBezTo>
                <a:cubicBezTo>
                  <a:pt x="726910" y="1075039"/>
                  <a:pt x="725148" y="1078681"/>
                  <a:pt x="721624" y="1081735"/>
                </a:cubicBezTo>
                <a:cubicBezTo>
                  <a:pt x="723973" y="1084320"/>
                  <a:pt x="725148" y="1087374"/>
                  <a:pt x="725148" y="1090898"/>
                </a:cubicBezTo>
                <a:cubicBezTo>
                  <a:pt x="725148" y="1094657"/>
                  <a:pt x="723621" y="1098886"/>
                  <a:pt x="720567" y="1103585"/>
                </a:cubicBezTo>
                <a:cubicBezTo>
                  <a:pt x="722916" y="1104995"/>
                  <a:pt x="724091" y="1107932"/>
                  <a:pt x="724091" y="1112396"/>
                </a:cubicBezTo>
                <a:cubicBezTo>
                  <a:pt x="724091" y="1116860"/>
                  <a:pt x="723151" y="1121442"/>
                  <a:pt x="721272" y="1126141"/>
                </a:cubicBezTo>
                <a:cubicBezTo>
                  <a:pt x="723151" y="1128725"/>
                  <a:pt x="724091" y="1132132"/>
                  <a:pt x="724091" y="1136361"/>
                </a:cubicBezTo>
                <a:cubicBezTo>
                  <a:pt x="724091" y="1138945"/>
                  <a:pt x="723621" y="1141060"/>
                  <a:pt x="722682" y="1142705"/>
                </a:cubicBezTo>
                <a:cubicBezTo>
                  <a:pt x="723151" y="1145054"/>
                  <a:pt x="723386" y="1146816"/>
                  <a:pt x="723386" y="1147991"/>
                </a:cubicBezTo>
                <a:cubicBezTo>
                  <a:pt x="723386" y="1152455"/>
                  <a:pt x="722036" y="1155921"/>
                  <a:pt x="719333" y="1158388"/>
                </a:cubicBezTo>
                <a:cubicBezTo>
                  <a:pt x="716631" y="1160855"/>
                  <a:pt x="713401" y="1162088"/>
                  <a:pt x="709642" y="1162088"/>
                </a:cubicBezTo>
                <a:cubicBezTo>
                  <a:pt x="706353" y="1162088"/>
                  <a:pt x="703416" y="1160972"/>
                  <a:pt x="700831" y="1158740"/>
                </a:cubicBezTo>
                <a:cubicBezTo>
                  <a:pt x="698246" y="1156508"/>
                  <a:pt x="696719" y="1153278"/>
                  <a:pt x="696249" y="1149048"/>
                </a:cubicBezTo>
                <a:cubicBezTo>
                  <a:pt x="696015" y="1148814"/>
                  <a:pt x="695721" y="1148402"/>
                  <a:pt x="695368" y="1147815"/>
                </a:cubicBezTo>
                <a:cubicBezTo>
                  <a:pt x="695016" y="1147228"/>
                  <a:pt x="694722" y="1146699"/>
                  <a:pt x="694487" y="1146229"/>
                </a:cubicBezTo>
                <a:cubicBezTo>
                  <a:pt x="690493" y="1148579"/>
                  <a:pt x="686851" y="1149753"/>
                  <a:pt x="683562" y="1149753"/>
                </a:cubicBezTo>
                <a:cubicBezTo>
                  <a:pt x="682387" y="1149753"/>
                  <a:pt x="681448" y="1149636"/>
                  <a:pt x="680743" y="1149401"/>
                </a:cubicBezTo>
                <a:cubicBezTo>
                  <a:pt x="677688" y="1151515"/>
                  <a:pt x="674752" y="1152573"/>
                  <a:pt x="671932" y="1152573"/>
                </a:cubicBezTo>
                <a:cubicBezTo>
                  <a:pt x="669583" y="1152573"/>
                  <a:pt x="667351" y="1152103"/>
                  <a:pt x="665236" y="1151163"/>
                </a:cubicBezTo>
                <a:cubicBezTo>
                  <a:pt x="664296" y="1152808"/>
                  <a:pt x="662828" y="1154100"/>
                  <a:pt x="660831" y="1155040"/>
                </a:cubicBezTo>
                <a:cubicBezTo>
                  <a:pt x="658834" y="1155980"/>
                  <a:pt x="656660" y="1156449"/>
                  <a:pt x="654311" y="1156449"/>
                </a:cubicBezTo>
                <a:cubicBezTo>
                  <a:pt x="652901" y="1156449"/>
                  <a:pt x="651844" y="1156332"/>
                  <a:pt x="651139" y="1156097"/>
                </a:cubicBezTo>
                <a:cubicBezTo>
                  <a:pt x="648555" y="1157037"/>
                  <a:pt x="646088" y="1157507"/>
                  <a:pt x="643738" y="1157507"/>
                </a:cubicBezTo>
                <a:cubicBezTo>
                  <a:pt x="640449" y="1157507"/>
                  <a:pt x="637747" y="1156332"/>
                  <a:pt x="635632" y="1153982"/>
                </a:cubicBezTo>
                <a:cubicBezTo>
                  <a:pt x="633048" y="1154217"/>
                  <a:pt x="630170" y="1153101"/>
                  <a:pt x="626998" y="1150634"/>
                </a:cubicBezTo>
                <a:cubicBezTo>
                  <a:pt x="623826" y="1148167"/>
                  <a:pt x="621888" y="1145759"/>
                  <a:pt x="621183" y="1143410"/>
                </a:cubicBezTo>
                <a:cubicBezTo>
                  <a:pt x="618363" y="1142705"/>
                  <a:pt x="615838" y="1141119"/>
                  <a:pt x="613606" y="1138652"/>
                </a:cubicBezTo>
                <a:cubicBezTo>
                  <a:pt x="611374" y="1136185"/>
                  <a:pt x="609905" y="1133072"/>
                  <a:pt x="609200" y="1129313"/>
                </a:cubicBezTo>
                <a:cubicBezTo>
                  <a:pt x="606381" y="1128608"/>
                  <a:pt x="604090" y="1126669"/>
                  <a:pt x="602328" y="1123497"/>
                </a:cubicBezTo>
                <a:cubicBezTo>
                  <a:pt x="600566" y="1120326"/>
                  <a:pt x="599685" y="1116625"/>
                  <a:pt x="599685" y="1112396"/>
                </a:cubicBezTo>
                <a:cubicBezTo>
                  <a:pt x="599685" y="1109812"/>
                  <a:pt x="600037" y="1107345"/>
                  <a:pt x="600742" y="1104995"/>
                </a:cubicBezTo>
                <a:cubicBezTo>
                  <a:pt x="599098" y="1102411"/>
                  <a:pt x="598510" y="1099121"/>
                  <a:pt x="598980" y="1095127"/>
                </a:cubicBezTo>
                <a:cubicBezTo>
                  <a:pt x="595691" y="1092308"/>
                  <a:pt x="594046" y="1089019"/>
                  <a:pt x="594046" y="1085259"/>
                </a:cubicBezTo>
                <a:cubicBezTo>
                  <a:pt x="594046" y="1083380"/>
                  <a:pt x="594399" y="1081618"/>
                  <a:pt x="595104" y="1079973"/>
                </a:cubicBezTo>
                <a:cubicBezTo>
                  <a:pt x="593694" y="1077858"/>
                  <a:pt x="592989" y="1075391"/>
                  <a:pt x="592989" y="1072572"/>
                </a:cubicBezTo>
                <a:cubicBezTo>
                  <a:pt x="592989" y="1069048"/>
                  <a:pt x="594046" y="1065876"/>
                  <a:pt x="596161" y="1063057"/>
                </a:cubicBezTo>
                <a:cubicBezTo>
                  <a:pt x="592871" y="1060237"/>
                  <a:pt x="591227" y="1056713"/>
                  <a:pt x="591227" y="1052484"/>
                </a:cubicBezTo>
                <a:cubicBezTo>
                  <a:pt x="591227" y="1049899"/>
                  <a:pt x="591932" y="1047667"/>
                  <a:pt x="593341" y="1045788"/>
                </a:cubicBezTo>
                <a:cubicBezTo>
                  <a:pt x="591227" y="1042733"/>
                  <a:pt x="590169" y="1039092"/>
                  <a:pt x="590169" y="1034863"/>
                </a:cubicBezTo>
                <a:cubicBezTo>
                  <a:pt x="590169" y="1031573"/>
                  <a:pt x="590874" y="1029106"/>
                  <a:pt x="592284" y="1027462"/>
                </a:cubicBezTo>
                <a:cubicBezTo>
                  <a:pt x="589935" y="1025582"/>
                  <a:pt x="588760" y="1022763"/>
                  <a:pt x="588760" y="1019004"/>
                </a:cubicBezTo>
                <a:cubicBezTo>
                  <a:pt x="588760" y="1016654"/>
                  <a:pt x="589465" y="1014070"/>
                  <a:pt x="590874" y="1011250"/>
                </a:cubicBezTo>
                <a:cubicBezTo>
                  <a:pt x="589700" y="1009371"/>
                  <a:pt x="589112" y="1006669"/>
                  <a:pt x="589112" y="1003144"/>
                </a:cubicBezTo>
                <a:cubicBezTo>
                  <a:pt x="589112" y="997976"/>
                  <a:pt x="590522" y="993981"/>
                  <a:pt x="593341" y="991162"/>
                </a:cubicBezTo>
                <a:cubicBezTo>
                  <a:pt x="592637" y="989047"/>
                  <a:pt x="592284" y="987050"/>
                  <a:pt x="592284" y="985171"/>
                </a:cubicBezTo>
                <a:cubicBezTo>
                  <a:pt x="592284" y="980942"/>
                  <a:pt x="593753" y="977594"/>
                  <a:pt x="596689" y="975127"/>
                </a:cubicBezTo>
                <a:cubicBezTo>
                  <a:pt x="599626" y="972660"/>
                  <a:pt x="603092" y="971426"/>
                  <a:pt x="607086" y="971426"/>
                </a:cubicBezTo>
                <a:close/>
                <a:moveTo>
                  <a:pt x="3253635" y="970721"/>
                </a:moveTo>
                <a:cubicBezTo>
                  <a:pt x="3264443" y="970721"/>
                  <a:pt x="3269847" y="977300"/>
                  <a:pt x="3269847" y="990457"/>
                </a:cubicBezTo>
                <a:cubicBezTo>
                  <a:pt x="3271962" y="991867"/>
                  <a:pt x="3273547" y="993805"/>
                  <a:pt x="3274605" y="996272"/>
                </a:cubicBezTo>
                <a:cubicBezTo>
                  <a:pt x="3275662" y="998739"/>
                  <a:pt x="3276191" y="1001500"/>
                  <a:pt x="3276191" y="1004554"/>
                </a:cubicBezTo>
                <a:cubicBezTo>
                  <a:pt x="3276191" y="1009488"/>
                  <a:pt x="3275016" y="1013717"/>
                  <a:pt x="3272666" y="1017241"/>
                </a:cubicBezTo>
                <a:cubicBezTo>
                  <a:pt x="3273606" y="1018651"/>
                  <a:pt x="3274370" y="1020766"/>
                  <a:pt x="3274957" y="1023585"/>
                </a:cubicBezTo>
                <a:cubicBezTo>
                  <a:pt x="3275544" y="1026404"/>
                  <a:pt x="3275838" y="1029224"/>
                  <a:pt x="3275838" y="1032043"/>
                </a:cubicBezTo>
                <a:cubicBezTo>
                  <a:pt x="3275838" y="1035802"/>
                  <a:pt x="3275251" y="1038387"/>
                  <a:pt x="3274076" y="1039797"/>
                </a:cubicBezTo>
                <a:cubicBezTo>
                  <a:pt x="3275016" y="1040971"/>
                  <a:pt x="3275486" y="1043438"/>
                  <a:pt x="3275486" y="1047198"/>
                </a:cubicBezTo>
                <a:cubicBezTo>
                  <a:pt x="3275486" y="1050722"/>
                  <a:pt x="3275075" y="1054481"/>
                  <a:pt x="3274252" y="1058475"/>
                </a:cubicBezTo>
                <a:cubicBezTo>
                  <a:pt x="3273430" y="1062469"/>
                  <a:pt x="3272549" y="1065171"/>
                  <a:pt x="3271609" y="1066581"/>
                </a:cubicBezTo>
                <a:cubicBezTo>
                  <a:pt x="3273489" y="1067286"/>
                  <a:pt x="3274957" y="1069518"/>
                  <a:pt x="3276014" y="1073277"/>
                </a:cubicBezTo>
                <a:cubicBezTo>
                  <a:pt x="3277072" y="1077036"/>
                  <a:pt x="3277600" y="1081148"/>
                  <a:pt x="3277600" y="1085612"/>
                </a:cubicBezTo>
                <a:cubicBezTo>
                  <a:pt x="3277600" y="1090781"/>
                  <a:pt x="3276778" y="1094188"/>
                  <a:pt x="3275133" y="1095832"/>
                </a:cubicBezTo>
                <a:cubicBezTo>
                  <a:pt x="3276543" y="1099356"/>
                  <a:pt x="3277248" y="1102763"/>
                  <a:pt x="3277248" y="1106052"/>
                </a:cubicBezTo>
                <a:cubicBezTo>
                  <a:pt x="3277248" y="1110282"/>
                  <a:pt x="3276191" y="1113806"/>
                  <a:pt x="3274076" y="1116625"/>
                </a:cubicBezTo>
                <a:cubicBezTo>
                  <a:pt x="3275721" y="1120619"/>
                  <a:pt x="3276543" y="1125318"/>
                  <a:pt x="3276543" y="1130722"/>
                </a:cubicBezTo>
                <a:cubicBezTo>
                  <a:pt x="3276543" y="1135186"/>
                  <a:pt x="3275838" y="1138828"/>
                  <a:pt x="3274429" y="1141648"/>
                </a:cubicBezTo>
                <a:cubicBezTo>
                  <a:pt x="3275133" y="1143762"/>
                  <a:pt x="3275486" y="1145759"/>
                  <a:pt x="3275486" y="1147639"/>
                </a:cubicBezTo>
                <a:cubicBezTo>
                  <a:pt x="3275486" y="1151868"/>
                  <a:pt x="3273959" y="1155216"/>
                  <a:pt x="3270904" y="1157683"/>
                </a:cubicBezTo>
                <a:cubicBezTo>
                  <a:pt x="3267850" y="1160150"/>
                  <a:pt x="3264208" y="1161383"/>
                  <a:pt x="3259979" y="1161383"/>
                </a:cubicBezTo>
                <a:cubicBezTo>
                  <a:pt x="3255985" y="1161383"/>
                  <a:pt x="3252578" y="1160150"/>
                  <a:pt x="3249759" y="1157683"/>
                </a:cubicBezTo>
                <a:cubicBezTo>
                  <a:pt x="3246939" y="1155216"/>
                  <a:pt x="3245647" y="1151868"/>
                  <a:pt x="3245882" y="1147639"/>
                </a:cubicBezTo>
                <a:cubicBezTo>
                  <a:pt x="3244707" y="1146229"/>
                  <a:pt x="3243768" y="1143997"/>
                  <a:pt x="3243063" y="1140943"/>
                </a:cubicBezTo>
                <a:cubicBezTo>
                  <a:pt x="3242358" y="1137888"/>
                  <a:pt x="3242005" y="1134716"/>
                  <a:pt x="3242005" y="1131427"/>
                </a:cubicBezTo>
                <a:cubicBezTo>
                  <a:pt x="3242005" y="1125318"/>
                  <a:pt x="3243298" y="1121324"/>
                  <a:pt x="3245882" y="1119445"/>
                </a:cubicBezTo>
                <a:cubicBezTo>
                  <a:pt x="3244002" y="1116390"/>
                  <a:pt x="3243063" y="1111809"/>
                  <a:pt x="3243063" y="1105700"/>
                </a:cubicBezTo>
                <a:cubicBezTo>
                  <a:pt x="3243063" y="1099591"/>
                  <a:pt x="3243885" y="1095127"/>
                  <a:pt x="3245530" y="1092308"/>
                </a:cubicBezTo>
                <a:cubicBezTo>
                  <a:pt x="3244590" y="1091368"/>
                  <a:pt x="3243885" y="1089136"/>
                  <a:pt x="3243415" y="1085612"/>
                </a:cubicBezTo>
                <a:cubicBezTo>
                  <a:pt x="3242945" y="1082088"/>
                  <a:pt x="3242710" y="1078211"/>
                  <a:pt x="3242710" y="1073982"/>
                </a:cubicBezTo>
                <a:cubicBezTo>
                  <a:pt x="3242710" y="1069988"/>
                  <a:pt x="3242945" y="1066405"/>
                  <a:pt x="3243415" y="1063233"/>
                </a:cubicBezTo>
                <a:cubicBezTo>
                  <a:pt x="3243885" y="1060061"/>
                  <a:pt x="3244590" y="1058005"/>
                  <a:pt x="3245530" y="1057065"/>
                </a:cubicBezTo>
                <a:cubicBezTo>
                  <a:pt x="3244120" y="1055656"/>
                  <a:pt x="3243415" y="1051779"/>
                  <a:pt x="3243415" y="1045435"/>
                </a:cubicBezTo>
                <a:cubicBezTo>
                  <a:pt x="3243415" y="1038152"/>
                  <a:pt x="3244238" y="1032866"/>
                  <a:pt x="3245882" y="1029576"/>
                </a:cubicBezTo>
                <a:cubicBezTo>
                  <a:pt x="3244707" y="1027697"/>
                  <a:pt x="3243650" y="1025230"/>
                  <a:pt x="3242710" y="1022175"/>
                </a:cubicBezTo>
                <a:cubicBezTo>
                  <a:pt x="3241771" y="1019121"/>
                  <a:pt x="3241301" y="1016302"/>
                  <a:pt x="3241301" y="1013717"/>
                </a:cubicBezTo>
                <a:cubicBezTo>
                  <a:pt x="3241301" y="1011368"/>
                  <a:pt x="3241535" y="1009723"/>
                  <a:pt x="3242005" y="1008783"/>
                </a:cubicBezTo>
                <a:cubicBezTo>
                  <a:pt x="3240126" y="1002674"/>
                  <a:pt x="3239186" y="997741"/>
                  <a:pt x="3239186" y="993981"/>
                </a:cubicBezTo>
                <a:cubicBezTo>
                  <a:pt x="3239186" y="989987"/>
                  <a:pt x="3240126" y="985876"/>
                  <a:pt x="3242005" y="981647"/>
                </a:cubicBezTo>
                <a:cubicBezTo>
                  <a:pt x="3241535" y="978122"/>
                  <a:pt x="3242358" y="975420"/>
                  <a:pt x="3244472" y="973541"/>
                </a:cubicBezTo>
                <a:cubicBezTo>
                  <a:pt x="3246587" y="971661"/>
                  <a:pt x="3249641" y="970721"/>
                  <a:pt x="3253635" y="970721"/>
                </a:cubicBezTo>
                <a:close/>
                <a:moveTo>
                  <a:pt x="338986" y="970721"/>
                </a:moveTo>
                <a:cubicBezTo>
                  <a:pt x="349793" y="970721"/>
                  <a:pt x="355197" y="977300"/>
                  <a:pt x="355197" y="990457"/>
                </a:cubicBezTo>
                <a:cubicBezTo>
                  <a:pt x="357312" y="991867"/>
                  <a:pt x="358898" y="993805"/>
                  <a:pt x="359955" y="996272"/>
                </a:cubicBezTo>
                <a:cubicBezTo>
                  <a:pt x="361012" y="998739"/>
                  <a:pt x="361541" y="1001500"/>
                  <a:pt x="361541" y="1004554"/>
                </a:cubicBezTo>
                <a:cubicBezTo>
                  <a:pt x="361541" y="1009488"/>
                  <a:pt x="360366" y="1013717"/>
                  <a:pt x="358017" y="1017241"/>
                </a:cubicBezTo>
                <a:cubicBezTo>
                  <a:pt x="358957" y="1018651"/>
                  <a:pt x="359720" y="1020766"/>
                  <a:pt x="360307" y="1023585"/>
                </a:cubicBezTo>
                <a:cubicBezTo>
                  <a:pt x="360895" y="1026404"/>
                  <a:pt x="361189" y="1029224"/>
                  <a:pt x="361189" y="1032043"/>
                </a:cubicBezTo>
                <a:cubicBezTo>
                  <a:pt x="361189" y="1035802"/>
                  <a:pt x="360601" y="1038387"/>
                  <a:pt x="359426" y="1039797"/>
                </a:cubicBezTo>
                <a:cubicBezTo>
                  <a:pt x="360366" y="1040971"/>
                  <a:pt x="360836" y="1043438"/>
                  <a:pt x="360836" y="1047198"/>
                </a:cubicBezTo>
                <a:cubicBezTo>
                  <a:pt x="360836" y="1050722"/>
                  <a:pt x="360425" y="1054481"/>
                  <a:pt x="359602" y="1058475"/>
                </a:cubicBezTo>
                <a:cubicBezTo>
                  <a:pt x="358780" y="1062469"/>
                  <a:pt x="357899" y="1065171"/>
                  <a:pt x="356959" y="1066581"/>
                </a:cubicBezTo>
                <a:cubicBezTo>
                  <a:pt x="358839" y="1067286"/>
                  <a:pt x="360307" y="1069518"/>
                  <a:pt x="361365" y="1073277"/>
                </a:cubicBezTo>
                <a:cubicBezTo>
                  <a:pt x="362422" y="1077036"/>
                  <a:pt x="362951" y="1081148"/>
                  <a:pt x="362951" y="1085612"/>
                </a:cubicBezTo>
                <a:cubicBezTo>
                  <a:pt x="362951" y="1090781"/>
                  <a:pt x="362128" y="1094188"/>
                  <a:pt x="360484" y="1095832"/>
                </a:cubicBezTo>
                <a:cubicBezTo>
                  <a:pt x="361893" y="1099356"/>
                  <a:pt x="362598" y="1102763"/>
                  <a:pt x="362598" y="1106052"/>
                </a:cubicBezTo>
                <a:cubicBezTo>
                  <a:pt x="362598" y="1110282"/>
                  <a:pt x="361541" y="1113806"/>
                  <a:pt x="359426" y="1116625"/>
                </a:cubicBezTo>
                <a:cubicBezTo>
                  <a:pt x="361071" y="1120619"/>
                  <a:pt x="361893" y="1125318"/>
                  <a:pt x="361893" y="1130722"/>
                </a:cubicBezTo>
                <a:cubicBezTo>
                  <a:pt x="361893" y="1135186"/>
                  <a:pt x="361189" y="1138828"/>
                  <a:pt x="359779" y="1141648"/>
                </a:cubicBezTo>
                <a:cubicBezTo>
                  <a:pt x="360484" y="1143762"/>
                  <a:pt x="360836" y="1145759"/>
                  <a:pt x="360836" y="1147639"/>
                </a:cubicBezTo>
                <a:cubicBezTo>
                  <a:pt x="360836" y="1151868"/>
                  <a:pt x="359309" y="1155216"/>
                  <a:pt x="356255" y="1157683"/>
                </a:cubicBezTo>
                <a:cubicBezTo>
                  <a:pt x="353200" y="1160150"/>
                  <a:pt x="349559" y="1161383"/>
                  <a:pt x="345329" y="1161383"/>
                </a:cubicBezTo>
                <a:cubicBezTo>
                  <a:pt x="341335" y="1161383"/>
                  <a:pt x="337928" y="1160150"/>
                  <a:pt x="335109" y="1157683"/>
                </a:cubicBezTo>
                <a:cubicBezTo>
                  <a:pt x="332290" y="1155216"/>
                  <a:pt x="330997" y="1151868"/>
                  <a:pt x="331232" y="1147639"/>
                </a:cubicBezTo>
                <a:cubicBezTo>
                  <a:pt x="330058" y="1146229"/>
                  <a:pt x="329118" y="1143997"/>
                  <a:pt x="328413" y="1140943"/>
                </a:cubicBezTo>
                <a:cubicBezTo>
                  <a:pt x="327708" y="1137888"/>
                  <a:pt x="327356" y="1134716"/>
                  <a:pt x="327356" y="1131427"/>
                </a:cubicBezTo>
                <a:cubicBezTo>
                  <a:pt x="327356" y="1125318"/>
                  <a:pt x="328648" y="1121324"/>
                  <a:pt x="331232" y="1119445"/>
                </a:cubicBezTo>
                <a:cubicBezTo>
                  <a:pt x="329353" y="1116390"/>
                  <a:pt x="328413" y="1111809"/>
                  <a:pt x="328413" y="1105700"/>
                </a:cubicBezTo>
                <a:cubicBezTo>
                  <a:pt x="328413" y="1099591"/>
                  <a:pt x="329235" y="1095127"/>
                  <a:pt x="330880" y="1092308"/>
                </a:cubicBezTo>
                <a:cubicBezTo>
                  <a:pt x="329940" y="1091368"/>
                  <a:pt x="329235" y="1089136"/>
                  <a:pt x="328765" y="1085612"/>
                </a:cubicBezTo>
                <a:cubicBezTo>
                  <a:pt x="328295" y="1082088"/>
                  <a:pt x="328061" y="1078211"/>
                  <a:pt x="328061" y="1073982"/>
                </a:cubicBezTo>
                <a:cubicBezTo>
                  <a:pt x="328061" y="1069988"/>
                  <a:pt x="328295" y="1066405"/>
                  <a:pt x="328765" y="1063233"/>
                </a:cubicBezTo>
                <a:cubicBezTo>
                  <a:pt x="329235" y="1060061"/>
                  <a:pt x="329940" y="1058005"/>
                  <a:pt x="330880" y="1057065"/>
                </a:cubicBezTo>
                <a:cubicBezTo>
                  <a:pt x="329470" y="1055656"/>
                  <a:pt x="328765" y="1051779"/>
                  <a:pt x="328765" y="1045435"/>
                </a:cubicBezTo>
                <a:cubicBezTo>
                  <a:pt x="328765" y="1038152"/>
                  <a:pt x="329588" y="1032866"/>
                  <a:pt x="331232" y="1029576"/>
                </a:cubicBezTo>
                <a:cubicBezTo>
                  <a:pt x="330058" y="1027697"/>
                  <a:pt x="329000" y="1025230"/>
                  <a:pt x="328061" y="1022175"/>
                </a:cubicBezTo>
                <a:cubicBezTo>
                  <a:pt x="327121" y="1019121"/>
                  <a:pt x="326651" y="1016302"/>
                  <a:pt x="326651" y="1013717"/>
                </a:cubicBezTo>
                <a:cubicBezTo>
                  <a:pt x="326651" y="1011368"/>
                  <a:pt x="326886" y="1009723"/>
                  <a:pt x="327356" y="1008783"/>
                </a:cubicBezTo>
                <a:cubicBezTo>
                  <a:pt x="325476" y="1002674"/>
                  <a:pt x="324536" y="997741"/>
                  <a:pt x="324536" y="993981"/>
                </a:cubicBezTo>
                <a:cubicBezTo>
                  <a:pt x="324536" y="989987"/>
                  <a:pt x="325476" y="985876"/>
                  <a:pt x="327356" y="981647"/>
                </a:cubicBezTo>
                <a:cubicBezTo>
                  <a:pt x="326886" y="978122"/>
                  <a:pt x="327708" y="975420"/>
                  <a:pt x="329823" y="973541"/>
                </a:cubicBezTo>
                <a:cubicBezTo>
                  <a:pt x="331937" y="971661"/>
                  <a:pt x="334992" y="970721"/>
                  <a:pt x="338986" y="970721"/>
                </a:cubicBezTo>
                <a:close/>
                <a:moveTo>
                  <a:pt x="5568134" y="970369"/>
                </a:moveTo>
                <a:cubicBezTo>
                  <a:pt x="5572128" y="970369"/>
                  <a:pt x="5575711" y="971309"/>
                  <a:pt x="5578883" y="973188"/>
                </a:cubicBezTo>
                <a:cubicBezTo>
                  <a:pt x="5582055" y="975068"/>
                  <a:pt x="5583993" y="977652"/>
                  <a:pt x="5584698" y="980942"/>
                </a:cubicBezTo>
                <a:cubicBezTo>
                  <a:pt x="5588457" y="980942"/>
                  <a:pt x="5592451" y="982293"/>
                  <a:pt x="5596680" y="984994"/>
                </a:cubicBezTo>
                <a:cubicBezTo>
                  <a:pt x="5600910" y="987696"/>
                  <a:pt x="5603376" y="990457"/>
                  <a:pt x="5604081" y="993277"/>
                </a:cubicBezTo>
                <a:cubicBezTo>
                  <a:pt x="5609720" y="994921"/>
                  <a:pt x="5615183" y="998504"/>
                  <a:pt x="5620469" y="1004025"/>
                </a:cubicBezTo>
                <a:cubicBezTo>
                  <a:pt x="5625756" y="1009547"/>
                  <a:pt x="5628399" y="1015127"/>
                  <a:pt x="5628399" y="1020766"/>
                </a:cubicBezTo>
                <a:cubicBezTo>
                  <a:pt x="5628399" y="1021705"/>
                  <a:pt x="5628164" y="1023115"/>
                  <a:pt x="5627694" y="1024995"/>
                </a:cubicBezTo>
                <a:cubicBezTo>
                  <a:pt x="5637797" y="1027109"/>
                  <a:pt x="5642379" y="1037330"/>
                  <a:pt x="5641439" y="1055656"/>
                </a:cubicBezTo>
                <a:cubicBezTo>
                  <a:pt x="5643553" y="1059180"/>
                  <a:pt x="5644610" y="1062939"/>
                  <a:pt x="5644610" y="1066933"/>
                </a:cubicBezTo>
                <a:cubicBezTo>
                  <a:pt x="5644610" y="1071632"/>
                  <a:pt x="5643083" y="1076331"/>
                  <a:pt x="5640029" y="1081030"/>
                </a:cubicBezTo>
                <a:cubicBezTo>
                  <a:pt x="5640733" y="1083145"/>
                  <a:pt x="5641086" y="1085142"/>
                  <a:pt x="5641086" y="1087022"/>
                </a:cubicBezTo>
                <a:cubicBezTo>
                  <a:pt x="5641086" y="1089841"/>
                  <a:pt x="5640499" y="1092543"/>
                  <a:pt x="5639324" y="1095127"/>
                </a:cubicBezTo>
                <a:cubicBezTo>
                  <a:pt x="5638149" y="1097712"/>
                  <a:pt x="5636622" y="1099709"/>
                  <a:pt x="5634742" y="1101119"/>
                </a:cubicBezTo>
                <a:cubicBezTo>
                  <a:pt x="5634977" y="1104878"/>
                  <a:pt x="5634331" y="1107932"/>
                  <a:pt x="5632804" y="1110282"/>
                </a:cubicBezTo>
                <a:cubicBezTo>
                  <a:pt x="5631277" y="1112631"/>
                  <a:pt x="5628517" y="1115803"/>
                  <a:pt x="5624522" y="1119797"/>
                </a:cubicBezTo>
                <a:cubicBezTo>
                  <a:pt x="5624757" y="1120737"/>
                  <a:pt x="5624874" y="1122147"/>
                  <a:pt x="5624874" y="1124026"/>
                </a:cubicBezTo>
                <a:cubicBezTo>
                  <a:pt x="5624874" y="1131075"/>
                  <a:pt x="5620880" y="1135656"/>
                  <a:pt x="5612892" y="1137771"/>
                </a:cubicBezTo>
                <a:cubicBezTo>
                  <a:pt x="5612187" y="1141530"/>
                  <a:pt x="5610249" y="1144584"/>
                  <a:pt x="5607077" y="1146934"/>
                </a:cubicBezTo>
                <a:cubicBezTo>
                  <a:pt x="5603905" y="1149283"/>
                  <a:pt x="5600088" y="1150458"/>
                  <a:pt x="5595623" y="1150458"/>
                </a:cubicBezTo>
                <a:cubicBezTo>
                  <a:pt x="5591864" y="1155627"/>
                  <a:pt x="5587283" y="1158211"/>
                  <a:pt x="5581879" y="1158211"/>
                </a:cubicBezTo>
                <a:cubicBezTo>
                  <a:pt x="5580234" y="1158211"/>
                  <a:pt x="5578942" y="1158094"/>
                  <a:pt x="5578002" y="1157859"/>
                </a:cubicBezTo>
                <a:cubicBezTo>
                  <a:pt x="5575183" y="1160678"/>
                  <a:pt x="5570836" y="1162088"/>
                  <a:pt x="5564962" y="1162088"/>
                </a:cubicBezTo>
                <a:cubicBezTo>
                  <a:pt x="5560499" y="1162088"/>
                  <a:pt x="5556856" y="1161383"/>
                  <a:pt x="5554037" y="1159974"/>
                </a:cubicBezTo>
                <a:cubicBezTo>
                  <a:pt x="5549808" y="1160913"/>
                  <a:pt x="5546048" y="1161383"/>
                  <a:pt x="5542760" y="1161383"/>
                </a:cubicBezTo>
                <a:cubicBezTo>
                  <a:pt x="5533596" y="1161383"/>
                  <a:pt x="5527018" y="1159034"/>
                  <a:pt x="5523024" y="1154335"/>
                </a:cubicBezTo>
                <a:cubicBezTo>
                  <a:pt x="5522084" y="1154570"/>
                  <a:pt x="5520792" y="1154687"/>
                  <a:pt x="5519147" y="1154687"/>
                </a:cubicBezTo>
                <a:cubicBezTo>
                  <a:pt x="5513743" y="1154687"/>
                  <a:pt x="5509631" y="1152220"/>
                  <a:pt x="5506812" y="1147286"/>
                </a:cubicBezTo>
                <a:cubicBezTo>
                  <a:pt x="5504463" y="1147521"/>
                  <a:pt x="5501467" y="1146288"/>
                  <a:pt x="5497825" y="1143586"/>
                </a:cubicBezTo>
                <a:cubicBezTo>
                  <a:pt x="5494184" y="1140884"/>
                  <a:pt x="5492598" y="1138241"/>
                  <a:pt x="5493067" y="1135656"/>
                </a:cubicBezTo>
                <a:cubicBezTo>
                  <a:pt x="5489308" y="1134716"/>
                  <a:pt x="5486195" y="1132426"/>
                  <a:pt x="5483728" y="1128784"/>
                </a:cubicBezTo>
                <a:cubicBezTo>
                  <a:pt x="5481261" y="1125142"/>
                  <a:pt x="5480145" y="1120972"/>
                  <a:pt x="5480380" y="1116273"/>
                </a:cubicBezTo>
                <a:cubicBezTo>
                  <a:pt x="5477796" y="1115333"/>
                  <a:pt x="5475799" y="1113453"/>
                  <a:pt x="5474389" y="1110634"/>
                </a:cubicBezTo>
                <a:cubicBezTo>
                  <a:pt x="5472979" y="1107815"/>
                  <a:pt x="5472274" y="1104643"/>
                  <a:pt x="5472274" y="1101119"/>
                </a:cubicBezTo>
                <a:cubicBezTo>
                  <a:pt x="5472274" y="1097359"/>
                  <a:pt x="5472862" y="1094657"/>
                  <a:pt x="5474037" y="1093013"/>
                </a:cubicBezTo>
                <a:cubicBezTo>
                  <a:pt x="5471452" y="1089019"/>
                  <a:pt x="5470160" y="1084437"/>
                  <a:pt x="5470160" y="1079268"/>
                </a:cubicBezTo>
                <a:cubicBezTo>
                  <a:pt x="5470160" y="1073864"/>
                  <a:pt x="5471805" y="1069518"/>
                  <a:pt x="5475094" y="1066228"/>
                </a:cubicBezTo>
                <a:cubicBezTo>
                  <a:pt x="5472509" y="1064349"/>
                  <a:pt x="5471217" y="1061529"/>
                  <a:pt x="5471217" y="1057770"/>
                </a:cubicBezTo>
                <a:cubicBezTo>
                  <a:pt x="5471217" y="1055421"/>
                  <a:pt x="5471805" y="1053071"/>
                  <a:pt x="5472979" y="1050722"/>
                </a:cubicBezTo>
                <a:cubicBezTo>
                  <a:pt x="5474154" y="1048372"/>
                  <a:pt x="5475681" y="1046728"/>
                  <a:pt x="5477561" y="1045788"/>
                </a:cubicBezTo>
                <a:cubicBezTo>
                  <a:pt x="5477091" y="1042499"/>
                  <a:pt x="5477502" y="1039385"/>
                  <a:pt x="5478794" y="1036449"/>
                </a:cubicBezTo>
                <a:cubicBezTo>
                  <a:pt x="5480087" y="1033512"/>
                  <a:pt x="5481908" y="1031338"/>
                  <a:pt x="5484257" y="1029929"/>
                </a:cubicBezTo>
                <a:cubicBezTo>
                  <a:pt x="5483787" y="1029224"/>
                  <a:pt x="5483552" y="1028167"/>
                  <a:pt x="5483552" y="1026757"/>
                </a:cubicBezTo>
                <a:cubicBezTo>
                  <a:pt x="5483552" y="1024642"/>
                  <a:pt x="5484316" y="1022528"/>
                  <a:pt x="5485843" y="1020413"/>
                </a:cubicBezTo>
                <a:cubicBezTo>
                  <a:pt x="5487370" y="1018299"/>
                  <a:pt x="5489073" y="1017006"/>
                  <a:pt x="5490953" y="1016537"/>
                </a:cubicBezTo>
                <a:cubicBezTo>
                  <a:pt x="5490718" y="1015832"/>
                  <a:pt x="5490601" y="1014892"/>
                  <a:pt x="5490601" y="1013717"/>
                </a:cubicBezTo>
                <a:cubicBezTo>
                  <a:pt x="5490601" y="1008783"/>
                  <a:pt x="5492480" y="1004495"/>
                  <a:pt x="5496239" y="1000854"/>
                </a:cubicBezTo>
                <a:cubicBezTo>
                  <a:pt x="5499999" y="997212"/>
                  <a:pt x="5503641" y="995626"/>
                  <a:pt x="5507165" y="996096"/>
                </a:cubicBezTo>
                <a:cubicBezTo>
                  <a:pt x="5507165" y="992807"/>
                  <a:pt x="5508633" y="990046"/>
                  <a:pt x="5511570" y="987814"/>
                </a:cubicBezTo>
                <a:cubicBezTo>
                  <a:pt x="5514507" y="985582"/>
                  <a:pt x="5518325" y="984466"/>
                  <a:pt x="5523024" y="984466"/>
                </a:cubicBezTo>
                <a:cubicBezTo>
                  <a:pt x="5525138" y="984466"/>
                  <a:pt x="5526783" y="984583"/>
                  <a:pt x="5527958" y="984818"/>
                </a:cubicBezTo>
                <a:cubicBezTo>
                  <a:pt x="5529602" y="981294"/>
                  <a:pt x="5532422" y="978416"/>
                  <a:pt x="5536416" y="976184"/>
                </a:cubicBezTo>
                <a:cubicBezTo>
                  <a:pt x="5540410" y="973952"/>
                  <a:pt x="5544522" y="972836"/>
                  <a:pt x="5548751" y="972836"/>
                </a:cubicBezTo>
                <a:cubicBezTo>
                  <a:pt x="5551570" y="972836"/>
                  <a:pt x="5553919" y="973423"/>
                  <a:pt x="5555799" y="974598"/>
                </a:cubicBezTo>
                <a:cubicBezTo>
                  <a:pt x="5559089" y="971779"/>
                  <a:pt x="5563200" y="970369"/>
                  <a:pt x="5568134" y="970369"/>
                </a:cubicBezTo>
                <a:close/>
                <a:moveTo>
                  <a:pt x="2405834" y="970369"/>
                </a:moveTo>
                <a:cubicBezTo>
                  <a:pt x="2409829" y="970369"/>
                  <a:pt x="2413412" y="971309"/>
                  <a:pt x="2416584" y="973188"/>
                </a:cubicBezTo>
                <a:cubicBezTo>
                  <a:pt x="2419755" y="975068"/>
                  <a:pt x="2421694" y="977652"/>
                  <a:pt x="2422398" y="980942"/>
                </a:cubicBezTo>
                <a:cubicBezTo>
                  <a:pt x="2426158" y="980942"/>
                  <a:pt x="2430152" y="982293"/>
                  <a:pt x="2434381" y="984994"/>
                </a:cubicBezTo>
                <a:cubicBezTo>
                  <a:pt x="2438610" y="987696"/>
                  <a:pt x="2441078" y="990457"/>
                  <a:pt x="2441782" y="993277"/>
                </a:cubicBezTo>
                <a:cubicBezTo>
                  <a:pt x="2447421" y="994921"/>
                  <a:pt x="2452883" y="998504"/>
                  <a:pt x="2458170" y="1004025"/>
                </a:cubicBezTo>
                <a:cubicBezTo>
                  <a:pt x="2463456" y="1009547"/>
                  <a:pt x="2466099" y="1015127"/>
                  <a:pt x="2466099" y="1020766"/>
                </a:cubicBezTo>
                <a:cubicBezTo>
                  <a:pt x="2466099" y="1021705"/>
                  <a:pt x="2465864" y="1023115"/>
                  <a:pt x="2465394" y="1024995"/>
                </a:cubicBezTo>
                <a:cubicBezTo>
                  <a:pt x="2475497" y="1027109"/>
                  <a:pt x="2480078" y="1037330"/>
                  <a:pt x="2479139" y="1055656"/>
                </a:cubicBezTo>
                <a:cubicBezTo>
                  <a:pt x="2481253" y="1059180"/>
                  <a:pt x="2482311" y="1062939"/>
                  <a:pt x="2482311" y="1066933"/>
                </a:cubicBezTo>
                <a:cubicBezTo>
                  <a:pt x="2482311" y="1071632"/>
                  <a:pt x="2480783" y="1076331"/>
                  <a:pt x="2477729" y="1081030"/>
                </a:cubicBezTo>
                <a:cubicBezTo>
                  <a:pt x="2478434" y="1083145"/>
                  <a:pt x="2478786" y="1085142"/>
                  <a:pt x="2478786" y="1087022"/>
                </a:cubicBezTo>
                <a:cubicBezTo>
                  <a:pt x="2478786" y="1089841"/>
                  <a:pt x="2478199" y="1092543"/>
                  <a:pt x="2477025" y="1095127"/>
                </a:cubicBezTo>
                <a:cubicBezTo>
                  <a:pt x="2475850" y="1097712"/>
                  <a:pt x="2474322" y="1099709"/>
                  <a:pt x="2472443" y="1101119"/>
                </a:cubicBezTo>
                <a:cubicBezTo>
                  <a:pt x="2472678" y="1104878"/>
                  <a:pt x="2472032" y="1107932"/>
                  <a:pt x="2470505" y="1110282"/>
                </a:cubicBezTo>
                <a:cubicBezTo>
                  <a:pt x="2468977" y="1112631"/>
                  <a:pt x="2466217" y="1115803"/>
                  <a:pt x="2462222" y="1119797"/>
                </a:cubicBezTo>
                <a:cubicBezTo>
                  <a:pt x="2462457" y="1120737"/>
                  <a:pt x="2462575" y="1122147"/>
                  <a:pt x="2462575" y="1124026"/>
                </a:cubicBezTo>
                <a:cubicBezTo>
                  <a:pt x="2462575" y="1131075"/>
                  <a:pt x="2458581" y="1135656"/>
                  <a:pt x="2450592" y="1137771"/>
                </a:cubicBezTo>
                <a:cubicBezTo>
                  <a:pt x="2449888" y="1141530"/>
                  <a:pt x="2447949" y="1144584"/>
                  <a:pt x="2444778" y="1146934"/>
                </a:cubicBezTo>
                <a:cubicBezTo>
                  <a:pt x="2441606" y="1149283"/>
                  <a:pt x="2437788" y="1150458"/>
                  <a:pt x="2433324" y="1150458"/>
                </a:cubicBezTo>
                <a:cubicBezTo>
                  <a:pt x="2429565" y="1155627"/>
                  <a:pt x="2424983" y="1158211"/>
                  <a:pt x="2419579" y="1158211"/>
                </a:cubicBezTo>
                <a:cubicBezTo>
                  <a:pt x="2417935" y="1158211"/>
                  <a:pt x="2416642" y="1158094"/>
                  <a:pt x="2415702" y="1157859"/>
                </a:cubicBezTo>
                <a:cubicBezTo>
                  <a:pt x="2412883" y="1160678"/>
                  <a:pt x="2408536" y="1162088"/>
                  <a:pt x="2402663" y="1162088"/>
                </a:cubicBezTo>
                <a:cubicBezTo>
                  <a:pt x="2398199" y="1162088"/>
                  <a:pt x="2394557" y="1161383"/>
                  <a:pt x="2391738" y="1159974"/>
                </a:cubicBezTo>
                <a:cubicBezTo>
                  <a:pt x="2387508" y="1160913"/>
                  <a:pt x="2383749" y="1161383"/>
                  <a:pt x="2380460" y="1161383"/>
                </a:cubicBezTo>
                <a:cubicBezTo>
                  <a:pt x="2371297" y="1161383"/>
                  <a:pt x="2364718" y="1159034"/>
                  <a:pt x="2360724" y="1154335"/>
                </a:cubicBezTo>
                <a:cubicBezTo>
                  <a:pt x="2359784" y="1154570"/>
                  <a:pt x="2358492" y="1154687"/>
                  <a:pt x="2356847" y="1154687"/>
                </a:cubicBezTo>
                <a:cubicBezTo>
                  <a:pt x="2351444" y="1154687"/>
                  <a:pt x="2347332" y="1152220"/>
                  <a:pt x="2344513" y="1147286"/>
                </a:cubicBezTo>
                <a:cubicBezTo>
                  <a:pt x="2342163" y="1147521"/>
                  <a:pt x="2339168" y="1146288"/>
                  <a:pt x="2335526" y="1143586"/>
                </a:cubicBezTo>
                <a:cubicBezTo>
                  <a:pt x="2331884" y="1140884"/>
                  <a:pt x="2330298" y="1138241"/>
                  <a:pt x="2330768" y="1135656"/>
                </a:cubicBezTo>
                <a:cubicBezTo>
                  <a:pt x="2327009" y="1134716"/>
                  <a:pt x="2323896" y="1132426"/>
                  <a:pt x="2321429" y="1128784"/>
                </a:cubicBezTo>
                <a:cubicBezTo>
                  <a:pt x="2318962" y="1125142"/>
                  <a:pt x="2317846" y="1120972"/>
                  <a:pt x="2318081" y="1116273"/>
                </a:cubicBezTo>
                <a:cubicBezTo>
                  <a:pt x="2315496" y="1115333"/>
                  <a:pt x="2313499" y="1113453"/>
                  <a:pt x="2312090" y="1110634"/>
                </a:cubicBezTo>
                <a:cubicBezTo>
                  <a:pt x="2310680" y="1107815"/>
                  <a:pt x="2309975" y="1104643"/>
                  <a:pt x="2309975" y="1101119"/>
                </a:cubicBezTo>
                <a:cubicBezTo>
                  <a:pt x="2309975" y="1097359"/>
                  <a:pt x="2310562" y="1094657"/>
                  <a:pt x="2311737" y="1093013"/>
                </a:cubicBezTo>
                <a:cubicBezTo>
                  <a:pt x="2309153" y="1089019"/>
                  <a:pt x="2307861" y="1084437"/>
                  <a:pt x="2307861" y="1079268"/>
                </a:cubicBezTo>
                <a:cubicBezTo>
                  <a:pt x="2307861" y="1073864"/>
                  <a:pt x="2309505" y="1069518"/>
                  <a:pt x="2312794" y="1066228"/>
                </a:cubicBezTo>
                <a:cubicBezTo>
                  <a:pt x="2310210" y="1064349"/>
                  <a:pt x="2308918" y="1061529"/>
                  <a:pt x="2308918" y="1057770"/>
                </a:cubicBezTo>
                <a:cubicBezTo>
                  <a:pt x="2308918" y="1055421"/>
                  <a:pt x="2309505" y="1053071"/>
                  <a:pt x="2310680" y="1050722"/>
                </a:cubicBezTo>
                <a:cubicBezTo>
                  <a:pt x="2311855" y="1048372"/>
                  <a:pt x="2313382" y="1046728"/>
                  <a:pt x="2315261" y="1045788"/>
                </a:cubicBezTo>
                <a:cubicBezTo>
                  <a:pt x="2314791" y="1042499"/>
                  <a:pt x="2315203" y="1039385"/>
                  <a:pt x="2316495" y="1036449"/>
                </a:cubicBezTo>
                <a:cubicBezTo>
                  <a:pt x="2317787" y="1033512"/>
                  <a:pt x="2319608" y="1031338"/>
                  <a:pt x="2321957" y="1029929"/>
                </a:cubicBezTo>
                <a:cubicBezTo>
                  <a:pt x="2321487" y="1029224"/>
                  <a:pt x="2321253" y="1028167"/>
                  <a:pt x="2321253" y="1026757"/>
                </a:cubicBezTo>
                <a:cubicBezTo>
                  <a:pt x="2321253" y="1024642"/>
                  <a:pt x="2322016" y="1022528"/>
                  <a:pt x="2323543" y="1020413"/>
                </a:cubicBezTo>
                <a:cubicBezTo>
                  <a:pt x="2325071" y="1018299"/>
                  <a:pt x="2326774" y="1017006"/>
                  <a:pt x="2328653" y="1016537"/>
                </a:cubicBezTo>
                <a:cubicBezTo>
                  <a:pt x="2328419" y="1015832"/>
                  <a:pt x="2328301" y="1014892"/>
                  <a:pt x="2328301" y="1013717"/>
                </a:cubicBezTo>
                <a:cubicBezTo>
                  <a:pt x="2328301" y="1008783"/>
                  <a:pt x="2330181" y="1004495"/>
                  <a:pt x="2333940" y="1000854"/>
                </a:cubicBezTo>
                <a:cubicBezTo>
                  <a:pt x="2337699" y="997212"/>
                  <a:pt x="2341341" y="995626"/>
                  <a:pt x="2344865" y="996096"/>
                </a:cubicBezTo>
                <a:cubicBezTo>
                  <a:pt x="2344865" y="992807"/>
                  <a:pt x="2346333" y="990046"/>
                  <a:pt x="2349270" y="987814"/>
                </a:cubicBezTo>
                <a:cubicBezTo>
                  <a:pt x="2352207" y="985582"/>
                  <a:pt x="2356025" y="984466"/>
                  <a:pt x="2360724" y="984466"/>
                </a:cubicBezTo>
                <a:cubicBezTo>
                  <a:pt x="2362839" y="984466"/>
                  <a:pt x="2364483" y="984583"/>
                  <a:pt x="2365658" y="984818"/>
                </a:cubicBezTo>
                <a:cubicBezTo>
                  <a:pt x="2367302" y="981294"/>
                  <a:pt x="2370122" y="978416"/>
                  <a:pt x="2374116" y="976184"/>
                </a:cubicBezTo>
                <a:cubicBezTo>
                  <a:pt x="2378111" y="973952"/>
                  <a:pt x="2382222" y="972836"/>
                  <a:pt x="2386451" y="972836"/>
                </a:cubicBezTo>
                <a:cubicBezTo>
                  <a:pt x="2389271" y="972836"/>
                  <a:pt x="2391620" y="973423"/>
                  <a:pt x="2393499" y="974598"/>
                </a:cubicBezTo>
                <a:cubicBezTo>
                  <a:pt x="2396789" y="971779"/>
                  <a:pt x="2400901" y="970369"/>
                  <a:pt x="2405834" y="970369"/>
                </a:cubicBezTo>
                <a:close/>
                <a:moveTo>
                  <a:pt x="6303331" y="970016"/>
                </a:moveTo>
                <a:cubicBezTo>
                  <a:pt x="6304506" y="970016"/>
                  <a:pt x="6306033" y="970251"/>
                  <a:pt x="6307912" y="970721"/>
                </a:cubicBezTo>
                <a:lnTo>
                  <a:pt x="6311084" y="970369"/>
                </a:lnTo>
                <a:cubicBezTo>
                  <a:pt x="6313903" y="970369"/>
                  <a:pt x="6316312" y="970898"/>
                  <a:pt x="6318308" y="971955"/>
                </a:cubicBezTo>
                <a:cubicBezTo>
                  <a:pt x="6320306" y="973012"/>
                  <a:pt x="6321187" y="974246"/>
                  <a:pt x="6320952" y="975655"/>
                </a:cubicBezTo>
                <a:cubicBezTo>
                  <a:pt x="6326121" y="976125"/>
                  <a:pt x="6330467" y="977300"/>
                  <a:pt x="6333992" y="979180"/>
                </a:cubicBezTo>
                <a:cubicBezTo>
                  <a:pt x="6337516" y="981059"/>
                  <a:pt x="6339630" y="984466"/>
                  <a:pt x="6340335" y="989400"/>
                </a:cubicBezTo>
                <a:cubicBezTo>
                  <a:pt x="6343390" y="988695"/>
                  <a:pt x="6347266" y="989459"/>
                  <a:pt x="6351965" y="991691"/>
                </a:cubicBezTo>
                <a:cubicBezTo>
                  <a:pt x="6356665" y="993923"/>
                  <a:pt x="6360717" y="997329"/>
                  <a:pt x="6364124" y="1001911"/>
                </a:cubicBezTo>
                <a:cubicBezTo>
                  <a:pt x="6367531" y="1006492"/>
                  <a:pt x="6369234" y="1011838"/>
                  <a:pt x="6369234" y="1017946"/>
                </a:cubicBezTo>
                <a:cubicBezTo>
                  <a:pt x="6369234" y="1019356"/>
                  <a:pt x="6368999" y="1021471"/>
                  <a:pt x="6368529" y="1024290"/>
                </a:cubicBezTo>
                <a:cubicBezTo>
                  <a:pt x="6371114" y="1025465"/>
                  <a:pt x="6373522" y="1028284"/>
                  <a:pt x="6375754" y="1032748"/>
                </a:cubicBezTo>
                <a:cubicBezTo>
                  <a:pt x="6377986" y="1037212"/>
                  <a:pt x="6379102" y="1041794"/>
                  <a:pt x="6379102" y="1046493"/>
                </a:cubicBezTo>
                <a:cubicBezTo>
                  <a:pt x="6379102" y="1054481"/>
                  <a:pt x="6375577" y="1059885"/>
                  <a:pt x="6368529" y="1062704"/>
                </a:cubicBezTo>
                <a:cubicBezTo>
                  <a:pt x="6366650" y="1065994"/>
                  <a:pt x="6364124" y="1068578"/>
                  <a:pt x="6360952" y="1070458"/>
                </a:cubicBezTo>
                <a:cubicBezTo>
                  <a:pt x="6357780" y="1072337"/>
                  <a:pt x="6354315" y="1073277"/>
                  <a:pt x="6350556" y="1073277"/>
                </a:cubicBezTo>
                <a:cubicBezTo>
                  <a:pt x="6347501" y="1073277"/>
                  <a:pt x="6344329" y="1072572"/>
                  <a:pt x="6341040" y="1071162"/>
                </a:cubicBezTo>
                <a:cubicBezTo>
                  <a:pt x="6339161" y="1072337"/>
                  <a:pt x="6336576" y="1073394"/>
                  <a:pt x="6333286" y="1074334"/>
                </a:cubicBezTo>
                <a:cubicBezTo>
                  <a:pt x="6329998" y="1075274"/>
                  <a:pt x="6326708" y="1075744"/>
                  <a:pt x="6323419" y="1075744"/>
                </a:cubicBezTo>
                <a:cubicBezTo>
                  <a:pt x="6317780" y="1075744"/>
                  <a:pt x="6313903" y="1074569"/>
                  <a:pt x="6311789" y="1072220"/>
                </a:cubicBezTo>
                <a:cubicBezTo>
                  <a:pt x="6309440" y="1074099"/>
                  <a:pt x="6305681" y="1075039"/>
                  <a:pt x="6300511" y="1075039"/>
                </a:cubicBezTo>
                <a:cubicBezTo>
                  <a:pt x="6296752" y="1075039"/>
                  <a:pt x="6293346" y="1074334"/>
                  <a:pt x="6290291" y="1072925"/>
                </a:cubicBezTo>
                <a:cubicBezTo>
                  <a:pt x="6287002" y="1074569"/>
                  <a:pt x="6283242" y="1075391"/>
                  <a:pt x="6279013" y="1075391"/>
                </a:cubicBezTo>
                <a:cubicBezTo>
                  <a:pt x="6275020" y="1075391"/>
                  <a:pt x="6271730" y="1074804"/>
                  <a:pt x="6269145" y="1073629"/>
                </a:cubicBezTo>
                <a:cubicBezTo>
                  <a:pt x="6266796" y="1075744"/>
                  <a:pt x="6261980" y="1076801"/>
                  <a:pt x="6254696" y="1076801"/>
                </a:cubicBezTo>
                <a:cubicBezTo>
                  <a:pt x="6250702" y="1076801"/>
                  <a:pt x="6248000" y="1076449"/>
                  <a:pt x="6246590" y="1075744"/>
                </a:cubicBezTo>
                <a:cubicBezTo>
                  <a:pt x="6247295" y="1082557"/>
                  <a:pt x="6246355" y="1087609"/>
                  <a:pt x="6243770" y="1090898"/>
                </a:cubicBezTo>
                <a:cubicBezTo>
                  <a:pt x="6248235" y="1095362"/>
                  <a:pt x="6249997" y="1100179"/>
                  <a:pt x="6249057" y="1105348"/>
                </a:cubicBezTo>
                <a:cubicBezTo>
                  <a:pt x="6249293" y="1105583"/>
                  <a:pt x="6250584" y="1106522"/>
                  <a:pt x="6252934" y="1108167"/>
                </a:cubicBezTo>
                <a:cubicBezTo>
                  <a:pt x="6255284" y="1109812"/>
                  <a:pt x="6256928" y="1112514"/>
                  <a:pt x="6257868" y="1116273"/>
                </a:cubicBezTo>
                <a:cubicBezTo>
                  <a:pt x="6260452" y="1116273"/>
                  <a:pt x="6262861" y="1117330"/>
                  <a:pt x="6265092" y="1119445"/>
                </a:cubicBezTo>
                <a:cubicBezTo>
                  <a:pt x="6267325" y="1121559"/>
                  <a:pt x="6268676" y="1123674"/>
                  <a:pt x="6269145" y="1125788"/>
                </a:cubicBezTo>
                <a:cubicBezTo>
                  <a:pt x="6270086" y="1124849"/>
                  <a:pt x="6271965" y="1124379"/>
                  <a:pt x="6274784" y="1124379"/>
                </a:cubicBezTo>
                <a:cubicBezTo>
                  <a:pt x="6276899" y="1124379"/>
                  <a:pt x="6278779" y="1124731"/>
                  <a:pt x="6280423" y="1125436"/>
                </a:cubicBezTo>
                <a:cubicBezTo>
                  <a:pt x="6282068" y="1126141"/>
                  <a:pt x="6283007" y="1126963"/>
                  <a:pt x="6283242" y="1127903"/>
                </a:cubicBezTo>
                <a:cubicBezTo>
                  <a:pt x="6284888" y="1126963"/>
                  <a:pt x="6286767" y="1126493"/>
                  <a:pt x="6288881" y="1126493"/>
                </a:cubicBezTo>
                <a:cubicBezTo>
                  <a:pt x="6291936" y="1126493"/>
                  <a:pt x="6294755" y="1127550"/>
                  <a:pt x="6297339" y="1129665"/>
                </a:cubicBezTo>
                <a:cubicBezTo>
                  <a:pt x="6299689" y="1129195"/>
                  <a:pt x="6301451" y="1128960"/>
                  <a:pt x="6302625" y="1128960"/>
                </a:cubicBezTo>
                <a:cubicBezTo>
                  <a:pt x="6304975" y="1128960"/>
                  <a:pt x="6306972" y="1129313"/>
                  <a:pt x="6308617" y="1130017"/>
                </a:cubicBezTo>
                <a:cubicBezTo>
                  <a:pt x="6309322" y="1128138"/>
                  <a:pt x="6311202" y="1126317"/>
                  <a:pt x="6314256" y="1124555"/>
                </a:cubicBezTo>
                <a:cubicBezTo>
                  <a:pt x="6317311" y="1122793"/>
                  <a:pt x="6320483" y="1122029"/>
                  <a:pt x="6323771" y="1122264"/>
                </a:cubicBezTo>
                <a:cubicBezTo>
                  <a:pt x="6325651" y="1119915"/>
                  <a:pt x="6328236" y="1118035"/>
                  <a:pt x="6331524" y="1116625"/>
                </a:cubicBezTo>
                <a:cubicBezTo>
                  <a:pt x="6334814" y="1115216"/>
                  <a:pt x="6338104" y="1114511"/>
                  <a:pt x="6341392" y="1114511"/>
                </a:cubicBezTo>
                <a:cubicBezTo>
                  <a:pt x="6347736" y="1114511"/>
                  <a:pt x="6352318" y="1117095"/>
                  <a:pt x="6355137" y="1122264"/>
                </a:cubicBezTo>
                <a:cubicBezTo>
                  <a:pt x="6356077" y="1124144"/>
                  <a:pt x="6356547" y="1126376"/>
                  <a:pt x="6356547" y="1128960"/>
                </a:cubicBezTo>
                <a:cubicBezTo>
                  <a:pt x="6356547" y="1134599"/>
                  <a:pt x="6353962" y="1139063"/>
                  <a:pt x="6348793" y="1142352"/>
                </a:cubicBezTo>
                <a:cubicBezTo>
                  <a:pt x="6347619" y="1143057"/>
                  <a:pt x="6345622" y="1144291"/>
                  <a:pt x="6342802" y="1146053"/>
                </a:cubicBezTo>
                <a:cubicBezTo>
                  <a:pt x="6339983" y="1147815"/>
                  <a:pt x="6337399" y="1149166"/>
                  <a:pt x="6335049" y="1150106"/>
                </a:cubicBezTo>
                <a:cubicBezTo>
                  <a:pt x="6332699" y="1151046"/>
                  <a:pt x="6330585" y="1151515"/>
                  <a:pt x="6328705" y="1151515"/>
                </a:cubicBezTo>
                <a:cubicBezTo>
                  <a:pt x="6325181" y="1155745"/>
                  <a:pt x="6320365" y="1157859"/>
                  <a:pt x="6314256" y="1157859"/>
                </a:cubicBezTo>
                <a:cubicBezTo>
                  <a:pt x="6311436" y="1157859"/>
                  <a:pt x="6309322" y="1157624"/>
                  <a:pt x="6307912" y="1157154"/>
                </a:cubicBezTo>
                <a:cubicBezTo>
                  <a:pt x="6305093" y="1159504"/>
                  <a:pt x="6300981" y="1160678"/>
                  <a:pt x="6295577" y="1160678"/>
                </a:cubicBezTo>
                <a:cubicBezTo>
                  <a:pt x="6290643" y="1160678"/>
                  <a:pt x="6287237" y="1159739"/>
                  <a:pt x="6285357" y="1157859"/>
                </a:cubicBezTo>
                <a:cubicBezTo>
                  <a:pt x="6283712" y="1158564"/>
                  <a:pt x="6282068" y="1158916"/>
                  <a:pt x="6280423" y="1158916"/>
                </a:cubicBezTo>
                <a:cubicBezTo>
                  <a:pt x="6277134" y="1158916"/>
                  <a:pt x="6274079" y="1157742"/>
                  <a:pt x="6271260" y="1155392"/>
                </a:cubicBezTo>
                <a:cubicBezTo>
                  <a:pt x="6259278" y="1156097"/>
                  <a:pt x="6251172" y="1152338"/>
                  <a:pt x="6246942" y="1144115"/>
                </a:cubicBezTo>
                <a:cubicBezTo>
                  <a:pt x="6243654" y="1144115"/>
                  <a:pt x="6239953" y="1142059"/>
                  <a:pt x="6235841" y="1137947"/>
                </a:cubicBezTo>
                <a:cubicBezTo>
                  <a:pt x="6231730" y="1133835"/>
                  <a:pt x="6229439" y="1130252"/>
                  <a:pt x="6228969" y="1127198"/>
                </a:cubicBezTo>
                <a:cubicBezTo>
                  <a:pt x="6223565" y="1125083"/>
                  <a:pt x="6220158" y="1121207"/>
                  <a:pt x="6218749" y="1115568"/>
                </a:cubicBezTo>
                <a:cubicBezTo>
                  <a:pt x="6218514" y="1113688"/>
                  <a:pt x="6218514" y="1111926"/>
                  <a:pt x="6218749" y="1110282"/>
                </a:cubicBezTo>
                <a:cubicBezTo>
                  <a:pt x="6217809" y="1110047"/>
                  <a:pt x="6217046" y="1109048"/>
                  <a:pt x="6216457" y="1107286"/>
                </a:cubicBezTo>
                <a:cubicBezTo>
                  <a:pt x="6215870" y="1105524"/>
                  <a:pt x="6215577" y="1103703"/>
                  <a:pt x="6215577" y="1101823"/>
                </a:cubicBezTo>
                <a:cubicBezTo>
                  <a:pt x="6215577" y="1100414"/>
                  <a:pt x="6215694" y="1099474"/>
                  <a:pt x="6215929" y="1099004"/>
                </a:cubicBezTo>
                <a:cubicBezTo>
                  <a:pt x="6214050" y="1093365"/>
                  <a:pt x="6213109" y="1088196"/>
                  <a:pt x="6213109" y="1083497"/>
                </a:cubicBezTo>
                <a:cubicBezTo>
                  <a:pt x="6213109" y="1078798"/>
                  <a:pt x="6214050" y="1074569"/>
                  <a:pt x="6215929" y="1070810"/>
                </a:cubicBezTo>
                <a:cubicBezTo>
                  <a:pt x="6214519" y="1068226"/>
                  <a:pt x="6213815" y="1065406"/>
                  <a:pt x="6213815" y="1062352"/>
                </a:cubicBezTo>
                <a:cubicBezTo>
                  <a:pt x="6213815" y="1058593"/>
                  <a:pt x="6214637" y="1054833"/>
                  <a:pt x="6216281" y="1051074"/>
                </a:cubicBezTo>
                <a:cubicBezTo>
                  <a:pt x="6217927" y="1047315"/>
                  <a:pt x="6219453" y="1044848"/>
                  <a:pt x="6220863" y="1043673"/>
                </a:cubicBezTo>
                <a:cubicBezTo>
                  <a:pt x="6220393" y="1042499"/>
                  <a:pt x="6220746" y="1040443"/>
                  <a:pt x="6221921" y="1037506"/>
                </a:cubicBezTo>
                <a:cubicBezTo>
                  <a:pt x="6223095" y="1034569"/>
                  <a:pt x="6224681" y="1031867"/>
                  <a:pt x="6226678" y="1029400"/>
                </a:cubicBezTo>
                <a:cubicBezTo>
                  <a:pt x="6228675" y="1026933"/>
                  <a:pt x="6230731" y="1025465"/>
                  <a:pt x="6232845" y="1024995"/>
                </a:cubicBezTo>
                <a:lnTo>
                  <a:pt x="6232493" y="1021118"/>
                </a:lnTo>
                <a:cubicBezTo>
                  <a:pt x="6232493" y="1011955"/>
                  <a:pt x="6237427" y="1006199"/>
                  <a:pt x="6247295" y="1003849"/>
                </a:cubicBezTo>
                <a:cubicBezTo>
                  <a:pt x="6247295" y="999855"/>
                  <a:pt x="6249645" y="995978"/>
                  <a:pt x="6254344" y="992219"/>
                </a:cubicBezTo>
                <a:cubicBezTo>
                  <a:pt x="6259043" y="988460"/>
                  <a:pt x="6263154" y="986815"/>
                  <a:pt x="6266678" y="987285"/>
                </a:cubicBezTo>
                <a:cubicBezTo>
                  <a:pt x="6267149" y="984701"/>
                  <a:pt x="6269439" y="982645"/>
                  <a:pt x="6273551" y="981118"/>
                </a:cubicBezTo>
                <a:cubicBezTo>
                  <a:pt x="6277662" y="979591"/>
                  <a:pt x="6280775" y="979180"/>
                  <a:pt x="6282890" y="979884"/>
                </a:cubicBezTo>
                <a:cubicBezTo>
                  <a:pt x="6284770" y="976830"/>
                  <a:pt x="6288529" y="974715"/>
                  <a:pt x="6294167" y="973541"/>
                </a:cubicBezTo>
                <a:cubicBezTo>
                  <a:pt x="6296282" y="971191"/>
                  <a:pt x="6299337" y="970016"/>
                  <a:pt x="6303331" y="970016"/>
                </a:cubicBezTo>
                <a:close/>
                <a:moveTo>
                  <a:pt x="474031" y="970016"/>
                </a:moveTo>
                <a:cubicBezTo>
                  <a:pt x="475206" y="970016"/>
                  <a:pt x="476733" y="970251"/>
                  <a:pt x="478613" y="970721"/>
                </a:cubicBezTo>
                <a:lnTo>
                  <a:pt x="481785" y="970369"/>
                </a:lnTo>
                <a:cubicBezTo>
                  <a:pt x="484604" y="970369"/>
                  <a:pt x="487012" y="970898"/>
                  <a:pt x="489009" y="971955"/>
                </a:cubicBezTo>
                <a:cubicBezTo>
                  <a:pt x="491006" y="973012"/>
                  <a:pt x="491887" y="974246"/>
                  <a:pt x="491653" y="975655"/>
                </a:cubicBezTo>
                <a:cubicBezTo>
                  <a:pt x="496821" y="976125"/>
                  <a:pt x="501168" y="977300"/>
                  <a:pt x="504692" y="979180"/>
                </a:cubicBezTo>
                <a:cubicBezTo>
                  <a:pt x="508216" y="981059"/>
                  <a:pt x="510331" y="984466"/>
                  <a:pt x="511036" y="989400"/>
                </a:cubicBezTo>
                <a:cubicBezTo>
                  <a:pt x="514090" y="988695"/>
                  <a:pt x="517967" y="989459"/>
                  <a:pt x="522666" y="991691"/>
                </a:cubicBezTo>
                <a:cubicBezTo>
                  <a:pt x="527365" y="993923"/>
                  <a:pt x="531418" y="997329"/>
                  <a:pt x="534825" y="1001911"/>
                </a:cubicBezTo>
                <a:cubicBezTo>
                  <a:pt x="538231" y="1006492"/>
                  <a:pt x="539935" y="1011838"/>
                  <a:pt x="539935" y="1017946"/>
                </a:cubicBezTo>
                <a:cubicBezTo>
                  <a:pt x="539935" y="1019356"/>
                  <a:pt x="539700" y="1021471"/>
                  <a:pt x="539230" y="1024290"/>
                </a:cubicBezTo>
                <a:cubicBezTo>
                  <a:pt x="541814" y="1025465"/>
                  <a:pt x="544223" y="1028284"/>
                  <a:pt x="546455" y="1032748"/>
                </a:cubicBezTo>
                <a:cubicBezTo>
                  <a:pt x="548687" y="1037212"/>
                  <a:pt x="549803" y="1041794"/>
                  <a:pt x="549803" y="1046493"/>
                </a:cubicBezTo>
                <a:cubicBezTo>
                  <a:pt x="549803" y="1054481"/>
                  <a:pt x="546278" y="1059885"/>
                  <a:pt x="539230" y="1062704"/>
                </a:cubicBezTo>
                <a:cubicBezTo>
                  <a:pt x="537350" y="1065994"/>
                  <a:pt x="534825" y="1068578"/>
                  <a:pt x="531653" y="1070458"/>
                </a:cubicBezTo>
                <a:cubicBezTo>
                  <a:pt x="528481" y="1072337"/>
                  <a:pt x="525015" y="1073277"/>
                  <a:pt x="521256" y="1073277"/>
                </a:cubicBezTo>
                <a:cubicBezTo>
                  <a:pt x="518202" y="1073277"/>
                  <a:pt x="515030" y="1072572"/>
                  <a:pt x="511741" y="1071162"/>
                </a:cubicBezTo>
                <a:cubicBezTo>
                  <a:pt x="509861" y="1072337"/>
                  <a:pt x="507277" y="1073394"/>
                  <a:pt x="503987" y="1074334"/>
                </a:cubicBezTo>
                <a:cubicBezTo>
                  <a:pt x="500698" y="1075274"/>
                  <a:pt x="497409" y="1075744"/>
                  <a:pt x="494120" y="1075744"/>
                </a:cubicBezTo>
                <a:cubicBezTo>
                  <a:pt x="488481" y="1075744"/>
                  <a:pt x="484604" y="1074569"/>
                  <a:pt x="482489" y="1072220"/>
                </a:cubicBezTo>
                <a:cubicBezTo>
                  <a:pt x="480140" y="1074099"/>
                  <a:pt x="476381" y="1075039"/>
                  <a:pt x="471212" y="1075039"/>
                </a:cubicBezTo>
                <a:cubicBezTo>
                  <a:pt x="467453" y="1075039"/>
                  <a:pt x="464046" y="1074334"/>
                  <a:pt x="460992" y="1072925"/>
                </a:cubicBezTo>
                <a:cubicBezTo>
                  <a:pt x="457702" y="1074569"/>
                  <a:pt x="453943" y="1075391"/>
                  <a:pt x="449714" y="1075391"/>
                </a:cubicBezTo>
                <a:cubicBezTo>
                  <a:pt x="445720" y="1075391"/>
                  <a:pt x="442430" y="1074804"/>
                  <a:pt x="439846" y="1073629"/>
                </a:cubicBezTo>
                <a:cubicBezTo>
                  <a:pt x="437496" y="1075744"/>
                  <a:pt x="432680" y="1076801"/>
                  <a:pt x="425397" y="1076801"/>
                </a:cubicBezTo>
                <a:cubicBezTo>
                  <a:pt x="421402" y="1076801"/>
                  <a:pt x="418700" y="1076449"/>
                  <a:pt x="417291" y="1075744"/>
                </a:cubicBezTo>
                <a:cubicBezTo>
                  <a:pt x="417996" y="1082557"/>
                  <a:pt x="417056" y="1087609"/>
                  <a:pt x="414471" y="1090898"/>
                </a:cubicBezTo>
                <a:cubicBezTo>
                  <a:pt x="418935" y="1095362"/>
                  <a:pt x="420698" y="1100179"/>
                  <a:pt x="419758" y="1105348"/>
                </a:cubicBezTo>
                <a:cubicBezTo>
                  <a:pt x="419993" y="1105583"/>
                  <a:pt x="421285" y="1106522"/>
                  <a:pt x="423635" y="1108167"/>
                </a:cubicBezTo>
                <a:cubicBezTo>
                  <a:pt x="425984" y="1109812"/>
                  <a:pt x="427628" y="1112514"/>
                  <a:pt x="428568" y="1116273"/>
                </a:cubicBezTo>
                <a:cubicBezTo>
                  <a:pt x="431153" y="1116273"/>
                  <a:pt x="433561" y="1117330"/>
                  <a:pt x="435793" y="1119445"/>
                </a:cubicBezTo>
                <a:cubicBezTo>
                  <a:pt x="438025" y="1121559"/>
                  <a:pt x="439376" y="1123674"/>
                  <a:pt x="439846" y="1125788"/>
                </a:cubicBezTo>
                <a:cubicBezTo>
                  <a:pt x="440786" y="1124849"/>
                  <a:pt x="442665" y="1124379"/>
                  <a:pt x="445485" y="1124379"/>
                </a:cubicBezTo>
                <a:cubicBezTo>
                  <a:pt x="447599" y="1124379"/>
                  <a:pt x="449479" y="1124731"/>
                  <a:pt x="451124" y="1125436"/>
                </a:cubicBezTo>
                <a:cubicBezTo>
                  <a:pt x="452768" y="1126141"/>
                  <a:pt x="453708" y="1126963"/>
                  <a:pt x="453943" y="1127903"/>
                </a:cubicBezTo>
                <a:cubicBezTo>
                  <a:pt x="455588" y="1126963"/>
                  <a:pt x="457467" y="1126493"/>
                  <a:pt x="459582" y="1126493"/>
                </a:cubicBezTo>
                <a:cubicBezTo>
                  <a:pt x="462636" y="1126493"/>
                  <a:pt x="465455" y="1127550"/>
                  <a:pt x="468040" y="1129665"/>
                </a:cubicBezTo>
                <a:cubicBezTo>
                  <a:pt x="470390" y="1129195"/>
                  <a:pt x="472152" y="1128960"/>
                  <a:pt x="473326" y="1128960"/>
                </a:cubicBezTo>
                <a:cubicBezTo>
                  <a:pt x="475676" y="1128960"/>
                  <a:pt x="477673" y="1129313"/>
                  <a:pt x="479318" y="1130017"/>
                </a:cubicBezTo>
                <a:cubicBezTo>
                  <a:pt x="480022" y="1128138"/>
                  <a:pt x="481902" y="1126317"/>
                  <a:pt x="484956" y="1124555"/>
                </a:cubicBezTo>
                <a:cubicBezTo>
                  <a:pt x="488011" y="1122793"/>
                  <a:pt x="491183" y="1122029"/>
                  <a:pt x="494472" y="1122264"/>
                </a:cubicBezTo>
                <a:cubicBezTo>
                  <a:pt x="496351" y="1119915"/>
                  <a:pt x="498936" y="1118035"/>
                  <a:pt x="502225" y="1116625"/>
                </a:cubicBezTo>
                <a:cubicBezTo>
                  <a:pt x="505515" y="1115216"/>
                  <a:pt x="508804" y="1114511"/>
                  <a:pt x="512093" y="1114511"/>
                </a:cubicBezTo>
                <a:cubicBezTo>
                  <a:pt x="518437" y="1114511"/>
                  <a:pt x="523018" y="1117095"/>
                  <a:pt x="525838" y="1122264"/>
                </a:cubicBezTo>
                <a:cubicBezTo>
                  <a:pt x="526778" y="1124144"/>
                  <a:pt x="527247" y="1126376"/>
                  <a:pt x="527247" y="1128960"/>
                </a:cubicBezTo>
                <a:cubicBezTo>
                  <a:pt x="527247" y="1134599"/>
                  <a:pt x="524663" y="1139063"/>
                  <a:pt x="519494" y="1142352"/>
                </a:cubicBezTo>
                <a:cubicBezTo>
                  <a:pt x="518319" y="1143057"/>
                  <a:pt x="516322" y="1144291"/>
                  <a:pt x="513503" y="1146053"/>
                </a:cubicBezTo>
                <a:cubicBezTo>
                  <a:pt x="510683" y="1147815"/>
                  <a:pt x="508099" y="1149166"/>
                  <a:pt x="505749" y="1150106"/>
                </a:cubicBezTo>
                <a:cubicBezTo>
                  <a:pt x="503400" y="1151046"/>
                  <a:pt x="501285" y="1151515"/>
                  <a:pt x="499406" y="1151515"/>
                </a:cubicBezTo>
                <a:cubicBezTo>
                  <a:pt x="495882" y="1155745"/>
                  <a:pt x="491065" y="1157859"/>
                  <a:pt x="484956" y="1157859"/>
                </a:cubicBezTo>
                <a:cubicBezTo>
                  <a:pt x="482137" y="1157859"/>
                  <a:pt x="480022" y="1157624"/>
                  <a:pt x="478613" y="1157154"/>
                </a:cubicBezTo>
                <a:cubicBezTo>
                  <a:pt x="475793" y="1159504"/>
                  <a:pt x="471682" y="1160678"/>
                  <a:pt x="466278" y="1160678"/>
                </a:cubicBezTo>
                <a:cubicBezTo>
                  <a:pt x="461344" y="1160678"/>
                  <a:pt x="457937" y="1159739"/>
                  <a:pt x="456058" y="1157859"/>
                </a:cubicBezTo>
                <a:cubicBezTo>
                  <a:pt x="454413" y="1158564"/>
                  <a:pt x="452768" y="1158916"/>
                  <a:pt x="451124" y="1158916"/>
                </a:cubicBezTo>
                <a:cubicBezTo>
                  <a:pt x="447834" y="1158916"/>
                  <a:pt x="444780" y="1157742"/>
                  <a:pt x="441961" y="1155392"/>
                </a:cubicBezTo>
                <a:cubicBezTo>
                  <a:pt x="429978" y="1156097"/>
                  <a:pt x="421872" y="1152338"/>
                  <a:pt x="417643" y="1144115"/>
                </a:cubicBezTo>
                <a:cubicBezTo>
                  <a:pt x="414354" y="1144115"/>
                  <a:pt x="410653" y="1142059"/>
                  <a:pt x="406542" y="1137947"/>
                </a:cubicBezTo>
                <a:cubicBezTo>
                  <a:pt x="402430" y="1133835"/>
                  <a:pt x="400139" y="1130252"/>
                  <a:pt x="399670" y="1127198"/>
                </a:cubicBezTo>
                <a:cubicBezTo>
                  <a:pt x="394266" y="1125083"/>
                  <a:pt x="390859" y="1121207"/>
                  <a:pt x="389449" y="1115568"/>
                </a:cubicBezTo>
                <a:cubicBezTo>
                  <a:pt x="389214" y="1113688"/>
                  <a:pt x="389214" y="1111926"/>
                  <a:pt x="389449" y="1110282"/>
                </a:cubicBezTo>
                <a:cubicBezTo>
                  <a:pt x="388509" y="1110047"/>
                  <a:pt x="387746" y="1109048"/>
                  <a:pt x="387158" y="1107286"/>
                </a:cubicBezTo>
                <a:cubicBezTo>
                  <a:pt x="386571" y="1105524"/>
                  <a:pt x="386277" y="1103703"/>
                  <a:pt x="386277" y="1101823"/>
                </a:cubicBezTo>
                <a:cubicBezTo>
                  <a:pt x="386277" y="1100414"/>
                  <a:pt x="386395" y="1099474"/>
                  <a:pt x="386630" y="1099004"/>
                </a:cubicBezTo>
                <a:cubicBezTo>
                  <a:pt x="384750" y="1093365"/>
                  <a:pt x="383811" y="1088196"/>
                  <a:pt x="383811" y="1083497"/>
                </a:cubicBezTo>
                <a:cubicBezTo>
                  <a:pt x="383811" y="1078798"/>
                  <a:pt x="384750" y="1074569"/>
                  <a:pt x="386630" y="1070810"/>
                </a:cubicBezTo>
                <a:cubicBezTo>
                  <a:pt x="385220" y="1068226"/>
                  <a:pt x="384515" y="1065406"/>
                  <a:pt x="384515" y="1062352"/>
                </a:cubicBezTo>
                <a:cubicBezTo>
                  <a:pt x="384515" y="1058593"/>
                  <a:pt x="385338" y="1054833"/>
                  <a:pt x="386982" y="1051074"/>
                </a:cubicBezTo>
                <a:cubicBezTo>
                  <a:pt x="388627" y="1047315"/>
                  <a:pt x="390154" y="1044848"/>
                  <a:pt x="391564" y="1043673"/>
                </a:cubicBezTo>
                <a:cubicBezTo>
                  <a:pt x="391094" y="1042499"/>
                  <a:pt x="391446" y="1040443"/>
                  <a:pt x="392621" y="1037506"/>
                </a:cubicBezTo>
                <a:cubicBezTo>
                  <a:pt x="393796" y="1034569"/>
                  <a:pt x="395382" y="1031867"/>
                  <a:pt x="397379" y="1029400"/>
                </a:cubicBezTo>
                <a:cubicBezTo>
                  <a:pt x="399376" y="1026933"/>
                  <a:pt x="401432" y="1025465"/>
                  <a:pt x="403546" y="1024995"/>
                </a:cubicBezTo>
                <a:lnTo>
                  <a:pt x="403194" y="1021118"/>
                </a:lnTo>
                <a:cubicBezTo>
                  <a:pt x="403194" y="1011955"/>
                  <a:pt x="408128" y="1006199"/>
                  <a:pt x="417996" y="1003849"/>
                </a:cubicBezTo>
                <a:cubicBezTo>
                  <a:pt x="417996" y="999855"/>
                  <a:pt x="420345" y="995978"/>
                  <a:pt x="425044" y="992219"/>
                </a:cubicBezTo>
                <a:cubicBezTo>
                  <a:pt x="429743" y="988460"/>
                  <a:pt x="433855" y="986815"/>
                  <a:pt x="437379" y="987285"/>
                </a:cubicBezTo>
                <a:cubicBezTo>
                  <a:pt x="437849" y="984701"/>
                  <a:pt x="440140" y="982645"/>
                  <a:pt x="444251" y="981118"/>
                </a:cubicBezTo>
                <a:cubicBezTo>
                  <a:pt x="448363" y="979591"/>
                  <a:pt x="451476" y="979180"/>
                  <a:pt x="453591" y="979884"/>
                </a:cubicBezTo>
                <a:cubicBezTo>
                  <a:pt x="455470" y="976830"/>
                  <a:pt x="459229" y="974715"/>
                  <a:pt x="464868" y="973541"/>
                </a:cubicBezTo>
                <a:cubicBezTo>
                  <a:pt x="466983" y="971191"/>
                  <a:pt x="470037" y="970016"/>
                  <a:pt x="474031" y="970016"/>
                </a:cubicBezTo>
                <a:close/>
                <a:moveTo>
                  <a:pt x="5373062" y="969664"/>
                </a:moveTo>
                <a:cubicBezTo>
                  <a:pt x="5375881" y="969664"/>
                  <a:pt x="5378701" y="970369"/>
                  <a:pt x="5381520" y="971779"/>
                </a:cubicBezTo>
                <a:cubicBezTo>
                  <a:pt x="5383400" y="970369"/>
                  <a:pt x="5385984" y="969664"/>
                  <a:pt x="5389274" y="969664"/>
                </a:cubicBezTo>
                <a:cubicBezTo>
                  <a:pt x="5391623" y="969664"/>
                  <a:pt x="5393855" y="970016"/>
                  <a:pt x="5395970" y="970721"/>
                </a:cubicBezTo>
                <a:cubicBezTo>
                  <a:pt x="5398084" y="971426"/>
                  <a:pt x="5399494" y="972248"/>
                  <a:pt x="5400199" y="973188"/>
                </a:cubicBezTo>
                <a:cubicBezTo>
                  <a:pt x="5402079" y="972718"/>
                  <a:pt x="5404076" y="973130"/>
                  <a:pt x="5406190" y="974422"/>
                </a:cubicBezTo>
                <a:cubicBezTo>
                  <a:pt x="5408304" y="975714"/>
                  <a:pt x="5409597" y="977300"/>
                  <a:pt x="5410067" y="979180"/>
                </a:cubicBezTo>
                <a:cubicBezTo>
                  <a:pt x="5414061" y="979180"/>
                  <a:pt x="5417527" y="980413"/>
                  <a:pt x="5420463" y="982880"/>
                </a:cubicBezTo>
                <a:cubicBezTo>
                  <a:pt x="5423400" y="985347"/>
                  <a:pt x="5425632" y="988166"/>
                  <a:pt x="5427159" y="991338"/>
                </a:cubicBezTo>
                <a:cubicBezTo>
                  <a:pt x="5428686" y="994510"/>
                  <a:pt x="5429333" y="996918"/>
                  <a:pt x="5429097" y="998563"/>
                </a:cubicBezTo>
                <a:cubicBezTo>
                  <a:pt x="5433092" y="1000442"/>
                  <a:pt x="5435912" y="1003497"/>
                  <a:pt x="5437556" y="1007726"/>
                </a:cubicBezTo>
                <a:cubicBezTo>
                  <a:pt x="5439200" y="1011485"/>
                  <a:pt x="5440023" y="1014774"/>
                  <a:pt x="5440023" y="1017594"/>
                </a:cubicBezTo>
                <a:cubicBezTo>
                  <a:pt x="5440023" y="1022293"/>
                  <a:pt x="5438261" y="1025935"/>
                  <a:pt x="5434737" y="1028519"/>
                </a:cubicBezTo>
                <a:cubicBezTo>
                  <a:pt x="5432387" y="1030164"/>
                  <a:pt x="5429920" y="1030986"/>
                  <a:pt x="5427335" y="1030986"/>
                </a:cubicBezTo>
                <a:cubicBezTo>
                  <a:pt x="5423106" y="1030986"/>
                  <a:pt x="5419053" y="1029224"/>
                  <a:pt x="5415177" y="1025700"/>
                </a:cubicBezTo>
                <a:cubicBezTo>
                  <a:pt x="5411300" y="1022175"/>
                  <a:pt x="5408775" y="1017829"/>
                  <a:pt x="5407600" y="1012660"/>
                </a:cubicBezTo>
                <a:cubicBezTo>
                  <a:pt x="5404545" y="1012190"/>
                  <a:pt x="5401608" y="1011074"/>
                  <a:pt x="5398789" y="1009312"/>
                </a:cubicBezTo>
                <a:cubicBezTo>
                  <a:pt x="5395970" y="1007550"/>
                  <a:pt x="5393738" y="1005611"/>
                  <a:pt x="5392093" y="1003497"/>
                </a:cubicBezTo>
                <a:cubicBezTo>
                  <a:pt x="5391388" y="1003732"/>
                  <a:pt x="5389626" y="1003849"/>
                  <a:pt x="5386806" y="1003849"/>
                </a:cubicBezTo>
                <a:cubicBezTo>
                  <a:pt x="5384222" y="1003849"/>
                  <a:pt x="5382460" y="1003732"/>
                  <a:pt x="5381520" y="1003497"/>
                </a:cubicBezTo>
                <a:cubicBezTo>
                  <a:pt x="5379406" y="1005611"/>
                  <a:pt x="5377056" y="1006669"/>
                  <a:pt x="5374472" y="1006669"/>
                </a:cubicBezTo>
                <a:cubicBezTo>
                  <a:pt x="5371888" y="1006669"/>
                  <a:pt x="5369420" y="1005846"/>
                  <a:pt x="5367071" y="1004202"/>
                </a:cubicBezTo>
                <a:cubicBezTo>
                  <a:pt x="5364016" y="1008901"/>
                  <a:pt x="5359552" y="1011250"/>
                  <a:pt x="5353679" y="1011250"/>
                </a:cubicBezTo>
                <a:cubicBezTo>
                  <a:pt x="5350624" y="1015479"/>
                  <a:pt x="5347923" y="1018710"/>
                  <a:pt x="5345573" y="1020942"/>
                </a:cubicBezTo>
                <a:cubicBezTo>
                  <a:pt x="5343224" y="1023174"/>
                  <a:pt x="5340052" y="1024055"/>
                  <a:pt x="5336057" y="1023585"/>
                </a:cubicBezTo>
                <a:cubicBezTo>
                  <a:pt x="5336293" y="1024290"/>
                  <a:pt x="5336410" y="1025347"/>
                  <a:pt x="5336410" y="1026757"/>
                </a:cubicBezTo>
                <a:cubicBezTo>
                  <a:pt x="5336410" y="1029576"/>
                  <a:pt x="5335705" y="1032043"/>
                  <a:pt x="5334295" y="1034158"/>
                </a:cubicBezTo>
                <a:cubicBezTo>
                  <a:pt x="5332886" y="1036272"/>
                  <a:pt x="5331300" y="1038211"/>
                  <a:pt x="5329538" y="1039973"/>
                </a:cubicBezTo>
                <a:cubicBezTo>
                  <a:pt x="5327775" y="1041735"/>
                  <a:pt x="5326425" y="1043086"/>
                  <a:pt x="5325485" y="1044026"/>
                </a:cubicBezTo>
                <a:cubicBezTo>
                  <a:pt x="5326659" y="1047550"/>
                  <a:pt x="5327247" y="1050839"/>
                  <a:pt x="5327247" y="1053894"/>
                </a:cubicBezTo>
                <a:cubicBezTo>
                  <a:pt x="5327247" y="1059297"/>
                  <a:pt x="5325603" y="1065759"/>
                  <a:pt x="5322313" y="1073277"/>
                </a:cubicBezTo>
                <a:cubicBezTo>
                  <a:pt x="5323488" y="1074922"/>
                  <a:pt x="5324486" y="1077212"/>
                  <a:pt x="5325308" y="1080149"/>
                </a:cubicBezTo>
                <a:cubicBezTo>
                  <a:pt x="5326131" y="1083086"/>
                  <a:pt x="5326542" y="1085964"/>
                  <a:pt x="5326542" y="1088784"/>
                </a:cubicBezTo>
                <a:cubicBezTo>
                  <a:pt x="5326542" y="1090428"/>
                  <a:pt x="5326425" y="1091603"/>
                  <a:pt x="5326190" y="1092308"/>
                </a:cubicBezTo>
                <a:cubicBezTo>
                  <a:pt x="5327834" y="1093483"/>
                  <a:pt x="5329303" y="1095480"/>
                  <a:pt x="5330595" y="1098299"/>
                </a:cubicBezTo>
                <a:cubicBezTo>
                  <a:pt x="5331887" y="1101119"/>
                  <a:pt x="5332533" y="1103820"/>
                  <a:pt x="5332533" y="1106405"/>
                </a:cubicBezTo>
                <a:cubicBezTo>
                  <a:pt x="5338407" y="1108285"/>
                  <a:pt x="5343282" y="1110986"/>
                  <a:pt x="5347159" y="1114511"/>
                </a:cubicBezTo>
                <a:cubicBezTo>
                  <a:pt x="5351035" y="1118035"/>
                  <a:pt x="5352974" y="1121324"/>
                  <a:pt x="5352974" y="1124379"/>
                </a:cubicBezTo>
                <a:cubicBezTo>
                  <a:pt x="5355558" y="1122264"/>
                  <a:pt x="5358378" y="1121207"/>
                  <a:pt x="5361432" y="1121207"/>
                </a:cubicBezTo>
                <a:cubicBezTo>
                  <a:pt x="5364251" y="1121207"/>
                  <a:pt x="5367012" y="1121912"/>
                  <a:pt x="5369714" y="1123321"/>
                </a:cubicBezTo>
                <a:cubicBezTo>
                  <a:pt x="5372416" y="1124731"/>
                  <a:pt x="5374472" y="1126611"/>
                  <a:pt x="5375881" y="1128960"/>
                </a:cubicBezTo>
                <a:cubicBezTo>
                  <a:pt x="5377056" y="1128725"/>
                  <a:pt x="5378466" y="1128608"/>
                  <a:pt x="5380110" y="1128608"/>
                </a:cubicBezTo>
                <a:cubicBezTo>
                  <a:pt x="5383634" y="1128608"/>
                  <a:pt x="5386689" y="1129782"/>
                  <a:pt x="5389274" y="1132132"/>
                </a:cubicBezTo>
                <a:cubicBezTo>
                  <a:pt x="5390214" y="1130252"/>
                  <a:pt x="5392563" y="1128255"/>
                  <a:pt x="5396322" y="1126141"/>
                </a:cubicBezTo>
                <a:cubicBezTo>
                  <a:pt x="5400081" y="1124026"/>
                  <a:pt x="5403136" y="1123086"/>
                  <a:pt x="5405485" y="1123321"/>
                </a:cubicBezTo>
                <a:cubicBezTo>
                  <a:pt x="5406895" y="1120972"/>
                  <a:pt x="5408833" y="1119210"/>
                  <a:pt x="5411300" y="1118035"/>
                </a:cubicBezTo>
                <a:cubicBezTo>
                  <a:pt x="5413767" y="1116860"/>
                  <a:pt x="5416410" y="1116273"/>
                  <a:pt x="5419229" y="1116273"/>
                </a:cubicBezTo>
                <a:cubicBezTo>
                  <a:pt x="5421110" y="1116273"/>
                  <a:pt x="5422401" y="1116390"/>
                  <a:pt x="5423106" y="1116625"/>
                </a:cubicBezTo>
                <a:cubicBezTo>
                  <a:pt x="5426161" y="1112866"/>
                  <a:pt x="5430272" y="1110986"/>
                  <a:pt x="5435441" y="1110986"/>
                </a:cubicBezTo>
                <a:cubicBezTo>
                  <a:pt x="5439905" y="1110986"/>
                  <a:pt x="5443782" y="1112514"/>
                  <a:pt x="5447071" y="1115568"/>
                </a:cubicBezTo>
                <a:cubicBezTo>
                  <a:pt x="5450361" y="1118622"/>
                  <a:pt x="5452005" y="1122382"/>
                  <a:pt x="5452005" y="1126846"/>
                </a:cubicBezTo>
                <a:cubicBezTo>
                  <a:pt x="5452005" y="1132014"/>
                  <a:pt x="5449832" y="1136302"/>
                  <a:pt x="5445485" y="1139709"/>
                </a:cubicBezTo>
                <a:cubicBezTo>
                  <a:pt x="5441139" y="1143116"/>
                  <a:pt x="5436264" y="1144819"/>
                  <a:pt x="5430860" y="1144819"/>
                </a:cubicBezTo>
                <a:cubicBezTo>
                  <a:pt x="5428745" y="1144819"/>
                  <a:pt x="5427218" y="1144702"/>
                  <a:pt x="5426278" y="1144467"/>
                </a:cubicBezTo>
                <a:cubicBezTo>
                  <a:pt x="5428158" y="1144937"/>
                  <a:pt x="5427982" y="1145994"/>
                  <a:pt x="5425749" y="1147639"/>
                </a:cubicBezTo>
                <a:cubicBezTo>
                  <a:pt x="5423518" y="1149283"/>
                  <a:pt x="5420405" y="1150869"/>
                  <a:pt x="5416410" y="1152397"/>
                </a:cubicBezTo>
                <a:cubicBezTo>
                  <a:pt x="5412416" y="1153924"/>
                  <a:pt x="5409245" y="1154570"/>
                  <a:pt x="5406895" y="1154335"/>
                </a:cubicBezTo>
                <a:cubicBezTo>
                  <a:pt x="5404780" y="1156919"/>
                  <a:pt x="5401961" y="1158858"/>
                  <a:pt x="5398436" y="1160150"/>
                </a:cubicBezTo>
                <a:cubicBezTo>
                  <a:pt x="5394912" y="1161442"/>
                  <a:pt x="5391271" y="1162088"/>
                  <a:pt x="5387512" y="1162088"/>
                </a:cubicBezTo>
                <a:cubicBezTo>
                  <a:pt x="5382812" y="1162088"/>
                  <a:pt x="5379523" y="1161266"/>
                  <a:pt x="5377644" y="1159621"/>
                </a:cubicBezTo>
                <a:cubicBezTo>
                  <a:pt x="5375999" y="1160326"/>
                  <a:pt x="5374237" y="1160678"/>
                  <a:pt x="5372357" y="1160678"/>
                </a:cubicBezTo>
                <a:cubicBezTo>
                  <a:pt x="5367894" y="1160678"/>
                  <a:pt x="5364134" y="1159151"/>
                  <a:pt x="5361079" y="1156097"/>
                </a:cubicBezTo>
                <a:cubicBezTo>
                  <a:pt x="5358260" y="1157272"/>
                  <a:pt x="5355793" y="1157859"/>
                  <a:pt x="5353679" y="1157859"/>
                </a:cubicBezTo>
                <a:cubicBezTo>
                  <a:pt x="5349920" y="1157859"/>
                  <a:pt x="5346219" y="1156861"/>
                  <a:pt x="5342577" y="1154864"/>
                </a:cubicBezTo>
                <a:cubicBezTo>
                  <a:pt x="5338935" y="1152866"/>
                  <a:pt x="5336410" y="1150458"/>
                  <a:pt x="5335000" y="1147639"/>
                </a:cubicBezTo>
                <a:cubicBezTo>
                  <a:pt x="5330537" y="1148109"/>
                  <a:pt x="5326131" y="1146758"/>
                  <a:pt x="5321784" y="1143586"/>
                </a:cubicBezTo>
                <a:cubicBezTo>
                  <a:pt x="5317438" y="1140414"/>
                  <a:pt x="5314912" y="1136713"/>
                  <a:pt x="5314207" y="1132484"/>
                </a:cubicBezTo>
                <a:cubicBezTo>
                  <a:pt x="5307158" y="1129430"/>
                  <a:pt x="5302342" y="1121207"/>
                  <a:pt x="5299758" y="1107815"/>
                </a:cubicBezTo>
                <a:cubicBezTo>
                  <a:pt x="5298348" y="1106640"/>
                  <a:pt x="5297291" y="1104878"/>
                  <a:pt x="5296586" y="1102528"/>
                </a:cubicBezTo>
                <a:cubicBezTo>
                  <a:pt x="5295881" y="1100179"/>
                  <a:pt x="5295528" y="1097829"/>
                  <a:pt x="5295528" y="1095480"/>
                </a:cubicBezTo>
                <a:cubicBezTo>
                  <a:pt x="5295528" y="1093835"/>
                  <a:pt x="5295646" y="1092660"/>
                  <a:pt x="5295881" y="1091955"/>
                </a:cubicBezTo>
                <a:cubicBezTo>
                  <a:pt x="5291887" y="1083967"/>
                  <a:pt x="5289890" y="1075744"/>
                  <a:pt x="5289890" y="1067286"/>
                </a:cubicBezTo>
                <a:cubicBezTo>
                  <a:pt x="5289890" y="1059532"/>
                  <a:pt x="5291534" y="1053189"/>
                  <a:pt x="5294824" y="1048255"/>
                </a:cubicBezTo>
                <a:cubicBezTo>
                  <a:pt x="5294354" y="1045905"/>
                  <a:pt x="5294119" y="1044143"/>
                  <a:pt x="5294119" y="1042968"/>
                </a:cubicBezTo>
                <a:cubicBezTo>
                  <a:pt x="5294119" y="1038974"/>
                  <a:pt x="5295058" y="1035156"/>
                  <a:pt x="5296938" y="1031515"/>
                </a:cubicBezTo>
                <a:cubicBezTo>
                  <a:pt x="5298818" y="1027873"/>
                  <a:pt x="5301167" y="1025230"/>
                  <a:pt x="5303986" y="1023585"/>
                </a:cubicBezTo>
                <a:cubicBezTo>
                  <a:pt x="5303517" y="1022410"/>
                  <a:pt x="5303282" y="1020766"/>
                  <a:pt x="5303282" y="1018651"/>
                </a:cubicBezTo>
                <a:cubicBezTo>
                  <a:pt x="5303282" y="1014892"/>
                  <a:pt x="5304515" y="1011426"/>
                  <a:pt x="5306982" y="1008255"/>
                </a:cubicBezTo>
                <a:cubicBezTo>
                  <a:pt x="5309449" y="1005083"/>
                  <a:pt x="5311857" y="1003144"/>
                  <a:pt x="5314207" y="1002440"/>
                </a:cubicBezTo>
                <a:cubicBezTo>
                  <a:pt x="5315147" y="999150"/>
                  <a:pt x="5317438" y="996037"/>
                  <a:pt x="5321080" y="993100"/>
                </a:cubicBezTo>
                <a:cubicBezTo>
                  <a:pt x="5324721" y="990163"/>
                  <a:pt x="5328539" y="988813"/>
                  <a:pt x="5332533" y="989047"/>
                </a:cubicBezTo>
                <a:cubicBezTo>
                  <a:pt x="5337232" y="981999"/>
                  <a:pt x="5341931" y="978827"/>
                  <a:pt x="5346630" y="979532"/>
                </a:cubicBezTo>
                <a:cubicBezTo>
                  <a:pt x="5348745" y="976713"/>
                  <a:pt x="5351623" y="974715"/>
                  <a:pt x="5355265" y="973541"/>
                </a:cubicBezTo>
                <a:cubicBezTo>
                  <a:pt x="5358906" y="972366"/>
                  <a:pt x="5362254" y="971896"/>
                  <a:pt x="5365309" y="972131"/>
                </a:cubicBezTo>
                <a:cubicBezTo>
                  <a:pt x="5367658" y="970486"/>
                  <a:pt x="5370243" y="969664"/>
                  <a:pt x="5373062" y="969664"/>
                </a:cubicBezTo>
                <a:close/>
                <a:moveTo>
                  <a:pt x="4372937" y="969664"/>
                </a:moveTo>
                <a:cubicBezTo>
                  <a:pt x="4375757" y="969664"/>
                  <a:pt x="4378576" y="970369"/>
                  <a:pt x="4381395" y="971779"/>
                </a:cubicBezTo>
                <a:cubicBezTo>
                  <a:pt x="4383275" y="970369"/>
                  <a:pt x="4385860" y="969664"/>
                  <a:pt x="4389149" y="969664"/>
                </a:cubicBezTo>
                <a:cubicBezTo>
                  <a:pt x="4391499" y="969664"/>
                  <a:pt x="4393730" y="970016"/>
                  <a:pt x="4395845" y="970721"/>
                </a:cubicBezTo>
                <a:cubicBezTo>
                  <a:pt x="4397959" y="971426"/>
                  <a:pt x="4399369" y="972248"/>
                  <a:pt x="4400074" y="973188"/>
                </a:cubicBezTo>
                <a:cubicBezTo>
                  <a:pt x="4401954" y="972718"/>
                  <a:pt x="4403951" y="973130"/>
                  <a:pt x="4406065" y="974422"/>
                </a:cubicBezTo>
                <a:cubicBezTo>
                  <a:pt x="4408180" y="975714"/>
                  <a:pt x="4409472" y="977300"/>
                  <a:pt x="4409942" y="979180"/>
                </a:cubicBezTo>
                <a:cubicBezTo>
                  <a:pt x="4413936" y="979180"/>
                  <a:pt x="4417402" y="980413"/>
                  <a:pt x="4420338" y="982880"/>
                </a:cubicBezTo>
                <a:cubicBezTo>
                  <a:pt x="4423276" y="985347"/>
                  <a:pt x="4425508" y="988166"/>
                  <a:pt x="4427034" y="991338"/>
                </a:cubicBezTo>
                <a:cubicBezTo>
                  <a:pt x="4428562" y="994510"/>
                  <a:pt x="4429208" y="996918"/>
                  <a:pt x="4428973" y="998563"/>
                </a:cubicBezTo>
                <a:cubicBezTo>
                  <a:pt x="4432967" y="1000442"/>
                  <a:pt x="4435787" y="1003497"/>
                  <a:pt x="4437431" y="1007726"/>
                </a:cubicBezTo>
                <a:cubicBezTo>
                  <a:pt x="4439076" y="1011485"/>
                  <a:pt x="4439898" y="1014774"/>
                  <a:pt x="4439898" y="1017594"/>
                </a:cubicBezTo>
                <a:cubicBezTo>
                  <a:pt x="4439898" y="1022293"/>
                  <a:pt x="4438136" y="1025935"/>
                  <a:pt x="4434612" y="1028519"/>
                </a:cubicBezTo>
                <a:cubicBezTo>
                  <a:pt x="4432262" y="1030164"/>
                  <a:pt x="4429795" y="1030986"/>
                  <a:pt x="4427211" y="1030986"/>
                </a:cubicBezTo>
                <a:cubicBezTo>
                  <a:pt x="4422981" y="1030986"/>
                  <a:pt x="4418929" y="1029224"/>
                  <a:pt x="4415052" y="1025700"/>
                </a:cubicBezTo>
                <a:cubicBezTo>
                  <a:pt x="4411176" y="1022175"/>
                  <a:pt x="4408650" y="1017829"/>
                  <a:pt x="4407475" y="1012660"/>
                </a:cubicBezTo>
                <a:cubicBezTo>
                  <a:pt x="4404421" y="1012190"/>
                  <a:pt x="4401484" y="1011074"/>
                  <a:pt x="4398664" y="1009312"/>
                </a:cubicBezTo>
                <a:cubicBezTo>
                  <a:pt x="4395845" y="1007550"/>
                  <a:pt x="4393613" y="1005611"/>
                  <a:pt x="4391968" y="1003497"/>
                </a:cubicBezTo>
                <a:cubicBezTo>
                  <a:pt x="4391263" y="1003732"/>
                  <a:pt x="4389501" y="1003849"/>
                  <a:pt x="4386682" y="1003849"/>
                </a:cubicBezTo>
                <a:cubicBezTo>
                  <a:pt x="4384098" y="1003849"/>
                  <a:pt x="4382335" y="1003732"/>
                  <a:pt x="4381395" y="1003497"/>
                </a:cubicBezTo>
                <a:cubicBezTo>
                  <a:pt x="4379281" y="1005611"/>
                  <a:pt x="4376932" y="1006669"/>
                  <a:pt x="4374347" y="1006669"/>
                </a:cubicBezTo>
                <a:cubicBezTo>
                  <a:pt x="4371763" y="1006669"/>
                  <a:pt x="4369296" y="1005846"/>
                  <a:pt x="4366946" y="1004202"/>
                </a:cubicBezTo>
                <a:cubicBezTo>
                  <a:pt x="4363892" y="1008901"/>
                  <a:pt x="4359428" y="1011250"/>
                  <a:pt x="4353554" y="1011250"/>
                </a:cubicBezTo>
                <a:cubicBezTo>
                  <a:pt x="4350500" y="1015479"/>
                  <a:pt x="4347798" y="1018710"/>
                  <a:pt x="4345448" y="1020942"/>
                </a:cubicBezTo>
                <a:cubicBezTo>
                  <a:pt x="4343099" y="1023174"/>
                  <a:pt x="4339927" y="1024055"/>
                  <a:pt x="4335933" y="1023585"/>
                </a:cubicBezTo>
                <a:cubicBezTo>
                  <a:pt x="4336168" y="1024290"/>
                  <a:pt x="4336285" y="1025347"/>
                  <a:pt x="4336285" y="1026757"/>
                </a:cubicBezTo>
                <a:cubicBezTo>
                  <a:pt x="4336285" y="1029576"/>
                  <a:pt x="4335580" y="1032043"/>
                  <a:pt x="4334171" y="1034158"/>
                </a:cubicBezTo>
                <a:cubicBezTo>
                  <a:pt x="4332761" y="1036272"/>
                  <a:pt x="4331175" y="1038211"/>
                  <a:pt x="4329413" y="1039973"/>
                </a:cubicBezTo>
                <a:cubicBezTo>
                  <a:pt x="4327651" y="1041735"/>
                  <a:pt x="4326300" y="1043086"/>
                  <a:pt x="4325360" y="1044026"/>
                </a:cubicBezTo>
                <a:cubicBezTo>
                  <a:pt x="4326535" y="1047550"/>
                  <a:pt x="4327122" y="1050839"/>
                  <a:pt x="4327122" y="1053894"/>
                </a:cubicBezTo>
                <a:cubicBezTo>
                  <a:pt x="4327122" y="1059297"/>
                  <a:pt x="4325478" y="1065759"/>
                  <a:pt x="4322188" y="1073277"/>
                </a:cubicBezTo>
                <a:cubicBezTo>
                  <a:pt x="4323363" y="1074922"/>
                  <a:pt x="4324361" y="1077212"/>
                  <a:pt x="4325184" y="1080149"/>
                </a:cubicBezTo>
                <a:cubicBezTo>
                  <a:pt x="4326006" y="1083086"/>
                  <a:pt x="4326417" y="1085964"/>
                  <a:pt x="4326417" y="1088784"/>
                </a:cubicBezTo>
                <a:cubicBezTo>
                  <a:pt x="4326417" y="1090428"/>
                  <a:pt x="4326300" y="1091603"/>
                  <a:pt x="4326065" y="1092308"/>
                </a:cubicBezTo>
                <a:cubicBezTo>
                  <a:pt x="4327709" y="1093483"/>
                  <a:pt x="4329178" y="1095480"/>
                  <a:pt x="4330470" y="1098299"/>
                </a:cubicBezTo>
                <a:cubicBezTo>
                  <a:pt x="4331762" y="1101119"/>
                  <a:pt x="4332409" y="1103820"/>
                  <a:pt x="4332409" y="1106405"/>
                </a:cubicBezTo>
                <a:cubicBezTo>
                  <a:pt x="4338282" y="1108285"/>
                  <a:pt x="4343157" y="1110986"/>
                  <a:pt x="4347034" y="1114511"/>
                </a:cubicBezTo>
                <a:cubicBezTo>
                  <a:pt x="4350911" y="1118035"/>
                  <a:pt x="4352849" y="1121324"/>
                  <a:pt x="4352849" y="1124379"/>
                </a:cubicBezTo>
                <a:cubicBezTo>
                  <a:pt x="4355434" y="1122264"/>
                  <a:pt x="4358253" y="1121207"/>
                  <a:pt x="4361307" y="1121207"/>
                </a:cubicBezTo>
                <a:cubicBezTo>
                  <a:pt x="4364127" y="1121207"/>
                  <a:pt x="4366888" y="1121912"/>
                  <a:pt x="4369589" y="1123321"/>
                </a:cubicBezTo>
                <a:cubicBezTo>
                  <a:pt x="4372291" y="1124731"/>
                  <a:pt x="4374347" y="1126611"/>
                  <a:pt x="4375757" y="1128960"/>
                </a:cubicBezTo>
                <a:cubicBezTo>
                  <a:pt x="4376932" y="1128725"/>
                  <a:pt x="4378341" y="1128608"/>
                  <a:pt x="4379986" y="1128608"/>
                </a:cubicBezTo>
                <a:cubicBezTo>
                  <a:pt x="4383510" y="1128608"/>
                  <a:pt x="4386565" y="1129782"/>
                  <a:pt x="4389149" y="1132132"/>
                </a:cubicBezTo>
                <a:cubicBezTo>
                  <a:pt x="4390089" y="1130252"/>
                  <a:pt x="4392438" y="1128255"/>
                  <a:pt x="4396197" y="1126141"/>
                </a:cubicBezTo>
                <a:cubicBezTo>
                  <a:pt x="4399957" y="1124026"/>
                  <a:pt x="4403011" y="1123086"/>
                  <a:pt x="4405360" y="1123321"/>
                </a:cubicBezTo>
                <a:cubicBezTo>
                  <a:pt x="4406770" y="1120972"/>
                  <a:pt x="4408709" y="1119210"/>
                  <a:pt x="4411176" y="1118035"/>
                </a:cubicBezTo>
                <a:cubicBezTo>
                  <a:pt x="4413642" y="1116860"/>
                  <a:pt x="4416286" y="1116273"/>
                  <a:pt x="4419105" y="1116273"/>
                </a:cubicBezTo>
                <a:cubicBezTo>
                  <a:pt x="4420985" y="1116273"/>
                  <a:pt x="4422277" y="1116390"/>
                  <a:pt x="4422981" y="1116625"/>
                </a:cubicBezTo>
                <a:cubicBezTo>
                  <a:pt x="4426036" y="1112866"/>
                  <a:pt x="4430148" y="1110986"/>
                  <a:pt x="4435316" y="1110986"/>
                </a:cubicBezTo>
                <a:cubicBezTo>
                  <a:pt x="4439781" y="1110986"/>
                  <a:pt x="4443657" y="1112514"/>
                  <a:pt x="4446947" y="1115568"/>
                </a:cubicBezTo>
                <a:cubicBezTo>
                  <a:pt x="4450236" y="1118622"/>
                  <a:pt x="4451881" y="1122382"/>
                  <a:pt x="4451881" y="1126846"/>
                </a:cubicBezTo>
                <a:cubicBezTo>
                  <a:pt x="4451881" y="1132014"/>
                  <a:pt x="4449707" y="1136302"/>
                  <a:pt x="4445361" y="1139709"/>
                </a:cubicBezTo>
                <a:cubicBezTo>
                  <a:pt x="4441014" y="1143116"/>
                  <a:pt x="4436139" y="1144819"/>
                  <a:pt x="4430735" y="1144819"/>
                </a:cubicBezTo>
                <a:cubicBezTo>
                  <a:pt x="4428620" y="1144819"/>
                  <a:pt x="4427093" y="1144702"/>
                  <a:pt x="4426153" y="1144467"/>
                </a:cubicBezTo>
                <a:cubicBezTo>
                  <a:pt x="4428033" y="1144937"/>
                  <a:pt x="4427857" y="1145994"/>
                  <a:pt x="4425625" y="1147639"/>
                </a:cubicBezTo>
                <a:cubicBezTo>
                  <a:pt x="4423393" y="1149283"/>
                  <a:pt x="4420280" y="1150869"/>
                  <a:pt x="4416286" y="1152397"/>
                </a:cubicBezTo>
                <a:cubicBezTo>
                  <a:pt x="4412291" y="1153924"/>
                  <a:pt x="4409120" y="1154570"/>
                  <a:pt x="4406770" y="1154335"/>
                </a:cubicBezTo>
                <a:cubicBezTo>
                  <a:pt x="4404656" y="1156919"/>
                  <a:pt x="4401836" y="1158858"/>
                  <a:pt x="4398312" y="1160150"/>
                </a:cubicBezTo>
                <a:cubicBezTo>
                  <a:pt x="4394788" y="1161442"/>
                  <a:pt x="4391146" y="1162088"/>
                  <a:pt x="4387387" y="1162088"/>
                </a:cubicBezTo>
                <a:cubicBezTo>
                  <a:pt x="4382688" y="1162088"/>
                  <a:pt x="4379399" y="1161266"/>
                  <a:pt x="4377519" y="1159621"/>
                </a:cubicBezTo>
                <a:cubicBezTo>
                  <a:pt x="4375874" y="1160326"/>
                  <a:pt x="4374112" y="1160678"/>
                  <a:pt x="4372233" y="1160678"/>
                </a:cubicBezTo>
                <a:cubicBezTo>
                  <a:pt x="4367769" y="1160678"/>
                  <a:pt x="4364009" y="1159151"/>
                  <a:pt x="4360955" y="1156097"/>
                </a:cubicBezTo>
                <a:cubicBezTo>
                  <a:pt x="4358135" y="1157272"/>
                  <a:pt x="4355668" y="1157859"/>
                  <a:pt x="4353554" y="1157859"/>
                </a:cubicBezTo>
                <a:cubicBezTo>
                  <a:pt x="4349795" y="1157859"/>
                  <a:pt x="4346094" y="1156861"/>
                  <a:pt x="4342452" y="1154864"/>
                </a:cubicBezTo>
                <a:cubicBezTo>
                  <a:pt x="4338811" y="1152866"/>
                  <a:pt x="4336285" y="1150458"/>
                  <a:pt x="4334875" y="1147639"/>
                </a:cubicBezTo>
                <a:cubicBezTo>
                  <a:pt x="4330412" y="1148109"/>
                  <a:pt x="4326006" y="1146758"/>
                  <a:pt x="4321659" y="1143586"/>
                </a:cubicBezTo>
                <a:cubicBezTo>
                  <a:pt x="4317313" y="1140414"/>
                  <a:pt x="4314787" y="1136713"/>
                  <a:pt x="4314082" y="1132484"/>
                </a:cubicBezTo>
                <a:cubicBezTo>
                  <a:pt x="4307034" y="1129430"/>
                  <a:pt x="4302218" y="1121207"/>
                  <a:pt x="4299633" y="1107815"/>
                </a:cubicBezTo>
                <a:cubicBezTo>
                  <a:pt x="4298223" y="1106640"/>
                  <a:pt x="4297166" y="1104878"/>
                  <a:pt x="4296461" y="1102528"/>
                </a:cubicBezTo>
                <a:cubicBezTo>
                  <a:pt x="4295756" y="1100179"/>
                  <a:pt x="4295404" y="1097829"/>
                  <a:pt x="4295404" y="1095480"/>
                </a:cubicBezTo>
                <a:cubicBezTo>
                  <a:pt x="4295404" y="1093835"/>
                  <a:pt x="4295522" y="1092660"/>
                  <a:pt x="4295756" y="1091955"/>
                </a:cubicBezTo>
                <a:cubicBezTo>
                  <a:pt x="4291762" y="1083967"/>
                  <a:pt x="4289765" y="1075744"/>
                  <a:pt x="4289765" y="1067286"/>
                </a:cubicBezTo>
                <a:cubicBezTo>
                  <a:pt x="4289765" y="1059532"/>
                  <a:pt x="4291410" y="1053189"/>
                  <a:pt x="4294699" y="1048255"/>
                </a:cubicBezTo>
                <a:cubicBezTo>
                  <a:pt x="4294229" y="1045905"/>
                  <a:pt x="4293994" y="1044143"/>
                  <a:pt x="4293994" y="1042968"/>
                </a:cubicBezTo>
                <a:cubicBezTo>
                  <a:pt x="4293994" y="1038974"/>
                  <a:pt x="4294934" y="1035156"/>
                  <a:pt x="4296814" y="1031515"/>
                </a:cubicBezTo>
                <a:cubicBezTo>
                  <a:pt x="4298693" y="1027873"/>
                  <a:pt x="4301043" y="1025230"/>
                  <a:pt x="4303862" y="1023585"/>
                </a:cubicBezTo>
                <a:cubicBezTo>
                  <a:pt x="4303392" y="1022410"/>
                  <a:pt x="4303157" y="1020766"/>
                  <a:pt x="4303157" y="1018651"/>
                </a:cubicBezTo>
                <a:cubicBezTo>
                  <a:pt x="4303157" y="1014892"/>
                  <a:pt x="4304390" y="1011426"/>
                  <a:pt x="4306857" y="1008255"/>
                </a:cubicBezTo>
                <a:cubicBezTo>
                  <a:pt x="4309324" y="1005083"/>
                  <a:pt x="4311733" y="1003144"/>
                  <a:pt x="4314082" y="1002440"/>
                </a:cubicBezTo>
                <a:cubicBezTo>
                  <a:pt x="4315022" y="999150"/>
                  <a:pt x="4317313" y="996037"/>
                  <a:pt x="4320955" y="993100"/>
                </a:cubicBezTo>
                <a:cubicBezTo>
                  <a:pt x="4324597" y="990163"/>
                  <a:pt x="4328414" y="988813"/>
                  <a:pt x="4332409" y="989047"/>
                </a:cubicBezTo>
                <a:cubicBezTo>
                  <a:pt x="4337108" y="981999"/>
                  <a:pt x="4341807" y="978827"/>
                  <a:pt x="4346505" y="979532"/>
                </a:cubicBezTo>
                <a:cubicBezTo>
                  <a:pt x="4348620" y="976713"/>
                  <a:pt x="4351498" y="974715"/>
                  <a:pt x="4355140" y="973541"/>
                </a:cubicBezTo>
                <a:cubicBezTo>
                  <a:pt x="4358782" y="972366"/>
                  <a:pt x="4362130" y="971896"/>
                  <a:pt x="4365184" y="972131"/>
                </a:cubicBezTo>
                <a:cubicBezTo>
                  <a:pt x="4367533" y="970486"/>
                  <a:pt x="4370118" y="969664"/>
                  <a:pt x="4372937" y="969664"/>
                </a:cubicBezTo>
                <a:close/>
                <a:moveTo>
                  <a:pt x="915363" y="969664"/>
                </a:moveTo>
                <a:cubicBezTo>
                  <a:pt x="918182" y="969664"/>
                  <a:pt x="921001" y="970369"/>
                  <a:pt x="923821" y="971779"/>
                </a:cubicBezTo>
                <a:cubicBezTo>
                  <a:pt x="925701" y="970369"/>
                  <a:pt x="928285" y="969664"/>
                  <a:pt x="931574" y="969664"/>
                </a:cubicBezTo>
                <a:cubicBezTo>
                  <a:pt x="933923" y="969664"/>
                  <a:pt x="936156" y="970016"/>
                  <a:pt x="938270" y="970721"/>
                </a:cubicBezTo>
                <a:cubicBezTo>
                  <a:pt x="940385" y="971426"/>
                  <a:pt x="941794" y="972248"/>
                  <a:pt x="942499" y="973188"/>
                </a:cubicBezTo>
                <a:cubicBezTo>
                  <a:pt x="944379" y="972718"/>
                  <a:pt x="946376" y="973130"/>
                  <a:pt x="948491" y="974422"/>
                </a:cubicBezTo>
                <a:cubicBezTo>
                  <a:pt x="950605" y="975714"/>
                  <a:pt x="951898" y="977300"/>
                  <a:pt x="952367" y="979180"/>
                </a:cubicBezTo>
                <a:cubicBezTo>
                  <a:pt x="956361" y="979180"/>
                  <a:pt x="959827" y="980413"/>
                  <a:pt x="962763" y="982880"/>
                </a:cubicBezTo>
                <a:cubicBezTo>
                  <a:pt x="965700" y="985347"/>
                  <a:pt x="967932" y="988166"/>
                  <a:pt x="969460" y="991338"/>
                </a:cubicBezTo>
                <a:cubicBezTo>
                  <a:pt x="970987" y="994510"/>
                  <a:pt x="971633" y="996918"/>
                  <a:pt x="971398" y="998563"/>
                </a:cubicBezTo>
                <a:cubicBezTo>
                  <a:pt x="975392" y="1000442"/>
                  <a:pt x="978211" y="1003497"/>
                  <a:pt x="979856" y="1007726"/>
                </a:cubicBezTo>
                <a:cubicBezTo>
                  <a:pt x="981501" y="1011485"/>
                  <a:pt x="982323" y="1014774"/>
                  <a:pt x="982323" y="1017594"/>
                </a:cubicBezTo>
                <a:cubicBezTo>
                  <a:pt x="982323" y="1022293"/>
                  <a:pt x="980561" y="1025935"/>
                  <a:pt x="977037" y="1028519"/>
                </a:cubicBezTo>
                <a:cubicBezTo>
                  <a:pt x="974687" y="1030164"/>
                  <a:pt x="972220" y="1030986"/>
                  <a:pt x="969636" y="1030986"/>
                </a:cubicBezTo>
                <a:cubicBezTo>
                  <a:pt x="965407" y="1030986"/>
                  <a:pt x="961354" y="1029224"/>
                  <a:pt x="957477" y="1025700"/>
                </a:cubicBezTo>
                <a:cubicBezTo>
                  <a:pt x="953601" y="1022175"/>
                  <a:pt x="951075" y="1017829"/>
                  <a:pt x="949900" y="1012660"/>
                </a:cubicBezTo>
                <a:cubicBezTo>
                  <a:pt x="946846" y="1012190"/>
                  <a:pt x="943909" y="1011074"/>
                  <a:pt x="941089" y="1009312"/>
                </a:cubicBezTo>
                <a:cubicBezTo>
                  <a:pt x="938270" y="1007550"/>
                  <a:pt x="936038" y="1005611"/>
                  <a:pt x="934394" y="1003497"/>
                </a:cubicBezTo>
                <a:cubicBezTo>
                  <a:pt x="933688" y="1003732"/>
                  <a:pt x="931926" y="1003849"/>
                  <a:pt x="929107" y="1003849"/>
                </a:cubicBezTo>
                <a:cubicBezTo>
                  <a:pt x="926523" y="1003849"/>
                  <a:pt x="924760" y="1003732"/>
                  <a:pt x="923821" y="1003497"/>
                </a:cubicBezTo>
                <a:cubicBezTo>
                  <a:pt x="921706" y="1005611"/>
                  <a:pt x="919357" y="1006669"/>
                  <a:pt x="916772" y="1006669"/>
                </a:cubicBezTo>
                <a:cubicBezTo>
                  <a:pt x="914188" y="1006669"/>
                  <a:pt x="911721" y="1005846"/>
                  <a:pt x="909372" y="1004202"/>
                </a:cubicBezTo>
                <a:cubicBezTo>
                  <a:pt x="906317" y="1008901"/>
                  <a:pt x="901853" y="1011250"/>
                  <a:pt x="895979" y="1011250"/>
                </a:cubicBezTo>
                <a:cubicBezTo>
                  <a:pt x="892925" y="1015479"/>
                  <a:pt x="890223" y="1018710"/>
                  <a:pt x="887874" y="1020942"/>
                </a:cubicBezTo>
                <a:cubicBezTo>
                  <a:pt x="885524" y="1023174"/>
                  <a:pt x="882352" y="1024055"/>
                  <a:pt x="878358" y="1023585"/>
                </a:cubicBezTo>
                <a:cubicBezTo>
                  <a:pt x="878593" y="1024290"/>
                  <a:pt x="878710" y="1025347"/>
                  <a:pt x="878710" y="1026757"/>
                </a:cubicBezTo>
                <a:cubicBezTo>
                  <a:pt x="878710" y="1029576"/>
                  <a:pt x="878006" y="1032043"/>
                  <a:pt x="876596" y="1034158"/>
                </a:cubicBezTo>
                <a:cubicBezTo>
                  <a:pt x="875186" y="1036272"/>
                  <a:pt x="873601" y="1038211"/>
                  <a:pt x="871838" y="1039973"/>
                </a:cubicBezTo>
                <a:cubicBezTo>
                  <a:pt x="870076" y="1041735"/>
                  <a:pt x="868725" y="1043086"/>
                  <a:pt x="867785" y="1044026"/>
                </a:cubicBezTo>
                <a:cubicBezTo>
                  <a:pt x="868960" y="1047550"/>
                  <a:pt x="869547" y="1050839"/>
                  <a:pt x="869547" y="1053894"/>
                </a:cubicBezTo>
                <a:cubicBezTo>
                  <a:pt x="869547" y="1059297"/>
                  <a:pt x="867903" y="1065759"/>
                  <a:pt x="864613" y="1073277"/>
                </a:cubicBezTo>
                <a:cubicBezTo>
                  <a:pt x="865788" y="1074922"/>
                  <a:pt x="866786" y="1077212"/>
                  <a:pt x="867609" y="1080149"/>
                </a:cubicBezTo>
                <a:cubicBezTo>
                  <a:pt x="868431" y="1083086"/>
                  <a:pt x="868843" y="1085964"/>
                  <a:pt x="868843" y="1088784"/>
                </a:cubicBezTo>
                <a:cubicBezTo>
                  <a:pt x="868843" y="1090428"/>
                  <a:pt x="868725" y="1091603"/>
                  <a:pt x="868490" y="1092308"/>
                </a:cubicBezTo>
                <a:cubicBezTo>
                  <a:pt x="870135" y="1093483"/>
                  <a:pt x="871604" y="1095480"/>
                  <a:pt x="872895" y="1098299"/>
                </a:cubicBezTo>
                <a:cubicBezTo>
                  <a:pt x="874188" y="1101119"/>
                  <a:pt x="874834" y="1103820"/>
                  <a:pt x="874834" y="1106405"/>
                </a:cubicBezTo>
                <a:cubicBezTo>
                  <a:pt x="880707" y="1108285"/>
                  <a:pt x="885583" y="1110986"/>
                  <a:pt x="889459" y="1114511"/>
                </a:cubicBezTo>
                <a:cubicBezTo>
                  <a:pt x="893336" y="1118035"/>
                  <a:pt x="895274" y="1121324"/>
                  <a:pt x="895274" y="1124379"/>
                </a:cubicBezTo>
                <a:cubicBezTo>
                  <a:pt x="897859" y="1122264"/>
                  <a:pt x="900678" y="1121207"/>
                  <a:pt x="903732" y="1121207"/>
                </a:cubicBezTo>
                <a:cubicBezTo>
                  <a:pt x="906552" y="1121207"/>
                  <a:pt x="909312" y="1121912"/>
                  <a:pt x="912014" y="1123321"/>
                </a:cubicBezTo>
                <a:cubicBezTo>
                  <a:pt x="914717" y="1124731"/>
                  <a:pt x="916772" y="1126611"/>
                  <a:pt x="918182" y="1128960"/>
                </a:cubicBezTo>
                <a:cubicBezTo>
                  <a:pt x="919357" y="1128725"/>
                  <a:pt x="920766" y="1128608"/>
                  <a:pt x="922411" y="1128608"/>
                </a:cubicBezTo>
                <a:cubicBezTo>
                  <a:pt x="925935" y="1128608"/>
                  <a:pt x="928990" y="1129782"/>
                  <a:pt x="931574" y="1132132"/>
                </a:cubicBezTo>
                <a:cubicBezTo>
                  <a:pt x="932514" y="1130252"/>
                  <a:pt x="934863" y="1128255"/>
                  <a:pt x="938623" y="1126141"/>
                </a:cubicBezTo>
                <a:cubicBezTo>
                  <a:pt x="942382" y="1124026"/>
                  <a:pt x="945436" y="1123086"/>
                  <a:pt x="947786" y="1123321"/>
                </a:cubicBezTo>
                <a:cubicBezTo>
                  <a:pt x="949195" y="1120972"/>
                  <a:pt x="951134" y="1119210"/>
                  <a:pt x="953601" y="1118035"/>
                </a:cubicBezTo>
                <a:cubicBezTo>
                  <a:pt x="956068" y="1116860"/>
                  <a:pt x="958711" y="1116273"/>
                  <a:pt x="961530" y="1116273"/>
                </a:cubicBezTo>
                <a:cubicBezTo>
                  <a:pt x="963410" y="1116273"/>
                  <a:pt x="964702" y="1116390"/>
                  <a:pt x="965407" y="1116625"/>
                </a:cubicBezTo>
                <a:cubicBezTo>
                  <a:pt x="968461" y="1112866"/>
                  <a:pt x="972573" y="1110986"/>
                  <a:pt x="977742" y="1110986"/>
                </a:cubicBezTo>
                <a:cubicBezTo>
                  <a:pt x="982206" y="1110986"/>
                  <a:pt x="986083" y="1112514"/>
                  <a:pt x="989372" y="1115568"/>
                </a:cubicBezTo>
                <a:cubicBezTo>
                  <a:pt x="992661" y="1118622"/>
                  <a:pt x="994306" y="1122382"/>
                  <a:pt x="994306" y="1126846"/>
                </a:cubicBezTo>
                <a:cubicBezTo>
                  <a:pt x="994306" y="1132014"/>
                  <a:pt x="992132" y="1136302"/>
                  <a:pt x="987786" y="1139709"/>
                </a:cubicBezTo>
                <a:cubicBezTo>
                  <a:pt x="983440" y="1143116"/>
                  <a:pt x="978564" y="1144819"/>
                  <a:pt x="973160" y="1144819"/>
                </a:cubicBezTo>
                <a:cubicBezTo>
                  <a:pt x="971045" y="1144819"/>
                  <a:pt x="969518" y="1144702"/>
                  <a:pt x="968579" y="1144467"/>
                </a:cubicBezTo>
                <a:cubicBezTo>
                  <a:pt x="970458" y="1144937"/>
                  <a:pt x="970282" y="1145994"/>
                  <a:pt x="968050" y="1147639"/>
                </a:cubicBezTo>
                <a:cubicBezTo>
                  <a:pt x="965818" y="1149283"/>
                  <a:pt x="962705" y="1150869"/>
                  <a:pt x="958711" y="1152397"/>
                </a:cubicBezTo>
                <a:cubicBezTo>
                  <a:pt x="954717" y="1153924"/>
                  <a:pt x="951545" y="1154570"/>
                  <a:pt x="949195" y="1154335"/>
                </a:cubicBezTo>
                <a:cubicBezTo>
                  <a:pt x="947081" y="1156919"/>
                  <a:pt x="944261" y="1158858"/>
                  <a:pt x="940737" y="1160150"/>
                </a:cubicBezTo>
                <a:cubicBezTo>
                  <a:pt x="937213" y="1161442"/>
                  <a:pt x="933571" y="1162088"/>
                  <a:pt x="929812" y="1162088"/>
                </a:cubicBezTo>
                <a:cubicBezTo>
                  <a:pt x="925113" y="1162088"/>
                  <a:pt x="921824" y="1161266"/>
                  <a:pt x="919944" y="1159621"/>
                </a:cubicBezTo>
                <a:cubicBezTo>
                  <a:pt x="918299" y="1160326"/>
                  <a:pt x="916538" y="1160678"/>
                  <a:pt x="914657" y="1160678"/>
                </a:cubicBezTo>
                <a:cubicBezTo>
                  <a:pt x="910194" y="1160678"/>
                  <a:pt x="906435" y="1159151"/>
                  <a:pt x="903380" y="1156097"/>
                </a:cubicBezTo>
                <a:cubicBezTo>
                  <a:pt x="900560" y="1157272"/>
                  <a:pt x="898094" y="1157859"/>
                  <a:pt x="895979" y="1157859"/>
                </a:cubicBezTo>
                <a:cubicBezTo>
                  <a:pt x="892220" y="1157859"/>
                  <a:pt x="888520" y="1156861"/>
                  <a:pt x="884878" y="1154864"/>
                </a:cubicBezTo>
                <a:cubicBezTo>
                  <a:pt x="881236" y="1152866"/>
                  <a:pt x="878710" y="1150458"/>
                  <a:pt x="877300" y="1147639"/>
                </a:cubicBezTo>
                <a:cubicBezTo>
                  <a:pt x="872837" y="1148109"/>
                  <a:pt x="868431" y="1146758"/>
                  <a:pt x="864085" y="1143586"/>
                </a:cubicBezTo>
                <a:cubicBezTo>
                  <a:pt x="859738" y="1140414"/>
                  <a:pt x="857212" y="1136713"/>
                  <a:pt x="856508" y="1132484"/>
                </a:cubicBezTo>
                <a:cubicBezTo>
                  <a:pt x="849459" y="1129430"/>
                  <a:pt x="844643" y="1121207"/>
                  <a:pt x="842058" y="1107815"/>
                </a:cubicBezTo>
                <a:cubicBezTo>
                  <a:pt x="840649" y="1106640"/>
                  <a:pt x="839591" y="1104878"/>
                  <a:pt x="838886" y="1102528"/>
                </a:cubicBezTo>
                <a:cubicBezTo>
                  <a:pt x="838181" y="1100179"/>
                  <a:pt x="837829" y="1097829"/>
                  <a:pt x="837829" y="1095480"/>
                </a:cubicBezTo>
                <a:cubicBezTo>
                  <a:pt x="837829" y="1093835"/>
                  <a:pt x="837946" y="1092660"/>
                  <a:pt x="838181" y="1091955"/>
                </a:cubicBezTo>
                <a:cubicBezTo>
                  <a:pt x="834187" y="1083967"/>
                  <a:pt x="832190" y="1075744"/>
                  <a:pt x="832190" y="1067286"/>
                </a:cubicBezTo>
                <a:cubicBezTo>
                  <a:pt x="832190" y="1059532"/>
                  <a:pt x="833835" y="1053189"/>
                  <a:pt x="837124" y="1048255"/>
                </a:cubicBezTo>
                <a:cubicBezTo>
                  <a:pt x="836655" y="1045905"/>
                  <a:pt x="836419" y="1044143"/>
                  <a:pt x="836419" y="1042968"/>
                </a:cubicBezTo>
                <a:cubicBezTo>
                  <a:pt x="836419" y="1038974"/>
                  <a:pt x="837359" y="1035156"/>
                  <a:pt x="839239" y="1031515"/>
                </a:cubicBezTo>
                <a:cubicBezTo>
                  <a:pt x="841118" y="1027873"/>
                  <a:pt x="843468" y="1025230"/>
                  <a:pt x="846287" y="1023585"/>
                </a:cubicBezTo>
                <a:cubicBezTo>
                  <a:pt x="845818" y="1022410"/>
                  <a:pt x="845582" y="1020766"/>
                  <a:pt x="845582" y="1018651"/>
                </a:cubicBezTo>
                <a:cubicBezTo>
                  <a:pt x="845582" y="1014892"/>
                  <a:pt x="846816" y="1011426"/>
                  <a:pt x="849283" y="1008255"/>
                </a:cubicBezTo>
                <a:cubicBezTo>
                  <a:pt x="851750" y="1005083"/>
                  <a:pt x="854158" y="1003144"/>
                  <a:pt x="856508" y="1002440"/>
                </a:cubicBezTo>
                <a:cubicBezTo>
                  <a:pt x="857447" y="999150"/>
                  <a:pt x="859738" y="996037"/>
                  <a:pt x="863380" y="993100"/>
                </a:cubicBezTo>
                <a:cubicBezTo>
                  <a:pt x="867022" y="990163"/>
                  <a:pt x="870840" y="988813"/>
                  <a:pt x="874834" y="989047"/>
                </a:cubicBezTo>
                <a:cubicBezTo>
                  <a:pt x="879532" y="981999"/>
                  <a:pt x="884231" y="978827"/>
                  <a:pt x="888931" y="979532"/>
                </a:cubicBezTo>
                <a:cubicBezTo>
                  <a:pt x="891045" y="976713"/>
                  <a:pt x="893923" y="974715"/>
                  <a:pt x="897565" y="973541"/>
                </a:cubicBezTo>
                <a:cubicBezTo>
                  <a:pt x="901207" y="972366"/>
                  <a:pt x="904555" y="971896"/>
                  <a:pt x="907610" y="972131"/>
                </a:cubicBezTo>
                <a:cubicBezTo>
                  <a:pt x="909959" y="970486"/>
                  <a:pt x="912543" y="969664"/>
                  <a:pt x="915363" y="969664"/>
                </a:cubicBezTo>
                <a:close/>
                <a:moveTo>
                  <a:pt x="5688854" y="969312"/>
                </a:moveTo>
                <a:cubicBezTo>
                  <a:pt x="5693318" y="969312"/>
                  <a:pt x="5697077" y="971132"/>
                  <a:pt x="5700131" y="974774"/>
                </a:cubicBezTo>
                <a:cubicBezTo>
                  <a:pt x="5703186" y="978416"/>
                  <a:pt x="5704713" y="982704"/>
                  <a:pt x="5704713" y="987638"/>
                </a:cubicBezTo>
                <a:cubicBezTo>
                  <a:pt x="5704713" y="990222"/>
                  <a:pt x="5704126" y="992924"/>
                  <a:pt x="5702951" y="995743"/>
                </a:cubicBezTo>
                <a:cubicBezTo>
                  <a:pt x="5706005" y="998798"/>
                  <a:pt x="5707533" y="1002674"/>
                  <a:pt x="5707533" y="1007373"/>
                </a:cubicBezTo>
                <a:cubicBezTo>
                  <a:pt x="5707533" y="1010663"/>
                  <a:pt x="5707297" y="1013365"/>
                  <a:pt x="5706828" y="1015479"/>
                </a:cubicBezTo>
                <a:cubicBezTo>
                  <a:pt x="5708707" y="1008666"/>
                  <a:pt x="5711409" y="1004672"/>
                  <a:pt x="5714933" y="1003497"/>
                </a:cubicBezTo>
                <a:cubicBezTo>
                  <a:pt x="5714933" y="999033"/>
                  <a:pt x="5716343" y="994921"/>
                  <a:pt x="5719163" y="991162"/>
                </a:cubicBezTo>
                <a:cubicBezTo>
                  <a:pt x="5721982" y="987403"/>
                  <a:pt x="5725330" y="984583"/>
                  <a:pt x="5729207" y="982704"/>
                </a:cubicBezTo>
                <a:cubicBezTo>
                  <a:pt x="5733084" y="980824"/>
                  <a:pt x="5736314" y="980237"/>
                  <a:pt x="5738898" y="980942"/>
                </a:cubicBezTo>
                <a:cubicBezTo>
                  <a:pt x="5744772" y="974598"/>
                  <a:pt x="5751116" y="971426"/>
                  <a:pt x="5757930" y="971426"/>
                </a:cubicBezTo>
                <a:cubicBezTo>
                  <a:pt x="5760984" y="971426"/>
                  <a:pt x="5763686" y="972014"/>
                  <a:pt x="5766035" y="973188"/>
                </a:cubicBezTo>
                <a:cubicBezTo>
                  <a:pt x="5768150" y="971544"/>
                  <a:pt x="5771321" y="970721"/>
                  <a:pt x="5775551" y="970721"/>
                </a:cubicBezTo>
                <a:cubicBezTo>
                  <a:pt x="5779075" y="970721"/>
                  <a:pt x="5782364" y="971367"/>
                  <a:pt x="5785419" y="972660"/>
                </a:cubicBezTo>
                <a:cubicBezTo>
                  <a:pt x="5788473" y="973952"/>
                  <a:pt x="5790470" y="975890"/>
                  <a:pt x="5791410" y="978475"/>
                </a:cubicBezTo>
                <a:cubicBezTo>
                  <a:pt x="5799868" y="978945"/>
                  <a:pt x="5805859" y="982469"/>
                  <a:pt x="5809383" y="989047"/>
                </a:cubicBezTo>
                <a:cubicBezTo>
                  <a:pt x="5812437" y="989282"/>
                  <a:pt x="5815433" y="991044"/>
                  <a:pt x="5818370" y="994334"/>
                </a:cubicBezTo>
                <a:cubicBezTo>
                  <a:pt x="5821307" y="997623"/>
                  <a:pt x="5822776" y="1001382"/>
                  <a:pt x="5822776" y="1005611"/>
                </a:cubicBezTo>
                <a:cubicBezTo>
                  <a:pt x="5822776" y="1007491"/>
                  <a:pt x="5822189" y="1009840"/>
                  <a:pt x="5821014" y="1012660"/>
                </a:cubicBezTo>
                <a:cubicBezTo>
                  <a:pt x="5826417" y="1014774"/>
                  <a:pt x="5829120" y="1018886"/>
                  <a:pt x="5829120" y="1024995"/>
                </a:cubicBezTo>
                <a:cubicBezTo>
                  <a:pt x="5829120" y="1027109"/>
                  <a:pt x="5829001" y="1028636"/>
                  <a:pt x="5828767" y="1029576"/>
                </a:cubicBezTo>
                <a:cubicBezTo>
                  <a:pt x="5831821" y="1031221"/>
                  <a:pt x="5833995" y="1032924"/>
                  <a:pt x="5835287" y="1034686"/>
                </a:cubicBezTo>
                <a:cubicBezTo>
                  <a:pt x="5836579" y="1036449"/>
                  <a:pt x="5837225" y="1038622"/>
                  <a:pt x="5837225" y="1041206"/>
                </a:cubicBezTo>
                <a:cubicBezTo>
                  <a:pt x="5837225" y="1044026"/>
                  <a:pt x="5836520" y="1047785"/>
                  <a:pt x="5835110" y="1052484"/>
                </a:cubicBezTo>
                <a:cubicBezTo>
                  <a:pt x="5837930" y="1054598"/>
                  <a:pt x="5839340" y="1058123"/>
                  <a:pt x="5839340" y="1063057"/>
                </a:cubicBezTo>
                <a:cubicBezTo>
                  <a:pt x="5839340" y="1068226"/>
                  <a:pt x="5838047" y="1072102"/>
                  <a:pt x="5835463" y="1074687"/>
                </a:cubicBezTo>
                <a:cubicBezTo>
                  <a:pt x="5837578" y="1078211"/>
                  <a:pt x="5838635" y="1082557"/>
                  <a:pt x="5838635" y="1087726"/>
                </a:cubicBezTo>
                <a:cubicBezTo>
                  <a:pt x="5838635" y="1092895"/>
                  <a:pt x="5837460" y="1097007"/>
                  <a:pt x="5835110" y="1100061"/>
                </a:cubicBezTo>
                <a:cubicBezTo>
                  <a:pt x="5836520" y="1107110"/>
                  <a:pt x="5837225" y="1112044"/>
                  <a:pt x="5837225" y="1114863"/>
                </a:cubicBezTo>
                <a:cubicBezTo>
                  <a:pt x="5837225" y="1119797"/>
                  <a:pt x="5836168" y="1123204"/>
                  <a:pt x="5834053" y="1125083"/>
                </a:cubicBezTo>
                <a:cubicBezTo>
                  <a:pt x="5835933" y="1129313"/>
                  <a:pt x="5836873" y="1133424"/>
                  <a:pt x="5836873" y="1137418"/>
                </a:cubicBezTo>
                <a:cubicBezTo>
                  <a:pt x="5836873" y="1142822"/>
                  <a:pt x="5835581" y="1146816"/>
                  <a:pt x="5832996" y="1149401"/>
                </a:cubicBezTo>
                <a:cubicBezTo>
                  <a:pt x="5833231" y="1153160"/>
                  <a:pt x="5831645" y="1156214"/>
                  <a:pt x="5828238" y="1158564"/>
                </a:cubicBezTo>
                <a:cubicBezTo>
                  <a:pt x="5824831" y="1160913"/>
                  <a:pt x="5821014" y="1162088"/>
                  <a:pt x="5816784" y="1162088"/>
                </a:cubicBezTo>
                <a:cubicBezTo>
                  <a:pt x="5813495" y="1162088"/>
                  <a:pt x="5810675" y="1161266"/>
                  <a:pt x="5808326" y="1159621"/>
                </a:cubicBezTo>
                <a:cubicBezTo>
                  <a:pt x="5805977" y="1157977"/>
                  <a:pt x="5804802" y="1155627"/>
                  <a:pt x="5804802" y="1152573"/>
                </a:cubicBezTo>
                <a:cubicBezTo>
                  <a:pt x="5802922" y="1148109"/>
                  <a:pt x="5801983" y="1143057"/>
                  <a:pt x="5801983" y="1137418"/>
                </a:cubicBezTo>
                <a:cubicBezTo>
                  <a:pt x="5801983" y="1128725"/>
                  <a:pt x="5804097" y="1122382"/>
                  <a:pt x="5808326" y="1118387"/>
                </a:cubicBezTo>
                <a:cubicBezTo>
                  <a:pt x="5806682" y="1116273"/>
                  <a:pt x="5805213" y="1112807"/>
                  <a:pt x="5803921" y="1107991"/>
                </a:cubicBezTo>
                <a:cubicBezTo>
                  <a:pt x="5802629" y="1103174"/>
                  <a:pt x="5801983" y="1098652"/>
                  <a:pt x="5801983" y="1094422"/>
                </a:cubicBezTo>
                <a:cubicBezTo>
                  <a:pt x="5801983" y="1088549"/>
                  <a:pt x="5803158" y="1084907"/>
                  <a:pt x="5805507" y="1083497"/>
                </a:cubicBezTo>
                <a:cubicBezTo>
                  <a:pt x="5803627" y="1079973"/>
                  <a:pt x="5802687" y="1076331"/>
                  <a:pt x="5802687" y="1072572"/>
                </a:cubicBezTo>
                <a:cubicBezTo>
                  <a:pt x="5802687" y="1068343"/>
                  <a:pt x="5803979" y="1063174"/>
                  <a:pt x="5806564" y="1057065"/>
                </a:cubicBezTo>
                <a:cubicBezTo>
                  <a:pt x="5804449" y="1055421"/>
                  <a:pt x="5802687" y="1052954"/>
                  <a:pt x="5801278" y="1049665"/>
                </a:cubicBezTo>
                <a:cubicBezTo>
                  <a:pt x="5799868" y="1046375"/>
                  <a:pt x="5799163" y="1043203"/>
                  <a:pt x="5799163" y="1040149"/>
                </a:cubicBezTo>
                <a:cubicBezTo>
                  <a:pt x="5799163" y="1039209"/>
                  <a:pt x="5799398" y="1037800"/>
                  <a:pt x="5799868" y="1035920"/>
                </a:cubicBezTo>
                <a:cubicBezTo>
                  <a:pt x="5797283" y="1033805"/>
                  <a:pt x="5794993" y="1030399"/>
                  <a:pt x="5792996" y="1025700"/>
                </a:cubicBezTo>
                <a:cubicBezTo>
                  <a:pt x="5790999" y="1021001"/>
                  <a:pt x="5790118" y="1016772"/>
                  <a:pt x="5790353" y="1013012"/>
                </a:cubicBezTo>
                <a:cubicBezTo>
                  <a:pt x="5788238" y="1012777"/>
                  <a:pt x="5786123" y="1012072"/>
                  <a:pt x="5784009" y="1010898"/>
                </a:cubicBezTo>
                <a:cubicBezTo>
                  <a:pt x="5781894" y="1009723"/>
                  <a:pt x="5780249" y="1008078"/>
                  <a:pt x="5779075" y="1005964"/>
                </a:cubicBezTo>
                <a:lnTo>
                  <a:pt x="5775198" y="1005964"/>
                </a:lnTo>
                <a:cubicBezTo>
                  <a:pt x="5771204" y="1005964"/>
                  <a:pt x="5768384" y="1005141"/>
                  <a:pt x="5766740" y="1003497"/>
                </a:cubicBezTo>
                <a:cubicBezTo>
                  <a:pt x="5764860" y="1005846"/>
                  <a:pt x="5761747" y="1007902"/>
                  <a:pt x="5757401" y="1009664"/>
                </a:cubicBezTo>
                <a:cubicBezTo>
                  <a:pt x="5753054" y="1011426"/>
                  <a:pt x="5749236" y="1011955"/>
                  <a:pt x="5745947" y="1011250"/>
                </a:cubicBezTo>
                <a:lnTo>
                  <a:pt x="5745594" y="1011250"/>
                </a:lnTo>
                <a:cubicBezTo>
                  <a:pt x="5746064" y="1013835"/>
                  <a:pt x="5745301" y="1016125"/>
                  <a:pt x="5743304" y="1018122"/>
                </a:cubicBezTo>
                <a:cubicBezTo>
                  <a:pt x="5741307" y="1020120"/>
                  <a:pt x="5738898" y="1021236"/>
                  <a:pt x="5736079" y="1021471"/>
                </a:cubicBezTo>
                <a:cubicBezTo>
                  <a:pt x="5734434" y="1026169"/>
                  <a:pt x="5730088" y="1028989"/>
                  <a:pt x="5723039" y="1029929"/>
                </a:cubicBezTo>
                <a:cubicBezTo>
                  <a:pt x="5723274" y="1033923"/>
                  <a:pt x="5722452" y="1037271"/>
                  <a:pt x="5720572" y="1039973"/>
                </a:cubicBezTo>
                <a:cubicBezTo>
                  <a:pt x="5718693" y="1042675"/>
                  <a:pt x="5716578" y="1044261"/>
                  <a:pt x="5714229" y="1044731"/>
                </a:cubicBezTo>
                <a:cubicBezTo>
                  <a:pt x="5714229" y="1050839"/>
                  <a:pt x="5712936" y="1057183"/>
                  <a:pt x="5710352" y="1063761"/>
                </a:cubicBezTo>
                <a:cubicBezTo>
                  <a:pt x="5710822" y="1065641"/>
                  <a:pt x="5711057" y="1067286"/>
                  <a:pt x="5711057" y="1068695"/>
                </a:cubicBezTo>
                <a:cubicBezTo>
                  <a:pt x="5711057" y="1073394"/>
                  <a:pt x="5710117" y="1077624"/>
                  <a:pt x="5708237" y="1081383"/>
                </a:cubicBezTo>
                <a:cubicBezTo>
                  <a:pt x="5709412" y="1083732"/>
                  <a:pt x="5709999" y="1086434"/>
                  <a:pt x="5709999" y="1089489"/>
                </a:cubicBezTo>
                <a:cubicBezTo>
                  <a:pt x="5709999" y="1093483"/>
                  <a:pt x="5709295" y="1097594"/>
                  <a:pt x="5707885" y="1101823"/>
                </a:cubicBezTo>
                <a:cubicBezTo>
                  <a:pt x="5709999" y="1104643"/>
                  <a:pt x="5711057" y="1107815"/>
                  <a:pt x="5711057" y="1111339"/>
                </a:cubicBezTo>
                <a:cubicBezTo>
                  <a:pt x="5711057" y="1113453"/>
                  <a:pt x="5710469" y="1115920"/>
                  <a:pt x="5709295" y="1118740"/>
                </a:cubicBezTo>
                <a:cubicBezTo>
                  <a:pt x="5709999" y="1120150"/>
                  <a:pt x="5710352" y="1122382"/>
                  <a:pt x="5710352" y="1125436"/>
                </a:cubicBezTo>
                <a:cubicBezTo>
                  <a:pt x="5710352" y="1130605"/>
                  <a:pt x="5709295" y="1134364"/>
                  <a:pt x="5707180" y="1136713"/>
                </a:cubicBezTo>
                <a:cubicBezTo>
                  <a:pt x="5708120" y="1140003"/>
                  <a:pt x="5708590" y="1142587"/>
                  <a:pt x="5708590" y="1144467"/>
                </a:cubicBezTo>
                <a:cubicBezTo>
                  <a:pt x="5708590" y="1146347"/>
                  <a:pt x="5708237" y="1147991"/>
                  <a:pt x="5707533" y="1149401"/>
                </a:cubicBezTo>
                <a:cubicBezTo>
                  <a:pt x="5707533" y="1153395"/>
                  <a:pt x="5706005" y="1156508"/>
                  <a:pt x="5702951" y="1158740"/>
                </a:cubicBezTo>
                <a:cubicBezTo>
                  <a:pt x="5699897" y="1160972"/>
                  <a:pt x="5696255" y="1162088"/>
                  <a:pt x="5692026" y="1162088"/>
                </a:cubicBezTo>
                <a:cubicBezTo>
                  <a:pt x="5688032" y="1162088"/>
                  <a:pt x="5684566" y="1160972"/>
                  <a:pt x="5681629" y="1158740"/>
                </a:cubicBezTo>
                <a:cubicBezTo>
                  <a:pt x="5678692" y="1156508"/>
                  <a:pt x="5677342" y="1153395"/>
                  <a:pt x="5677576" y="1149401"/>
                </a:cubicBezTo>
                <a:cubicBezTo>
                  <a:pt x="5676872" y="1147286"/>
                  <a:pt x="5676519" y="1145054"/>
                  <a:pt x="5676519" y="1142705"/>
                </a:cubicBezTo>
                <a:cubicBezTo>
                  <a:pt x="5676519" y="1137771"/>
                  <a:pt x="5677342" y="1133072"/>
                  <a:pt x="5678986" y="1128608"/>
                </a:cubicBezTo>
                <a:cubicBezTo>
                  <a:pt x="5676872" y="1125788"/>
                  <a:pt x="5675814" y="1122734"/>
                  <a:pt x="5675814" y="1119445"/>
                </a:cubicBezTo>
                <a:cubicBezTo>
                  <a:pt x="5675814" y="1117330"/>
                  <a:pt x="5676401" y="1114863"/>
                  <a:pt x="5677576" y="1112044"/>
                </a:cubicBezTo>
                <a:cubicBezTo>
                  <a:pt x="5675932" y="1109459"/>
                  <a:pt x="5675110" y="1106522"/>
                  <a:pt x="5675110" y="1103233"/>
                </a:cubicBezTo>
                <a:cubicBezTo>
                  <a:pt x="5675110" y="1100884"/>
                  <a:pt x="5675579" y="1098769"/>
                  <a:pt x="5676519" y="1096889"/>
                </a:cubicBezTo>
                <a:cubicBezTo>
                  <a:pt x="5677459" y="1095010"/>
                  <a:pt x="5678634" y="1093483"/>
                  <a:pt x="5680044" y="1092308"/>
                </a:cubicBezTo>
                <a:cubicBezTo>
                  <a:pt x="5676754" y="1088549"/>
                  <a:pt x="5675110" y="1084202"/>
                  <a:pt x="5675110" y="1079268"/>
                </a:cubicBezTo>
                <a:cubicBezTo>
                  <a:pt x="5675110" y="1074569"/>
                  <a:pt x="5676636" y="1070575"/>
                  <a:pt x="5679691" y="1067286"/>
                </a:cubicBezTo>
                <a:cubicBezTo>
                  <a:pt x="5678751" y="1066111"/>
                  <a:pt x="5677929" y="1064349"/>
                  <a:pt x="5677224" y="1061999"/>
                </a:cubicBezTo>
                <a:cubicBezTo>
                  <a:pt x="5676519" y="1059650"/>
                  <a:pt x="5676167" y="1057300"/>
                  <a:pt x="5676167" y="1054951"/>
                </a:cubicBezTo>
                <a:cubicBezTo>
                  <a:pt x="5676167" y="1051896"/>
                  <a:pt x="5676872" y="1049665"/>
                  <a:pt x="5678282" y="1048255"/>
                </a:cubicBezTo>
                <a:cubicBezTo>
                  <a:pt x="5676401" y="1044026"/>
                  <a:pt x="5675462" y="1039209"/>
                  <a:pt x="5675462" y="1033805"/>
                </a:cubicBezTo>
                <a:cubicBezTo>
                  <a:pt x="5675462" y="1029106"/>
                  <a:pt x="5676167" y="1025935"/>
                  <a:pt x="5677576" y="1024290"/>
                </a:cubicBezTo>
                <a:cubicBezTo>
                  <a:pt x="5675462" y="1019591"/>
                  <a:pt x="5674405" y="1015127"/>
                  <a:pt x="5674405" y="1010898"/>
                </a:cubicBezTo>
                <a:cubicBezTo>
                  <a:pt x="5674405" y="1006199"/>
                  <a:pt x="5675462" y="1002792"/>
                  <a:pt x="5677576" y="1000677"/>
                </a:cubicBezTo>
                <a:cubicBezTo>
                  <a:pt x="5673817" y="996213"/>
                  <a:pt x="5671938" y="991279"/>
                  <a:pt x="5671938" y="985876"/>
                </a:cubicBezTo>
                <a:cubicBezTo>
                  <a:pt x="5671938" y="979297"/>
                  <a:pt x="5674757" y="974481"/>
                  <a:pt x="5680396" y="971426"/>
                </a:cubicBezTo>
                <a:cubicBezTo>
                  <a:pt x="5683215" y="970016"/>
                  <a:pt x="5686035" y="969312"/>
                  <a:pt x="5688854" y="969312"/>
                </a:cubicBezTo>
                <a:close/>
                <a:moveTo>
                  <a:pt x="2526554" y="969312"/>
                </a:moveTo>
                <a:cubicBezTo>
                  <a:pt x="2531018" y="969312"/>
                  <a:pt x="2534778" y="971132"/>
                  <a:pt x="2537832" y="974774"/>
                </a:cubicBezTo>
                <a:cubicBezTo>
                  <a:pt x="2540886" y="978416"/>
                  <a:pt x="2542414" y="982704"/>
                  <a:pt x="2542414" y="987638"/>
                </a:cubicBezTo>
                <a:cubicBezTo>
                  <a:pt x="2542414" y="990222"/>
                  <a:pt x="2541826" y="992924"/>
                  <a:pt x="2540651" y="995743"/>
                </a:cubicBezTo>
                <a:cubicBezTo>
                  <a:pt x="2543706" y="998798"/>
                  <a:pt x="2545233" y="1002674"/>
                  <a:pt x="2545233" y="1007373"/>
                </a:cubicBezTo>
                <a:cubicBezTo>
                  <a:pt x="2545233" y="1010663"/>
                  <a:pt x="2544998" y="1013365"/>
                  <a:pt x="2544528" y="1015479"/>
                </a:cubicBezTo>
                <a:cubicBezTo>
                  <a:pt x="2546408" y="1008666"/>
                  <a:pt x="2549110" y="1004672"/>
                  <a:pt x="2552634" y="1003497"/>
                </a:cubicBezTo>
                <a:cubicBezTo>
                  <a:pt x="2552634" y="999033"/>
                  <a:pt x="2554044" y="994921"/>
                  <a:pt x="2556863" y="991162"/>
                </a:cubicBezTo>
                <a:cubicBezTo>
                  <a:pt x="2559682" y="987403"/>
                  <a:pt x="2563030" y="984583"/>
                  <a:pt x="2566907" y="982704"/>
                </a:cubicBezTo>
                <a:cubicBezTo>
                  <a:pt x="2570784" y="980824"/>
                  <a:pt x="2574014" y="980237"/>
                  <a:pt x="2576599" y="980942"/>
                </a:cubicBezTo>
                <a:cubicBezTo>
                  <a:pt x="2582472" y="974598"/>
                  <a:pt x="2588816" y="971426"/>
                  <a:pt x="2595630" y="971426"/>
                </a:cubicBezTo>
                <a:cubicBezTo>
                  <a:pt x="2598684" y="971426"/>
                  <a:pt x="2601386" y="972014"/>
                  <a:pt x="2603735" y="973188"/>
                </a:cubicBezTo>
                <a:cubicBezTo>
                  <a:pt x="2605850" y="971544"/>
                  <a:pt x="2609022" y="970721"/>
                  <a:pt x="2613251" y="970721"/>
                </a:cubicBezTo>
                <a:cubicBezTo>
                  <a:pt x="2616775" y="970721"/>
                  <a:pt x="2620064" y="971367"/>
                  <a:pt x="2623119" y="972660"/>
                </a:cubicBezTo>
                <a:cubicBezTo>
                  <a:pt x="2626173" y="973952"/>
                  <a:pt x="2628170" y="975890"/>
                  <a:pt x="2629110" y="978475"/>
                </a:cubicBezTo>
                <a:cubicBezTo>
                  <a:pt x="2637568" y="978945"/>
                  <a:pt x="2643559" y="982469"/>
                  <a:pt x="2647084" y="989047"/>
                </a:cubicBezTo>
                <a:cubicBezTo>
                  <a:pt x="2650138" y="989282"/>
                  <a:pt x="2653133" y="991044"/>
                  <a:pt x="2656071" y="994334"/>
                </a:cubicBezTo>
                <a:cubicBezTo>
                  <a:pt x="2659007" y="997623"/>
                  <a:pt x="2660476" y="1001382"/>
                  <a:pt x="2660476" y="1005611"/>
                </a:cubicBezTo>
                <a:cubicBezTo>
                  <a:pt x="2660476" y="1007491"/>
                  <a:pt x="2659888" y="1009840"/>
                  <a:pt x="2658714" y="1012660"/>
                </a:cubicBezTo>
                <a:cubicBezTo>
                  <a:pt x="2664117" y="1014774"/>
                  <a:pt x="2666819" y="1018886"/>
                  <a:pt x="2666819" y="1024995"/>
                </a:cubicBezTo>
                <a:cubicBezTo>
                  <a:pt x="2666819" y="1027109"/>
                  <a:pt x="2666702" y="1028636"/>
                  <a:pt x="2666467" y="1029576"/>
                </a:cubicBezTo>
                <a:cubicBezTo>
                  <a:pt x="2669521" y="1031221"/>
                  <a:pt x="2671695" y="1032924"/>
                  <a:pt x="2672987" y="1034686"/>
                </a:cubicBezTo>
                <a:cubicBezTo>
                  <a:pt x="2674279" y="1036449"/>
                  <a:pt x="2674925" y="1038622"/>
                  <a:pt x="2674925" y="1041206"/>
                </a:cubicBezTo>
                <a:cubicBezTo>
                  <a:pt x="2674925" y="1044026"/>
                  <a:pt x="2674221" y="1047785"/>
                  <a:pt x="2672811" y="1052484"/>
                </a:cubicBezTo>
                <a:cubicBezTo>
                  <a:pt x="2675630" y="1054598"/>
                  <a:pt x="2677040" y="1058123"/>
                  <a:pt x="2677040" y="1063057"/>
                </a:cubicBezTo>
                <a:cubicBezTo>
                  <a:pt x="2677040" y="1068226"/>
                  <a:pt x="2675748" y="1072102"/>
                  <a:pt x="2673163" y="1074687"/>
                </a:cubicBezTo>
                <a:cubicBezTo>
                  <a:pt x="2675278" y="1078211"/>
                  <a:pt x="2676335" y="1082557"/>
                  <a:pt x="2676335" y="1087726"/>
                </a:cubicBezTo>
                <a:cubicBezTo>
                  <a:pt x="2676335" y="1092895"/>
                  <a:pt x="2675160" y="1097007"/>
                  <a:pt x="2672811" y="1100061"/>
                </a:cubicBezTo>
                <a:cubicBezTo>
                  <a:pt x="2674221" y="1107110"/>
                  <a:pt x="2674925" y="1112044"/>
                  <a:pt x="2674925" y="1114863"/>
                </a:cubicBezTo>
                <a:cubicBezTo>
                  <a:pt x="2674925" y="1119797"/>
                  <a:pt x="2673868" y="1123204"/>
                  <a:pt x="2671753" y="1125083"/>
                </a:cubicBezTo>
                <a:cubicBezTo>
                  <a:pt x="2673633" y="1129313"/>
                  <a:pt x="2674573" y="1133424"/>
                  <a:pt x="2674573" y="1137418"/>
                </a:cubicBezTo>
                <a:cubicBezTo>
                  <a:pt x="2674573" y="1142822"/>
                  <a:pt x="2673280" y="1146816"/>
                  <a:pt x="2670696" y="1149401"/>
                </a:cubicBezTo>
                <a:cubicBezTo>
                  <a:pt x="2670931" y="1153160"/>
                  <a:pt x="2669345" y="1156214"/>
                  <a:pt x="2665938" y="1158564"/>
                </a:cubicBezTo>
                <a:cubicBezTo>
                  <a:pt x="2662532" y="1160913"/>
                  <a:pt x="2658714" y="1162088"/>
                  <a:pt x="2654484" y="1162088"/>
                </a:cubicBezTo>
                <a:cubicBezTo>
                  <a:pt x="2651195" y="1162088"/>
                  <a:pt x="2648376" y="1161266"/>
                  <a:pt x="2646026" y="1159621"/>
                </a:cubicBezTo>
                <a:cubicBezTo>
                  <a:pt x="2643677" y="1157977"/>
                  <a:pt x="2642502" y="1155627"/>
                  <a:pt x="2642502" y="1152573"/>
                </a:cubicBezTo>
                <a:cubicBezTo>
                  <a:pt x="2640623" y="1148109"/>
                  <a:pt x="2639683" y="1143057"/>
                  <a:pt x="2639683" y="1137418"/>
                </a:cubicBezTo>
                <a:cubicBezTo>
                  <a:pt x="2639683" y="1128725"/>
                  <a:pt x="2641798" y="1122382"/>
                  <a:pt x="2646026" y="1118387"/>
                </a:cubicBezTo>
                <a:cubicBezTo>
                  <a:pt x="2644382" y="1116273"/>
                  <a:pt x="2642913" y="1112807"/>
                  <a:pt x="2641621" y="1107991"/>
                </a:cubicBezTo>
                <a:cubicBezTo>
                  <a:pt x="2640329" y="1103174"/>
                  <a:pt x="2639683" y="1098652"/>
                  <a:pt x="2639683" y="1094422"/>
                </a:cubicBezTo>
                <a:cubicBezTo>
                  <a:pt x="2639683" y="1088549"/>
                  <a:pt x="2640858" y="1084907"/>
                  <a:pt x="2643207" y="1083497"/>
                </a:cubicBezTo>
                <a:cubicBezTo>
                  <a:pt x="2641328" y="1079973"/>
                  <a:pt x="2640388" y="1076331"/>
                  <a:pt x="2640388" y="1072572"/>
                </a:cubicBezTo>
                <a:cubicBezTo>
                  <a:pt x="2640388" y="1068343"/>
                  <a:pt x="2641680" y="1063174"/>
                  <a:pt x="2644264" y="1057065"/>
                </a:cubicBezTo>
                <a:cubicBezTo>
                  <a:pt x="2642150" y="1055421"/>
                  <a:pt x="2640388" y="1052954"/>
                  <a:pt x="2638978" y="1049665"/>
                </a:cubicBezTo>
                <a:cubicBezTo>
                  <a:pt x="2637568" y="1046375"/>
                  <a:pt x="2636863" y="1043203"/>
                  <a:pt x="2636863" y="1040149"/>
                </a:cubicBezTo>
                <a:cubicBezTo>
                  <a:pt x="2636863" y="1039209"/>
                  <a:pt x="2637099" y="1037800"/>
                  <a:pt x="2637568" y="1035920"/>
                </a:cubicBezTo>
                <a:cubicBezTo>
                  <a:pt x="2634984" y="1033805"/>
                  <a:pt x="2632693" y="1030399"/>
                  <a:pt x="2630696" y="1025700"/>
                </a:cubicBezTo>
                <a:cubicBezTo>
                  <a:pt x="2628699" y="1021001"/>
                  <a:pt x="2627818" y="1016772"/>
                  <a:pt x="2628053" y="1013012"/>
                </a:cubicBezTo>
                <a:cubicBezTo>
                  <a:pt x="2625939" y="1012777"/>
                  <a:pt x="2623824" y="1012072"/>
                  <a:pt x="2621709" y="1010898"/>
                </a:cubicBezTo>
                <a:cubicBezTo>
                  <a:pt x="2619594" y="1009723"/>
                  <a:pt x="2617950" y="1008078"/>
                  <a:pt x="2616775" y="1005964"/>
                </a:cubicBezTo>
                <a:lnTo>
                  <a:pt x="2612898" y="1005964"/>
                </a:lnTo>
                <a:cubicBezTo>
                  <a:pt x="2608905" y="1005964"/>
                  <a:pt x="2606085" y="1005141"/>
                  <a:pt x="2604440" y="1003497"/>
                </a:cubicBezTo>
                <a:cubicBezTo>
                  <a:pt x="2602561" y="1005846"/>
                  <a:pt x="2599447" y="1007902"/>
                  <a:pt x="2595101" y="1009664"/>
                </a:cubicBezTo>
                <a:cubicBezTo>
                  <a:pt x="2590755" y="1011426"/>
                  <a:pt x="2586936" y="1011955"/>
                  <a:pt x="2583647" y="1011250"/>
                </a:cubicBezTo>
                <a:lnTo>
                  <a:pt x="2583295" y="1011250"/>
                </a:lnTo>
                <a:cubicBezTo>
                  <a:pt x="2583764" y="1013835"/>
                  <a:pt x="2583001" y="1016125"/>
                  <a:pt x="2581004" y="1018122"/>
                </a:cubicBezTo>
                <a:cubicBezTo>
                  <a:pt x="2579007" y="1020120"/>
                  <a:pt x="2576599" y="1021236"/>
                  <a:pt x="2573779" y="1021471"/>
                </a:cubicBezTo>
                <a:cubicBezTo>
                  <a:pt x="2572135" y="1026169"/>
                  <a:pt x="2567788" y="1028989"/>
                  <a:pt x="2560740" y="1029929"/>
                </a:cubicBezTo>
                <a:cubicBezTo>
                  <a:pt x="2560975" y="1033923"/>
                  <a:pt x="2560152" y="1037271"/>
                  <a:pt x="2558273" y="1039973"/>
                </a:cubicBezTo>
                <a:cubicBezTo>
                  <a:pt x="2556393" y="1042675"/>
                  <a:pt x="2554279" y="1044261"/>
                  <a:pt x="2551929" y="1044731"/>
                </a:cubicBezTo>
                <a:cubicBezTo>
                  <a:pt x="2551929" y="1050839"/>
                  <a:pt x="2550637" y="1057183"/>
                  <a:pt x="2548052" y="1063761"/>
                </a:cubicBezTo>
                <a:cubicBezTo>
                  <a:pt x="2548522" y="1065641"/>
                  <a:pt x="2548757" y="1067286"/>
                  <a:pt x="2548757" y="1068695"/>
                </a:cubicBezTo>
                <a:cubicBezTo>
                  <a:pt x="2548757" y="1073394"/>
                  <a:pt x="2547817" y="1077624"/>
                  <a:pt x="2545938" y="1081383"/>
                </a:cubicBezTo>
                <a:cubicBezTo>
                  <a:pt x="2547112" y="1083732"/>
                  <a:pt x="2547700" y="1086434"/>
                  <a:pt x="2547700" y="1089489"/>
                </a:cubicBezTo>
                <a:cubicBezTo>
                  <a:pt x="2547700" y="1093483"/>
                  <a:pt x="2546995" y="1097594"/>
                  <a:pt x="2545585" y="1101823"/>
                </a:cubicBezTo>
                <a:cubicBezTo>
                  <a:pt x="2547700" y="1104643"/>
                  <a:pt x="2548757" y="1107815"/>
                  <a:pt x="2548757" y="1111339"/>
                </a:cubicBezTo>
                <a:cubicBezTo>
                  <a:pt x="2548757" y="1113453"/>
                  <a:pt x="2548169" y="1115920"/>
                  <a:pt x="2546995" y="1118740"/>
                </a:cubicBezTo>
                <a:cubicBezTo>
                  <a:pt x="2547700" y="1120150"/>
                  <a:pt x="2548052" y="1122382"/>
                  <a:pt x="2548052" y="1125436"/>
                </a:cubicBezTo>
                <a:cubicBezTo>
                  <a:pt x="2548052" y="1130605"/>
                  <a:pt x="2546995" y="1134364"/>
                  <a:pt x="2544880" y="1136713"/>
                </a:cubicBezTo>
                <a:cubicBezTo>
                  <a:pt x="2545820" y="1140003"/>
                  <a:pt x="2546290" y="1142587"/>
                  <a:pt x="2546290" y="1144467"/>
                </a:cubicBezTo>
                <a:cubicBezTo>
                  <a:pt x="2546290" y="1146347"/>
                  <a:pt x="2545938" y="1147991"/>
                  <a:pt x="2545233" y="1149401"/>
                </a:cubicBezTo>
                <a:cubicBezTo>
                  <a:pt x="2545233" y="1153395"/>
                  <a:pt x="2543706" y="1156508"/>
                  <a:pt x="2540651" y="1158740"/>
                </a:cubicBezTo>
                <a:cubicBezTo>
                  <a:pt x="2537597" y="1160972"/>
                  <a:pt x="2533955" y="1162088"/>
                  <a:pt x="2529727" y="1162088"/>
                </a:cubicBezTo>
                <a:cubicBezTo>
                  <a:pt x="2525732" y="1162088"/>
                  <a:pt x="2522267" y="1160972"/>
                  <a:pt x="2519330" y="1158740"/>
                </a:cubicBezTo>
                <a:cubicBezTo>
                  <a:pt x="2516393" y="1156508"/>
                  <a:pt x="2515042" y="1153395"/>
                  <a:pt x="2515277" y="1149401"/>
                </a:cubicBezTo>
                <a:cubicBezTo>
                  <a:pt x="2514572" y="1147286"/>
                  <a:pt x="2514219" y="1145054"/>
                  <a:pt x="2514219" y="1142705"/>
                </a:cubicBezTo>
                <a:cubicBezTo>
                  <a:pt x="2514219" y="1137771"/>
                  <a:pt x="2515042" y="1133072"/>
                  <a:pt x="2516686" y="1128608"/>
                </a:cubicBezTo>
                <a:cubicBezTo>
                  <a:pt x="2514572" y="1125788"/>
                  <a:pt x="2513515" y="1122734"/>
                  <a:pt x="2513515" y="1119445"/>
                </a:cubicBezTo>
                <a:cubicBezTo>
                  <a:pt x="2513515" y="1117330"/>
                  <a:pt x="2514102" y="1114863"/>
                  <a:pt x="2515277" y="1112044"/>
                </a:cubicBezTo>
                <a:cubicBezTo>
                  <a:pt x="2513632" y="1109459"/>
                  <a:pt x="2512810" y="1106522"/>
                  <a:pt x="2512810" y="1103233"/>
                </a:cubicBezTo>
                <a:cubicBezTo>
                  <a:pt x="2512810" y="1100884"/>
                  <a:pt x="2513280" y="1098769"/>
                  <a:pt x="2514219" y="1096889"/>
                </a:cubicBezTo>
                <a:cubicBezTo>
                  <a:pt x="2515159" y="1095010"/>
                  <a:pt x="2516334" y="1093483"/>
                  <a:pt x="2517744" y="1092308"/>
                </a:cubicBezTo>
                <a:cubicBezTo>
                  <a:pt x="2514455" y="1088549"/>
                  <a:pt x="2512810" y="1084202"/>
                  <a:pt x="2512810" y="1079268"/>
                </a:cubicBezTo>
                <a:cubicBezTo>
                  <a:pt x="2512810" y="1074569"/>
                  <a:pt x="2514337" y="1070575"/>
                  <a:pt x="2517391" y="1067286"/>
                </a:cubicBezTo>
                <a:cubicBezTo>
                  <a:pt x="2516451" y="1066111"/>
                  <a:pt x="2515629" y="1064349"/>
                  <a:pt x="2514925" y="1061999"/>
                </a:cubicBezTo>
                <a:cubicBezTo>
                  <a:pt x="2514219" y="1059650"/>
                  <a:pt x="2513867" y="1057300"/>
                  <a:pt x="2513867" y="1054951"/>
                </a:cubicBezTo>
                <a:cubicBezTo>
                  <a:pt x="2513867" y="1051896"/>
                  <a:pt x="2514572" y="1049665"/>
                  <a:pt x="2515981" y="1048255"/>
                </a:cubicBezTo>
                <a:cubicBezTo>
                  <a:pt x="2514102" y="1044026"/>
                  <a:pt x="2513162" y="1039209"/>
                  <a:pt x="2513162" y="1033805"/>
                </a:cubicBezTo>
                <a:cubicBezTo>
                  <a:pt x="2513162" y="1029106"/>
                  <a:pt x="2513867" y="1025935"/>
                  <a:pt x="2515277" y="1024290"/>
                </a:cubicBezTo>
                <a:cubicBezTo>
                  <a:pt x="2513162" y="1019591"/>
                  <a:pt x="2512105" y="1015127"/>
                  <a:pt x="2512105" y="1010898"/>
                </a:cubicBezTo>
                <a:cubicBezTo>
                  <a:pt x="2512105" y="1006199"/>
                  <a:pt x="2513162" y="1002792"/>
                  <a:pt x="2515277" y="1000677"/>
                </a:cubicBezTo>
                <a:cubicBezTo>
                  <a:pt x="2511517" y="996213"/>
                  <a:pt x="2509638" y="991279"/>
                  <a:pt x="2509638" y="985876"/>
                </a:cubicBezTo>
                <a:cubicBezTo>
                  <a:pt x="2509638" y="979297"/>
                  <a:pt x="2512458" y="974481"/>
                  <a:pt x="2518096" y="971426"/>
                </a:cubicBezTo>
                <a:cubicBezTo>
                  <a:pt x="2520916" y="970016"/>
                  <a:pt x="2523735" y="969312"/>
                  <a:pt x="2526554" y="969312"/>
                </a:cubicBezTo>
                <a:close/>
                <a:moveTo>
                  <a:pt x="1459659" y="965435"/>
                </a:moveTo>
                <a:cubicBezTo>
                  <a:pt x="1463418" y="965435"/>
                  <a:pt x="1466649" y="966786"/>
                  <a:pt x="1469351" y="969488"/>
                </a:cubicBezTo>
                <a:cubicBezTo>
                  <a:pt x="1472053" y="972190"/>
                  <a:pt x="1473286" y="976008"/>
                  <a:pt x="1473051" y="980942"/>
                </a:cubicBezTo>
                <a:cubicBezTo>
                  <a:pt x="1474696" y="984231"/>
                  <a:pt x="1475519" y="988225"/>
                  <a:pt x="1475519" y="992924"/>
                </a:cubicBezTo>
                <a:cubicBezTo>
                  <a:pt x="1475519" y="1001382"/>
                  <a:pt x="1473522" y="1008783"/>
                  <a:pt x="1469527" y="1015127"/>
                </a:cubicBezTo>
                <a:cubicBezTo>
                  <a:pt x="1470467" y="1018181"/>
                  <a:pt x="1470937" y="1021471"/>
                  <a:pt x="1470937" y="1024995"/>
                </a:cubicBezTo>
                <a:cubicBezTo>
                  <a:pt x="1470937" y="1030868"/>
                  <a:pt x="1468822" y="1036507"/>
                  <a:pt x="1464593" y="1041911"/>
                </a:cubicBezTo>
                <a:cubicBezTo>
                  <a:pt x="1464828" y="1043791"/>
                  <a:pt x="1465298" y="1046023"/>
                  <a:pt x="1466003" y="1048607"/>
                </a:cubicBezTo>
                <a:cubicBezTo>
                  <a:pt x="1466708" y="1051192"/>
                  <a:pt x="1467060" y="1053306"/>
                  <a:pt x="1467060" y="1054951"/>
                </a:cubicBezTo>
                <a:cubicBezTo>
                  <a:pt x="1467060" y="1058475"/>
                  <a:pt x="1465885" y="1061529"/>
                  <a:pt x="1463536" y="1064114"/>
                </a:cubicBezTo>
                <a:cubicBezTo>
                  <a:pt x="1464711" y="1067403"/>
                  <a:pt x="1462244" y="1074334"/>
                  <a:pt x="1456135" y="1084907"/>
                </a:cubicBezTo>
                <a:cubicBezTo>
                  <a:pt x="1457075" y="1087726"/>
                  <a:pt x="1457545" y="1089958"/>
                  <a:pt x="1457545" y="1091603"/>
                </a:cubicBezTo>
                <a:cubicBezTo>
                  <a:pt x="1457545" y="1093483"/>
                  <a:pt x="1457193" y="1095362"/>
                  <a:pt x="1456487" y="1097242"/>
                </a:cubicBezTo>
                <a:cubicBezTo>
                  <a:pt x="1455548" y="1100296"/>
                  <a:pt x="1453550" y="1102998"/>
                  <a:pt x="1450496" y="1105348"/>
                </a:cubicBezTo>
                <a:cubicBezTo>
                  <a:pt x="1450966" y="1114746"/>
                  <a:pt x="1448499" y="1120619"/>
                  <a:pt x="1443095" y="1122969"/>
                </a:cubicBezTo>
                <a:cubicBezTo>
                  <a:pt x="1442625" y="1126728"/>
                  <a:pt x="1440981" y="1130722"/>
                  <a:pt x="1438162" y="1134951"/>
                </a:cubicBezTo>
                <a:cubicBezTo>
                  <a:pt x="1435342" y="1139180"/>
                  <a:pt x="1432287" y="1142000"/>
                  <a:pt x="1428999" y="1143410"/>
                </a:cubicBezTo>
                <a:cubicBezTo>
                  <a:pt x="1428999" y="1144349"/>
                  <a:pt x="1428822" y="1146288"/>
                  <a:pt x="1428469" y="1149225"/>
                </a:cubicBezTo>
                <a:cubicBezTo>
                  <a:pt x="1428117" y="1152162"/>
                  <a:pt x="1427412" y="1154570"/>
                  <a:pt x="1426355" y="1156449"/>
                </a:cubicBezTo>
                <a:cubicBezTo>
                  <a:pt x="1425298" y="1158329"/>
                  <a:pt x="1423712" y="1160209"/>
                  <a:pt x="1421597" y="1162088"/>
                </a:cubicBezTo>
                <a:cubicBezTo>
                  <a:pt x="1422772" y="1170311"/>
                  <a:pt x="1418895" y="1178535"/>
                  <a:pt x="1409967" y="1186758"/>
                </a:cubicBezTo>
                <a:cubicBezTo>
                  <a:pt x="1409732" y="1192397"/>
                  <a:pt x="1407912" y="1196920"/>
                  <a:pt x="1404505" y="1200326"/>
                </a:cubicBezTo>
                <a:cubicBezTo>
                  <a:pt x="1401098" y="1203733"/>
                  <a:pt x="1397045" y="1205789"/>
                  <a:pt x="1392346" y="1206494"/>
                </a:cubicBezTo>
                <a:cubicBezTo>
                  <a:pt x="1391876" y="1209783"/>
                  <a:pt x="1389468" y="1213014"/>
                  <a:pt x="1385122" y="1216185"/>
                </a:cubicBezTo>
                <a:cubicBezTo>
                  <a:pt x="1380775" y="1219357"/>
                  <a:pt x="1376604" y="1220943"/>
                  <a:pt x="1372610" y="1220943"/>
                </a:cubicBezTo>
                <a:cubicBezTo>
                  <a:pt x="1371670" y="1223528"/>
                  <a:pt x="1367852" y="1226171"/>
                  <a:pt x="1361156" y="1228873"/>
                </a:cubicBezTo>
                <a:cubicBezTo>
                  <a:pt x="1354461" y="1231575"/>
                  <a:pt x="1350055" y="1232221"/>
                  <a:pt x="1347941" y="1230811"/>
                </a:cubicBezTo>
                <a:cubicBezTo>
                  <a:pt x="1342302" y="1231281"/>
                  <a:pt x="1337838" y="1229871"/>
                  <a:pt x="1334548" y="1226582"/>
                </a:cubicBezTo>
                <a:cubicBezTo>
                  <a:pt x="1331259" y="1223293"/>
                  <a:pt x="1329614" y="1219416"/>
                  <a:pt x="1329614" y="1214952"/>
                </a:cubicBezTo>
                <a:cubicBezTo>
                  <a:pt x="1329614" y="1211663"/>
                  <a:pt x="1330554" y="1208843"/>
                  <a:pt x="1332434" y="1206494"/>
                </a:cubicBezTo>
                <a:cubicBezTo>
                  <a:pt x="1334313" y="1204144"/>
                  <a:pt x="1337015" y="1202969"/>
                  <a:pt x="1340539" y="1202969"/>
                </a:cubicBezTo>
                <a:cubicBezTo>
                  <a:pt x="1341714" y="1202969"/>
                  <a:pt x="1342654" y="1203087"/>
                  <a:pt x="1343359" y="1203322"/>
                </a:cubicBezTo>
                <a:cubicBezTo>
                  <a:pt x="1349938" y="1198388"/>
                  <a:pt x="1355224" y="1195921"/>
                  <a:pt x="1359218" y="1195921"/>
                </a:cubicBezTo>
                <a:cubicBezTo>
                  <a:pt x="1360628" y="1195921"/>
                  <a:pt x="1361685" y="1196038"/>
                  <a:pt x="1362390" y="1196273"/>
                </a:cubicBezTo>
                <a:cubicBezTo>
                  <a:pt x="1362860" y="1193454"/>
                  <a:pt x="1364504" y="1190811"/>
                  <a:pt x="1367324" y="1188344"/>
                </a:cubicBezTo>
                <a:cubicBezTo>
                  <a:pt x="1370143" y="1185877"/>
                  <a:pt x="1373432" y="1183938"/>
                  <a:pt x="1377192" y="1182529"/>
                </a:cubicBezTo>
                <a:cubicBezTo>
                  <a:pt x="1377192" y="1180179"/>
                  <a:pt x="1378132" y="1177712"/>
                  <a:pt x="1380011" y="1175128"/>
                </a:cubicBezTo>
                <a:cubicBezTo>
                  <a:pt x="1381891" y="1172543"/>
                  <a:pt x="1384123" y="1170429"/>
                  <a:pt x="1386707" y="1168784"/>
                </a:cubicBezTo>
                <a:cubicBezTo>
                  <a:pt x="1386238" y="1167375"/>
                  <a:pt x="1386002" y="1166317"/>
                  <a:pt x="1386002" y="1165612"/>
                </a:cubicBezTo>
                <a:cubicBezTo>
                  <a:pt x="1386002" y="1162088"/>
                  <a:pt x="1387530" y="1158153"/>
                  <a:pt x="1390584" y="1153806"/>
                </a:cubicBezTo>
                <a:cubicBezTo>
                  <a:pt x="1393639" y="1149460"/>
                  <a:pt x="1396693" y="1146699"/>
                  <a:pt x="1399747" y="1145524"/>
                </a:cubicBezTo>
                <a:cubicBezTo>
                  <a:pt x="1394343" y="1142705"/>
                  <a:pt x="1391641" y="1138358"/>
                  <a:pt x="1391641" y="1132484"/>
                </a:cubicBezTo>
                <a:cubicBezTo>
                  <a:pt x="1389292" y="1132249"/>
                  <a:pt x="1387118" y="1130605"/>
                  <a:pt x="1385122" y="1127550"/>
                </a:cubicBezTo>
                <a:cubicBezTo>
                  <a:pt x="1383124" y="1124496"/>
                  <a:pt x="1382126" y="1121207"/>
                  <a:pt x="1382126" y="1117683"/>
                </a:cubicBezTo>
                <a:cubicBezTo>
                  <a:pt x="1382126" y="1115568"/>
                  <a:pt x="1382714" y="1113571"/>
                  <a:pt x="1383888" y="1111691"/>
                </a:cubicBezTo>
                <a:cubicBezTo>
                  <a:pt x="1380364" y="1110517"/>
                  <a:pt x="1377721" y="1108637"/>
                  <a:pt x="1375958" y="1106052"/>
                </a:cubicBezTo>
                <a:cubicBezTo>
                  <a:pt x="1374197" y="1103468"/>
                  <a:pt x="1373315" y="1100414"/>
                  <a:pt x="1373315" y="1096889"/>
                </a:cubicBezTo>
                <a:cubicBezTo>
                  <a:pt x="1373315" y="1094305"/>
                  <a:pt x="1373785" y="1091721"/>
                  <a:pt x="1374725" y="1089136"/>
                </a:cubicBezTo>
                <a:cubicBezTo>
                  <a:pt x="1371435" y="1087256"/>
                  <a:pt x="1368910" y="1085259"/>
                  <a:pt x="1367148" y="1083145"/>
                </a:cubicBezTo>
                <a:cubicBezTo>
                  <a:pt x="1365386" y="1081030"/>
                  <a:pt x="1364622" y="1078563"/>
                  <a:pt x="1364857" y="1075744"/>
                </a:cubicBezTo>
                <a:cubicBezTo>
                  <a:pt x="1361333" y="1073394"/>
                  <a:pt x="1359570" y="1069753"/>
                  <a:pt x="1359570" y="1064819"/>
                </a:cubicBezTo>
                <a:cubicBezTo>
                  <a:pt x="1359570" y="1062469"/>
                  <a:pt x="1359923" y="1060237"/>
                  <a:pt x="1360628" y="1058123"/>
                </a:cubicBezTo>
                <a:cubicBezTo>
                  <a:pt x="1354754" y="1051779"/>
                  <a:pt x="1351817" y="1044966"/>
                  <a:pt x="1351817" y="1037682"/>
                </a:cubicBezTo>
                <a:cubicBezTo>
                  <a:pt x="1351817" y="1035567"/>
                  <a:pt x="1351935" y="1033923"/>
                  <a:pt x="1352169" y="1032748"/>
                </a:cubicBezTo>
                <a:cubicBezTo>
                  <a:pt x="1348880" y="1031103"/>
                  <a:pt x="1346413" y="1028813"/>
                  <a:pt x="1344769" y="1025876"/>
                </a:cubicBezTo>
                <a:cubicBezTo>
                  <a:pt x="1343124" y="1022939"/>
                  <a:pt x="1342302" y="1019591"/>
                  <a:pt x="1342302" y="1015832"/>
                </a:cubicBezTo>
                <a:cubicBezTo>
                  <a:pt x="1342302" y="1012307"/>
                  <a:pt x="1343007" y="1009018"/>
                  <a:pt x="1344416" y="1005964"/>
                </a:cubicBezTo>
                <a:cubicBezTo>
                  <a:pt x="1338307" y="1001735"/>
                  <a:pt x="1335253" y="997036"/>
                  <a:pt x="1335253" y="991867"/>
                </a:cubicBezTo>
                <a:cubicBezTo>
                  <a:pt x="1335253" y="985993"/>
                  <a:pt x="1337838" y="981294"/>
                  <a:pt x="1343007" y="977770"/>
                </a:cubicBezTo>
                <a:cubicBezTo>
                  <a:pt x="1345122" y="976360"/>
                  <a:pt x="1347470" y="975655"/>
                  <a:pt x="1350055" y="975655"/>
                </a:cubicBezTo>
                <a:cubicBezTo>
                  <a:pt x="1353579" y="975655"/>
                  <a:pt x="1356810" y="976948"/>
                  <a:pt x="1359746" y="979532"/>
                </a:cubicBezTo>
                <a:cubicBezTo>
                  <a:pt x="1362684" y="982116"/>
                  <a:pt x="1364857" y="985288"/>
                  <a:pt x="1366267" y="989047"/>
                </a:cubicBezTo>
                <a:cubicBezTo>
                  <a:pt x="1368381" y="990927"/>
                  <a:pt x="1370143" y="993864"/>
                  <a:pt x="1371553" y="997858"/>
                </a:cubicBezTo>
                <a:cubicBezTo>
                  <a:pt x="1372963" y="1001852"/>
                  <a:pt x="1373667" y="1005611"/>
                  <a:pt x="1373667" y="1009136"/>
                </a:cubicBezTo>
                <a:cubicBezTo>
                  <a:pt x="1373667" y="1011250"/>
                  <a:pt x="1373550" y="1012660"/>
                  <a:pt x="1373315" y="1013365"/>
                </a:cubicBezTo>
                <a:cubicBezTo>
                  <a:pt x="1380364" y="1020883"/>
                  <a:pt x="1383888" y="1028167"/>
                  <a:pt x="1383888" y="1035215"/>
                </a:cubicBezTo>
                <a:cubicBezTo>
                  <a:pt x="1383888" y="1036155"/>
                  <a:pt x="1383653" y="1037800"/>
                  <a:pt x="1383183" y="1040149"/>
                </a:cubicBezTo>
                <a:cubicBezTo>
                  <a:pt x="1386238" y="1041794"/>
                  <a:pt x="1388470" y="1044202"/>
                  <a:pt x="1389879" y="1047374"/>
                </a:cubicBezTo>
                <a:cubicBezTo>
                  <a:pt x="1391289" y="1050546"/>
                  <a:pt x="1391758" y="1053776"/>
                  <a:pt x="1391289" y="1057065"/>
                </a:cubicBezTo>
                <a:cubicBezTo>
                  <a:pt x="1393639" y="1058945"/>
                  <a:pt x="1395342" y="1061295"/>
                  <a:pt x="1396399" y="1064114"/>
                </a:cubicBezTo>
                <a:cubicBezTo>
                  <a:pt x="1397456" y="1066933"/>
                  <a:pt x="1397750" y="1069753"/>
                  <a:pt x="1397280" y="1072572"/>
                </a:cubicBezTo>
                <a:cubicBezTo>
                  <a:pt x="1399395" y="1072572"/>
                  <a:pt x="1401333" y="1074158"/>
                  <a:pt x="1403095" y="1077330"/>
                </a:cubicBezTo>
                <a:cubicBezTo>
                  <a:pt x="1404857" y="1080502"/>
                  <a:pt x="1405503" y="1083732"/>
                  <a:pt x="1405033" y="1087022"/>
                </a:cubicBezTo>
                <a:cubicBezTo>
                  <a:pt x="1408088" y="1088666"/>
                  <a:pt x="1410085" y="1090839"/>
                  <a:pt x="1411024" y="1093541"/>
                </a:cubicBezTo>
                <a:cubicBezTo>
                  <a:pt x="1411964" y="1096243"/>
                  <a:pt x="1412199" y="1099474"/>
                  <a:pt x="1411730" y="1103233"/>
                </a:cubicBezTo>
                <a:cubicBezTo>
                  <a:pt x="1414784" y="1104173"/>
                  <a:pt x="1416311" y="1107110"/>
                  <a:pt x="1416311" y="1112044"/>
                </a:cubicBezTo>
                <a:cubicBezTo>
                  <a:pt x="1417016" y="1108050"/>
                  <a:pt x="1417838" y="1105113"/>
                  <a:pt x="1418778" y="1103233"/>
                </a:cubicBezTo>
                <a:cubicBezTo>
                  <a:pt x="1419718" y="1101353"/>
                  <a:pt x="1421127" y="1099356"/>
                  <a:pt x="1423007" y="1097242"/>
                </a:cubicBezTo>
                <a:cubicBezTo>
                  <a:pt x="1422537" y="1094892"/>
                  <a:pt x="1422302" y="1093365"/>
                  <a:pt x="1422302" y="1092660"/>
                </a:cubicBezTo>
                <a:cubicBezTo>
                  <a:pt x="1422302" y="1090076"/>
                  <a:pt x="1422772" y="1088020"/>
                  <a:pt x="1423712" y="1086493"/>
                </a:cubicBezTo>
                <a:cubicBezTo>
                  <a:pt x="1424652" y="1084966"/>
                  <a:pt x="1425944" y="1084085"/>
                  <a:pt x="1427589" y="1083850"/>
                </a:cubicBezTo>
                <a:cubicBezTo>
                  <a:pt x="1426649" y="1079386"/>
                  <a:pt x="1427824" y="1075039"/>
                  <a:pt x="1431113" y="1070810"/>
                </a:cubicBezTo>
                <a:cubicBezTo>
                  <a:pt x="1430408" y="1069400"/>
                  <a:pt x="1430055" y="1067991"/>
                  <a:pt x="1430055" y="1066581"/>
                </a:cubicBezTo>
                <a:cubicBezTo>
                  <a:pt x="1430055" y="1064936"/>
                  <a:pt x="1430819" y="1063115"/>
                  <a:pt x="1432347" y="1061118"/>
                </a:cubicBezTo>
                <a:cubicBezTo>
                  <a:pt x="1433873" y="1059121"/>
                  <a:pt x="1434872" y="1057770"/>
                  <a:pt x="1435342" y="1057065"/>
                </a:cubicBezTo>
                <a:cubicBezTo>
                  <a:pt x="1433932" y="1052836"/>
                  <a:pt x="1433227" y="1049312"/>
                  <a:pt x="1433227" y="1046493"/>
                </a:cubicBezTo>
                <a:cubicBezTo>
                  <a:pt x="1433227" y="1044143"/>
                  <a:pt x="1433697" y="1041911"/>
                  <a:pt x="1434637" y="1039797"/>
                </a:cubicBezTo>
                <a:cubicBezTo>
                  <a:pt x="1435577" y="1037682"/>
                  <a:pt x="1437104" y="1035098"/>
                  <a:pt x="1439219" y="1032043"/>
                </a:cubicBezTo>
                <a:cubicBezTo>
                  <a:pt x="1437809" y="1029224"/>
                  <a:pt x="1437104" y="1024995"/>
                  <a:pt x="1437104" y="1019356"/>
                </a:cubicBezTo>
                <a:cubicBezTo>
                  <a:pt x="1437104" y="1011838"/>
                  <a:pt x="1438631" y="1005024"/>
                  <a:pt x="1441686" y="998915"/>
                </a:cubicBezTo>
                <a:cubicBezTo>
                  <a:pt x="1440746" y="995626"/>
                  <a:pt x="1440276" y="993042"/>
                  <a:pt x="1440276" y="991162"/>
                </a:cubicBezTo>
                <a:cubicBezTo>
                  <a:pt x="1440276" y="988343"/>
                  <a:pt x="1440981" y="985876"/>
                  <a:pt x="1442390" y="983761"/>
                </a:cubicBezTo>
                <a:cubicBezTo>
                  <a:pt x="1442390" y="978122"/>
                  <a:pt x="1444153" y="973658"/>
                  <a:pt x="1447677" y="970369"/>
                </a:cubicBezTo>
                <a:cubicBezTo>
                  <a:pt x="1451201" y="967080"/>
                  <a:pt x="1455196" y="965435"/>
                  <a:pt x="1459659" y="965435"/>
                </a:cubicBezTo>
                <a:close/>
                <a:moveTo>
                  <a:pt x="2777329" y="965082"/>
                </a:moveTo>
                <a:cubicBezTo>
                  <a:pt x="2782733" y="965082"/>
                  <a:pt x="2787843" y="965846"/>
                  <a:pt x="2792659" y="967373"/>
                </a:cubicBezTo>
                <a:cubicBezTo>
                  <a:pt x="2797475" y="968900"/>
                  <a:pt x="2801058" y="970839"/>
                  <a:pt x="2803408" y="973188"/>
                </a:cubicBezTo>
                <a:cubicBezTo>
                  <a:pt x="2805757" y="971309"/>
                  <a:pt x="2809281" y="970369"/>
                  <a:pt x="2813980" y="970369"/>
                </a:cubicBezTo>
                <a:cubicBezTo>
                  <a:pt x="2821264" y="970369"/>
                  <a:pt x="2825728" y="973306"/>
                  <a:pt x="2827373" y="979180"/>
                </a:cubicBezTo>
                <a:cubicBezTo>
                  <a:pt x="2829252" y="978475"/>
                  <a:pt x="2831132" y="978122"/>
                  <a:pt x="2833012" y="978122"/>
                </a:cubicBezTo>
                <a:cubicBezTo>
                  <a:pt x="2837006" y="978122"/>
                  <a:pt x="2840530" y="979591"/>
                  <a:pt x="2843584" y="982528"/>
                </a:cubicBezTo>
                <a:cubicBezTo>
                  <a:pt x="2846639" y="985464"/>
                  <a:pt x="2848166" y="988930"/>
                  <a:pt x="2848166" y="992924"/>
                </a:cubicBezTo>
                <a:cubicBezTo>
                  <a:pt x="2848166" y="995039"/>
                  <a:pt x="2847931" y="996566"/>
                  <a:pt x="2847461" y="997506"/>
                </a:cubicBezTo>
                <a:cubicBezTo>
                  <a:pt x="2849810" y="1000795"/>
                  <a:pt x="2851631" y="1003849"/>
                  <a:pt x="2852923" y="1006669"/>
                </a:cubicBezTo>
                <a:cubicBezTo>
                  <a:pt x="2854216" y="1009488"/>
                  <a:pt x="2854627" y="1012307"/>
                  <a:pt x="2854157" y="1015127"/>
                </a:cubicBezTo>
                <a:cubicBezTo>
                  <a:pt x="2854862" y="1017241"/>
                  <a:pt x="2855214" y="1019121"/>
                  <a:pt x="2855214" y="1020766"/>
                </a:cubicBezTo>
                <a:cubicBezTo>
                  <a:pt x="2855214" y="1024525"/>
                  <a:pt x="2854275" y="1027344"/>
                  <a:pt x="2852395" y="1029224"/>
                </a:cubicBezTo>
                <a:cubicBezTo>
                  <a:pt x="2852630" y="1029929"/>
                  <a:pt x="2852747" y="1030868"/>
                  <a:pt x="2852747" y="1032043"/>
                </a:cubicBezTo>
                <a:cubicBezTo>
                  <a:pt x="2852747" y="1034628"/>
                  <a:pt x="2851808" y="1037447"/>
                  <a:pt x="2849928" y="1040501"/>
                </a:cubicBezTo>
                <a:cubicBezTo>
                  <a:pt x="2851572" y="1042851"/>
                  <a:pt x="2852395" y="1045435"/>
                  <a:pt x="2852395" y="1048255"/>
                </a:cubicBezTo>
                <a:cubicBezTo>
                  <a:pt x="2852395" y="1051074"/>
                  <a:pt x="2851572" y="1053659"/>
                  <a:pt x="2849928" y="1056008"/>
                </a:cubicBezTo>
                <a:cubicBezTo>
                  <a:pt x="2850398" y="1060237"/>
                  <a:pt x="2850633" y="1063057"/>
                  <a:pt x="2850633" y="1064466"/>
                </a:cubicBezTo>
                <a:cubicBezTo>
                  <a:pt x="2851337" y="1070340"/>
                  <a:pt x="2851690" y="1074334"/>
                  <a:pt x="2851690" y="1076449"/>
                </a:cubicBezTo>
                <a:cubicBezTo>
                  <a:pt x="2851690" y="1077624"/>
                  <a:pt x="2851455" y="1079151"/>
                  <a:pt x="2850985" y="1081030"/>
                </a:cubicBezTo>
                <a:cubicBezTo>
                  <a:pt x="2852865" y="1083615"/>
                  <a:pt x="2853804" y="1087374"/>
                  <a:pt x="2853804" y="1092308"/>
                </a:cubicBezTo>
                <a:cubicBezTo>
                  <a:pt x="2853804" y="1097242"/>
                  <a:pt x="2852982" y="1101001"/>
                  <a:pt x="2851337" y="1103585"/>
                </a:cubicBezTo>
                <a:cubicBezTo>
                  <a:pt x="2854862" y="1110164"/>
                  <a:pt x="2856624" y="1115216"/>
                  <a:pt x="2856624" y="1118740"/>
                </a:cubicBezTo>
                <a:cubicBezTo>
                  <a:pt x="2856624" y="1121559"/>
                  <a:pt x="2855801" y="1124144"/>
                  <a:pt x="2854157" y="1126493"/>
                </a:cubicBezTo>
                <a:cubicBezTo>
                  <a:pt x="2855097" y="1128138"/>
                  <a:pt x="2855567" y="1130017"/>
                  <a:pt x="2855567" y="1132132"/>
                </a:cubicBezTo>
                <a:cubicBezTo>
                  <a:pt x="2855567" y="1134481"/>
                  <a:pt x="2854862" y="1137066"/>
                  <a:pt x="2853452" y="1139885"/>
                </a:cubicBezTo>
                <a:cubicBezTo>
                  <a:pt x="2854862" y="1142000"/>
                  <a:pt x="2855567" y="1145289"/>
                  <a:pt x="2855567" y="1149753"/>
                </a:cubicBezTo>
                <a:cubicBezTo>
                  <a:pt x="2855567" y="1154687"/>
                  <a:pt x="2854392" y="1159034"/>
                  <a:pt x="2852042" y="1162793"/>
                </a:cubicBezTo>
                <a:cubicBezTo>
                  <a:pt x="2853217" y="1163028"/>
                  <a:pt x="2853452" y="1164496"/>
                  <a:pt x="2852747" y="1167198"/>
                </a:cubicBezTo>
                <a:cubicBezTo>
                  <a:pt x="2852042" y="1169900"/>
                  <a:pt x="2850868" y="1172543"/>
                  <a:pt x="2849223" y="1175128"/>
                </a:cubicBezTo>
                <a:cubicBezTo>
                  <a:pt x="2850398" y="1177477"/>
                  <a:pt x="2850985" y="1179592"/>
                  <a:pt x="2850985" y="1181472"/>
                </a:cubicBezTo>
                <a:cubicBezTo>
                  <a:pt x="2850985" y="1184291"/>
                  <a:pt x="2850163" y="1187052"/>
                  <a:pt x="2848518" y="1189754"/>
                </a:cubicBezTo>
                <a:cubicBezTo>
                  <a:pt x="2846874" y="1192455"/>
                  <a:pt x="2844759" y="1194394"/>
                  <a:pt x="2842175" y="1195569"/>
                </a:cubicBezTo>
                <a:cubicBezTo>
                  <a:pt x="2839120" y="1204262"/>
                  <a:pt x="2834774" y="1209313"/>
                  <a:pt x="2829135" y="1210723"/>
                </a:cubicBezTo>
                <a:cubicBezTo>
                  <a:pt x="2829370" y="1213542"/>
                  <a:pt x="2828312" y="1216303"/>
                  <a:pt x="2825963" y="1219005"/>
                </a:cubicBezTo>
                <a:cubicBezTo>
                  <a:pt x="2823614" y="1221707"/>
                  <a:pt x="2821147" y="1223293"/>
                  <a:pt x="2818562" y="1223763"/>
                </a:cubicBezTo>
                <a:cubicBezTo>
                  <a:pt x="2817387" y="1228932"/>
                  <a:pt x="2812923" y="1231516"/>
                  <a:pt x="2805170" y="1231516"/>
                </a:cubicBezTo>
                <a:cubicBezTo>
                  <a:pt x="2803525" y="1233631"/>
                  <a:pt x="2800882" y="1235275"/>
                  <a:pt x="2797240" y="1236450"/>
                </a:cubicBezTo>
                <a:cubicBezTo>
                  <a:pt x="2793599" y="1237625"/>
                  <a:pt x="2789546" y="1238212"/>
                  <a:pt x="2785082" y="1238212"/>
                </a:cubicBezTo>
                <a:cubicBezTo>
                  <a:pt x="2776389" y="1238212"/>
                  <a:pt x="2769810" y="1235980"/>
                  <a:pt x="2765346" y="1231516"/>
                </a:cubicBezTo>
                <a:cubicBezTo>
                  <a:pt x="2762291" y="1231281"/>
                  <a:pt x="2759355" y="1230165"/>
                  <a:pt x="2756535" y="1228168"/>
                </a:cubicBezTo>
                <a:cubicBezTo>
                  <a:pt x="2753716" y="1226171"/>
                  <a:pt x="2751602" y="1223763"/>
                  <a:pt x="2750192" y="1220943"/>
                </a:cubicBezTo>
                <a:cubicBezTo>
                  <a:pt x="2746668" y="1220708"/>
                  <a:pt x="2743672" y="1219299"/>
                  <a:pt x="2741205" y="1216714"/>
                </a:cubicBezTo>
                <a:cubicBezTo>
                  <a:pt x="2738738" y="1214130"/>
                  <a:pt x="2737387" y="1211075"/>
                  <a:pt x="2737152" y="1207551"/>
                </a:cubicBezTo>
                <a:cubicBezTo>
                  <a:pt x="2735272" y="1204497"/>
                  <a:pt x="2734333" y="1201795"/>
                  <a:pt x="2734333" y="1199445"/>
                </a:cubicBezTo>
                <a:cubicBezTo>
                  <a:pt x="2734333" y="1195451"/>
                  <a:pt x="2735977" y="1192103"/>
                  <a:pt x="2739267" y="1189401"/>
                </a:cubicBezTo>
                <a:cubicBezTo>
                  <a:pt x="2742556" y="1186699"/>
                  <a:pt x="2746315" y="1185348"/>
                  <a:pt x="2750544" y="1185348"/>
                </a:cubicBezTo>
                <a:cubicBezTo>
                  <a:pt x="2753364" y="1185348"/>
                  <a:pt x="2755889" y="1186112"/>
                  <a:pt x="2758122" y="1187639"/>
                </a:cubicBezTo>
                <a:cubicBezTo>
                  <a:pt x="2760353" y="1189166"/>
                  <a:pt x="2762057" y="1191457"/>
                  <a:pt x="2763232" y="1194511"/>
                </a:cubicBezTo>
                <a:cubicBezTo>
                  <a:pt x="2768165" y="1195686"/>
                  <a:pt x="2771455" y="1198388"/>
                  <a:pt x="2773099" y="1202617"/>
                </a:cubicBezTo>
                <a:cubicBezTo>
                  <a:pt x="2777094" y="1203087"/>
                  <a:pt x="2780265" y="1204497"/>
                  <a:pt x="2782615" y="1206846"/>
                </a:cubicBezTo>
                <a:cubicBezTo>
                  <a:pt x="2783320" y="1205671"/>
                  <a:pt x="2784847" y="1204790"/>
                  <a:pt x="2787197" y="1204203"/>
                </a:cubicBezTo>
                <a:cubicBezTo>
                  <a:pt x="2789546" y="1203616"/>
                  <a:pt x="2792013" y="1203322"/>
                  <a:pt x="2794597" y="1203322"/>
                </a:cubicBezTo>
                <a:cubicBezTo>
                  <a:pt x="2797182" y="1203322"/>
                  <a:pt x="2799179" y="1203674"/>
                  <a:pt x="2800588" y="1204379"/>
                </a:cubicBezTo>
                <a:cubicBezTo>
                  <a:pt x="2800588" y="1202500"/>
                  <a:pt x="2801528" y="1200679"/>
                  <a:pt x="2803408" y="1198917"/>
                </a:cubicBezTo>
                <a:cubicBezTo>
                  <a:pt x="2805287" y="1197155"/>
                  <a:pt x="2807284" y="1196156"/>
                  <a:pt x="2809399" y="1195921"/>
                </a:cubicBezTo>
                <a:cubicBezTo>
                  <a:pt x="2808929" y="1194041"/>
                  <a:pt x="2809516" y="1191809"/>
                  <a:pt x="2811161" y="1189225"/>
                </a:cubicBezTo>
                <a:cubicBezTo>
                  <a:pt x="2812806" y="1186640"/>
                  <a:pt x="2814450" y="1185231"/>
                  <a:pt x="2816095" y="1184996"/>
                </a:cubicBezTo>
                <a:cubicBezTo>
                  <a:pt x="2815625" y="1183116"/>
                  <a:pt x="2815390" y="1181354"/>
                  <a:pt x="2815390" y="1179709"/>
                </a:cubicBezTo>
                <a:cubicBezTo>
                  <a:pt x="2815390" y="1176655"/>
                  <a:pt x="2815919" y="1173777"/>
                  <a:pt x="2816976" y="1171075"/>
                </a:cubicBezTo>
                <a:cubicBezTo>
                  <a:pt x="2818033" y="1168373"/>
                  <a:pt x="2819502" y="1166317"/>
                  <a:pt x="2821381" y="1164908"/>
                </a:cubicBezTo>
                <a:cubicBezTo>
                  <a:pt x="2821147" y="1163968"/>
                  <a:pt x="2821029" y="1162676"/>
                  <a:pt x="2821029" y="1161031"/>
                </a:cubicBezTo>
                <a:cubicBezTo>
                  <a:pt x="2821029" y="1157977"/>
                  <a:pt x="2821616" y="1155098"/>
                  <a:pt x="2822791" y="1152397"/>
                </a:cubicBezTo>
                <a:cubicBezTo>
                  <a:pt x="2823966" y="1149695"/>
                  <a:pt x="2825258" y="1147874"/>
                  <a:pt x="2826668" y="1146934"/>
                </a:cubicBezTo>
                <a:cubicBezTo>
                  <a:pt x="2812571" y="1153982"/>
                  <a:pt x="2803760" y="1156684"/>
                  <a:pt x="2800236" y="1155040"/>
                </a:cubicBezTo>
                <a:cubicBezTo>
                  <a:pt x="2794127" y="1156449"/>
                  <a:pt x="2789194" y="1157154"/>
                  <a:pt x="2785434" y="1157154"/>
                </a:cubicBezTo>
                <a:cubicBezTo>
                  <a:pt x="2780500" y="1157154"/>
                  <a:pt x="2777094" y="1156332"/>
                  <a:pt x="2775214" y="1154687"/>
                </a:cubicBezTo>
                <a:cubicBezTo>
                  <a:pt x="2773099" y="1155862"/>
                  <a:pt x="2770280" y="1156449"/>
                  <a:pt x="2766755" y="1156449"/>
                </a:cubicBezTo>
                <a:cubicBezTo>
                  <a:pt x="2762057" y="1156449"/>
                  <a:pt x="2757534" y="1155333"/>
                  <a:pt x="2753187" y="1153101"/>
                </a:cubicBezTo>
                <a:cubicBezTo>
                  <a:pt x="2748841" y="1150869"/>
                  <a:pt x="2745845" y="1147991"/>
                  <a:pt x="2744201" y="1144467"/>
                </a:cubicBezTo>
                <a:cubicBezTo>
                  <a:pt x="2737857" y="1143997"/>
                  <a:pt x="2731983" y="1140649"/>
                  <a:pt x="2726579" y="1134423"/>
                </a:cubicBezTo>
                <a:cubicBezTo>
                  <a:pt x="2721175" y="1128197"/>
                  <a:pt x="2718238" y="1120972"/>
                  <a:pt x="2717769" y="1112749"/>
                </a:cubicBezTo>
                <a:cubicBezTo>
                  <a:pt x="2713539" y="1111339"/>
                  <a:pt x="2710309" y="1108108"/>
                  <a:pt x="2708077" y="1103057"/>
                </a:cubicBezTo>
                <a:cubicBezTo>
                  <a:pt x="2705845" y="1098005"/>
                  <a:pt x="2704729" y="1092425"/>
                  <a:pt x="2704729" y="1086317"/>
                </a:cubicBezTo>
                <a:cubicBezTo>
                  <a:pt x="2704729" y="1079503"/>
                  <a:pt x="2706022" y="1074452"/>
                  <a:pt x="2708606" y="1071162"/>
                </a:cubicBezTo>
                <a:cubicBezTo>
                  <a:pt x="2706961" y="1069988"/>
                  <a:pt x="2705610" y="1067227"/>
                  <a:pt x="2704553" y="1062880"/>
                </a:cubicBezTo>
                <a:cubicBezTo>
                  <a:pt x="2703496" y="1058534"/>
                  <a:pt x="2702967" y="1053894"/>
                  <a:pt x="2702967" y="1048960"/>
                </a:cubicBezTo>
                <a:cubicBezTo>
                  <a:pt x="2702967" y="1038152"/>
                  <a:pt x="2705669" y="1030868"/>
                  <a:pt x="2711073" y="1027109"/>
                </a:cubicBezTo>
                <a:cubicBezTo>
                  <a:pt x="2710368" y="1025935"/>
                  <a:pt x="2710485" y="1023526"/>
                  <a:pt x="2711425" y="1019885"/>
                </a:cubicBezTo>
                <a:cubicBezTo>
                  <a:pt x="2712365" y="1016243"/>
                  <a:pt x="2713892" y="1012660"/>
                  <a:pt x="2716007" y="1009136"/>
                </a:cubicBezTo>
                <a:cubicBezTo>
                  <a:pt x="2718121" y="1005611"/>
                  <a:pt x="2720236" y="1003379"/>
                  <a:pt x="2722350" y="1002440"/>
                </a:cubicBezTo>
                <a:cubicBezTo>
                  <a:pt x="2722115" y="1000325"/>
                  <a:pt x="2722937" y="997976"/>
                  <a:pt x="2724817" y="995391"/>
                </a:cubicBezTo>
                <a:cubicBezTo>
                  <a:pt x="2726697" y="992807"/>
                  <a:pt x="2728929" y="990810"/>
                  <a:pt x="2731513" y="989400"/>
                </a:cubicBezTo>
                <a:cubicBezTo>
                  <a:pt x="2734098" y="987990"/>
                  <a:pt x="2736095" y="987520"/>
                  <a:pt x="2737505" y="987990"/>
                </a:cubicBezTo>
                <a:cubicBezTo>
                  <a:pt x="2738445" y="983996"/>
                  <a:pt x="2740500" y="981177"/>
                  <a:pt x="2743672" y="979532"/>
                </a:cubicBezTo>
                <a:cubicBezTo>
                  <a:pt x="2746844" y="977887"/>
                  <a:pt x="2750662" y="976595"/>
                  <a:pt x="2755126" y="975655"/>
                </a:cubicBezTo>
                <a:cubicBezTo>
                  <a:pt x="2756300" y="972131"/>
                  <a:pt x="2758944" y="969488"/>
                  <a:pt x="2763055" y="967726"/>
                </a:cubicBezTo>
                <a:cubicBezTo>
                  <a:pt x="2767167" y="965964"/>
                  <a:pt x="2771924" y="965082"/>
                  <a:pt x="2777329" y="965082"/>
                </a:cubicBezTo>
                <a:close/>
                <a:moveTo>
                  <a:pt x="1927165" y="964378"/>
                </a:moveTo>
                <a:cubicBezTo>
                  <a:pt x="1930689" y="964378"/>
                  <a:pt x="1933333" y="965729"/>
                  <a:pt x="1935095" y="968431"/>
                </a:cubicBezTo>
                <a:cubicBezTo>
                  <a:pt x="1936857" y="971132"/>
                  <a:pt x="1937738" y="974481"/>
                  <a:pt x="1937738" y="978475"/>
                </a:cubicBezTo>
                <a:cubicBezTo>
                  <a:pt x="1937738" y="982704"/>
                  <a:pt x="1936798" y="986698"/>
                  <a:pt x="1934918" y="990457"/>
                </a:cubicBezTo>
                <a:cubicBezTo>
                  <a:pt x="1937033" y="991867"/>
                  <a:pt x="1938619" y="993805"/>
                  <a:pt x="1939676" y="996272"/>
                </a:cubicBezTo>
                <a:cubicBezTo>
                  <a:pt x="1940734" y="998739"/>
                  <a:pt x="1941262" y="1001500"/>
                  <a:pt x="1941262" y="1004554"/>
                </a:cubicBezTo>
                <a:cubicBezTo>
                  <a:pt x="1941262" y="1009488"/>
                  <a:pt x="1940088" y="1013717"/>
                  <a:pt x="1937738" y="1017241"/>
                </a:cubicBezTo>
                <a:cubicBezTo>
                  <a:pt x="1939852" y="1020531"/>
                  <a:pt x="1940910" y="1023820"/>
                  <a:pt x="1940910" y="1027109"/>
                </a:cubicBezTo>
                <a:cubicBezTo>
                  <a:pt x="1940910" y="1029459"/>
                  <a:pt x="1940322" y="1031338"/>
                  <a:pt x="1939148" y="1032748"/>
                </a:cubicBezTo>
                <a:cubicBezTo>
                  <a:pt x="1940088" y="1033923"/>
                  <a:pt x="1940557" y="1036977"/>
                  <a:pt x="1940557" y="1041911"/>
                </a:cubicBezTo>
                <a:cubicBezTo>
                  <a:pt x="1940557" y="1046375"/>
                  <a:pt x="1940146" y="1051250"/>
                  <a:pt x="1939324" y="1056537"/>
                </a:cubicBezTo>
                <a:cubicBezTo>
                  <a:pt x="1938502" y="1061823"/>
                  <a:pt x="1937620" y="1065171"/>
                  <a:pt x="1936681" y="1066581"/>
                </a:cubicBezTo>
                <a:cubicBezTo>
                  <a:pt x="1938560" y="1067286"/>
                  <a:pt x="1940029" y="1069518"/>
                  <a:pt x="1941086" y="1073277"/>
                </a:cubicBezTo>
                <a:cubicBezTo>
                  <a:pt x="1942143" y="1077036"/>
                  <a:pt x="1942672" y="1081148"/>
                  <a:pt x="1942672" y="1085612"/>
                </a:cubicBezTo>
                <a:cubicBezTo>
                  <a:pt x="1942672" y="1090781"/>
                  <a:pt x="1941850" y="1094188"/>
                  <a:pt x="1940205" y="1095832"/>
                </a:cubicBezTo>
                <a:cubicBezTo>
                  <a:pt x="1941615" y="1099356"/>
                  <a:pt x="1942319" y="1102763"/>
                  <a:pt x="1942319" y="1106052"/>
                </a:cubicBezTo>
                <a:cubicBezTo>
                  <a:pt x="1942319" y="1110282"/>
                  <a:pt x="1941262" y="1113806"/>
                  <a:pt x="1939148" y="1116625"/>
                </a:cubicBezTo>
                <a:cubicBezTo>
                  <a:pt x="1940322" y="1119210"/>
                  <a:pt x="1940910" y="1122499"/>
                  <a:pt x="1940910" y="1126493"/>
                </a:cubicBezTo>
                <a:cubicBezTo>
                  <a:pt x="1940910" y="1132602"/>
                  <a:pt x="1939030" y="1137653"/>
                  <a:pt x="1935271" y="1141648"/>
                </a:cubicBezTo>
                <a:cubicBezTo>
                  <a:pt x="1935976" y="1143762"/>
                  <a:pt x="1936328" y="1145877"/>
                  <a:pt x="1936328" y="1147991"/>
                </a:cubicBezTo>
                <a:cubicBezTo>
                  <a:pt x="1936328" y="1152220"/>
                  <a:pt x="1934977" y="1155627"/>
                  <a:pt x="1932275" y="1158211"/>
                </a:cubicBezTo>
                <a:cubicBezTo>
                  <a:pt x="1929574" y="1160796"/>
                  <a:pt x="1926460" y="1162088"/>
                  <a:pt x="1922937" y="1162088"/>
                </a:cubicBezTo>
                <a:cubicBezTo>
                  <a:pt x="1918472" y="1162088"/>
                  <a:pt x="1914713" y="1160091"/>
                  <a:pt x="1911659" y="1156097"/>
                </a:cubicBezTo>
                <a:cubicBezTo>
                  <a:pt x="1908604" y="1152103"/>
                  <a:pt x="1907195" y="1146229"/>
                  <a:pt x="1907429" y="1138476"/>
                </a:cubicBezTo>
                <a:cubicBezTo>
                  <a:pt x="1906255" y="1137066"/>
                  <a:pt x="1905315" y="1134893"/>
                  <a:pt x="1904610" y="1131956"/>
                </a:cubicBezTo>
                <a:cubicBezTo>
                  <a:pt x="1903905" y="1129019"/>
                  <a:pt x="1903553" y="1126141"/>
                  <a:pt x="1903553" y="1123321"/>
                </a:cubicBezTo>
                <a:cubicBezTo>
                  <a:pt x="1903553" y="1117448"/>
                  <a:pt x="1904845" y="1113571"/>
                  <a:pt x="1907429" y="1111691"/>
                </a:cubicBezTo>
                <a:cubicBezTo>
                  <a:pt x="1905550" y="1108637"/>
                  <a:pt x="1904610" y="1105348"/>
                  <a:pt x="1904610" y="1101823"/>
                </a:cubicBezTo>
                <a:cubicBezTo>
                  <a:pt x="1904610" y="1098299"/>
                  <a:pt x="1905432" y="1095127"/>
                  <a:pt x="1907077" y="1092308"/>
                </a:cubicBezTo>
                <a:cubicBezTo>
                  <a:pt x="1906137" y="1091368"/>
                  <a:pt x="1905432" y="1089136"/>
                  <a:pt x="1904962" y="1085612"/>
                </a:cubicBezTo>
                <a:cubicBezTo>
                  <a:pt x="1904493" y="1082088"/>
                  <a:pt x="1904258" y="1078211"/>
                  <a:pt x="1904258" y="1073982"/>
                </a:cubicBezTo>
                <a:cubicBezTo>
                  <a:pt x="1904258" y="1069988"/>
                  <a:pt x="1904493" y="1066405"/>
                  <a:pt x="1904962" y="1063233"/>
                </a:cubicBezTo>
                <a:cubicBezTo>
                  <a:pt x="1905432" y="1060061"/>
                  <a:pt x="1906137" y="1058005"/>
                  <a:pt x="1907077" y="1057065"/>
                </a:cubicBezTo>
                <a:cubicBezTo>
                  <a:pt x="1905668" y="1055656"/>
                  <a:pt x="1904962" y="1051779"/>
                  <a:pt x="1904962" y="1045435"/>
                </a:cubicBezTo>
                <a:cubicBezTo>
                  <a:pt x="1904962" y="1038152"/>
                  <a:pt x="1905785" y="1032866"/>
                  <a:pt x="1907429" y="1029576"/>
                </a:cubicBezTo>
                <a:cubicBezTo>
                  <a:pt x="1906255" y="1027697"/>
                  <a:pt x="1905197" y="1025230"/>
                  <a:pt x="1904258" y="1022175"/>
                </a:cubicBezTo>
                <a:cubicBezTo>
                  <a:pt x="1903318" y="1019121"/>
                  <a:pt x="1902848" y="1016302"/>
                  <a:pt x="1902848" y="1013717"/>
                </a:cubicBezTo>
                <a:cubicBezTo>
                  <a:pt x="1902848" y="1011368"/>
                  <a:pt x="1903083" y="1009723"/>
                  <a:pt x="1903553" y="1008783"/>
                </a:cubicBezTo>
                <a:cubicBezTo>
                  <a:pt x="1901673" y="1002674"/>
                  <a:pt x="1900733" y="997741"/>
                  <a:pt x="1900733" y="993981"/>
                </a:cubicBezTo>
                <a:cubicBezTo>
                  <a:pt x="1900733" y="989987"/>
                  <a:pt x="1901673" y="985876"/>
                  <a:pt x="1903553" y="981647"/>
                </a:cubicBezTo>
                <a:cubicBezTo>
                  <a:pt x="1903083" y="978122"/>
                  <a:pt x="1904082" y="974539"/>
                  <a:pt x="1906548" y="970898"/>
                </a:cubicBezTo>
                <a:cubicBezTo>
                  <a:pt x="1909015" y="967256"/>
                  <a:pt x="1912246" y="965435"/>
                  <a:pt x="1916240" y="965435"/>
                </a:cubicBezTo>
                <a:cubicBezTo>
                  <a:pt x="1916945" y="965435"/>
                  <a:pt x="1918237" y="965670"/>
                  <a:pt x="1920117" y="966140"/>
                </a:cubicBezTo>
                <a:cubicBezTo>
                  <a:pt x="1922937" y="964965"/>
                  <a:pt x="1925286" y="964378"/>
                  <a:pt x="1927165" y="964378"/>
                </a:cubicBezTo>
                <a:close/>
                <a:moveTo>
                  <a:pt x="6113955" y="962263"/>
                </a:moveTo>
                <a:cubicBezTo>
                  <a:pt x="6117479" y="962263"/>
                  <a:pt x="6120592" y="963966"/>
                  <a:pt x="6123295" y="967373"/>
                </a:cubicBezTo>
                <a:cubicBezTo>
                  <a:pt x="6125996" y="970780"/>
                  <a:pt x="6127347" y="975655"/>
                  <a:pt x="6127347" y="981999"/>
                </a:cubicBezTo>
                <a:cubicBezTo>
                  <a:pt x="6127347" y="984583"/>
                  <a:pt x="6127229" y="986698"/>
                  <a:pt x="6126995" y="988343"/>
                </a:cubicBezTo>
                <a:cubicBezTo>
                  <a:pt x="6127934" y="987873"/>
                  <a:pt x="6128874" y="987109"/>
                  <a:pt x="6129814" y="986052"/>
                </a:cubicBezTo>
                <a:cubicBezTo>
                  <a:pt x="6130754" y="984994"/>
                  <a:pt x="6131929" y="984231"/>
                  <a:pt x="6133338" y="983761"/>
                </a:cubicBezTo>
                <a:cubicBezTo>
                  <a:pt x="6134748" y="983291"/>
                  <a:pt x="6136863" y="983056"/>
                  <a:pt x="6139682" y="983056"/>
                </a:cubicBezTo>
                <a:cubicBezTo>
                  <a:pt x="6140152" y="981881"/>
                  <a:pt x="6141738" y="980707"/>
                  <a:pt x="6144440" y="979532"/>
                </a:cubicBezTo>
                <a:cubicBezTo>
                  <a:pt x="6147141" y="978357"/>
                  <a:pt x="6149785" y="977770"/>
                  <a:pt x="6152370" y="977770"/>
                </a:cubicBezTo>
                <a:cubicBezTo>
                  <a:pt x="6154248" y="977770"/>
                  <a:pt x="6155541" y="978005"/>
                  <a:pt x="6156246" y="978475"/>
                </a:cubicBezTo>
                <a:cubicBezTo>
                  <a:pt x="6158125" y="977535"/>
                  <a:pt x="6160005" y="977065"/>
                  <a:pt x="6161885" y="977065"/>
                </a:cubicBezTo>
                <a:cubicBezTo>
                  <a:pt x="6164704" y="977065"/>
                  <a:pt x="6167758" y="979062"/>
                  <a:pt x="6171048" y="983056"/>
                </a:cubicBezTo>
                <a:cubicBezTo>
                  <a:pt x="6176687" y="982586"/>
                  <a:pt x="6180798" y="983879"/>
                  <a:pt x="6183383" y="986933"/>
                </a:cubicBezTo>
                <a:cubicBezTo>
                  <a:pt x="6187142" y="986698"/>
                  <a:pt x="6190431" y="987168"/>
                  <a:pt x="6193251" y="988343"/>
                </a:cubicBezTo>
                <a:cubicBezTo>
                  <a:pt x="6196070" y="989517"/>
                  <a:pt x="6198302" y="991984"/>
                  <a:pt x="6199947" y="995743"/>
                </a:cubicBezTo>
                <a:cubicBezTo>
                  <a:pt x="6204411" y="998563"/>
                  <a:pt x="6206643" y="1002322"/>
                  <a:pt x="6206643" y="1007021"/>
                </a:cubicBezTo>
                <a:cubicBezTo>
                  <a:pt x="6206643" y="1011015"/>
                  <a:pt x="6204939" y="1014716"/>
                  <a:pt x="6201533" y="1018122"/>
                </a:cubicBezTo>
                <a:cubicBezTo>
                  <a:pt x="6198125" y="1021529"/>
                  <a:pt x="6194425" y="1023233"/>
                  <a:pt x="6190431" y="1023233"/>
                </a:cubicBezTo>
                <a:cubicBezTo>
                  <a:pt x="6185967" y="1023233"/>
                  <a:pt x="6182208" y="1020883"/>
                  <a:pt x="6179153" y="1016184"/>
                </a:cubicBezTo>
                <a:cubicBezTo>
                  <a:pt x="6176569" y="1016184"/>
                  <a:pt x="6174572" y="1015949"/>
                  <a:pt x="6173162" y="1015479"/>
                </a:cubicBezTo>
                <a:cubicBezTo>
                  <a:pt x="6171753" y="1015009"/>
                  <a:pt x="6170343" y="1013952"/>
                  <a:pt x="6168933" y="1012307"/>
                </a:cubicBezTo>
                <a:cubicBezTo>
                  <a:pt x="6167524" y="1012777"/>
                  <a:pt x="6166349" y="1013012"/>
                  <a:pt x="6165409" y="1013012"/>
                </a:cubicBezTo>
                <a:cubicBezTo>
                  <a:pt x="6163294" y="1013012"/>
                  <a:pt x="6161062" y="1012425"/>
                  <a:pt x="6158713" y="1011250"/>
                </a:cubicBezTo>
                <a:cubicBezTo>
                  <a:pt x="6155423" y="1013365"/>
                  <a:pt x="6151899" y="1014305"/>
                  <a:pt x="6148140" y="1014070"/>
                </a:cubicBezTo>
                <a:cubicBezTo>
                  <a:pt x="6146730" y="1017359"/>
                  <a:pt x="6143089" y="1019004"/>
                  <a:pt x="6137215" y="1019004"/>
                </a:cubicBezTo>
                <a:cubicBezTo>
                  <a:pt x="6137450" y="1019708"/>
                  <a:pt x="6137568" y="1020883"/>
                  <a:pt x="6137568" y="1022528"/>
                </a:cubicBezTo>
                <a:cubicBezTo>
                  <a:pt x="6137568" y="1025582"/>
                  <a:pt x="6136921" y="1028578"/>
                  <a:pt x="6135629" y="1031515"/>
                </a:cubicBezTo>
                <a:cubicBezTo>
                  <a:pt x="6134336" y="1034451"/>
                  <a:pt x="6132750" y="1036625"/>
                  <a:pt x="6130871" y="1038034"/>
                </a:cubicBezTo>
                <a:cubicBezTo>
                  <a:pt x="6132750" y="1042499"/>
                  <a:pt x="6133691" y="1046963"/>
                  <a:pt x="6133691" y="1051427"/>
                </a:cubicBezTo>
                <a:cubicBezTo>
                  <a:pt x="6133691" y="1055421"/>
                  <a:pt x="6132750" y="1058475"/>
                  <a:pt x="6130871" y="1060590"/>
                </a:cubicBezTo>
                <a:cubicBezTo>
                  <a:pt x="6131576" y="1061529"/>
                  <a:pt x="6132339" y="1062704"/>
                  <a:pt x="6133162" y="1064114"/>
                </a:cubicBezTo>
                <a:cubicBezTo>
                  <a:pt x="6133984" y="1065524"/>
                  <a:pt x="6134631" y="1066816"/>
                  <a:pt x="6135100" y="1067991"/>
                </a:cubicBezTo>
                <a:cubicBezTo>
                  <a:pt x="6135570" y="1069870"/>
                  <a:pt x="6135805" y="1071280"/>
                  <a:pt x="6135805" y="1072220"/>
                </a:cubicBezTo>
                <a:cubicBezTo>
                  <a:pt x="6135805" y="1073864"/>
                  <a:pt x="6135218" y="1076096"/>
                  <a:pt x="6134043" y="1078916"/>
                </a:cubicBezTo>
                <a:cubicBezTo>
                  <a:pt x="6135218" y="1081735"/>
                  <a:pt x="6135805" y="1083850"/>
                  <a:pt x="6135805" y="1085259"/>
                </a:cubicBezTo>
                <a:cubicBezTo>
                  <a:pt x="6135805" y="1087139"/>
                  <a:pt x="6134983" y="1089723"/>
                  <a:pt x="6133338" y="1093013"/>
                </a:cubicBezTo>
                <a:cubicBezTo>
                  <a:pt x="6134748" y="1095362"/>
                  <a:pt x="6135453" y="1097947"/>
                  <a:pt x="6135453" y="1100766"/>
                </a:cubicBezTo>
                <a:cubicBezTo>
                  <a:pt x="6135453" y="1104055"/>
                  <a:pt x="6134631" y="1106875"/>
                  <a:pt x="6132986" y="1109224"/>
                </a:cubicBezTo>
                <a:cubicBezTo>
                  <a:pt x="6134631" y="1112984"/>
                  <a:pt x="6135453" y="1116860"/>
                  <a:pt x="6135453" y="1120854"/>
                </a:cubicBezTo>
                <a:cubicBezTo>
                  <a:pt x="6135453" y="1123909"/>
                  <a:pt x="6134748" y="1126728"/>
                  <a:pt x="6133338" y="1129313"/>
                </a:cubicBezTo>
                <a:cubicBezTo>
                  <a:pt x="6134512" y="1131662"/>
                  <a:pt x="6135100" y="1134012"/>
                  <a:pt x="6135100" y="1136361"/>
                </a:cubicBezTo>
                <a:cubicBezTo>
                  <a:pt x="6135100" y="1139650"/>
                  <a:pt x="6134043" y="1142705"/>
                  <a:pt x="6131929" y="1145524"/>
                </a:cubicBezTo>
                <a:cubicBezTo>
                  <a:pt x="6132868" y="1150693"/>
                  <a:pt x="6131870" y="1154746"/>
                  <a:pt x="6128933" y="1157683"/>
                </a:cubicBezTo>
                <a:cubicBezTo>
                  <a:pt x="6125996" y="1160620"/>
                  <a:pt x="6122413" y="1162088"/>
                  <a:pt x="6118184" y="1162088"/>
                </a:cubicBezTo>
                <a:cubicBezTo>
                  <a:pt x="6114425" y="1162088"/>
                  <a:pt x="6111135" y="1160855"/>
                  <a:pt x="6108316" y="1158388"/>
                </a:cubicBezTo>
                <a:cubicBezTo>
                  <a:pt x="6105497" y="1155921"/>
                  <a:pt x="6104087" y="1152455"/>
                  <a:pt x="6104087" y="1147991"/>
                </a:cubicBezTo>
                <a:cubicBezTo>
                  <a:pt x="6104087" y="1145172"/>
                  <a:pt x="6104792" y="1142000"/>
                  <a:pt x="6106201" y="1138476"/>
                </a:cubicBezTo>
                <a:cubicBezTo>
                  <a:pt x="6104792" y="1135186"/>
                  <a:pt x="6104087" y="1131779"/>
                  <a:pt x="6104087" y="1128255"/>
                </a:cubicBezTo>
                <a:cubicBezTo>
                  <a:pt x="6104087" y="1125436"/>
                  <a:pt x="6104674" y="1123086"/>
                  <a:pt x="6105849" y="1121207"/>
                </a:cubicBezTo>
                <a:cubicBezTo>
                  <a:pt x="6104439" y="1120267"/>
                  <a:pt x="6103382" y="1118857"/>
                  <a:pt x="6102677" y="1116978"/>
                </a:cubicBezTo>
                <a:cubicBezTo>
                  <a:pt x="6101973" y="1115098"/>
                  <a:pt x="6101620" y="1112984"/>
                  <a:pt x="6101620" y="1110634"/>
                </a:cubicBezTo>
                <a:cubicBezTo>
                  <a:pt x="6101620" y="1108285"/>
                  <a:pt x="6102089" y="1105700"/>
                  <a:pt x="6103030" y="1102881"/>
                </a:cubicBezTo>
                <a:cubicBezTo>
                  <a:pt x="6100915" y="1100296"/>
                  <a:pt x="6099858" y="1097242"/>
                  <a:pt x="6099858" y="1093718"/>
                </a:cubicBezTo>
                <a:cubicBezTo>
                  <a:pt x="6099858" y="1089254"/>
                  <a:pt x="6101502" y="1085612"/>
                  <a:pt x="6104792" y="1082792"/>
                </a:cubicBezTo>
                <a:cubicBezTo>
                  <a:pt x="6104557" y="1082088"/>
                  <a:pt x="6104439" y="1080913"/>
                  <a:pt x="6104439" y="1079268"/>
                </a:cubicBezTo>
                <a:cubicBezTo>
                  <a:pt x="6104439" y="1076919"/>
                  <a:pt x="6104674" y="1075274"/>
                  <a:pt x="6105145" y="1074334"/>
                </a:cubicBezTo>
                <a:cubicBezTo>
                  <a:pt x="6102560" y="1071045"/>
                  <a:pt x="6101268" y="1066346"/>
                  <a:pt x="6101268" y="1060237"/>
                </a:cubicBezTo>
                <a:cubicBezTo>
                  <a:pt x="6101268" y="1056008"/>
                  <a:pt x="6102089" y="1052719"/>
                  <a:pt x="6103735" y="1050369"/>
                </a:cubicBezTo>
                <a:cubicBezTo>
                  <a:pt x="6102089" y="1048960"/>
                  <a:pt x="6100680" y="1047021"/>
                  <a:pt x="6099505" y="1044554"/>
                </a:cubicBezTo>
                <a:cubicBezTo>
                  <a:pt x="6098330" y="1042087"/>
                  <a:pt x="6097743" y="1039562"/>
                  <a:pt x="6097743" y="1036977"/>
                </a:cubicBezTo>
                <a:cubicBezTo>
                  <a:pt x="6097743" y="1034158"/>
                  <a:pt x="6098565" y="1031456"/>
                  <a:pt x="6100211" y="1028871"/>
                </a:cubicBezTo>
                <a:cubicBezTo>
                  <a:pt x="6099036" y="1026052"/>
                  <a:pt x="6098448" y="1023585"/>
                  <a:pt x="6098448" y="1021471"/>
                </a:cubicBezTo>
                <a:cubicBezTo>
                  <a:pt x="6098448" y="1017946"/>
                  <a:pt x="6099505" y="1014657"/>
                  <a:pt x="6101620" y="1011603"/>
                </a:cubicBezTo>
                <a:cubicBezTo>
                  <a:pt x="6098801" y="1008783"/>
                  <a:pt x="6097391" y="1005846"/>
                  <a:pt x="6097391" y="1002792"/>
                </a:cubicBezTo>
                <a:cubicBezTo>
                  <a:pt x="6097391" y="1000442"/>
                  <a:pt x="6098213" y="997271"/>
                  <a:pt x="6099858" y="993277"/>
                </a:cubicBezTo>
                <a:cubicBezTo>
                  <a:pt x="6098213" y="989987"/>
                  <a:pt x="6097391" y="986463"/>
                  <a:pt x="6097391" y="982704"/>
                </a:cubicBezTo>
                <a:cubicBezTo>
                  <a:pt x="6097391" y="977770"/>
                  <a:pt x="6099153" y="974715"/>
                  <a:pt x="6102677" y="973541"/>
                </a:cubicBezTo>
                <a:cubicBezTo>
                  <a:pt x="6102912" y="970251"/>
                  <a:pt x="6104087" y="967549"/>
                  <a:pt x="6106201" y="965435"/>
                </a:cubicBezTo>
                <a:cubicBezTo>
                  <a:pt x="6108316" y="963320"/>
                  <a:pt x="6110900" y="962263"/>
                  <a:pt x="6113955" y="962263"/>
                </a:cubicBezTo>
                <a:close/>
                <a:moveTo>
                  <a:pt x="2208705" y="962263"/>
                </a:moveTo>
                <a:cubicBezTo>
                  <a:pt x="2212229" y="962263"/>
                  <a:pt x="2215343" y="963966"/>
                  <a:pt x="2218045" y="967373"/>
                </a:cubicBezTo>
                <a:cubicBezTo>
                  <a:pt x="2220746" y="970780"/>
                  <a:pt x="2222097" y="975655"/>
                  <a:pt x="2222097" y="981999"/>
                </a:cubicBezTo>
                <a:cubicBezTo>
                  <a:pt x="2222097" y="984583"/>
                  <a:pt x="2221980" y="986698"/>
                  <a:pt x="2221745" y="988343"/>
                </a:cubicBezTo>
                <a:cubicBezTo>
                  <a:pt x="2222685" y="987873"/>
                  <a:pt x="2223624" y="987109"/>
                  <a:pt x="2224564" y="986052"/>
                </a:cubicBezTo>
                <a:cubicBezTo>
                  <a:pt x="2225504" y="984994"/>
                  <a:pt x="2226679" y="984231"/>
                  <a:pt x="2228088" y="983761"/>
                </a:cubicBezTo>
                <a:cubicBezTo>
                  <a:pt x="2229498" y="983291"/>
                  <a:pt x="2231613" y="983056"/>
                  <a:pt x="2234432" y="983056"/>
                </a:cubicBezTo>
                <a:cubicBezTo>
                  <a:pt x="2234902" y="981881"/>
                  <a:pt x="2236488" y="980707"/>
                  <a:pt x="2239190" y="979532"/>
                </a:cubicBezTo>
                <a:cubicBezTo>
                  <a:pt x="2241892" y="978357"/>
                  <a:pt x="2244535" y="977770"/>
                  <a:pt x="2247120" y="977770"/>
                </a:cubicBezTo>
                <a:cubicBezTo>
                  <a:pt x="2248999" y="977770"/>
                  <a:pt x="2250291" y="978005"/>
                  <a:pt x="2250996" y="978475"/>
                </a:cubicBezTo>
                <a:cubicBezTo>
                  <a:pt x="2252876" y="977535"/>
                  <a:pt x="2254755" y="977065"/>
                  <a:pt x="2256635" y="977065"/>
                </a:cubicBezTo>
                <a:cubicBezTo>
                  <a:pt x="2259455" y="977065"/>
                  <a:pt x="2262509" y="979062"/>
                  <a:pt x="2265798" y="983056"/>
                </a:cubicBezTo>
                <a:cubicBezTo>
                  <a:pt x="2271437" y="982586"/>
                  <a:pt x="2275548" y="983879"/>
                  <a:pt x="2278133" y="986933"/>
                </a:cubicBezTo>
                <a:cubicBezTo>
                  <a:pt x="2281892" y="986698"/>
                  <a:pt x="2285181" y="987168"/>
                  <a:pt x="2288001" y="988343"/>
                </a:cubicBezTo>
                <a:cubicBezTo>
                  <a:pt x="2290820" y="989517"/>
                  <a:pt x="2293052" y="991984"/>
                  <a:pt x="2294697" y="995743"/>
                </a:cubicBezTo>
                <a:cubicBezTo>
                  <a:pt x="2299161" y="998563"/>
                  <a:pt x="2301393" y="1002322"/>
                  <a:pt x="2301393" y="1007021"/>
                </a:cubicBezTo>
                <a:cubicBezTo>
                  <a:pt x="2301393" y="1011015"/>
                  <a:pt x="2299689" y="1014716"/>
                  <a:pt x="2296283" y="1018122"/>
                </a:cubicBezTo>
                <a:cubicBezTo>
                  <a:pt x="2292876" y="1021529"/>
                  <a:pt x="2289176" y="1023233"/>
                  <a:pt x="2285181" y="1023233"/>
                </a:cubicBezTo>
                <a:cubicBezTo>
                  <a:pt x="2280717" y="1023233"/>
                  <a:pt x="2276958" y="1020883"/>
                  <a:pt x="2273904" y="1016184"/>
                </a:cubicBezTo>
                <a:cubicBezTo>
                  <a:pt x="2271319" y="1016184"/>
                  <a:pt x="2269322" y="1015949"/>
                  <a:pt x="2267913" y="1015479"/>
                </a:cubicBezTo>
                <a:cubicBezTo>
                  <a:pt x="2266503" y="1015009"/>
                  <a:pt x="2265093" y="1013952"/>
                  <a:pt x="2263684" y="1012307"/>
                </a:cubicBezTo>
                <a:cubicBezTo>
                  <a:pt x="2262274" y="1012777"/>
                  <a:pt x="2261099" y="1013012"/>
                  <a:pt x="2260160" y="1013012"/>
                </a:cubicBezTo>
                <a:cubicBezTo>
                  <a:pt x="2258045" y="1013012"/>
                  <a:pt x="2255812" y="1012425"/>
                  <a:pt x="2253463" y="1011250"/>
                </a:cubicBezTo>
                <a:cubicBezTo>
                  <a:pt x="2250174" y="1013365"/>
                  <a:pt x="2246649" y="1014305"/>
                  <a:pt x="2242890" y="1014070"/>
                </a:cubicBezTo>
                <a:cubicBezTo>
                  <a:pt x="2241481" y="1017359"/>
                  <a:pt x="2237839" y="1019004"/>
                  <a:pt x="2231965" y="1019004"/>
                </a:cubicBezTo>
                <a:cubicBezTo>
                  <a:pt x="2232200" y="1019708"/>
                  <a:pt x="2232317" y="1020883"/>
                  <a:pt x="2232317" y="1022528"/>
                </a:cubicBezTo>
                <a:cubicBezTo>
                  <a:pt x="2232317" y="1025582"/>
                  <a:pt x="2231671" y="1028578"/>
                  <a:pt x="2230379" y="1031515"/>
                </a:cubicBezTo>
                <a:cubicBezTo>
                  <a:pt x="2229087" y="1034451"/>
                  <a:pt x="2227501" y="1036625"/>
                  <a:pt x="2225621" y="1038034"/>
                </a:cubicBezTo>
                <a:cubicBezTo>
                  <a:pt x="2227501" y="1042499"/>
                  <a:pt x="2228441" y="1046963"/>
                  <a:pt x="2228441" y="1051427"/>
                </a:cubicBezTo>
                <a:cubicBezTo>
                  <a:pt x="2228441" y="1055421"/>
                  <a:pt x="2227501" y="1058475"/>
                  <a:pt x="2225621" y="1060590"/>
                </a:cubicBezTo>
                <a:cubicBezTo>
                  <a:pt x="2226326" y="1061529"/>
                  <a:pt x="2227090" y="1062704"/>
                  <a:pt x="2227912" y="1064114"/>
                </a:cubicBezTo>
                <a:cubicBezTo>
                  <a:pt x="2228735" y="1065524"/>
                  <a:pt x="2229381" y="1066816"/>
                  <a:pt x="2229851" y="1067991"/>
                </a:cubicBezTo>
                <a:cubicBezTo>
                  <a:pt x="2230320" y="1069870"/>
                  <a:pt x="2230555" y="1071280"/>
                  <a:pt x="2230555" y="1072220"/>
                </a:cubicBezTo>
                <a:cubicBezTo>
                  <a:pt x="2230555" y="1073864"/>
                  <a:pt x="2229968" y="1076096"/>
                  <a:pt x="2228793" y="1078916"/>
                </a:cubicBezTo>
                <a:cubicBezTo>
                  <a:pt x="2229968" y="1081735"/>
                  <a:pt x="2230555" y="1083850"/>
                  <a:pt x="2230555" y="1085259"/>
                </a:cubicBezTo>
                <a:cubicBezTo>
                  <a:pt x="2230555" y="1087139"/>
                  <a:pt x="2229733" y="1089723"/>
                  <a:pt x="2228088" y="1093013"/>
                </a:cubicBezTo>
                <a:cubicBezTo>
                  <a:pt x="2229498" y="1095362"/>
                  <a:pt x="2230203" y="1097947"/>
                  <a:pt x="2230203" y="1100766"/>
                </a:cubicBezTo>
                <a:cubicBezTo>
                  <a:pt x="2230203" y="1104055"/>
                  <a:pt x="2229381" y="1106875"/>
                  <a:pt x="2227736" y="1109224"/>
                </a:cubicBezTo>
                <a:cubicBezTo>
                  <a:pt x="2229381" y="1112984"/>
                  <a:pt x="2230203" y="1116860"/>
                  <a:pt x="2230203" y="1120854"/>
                </a:cubicBezTo>
                <a:cubicBezTo>
                  <a:pt x="2230203" y="1123909"/>
                  <a:pt x="2229498" y="1126728"/>
                  <a:pt x="2228088" y="1129313"/>
                </a:cubicBezTo>
                <a:cubicBezTo>
                  <a:pt x="2229264" y="1131662"/>
                  <a:pt x="2229851" y="1134012"/>
                  <a:pt x="2229851" y="1136361"/>
                </a:cubicBezTo>
                <a:cubicBezTo>
                  <a:pt x="2229851" y="1139650"/>
                  <a:pt x="2228793" y="1142705"/>
                  <a:pt x="2226679" y="1145524"/>
                </a:cubicBezTo>
                <a:cubicBezTo>
                  <a:pt x="2227618" y="1150693"/>
                  <a:pt x="2226620" y="1154746"/>
                  <a:pt x="2223683" y="1157683"/>
                </a:cubicBezTo>
                <a:cubicBezTo>
                  <a:pt x="2220746" y="1160620"/>
                  <a:pt x="2217163" y="1162088"/>
                  <a:pt x="2212934" y="1162088"/>
                </a:cubicBezTo>
                <a:cubicBezTo>
                  <a:pt x="2209175" y="1162088"/>
                  <a:pt x="2205886" y="1160855"/>
                  <a:pt x="2203066" y="1158388"/>
                </a:cubicBezTo>
                <a:cubicBezTo>
                  <a:pt x="2200247" y="1155921"/>
                  <a:pt x="2198837" y="1152455"/>
                  <a:pt x="2198837" y="1147991"/>
                </a:cubicBezTo>
                <a:cubicBezTo>
                  <a:pt x="2198837" y="1145172"/>
                  <a:pt x="2199542" y="1142000"/>
                  <a:pt x="2200952" y="1138476"/>
                </a:cubicBezTo>
                <a:cubicBezTo>
                  <a:pt x="2199542" y="1135186"/>
                  <a:pt x="2198837" y="1131779"/>
                  <a:pt x="2198837" y="1128255"/>
                </a:cubicBezTo>
                <a:cubicBezTo>
                  <a:pt x="2198837" y="1125436"/>
                  <a:pt x="2199424" y="1123086"/>
                  <a:pt x="2200599" y="1121207"/>
                </a:cubicBezTo>
                <a:cubicBezTo>
                  <a:pt x="2199190" y="1120267"/>
                  <a:pt x="2198132" y="1118857"/>
                  <a:pt x="2197427" y="1116978"/>
                </a:cubicBezTo>
                <a:cubicBezTo>
                  <a:pt x="2196723" y="1115098"/>
                  <a:pt x="2196370" y="1112984"/>
                  <a:pt x="2196370" y="1110634"/>
                </a:cubicBezTo>
                <a:cubicBezTo>
                  <a:pt x="2196370" y="1108285"/>
                  <a:pt x="2196840" y="1105700"/>
                  <a:pt x="2197780" y="1102881"/>
                </a:cubicBezTo>
                <a:cubicBezTo>
                  <a:pt x="2195665" y="1100296"/>
                  <a:pt x="2194608" y="1097242"/>
                  <a:pt x="2194608" y="1093718"/>
                </a:cubicBezTo>
                <a:cubicBezTo>
                  <a:pt x="2194608" y="1089254"/>
                  <a:pt x="2196253" y="1085612"/>
                  <a:pt x="2199542" y="1082792"/>
                </a:cubicBezTo>
                <a:cubicBezTo>
                  <a:pt x="2199307" y="1082088"/>
                  <a:pt x="2199190" y="1080913"/>
                  <a:pt x="2199190" y="1079268"/>
                </a:cubicBezTo>
                <a:cubicBezTo>
                  <a:pt x="2199190" y="1076919"/>
                  <a:pt x="2199424" y="1075274"/>
                  <a:pt x="2199895" y="1074334"/>
                </a:cubicBezTo>
                <a:cubicBezTo>
                  <a:pt x="2197310" y="1071045"/>
                  <a:pt x="2196018" y="1066346"/>
                  <a:pt x="2196018" y="1060237"/>
                </a:cubicBezTo>
                <a:cubicBezTo>
                  <a:pt x="2196018" y="1056008"/>
                  <a:pt x="2196840" y="1052719"/>
                  <a:pt x="2198485" y="1050369"/>
                </a:cubicBezTo>
                <a:cubicBezTo>
                  <a:pt x="2196840" y="1048960"/>
                  <a:pt x="2195430" y="1047021"/>
                  <a:pt x="2194256" y="1044554"/>
                </a:cubicBezTo>
                <a:cubicBezTo>
                  <a:pt x="2193081" y="1042087"/>
                  <a:pt x="2192494" y="1039562"/>
                  <a:pt x="2192494" y="1036977"/>
                </a:cubicBezTo>
                <a:cubicBezTo>
                  <a:pt x="2192494" y="1034158"/>
                  <a:pt x="2193316" y="1031456"/>
                  <a:pt x="2194961" y="1028871"/>
                </a:cubicBezTo>
                <a:cubicBezTo>
                  <a:pt x="2193786" y="1026052"/>
                  <a:pt x="2193198" y="1023585"/>
                  <a:pt x="2193198" y="1021471"/>
                </a:cubicBezTo>
                <a:cubicBezTo>
                  <a:pt x="2193198" y="1017946"/>
                  <a:pt x="2194256" y="1014657"/>
                  <a:pt x="2196370" y="1011603"/>
                </a:cubicBezTo>
                <a:cubicBezTo>
                  <a:pt x="2193551" y="1008783"/>
                  <a:pt x="2192141" y="1005846"/>
                  <a:pt x="2192141" y="1002792"/>
                </a:cubicBezTo>
                <a:cubicBezTo>
                  <a:pt x="2192141" y="1000442"/>
                  <a:pt x="2192964" y="997271"/>
                  <a:pt x="2194608" y="993277"/>
                </a:cubicBezTo>
                <a:cubicBezTo>
                  <a:pt x="2192964" y="989987"/>
                  <a:pt x="2192141" y="986463"/>
                  <a:pt x="2192141" y="982704"/>
                </a:cubicBezTo>
                <a:cubicBezTo>
                  <a:pt x="2192141" y="977770"/>
                  <a:pt x="2193903" y="974715"/>
                  <a:pt x="2197427" y="973541"/>
                </a:cubicBezTo>
                <a:cubicBezTo>
                  <a:pt x="2197663" y="970251"/>
                  <a:pt x="2198837" y="967549"/>
                  <a:pt x="2200952" y="965435"/>
                </a:cubicBezTo>
                <a:cubicBezTo>
                  <a:pt x="2203066" y="963320"/>
                  <a:pt x="2205651" y="962263"/>
                  <a:pt x="2208705" y="962263"/>
                </a:cubicBezTo>
                <a:close/>
                <a:moveTo>
                  <a:pt x="4089911" y="940765"/>
                </a:moveTo>
                <a:cubicBezTo>
                  <a:pt x="4092261" y="940765"/>
                  <a:pt x="4094317" y="941353"/>
                  <a:pt x="4096079" y="942527"/>
                </a:cubicBezTo>
                <a:cubicBezTo>
                  <a:pt x="4097841" y="943702"/>
                  <a:pt x="4098957" y="945464"/>
                  <a:pt x="4099427" y="947814"/>
                </a:cubicBezTo>
                <a:cubicBezTo>
                  <a:pt x="4102246" y="949928"/>
                  <a:pt x="4103656" y="952748"/>
                  <a:pt x="4103656" y="956272"/>
                </a:cubicBezTo>
                <a:cubicBezTo>
                  <a:pt x="4103656" y="958621"/>
                  <a:pt x="4103069" y="961147"/>
                  <a:pt x="4101894" y="963849"/>
                </a:cubicBezTo>
                <a:cubicBezTo>
                  <a:pt x="4100719" y="966551"/>
                  <a:pt x="4099310" y="968959"/>
                  <a:pt x="4097665" y="971074"/>
                </a:cubicBezTo>
                <a:cubicBezTo>
                  <a:pt x="4099779" y="972483"/>
                  <a:pt x="4100836" y="975068"/>
                  <a:pt x="4100836" y="978827"/>
                </a:cubicBezTo>
                <a:cubicBezTo>
                  <a:pt x="4100836" y="982586"/>
                  <a:pt x="4099662" y="986169"/>
                  <a:pt x="4097312" y="989576"/>
                </a:cubicBezTo>
                <a:cubicBezTo>
                  <a:pt x="4094963" y="992983"/>
                  <a:pt x="4091909" y="995039"/>
                  <a:pt x="4088149" y="995743"/>
                </a:cubicBezTo>
                <a:cubicBezTo>
                  <a:pt x="4086505" y="1001382"/>
                  <a:pt x="4082628" y="1004906"/>
                  <a:pt x="4076519" y="1006316"/>
                </a:cubicBezTo>
                <a:cubicBezTo>
                  <a:pt x="4073230" y="1009606"/>
                  <a:pt x="4069471" y="1011250"/>
                  <a:pt x="4065242" y="1011250"/>
                </a:cubicBezTo>
                <a:cubicBezTo>
                  <a:pt x="4062657" y="1011250"/>
                  <a:pt x="4060425" y="1010663"/>
                  <a:pt x="4058545" y="1009488"/>
                </a:cubicBezTo>
                <a:cubicBezTo>
                  <a:pt x="4059016" y="1015832"/>
                  <a:pt x="4057723" y="1020178"/>
                  <a:pt x="4054669" y="1022528"/>
                </a:cubicBezTo>
                <a:cubicBezTo>
                  <a:pt x="4058898" y="1027697"/>
                  <a:pt x="4061012" y="1032748"/>
                  <a:pt x="4061012" y="1037682"/>
                </a:cubicBezTo>
                <a:cubicBezTo>
                  <a:pt x="4061012" y="1040971"/>
                  <a:pt x="4060073" y="1043673"/>
                  <a:pt x="4058193" y="1045788"/>
                </a:cubicBezTo>
                <a:cubicBezTo>
                  <a:pt x="4060073" y="1048372"/>
                  <a:pt x="4061012" y="1051192"/>
                  <a:pt x="4061012" y="1054246"/>
                </a:cubicBezTo>
                <a:cubicBezTo>
                  <a:pt x="4061012" y="1057300"/>
                  <a:pt x="4060190" y="1060472"/>
                  <a:pt x="4058545" y="1063761"/>
                </a:cubicBezTo>
                <a:cubicBezTo>
                  <a:pt x="4059955" y="1065876"/>
                  <a:pt x="4060660" y="1068226"/>
                  <a:pt x="4060660" y="1070810"/>
                </a:cubicBezTo>
                <a:cubicBezTo>
                  <a:pt x="4060660" y="1075039"/>
                  <a:pt x="4058898" y="1078681"/>
                  <a:pt x="4055374" y="1081735"/>
                </a:cubicBezTo>
                <a:cubicBezTo>
                  <a:pt x="4057723" y="1084320"/>
                  <a:pt x="4058898" y="1087374"/>
                  <a:pt x="4058898" y="1090898"/>
                </a:cubicBezTo>
                <a:cubicBezTo>
                  <a:pt x="4058898" y="1094657"/>
                  <a:pt x="4057371" y="1098886"/>
                  <a:pt x="4054316" y="1103585"/>
                </a:cubicBezTo>
                <a:cubicBezTo>
                  <a:pt x="4056666" y="1104995"/>
                  <a:pt x="4057841" y="1107932"/>
                  <a:pt x="4057841" y="1112396"/>
                </a:cubicBezTo>
                <a:cubicBezTo>
                  <a:pt x="4057841" y="1116860"/>
                  <a:pt x="4056901" y="1121442"/>
                  <a:pt x="4055021" y="1126141"/>
                </a:cubicBezTo>
                <a:cubicBezTo>
                  <a:pt x="4056901" y="1128725"/>
                  <a:pt x="4057841" y="1132132"/>
                  <a:pt x="4057841" y="1136361"/>
                </a:cubicBezTo>
                <a:cubicBezTo>
                  <a:pt x="4057841" y="1138945"/>
                  <a:pt x="4057371" y="1141060"/>
                  <a:pt x="4056431" y="1142705"/>
                </a:cubicBezTo>
                <a:cubicBezTo>
                  <a:pt x="4056901" y="1145054"/>
                  <a:pt x="4057136" y="1146816"/>
                  <a:pt x="4057136" y="1147991"/>
                </a:cubicBezTo>
                <a:cubicBezTo>
                  <a:pt x="4057136" y="1152455"/>
                  <a:pt x="4055785" y="1155921"/>
                  <a:pt x="4053083" y="1158388"/>
                </a:cubicBezTo>
                <a:cubicBezTo>
                  <a:pt x="4050381" y="1160855"/>
                  <a:pt x="4047151" y="1162088"/>
                  <a:pt x="4043391" y="1162088"/>
                </a:cubicBezTo>
                <a:cubicBezTo>
                  <a:pt x="4040102" y="1162088"/>
                  <a:pt x="4037165" y="1160972"/>
                  <a:pt x="4034581" y="1158740"/>
                </a:cubicBezTo>
                <a:cubicBezTo>
                  <a:pt x="4031996" y="1156508"/>
                  <a:pt x="4030469" y="1153278"/>
                  <a:pt x="4029999" y="1149048"/>
                </a:cubicBezTo>
                <a:cubicBezTo>
                  <a:pt x="4029764" y="1148814"/>
                  <a:pt x="4029471" y="1148402"/>
                  <a:pt x="4029118" y="1147815"/>
                </a:cubicBezTo>
                <a:cubicBezTo>
                  <a:pt x="4028766" y="1147228"/>
                  <a:pt x="4028472" y="1146699"/>
                  <a:pt x="4028237" y="1146229"/>
                </a:cubicBezTo>
                <a:cubicBezTo>
                  <a:pt x="4024243" y="1148579"/>
                  <a:pt x="4020601" y="1149753"/>
                  <a:pt x="4017312" y="1149753"/>
                </a:cubicBezTo>
                <a:cubicBezTo>
                  <a:pt x="4016137" y="1149753"/>
                  <a:pt x="4015197" y="1149636"/>
                  <a:pt x="4014492" y="1149401"/>
                </a:cubicBezTo>
                <a:cubicBezTo>
                  <a:pt x="4011438" y="1151515"/>
                  <a:pt x="4008501" y="1152573"/>
                  <a:pt x="4005682" y="1152573"/>
                </a:cubicBezTo>
                <a:cubicBezTo>
                  <a:pt x="4003333" y="1152573"/>
                  <a:pt x="4001100" y="1152103"/>
                  <a:pt x="3998986" y="1151163"/>
                </a:cubicBezTo>
                <a:cubicBezTo>
                  <a:pt x="3998046" y="1152808"/>
                  <a:pt x="3996577" y="1154100"/>
                  <a:pt x="3994580" y="1155040"/>
                </a:cubicBezTo>
                <a:cubicBezTo>
                  <a:pt x="3992584" y="1155980"/>
                  <a:pt x="3990410" y="1156449"/>
                  <a:pt x="3988061" y="1156449"/>
                </a:cubicBezTo>
                <a:cubicBezTo>
                  <a:pt x="3986651" y="1156449"/>
                  <a:pt x="3985594" y="1156332"/>
                  <a:pt x="3984889" y="1156097"/>
                </a:cubicBezTo>
                <a:cubicBezTo>
                  <a:pt x="3982304" y="1157037"/>
                  <a:pt x="3979837" y="1157507"/>
                  <a:pt x="3977488" y="1157507"/>
                </a:cubicBezTo>
                <a:cubicBezTo>
                  <a:pt x="3974199" y="1157507"/>
                  <a:pt x="3971496" y="1156332"/>
                  <a:pt x="3969382" y="1153982"/>
                </a:cubicBezTo>
                <a:cubicBezTo>
                  <a:pt x="3966798" y="1154217"/>
                  <a:pt x="3963919" y="1153101"/>
                  <a:pt x="3960748" y="1150634"/>
                </a:cubicBezTo>
                <a:cubicBezTo>
                  <a:pt x="3957576" y="1148167"/>
                  <a:pt x="3955638" y="1145759"/>
                  <a:pt x="3954933" y="1143410"/>
                </a:cubicBezTo>
                <a:cubicBezTo>
                  <a:pt x="3952113" y="1142705"/>
                  <a:pt x="3949588" y="1141119"/>
                  <a:pt x="3947355" y="1138652"/>
                </a:cubicBezTo>
                <a:cubicBezTo>
                  <a:pt x="3945124" y="1136185"/>
                  <a:pt x="3943655" y="1133072"/>
                  <a:pt x="3942950" y="1129313"/>
                </a:cubicBezTo>
                <a:cubicBezTo>
                  <a:pt x="3940131" y="1128608"/>
                  <a:pt x="3937840" y="1126669"/>
                  <a:pt x="3936078" y="1123497"/>
                </a:cubicBezTo>
                <a:cubicBezTo>
                  <a:pt x="3934316" y="1120326"/>
                  <a:pt x="3933435" y="1116625"/>
                  <a:pt x="3933435" y="1112396"/>
                </a:cubicBezTo>
                <a:cubicBezTo>
                  <a:pt x="3933435" y="1109812"/>
                  <a:pt x="3933787" y="1107345"/>
                  <a:pt x="3934492" y="1104995"/>
                </a:cubicBezTo>
                <a:cubicBezTo>
                  <a:pt x="3932847" y="1102411"/>
                  <a:pt x="3932260" y="1099121"/>
                  <a:pt x="3932730" y="1095127"/>
                </a:cubicBezTo>
                <a:cubicBezTo>
                  <a:pt x="3929441" y="1092308"/>
                  <a:pt x="3927796" y="1089019"/>
                  <a:pt x="3927796" y="1085259"/>
                </a:cubicBezTo>
                <a:cubicBezTo>
                  <a:pt x="3927796" y="1083380"/>
                  <a:pt x="3928148" y="1081618"/>
                  <a:pt x="3928853" y="1079973"/>
                </a:cubicBezTo>
                <a:cubicBezTo>
                  <a:pt x="3927443" y="1077858"/>
                  <a:pt x="3926738" y="1075391"/>
                  <a:pt x="3926738" y="1072572"/>
                </a:cubicBezTo>
                <a:cubicBezTo>
                  <a:pt x="3926738" y="1069048"/>
                  <a:pt x="3927796" y="1065876"/>
                  <a:pt x="3929910" y="1063057"/>
                </a:cubicBezTo>
                <a:cubicBezTo>
                  <a:pt x="3926621" y="1060237"/>
                  <a:pt x="3924976" y="1056713"/>
                  <a:pt x="3924976" y="1052484"/>
                </a:cubicBezTo>
                <a:cubicBezTo>
                  <a:pt x="3924976" y="1049899"/>
                  <a:pt x="3925681" y="1047667"/>
                  <a:pt x="3927091" y="1045788"/>
                </a:cubicBezTo>
                <a:cubicBezTo>
                  <a:pt x="3924976" y="1042733"/>
                  <a:pt x="3923919" y="1039092"/>
                  <a:pt x="3923919" y="1034863"/>
                </a:cubicBezTo>
                <a:cubicBezTo>
                  <a:pt x="3923919" y="1031573"/>
                  <a:pt x="3924624" y="1029106"/>
                  <a:pt x="3926034" y="1027462"/>
                </a:cubicBezTo>
                <a:cubicBezTo>
                  <a:pt x="3923685" y="1025582"/>
                  <a:pt x="3922509" y="1022763"/>
                  <a:pt x="3922509" y="1019004"/>
                </a:cubicBezTo>
                <a:cubicBezTo>
                  <a:pt x="3922509" y="1016654"/>
                  <a:pt x="3923214" y="1014070"/>
                  <a:pt x="3924624" y="1011250"/>
                </a:cubicBezTo>
                <a:cubicBezTo>
                  <a:pt x="3923449" y="1009371"/>
                  <a:pt x="3922862" y="1006669"/>
                  <a:pt x="3922862" y="1003144"/>
                </a:cubicBezTo>
                <a:cubicBezTo>
                  <a:pt x="3922862" y="997976"/>
                  <a:pt x="3924272" y="993981"/>
                  <a:pt x="3927091" y="991162"/>
                </a:cubicBezTo>
                <a:cubicBezTo>
                  <a:pt x="3926386" y="989047"/>
                  <a:pt x="3926034" y="987050"/>
                  <a:pt x="3926034" y="985171"/>
                </a:cubicBezTo>
                <a:cubicBezTo>
                  <a:pt x="3926034" y="980942"/>
                  <a:pt x="3927502" y="977594"/>
                  <a:pt x="3930439" y="975127"/>
                </a:cubicBezTo>
                <a:cubicBezTo>
                  <a:pt x="3933376" y="972660"/>
                  <a:pt x="3936842" y="971426"/>
                  <a:pt x="3940836" y="971426"/>
                </a:cubicBezTo>
                <a:cubicBezTo>
                  <a:pt x="3944830" y="971426"/>
                  <a:pt x="3948295" y="972718"/>
                  <a:pt x="3951232" y="975303"/>
                </a:cubicBezTo>
                <a:cubicBezTo>
                  <a:pt x="3954169" y="977887"/>
                  <a:pt x="3955638" y="981647"/>
                  <a:pt x="3955638" y="986580"/>
                </a:cubicBezTo>
                <a:cubicBezTo>
                  <a:pt x="3955638" y="990340"/>
                  <a:pt x="3954815" y="994334"/>
                  <a:pt x="3953171" y="998563"/>
                </a:cubicBezTo>
                <a:cubicBezTo>
                  <a:pt x="3956460" y="1001382"/>
                  <a:pt x="3958104" y="1005024"/>
                  <a:pt x="3958104" y="1009488"/>
                </a:cubicBezTo>
                <a:cubicBezTo>
                  <a:pt x="3958104" y="1012777"/>
                  <a:pt x="3957047" y="1015714"/>
                  <a:pt x="3954933" y="1018299"/>
                </a:cubicBezTo>
                <a:cubicBezTo>
                  <a:pt x="3956342" y="1020883"/>
                  <a:pt x="3957047" y="1024290"/>
                  <a:pt x="3957047" y="1028519"/>
                </a:cubicBezTo>
                <a:cubicBezTo>
                  <a:pt x="3957047" y="1032983"/>
                  <a:pt x="3956342" y="1036625"/>
                  <a:pt x="3954933" y="1039444"/>
                </a:cubicBezTo>
                <a:cubicBezTo>
                  <a:pt x="3957047" y="1042264"/>
                  <a:pt x="3958104" y="1046610"/>
                  <a:pt x="3958104" y="1052484"/>
                </a:cubicBezTo>
                <a:cubicBezTo>
                  <a:pt x="3958104" y="1056478"/>
                  <a:pt x="3957870" y="1059180"/>
                  <a:pt x="3957400" y="1060590"/>
                </a:cubicBezTo>
                <a:cubicBezTo>
                  <a:pt x="3959279" y="1062704"/>
                  <a:pt x="3960219" y="1065406"/>
                  <a:pt x="3960219" y="1068695"/>
                </a:cubicBezTo>
                <a:cubicBezTo>
                  <a:pt x="3960219" y="1070575"/>
                  <a:pt x="3959749" y="1072690"/>
                  <a:pt x="3958809" y="1075039"/>
                </a:cubicBezTo>
                <a:cubicBezTo>
                  <a:pt x="3961159" y="1077624"/>
                  <a:pt x="3962333" y="1081148"/>
                  <a:pt x="3962333" y="1085612"/>
                </a:cubicBezTo>
                <a:cubicBezTo>
                  <a:pt x="3962333" y="1087022"/>
                  <a:pt x="3962099" y="1088431"/>
                  <a:pt x="3961629" y="1089841"/>
                </a:cubicBezTo>
                <a:cubicBezTo>
                  <a:pt x="3962568" y="1090546"/>
                  <a:pt x="3963391" y="1091779"/>
                  <a:pt x="3964096" y="1093541"/>
                </a:cubicBezTo>
                <a:cubicBezTo>
                  <a:pt x="3964800" y="1095304"/>
                  <a:pt x="3965153" y="1097124"/>
                  <a:pt x="3965153" y="1099004"/>
                </a:cubicBezTo>
                <a:cubicBezTo>
                  <a:pt x="3965153" y="1101353"/>
                  <a:pt x="3964566" y="1103351"/>
                  <a:pt x="3963391" y="1104995"/>
                </a:cubicBezTo>
                <a:cubicBezTo>
                  <a:pt x="3965271" y="1105230"/>
                  <a:pt x="3966562" y="1106464"/>
                  <a:pt x="3967267" y="1108696"/>
                </a:cubicBezTo>
                <a:cubicBezTo>
                  <a:pt x="3967972" y="1110928"/>
                  <a:pt x="3968090" y="1113101"/>
                  <a:pt x="3967620" y="1115216"/>
                </a:cubicBezTo>
                <a:lnTo>
                  <a:pt x="3967972" y="1115216"/>
                </a:lnTo>
                <a:cubicBezTo>
                  <a:pt x="3969617" y="1115216"/>
                  <a:pt x="3971086" y="1116097"/>
                  <a:pt x="3972377" y="1117859"/>
                </a:cubicBezTo>
                <a:cubicBezTo>
                  <a:pt x="3973670" y="1119621"/>
                  <a:pt x="3974081" y="1121207"/>
                  <a:pt x="3973611" y="1122616"/>
                </a:cubicBezTo>
                <a:cubicBezTo>
                  <a:pt x="3974316" y="1122147"/>
                  <a:pt x="3975373" y="1121912"/>
                  <a:pt x="3976783" y="1121912"/>
                </a:cubicBezTo>
                <a:cubicBezTo>
                  <a:pt x="3978663" y="1121912"/>
                  <a:pt x="3980366" y="1122323"/>
                  <a:pt x="3981893" y="1123145"/>
                </a:cubicBezTo>
                <a:cubicBezTo>
                  <a:pt x="3983420" y="1123967"/>
                  <a:pt x="3984536" y="1124966"/>
                  <a:pt x="3985241" y="1126141"/>
                </a:cubicBezTo>
                <a:cubicBezTo>
                  <a:pt x="3989940" y="1123556"/>
                  <a:pt x="3994404" y="1122264"/>
                  <a:pt x="3998633" y="1122264"/>
                </a:cubicBezTo>
                <a:cubicBezTo>
                  <a:pt x="4000748" y="1122264"/>
                  <a:pt x="4002628" y="1122616"/>
                  <a:pt x="4004272" y="1123321"/>
                </a:cubicBezTo>
                <a:cubicBezTo>
                  <a:pt x="4006386" y="1121677"/>
                  <a:pt x="4009148" y="1120208"/>
                  <a:pt x="4012554" y="1118916"/>
                </a:cubicBezTo>
                <a:cubicBezTo>
                  <a:pt x="4015961" y="1117624"/>
                  <a:pt x="4018957" y="1116978"/>
                  <a:pt x="4021541" y="1116978"/>
                </a:cubicBezTo>
                <a:cubicBezTo>
                  <a:pt x="4022716" y="1116978"/>
                  <a:pt x="4023773" y="1117213"/>
                  <a:pt x="4024713" y="1117683"/>
                </a:cubicBezTo>
                <a:cubicBezTo>
                  <a:pt x="4023068" y="1115098"/>
                  <a:pt x="4022246" y="1111809"/>
                  <a:pt x="4022246" y="1107815"/>
                </a:cubicBezTo>
                <a:cubicBezTo>
                  <a:pt x="4022246" y="1103351"/>
                  <a:pt x="4023655" y="1100531"/>
                  <a:pt x="4026475" y="1099356"/>
                </a:cubicBezTo>
                <a:cubicBezTo>
                  <a:pt x="4024830" y="1097477"/>
                  <a:pt x="4024008" y="1093483"/>
                  <a:pt x="4024008" y="1087374"/>
                </a:cubicBezTo>
                <a:cubicBezTo>
                  <a:pt x="4024008" y="1080090"/>
                  <a:pt x="4025535" y="1074922"/>
                  <a:pt x="4028589" y="1071867"/>
                </a:cubicBezTo>
                <a:cubicBezTo>
                  <a:pt x="4026475" y="1068343"/>
                  <a:pt x="4025418" y="1064466"/>
                  <a:pt x="4025418" y="1060237"/>
                </a:cubicBezTo>
                <a:cubicBezTo>
                  <a:pt x="4025418" y="1056478"/>
                  <a:pt x="4026122" y="1053894"/>
                  <a:pt x="4027532" y="1052484"/>
                </a:cubicBezTo>
                <a:cubicBezTo>
                  <a:pt x="4026122" y="1050604"/>
                  <a:pt x="4025418" y="1048255"/>
                  <a:pt x="4025418" y="1045435"/>
                </a:cubicBezTo>
                <a:cubicBezTo>
                  <a:pt x="4025418" y="1042616"/>
                  <a:pt x="4025946" y="1039620"/>
                  <a:pt x="4027004" y="1036449"/>
                </a:cubicBezTo>
                <a:cubicBezTo>
                  <a:pt x="4028061" y="1033277"/>
                  <a:pt x="4029412" y="1030751"/>
                  <a:pt x="4031056" y="1028871"/>
                </a:cubicBezTo>
                <a:cubicBezTo>
                  <a:pt x="4028002" y="1026757"/>
                  <a:pt x="4026475" y="1022175"/>
                  <a:pt x="4026475" y="1015127"/>
                </a:cubicBezTo>
                <a:cubicBezTo>
                  <a:pt x="4026475" y="1010663"/>
                  <a:pt x="4026827" y="1007021"/>
                  <a:pt x="4027532" y="1004202"/>
                </a:cubicBezTo>
                <a:cubicBezTo>
                  <a:pt x="4025418" y="999503"/>
                  <a:pt x="4024360" y="995626"/>
                  <a:pt x="4024360" y="992572"/>
                </a:cubicBezTo>
                <a:cubicBezTo>
                  <a:pt x="4024360" y="988108"/>
                  <a:pt x="4025770" y="984583"/>
                  <a:pt x="4028589" y="981999"/>
                </a:cubicBezTo>
                <a:cubicBezTo>
                  <a:pt x="4031409" y="979414"/>
                  <a:pt x="4034698" y="978122"/>
                  <a:pt x="4038457" y="978122"/>
                </a:cubicBezTo>
                <a:cubicBezTo>
                  <a:pt x="4042686" y="978122"/>
                  <a:pt x="4046328" y="979767"/>
                  <a:pt x="4049382" y="983056"/>
                </a:cubicBezTo>
                <a:cubicBezTo>
                  <a:pt x="4052437" y="986346"/>
                  <a:pt x="4054082" y="990927"/>
                  <a:pt x="4054316" y="996801"/>
                </a:cubicBezTo>
                <a:cubicBezTo>
                  <a:pt x="4055256" y="994216"/>
                  <a:pt x="4056842" y="991984"/>
                  <a:pt x="4059074" y="990105"/>
                </a:cubicBezTo>
                <a:cubicBezTo>
                  <a:pt x="4061306" y="988225"/>
                  <a:pt x="4064067" y="987050"/>
                  <a:pt x="4067356" y="986580"/>
                </a:cubicBezTo>
                <a:cubicBezTo>
                  <a:pt x="4067121" y="983996"/>
                  <a:pt x="4067709" y="981588"/>
                  <a:pt x="4069118" y="979356"/>
                </a:cubicBezTo>
                <a:cubicBezTo>
                  <a:pt x="4070528" y="977124"/>
                  <a:pt x="4072525" y="975655"/>
                  <a:pt x="4075110" y="974950"/>
                </a:cubicBezTo>
                <a:cubicBezTo>
                  <a:pt x="4073465" y="972601"/>
                  <a:pt x="4072643" y="969664"/>
                  <a:pt x="4072643" y="966140"/>
                </a:cubicBezTo>
                <a:cubicBezTo>
                  <a:pt x="4072643" y="960031"/>
                  <a:pt x="4074522" y="955097"/>
                  <a:pt x="4078281" y="951338"/>
                </a:cubicBezTo>
                <a:cubicBezTo>
                  <a:pt x="4078047" y="948284"/>
                  <a:pt x="4079104" y="945758"/>
                  <a:pt x="4081453" y="943761"/>
                </a:cubicBezTo>
                <a:cubicBezTo>
                  <a:pt x="4083803" y="941764"/>
                  <a:pt x="4086622" y="940765"/>
                  <a:pt x="4089911" y="940765"/>
                </a:cubicBezTo>
                <a:close/>
                <a:moveTo>
                  <a:pt x="4272649" y="939003"/>
                </a:moveTo>
                <a:cubicBezTo>
                  <a:pt x="4274998" y="939003"/>
                  <a:pt x="4277054" y="939590"/>
                  <a:pt x="4278816" y="940765"/>
                </a:cubicBezTo>
                <a:cubicBezTo>
                  <a:pt x="4280578" y="941940"/>
                  <a:pt x="4281694" y="943702"/>
                  <a:pt x="4282164" y="946052"/>
                </a:cubicBezTo>
                <a:cubicBezTo>
                  <a:pt x="4284984" y="948166"/>
                  <a:pt x="4286393" y="950986"/>
                  <a:pt x="4286393" y="954510"/>
                </a:cubicBezTo>
                <a:cubicBezTo>
                  <a:pt x="4286393" y="956859"/>
                  <a:pt x="4285806" y="959385"/>
                  <a:pt x="4284631" y="962087"/>
                </a:cubicBezTo>
                <a:cubicBezTo>
                  <a:pt x="4283456" y="964789"/>
                  <a:pt x="4282047" y="967197"/>
                  <a:pt x="4280402" y="969312"/>
                </a:cubicBezTo>
                <a:cubicBezTo>
                  <a:pt x="4282517" y="970721"/>
                  <a:pt x="4283574" y="973306"/>
                  <a:pt x="4283574" y="977065"/>
                </a:cubicBezTo>
                <a:cubicBezTo>
                  <a:pt x="4283574" y="980824"/>
                  <a:pt x="4282399" y="984407"/>
                  <a:pt x="4280050" y="987814"/>
                </a:cubicBezTo>
                <a:cubicBezTo>
                  <a:pt x="4277700" y="991221"/>
                  <a:pt x="4274646" y="993277"/>
                  <a:pt x="4270886" y="993981"/>
                </a:cubicBezTo>
                <a:cubicBezTo>
                  <a:pt x="4269242" y="999620"/>
                  <a:pt x="4265366" y="1003144"/>
                  <a:pt x="4259257" y="1004554"/>
                </a:cubicBezTo>
                <a:cubicBezTo>
                  <a:pt x="4255967" y="1007843"/>
                  <a:pt x="4252090" y="1009488"/>
                  <a:pt x="4247627" y="1009488"/>
                </a:cubicBezTo>
                <a:cubicBezTo>
                  <a:pt x="4246452" y="1009488"/>
                  <a:pt x="4244925" y="1009253"/>
                  <a:pt x="4243045" y="1008783"/>
                </a:cubicBezTo>
                <a:cubicBezTo>
                  <a:pt x="4245864" y="1012777"/>
                  <a:pt x="4247274" y="1016772"/>
                  <a:pt x="4247274" y="1020766"/>
                </a:cubicBezTo>
                <a:cubicBezTo>
                  <a:pt x="4247274" y="1021705"/>
                  <a:pt x="4247039" y="1023115"/>
                  <a:pt x="4246569" y="1024995"/>
                </a:cubicBezTo>
                <a:cubicBezTo>
                  <a:pt x="4256672" y="1027109"/>
                  <a:pt x="4261254" y="1037330"/>
                  <a:pt x="4260314" y="1055656"/>
                </a:cubicBezTo>
                <a:cubicBezTo>
                  <a:pt x="4262428" y="1059180"/>
                  <a:pt x="4263486" y="1062939"/>
                  <a:pt x="4263486" y="1066933"/>
                </a:cubicBezTo>
                <a:cubicBezTo>
                  <a:pt x="4263486" y="1071632"/>
                  <a:pt x="4261958" y="1076331"/>
                  <a:pt x="4258904" y="1081030"/>
                </a:cubicBezTo>
                <a:cubicBezTo>
                  <a:pt x="4259609" y="1083145"/>
                  <a:pt x="4259961" y="1085142"/>
                  <a:pt x="4259961" y="1087022"/>
                </a:cubicBezTo>
                <a:cubicBezTo>
                  <a:pt x="4259961" y="1089841"/>
                  <a:pt x="4259374" y="1092543"/>
                  <a:pt x="4258199" y="1095127"/>
                </a:cubicBezTo>
                <a:cubicBezTo>
                  <a:pt x="4257024" y="1097712"/>
                  <a:pt x="4255498" y="1099709"/>
                  <a:pt x="4253618" y="1101119"/>
                </a:cubicBezTo>
                <a:cubicBezTo>
                  <a:pt x="4253853" y="1104878"/>
                  <a:pt x="4253207" y="1107932"/>
                  <a:pt x="4251679" y="1110282"/>
                </a:cubicBezTo>
                <a:cubicBezTo>
                  <a:pt x="4250152" y="1112631"/>
                  <a:pt x="4247392" y="1115803"/>
                  <a:pt x="4243397" y="1119797"/>
                </a:cubicBezTo>
                <a:cubicBezTo>
                  <a:pt x="4243632" y="1120737"/>
                  <a:pt x="4243750" y="1122147"/>
                  <a:pt x="4243750" y="1124026"/>
                </a:cubicBezTo>
                <a:cubicBezTo>
                  <a:pt x="4243750" y="1131075"/>
                  <a:pt x="4239756" y="1135656"/>
                  <a:pt x="4231767" y="1137771"/>
                </a:cubicBezTo>
                <a:cubicBezTo>
                  <a:pt x="4231062" y="1141530"/>
                  <a:pt x="4229124" y="1144584"/>
                  <a:pt x="4225952" y="1146934"/>
                </a:cubicBezTo>
                <a:cubicBezTo>
                  <a:pt x="4222780" y="1149283"/>
                  <a:pt x="4218963" y="1150458"/>
                  <a:pt x="4214499" y="1150458"/>
                </a:cubicBezTo>
                <a:cubicBezTo>
                  <a:pt x="4210740" y="1155627"/>
                  <a:pt x="4206158" y="1158211"/>
                  <a:pt x="4200754" y="1158211"/>
                </a:cubicBezTo>
                <a:cubicBezTo>
                  <a:pt x="4199109" y="1158211"/>
                  <a:pt x="4197817" y="1158094"/>
                  <a:pt x="4196877" y="1157859"/>
                </a:cubicBezTo>
                <a:cubicBezTo>
                  <a:pt x="4194058" y="1160678"/>
                  <a:pt x="4189711" y="1162088"/>
                  <a:pt x="4183838" y="1162088"/>
                </a:cubicBezTo>
                <a:cubicBezTo>
                  <a:pt x="4179374" y="1162088"/>
                  <a:pt x="4175732" y="1161383"/>
                  <a:pt x="4172912" y="1159974"/>
                </a:cubicBezTo>
                <a:cubicBezTo>
                  <a:pt x="4168683" y="1160913"/>
                  <a:pt x="4164924" y="1161383"/>
                  <a:pt x="4161635" y="1161383"/>
                </a:cubicBezTo>
                <a:cubicBezTo>
                  <a:pt x="4152472" y="1161383"/>
                  <a:pt x="4145893" y="1159034"/>
                  <a:pt x="4141899" y="1154335"/>
                </a:cubicBezTo>
                <a:cubicBezTo>
                  <a:pt x="4140959" y="1154570"/>
                  <a:pt x="4139667" y="1154687"/>
                  <a:pt x="4138022" y="1154687"/>
                </a:cubicBezTo>
                <a:cubicBezTo>
                  <a:pt x="4132618" y="1154687"/>
                  <a:pt x="4128507" y="1152220"/>
                  <a:pt x="4125687" y="1147286"/>
                </a:cubicBezTo>
                <a:cubicBezTo>
                  <a:pt x="4123338" y="1147521"/>
                  <a:pt x="4120342" y="1146288"/>
                  <a:pt x="4116700" y="1143586"/>
                </a:cubicBezTo>
                <a:cubicBezTo>
                  <a:pt x="4113059" y="1140884"/>
                  <a:pt x="4111473" y="1138241"/>
                  <a:pt x="4111943" y="1135656"/>
                </a:cubicBezTo>
                <a:cubicBezTo>
                  <a:pt x="4108184" y="1134716"/>
                  <a:pt x="4105071" y="1132426"/>
                  <a:pt x="4102604" y="1128784"/>
                </a:cubicBezTo>
                <a:cubicBezTo>
                  <a:pt x="4100137" y="1125142"/>
                  <a:pt x="4099021" y="1120972"/>
                  <a:pt x="4099255" y="1116273"/>
                </a:cubicBezTo>
                <a:cubicBezTo>
                  <a:pt x="4096671" y="1115333"/>
                  <a:pt x="4094674" y="1113453"/>
                  <a:pt x="4093264" y="1110634"/>
                </a:cubicBezTo>
                <a:cubicBezTo>
                  <a:pt x="4091854" y="1107815"/>
                  <a:pt x="4091150" y="1104643"/>
                  <a:pt x="4091150" y="1101119"/>
                </a:cubicBezTo>
                <a:cubicBezTo>
                  <a:pt x="4091150" y="1097359"/>
                  <a:pt x="4091737" y="1094657"/>
                  <a:pt x="4092912" y="1093013"/>
                </a:cubicBezTo>
                <a:cubicBezTo>
                  <a:pt x="4090328" y="1089019"/>
                  <a:pt x="4089035" y="1084437"/>
                  <a:pt x="4089035" y="1079268"/>
                </a:cubicBezTo>
                <a:cubicBezTo>
                  <a:pt x="4089035" y="1073864"/>
                  <a:pt x="4090680" y="1069518"/>
                  <a:pt x="4093969" y="1066228"/>
                </a:cubicBezTo>
                <a:cubicBezTo>
                  <a:pt x="4091385" y="1064349"/>
                  <a:pt x="4090092" y="1061529"/>
                  <a:pt x="4090092" y="1057770"/>
                </a:cubicBezTo>
                <a:cubicBezTo>
                  <a:pt x="4090092" y="1055421"/>
                  <a:pt x="4090680" y="1053071"/>
                  <a:pt x="4091854" y="1050722"/>
                </a:cubicBezTo>
                <a:cubicBezTo>
                  <a:pt x="4093029" y="1048372"/>
                  <a:pt x="4094557" y="1046728"/>
                  <a:pt x="4096436" y="1045788"/>
                </a:cubicBezTo>
                <a:cubicBezTo>
                  <a:pt x="4095966" y="1042499"/>
                  <a:pt x="4096377" y="1039385"/>
                  <a:pt x="4097670" y="1036449"/>
                </a:cubicBezTo>
                <a:cubicBezTo>
                  <a:pt x="4098962" y="1033512"/>
                  <a:pt x="4100783" y="1031338"/>
                  <a:pt x="4103132" y="1029929"/>
                </a:cubicBezTo>
                <a:cubicBezTo>
                  <a:pt x="4102662" y="1029224"/>
                  <a:pt x="4102427" y="1028167"/>
                  <a:pt x="4102427" y="1026757"/>
                </a:cubicBezTo>
                <a:cubicBezTo>
                  <a:pt x="4102427" y="1024642"/>
                  <a:pt x="4103191" y="1022528"/>
                  <a:pt x="4104718" y="1020413"/>
                </a:cubicBezTo>
                <a:cubicBezTo>
                  <a:pt x="4106245" y="1018299"/>
                  <a:pt x="4107949" y="1017006"/>
                  <a:pt x="4109828" y="1016537"/>
                </a:cubicBezTo>
                <a:cubicBezTo>
                  <a:pt x="4109594" y="1015832"/>
                  <a:pt x="4109476" y="1014892"/>
                  <a:pt x="4109476" y="1013717"/>
                </a:cubicBezTo>
                <a:cubicBezTo>
                  <a:pt x="4109476" y="1008783"/>
                  <a:pt x="4111356" y="1004495"/>
                  <a:pt x="4115115" y="1000854"/>
                </a:cubicBezTo>
                <a:cubicBezTo>
                  <a:pt x="4118874" y="997212"/>
                  <a:pt x="4122516" y="995626"/>
                  <a:pt x="4126040" y="996096"/>
                </a:cubicBezTo>
                <a:cubicBezTo>
                  <a:pt x="4126040" y="992807"/>
                  <a:pt x="4127508" y="990046"/>
                  <a:pt x="4130445" y="987814"/>
                </a:cubicBezTo>
                <a:cubicBezTo>
                  <a:pt x="4133382" y="985582"/>
                  <a:pt x="4137200" y="984466"/>
                  <a:pt x="4141899" y="984466"/>
                </a:cubicBezTo>
                <a:cubicBezTo>
                  <a:pt x="4144013" y="984466"/>
                  <a:pt x="4145658" y="984583"/>
                  <a:pt x="4146833" y="984818"/>
                </a:cubicBezTo>
                <a:cubicBezTo>
                  <a:pt x="4148478" y="981294"/>
                  <a:pt x="4151297" y="978416"/>
                  <a:pt x="4155291" y="976184"/>
                </a:cubicBezTo>
                <a:cubicBezTo>
                  <a:pt x="4159285" y="973952"/>
                  <a:pt x="4163397" y="972836"/>
                  <a:pt x="4167626" y="972836"/>
                </a:cubicBezTo>
                <a:cubicBezTo>
                  <a:pt x="4170445" y="972836"/>
                  <a:pt x="4172795" y="973423"/>
                  <a:pt x="4174675" y="974598"/>
                </a:cubicBezTo>
                <a:cubicBezTo>
                  <a:pt x="4177964" y="971779"/>
                  <a:pt x="4182075" y="970369"/>
                  <a:pt x="4187009" y="970369"/>
                </a:cubicBezTo>
                <a:cubicBezTo>
                  <a:pt x="4191004" y="970369"/>
                  <a:pt x="4194586" y="971309"/>
                  <a:pt x="4197758" y="973188"/>
                </a:cubicBezTo>
                <a:cubicBezTo>
                  <a:pt x="4200930" y="975068"/>
                  <a:pt x="4202868" y="977652"/>
                  <a:pt x="4203573" y="980942"/>
                </a:cubicBezTo>
                <a:cubicBezTo>
                  <a:pt x="4207333" y="980942"/>
                  <a:pt x="4211327" y="982293"/>
                  <a:pt x="4215556" y="984994"/>
                </a:cubicBezTo>
                <a:cubicBezTo>
                  <a:pt x="4219785" y="987696"/>
                  <a:pt x="4222252" y="990457"/>
                  <a:pt x="4222957" y="993277"/>
                </a:cubicBezTo>
                <a:cubicBezTo>
                  <a:pt x="4227186" y="994686"/>
                  <a:pt x="4231533" y="997271"/>
                  <a:pt x="4235996" y="1001030"/>
                </a:cubicBezTo>
                <a:cubicBezTo>
                  <a:pt x="4235762" y="997506"/>
                  <a:pt x="4236936" y="994099"/>
                  <a:pt x="4239521" y="990810"/>
                </a:cubicBezTo>
                <a:cubicBezTo>
                  <a:pt x="4242105" y="987520"/>
                  <a:pt x="4245630" y="985523"/>
                  <a:pt x="4250094" y="984818"/>
                </a:cubicBezTo>
                <a:cubicBezTo>
                  <a:pt x="4249859" y="982234"/>
                  <a:pt x="4250446" y="979826"/>
                  <a:pt x="4251856" y="977594"/>
                </a:cubicBezTo>
                <a:cubicBezTo>
                  <a:pt x="4253265" y="975362"/>
                  <a:pt x="4255262" y="973893"/>
                  <a:pt x="4257847" y="973188"/>
                </a:cubicBezTo>
                <a:cubicBezTo>
                  <a:pt x="4256202" y="970839"/>
                  <a:pt x="4255380" y="967902"/>
                  <a:pt x="4255380" y="964378"/>
                </a:cubicBezTo>
                <a:cubicBezTo>
                  <a:pt x="4255380" y="958269"/>
                  <a:pt x="4257260" y="953335"/>
                  <a:pt x="4261019" y="949576"/>
                </a:cubicBezTo>
                <a:cubicBezTo>
                  <a:pt x="4260784" y="946521"/>
                  <a:pt x="4261841" y="943996"/>
                  <a:pt x="4264190" y="941999"/>
                </a:cubicBezTo>
                <a:cubicBezTo>
                  <a:pt x="4266540" y="940002"/>
                  <a:pt x="4269359" y="939003"/>
                  <a:pt x="4272649" y="939003"/>
                </a:cubicBezTo>
                <a:close/>
                <a:moveTo>
                  <a:pt x="6007027" y="910104"/>
                </a:moveTo>
                <a:cubicBezTo>
                  <a:pt x="6010317" y="910104"/>
                  <a:pt x="6013370" y="911220"/>
                  <a:pt x="6016190" y="913452"/>
                </a:cubicBezTo>
                <a:cubicBezTo>
                  <a:pt x="6019010" y="915684"/>
                  <a:pt x="6020419" y="918562"/>
                  <a:pt x="6020419" y="922087"/>
                </a:cubicBezTo>
                <a:cubicBezTo>
                  <a:pt x="6020419" y="924436"/>
                  <a:pt x="6019479" y="927138"/>
                  <a:pt x="6017600" y="930192"/>
                </a:cubicBezTo>
                <a:cubicBezTo>
                  <a:pt x="6019949" y="932307"/>
                  <a:pt x="6021124" y="935831"/>
                  <a:pt x="6021124" y="940765"/>
                </a:cubicBezTo>
                <a:cubicBezTo>
                  <a:pt x="6021124" y="942880"/>
                  <a:pt x="6020830" y="945053"/>
                  <a:pt x="6020243" y="947285"/>
                </a:cubicBezTo>
                <a:cubicBezTo>
                  <a:pt x="6019656" y="949517"/>
                  <a:pt x="6018892" y="951220"/>
                  <a:pt x="6017952" y="952395"/>
                </a:cubicBezTo>
                <a:cubicBezTo>
                  <a:pt x="6019362" y="953335"/>
                  <a:pt x="6020067" y="955215"/>
                  <a:pt x="6020067" y="958034"/>
                </a:cubicBezTo>
                <a:cubicBezTo>
                  <a:pt x="6020067" y="960384"/>
                  <a:pt x="6019479" y="963555"/>
                  <a:pt x="6018304" y="967549"/>
                </a:cubicBezTo>
                <a:cubicBezTo>
                  <a:pt x="6020419" y="966845"/>
                  <a:pt x="6022651" y="966492"/>
                  <a:pt x="6025001" y="966492"/>
                </a:cubicBezTo>
                <a:cubicBezTo>
                  <a:pt x="6028525" y="966492"/>
                  <a:pt x="6031227" y="967315"/>
                  <a:pt x="6033106" y="968959"/>
                </a:cubicBezTo>
                <a:cubicBezTo>
                  <a:pt x="6035456" y="967784"/>
                  <a:pt x="6037336" y="967197"/>
                  <a:pt x="6038745" y="967197"/>
                </a:cubicBezTo>
                <a:cubicBezTo>
                  <a:pt x="6041094" y="967197"/>
                  <a:pt x="6042974" y="968137"/>
                  <a:pt x="6044384" y="970016"/>
                </a:cubicBezTo>
                <a:cubicBezTo>
                  <a:pt x="6046028" y="968842"/>
                  <a:pt x="6048026" y="968254"/>
                  <a:pt x="6050375" y="968254"/>
                </a:cubicBezTo>
                <a:cubicBezTo>
                  <a:pt x="6053665" y="968254"/>
                  <a:pt x="6056249" y="969547"/>
                  <a:pt x="6058129" y="972131"/>
                </a:cubicBezTo>
                <a:cubicBezTo>
                  <a:pt x="6062592" y="972131"/>
                  <a:pt x="6065941" y="973130"/>
                  <a:pt x="6068173" y="975127"/>
                </a:cubicBezTo>
                <a:cubicBezTo>
                  <a:pt x="6070405" y="977124"/>
                  <a:pt x="6071521" y="979649"/>
                  <a:pt x="6071521" y="982704"/>
                </a:cubicBezTo>
                <a:cubicBezTo>
                  <a:pt x="6071521" y="986463"/>
                  <a:pt x="6070052" y="990046"/>
                  <a:pt x="6067115" y="993453"/>
                </a:cubicBezTo>
                <a:cubicBezTo>
                  <a:pt x="6064178" y="996859"/>
                  <a:pt x="6060830" y="998563"/>
                  <a:pt x="6057071" y="998563"/>
                </a:cubicBezTo>
                <a:cubicBezTo>
                  <a:pt x="6054957" y="998563"/>
                  <a:pt x="6052842" y="997858"/>
                  <a:pt x="6050728" y="996448"/>
                </a:cubicBezTo>
                <a:cubicBezTo>
                  <a:pt x="6048379" y="998328"/>
                  <a:pt x="6045324" y="999268"/>
                  <a:pt x="6041565" y="999268"/>
                </a:cubicBezTo>
                <a:cubicBezTo>
                  <a:pt x="6038040" y="999268"/>
                  <a:pt x="6035103" y="998445"/>
                  <a:pt x="6032754" y="996801"/>
                </a:cubicBezTo>
                <a:cubicBezTo>
                  <a:pt x="6029700" y="997976"/>
                  <a:pt x="6027468" y="998563"/>
                  <a:pt x="6026058" y="998563"/>
                </a:cubicBezTo>
                <a:cubicBezTo>
                  <a:pt x="6024178" y="998563"/>
                  <a:pt x="6021947" y="997741"/>
                  <a:pt x="6019362" y="996096"/>
                </a:cubicBezTo>
                <a:cubicBezTo>
                  <a:pt x="6021476" y="998915"/>
                  <a:pt x="6022534" y="1001970"/>
                  <a:pt x="6022534" y="1005259"/>
                </a:cubicBezTo>
                <a:cubicBezTo>
                  <a:pt x="6022534" y="1008783"/>
                  <a:pt x="6021124" y="1011955"/>
                  <a:pt x="6018304" y="1014774"/>
                </a:cubicBezTo>
                <a:cubicBezTo>
                  <a:pt x="6020419" y="1017594"/>
                  <a:pt x="6021476" y="1021118"/>
                  <a:pt x="6021476" y="1025347"/>
                </a:cubicBezTo>
                <a:cubicBezTo>
                  <a:pt x="6021476" y="1029106"/>
                  <a:pt x="6020419" y="1032631"/>
                  <a:pt x="6018304" y="1035920"/>
                </a:cubicBezTo>
                <a:cubicBezTo>
                  <a:pt x="6021124" y="1037800"/>
                  <a:pt x="6022534" y="1040854"/>
                  <a:pt x="6022534" y="1045083"/>
                </a:cubicBezTo>
                <a:cubicBezTo>
                  <a:pt x="6022534" y="1048607"/>
                  <a:pt x="6021476" y="1051662"/>
                  <a:pt x="6019362" y="1054246"/>
                </a:cubicBezTo>
                <a:cubicBezTo>
                  <a:pt x="6021711" y="1056830"/>
                  <a:pt x="6022886" y="1061412"/>
                  <a:pt x="6022886" y="1067991"/>
                </a:cubicBezTo>
                <a:cubicBezTo>
                  <a:pt x="6022886" y="1070810"/>
                  <a:pt x="6022534" y="1073160"/>
                  <a:pt x="6021829" y="1075039"/>
                </a:cubicBezTo>
                <a:cubicBezTo>
                  <a:pt x="6023473" y="1077389"/>
                  <a:pt x="6024296" y="1079856"/>
                  <a:pt x="6024296" y="1082440"/>
                </a:cubicBezTo>
                <a:cubicBezTo>
                  <a:pt x="6024296" y="1083850"/>
                  <a:pt x="6024002" y="1085671"/>
                  <a:pt x="6023415" y="1087903"/>
                </a:cubicBezTo>
                <a:cubicBezTo>
                  <a:pt x="6022827" y="1090135"/>
                  <a:pt x="6022416" y="1091955"/>
                  <a:pt x="6022182" y="1093365"/>
                </a:cubicBezTo>
                <a:cubicBezTo>
                  <a:pt x="6025001" y="1096655"/>
                  <a:pt x="6026410" y="1099826"/>
                  <a:pt x="6026410" y="1102881"/>
                </a:cubicBezTo>
                <a:cubicBezTo>
                  <a:pt x="6030405" y="1105935"/>
                  <a:pt x="6032402" y="1109577"/>
                  <a:pt x="6032402" y="1113806"/>
                </a:cubicBezTo>
                <a:cubicBezTo>
                  <a:pt x="6037101" y="1116390"/>
                  <a:pt x="6039450" y="1120737"/>
                  <a:pt x="6039450" y="1126846"/>
                </a:cubicBezTo>
                <a:cubicBezTo>
                  <a:pt x="6039921" y="1127550"/>
                  <a:pt x="6040390" y="1128020"/>
                  <a:pt x="6040860" y="1128255"/>
                </a:cubicBezTo>
                <a:cubicBezTo>
                  <a:pt x="6041330" y="1128490"/>
                  <a:pt x="6041683" y="1128725"/>
                  <a:pt x="6041917" y="1128960"/>
                </a:cubicBezTo>
                <a:lnTo>
                  <a:pt x="6044384" y="1128608"/>
                </a:lnTo>
                <a:cubicBezTo>
                  <a:pt x="6047908" y="1128608"/>
                  <a:pt x="6050728" y="1129665"/>
                  <a:pt x="6052842" y="1131779"/>
                </a:cubicBezTo>
                <a:cubicBezTo>
                  <a:pt x="6054722" y="1131310"/>
                  <a:pt x="6056249" y="1131075"/>
                  <a:pt x="6057424" y="1131075"/>
                </a:cubicBezTo>
                <a:cubicBezTo>
                  <a:pt x="6058129" y="1131075"/>
                  <a:pt x="6059421" y="1131310"/>
                  <a:pt x="6061301" y="1131779"/>
                </a:cubicBezTo>
                <a:cubicBezTo>
                  <a:pt x="6061535" y="1130605"/>
                  <a:pt x="6062181" y="1129782"/>
                  <a:pt x="6063239" y="1129313"/>
                </a:cubicBezTo>
                <a:cubicBezTo>
                  <a:pt x="6064296" y="1128843"/>
                  <a:pt x="6065529" y="1128490"/>
                  <a:pt x="6066939" y="1128255"/>
                </a:cubicBezTo>
                <a:cubicBezTo>
                  <a:pt x="6067879" y="1128020"/>
                  <a:pt x="6069054" y="1127903"/>
                  <a:pt x="6070463" y="1127903"/>
                </a:cubicBezTo>
                <a:cubicBezTo>
                  <a:pt x="6074458" y="1127903"/>
                  <a:pt x="6077688" y="1129371"/>
                  <a:pt x="6080155" y="1132308"/>
                </a:cubicBezTo>
                <a:cubicBezTo>
                  <a:pt x="6082622" y="1135245"/>
                  <a:pt x="6083856" y="1138711"/>
                  <a:pt x="6083856" y="1142705"/>
                </a:cubicBezTo>
                <a:cubicBezTo>
                  <a:pt x="6083856" y="1145759"/>
                  <a:pt x="6083033" y="1148402"/>
                  <a:pt x="6081389" y="1150634"/>
                </a:cubicBezTo>
                <a:cubicBezTo>
                  <a:pt x="6079744" y="1152866"/>
                  <a:pt x="6077278" y="1154452"/>
                  <a:pt x="6073988" y="1155392"/>
                </a:cubicBezTo>
                <a:cubicBezTo>
                  <a:pt x="6069054" y="1159621"/>
                  <a:pt x="6063180" y="1161383"/>
                  <a:pt x="6056367" y="1160678"/>
                </a:cubicBezTo>
                <a:cubicBezTo>
                  <a:pt x="6054487" y="1162323"/>
                  <a:pt x="6052020" y="1163145"/>
                  <a:pt x="6048965" y="1163145"/>
                </a:cubicBezTo>
                <a:cubicBezTo>
                  <a:pt x="6044737" y="1163145"/>
                  <a:pt x="6040860" y="1161618"/>
                  <a:pt x="6037336" y="1158564"/>
                </a:cubicBezTo>
                <a:cubicBezTo>
                  <a:pt x="6034987" y="1158094"/>
                  <a:pt x="6032167" y="1156861"/>
                  <a:pt x="6028878" y="1154864"/>
                </a:cubicBezTo>
                <a:cubicBezTo>
                  <a:pt x="6025588" y="1152866"/>
                  <a:pt x="6023944" y="1151046"/>
                  <a:pt x="6023944" y="1149401"/>
                </a:cubicBezTo>
                <a:cubicBezTo>
                  <a:pt x="6020654" y="1148931"/>
                  <a:pt x="6017306" y="1147051"/>
                  <a:pt x="6013900" y="1143762"/>
                </a:cubicBezTo>
                <a:cubicBezTo>
                  <a:pt x="6010493" y="1140473"/>
                  <a:pt x="6009259" y="1136479"/>
                  <a:pt x="6010199" y="1131779"/>
                </a:cubicBezTo>
                <a:cubicBezTo>
                  <a:pt x="6007614" y="1128960"/>
                  <a:pt x="6006088" y="1126023"/>
                  <a:pt x="6005617" y="1122969"/>
                </a:cubicBezTo>
                <a:cubicBezTo>
                  <a:pt x="6002798" y="1121559"/>
                  <a:pt x="6000742" y="1119445"/>
                  <a:pt x="5999450" y="1116625"/>
                </a:cubicBezTo>
                <a:cubicBezTo>
                  <a:pt x="5998158" y="1113806"/>
                  <a:pt x="5997746" y="1110869"/>
                  <a:pt x="5998217" y="1107815"/>
                </a:cubicBezTo>
                <a:cubicBezTo>
                  <a:pt x="5995162" y="1104995"/>
                  <a:pt x="5993635" y="1100766"/>
                  <a:pt x="5993635" y="1095127"/>
                </a:cubicBezTo>
                <a:cubicBezTo>
                  <a:pt x="5993635" y="1093013"/>
                  <a:pt x="5993870" y="1090311"/>
                  <a:pt x="5994340" y="1087022"/>
                </a:cubicBezTo>
                <a:cubicBezTo>
                  <a:pt x="5991050" y="1084437"/>
                  <a:pt x="5989406" y="1080913"/>
                  <a:pt x="5989406" y="1076449"/>
                </a:cubicBezTo>
                <a:cubicBezTo>
                  <a:pt x="5989406" y="1072455"/>
                  <a:pt x="5990698" y="1069165"/>
                  <a:pt x="5993283" y="1066581"/>
                </a:cubicBezTo>
                <a:cubicBezTo>
                  <a:pt x="5990463" y="1063761"/>
                  <a:pt x="5989053" y="1060120"/>
                  <a:pt x="5989053" y="1055656"/>
                </a:cubicBezTo>
                <a:cubicBezTo>
                  <a:pt x="5989053" y="1054011"/>
                  <a:pt x="5989524" y="1052014"/>
                  <a:pt x="5990463" y="1049665"/>
                </a:cubicBezTo>
                <a:cubicBezTo>
                  <a:pt x="5989053" y="1046845"/>
                  <a:pt x="5988349" y="1044026"/>
                  <a:pt x="5988349" y="1041206"/>
                </a:cubicBezTo>
                <a:cubicBezTo>
                  <a:pt x="5988349" y="1037447"/>
                  <a:pt x="5989406" y="1034510"/>
                  <a:pt x="5991521" y="1032396"/>
                </a:cubicBezTo>
                <a:cubicBezTo>
                  <a:pt x="5990111" y="1029576"/>
                  <a:pt x="5989406" y="1026522"/>
                  <a:pt x="5989406" y="1023233"/>
                </a:cubicBezTo>
                <a:cubicBezTo>
                  <a:pt x="5989406" y="1020413"/>
                  <a:pt x="5989817" y="1017888"/>
                  <a:pt x="5990639" y="1015655"/>
                </a:cubicBezTo>
                <a:cubicBezTo>
                  <a:pt x="5991462" y="1013423"/>
                  <a:pt x="5992460" y="1011720"/>
                  <a:pt x="5993635" y="1010545"/>
                </a:cubicBezTo>
                <a:cubicBezTo>
                  <a:pt x="5991050" y="1007491"/>
                  <a:pt x="5989759" y="1004202"/>
                  <a:pt x="5989759" y="1000677"/>
                </a:cubicBezTo>
                <a:cubicBezTo>
                  <a:pt x="5989759" y="998798"/>
                  <a:pt x="5990111" y="996801"/>
                  <a:pt x="5990815" y="994686"/>
                </a:cubicBezTo>
                <a:cubicBezTo>
                  <a:pt x="5988701" y="995391"/>
                  <a:pt x="5986352" y="995743"/>
                  <a:pt x="5983767" y="995743"/>
                </a:cubicBezTo>
                <a:cubicBezTo>
                  <a:pt x="5979773" y="995743"/>
                  <a:pt x="5976836" y="994921"/>
                  <a:pt x="5974957" y="993277"/>
                </a:cubicBezTo>
                <a:cubicBezTo>
                  <a:pt x="5972137" y="993981"/>
                  <a:pt x="5969670" y="994334"/>
                  <a:pt x="5967555" y="994334"/>
                </a:cubicBezTo>
                <a:cubicBezTo>
                  <a:pt x="5963326" y="994334"/>
                  <a:pt x="5958980" y="993042"/>
                  <a:pt x="5954516" y="990457"/>
                </a:cubicBezTo>
                <a:cubicBezTo>
                  <a:pt x="5952167" y="991867"/>
                  <a:pt x="5949699" y="992572"/>
                  <a:pt x="5947115" y="992572"/>
                </a:cubicBezTo>
                <a:cubicBezTo>
                  <a:pt x="5943356" y="992572"/>
                  <a:pt x="5940242" y="990986"/>
                  <a:pt x="5937776" y="987814"/>
                </a:cubicBezTo>
                <a:cubicBezTo>
                  <a:pt x="5935308" y="984642"/>
                  <a:pt x="5934075" y="981059"/>
                  <a:pt x="5934075" y="977065"/>
                </a:cubicBezTo>
                <a:cubicBezTo>
                  <a:pt x="5934075" y="973541"/>
                  <a:pt x="5935191" y="970545"/>
                  <a:pt x="5937423" y="968078"/>
                </a:cubicBezTo>
                <a:cubicBezTo>
                  <a:pt x="5939655" y="965611"/>
                  <a:pt x="5942886" y="964260"/>
                  <a:pt x="5947115" y="964025"/>
                </a:cubicBezTo>
                <a:cubicBezTo>
                  <a:pt x="5949934" y="962851"/>
                  <a:pt x="5952519" y="962263"/>
                  <a:pt x="5954868" y="962263"/>
                </a:cubicBezTo>
                <a:cubicBezTo>
                  <a:pt x="5959567" y="962263"/>
                  <a:pt x="5963679" y="963438"/>
                  <a:pt x="5967203" y="965787"/>
                </a:cubicBezTo>
                <a:cubicBezTo>
                  <a:pt x="5970257" y="964613"/>
                  <a:pt x="5973664" y="964025"/>
                  <a:pt x="5977423" y="964025"/>
                </a:cubicBezTo>
                <a:cubicBezTo>
                  <a:pt x="5980713" y="964025"/>
                  <a:pt x="5983297" y="964613"/>
                  <a:pt x="5985177" y="965787"/>
                </a:cubicBezTo>
                <a:cubicBezTo>
                  <a:pt x="5985412" y="964848"/>
                  <a:pt x="5986410" y="963966"/>
                  <a:pt x="5988173" y="963144"/>
                </a:cubicBezTo>
                <a:cubicBezTo>
                  <a:pt x="5989935" y="962322"/>
                  <a:pt x="5991403" y="962028"/>
                  <a:pt x="5992578" y="962263"/>
                </a:cubicBezTo>
                <a:cubicBezTo>
                  <a:pt x="5991638" y="960149"/>
                  <a:pt x="5991168" y="957329"/>
                  <a:pt x="5991168" y="953805"/>
                </a:cubicBezTo>
                <a:cubicBezTo>
                  <a:pt x="5991168" y="949576"/>
                  <a:pt x="5992108" y="947344"/>
                  <a:pt x="5993987" y="947109"/>
                </a:cubicBezTo>
                <a:cubicBezTo>
                  <a:pt x="5992343" y="944759"/>
                  <a:pt x="5991521" y="941353"/>
                  <a:pt x="5991521" y="936888"/>
                </a:cubicBezTo>
                <a:cubicBezTo>
                  <a:pt x="5991521" y="930780"/>
                  <a:pt x="5993048" y="926551"/>
                  <a:pt x="5996102" y="924201"/>
                </a:cubicBezTo>
                <a:cubicBezTo>
                  <a:pt x="5995867" y="919502"/>
                  <a:pt x="5996807" y="915978"/>
                  <a:pt x="5998921" y="913629"/>
                </a:cubicBezTo>
                <a:cubicBezTo>
                  <a:pt x="6001036" y="911279"/>
                  <a:pt x="6003737" y="910104"/>
                  <a:pt x="6007027" y="910104"/>
                </a:cubicBezTo>
                <a:close/>
                <a:moveTo>
                  <a:pt x="2101778" y="910104"/>
                </a:moveTo>
                <a:cubicBezTo>
                  <a:pt x="2105067" y="910104"/>
                  <a:pt x="2108121" y="911220"/>
                  <a:pt x="2110940" y="913452"/>
                </a:cubicBezTo>
                <a:cubicBezTo>
                  <a:pt x="2113760" y="915684"/>
                  <a:pt x="2115170" y="918562"/>
                  <a:pt x="2115170" y="922087"/>
                </a:cubicBezTo>
                <a:cubicBezTo>
                  <a:pt x="2115170" y="924436"/>
                  <a:pt x="2114230" y="927138"/>
                  <a:pt x="2112350" y="930192"/>
                </a:cubicBezTo>
                <a:cubicBezTo>
                  <a:pt x="2114700" y="932307"/>
                  <a:pt x="2115875" y="935831"/>
                  <a:pt x="2115875" y="940765"/>
                </a:cubicBezTo>
                <a:cubicBezTo>
                  <a:pt x="2115875" y="942880"/>
                  <a:pt x="2115581" y="945053"/>
                  <a:pt x="2114993" y="947285"/>
                </a:cubicBezTo>
                <a:cubicBezTo>
                  <a:pt x="2114406" y="949517"/>
                  <a:pt x="2113642" y="951220"/>
                  <a:pt x="2112703" y="952395"/>
                </a:cubicBezTo>
                <a:cubicBezTo>
                  <a:pt x="2114112" y="953335"/>
                  <a:pt x="2114817" y="955215"/>
                  <a:pt x="2114817" y="958034"/>
                </a:cubicBezTo>
                <a:cubicBezTo>
                  <a:pt x="2114817" y="960384"/>
                  <a:pt x="2114230" y="963555"/>
                  <a:pt x="2113055" y="967549"/>
                </a:cubicBezTo>
                <a:cubicBezTo>
                  <a:pt x="2115170" y="966845"/>
                  <a:pt x="2117402" y="966492"/>
                  <a:pt x="2119751" y="966492"/>
                </a:cubicBezTo>
                <a:cubicBezTo>
                  <a:pt x="2123275" y="966492"/>
                  <a:pt x="2125977" y="967315"/>
                  <a:pt x="2127857" y="968959"/>
                </a:cubicBezTo>
                <a:cubicBezTo>
                  <a:pt x="2130206" y="967784"/>
                  <a:pt x="2132086" y="967197"/>
                  <a:pt x="2133496" y="967197"/>
                </a:cubicBezTo>
                <a:cubicBezTo>
                  <a:pt x="2135845" y="967197"/>
                  <a:pt x="2137725" y="968137"/>
                  <a:pt x="2139134" y="970016"/>
                </a:cubicBezTo>
                <a:cubicBezTo>
                  <a:pt x="2140780" y="968842"/>
                  <a:pt x="2142777" y="968254"/>
                  <a:pt x="2145126" y="968254"/>
                </a:cubicBezTo>
                <a:cubicBezTo>
                  <a:pt x="2148415" y="968254"/>
                  <a:pt x="2150999" y="969547"/>
                  <a:pt x="2152879" y="972131"/>
                </a:cubicBezTo>
                <a:cubicBezTo>
                  <a:pt x="2157343" y="972131"/>
                  <a:pt x="2160692" y="973130"/>
                  <a:pt x="2162923" y="975127"/>
                </a:cubicBezTo>
                <a:cubicBezTo>
                  <a:pt x="2165155" y="977124"/>
                  <a:pt x="2166271" y="979649"/>
                  <a:pt x="2166271" y="982704"/>
                </a:cubicBezTo>
                <a:cubicBezTo>
                  <a:pt x="2166271" y="986463"/>
                  <a:pt x="2164803" y="990046"/>
                  <a:pt x="2161866" y="993453"/>
                </a:cubicBezTo>
                <a:cubicBezTo>
                  <a:pt x="2158929" y="996859"/>
                  <a:pt x="2155581" y="998563"/>
                  <a:pt x="2151822" y="998563"/>
                </a:cubicBezTo>
                <a:cubicBezTo>
                  <a:pt x="2149707" y="998563"/>
                  <a:pt x="2147593" y="997858"/>
                  <a:pt x="2145478" y="996448"/>
                </a:cubicBezTo>
                <a:cubicBezTo>
                  <a:pt x="2143129" y="998328"/>
                  <a:pt x="2140074" y="999268"/>
                  <a:pt x="2136315" y="999268"/>
                </a:cubicBezTo>
                <a:cubicBezTo>
                  <a:pt x="2132791" y="999268"/>
                  <a:pt x="2129854" y="998445"/>
                  <a:pt x="2127505" y="996801"/>
                </a:cubicBezTo>
                <a:cubicBezTo>
                  <a:pt x="2124450" y="997976"/>
                  <a:pt x="2122218" y="998563"/>
                  <a:pt x="2120808" y="998563"/>
                </a:cubicBezTo>
                <a:cubicBezTo>
                  <a:pt x="2118929" y="998563"/>
                  <a:pt x="2116697" y="997741"/>
                  <a:pt x="2114112" y="996096"/>
                </a:cubicBezTo>
                <a:cubicBezTo>
                  <a:pt x="2116227" y="998915"/>
                  <a:pt x="2117284" y="1001970"/>
                  <a:pt x="2117284" y="1005259"/>
                </a:cubicBezTo>
                <a:cubicBezTo>
                  <a:pt x="2117284" y="1008783"/>
                  <a:pt x="2115875" y="1011955"/>
                  <a:pt x="2113055" y="1014774"/>
                </a:cubicBezTo>
                <a:cubicBezTo>
                  <a:pt x="2115170" y="1017594"/>
                  <a:pt x="2116227" y="1021118"/>
                  <a:pt x="2116227" y="1025347"/>
                </a:cubicBezTo>
                <a:cubicBezTo>
                  <a:pt x="2116227" y="1029106"/>
                  <a:pt x="2115170" y="1032631"/>
                  <a:pt x="2113055" y="1035920"/>
                </a:cubicBezTo>
                <a:cubicBezTo>
                  <a:pt x="2115875" y="1037800"/>
                  <a:pt x="2117284" y="1040854"/>
                  <a:pt x="2117284" y="1045083"/>
                </a:cubicBezTo>
                <a:cubicBezTo>
                  <a:pt x="2117284" y="1048607"/>
                  <a:pt x="2116227" y="1051662"/>
                  <a:pt x="2114112" y="1054246"/>
                </a:cubicBezTo>
                <a:cubicBezTo>
                  <a:pt x="2116462" y="1056830"/>
                  <a:pt x="2117637" y="1061412"/>
                  <a:pt x="2117637" y="1067991"/>
                </a:cubicBezTo>
                <a:cubicBezTo>
                  <a:pt x="2117637" y="1070810"/>
                  <a:pt x="2117284" y="1073160"/>
                  <a:pt x="2116580" y="1075039"/>
                </a:cubicBezTo>
                <a:cubicBezTo>
                  <a:pt x="2118224" y="1077389"/>
                  <a:pt x="2119047" y="1079856"/>
                  <a:pt x="2119047" y="1082440"/>
                </a:cubicBezTo>
                <a:cubicBezTo>
                  <a:pt x="2119047" y="1083850"/>
                  <a:pt x="2118753" y="1085671"/>
                  <a:pt x="2118165" y="1087903"/>
                </a:cubicBezTo>
                <a:cubicBezTo>
                  <a:pt x="2117577" y="1090135"/>
                  <a:pt x="2117167" y="1091955"/>
                  <a:pt x="2116932" y="1093365"/>
                </a:cubicBezTo>
                <a:cubicBezTo>
                  <a:pt x="2119751" y="1096655"/>
                  <a:pt x="2121161" y="1099826"/>
                  <a:pt x="2121161" y="1102881"/>
                </a:cubicBezTo>
                <a:cubicBezTo>
                  <a:pt x="2125155" y="1105935"/>
                  <a:pt x="2127152" y="1109577"/>
                  <a:pt x="2127152" y="1113806"/>
                </a:cubicBezTo>
                <a:cubicBezTo>
                  <a:pt x="2131851" y="1116390"/>
                  <a:pt x="2134201" y="1120737"/>
                  <a:pt x="2134201" y="1126846"/>
                </a:cubicBezTo>
                <a:cubicBezTo>
                  <a:pt x="2134671" y="1127550"/>
                  <a:pt x="2135140" y="1128020"/>
                  <a:pt x="2135610" y="1128255"/>
                </a:cubicBezTo>
                <a:cubicBezTo>
                  <a:pt x="2136080" y="1128490"/>
                  <a:pt x="2136433" y="1128725"/>
                  <a:pt x="2136668" y="1128960"/>
                </a:cubicBezTo>
                <a:lnTo>
                  <a:pt x="2139134" y="1128608"/>
                </a:lnTo>
                <a:cubicBezTo>
                  <a:pt x="2142659" y="1128608"/>
                  <a:pt x="2145478" y="1129665"/>
                  <a:pt x="2147593" y="1131779"/>
                </a:cubicBezTo>
                <a:cubicBezTo>
                  <a:pt x="2149472" y="1131310"/>
                  <a:pt x="2150999" y="1131075"/>
                  <a:pt x="2152174" y="1131075"/>
                </a:cubicBezTo>
                <a:cubicBezTo>
                  <a:pt x="2152879" y="1131075"/>
                  <a:pt x="2154171" y="1131310"/>
                  <a:pt x="2156051" y="1131779"/>
                </a:cubicBezTo>
                <a:cubicBezTo>
                  <a:pt x="2156286" y="1130605"/>
                  <a:pt x="2156932" y="1129782"/>
                  <a:pt x="2157989" y="1129313"/>
                </a:cubicBezTo>
                <a:cubicBezTo>
                  <a:pt x="2159047" y="1128843"/>
                  <a:pt x="2160280" y="1128490"/>
                  <a:pt x="2161690" y="1128255"/>
                </a:cubicBezTo>
                <a:cubicBezTo>
                  <a:pt x="2162629" y="1128020"/>
                  <a:pt x="2163804" y="1127903"/>
                  <a:pt x="2165214" y="1127903"/>
                </a:cubicBezTo>
                <a:cubicBezTo>
                  <a:pt x="2169208" y="1127903"/>
                  <a:pt x="2172439" y="1129371"/>
                  <a:pt x="2174906" y="1132308"/>
                </a:cubicBezTo>
                <a:cubicBezTo>
                  <a:pt x="2177373" y="1135245"/>
                  <a:pt x="2178606" y="1138711"/>
                  <a:pt x="2178606" y="1142705"/>
                </a:cubicBezTo>
                <a:cubicBezTo>
                  <a:pt x="2178606" y="1145759"/>
                  <a:pt x="2177784" y="1148402"/>
                  <a:pt x="2176139" y="1150634"/>
                </a:cubicBezTo>
                <a:cubicBezTo>
                  <a:pt x="2174495" y="1152866"/>
                  <a:pt x="2172028" y="1154452"/>
                  <a:pt x="2168738" y="1155392"/>
                </a:cubicBezTo>
                <a:cubicBezTo>
                  <a:pt x="2163804" y="1159621"/>
                  <a:pt x="2157931" y="1161383"/>
                  <a:pt x="2151117" y="1160678"/>
                </a:cubicBezTo>
                <a:cubicBezTo>
                  <a:pt x="2149238" y="1162323"/>
                  <a:pt x="2146770" y="1163145"/>
                  <a:pt x="2143716" y="1163145"/>
                </a:cubicBezTo>
                <a:cubicBezTo>
                  <a:pt x="2139487" y="1163145"/>
                  <a:pt x="2135610" y="1161618"/>
                  <a:pt x="2132086" y="1158564"/>
                </a:cubicBezTo>
                <a:cubicBezTo>
                  <a:pt x="2129737" y="1158094"/>
                  <a:pt x="2126918" y="1156861"/>
                  <a:pt x="2123628" y="1154864"/>
                </a:cubicBezTo>
                <a:cubicBezTo>
                  <a:pt x="2120339" y="1152866"/>
                  <a:pt x="2118694" y="1151046"/>
                  <a:pt x="2118694" y="1149401"/>
                </a:cubicBezTo>
                <a:cubicBezTo>
                  <a:pt x="2115405" y="1148931"/>
                  <a:pt x="2112057" y="1147051"/>
                  <a:pt x="2108650" y="1143762"/>
                </a:cubicBezTo>
                <a:cubicBezTo>
                  <a:pt x="2105243" y="1140473"/>
                  <a:pt x="2104010" y="1136479"/>
                  <a:pt x="2104950" y="1131779"/>
                </a:cubicBezTo>
                <a:cubicBezTo>
                  <a:pt x="2102365" y="1128960"/>
                  <a:pt x="2100838" y="1126023"/>
                  <a:pt x="2100368" y="1122969"/>
                </a:cubicBezTo>
                <a:cubicBezTo>
                  <a:pt x="2097549" y="1121559"/>
                  <a:pt x="2095493" y="1119445"/>
                  <a:pt x="2094201" y="1116625"/>
                </a:cubicBezTo>
                <a:cubicBezTo>
                  <a:pt x="2092908" y="1113806"/>
                  <a:pt x="2092497" y="1110869"/>
                  <a:pt x="2092967" y="1107815"/>
                </a:cubicBezTo>
                <a:cubicBezTo>
                  <a:pt x="2089912" y="1104995"/>
                  <a:pt x="2088385" y="1100766"/>
                  <a:pt x="2088385" y="1095127"/>
                </a:cubicBezTo>
                <a:cubicBezTo>
                  <a:pt x="2088385" y="1093013"/>
                  <a:pt x="2088620" y="1090311"/>
                  <a:pt x="2089090" y="1087022"/>
                </a:cubicBezTo>
                <a:cubicBezTo>
                  <a:pt x="2085801" y="1084437"/>
                  <a:pt x="2084156" y="1080913"/>
                  <a:pt x="2084156" y="1076449"/>
                </a:cubicBezTo>
                <a:cubicBezTo>
                  <a:pt x="2084156" y="1072455"/>
                  <a:pt x="2085448" y="1069165"/>
                  <a:pt x="2088033" y="1066581"/>
                </a:cubicBezTo>
                <a:cubicBezTo>
                  <a:pt x="2085214" y="1063761"/>
                  <a:pt x="2083804" y="1060120"/>
                  <a:pt x="2083804" y="1055656"/>
                </a:cubicBezTo>
                <a:cubicBezTo>
                  <a:pt x="2083804" y="1054011"/>
                  <a:pt x="2084274" y="1052014"/>
                  <a:pt x="2085214" y="1049665"/>
                </a:cubicBezTo>
                <a:cubicBezTo>
                  <a:pt x="2083804" y="1046845"/>
                  <a:pt x="2083099" y="1044026"/>
                  <a:pt x="2083099" y="1041206"/>
                </a:cubicBezTo>
                <a:cubicBezTo>
                  <a:pt x="2083099" y="1037447"/>
                  <a:pt x="2084156" y="1034510"/>
                  <a:pt x="2086271" y="1032396"/>
                </a:cubicBezTo>
                <a:cubicBezTo>
                  <a:pt x="2084861" y="1029576"/>
                  <a:pt x="2084156" y="1026522"/>
                  <a:pt x="2084156" y="1023233"/>
                </a:cubicBezTo>
                <a:cubicBezTo>
                  <a:pt x="2084156" y="1020413"/>
                  <a:pt x="2084567" y="1017888"/>
                  <a:pt x="2085390" y="1015655"/>
                </a:cubicBezTo>
                <a:cubicBezTo>
                  <a:pt x="2086212" y="1013423"/>
                  <a:pt x="2087211" y="1011720"/>
                  <a:pt x="2088385" y="1010545"/>
                </a:cubicBezTo>
                <a:cubicBezTo>
                  <a:pt x="2085801" y="1007491"/>
                  <a:pt x="2084509" y="1004202"/>
                  <a:pt x="2084509" y="1000677"/>
                </a:cubicBezTo>
                <a:cubicBezTo>
                  <a:pt x="2084509" y="998798"/>
                  <a:pt x="2084861" y="996801"/>
                  <a:pt x="2085566" y="994686"/>
                </a:cubicBezTo>
                <a:cubicBezTo>
                  <a:pt x="2083451" y="995391"/>
                  <a:pt x="2081102" y="995743"/>
                  <a:pt x="2078518" y="995743"/>
                </a:cubicBezTo>
                <a:cubicBezTo>
                  <a:pt x="2074523" y="995743"/>
                  <a:pt x="2071586" y="994921"/>
                  <a:pt x="2069707" y="993277"/>
                </a:cubicBezTo>
                <a:cubicBezTo>
                  <a:pt x="2066887" y="993981"/>
                  <a:pt x="2064420" y="994334"/>
                  <a:pt x="2062306" y="994334"/>
                </a:cubicBezTo>
                <a:cubicBezTo>
                  <a:pt x="2058077" y="994334"/>
                  <a:pt x="2053730" y="993042"/>
                  <a:pt x="2049266" y="990457"/>
                </a:cubicBezTo>
                <a:cubicBezTo>
                  <a:pt x="2046917" y="991867"/>
                  <a:pt x="2044450" y="992572"/>
                  <a:pt x="2041865" y="992572"/>
                </a:cubicBezTo>
                <a:cubicBezTo>
                  <a:pt x="2038107" y="992572"/>
                  <a:pt x="2034993" y="990986"/>
                  <a:pt x="2032526" y="987814"/>
                </a:cubicBezTo>
                <a:cubicBezTo>
                  <a:pt x="2030059" y="984642"/>
                  <a:pt x="2028826" y="981059"/>
                  <a:pt x="2028826" y="977065"/>
                </a:cubicBezTo>
                <a:cubicBezTo>
                  <a:pt x="2028826" y="973541"/>
                  <a:pt x="2029941" y="970545"/>
                  <a:pt x="2032174" y="968078"/>
                </a:cubicBezTo>
                <a:cubicBezTo>
                  <a:pt x="2034405" y="965611"/>
                  <a:pt x="2037636" y="964260"/>
                  <a:pt x="2041865" y="964025"/>
                </a:cubicBezTo>
                <a:cubicBezTo>
                  <a:pt x="2044685" y="962851"/>
                  <a:pt x="2047270" y="962263"/>
                  <a:pt x="2049619" y="962263"/>
                </a:cubicBezTo>
                <a:cubicBezTo>
                  <a:pt x="2054318" y="962263"/>
                  <a:pt x="2058429" y="963438"/>
                  <a:pt x="2061954" y="965787"/>
                </a:cubicBezTo>
                <a:cubicBezTo>
                  <a:pt x="2065008" y="964613"/>
                  <a:pt x="2068415" y="964025"/>
                  <a:pt x="2072174" y="964025"/>
                </a:cubicBezTo>
                <a:cubicBezTo>
                  <a:pt x="2075464" y="964025"/>
                  <a:pt x="2078048" y="964613"/>
                  <a:pt x="2079927" y="965787"/>
                </a:cubicBezTo>
                <a:cubicBezTo>
                  <a:pt x="2080162" y="964848"/>
                  <a:pt x="2081161" y="963966"/>
                  <a:pt x="2082923" y="963144"/>
                </a:cubicBezTo>
                <a:cubicBezTo>
                  <a:pt x="2084685" y="962322"/>
                  <a:pt x="2086153" y="962028"/>
                  <a:pt x="2087328" y="962263"/>
                </a:cubicBezTo>
                <a:cubicBezTo>
                  <a:pt x="2086389" y="960149"/>
                  <a:pt x="2085918" y="957329"/>
                  <a:pt x="2085918" y="953805"/>
                </a:cubicBezTo>
                <a:cubicBezTo>
                  <a:pt x="2085918" y="949576"/>
                  <a:pt x="2086858" y="947344"/>
                  <a:pt x="2088738" y="947109"/>
                </a:cubicBezTo>
                <a:cubicBezTo>
                  <a:pt x="2087093" y="944759"/>
                  <a:pt x="2086271" y="941353"/>
                  <a:pt x="2086271" y="936888"/>
                </a:cubicBezTo>
                <a:cubicBezTo>
                  <a:pt x="2086271" y="930780"/>
                  <a:pt x="2087798" y="926551"/>
                  <a:pt x="2090852" y="924201"/>
                </a:cubicBezTo>
                <a:cubicBezTo>
                  <a:pt x="2090618" y="919502"/>
                  <a:pt x="2091557" y="915978"/>
                  <a:pt x="2093672" y="913629"/>
                </a:cubicBezTo>
                <a:cubicBezTo>
                  <a:pt x="2095786" y="911279"/>
                  <a:pt x="2098488" y="910104"/>
                  <a:pt x="2101778" y="910104"/>
                </a:cubicBezTo>
                <a:close/>
                <a:moveTo>
                  <a:pt x="1635053" y="910104"/>
                </a:moveTo>
                <a:cubicBezTo>
                  <a:pt x="1638342" y="910104"/>
                  <a:pt x="1641396" y="911220"/>
                  <a:pt x="1644216" y="913452"/>
                </a:cubicBezTo>
                <a:cubicBezTo>
                  <a:pt x="1647035" y="915684"/>
                  <a:pt x="1648445" y="918562"/>
                  <a:pt x="1648445" y="922087"/>
                </a:cubicBezTo>
                <a:cubicBezTo>
                  <a:pt x="1648445" y="924436"/>
                  <a:pt x="1647505" y="927138"/>
                  <a:pt x="1645625" y="930192"/>
                </a:cubicBezTo>
                <a:cubicBezTo>
                  <a:pt x="1647975" y="932307"/>
                  <a:pt x="1649149" y="935831"/>
                  <a:pt x="1649149" y="940765"/>
                </a:cubicBezTo>
                <a:cubicBezTo>
                  <a:pt x="1649149" y="942880"/>
                  <a:pt x="1648856" y="945053"/>
                  <a:pt x="1648269" y="947285"/>
                </a:cubicBezTo>
                <a:cubicBezTo>
                  <a:pt x="1647681" y="949517"/>
                  <a:pt x="1646918" y="951220"/>
                  <a:pt x="1645978" y="952395"/>
                </a:cubicBezTo>
                <a:cubicBezTo>
                  <a:pt x="1647387" y="953335"/>
                  <a:pt x="1648092" y="955215"/>
                  <a:pt x="1648092" y="958034"/>
                </a:cubicBezTo>
                <a:cubicBezTo>
                  <a:pt x="1648092" y="960384"/>
                  <a:pt x="1647505" y="963555"/>
                  <a:pt x="1646330" y="967549"/>
                </a:cubicBezTo>
                <a:cubicBezTo>
                  <a:pt x="1648445" y="966845"/>
                  <a:pt x="1650677" y="966492"/>
                  <a:pt x="1653027" y="966492"/>
                </a:cubicBezTo>
                <a:cubicBezTo>
                  <a:pt x="1656551" y="966492"/>
                  <a:pt x="1659252" y="967315"/>
                  <a:pt x="1661132" y="968959"/>
                </a:cubicBezTo>
                <a:cubicBezTo>
                  <a:pt x="1663482" y="967784"/>
                  <a:pt x="1665361" y="967197"/>
                  <a:pt x="1666771" y="967197"/>
                </a:cubicBezTo>
                <a:cubicBezTo>
                  <a:pt x="1669120" y="967197"/>
                  <a:pt x="1671000" y="968137"/>
                  <a:pt x="1672410" y="970016"/>
                </a:cubicBezTo>
                <a:cubicBezTo>
                  <a:pt x="1674055" y="968842"/>
                  <a:pt x="1676051" y="968254"/>
                  <a:pt x="1678401" y="968254"/>
                </a:cubicBezTo>
                <a:cubicBezTo>
                  <a:pt x="1681690" y="968254"/>
                  <a:pt x="1684274" y="969547"/>
                  <a:pt x="1686154" y="972131"/>
                </a:cubicBezTo>
                <a:cubicBezTo>
                  <a:pt x="1690618" y="972131"/>
                  <a:pt x="1693966" y="973130"/>
                  <a:pt x="1696198" y="975127"/>
                </a:cubicBezTo>
                <a:cubicBezTo>
                  <a:pt x="1698430" y="977124"/>
                  <a:pt x="1699546" y="979649"/>
                  <a:pt x="1699546" y="982704"/>
                </a:cubicBezTo>
                <a:cubicBezTo>
                  <a:pt x="1699546" y="986463"/>
                  <a:pt x="1698078" y="990046"/>
                  <a:pt x="1695141" y="993453"/>
                </a:cubicBezTo>
                <a:cubicBezTo>
                  <a:pt x="1692204" y="996859"/>
                  <a:pt x="1688856" y="998563"/>
                  <a:pt x="1685097" y="998563"/>
                </a:cubicBezTo>
                <a:cubicBezTo>
                  <a:pt x="1682982" y="998563"/>
                  <a:pt x="1680868" y="997858"/>
                  <a:pt x="1678753" y="996448"/>
                </a:cubicBezTo>
                <a:cubicBezTo>
                  <a:pt x="1676404" y="998328"/>
                  <a:pt x="1673349" y="999268"/>
                  <a:pt x="1669590" y="999268"/>
                </a:cubicBezTo>
                <a:cubicBezTo>
                  <a:pt x="1666066" y="999268"/>
                  <a:pt x="1663130" y="998445"/>
                  <a:pt x="1660780" y="996801"/>
                </a:cubicBezTo>
                <a:cubicBezTo>
                  <a:pt x="1657725" y="997976"/>
                  <a:pt x="1655493" y="998563"/>
                  <a:pt x="1654083" y="998563"/>
                </a:cubicBezTo>
                <a:cubicBezTo>
                  <a:pt x="1652204" y="998563"/>
                  <a:pt x="1649972" y="997741"/>
                  <a:pt x="1647387" y="996096"/>
                </a:cubicBezTo>
                <a:cubicBezTo>
                  <a:pt x="1649502" y="998915"/>
                  <a:pt x="1650559" y="1001970"/>
                  <a:pt x="1650559" y="1005259"/>
                </a:cubicBezTo>
                <a:cubicBezTo>
                  <a:pt x="1650559" y="1008783"/>
                  <a:pt x="1649149" y="1011955"/>
                  <a:pt x="1646330" y="1014774"/>
                </a:cubicBezTo>
                <a:cubicBezTo>
                  <a:pt x="1648445" y="1017594"/>
                  <a:pt x="1649502" y="1021118"/>
                  <a:pt x="1649502" y="1025347"/>
                </a:cubicBezTo>
                <a:cubicBezTo>
                  <a:pt x="1649502" y="1029106"/>
                  <a:pt x="1648445" y="1032631"/>
                  <a:pt x="1646330" y="1035920"/>
                </a:cubicBezTo>
                <a:cubicBezTo>
                  <a:pt x="1649149" y="1037800"/>
                  <a:pt x="1650559" y="1040854"/>
                  <a:pt x="1650559" y="1045083"/>
                </a:cubicBezTo>
                <a:cubicBezTo>
                  <a:pt x="1650559" y="1048607"/>
                  <a:pt x="1649502" y="1051662"/>
                  <a:pt x="1647387" y="1054246"/>
                </a:cubicBezTo>
                <a:cubicBezTo>
                  <a:pt x="1649737" y="1056830"/>
                  <a:pt x="1650912" y="1061412"/>
                  <a:pt x="1650912" y="1067991"/>
                </a:cubicBezTo>
                <a:cubicBezTo>
                  <a:pt x="1650912" y="1070810"/>
                  <a:pt x="1650559" y="1073160"/>
                  <a:pt x="1649854" y="1075039"/>
                </a:cubicBezTo>
                <a:cubicBezTo>
                  <a:pt x="1651499" y="1077389"/>
                  <a:pt x="1652322" y="1079856"/>
                  <a:pt x="1652322" y="1082440"/>
                </a:cubicBezTo>
                <a:cubicBezTo>
                  <a:pt x="1652322" y="1083850"/>
                  <a:pt x="1652027" y="1085671"/>
                  <a:pt x="1651440" y="1087903"/>
                </a:cubicBezTo>
                <a:cubicBezTo>
                  <a:pt x="1650853" y="1090135"/>
                  <a:pt x="1650442" y="1091955"/>
                  <a:pt x="1650207" y="1093365"/>
                </a:cubicBezTo>
                <a:cubicBezTo>
                  <a:pt x="1653027" y="1096655"/>
                  <a:pt x="1654436" y="1099826"/>
                  <a:pt x="1654436" y="1102881"/>
                </a:cubicBezTo>
                <a:cubicBezTo>
                  <a:pt x="1658430" y="1105935"/>
                  <a:pt x="1660427" y="1109577"/>
                  <a:pt x="1660427" y="1113806"/>
                </a:cubicBezTo>
                <a:cubicBezTo>
                  <a:pt x="1665126" y="1116390"/>
                  <a:pt x="1667476" y="1120737"/>
                  <a:pt x="1667476" y="1126846"/>
                </a:cubicBezTo>
                <a:cubicBezTo>
                  <a:pt x="1667945" y="1127550"/>
                  <a:pt x="1668416" y="1128020"/>
                  <a:pt x="1668886" y="1128255"/>
                </a:cubicBezTo>
                <a:cubicBezTo>
                  <a:pt x="1669355" y="1128490"/>
                  <a:pt x="1669708" y="1128725"/>
                  <a:pt x="1669943" y="1128960"/>
                </a:cubicBezTo>
                <a:lnTo>
                  <a:pt x="1672410" y="1128608"/>
                </a:lnTo>
                <a:cubicBezTo>
                  <a:pt x="1675934" y="1128608"/>
                  <a:pt x="1678753" y="1129665"/>
                  <a:pt x="1680868" y="1131779"/>
                </a:cubicBezTo>
                <a:cubicBezTo>
                  <a:pt x="1682747" y="1131310"/>
                  <a:pt x="1684274" y="1131075"/>
                  <a:pt x="1685449" y="1131075"/>
                </a:cubicBezTo>
                <a:cubicBezTo>
                  <a:pt x="1686154" y="1131075"/>
                  <a:pt x="1687446" y="1131310"/>
                  <a:pt x="1689326" y="1131779"/>
                </a:cubicBezTo>
                <a:cubicBezTo>
                  <a:pt x="1689561" y="1130605"/>
                  <a:pt x="1690207" y="1129782"/>
                  <a:pt x="1691264" y="1129313"/>
                </a:cubicBezTo>
                <a:cubicBezTo>
                  <a:pt x="1692322" y="1128843"/>
                  <a:pt x="1693555" y="1128490"/>
                  <a:pt x="1694965" y="1128255"/>
                </a:cubicBezTo>
                <a:cubicBezTo>
                  <a:pt x="1695905" y="1128020"/>
                  <a:pt x="1697080" y="1127903"/>
                  <a:pt x="1698489" y="1127903"/>
                </a:cubicBezTo>
                <a:cubicBezTo>
                  <a:pt x="1702483" y="1127903"/>
                  <a:pt x="1705714" y="1129371"/>
                  <a:pt x="1708181" y="1132308"/>
                </a:cubicBezTo>
                <a:cubicBezTo>
                  <a:pt x="1710648" y="1135245"/>
                  <a:pt x="1711881" y="1138711"/>
                  <a:pt x="1711881" y="1142705"/>
                </a:cubicBezTo>
                <a:cubicBezTo>
                  <a:pt x="1711881" y="1145759"/>
                  <a:pt x="1711059" y="1148402"/>
                  <a:pt x="1709415" y="1150634"/>
                </a:cubicBezTo>
                <a:cubicBezTo>
                  <a:pt x="1707769" y="1152866"/>
                  <a:pt x="1705302" y="1154452"/>
                  <a:pt x="1702013" y="1155392"/>
                </a:cubicBezTo>
                <a:cubicBezTo>
                  <a:pt x="1697080" y="1159621"/>
                  <a:pt x="1691205" y="1161383"/>
                  <a:pt x="1684393" y="1160678"/>
                </a:cubicBezTo>
                <a:cubicBezTo>
                  <a:pt x="1682512" y="1162323"/>
                  <a:pt x="1680045" y="1163145"/>
                  <a:pt x="1676992" y="1163145"/>
                </a:cubicBezTo>
                <a:cubicBezTo>
                  <a:pt x="1672762" y="1163145"/>
                  <a:pt x="1668886" y="1161618"/>
                  <a:pt x="1665361" y="1158564"/>
                </a:cubicBezTo>
                <a:cubicBezTo>
                  <a:pt x="1663011" y="1158094"/>
                  <a:pt x="1660192" y="1156861"/>
                  <a:pt x="1656903" y="1154864"/>
                </a:cubicBezTo>
                <a:cubicBezTo>
                  <a:pt x="1653614" y="1152866"/>
                  <a:pt x="1651969" y="1151046"/>
                  <a:pt x="1651969" y="1149401"/>
                </a:cubicBezTo>
                <a:cubicBezTo>
                  <a:pt x="1648679" y="1148931"/>
                  <a:pt x="1645332" y="1147051"/>
                  <a:pt x="1641925" y="1143762"/>
                </a:cubicBezTo>
                <a:cubicBezTo>
                  <a:pt x="1638518" y="1140473"/>
                  <a:pt x="1637285" y="1136479"/>
                  <a:pt x="1638225" y="1131779"/>
                </a:cubicBezTo>
                <a:cubicBezTo>
                  <a:pt x="1635640" y="1128960"/>
                  <a:pt x="1634113" y="1126023"/>
                  <a:pt x="1633643" y="1122969"/>
                </a:cubicBezTo>
                <a:cubicBezTo>
                  <a:pt x="1630823" y="1121559"/>
                  <a:pt x="1628768" y="1119445"/>
                  <a:pt x="1627475" y="1116625"/>
                </a:cubicBezTo>
                <a:cubicBezTo>
                  <a:pt x="1626183" y="1113806"/>
                  <a:pt x="1625772" y="1110869"/>
                  <a:pt x="1626242" y="1107815"/>
                </a:cubicBezTo>
                <a:cubicBezTo>
                  <a:pt x="1623188" y="1104995"/>
                  <a:pt x="1621660" y="1100766"/>
                  <a:pt x="1621660" y="1095127"/>
                </a:cubicBezTo>
                <a:cubicBezTo>
                  <a:pt x="1621660" y="1093013"/>
                  <a:pt x="1621895" y="1090311"/>
                  <a:pt x="1622366" y="1087022"/>
                </a:cubicBezTo>
                <a:cubicBezTo>
                  <a:pt x="1619076" y="1084437"/>
                  <a:pt x="1617431" y="1080913"/>
                  <a:pt x="1617431" y="1076449"/>
                </a:cubicBezTo>
                <a:cubicBezTo>
                  <a:pt x="1617431" y="1072455"/>
                  <a:pt x="1618724" y="1069165"/>
                  <a:pt x="1621308" y="1066581"/>
                </a:cubicBezTo>
                <a:cubicBezTo>
                  <a:pt x="1618488" y="1063761"/>
                  <a:pt x="1617079" y="1060120"/>
                  <a:pt x="1617079" y="1055656"/>
                </a:cubicBezTo>
                <a:cubicBezTo>
                  <a:pt x="1617079" y="1054011"/>
                  <a:pt x="1617549" y="1052014"/>
                  <a:pt x="1618488" y="1049665"/>
                </a:cubicBezTo>
                <a:cubicBezTo>
                  <a:pt x="1617079" y="1046845"/>
                  <a:pt x="1616374" y="1044026"/>
                  <a:pt x="1616374" y="1041206"/>
                </a:cubicBezTo>
                <a:cubicBezTo>
                  <a:pt x="1616374" y="1037447"/>
                  <a:pt x="1617431" y="1034510"/>
                  <a:pt x="1619546" y="1032396"/>
                </a:cubicBezTo>
                <a:cubicBezTo>
                  <a:pt x="1618136" y="1029576"/>
                  <a:pt x="1617431" y="1026522"/>
                  <a:pt x="1617431" y="1023233"/>
                </a:cubicBezTo>
                <a:cubicBezTo>
                  <a:pt x="1617431" y="1020413"/>
                  <a:pt x="1617842" y="1017888"/>
                  <a:pt x="1618665" y="1015655"/>
                </a:cubicBezTo>
                <a:cubicBezTo>
                  <a:pt x="1619487" y="1013423"/>
                  <a:pt x="1620485" y="1011720"/>
                  <a:pt x="1621660" y="1010545"/>
                </a:cubicBezTo>
                <a:cubicBezTo>
                  <a:pt x="1619076" y="1007491"/>
                  <a:pt x="1617784" y="1004202"/>
                  <a:pt x="1617784" y="1000677"/>
                </a:cubicBezTo>
                <a:cubicBezTo>
                  <a:pt x="1617784" y="998798"/>
                  <a:pt x="1618136" y="996801"/>
                  <a:pt x="1618841" y="994686"/>
                </a:cubicBezTo>
                <a:cubicBezTo>
                  <a:pt x="1616727" y="995391"/>
                  <a:pt x="1614377" y="995743"/>
                  <a:pt x="1611792" y="995743"/>
                </a:cubicBezTo>
                <a:cubicBezTo>
                  <a:pt x="1607798" y="995743"/>
                  <a:pt x="1604861" y="994921"/>
                  <a:pt x="1602982" y="993277"/>
                </a:cubicBezTo>
                <a:cubicBezTo>
                  <a:pt x="1600163" y="993981"/>
                  <a:pt x="1597696" y="994334"/>
                  <a:pt x="1595581" y="994334"/>
                </a:cubicBezTo>
                <a:cubicBezTo>
                  <a:pt x="1591352" y="994334"/>
                  <a:pt x="1587005" y="993042"/>
                  <a:pt x="1582541" y="990457"/>
                </a:cubicBezTo>
                <a:cubicBezTo>
                  <a:pt x="1580191" y="991867"/>
                  <a:pt x="1577725" y="992572"/>
                  <a:pt x="1575140" y="992572"/>
                </a:cubicBezTo>
                <a:cubicBezTo>
                  <a:pt x="1571381" y="992572"/>
                  <a:pt x="1568268" y="990986"/>
                  <a:pt x="1565801" y="987814"/>
                </a:cubicBezTo>
                <a:cubicBezTo>
                  <a:pt x="1563335" y="984642"/>
                  <a:pt x="1562100" y="981059"/>
                  <a:pt x="1562100" y="977065"/>
                </a:cubicBezTo>
                <a:cubicBezTo>
                  <a:pt x="1562100" y="973541"/>
                  <a:pt x="1563217" y="970545"/>
                  <a:pt x="1565448" y="968078"/>
                </a:cubicBezTo>
                <a:cubicBezTo>
                  <a:pt x="1567681" y="965611"/>
                  <a:pt x="1570911" y="964260"/>
                  <a:pt x="1575140" y="964025"/>
                </a:cubicBezTo>
                <a:cubicBezTo>
                  <a:pt x="1577960" y="962851"/>
                  <a:pt x="1580544" y="962263"/>
                  <a:pt x="1582894" y="962263"/>
                </a:cubicBezTo>
                <a:cubicBezTo>
                  <a:pt x="1587593" y="962263"/>
                  <a:pt x="1591704" y="963438"/>
                  <a:pt x="1595228" y="965787"/>
                </a:cubicBezTo>
                <a:cubicBezTo>
                  <a:pt x="1598283" y="964613"/>
                  <a:pt x="1601690" y="964025"/>
                  <a:pt x="1605449" y="964025"/>
                </a:cubicBezTo>
                <a:cubicBezTo>
                  <a:pt x="1608738" y="964025"/>
                  <a:pt x="1611323" y="964613"/>
                  <a:pt x="1613202" y="965787"/>
                </a:cubicBezTo>
                <a:cubicBezTo>
                  <a:pt x="1613437" y="964848"/>
                  <a:pt x="1614436" y="963966"/>
                  <a:pt x="1616198" y="963144"/>
                </a:cubicBezTo>
                <a:cubicBezTo>
                  <a:pt x="1617960" y="962322"/>
                  <a:pt x="1619429" y="962028"/>
                  <a:pt x="1620604" y="962263"/>
                </a:cubicBezTo>
                <a:cubicBezTo>
                  <a:pt x="1619663" y="960149"/>
                  <a:pt x="1619194" y="957329"/>
                  <a:pt x="1619194" y="953805"/>
                </a:cubicBezTo>
                <a:cubicBezTo>
                  <a:pt x="1619194" y="949576"/>
                  <a:pt x="1620133" y="947344"/>
                  <a:pt x="1622013" y="947109"/>
                </a:cubicBezTo>
                <a:cubicBezTo>
                  <a:pt x="1620368" y="944759"/>
                  <a:pt x="1619546" y="941353"/>
                  <a:pt x="1619546" y="936888"/>
                </a:cubicBezTo>
                <a:cubicBezTo>
                  <a:pt x="1619546" y="930780"/>
                  <a:pt x="1621073" y="926551"/>
                  <a:pt x="1624128" y="924201"/>
                </a:cubicBezTo>
                <a:cubicBezTo>
                  <a:pt x="1623892" y="919502"/>
                  <a:pt x="1624832" y="915978"/>
                  <a:pt x="1626947" y="913629"/>
                </a:cubicBezTo>
                <a:cubicBezTo>
                  <a:pt x="1629061" y="911279"/>
                  <a:pt x="1631763" y="910104"/>
                  <a:pt x="1635053" y="910104"/>
                </a:cubicBezTo>
                <a:close/>
                <a:moveTo>
                  <a:pt x="72953" y="910104"/>
                </a:moveTo>
                <a:cubicBezTo>
                  <a:pt x="76242" y="910104"/>
                  <a:pt x="79296" y="911220"/>
                  <a:pt x="82116" y="913452"/>
                </a:cubicBezTo>
                <a:cubicBezTo>
                  <a:pt x="84935" y="915684"/>
                  <a:pt x="86345" y="918562"/>
                  <a:pt x="86345" y="922087"/>
                </a:cubicBezTo>
                <a:cubicBezTo>
                  <a:pt x="86345" y="924436"/>
                  <a:pt x="85405" y="927138"/>
                  <a:pt x="83525" y="930192"/>
                </a:cubicBezTo>
                <a:cubicBezTo>
                  <a:pt x="85875" y="932307"/>
                  <a:pt x="87050" y="935831"/>
                  <a:pt x="87050" y="940765"/>
                </a:cubicBezTo>
                <a:cubicBezTo>
                  <a:pt x="87050" y="942880"/>
                  <a:pt x="86756" y="945053"/>
                  <a:pt x="86168" y="947285"/>
                </a:cubicBezTo>
                <a:cubicBezTo>
                  <a:pt x="85581" y="949517"/>
                  <a:pt x="84818" y="951220"/>
                  <a:pt x="83878" y="952395"/>
                </a:cubicBezTo>
                <a:cubicBezTo>
                  <a:pt x="85287" y="953335"/>
                  <a:pt x="85992" y="955215"/>
                  <a:pt x="85992" y="958034"/>
                </a:cubicBezTo>
                <a:cubicBezTo>
                  <a:pt x="85992" y="960384"/>
                  <a:pt x="85405" y="963555"/>
                  <a:pt x="84230" y="967549"/>
                </a:cubicBezTo>
                <a:cubicBezTo>
                  <a:pt x="86345" y="966845"/>
                  <a:pt x="88577" y="966492"/>
                  <a:pt x="90926" y="966492"/>
                </a:cubicBezTo>
                <a:cubicBezTo>
                  <a:pt x="94450" y="966492"/>
                  <a:pt x="97152" y="967315"/>
                  <a:pt x="99032" y="968959"/>
                </a:cubicBezTo>
                <a:cubicBezTo>
                  <a:pt x="101382" y="967784"/>
                  <a:pt x="103261" y="967197"/>
                  <a:pt x="104671" y="967197"/>
                </a:cubicBezTo>
                <a:cubicBezTo>
                  <a:pt x="107020" y="967197"/>
                  <a:pt x="108900" y="968137"/>
                  <a:pt x="110310" y="970016"/>
                </a:cubicBezTo>
                <a:cubicBezTo>
                  <a:pt x="111954" y="968842"/>
                  <a:pt x="113951" y="968254"/>
                  <a:pt x="116301" y="968254"/>
                </a:cubicBezTo>
                <a:cubicBezTo>
                  <a:pt x="119590" y="968254"/>
                  <a:pt x="122175" y="969547"/>
                  <a:pt x="124054" y="972131"/>
                </a:cubicBezTo>
                <a:cubicBezTo>
                  <a:pt x="128518" y="972131"/>
                  <a:pt x="131866" y="973130"/>
                  <a:pt x="134098" y="975127"/>
                </a:cubicBezTo>
                <a:cubicBezTo>
                  <a:pt x="136330" y="977124"/>
                  <a:pt x="137446" y="979649"/>
                  <a:pt x="137446" y="982704"/>
                </a:cubicBezTo>
                <a:cubicBezTo>
                  <a:pt x="137446" y="986463"/>
                  <a:pt x="135978" y="990046"/>
                  <a:pt x="133041" y="993453"/>
                </a:cubicBezTo>
                <a:cubicBezTo>
                  <a:pt x="130104" y="996859"/>
                  <a:pt x="126756" y="998563"/>
                  <a:pt x="122997" y="998563"/>
                </a:cubicBezTo>
                <a:cubicBezTo>
                  <a:pt x="120882" y="998563"/>
                  <a:pt x="118768" y="997858"/>
                  <a:pt x="116653" y="996448"/>
                </a:cubicBezTo>
                <a:cubicBezTo>
                  <a:pt x="114304" y="998328"/>
                  <a:pt x="111249" y="999268"/>
                  <a:pt x="107490" y="999268"/>
                </a:cubicBezTo>
                <a:cubicBezTo>
                  <a:pt x="103966" y="999268"/>
                  <a:pt x="101029" y="998445"/>
                  <a:pt x="98680" y="996801"/>
                </a:cubicBezTo>
                <a:cubicBezTo>
                  <a:pt x="95625" y="997976"/>
                  <a:pt x="93393" y="998563"/>
                  <a:pt x="91984" y="998563"/>
                </a:cubicBezTo>
                <a:cubicBezTo>
                  <a:pt x="90104" y="998563"/>
                  <a:pt x="87872" y="997741"/>
                  <a:pt x="85287" y="996096"/>
                </a:cubicBezTo>
                <a:cubicBezTo>
                  <a:pt x="87402" y="998915"/>
                  <a:pt x="88459" y="1001970"/>
                  <a:pt x="88459" y="1005259"/>
                </a:cubicBezTo>
                <a:cubicBezTo>
                  <a:pt x="88459" y="1008783"/>
                  <a:pt x="87050" y="1011955"/>
                  <a:pt x="84230" y="1014774"/>
                </a:cubicBezTo>
                <a:cubicBezTo>
                  <a:pt x="86345" y="1017594"/>
                  <a:pt x="87402" y="1021118"/>
                  <a:pt x="87402" y="1025347"/>
                </a:cubicBezTo>
                <a:cubicBezTo>
                  <a:pt x="87402" y="1029106"/>
                  <a:pt x="86345" y="1032631"/>
                  <a:pt x="84230" y="1035920"/>
                </a:cubicBezTo>
                <a:cubicBezTo>
                  <a:pt x="87050" y="1037800"/>
                  <a:pt x="88459" y="1040854"/>
                  <a:pt x="88459" y="1045083"/>
                </a:cubicBezTo>
                <a:cubicBezTo>
                  <a:pt x="88459" y="1048607"/>
                  <a:pt x="87402" y="1051662"/>
                  <a:pt x="85287" y="1054246"/>
                </a:cubicBezTo>
                <a:cubicBezTo>
                  <a:pt x="87637" y="1056830"/>
                  <a:pt x="88812" y="1061412"/>
                  <a:pt x="88812" y="1067991"/>
                </a:cubicBezTo>
                <a:cubicBezTo>
                  <a:pt x="88812" y="1070810"/>
                  <a:pt x="88459" y="1073160"/>
                  <a:pt x="87754" y="1075039"/>
                </a:cubicBezTo>
                <a:cubicBezTo>
                  <a:pt x="89399" y="1077389"/>
                  <a:pt x="90221" y="1079856"/>
                  <a:pt x="90221" y="1082440"/>
                </a:cubicBezTo>
                <a:cubicBezTo>
                  <a:pt x="90221" y="1083850"/>
                  <a:pt x="89928" y="1085671"/>
                  <a:pt x="89340" y="1087903"/>
                </a:cubicBezTo>
                <a:cubicBezTo>
                  <a:pt x="88753" y="1090135"/>
                  <a:pt x="88342" y="1091955"/>
                  <a:pt x="88107" y="1093365"/>
                </a:cubicBezTo>
                <a:cubicBezTo>
                  <a:pt x="90926" y="1096655"/>
                  <a:pt x="92336" y="1099826"/>
                  <a:pt x="92336" y="1102881"/>
                </a:cubicBezTo>
                <a:cubicBezTo>
                  <a:pt x="96330" y="1105935"/>
                  <a:pt x="98327" y="1109577"/>
                  <a:pt x="98327" y="1113806"/>
                </a:cubicBezTo>
                <a:cubicBezTo>
                  <a:pt x="103026" y="1116390"/>
                  <a:pt x="105376" y="1120737"/>
                  <a:pt x="105376" y="1126846"/>
                </a:cubicBezTo>
                <a:cubicBezTo>
                  <a:pt x="105846" y="1127550"/>
                  <a:pt x="106315" y="1128020"/>
                  <a:pt x="106785" y="1128255"/>
                </a:cubicBezTo>
                <a:cubicBezTo>
                  <a:pt x="107255" y="1128490"/>
                  <a:pt x="107608" y="1128725"/>
                  <a:pt x="107843" y="1128960"/>
                </a:cubicBezTo>
                <a:lnTo>
                  <a:pt x="110310" y="1128608"/>
                </a:lnTo>
                <a:cubicBezTo>
                  <a:pt x="113834" y="1128608"/>
                  <a:pt x="116653" y="1129665"/>
                  <a:pt x="118768" y="1131779"/>
                </a:cubicBezTo>
                <a:cubicBezTo>
                  <a:pt x="120647" y="1131310"/>
                  <a:pt x="122175" y="1131075"/>
                  <a:pt x="123349" y="1131075"/>
                </a:cubicBezTo>
                <a:cubicBezTo>
                  <a:pt x="124054" y="1131075"/>
                  <a:pt x="125346" y="1131310"/>
                  <a:pt x="127226" y="1131779"/>
                </a:cubicBezTo>
                <a:cubicBezTo>
                  <a:pt x="127461" y="1130605"/>
                  <a:pt x="128107" y="1129782"/>
                  <a:pt x="129164" y="1129313"/>
                </a:cubicBezTo>
                <a:cubicBezTo>
                  <a:pt x="130221" y="1128843"/>
                  <a:pt x="131455" y="1128490"/>
                  <a:pt x="132865" y="1128255"/>
                </a:cubicBezTo>
                <a:cubicBezTo>
                  <a:pt x="133805" y="1128020"/>
                  <a:pt x="134979" y="1127903"/>
                  <a:pt x="136389" y="1127903"/>
                </a:cubicBezTo>
                <a:cubicBezTo>
                  <a:pt x="140383" y="1127903"/>
                  <a:pt x="143614" y="1129371"/>
                  <a:pt x="146081" y="1132308"/>
                </a:cubicBezTo>
                <a:cubicBezTo>
                  <a:pt x="148548" y="1135245"/>
                  <a:pt x="149781" y="1138711"/>
                  <a:pt x="149781" y="1142705"/>
                </a:cubicBezTo>
                <a:cubicBezTo>
                  <a:pt x="149781" y="1145759"/>
                  <a:pt x="148959" y="1148402"/>
                  <a:pt x="147314" y="1150634"/>
                </a:cubicBezTo>
                <a:cubicBezTo>
                  <a:pt x="145669" y="1152866"/>
                  <a:pt x="143203" y="1154452"/>
                  <a:pt x="139913" y="1155392"/>
                </a:cubicBezTo>
                <a:cubicBezTo>
                  <a:pt x="134979" y="1159621"/>
                  <a:pt x="129106" y="1161383"/>
                  <a:pt x="122292" y="1160678"/>
                </a:cubicBezTo>
                <a:cubicBezTo>
                  <a:pt x="120412" y="1162323"/>
                  <a:pt x="117945" y="1163145"/>
                  <a:pt x="114891" y="1163145"/>
                </a:cubicBezTo>
                <a:cubicBezTo>
                  <a:pt x="110662" y="1163145"/>
                  <a:pt x="106785" y="1161618"/>
                  <a:pt x="103261" y="1158564"/>
                </a:cubicBezTo>
                <a:cubicBezTo>
                  <a:pt x="100912" y="1158094"/>
                  <a:pt x="98092" y="1156861"/>
                  <a:pt x="94803" y="1154864"/>
                </a:cubicBezTo>
                <a:cubicBezTo>
                  <a:pt x="91514" y="1152866"/>
                  <a:pt x="89869" y="1151046"/>
                  <a:pt x="89869" y="1149401"/>
                </a:cubicBezTo>
                <a:cubicBezTo>
                  <a:pt x="86580" y="1148931"/>
                  <a:pt x="83232" y="1147051"/>
                  <a:pt x="79825" y="1143762"/>
                </a:cubicBezTo>
                <a:cubicBezTo>
                  <a:pt x="76418" y="1140473"/>
                  <a:pt x="75185" y="1136479"/>
                  <a:pt x="76124" y="1131779"/>
                </a:cubicBezTo>
                <a:cubicBezTo>
                  <a:pt x="73540" y="1128960"/>
                  <a:pt x="72013" y="1126023"/>
                  <a:pt x="71543" y="1122969"/>
                </a:cubicBezTo>
                <a:cubicBezTo>
                  <a:pt x="68723" y="1121559"/>
                  <a:pt x="66668" y="1119445"/>
                  <a:pt x="65375" y="1116625"/>
                </a:cubicBezTo>
                <a:cubicBezTo>
                  <a:pt x="64083" y="1113806"/>
                  <a:pt x="63672" y="1110869"/>
                  <a:pt x="64142" y="1107815"/>
                </a:cubicBezTo>
                <a:cubicBezTo>
                  <a:pt x="61088" y="1104995"/>
                  <a:pt x="59560" y="1100766"/>
                  <a:pt x="59560" y="1095127"/>
                </a:cubicBezTo>
                <a:cubicBezTo>
                  <a:pt x="59560" y="1093013"/>
                  <a:pt x="59795" y="1090311"/>
                  <a:pt x="60265" y="1087022"/>
                </a:cubicBezTo>
                <a:cubicBezTo>
                  <a:pt x="56976" y="1084437"/>
                  <a:pt x="55331" y="1080913"/>
                  <a:pt x="55331" y="1076449"/>
                </a:cubicBezTo>
                <a:cubicBezTo>
                  <a:pt x="55331" y="1072455"/>
                  <a:pt x="56624" y="1069165"/>
                  <a:pt x="59208" y="1066581"/>
                </a:cubicBezTo>
                <a:cubicBezTo>
                  <a:pt x="56389" y="1063761"/>
                  <a:pt x="54979" y="1060120"/>
                  <a:pt x="54979" y="1055656"/>
                </a:cubicBezTo>
                <a:cubicBezTo>
                  <a:pt x="54979" y="1054011"/>
                  <a:pt x="55449" y="1052014"/>
                  <a:pt x="56389" y="1049665"/>
                </a:cubicBezTo>
                <a:cubicBezTo>
                  <a:pt x="54979" y="1046845"/>
                  <a:pt x="54274" y="1044026"/>
                  <a:pt x="54274" y="1041206"/>
                </a:cubicBezTo>
                <a:cubicBezTo>
                  <a:pt x="54274" y="1037447"/>
                  <a:pt x="55331" y="1034510"/>
                  <a:pt x="57446" y="1032396"/>
                </a:cubicBezTo>
                <a:cubicBezTo>
                  <a:pt x="56036" y="1029576"/>
                  <a:pt x="55331" y="1026522"/>
                  <a:pt x="55331" y="1023233"/>
                </a:cubicBezTo>
                <a:cubicBezTo>
                  <a:pt x="55331" y="1020413"/>
                  <a:pt x="55742" y="1017888"/>
                  <a:pt x="56565" y="1015655"/>
                </a:cubicBezTo>
                <a:cubicBezTo>
                  <a:pt x="57387" y="1013423"/>
                  <a:pt x="58386" y="1011720"/>
                  <a:pt x="59560" y="1010545"/>
                </a:cubicBezTo>
                <a:cubicBezTo>
                  <a:pt x="56976" y="1007491"/>
                  <a:pt x="55684" y="1004202"/>
                  <a:pt x="55684" y="1000677"/>
                </a:cubicBezTo>
                <a:cubicBezTo>
                  <a:pt x="55684" y="998798"/>
                  <a:pt x="56036" y="996801"/>
                  <a:pt x="56741" y="994686"/>
                </a:cubicBezTo>
                <a:cubicBezTo>
                  <a:pt x="54626" y="995391"/>
                  <a:pt x="52277" y="995743"/>
                  <a:pt x="49693" y="995743"/>
                </a:cubicBezTo>
                <a:cubicBezTo>
                  <a:pt x="45698" y="995743"/>
                  <a:pt x="42762" y="994921"/>
                  <a:pt x="40882" y="993277"/>
                </a:cubicBezTo>
                <a:cubicBezTo>
                  <a:pt x="38062" y="993981"/>
                  <a:pt x="35596" y="994334"/>
                  <a:pt x="33481" y="994334"/>
                </a:cubicBezTo>
                <a:cubicBezTo>
                  <a:pt x="29252" y="994334"/>
                  <a:pt x="24905" y="993042"/>
                  <a:pt x="20441" y="990457"/>
                </a:cubicBezTo>
                <a:cubicBezTo>
                  <a:pt x="18092" y="991867"/>
                  <a:pt x="15625" y="992572"/>
                  <a:pt x="13040" y="992572"/>
                </a:cubicBezTo>
                <a:cubicBezTo>
                  <a:pt x="9281" y="992572"/>
                  <a:pt x="6168" y="990986"/>
                  <a:pt x="3701" y="987814"/>
                </a:cubicBezTo>
                <a:cubicBezTo>
                  <a:pt x="1234" y="984642"/>
                  <a:pt x="0" y="981059"/>
                  <a:pt x="0" y="977065"/>
                </a:cubicBezTo>
                <a:cubicBezTo>
                  <a:pt x="0" y="973541"/>
                  <a:pt x="1117" y="970545"/>
                  <a:pt x="3349" y="968078"/>
                </a:cubicBezTo>
                <a:cubicBezTo>
                  <a:pt x="5581" y="965611"/>
                  <a:pt x="8811" y="964260"/>
                  <a:pt x="13040" y="964025"/>
                </a:cubicBezTo>
                <a:cubicBezTo>
                  <a:pt x="15860" y="962851"/>
                  <a:pt x="18444" y="962263"/>
                  <a:pt x="20794" y="962263"/>
                </a:cubicBezTo>
                <a:cubicBezTo>
                  <a:pt x="25493" y="962263"/>
                  <a:pt x="29604" y="963438"/>
                  <a:pt x="33129" y="965787"/>
                </a:cubicBezTo>
                <a:cubicBezTo>
                  <a:pt x="36183" y="964613"/>
                  <a:pt x="39590" y="964025"/>
                  <a:pt x="43349" y="964025"/>
                </a:cubicBezTo>
                <a:cubicBezTo>
                  <a:pt x="46638" y="964025"/>
                  <a:pt x="49223" y="964613"/>
                  <a:pt x="51102" y="965787"/>
                </a:cubicBezTo>
                <a:cubicBezTo>
                  <a:pt x="51337" y="964848"/>
                  <a:pt x="52336" y="963966"/>
                  <a:pt x="54098" y="963144"/>
                </a:cubicBezTo>
                <a:cubicBezTo>
                  <a:pt x="55860" y="962322"/>
                  <a:pt x="57328" y="962028"/>
                  <a:pt x="58503" y="962263"/>
                </a:cubicBezTo>
                <a:cubicBezTo>
                  <a:pt x="57563" y="960149"/>
                  <a:pt x="57093" y="957329"/>
                  <a:pt x="57093" y="953805"/>
                </a:cubicBezTo>
                <a:cubicBezTo>
                  <a:pt x="57093" y="949576"/>
                  <a:pt x="58033" y="947344"/>
                  <a:pt x="59913" y="947109"/>
                </a:cubicBezTo>
                <a:cubicBezTo>
                  <a:pt x="58268" y="944759"/>
                  <a:pt x="57446" y="941353"/>
                  <a:pt x="57446" y="936888"/>
                </a:cubicBezTo>
                <a:cubicBezTo>
                  <a:pt x="57446" y="930780"/>
                  <a:pt x="58973" y="926551"/>
                  <a:pt x="62027" y="924201"/>
                </a:cubicBezTo>
                <a:cubicBezTo>
                  <a:pt x="61792" y="919502"/>
                  <a:pt x="62732" y="915978"/>
                  <a:pt x="64847" y="913629"/>
                </a:cubicBezTo>
                <a:cubicBezTo>
                  <a:pt x="66961" y="911279"/>
                  <a:pt x="69663" y="910104"/>
                  <a:pt x="72953" y="910104"/>
                </a:cubicBezTo>
                <a:close/>
                <a:moveTo>
                  <a:pt x="4730287" y="909752"/>
                </a:moveTo>
                <a:cubicBezTo>
                  <a:pt x="4734046" y="909752"/>
                  <a:pt x="4736513" y="910692"/>
                  <a:pt x="4737688" y="912571"/>
                </a:cubicBezTo>
                <a:cubicBezTo>
                  <a:pt x="4739567" y="912101"/>
                  <a:pt x="4741212" y="911866"/>
                  <a:pt x="4742622" y="911866"/>
                </a:cubicBezTo>
                <a:cubicBezTo>
                  <a:pt x="4746851" y="911866"/>
                  <a:pt x="4750023" y="913393"/>
                  <a:pt x="4752137" y="916448"/>
                </a:cubicBezTo>
                <a:cubicBezTo>
                  <a:pt x="4753077" y="915743"/>
                  <a:pt x="4754487" y="915391"/>
                  <a:pt x="4756366" y="915391"/>
                </a:cubicBezTo>
                <a:cubicBezTo>
                  <a:pt x="4759656" y="915391"/>
                  <a:pt x="4763356" y="916272"/>
                  <a:pt x="4767468" y="918034"/>
                </a:cubicBezTo>
                <a:cubicBezTo>
                  <a:pt x="4771579" y="919796"/>
                  <a:pt x="4773988" y="921499"/>
                  <a:pt x="4774693" y="923144"/>
                </a:cubicBezTo>
                <a:cubicBezTo>
                  <a:pt x="4779626" y="924084"/>
                  <a:pt x="4784090" y="926492"/>
                  <a:pt x="4788085" y="930369"/>
                </a:cubicBezTo>
                <a:cubicBezTo>
                  <a:pt x="4792079" y="934245"/>
                  <a:pt x="4793723" y="938181"/>
                  <a:pt x="4793018" y="942175"/>
                </a:cubicBezTo>
                <a:cubicBezTo>
                  <a:pt x="4796308" y="943820"/>
                  <a:pt x="4798657" y="946110"/>
                  <a:pt x="4800067" y="949047"/>
                </a:cubicBezTo>
                <a:cubicBezTo>
                  <a:pt x="4801476" y="951984"/>
                  <a:pt x="4801946" y="954745"/>
                  <a:pt x="4801476" y="957329"/>
                </a:cubicBezTo>
                <a:cubicBezTo>
                  <a:pt x="4803591" y="958974"/>
                  <a:pt x="4805001" y="961030"/>
                  <a:pt x="4805706" y="963497"/>
                </a:cubicBezTo>
                <a:cubicBezTo>
                  <a:pt x="4806410" y="965964"/>
                  <a:pt x="4806880" y="967432"/>
                  <a:pt x="4807116" y="967902"/>
                </a:cubicBezTo>
                <a:cubicBezTo>
                  <a:pt x="4811814" y="971896"/>
                  <a:pt x="4814164" y="976948"/>
                  <a:pt x="4814164" y="983056"/>
                </a:cubicBezTo>
                <a:cubicBezTo>
                  <a:pt x="4814164" y="984231"/>
                  <a:pt x="4813929" y="985758"/>
                  <a:pt x="4813459" y="987638"/>
                </a:cubicBezTo>
                <a:cubicBezTo>
                  <a:pt x="4813694" y="988577"/>
                  <a:pt x="4813812" y="989752"/>
                  <a:pt x="4813812" y="991162"/>
                </a:cubicBezTo>
                <a:cubicBezTo>
                  <a:pt x="4813812" y="995156"/>
                  <a:pt x="4812343" y="998504"/>
                  <a:pt x="4809406" y="1001206"/>
                </a:cubicBezTo>
                <a:cubicBezTo>
                  <a:pt x="4806469" y="1003908"/>
                  <a:pt x="4803121" y="1005259"/>
                  <a:pt x="4799362" y="1005259"/>
                </a:cubicBezTo>
                <a:cubicBezTo>
                  <a:pt x="4795603" y="1005259"/>
                  <a:pt x="4792314" y="1003849"/>
                  <a:pt x="4789494" y="1001030"/>
                </a:cubicBezTo>
                <a:cubicBezTo>
                  <a:pt x="4782916" y="993981"/>
                  <a:pt x="4779274" y="986933"/>
                  <a:pt x="4778569" y="979884"/>
                </a:cubicBezTo>
                <a:cubicBezTo>
                  <a:pt x="4775750" y="978945"/>
                  <a:pt x="4773517" y="977124"/>
                  <a:pt x="4771873" y="974422"/>
                </a:cubicBezTo>
                <a:cubicBezTo>
                  <a:pt x="4770228" y="971720"/>
                  <a:pt x="4769523" y="968724"/>
                  <a:pt x="4769759" y="965435"/>
                </a:cubicBezTo>
                <a:cubicBezTo>
                  <a:pt x="4767644" y="964025"/>
                  <a:pt x="4766058" y="962204"/>
                  <a:pt x="4765001" y="959972"/>
                </a:cubicBezTo>
                <a:cubicBezTo>
                  <a:pt x="4763944" y="957740"/>
                  <a:pt x="4763532" y="955450"/>
                  <a:pt x="4763767" y="953100"/>
                </a:cubicBezTo>
                <a:cubicBezTo>
                  <a:pt x="4759538" y="953100"/>
                  <a:pt x="4756249" y="951808"/>
                  <a:pt x="4753899" y="949223"/>
                </a:cubicBezTo>
                <a:cubicBezTo>
                  <a:pt x="4753194" y="949458"/>
                  <a:pt x="4751902" y="949576"/>
                  <a:pt x="4750023" y="949576"/>
                </a:cubicBezTo>
                <a:cubicBezTo>
                  <a:pt x="4747438" y="949576"/>
                  <a:pt x="4744619" y="949165"/>
                  <a:pt x="4741565" y="948342"/>
                </a:cubicBezTo>
                <a:cubicBezTo>
                  <a:pt x="4738510" y="947520"/>
                  <a:pt x="4736160" y="946521"/>
                  <a:pt x="4734516" y="945347"/>
                </a:cubicBezTo>
                <a:cubicBezTo>
                  <a:pt x="4733576" y="945582"/>
                  <a:pt x="4732166" y="945699"/>
                  <a:pt x="4730287" y="945699"/>
                </a:cubicBezTo>
                <a:cubicBezTo>
                  <a:pt x="4727702" y="945699"/>
                  <a:pt x="4725940" y="945464"/>
                  <a:pt x="4725001" y="944994"/>
                </a:cubicBezTo>
                <a:cubicBezTo>
                  <a:pt x="4721946" y="946874"/>
                  <a:pt x="4719009" y="947814"/>
                  <a:pt x="4716190" y="947814"/>
                </a:cubicBezTo>
                <a:cubicBezTo>
                  <a:pt x="4715250" y="947814"/>
                  <a:pt x="4713605" y="947579"/>
                  <a:pt x="4711256" y="947109"/>
                </a:cubicBezTo>
                <a:cubicBezTo>
                  <a:pt x="4708671" y="949223"/>
                  <a:pt x="4706204" y="950398"/>
                  <a:pt x="4703855" y="950633"/>
                </a:cubicBezTo>
                <a:cubicBezTo>
                  <a:pt x="4703385" y="954392"/>
                  <a:pt x="4702387" y="957799"/>
                  <a:pt x="4700860" y="960853"/>
                </a:cubicBezTo>
                <a:cubicBezTo>
                  <a:pt x="4699332" y="963908"/>
                  <a:pt x="4697394" y="965670"/>
                  <a:pt x="4695045" y="966140"/>
                </a:cubicBezTo>
                <a:cubicBezTo>
                  <a:pt x="4695514" y="968959"/>
                  <a:pt x="4695045" y="971720"/>
                  <a:pt x="4693635" y="974422"/>
                </a:cubicBezTo>
                <a:cubicBezTo>
                  <a:pt x="4692225" y="977124"/>
                  <a:pt x="4690228" y="979297"/>
                  <a:pt x="4687644" y="980942"/>
                </a:cubicBezTo>
                <a:cubicBezTo>
                  <a:pt x="4687408" y="982821"/>
                  <a:pt x="4686821" y="984642"/>
                  <a:pt x="4685881" y="986404"/>
                </a:cubicBezTo>
                <a:cubicBezTo>
                  <a:pt x="4684941" y="988166"/>
                  <a:pt x="4683767" y="989517"/>
                  <a:pt x="4682357" y="990457"/>
                </a:cubicBezTo>
                <a:cubicBezTo>
                  <a:pt x="4682592" y="991632"/>
                  <a:pt x="4682827" y="992983"/>
                  <a:pt x="4683062" y="994510"/>
                </a:cubicBezTo>
                <a:cubicBezTo>
                  <a:pt x="4683297" y="996037"/>
                  <a:pt x="4683414" y="997858"/>
                  <a:pt x="4683414" y="999973"/>
                </a:cubicBezTo>
                <a:cubicBezTo>
                  <a:pt x="4683414" y="1004906"/>
                  <a:pt x="4681300" y="1008783"/>
                  <a:pt x="4677071" y="1011603"/>
                </a:cubicBezTo>
                <a:cubicBezTo>
                  <a:pt x="4677071" y="1014657"/>
                  <a:pt x="4676483" y="1017124"/>
                  <a:pt x="4675309" y="1019004"/>
                </a:cubicBezTo>
                <a:cubicBezTo>
                  <a:pt x="4676483" y="1021353"/>
                  <a:pt x="4677071" y="1023702"/>
                  <a:pt x="4677071" y="1026052"/>
                </a:cubicBezTo>
                <a:cubicBezTo>
                  <a:pt x="4677071" y="1028401"/>
                  <a:pt x="4676601" y="1030516"/>
                  <a:pt x="4675661" y="1032396"/>
                </a:cubicBezTo>
                <a:cubicBezTo>
                  <a:pt x="4677071" y="1034745"/>
                  <a:pt x="4677776" y="1036977"/>
                  <a:pt x="4677776" y="1039092"/>
                </a:cubicBezTo>
                <a:cubicBezTo>
                  <a:pt x="4677776" y="1041206"/>
                  <a:pt x="4677188" y="1043673"/>
                  <a:pt x="4676013" y="1046493"/>
                </a:cubicBezTo>
                <a:cubicBezTo>
                  <a:pt x="4674839" y="1049547"/>
                  <a:pt x="4674134" y="1052366"/>
                  <a:pt x="4673899" y="1054951"/>
                </a:cubicBezTo>
                <a:cubicBezTo>
                  <a:pt x="4676013" y="1056126"/>
                  <a:pt x="4677658" y="1057770"/>
                  <a:pt x="4678833" y="1059885"/>
                </a:cubicBezTo>
                <a:cubicBezTo>
                  <a:pt x="4680007" y="1061999"/>
                  <a:pt x="4680595" y="1064231"/>
                  <a:pt x="4680595" y="1066581"/>
                </a:cubicBezTo>
                <a:cubicBezTo>
                  <a:pt x="4680595" y="1069165"/>
                  <a:pt x="4679890" y="1071515"/>
                  <a:pt x="4678480" y="1073629"/>
                </a:cubicBezTo>
                <a:cubicBezTo>
                  <a:pt x="4680360" y="1074569"/>
                  <a:pt x="4681770" y="1076214"/>
                  <a:pt x="4682710" y="1078563"/>
                </a:cubicBezTo>
                <a:cubicBezTo>
                  <a:pt x="4683649" y="1080913"/>
                  <a:pt x="4684119" y="1083380"/>
                  <a:pt x="4684119" y="1085964"/>
                </a:cubicBezTo>
                <a:cubicBezTo>
                  <a:pt x="4684119" y="1088549"/>
                  <a:pt x="4683649" y="1090663"/>
                  <a:pt x="4682710" y="1092308"/>
                </a:cubicBezTo>
                <a:cubicBezTo>
                  <a:pt x="4687878" y="1095127"/>
                  <a:pt x="4691461" y="1098005"/>
                  <a:pt x="4693459" y="1100942"/>
                </a:cubicBezTo>
                <a:cubicBezTo>
                  <a:pt x="4695455" y="1103879"/>
                  <a:pt x="4696924" y="1108519"/>
                  <a:pt x="4697864" y="1114863"/>
                </a:cubicBezTo>
                <a:cubicBezTo>
                  <a:pt x="4699508" y="1115568"/>
                  <a:pt x="4701446" y="1116743"/>
                  <a:pt x="4703679" y="1118387"/>
                </a:cubicBezTo>
                <a:cubicBezTo>
                  <a:pt x="4705911" y="1120032"/>
                  <a:pt x="4707379" y="1121442"/>
                  <a:pt x="4708084" y="1122616"/>
                </a:cubicBezTo>
                <a:cubicBezTo>
                  <a:pt x="4712078" y="1122382"/>
                  <a:pt x="4716248" y="1123263"/>
                  <a:pt x="4720595" y="1125260"/>
                </a:cubicBezTo>
                <a:cubicBezTo>
                  <a:pt x="4724942" y="1127257"/>
                  <a:pt x="4727937" y="1129900"/>
                  <a:pt x="4729582" y="1133189"/>
                </a:cubicBezTo>
                <a:cubicBezTo>
                  <a:pt x="4730992" y="1132014"/>
                  <a:pt x="4733283" y="1131016"/>
                  <a:pt x="4736455" y="1130194"/>
                </a:cubicBezTo>
                <a:cubicBezTo>
                  <a:pt x="4739626" y="1129371"/>
                  <a:pt x="4742739" y="1128960"/>
                  <a:pt x="4745794" y="1128960"/>
                </a:cubicBezTo>
                <a:cubicBezTo>
                  <a:pt x="4749083" y="1128960"/>
                  <a:pt x="4751315" y="1129430"/>
                  <a:pt x="4752490" y="1130370"/>
                </a:cubicBezTo>
                <a:cubicBezTo>
                  <a:pt x="4755779" y="1126376"/>
                  <a:pt x="4759773" y="1124379"/>
                  <a:pt x="4764472" y="1124379"/>
                </a:cubicBezTo>
                <a:cubicBezTo>
                  <a:pt x="4765882" y="1124379"/>
                  <a:pt x="4766939" y="1124496"/>
                  <a:pt x="4767644" y="1124731"/>
                </a:cubicBezTo>
                <a:cubicBezTo>
                  <a:pt x="4771403" y="1121677"/>
                  <a:pt x="4774340" y="1119503"/>
                  <a:pt x="4776455" y="1118211"/>
                </a:cubicBezTo>
                <a:cubicBezTo>
                  <a:pt x="4778569" y="1116919"/>
                  <a:pt x="4781036" y="1115920"/>
                  <a:pt x="4783855" y="1115216"/>
                </a:cubicBezTo>
                <a:cubicBezTo>
                  <a:pt x="4784090" y="1111691"/>
                  <a:pt x="4785500" y="1108285"/>
                  <a:pt x="4788085" y="1104995"/>
                </a:cubicBezTo>
                <a:cubicBezTo>
                  <a:pt x="4788319" y="1103116"/>
                  <a:pt x="4789024" y="1100825"/>
                  <a:pt x="4790199" y="1098123"/>
                </a:cubicBezTo>
                <a:cubicBezTo>
                  <a:pt x="4791374" y="1095421"/>
                  <a:pt x="4792548" y="1093365"/>
                  <a:pt x="4793723" y="1091955"/>
                </a:cubicBezTo>
                <a:cubicBezTo>
                  <a:pt x="4793488" y="1091251"/>
                  <a:pt x="4793371" y="1090076"/>
                  <a:pt x="4793371" y="1088431"/>
                </a:cubicBezTo>
                <a:cubicBezTo>
                  <a:pt x="4793371" y="1085377"/>
                  <a:pt x="4794193" y="1082029"/>
                  <a:pt x="4795838" y="1078387"/>
                </a:cubicBezTo>
                <a:cubicBezTo>
                  <a:pt x="4797482" y="1074745"/>
                  <a:pt x="4799362" y="1071985"/>
                  <a:pt x="4801476" y="1070105"/>
                </a:cubicBezTo>
                <a:cubicBezTo>
                  <a:pt x="4802416" y="1067521"/>
                  <a:pt x="4804296" y="1065347"/>
                  <a:pt x="4807116" y="1063585"/>
                </a:cubicBezTo>
                <a:cubicBezTo>
                  <a:pt x="4809935" y="1061823"/>
                  <a:pt x="4812872" y="1060942"/>
                  <a:pt x="4815926" y="1060942"/>
                </a:cubicBezTo>
                <a:cubicBezTo>
                  <a:pt x="4816866" y="1060942"/>
                  <a:pt x="4818275" y="1061177"/>
                  <a:pt x="4820155" y="1061647"/>
                </a:cubicBezTo>
                <a:cubicBezTo>
                  <a:pt x="4826968" y="1063527"/>
                  <a:pt x="4830375" y="1067521"/>
                  <a:pt x="4830375" y="1073629"/>
                </a:cubicBezTo>
                <a:cubicBezTo>
                  <a:pt x="4830375" y="1079033"/>
                  <a:pt x="4828026" y="1084555"/>
                  <a:pt x="4823327" y="1090193"/>
                </a:cubicBezTo>
                <a:cubicBezTo>
                  <a:pt x="4823797" y="1092073"/>
                  <a:pt x="4824032" y="1093718"/>
                  <a:pt x="4824032" y="1095127"/>
                </a:cubicBezTo>
                <a:cubicBezTo>
                  <a:pt x="4824032" y="1098182"/>
                  <a:pt x="4823386" y="1101236"/>
                  <a:pt x="4822094" y="1104290"/>
                </a:cubicBezTo>
                <a:cubicBezTo>
                  <a:pt x="4820801" y="1107345"/>
                  <a:pt x="4818980" y="1110164"/>
                  <a:pt x="4816631" y="1112749"/>
                </a:cubicBezTo>
                <a:cubicBezTo>
                  <a:pt x="4815926" y="1116508"/>
                  <a:pt x="4814927" y="1119738"/>
                  <a:pt x="4813636" y="1122440"/>
                </a:cubicBezTo>
                <a:cubicBezTo>
                  <a:pt x="4812343" y="1125142"/>
                  <a:pt x="4810404" y="1128255"/>
                  <a:pt x="4807820" y="1131779"/>
                </a:cubicBezTo>
                <a:cubicBezTo>
                  <a:pt x="4805001" y="1135539"/>
                  <a:pt x="4802240" y="1138182"/>
                  <a:pt x="4799538" y="1139709"/>
                </a:cubicBezTo>
                <a:cubicBezTo>
                  <a:pt x="4796836" y="1141236"/>
                  <a:pt x="4793136" y="1142705"/>
                  <a:pt x="4788437" y="1144115"/>
                </a:cubicBezTo>
                <a:cubicBezTo>
                  <a:pt x="4787262" y="1147404"/>
                  <a:pt x="4785383" y="1150399"/>
                  <a:pt x="4782798" y="1153101"/>
                </a:cubicBezTo>
                <a:cubicBezTo>
                  <a:pt x="4780213" y="1155803"/>
                  <a:pt x="4777042" y="1157154"/>
                  <a:pt x="4773283" y="1157154"/>
                </a:cubicBezTo>
                <a:cubicBezTo>
                  <a:pt x="4771403" y="1157154"/>
                  <a:pt x="4769406" y="1156802"/>
                  <a:pt x="4767292" y="1156097"/>
                </a:cubicBezTo>
                <a:cubicBezTo>
                  <a:pt x="4765647" y="1157977"/>
                  <a:pt x="4763356" y="1159445"/>
                  <a:pt x="4760419" y="1160502"/>
                </a:cubicBezTo>
                <a:cubicBezTo>
                  <a:pt x="4757482" y="1161560"/>
                  <a:pt x="4754487" y="1162088"/>
                  <a:pt x="4751432" y="1162088"/>
                </a:cubicBezTo>
                <a:cubicBezTo>
                  <a:pt x="4747438" y="1162088"/>
                  <a:pt x="4744266" y="1161266"/>
                  <a:pt x="4741917" y="1159621"/>
                </a:cubicBezTo>
                <a:cubicBezTo>
                  <a:pt x="4739098" y="1160796"/>
                  <a:pt x="4735456" y="1161383"/>
                  <a:pt x="4730992" y="1161383"/>
                </a:cubicBezTo>
                <a:cubicBezTo>
                  <a:pt x="4725118" y="1161383"/>
                  <a:pt x="4719479" y="1160444"/>
                  <a:pt x="4714075" y="1158564"/>
                </a:cubicBezTo>
                <a:cubicBezTo>
                  <a:pt x="4708671" y="1156684"/>
                  <a:pt x="4704442" y="1153747"/>
                  <a:pt x="4701388" y="1149753"/>
                </a:cubicBezTo>
                <a:cubicBezTo>
                  <a:pt x="4695749" y="1150223"/>
                  <a:pt x="4691050" y="1148931"/>
                  <a:pt x="4687291" y="1145877"/>
                </a:cubicBezTo>
                <a:cubicBezTo>
                  <a:pt x="4684002" y="1143997"/>
                  <a:pt x="4681887" y="1141882"/>
                  <a:pt x="4680947" y="1139533"/>
                </a:cubicBezTo>
                <a:cubicBezTo>
                  <a:pt x="4672254" y="1135304"/>
                  <a:pt x="4668025" y="1127550"/>
                  <a:pt x="4668260" y="1116273"/>
                </a:cubicBezTo>
                <a:cubicBezTo>
                  <a:pt x="4664031" y="1113453"/>
                  <a:pt x="4660859" y="1110223"/>
                  <a:pt x="4658745" y="1106581"/>
                </a:cubicBezTo>
                <a:cubicBezTo>
                  <a:pt x="4656630" y="1102939"/>
                  <a:pt x="4654985" y="1098299"/>
                  <a:pt x="4653811" y="1092660"/>
                </a:cubicBezTo>
                <a:cubicBezTo>
                  <a:pt x="4651931" y="1090781"/>
                  <a:pt x="4650991" y="1088314"/>
                  <a:pt x="4650991" y="1085259"/>
                </a:cubicBezTo>
                <a:cubicBezTo>
                  <a:pt x="4650991" y="1083850"/>
                  <a:pt x="4651109" y="1082675"/>
                  <a:pt x="4651344" y="1081735"/>
                </a:cubicBezTo>
                <a:cubicBezTo>
                  <a:pt x="4649229" y="1079621"/>
                  <a:pt x="4648172" y="1076801"/>
                  <a:pt x="4648172" y="1073277"/>
                </a:cubicBezTo>
                <a:cubicBezTo>
                  <a:pt x="4648172" y="1071632"/>
                  <a:pt x="4648524" y="1069988"/>
                  <a:pt x="4649229" y="1068343"/>
                </a:cubicBezTo>
                <a:cubicBezTo>
                  <a:pt x="4645940" y="1064819"/>
                  <a:pt x="4644295" y="1059767"/>
                  <a:pt x="4644295" y="1053189"/>
                </a:cubicBezTo>
                <a:cubicBezTo>
                  <a:pt x="4644295" y="1047315"/>
                  <a:pt x="4645587" y="1042733"/>
                  <a:pt x="4648172" y="1039444"/>
                </a:cubicBezTo>
                <a:cubicBezTo>
                  <a:pt x="4646527" y="1037095"/>
                  <a:pt x="4645705" y="1034510"/>
                  <a:pt x="4645705" y="1031691"/>
                </a:cubicBezTo>
                <a:cubicBezTo>
                  <a:pt x="4645705" y="1029576"/>
                  <a:pt x="4646292" y="1027344"/>
                  <a:pt x="4647467" y="1024995"/>
                </a:cubicBezTo>
                <a:cubicBezTo>
                  <a:pt x="4646292" y="1023585"/>
                  <a:pt x="4645705" y="1020766"/>
                  <a:pt x="4645705" y="1016537"/>
                </a:cubicBezTo>
                <a:cubicBezTo>
                  <a:pt x="4645705" y="1011838"/>
                  <a:pt x="4646410" y="1007080"/>
                  <a:pt x="4647820" y="1002263"/>
                </a:cubicBezTo>
                <a:cubicBezTo>
                  <a:pt x="4649229" y="997447"/>
                  <a:pt x="4650991" y="994216"/>
                  <a:pt x="4653106" y="992572"/>
                </a:cubicBezTo>
                <a:cubicBezTo>
                  <a:pt x="4652401" y="991162"/>
                  <a:pt x="4652049" y="989165"/>
                  <a:pt x="4652049" y="986580"/>
                </a:cubicBezTo>
                <a:cubicBezTo>
                  <a:pt x="4652049" y="982821"/>
                  <a:pt x="4652695" y="979297"/>
                  <a:pt x="4653987" y="976008"/>
                </a:cubicBezTo>
                <a:cubicBezTo>
                  <a:pt x="4655279" y="972718"/>
                  <a:pt x="4657100" y="970956"/>
                  <a:pt x="4659450" y="970721"/>
                </a:cubicBezTo>
                <a:cubicBezTo>
                  <a:pt x="4659450" y="965787"/>
                  <a:pt x="4661446" y="961911"/>
                  <a:pt x="4665441" y="959091"/>
                </a:cubicBezTo>
                <a:cubicBezTo>
                  <a:pt x="4665206" y="955802"/>
                  <a:pt x="4666439" y="952160"/>
                  <a:pt x="4669141" y="948166"/>
                </a:cubicBezTo>
                <a:cubicBezTo>
                  <a:pt x="4671843" y="944172"/>
                  <a:pt x="4674956" y="941470"/>
                  <a:pt x="4678480" y="940060"/>
                </a:cubicBezTo>
                <a:cubicBezTo>
                  <a:pt x="4679185" y="934891"/>
                  <a:pt x="4681300" y="930545"/>
                  <a:pt x="4684824" y="927021"/>
                </a:cubicBezTo>
                <a:cubicBezTo>
                  <a:pt x="4688348" y="923496"/>
                  <a:pt x="4692225" y="921499"/>
                  <a:pt x="4696454" y="921029"/>
                </a:cubicBezTo>
                <a:cubicBezTo>
                  <a:pt x="4697629" y="918915"/>
                  <a:pt x="4699802" y="917094"/>
                  <a:pt x="4702974" y="915567"/>
                </a:cubicBezTo>
                <a:cubicBezTo>
                  <a:pt x="4706146" y="914040"/>
                  <a:pt x="4709259" y="913276"/>
                  <a:pt x="4712313" y="913276"/>
                </a:cubicBezTo>
                <a:cubicBezTo>
                  <a:pt x="4714663" y="913276"/>
                  <a:pt x="4716660" y="913746"/>
                  <a:pt x="4718304" y="914686"/>
                </a:cubicBezTo>
                <a:cubicBezTo>
                  <a:pt x="4721829" y="911396"/>
                  <a:pt x="4725823" y="909752"/>
                  <a:pt x="4730287" y="909752"/>
                </a:cubicBezTo>
                <a:close/>
                <a:moveTo>
                  <a:pt x="3259627" y="906228"/>
                </a:moveTo>
                <a:cubicBezTo>
                  <a:pt x="3263621" y="906228"/>
                  <a:pt x="3267086" y="907579"/>
                  <a:pt x="3270023" y="910280"/>
                </a:cubicBezTo>
                <a:cubicBezTo>
                  <a:pt x="3272960" y="912982"/>
                  <a:pt x="3274311" y="916683"/>
                  <a:pt x="3274076" y="921382"/>
                </a:cubicBezTo>
                <a:cubicBezTo>
                  <a:pt x="3276896" y="925846"/>
                  <a:pt x="3278305" y="929840"/>
                  <a:pt x="3278305" y="933364"/>
                </a:cubicBezTo>
                <a:cubicBezTo>
                  <a:pt x="3278305" y="938768"/>
                  <a:pt x="3275016" y="943232"/>
                  <a:pt x="3268437" y="946756"/>
                </a:cubicBezTo>
                <a:cubicBezTo>
                  <a:pt x="3266088" y="948401"/>
                  <a:pt x="3263386" y="949223"/>
                  <a:pt x="3260331" y="949223"/>
                </a:cubicBezTo>
                <a:cubicBezTo>
                  <a:pt x="3255868" y="949223"/>
                  <a:pt x="3251756" y="947814"/>
                  <a:pt x="3247997" y="944994"/>
                </a:cubicBezTo>
                <a:cubicBezTo>
                  <a:pt x="3244238" y="942175"/>
                  <a:pt x="3242593" y="939238"/>
                  <a:pt x="3243063" y="936184"/>
                </a:cubicBezTo>
                <a:cubicBezTo>
                  <a:pt x="3240009" y="932424"/>
                  <a:pt x="3238481" y="928665"/>
                  <a:pt x="3238481" y="924906"/>
                </a:cubicBezTo>
                <a:cubicBezTo>
                  <a:pt x="3238481" y="922087"/>
                  <a:pt x="3239421" y="919385"/>
                  <a:pt x="3241301" y="916800"/>
                </a:cubicBezTo>
                <a:cubicBezTo>
                  <a:pt x="3243180" y="914216"/>
                  <a:pt x="3245647" y="912219"/>
                  <a:pt x="3248701" y="910809"/>
                </a:cubicBezTo>
                <a:cubicBezTo>
                  <a:pt x="3251521" y="907755"/>
                  <a:pt x="3255163" y="906228"/>
                  <a:pt x="3259627" y="906228"/>
                </a:cubicBezTo>
                <a:close/>
                <a:moveTo>
                  <a:pt x="344977" y="906228"/>
                </a:moveTo>
                <a:cubicBezTo>
                  <a:pt x="348971" y="906228"/>
                  <a:pt x="352437" y="907579"/>
                  <a:pt x="355374" y="910280"/>
                </a:cubicBezTo>
                <a:cubicBezTo>
                  <a:pt x="358310" y="912982"/>
                  <a:pt x="359661" y="916683"/>
                  <a:pt x="359426" y="921382"/>
                </a:cubicBezTo>
                <a:cubicBezTo>
                  <a:pt x="362246" y="925846"/>
                  <a:pt x="363656" y="929840"/>
                  <a:pt x="363656" y="933364"/>
                </a:cubicBezTo>
                <a:cubicBezTo>
                  <a:pt x="363656" y="938768"/>
                  <a:pt x="360366" y="943232"/>
                  <a:pt x="353788" y="946756"/>
                </a:cubicBezTo>
                <a:cubicBezTo>
                  <a:pt x="351438" y="948401"/>
                  <a:pt x="348736" y="949223"/>
                  <a:pt x="345682" y="949223"/>
                </a:cubicBezTo>
                <a:cubicBezTo>
                  <a:pt x="341218" y="949223"/>
                  <a:pt x="337106" y="947814"/>
                  <a:pt x="333347" y="944994"/>
                </a:cubicBezTo>
                <a:cubicBezTo>
                  <a:pt x="329588" y="942175"/>
                  <a:pt x="327943" y="939238"/>
                  <a:pt x="328413" y="936184"/>
                </a:cubicBezTo>
                <a:cubicBezTo>
                  <a:pt x="325359" y="932424"/>
                  <a:pt x="323831" y="928665"/>
                  <a:pt x="323831" y="924906"/>
                </a:cubicBezTo>
                <a:cubicBezTo>
                  <a:pt x="323831" y="922087"/>
                  <a:pt x="324771" y="919385"/>
                  <a:pt x="326651" y="916800"/>
                </a:cubicBezTo>
                <a:cubicBezTo>
                  <a:pt x="328530" y="914216"/>
                  <a:pt x="330997" y="912219"/>
                  <a:pt x="334052" y="910809"/>
                </a:cubicBezTo>
                <a:cubicBezTo>
                  <a:pt x="336871" y="907755"/>
                  <a:pt x="340513" y="906228"/>
                  <a:pt x="344977" y="906228"/>
                </a:cubicBezTo>
                <a:close/>
                <a:moveTo>
                  <a:pt x="3406379" y="902351"/>
                </a:moveTo>
                <a:cubicBezTo>
                  <a:pt x="3409198" y="902351"/>
                  <a:pt x="3411782" y="903232"/>
                  <a:pt x="3414132" y="904994"/>
                </a:cubicBezTo>
                <a:cubicBezTo>
                  <a:pt x="3416481" y="906756"/>
                  <a:pt x="3418126" y="909399"/>
                  <a:pt x="3419066" y="912924"/>
                </a:cubicBezTo>
                <a:cubicBezTo>
                  <a:pt x="3422590" y="915273"/>
                  <a:pt x="3424352" y="918915"/>
                  <a:pt x="3424352" y="923849"/>
                </a:cubicBezTo>
                <a:cubicBezTo>
                  <a:pt x="3424352" y="924789"/>
                  <a:pt x="3424117" y="926198"/>
                  <a:pt x="3423647" y="928078"/>
                </a:cubicBezTo>
                <a:cubicBezTo>
                  <a:pt x="3426467" y="930897"/>
                  <a:pt x="3427876" y="934539"/>
                  <a:pt x="3427876" y="939003"/>
                </a:cubicBezTo>
                <a:cubicBezTo>
                  <a:pt x="3427876" y="942762"/>
                  <a:pt x="3426701" y="945699"/>
                  <a:pt x="3424352" y="947814"/>
                </a:cubicBezTo>
                <a:cubicBezTo>
                  <a:pt x="3425527" y="948753"/>
                  <a:pt x="3426584" y="950339"/>
                  <a:pt x="3427524" y="952571"/>
                </a:cubicBezTo>
                <a:cubicBezTo>
                  <a:pt x="3428464" y="954803"/>
                  <a:pt x="3428934" y="957212"/>
                  <a:pt x="3428934" y="959796"/>
                </a:cubicBezTo>
                <a:cubicBezTo>
                  <a:pt x="3428934" y="964025"/>
                  <a:pt x="3427406" y="967549"/>
                  <a:pt x="3424352" y="970369"/>
                </a:cubicBezTo>
                <a:cubicBezTo>
                  <a:pt x="3426232" y="972953"/>
                  <a:pt x="3427172" y="976125"/>
                  <a:pt x="3427172" y="979884"/>
                </a:cubicBezTo>
                <a:cubicBezTo>
                  <a:pt x="3427172" y="983644"/>
                  <a:pt x="3426467" y="986698"/>
                  <a:pt x="3425057" y="989047"/>
                </a:cubicBezTo>
                <a:cubicBezTo>
                  <a:pt x="3425997" y="989987"/>
                  <a:pt x="3426467" y="992337"/>
                  <a:pt x="3426467" y="996096"/>
                </a:cubicBezTo>
                <a:cubicBezTo>
                  <a:pt x="3426467" y="998210"/>
                  <a:pt x="3426232" y="1000442"/>
                  <a:pt x="3425762" y="1002792"/>
                </a:cubicBezTo>
                <a:cubicBezTo>
                  <a:pt x="3425292" y="1005141"/>
                  <a:pt x="3424587" y="1006786"/>
                  <a:pt x="3423647" y="1007726"/>
                </a:cubicBezTo>
                <a:cubicBezTo>
                  <a:pt x="3427172" y="1010780"/>
                  <a:pt x="3428934" y="1014657"/>
                  <a:pt x="3428934" y="1019356"/>
                </a:cubicBezTo>
                <a:cubicBezTo>
                  <a:pt x="3428934" y="1021940"/>
                  <a:pt x="3428464" y="1024172"/>
                  <a:pt x="3427524" y="1026052"/>
                </a:cubicBezTo>
                <a:cubicBezTo>
                  <a:pt x="3428934" y="1028167"/>
                  <a:pt x="3429639" y="1031338"/>
                  <a:pt x="3429639" y="1035567"/>
                </a:cubicBezTo>
                <a:cubicBezTo>
                  <a:pt x="3429639" y="1040971"/>
                  <a:pt x="3428699" y="1045318"/>
                  <a:pt x="3426819" y="1048607"/>
                </a:cubicBezTo>
                <a:cubicBezTo>
                  <a:pt x="3428464" y="1051896"/>
                  <a:pt x="3429286" y="1056243"/>
                  <a:pt x="3429286" y="1061647"/>
                </a:cubicBezTo>
                <a:cubicBezTo>
                  <a:pt x="3429286" y="1068226"/>
                  <a:pt x="3428229" y="1072925"/>
                  <a:pt x="3426114" y="1075744"/>
                </a:cubicBezTo>
                <a:cubicBezTo>
                  <a:pt x="3427759" y="1078093"/>
                  <a:pt x="3428581" y="1081030"/>
                  <a:pt x="3428581" y="1084555"/>
                </a:cubicBezTo>
                <a:cubicBezTo>
                  <a:pt x="3428581" y="1087609"/>
                  <a:pt x="3427876" y="1091251"/>
                  <a:pt x="3426467" y="1095480"/>
                </a:cubicBezTo>
                <a:cubicBezTo>
                  <a:pt x="3428581" y="1097829"/>
                  <a:pt x="3429639" y="1101471"/>
                  <a:pt x="3429639" y="1106405"/>
                </a:cubicBezTo>
                <a:cubicBezTo>
                  <a:pt x="3429639" y="1110634"/>
                  <a:pt x="3428934" y="1114511"/>
                  <a:pt x="3427524" y="1118035"/>
                </a:cubicBezTo>
                <a:cubicBezTo>
                  <a:pt x="3429873" y="1120619"/>
                  <a:pt x="3431048" y="1124614"/>
                  <a:pt x="3431048" y="1130017"/>
                </a:cubicBezTo>
                <a:cubicBezTo>
                  <a:pt x="3431048" y="1133542"/>
                  <a:pt x="3430520" y="1136890"/>
                  <a:pt x="3429462" y="1140062"/>
                </a:cubicBezTo>
                <a:cubicBezTo>
                  <a:pt x="3428405" y="1143233"/>
                  <a:pt x="3427054" y="1145524"/>
                  <a:pt x="3425409" y="1146934"/>
                </a:cubicBezTo>
                <a:cubicBezTo>
                  <a:pt x="3426114" y="1151398"/>
                  <a:pt x="3424939" y="1155040"/>
                  <a:pt x="3421885" y="1157859"/>
                </a:cubicBezTo>
                <a:cubicBezTo>
                  <a:pt x="3418831" y="1160678"/>
                  <a:pt x="3415189" y="1162088"/>
                  <a:pt x="3410960" y="1162088"/>
                </a:cubicBezTo>
                <a:cubicBezTo>
                  <a:pt x="3408141" y="1162088"/>
                  <a:pt x="3405439" y="1161383"/>
                  <a:pt x="3402854" y="1159974"/>
                </a:cubicBezTo>
                <a:cubicBezTo>
                  <a:pt x="3400270" y="1158564"/>
                  <a:pt x="3398390" y="1156214"/>
                  <a:pt x="3397215" y="1152925"/>
                </a:cubicBezTo>
                <a:cubicBezTo>
                  <a:pt x="3396041" y="1149636"/>
                  <a:pt x="3395453" y="1146112"/>
                  <a:pt x="3395453" y="1142352"/>
                </a:cubicBezTo>
                <a:cubicBezTo>
                  <a:pt x="3395453" y="1137183"/>
                  <a:pt x="3396276" y="1133072"/>
                  <a:pt x="3397920" y="1130017"/>
                </a:cubicBezTo>
                <a:cubicBezTo>
                  <a:pt x="3396745" y="1127903"/>
                  <a:pt x="3396158" y="1124849"/>
                  <a:pt x="3396158" y="1120854"/>
                </a:cubicBezTo>
                <a:cubicBezTo>
                  <a:pt x="3396158" y="1116390"/>
                  <a:pt x="3396863" y="1111809"/>
                  <a:pt x="3398273" y="1107110"/>
                </a:cubicBezTo>
                <a:cubicBezTo>
                  <a:pt x="3396628" y="1105230"/>
                  <a:pt x="3395806" y="1101823"/>
                  <a:pt x="3395806" y="1096889"/>
                </a:cubicBezTo>
                <a:cubicBezTo>
                  <a:pt x="3395806" y="1090546"/>
                  <a:pt x="3396745" y="1085847"/>
                  <a:pt x="3398625" y="1082792"/>
                </a:cubicBezTo>
                <a:cubicBezTo>
                  <a:pt x="3397215" y="1079503"/>
                  <a:pt x="3396511" y="1076331"/>
                  <a:pt x="3396511" y="1073277"/>
                </a:cubicBezTo>
                <a:cubicBezTo>
                  <a:pt x="3396511" y="1069048"/>
                  <a:pt x="3397568" y="1064819"/>
                  <a:pt x="3399682" y="1060590"/>
                </a:cubicBezTo>
                <a:cubicBezTo>
                  <a:pt x="3397803" y="1055656"/>
                  <a:pt x="3396863" y="1051192"/>
                  <a:pt x="3396863" y="1047198"/>
                </a:cubicBezTo>
                <a:cubicBezTo>
                  <a:pt x="3396863" y="1043908"/>
                  <a:pt x="3397568" y="1040149"/>
                  <a:pt x="3398978" y="1035920"/>
                </a:cubicBezTo>
                <a:cubicBezTo>
                  <a:pt x="3396628" y="1033335"/>
                  <a:pt x="3395453" y="1030046"/>
                  <a:pt x="3395453" y="1026052"/>
                </a:cubicBezTo>
                <a:cubicBezTo>
                  <a:pt x="3395453" y="1024407"/>
                  <a:pt x="3395571" y="1023233"/>
                  <a:pt x="3395806" y="1022528"/>
                </a:cubicBezTo>
                <a:cubicBezTo>
                  <a:pt x="3393221" y="1019473"/>
                  <a:pt x="3391929" y="1015949"/>
                  <a:pt x="3391929" y="1011955"/>
                </a:cubicBezTo>
                <a:cubicBezTo>
                  <a:pt x="3391929" y="1009371"/>
                  <a:pt x="3392634" y="1006904"/>
                  <a:pt x="3394044" y="1004554"/>
                </a:cubicBezTo>
                <a:cubicBezTo>
                  <a:pt x="3392399" y="1000795"/>
                  <a:pt x="3391577" y="997153"/>
                  <a:pt x="3391577" y="993629"/>
                </a:cubicBezTo>
                <a:cubicBezTo>
                  <a:pt x="3391577" y="987990"/>
                  <a:pt x="3392986" y="983761"/>
                  <a:pt x="3395806" y="980942"/>
                </a:cubicBezTo>
                <a:cubicBezTo>
                  <a:pt x="3394396" y="977652"/>
                  <a:pt x="3393691" y="973658"/>
                  <a:pt x="3393691" y="968959"/>
                </a:cubicBezTo>
                <a:cubicBezTo>
                  <a:pt x="3393691" y="965200"/>
                  <a:pt x="3394278" y="962498"/>
                  <a:pt x="3395453" y="960853"/>
                </a:cubicBezTo>
                <a:cubicBezTo>
                  <a:pt x="3394278" y="960149"/>
                  <a:pt x="3393339" y="958856"/>
                  <a:pt x="3392634" y="956977"/>
                </a:cubicBezTo>
                <a:cubicBezTo>
                  <a:pt x="3391929" y="955097"/>
                  <a:pt x="3391577" y="952983"/>
                  <a:pt x="3391577" y="950633"/>
                </a:cubicBezTo>
                <a:cubicBezTo>
                  <a:pt x="3391577" y="946639"/>
                  <a:pt x="3392516" y="943350"/>
                  <a:pt x="3394396" y="940765"/>
                </a:cubicBezTo>
                <a:cubicBezTo>
                  <a:pt x="3393691" y="938886"/>
                  <a:pt x="3393339" y="936419"/>
                  <a:pt x="3393339" y="933364"/>
                </a:cubicBezTo>
                <a:cubicBezTo>
                  <a:pt x="3393339" y="931015"/>
                  <a:pt x="3393574" y="928900"/>
                  <a:pt x="3394044" y="927021"/>
                </a:cubicBezTo>
                <a:cubicBezTo>
                  <a:pt x="3391224" y="924201"/>
                  <a:pt x="3389814" y="920912"/>
                  <a:pt x="3389814" y="917153"/>
                </a:cubicBezTo>
                <a:cubicBezTo>
                  <a:pt x="3389814" y="913159"/>
                  <a:pt x="3391518" y="909693"/>
                  <a:pt x="3394925" y="906756"/>
                </a:cubicBezTo>
                <a:cubicBezTo>
                  <a:pt x="3398331" y="903819"/>
                  <a:pt x="3402149" y="902351"/>
                  <a:pt x="3406379" y="902351"/>
                </a:cubicBezTo>
                <a:close/>
                <a:moveTo>
                  <a:pt x="2996803" y="902351"/>
                </a:moveTo>
                <a:cubicBezTo>
                  <a:pt x="2999623" y="902351"/>
                  <a:pt x="3002207" y="903232"/>
                  <a:pt x="3004557" y="904994"/>
                </a:cubicBezTo>
                <a:cubicBezTo>
                  <a:pt x="3006906" y="906756"/>
                  <a:pt x="3008551" y="909399"/>
                  <a:pt x="3009491" y="912924"/>
                </a:cubicBezTo>
                <a:cubicBezTo>
                  <a:pt x="3013015" y="915273"/>
                  <a:pt x="3014777" y="918915"/>
                  <a:pt x="3014777" y="923849"/>
                </a:cubicBezTo>
                <a:cubicBezTo>
                  <a:pt x="3014777" y="924789"/>
                  <a:pt x="3014542" y="926198"/>
                  <a:pt x="3014072" y="928078"/>
                </a:cubicBezTo>
                <a:cubicBezTo>
                  <a:pt x="3016891" y="930897"/>
                  <a:pt x="3018301" y="934539"/>
                  <a:pt x="3018301" y="939003"/>
                </a:cubicBezTo>
                <a:cubicBezTo>
                  <a:pt x="3018301" y="942762"/>
                  <a:pt x="3017126" y="945699"/>
                  <a:pt x="3014777" y="947814"/>
                </a:cubicBezTo>
                <a:cubicBezTo>
                  <a:pt x="3015952" y="948753"/>
                  <a:pt x="3017009" y="950339"/>
                  <a:pt x="3017949" y="952571"/>
                </a:cubicBezTo>
                <a:cubicBezTo>
                  <a:pt x="3018889" y="954803"/>
                  <a:pt x="3019358" y="957212"/>
                  <a:pt x="3019358" y="959796"/>
                </a:cubicBezTo>
                <a:cubicBezTo>
                  <a:pt x="3019358" y="964025"/>
                  <a:pt x="3017831" y="967549"/>
                  <a:pt x="3014777" y="970369"/>
                </a:cubicBezTo>
                <a:cubicBezTo>
                  <a:pt x="3016657" y="972953"/>
                  <a:pt x="3017596" y="976125"/>
                  <a:pt x="3017596" y="979884"/>
                </a:cubicBezTo>
                <a:cubicBezTo>
                  <a:pt x="3017596" y="983644"/>
                  <a:pt x="3016891" y="986698"/>
                  <a:pt x="3015482" y="989047"/>
                </a:cubicBezTo>
                <a:cubicBezTo>
                  <a:pt x="3016422" y="989987"/>
                  <a:pt x="3016891" y="992337"/>
                  <a:pt x="3016891" y="996096"/>
                </a:cubicBezTo>
                <a:cubicBezTo>
                  <a:pt x="3016891" y="998210"/>
                  <a:pt x="3016657" y="1000442"/>
                  <a:pt x="3016187" y="1002792"/>
                </a:cubicBezTo>
                <a:cubicBezTo>
                  <a:pt x="3015717" y="1005141"/>
                  <a:pt x="3015012" y="1006786"/>
                  <a:pt x="3014072" y="1007726"/>
                </a:cubicBezTo>
                <a:cubicBezTo>
                  <a:pt x="3017596" y="1010780"/>
                  <a:pt x="3019358" y="1014657"/>
                  <a:pt x="3019358" y="1019356"/>
                </a:cubicBezTo>
                <a:cubicBezTo>
                  <a:pt x="3019358" y="1021940"/>
                  <a:pt x="3018889" y="1024172"/>
                  <a:pt x="3017949" y="1026052"/>
                </a:cubicBezTo>
                <a:cubicBezTo>
                  <a:pt x="3019358" y="1028167"/>
                  <a:pt x="3020063" y="1031338"/>
                  <a:pt x="3020063" y="1035567"/>
                </a:cubicBezTo>
                <a:cubicBezTo>
                  <a:pt x="3020063" y="1040971"/>
                  <a:pt x="3019124" y="1045318"/>
                  <a:pt x="3017244" y="1048607"/>
                </a:cubicBezTo>
                <a:cubicBezTo>
                  <a:pt x="3018889" y="1051896"/>
                  <a:pt x="3019711" y="1056243"/>
                  <a:pt x="3019711" y="1061647"/>
                </a:cubicBezTo>
                <a:cubicBezTo>
                  <a:pt x="3019711" y="1068226"/>
                  <a:pt x="3018654" y="1072925"/>
                  <a:pt x="3016539" y="1075744"/>
                </a:cubicBezTo>
                <a:cubicBezTo>
                  <a:pt x="3018184" y="1078093"/>
                  <a:pt x="3019006" y="1081030"/>
                  <a:pt x="3019006" y="1084555"/>
                </a:cubicBezTo>
                <a:cubicBezTo>
                  <a:pt x="3019006" y="1087609"/>
                  <a:pt x="3018301" y="1091251"/>
                  <a:pt x="3016891" y="1095480"/>
                </a:cubicBezTo>
                <a:cubicBezTo>
                  <a:pt x="3019006" y="1097829"/>
                  <a:pt x="3020063" y="1101471"/>
                  <a:pt x="3020063" y="1106405"/>
                </a:cubicBezTo>
                <a:cubicBezTo>
                  <a:pt x="3020063" y="1110634"/>
                  <a:pt x="3019358" y="1114511"/>
                  <a:pt x="3017949" y="1118035"/>
                </a:cubicBezTo>
                <a:cubicBezTo>
                  <a:pt x="3020298" y="1120619"/>
                  <a:pt x="3021473" y="1124614"/>
                  <a:pt x="3021473" y="1130017"/>
                </a:cubicBezTo>
                <a:cubicBezTo>
                  <a:pt x="3021473" y="1133542"/>
                  <a:pt x="3020944" y="1136890"/>
                  <a:pt x="3019887" y="1140062"/>
                </a:cubicBezTo>
                <a:cubicBezTo>
                  <a:pt x="3018830" y="1143233"/>
                  <a:pt x="3017479" y="1145524"/>
                  <a:pt x="3015834" y="1146934"/>
                </a:cubicBezTo>
                <a:cubicBezTo>
                  <a:pt x="3016539" y="1151398"/>
                  <a:pt x="3015364" y="1155040"/>
                  <a:pt x="3012310" y="1157859"/>
                </a:cubicBezTo>
                <a:cubicBezTo>
                  <a:pt x="3009256" y="1160678"/>
                  <a:pt x="3005614" y="1162088"/>
                  <a:pt x="3001385" y="1162088"/>
                </a:cubicBezTo>
                <a:cubicBezTo>
                  <a:pt x="2998565" y="1162088"/>
                  <a:pt x="2995864" y="1161383"/>
                  <a:pt x="2993279" y="1159974"/>
                </a:cubicBezTo>
                <a:cubicBezTo>
                  <a:pt x="2990695" y="1158564"/>
                  <a:pt x="2988815" y="1156214"/>
                  <a:pt x="2987640" y="1152925"/>
                </a:cubicBezTo>
                <a:cubicBezTo>
                  <a:pt x="2986466" y="1149636"/>
                  <a:pt x="2985878" y="1146112"/>
                  <a:pt x="2985878" y="1142352"/>
                </a:cubicBezTo>
                <a:cubicBezTo>
                  <a:pt x="2985878" y="1137183"/>
                  <a:pt x="2986701" y="1133072"/>
                  <a:pt x="2988345" y="1130017"/>
                </a:cubicBezTo>
                <a:cubicBezTo>
                  <a:pt x="2987170" y="1127903"/>
                  <a:pt x="2986583" y="1124849"/>
                  <a:pt x="2986583" y="1120854"/>
                </a:cubicBezTo>
                <a:cubicBezTo>
                  <a:pt x="2986583" y="1116390"/>
                  <a:pt x="2987288" y="1111809"/>
                  <a:pt x="2988697" y="1107110"/>
                </a:cubicBezTo>
                <a:cubicBezTo>
                  <a:pt x="2987053" y="1105230"/>
                  <a:pt x="2986230" y="1101823"/>
                  <a:pt x="2986230" y="1096889"/>
                </a:cubicBezTo>
                <a:cubicBezTo>
                  <a:pt x="2986230" y="1090546"/>
                  <a:pt x="2987170" y="1085847"/>
                  <a:pt x="2989050" y="1082792"/>
                </a:cubicBezTo>
                <a:cubicBezTo>
                  <a:pt x="2987640" y="1079503"/>
                  <a:pt x="2986935" y="1076331"/>
                  <a:pt x="2986935" y="1073277"/>
                </a:cubicBezTo>
                <a:cubicBezTo>
                  <a:pt x="2986935" y="1069048"/>
                  <a:pt x="2987993" y="1064819"/>
                  <a:pt x="2990107" y="1060590"/>
                </a:cubicBezTo>
                <a:cubicBezTo>
                  <a:pt x="2988228" y="1055656"/>
                  <a:pt x="2987288" y="1051192"/>
                  <a:pt x="2987288" y="1047198"/>
                </a:cubicBezTo>
                <a:cubicBezTo>
                  <a:pt x="2987288" y="1043908"/>
                  <a:pt x="2987993" y="1040149"/>
                  <a:pt x="2989402" y="1035920"/>
                </a:cubicBezTo>
                <a:cubicBezTo>
                  <a:pt x="2987053" y="1033335"/>
                  <a:pt x="2985878" y="1030046"/>
                  <a:pt x="2985878" y="1026052"/>
                </a:cubicBezTo>
                <a:cubicBezTo>
                  <a:pt x="2985878" y="1024407"/>
                  <a:pt x="2985996" y="1023233"/>
                  <a:pt x="2986230" y="1022528"/>
                </a:cubicBezTo>
                <a:cubicBezTo>
                  <a:pt x="2983646" y="1019473"/>
                  <a:pt x="2982354" y="1015949"/>
                  <a:pt x="2982354" y="1011955"/>
                </a:cubicBezTo>
                <a:cubicBezTo>
                  <a:pt x="2982354" y="1009371"/>
                  <a:pt x="2983059" y="1006904"/>
                  <a:pt x="2984468" y="1004554"/>
                </a:cubicBezTo>
                <a:cubicBezTo>
                  <a:pt x="2982824" y="1000795"/>
                  <a:pt x="2982001" y="997153"/>
                  <a:pt x="2982001" y="993629"/>
                </a:cubicBezTo>
                <a:cubicBezTo>
                  <a:pt x="2982001" y="987990"/>
                  <a:pt x="2983411" y="983761"/>
                  <a:pt x="2986230" y="980942"/>
                </a:cubicBezTo>
                <a:cubicBezTo>
                  <a:pt x="2984821" y="977652"/>
                  <a:pt x="2984116" y="973658"/>
                  <a:pt x="2984116" y="968959"/>
                </a:cubicBezTo>
                <a:cubicBezTo>
                  <a:pt x="2984116" y="965200"/>
                  <a:pt x="2984703" y="962498"/>
                  <a:pt x="2985878" y="960853"/>
                </a:cubicBezTo>
                <a:cubicBezTo>
                  <a:pt x="2984703" y="960149"/>
                  <a:pt x="2983763" y="958856"/>
                  <a:pt x="2983059" y="956977"/>
                </a:cubicBezTo>
                <a:cubicBezTo>
                  <a:pt x="2982354" y="955097"/>
                  <a:pt x="2982001" y="952983"/>
                  <a:pt x="2982001" y="950633"/>
                </a:cubicBezTo>
                <a:cubicBezTo>
                  <a:pt x="2982001" y="946639"/>
                  <a:pt x="2982941" y="943350"/>
                  <a:pt x="2984821" y="940765"/>
                </a:cubicBezTo>
                <a:cubicBezTo>
                  <a:pt x="2984116" y="938886"/>
                  <a:pt x="2983763" y="936419"/>
                  <a:pt x="2983763" y="933364"/>
                </a:cubicBezTo>
                <a:cubicBezTo>
                  <a:pt x="2983763" y="931015"/>
                  <a:pt x="2983999" y="928900"/>
                  <a:pt x="2984468" y="927021"/>
                </a:cubicBezTo>
                <a:cubicBezTo>
                  <a:pt x="2981649" y="924201"/>
                  <a:pt x="2980239" y="920912"/>
                  <a:pt x="2980239" y="917153"/>
                </a:cubicBezTo>
                <a:cubicBezTo>
                  <a:pt x="2980239" y="913159"/>
                  <a:pt x="2981943" y="909693"/>
                  <a:pt x="2985349" y="906756"/>
                </a:cubicBezTo>
                <a:cubicBezTo>
                  <a:pt x="2988756" y="903819"/>
                  <a:pt x="2992574" y="902351"/>
                  <a:pt x="2996803" y="902351"/>
                </a:cubicBezTo>
                <a:close/>
                <a:moveTo>
                  <a:pt x="1742333" y="901646"/>
                </a:moveTo>
                <a:cubicBezTo>
                  <a:pt x="1744213" y="901646"/>
                  <a:pt x="1746562" y="902233"/>
                  <a:pt x="1749381" y="903408"/>
                </a:cubicBezTo>
                <a:cubicBezTo>
                  <a:pt x="1751966" y="904818"/>
                  <a:pt x="1754021" y="907402"/>
                  <a:pt x="1755549" y="911162"/>
                </a:cubicBezTo>
                <a:cubicBezTo>
                  <a:pt x="1757076" y="914921"/>
                  <a:pt x="1757839" y="918915"/>
                  <a:pt x="1757839" y="923144"/>
                </a:cubicBezTo>
                <a:cubicBezTo>
                  <a:pt x="1757839" y="927373"/>
                  <a:pt x="1757017" y="931132"/>
                  <a:pt x="1755372" y="934422"/>
                </a:cubicBezTo>
                <a:cubicBezTo>
                  <a:pt x="1757017" y="937476"/>
                  <a:pt x="1757839" y="940765"/>
                  <a:pt x="1757839" y="944289"/>
                </a:cubicBezTo>
                <a:cubicBezTo>
                  <a:pt x="1757839" y="948284"/>
                  <a:pt x="1756665" y="952865"/>
                  <a:pt x="1754315" y="958034"/>
                </a:cubicBezTo>
                <a:cubicBezTo>
                  <a:pt x="1756430" y="961793"/>
                  <a:pt x="1757487" y="965787"/>
                  <a:pt x="1757487" y="970016"/>
                </a:cubicBezTo>
                <a:cubicBezTo>
                  <a:pt x="1757487" y="972601"/>
                  <a:pt x="1757017" y="974715"/>
                  <a:pt x="1756077" y="976360"/>
                </a:cubicBezTo>
                <a:cubicBezTo>
                  <a:pt x="1758662" y="978240"/>
                  <a:pt x="1759954" y="981059"/>
                  <a:pt x="1759954" y="984818"/>
                </a:cubicBezTo>
                <a:cubicBezTo>
                  <a:pt x="1759954" y="986933"/>
                  <a:pt x="1759249" y="989282"/>
                  <a:pt x="1757839" y="991867"/>
                </a:cubicBezTo>
                <a:cubicBezTo>
                  <a:pt x="1759249" y="992337"/>
                  <a:pt x="1760130" y="994099"/>
                  <a:pt x="1760483" y="997153"/>
                </a:cubicBezTo>
                <a:cubicBezTo>
                  <a:pt x="1760835" y="1000207"/>
                  <a:pt x="1761011" y="1001970"/>
                  <a:pt x="1761011" y="1002440"/>
                </a:cubicBezTo>
                <a:cubicBezTo>
                  <a:pt x="1762186" y="999385"/>
                  <a:pt x="1764301" y="996977"/>
                  <a:pt x="1767355" y="995215"/>
                </a:cubicBezTo>
                <a:cubicBezTo>
                  <a:pt x="1770409" y="993453"/>
                  <a:pt x="1773111" y="992807"/>
                  <a:pt x="1775461" y="993277"/>
                </a:cubicBezTo>
                <a:cubicBezTo>
                  <a:pt x="1776401" y="990457"/>
                  <a:pt x="1778162" y="988284"/>
                  <a:pt x="1780747" y="986757"/>
                </a:cubicBezTo>
                <a:cubicBezTo>
                  <a:pt x="1783331" y="985230"/>
                  <a:pt x="1786033" y="984466"/>
                  <a:pt x="1788853" y="984466"/>
                </a:cubicBezTo>
                <a:cubicBezTo>
                  <a:pt x="1790027" y="984466"/>
                  <a:pt x="1791554" y="984701"/>
                  <a:pt x="1793434" y="985171"/>
                </a:cubicBezTo>
                <a:cubicBezTo>
                  <a:pt x="1795314" y="983291"/>
                  <a:pt x="1798133" y="982351"/>
                  <a:pt x="1801892" y="982351"/>
                </a:cubicBezTo>
                <a:cubicBezTo>
                  <a:pt x="1804477" y="982351"/>
                  <a:pt x="1806592" y="982821"/>
                  <a:pt x="1808236" y="983761"/>
                </a:cubicBezTo>
                <a:cubicBezTo>
                  <a:pt x="1809411" y="983056"/>
                  <a:pt x="1810938" y="982704"/>
                  <a:pt x="1812818" y="982704"/>
                </a:cubicBezTo>
                <a:cubicBezTo>
                  <a:pt x="1815167" y="982704"/>
                  <a:pt x="1817517" y="983291"/>
                  <a:pt x="1819866" y="984466"/>
                </a:cubicBezTo>
                <a:cubicBezTo>
                  <a:pt x="1821746" y="983761"/>
                  <a:pt x="1823508" y="983409"/>
                  <a:pt x="1825152" y="983409"/>
                </a:cubicBezTo>
                <a:cubicBezTo>
                  <a:pt x="1828207" y="983409"/>
                  <a:pt x="1830791" y="984466"/>
                  <a:pt x="1832906" y="986580"/>
                </a:cubicBezTo>
                <a:cubicBezTo>
                  <a:pt x="1835021" y="986111"/>
                  <a:pt x="1837840" y="987050"/>
                  <a:pt x="1841364" y="989400"/>
                </a:cubicBezTo>
                <a:cubicBezTo>
                  <a:pt x="1844888" y="991749"/>
                  <a:pt x="1846768" y="994451"/>
                  <a:pt x="1847003" y="997506"/>
                </a:cubicBezTo>
                <a:cubicBezTo>
                  <a:pt x="1851232" y="1001030"/>
                  <a:pt x="1853347" y="1004789"/>
                  <a:pt x="1853347" y="1008783"/>
                </a:cubicBezTo>
                <a:cubicBezTo>
                  <a:pt x="1853347" y="1010193"/>
                  <a:pt x="1852994" y="1011485"/>
                  <a:pt x="1852289" y="1012660"/>
                </a:cubicBezTo>
                <a:cubicBezTo>
                  <a:pt x="1853699" y="1013600"/>
                  <a:pt x="1854874" y="1015127"/>
                  <a:pt x="1855814" y="1017241"/>
                </a:cubicBezTo>
                <a:cubicBezTo>
                  <a:pt x="1856753" y="1019356"/>
                  <a:pt x="1857223" y="1021588"/>
                  <a:pt x="1857223" y="1023937"/>
                </a:cubicBezTo>
                <a:cubicBezTo>
                  <a:pt x="1857223" y="1025582"/>
                  <a:pt x="1857106" y="1026874"/>
                  <a:pt x="1856871" y="1027814"/>
                </a:cubicBezTo>
                <a:cubicBezTo>
                  <a:pt x="1859690" y="1029929"/>
                  <a:pt x="1861100" y="1033218"/>
                  <a:pt x="1861100" y="1037682"/>
                </a:cubicBezTo>
                <a:cubicBezTo>
                  <a:pt x="1861100" y="1040971"/>
                  <a:pt x="1860277" y="1044026"/>
                  <a:pt x="1858633" y="1046845"/>
                </a:cubicBezTo>
                <a:cubicBezTo>
                  <a:pt x="1860747" y="1050134"/>
                  <a:pt x="1861805" y="1053189"/>
                  <a:pt x="1861805" y="1056008"/>
                </a:cubicBezTo>
                <a:cubicBezTo>
                  <a:pt x="1861805" y="1057653"/>
                  <a:pt x="1861452" y="1059415"/>
                  <a:pt x="1860747" y="1061295"/>
                </a:cubicBezTo>
                <a:cubicBezTo>
                  <a:pt x="1861922" y="1064349"/>
                  <a:pt x="1862510" y="1067873"/>
                  <a:pt x="1862510" y="1071867"/>
                </a:cubicBezTo>
                <a:cubicBezTo>
                  <a:pt x="1862510" y="1076566"/>
                  <a:pt x="1861687" y="1080443"/>
                  <a:pt x="1860043" y="1083497"/>
                </a:cubicBezTo>
                <a:cubicBezTo>
                  <a:pt x="1860747" y="1085142"/>
                  <a:pt x="1861100" y="1088666"/>
                  <a:pt x="1861100" y="1094070"/>
                </a:cubicBezTo>
                <a:cubicBezTo>
                  <a:pt x="1861100" y="1100884"/>
                  <a:pt x="1860630" y="1105348"/>
                  <a:pt x="1859690" y="1107462"/>
                </a:cubicBezTo>
                <a:cubicBezTo>
                  <a:pt x="1861335" y="1109812"/>
                  <a:pt x="1862157" y="1113453"/>
                  <a:pt x="1862157" y="1118387"/>
                </a:cubicBezTo>
                <a:cubicBezTo>
                  <a:pt x="1862157" y="1124026"/>
                  <a:pt x="1861100" y="1128138"/>
                  <a:pt x="1858985" y="1130722"/>
                </a:cubicBezTo>
                <a:cubicBezTo>
                  <a:pt x="1860395" y="1132837"/>
                  <a:pt x="1861100" y="1135891"/>
                  <a:pt x="1861100" y="1139885"/>
                </a:cubicBezTo>
                <a:cubicBezTo>
                  <a:pt x="1861100" y="1144584"/>
                  <a:pt x="1860277" y="1148579"/>
                  <a:pt x="1858633" y="1151868"/>
                </a:cubicBezTo>
                <a:cubicBezTo>
                  <a:pt x="1858868" y="1154452"/>
                  <a:pt x="1857399" y="1156684"/>
                  <a:pt x="1854227" y="1158564"/>
                </a:cubicBezTo>
                <a:cubicBezTo>
                  <a:pt x="1851056" y="1160444"/>
                  <a:pt x="1847590" y="1161383"/>
                  <a:pt x="1843831" y="1161383"/>
                </a:cubicBezTo>
                <a:cubicBezTo>
                  <a:pt x="1840542" y="1161383"/>
                  <a:pt x="1837898" y="1160561"/>
                  <a:pt x="1835901" y="1158916"/>
                </a:cubicBezTo>
                <a:cubicBezTo>
                  <a:pt x="1833904" y="1157272"/>
                  <a:pt x="1833023" y="1154922"/>
                  <a:pt x="1833258" y="1151868"/>
                </a:cubicBezTo>
                <a:cubicBezTo>
                  <a:pt x="1830674" y="1147874"/>
                  <a:pt x="1829381" y="1143410"/>
                  <a:pt x="1829381" y="1138476"/>
                </a:cubicBezTo>
                <a:cubicBezTo>
                  <a:pt x="1829381" y="1134246"/>
                  <a:pt x="1830086" y="1130252"/>
                  <a:pt x="1831496" y="1126493"/>
                </a:cubicBezTo>
                <a:cubicBezTo>
                  <a:pt x="1830321" y="1122969"/>
                  <a:pt x="1829734" y="1118740"/>
                  <a:pt x="1829734" y="1113806"/>
                </a:cubicBezTo>
                <a:cubicBezTo>
                  <a:pt x="1829734" y="1108637"/>
                  <a:pt x="1830321" y="1104878"/>
                  <a:pt x="1831496" y="1102528"/>
                </a:cubicBezTo>
                <a:cubicBezTo>
                  <a:pt x="1830556" y="1101119"/>
                  <a:pt x="1830086" y="1098886"/>
                  <a:pt x="1830086" y="1095832"/>
                </a:cubicBezTo>
                <a:cubicBezTo>
                  <a:pt x="1830086" y="1092308"/>
                  <a:pt x="1830674" y="1089606"/>
                  <a:pt x="1831849" y="1087726"/>
                </a:cubicBezTo>
                <a:cubicBezTo>
                  <a:pt x="1830204" y="1085142"/>
                  <a:pt x="1829381" y="1082088"/>
                  <a:pt x="1829381" y="1078563"/>
                </a:cubicBezTo>
                <a:cubicBezTo>
                  <a:pt x="1829381" y="1075979"/>
                  <a:pt x="1829969" y="1074099"/>
                  <a:pt x="1831144" y="1072925"/>
                </a:cubicBezTo>
                <a:cubicBezTo>
                  <a:pt x="1829029" y="1069635"/>
                  <a:pt x="1827972" y="1066111"/>
                  <a:pt x="1827972" y="1062352"/>
                </a:cubicBezTo>
                <a:cubicBezTo>
                  <a:pt x="1827972" y="1059767"/>
                  <a:pt x="1828442" y="1057888"/>
                  <a:pt x="1829381" y="1056713"/>
                </a:cubicBezTo>
                <a:cubicBezTo>
                  <a:pt x="1826797" y="1054833"/>
                  <a:pt x="1825505" y="1051544"/>
                  <a:pt x="1825505" y="1046845"/>
                </a:cubicBezTo>
                <a:cubicBezTo>
                  <a:pt x="1825505" y="1043086"/>
                  <a:pt x="1826327" y="1040384"/>
                  <a:pt x="1827972" y="1038739"/>
                </a:cubicBezTo>
                <a:cubicBezTo>
                  <a:pt x="1823743" y="1035215"/>
                  <a:pt x="1821628" y="1031338"/>
                  <a:pt x="1821628" y="1027109"/>
                </a:cubicBezTo>
                <a:cubicBezTo>
                  <a:pt x="1821628" y="1024760"/>
                  <a:pt x="1822099" y="1022645"/>
                  <a:pt x="1823038" y="1020766"/>
                </a:cubicBezTo>
                <a:cubicBezTo>
                  <a:pt x="1821393" y="1021236"/>
                  <a:pt x="1819514" y="1020707"/>
                  <a:pt x="1817399" y="1019180"/>
                </a:cubicBezTo>
                <a:cubicBezTo>
                  <a:pt x="1815285" y="1017653"/>
                  <a:pt x="1813875" y="1015949"/>
                  <a:pt x="1813170" y="1014070"/>
                </a:cubicBezTo>
                <a:cubicBezTo>
                  <a:pt x="1810821" y="1015244"/>
                  <a:pt x="1807883" y="1015832"/>
                  <a:pt x="1804359" y="1015832"/>
                </a:cubicBezTo>
                <a:cubicBezTo>
                  <a:pt x="1802950" y="1015832"/>
                  <a:pt x="1802010" y="1015714"/>
                  <a:pt x="1801540" y="1015479"/>
                </a:cubicBezTo>
                <a:cubicBezTo>
                  <a:pt x="1800600" y="1016889"/>
                  <a:pt x="1798779" y="1018122"/>
                  <a:pt x="1796078" y="1019180"/>
                </a:cubicBezTo>
                <a:cubicBezTo>
                  <a:pt x="1793376" y="1020237"/>
                  <a:pt x="1791320" y="1020531"/>
                  <a:pt x="1789910" y="1020061"/>
                </a:cubicBezTo>
                <a:cubicBezTo>
                  <a:pt x="1788030" y="1021940"/>
                  <a:pt x="1785681" y="1023820"/>
                  <a:pt x="1782861" y="1025700"/>
                </a:cubicBezTo>
                <a:cubicBezTo>
                  <a:pt x="1780042" y="1027579"/>
                  <a:pt x="1778045" y="1028401"/>
                  <a:pt x="1776870" y="1028167"/>
                </a:cubicBezTo>
                <a:cubicBezTo>
                  <a:pt x="1776401" y="1030281"/>
                  <a:pt x="1774873" y="1032807"/>
                  <a:pt x="1772289" y="1035744"/>
                </a:cubicBezTo>
                <a:cubicBezTo>
                  <a:pt x="1769705" y="1038681"/>
                  <a:pt x="1767238" y="1040149"/>
                  <a:pt x="1764888" y="1040149"/>
                </a:cubicBezTo>
                <a:cubicBezTo>
                  <a:pt x="1765358" y="1042029"/>
                  <a:pt x="1765593" y="1043556"/>
                  <a:pt x="1765593" y="1044731"/>
                </a:cubicBezTo>
                <a:cubicBezTo>
                  <a:pt x="1765593" y="1047785"/>
                  <a:pt x="1764535" y="1052249"/>
                  <a:pt x="1762421" y="1058123"/>
                </a:cubicBezTo>
                <a:cubicBezTo>
                  <a:pt x="1764301" y="1060707"/>
                  <a:pt x="1765240" y="1063409"/>
                  <a:pt x="1765240" y="1066228"/>
                </a:cubicBezTo>
                <a:cubicBezTo>
                  <a:pt x="1765240" y="1068813"/>
                  <a:pt x="1764418" y="1071515"/>
                  <a:pt x="1762773" y="1074334"/>
                </a:cubicBezTo>
                <a:cubicBezTo>
                  <a:pt x="1763243" y="1075274"/>
                  <a:pt x="1763478" y="1076801"/>
                  <a:pt x="1763478" y="1078916"/>
                </a:cubicBezTo>
                <a:cubicBezTo>
                  <a:pt x="1763478" y="1081030"/>
                  <a:pt x="1763008" y="1083497"/>
                  <a:pt x="1762068" y="1086317"/>
                </a:cubicBezTo>
                <a:cubicBezTo>
                  <a:pt x="1762538" y="1087961"/>
                  <a:pt x="1762773" y="1089841"/>
                  <a:pt x="1762773" y="1091955"/>
                </a:cubicBezTo>
                <a:cubicBezTo>
                  <a:pt x="1762773" y="1094305"/>
                  <a:pt x="1761833" y="1097007"/>
                  <a:pt x="1759954" y="1100061"/>
                </a:cubicBezTo>
                <a:cubicBezTo>
                  <a:pt x="1762538" y="1101236"/>
                  <a:pt x="1763831" y="1104643"/>
                  <a:pt x="1763831" y="1110282"/>
                </a:cubicBezTo>
                <a:cubicBezTo>
                  <a:pt x="1763831" y="1113101"/>
                  <a:pt x="1763478" y="1116038"/>
                  <a:pt x="1762773" y="1119092"/>
                </a:cubicBezTo>
                <a:cubicBezTo>
                  <a:pt x="1762068" y="1122147"/>
                  <a:pt x="1761129" y="1124614"/>
                  <a:pt x="1759954" y="1126493"/>
                </a:cubicBezTo>
                <a:cubicBezTo>
                  <a:pt x="1761363" y="1128843"/>
                  <a:pt x="1762068" y="1131545"/>
                  <a:pt x="1762068" y="1134599"/>
                </a:cubicBezTo>
                <a:cubicBezTo>
                  <a:pt x="1762068" y="1137653"/>
                  <a:pt x="1760894" y="1140238"/>
                  <a:pt x="1758544" y="1142352"/>
                </a:cubicBezTo>
                <a:cubicBezTo>
                  <a:pt x="1759719" y="1145877"/>
                  <a:pt x="1760306" y="1148579"/>
                  <a:pt x="1760306" y="1150458"/>
                </a:cubicBezTo>
                <a:cubicBezTo>
                  <a:pt x="1760306" y="1154452"/>
                  <a:pt x="1758838" y="1157389"/>
                  <a:pt x="1755901" y="1159269"/>
                </a:cubicBezTo>
                <a:cubicBezTo>
                  <a:pt x="1752964" y="1161148"/>
                  <a:pt x="1749029" y="1162088"/>
                  <a:pt x="1744095" y="1162088"/>
                </a:cubicBezTo>
                <a:cubicBezTo>
                  <a:pt x="1738926" y="1162088"/>
                  <a:pt x="1734990" y="1160385"/>
                  <a:pt x="1732289" y="1156978"/>
                </a:cubicBezTo>
                <a:cubicBezTo>
                  <a:pt x="1729587" y="1153571"/>
                  <a:pt x="1728236" y="1149518"/>
                  <a:pt x="1728236" y="1144819"/>
                </a:cubicBezTo>
                <a:cubicBezTo>
                  <a:pt x="1728236" y="1140825"/>
                  <a:pt x="1729176" y="1137653"/>
                  <a:pt x="1731055" y="1135304"/>
                </a:cubicBezTo>
                <a:cubicBezTo>
                  <a:pt x="1728236" y="1132484"/>
                  <a:pt x="1726826" y="1128255"/>
                  <a:pt x="1726826" y="1122616"/>
                </a:cubicBezTo>
                <a:cubicBezTo>
                  <a:pt x="1726826" y="1116508"/>
                  <a:pt x="1728706" y="1111691"/>
                  <a:pt x="1732465" y="1108167"/>
                </a:cubicBezTo>
                <a:cubicBezTo>
                  <a:pt x="1729410" y="1105113"/>
                  <a:pt x="1727883" y="1101119"/>
                  <a:pt x="1727883" y="1096185"/>
                </a:cubicBezTo>
                <a:cubicBezTo>
                  <a:pt x="1727883" y="1091251"/>
                  <a:pt x="1729293" y="1086552"/>
                  <a:pt x="1732112" y="1082088"/>
                </a:cubicBezTo>
                <a:cubicBezTo>
                  <a:pt x="1731407" y="1079973"/>
                  <a:pt x="1731055" y="1077506"/>
                  <a:pt x="1731055" y="1074687"/>
                </a:cubicBezTo>
                <a:cubicBezTo>
                  <a:pt x="1731055" y="1071162"/>
                  <a:pt x="1731407" y="1068226"/>
                  <a:pt x="1732112" y="1065876"/>
                </a:cubicBezTo>
                <a:cubicBezTo>
                  <a:pt x="1729998" y="1063292"/>
                  <a:pt x="1728940" y="1060472"/>
                  <a:pt x="1728940" y="1057418"/>
                </a:cubicBezTo>
                <a:cubicBezTo>
                  <a:pt x="1728940" y="1054598"/>
                  <a:pt x="1729645" y="1052131"/>
                  <a:pt x="1731055" y="1050017"/>
                </a:cubicBezTo>
                <a:cubicBezTo>
                  <a:pt x="1730115" y="1048372"/>
                  <a:pt x="1729645" y="1046493"/>
                  <a:pt x="1729645" y="1044378"/>
                </a:cubicBezTo>
                <a:cubicBezTo>
                  <a:pt x="1729645" y="1042499"/>
                  <a:pt x="1729998" y="1040736"/>
                  <a:pt x="1730703" y="1039092"/>
                </a:cubicBezTo>
                <a:cubicBezTo>
                  <a:pt x="1728118" y="1035802"/>
                  <a:pt x="1726826" y="1031926"/>
                  <a:pt x="1726826" y="1027462"/>
                </a:cubicBezTo>
                <a:cubicBezTo>
                  <a:pt x="1726826" y="1023937"/>
                  <a:pt x="1727766" y="1020648"/>
                  <a:pt x="1729645" y="1017594"/>
                </a:cubicBezTo>
                <a:cubicBezTo>
                  <a:pt x="1728940" y="1015714"/>
                  <a:pt x="1728588" y="1013835"/>
                  <a:pt x="1728588" y="1011955"/>
                </a:cubicBezTo>
                <a:cubicBezTo>
                  <a:pt x="1728588" y="1010780"/>
                  <a:pt x="1728823" y="1009253"/>
                  <a:pt x="1729293" y="1007373"/>
                </a:cubicBezTo>
                <a:cubicBezTo>
                  <a:pt x="1727648" y="1005024"/>
                  <a:pt x="1726826" y="1001617"/>
                  <a:pt x="1726826" y="997153"/>
                </a:cubicBezTo>
                <a:cubicBezTo>
                  <a:pt x="1726826" y="992924"/>
                  <a:pt x="1727648" y="989635"/>
                  <a:pt x="1729293" y="987285"/>
                </a:cubicBezTo>
                <a:cubicBezTo>
                  <a:pt x="1727883" y="984466"/>
                  <a:pt x="1727178" y="981294"/>
                  <a:pt x="1727178" y="977770"/>
                </a:cubicBezTo>
                <a:cubicBezTo>
                  <a:pt x="1727178" y="974481"/>
                  <a:pt x="1728001" y="971544"/>
                  <a:pt x="1729645" y="968959"/>
                </a:cubicBezTo>
                <a:cubicBezTo>
                  <a:pt x="1727766" y="965200"/>
                  <a:pt x="1726826" y="961676"/>
                  <a:pt x="1726826" y="958386"/>
                </a:cubicBezTo>
                <a:cubicBezTo>
                  <a:pt x="1726826" y="954392"/>
                  <a:pt x="1727766" y="950868"/>
                  <a:pt x="1729645" y="947814"/>
                </a:cubicBezTo>
                <a:cubicBezTo>
                  <a:pt x="1728001" y="945934"/>
                  <a:pt x="1727178" y="943115"/>
                  <a:pt x="1727178" y="939355"/>
                </a:cubicBezTo>
                <a:cubicBezTo>
                  <a:pt x="1727178" y="936536"/>
                  <a:pt x="1727648" y="933482"/>
                  <a:pt x="1728588" y="930192"/>
                </a:cubicBezTo>
                <a:cubicBezTo>
                  <a:pt x="1727648" y="926903"/>
                  <a:pt x="1727178" y="924201"/>
                  <a:pt x="1727178" y="922087"/>
                </a:cubicBezTo>
                <a:cubicBezTo>
                  <a:pt x="1727178" y="919267"/>
                  <a:pt x="1727883" y="917035"/>
                  <a:pt x="1729293" y="915391"/>
                </a:cubicBezTo>
                <a:cubicBezTo>
                  <a:pt x="1729058" y="911396"/>
                  <a:pt x="1730232" y="908107"/>
                  <a:pt x="1732817" y="905523"/>
                </a:cubicBezTo>
                <a:cubicBezTo>
                  <a:pt x="1735402" y="902938"/>
                  <a:pt x="1738573" y="901646"/>
                  <a:pt x="1742333" y="901646"/>
                </a:cubicBezTo>
                <a:close/>
                <a:moveTo>
                  <a:pt x="1037482" y="901646"/>
                </a:moveTo>
                <a:cubicBezTo>
                  <a:pt x="1039362" y="901646"/>
                  <a:pt x="1041712" y="902233"/>
                  <a:pt x="1044531" y="903408"/>
                </a:cubicBezTo>
                <a:cubicBezTo>
                  <a:pt x="1047116" y="904818"/>
                  <a:pt x="1049171" y="907402"/>
                  <a:pt x="1050699" y="911162"/>
                </a:cubicBezTo>
                <a:cubicBezTo>
                  <a:pt x="1052226" y="914921"/>
                  <a:pt x="1052989" y="918915"/>
                  <a:pt x="1052989" y="923144"/>
                </a:cubicBezTo>
                <a:cubicBezTo>
                  <a:pt x="1052989" y="927373"/>
                  <a:pt x="1052167" y="931132"/>
                  <a:pt x="1050522" y="934422"/>
                </a:cubicBezTo>
                <a:cubicBezTo>
                  <a:pt x="1052167" y="937476"/>
                  <a:pt x="1052989" y="940765"/>
                  <a:pt x="1052989" y="944289"/>
                </a:cubicBezTo>
                <a:cubicBezTo>
                  <a:pt x="1052989" y="948284"/>
                  <a:pt x="1051815" y="952865"/>
                  <a:pt x="1049465" y="958034"/>
                </a:cubicBezTo>
                <a:cubicBezTo>
                  <a:pt x="1051579" y="961793"/>
                  <a:pt x="1052637" y="965787"/>
                  <a:pt x="1052637" y="970016"/>
                </a:cubicBezTo>
                <a:cubicBezTo>
                  <a:pt x="1052637" y="972601"/>
                  <a:pt x="1052167" y="974715"/>
                  <a:pt x="1051227" y="976360"/>
                </a:cubicBezTo>
                <a:cubicBezTo>
                  <a:pt x="1053812" y="978240"/>
                  <a:pt x="1055104" y="981059"/>
                  <a:pt x="1055104" y="984818"/>
                </a:cubicBezTo>
                <a:cubicBezTo>
                  <a:pt x="1055104" y="986933"/>
                  <a:pt x="1054399" y="989282"/>
                  <a:pt x="1052989" y="991867"/>
                </a:cubicBezTo>
                <a:cubicBezTo>
                  <a:pt x="1054399" y="992337"/>
                  <a:pt x="1055280" y="994099"/>
                  <a:pt x="1055632" y="997153"/>
                </a:cubicBezTo>
                <a:cubicBezTo>
                  <a:pt x="1055985" y="1000207"/>
                  <a:pt x="1056161" y="1001970"/>
                  <a:pt x="1056161" y="1002440"/>
                </a:cubicBezTo>
                <a:cubicBezTo>
                  <a:pt x="1057336" y="999385"/>
                  <a:pt x="1059450" y="996977"/>
                  <a:pt x="1062505" y="995215"/>
                </a:cubicBezTo>
                <a:cubicBezTo>
                  <a:pt x="1065559" y="993453"/>
                  <a:pt x="1068261" y="992807"/>
                  <a:pt x="1070610" y="993277"/>
                </a:cubicBezTo>
                <a:cubicBezTo>
                  <a:pt x="1071551" y="990457"/>
                  <a:pt x="1073312" y="988284"/>
                  <a:pt x="1075897" y="986757"/>
                </a:cubicBezTo>
                <a:cubicBezTo>
                  <a:pt x="1078482" y="985230"/>
                  <a:pt x="1081183" y="984466"/>
                  <a:pt x="1084003" y="984466"/>
                </a:cubicBezTo>
                <a:cubicBezTo>
                  <a:pt x="1085177" y="984466"/>
                  <a:pt x="1086704" y="984701"/>
                  <a:pt x="1088585" y="985171"/>
                </a:cubicBezTo>
                <a:cubicBezTo>
                  <a:pt x="1090464" y="983291"/>
                  <a:pt x="1093283" y="982351"/>
                  <a:pt x="1097042" y="982351"/>
                </a:cubicBezTo>
                <a:cubicBezTo>
                  <a:pt x="1099627" y="982351"/>
                  <a:pt x="1101742" y="982821"/>
                  <a:pt x="1103386" y="983761"/>
                </a:cubicBezTo>
                <a:cubicBezTo>
                  <a:pt x="1104561" y="983056"/>
                  <a:pt x="1106088" y="982704"/>
                  <a:pt x="1107967" y="982704"/>
                </a:cubicBezTo>
                <a:cubicBezTo>
                  <a:pt x="1110317" y="982704"/>
                  <a:pt x="1112667" y="983291"/>
                  <a:pt x="1115016" y="984466"/>
                </a:cubicBezTo>
                <a:cubicBezTo>
                  <a:pt x="1116895" y="983761"/>
                  <a:pt x="1118658" y="983409"/>
                  <a:pt x="1120302" y="983409"/>
                </a:cubicBezTo>
                <a:cubicBezTo>
                  <a:pt x="1123357" y="983409"/>
                  <a:pt x="1125942" y="984466"/>
                  <a:pt x="1128056" y="986580"/>
                </a:cubicBezTo>
                <a:cubicBezTo>
                  <a:pt x="1130170" y="986111"/>
                  <a:pt x="1132990" y="987050"/>
                  <a:pt x="1136514" y="989400"/>
                </a:cubicBezTo>
                <a:cubicBezTo>
                  <a:pt x="1140038" y="991749"/>
                  <a:pt x="1141918" y="994451"/>
                  <a:pt x="1142153" y="997506"/>
                </a:cubicBezTo>
                <a:cubicBezTo>
                  <a:pt x="1146382" y="1001030"/>
                  <a:pt x="1148497" y="1004789"/>
                  <a:pt x="1148497" y="1008783"/>
                </a:cubicBezTo>
                <a:cubicBezTo>
                  <a:pt x="1148497" y="1010193"/>
                  <a:pt x="1148144" y="1011485"/>
                  <a:pt x="1147440" y="1012660"/>
                </a:cubicBezTo>
                <a:cubicBezTo>
                  <a:pt x="1148849" y="1013600"/>
                  <a:pt x="1150024" y="1015127"/>
                  <a:pt x="1150964" y="1017241"/>
                </a:cubicBezTo>
                <a:cubicBezTo>
                  <a:pt x="1151903" y="1019356"/>
                  <a:pt x="1152373" y="1021588"/>
                  <a:pt x="1152373" y="1023937"/>
                </a:cubicBezTo>
                <a:cubicBezTo>
                  <a:pt x="1152373" y="1025582"/>
                  <a:pt x="1152255" y="1026874"/>
                  <a:pt x="1152021" y="1027814"/>
                </a:cubicBezTo>
                <a:cubicBezTo>
                  <a:pt x="1154840" y="1029929"/>
                  <a:pt x="1156250" y="1033218"/>
                  <a:pt x="1156250" y="1037682"/>
                </a:cubicBezTo>
                <a:cubicBezTo>
                  <a:pt x="1156250" y="1040971"/>
                  <a:pt x="1155427" y="1044026"/>
                  <a:pt x="1153783" y="1046845"/>
                </a:cubicBezTo>
                <a:cubicBezTo>
                  <a:pt x="1155897" y="1050134"/>
                  <a:pt x="1156955" y="1053189"/>
                  <a:pt x="1156955" y="1056008"/>
                </a:cubicBezTo>
                <a:cubicBezTo>
                  <a:pt x="1156955" y="1057653"/>
                  <a:pt x="1156602" y="1059415"/>
                  <a:pt x="1155897" y="1061295"/>
                </a:cubicBezTo>
                <a:cubicBezTo>
                  <a:pt x="1157072" y="1064349"/>
                  <a:pt x="1157659" y="1067873"/>
                  <a:pt x="1157659" y="1071867"/>
                </a:cubicBezTo>
                <a:cubicBezTo>
                  <a:pt x="1157659" y="1076566"/>
                  <a:pt x="1156837" y="1080443"/>
                  <a:pt x="1155193" y="1083497"/>
                </a:cubicBezTo>
                <a:cubicBezTo>
                  <a:pt x="1155897" y="1085142"/>
                  <a:pt x="1156250" y="1088666"/>
                  <a:pt x="1156250" y="1094070"/>
                </a:cubicBezTo>
                <a:cubicBezTo>
                  <a:pt x="1156250" y="1100884"/>
                  <a:pt x="1155780" y="1105348"/>
                  <a:pt x="1154840" y="1107462"/>
                </a:cubicBezTo>
                <a:cubicBezTo>
                  <a:pt x="1156485" y="1109812"/>
                  <a:pt x="1157307" y="1113453"/>
                  <a:pt x="1157307" y="1118387"/>
                </a:cubicBezTo>
                <a:cubicBezTo>
                  <a:pt x="1157307" y="1124026"/>
                  <a:pt x="1156250" y="1128138"/>
                  <a:pt x="1154136" y="1130722"/>
                </a:cubicBezTo>
                <a:cubicBezTo>
                  <a:pt x="1155545" y="1132837"/>
                  <a:pt x="1156250" y="1135891"/>
                  <a:pt x="1156250" y="1139885"/>
                </a:cubicBezTo>
                <a:cubicBezTo>
                  <a:pt x="1156250" y="1144584"/>
                  <a:pt x="1155427" y="1148579"/>
                  <a:pt x="1153783" y="1151868"/>
                </a:cubicBezTo>
                <a:cubicBezTo>
                  <a:pt x="1154018" y="1154452"/>
                  <a:pt x="1152549" y="1156684"/>
                  <a:pt x="1149378" y="1158564"/>
                </a:cubicBezTo>
                <a:cubicBezTo>
                  <a:pt x="1146206" y="1160444"/>
                  <a:pt x="1142740" y="1161383"/>
                  <a:pt x="1138981" y="1161383"/>
                </a:cubicBezTo>
                <a:cubicBezTo>
                  <a:pt x="1135692" y="1161383"/>
                  <a:pt x="1133048" y="1160561"/>
                  <a:pt x="1131051" y="1158916"/>
                </a:cubicBezTo>
                <a:cubicBezTo>
                  <a:pt x="1129054" y="1157272"/>
                  <a:pt x="1128173" y="1154922"/>
                  <a:pt x="1128408" y="1151868"/>
                </a:cubicBezTo>
                <a:cubicBezTo>
                  <a:pt x="1125824" y="1147874"/>
                  <a:pt x="1124532" y="1143410"/>
                  <a:pt x="1124532" y="1138476"/>
                </a:cubicBezTo>
                <a:cubicBezTo>
                  <a:pt x="1124532" y="1134246"/>
                  <a:pt x="1125236" y="1130252"/>
                  <a:pt x="1126646" y="1126493"/>
                </a:cubicBezTo>
                <a:cubicBezTo>
                  <a:pt x="1125471" y="1122969"/>
                  <a:pt x="1124884" y="1118740"/>
                  <a:pt x="1124884" y="1113806"/>
                </a:cubicBezTo>
                <a:cubicBezTo>
                  <a:pt x="1124884" y="1108637"/>
                  <a:pt x="1125471" y="1104878"/>
                  <a:pt x="1126646" y="1102528"/>
                </a:cubicBezTo>
                <a:cubicBezTo>
                  <a:pt x="1125706" y="1101119"/>
                  <a:pt x="1125236" y="1098886"/>
                  <a:pt x="1125236" y="1095832"/>
                </a:cubicBezTo>
                <a:cubicBezTo>
                  <a:pt x="1125236" y="1092308"/>
                  <a:pt x="1125824" y="1089606"/>
                  <a:pt x="1126998" y="1087726"/>
                </a:cubicBezTo>
                <a:cubicBezTo>
                  <a:pt x="1125354" y="1085142"/>
                  <a:pt x="1124532" y="1082088"/>
                  <a:pt x="1124532" y="1078563"/>
                </a:cubicBezTo>
                <a:cubicBezTo>
                  <a:pt x="1124532" y="1075979"/>
                  <a:pt x="1125119" y="1074099"/>
                  <a:pt x="1126293" y="1072925"/>
                </a:cubicBezTo>
                <a:cubicBezTo>
                  <a:pt x="1124179" y="1069635"/>
                  <a:pt x="1123122" y="1066111"/>
                  <a:pt x="1123122" y="1062352"/>
                </a:cubicBezTo>
                <a:cubicBezTo>
                  <a:pt x="1123122" y="1059767"/>
                  <a:pt x="1123592" y="1057888"/>
                  <a:pt x="1124532" y="1056713"/>
                </a:cubicBezTo>
                <a:cubicBezTo>
                  <a:pt x="1121947" y="1054833"/>
                  <a:pt x="1120655" y="1051544"/>
                  <a:pt x="1120655" y="1046845"/>
                </a:cubicBezTo>
                <a:cubicBezTo>
                  <a:pt x="1120655" y="1043086"/>
                  <a:pt x="1121477" y="1040384"/>
                  <a:pt x="1123122" y="1038739"/>
                </a:cubicBezTo>
                <a:cubicBezTo>
                  <a:pt x="1118893" y="1035215"/>
                  <a:pt x="1116779" y="1031338"/>
                  <a:pt x="1116779" y="1027109"/>
                </a:cubicBezTo>
                <a:cubicBezTo>
                  <a:pt x="1116779" y="1024760"/>
                  <a:pt x="1117248" y="1022645"/>
                  <a:pt x="1118188" y="1020766"/>
                </a:cubicBezTo>
                <a:cubicBezTo>
                  <a:pt x="1116543" y="1021236"/>
                  <a:pt x="1114664" y="1020707"/>
                  <a:pt x="1112549" y="1019180"/>
                </a:cubicBezTo>
                <a:cubicBezTo>
                  <a:pt x="1110435" y="1017653"/>
                  <a:pt x="1109025" y="1015949"/>
                  <a:pt x="1108320" y="1014070"/>
                </a:cubicBezTo>
                <a:cubicBezTo>
                  <a:pt x="1105971" y="1015244"/>
                  <a:pt x="1103033" y="1015832"/>
                  <a:pt x="1099509" y="1015832"/>
                </a:cubicBezTo>
                <a:cubicBezTo>
                  <a:pt x="1098099" y="1015832"/>
                  <a:pt x="1097160" y="1015714"/>
                  <a:pt x="1096690" y="1015479"/>
                </a:cubicBezTo>
                <a:cubicBezTo>
                  <a:pt x="1095750" y="1016889"/>
                  <a:pt x="1093930" y="1018122"/>
                  <a:pt x="1091228" y="1019180"/>
                </a:cubicBezTo>
                <a:cubicBezTo>
                  <a:pt x="1088525" y="1020237"/>
                  <a:pt x="1086470" y="1020531"/>
                  <a:pt x="1085060" y="1020061"/>
                </a:cubicBezTo>
                <a:cubicBezTo>
                  <a:pt x="1083180" y="1021940"/>
                  <a:pt x="1080831" y="1023820"/>
                  <a:pt x="1078011" y="1025700"/>
                </a:cubicBezTo>
                <a:cubicBezTo>
                  <a:pt x="1075192" y="1027579"/>
                  <a:pt x="1073195" y="1028401"/>
                  <a:pt x="1072020" y="1028167"/>
                </a:cubicBezTo>
                <a:cubicBezTo>
                  <a:pt x="1071551" y="1030281"/>
                  <a:pt x="1070023" y="1032807"/>
                  <a:pt x="1067439" y="1035744"/>
                </a:cubicBezTo>
                <a:cubicBezTo>
                  <a:pt x="1064854" y="1038681"/>
                  <a:pt x="1062387" y="1040149"/>
                  <a:pt x="1060038" y="1040149"/>
                </a:cubicBezTo>
                <a:cubicBezTo>
                  <a:pt x="1060508" y="1042029"/>
                  <a:pt x="1060743" y="1043556"/>
                  <a:pt x="1060743" y="1044731"/>
                </a:cubicBezTo>
                <a:cubicBezTo>
                  <a:pt x="1060743" y="1047785"/>
                  <a:pt x="1059685" y="1052249"/>
                  <a:pt x="1057571" y="1058123"/>
                </a:cubicBezTo>
                <a:cubicBezTo>
                  <a:pt x="1059450" y="1060707"/>
                  <a:pt x="1060391" y="1063409"/>
                  <a:pt x="1060391" y="1066228"/>
                </a:cubicBezTo>
                <a:cubicBezTo>
                  <a:pt x="1060391" y="1068813"/>
                  <a:pt x="1059568" y="1071515"/>
                  <a:pt x="1057923" y="1074334"/>
                </a:cubicBezTo>
                <a:cubicBezTo>
                  <a:pt x="1058393" y="1075274"/>
                  <a:pt x="1058628" y="1076801"/>
                  <a:pt x="1058628" y="1078916"/>
                </a:cubicBezTo>
                <a:cubicBezTo>
                  <a:pt x="1058628" y="1081030"/>
                  <a:pt x="1058158" y="1083497"/>
                  <a:pt x="1057219" y="1086317"/>
                </a:cubicBezTo>
                <a:cubicBezTo>
                  <a:pt x="1057688" y="1087961"/>
                  <a:pt x="1057923" y="1089841"/>
                  <a:pt x="1057923" y="1091955"/>
                </a:cubicBezTo>
                <a:cubicBezTo>
                  <a:pt x="1057923" y="1094305"/>
                  <a:pt x="1056983" y="1097007"/>
                  <a:pt x="1055104" y="1100061"/>
                </a:cubicBezTo>
                <a:cubicBezTo>
                  <a:pt x="1057688" y="1101236"/>
                  <a:pt x="1058980" y="1104643"/>
                  <a:pt x="1058980" y="1110282"/>
                </a:cubicBezTo>
                <a:cubicBezTo>
                  <a:pt x="1058980" y="1113101"/>
                  <a:pt x="1058628" y="1116038"/>
                  <a:pt x="1057923" y="1119092"/>
                </a:cubicBezTo>
                <a:cubicBezTo>
                  <a:pt x="1057219" y="1122147"/>
                  <a:pt x="1056278" y="1124614"/>
                  <a:pt x="1055104" y="1126493"/>
                </a:cubicBezTo>
                <a:cubicBezTo>
                  <a:pt x="1056513" y="1128843"/>
                  <a:pt x="1057219" y="1131545"/>
                  <a:pt x="1057219" y="1134599"/>
                </a:cubicBezTo>
                <a:cubicBezTo>
                  <a:pt x="1057219" y="1137653"/>
                  <a:pt x="1056044" y="1140238"/>
                  <a:pt x="1053694" y="1142352"/>
                </a:cubicBezTo>
                <a:cubicBezTo>
                  <a:pt x="1054869" y="1145877"/>
                  <a:pt x="1055456" y="1148579"/>
                  <a:pt x="1055456" y="1150458"/>
                </a:cubicBezTo>
                <a:cubicBezTo>
                  <a:pt x="1055456" y="1154452"/>
                  <a:pt x="1053988" y="1157389"/>
                  <a:pt x="1051051" y="1159269"/>
                </a:cubicBezTo>
                <a:cubicBezTo>
                  <a:pt x="1048114" y="1161148"/>
                  <a:pt x="1044179" y="1162088"/>
                  <a:pt x="1039245" y="1162088"/>
                </a:cubicBezTo>
                <a:cubicBezTo>
                  <a:pt x="1034076" y="1162088"/>
                  <a:pt x="1030140" y="1160385"/>
                  <a:pt x="1027438" y="1156978"/>
                </a:cubicBezTo>
                <a:cubicBezTo>
                  <a:pt x="1024736" y="1153571"/>
                  <a:pt x="1023385" y="1149518"/>
                  <a:pt x="1023385" y="1144819"/>
                </a:cubicBezTo>
                <a:cubicBezTo>
                  <a:pt x="1023385" y="1140825"/>
                  <a:pt x="1024325" y="1137653"/>
                  <a:pt x="1026205" y="1135304"/>
                </a:cubicBezTo>
                <a:cubicBezTo>
                  <a:pt x="1023385" y="1132484"/>
                  <a:pt x="1021976" y="1128255"/>
                  <a:pt x="1021976" y="1122616"/>
                </a:cubicBezTo>
                <a:cubicBezTo>
                  <a:pt x="1021976" y="1116508"/>
                  <a:pt x="1023856" y="1111691"/>
                  <a:pt x="1027615" y="1108167"/>
                </a:cubicBezTo>
                <a:cubicBezTo>
                  <a:pt x="1024560" y="1105113"/>
                  <a:pt x="1023033" y="1101119"/>
                  <a:pt x="1023033" y="1096185"/>
                </a:cubicBezTo>
                <a:cubicBezTo>
                  <a:pt x="1023033" y="1091251"/>
                  <a:pt x="1024443" y="1086552"/>
                  <a:pt x="1027262" y="1082088"/>
                </a:cubicBezTo>
                <a:cubicBezTo>
                  <a:pt x="1026557" y="1079973"/>
                  <a:pt x="1026205" y="1077506"/>
                  <a:pt x="1026205" y="1074687"/>
                </a:cubicBezTo>
                <a:cubicBezTo>
                  <a:pt x="1026205" y="1071162"/>
                  <a:pt x="1026557" y="1068226"/>
                  <a:pt x="1027262" y="1065876"/>
                </a:cubicBezTo>
                <a:cubicBezTo>
                  <a:pt x="1025148" y="1063292"/>
                  <a:pt x="1024091" y="1060472"/>
                  <a:pt x="1024091" y="1057418"/>
                </a:cubicBezTo>
                <a:cubicBezTo>
                  <a:pt x="1024091" y="1054598"/>
                  <a:pt x="1024796" y="1052131"/>
                  <a:pt x="1026205" y="1050017"/>
                </a:cubicBezTo>
                <a:cubicBezTo>
                  <a:pt x="1025265" y="1048372"/>
                  <a:pt x="1024796" y="1046493"/>
                  <a:pt x="1024796" y="1044378"/>
                </a:cubicBezTo>
                <a:cubicBezTo>
                  <a:pt x="1024796" y="1042499"/>
                  <a:pt x="1025148" y="1040736"/>
                  <a:pt x="1025853" y="1039092"/>
                </a:cubicBezTo>
                <a:cubicBezTo>
                  <a:pt x="1023268" y="1035802"/>
                  <a:pt x="1021976" y="1031926"/>
                  <a:pt x="1021976" y="1027462"/>
                </a:cubicBezTo>
                <a:cubicBezTo>
                  <a:pt x="1021976" y="1023937"/>
                  <a:pt x="1022916" y="1020648"/>
                  <a:pt x="1024796" y="1017594"/>
                </a:cubicBezTo>
                <a:cubicBezTo>
                  <a:pt x="1024091" y="1015714"/>
                  <a:pt x="1023738" y="1013835"/>
                  <a:pt x="1023738" y="1011955"/>
                </a:cubicBezTo>
                <a:cubicBezTo>
                  <a:pt x="1023738" y="1010780"/>
                  <a:pt x="1023973" y="1009253"/>
                  <a:pt x="1024443" y="1007373"/>
                </a:cubicBezTo>
                <a:cubicBezTo>
                  <a:pt x="1022798" y="1005024"/>
                  <a:pt x="1021976" y="1001617"/>
                  <a:pt x="1021976" y="997153"/>
                </a:cubicBezTo>
                <a:cubicBezTo>
                  <a:pt x="1021976" y="992924"/>
                  <a:pt x="1022798" y="989635"/>
                  <a:pt x="1024443" y="987285"/>
                </a:cubicBezTo>
                <a:cubicBezTo>
                  <a:pt x="1023033" y="984466"/>
                  <a:pt x="1022328" y="981294"/>
                  <a:pt x="1022328" y="977770"/>
                </a:cubicBezTo>
                <a:cubicBezTo>
                  <a:pt x="1022328" y="974481"/>
                  <a:pt x="1023150" y="971544"/>
                  <a:pt x="1024796" y="968959"/>
                </a:cubicBezTo>
                <a:cubicBezTo>
                  <a:pt x="1022916" y="965200"/>
                  <a:pt x="1021976" y="961676"/>
                  <a:pt x="1021976" y="958386"/>
                </a:cubicBezTo>
                <a:cubicBezTo>
                  <a:pt x="1021976" y="954392"/>
                  <a:pt x="1022916" y="950868"/>
                  <a:pt x="1024796" y="947814"/>
                </a:cubicBezTo>
                <a:cubicBezTo>
                  <a:pt x="1023150" y="945934"/>
                  <a:pt x="1022328" y="943115"/>
                  <a:pt x="1022328" y="939355"/>
                </a:cubicBezTo>
                <a:cubicBezTo>
                  <a:pt x="1022328" y="936536"/>
                  <a:pt x="1022798" y="933482"/>
                  <a:pt x="1023738" y="930192"/>
                </a:cubicBezTo>
                <a:cubicBezTo>
                  <a:pt x="1022798" y="926903"/>
                  <a:pt x="1022328" y="924201"/>
                  <a:pt x="1022328" y="922087"/>
                </a:cubicBezTo>
                <a:cubicBezTo>
                  <a:pt x="1022328" y="919267"/>
                  <a:pt x="1023033" y="917035"/>
                  <a:pt x="1024443" y="915391"/>
                </a:cubicBezTo>
                <a:cubicBezTo>
                  <a:pt x="1024208" y="911396"/>
                  <a:pt x="1025382" y="908107"/>
                  <a:pt x="1027967" y="905523"/>
                </a:cubicBezTo>
                <a:cubicBezTo>
                  <a:pt x="1030551" y="902938"/>
                  <a:pt x="1033724" y="901646"/>
                  <a:pt x="1037482" y="901646"/>
                </a:cubicBezTo>
                <a:close/>
                <a:moveTo>
                  <a:pt x="180233" y="901646"/>
                </a:moveTo>
                <a:cubicBezTo>
                  <a:pt x="182112" y="901646"/>
                  <a:pt x="184462" y="902233"/>
                  <a:pt x="187281" y="903408"/>
                </a:cubicBezTo>
                <a:cubicBezTo>
                  <a:pt x="189866" y="904818"/>
                  <a:pt x="191921" y="907402"/>
                  <a:pt x="193449" y="911162"/>
                </a:cubicBezTo>
                <a:cubicBezTo>
                  <a:pt x="194976" y="914921"/>
                  <a:pt x="195739" y="918915"/>
                  <a:pt x="195739" y="923144"/>
                </a:cubicBezTo>
                <a:cubicBezTo>
                  <a:pt x="195739" y="927373"/>
                  <a:pt x="194917" y="931132"/>
                  <a:pt x="193272" y="934422"/>
                </a:cubicBezTo>
                <a:cubicBezTo>
                  <a:pt x="194917" y="937476"/>
                  <a:pt x="195739" y="940765"/>
                  <a:pt x="195739" y="944289"/>
                </a:cubicBezTo>
                <a:cubicBezTo>
                  <a:pt x="195739" y="948284"/>
                  <a:pt x="194565" y="952865"/>
                  <a:pt x="192215" y="958034"/>
                </a:cubicBezTo>
                <a:cubicBezTo>
                  <a:pt x="194330" y="961793"/>
                  <a:pt x="195387" y="965787"/>
                  <a:pt x="195387" y="970016"/>
                </a:cubicBezTo>
                <a:cubicBezTo>
                  <a:pt x="195387" y="972601"/>
                  <a:pt x="194917" y="974715"/>
                  <a:pt x="193977" y="976360"/>
                </a:cubicBezTo>
                <a:cubicBezTo>
                  <a:pt x="196562" y="978240"/>
                  <a:pt x="197854" y="981059"/>
                  <a:pt x="197854" y="984818"/>
                </a:cubicBezTo>
                <a:cubicBezTo>
                  <a:pt x="197854" y="986933"/>
                  <a:pt x="197149" y="989282"/>
                  <a:pt x="195739" y="991867"/>
                </a:cubicBezTo>
                <a:cubicBezTo>
                  <a:pt x="197149" y="992337"/>
                  <a:pt x="198030" y="994099"/>
                  <a:pt x="198383" y="997153"/>
                </a:cubicBezTo>
                <a:cubicBezTo>
                  <a:pt x="198735" y="1000207"/>
                  <a:pt x="198911" y="1001970"/>
                  <a:pt x="198911" y="1002440"/>
                </a:cubicBezTo>
                <a:cubicBezTo>
                  <a:pt x="200086" y="999385"/>
                  <a:pt x="202200" y="996977"/>
                  <a:pt x="205255" y="995215"/>
                </a:cubicBezTo>
                <a:cubicBezTo>
                  <a:pt x="208309" y="993453"/>
                  <a:pt x="211011" y="992807"/>
                  <a:pt x="213361" y="993277"/>
                </a:cubicBezTo>
                <a:cubicBezTo>
                  <a:pt x="214300" y="990457"/>
                  <a:pt x="216063" y="988284"/>
                  <a:pt x="218647" y="986757"/>
                </a:cubicBezTo>
                <a:cubicBezTo>
                  <a:pt x="221231" y="985230"/>
                  <a:pt x="223933" y="984466"/>
                  <a:pt x="226753" y="984466"/>
                </a:cubicBezTo>
                <a:cubicBezTo>
                  <a:pt x="227927" y="984466"/>
                  <a:pt x="229455" y="984701"/>
                  <a:pt x="231334" y="985171"/>
                </a:cubicBezTo>
                <a:cubicBezTo>
                  <a:pt x="233214" y="983291"/>
                  <a:pt x="236033" y="982351"/>
                  <a:pt x="239792" y="982351"/>
                </a:cubicBezTo>
                <a:cubicBezTo>
                  <a:pt x="242377" y="982351"/>
                  <a:pt x="244491" y="982821"/>
                  <a:pt x="246136" y="983761"/>
                </a:cubicBezTo>
                <a:cubicBezTo>
                  <a:pt x="247311" y="983056"/>
                  <a:pt x="248838" y="982704"/>
                  <a:pt x="250718" y="982704"/>
                </a:cubicBezTo>
                <a:cubicBezTo>
                  <a:pt x="253067" y="982704"/>
                  <a:pt x="255417" y="983291"/>
                  <a:pt x="257766" y="984466"/>
                </a:cubicBezTo>
                <a:cubicBezTo>
                  <a:pt x="259646" y="983761"/>
                  <a:pt x="261408" y="983409"/>
                  <a:pt x="263052" y="983409"/>
                </a:cubicBezTo>
                <a:cubicBezTo>
                  <a:pt x="266107" y="983409"/>
                  <a:pt x="268691" y="984466"/>
                  <a:pt x="270806" y="986580"/>
                </a:cubicBezTo>
                <a:cubicBezTo>
                  <a:pt x="272920" y="986111"/>
                  <a:pt x="275740" y="987050"/>
                  <a:pt x="279264" y="989400"/>
                </a:cubicBezTo>
                <a:cubicBezTo>
                  <a:pt x="282788" y="991749"/>
                  <a:pt x="284668" y="994451"/>
                  <a:pt x="284903" y="997506"/>
                </a:cubicBezTo>
                <a:cubicBezTo>
                  <a:pt x="289132" y="1001030"/>
                  <a:pt x="291246" y="1004789"/>
                  <a:pt x="291246" y="1008783"/>
                </a:cubicBezTo>
                <a:cubicBezTo>
                  <a:pt x="291246" y="1010193"/>
                  <a:pt x="290894" y="1011485"/>
                  <a:pt x="290189" y="1012660"/>
                </a:cubicBezTo>
                <a:cubicBezTo>
                  <a:pt x="291599" y="1013600"/>
                  <a:pt x="292774" y="1015127"/>
                  <a:pt x="293713" y="1017241"/>
                </a:cubicBezTo>
                <a:cubicBezTo>
                  <a:pt x="294653" y="1019356"/>
                  <a:pt x="295123" y="1021588"/>
                  <a:pt x="295123" y="1023937"/>
                </a:cubicBezTo>
                <a:cubicBezTo>
                  <a:pt x="295123" y="1025582"/>
                  <a:pt x="295006" y="1026874"/>
                  <a:pt x="294771" y="1027814"/>
                </a:cubicBezTo>
                <a:cubicBezTo>
                  <a:pt x="297590" y="1029929"/>
                  <a:pt x="299000" y="1033218"/>
                  <a:pt x="299000" y="1037682"/>
                </a:cubicBezTo>
                <a:cubicBezTo>
                  <a:pt x="299000" y="1040971"/>
                  <a:pt x="298177" y="1044026"/>
                  <a:pt x="296533" y="1046845"/>
                </a:cubicBezTo>
                <a:cubicBezTo>
                  <a:pt x="298647" y="1050134"/>
                  <a:pt x="299705" y="1053189"/>
                  <a:pt x="299705" y="1056008"/>
                </a:cubicBezTo>
                <a:cubicBezTo>
                  <a:pt x="299705" y="1057653"/>
                  <a:pt x="299352" y="1059415"/>
                  <a:pt x="298647" y="1061295"/>
                </a:cubicBezTo>
                <a:cubicBezTo>
                  <a:pt x="299822" y="1064349"/>
                  <a:pt x="300410" y="1067873"/>
                  <a:pt x="300410" y="1071867"/>
                </a:cubicBezTo>
                <a:cubicBezTo>
                  <a:pt x="300410" y="1076566"/>
                  <a:pt x="299587" y="1080443"/>
                  <a:pt x="297943" y="1083497"/>
                </a:cubicBezTo>
                <a:cubicBezTo>
                  <a:pt x="298647" y="1085142"/>
                  <a:pt x="299000" y="1088666"/>
                  <a:pt x="299000" y="1094070"/>
                </a:cubicBezTo>
                <a:cubicBezTo>
                  <a:pt x="299000" y="1100884"/>
                  <a:pt x="298530" y="1105348"/>
                  <a:pt x="297590" y="1107462"/>
                </a:cubicBezTo>
                <a:cubicBezTo>
                  <a:pt x="299235" y="1109812"/>
                  <a:pt x="300057" y="1113453"/>
                  <a:pt x="300057" y="1118387"/>
                </a:cubicBezTo>
                <a:cubicBezTo>
                  <a:pt x="300057" y="1124026"/>
                  <a:pt x="299000" y="1128138"/>
                  <a:pt x="296885" y="1130722"/>
                </a:cubicBezTo>
                <a:cubicBezTo>
                  <a:pt x="298295" y="1132837"/>
                  <a:pt x="299000" y="1135891"/>
                  <a:pt x="299000" y="1139885"/>
                </a:cubicBezTo>
                <a:cubicBezTo>
                  <a:pt x="299000" y="1144584"/>
                  <a:pt x="298177" y="1148579"/>
                  <a:pt x="296533" y="1151868"/>
                </a:cubicBezTo>
                <a:cubicBezTo>
                  <a:pt x="296768" y="1154452"/>
                  <a:pt x="295299" y="1156684"/>
                  <a:pt x="292128" y="1158564"/>
                </a:cubicBezTo>
                <a:cubicBezTo>
                  <a:pt x="288956" y="1160444"/>
                  <a:pt x="285490" y="1161383"/>
                  <a:pt x="281731" y="1161383"/>
                </a:cubicBezTo>
                <a:cubicBezTo>
                  <a:pt x="278442" y="1161383"/>
                  <a:pt x="275799" y="1160561"/>
                  <a:pt x="273802" y="1158916"/>
                </a:cubicBezTo>
                <a:cubicBezTo>
                  <a:pt x="271804" y="1157272"/>
                  <a:pt x="270923" y="1154922"/>
                  <a:pt x="271158" y="1151868"/>
                </a:cubicBezTo>
                <a:cubicBezTo>
                  <a:pt x="268574" y="1147874"/>
                  <a:pt x="267282" y="1143410"/>
                  <a:pt x="267282" y="1138476"/>
                </a:cubicBezTo>
                <a:cubicBezTo>
                  <a:pt x="267282" y="1134246"/>
                  <a:pt x="267986" y="1130252"/>
                  <a:pt x="269396" y="1126493"/>
                </a:cubicBezTo>
                <a:cubicBezTo>
                  <a:pt x="268221" y="1122969"/>
                  <a:pt x="267634" y="1118740"/>
                  <a:pt x="267634" y="1113806"/>
                </a:cubicBezTo>
                <a:cubicBezTo>
                  <a:pt x="267634" y="1108637"/>
                  <a:pt x="268221" y="1104878"/>
                  <a:pt x="269396" y="1102528"/>
                </a:cubicBezTo>
                <a:cubicBezTo>
                  <a:pt x="268456" y="1101119"/>
                  <a:pt x="267986" y="1098886"/>
                  <a:pt x="267986" y="1095832"/>
                </a:cubicBezTo>
                <a:cubicBezTo>
                  <a:pt x="267986" y="1092308"/>
                  <a:pt x="268574" y="1089606"/>
                  <a:pt x="269749" y="1087726"/>
                </a:cubicBezTo>
                <a:cubicBezTo>
                  <a:pt x="268104" y="1085142"/>
                  <a:pt x="267282" y="1082088"/>
                  <a:pt x="267282" y="1078563"/>
                </a:cubicBezTo>
                <a:cubicBezTo>
                  <a:pt x="267282" y="1075979"/>
                  <a:pt x="267869" y="1074099"/>
                  <a:pt x="269044" y="1072925"/>
                </a:cubicBezTo>
                <a:cubicBezTo>
                  <a:pt x="266929" y="1069635"/>
                  <a:pt x="265872" y="1066111"/>
                  <a:pt x="265872" y="1062352"/>
                </a:cubicBezTo>
                <a:cubicBezTo>
                  <a:pt x="265872" y="1059767"/>
                  <a:pt x="266342" y="1057888"/>
                  <a:pt x="267282" y="1056713"/>
                </a:cubicBezTo>
                <a:cubicBezTo>
                  <a:pt x="264697" y="1054833"/>
                  <a:pt x="263405" y="1051544"/>
                  <a:pt x="263405" y="1046845"/>
                </a:cubicBezTo>
                <a:cubicBezTo>
                  <a:pt x="263405" y="1043086"/>
                  <a:pt x="264227" y="1040384"/>
                  <a:pt x="265872" y="1038739"/>
                </a:cubicBezTo>
                <a:cubicBezTo>
                  <a:pt x="261643" y="1035215"/>
                  <a:pt x="259528" y="1031338"/>
                  <a:pt x="259528" y="1027109"/>
                </a:cubicBezTo>
                <a:cubicBezTo>
                  <a:pt x="259528" y="1024760"/>
                  <a:pt x="259998" y="1022645"/>
                  <a:pt x="260938" y="1020766"/>
                </a:cubicBezTo>
                <a:cubicBezTo>
                  <a:pt x="259293" y="1021236"/>
                  <a:pt x="257414" y="1020707"/>
                  <a:pt x="255299" y="1019180"/>
                </a:cubicBezTo>
                <a:cubicBezTo>
                  <a:pt x="253185" y="1017653"/>
                  <a:pt x="251775" y="1015949"/>
                  <a:pt x="251070" y="1014070"/>
                </a:cubicBezTo>
                <a:cubicBezTo>
                  <a:pt x="248721" y="1015244"/>
                  <a:pt x="245784" y="1015832"/>
                  <a:pt x="242259" y="1015832"/>
                </a:cubicBezTo>
                <a:cubicBezTo>
                  <a:pt x="240850" y="1015832"/>
                  <a:pt x="239910" y="1015714"/>
                  <a:pt x="239440" y="1015479"/>
                </a:cubicBezTo>
                <a:cubicBezTo>
                  <a:pt x="238500" y="1016889"/>
                  <a:pt x="236679" y="1018122"/>
                  <a:pt x="233977" y="1019180"/>
                </a:cubicBezTo>
                <a:cubicBezTo>
                  <a:pt x="231276" y="1020237"/>
                  <a:pt x="229220" y="1020531"/>
                  <a:pt x="227810" y="1020061"/>
                </a:cubicBezTo>
                <a:cubicBezTo>
                  <a:pt x="225930" y="1021940"/>
                  <a:pt x="223581" y="1023820"/>
                  <a:pt x="220761" y="1025700"/>
                </a:cubicBezTo>
                <a:cubicBezTo>
                  <a:pt x="217942" y="1027579"/>
                  <a:pt x="215945" y="1028401"/>
                  <a:pt x="214770" y="1028167"/>
                </a:cubicBezTo>
                <a:cubicBezTo>
                  <a:pt x="214300" y="1030281"/>
                  <a:pt x="212773" y="1032807"/>
                  <a:pt x="210189" y="1035744"/>
                </a:cubicBezTo>
                <a:cubicBezTo>
                  <a:pt x="207604" y="1038681"/>
                  <a:pt x="205137" y="1040149"/>
                  <a:pt x="202788" y="1040149"/>
                </a:cubicBezTo>
                <a:cubicBezTo>
                  <a:pt x="203258" y="1042029"/>
                  <a:pt x="203493" y="1043556"/>
                  <a:pt x="203493" y="1044731"/>
                </a:cubicBezTo>
                <a:cubicBezTo>
                  <a:pt x="203493" y="1047785"/>
                  <a:pt x="202435" y="1052249"/>
                  <a:pt x="200321" y="1058123"/>
                </a:cubicBezTo>
                <a:cubicBezTo>
                  <a:pt x="202200" y="1060707"/>
                  <a:pt x="203140" y="1063409"/>
                  <a:pt x="203140" y="1066228"/>
                </a:cubicBezTo>
                <a:cubicBezTo>
                  <a:pt x="203140" y="1068813"/>
                  <a:pt x="202318" y="1071515"/>
                  <a:pt x="200673" y="1074334"/>
                </a:cubicBezTo>
                <a:cubicBezTo>
                  <a:pt x="201143" y="1075274"/>
                  <a:pt x="201378" y="1076801"/>
                  <a:pt x="201378" y="1078916"/>
                </a:cubicBezTo>
                <a:cubicBezTo>
                  <a:pt x="201378" y="1081030"/>
                  <a:pt x="200908" y="1083497"/>
                  <a:pt x="199968" y="1086317"/>
                </a:cubicBezTo>
                <a:cubicBezTo>
                  <a:pt x="200438" y="1087961"/>
                  <a:pt x="200673" y="1089841"/>
                  <a:pt x="200673" y="1091955"/>
                </a:cubicBezTo>
                <a:cubicBezTo>
                  <a:pt x="200673" y="1094305"/>
                  <a:pt x="199733" y="1097007"/>
                  <a:pt x="197854" y="1100061"/>
                </a:cubicBezTo>
                <a:cubicBezTo>
                  <a:pt x="200438" y="1101236"/>
                  <a:pt x="201731" y="1104643"/>
                  <a:pt x="201731" y="1110282"/>
                </a:cubicBezTo>
                <a:cubicBezTo>
                  <a:pt x="201731" y="1113101"/>
                  <a:pt x="201378" y="1116038"/>
                  <a:pt x="200673" y="1119092"/>
                </a:cubicBezTo>
                <a:cubicBezTo>
                  <a:pt x="199968" y="1122147"/>
                  <a:pt x="199029" y="1124614"/>
                  <a:pt x="197854" y="1126493"/>
                </a:cubicBezTo>
                <a:cubicBezTo>
                  <a:pt x="199264" y="1128843"/>
                  <a:pt x="199968" y="1131545"/>
                  <a:pt x="199968" y="1134599"/>
                </a:cubicBezTo>
                <a:cubicBezTo>
                  <a:pt x="199968" y="1137653"/>
                  <a:pt x="198794" y="1140238"/>
                  <a:pt x="196444" y="1142352"/>
                </a:cubicBezTo>
                <a:cubicBezTo>
                  <a:pt x="197619" y="1145877"/>
                  <a:pt x="198206" y="1148579"/>
                  <a:pt x="198206" y="1150458"/>
                </a:cubicBezTo>
                <a:cubicBezTo>
                  <a:pt x="198206" y="1154452"/>
                  <a:pt x="196738" y="1157389"/>
                  <a:pt x="193801" y="1159269"/>
                </a:cubicBezTo>
                <a:cubicBezTo>
                  <a:pt x="190864" y="1161148"/>
                  <a:pt x="186929" y="1162088"/>
                  <a:pt x="181995" y="1162088"/>
                </a:cubicBezTo>
                <a:cubicBezTo>
                  <a:pt x="176826" y="1162088"/>
                  <a:pt x="172890" y="1160385"/>
                  <a:pt x="170189" y="1156978"/>
                </a:cubicBezTo>
                <a:cubicBezTo>
                  <a:pt x="167487" y="1153571"/>
                  <a:pt x="166136" y="1149518"/>
                  <a:pt x="166136" y="1144819"/>
                </a:cubicBezTo>
                <a:cubicBezTo>
                  <a:pt x="166136" y="1140825"/>
                  <a:pt x="167075" y="1137653"/>
                  <a:pt x="168955" y="1135304"/>
                </a:cubicBezTo>
                <a:cubicBezTo>
                  <a:pt x="166136" y="1132484"/>
                  <a:pt x="164726" y="1128255"/>
                  <a:pt x="164726" y="1122616"/>
                </a:cubicBezTo>
                <a:cubicBezTo>
                  <a:pt x="164726" y="1116508"/>
                  <a:pt x="166606" y="1111691"/>
                  <a:pt x="170365" y="1108167"/>
                </a:cubicBezTo>
                <a:cubicBezTo>
                  <a:pt x="167310" y="1105113"/>
                  <a:pt x="165783" y="1101119"/>
                  <a:pt x="165783" y="1096185"/>
                </a:cubicBezTo>
                <a:cubicBezTo>
                  <a:pt x="165783" y="1091251"/>
                  <a:pt x="167193" y="1086552"/>
                  <a:pt x="170012" y="1082088"/>
                </a:cubicBezTo>
                <a:cubicBezTo>
                  <a:pt x="169308" y="1079973"/>
                  <a:pt x="168955" y="1077506"/>
                  <a:pt x="168955" y="1074687"/>
                </a:cubicBezTo>
                <a:cubicBezTo>
                  <a:pt x="168955" y="1071162"/>
                  <a:pt x="169308" y="1068226"/>
                  <a:pt x="170012" y="1065876"/>
                </a:cubicBezTo>
                <a:cubicBezTo>
                  <a:pt x="167898" y="1063292"/>
                  <a:pt x="166840" y="1060472"/>
                  <a:pt x="166840" y="1057418"/>
                </a:cubicBezTo>
                <a:cubicBezTo>
                  <a:pt x="166840" y="1054598"/>
                  <a:pt x="167545" y="1052131"/>
                  <a:pt x="168955" y="1050017"/>
                </a:cubicBezTo>
                <a:cubicBezTo>
                  <a:pt x="168015" y="1048372"/>
                  <a:pt x="167545" y="1046493"/>
                  <a:pt x="167545" y="1044378"/>
                </a:cubicBezTo>
                <a:cubicBezTo>
                  <a:pt x="167545" y="1042499"/>
                  <a:pt x="167898" y="1040736"/>
                  <a:pt x="168603" y="1039092"/>
                </a:cubicBezTo>
                <a:cubicBezTo>
                  <a:pt x="166018" y="1035802"/>
                  <a:pt x="164726" y="1031926"/>
                  <a:pt x="164726" y="1027462"/>
                </a:cubicBezTo>
                <a:cubicBezTo>
                  <a:pt x="164726" y="1023937"/>
                  <a:pt x="165666" y="1020648"/>
                  <a:pt x="167545" y="1017594"/>
                </a:cubicBezTo>
                <a:cubicBezTo>
                  <a:pt x="166840" y="1015714"/>
                  <a:pt x="166488" y="1013835"/>
                  <a:pt x="166488" y="1011955"/>
                </a:cubicBezTo>
                <a:cubicBezTo>
                  <a:pt x="166488" y="1010780"/>
                  <a:pt x="166723" y="1009253"/>
                  <a:pt x="167193" y="1007373"/>
                </a:cubicBezTo>
                <a:cubicBezTo>
                  <a:pt x="165548" y="1005024"/>
                  <a:pt x="164726" y="1001617"/>
                  <a:pt x="164726" y="997153"/>
                </a:cubicBezTo>
                <a:cubicBezTo>
                  <a:pt x="164726" y="992924"/>
                  <a:pt x="165548" y="989635"/>
                  <a:pt x="167193" y="987285"/>
                </a:cubicBezTo>
                <a:cubicBezTo>
                  <a:pt x="165783" y="984466"/>
                  <a:pt x="165078" y="981294"/>
                  <a:pt x="165078" y="977770"/>
                </a:cubicBezTo>
                <a:cubicBezTo>
                  <a:pt x="165078" y="974481"/>
                  <a:pt x="165901" y="971544"/>
                  <a:pt x="167545" y="968959"/>
                </a:cubicBezTo>
                <a:cubicBezTo>
                  <a:pt x="165666" y="965200"/>
                  <a:pt x="164726" y="961676"/>
                  <a:pt x="164726" y="958386"/>
                </a:cubicBezTo>
                <a:cubicBezTo>
                  <a:pt x="164726" y="954392"/>
                  <a:pt x="165666" y="950868"/>
                  <a:pt x="167545" y="947814"/>
                </a:cubicBezTo>
                <a:cubicBezTo>
                  <a:pt x="165901" y="945934"/>
                  <a:pt x="165078" y="943115"/>
                  <a:pt x="165078" y="939355"/>
                </a:cubicBezTo>
                <a:cubicBezTo>
                  <a:pt x="165078" y="936536"/>
                  <a:pt x="165548" y="933482"/>
                  <a:pt x="166488" y="930192"/>
                </a:cubicBezTo>
                <a:cubicBezTo>
                  <a:pt x="165548" y="926903"/>
                  <a:pt x="165078" y="924201"/>
                  <a:pt x="165078" y="922087"/>
                </a:cubicBezTo>
                <a:cubicBezTo>
                  <a:pt x="165078" y="919267"/>
                  <a:pt x="165783" y="917035"/>
                  <a:pt x="167193" y="915391"/>
                </a:cubicBezTo>
                <a:cubicBezTo>
                  <a:pt x="166958" y="911396"/>
                  <a:pt x="168133" y="908107"/>
                  <a:pt x="170717" y="905523"/>
                </a:cubicBezTo>
                <a:cubicBezTo>
                  <a:pt x="173302" y="902938"/>
                  <a:pt x="176473" y="901646"/>
                  <a:pt x="180233" y="901646"/>
                </a:cubicBezTo>
                <a:close/>
                <a:moveTo>
                  <a:pt x="6318485" y="900941"/>
                </a:moveTo>
                <a:cubicBezTo>
                  <a:pt x="6321774" y="900941"/>
                  <a:pt x="6324124" y="901881"/>
                  <a:pt x="6325533" y="903761"/>
                </a:cubicBezTo>
                <a:cubicBezTo>
                  <a:pt x="6329528" y="903761"/>
                  <a:pt x="6333404" y="905816"/>
                  <a:pt x="6337163" y="909928"/>
                </a:cubicBezTo>
                <a:cubicBezTo>
                  <a:pt x="6340923" y="914040"/>
                  <a:pt x="6342450" y="918680"/>
                  <a:pt x="6341745" y="923849"/>
                </a:cubicBezTo>
                <a:cubicBezTo>
                  <a:pt x="6342920" y="925024"/>
                  <a:pt x="6343860" y="926668"/>
                  <a:pt x="6344564" y="928783"/>
                </a:cubicBezTo>
                <a:cubicBezTo>
                  <a:pt x="6345269" y="930897"/>
                  <a:pt x="6345622" y="933012"/>
                  <a:pt x="6345622" y="935126"/>
                </a:cubicBezTo>
                <a:cubicBezTo>
                  <a:pt x="6345622" y="939355"/>
                  <a:pt x="6344094" y="942410"/>
                  <a:pt x="6341040" y="944289"/>
                </a:cubicBezTo>
                <a:cubicBezTo>
                  <a:pt x="6341980" y="947344"/>
                  <a:pt x="6341216" y="950574"/>
                  <a:pt x="6338749" y="953981"/>
                </a:cubicBezTo>
                <a:cubicBezTo>
                  <a:pt x="6336282" y="957388"/>
                  <a:pt x="6333522" y="958974"/>
                  <a:pt x="6330467" y="958739"/>
                </a:cubicBezTo>
                <a:cubicBezTo>
                  <a:pt x="6328118" y="962263"/>
                  <a:pt x="6324946" y="964025"/>
                  <a:pt x="6320952" y="964025"/>
                </a:cubicBezTo>
                <a:cubicBezTo>
                  <a:pt x="6317663" y="964025"/>
                  <a:pt x="6314608" y="962968"/>
                  <a:pt x="6311789" y="960853"/>
                </a:cubicBezTo>
                <a:cubicBezTo>
                  <a:pt x="6308969" y="958739"/>
                  <a:pt x="6307559" y="956272"/>
                  <a:pt x="6307559" y="953453"/>
                </a:cubicBezTo>
                <a:cubicBezTo>
                  <a:pt x="6307559" y="951338"/>
                  <a:pt x="6308382" y="949458"/>
                  <a:pt x="6310027" y="947814"/>
                </a:cubicBezTo>
                <a:cubicBezTo>
                  <a:pt x="6310262" y="945464"/>
                  <a:pt x="6311143" y="943467"/>
                  <a:pt x="6312670" y="941822"/>
                </a:cubicBezTo>
                <a:cubicBezTo>
                  <a:pt x="6314197" y="940178"/>
                  <a:pt x="6316018" y="939121"/>
                  <a:pt x="6318132" y="938651"/>
                </a:cubicBezTo>
                <a:lnTo>
                  <a:pt x="6319894" y="936536"/>
                </a:lnTo>
                <a:cubicBezTo>
                  <a:pt x="6318250" y="934891"/>
                  <a:pt x="6317193" y="932307"/>
                  <a:pt x="6316723" y="928783"/>
                </a:cubicBezTo>
                <a:cubicBezTo>
                  <a:pt x="6314139" y="928078"/>
                  <a:pt x="6312024" y="926903"/>
                  <a:pt x="6310379" y="925258"/>
                </a:cubicBezTo>
                <a:lnTo>
                  <a:pt x="6308617" y="925258"/>
                </a:lnTo>
                <a:cubicBezTo>
                  <a:pt x="6306972" y="925258"/>
                  <a:pt x="6305563" y="924906"/>
                  <a:pt x="6304388" y="924201"/>
                </a:cubicBezTo>
                <a:cubicBezTo>
                  <a:pt x="6300863" y="922322"/>
                  <a:pt x="6299101" y="919385"/>
                  <a:pt x="6299101" y="915391"/>
                </a:cubicBezTo>
                <a:cubicBezTo>
                  <a:pt x="6299101" y="912101"/>
                  <a:pt x="6300335" y="909106"/>
                  <a:pt x="6302802" y="906404"/>
                </a:cubicBezTo>
                <a:cubicBezTo>
                  <a:pt x="6305269" y="903702"/>
                  <a:pt x="6308265" y="902468"/>
                  <a:pt x="6311789" y="902703"/>
                </a:cubicBezTo>
                <a:cubicBezTo>
                  <a:pt x="6314139" y="901529"/>
                  <a:pt x="6316370" y="900941"/>
                  <a:pt x="6318485" y="900941"/>
                </a:cubicBezTo>
                <a:close/>
                <a:moveTo>
                  <a:pt x="3822916" y="900941"/>
                </a:moveTo>
                <a:cubicBezTo>
                  <a:pt x="3826910" y="900941"/>
                  <a:pt x="3830376" y="902410"/>
                  <a:pt x="3833312" y="905346"/>
                </a:cubicBezTo>
                <a:cubicBezTo>
                  <a:pt x="3836250" y="908283"/>
                  <a:pt x="3837718" y="911631"/>
                  <a:pt x="3837718" y="915391"/>
                </a:cubicBezTo>
                <a:cubicBezTo>
                  <a:pt x="3837718" y="916800"/>
                  <a:pt x="3837601" y="917858"/>
                  <a:pt x="3837365" y="918562"/>
                </a:cubicBezTo>
                <a:cubicBezTo>
                  <a:pt x="3840890" y="921382"/>
                  <a:pt x="3842652" y="925258"/>
                  <a:pt x="3842652" y="930192"/>
                </a:cubicBezTo>
                <a:cubicBezTo>
                  <a:pt x="3842652" y="932777"/>
                  <a:pt x="3841830" y="935479"/>
                  <a:pt x="3840185" y="938298"/>
                </a:cubicBezTo>
                <a:lnTo>
                  <a:pt x="3840537" y="939003"/>
                </a:lnTo>
                <a:cubicBezTo>
                  <a:pt x="3844297" y="939473"/>
                  <a:pt x="3847703" y="940413"/>
                  <a:pt x="3850758" y="941822"/>
                </a:cubicBezTo>
                <a:cubicBezTo>
                  <a:pt x="3852637" y="940648"/>
                  <a:pt x="3855104" y="940060"/>
                  <a:pt x="3858159" y="940060"/>
                </a:cubicBezTo>
                <a:cubicBezTo>
                  <a:pt x="3861213" y="940060"/>
                  <a:pt x="3863680" y="940883"/>
                  <a:pt x="3865559" y="942527"/>
                </a:cubicBezTo>
                <a:cubicBezTo>
                  <a:pt x="3868379" y="941587"/>
                  <a:pt x="3871316" y="941118"/>
                  <a:pt x="3874370" y="941118"/>
                </a:cubicBezTo>
                <a:cubicBezTo>
                  <a:pt x="3879304" y="941118"/>
                  <a:pt x="3883122" y="942527"/>
                  <a:pt x="3885824" y="945347"/>
                </a:cubicBezTo>
                <a:cubicBezTo>
                  <a:pt x="3888526" y="948166"/>
                  <a:pt x="3889877" y="951573"/>
                  <a:pt x="3889877" y="955567"/>
                </a:cubicBezTo>
                <a:cubicBezTo>
                  <a:pt x="3889877" y="959326"/>
                  <a:pt x="3888643" y="962557"/>
                  <a:pt x="3886176" y="965259"/>
                </a:cubicBezTo>
                <a:cubicBezTo>
                  <a:pt x="3883709" y="967961"/>
                  <a:pt x="3880361" y="969312"/>
                  <a:pt x="3876132" y="969312"/>
                </a:cubicBezTo>
                <a:cubicBezTo>
                  <a:pt x="3874488" y="969312"/>
                  <a:pt x="3873195" y="969194"/>
                  <a:pt x="3872255" y="968959"/>
                </a:cubicBezTo>
                <a:cubicBezTo>
                  <a:pt x="3868497" y="970604"/>
                  <a:pt x="3865442" y="971426"/>
                  <a:pt x="3863093" y="971426"/>
                </a:cubicBezTo>
                <a:cubicBezTo>
                  <a:pt x="3861213" y="971426"/>
                  <a:pt x="3859686" y="970839"/>
                  <a:pt x="3858511" y="969664"/>
                </a:cubicBezTo>
                <a:cubicBezTo>
                  <a:pt x="3855926" y="971074"/>
                  <a:pt x="3853342" y="971779"/>
                  <a:pt x="3850758" y="971779"/>
                </a:cubicBezTo>
                <a:cubicBezTo>
                  <a:pt x="3846999" y="971779"/>
                  <a:pt x="3843709" y="970369"/>
                  <a:pt x="3840890" y="967549"/>
                </a:cubicBezTo>
                <a:lnTo>
                  <a:pt x="3840185" y="968254"/>
                </a:lnTo>
                <a:cubicBezTo>
                  <a:pt x="3841594" y="970369"/>
                  <a:pt x="3842299" y="972601"/>
                  <a:pt x="3842299" y="974950"/>
                </a:cubicBezTo>
                <a:cubicBezTo>
                  <a:pt x="3842299" y="977300"/>
                  <a:pt x="3841594" y="979297"/>
                  <a:pt x="3840185" y="980942"/>
                </a:cubicBezTo>
                <a:cubicBezTo>
                  <a:pt x="3840890" y="982351"/>
                  <a:pt x="3841242" y="984113"/>
                  <a:pt x="3841242" y="986228"/>
                </a:cubicBezTo>
                <a:cubicBezTo>
                  <a:pt x="3841242" y="987873"/>
                  <a:pt x="3840890" y="989635"/>
                  <a:pt x="3840185" y="991514"/>
                </a:cubicBezTo>
                <a:cubicBezTo>
                  <a:pt x="3842065" y="994099"/>
                  <a:pt x="3843004" y="996918"/>
                  <a:pt x="3843004" y="999973"/>
                </a:cubicBezTo>
                <a:cubicBezTo>
                  <a:pt x="3843004" y="1002322"/>
                  <a:pt x="3842417" y="1004672"/>
                  <a:pt x="3841242" y="1007021"/>
                </a:cubicBezTo>
                <a:cubicBezTo>
                  <a:pt x="3842652" y="1009371"/>
                  <a:pt x="3843357" y="1012190"/>
                  <a:pt x="3843357" y="1015479"/>
                </a:cubicBezTo>
                <a:cubicBezTo>
                  <a:pt x="3843357" y="1020883"/>
                  <a:pt x="3842065" y="1024642"/>
                  <a:pt x="3839480" y="1026757"/>
                </a:cubicBezTo>
                <a:cubicBezTo>
                  <a:pt x="3841830" y="1029576"/>
                  <a:pt x="3843004" y="1033805"/>
                  <a:pt x="3843004" y="1039444"/>
                </a:cubicBezTo>
                <a:cubicBezTo>
                  <a:pt x="3843004" y="1042733"/>
                  <a:pt x="3842593" y="1046023"/>
                  <a:pt x="3841771" y="1049312"/>
                </a:cubicBezTo>
                <a:cubicBezTo>
                  <a:pt x="3840949" y="1052601"/>
                  <a:pt x="3840185" y="1054951"/>
                  <a:pt x="3839480" y="1056361"/>
                </a:cubicBezTo>
                <a:cubicBezTo>
                  <a:pt x="3841830" y="1059885"/>
                  <a:pt x="3843004" y="1064349"/>
                  <a:pt x="3843004" y="1069753"/>
                </a:cubicBezTo>
                <a:cubicBezTo>
                  <a:pt x="3843004" y="1072337"/>
                  <a:pt x="3842417" y="1074804"/>
                  <a:pt x="3841242" y="1077154"/>
                </a:cubicBezTo>
                <a:cubicBezTo>
                  <a:pt x="3843827" y="1079738"/>
                  <a:pt x="3845119" y="1083615"/>
                  <a:pt x="3845119" y="1088784"/>
                </a:cubicBezTo>
                <a:cubicBezTo>
                  <a:pt x="3845119" y="1094422"/>
                  <a:pt x="3843944" y="1099004"/>
                  <a:pt x="3841594" y="1102528"/>
                </a:cubicBezTo>
                <a:cubicBezTo>
                  <a:pt x="3843944" y="1105583"/>
                  <a:pt x="3845119" y="1109929"/>
                  <a:pt x="3845119" y="1115568"/>
                </a:cubicBezTo>
                <a:cubicBezTo>
                  <a:pt x="3845119" y="1119327"/>
                  <a:pt x="3844590" y="1122675"/>
                  <a:pt x="3843533" y="1125612"/>
                </a:cubicBezTo>
                <a:cubicBezTo>
                  <a:pt x="3842476" y="1128549"/>
                  <a:pt x="3841125" y="1130487"/>
                  <a:pt x="3839480" y="1131427"/>
                </a:cubicBezTo>
                <a:cubicBezTo>
                  <a:pt x="3839715" y="1133072"/>
                  <a:pt x="3840302" y="1135539"/>
                  <a:pt x="3841242" y="1138828"/>
                </a:cubicBezTo>
                <a:cubicBezTo>
                  <a:pt x="3842417" y="1143997"/>
                  <a:pt x="3843004" y="1147286"/>
                  <a:pt x="3843004" y="1148696"/>
                </a:cubicBezTo>
                <a:cubicBezTo>
                  <a:pt x="3843004" y="1152455"/>
                  <a:pt x="3841830" y="1155510"/>
                  <a:pt x="3839480" y="1157859"/>
                </a:cubicBezTo>
                <a:cubicBezTo>
                  <a:pt x="3836660" y="1160678"/>
                  <a:pt x="3833371" y="1162088"/>
                  <a:pt x="3829612" y="1162088"/>
                </a:cubicBezTo>
                <a:cubicBezTo>
                  <a:pt x="3826558" y="1162088"/>
                  <a:pt x="3823797" y="1160972"/>
                  <a:pt x="3821330" y="1158740"/>
                </a:cubicBezTo>
                <a:cubicBezTo>
                  <a:pt x="3818863" y="1156508"/>
                  <a:pt x="3817395" y="1153513"/>
                  <a:pt x="3816925" y="1149753"/>
                </a:cubicBezTo>
                <a:cubicBezTo>
                  <a:pt x="3815750" y="1148579"/>
                  <a:pt x="3814928" y="1146993"/>
                  <a:pt x="3814458" y="1144996"/>
                </a:cubicBezTo>
                <a:cubicBezTo>
                  <a:pt x="3813988" y="1142998"/>
                  <a:pt x="3813753" y="1141765"/>
                  <a:pt x="3813753" y="1141295"/>
                </a:cubicBezTo>
                <a:cubicBezTo>
                  <a:pt x="3813283" y="1143410"/>
                  <a:pt x="3811521" y="1145172"/>
                  <a:pt x="3808467" y="1146581"/>
                </a:cubicBezTo>
                <a:cubicBezTo>
                  <a:pt x="3805412" y="1147991"/>
                  <a:pt x="3802123" y="1148696"/>
                  <a:pt x="3798599" y="1148696"/>
                </a:cubicBezTo>
                <a:cubicBezTo>
                  <a:pt x="3796954" y="1148696"/>
                  <a:pt x="3795779" y="1148579"/>
                  <a:pt x="3795074" y="1148344"/>
                </a:cubicBezTo>
                <a:cubicBezTo>
                  <a:pt x="3793900" y="1150223"/>
                  <a:pt x="3791433" y="1152103"/>
                  <a:pt x="3787673" y="1153982"/>
                </a:cubicBezTo>
                <a:cubicBezTo>
                  <a:pt x="3783915" y="1155862"/>
                  <a:pt x="3780625" y="1156802"/>
                  <a:pt x="3777806" y="1156802"/>
                </a:cubicBezTo>
                <a:cubicBezTo>
                  <a:pt x="3776396" y="1156802"/>
                  <a:pt x="3775104" y="1156449"/>
                  <a:pt x="3773929" y="1155745"/>
                </a:cubicBezTo>
                <a:cubicBezTo>
                  <a:pt x="3771580" y="1156214"/>
                  <a:pt x="3769583" y="1156449"/>
                  <a:pt x="3767938" y="1156449"/>
                </a:cubicBezTo>
                <a:cubicBezTo>
                  <a:pt x="3764649" y="1156449"/>
                  <a:pt x="3761418" y="1155862"/>
                  <a:pt x="3758246" y="1154687"/>
                </a:cubicBezTo>
                <a:cubicBezTo>
                  <a:pt x="3755074" y="1153513"/>
                  <a:pt x="3752666" y="1151985"/>
                  <a:pt x="3751021" y="1150106"/>
                </a:cubicBezTo>
                <a:cubicBezTo>
                  <a:pt x="3747027" y="1150576"/>
                  <a:pt x="3743327" y="1150047"/>
                  <a:pt x="3739920" y="1148520"/>
                </a:cubicBezTo>
                <a:cubicBezTo>
                  <a:pt x="3736513" y="1146993"/>
                  <a:pt x="3734575" y="1144937"/>
                  <a:pt x="3734105" y="1142352"/>
                </a:cubicBezTo>
                <a:cubicBezTo>
                  <a:pt x="3731521" y="1142822"/>
                  <a:pt x="3728642" y="1141765"/>
                  <a:pt x="3725470" y="1139180"/>
                </a:cubicBezTo>
                <a:cubicBezTo>
                  <a:pt x="3722299" y="1136596"/>
                  <a:pt x="3720595" y="1133072"/>
                  <a:pt x="3720360" y="1128608"/>
                </a:cubicBezTo>
                <a:cubicBezTo>
                  <a:pt x="3716836" y="1126728"/>
                  <a:pt x="3714252" y="1123909"/>
                  <a:pt x="3712607" y="1120150"/>
                </a:cubicBezTo>
                <a:cubicBezTo>
                  <a:pt x="3710963" y="1116390"/>
                  <a:pt x="3710140" y="1112396"/>
                  <a:pt x="3710140" y="1108167"/>
                </a:cubicBezTo>
                <a:cubicBezTo>
                  <a:pt x="3710140" y="1105113"/>
                  <a:pt x="3710492" y="1102763"/>
                  <a:pt x="3711197" y="1101119"/>
                </a:cubicBezTo>
                <a:cubicBezTo>
                  <a:pt x="3709318" y="1099474"/>
                  <a:pt x="3707791" y="1096008"/>
                  <a:pt x="3706616" y="1090722"/>
                </a:cubicBezTo>
                <a:cubicBezTo>
                  <a:pt x="3705441" y="1085436"/>
                  <a:pt x="3704854" y="1079856"/>
                  <a:pt x="3704854" y="1073982"/>
                </a:cubicBezTo>
                <a:cubicBezTo>
                  <a:pt x="3704854" y="1066933"/>
                  <a:pt x="3705676" y="1061764"/>
                  <a:pt x="3707321" y="1058475"/>
                </a:cubicBezTo>
                <a:cubicBezTo>
                  <a:pt x="3706146" y="1056126"/>
                  <a:pt x="3705559" y="1053424"/>
                  <a:pt x="3705559" y="1050369"/>
                </a:cubicBezTo>
                <a:cubicBezTo>
                  <a:pt x="3705559" y="1047785"/>
                  <a:pt x="3705970" y="1045318"/>
                  <a:pt x="3706792" y="1042968"/>
                </a:cubicBezTo>
                <a:cubicBezTo>
                  <a:pt x="3707615" y="1040619"/>
                  <a:pt x="3708848" y="1038739"/>
                  <a:pt x="3710492" y="1037330"/>
                </a:cubicBezTo>
                <a:cubicBezTo>
                  <a:pt x="3709788" y="1036155"/>
                  <a:pt x="3709435" y="1035098"/>
                  <a:pt x="3709435" y="1034158"/>
                </a:cubicBezTo>
                <a:cubicBezTo>
                  <a:pt x="3709435" y="1032513"/>
                  <a:pt x="3710023" y="1030751"/>
                  <a:pt x="3711197" y="1028871"/>
                </a:cubicBezTo>
                <a:cubicBezTo>
                  <a:pt x="3712372" y="1026992"/>
                  <a:pt x="3713664" y="1025582"/>
                  <a:pt x="3715074" y="1024642"/>
                </a:cubicBezTo>
                <a:cubicBezTo>
                  <a:pt x="3714839" y="1020883"/>
                  <a:pt x="3715838" y="1017418"/>
                  <a:pt x="3718069" y="1014246"/>
                </a:cubicBezTo>
                <a:cubicBezTo>
                  <a:pt x="3720302" y="1011074"/>
                  <a:pt x="3722592" y="1009136"/>
                  <a:pt x="3724942" y="1008431"/>
                </a:cubicBezTo>
                <a:cubicBezTo>
                  <a:pt x="3724707" y="1006081"/>
                  <a:pt x="3725529" y="1003262"/>
                  <a:pt x="3727409" y="999973"/>
                </a:cubicBezTo>
                <a:cubicBezTo>
                  <a:pt x="3729289" y="996683"/>
                  <a:pt x="3731814" y="993981"/>
                  <a:pt x="3734986" y="991867"/>
                </a:cubicBezTo>
                <a:cubicBezTo>
                  <a:pt x="3738158" y="989752"/>
                  <a:pt x="3741388" y="988813"/>
                  <a:pt x="3744678" y="989047"/>
                </a:cubicBezTo>
                <a:cubicBezTo>
                  <a:pt x="3749377" y="982469"/>
                  <a:pt x="3755838" y="979180"/>
                  <a:pt x="3764061" y="979180"/>
                </a:cubicBezTo>
                <a:cubicBezTo>
                  <a:pt x="3767585" y="979180"/>
                  <a:pt x="3770287" y="979649"/>
                  <a:pt x="3772167" y="980589"/>
                </a:cubicBezTo>
                <a:cubicBezTo>
                  <a:pt x="3774751" y="979414"/>
                  <a:pt x="3777923" y="978827"/>
                  <a:pt x="3781682" y="978827"/>
                </a:cubicBezTo>
                <a:cubicBezTo>
                  <a:pt x="3785442" y="978827"/>
                  <a:pt x="3789553" y="979767"/>
                  <a:pt x="3794017" y="981647"/>
                </a:cubicBezTo>
                <a:cubicBezTo>
                  <a:pt x="3795427" y="980942"/>
                  <a:pt x="3797189" y="980589"/>
                  <a:pt x="3799303" y="980589"/>
                </a:cubicBezTo>
                <a:cubicBezTo>
                  <a:pt x="3801653" y="980589"/>
                  <a:pt x="3803944" y="981000"/>
                  <a:pt x="3806176" y="981823"/>
                </a:cubicBezTo>
                <a:cubicBezTo>
                  <a:pt x="3808408" y="982645"/>
                  <a:pt x="3809876" y="983761"/>
                  <a:pt x="3810581" y="985171"/>
                </a:cubicBezTo>
                <a:cubicBezTo>
                  <a:pt x="3810346" y="984231"/>
                  <a:pt x="3810229" y="982821"/>
                  <a:pt x="3810229" y="980942"/>
                </a:cubicBezTo>
                <a:cubicBezTo>
                  <a:pt x="3810229" y="977417"/>
                  <a:pt x="3811169" y="974246"/>
                  <a:pt x="3813048" y="971426"/>
                </a:cubicBezTo>
                <a:cubicBezTo>
                  <a:pt x="3810229" y="971426"/>
                  <a:pt x="3807644" y="970839"/>
                  <a:pt x="3805295" y="969664"/>
                </a:cubicBezTo>
                <a:cubicBezTo>
                  <a:pt x="3802945" y="970839"/>
                  <a:pt x="3800478" y="971426"/>
                  <a:pt x="3797894" y="971426"/>
                </a:cubicBezTo>
                <a:cubicBezTo>
                  <a:pt x="3794840" y="971426"/>
                  <a:pt x="3792255" y="970721"/>
                  <a:pt x="3790140" y="969312"/>
                </a:cubicBezTo>
                <a:cubicBezTo>
                  <a:pt x="3788731" y="969547"/>
                  <a:pt x="3786851" y="969664"/>
                  <a:pt x="3784502" y="969664"/>
                </a:cubicBezTo>
                <a:cubicBezTo>
                  <a:pt x="3778628" y="969664"/>
                  <a:pt x="3774223" y="968489"/>
                  <a:pt x="3771286" y="966140"/>
                </a:cubicBezTo>
                <a:cubicBezTo>
                  <a:pt x="3768349" y="963790"/>
                  <a:pt x="3766880" y="960971"/>
                  <a:pt x="3766880" y="957682"/>
                </a:cubicBezTo>
                <a:cubicBezTo>
                  <a:pt x="3766880" y="954157"/>
                  <a:pt x="3768408" y="950986"/>
                  <a:pt x="3771462" y="948166"/>
                </a:cubicBezTo>
                <a:cubicBezTo>
                  <a:pt x="3774516" y="945347"/>
                  <a:pt x="3778393" y="943820"/>
                  <a:pt x="3783092" y="943585"/>
                </a:cubicBezTo>
                <a:cubicBezTo>
                  <a:pt x="3785911" y="942410"/>
                  <a:pt x="3788378" y="941822"/>
                  <a:pt x="3790493" y="941822"/>
                </a:cubicBezTo>
                <a:cubicBezTo>
                  <a:pt x="3793078" y="941822"/>
                  <a:pt x="3795310" y="942410"/>
                  <a:pt x="3797189" y="943585"/>
                </a:cubicBezTo>
                <a:cubicBezTo>
                  <a:pt x="3799539" y="941940"/>
                  <a:pt x="3802240" y="941118"/>
                  <a:pt x="3805295" y="941118"/>
                </a:cubicBezTo>
                <a:cubicBezTo>
                  <a:pt x="3806940" y="941118"/>
                  <a:pt x="3808114" y="941235"/>
                  <a:pt x="3808819" y="941470"/>
                </a:cubicBezTo>
                <a:cubicBezTo>
                  <a:pt x="3808349" y="940530"/>
                  <a:pt x="3808114" y="939003"/>
                  <a:pt x="3808114" y="936888"/>
                </a:cubicBezTo>
                <a:cubicBezTo>
                  <a:pt x="3808114" y="934304"/>
                  <a:pt x="3808819" y="931837"/>
                  <a:pt x="3810229" y="929488"/>
                </a:cubicBezTo>
                <a:cubicBezTo>
                  <a:pt x="3808584" y="926198"/>
                  <a:pt x="3807762" y="922792"/>
                  <a:pt x="3807762" y="919267"/>
                </a:cubicBezTo>
                <a:cubicBezTo>
                  <a:pt x="3807762" y="914568"/>
                  <a:pt x="3809113" y="910339"/>
                  <a:pt x="3811815" y="906580"/>
                </a:cubicBezTo>
                <a:cubicBezTo>
                  <a:pt x="3814517" y="902821"/>
                  <a:pt x="3818217" y="900941"/>
                  <a:pt x="3822916" y="900941"/>
                </a:cubicBezTo>
                <a:close/>
                <a:moveTo>
                  <a:pt x="3518183" y="894245"/>
                </a:moveTo>
                <a:cubicBezTo>
                  <a:pt x="3523117" y="894245"/>
                  <a:pt x="3528521" y="897652"/>
                  <a:pt x="3534395" y="904465"/>
                </a:cubicBezTo>
                <a:cubicBezTo>
                  <a:pt x="3537214" y="905405"/>
                  <a:pt x="3540268" y="907461"/>
                  <a:pt x="3543557" y="910633"/>
                </a:cubicBezTo>
                <a:cubicBezTo>
                  <a:pt x="3546847" y="913805"/>
                  <a:pt x="3549196" y="916918"/>
                  <a:pt x="3550606" y="919972"/>
                </a:cubicBezTo>
                <a:cubicBezTo>
                  <a:pt x="3553425" y="920677"/>
                  <a:pt x="3556303" y="922028"/>
                  <a:pt x="3559240" y="924025"/>
                </a:cubicBezTo>
                <a:cubicBezTo>
                  <a:pt x="3562177" y="926022"/>
                  <a:pt x="3564115" y="928195"/>
                  <a:pt x="3565056" y="930545"/>
                </a:cubicBezTo>
                <a:cubicBezTo>
                  <a:pt x="3568345" y="934539"/>
                  <a:pt x="3569990" y="938181"/>
                  <a:pt x="3569990" y="941470"/>
                </a:cubicBezTo>
                <a:cubicBezTo>
                  <a:pt x="3569990" y="944524"/>
                  <a:pt x="3568345" y="947226"/>
                  <a:pt x="3565056" y="949576"/>
                </a:cubicBezTo>
                <a:cubicBezTo>
                  <a:pt x="3562471" y="951455"/>
                  <a:pt x="3560004" y="952395"/>
                  <a:pt x="3557655" y="952395"/>
                </a:cubicBezTo>
                <a:cubicBezTo>
                  <a:pt x="3555775" y="952395"/>
                  <a:pt x="3553778" y="951808"/>
                  <a:pt x="3551663" y="950633"/>
                </a:cubicBezTo>
                <a:cubicBezTo>
                  <a:pt x="3549549" y="949458"/>
                  <a:pt x="3547434" y="948166"/>
                  <a:pt x="3545320" y="946756"/>
                </a:cubicBezTo>
                <a:cubicBezTo>
                  <a:pt x="3541560" y="946756"/>
                  <a:pt x="3537801" y="945875"/>
                  <a:pt x="3534042" y="944113"/>
                </a:cubicBezTo>
                <a:cubicBezTo>
                  <a:pt x="3530283" y="942351"/>
                  <a:pt x="3528051" y="939590"/>
                  <a:pt x="3527346" y="935831"/>
                </a:cubicBezTo>
                <a:cubicBezTo>
                  <a:pt x="3523352" y="934657"/>
                  <a:pt x="3520591" y="932836"/>
                  <a:pt x="3519064" y="930369"/>
                </a:cubicBezTo>
                <a:cubicBezTo>
                  <a:pt x="3517537" y="927902"/>
                  <a:pt x="3516538" y="924789"/>
                  <a:pt x="3516068" y="921029"/>
                </a:cubicBezTo>
                <a:cubicBezTo>
                  <a:pt x="3511134" y="916095"/>
                  <a:pt x="3508667" y="910809"/>
                  <a:pt x="3508667" y="905170"/>
                </a:cubicBezTo>
                <a:cubicBezTo>
                  <a:pt x="3508667" y="901881"/>
                  <a:pt x="3509548" y="899238"/>
                  <a:pt x="3511311" y="897241"/>
                </a:cubicBezTo>
                <a:cubicBezTo>
                  <a:pt x="3513073" y="895244"/>
                  <a:pt x="3515364" y="894245"/>
                  <a:pt x="3518183" y="894245"/>
                </a:cubicBezTo>
                <a:close/>
                <a:moveTo>
                  <a:pt x="2406539" y="893893"/>
                </a:moveTo>
                <a:cubicBezTo>
                  <a:pt x="2408889" y="893893"/>
                  <a:pt x="2410886" y="894715"/>
                  <a:pt x="2412531" y="896360"/>
                </a:cubicBezTo>
                <a:cubicBezTo>
                  <a:pt x="2415115" y="896125"/>
                  <a:pt x="2417347" y="897241"/>
                  <a:pt x="2419227" y="899708"/>
                </a:cubicBezTo>
                <a:cubicBezTo>
                  <a:pt x="2421106" y="902175"/>
                  <a:pt x="2422046" y="904818"/>
                  <a:pt x="2422046" y="907637"/>
                </a:cubicBezTo>
                <a:cubicBezTo>
                  <a:pt x="2423925" y="907637"/>
                  <a:pt x="2426392" y="909223"/>
                  <a:pt x="2429447" y="912395"/>
                </a:cubicBezTo>
                <a:cubicBezTo>
                  <a:pt x="2432501" y="915567"/>
                  <a:pt x="2434146" y="918445"/>
                  <a:pt x="2434381" y="921029"/>
                </a:cubicBezTo>
                <a:cubicBezTo>
                  <a:pt x="2437200" y="922204"/>
                  <a:pt x="2439550" y="924377"/>
                  <a:pt x="2441430" y="927549"/>
                </a:cubicBezTo>
                <a:cubicBezTo>
                  <a:pt x="2443309" y="930721"/>
                  <a:pt x="2444484" y="933599"/>
                  <a:pt x="2444954" y="936184"/>
                </a:cubicBezTo>
                <a:cubicBezTo>
                  <a:pt x="2449183" y="938768"/>
                  <a:pt x="2451297" y="941940"/>
                  <a:pt x="2451297" y="945699"/>
                </a:cubicBezTo>
                <a:cubicBezTo>
                  <a:pt x="2451297" y="948519"/>
                  <a:pt x="2449535" y="950986"/>
                  <a:pt x="2446011" y="953100"/>
                </a:cubicBezTo>
                <a:cubicBezTo>
                  <a:pt x="2444602" y="953805"/>
                  <a:pt x="2443075" y="954157"/>
                  <a:pt x="2441430" y="954157"/>
                </a:cubicBezTo>
                <a:cubicBezTo>
                  <a:pt x="2438610" y="954157"/>
                  <a:pt x="2436143" y="953159"/>
                  <a:pt x="2434028" y="951162"/>
                </a:cubicBezTo>
                <a:cubicBezTo>
                  <a:pt x="2431914" y="949165"/>
                  <a:pt x="2430622" y="946874"/>
                  <a:pt x="2430152" y="944289"/>
                </a:cubicBezTo>
                <a:cubicBezTo>
                  <a:pt x="2428038" y="943350"/>
                  <a:pt x="2425805" y="941411"/>
                  <a:pt x="2423456" y="938474"/>
                </a:cubicBezTo>
                <a:cubicBezTo>
                  <a:pt x="2421106" y="935538"/>
                  <a:pt x="2419696" y="933012"/>
                  <a:pt x="2419227" y="930897"/>
                </a:cubicBezTo>
                <a:cubicBezTo>
                  <a:pt x="2417112" y="931132"/>
                  <a:pt x="2414528" y="930075"/>
                  <a:pt x="2411473" y="927725"/>
                </a:cubicBezTo>
                <a:cubicBezTo>
                  <a:pt x="2408419" y="925376"/>
                  <a:pt x="2406656" y="923144"/>
                  <a:pt x="2406187" y="921029"/>
                </a:cubicBezTo>
                <a:cubicBezTo>
                  <a:pt x="2405482" y="923614"/>
                  <a:pt x="2403720" y="926433"/>
                  <a:pt x="2400901" y="929488"/>
                </a:cubicBezTo>
                <a:cubicBezTo>
                  <a:pt x="2398081" y="932542"/>
                  <a:pt x="2395732" y="934187"/>
                  <a:pt x="2393852" y="934422"/>
                </a:cubicBezTo>
                <a:cubicBezTo>
                  <a:pt x="2393147" y="936536"/>
                  <a:pt x="2391855" y="938768"/>
                  <a:pt x="2389975" y="941118"/>
                </a:cubicBezTo>
                <a:cubicBezTo>
                  <a:pt x="2388096" y="943467"/>
                  <a:pt x="2386216" y="944877"/>
                  <a:pt x="2384337" y="945347"/>
                </a:cubicBezTo>
                <a:cubicBezTo>
                  <a:pt x="2383397" y="948166"/>
                  <a:pt x="2381811" y="950692"/>
                  <a:pt x="2379579" y="952924"/>
                </a:cubicBezTo>
                <a:cubicBezTo>
                  <a:pt x="2377347" y="955156"/>
                  <a:pt x="2374821" y="956272"/>
                  <a:pt x="2372002" y="956272"/>
                </a:cubicBezTo>
                <a:cubicBezTo>
                  <a:pt x="2370122" y="956272"/>
                  <a:pt x="2367890" y="955567"/>
                  <a:pt x="2365306" y="954157"/>
                </a:cubicBezTo>
                <a:cubicBezTo>
                  <a:pt x="2364131" y="953218"/>
                  <a:pt x="2363133" y="951925"/>
                  <a:pt x="2362311" y="950281"/>
                </a:cubicBezTo>
                <a:cubicBezTo>
                  <a:pt x="2361487" y="948636"/>
                  <a:pt x="2361076" y="946991"/>
                  <a:pt x="2361076" y="945347"/>
                </a:cubicBezTo>
                <a:cubicBezTo>
                  <a:pt x="2361076" y="941587"/>
                  <a:pt x="2362486" y="938533"/>
                  <a:pt x="2365306" y="936184"/>
                </a:cubicBezTo>
                <a:cubicBezTo>
                  <a:pt x="2365776" y="933599"/>
                  <a:pt x="2366832" y="931074"/>
                  <a:pt x="2368478" y="928607"/>
                </a:cubicBezTo>
                <a:cubicBezTo>
                  <a:pt x="2370122" y="926140"/>
                  <a:pt x="2372119" y="924319"/>
                  <a:pt x="2374469" y="923144"/>
                </a:cubicBezTo>
                <a:cubicBezTo>
                  <a:pt x="2374704" y="920794"/>
                  <a:pt x="2375702" y="918739"/>
                  <a:pt x="2377464" y="916976"/>
                </a:cubicBezTo>
                <a:cubicBezTo>
                  <a:pt x="2379227" y="915214"/>
                  <a:pt x="2381400" y="914098"/>
                  <a:pt x="2383985" y="913629"/>
                </a:cubicBezTo>
                <a:cubicBezTo>
                  <a:pt x="2384924" y="910574"/>
                  <a:pt x="2386569" y="908577"/>
                  <a:pt x="2388918" y="907637"/>
                </a:cubicBezTo>
                <a:cubicBezTo>
                  <a:pt x="2389153" y="906463"/>
                  <a:pt x="2390034" y="905346"/>
                  <a:pt x="2391561" y="904289"/>
                </a:cubicBezTo>
                <a:cubicBezTo>
                  <a:pt x="2393088" y="903232"/>
                  <a:pt x="2394557" y="902468"/>
                  <a:pt x="2395967" y="901998"/>
                </a:cubicBezTo>
                <a:cubicBezTo>
                  <a:pt x="2396672" y="899884"/>
                  <a:pt x="2398081" y="898004"/>
                  <a:pt x="2400196" y="896360"/>
                </a:cubicBezTo>
                <a:cubicBezTo>
                  <a:pt x="2402310" y="894715"/>
                  <a:pt x="2404425" y="893893"/>
                  <a:pt x="2406539" y="893893"/>
                </a:cubicBezTo>
                <a:close/>
                <a:moveTo>
                  <a:pt x="480727" y="893540"/>
                </a:moveTo>
                <a:cubicBezTo>
                  <a:pt x="483077" y="893540"/>
                  <a:pt x="485074" y="894363"/>
                  <a:pt x="486718" y="896007"/>
                </a:cubicBezTo>
                <a:cubicBezTo>
                  <a:pt x="489303" y="895772"/>
                  <a:pt x="491535" y="896888"/>
                  <a:pt x="493415" y="899355"/>
                </a:cubicBezTo>
                <a:cubicBezTo>
                  <a:pt x="495294" y="901822"/>
                  <a:pt x="496234" y="904465"/>
                  <a:pt x="496234" y="907285"/>
                </a:cubicBezTo>
                <a:cubicBezTo>
                  <a:pt x="498114" y="907285"/>
                  <a:pt x="500581" y="908871"/>
                  <a:pt x="503635" y="912043"/>
                </a:cubicBezTo>
                <a:cubicBezTo>
                  <a:pt x="506689" y="915214"/>
                  <a:pt x="508334" y="918093"/>
                  <a:pt x="508569" y="920677"/>
                </a:cubicBezTo>
                <a:cubicBezTo>
                  <a:pt x="511388" y="921852"/>
                  <a:pt x="513738" y="924025"/>
                  <a:pt x="515617" y="927197"/>
                </a:cubicBezTo>
                <a:cubicBezTo>
                  <a:pt x="517497" y="930369"/>
                  <a:pt x="518672" y="933247"/>
                  <a:pt x="519142" y="935831"/>
                </a:cubicBezTo>
                <a:cubicBezTo>
                  <a:pt x="523371" y="938416"/>
                  <a:pt x="525485" y="941587"/>
                  <a:pt x="525485" y="945347"/>
                </a:cubicBezTo>
                <a:cubicBezTo>
                  <a:pt x="525485" y="948166"/>
                  <a:pt x="523723" y="950633"/>
                  <a:pt x="520199" y="952748"/>
                </a:cubicBezTo>
                <a:cubicBezTo>
                  <a:pt x="518789" y="953453"/>
                  <a:pt x="517262" y="953805"/>
                  <a:pt x="515617" y="953805"/>
                </a:cubicBezTo>
                <a:cubicBezTo>
                  <a:pt x="512798" y="953805"/>
                  <a:pt x="510331" y="952806"/>
                  <a:pt x="508216" y="950809"/>
                </a:cubicBezTo>
                <a:cubicBezTo>
                  <a:pt x="506102" y="948812"/>
                  <a:pt x="504810" y="946521"/>
                  <a:pt x="504340" y="943937"/>
                </a:cubicBezTo>
                <a:cubicBezTo>
                  <a:pt x="502225" y="942997"/>
                  <a:pt x="499993" y="941059"/>
                  <a:pt x="497644" y="938122"/>
                </a:cubicBezTo>
                <a:cubicBezTo>
                  <a:pt x="495294" y="935185"/>
                  <a:pt x="493885" y="932659"/>
                  <a:pt x="493415" y="930545"/>
                </a:cubicBezTo>
                <a:cubicBezTo>
                  <a:pt x="491300" y="930780"/>
                  <a:pt x="488716" y="929723"/>
                  <a:pt x="485661" y="927373"/>
                </a:cubicBezTo>
                <a:cubicBezTo>
                  <a:pt x="482607" y="925024"/>
                  <a:pt x="480845" y="922792"/>
                  <a:pt x="480375" y="920677"/>
                </a:cubicBezTo>
                <a:cubicBezTo>
                  <a:pt x="479670" y="923261"/>
                  <a:pt x="477908" y="926081"/>
                  <a:pt x="475089" y="929135"/>
                </a:cubicBezTo>
                <a:cubicBezTo>
                  <a:pt x="472269" y="932190"/>
                  <a:pt x="469920" y="933834"/>
                  <a:pt x="468040" y="934069"/>
                </a:cubicBezTo>
                <a:cubicBezTo>
                  <a:pt x="467335" y="936184"/>
                  <a:pt x="466043" y="938416"/>
                  <a:pt x="464163" y="940765"/>
                </a:cubicBezTo>
                <a:cubicBezTo>
                  <a:pt x="462284" y="943115"/>
                  <a:pt x="460404" y="944524"/>
                  <a:pt x="458524" y="944994"/>
                </a:cubicBezTo>
                <a:cubicBezTo>
                  <a:pt x="457585" y="947814"/>
                  <a:pt x="455999" y="950339"/>
                  <a:pt x="453767" y="952571"/>
                </a:cubicBezTo>
                <a:cubicBezTo>
                  <a:pt x="451535" y="954803"/>
                  <a:pt x="449009" y="955919"/>
                  <a:pt x="446190" y="955919"/>
                </a:cubicBezTo>
                <a:cubicBezTo>
                  <a:pt x="444310" y="955919"/>
                  <a:pt x="442078" y="955215"/>
                  <a:pt x="439494" y="953805"/>
                </a:cubicBezTo>
                <a:cubicBezTo>
                  <a:pt x="438319" y="952865"/>
                  <a:pt x="437320" y="951573"/>
                  <a:pt x="436498" y="949928"/>
                </a:cubicBezTo>
                <a:cubicBezTo>
                  <a:pt x="435676" y="948284"/>
                  <a:pt x="435264" y="946639"/>
                  <a:pt x="435264" y="944994"/>
                </a:cubicBezTo>
                <a:cubicBezTo>
                  <a:pt x="435264" y="941235"/>
                  <a:pt x="436674" y="938181"/>
                  <a:pt x="439494" y="935831"/>
                </a:cubicBezTo>
                <a:cubicBezTo>
                  <a:pt x="439963" y="933247"/>
                  <a:pt x="441021" y="930721"/>
                  <a:pt x="442665" y="928254"/>
                </a:cubicBezTo>
                <a:cubicBezTo>
                  <a:pt x="444310" y="925787"/>
                  <a:pt x="446307" y="923966"/>
                  <a:pt x="448657" y="922792"/>
                </a:cubicBezTo>
                <a:cubicBezTo>
                  <a:pt x="448892" y="920442"/>
                  <a:pt x="449890" y="918386"/>
                  <a:pt x="451652" y="916624"/>
                </a:cubicBezTo>
                <a:cubicBezTo>
                  <a:pt x="453414" y="914862"/>
                  <a:pt x="455588" y="913746"/>
                  <a:pt x="458172" y="913276"/>
                </a:cubicBezTo>
                <a:cubicBezTo>
                  <a:pt x="459112" y="910222"/>
                  <a:pt x="460757" y="908225"/>
                  <a:pt x="463106" y="907285"/>
                </a:cubicBezTo>
                <a:cubicBezTo>
                  <a:pt x="463341" y="906110"/>
                  <a:pt x="464222" y="904994"/>
                  <a:pt x="465749" y="903937"/>
                </a:cubicBezTo>
                <a:cubicBezTo>
                  <a:pt x="467276" y="902880"/>
                  <a:pt x="468745" y="902116"/>
                  <a:pt x="470155" y="901646"/>
                </a:cubicBezTo>
                <a:cubicBezTo>
                  <a:pt x="470859" y="899531"/>
                  <a:pt x="472269" y="897652"/>
                  <a:pt x="474383" y="896007"/>
                </a:cubicBezTo>
                <a:cubicBezTo>
                  <a:pt x="476498" y="894363"/>
                  <a:pt x="478613" y="893540"/>
                  <a:pt x="480727" y="893540"/>
                </a:cubicBezTo>
                <a:close/>
                <a:moveTo>
                  <a:pt x="4931035" y="893188"/>
                </a:moveTo>
                <a:cubicBezTo>
                  <a:pt x="4933385" y="893188"/>
                  <a:pt x="4935382" y="894010"/>
                  <a:pt x="4937027" y="895655"/>
                </a:cubicBezTo>
                <a:cubicBezTo>
                  <a:pt x="4939611" y="895420"/>
                  <a:pt x="4941843" y="896536"/>
                  <a:pt x="4943722" y="899003"/>
                </a:cubicBezTo>
                <a:cubicBezTo>
                  <a:pt x="4945603" y="901470"/>
                  <a:pt x="4946542" y="904113"/>
                  <a:pt x="4946542" y="906932"/>
                </a:cubicBezTo>
                <a:cubicBezTo>
                  <a:pt x="4948422" y="906932"/>
                  <a:pt x="4950889" y="908518"/>
                  <a:pt x="4953943" y="911690"/>
                </a:cubicBezTo>
                <a:cubicBezTo>
                  <a:pt x="4956998" y="914862"/>
                  <a:pt x="4958642" y="917740"/>
                  <a:pt x="4958877" y="920325"/>
                </a:cubicBezTo>
                <a:cubicBezTo>
                  <a:pt x="4961696" y="921499"/>
                  <a:pt x="4964046" y="923673"/>
                  <a:pt x="4965926" y="926844"/>
                </a:cubicBezTo>
                <a:cubicBezTo>
                  <a:pt x="4967805" y="930016"/>
                  <a:pt x="4968980" y="932894"/>
                  <a:pt x="4969450" y="935479"/>
                </a:cubicBezTo>
                <a:cubicBezTo>
                  <a:pt x="4973679" y="938063"/>
                  <a:pt x="4975793" y="941235"/>
                  <a:pt x="4975793" y="944994"/>
                </a:cubicBezTo>
                <a:cubicBezTo>
                  <a:pt x="4975793" y="947814"/>
                  <a:pt x="4974031" y="950281"/>
                  <a:pt x="4970507" y="952395"/>
                </a:cubicBezTo>
                <a:cubicBezTo>
                  <a:pt x="4969097" y="953100"/>
                  <a:pt x="4967570" y="953453"/>
                  <a:pt x="4965926" y="953453"/>
                </a:cubicBezTo>
                <a:cubicBezTo>
                  <a:pt x="4963106" y="953453"/>
                  <a:pt x="4960639" y="952454"/>
                  <a:pt x="4958524" y="950457"/>
                </a:cubicBezTo>
                <a:cubicBezTo>
                  <a:pt x="4956410" y="948460"/>
                  <a:pt x="4955118" y="946169"/>
                  <a:pt x="4954648" y="943585"/>
                </a:cubicBezTo>
                <a:cubicBezTo>
                  <a:pt x="4952533" y="942645"/>
                  <a:pt x="4950302" y="940706"/>
                  <a:pt x="4947952" y="937770"/>
                </a:cubicBezTo>
                <a:cubicBezTo>
                  <a:pt x="4945603" y="934833"/>
                  <a:pt x="4944193" y="932307"/>
                  <a:pt x="4943722" y="930192"/>
                </a:cubicBezTo>
                <a:cubicBezTo>
                  <a:pt x="4941608" y="930427"/>
                  <a:pt x="4939024" y="929370"/>
                  <a:pt x="4935969" y="927021"/>
                </a:cubicBezTo>
                <a:cubicBezTo>
                  <a:pt x="4932915" y="924671"/>
                  <a:pt x="4931153" y="922439"/>
                  <a:pt x="4930683" y="920325"/>
                </a:cubicBezTo>
                <a:cubicBezTo>
                  <a:pt x="4929978" y="922909"/>
                  <a:pt x="4928216" y="925728"/>
                  <a:pt x="4925397" y="928783"/>
                </a:cubicBezTo>
                <a:cubicBezTo>
                  <a:pt x="4922577" y="931837"/>
                  <a:pt x="4920228" y="933482"/>
                  <a:pt x="4918348" y="933717"/>
                </a:cubicBezTo>
                <a:cubicBezTo>
                  <a:pt x="4917643" y="935831"/>
                  <a:pt x="4916351" y="938063"/>
                  <a:pt x="4914471" y="940413"/>
                </a:cubicBezTo>
                <a:cubicBezTo>
                  <a:pt x="4912592" y="942762"/>
                  <a:pt x="4910712" y="944172"/>
                  <a:pt x="4908833" y="944642"/>
                </a:cubicBezTo>
                <a:cubicBezTo>
                  <a:pt x="4907893" y="947461"/>
                  <a:pt x="4906307" y="949987"/>
                  <a:pt x="4904075" y="952219"/>
                </a:cubicBezTo>
                <a:cubicBezTo>
                  <a:pt x="4901843" y="954451"/>
                  <a:pt x="4899317" y="955567"/>
                  <a:pt x="4896498" y="955567"/>
                </a:cubicBezTo>
                <a:cubicBezTo>
                  <a:pt x="4894618" y="955567"/>
                  <a:pt x="4892387" y="954862"/>
                  <a:pt x="4889802" y="953453"/>
                </a:cubicBezTo>
                <a:cubicBezTo>
                  <a:pt x="4888627" y="952513"/>
                  <a:pt x="4887629" y="951220"/>
                  <a:pt x="4886806" y="949576"/>
                </a:cubicBezTo>
                <a:cubicBezTo>
                  <a:pt x="4885984" y="947931"/>
                  <a:pt x="4885572" y="946287"/>
                  <a:pt x="4885572" y="944642"/>
                </a:cubicBezTo>
                <a:cubicBezTo>
                  <a:pt x="4885572" y="940883"/>
                  <a:pt x="4886982" y="937828"/>
                  <a:pt x="4889802" y="935479"/>
                </a:cubicBezTo>
                <a:cubicBezTo>
                  <a:pt x="4890272" y="932894"/>
                  <a:pt x="4891329" y="930369"/>
                  <a:pt x="4892974" y="927902"/>
                </a:cubicBezTo>
                <a:cubicBezTo>
                  <a:pt x="4894618" y="925435"/>
                  <a:pt x="4896615" y="923614"/>
                  <a:pt x="4898965" y="922439"/>
                </a:cubicBezTo>
                <a:cubicBezTo>
                  <a:pt x="4899200" y="920090"/>
                  <a:pt x="4900198" y="918034"/>
                  <a:pt x="4901960" y="916272"/>
                </a:cubicBezTo>
                <a:cubicBezTo>
                  <a:pt x="4903723" y="914510"/>
                  <a:pt x="4905896" y="913393"/>
                  <a:pt x="4908480" y="912924"/>
                </a:cubicBezTo>
                <a:cubicBezTo>
                  <a:pt x="4909420" y="909869"/>
                  <a:pt x="4911065" y="907872"/>
                  <a:pt x="4913414" y="906932"/>
                </a:cubicBezTo>
                <a:cubicBezTo>
                  <a:pt x="4913649" y="905758"/>
                  <a:pt x="4914530" y="904642"/>
                  <a:pt x="4916057" y="903584"/>
                </a:cubicBezTo>
                <a:cubicBezTo>
                  <a:pt x="4917584" y="902527"/>
                  <a:pt x="4919053" y="901763"/>
                  <a:pt x="4920463" y="901294"/>
                </a:cubicBezTo>
                <a:cubicBezTo>
                  <a:pt x="4921167" y="899179"/>
                  <a:pt x="4922577" y="897299"/>
                  <a:pt x="4924692" y="895655"/>
                </a:cubicBezTo>
                <a:cubicBezTo>
                  <a:pt x="4926806" y="894010"/>
                  <a:pt x="4928921" y="893188"/>
                  <a:pt x="4931035" y="893188"/>
                </a:cubicBezTo>
                <a:close/>
                <a:moveTo>
                  <a:pt x="1273417" y="891426"/>
                </a:moveTo>
                <a:cubicBezTo>
                  <a:pt x="1276706" y="891426"/>
                  <a:pt x="1279584" y="892835"/>
                  <a:pt x="1282052" y="895655"/>
                </a:cubicBezTo>
                <a:cubicBezTo>
                  <a:pt x="1284518" y="898474"/>
                  <a:pt x="1285752" y="901529"/>
                  <a:pt x="1285752" y="904818"/>
                </a:cubicBezTo>
                <a:cubicBezTo>
                  <a:pt x="1285752" y="909282"/>
                  <a:pt x="1283285" y="912336"/>
                  <a:pt x="1278351" y="913981"/>
                </a:cubicBezTo>
                <a:cubicBezTo>
                  <a:pt x="1278116" y="917035"/>
                  <a:pt x="1276237" y="919385"/>
                  <a:pt x="1272713" y="921029"/>
                </a:cubicBezTo>
                <a:cubicBezTo>
                  <a:pt x="1272477" y="924084"/>
                  <a:pt x="1270950" y="927197"/>
                  <a:pt x="1268131" y="930369"/>
                </a:cubicBezTo>
                <a:cubicBezTo>
                  <a:pt x="1265311" y="933541"/>
                  <a:pt x="1262374" y="935361"/>
                  <a:pt x="1259320" y="935831"/>
                </a:cubicBezTo>
                <a:cubicBezTo>
                  <a:pt x="1258850" y="939121"/>
                  <a:pt x="1257088" y="942645"/>
                  <a:pt x="1254034" y="946404"/>
                </a:cubicBezTo>
                <a:cubicBezTo>
                  <a:pt x="1250979" y="950163"/>
                  <a:pt x="1248043" y="952160"/>
                  <a:pt x="1245223" y="952395"/>
                </a:cubicBezTo>
                <a:cubicBezTo>
                  <a:pt x="1242168" y="955215"/>
                  <a:pt x="1239114" y="956624"/>
                  <a:pt x="1236060" y="956624"/>
                </a:cubicBezTo>
                <a:cubicBezTo>
                  <a:pt x="1233006" y="956624"/>
                  <a:pt x="1230303" y="955450"/>
                  <a:pt x="1227954" y="953100"/>
                </a:cubicBezTo>
                <a:cubicBezTo>
                  <a:pt x="1225605" y="950751"/>
                  <a:pt x="1224430" y="947931"/>
                  <a:pt x="1224430" y="944642"/>
                </a:cubicBezTo>
                <a:cubicBezTo>
                  <a:pt x="1224430" y="939943"/>
                  <a:pt x="1227014" y="935949"/>
                  <a:pt x="1232184" y="932659"/>
                </a:cubicBezTo>
                <a:cubicBezTo>
                  <a:pt x="1232418" y="931250"/>
                  <a:pt x="1233475" y="929370"/>
                  <a:pt x="1235355" y="927021"/>
                </a:cubicBezTo>
                <a:cubicBezTo>
                  <a:pt x="1235355" y="923496"/>
                  <a:pt x="1236236" y="920442"/>
                  <a:pt x="1237998" y="917858"/>
                </a:cubicBezTo>
                <a:cubicBezTo>
                  <a:pt x="1239761" y="915273"/>
                  <a:pt x="1242756" y="913863"/>
                  <a:pt x="1246985" y="913629"/>
                </a:cubicBezTo>
                <a:cubicBezTo>
                  <a:pt x="1246750" y="910809"/>
                  <a:pt x="1247513" y="908225"/>
                  <a:pt x="1249276" y="905875"/>
                </a:cubicBezTo>
                <a:cubicBezTo>
                  <a:pt x="1251038" y="903526"/>
                  <a:pt x="1253328" y="901998"/>
                  <a:pt x="1256148" y="901294"/>
                </a:cubicBezTo>
                <a:cubicBezTo>
                  <a:pt x="1256853" y="899179"/>
                  <a:pt x="1258204" y="897358"/>
                  <a:pt x="1260201" y="895831"/>
                </a:cubicBezTo>
                <a:cubicBezTo>
                  <a:pt x="1262198" y="894304"/>
                  <a:pt x="1264371" y="893540"/>
                  <a:pt x="1266721" y="893540"/>
                </a:cubicBezTo>
                <a:cubicBezTo>
                  <a:pt x="1268835" y="892131"/>
                  <a:pt x="1271067" y="891426"/>
                  <a:pt x="1273417" y="891426"/>
                </a:cubicBezTo>
                <a:close/>
                <a:moveTo>
                  <a:pt x="1894390" y="885082"/>
                </a:moveTo>
                <a:cubicBezTo>
                  <a:pt x="1899324" y="885082"/>
                  <a:pt x="1904727" y="888489"/>
                  <a:pt x="1910601" y="895302"/>
                </a:cubicBezTo>
                <a:cubicBezTo>
                  <a:pt x="1913421" y="896242"/>
                  <a:pt x="1916475" y="898298"/>
                  <a:pt x="1919765" y="901470"/>
                </a:cubicBezTo>
                <a:cubicBezTo>
                  <a:pt x="1923054" y="904642"/>
                  <a:pt x="1925403" y="907755"/>
                  <a:pt x="1926813" y="910809"/>
                </a:cubicBezTo>
                <a:cubicBezTo>
                  <a:pt x="1929632" y="911514"/>
                  <a:pt x="1932510" y="912865"/>
                  <a:pt x="1935447" y="914862"/>
                </a:cubicBezTo>
                <a:cubicBezTo>
                  <a:pt x="1938384" y="916859"/>
                  <a:pt x="1940322" y="919032"/>
                  <a:pt x="1941262" y="921382"/>
                </a:cubicBezTo>
                <a:cubicBezTo>
                  <a:pt x="1944551" y="925376"/>
                  <a:pt x="1946197" y="929018"/>
                  <a:pt x="1946197" y="932307"/>
                </a:cubicBezTo>
                <a:cubicBezTo>
                  <a:pt x="1946197" y="935361"/>
                  <a:pt x="1944551" y="938063"/>
                  <a:pt x="1941262" y="940413"/>
                </a:cubicBezTo>
                <a:cubicBezTo>
                  <a:pt x="1938678" y="942292"/>
                  <a:pt x="1936211" y="943232"/>
                  <a:pt x="1933862" y="943232"/>
                </a:cubicBezTo>
                <a:cubicBezTo>
                  <a:pt x="1931982" y="943232"/>
                  <a:pt x="1929985" y="942645"/>
                  <a:pt x="1927870" y="941470"/>
                </a:cubicBezTo>
                <a:cubicBezTo>
                  <a:pt x="1925756" y="940295"/>
                  <a:pt x="1923641" y="939003"/>
                  <a:pt x="1921527" y="937593"/>
                </a:cubicBezTo>
                <a:cubicBezTo>
                  <a:pt x="1917768" y="937593"/>
                  <a:pt x="1914008" y="936712"/>
                  <a:pt x="1910249" y="934950"/>
                </a:cubicBezTo>
                <a:cubicBezTo>
                  <a:pt x="1906490" y="933188"/>
                  <a:pt x="1904258" y="930427"/>
                  <a:pt x="1903553" y="926668"/>
                </a:cubicBezTo>
                <a:cubicBezTo>
                  <a:pt x="1899558" y="925493"/>
                  <a:pt x="1896798" y="923673"/>
                  <a:pt x="1895271" y="921206"/>
                </a:cubicBezTo>
                <a:cubicBezTo>
                  <a:pt x="1893744" y="918739"/>
                  <a:pt x="1892746" y="915626"/>
                  <a:pt x="1892275" y="911866"/>
                </a:cubicBezTo>
                <a:cubicBezTo>
                  <a:pt x="1887341" y="906932"/>
                  <a:pt x="1884874" y="901646"/>
                  <a:pt x="1884874" y="896007"/>
                </a:cubicBezTo>
                <a:cubicBezTo>
                  <a:pt x="1884874" y="892718"/>
                  <a:pt x="1885755" y="890075"/>
                  <a:pt x="1887517" y="888078"/>
                </a:cubicBezTo>
                <a:cubicBezTo>
                  <a:pt x="1889279" y="886081"/>
                  <a:pt x="1891571" y="885082"/>
                  <a:pt x="1894390" y="885082"/>
                </a:cubicBezTo>
                <a:close/>
                <a:moveTo>
                  <a:pt x="5523728" y="881205"/>
                </a:moveTo>
                <a:cubicBezTo>
                  <a:pt x="5528662" y="881205"/>
                  <a:pt x="5534066" y="884612"/>
                  <a:pt x="5539940" y="891426"/>
                </a:cubicBezTo>
                <a:cubicBezTo>
                  <a:pt x="5542760" y="892365"/>
                  <a:pt x="5545814" y="894421"/>
                  <a:pt x="5549103" y="897593"/>
                </a:cubicBezTo>
                <a:cubicBezTo>
                  <a:pt x="5552392" y="900765"/>
                  <a:pt x="5554742" y="903878"/>
                  <a:pt x="5556152" y="906932"/>
                </a:cubicBezTo>
                <a:cubicBezTo>
                  <a:pt x="5558971" y="907637"/>
                  <a:pt x="5561849" y="908988"/>
                  <a:pt x="5564786" y="910985"/>
                </a:cubicBezTo>
                <a:cubicBezTo>
                  <a:pt x="5567723" y="912982"/>
                  <a:pt x="5569662" y="915156"/>
                  <a:pt x="5570601" y="917505"/>
                </a:cubicBezTo>
                <a:cubicBezTo>
                  <a:pt x="5573890" y="921499"/>
                  <a:pt x="5575535" y="925141"/>
                  <a:pt x="5575535" y="928430"/>
                </a:cubicBezTo>
                <a:cubicBezTo>
                  <a:pt x="5575535" y="931485"/>
                  <a:pt x="5573890" y="934187"/>
                  <a:pt x="5570601" y="936536"/>
                </a:cubicBezTo>
                <a:cubicBezTo>
                  <a:pt x="5568017" y="938416"/>
                  <a:pt x="5565550" y="939355"/>
                  <a:pt x="5563200" y="939355"/>
                </a:cubicBezTo>
                <a:cubicBezTo>
                  <a:pt x="5561321" y="939355"/>
                  <a:pt x="5559323" y="938768"/>
                  <a:pt x="5557209" y="937593"/>
                </a:cubicBezTo>
                <a:cubicBezTo>
                  <a:pt x="5555094" y="936419"/>
                  <a:pt x="5552980" y="935126"/>
                  <a:pt x="5550865" y="933717"/>
                </a:cubicBezTo>
                <a:cubicBezTo>
                  <a:pt x="5547106" y="933717"/>
                  <a:pt x="5543347" y="932836"/>
                  <a:pt x="5539588" y="931074"/>
                </a:cubicBezTo>
                <a:cubicBezTo>
                  <a:pt x="5535828" y="929311"/>
                  <a:pt x="5533596" y="926551"/>
                  <a:pt x="5532892" y="922792"/>
                </a:cubicBezTo>
                <a:cubicBezTo>
                  <a:pt x="5528898" y="921617"/>
                  <a:pt x="5526137" y="919796"/>
                  <a:pt x="5524610" y="917329"/>
                </a:cubicBezTo>
                <a:cubicBezTo>
                  <a:pt x="5523082" y="914862"/>
                  <a:pt x="5522084" y="911749"/>
                  <a:pt x="5521614" y="907990"/>
                </a:cubicBezTo>
                <a:cubicBezTo>
                  <a:pt x="5516680" y="903056"/>
                  <a:pt x="5514213" y="897769"/>
                  <a:pt x="5514213" y="892131"/>
                </a:cubicBezTo>
                <a:cubicBezTo>
                  <a:pt x="5514213" y="888841"/>
                  <a:pt x="5515094" y="886198"/>
                  <a:pt x="5516856" y="884201"/>
                </a:cubicBezTo>
                <a:cubicBezTo>
                  <a:pt x="5518618" y="882204"/>
                  <a:pt x="5520909" y="881205"/>
                  <a:pt x="5523728" y="881205"/>
                </a:cubicBezTo>
                <a:close/>
                <a:moveTo>
                  <a:pt x="2432971" y="838210"/>
                </a:moveTo>
                <a:cubicBezTo>
                  <a:pt x="2435791" y="838210"/>
                  <a:pt x="2438493" y="839384"/>
                  <a:pt x="2441078" y="841734"/>
                </a:cubicBezTo>
                <a:cubicBezTo>
                  <a:pt x="2448830" y="842674"/>
                  <a:pt x="2452707" y="846550"/>
                  <a:pt x="2452707" y="853364"/>
                </a:cubicBezTo>
                <a:lnTo>
                  <a:pt x="2452355" y="856183"/>
                </a:lnTo>
                <a:cubicBezTo>
                  <a:pt x="2454704" y="858533"/>
                  <a:pt x="2456466" y="861058"/>
                  <a:pt x="2457641" y="863760"/>
                </a:cubicBezTo>
                <a:cubicBezTo>
                  <a:pt x="2458816" y="866462"/>
                  <a:pt x="2459873" y="870045"/>
                  <a:pt x="2460813" y="874509"/>
                </a:cubicBezTo>
                <a:cubicBezTo>
                  <a:pt x="2464102" y="875684"/>
                  <a:pt x="2466863" y="877975"/>
                  <a:pt x="2469095" y="881382"/>
                </a:cubicBezTo>
                <a:cubicBezTo>
                  <a:pt x="2471327" y="884788"/>
                  <a:pt x="2472443" y="888254"/>
                  <a:pt x="2472443" y="891778"/>
                </a:cubicBezTo>
                <a:cubicBezTo>
                  <a:pt x="2472443" y="896477"/>
                  <a:pt x="2470798" y="899766"/>
                  <a:pt x="2467509" y="901646"/>
                </a:cubicBezTo>
                <a:cubicBezTo>
                  <a:pt x="2465629" y="902821"/>
                  <a:pt x="2463632" y="903408"/>
                  <a:pt x="2461518" y="903408"/>
                </a:cubicBezTo>
                <a:cubicBezTo>
                  <a:pt x="2458933" y="903408"/>
                  <a:pt x="2455644" y="901998"/>
                  <a:pt x="2451650" y="899179"/>
                </a:cubicBezTo>
                <a:cubicBezTo>
                  <a:pt x="2447185" y="898239"/>
                  <a:pt x="2443191" y="895537"/>
                  <a:pt x="2439667" y="891073"/>
                </a:cubicBezTo>
                <a:cubicBezTo>
                  <a:pt x="2436378" y="886844"/>
                  <a:pt x="2434968" y="881675"/>
                  <a:pt x="2435438" y="875567"/>
                </a:cubicBezTo>
                <a:cubicBezTo>
                  <a:pt x="2431444" y="872277"/>
                  <a:pt x="2428977" y="868048"/>
                  <a:pt x="2428038" y="862879"/>
                </a:cubicBezTo>
                <a:cubicBezTo>
                  <a:pt x="2422868" y="861000"/>
                  <a:pt x="2420284" y="857475"/>
                  <a:pt x="2420284" y="852307"/>
                </a:cubicBezTo>
                <a:cubicBezTo>
                  <a:pt x="2420284" y="848782"/>
                  <a:pt x="2421517" y="845552"/>
                  <a:pt x="2423984" y="842615"/>
                </a:cubicBezTo>
                <a:cubicBezTo>
                  <a:pt x="2426451" y="839678"/>
                  <a:pt x="2429447" y="838210"/>
                  <a:pt x="2432971" y="838210"/>
                </a:cubicBezTo>
                <a:close/>
                <a:moveTo>
                  <a:pt x="6632877" y="763067"/>
                </a:moveTo>
                <a:cubicBezTo>
                  <a:pt x="6635931" y="763067"/>
                  <a:pt x="6638046" y="763537"/>
                  <a:pt x="6639221" y="764476"/>
                </a:cubicBezTo>
                <a:cubicBezTo>
                  <a:pt x="6644389" y="766826"/>
                  <a:pt x="6646974" y="770820"/>
                  <a:pt x="6646974" y="776459"/>
                </a:cubicBezTo>
                <a:cubicBezTo>
                  <a:pt x="6646974" y="779043"/>
                  <a:pt x="6646210" y="781510"/>
                  <a:pt x="6644683" y="783860"/>
                </a:cubicBezTo>
                <a:cubicBezTo>
                  <a:pt x="6643156" y="786209"/>
                  <a:pt x="6641100" y="787971"/>
                  <a:pt x="6638515" y="789146"/>
                </a:cubicBezTo>
                <a:cubicBezTo>
                  <a:pt x="6635931" y="791731"/>
                  <a:pt x="6632877" y="793023"/>
                  <a:pt x="6629353" y="793023"/>
                </a:cubicBezTo>
                <a:cubicBezTo>
                  <a:pt x="6627943" y="793023"/>
                  <a:pt x="6626063" y="792553"/>
                  <a:pt x="6623713" y="791613"/>
                </a:cubicBezTo>
                <a:cubicBezTo>
                  <a:pt x="6619955" y="791378"/>
                  <a:pt x="6617135" y="790027"/>
                  <a:pt x="6615255" y="787560"/>
                </a:cubicBezTo>
                <a:cubicBezTo>
                  <a:pt x="6613376" y="785093"/>
                  <a:pt x="6612436" y="782098"/>
                  <a:pt x="6612436" y="778574"/>
                </a:cubicBezTo>
                <a:cubicBezTo>
                  <a:pt x="6612436" y="775284"/>
                  <a:pt x="6613376" y="772406"/>
                  <a:pt x="6615255" y="769939"/>
                </a:cubicBezTo>
                <a:cubicBezTo>
                  <a:pt x="6617135" y="767472"/>
                  <a:pt x="6619837" y="766121"/>
                  <a:pt x="6623361" y="765886"/>
                </a:cubicBezTo>
                <a:cubicBezTo>
                  <a:pt x="6625476" y="764007"/>
                  <a:pt x="6628647" y="763067"/>
                  <a:pt x="6632877" y="763067"/>
                </a:cubicBezTo>
                <a:close/>
                <a:moveTo>
                  <a:pt x="2681716" y="763067"/>
                </a:moveTo>
                <a:cubicBezTo>
                  <a:pt x="2684771" y="763067"/>
                  <a:pt x="2686886" y="763537"/>
                  <a:pt x="2688060" y="764476"/>
                </a:cubicBezTo>
                <a:cubicBezTo>
                  <a:pt x="2693229" y="766826"/>
                  <a:pt x="2695814" y="770820"/>
                  <a:pt x="2695814" y="776459"/>
                </a:cubicBezTo>
                <a:cubicBezTo>
                  <a:pt x="2695814" y="779043"/>
                  <a:pt x="2695050" y="781510"/>
                  <a:pt x="2693523" y="783860"/>
                </a:cubicBezTo>
                <a:cubicBezTo>
                  <a:pt x="2691996" y="786209"/>
                  <a:pt x="2689940" y="787971"/>
                  <a:pt x="2687355" y="789146"/>
                </a:cubicBezTo>
                <a:cubicBezTo>
                  <a:pt x="2684771" y="791731"/>
                  <a:pt x="2681716" y="793023"/>
                  <a:pt x="2678192" y="793023"/>
                </a:cubicBezTo>
                <a:cubicBezTo>
                  <a:pt x="2676783" y="793023"/>
                  <a:pt x="2674903" y="792553"/>
                  <a:pt x="2672554" y="791613"/>
                </a:cubicBezTo>
                <a:cubicBezTo>
                  <a:pt x="2668795" y="791378"/>
                  <a:pt x="2665975" y="790027"/>
                  <a:pt x="2664096" y="787560"/>
                </a:cubicBezTo>
                <a:cubicBezTo>
                  <a:pt x="2662216" y="785093"/>
                  <a:pt x="2661276" y="782098"/>
                  <a:pt x="2661276" y="778574"/>
                </a:cubicBezTo>
                <a:cubicBezTo>
                  <a:pt x="2661276" y="775284"/>
                  <a:pt x="2662216" y="772406"/>
                  <a:pt x="2664096" y="769939"/>
                </a:cubicBezTo>
                <a:cubicBezTo>
                  <a:pt x="2665975" y="767472"/>
                  <a:pt x="2668677" y="766121"/>
                  <a:pt x="2672201" y="765886"/>
                </a:cubicBezTo>
                <a:cubicBezTo>
                  <a:pt x="2674316" y="764007"/>
                  <a:pt x="2677488" y="763067"/>
                  <a:pt x="2681716" y="763067"/>
                </a:cubicBezTo>
                <a:close/>
                <a:moveTo>
                  <a:pt x="4856236" y="751437"/>
                </a:moveTo>
                <a:cubicBezTo>
                  <a:pt x="4859290" y="751437"/>
                  <a:pt x="4861405" y="751907"/>
                  <a:pt x="4862579" y="752846"/>
                </a:cubicBezTo>
                <a:cubicBezTo>
                  <a:pt x="4867749" y="755196"/>
                  <a:pt x="4870333" y="759190"/>
                  <a:pt x="4870333" y="764829"/>
                </a:cubicBezTo>
                <a:cubicBezTo>
                  <a:pt x="4870333" y="767413"/>
                  <a:pt x="4869569" y="769880"/>
                  <a:pt x="4868042" y="772230"/>
                </a:cubicBezTo>
                <a:cubicBezTo>
                  <a:pt x="4866515" y="774579"/>
                  <a:pt x="4864459" y="776341"/>
                  <a:pt x="4861874" y="777516"/>
                </a:cubicBezTo>
                <a:cubicBezTo>
                  <a:pt x="4859290" y="780101"/>
                  <a:pt x="4856236" y="781393"/>
                  <a:pt x="4852712" y="781393"/>
                </a:cubicBezTo>
                <a:cubicBezTo>
                  <a:pt x="4851302" y="781393"/>
                  <a:pt x="4849422" y="780923"/>
                  <a:pt x="4847072" y="779983"/>
                </a:cubicBezTo>
                <a:cubicBezTo>
                  <a:pt x="4843313" y="779748"/>
                  <a:pt x="4840494" y="778397"/>
                  <a:pt x="4838614" y="775930"/>
                </a:cubicBezTo>
                <a:cubicBezTo>
                  <a:pt x="4836735" y="773463"/>
                  <a:pt x="4835795" y="770468"/>
                  <a:pt x="4835795" y="766943"/>
                </a:cubicBezTo>
                <a:cubicBezTo>
                  <a:pt x="4835795" y="763654"/>
                  <a:pt x="4836735" y="760776"/>
                  <a:pt x="4838614" y="758309"/>
                </a:cubicBezTo>
                <a:cubicBezTo>
                  <a:pt x="4840494" y="755842"/>
                  <a:pt x="4843196" y="754491"/>
                  <a:pt x="4846720" y="754256"/>
                </a:cubicBezTo>
                <a:cubicBezTo>
                  <a:pt x="4848835" y="752377"/>
                  <a:pt x="4852006" y="751437"/>
                  <a:pt x="4856236" y="751437"/>
                </a:cubicBezTo>
                <a:close/>
                <a:moveTo>
                  <a:pt x="1074811" y="751437"/>
                </a:moveTo>
                <a:cubicBezTo>
                  <a:pt x="1077865" y="751437"/>
                  <a:pt x="1079980" y="751907"/>
                  <a:pt x="1081155" y="752846"/>
                </a:cubicBezTo>
                <a:cubicBezTo>
                  <a:pt x="1086324" y="755196"/>
                  <a:pt x="1088908" y="759190"/>
                  <a:pt x="1088908" y="764829"/>
                </a:cubicBezTo>
                <a:cubicBezTo>
                  <a:pt x="1088908" y="767413"/>
                  <a:pt x="1088144" y="769880"/>
                  <a:pt x="1086617" y="772230"/>
                </a:cubicBezTo>
                <a:cubicBezTo>
                  <a:pt x="1085090" y="774579"/>
                  <a:pt x="1083034" y="776341"/>
                  <a:pt x="1080450" y="777516"/>
                </a:cubicBezTo>
                <a:cubicBezTo>
                  <a:pt x="1077865" y="780101"/>
                  <a:pt x="1074811" y="781393"/>
                  <a:pt x="1071287" y="781393"/>
                </a:cubicBezTo>
                <a:cubicBezTo>
                  <a:pt x="1069877" y="781393"/>
                  <a:pt x="1067997" y="780923"/>
                  <a:pt x="1065648" y="779983"/>
                </a:cubicBezTo>
                <a:cubicBezTo>
                  <a:pt x="1061889" y="779748"/>
                  <a:pt x="1059070" y="778397"/>
                  <a:pt x="1057190" y="775930"/>
                </a:cubicBezTo>
                <a:cubicBezTo>
                  <a:pt x="1055310" y="773463"/>
                  <a:pt x="1054370" y="770468"/>
                  <a:pt x="1054370" y="766943"/>
                </a:cubicBezTo>
                <a:cubicBezTo>
                  <a:pt x="1054370" y="763654"/>
                  <a:pt x="1055310" y="760776"/>
                  <a:pt x="1057190" y="758309"/>
                </a:cubicBezTo>
                <a:cubicBezTo>
                  <a:pt x="1059070" y="755842"/>
                  <a:pt x="1061771" y="754491"/>
                  <a:pt x="1065295" y="754256"/>
                </a:cubicBezTo>
                <a:cubicBezTo>
                  <a:pt x="1067410" y="752377"/>
                  <a:pt x="1070582" y="751437"/>
                  <a:pt x="1074811" y="751437"/>
                </a:cubicBezTo>
                <a:close/>
                <a:moveTo>
                  <a:pt x="5511051" y="698925"/>
                </a:moveTo>
                <a:cubicBezTo>
                  <a:pt x="5515280" y="698925"/>
                  <a:pt x="5519862" y="701040"/>
                  <a:pt x="5524796" y="705269"/>
                </a:cubicBezTo>
                <a:cubicBezTo>
                  <a:pt x="5528320" y="706444"/>
                  <a:pt x="5531198" y="709087"/>
                  <a:pt x="5533430" y="713199"/>
                </a:cubicBezTo>
                <a:cubicBezTo>
                  <a:pt x="5535662" y="717310"/>
                  <a:pt x="5536778" y="721598"/>
                  <a:pt x="5536778" y="726062"/>
                </a:cubicBezTo>
                <a:cubicBezTo>
                  <a:pt x="5536778" y="729351"/>
                  <a:pt x="5536190" y="731936"/>
                  <a:pt x="5535016" y="733815"/>
                </a:cubicBezTo>
                <a:cubicBezTo>
                  <a:pt x="5532196" y="738045"/>
                  <a:pt x="5528084" y="740159"/>
                  <a:pt x="5522681" y="740159"/>
                </a:cubicBezTo>
                <a:cubicBezTo>
                  <a:pt x="5519156" y="740159"/>
                  <a:pt x="5515985" y="739102"/>
                  <a:pt x="5513166" y="736987"/>
                </a:cubicBezTo>
                <a:cubicBezTo>
                  <a:pt x="5510346" y="734873"/>
                  <a:pt x="5508584" y="731936"/>
                  <a:pt x="5507879" y="728177"/>
                </a:cubicBezTo>
                <a:cubicBezTo>
                  <a:pt x="5503885" y="726767"/>
                  <a:pt x="5500890" y="724829"/>
                  <a:pt x="5498892" y="722362"/>
                </a:cubicBezTo>
                <a:cubicBezTo>
                  <a:pt x="5496895" y="719895"/>
                  <a:pt x="5495897" y="717134"/>
                  <a:pt x="5495897" y="714080"/>
                </a:cubicBezTo>
                <a:cubicBezTo>
                  <a:pt x="5495897" y="710320"/>
                  <a:pt x="5497365" y="706855"/>
                  <a:pt x="5500302" y="703683"/>
                </a:cubicBezTo>
                <a:cubicBezTo>
                  <a:pt x="5503239" y="700511"/>
                  <a:pt x="5506822" y="698925"/>
                  <a:pt x="5511051" y="698925"/>
                </a:cubicBezTo>
                <a:close/>
                <a:moveTo>
                  <a:pt x="6124461" y="636546"/>
                </a:moveTo>
                <a:cubicBezTo>
                  <a:pt x="6122346" y="638661"/>
                  <a:pt x="6119409" y="639718"/>
                  <a:pt x="6115650" y="639718"/>
                </a:cubicBezTo>
                <a:cubicBezTo>
                  <a:pt x="6113300" y="639718"/>
                  <a:pt x="6110951" y="639131"/>
                  <a:pt x="6108602" y="637956"/>
                </a:cubicBezTo>
                <a:cubicBezTo>
                  <a:pt x="6106017" y="640540"/>
                  <a:pt x="6102845" y="641833"/>
                  <a:pt x="6099086" y="641833"/>
                </a:cubicBezTo>
                <a:cubicBezTo>
                  <a:pt x="6097911" y="641833"/>
                  <a:pt x="6096149" y="641363"/>
                  <a:pt x="6093800" y="640423"/>
                </a:cubicBezTo>
                <a:cubicBezTo>
                  <a:pt x="6090276" y="643947"/>
                  <a:pt x="6087104" y="645004"/>
                  <a:pt x="6084285" y="643595"/>
                </a:cubicBezTo>
                <a:cubicBezTo>
                  <a:pt x="6082875" y="646884"/>
                  <a:pt x="6081054" y="649116"/>
                  <a:pt x="6078822" y="650291"/>
                </a:cubicBezTo>
                <a:cubicBezTo>
                  <a:pt x="6076590" y="651466"/>
                  <a:pt x="6073477" y="652053"/>
                  <a:pt x="6069483" y="652053"/>
                </a:cubicBezTo>
                <a:cubicBezTo>
                  <a:pt x="6068543" y="654637"/>
                  <a:pt x="6066957" y="656752"/>
                  <a:pt x="6064725" y="658397"/>
                </a:cubicBezTo>
                <a:cubicBezTo>
                  <a:pt x="6062492" y="660041"/>
                  <a:pt x="6060202" y="660629"/>
                  <a:pt x="6057853" y="660159"/>
                </a:cubicBezTo>
                <a:cubicBezTo>
                  <a:pt x="6059027" y="661803"/>
                  <a:pt x="6059615" y="663683"/>
                  <a:pt x="6059615" y="665797"/>
                </a:cubicBezTo>
                <a:cubicBezTo>
                  <a:pt x="6059615" y="669322"/>
                  <a:pt x="6058558" y="672494"/>
                  <a:pt x="6056443" y="675313"/>
                </a:cubicBezTo>
                <a:cubicBezTo>
                  <a:pt x="6059262" y="678132"/>
                  <a:pt x="6060672" y="680834"/>
                  <a:pt x="6060672" y="683419"/>
                </a:cubicBezTo>
                <a:cubicBezTo>
                  <a:pt x="6060672" y="685298"/>
                  <a:pt x="6060202" y="687648"/>
                  <a:pt x="6059262" y="690467"/>
                </a:cubicBezTo>
                <a:cubicBezTo>
                  <a:pt x="6060202" y="690467"/>
                  <a:pt x="6061553" y="690996"/>
                  <a:pt x="6063315" y="692053"/>
                </a:cubicBezTo>
                <a:cubicBezTo>
                  <a:pt x="6065077" y="693110"/>
                  <a:pt x="6066075" y="694226"/>
                  <a:pt x="6066311" y="695401"/>
                </a:cubicBezTo>
                <a:cubicBezTo>
                  <a:pt x="6068190" y="694696"/>
                  <a:pt x="6070540" y="694344"/>
                  <a:pt x="6073359" y="694344"/>
                </a:cubicBezTo>
                <a:cubicBezTo>
                  <a:pt x="6078528" y="694344"/>
                  <a:pt x="6081935" y="695519"/>
                  <a:pt x="6083580" y="697868"/>
                </a:cubicBezTo>
                <a:cubicBezTo>
                  <a:pt x="6086164" y="696928"/>
                  <a:pt x="6088866" y="696458"/>
                  <a:pt x="6091685" y="696458"/>
                </a:cubicBezTo>
                <a:cubicBezTo>
                  <a:pt x="6096149" y="696458"/>
                  <a:pt x="6099673" y="697751"/>
                  <a:pt x="6102258" y="700335"/>
                </a:cubicBezTo>
                <a:cubicBezTo>
                  <a:pt x="6104138" y="698456"/>
                  <a:pt x="6107251" y="696928"/>
                  <a:pt x="6111598" y="695754"/>
                </a:cubicBezTo>
                <a:cubicBezTo>
                  <a:pt x="6115944" y="694579"/>
                  <a:pt x="6119880" y="693991"/>
                  <a:pt x="6123404" y="693991"/>
                </a:cubicBezTo>
                <a:cubicBezTo>
                  <a:pt x="6125518" y="689762"/>
                  <a:pt x="6129277" y="687295"/>
                  <a:pt x="6134681" y="686591"/>
                </a:cubicBezTo>
                <a:cubicBezTo>
                  <a:pt x="6135151" y="684946"/>
                  <a:pt x="6136443" y="682831"/>
                  <a:pt x="6138558" y="680247"/>
                </a:cubicBezTo>
                <a:cubicBezTo>
                  <a:pt x="6137618" y="678837"/>
                  <a:pt x="6136796" y="676958"/>
                  <a:pt x="6136091" y="674608"/>
                </a:cubicBezTo>
                <a:cubicBezTo>
                  <a:pt x="6135386" y="672259"/>
                  <a:pt x="6135034" y="669909"/>
                  <a:pt x="6135034" y="667560"/>
                </a:cubicBezTo>
                <a:cubicBezTo>
                  <a:pt x="6135034" y="662626"/>
                  <a:pt x="6136208" y="658984"/>
                  <a:pt x="6138558" y="656634"/>
                </a:cubicBezTo>
                <a:cubicBezTo>
                  <a:pt x="6135973" y="653345"/>
                  <a:pt x="6134681" y="649468"/>
                  <a:pt x="6134681" y="645004"/>
                </a:cubicBezTo>
                <a:cubicBezTo>
                  <a:pt x="6134681" y="641950"/>
                  <a:pt x="6135151" y="639366"/>
                  <a:pt x="6136091" y="637251"/>
                </a:cubicBezTo>
                <a:cubicBezTo>
                  <a:pt x="6134211" y="638426"/>
                  <a:pt x="6132097" y="639013"/>
                  <a:pt x="6129748" y="639013"/>
                </a:cubicBezTo>
                <a:cubicBezTo>
                  <a:pt x="6127633" y="639013"/>
                  <a:pt x="6125871" y="638191"/>
                  <a:pt x="6124461" y="636546"/>
                </a:cubicBezTo>
                <a:close/>
                <a:moveTo>
                  <a:pt x="4448061" y="636546"/>
                </a:moveTo>
                <a:cubicBezTo>
                  <a:pt x="4445946" y="638661"/>
                  <a:pt x="4443010" y="639718"/>
                  <a:pt x="4439250" y="639718"/>
                </a:cubicBezTo>
                <a:cubicBezTo>
                  <a:pt x="4436901" y="639718"/>
                  <a:pt x="4434551" y="639131"/>
                  <a:pt x="4432202" y="637956"/>
                </a:cubicBezTo>
                <a:cubicBezTo>
                  <a:pt x="4429617" y="640540"/>
                  <a:pt x="4426446" y="641833"/>
                  <a:pt x="4422686" y="641833"/>
                </a:cubicBezTo>
                <a:cubicBezTo>
                  <a:pt x="4421512" y="641833"/>
                  <a:pt x="4419750" y="641363"/>
                  <a:pt x="4417400" y="640423"/>
                </a:cubicBezTo>
                <a:cubicBezTo>
                  <a:pt x="4413876" y="643947"/>
                  <a:pt x="4410704" y="645004"/>
                  <a:pt x="4407884" y="643595"/>
                </a:cubicBezTo>
                <a:cubicBezTo>
                  <a:pt x="4406475" y="646884"/>
                  <a:pt x="4404654" y="649116"/>
                  <a:pt x="4402422" y="650291"/>
                </a:cubicBezTo>
                <a:cubicBezTo>
                  <a:pt x="4400190" y="651466"/>
                  <a:pt x="4397077" y="652053"/>
                  <a:pt x="4393083" y="652053"/>
                </a:cubicBezTo>
                <a:cubicBezTo>
                  <a:pt x="4392143" y="654637"/>
                  <a:pt x="4390557" y="656752"/>
                  <a:pt x="4388325" y="658397"/>
                </a:cubicBezTo>
                <a:cubicBezTo>
                  <a:pt x="4386093" y="660041"/>
                  <a:pt x="4383802" y="660629"/>
                  <a:pt x="4381453" y="660159"/>
                </a:cubicBezTo>
                <a:cubicBezTo>
                  <a:pt x="4382628" y="661803"/>
                  <a:pt x="4383215" y="663683"/>
                  <a:pt x="4383215" y="665797"/>
                </a:cubicBezTo>
                <a:cubicBezTo>
                  <a:pt x="4383215" y="669322"/>
                  <a:pt x="4382158" y="672494"/>
                  <a:pt x="4380043" y="675313"/>
                </a:cubicBezTo>
                <a:cubicBezTo>
                  <a:pt x="4382862" y="678132"/>
                  <a:pt x="4384272" y="680834"/>
                  <a:pt x="4384272" y="683419"/>
                </a:cubicBezTo>
                <a:cubicBezTo>
                  <a:pt x="4384272" y="685298"/>
                  <a:pt x="4383802" y="687648"/>
                  <a:pt x="4382862" y="690467"/>
                </a:cubicBezTo>
                <a:cubicBezTo>
                  <a:pt x="4383802" y="690467"/>
                  <a:pt x="4385153" y="690996"/>
                  <a:pt x="4386915" y="692053"/>
                </a:cubicBezTo>
                <a:cubicBezTo>
                  <a:pt x="4388677" y="693110"/>
                  <a:pt x="4389676" y="694226"/>
                  <a:pt x="4389911" y="695401"/>
                </a:cubicBezTo>
                <a:cubicBezTo>
                  <a:pt x="4391791" y="694696"/>
                  <a:pt x="4394140" y="694344"/>
                  <a:pt x="4396959" y="694344"/>
                </a:cubicBezTo>
                <a:cubicBezTo>
                  <a:pt x="4402128" y="694344"/>
                  <a:pt x="4405535" y="695519"/>
                  <a:pt x="4407180" y="697868"/>
                </a:cubicBezTo>
                <a:cubicBezTo>
                  <a:pt x="4409764" y="696928"/>
                  <a:pt x="4412466" y="696458"/>
                  <a:pt x="4415285" y="696458"/>
                </a:cubicBezTo>
                <a:cubicBezTo>
                  <a:pt x="4419750" y="696458"/>
                  <a:pt x="4423274" y="697751"/>
                  <a:pt x="4425858" y="700335"/>
                </a:cubicBezTo>
                <a:cubicBezTo>
                  <a:pt x="4427738" y="698456"/>
                  <a:pt x="4430851" y="696928"/>
                  <a:pt x="4435197" y="695754"/>
                </a:cubicBezTo>
                <a:cubicBezTo>
                  <a:pt x="4439544" y="694579"/>
                  <a:pt x="4443479" y="693991"/>
                  <a:pt x="4447004" y="693991"/>
                </a:cubicBezTo>
                <a:cubicBezTo>
                  <a:pt x="4449118" y="689762"/>
                  <a:pt x="4452878" y="687295"/>
                  <a:pt x="4458281" y="686591"/>
                </a:cubicBezTo>
                <a:cubicBezTo>
                  <a:pt x="4458751" y="684946"/>
                  <a:pt x="4460043" y="682831"/>
                  <a:pt x="4462158" y="680247"/>
                </a:cubicBezTo>
                <a:cubicBezTo>
                  <a:pt x="4461218" y="678837"/>
                  <a:pt x="4460396" y="676958"/>
                  <a:pt x="4459691" y="674608"/>
                </a:cubicBezTo>
                <a:cubicBezTo>
                  <a:pt x="4458986" y="672259"/>
                  <a:pt x="4458634" y="669909"/>
                  <a:pt x="4458634" y="667560"/>
                </a:cubicBezTo>
                <a:cubicBezTo>
                  <a:pt x="4458634" y="662626"/>
                  <a:pt x="4459809" y="658984"/>
                  <a:pt x="4462158" y="656634"/>
                </a:cubicBezTo>
                <a:cubicBezTo>
                  <a:pt x="4459574" y="653345"/>
                  <a:pt x="4458281" y="649468"/>
                  <a:pt x="4458281" y="645004"/>
                </a:cubicBezTo>
                <a:cubicBezTo>
                  <a:pt x="4458281" y="641950"/>
                  <a:pt x="4458751" y="639366"/>
                  <a:pt x="4459691" y="637251"/>
                </a:cubicBezTo>
                <a:cubicBezTo>
                  <a:pt x="4457811" y="638426"/>
                  <a:pt x="4455697" y="639013"/>
                  <a:pt x="4453347" y="639013"/>
                </a:cubicBezTo>
                <a:cubicBezTo>
                  <a:pt x="4451233" y="639013"/>
                  <a:pt x="4449471" y="638191"/>
                  <a:pt x="4448061" y="636546"/>
                </a:cubicBezTo>
                <a:close/>
                <a:moveTo>
                  <a:pt x="2695461" y="636546"/>
                </a:moveTo>
                <a:cubicBezTo>
                  <a:pt x="2693346" y="638661"/>
                  <a:pt x="2690410" y="639718"/>
                  <a:pt x="2686651" y="639718"/>
                </a:cubicBezTo>
                <a:cubicBezTo>
                  <a:pt x="2684301" y="639718"/>
                  <a:pt x="2681952" y="639131"/>
                  <a:pt x="2679602" y="637956"/>
                </a:cubicBezTo>
                <a:cubicBezTo>
                  <a:pt x="2677018" y="640540"/>
                  <a:pt x="2673846" y="641833"/>
                  <a:pt x="2670086" y="641833"/>
                </a:cubicBezTo>
                <a:cubicBezTo>
                  <a:pt x="2668912" y="641833"/>
                  <a:pt x="2667150" y="641363"/>
                  <a:pt x="2664800" y="640423"/>
                </a:cubicBezTo>
                <a:cubicBezTo>
                  <a:pt x="2661276" y="643947"/>
                  <a:pt x="2658104" y="645004"/>
                  <a:pt x="2655285" y="643595"/>
                </a:cubicBezTo>
                <a:cubicBezTo>
                  <a:pt x="2653875" y="646884"/>
                  <a:pt x="2652055" y="649116"/>
                  <a:pt x="2649822" y="650291"/>
                </a:cubicBezTo>
                <a:cubicBezTo>
                  <a:pt x="2647590" y="651466"/>
                  <a:pt x="2644477" y="652053"/>
                  <a:pt x="2640483" y="652053"/>
                </a:cubicBezTo>
                <a:cubicBezTo>
                  <a:pt x="2639543" y="654637"/>
                  <a:pt x="2637957" y="656752"/>
                  <a:pt x="2635725" y="658397"/>
                </a:cubicBezTo>
                <a:cubicBezTo>
                  <a:pt x="2633493" y="660041"/>
                  <a:pt x="2631203" y="660629"/>
                  <a:pt x="2628853" y="660159"/>
                </a:cubicBezTo>
                <a:cubicBezTo>
                  <a:pt x="2630028" y="661803"/>
                  <a:pt x="2630615" y="663683"/>
                  <a:pt x="2630615" y="665797"/>
                </a:cubicBezTo>
                <a:cubicBezTo>
                  <a:pt x="2630615" y="669322"/>
                  <a:pt x="2629557" y="672494"/>
                  <a:pt x="2627443" y="675313"/>
                </a:cubicBezTo>
                <a:cubicBezTo>
                  <a:pt x="2630263" y="678132"/>
                  <a:pt x="2631672" y="680834"/>
                  <a:pt x="2631672" y="683419"/>
                </a:cubicBezTo>
                <a:cubicBezTo>
                  <a:pt x="2631672" y="685298"/>
                  <a:pt x="2631203" y="687648"/>
                  <a:pt x="2630263" y="690467"/>
                </a:cubicBezTo>
                <a:cubicBezTo>
                  <a:pt x="2631203" y="690467"/>
                  <a:pt x="2632553" y="690996"/>
                  <a:pt x="2634316" y="692053"/>
                </a:cubicBezTo>
                <a:cubicBezTo>
                  <a:pt x="2636077" y="693110"/>
                  <a:pt x="2637076" y="694226"/>
                  <a:pt x="2637311" y="695401"/>
                </a:cubicBezTo>
                <a:cubicBezTo>
                  <a:pt x="2639191" y="694696"/>
                  <a:pt x="2641540" y="694344"/>
                  <a:pt x="2644360" y="694344"/>
                </a:cubicBezTo>
                <a:cubicBezTo>
                  <a:pt x="2649528" y="694344"/>
                  <a:pt x="2652935" y="695519"/>
                  <a:pt x="2654580" y="697868"/>
                </a:cubicBezTo>
                <a:cubicBezTo>
                  <a:pt x="2657164" y="696928"/>
                  <a:pt x="2659866" y="696458"/>
                  <a:pt x="2662686" y="696458"/>
                </a:cubicBezTo>
                <a:cubicBezTo>
                  <a:pt x="2667150" y="696458"/>
                  <a:pt x="2670674" y="697751"/>
                  <a:pt x="2673258" y="700335"/>
                </a:cubicBezTo>
                <a:cubicBezTo>
                  <a:pt x="2675138" y="698456"/>
                  <a:pt x="2678251" y="696928"/>
                  <a:pt x="2682598" y="695754"/>
                </a:cubicBezTo>
                <a:cubicBezTo>
                  <a:pt x="2686944" y="694579"/>
                  <a:pt x="2690880" y="693991"/>
                  <a:pt x="2694404" y="693991"/>
                </a:cubicBezTo>
                <a:cubicBezTo>
                  <a:pt x="2696518" y="689762"/>
                  <a:pt x="2700278" y="687295"/>
                  <a:pt x="2705682" y="686591"/>
                </a:cubicBezTo>
                <a:cubicBezTo>
                  <a:pt x="2706152" y="684946"/>
                  <a:pt x="2707443" y="682831"/>
                  <a:pt x="2709558" y="680247"/>
                </a:cubicBezTo>
                <a:cubicBezTo>
                  <a:pt x="2708618" y="678837"/>
                  <a:pt x="2707796" y="676958"/>
                  <a:pt x="2707091" y="674608"/>
                </a:cubicBezTo>
                <a:cubicBezTo>
                  <a:pt x="2706386" y="672259"/>
                  <a:pt x="2706034" y="669909"/>
                  <a:pt x="2706034" y="667560"/>
                </a:cubicBezTo>
                <a:cubicBezTo>
                  <a:pt x="2706034" y="662626"/>
                  <a:pt x="2707209" y="658984"/>
                  <a:pt x="2709558" y="656634"/>
                </a:cubicBezTo>
                <a:cubicBezTo>
                  <a:pt x="2706974" y="653345"/>
                  <a:pt x="2705682" y="649468"/>
                  <a:pt x="2705682" y="645004"/>
                </a:cubicBezTo>
                <a:cubicBezTo>
                  <a:pt x="2705682" y="641950"/>
                  <a:pt x="2706152" y="639366"/>
                  <a:pt x="2707091" y="637251"/>
                </a:cubicBezTo>
                <a:cubicBezTo>
                  <a:pt x="2705212" y="638426"/>
                  <a:pt x="2703098" y="639013"/>
                  <a:pt x="2700748" y="639013"/>
                </a:cubicBezTo>
                <a:cubicBezTo>
                  <a:pt x="2698633" y="639013"/>
                  <a:pt x="2696871" y="638191"/>
                  <a:pt x="2695461" y="636546"/>
                </a:cubicBezTo>
                <a:close/>
                <a:moveTo>
                  <a:pt x="1800112" y="636546"/>
                </a:moveTo>
                <a:cubicBezTo>
                  <a:pt x="1797997" y="638661"/>
                  <a:pt x="1795060" y="639718"/>
                  <a:pt x="1791300" y="639718"/>
                </a:cubicBezTo>
                <a:cubicBezTo>
                  <a:pt x="1788951" y="639718"/>
                  <a:pt x="1786602" y="639131"/>
                  <a:pt x="1784253" y="637956"/>
                </a:cubicBezTo>
                <a:cubicBezTo>
                  <a:pt x="1781668" y="640540"/>
                  <a:pt x="1778496" y="641833"/>
                  <a:pt x="1774737" y="641833"/>
                </a:cubicBezTo>
                <a:cubicBezTo>
                  <a:pt x="1773562" y="641833"/>
                  <a:pt x="1771800" y="641363"/>
                  <a:pt x="1769450" y="640423"/>
                </a:cubicBezTo>
                <a:cubicBezTo>
                  <a:pt x="1765926" y="643947"/>
                  <a:pt x="1762755" y="645004"/>
                  <a:pt x="1759935" y="643595"/>
                </a:cubicBezTo>
                <a:cubicBezTo>
                  <a:pt x="1758525" y="646884"/>
                  <a:pt x="1756705" y="649116"/>
                  <a:pt x="1754473" y="650291"/>
                </a:cubicBezTo>
                <a:cubicBezTo>
                  <a:pt x="1752240" y="651466"/>
                  <a:pt x="1749127" y="652053"/>
                  <a:pt x="1745133" y="652053"/>
                </a:cubicBezTo>
                <a:cubicBezTo>
                  <a:pt x="1744193" y="654637"/>
                  <a:pt x="1742607" y="656752"/>
                  <a:pt x="1740375" y="658397"/>
                </a:cubicBezTo>
                <a:cubicBezTo>
                  <a:pt x="1738144" y="660041"/>
                  <a:pt x="1735853" y="660629"/>
                  <a:pt x="1733503" y="660159"/>
                </a:cubicBezTo>
                <a:cubicBezTo>
                  <a:pt x="1734678" y="661803"/>
                  <a:pt x="1735265" y="663683"/>
                  <a:pt x="1735265" y="665797"/>
                </a:cubicBezTo>
                <a:cubicBezTo>
                  <a:pt x="1735265" y="669322"/>
                  <a:pt x="1734208" y="672494"/>
                  <a:pt x="1732093" y="675313"/>
                </a:cubicBezTo>
                <a:cubicBezTo>
                  <a:pt x="1734913" y="678132"/>
                  <a:pt x="1736322" y="680834"/>
                  <a:pt x="1736322" y="683419"/>
                </a:cubicBezTo>
                <a:cubicBezTo>
                  <a:pt x="1736322" y="685298"/>
                  <a:pt x="1735853" y="687648"/>
                  <a:pt x="1734913" y="690467"/>
                </a:cubicBezTo>
                <a:cubicBezTo>
                  <a:pt x="1735853" y="690467"/>
                  <a:pt x="1737203" y="690996"/>
                  <a:pt x="1738966" y="692053"/>
                </a:cubicBezTo>
                <a:cubicBezTo>
                  <a:pt x="1740728" y="693110"/>
                  <a:pt x="1741727" y="694226"/>
                  <a:pt x="1741962" y="695401"/>
                </a:cubicBezTo>
                <a:cubicBezTo>
                  <a:pt x="1743841" y="694696"/>
                  <a:pt x="1746190" y="694344"/>
                  <a:pt x="1749010" y="694344"/>
                </a:cubicBezTo>
                <a:cubicBezTo>
                  <a:pt x="1754178" y="694344"/>
                  <a:pt x="1757586" y="695519"/>
                  <a:pt x="1759230" y="697868"/>
                </a:cubicBezTo>
                <a:cubicBezTo>
                  <a:pt x="1761815" y="696928"/>
                  <a:pt x="1764516" y="696458"/>
                  <a:pt x="1767336" y="696458"/>
                </a:cubicBezTo>
                <a:cubicBezTo>
                  <a:pt x="1771800" y="696458"/>
                  <a:pt x="1775324" y="697751"/>
                  <a:pt x="1777909" y="700335"/>
                </a:cubicBezTo>
                <a:cubicBezTo>
                  <a:pt x="1779788" y="698456"/>
                  <a:pt x="1782901" y="696928"/>
                  <a:pt x="1787248" y="695754"/>
                </a:cubicBezTo>
                <a:cubicBezTo>
                  <a:pt x="1791595" y="694579"/>
                  <a:pt x="1795530" y="693991"/>
                  <a:pt x="1799054" y="693991"/>
                </a:cubicBezTo>
                <a:cubicBezTo>
                  <a:pt x="1801169" y="689762"/>
                  <a:pt x="1804928" y="687295"/>
                  <a:pt x="1810332" y="686591"/>
                </a:cubicBezTo>
                <a:cubicBezTo>
                  <a:pt x="1810801" y="684946"/>
                  <a:pt x="1812094" y="682831"/>
                  <a:pt x="1814208" y="680247"/>
                </a:cubicBezTo>
                <a:cubicBezTo>
                  <a:pt x="1813269" y="678837"/>
                  <a:pt x="1812447" y="676958"/>
                  <a:pt x="1811741" y="674608"/>
                </a:cubicBezTo>
                <a:cubicBezTo>
                  <a:pt x="1811036" y="672259"/>
                  <a:pt x="1810684" y="669909"/>
                  <a:pt x="1810684" y="667560"/>
                </a:cubicBezTo>
                <a:cubicBezTo>
                  <a:pt x="1810684" y="662626"/>
                  <a:pt x="1811859" y="658984"/>
                  <a:pt x="1814208" y="656634"/>
                </a:cubicBezTo>
                <a:cubicBezTo>
                  <a:pt x="1811624" y="653345"/>
                  <a:pt x="1810332" y="649468"/>
                  <a:pt x="1810332" y="645004"/>
                </a:cubicBezTo>
                <a:cubicBezTo>
                  <a:pt x="1810332" y="641950"/>
                  <a:pt x="1810801" y="639366"/>
                  <a:pt x="1811741" y="637251"/>
                </a:cubicBezTo>
                <a:cubicBezTo>
                  <a:pt x="1809862" y="638426"/>
                  <a:pt x="1807748" y="639013"/>
                  <a:pt x="1805398" y="639013"/>
                </a:cubicBezTo>
                <a:cubicBezTo>
                  <a:pt x="1803283" y="639013"/>
                  <a:pt x="1801522" y="638191"/>
                  <a:pt x="1800112" y="636546"/>
                </a:cubicBezTo>
                <a:close/>
                <a:moveTo>
                  <a:pt x="6504070" y="580863"/>
                </a:moveTo>
                <a:cubicBezTo>
                  <a:pt x="6502191" y="583447"/>
                  <a:pt x="6499371" y="584740"/>
                  <a:pt x="6495612" y="584740"/>
                </a:cubicBezTo>
                <a:cubicBezTo>
                  <a:pt x="6493498" y="584740"/>
                  <a:pt x="6491030" y="584152"/>
                  <a:pt x="6488211" y="582978"/>
                </a:cubicBezTo>
                <a:cubicBezTo>
                  <a:pt x="6486331" y="586737"/>
                  <a:pt x="6482572" y="588616"/>
                  <a:pt x="6476933" y="588616"/>
                </a:cubicBezTo>
                <a:cubicBezTo>
                  <a:pt x="6475759" y="588616"/>
                  <a:pt x="6473762" y="588381"/>
                  <a:pt x="6470943" y="587912"/>
                </a:cubicBezTo>
                <a:cubicBezTo>
                  <a:pt x="6472117" y="590026"/>
                  <a:pt x="6472705" y="593080"/>
                  <a:pt x="6472705" y="597075"/>
                </a:cubicBezTo>
                <a:cubicBezTo>
                  <a:pt x="6472705" y="600129"/>
                  <a:pt x="6472294" y="602890"/>
                  <a:pt x="6471471" y="605357"/>
                </a:cubicBezTo>
                <a:cubicBezTo>
                  <a:pt x="6470648" y="607824"/>
                  <a:pt x="6469650" y="609644"/>
                  <a:pt x="6468475" y="610819"/>
                </a:cubicBezTo>
                <a:cubicBezTo>
                  <a:pt x="6469650" y="612464"/>
                  <a:pt x="6470237" y="614813"/>
                  <a:pt x="6470237" y="617868"/>
                </a:cubicBezTo>
                <a:cubicBezTo>
                  <a:pt x="6470237" y="620687"/>
                  <a:pt x="6469650" y="623037"/>
                  <a:pt x="6468475" y="624916"/>
                </a:cubicBezTo>
                <a:cubicBezTo>
                  <a:pt x="6469650" y="627266"/>
                  <a:pt x="6470237" y="631142"/>
                  <a:pt x="6470237" y="636546"/>
                </a:cubicBezTo>
                <a:cubicBezTo>
                  <a:pt x="6470237" y="641010"/>
                  <a:pt x="6469885" y="645298"/>
                  <a:pt x="6469180" y="649410"/>
                </a:cubicBezTo>
                <a:cubicBezTo>
                  <a:pt x="6468475" y="653521"/>
                  <a:pt x="6467418" y="656282"/>
                  <a:pt x="6466009" y="657692"/>
                </a:cubicBezTo>
                <a:cubicBezTo>
                  <a:pt x="6467418" y="662391"/>
                  <a:pt x="6468123" y="666032"/>
                  <a:pt x="6468123" y="668617"/>
                </a:cubicBezTo>
                <a:cubicBezTo>
                  <a:pt x="6468123" y="671201"/>
                  <a:pt x="6467418" y="673786"/>
                  <a:pt x="6466009" y="676370"/>
                </a:cubicBezTo>
                <a:cubicBezTo>
                  <a:pt x="6466948" y="678250"/>
                  <a:pt x="6467418" y="680599"/>
                  <a:pt x="6467418" y="683419"/>
                </a:cubicBezTo>
                <a:cubicBezTo>
                  <a:pt x="6467418" y="684359"/>
                  <a:pt x="6467183" y="686238"/>
                  <a:pt x="6466713" y="689058"/>
                </a:cubicBezTo>
                <a:cubicBezTo>
                  <a:pt x="6466948" y="689292"/>
                  <a:pt x="6467536" y="689762"/>
                  <a:pt x="6468475" y="690467"/>
                </a:cubicBezTo>
                <a:cubicBezTo>
                  <a:pt x="6469415" y="691172"/>
                  <a:pt x="6470472" y="692699"/>
                  <a:pt x="6471647" y="695049"/>
                </a:cubicBezTo>
                <a:cubicBezTo>
                  <a:pt x="6473527" y="693169"/>
                  <a:pt x="6476053" y="691759"/>
                  <a:pt x="6479224" y="690820"/>
                </a:cubicBezTo>
                <a:cubicBezTo>
                  <a:pt x="6482396" y="689880"/>
                  <a:pt x="6485744" y="689410"/>
                  <a:pt x="6489268" y="689410"/>
                </a:cubicBezTo>
                <a:cubicBezTo>
                  <a:pt x="6492792" y="689410"/>
                  <a:pt x="6495377" y="689880"/>
                  <a:pt x="6497022" y="690820"/>
                </a:cubicBezTo>
                <a:cubicBezTo>
                  <a:pt x="6497726" y="689410"/>
                  <a:pt x="6499665" y="687942"/>
                  <a:pt x="6502837" y="686414"/>
                </a:cubicBezTo>
                <a:cubicBezTo>
                  <a:pt x="6506008" y="684887"/>
                  <a:pt x="6509004" y="684124"/>
                  <a:pt x="6511824" y="684124"/>
                </a:cubicBezTo>
                <a:cubicBezTo>
                  <a:pt x="6513938" y="684124"/>
                  <a:pt x="6515935" y="684711"/>
                  <a:pt x="6517815" y="685886"/>
                </a:cubicBezTo>
                <a:cubicBezTo>
                  <a:pt x="6519224" y="683066"/>
                  <a:pt x="6522044" y="680482"/>
                  <a:pt x="6526273" y="678132"/>
                </a:cubicBezTo>
                <a:cubicBezTo>
                  <a:pt x="6530502" y="675783"/>
                  <a:pt x="6534144" y="674491"/>
                  <a:pt x="6537198" y="674256"/>
                </a:cubicBezTo>
                <a:cubicBezTo>
                  <a:pt x="6536728" y="671671"/>
                  <a:pt x="6537140" y="668558"/>
                  <a:pt x="6538431" y="664916"/>
                </a:cubicBezTo>
                <a:cubicBezTo>
                  <a:pt x="6539724" y="661275"/>
                  <a:pt x="6541545" y="658279"/>
                  <a:pt x="6543894" y="655930"/>
                </a:cubicBezTo>
                <a:cubicBezTo>
                  <a:pt x="6543189" y="653815"/>
                  <a:pt x="6542837" y="651113"/>
                  <a:pt x="6542837" y="647824"/>
                </a:cubicBezTo>
                <a:cubicBezTo>
                  <a:pt x="6542837" y="644065"/>
                  <a:pt x="6543189" y="640364"/>
                  <a:pt x="6543894" y="636722"/>
                </a:cubicBezTo>
                <a:cubicBezTo>
                  <a:pt x="6544599" y="633081"/>
                  <a:pt x="6545539" y="630555"/>
                  <a:pt x="6546713" y="629145"/>
                </a:cubicBezTo>
                <a:cubicBezTo>
                  <a:pt x="6544834" y="627266"/>
                  <a:pt x="6543365" y="624505"/>
                  <a:pt x="6542309" y="620863"/>
                </a:cubicBezTo>
                <a:cubicBezTo>
                  <a:pt x="6541251" y="617222"/>
                  <a:pt x="6540723" y="613756"/>
                  <a:pt x="6540723" y="610467"/>
                </a:cubicBezTo>
                <a:cubicBezTo>
                  <a:pt x="6540723" y="608822"/>
                  <a:pt x="6540957" y="607060"/>
                  <a:pt x="6541427" y="605180"/>
                </a:cubicBezTo>
                <a:cubicBezTo>
                  <a:pt x="6536964" y="604476"/>
                  <a:pt x="6533439" y="600364"/>
                  <a:pt x="6530855" y="592846"/>
                </a:cubicBezTo>
                <a:cubicBezTo>
                  <a:pt x="6524746" y="592846"/>
                  <a:pt x="6520399" y="590026"/>
                  <a:pt x="6517815" y="584387"/>
                </a:cubicBezTo>
                <a:cubicBezTo>
                  <a:pt x="6516171" y="584857"/>
                  <a:pt x="6513938" y="584681"/>
                  <a:pt x="6511119" y="583859"/>
                </a:cubicBezTo>
                <a:cubicBezTo>
                  <a:pt x="6508300" y="583036"/>
                  <a:pt x="6505950" y="582038"/>
                  <a:pt x="6504070" y="580863"/>
                </a:cubicBezTo>
                <a:close/>
                <a:moveTo>
                  <a:pt x="4256170" y="580863"/>
                </a:moveTo>
                <a:cubicBezTo>
                  <a:pt x="4254291" y="583447"/>
                  <a:pt x="4251471" y="584740"/>
                  <a:pt x="4247712" y="584740"/>
                </a:cubicBezTo>
                <a:cubicBezTo>
                  <a:pt x="4245598" y="584740"/>
                  <a:pt x="4243131" y="584152"/>
                  <a:pt x="4240311" y="582978"/>
                </a:cubicBezTo>
                <a:cubicBezTo>
                  <a:pt x="4238432" y="586737"/>
                  <a:pt x="4234672" y="588616"/>
                  <a:pt x="4229034" y="588616"/>
                </a:cubicBezTo>
                <a:cubicBezTo>
                  <a:pt x="4227859" y="588616"/>
                  <a:pt x="4225862" y="588381"/>
                  <a:pt x="4223042" y="587912"/>
                </a:cubicBezTo>
                <a:cubicBezTo>
                  <a:pt x="4224217" y="590026"/>
                  <a:pt x="4224805" y="593080"/>
                  <a:pt x="4224805" y="597075"/>
                </a:cubicBezTo>
                <a:cubicBezTo>
                  <a:pt x="4224805" y="600129"/>
                  <a:pt x="4224394" y="602890"/>
                  <a:pt x="4223571" y="605357"/>
                </a:cubicBezTo>
                <a:cubicBezTo>
                  <a:pt x="4222749" y="607824"/>
                  <a:pt x="4221750" y="609644"/>
                  <a:pt x="4220576" y="610819"/>
                </a:cubicBezTo>
                <a:cubicBezTo>
                  <a:pt x="4221750" y="612464"/>
                  <a:pt x="4222338" y="614813"/>
                  <a:pt x="4222338" y="617868"/>
                </a:cubicBezTo>
                <a:cubicBezTo>
                  <a:pt x="4222338" y="620687"/>
                  <a:pt x="4221750" y="623037"/>
                  <a:pt x="4220576" y="624916"/>
                </a:cubicBezTo>
                <a:cubicBezTo>
                  <a:pt x="4221750" y="627266"/>
                  <a:pt x="4222338" y="631142"/>
                  <a:pt x="4222338" y="636546"/>
                </a:cubicBezTo>
                <a:cubicBezTo>
                  <a:pt x="4222338" y="641010"/>
                  <a:pt x="4221985" y="645298"/>
                  <a:pt x="4221280" y="649410"/>
                </a:cubicBezTo>
                <a:cubicBezTo>
                  <a:pt x="4220576" y="653521"/>
                  <a:pt x="4219518" y="656282"/>
                  <a:pt x="4218109" y="657692"/>
                </a:cubicBezTo>
                <a:cubicBezTo>
                  <a:pt x="4219518" y="662391"/>
                  <a:pt x="4220223" y="666032"/>
                  <a:pt x="4220223" y="668617"/>
                </a:cubicBezTo>
                <a:cubicBezTo>
                  <a:pt x="4220223" y="671201"/>
                  <a:pt x="4219518" y="673786"/>
                  <a:pt x="4218109" y="676370"/>
                </a:cubicBezTo>
                <a:cubicBezTo>
                  <a:pt x="4219048" y="678250"/>
                  <a:pt x="4219518" y="680599"/>
                  <a:pt x="4219518" y="683419"/>
                </a:cubicBezTo>
                <a:cubicBezTo>
                  <a:pt x="4219518" y="684359"/>
                  <a:pt x="4219283" y="686238"/>
                  <a:pt x="4218813" y="689058"/>
                </a:cubicBezTo>
                <a:cubicBezTo>
                  <a:pt x="4219048" y="689292"/>
                  <a:pt x="4219636" y="689762"/>
                  <a:pt x="4220576" y="690467"/>
                </a:cubicBezTo>
                <a:cubicBezTo>
                  <a:pt x="4221515" y="691172"/>
                  <a:pt x="4222573" y="692699"/>
                  <a:pt x="4223747" y="695049"/>
                </a:cubicBezTo>
                <a:cubicBezTo>
                  <a:pt x="4225627" y="693169"/>
                  <a:pt x="4228153" y="691759"/>
                  <a:pt x="4231324" y="690820"/>
                </a:cubicBezTo>
                <a:cubicBezTo>
                  <a:pt x="4234496" y="689880"/>
                  <a:pt x="4237844" y="689410"/>
                  <a:pt x="4241368" y="689410"/>
                </a:cubicBezTo>
                <a:cubicBezTo>
                  <a:pt x="4244893" y="689410"/>
                  <a:pt x="4247477" y="689880"/>
                  <a:pt x="4249122" y="690820"/>
                </a:cubicBezTo>
                <a:cubicBezTo>
                  <a:pt x="4249827" y="689410"/>
                  <a:pt x="4251765" y="687942"/>
                  <a:pt x="4254937" y="686414"/>
                </a:cubicBezTo>
                <a:cubicBezTo>
                  <a:pt x="4258109" y="684887"/>
                  <a:pt x="4261104" y="684124"/>
                  <a:pt x="4263924" y="684124"/>
                </a:cubicBezTo>
                <a:cubicBezTo>
                  <a:pt x="4266038" y="684124"/>
                  <a:pt x="4268035" y="684711"/>
                  <a:pt x="4269915" y="685886"/>
                </a:cubicBezTo>
                <a:cubicBezTo>
                  <a:pt x="4271324" y="683066"/>
                  <a:pt x="4274144" y="680482"/>
                  <a:pt x="4278373" y="678132"/>
                </a:cubicBezTo>
                <a:cubicBezTo>
                  <a:pt x="4282602" y="675783"/>
                  <a:pt x="4286244" y="674491"/>
                  <a:pt x="4289298" y="674256"/>
                </a:cubicBezTo>
                <a:cubicBezTo>
                  <a:pt x="4288829" y="671671"/>
                  <a:pt x="4289240" y="668558"/>
                  <a:pt x="4290532" y="664916"/>
                </a:cubicBezTo>
                <a:cubicBezTo>
                  <a:pt x="4291824" y="661275"/>
                  <a:pt x="4293645" y="658279"/>
                  <a:pt x="4295994" y="655930"/>
                </a:cubicBezTo>
                <a:cubicBezTo>
                  <a:pt x="4295290" y="653815"/>
                  <a:pt x="4294937" y="651113"/>
                  <a:pt x="4294937" y="647824"/>
                </a:cubicBezTo>
                <a:cubicBezTo>
                  <a:pt x="4294937" y="644065"/>
                  <a:pt x="4295290" y="640364"/>
                  <a:pt x="4295994" y="636722"/>
                </a:cubicBezTo>
                <a:cubicBezTo>
                  <a:pt x="4296699" y="633081"/>
                  <a:pt x="4297639" y="630555"/>
                  <a:pt x="4298814" y="629145"/>
                </a:cubicBezTo>
                <a:cubicBezTo>
                  <a:pt x="4296934" y="627266"/>
                  <a:pt x="4295466" y="624505"/>
                  <a:pt x="4294409" y="620863"/>
                </a:cubicBezTo>
                <a:cubicBezTo>
                  <a:pt x="4293351" y="617222"/>
                  <a:pt x="4292823" y="613756"/>
                  <a:pt x="4292823" y="610467"/>
                </a:cubicBezTo>
                <a:cubicBezTo>
                  <a:pt x="4292823" y="608822"/>
                  <a:pt x="4293058" y="607060"/>
                  <a:pt x="4293527" y="605180"/>
                </a:cubicBezTo>
                <a:cubicBezTo>
                  <a:pt x="4289064" y="604476"/>
                  <a:pt x="4285539" y="600364"/>
                  <a:pt x="4282955" y="592846"/>
                </a:cubicBezTo>
                <a:cubicBezTo>
                  <a:pt x="4276846" y="592846"/>
                  <a:pt x="4272500" y="590026"/>
                  <a:pt x="4269915" y="584387"/>
                </a:cubicBezTo>
                <a:cubicBezTo>
                  <a:pt x="4268271" y="584857"/>
                  <a:pt x="4266038" y="584681"/>
                  <a:pt x="4263219" y="583859"/>
                </a:cubicBezTo>
                <a:cubicBezTo>
                  <a:pt x="4260400" y="583036"/>
                  <a:pt x="4258050" y="582038"/>
                  <a:pt x="4256170" y="580863"/>
                </a:cubicBezTo>
                <a:close/>
                <a:moveTo>
                  <a:pt x="4012740" y="572405"/>
                </a:moveTo>
                <a:cubicBezTo>
                  <a:pt x="4011800" y="573580"/>
                  <a:pt x="4009803" y="574578"/>
                  <a:pt x="4006749" y="575400"/>
                </a:cubicBezTo>
                <a:cubicBezTo>
                  <a:pt x="4003694" y="576223"/>
                  <a:pt x="4001345" y="576517"/>
                  <a:pt x="3999700" y="576282"/>
                </a:cubicBezTo>
                <a:cubicBezTo>
                  <a:pt x="3998995" y="577456"/>
                  <a:pt x="3997351" y="578631"/>
                  <a:pt x="3994766" y="579806"/>
                </a:cubicBezTo>
                <a:cubicBezTo>
                  <a:pt x="3992182" y="580981"/>
                  <a:pt x="3989480" y="581333"/>
                  <a:pt x="3986660" y="580863"/>
                </a:cubicBezTo>
                <a:cubicBezTo>
                  <a:pt x="3984311" y="585327"/>
                  <a:pt x="3981844" y="588969"/>
                  <a:pt x="3979260" y="591788"/>
                </a:cubicBezTo>
                <a:cubicBezTo>
                  <a:pt x="3976675" y="594608"/>
                  <a:pt x="3973386" y="596722"/>
                  <a:pt x="3969392" y="598132"/>
                </a:cubicBezTo>
                <a:cubicBezTo>
                  <a:pt x="3968922" y="601421"/>
                  <a:pt x="3967453" y="605063"/>
                  <a:pt x="3964986" y="609057"/>
                </a:cubicBezTo>
                <a:cubicBezTo>
                  <a:pt x="3962519" y="613051"/>
                  <a:pt x="3959993" y="616106"/>
                  <a:pt x="3957409" y="618220"/>
                </a:cubicBezTo>
                <a:lnTo>
                  <a:pt x="3958819" y="618573"/>
                </a:lnTo>
                <a:cubicBezTo>
                  <a:pt x="3962108" y="616223"/>
                  <a:pt x="3966572" y="615048"/>
                  <a:pt x="3972211" y="615048"/>
                </a:cubicBezTo>
                <a:cubicBezTo>
                  <a:pt x="3975500" y="615048"/>
                  <a:pt x="3978613" y="615401"/>
                  <a:pt x="3981550" y="616106"/>
                </a:cubicBezTo>
                <a:cubicBezTo>
                  <a:pt x="3984487" y="616810"/>
                  <a:pt x="3986543" y="617633"/>
                  <a:pt x="3987718" y="618573"/>
                </a:cubicBezTo>
                <a:cubicBezTo>
                  <a:pt x="3993356" y="615048"/>
                  <a:pt x="3999583" y="613286"/>
                  <a:pt x="4006396" y="613286"/>
                </a:cubicBezTo>
                <a:cubicBezTo>
                  <a:pt x="4012035" y="613286"/>
                  <a:pt x="4016969" y="615048"/>
                  <a:pt x="4021198" y="618573"/>
                </a:cubicBezTo>
                <a:cubicBezTo>
                  <a:pt x="4023548" y="615283"/>
                  <a:pt x="4029304" y="613639"/>
                  <a:pt x="4038467" y="613639"/>
                </a:cubicBezTo>
                <a:cubicBezTo>
                  <a:pt x="4043636" y="613639"/>
                  <a:pt x="4047630" y="614108"/>
                  <a:pt x="4050449" y="615048"/>
                </a:cubicBezTo>
                <a:cubicBezTo>
                  <a:pt x="4048570" y="614108"/>
                  <a:pt x="4046866" y="612053"/>
                  <a:pt x="4045339" y="608881"/>
                </a:cubicBezTo>
                <a:cubicBezTo>
                  <a:pt x="4043812" y="605709"/>
                  <a:pt x="4043048" y="602713"/>
                  <a:pt x="4043048" y="599894"/>
                </a:cubicBezTo>
                <a:cubicBezTo>
                  <a:pt x="4043048" y="598014"/>
                  <a:pt x="4043401" y="596605"/>
                  <a:pt x="4044106" y="595665"/>
                </a:cubicBezTo>
                <a:cubicBezTo>
                  <a:pt x="4040817" y="595900"/>
                  <a:pt x="4038056" y="595019"/>
                  <a:pt x="4035824" y="593022"/>
                </a:cubicBezTo>
                <a:cubicBezTo>
                  <a:pt x="4033592" y="591025"/>
                  <a:pt x="4031595" y="588734"/>
                  <a:pt x="4029832" y="586149"/>
                </a:cubicBezTo>
                <a:cubicBezTo>
                  <a:pt x="4028070" y="583565"/>
                  <a:pt x="4026720" y="581685"/>
                  <a:pt x="4025780" y="580511"/>
                </a:cubicBezTo>
                <a:cubicBezTo>
                  <a:pt x="4024605" y="581216"/>
                  <a:pt x="4022197" y="580569"/>
                  <a:pt x="4018555" y="578572"/>
                </a:cubicBezTo>
                <a:cubicBezTo>
                  <a:pt x="4014913" y="576575"/>
                  <a:pt x="4012975" y="574519"/>
                  <a:pt x="4012740" y="572405"/>
                </a:cubicBezTo>
                <a:close/>
                <a:moveTo>
                  <a:pt x="5309912" y="570995"/>
                </a:moveTo>
                <a:cubicBezTo>
                  <a:pt x="5307327" y="573580"/>
                  <a:pt x="5303979" y="575635"/>
                  <a:pt x="5299868" y="577163"/>
                </a:cubicBezTo>
                <a:cubicBezTo>
                  <a:pt x="5295756" y="578690"/>
                  <a:pt x="5292173" y="579218"/>
                  <a:pt x="5289118" y="578749"/>
                </a:cubicBezTo>
                <a:cubicBezTo>
                  <a:pt x="5288883" y="581098"/>
                  <a:pt x="5286828" y="583859"/>
                  <a:pt x="5282951" y="587030"/>
                </a:cubicBezTo>
                <a:cubicBezTo>
                  <a:pt x="5279075" y="590202"/>
                  <a:pt x="5275609" y="592258"/>
                  <a:pt x="5272555" y="593198"/>
                </a:cubicBezTo>
                <a:cubicBezTo>
                  <a:pt x="5273259" y="594608"/>
                  <a:pt x="5273612" y="596252"/>
                  <a:pt x="5273612" y="598132"/>
                </a:cubicBezTo>
                <a:cubicBezTo>
                  <a:pt x="5273612" y="600481"/>
                  <a:pt x="5273024" y="602831"/>
                  <a:pt x="5271849" y="605180"/>
                </a:cubicBezTo>
                <a:cubicBezTo>
                  <a:pt x="5270675" y="607530"/>
                  <a:pt x="5269030" y="609527"/>
                  <a:pt x="5266915" y="611172"/>
                </a:cubicBezTo>
                <a:cubicBezTo>
                  <a:pt x="5267150" y="614461"/>
                  <a:pt x="5266387" y="617633"/>
                  <a:pt x="5264625" y="620687"/>
                </a:cubicBezTo>
                <a:cubicBezTo>
                  <a:pt x="5262863" y="623741"/>
                  <a:pt x="5260454" y="625856"/>
                  <a:pt x="5257400" y="627031"/>
                </a:cubicBezTo>
                <a:cubicBezTo>
                  <a:pt x="5257870" y="628910"/>
                  <a:pt x="5258105" y="630438"/>
                  <a:pt x="5258105" y="631612"/>
                </a:cubicBezTo>
                <a:cubicBezTo>
                  <a:pt x="5258105" y="634902"/>
                  <a:pt x="5257282" y="637486"/>
                  <a:pt x="5255638" y="639366"/>
                </a:cubicBezTo>
                <a:cubicBezTo>
                  <a:pt x="5256343" y="641010"/>
                  <a:pt x="5256695" y="642655"/>
                  <a:pt x="5256695" y="644300"/>
                </a:cubicBezTo>
                <a:cubicBezTo>
                  <a:pt x="5256695" y="646884"/>
                  <a:pt x="5255403" y="649703"/>
                  <a:pt x="5252819" y="652758"/>
                </a:cubicBezTo>
                <a:cubicBezTo>
                  <a:pt x="5258692" y="656752"/>
                  <a:pt x="5261629" y="662508"/>
                  <a:pt x="5261629" y="670027"/>
                </a:cubicBezTo>
                <a:cubicBezTo>
                  <a:pt x="5261629" y="674021"/>
                  <a:pt x="5260925" y="677428"/>
                  <a:pt x="5259515" y="680247"/>
                </a:cubicBezTo>
                <a:cubicBezTo>
                  <a:pt x="5261864" y="680482"/>
                  <a:pt x="5263509" y="681187"/>
                  <a:pt x="5264449" y="682361"/>
                </a:cubicBezTo>
                <a:cubicBezTo>
                  <a:pt x="5265388" y="683536"/>
                  <a:pt x="5266211" y="685416"/>
                  <a:pt x="5266915" y="688000"/>
                </a:cubicBezTo>
                <a:cubicBezTo>
                  <a:pt x="5272789" y="688705"/>
                  <a:pt x="5277136" y="691525"/>
                  <a:pt x="5279955" y="696458"/>
                </a:cubicBezTo>
                <a:cubicBezTo>
                  <a:pt x="5282539" y="696458"/>
                  <a:pt x="5285770" y="697281"/>
                  <a:pt x="5289647" y="698925"/>
                </a:cubicBezTo>
                <a:cubicBezTo>
                  <a:pt x="5293524" y="700570"/>
                  <a:pt x="5296049" y="702450"/>
                  <a:pt x="5297224" y="704564"/>
                </a:cubicBezTo>
                <a:cubicBezTo>
                  <a:pt x="5299104" y="702920"/>
                  <a:pt x="5302275" y="702097"/>
                  <a:pt x="5306740" y="702097"/>
                </a:cubicBezTo>
                <a:cubicBezTo>
                  <a:pt x="5310029" y="702097"/>
                  <a:pt x="5311791" y="702567"/>
                  <a:pt x="5312026" y="703507"/>
                </a:cubicBezTo>
                <a:cubicBezTo>
                  <a:pt x="5313906" y="701392"/>
                  <a:pt x="5316255" y="699748"/>
                  <a:pt x="5319074" y="698573"/>
                </a:cubicBezTo>
                <a:cubicBezTo>
                  <a:pt x="5321894" y="697398"/>
                  <a:pt x="5324478" y="696928"/>
                  <a:pt x="5326828" y="697163"/>
                </a:cubicBezTo>
                <a:cubicBezTo>
                  <a:pt x="5330822" y="693169"/>
                  <a:pt x="5335168" y="691172"/>
                  <a:pt x="5339867" y="691172"/>
                </a:cubicBezTo>
                <a:cubicBezTo>
                  <a:pt x="5341512" y="691172"/>
                  <a:pt x="5342687" y="691290"/>
                  <a:pt x="5343392" y="691525"/>
                </a:cubicBezTo>
                <a:cubicBezTo>
                  <a:pt x="5343157" y="689410"/>
                  <a:pt x="5343744" y="687354"/>
                  <a:pt x="5345154" y="685357"/>
                </a:cubicBezTo>
                <a:cubicBezTo>
                  <a:pt x="5346563" y="683360"/>
                  <a:pt x="5348208" y="682009"/>
                  <a:pt x="5350088" y="681304"/>
                </a:cubicBezTo>
                <a:cubicBezTo>
                  <a:pt x="5350088" y="678250"/>
                  <a:pt x="5350852" y="675607"/>
                  <a:pt x="5352379" y="673375"/>
                </a:cubicBezTo>
                <a:cubicBezTo>
                  <a:pt x="5353906" y="671143"/>
                  <a:pt x="5355844" y="669439"/>
                  <a:pt x="5358194" y="668264"/>
                </a:cubicBezTo>
                <a:cubicBezTo>
                  <a:pt x="5358194" y="663565"/>
                  <a:pt x="5359133" y="659806"/>
                  <a:pt x="5361013" y="656987"/>
                </a:cubicBezTo>
                <a:cubicBezTo>
                  <a:pt x="5360308" y="655107"/>
                  <a:pt x="5359956" y="653228"/>
                  <a:pt x="5359956" y="651348"/>
                </a:cubicBezTo>
                <a:cubicBezTo>
                  <a:pt x="5359956" y="648764"/>
                  <a:pt x="5360543" y="646238"/>
                  <a:pt x="5361718" y="643771"/>
                </a:cubicBezTo>
                <a:cubicBezTo>
                  <a:pt x="5362893" y="641304"/>
                  <a:pt x="5364537" y="639248"/>
                  <a:pt x="5366652" y="637603"/>
                </a:cubicBezTo>
                <a:cubicBezTo>
                  <a:pt x="5364303" y="635489"/>
                  <a:pt x="5363128" y="632905"/>
                  <a:pt x="5363128" y="629850"/>
                </a:cubicBezTo>
                <a:cubicBezTo>
                  <a:pt x="5363128" y="627031"/>
                  <a:pt x="5363950" y="624211"/>
                  <a:pt x="5365595" y="621392"/>
                </a:cubicBezTo>
                <a:cubicBezTo>
                  <a:pt x="5360895" y="618573"/>
                  <a:pt x="5357783" y="615812"/>
                  <a:pt x="5356255" y="613110"/>
                </a:cubicBezTo>
                <a:cubicBezTo>
                  <a:pt x="5354728" y="610408"/>
                  <a:pt x="5353965" y="605415"/>
                  <a:pt x="5353965" y="598132"/>
                </a:cubicBezTo>
                <a:cubicBezTo>
                  <a:pt x="5351850" y="598367"/>
                  <a:pt x="5349677" y="597192"/>
                  <a:pt x="5347445" y="594608"/>
                </a:cubicBezTo>
                <a:cubicBezTo>
                  <a:pt x="5345212" y="592023"/>
                  <a:pt x="5343862" y="589086"/>
                  <a:pt x="5343392" y="585797"/>
                </a:cubicBezTo>
                <a:cubicBezTo>
                  <a:pt x="5340807" y="586502"/>
                  <a:pt x="5337694" y="585738"/>
                  <a:pt x="5334053" y="583506"/>
                </a:cubicBezTo>
                <a:cubicBezTo>
                  <a:pt x="5330410" y="581274"/>
                  <a:pt x="5328590" y="578396"/>
                  <a:pt x="5328590" y="574872"/>
                </a:cubicBezTo>
                <a:cubicBezTo>
                  <a:pt x="5326710" y="575812"/>
                  <a:pt x="5324478" y="576282"/>
                  <a:pt x="5321894" y="576282"/>
                </a:cubicBezTo>
                <a:cubicBezTo>
                  <a:pt x="5316960" y="576282"/>
                  <a:pt x="5312966" y="574519"/>
                  <a:pt x="5309912" y="570995"/>
                </a:cubicBezTo>
                <a:close/>
                <a:moveTo>
                  <a:pt x="404537" y="570995"/>
                </a:moveTo>
                <a:cubicBezTo>
                  <a:pt x="401953" y="573580"/>
                  <a:pt x="398604" y="575635"/>
                  <a:pt x="394493" y="577163"/>
                </a:cubicBezTo>
                <a:cubicBezTo>
                  <a:pt x="390381" y="578690"/>
                  <a:pt x="386798" y="579218"/>
                  <a:pt x="383744" y="578749"/>
                </a:cubicBezTo>
                <a:cubicBezTo>
                  <a:pt x="383509" y="581098"/>
                  <a:pt x="381453" y="583859"/>
                  <a:pt x="377576" y="587030"/>
                </a:cubicBezTo>
                <a:cubicBezTo>
                  <a:pt x="373700" y="590202"/>
                  <a:pt x="370234" y="592258"/>
                  <a:pt x="367180" y="593198"/>
                </a:cubicBezTo>
                <a:cubicBezTo>
                  <a:pt x="367885" y="594608"/>
                  <a:pt x="368237" y="596252"/>
                  <a:pt x="368237" y="598132"/>
                </a:cubicBezTo>
                <a:cubicBezTo>
                  <a:pt x="368237" y="600481"/>
                  <a:pt x="367650" y="602831"/>
                  <a:pt x="366475" y="605180"/>
                </a:cubicBezTo>
                <a:cubicBezTo>
                  <a:pt x="365300" y="607530"/>
                  <a:pt x="363656" y="609527"/>
                  <a:pt x="361541" y="611172"/>
                </a:cubicBezTo>
                <a:cubicBezTo>
                  <a:pt x="361776" y="614461"/>
                  <a:pt x="361013" y="617633"/>
                  <a:pt x="359250" y="620687"/>
                </a:cubicBezTo>
                <a:cubicBezTo>
                  <a:pt x="357488" y="623741"/>
                  <a:pt x="355080" y="625856"/>
                  <a:pt x="352026" y="627031"/>
                </a:cubicBezTo>
                <a:cubicBezTo>
                  <a:pt x="352496" y="628910"/>
                  <a:pt x="352730" y="630438"/>
                  <a:pt x="352730" y="631612"/>
                </a:cubicBezTo>
                <a:cubicBezTo>
                  <a:pt x="352730" y="634902"/>
                  <a:pt x="351908" y="637486"/>
                  <a:pt x="350263" y="639366"/>
                </a:cubicBezTo>
                <a:cubicBezTo>
                  <a:pt x="350968" y="641010"/>
                  <a:pt x="351321" y="642655"/>
                  <a:pt x="351321" y="644300"/>
                </a:cubicBezTo>
                <a:cubicBezTo>
                  <a:pt x="351321" y="646884"/>
                  <a:pt x="350029" y="649703"/>
                  <a:pt x="347444" y="652758"/>
                </a:cubicBezTo>
                <a:cubicBezTo>
                  <a:pt x="353318" y="656752"/>
                  <a:pt x="356255" y="662508"/>
                  <a:pt x="356255" y="670027"/>
                </a:cubicBezTo>
                <a:cubicBezTo>
                  <a:pt x="356255" y="674021"/>
                  <a:pt x="355550" y="677428"/>
                  <a:pt x="354140" y="680247"/>
                </a:cubicBezTo>
                <a:cubicBezTo>
                  <a:pt x="356490" y="680482"/>
                  <a:pt x="358134" y="681187"/>
                  <a:pt x="359074" y="682361"/>
                </a:cubicBezTo>
                <a:cubicBezTo>
                  <a:pt x="360014" y="683536"/>
                  <a:pt x="360836" y="685416"/>
                  <a:pt x="361541" y="688000"/>
                </a:cubicBezTo>
                <a:cubicBezTo>
                  <a:pt x="367415" y="688705"/>
                  <a:pt x="371761" y="691525"/>
                  <a:pt x="374581" y="696458"/>
                </a:cubicBezTo>
                <a:cubicBezTo>
                  <a:pt x="377165" y="696458"/>
                  <a:pt x="380396" y="697281"/>
                  <a:pt x="384273" y="698925"/>
                </a:cubicBezTo>
                <a:cubicBezTo>
                  <a:pt x="388149" y="700570"/>
                  <a:pt x="390675" y="702450"/>
                  <a:pt x="391850" y="704564"/>
                </a:cubicBezTo>
                <a:cubicBezTo>
                  <a:pt x="393729" y="702920"/>
                  <a:pt x="396901" y="702097"/>
                  <a:pt x="401365" y="702097"/>
                </a:cubicBezTo>
                <a:cubicBezTo>
                  <a:pt x="404654" y="702097"/>
                  <a:pt x="406417" y="702567"/>
                  <a:pt x="406652" y="703507"/>
                </a:cubicBezTo>
                <a:cubicBezTo>
                  <a:pt x="408531" y="701392"/>
                  <a:pt x="410881" y="699748"/>
                  <a:pt x="413700" y="698573"/>
                </a:cubicBezTo>
                <a:cubicBezTo>
                  <a:pt x="416519" y="697398"/>
                  <a:pt x="419104" y="696928"/>
                  <a:pt x="421453" y="697163"/>
                </a:cubicBezTo>
                <a:cubicBezTo>
                  <a:pt x="425447" y="693169"/>
                  <a:pt x="429794" y="691172"/>
                  <a:pt x="434493" y="691172"/>
                </a:cubicBezTo>
                <a:cubicBezTo>
                  <a:pt x="436138" y="691172"/>
                  <a:pt x="437312" y="691290"/>
                  <a:pt x="438017" y="691525"/>
                </a:cubicBezTo>
                <a:cubicBezTo>
                  <a:pt x="437782" y="689410"/>
                  <a:pt x="438370" y="687354"/>
                  <a:pt x="439780" y="685357"/>
                </a:cubicBezTo>
                <a:cubicBezTo>
                  <a:pt x="441189" y="683360"/>
                  <a:pt x="442834" y="682009"/>
                  <a:pt x="444714" y="681304"/>
                </a:cubicBezTo>
                <a:cubicBezTo>
                  <a:pt x="444714" y="678250"/>
                  <a:pt x="445477" y="675607"/>
                  <a:pt x="447004" y="673375"/>
                </a:cubicBezTo>
                <a:cubicBezTo>
                  <a:pt x="448531" y="671143"/>
                  <a:pt x="450470" y="669439"/>
                  <a:pt x="452819" y="668264"/>
                </a:cubicBezTo>
                <a:cubicBezTo>
                  <a:pt x="452819" y="663565"/>
                  <a:pt x="453759" y="659806"/>
                  <a:pt x="455638" y="656987"/>
                </a:cubicBezTo>
                <a:cubicBezTo>
                  <a:pt x="454934" y="655107"/>
                  <a:pt x="454581" y="653228"/>
                  <a:pt x="454581" y="651348"/>
                </a:cubicBezTo>
                <a:cubicBezTo>
                  <a:pt x="454581" y="648764"/>
                  <a:pt x="455169" y="646238"/>
                  <a:pt x="456344" y="643771"/>
                </a:cubicBezTo>
                <a:cubicBezTo>
                  <a:pt x="457518" y="641304"/>
                  <a:pt x="459163" y="639248"/>
                  <a:pt x="461278" y="637603"/>
                </a:cubicBezTo>
                <a:cubicBezTo>
                  <a:pt x="458928" y="635489"/>
                  <a:pt x="457753" y="632905"/>
                  <a:pt x="457753" y="629850"/>
                </a:cubicBezTo>
                <a:cubicBezTo>
                  <a:pt x="457753" y="627031"/>
                  <a:pt x="458576" y="624211"/>
                  <a:pt x="460220" y="621392"/>
                </a:cubicBezTo>
                <a:cubicBezTo>
                  <a:pt x="455521" y="618573"/>
                  <a:pt x="452408" y="615812"/>
                  <a:pt x="450881" y="613110"/>
                </a:cubicBezTo>
                <a:cubicBezTo>
                  <a:pt x="449354" y="610408"/>
                  <a:pt x="448590" y="605415"/>
                  <a:pt x="448590" y="598132"/>
                </a:cubicBezTo>
                <a:cubicBezTo>
                  <a:pt x="446475" y="598367"/>
                  <a:pt x="444302" y="597192"/>
                  <a:pt x="442070" y="594608"/>
                </a:cubicBezTo>
                <a:cubicBezTo>
                  <a:pt x="439838" y="592023"/>
                  <a:pt x="438487" y="589086"/>
                  <a:pt x="438017" y="585797"/>
                </a:cubicBezTo>
                <a:cubicBezTo>
                  <a:pt x="435433" y="586502"/>
                  <a:pt x="432320" y="585738"/>
                  <a:pt x="428678" y="583506"/>
                </a:cubicBezTo>
                <a:cubicBezTo>
                  <a:pt x="425036" y="581274"/>
                  <a:pt x="423216" y="578396"/>
                  <a:pt x="423216" y="574872"/>
                </a:cubicBezTo>
                <a:cubicBezTo>
                  <a:pt x="421336" y="575812"/>
                  <a:pt x="419104" y="576282"/>
                  <a:pt x="416519" y="576282"/>
                </a:cubicBezTo>
                <a:cubicBezTo>
                  <a:pt x="411586" y="576282"/>
                  <a:pt x="407591" y="574519"/>
                  <a:pt x="404537" y="570995"/>
                </a:cubicBezTo>
                <a:close/>
                <a:moveTo>
                  <a:pt x="740389" y="569233"/>
                </a:moveTo>
                <a:cubicBezTo>
                  <a:pt x="739213" y="570173"/>
                  <a:pt x="736394" y="570643"/>
                  <a:pt x="731930" y="570643"/>
                </a:cubicBezTo>
                <a:cubicBezTo>
                  <a:pt x="728407" y="570643"/>
                  <a:pt x="726056" y="570408"/>
                  <a:pt x="724882" y="569938"/>
                </a:cubicBezTo>
                <a:cubicBezTo>
                  <a:pt x="720888" y="572522"/>
                  <a:pt x="716894" y="573815"/>
                  <a:pt x="712899" y="573815"/>
                </a:cubicBezTo>
                <a:cubicBezTo>
                  <a:pt x="710080" y="573815"/>
                  <a:pt x="707378" y="572992"/>
                  <a:pt x="704794" y="571348"/>
                </a:cubicBezTo>
                <a:cubicBezTo>
                  <a:pt x="706908" y="574872"/>
                  <a:pt x="707966" y="579336"/>
                  <a:pt x="707966" y="584740"/>
                </a:cubicBezTo>
                <a:cubicBezTo>
                  <a:pt x="707966" y="590144"/>
                  <a:pt x="707143" y="594490"/>
                  <a:pt x="705498" y="597779"/>
                </a:cubicBezTo>
                <a:cubicBezTo>
                  <a:pt x="707378" y="600364"/>
                  <a:pt x="708318" y="605063"/>
                  <a:pt x="708318" y="611877"/>
                </a:cubicBezTo>
                <a:cubicBezTo>
                  <a:pt x="708318" y="617750"/>
                  <a:pt x="707495" y="621862"/>
                  <a:pt x="705851" y="624211"/>
                </a:cubicBezTo>
                <a:cubicBezTo>
                  <a:pt x="707730" y="627501"/>
                  <a:pt x="708670" y="633022"/>
                  <a:pt x="708670" y="640775"/>
                </a:cubicBezTo>
                <a:cubicBezTo>
                  <a:pt x="708670" y="647354"/>
                  <a:pt x="707730" y="652170"/>
                  <a:pt x="705851" y="655225"/>
                </a:cubicBezTo>
                <a:cubicBezTo>
                  <a:pt x="707495" y="658279"/>
                  <a:pt x="708318" y="662626"/>
                  <a:pt x="708318" y="668264"/>
                </a:cubicBezTo>
                <a:cubicBezTo>
                  <a:pt x="708318" y="673433"/>
                  <a:pt x="707613" y="677428"/>
                  <a:pt x="706203" y="680247"/>
                </a:cubicBezTo>
                <a:cubicBezTo>
                  <a:pt x="707613" y="682361"/>
                  <a:pt x="708318" y="685651"/>
                  <a:pt x="708318" y="690115"/>
                </a:cubicBezTo>
                <a:cubicBezTo>
                  <a:pt x="708318" y="691759"/>
                  <a:pt x="708082" y="693522"/>
                  <a:pt x="707613" y="695401"/>
                </a:cubicBezTo>
                <a:cubicBezTo>
                  <a:pt x="710432" y="694931"/>
                  <a:pt x="714367" y="695342"/>
                  <a:pt x="719419" y="696635"/>
                </a:cubicBezTo>
                <a:cubicBezTo>
                  <a:pt x="724471" y="697927"/>
                  <a:pt x="728171" y="699513"/>
                  <a:pt x="730520" y="701392"/>
                </a:cubicBezTo>
                <a:cubicBezTo>
                  <a:pt x="731930" y="700923"/>
                  <a:pt x="734867" y="700688"/>
                  <a:pt x="739331" y="700688"/>
                </a:cubicBezTo>
                <a:cubicBezTo>
                  <a:pt x="744030" y="700688"/>
                  <a:pt x="746967" y="700923"/>
                  <a:pt x="748142" y="701392"/>
                </a:cubicBezTo>
                <a:cubicBezTo>
                  <a:pt x="749316" y="698808"/>
                  <a:pt x="751313" y="696517"/>
                  <a:pt x="754133" y="694520"/>
                </a:cubicBezTo>
                <a:cubicBezTo>
                  <a:pt x="756952" y="692523"/>
                  <a:pt x="759654" y="691290"/>
                  <a:pt x="762239" y="690820"/>
                </a:cubicBezTo>
                <a:cubicBezTo>
                  <a:pt x="762239" y="685416"/>
                  <a:pt x="764236" y="680247"/>
                  <a:pt x="768230" y="675313"/>
                </a:cubicBezTo>
                <a:cubicBezTo>
                  <a:pt x="767525" y="671789"/>
                  <a:pt x="767173" y="669674"/>
                  <a:pt x="767173" y="668969"/>
                </a:cubicBezTo>
                <a:cubicBezTo>
                  <a:pt x="767173" y="663565"/>
                  <a:pt x="769405" y="658984"/>
                  <a:pt x="773869" y="655225"/>
                </a:cubicBezTo>
                <a:cubicBezTo>
                  <a:pt x="773164" y="650996"/>
                  <a:pt x="772811" y="646062"/>
                  <a:pt x="772811" y="640423"/>
                </a:cubicBezTo>
                <a:cubicBezTo>
                  <a:pt x="772811" y="637369"/>
                  <a:pt x="773046" y="635136"/>
                  <a:pt x="773517" y="633727"/>
                </a:cubicBezTo>
                <a:cubicBezTo>
                  <a:pt x="771167" y="631847"/>
                  <a:pt x="769228" y="628499"/>
                  <a:pt x="767701" y="623683"/>
                </a:cubicBezTo>
                <a:cubicBezTo>
                  <a:pt x="766174" y="618866"/>
                  <a:pt x="765410" y="614108"/>
                  <a:pt x="765410" y="609410"/>
                </a:cubicBezTo>
                <a:cubicBezTo>
                  <a:pt x="765410" y="606355"/>
                  <a:pt x="765763" y="603771"/>
                  <a:pt x="766468" y="601656"/>
                </a:cubicBezTo>
                <a:cubicBezTo>
                  <a:pt x="764588" y="599777"/>
                  <a:pt x="763120" y="596840"/>
                  <a:pt x="762062" y="592846"/>
                </a:cubicBezTo>
                <a:cubicBezTo>
                  <a:pt x="761005" y="588851"/>
                  <a:pt x="760711" y="585210"/>
                  <a:pt x="761182" y="581920"/>
                </a:cubicBezTo>
                <a:cubicBezTo>
                  <a:pt x="759301" y="581216"/>
                  <a:pt x="757246" y="579923"/>
                  <a:pt x="755014" y="578044"/>
                </a:cubicBezTo>
                <a:cubicBezTo>
                  <a:pt x="752782" y="576164"/>
                  <a:pt x="751079" y="574402"/>
                  <a:pt x="749904" y="572757"/>
                </a:cubicBezTo>
                <a:cubicBezTo>
                  <a:pt x="748259" y="572757"/>
                  <a:pt x="746674" y="572405"/>
                  <a:pt x="745146" y="571700"/>
                </a:cubicBezTo>
                <a:cubicBezTo>
                  <a:pt x="743619" y="570995"/>
                  <a:pt x="742033" y="570173"/>
                  <a:pt x="740389" y="569233"/>
                </a:cubicBezTo>
                <a:close/>
                <a:moveTo>
                  <a:pt x="5515280" y="568528"/>
                </a:moveTo>
                <a:cubicBezTo>
                  <a:pt x="5520214" y="568528"/>
                  <a:pt x="5524913" y="571230"/>
                  <a:pt x="5529377" y="576634"/>
                </a:cubicBezTo>
                <a:cubicBezTo>
                  <a:pt x="5533841" y="582038"/>
                  <a:pt x="5536073" y="587089"/>
                  <a:pt x="5536073" y="591788"/>
                </a:cubicBezTo>
                <a:cubicBezTo>
                  <a:pt x="5536073" y="596252"/>
                  <a:pt x="5534369" y="599777"/>
                  <a:pt x="5530963" y="602361"/>
                </a:cubicBezTo>
                <a:cubicBezTo>
                  <a:pt x="5527556" y="604945"/>
                  <a:pt x="5523738" y="606238"/>
                  <a:pt x="5519509" y="606238"/>
                </a:cubicBezTo>
                <a:cubicBezTo>
                  <a:pt x="5515985" y="606238"/>
                  <a:pt x="5512930" y="605357"/>
                  <a:pt x="5510346" y="603594"/>
                </a:cubicBezTo>
                <a:cubicBezTo>
                  <a:pt x="5507762" y="601832"/>
                  <a:pt x="5506000" y="599307"/>
                  <a:pt x="5505060" y="596017"/>
                </a:cubicBezTo>
                <a:cubicBezTo>
                  <a:pt x="5501535" y="593198"/>
                  <a:pt x="5499773" y="589674"/>
                  <a:pt x="5499773" y="585445"/>
                </a:cubicBezTo>
                <a:cubicBezTo>
                  <a:pt x="5499773" y="581216"/>
                  <a:pt x="5501301" y="577339"/>
                  <a:pt x="5504355" y="573815"/>
                </a:cubicBezTo>
                <a:cubicBezTo>
                  <a:pt x="5507409" y="570290"/>
                  <a:pt x="5511051" y="568528"/>
                  <a:pt x="5515280" y="568528"/>
                </a:cubicBezTo>
                <a:close/>
                <a:moveTo>
                  <a:pt x="3653628" y="566414"/>
                </a:moveTo>
                <a:cubicBezTo>
                  <a:pt x="3652689" y="568293"/>
                  <a:pt x="3650222" y="570408"/>
                  <a:pt x="3646228" y="572757"/>
                </a:cubicBezTo>
                <a:cubicBezTo>
                  <a:pt x="3642233" y="575107"/>
                  <a:pt x="3638827" y="576517"/>
                  <a:pt x="3636007" y="576986"/>
                </a:cubicBezTo>
                <a:cubicBezTo>
                  <a:pt x="3635772" y="579336"/>
                  <a:pt x="3634656" y="581450"/>
                  <a:pt x="3632659" y="583330"/>
                </a:cubicBezTo>
                <a:cubicBezTo>
                  <a:pt x="3630662" y="585210"/>
                  <a:pt x="3628136" y="586619"/>
                  <a:pt x="3625082" y="587559"/>
                </a:cubicBezTo>
                <a:cubicBezTo>
                  <a:pt x="3625082" y="589674"/>
                  <a:pt x="3624201" y="592493"/>
                  <a:pt x="3622439" y="596017"/>
                </a:cubicBezTo>
                <a:cubicBezTo>
                  <a:pt x="3620677" y="599542"/>
                  <a:pt x="3618856" y="602009"/>
                  <a:pt x="3616976" y="603418"/>
                </a:cubicBezTo>
                <a:lnTo>
                  <a:pt x="3617329" y="608705"/>
                </a:lnTo>
                <a:cubicBezTo>
                  <a:pt x="3617329" y="613169"/>
                  <a:pt x="3616800" y="617280"/>
                  <a:pt x="3615743" y="621040"/>
                </a:cubicBezTo>
                <a:cubicBezTo>
                  <a:pt x="3614685" y="624799"/>
                  <a:pt x="3612982" y="627031"/>
                  <a:pt x="3610633" y="627736"/>
                </a:cubicBezTo>
                <a:cubicBezTo>
                  <a:pt x="3612277" y="629145"/>
                  <a:pt x="3613569" y="631319"/>
                  <a:pt x="3614509" y="634255"/>
                </a:cubicBezTo>
                <a:cubicBezTo>
                  <a:pt x="3615449" y="637192"/>
                  <a:pt x="3615919" y="640305"/>
                  <a:pt x="3615919" y="643595"/>
                </a:cubicBezTo>
                <a:cubicBezTo>
                  <a:pt x="3615919" y="648764"/>
                  <a:pt x="3615096" y="652875"/>
                  <a:pt x="3613452" y="655930"/>
                </a:cubicBezTo>
                <a:cubicBezTo>
                  <a:pt x="3615332" y="656869"/>
                  <a:pt x="3617211" y="658690"/>
                  <a:pt x="3619091" y="661392"/>
                </a:cubicBezTo>
                <a:cubicBezTo>
                  <a:pt x="3620970" y="664094"/>
                  <a:pt x="3621910" y="667090"/>
                  <a:pt x="3621910" y="670379"/>
                </a:cubicBezTo>
                <a:cubicBezTo>
                  <a:pt x="3621910" y="672024"/>
                  <a:pt x="3621558" y="673903"/>
                  <a:pt x="3620853" y="676018"/>
                </a:cubicBezTo>
                <a:cubicBezTo>
                  <a:pt x="3622028" y="676723"/>
                  <a:pt x="3623555" y="678955"/>
                  <a:pt x="3625434" y="682714"/>
                </a:cubicBezTo>
                <a:cubicBezTo>
                  <a:pt x="3627314" y="686473"/>
                  <a:pt x="3628371" y="688940"/>
                  <a:pt x="3628606" y="690115"/>
                </a:cubicBezTo>
                <a:cubicBezTo>
                  <a:pt x="3632131" y="690350"/>
                  <a:pt x="3635596" y="691055"/>
                  <a:pt x="3639003" y="692229"/>
                </a:cubicBezTo>
                <a:cubicBezTo>
                  <a:pt x="3642409" y="693404"/>
                  <a:pt x="3644818" y="695166"/>
                  <a:pt x="3646228" y="697516"/>
                </a:cubicBezTo>
                <a:cubicBezTo>
                  <a:pt x="3649752" y="695401"/>
                  <a:pt x="3653158" y="694344"/>
                  <a:pt x="3656448" y="694344"/>
                </a:cubicBezTo>
                <a:cubicBezTo>
                  <a:pt x="3660912" y="694344"/>
                  <a:pt x="3665258" y="695989"/>
                  <a:pt x="3669488" y="699278"/>
                </a:cubicBezTo>
                <a:cubicBezTo>
                  <a:pt x="3671602" y="696693"/>
                  <a:pt x="3674774" y="695401"/>
                  <a:pt x="3679003" y="695401"/>
                </a:cubicBezTo>
                <a:cubicBezTo>
                  <a:pt x="3682527" y="695401"/>
                  <a:pt x="3684994" y="695871"/>
                  <a:pt x="3686404" y="696811"/>
                </a:cubicBezTo>
                <a:cubicBezTo>
                  <a:pt x="3687109" y="695871"/>
                  <a:pt x="3688929" y="694403"/>
                  <a:pt x="3691866" y="692406"/>
                </a:cubicBezTo>
                <a:cubicBezTo>
                  <a:pt x="3694803" y="690408"/>
                  <a:pt x="3697799" y="688940"/>
                  <a:pt x="3700853" y="688000"/>
                </a:cubicBezTo>
                <a:cubicBezTo>
                  <a:pt x="3698034" y="685181"/>
                  <a:pt x="3696624" y="679895"/>
                  <a:pt x="3696624" y="672141"/>
                </a:cubicBezTo>
                <a:cubicBezTo>
                  <a:pt x="3696624" y="666972"/>
                  <a:pt x="3697329" y="662273"/>
                  <a:pt x="3698739" y="658044"/>
                </a:cubicBezTo>
                <a:cubicBezTo>
                  <a:pt x="3696859" y="654285"/>
                  <a:pt x="3695919" y="650761"/>
                  <a:pt x="3695919" y="647471"/>
                </a:cubicBezTo>
                <a:cubicBezTo>
                  <a:pt x="3695919" y="644417"/>
                  <a:pt x="3696507" y="641950"/>
                  <a:pt x="3697681" y="640070"/>
                </a:cubicBezTo>
                <a:cubicBezTo>
                  <a:pt x="3696742" y="638426"/>
                  <a:pt x="3696272" y="636194"/>
                  <a:pt x="3696272" y="633374"/>
                </a:cubicBezTo>
                <a:cubicBezTo>
                  <a:pt x="3696272" y="629380"/>
                  <a:pt x="3697094" y="625856"/>
                  <a:pt x="3698739" y="622802"/>
                </a:cubicBezTo>
                <a:cubicBezTo>
                  <a:pt x="3697329" y="620217"/>
                  <a:pt x="3696624" y="617045"/>
                  <a:pt x="3696624" y="613286"/>
                </a:cubicBezTo>
                <a:cubicBezTo>
                  <a:pt x="3696624" y="611642"/>
                  <a:pt x="3696859" y="609879"/>
                  <a:pt x="3697329" y="608000"/>
                </a:cubicBezTo>
                <a:cubicBezTo>
                  <a:pt x="3695214" y="605180"/>
                  <a:pt x="3694157" y="601186"/>
                  <a:pt x="3694157" y="596017"/>
                </a:cubicBezTo>
                <a:cubicBezTo>
                  <a:pt x="3694157" y="592493"/>
                  <a:pt x="3694744" y="589321"/>
                  <a:pt x="3695919" y="586502"/>
                </a:cubicBezTo>
                <a:cubicBezTo>
                  <a:pt x="3694510" y="585562"/>
                  <a:pt x="3693335" y="583859"/>
                  <a:pt x="3692395" y="581392"/>
                </a:cubicBezTo>
                <a:cubicBezTo>
                  <a:pt x="3691455" y="578925"/>
                  <a:pt x="3690868" y="576634"/>
                  <a:pt x="3690633" y="574519"/>
                </a:cubicBezTo>
                <a:cubicBezTo>
                  <a:pt x="3687814" y="574754"/>
                  <a:pt x="3684994" y="574343"/>
                  <a:pt x="3682175" y="573286"/>
                </a:cubicBezTo>
                <a:cubicBezTo>
                  <a:pt x="3679356" y="572229"/>
                  <a:pt x="3677476" y="570760"/>
                  <a:pt x="3676536" y="568881"/>
                </a:cubicBezTo>
                <a:cubicBezTo>
                  <a:pt x="3673481" y="570525"/>
                  <a:pt x="3670427" y="571348"/>
                  <a:pt x="3667373" y="571348"/>
                </a:cubicBezTo>
                <a:cubicBezTo>
                  <a:pt x="3662909" y="571348"/>
                  <a:pt x="3658327" y="569703"/>
                  <a:pt x="3653628" y="566414"/>
                </a:cubicBezTo>
                <a:close/>
                <a:moveTo>
                  <a:pt x="2139154" y="566414"/>
                </a:moveTo>
                <a:cubicBezTo>
                  <a:pt x="2138214" y="568293"/>
                  <a:pt x="2135747" y="570408"/>
                  <a:pt x="2131753" y="572757"/>
                </a:cubicBezTo>
                <a:cubicBezTo>
                  <a:pt x="2127759" y="575107"/>
                  <a:pt x="2124352" y="576517"/>
                  <a:pt x="2121532" y="576986"/>
                </a:cubicBezTo>
                <a:cubicBezTo>
                  <a:pt x="2121297" y="579336"/>
                  <a:pt x="2120182" y="581450"/>
                  <a:pt x="2118185" y="583330"/>
                </a:cubicBezTo>
                <a:cubicBezTo>
                  <a:pt x="2116187" y="585210"/>
                  <a:pt x="2113662" y="586619"/>
                  <a:pt x="2110607" y="587559"/>
                </a:cubicBezTo>
                <a:cubicBezTo>
                  <a:pt x="2110607" y="589674"/>
                  <a:pt x="2109726" y="592493"/>
                  <a:pt x="2107964" y="596017"/>
                </a:cubicBezTo>
                <a:cubicBezTo>
                  <a:pt x="2106202" y="599542"/>
                  <a:pt x="2104381" y="602009"/>
                  <a:pt x="2102502" y="603418"/>
                </a:cubicBezTo>
                <a:lnTo>
                  <a:pt x="2102854" y="608705"/>
                </a:lnTo>
                <a:cubicBezTo>
                  <a:pt x="2102854" y="613169"/>
                  <a:pt x="2102325" y="617280"/>
                  <a:pt x="2101268" y="621040"/>
                </a:cubicBezTo>
                <a:cubicBezTo>
                  <a:pt x="2100211" y="624799"/>
                  <a:pt x="2098507" y="627031"/>
                  <a:pt x="2096158" y="627736"/>
                </a:cubicBezTo>
                <a:cubicBezTo>
                  <a:pt x="2097803" y="629145"/>
                  <a:pt x="2099094" y="631319"/>
                  <a:pt x="2100035" y="634255"/>
                </a:cubicBezTo>
                <a:cubicBezTo>
                  <a:pt x="2100975" y="637192"/>
                  <a:pt x="2101444" y="640305"/>
                  <a:pt x="2101444" y="643595"/>
                </a:cubicBezTo>
                <a:cubicBezTo>
                  <a:pt x="2101444" y="648764"/>
                  <a:pt x="2100622" y="652875"/>
                  <a:pt x="2098977" y="655930"/>
                </a:cubicBezTo>
                <a:cubicBezTo>
                  <a:pt x="2100857" y="656869"/>
                  <a:pt x="2102736" y="658690"/>
                  <a:pt x="2104616" y="661392"/>
                </a:cubicBezTo>
                <a:cubicBezTo>
                  <a:pt x="2106496" y="664094"/>
                  <a:pt x="2107436" y="667090"/>
                  <a:pt x="2107436" y="670379"/>
                </a:cubicBezTo>
                <a:cubicBezTo>
                  <a:pt x="2107436" y="672024"/>
                  <a:pt x="2107083" y="673903"/>
                  <a:pt x="2106378" y="676018"/>
                </a:cubicBezTo>
                <a:cubicBezTo>
                  <a:pt x="2107553" y="676723"/>
                  <a:pt x="2109080" y="678955"/>
                  <a:pt x="2110960" y="682714"/>
                </a:cubicBezTo>
                <a:cubicBezTo>
                  <a:pt x="2112839" y="686473"/>
                  <a:pt x="2113897" y="688940"/>
                  <a:pt x="2114131" y="690115"/>
                </a:cubicBezTo>
                <a:cubicBezTo>
                  <a:pt x="2117656" y="690350"/>
                  <a:pt x="2121121" y="691055"/>
                  <a:pt x="2124528" y="692229"/>
                </a:cubicBezTo>
                <a:cubicBezTo>
                  <a:pt x="2127935" y="693404"/>
                  <a:pt x="2130343" y="695166"/>
                  <a:pt x="2131753" y="697516"/>
                </a:cubicBezTo>
                <a:cubicBezTo>
                  <a:pt x="2135277" y="695401"/>
                  <a:pt x="2138684" y="694344"/>
                  <a:pt x="2141973" y="694344"/>
                </a:cubicBezTo>
                <a:cubicBezTo>
                  <a:pt x="2146437" y="694344"/>
                  <a:pt x="2150784" y="695989"/>
                  <a:pt x="2155013" y="699278"/>
                </a:cubicBezTo>
                <a:cubicBezTo>
                  <a:pt x="2157127" y="696693"/>
                  <a:pt x="2160299" y="695401"/>
                  <a:pt x="2164528" y="695401"/>
                </a:cubicBezTo>
                <a:cubicBezTo>
                  <a:pt x="2168053" y="695401"/>
                  <a:pt x="2170520" y="695871"/>
                  <a:pt x="2171929" y="696811"/>
                </a:cubicBezTo>
                <a:cubicBezTo>
                  <a:pt x="2172634" y="695871"/>
                  <a:pt x="2174455" y="694403"/>
                  <a:pt x="2177392" y="692406"/>
                </a:cubicBezTo>
                <a:cubicBezTo>
                  <a:pt x="2180328" y="690408"/>
                  <a:pt x="2183324" y="688940"/>
                  <a:pt x="2186379" y="688000"/>
                </a:cubicBezTo>
                <a:cubicBezTo>
                  <a:pt x="2183559" y="685181"/>
                  <a:pt x="2182150" y="679895"/>
                  <a:pt x="2182150" y="672141"/>
                </a:cubicBezTo>
                <a:cubicBezTo>
                  <a:pt x="2182150" y="666972"/>
                  <a:pt x="2182855" y="662273"/>
                  <a:pt x="2184264" y="658044"/>
                </a:cubicBezTo>
                <a:cubicBezTo>
                  <a:pt x="2182385" y="654285"/>
                  <a:pt x="2181445" y="650761"/>
                  <a:pt x="2181445" y="647471"/>
                </a:cubicBezTo>
                <a:cubicBezTo>
                  <a:pt x="2181445" y="644417"/>
                  <a:pt x="2182032" y="641950"/>
                  <a:pt x="2183207" y="640070"/>
                </a:cubicBezTo>
                <a:cubicBezTo>
                  <a:pt x="2182267" y="638426"/>
                  <a:pt x="2181797" y="636194"/>
                  <a:pt x="2181797" y="633374"/>
                </a:cubicBezTo>
                <a:cubicBezTo>
                  <a:pt x="2181797" y="629380"/>
                  <a:pt x="2182619" y="625856"/>
                  <a:pt x="2184264" y="622802"/>
                </a:cubicBezTo>
                <a:cubicBezTo>
                  <a:pt x="2182855" y="620217"/>
                  <a:pt x="2182150" y="617045"/>
                  <a:pt x="2182150" y="613286"/>
                </a:cubicBezTo>
                <a:cubicBezTo>
                  <a:pt x="2182150" y="611642"/>
                  <a:pt x="2182385" y="609879"/>
                  <a:pt x="2182855" y="608000"/>
                </a:cubicBezTo>
                <a:cubicBezTo>
                  <a:pt x="2180740" y="605180"/>
                  <a:pt x="2179682" y="601186"/>
                  <a:pt x="2179682" y="596017"/>
                </a:cubicBezTo>
                <a:cubicBezTo>
                  <a:pt x="2179682" y="592493"/>
                  <a:pt x="2180270" y="589321"/>
                  <a:pt x="2181445" y="586502"/>
                </a:cubicBezTo>
                <a:cubicBezTo>
                  <a:pt x="2180035" y="585562"/>
                  <a:pt x="2178861" y="583859"/>
                  <a:pt x="2177921" y="581392"/>
                </a:cubicBezTo>
                <a:cubicBezTo>
                  <a:pt x="2176981" y="578925"/>
                  <a:pt x="2176393" y="576634"/>
                  <a:pt x="2176158" y="574519"/>
                </a:cubicBezTo>
                <a:cubicBezTo>
                  <a:pt x="2173339" y="574754"/>
                  <a:pt x="2170520" y="574343"/>
                  <a:pt x="2167700" y="573286"/>
                </a:cubicBezTo>
                <a:cubicBezTo>
                  <a:pt x="2164881" y="572229"/>
                  <a:pt x="2163001" y="570760"/>
                  <a:pt x="2162061" y="568881"/>
                </a:cubicBezTo>
                <a:cubicBezTo>
                  <a:pt x="2159007" y="570525"/>
                  <a:pt x="2155952" y="571348"/>
                  <a:pt x="2152898" y="571348"/>
                </a:cubicBezTo>
                <a:cubicBezTo>
                  <a:pt x="2148435" y="571348"/>
                  <a:pt x="2143853" y="569703"/>
                  <a:pt x="2139154" y="566414"/>
                </a:cubicBezTo>
                <a:close/>
                <a:moveTo>
                  <a:pt x="6116708" y="543506"/>
                </a:moveTo>
                <a:cubicBezTo>
                  <a:pt x="6122581" y="543506"/>
                  <a:pt x="6127809" y="544916"/>
                  <a:pt x="6132391" y="547735"/>
                </a:cubicBezTo>
                <a:cubicBezTo>
                  <a:pt x="6136972" y="550555"/>
                  <a:pt x="6139615" y="554314"/>
                  <a:pt x="6140320" y="559013"/>
                </a:cubicBezTo>
                <a:cubicBezTo>
                  <a:pt x="6144549" y="560422"/>
                  <a:pt x="6147780" y="562596"/>
                  <a:pt x="6150012" y="565533"/>
                </a:cubicBezTo>
                <a:cubicBezTo>
                  <a:pt x="6152243" y="568469"/>
                  <a:pt x="6153594" y="572522"/>
                  <a:pt x="6154065" y="577691"/>
                </a:cubicBezTo>
                <a:cubicBezTo>
                  <a:pt x="6157119" y="580746"/>
                  <a:pt x="6159351" y="584329"/>
                  <a:pt x="6160761" y="588440"/>
                </a:cubicBezTo>
                <a:cubicBezTo>
                  <a:pt x="6162171" y="592552"/>
                  <a:pt x="6162875" y="596722"/>
                  <a:pt x="6162875" y="600951"/>
                </a:cubicBezTo>
                <a:cubicBezTo>
                  <a:pt x="6162875" y="606355"/>
                  <a:pt x="6161935" y="610702"/>
                  <a:pt x="6160056" y="613991"/>
                </a:cubicBezTo>
                <a:cubicBezTo>
                  <a:pt x="6161700" y="616341"/>
                  <a:pt x="6163110" y="619865"/>
                  <a:pt x="6164285" y="624564"/>
                </a:cubicBezTo>
                <a:cubicBezTo>
                  <a:pt x="6165459" y="629263"/>
                  <a:pt x="6166047" y="633844"/>
                  <a:pt x="6166047" y="638308"/>
                </a:cubicBezTo>
                <a:cubicBezTo>
                  <a:pt x="6166047" y="640188"/>
                  <a:pt x="6165812" y="642537"/>
                  <a:pt x="6165343" y="645357"/>
                </a:cubicBezTo>
                <a:cubicBezTo>
                  <a:pt x="6166987" y="648881"/>
                  <a:pt x="6167809" y="651231"/>
                  <a:pt x="6167809" y="652405"/>
                </a:cubicBezTo>
                <a:cubicBezTo>
                  <a:pt x="6167809" y="653110"/>
                  <a:pt x="6167457" y="654755"/>
                  <a:pt x="6166752" y="657339"/>
                </a:cubicBezTo>
                <a:cubicBezTo>
                  <a:pt x="6166987" y="658279"/>
                  <a:pt x="6167222" y="659395"/>
                  <a:pt x="6167457" y="660687"/>
                </a:cubicBezTo>
                <a:cubicBezTo>
                  <a:pt x="6167692" y="661980"/>
                  <a:pt x="6167809" y="663565"/>
                  <a:pt x="6167809" y="665445"/>
                </a:cubicBezTo>
                <a:cubicBezTo>
                  <a:pt x="6167809" y="668969"/>
                  <a:pt x="6166516" y="672141"/>
                  <a:pt x="6163933" y="674961"/>
                </a:cubicBezTo>
                <a:cubicBezTo>
                  <a:pt x="6164872" y="677545"/>
                  <a:pt x="6165343" y="680717"/>
                  <a:pt x="6165343" y="684476"/>
                </a:cubicBezTo>
                <a:cubicBezTo>
                  <a:pt x="6165343" y="689410"/>
                  <a:pt x="6164167" y="693404"/>
                  <a:pt x="6161818" y="696458"/>
                </a:cubicBezTo>
                <a:cubicBezTo>
                  <a:pt x="6162288" y="697398"/>
                  <a:pt x="6162523" y="698925"/>
                  <a:pt x="6162523" y="701040"/>
                </a:cubicBezTo>
                <a:cubicBezTo>
                  <a:pt x="6162523" y="705974"/>
                  <a:pt x="6160525" y="710086"/>
                  <a:pt x="6156531" y="713375"/>
                </a:cubicBezTo>
                <a:cubicBezTo>
                  <a:pt x="6155591" y="716664"/>
                  <a:pt x="6153829" y="719190"/>
                  <a:pt x="6151245" y="720952"/>
                </a:cubicBezTo>
                <a:cubicBezTo>
                  <a:pt x="6148660" y="722714"/>
                  <a:pt x="6145841" y="723595"/>
                  <a:pt x="6142787" y="723595"/>
                </a:cubicBezTo>
                <a:cubicBezTo>
                  <a:pt x="6139733" y="723595"/>
                  <a:pt x="6137265" y="722655"/>
                  <a:pt x="6135386" y="720776"/>
                </a:cubicBezTo>
                <a:cubicBezTo>
                  <a:pt x="6129277" y="723360"/>
                  <a:pt x="6124343" y="724652"/>
                  <a:pt x="6120584" y="724652"/>
                </a:cubicBezTo>
                <a:cubicBezTo>
                  <a:pt x="6118705" y="724652"/>
                  <a:pt x="6117295" y="724535"/>
                  <a:pt x="6116355" y="724300"/>
                </a:cubicBezTo>
                <a:cubicBezTo>
                  <a:pt x="6110247" y="726180"/>
                  <a:pt x="6105078" y="727119"/>
                  <a:pt x="6100848" y="727119"/>
                </a:cubicBezTo>
                <a:cubicBezTo>
                  <a:pt x="6097794" y="727119"/>
                  <a:pt x="6093564" y="726532"/>
                  <a:pt x="6088161" y="725357"/>
                </a:cubicBezTo>
                <a:cubicBezTo>
                  <a:pt x="6084872" y="727237"/>
                  <a:pt x="6081700" y="728177"/>
                  <a:pt x="6078646" y="728177"/>
                </a:cubicBezTo>
                <a:cubicBezTo>
                  <a:pt x="6075827" y="728177"/>
                  <a:pt x="6073242" y="727354"/>
                  <a:pt x="6070893" y="725710"/>
                </a:cubicBezTo>
                <a:cubicBezTo>
                  <a:pt x="6069718" y="725945"/>
                  <a:pt x="6067956" y="726062"/>
                  <a:pt x="6065606" y="726062"/>
                </a:cubicBezTo>
                <a:cubicBezTo>
                  <a:pt x="6056443" y="726062"/>
                  <a:pt x="6049394" y="721951"/>
                  <a:pt x="6044460" y="713727"/>
                </a:cubicBezTo>
                <a:cubicBezTo>
                  <a:pt x="6035532" y="708558"/>
                  <a:pt x="6031068" y="700805"/>
                  <a:pt x="6031068" y="690467"/>
                </a:cubicBezTo>
                <a:cubicBezTo>
                  <a:pt x="6031068" y="687883"/>
                  <a:pt x="6031186" y="685886"/>
                  <a:pt x="6031421" y="684476"/>
                </a:cubicBezTo>
                <a:cubicBezTo>
                  <a:pt x="6029306" y="683066"/>
                  <a:pt x="6028249" y="680129"/>
                  <a:pt x="6028249" y="675665"/>
                </a:cubicBezTo>
                <a:cubicBezTo>
                  <a:pt x="6028249" y="672611"/>
                  <a:pt x="6028836" y="669909"/>
                  <a:pt x="6030011" y="667560"/>
                </a:cubicBezTo>
                <a:cubicBezTo>
                  <a:pt x="6029071" y="663330"/>
                  <a:pt x="6028602" y="660629"/>
                  <a:pt x="6028602" y="659454"/>
                </a:cubicBezTo>
                <a:cubicBezTo>
                  <a:pt x="6028602" y="652640"/>
                  <a:pt x="6031890" y="646532"/>
                  <a:pt x="6038470" y="641128"/>
                </a:cubicBezTo>
                <a:cubicBezTo>
                  <a:pt x="6041053" y="635724"/>
                  <a:pt x="6044049" y="632082"/>
                  <a:pt x="6047456" y="630203"/>
                </a:cubicBezTo>
                <a:cubicBezTo>
                  <a:pt x="6050863" y="628323"/>
                  <a:pt x="6055150" y="626913"/>
                  <a:pt x="6060320" y="625973"/>
                </a:cubicBezTo>
                <a:cubicBezTo>
                  <a:pt x="6061729" y="621979"/>
                  <a:pt x="6065018" y="619277"/>
                  <a:pt x="6070187" y="617868"/>
                </a:cubicBezTo>
                <a:cubicBezTo>
                  <a:pt x="6075356" y="616458"/>
                  <a:pt x="6080408" y="615988"/>
                  <a:pt x="6085342" y="616458"/>
                </a:cubicBezTo>
                <a:cubicBezTo>
                  <a:pt x="6086751" y="615518"/>
                  <a:pt x="6088748" y="614637"/>
                  <a:pt x="6091333" y="613815"/>
                </a:cubicBezTo>
                <a:cubicBezTo>
                  <a:pt x="6093917" y="612992"/>
                  <a:pt x="6096502" y="612581"/>
                  <a:pt x="6099086" y="612581"/>
                </a:cubicBezTo>
                <a:cubicBezTo>
                  <a:pt x="6101906" y="612581"/>
                  <a:pt x="6104373" y="613051"/>
                  <a:pt x="6106487" y="613991"/>
                </a:cubicBezTo>
                <a:cubicBezTo>
                  <a:pt x="6106957" y="613521"/>
                  <a:pt x="6108132" y="613286"/>
                  <a:pt x="6110012" y="613286"/>
                </a:cubicBezTo>
                <a:cubicBezTo>
                  <a:pt x="6111421" y="613286"/>
                  <a:pt x="6112831" y="613404"/>
                  <a:pt x="6114240" y="613639"/>
                </a:cubicBezTo>
                <a:cubicBezTo>
                  <a:pt x="6115650" y="613874"/>
                  <a:pt x="6116590" y="614226"/>
                  <a:pt x="6117060" y="614696"/>
                </a:cubicBezTo>
                <a:cubicBezTo>
                  <a:pt x="6120349" y="610467"/>
                  <a:pt x="6124225" y="608352"/>
                  <a:pt x="6128690" y="608352"/>
                </a:cubicBezTo>
                <a:cubicBezTo>
                  <a:pt x="6130100" y="608352"/>
                  <a:pt x="6131510" y="608705"/>
                  <a:pt x="6132919" y="609410"/>
                </a:cubicBezTo>
                <a:lnTo>
                  <a:pt x="6132919" y="608352"/>
                </a:lnTo>
                <a:cubicBezTo>
                  <a:pt x="6132919" y="604358"/>
                  <a:pt x="6133741" y="601539"/>
                  <a:pt x="6135386" y="599894"/>
                </a:cubicBezTo>
                <a:cubicBezTo>
                  <a:pt x="6133036" y="599189"/>
                  <a:pt x="6130511" y="597133"/>
                  <a:pt x="6127809" y="593727"/>
                </a:cubicBezTo>
                <a:cubicBezTo>
                  <a:pt x="6125107" y="590320"/>
                  <a:pt x="6123521" y="587207"/>
                  <a:pt x="6123052" y="584387"/>
                </a:cubicBezTo>
                <a:cubicBezTo>
                  <a:pt x="6119292" y="582743"/>
                  <a:pt x="6116708" y="580041"/>
                  <a:pt x="6115298" y="576282"/>
                </a:cubicBezTo>
                <a:cubicBezTo>
                  <a:pt x="6112478" y="578396"/>
                  <a:pt x="6109189" y="579453"/>
                  <a:pt x="6105430" y="579453"/>
                </a:cubicBezTo>
                <a:cubicBezTo>
                  <a:pt x="6102845" y="579453"/>
                  <a:pt x="6100379" y="578749"/>
                  <a:pt x="6098029" y="577339"/>
                </a:cubicBezTo>
                <a:cubicBezTo>
                  <a:pt x="6094035" y="578514"/>
                  <a:pt x="6091450" y="578983"/>
                  <a:pt x="6090276" y="578749"/>
                </a:cubicBezTo>
                <a:cubicBezTo>
                  <a:pt x="6086986" y="581098"/>
                  <a:pt x="6083344" y="582273"/>
                  <a:pt x="6079351" y="582273"/>
                </a:cubicBezTo>
                <a:cubicBezTo>
                  <a:pt x="6075827" y="586972"/>
                  <a:pt x="6071714" y="589086"/>
                  <a:pt x="6067016" y="588616"/>
                </a:cubicBezTo>
                <a:cubicBezTo>
                  <a:pt x="6064901" y="592376"/>
                  <a:pt x="6062023" y="595665"/>
                  <a:pt x="6058381" y="598484"/>
                </a:cubicBezTo>
                <a:cubicBezTo>
                  <a:pt x="6054739" y="601304"/>
                  <a:pt x="6051039" y="602713"/>
                  <a:pt x="6047280" y="602713"/>
                </a:cubicBezTo>
                <a:cubicBezTo>
                  <a:pt x="6043051" y="602713"/>
                  <a:pt x="6039644" y="600716"/>
                  <a:pt x="6037060" y="596722"/>
                </a:cubicBezTo>
                <a:cubicBezTo>
                  <a:pt x="6035180" y="593668"/>
                  <a:pt x="6034240" y="590731"/>
                  <a:pt x="6034240" y="587912"/>
                </a:cubicBezTo>
                <a:cubicBezTo>
                  <a:pt x="6034240" y="583682"/>
                  <a:pt x="6035650" y="580158"/>
                  <a:pt x="6038470" y="577339"/>
                </a:cubicBezTo>
                <a:cubicBezTo>
                  <a:pt x="6039174" y="573815"/>
                  <a:pt x="6040819" y="570467"/>
                  <a:pt x="6043404" y="567295"/>
                </a:cubicBezTo>
                <a:cubicBezTo>
                  <a:pt x="6045987" y="564123"/>
                  <a:pt x="6048866" y="561656"/>
                  <a:pt x="6052038" y="559894"/>
                </a:cubicBezTo>
                <a:cubicBezTo>
                  <a:pt x="6055210" y="558132"/>
                  <a:pt x="6057735" y="557486"/>
                  <a:pt x="6059615" y="557955"/>
                </a:cubicBezTo>
                <a:cubicBezTo>
                  <a:pt x="6061259" y="555371"/>
                  <a:pt x="6064549" y="552963"/>
                  <a:pt x="6069483" y="550731"/>
                </a:cubicBezTo>
                <a:cubicBezTo>
                  <a:pt x="6074417" y="548499"/>
                  <a:pt x="6078998" y="547383"/>
                  <a:pt x="6083227" y="547383"/>
                </a:cubicBezTo>
                <a:cubicBezTo>
                  <a:pt x="6084167" y="547383"/>
                  <a:pt x="6085577" y="547618"/>
                  <a:pt x="6087457" y="548088"/>
                </a:cubicBezTo>
                <a:cubicBezTo>
                  <a:pt x="6090040" y="545268"/>
                  <a:pt x="6093448" y="543858"/>
                  <a:pt x="6097677" y="543858"/>
                </a:cubicBezTo>
                <a:cubicBezTo>
                  <a:pt x="6100966" y="543858"/>
                  <a:pt x="6103316" y="544798"/>
                  <a:pt x="6104725" y="546678"/>
                </a:cubicBezTo>
                <a:cubicBezTo>
                  <a:pt x="6107779" y="544563"/>
                  <a:pt x="6111774" y="543506"/>
                  <a:pt x="6116708" y="543506"/>
                </a:cubicBezTo>
                <a:close/>
                <a:moveTo>
                  <a:pt x="4440307" y="543506"/>
                </a:moveTo>
                <a:cubicBezTo>
                  <a:pt x="4446182" y="543506"/>
                  <a:pt x="4451409" y="544916"/>
                  <a:pt x="4455991" y="547735"/>
                </a:cubicBezTo>
                <a:cubicBezTo>
                  <a:pt x="4460572" y="550555"/>
                  <a:pt x="4463215" y="554314"/>
                  <a:pt x="4463920" y="559013"/>
                </a:cubicBezTo>
                <a:cubicBezTo>
                  <a:pt x="4468149" y="560422"/>
                  <a:pt x="4471380" y="562596"/>
                  <a:pt x="4473612" y="565533"/>
                </a:cubicBezTo>
                <a:cubicBezTo>
                  <a:pt x="4475844" y="568469"/>
                  <a:pt x="4477195" y="572522"/>
                  <a:pt x="4477664" y="577691"/>
                </a:cubicBezTo>
                <a:cubicBezTo>
                  <a:pt x="4480719" y="580746"/>
                  <a:pt x="4482951" y="584329"/>
                  <a:pt x="4484361" y="588440"/>
                </a:cubicBezTo>
                <a:cubicBezTo>
                  <a:pt x="4485770" y="592552"/>
                  <a:pt x="4486475" y="596722"/>
                  <a:pt x="4486475" y="600951"/>
                </a:cubicBezTo>
                <a:cubicBezTo>
                  <a:pt x="4486475" y="606355"/>
                  <a:pt x="4485536" y="610702"/>
                  <a:pt x="4483656" y="613991"/>
                </a:cubicBezTo>
                <a:cubicBezTo>
                  <a:pt x="4485301" y="616341"/>
                  <a:pt x="4486710" y="619865"/>
                  <a:pt x="4487885" y="624564"/>
                </a:cubicBezTo>
                <a:cubicBezTo>
                  <a:pt x="4489060" y="629263"/>
                  <a:pt x="4489647" y="633844"/>
                  <a:pt x="4489647" y="638308"/>
                </a:cubicBezTo>
                <a:cubicBezTo>
                  <a:pt x="4489647" y="640188"/>
                  <a:pt x="4489412" y="642537"/>
                  <a:pt x="4488942" y="645357"/>
                </a:cubicBezTo>
                <a:cubicBezTo>
                  <a:pt x="4490587" y="648881"/>
                  <a:pt x="4491409" y="651231"/>
                  <a:pt x="4491409" y="652405"/>
                </a:cubicBezTo>
                <a:cubicBezTo>
                  <a:pt x="4491409" y="653110"/>
                  <a:pt x="4491057" y="654755"/>
                  <a:pt x="4490352" y="657339"/>
                </a:cubicBezTo>
                <a:cubicBezTo>
                  <a:pt x="4490587" y="658279"/>
                  <a:pt x="4490822" y="659395"/>
                  <a:pt x="4491057" y="660687"/>
                </a:cubicBezTo>
                <a:cubicBezTo>
                  <a:pt x="4491292" y="661980"/>
                  <a:pt x="4491409" y="663565"/>
                  <a:pt x="4491409" y="665445"/>
                </a:cubicBezTo>
                <a:cubicBezTo>
                  <a:pt x="4491409" y="668969"/>
                  <a:pt x="4490117" y="672141"/>
                  <a:pt x="4487532" y="674961"/>
                </a:cubicBezTo>
                <a:cubicBezTo>
                  <a:pt x="4488473" y="677545"/>
                  <a:pt x="4488942" y="680717"/>
                  <a:pt x="4488942" y="684476"/>
                </a:cubicBezTo>
                <a:cubicBezTo>
                  <a:pt x="4488942" y="689410"/>
                  <a:pt x="4487768" y="693404"/>
                  <a:pt x="4485418" y="696458"/>
                </a:cubicBezTo>
                <a:cubicBezTo>
                  <a:pt x="4485888" y="697398"/>
                  <a:pt x="4486123" y="698925"/>
                  <a:pt x="4486123" y="701040"/>
                </a:cubicBezTo>
                <a:cubicBezTo>
                  <a:pt x="4486123" y="705974"/>
                  <a:pt x="4484126" y="710086"/>
                  <a:pt x="4480131" y="713375"/>
                </a:cubicBezTo>
                <a:cubicBezTo>
                  <a:pt x="4479192" y="716664"/>
                  <a:pt x="4477430" y="719190"/>
                  <a:pt x="4474845" y="720952"/>
                </a:cubicBezTo>
                <a:cubicBezTo>
                  <a:pt x="4472261" y="722714"/>
                  <a:pt x="4469441" y="723595"/>
                  <a:pt x="4466387" y="723595"/>
                </a:cubicBezTo>
                <a:cubicBezTo>
                  <a:pt x="4463333" y="723595"/>
                  <a:pt x="4460866" y="722655"/>
                  <a:pt x="4458986" y="720776"/>
                </a:cubicBezTo>
                <a:cubicBezTo>
                  <a:pt x="4452878" y="723360"/>
                  <a:pt x="4447944" y="724652"/>
                  <a:pt x="4444184" y="724652"/>
                </a:cubicBezTo>
                <a:cubicBezTo>
                  <a:pt x="4442305" y="724652"/>
                  <a:pt x="4440895" y="724535"/>
                  <a:pt x="4439955" y="724300"/>
                </a:cubicBezTo>
                <a:cubicBezTo>
                  <a:pt x="4433847" y="726180"/>
                  <a:pt x="4428678" y="727119"/>
                  <a:pt x="4424449" y="727119"/>
                </a:cubicBezTo>
                <a:cubicBezTo>
                  <a:pt x="4421394" y="727119"/>
                  <a:pt x="4417165" y="726532"/>
                  <a:pt x="4411761" y="725357"/>
                </a:cubicBezTo>
                <a:cubicBezTo>
                  <a:pt x="4408472" y="727237"/>
                  <a:pt x="4405300" y="728177"/>
                  <a:pt x="4402246" y="728177"/>
                </a:cubicBezTo>
                <a:cubicBezTo>
                  <a:pt x="4399426" y="728177"/>
                  <a:pt x="4396842" y="727354"/>
                  <a:pt x="4394492" y="725710"/>
                </a:cubicBezTo>
                <a:cubicBezTo>
                  <a:pt x="4393318" y="725945"/>
                  <a:pt x="4391556" y="726062"/>
                  <a:pt x="4389206" y="726062"/>
                </a:cubicBezTo>
                <a:cubicBezTo>
                  <a:pt x="4380043" y="726062"/>
                  <a:pt x="4372994" y="721951"/>
                  <a:pt x="4368060" y="713727"/>
                </a:cubicBezTo>
                <a:cubicBezTo>
                  <a:pt x="4359132" y="708558"/>
                  <a:pt x="4354668" y="700805"/>
                  <a:pt x="4354668" y="690467"/>
                </a:cubicBezTo>
                <a:cubicBezTo>
                  <a:pt x="4354668" y="687883"/>
                  <a:pt x="4354786" y="685886"/>
                  <a:pt x="4355021" y="684476"/>
                </a:cubicBezTo>
                <a:cubicBezTo>
                  <a:pt x="4352906" y="683066"/>
                  <a:pt x="4351849" y="680129"/>
                  <a:pt x="4351849" y="675665"/>
                </a:cubicBezTo>
                <a:cubicBezTo>
                  <a:pt x="4351849" y="672611"/>
                  <a:pt x="4352436" y="669909"/>
                  <a:pt x="4353611" y="667560"/>
                </a:cubicBezTo>
                <a:cubicBezTo>
                  <a:pt x="4352672" y="663330"/>
                  <a:pt x="4352201" y="660629"/>
                  <a:pt x="4352201" y="659454"/>
                </a:cubicBezTo>
                <a:cubicBezTo>
                  <a:pt x="4352201" y="652640"/>
                  <a:pt x="4355491" y="646532"/>
                  <a:pt x="4362069" y="641128"/>
                </a:cubicBezTo>
                <a:cubicBezTo>
                  <a:pt x="4364654" y="635724"/>
                  <a:pt x="4367649" y="632082"/>
                  <a:pt x="4371056" y="630203"/>
                </a:cubicBezTo>
                <a:cubicBezTo>
                  <a:pt x="4374463" y="628323"/>
                  <a:pt x="4378751" y="626913"/>
                  <a:pt x="4383920" y="625973"/>
                </a:cubicBezTo>
                <a:cubicBezTo>
                  <a:pt x="4385329" y="621979"/>
                  <a:pt x="4388619" y="619277"/>
                  <a:pt x="4393787" y="617868"/>
                </a:cubicBezTo>
                <a:cubicBezTo>
                  <a:pt x="4398957" y="616458"/>
                  <a:pt x="4404008" y="615988"/>
                  <a:pt x="4408942" y="616458"/>
                </a:cubicBezTo>
                <a:cubicBezTo>
                  <a:pt x="4410351" y="615518"/>
                  <a:pt x="4412349" y="614637"/>
                  <a:pt x="4414933" y="613815"/>
                </a:cubicBezTo>
                <a:cubicBezTo>
                  <a:pt x="4417518" y="612992"/>
                  <a:pt x="4420102" y="612581"/>
                  <a:pt x="4422686" y="612581"/>
                </a:cubicBezTo>
                <a:cubicBezTo>
                  <a:pt x="4425506" y="612581"/>
                  <a:pt x="4427973" y="613051"/>
                  <a:pt x="4430087" y="613991"/>
                </a:cubicBezTo>
                <a:cubicBezTo>
                  <a:pt x="4430557" y="613521"/>
                  <a:pt x="4431732" y="613286"/>
                  <a:pt x="4433611" y="613286"/>
                </a:cubicBezTo>
                <a:cubicBezTo>
                  <a:pt x="4435021" y="613286"/>
                  <a:pt x="4436431" y="613404"/>
                  <a:pt x="4437840" y="613639"/>
                </a:cubicBezTo>
                <a:cubicBezTo>
                  <a:pt x="4439250" y="613874"/>
                  <a:pt x="4440190" y="614226"/>
                  <a:pt x="4440660" y="614696"/>
                </a:cubicBezTo>
                <a:cubicBezTo>
                  <a:pt x="4443949" y="610467"/>
                  <a:pt x="4447826" y="608352"/>
                  <a:pt x="4452290" y="608352"/>
                </a:cubicBezTo>
                <a:cubicBezTo>
                  <a:pt x="4453700" y="608352"/>
                  <a:pt x="4455109" y="608705"/>
                  <a:pt x="4456519" y="609410"/>
                </a:cubicBezTo>
                <a:lnTo>
                  <a:pt x="4456519" y="608352"/>
                </a:lnTo>
                <a:cubicBezTo>
                  <a:pt x="4456519" y="604358"/>
                  <a:pt x="4457342" y="601539"/>
                  <a:pt x="4458986" y="599894"/>
                </a:cubicBezTo>
                <a:cubicBezTo>
                  <a:pt x="4456637" y="599189"/>
                  <a:pt x="4454111" y="597133"/>
                  <a:pt x="4451409" y="593727"/>
                </a:cubicBezTo>
                <a:cubicBezTo>
                  <a:pt x="4448707" y="590320"/>
                  <a:pt x="4447121" y="587207"/>
                  <a:pt x="4446651" y="584387"/>
                </a:cubicBezTo>
                <a:cubicBezTo>
                  <a:pt x="4442892" y="582743"/>
                  <a:pt x="4440307" y="580041"/>
                  <a:pt x="4438898" y="576282"/>
                </a:cubicBezTo>
                <a:cubicBezTo>
                  <a:pt x="4436078" y="578396"/>
                  <a:pt x="4432789" y="579453"/>
                  <a:pt x="4429030" y="579453"/>
                </a:cubicBezTo>
                <a:cubicBezTo>
                  <a:pt x="4426446" y="579453"/>
                  <a:pt x="4423979" y="578749"/>
                  <a:pt x="4421629" y="577339"/>
                </a:cubicBezTo>
                <a:cubicBezTo>
                  <a:pt x="4417635" y="578514"/>
                  <a:pt x="4415051" y="578983"/>
                  <a:pt x="4413876" y="578749"/>
                </a:cubicBezTo>
                <a:cubicBezTo>
                  <a:pt x="4410587" y="581098"/>
                  <a:pt x="4406945" y="582273"/>
                  <a:pt x="4402950" y="582273"/>
                </a:cubicBezTo>
                <a:cubicBezTo>
                  <a:pt x="4399426" y="586972"/>
                  <a:pt x="4395315" y="589086"/>
                  <a:pt x="4390616" y="588616"/>
                </a:cubicBezTo>
                <a:cubicBezTo>
                  <a:pt x="4388501" y="592376"/>
                  <a:pt x="4385623" y="595665"/>
                  <a:pt x="4381981" y="598484"/>
                </a:cubicBezTo>
                <a:cubicBezTo>
                  <a:pt x="4378340" y="601304"/>
                  <a:pt x="4374639" y="602713"/>
                  <a:pt x="4370880" y="602713"/>
                </a:cubicBezTo>
                <a:cubicBezTo>
                  <a:pt x="4366651" y="602713"/>
                  <a:pt x="4363244" y="600716"/>
                  <a:pt x="4360659" y="596722"/>
                </a:cubicBezTo>
                <a:cubicBezTo>
                  <a:pt x="4358780" y="593668"/>
                  <a:pt x="4357840" y="590731"/>
                  <a:pt x="4357840" y="587912"/>
                </a:cubicBezTo>
                <a:cubicBezTo>
                  <a:pt x="4357840" y="583682"/>
                  <a:pt x="4359250" y="580158"/>
                  <a:pt x="4362069" y="577339"/>
                </a:cubicBezTo>
                <a:cubicBezTo>
                  <a:pt x="4362774" y="573815"/>
                  <a:pt x="4364419" y="570467"/>
                  <a:pt x="4367003" y="567295"/>
                </a:cubicBezTo>
                <a:cubicBezTo>
                  <a:pt x="4369588" y="564123"/>
                  <a:pt x="4372466" y="561656"/>
                  <a:pt x="4375638" y="559894"/>
                </a:cubicBezTo>
                <a:cubicBezTo>
                  <a:pt x="4378809" y="558132"/>
                  <a:pt x="4381335" y="557486"/>
                  <a:pt x="4383215" y="557955"/>
                </a:cubicBezTo>
                <a:cubicBezTo>
                  <a:pt x="4384859" y="555371"/>
                  <a:pt x="4388149" y="552963"/>
                  <a:pt x="4393083" y="550731"/>
                </a:cubicBezTo>
                <a:cubicBezTo>
                  <a:pt x="4398016" y="548499"/>
                  <a:pt x="4402598" y="547383"/>
                  <a:pt x="4406827" y="547383"/>
                </a:cubicBezTo>
                <a:cubicBezTo>
                  <a:pt x="4407767" y="547383"/>
                  <a:pt x="4409177" y="547618"/>
                  <a:pt x="4411056" y="548088"/>
                </a:cubicBezTo>
                <a:cubicBezTo>
                  <a:pt x="4413641" y="545268"/>
                  <a:pt x="4417048" y="543858"/>
                  <a:pt x="4421277" y="543858"/>
                </a:cubicBezTo>
                <a:cubicBezTo>
                  <a:pt x="4424566" y="543858"/>
                  <a:pt x="4426916" y="544798"/>
                  <a:pt x="4428325" y="546678"/>
                </a:cubicBezTo>
                <a:cubicBezTo>
                  <a:pt x="4431380" y="544563"/>
                  <a:pt x="4435374" y="543506"/>
                  <a:pt x="4440307" y="543506"/>
                </a:cubicBezTo>
                <a:close/>
                <a:moveTo>
                  <a:pt x="2687708" y="543506"/>
                </a:moveTo>
                <a:cubicBezTo>
                  <a:pt x="2693581" y="543506"/>
                  <a:pt x="2698809" y="544916"/>
                  <a:pt x="2703391" y="547735"/>
                </a:cubicBezTo>
                <a:cubicBezTo>
                  <a:pt x="2707972" y="550555"/>
                  <a:pt x="2710615" y="554314"/>
                  <a:pt x="2711320" y="559013"/>
                </a:cubicBezTo>
                <a:cubicBezTo>
                  <a:pt x="2715550" y="560422"/>
                  <a:pt x="2718780" y="562596"/>
                  <a:pt x="2721012" y="565533"/>
                </a:cubicBezTo>
                <a:cubicBezTo>
                  <a:pt x="2723244" y="568469"/>
                  <a:pt x="2724595" y="572522"/>
                  <a:pt x="2725065" y="577691"/>
                </a:cubicBezTo>
                <a:cubicBezTo>
                  <a:pt x="2728119" y="580746"/>
                  <a:pt x="2730351" y="584329"/>
                  <a:pt x="2731761" y="588440"/>
                </a:cubicBezTo>
                <a:cubicBezTo>
                  <a:pt x="2733171" y="592552"/>
                  <a:pt x="2733875" y="596722"/>
                  <a:pt x="2733875" y="600951"/>
                </a:cubicBezTo>
                <a:cubicBezTo>
                  <a:pt x="2733875" y="606355"/>
                  <a:pt x="2732936" y="610702"/>
                  <a:pt x="2731056" y="613991"/>
                </a:cubicBezTo>
                <a:cubicBezTo>
                  <a:pt x="2732701" y="616341"/>
                  <a:pt x="2734110" y="619865"/>
                  <a:pt x="2735285" y="624564"/>
                </a:cubicBezTo>
                <a:cubicBezTo>
                  <a:pt x="2736460" y="629263"/>
                  <a:pt x="2737047" y="633844"/>
                  <a:pt x="2737047" y="638308"/>
                </a:cubicBezTo>
                <a:cubicBezTo>
                  <a:pt x="2737047" y="640188"/>
                  <a:pt x="2736812" y="642537"/>
                  <a:pt x="2736342" y="645357"/>
                </a:cubicBezTo>
                <a:cubicBezTo>
                  <a:pt x="2737987" y="648881"/>
                  <a:pt x="2738809" y="651231"/>
                  <a:pt x="2738809" y="652405"/>
                </a:cubicBezTo>
                <a:cubicBezTo>
                  <a:pt x="2738809" y="653110"/>
                  <a:pt x="2738457" y="654755"/>
                  <a:pt x="2737752" y="657339"/>
                </a:cubicBezTo>
                <a:cubicBezTo>
                  <a:pt x="2737987" y="658279"/>
                  <a:pt x="2738222" y="659395"/>
                  <a:pt x="2738457" y="660687"/>
                </a:cubicBezTo>
                <a:cubicBezTo>
                  <a:pt x="2738692" y="661980"/>
                  <a:pt x="2738809" y="663565"/>
                  <a:pt x="2738809" y="665445"/>
                </a:cubicBezTo>
                <a:cubicBezTo>
                  <a:pt x="2738809" y="668969"/>
                  <a:pt x="2737517" y="672141"/>
                  <a:pt x="2734933" y="674961"/>
                </a:cubicBezTo>
                <a:cubicBezTo>
                  <a:pt x="2735873" y="677545"/>
                  <a:pt x="2736342" y="680717"/>
                  <a:pt x="2736342" y="684476"/>
                </a:cubicBezTo>
                <a:cubicBezTo>
                  <a:pt x="2736342" y="689410"/>
                  <a:pt x="2735168" y="693404"/>
                  <a:pt x="2732818" y="696458"/>
                </a:cubicBezTo>
                <a:cubicBezTo>
                  <a:pt x="2733288" y="697398"/>
                  <a:pt x="2733523" y="698925"/>
                  <a:pt x="2733523" y="701040"/>
                </a:cubicBezTo>
                <a:cubicBezTo>
                  <a:pt x="2733523" y="705974"/>
                  <a:pt x="2731526" y="710086"/>
                  <a:pt x="2727532" y="713375"/>
                </a:cubicBezTo>
                <a:cubicBezTo>
                  <a:pt x="2726592" y="716664"/>
                  <a:pt x="2724830" y="719190"/>
                  <a:pt x="2722245" y="720952"/>
                </a:cubicBezTo>
                <a:cubicBezTo>
                  <a:pt x="2719661" y="722714"/>
                  <a:pt x="2716842" y="723595"/>
                  <a:pt x="2713787" y="723595"/>
                </a:cubicBezTo>
                <a:cubicBezTo>
                  <a:pt x="2710733" y="723595"/>
                  <a:pt x="2708266" y="722655"/>
                  <a:pt x="2706386" y="720776"/>
                </a:cubicBezTo>
                <a:cubicBezTo>
                  <a:pt x="2700278" y="723360"/>
                  <a:pt x="2695344" y="724652"/>
                  <a:pt x="2691584" y="724652"/>
                </a:cubicBezTo>
                <a:cubicBezTo>
                  <a:pt x="2689705" y="724652"/>
                  <a:pt x="2688295" y="724535"/>
                  <a:pt x="2687355" y="724300"/>
                </a:cubicBezTo>
                <a:cubicBezTo>
                  <a:pt x="2681247" y="726180"/>
                  <a:pt x="2676078" y="727119"/>
                  <a:pt x="2671849" y="727119"/>
                </a:cubicBezTo>
                <a:cubicBezTo>
                  <a:pt x="2668795" y="727119"/>
                  <a:pt x="2664565" y="726532"/>
                  <a:pt x="2659161" y="725357"/>
                </a:cubicBezTo>
                <a:cubicBezTo>
                  <a:pt x="2655872" y="727237"/>
                  <a:pt x="2652700" y="728177"/>
                  <a:pt x="2649646" y="728177"/>
                </a:cubicBezTo>
                <a:cubicBezTo>
                  <a:pt x="2646827" y="728177"/>
                  <a:pt x="2644242" y="727354"/>
                  <a:pt x="2641892" y="725710"/>
                </a:cubicBezTo>
                <a:cubicBezTo>
                  <a:pt x="2640718" y="725945"/>
                  <a:pt x="2638956" y="726062"/>
                  <a:pt x="2636606" y="726062"/>
                </a:cubicBezTo>
                <a:cubicBezTo>
                  <a:pt x="2627443" y="726062"/>
                  <a:pt x="2620395" y="721951"/>
                  <a:pt x="2615461" y="713727"/>
                </a:cubicBezTo>
                <a:cubicBezTo>
                  <a:pt x="2606533" y="708558"/>
                  <a:pt x="2602068" y="700805"/>
                  <a:pt x="2602068" y="690467"/>
                </a:cubicBezTo>
                <a:cubicBezTo>
                  <a:pt x="2602068" y="687883"/>
                  <a:pt x="2602186" y="685886"/>
                  <a:pt x="2602421" y="684476"/>
                </a:cubicBezTo>
                <a:cubicBezTo>
                  <a:pt x="2600307" y="683066"/>
                  <a:pt x="2599249" y="680129"/>
                  <a:pt x="2599249" y="675665"/>
                </a:cubicBezTo>
                <a:cubicBezTo>
                  <a:pt x="2599249" y="672611"/>
                  <a:pt x="2599836" y="669909"/>
                  <a:pt x="2601011" y="667560"/>
                </a:cubicBezTo>
                <a:cubicBezTo>
                  <a:pt x="2600071" y="663330"/>
                  <a:pt x="2599602" y="660629"/>
                  <a:pt x="2599602" y="659454"/>
                </a:cubicBezTo>
                <a:cubicBezTo>
                  <a:pt x="2599602" y="652640"/>
                  <a:pt x="2602891" y="646532"/>
                  <a:pt x="2609469" y="641128"/>
                </a:cubicBezTo>
                <a:cubicBezTo>
                  <a:pt x="2612054" y="635724"/>
                  <a:pt x="2615049" y="632082"/>
                  <a:pt x="2618457" y="630203"/>
                </a:cubicBezTo>
                <a:cubicBezTo>
                  <a:pt x="2621863" y="628323"/>
                  <a:pt x="2626151" y="626913"/>
                  <a:pt x="2631320" y="625973"/>
                </a:cubicBezTo>
                <a:cubicBezTo>
                  <a:pt x="2632730" y="621979"/>
                  <a:pt x="2636019" y="619277"/>
                  <a:pt x="2641188" y="617868"/>
                </a:cubicBezTo>
                <a:cubicBezTo>
                  <a:pt x="2646357" y="616458"/>
                  <a:pt x="2651408" y="615988"/>
                  <a:pt x="2656342" y="616458"/>
                </a:cubicBezTo>
                <a:cubicBezTo>
                  <a:pt x="2657751" y="615518"/>
                  <a:pt x="2659749" y="614637"/>
                  <a:pt x="2662333" y="613815"/>
                </a:cubicBezTo>
                <a:cubicBezTo>
                  <a:pt x="2664917" y="612992"/>
                  <a:pt x="2667502" y="612581"/>
                  <a:pt x="2670086" y="612581"/>
                </a:cubicBezTo>
                <a:cubicBezTo>
                  <a:pt x="2672906" y="612581"/>
                  <a:pt x="2675373" y="613051"/>
                  <a:pt x="2677488" y="613991"/>
                </a:cubicBezTo>
                <a:cubicBezTo>
                  <a:pt x="2677957" y="613521"/>
                  <a:pt x="2679133" y="613286"/>
                  <a:pt x="2681012" y="613286"/>
                </a:cubicBezTo>
                <a:cubicBezTo>
                  <a:pt x="2682421" y="613286"/>
                  <a:pt x="2683831" y="613404"/>
                  <a:pt x="2685241" y="613639"/>
                </a:cubicBezTo>
                <a:cubicBezTo>
                  <a:pt x="2686651" y="613874"/>
                  <a:pt x="2687591" y="614226"/>
                  <a:pt x="2688060" y="614696"/>
                </a:cubicBezTo>
                <a:cubicBezTo>
                  <a:pt x="2691350" y="610467"/>
                  <a:pt x="2695226" y="608352"/>
                  <a:pt x="2699690" y="608352"/>
                </a:cubicBezTo>
                <a:cubicBezTo>
                  <a:pt x="2701100" y="608352"/>
                  <a:pt x="2702510" y="608705"/>
                  <a:pt x="2703919" y="609410"/>
                </a:cubicBezTo>
                <a:lnTo>
                  <a:pt x="2703919" y="608352"/>
                </a:lnTo>
                <a:cubicBezTo>
                  <a:pt x="2703919" y="604358"/>
                  <a:pt x="2704741" y="601539"/>
                  <a:pt x="2706386" y="599894"/>
                </a:cubicBezTo>
                <a:cubicBezTo>
                  <a:pt x="2704037" y="599189"/>
                  <a:pt x="2701511" y="597133"/>
                  <a:pt x="2698809" y="593727"/>
                </a:cubicBezTo>
                <a:cubicBezTo>
                  <a:pt x="2696108" y="590320"/>
                  <a:pt x="2694521" y="587207"/>
                  <a:pt x="2694052" y="584387"/>
                </a:cubicBezTo>
                <a:cubicBezTo>
                  <a:pt x="2690293" y="582743"/>
                  <a:pt x="2687708" y="580041"/>
                  <a:pt x="2686298" y="576282"/>
                </a:cubicBezTo>
                <a:cubicBezTo>
                  <a:pt x="2683479" y="578396"/>
                  <a:pt x="2680190" y="579453"/>
                  <a:pt x="2676430" y="579453"/>
                </a:cubicBezTo>
                <a:cubicBezTo>
                  <a:pt x="2673846" y="579453"/>
                  <a:pt x="2671379" y="578749"/>
                  <a:pt x="2669029" y="577339"/>
                </a:cubicBezTo>
                <a:cubicBezTo>
                  <a:pt x="2665035" y="578514"/>
                  <a:pt x="2662451" y="578983"/>
                  <a:pt x="2661276" y="578749"/>
                </a:cubicBezTo>
                <a:cubicBezTo>
                  <a:pt x="2657987" y="581098"/>
                  <a:pt x="2654345" y="582273"/>
                  <a:pt x="2650351" y="582273"/>
                </a:cubicBezTo>
                <a:cubicBezTo>
                  <a:pt x="2646827" y="586972"/>
                  <a:pt x="2642715" y="589086"/>
                  <a:pt x="2638016" y="588616"/>
                </a:cubicBezTo>
                <a:cubicBezTo>
                  <a:pt x="2635902" y="592376"/>
                  <a:pt x="2633023" y="595665"/>
                  <a:pt x="2629381" y="598484"/>
                </a:cubicBezTo>
                <a:cubicBezTo>
                  <a:pt x="2625740" y="601304"/>
                  <a:pt x="2622040" y="602713"/>
                  <a:pt x="2618280" y="602713"/>
                </a:cubicBezTo>
                <a:cubicBezTo>
                  <a:pt x="2614051" y="602713"/>
                  <a:pt x="2610645" y="600716"/>
                  <a:pt x="2608060" y="596722"/>
                </a:cubicBezTo>
                <a:cubicBezTo>
                  <a:pt x="2606180" y="593668"/>
                  <a:pt x="2605240" y="590731"/>
                  <a:pt x="2605240" y="587912"/>
                </a:cubicBezTo>
                <a:cubicBezTo>
                  <a:pt x="2605240" y="583682"/>
                  <a:pt x="2606650" y="580158"/>
                  <a:pt x="2609469" y="577339"/>
                </a:cubicBezTo>
                <a:cubicBezTo>
                  <a:pt x="2610174" y="573815"/>
                  <a:pt x="2611819" y="570467"/>
                  <a:pt x="2614403" y="567295"/>
                </a:cubicBezTo>
                <a:cubicBezTo>
                  <a:pt x="2616988" y="564123"/>
                  <a:pt x="2619866" y="561656"/>
                  <a:pt x="2623037" y="559894"/>
                </a:cubicBezTo>
                <a:cubicBezTo>
                  <a:pt x="2626210" y="558132"/>
                  <a:pt x="2628735" y="557486"/>
                  <a:pt x="2630615" y="557955"/>
                </a:cubicBezTo>
                <a:cubicBezTo>
                  <a:pt x="2632260" y="555371"/>
                  <a:pt x="2635549" y="552963"/>
                  <a:pt x="2640483" y="550731"/>
                </a:cubicBezTo>
                <a:cubicBezTo>
                  <a:pt x="2645417" y="548499"/>
                  <a:pt x="2649998" y="547383"/>
                  <a:pt x="2654227" y="547383"/>
                </a:cubicBezTo>
                <a:cubicBezTo>
                  <a:pt x="2655167" y="547383"/>
                  <a:pt x="2656577" y="547618"/>
                  <a:pt x="2658457" y="548088"/>
                </a:cubicBezTo>
                <a:cubicBezTo>
                  <a:pt x="2661041" y="545268"/>
                  <a:pt x="2664448" y="543858"/>
                  <a:pt x="2668677" y="543858"/>
                </a:cubicBezTo>
                <a:cubicBezTo>
                  <a:pt x="2671966" y="543858"/>
                  <a:pt x="2674316" y="544798"/>
                  <a:pt x="2675725" y="546678"/>
                </a:cubicBezTo>
                <a:cubicBezTo>
                  <a:pt x="2678780" y="544563"/>
                  <a:pt x="2682774" y="543506"/>
                  <a:pt x="2687708" y="543506"/>
                </a:cubicBezTo>
                <a:close/>
                <a:moveTo>
                  <a:pt x="1792358" y="543506"/>
                </a:moveTo>
                <a:cubicBezTo>
                  <a:pt x="1798232" y="543506"/>
                  <a:pt x="1803459" y="544916"/>
                  <a:pt x="1808041" y="547735"/>
                </a:cubicBezTo>
                <a:cubicBezTo>
                  <a:pt x="1812622" y="550555"/>
                  <a:pt x="1815266" y="554314"/>
                  <a:pt x="1815970" y="559013"/>
                </a:cubicBezTo>
                <a:cubicBezTo>
                  <a:pt x="1820199" y="560422"/>
                  <a:pt x="1823430" y="562596"/>
                  <a:pt x="1825662" y="565533"/>
                </a:cubicBezTo>
                <a:cubicBezTo>
                  <a:pt x="1827894" y="568469"/>
                  <a:pt x="1829245" y="572522"/>
                  <a:pt x="1829715" y="577691"/>
                </a:cubicBezTo>
                <a:cubicBezTo>
                  <a:pt x="1832769" y="580746"/>
                  <a:pt x="1835001" y="584329"/>
                  <a:pt x="1836411" y="588440"/>
                </a:cubicBezTo>
                <a:cubicBezTo>
                  <a:pt x="1837821" y="592552"/>
                  <a:pt x="1838526" y="596722"/>
                  <a:pt x="1838526" y="600951"/>
                </a:cubicBezTo>
                <a:cubicBezTo>
                  <a:pt x="1838526" y="606355"/>
                  <a:pt x="1837586" y="610702"/>
                  <a:pt x="1835706" y="613991"/>
                </a:cubicBezTo>
                <a:cubicBezTo>
                  <a:pt x="1837351" y="616341"/>
                  <a:pt x="1838761" y="619865"/>
                  <a:pt x="1839935" y="624564"/>
                </a:cubicBezTo>
                <a:cubicBezTo>
                  <a:pt x="1841110" y="629263"/>
                  <a:pt x="1841698" y="633844"/>
                  <a:pt x="1841698" y="638308"/>
                </a:cubicBezTo>
                <a:cubicBezTo>
                  <a:pt x="1841698" y="640188"/>
                  <a:pt x="1841463" y="642537"/>
                  <a:pt x="1840993" y="645357"/>
                </a:cubicBezTo>
                <a:cubicBezTo>
                  <a:pt x="1842637" y="648881"/>
                  <a:pt x="1843460" y="651231"/>
                  <a:pt x="1843460" y="652405"/>
                </a:cubicBezTo>
                <a:cubicBezTo>
                  <a:pt x="1843460" y="653110"/>
                  <a:pt x="1843107" y="654755"/>
                  <a:pt x="1842402" y="657339"/>
                </a:cubicBezTo>
                <a:cubicBezTo>
                  <a:pt x="1842637" y="658279"/>
                  <a:pt x="1842873" y="659395"/>
                  <a:pt x="1843107" y="660687"/>
                </a:cubicBezTo>
                <a:cubicBezTo>
                  <a:pt x="1843342" y="661980"/>
                  <a:pt x="1843460" y="663565"/>
                  <a:pt x="1843460" y="665445"/>
                </a:cubicBezTo>
                <a:cubicBezTo>
                  <a:pt x="1843460" y="668969"/>
                  <a:pt x="1842167" y="672141"/>
                  <a:pt x="1839583" y="674961"/>
                </a:cubicBezTo>
                <a:cubicBezTo>
                  <a:pt x="1840523" y="677545"/>
                  <a:pt x="1840993" y="680717"/>
                  <a:pt x="1840993" y="684476"/>
                </a:cubicBezTo>
                <a:cubicBezTo>
                  <a:pt x="1840993" y="689410"/>
                  <a:pt x="1839818" y="693404"/>
                  <a:pt x="1837468" y="696458"/>
                </a:cubicBezTo>
                <a:cubicBezTo>
                  <a:pt x="1837938" y="697398"/>
                  <a:pt x="1838173" y="698925"/>
                  <a:pt x="1838173" y="701040"/>
                </a:cubicBezTo>
                <a:cubicBezTo>
                  <a:pt x="1838173" y="705974"/>
                  <a:pt x="1836176" y="710086"/>
                  <a:pt x="1832182" y="713375"/>
                </a:cubicBezTo>
                <a:cubicBezTo>
                  <a:pt x="1831242" y="716664"/>
                  <a:pt x="1829480" y="719190"/>
                  <a:pt x="1826896" y="720952"/>
                </a:cubicBezTo>
                <a:cubicBezTo>
                  <a:pt x="1824311" y="722714"/>
                  <a:pt x="1821492" y="723595"/>
                  <a:pt x="1818438" y="723595"/>
                </a:cubicBezTo>
                <a:cubicBezTo>
                  <a:pt x="1815383" y="723595"/>
                  <a:pt x="1812916" y="722655"/>
                  <a:pt x="1811036" y="720776"/>
                </a:cubicBezTo>
                <a:cubicBezTo>
                  <a:pt x="1804928" y="723360"/>
                  <a:pt x="1799994" y="724652"/>
                  <a:pt x="1796234" y="724652"/>
                </a:cubicBezTo>
                <a:cubicBezTo>
                  <a:pt x="1794355" y="724652"/>
                  <a:pt x="1792945" y="724535"/>
                  <a:pt x="1792006" y="724300"/>
                </a:cubicBezTo>
                <a:cubicBezTo>
                  <a:pt x="1785897" y="726180"/>
                  <a:pt x="1780728" y="727119"/>
                  <a:pt x="1776499" y="727119"/>
                </a:cubicBezTo>
                <a:cubicBezTo>
                  <a:pt x="1773444" y="727119"/>
                  <a:pt x="1769215" y="726532"/>
                  <a:pt x="1763811" y="725357"/>
                </a:cubicBezTo>
                <a:cubicBezTo>
                  <a:pt x="1760522" y="727237"/>
                  <a:pt x="1757350" y="728177"/>
                  <a:pt x="1754296" y="728177"/>
                </a:cubicBezTo>
                <a:cubicBezTo>
                  <a:pt x="1751477" y="728177"/>
                  <a:pt x="1748893" y="727354"/>
                  <a:pt x="1746543" y="725710"/>
                </a:cubicBezTo>
                <a:cubicBezTo>
                  <a:pt x="1745368" y="725945"/>
                  <a:pt x="1743606" y="726062"/>
                  <a:pt x="1741256" y="726062"/>
                </a:cubicBezTo>
                <a:cubicBezTo>
                  <a:pt x="1732093" y="726062"/>
                  <a:pt x="1725045" y="721951"/>
                  <a:pt x="1720111" y="713727"/>
                </a:cubicBezTo>
                <a:cubicBezTo>
                  <a:pt x="1711183" y="708558"/>
                  <a:pt x="1706719" y="700805"/>
                  <a:pt x="1706719" y="690467"/>
                </a:cubicBezTo>
                <a:cubicBezTo>
                  <a:pt x="1706719" y="687883"/>
                  <a:pt x="1706837" y="685886"/>
                  <a:pt x="1707071" y="684476"/>
                </a:cubicBezTo>
                <a:cubicBezTo>
                  <a:pt x="1704957" y="683066"/>
                  <a:pt x="1703899" y="680129"/>
                  <a:pt x="1703899" y="675665"/>
                </a:cubicBezTo>
                <a:cubicBezTo>
                  <a:pt x="1703899" y="672611"/>
                  <a:pt x="1704487" y="669909"/>
                  <a:pt x="1705661" y="667560"/>
                </a:cubicBezTo>
                <a:cubicBezTo>
                  <a:pt x="1704721" y="663330"/>
                  <a:pt x="1704252" y="660629"/>
                  <a:pt x="1704252" y="659454"/>
                </a:cubicBezTo>
                <a:cubicBezTo>
                  <a:pt x="1704252" y="652640"/>
                  <a:pt x="1707541" y="646532"/>
                  <a:pt x="1714120" y="641128"/>
                </a:cubicBezTo>
                <a:cubicBezTo>
                  <a:pt x="1716704" y="635724"/>
                  <a:pt x="1719700" y="632082"/>
                  <a:pt x="1723106" y="630203"/>
                </a:cubicBezTo>
                <a:cubicBezTo>
                  <a:pt x="1726513" y="628323"/>
                  <a:pt x="1730801" y="626913"/>
                  <a:pt x="1735970" y="625973"/>
                </a:cubicBezTo>
                <a:cubicBezTo>
                  <a:pt x="1737380" y="621979"/>
                  <a:pt x="1740669" y="619277"/>
                  <a:pt x="1745838" y="617868"/>
                </a:cubicBezTo>
                <a:cubicBezTo>
                  <a:pt x="1751007" y="616458"/>
                  <a:pt x="1756059" y="615988"/>
                  <a:pt x="1760993" y="616458"/>
                </a:cubicBezTo>
                <a:cubicBezTo>
                  <a:pt x="1762402" y="615518"/>
                  <a:pt x="1764399" y="614637"/>
                  <a:pt x="1766984" y="613815"/>
                </a:cubicBezTo>
                <a:cubicBezTo>
                  <a:pt x="1769568" y="612992"/>
                  <a:pt x="1772153" y="612581"/>
                  <a:pt x="1774737" y="612581"/>
                </a:cubicBezTo>
                <a:cubicBezTo>
                  <a:pt x="1777556" y="612581"/>
                  <a:pt x="1780023" y="613051"/>
                  <a:pt x="1782138" y="613991"/>
                </a:cubicBezTo>
                <a:cubicBezTo>
                  <a:pt x="1782608" y="613521"/>
                  <a:pt x="1783782" y="613286"/>
                  <a:pt x="1785662" y="613286"/>
                </a:cubicBezTo>
                <a:cubicBezTo>
                  <a:pt x="1787071" y="613286"/>
                  <a:pt x="1788481" y="613404"/>
                  <a:pt x="1789891" y="613639"/>
                </a:cubicBezTo>
                <a:cubicBezTo>
                  <a:pt x="1791300" y="613874"/>
                  <a:pt x="1792241" y="614226"/>
                  <a:pt x="1792710" y="614696"/>
                </a:cubicBezTo>
                <a:cubicBezTo>
                  <a:pt x="1796000" y="610467"/>
                  <a:pt x="1799876" y="608352"/>
                  <a:pt x="1804340" y="608352"/>
                </a:cubicBezTo>
                <a:cubicBezTo>
                  <a:pt x="1805750" y="608352"/>
                  <a:pt x="1807160" y="608705"/>
                  <a:pt x="1808569" y="609410"/>
                </a:cubicBezTo>
                <a:lnTo>
                  <a:pt x="1808569" y="608352"/>
                </a:lnTo>
                <a:cubicBezTo>
                  <a:pt x="1808569" y="604358"/>
                  <a:pt x="1809392" y="601539"/>
                  <a:pt x="1811036" y="599894"/>
                </a:cubicBezTo>
                <a:cubicBezTo>
                  <a:pt x="1808687" y="599189"/>
                  <a:pt x="1806161" y="597133"/>
                  <a:pt x="1803459" y="593727"/>
                </a:cubicBezTo>
                <a:cubicBezTo>
                  <a:pt x="1800758" y="590320"/>
                  <a:pt x="1799172" y="587207"/>
                  <a:pt x="1798701" y="584387"/>
                </a:cubicBezTo>
                <a:cubicBezTo>
                  <a:pt x="1794943" y="582743"/>
                  <a:pt x="1792358" y="580041"/>
                  <a:pt x="1790948" y="576282"/>
                </a:cubicBezTo>
                <a:cubicBezTo>
                  <a:pt x="1788129" y="578396"/>
                  <a:pt x="1784840" y="579453"/>
                  <a:pt x="1781081" y="579453"/>
                </a:cubicBezTo>
                <a:cubicBezTo>
                  <a:pt x="1778496" y="579453"/>
                  <a:pt x="1776029" y="578749"/>
                  <a:pt x="1773680" y="577339"/>
                </a:cubicBezTo>
                <a:cubicBezTo>
                  <a:pt x="1769685" y="578514"/>
                  <a:pt x="1767101" y="578983"/>
                  <a:pt x="1765926" y="578749"/>
                </a:cubicBezTo>
                <a:cubicBezTo>
                  <a:pt x="1762637" y="581098"/>
                  <a:pt x="1758995" y="582273"/>
                  <a:pt x="1755001" y="582273"/>
                </a:cubicBezTo>
                <a:cubicBezTo>
                  <a:pt x="1751477" y="586972"/>
                  <a:pt x="1747365" y="589086"/>
                  <a:pt x="1742666" y="588616"/>
                </a:cubicBezTo>
                <a:cubicBezTo>
                  <a:pt x="1740552" y="592376"/>
                  <a:pt x="1737673" y="595665"/>
                  <a:pt x="1734031" y="598484"/>
                </a:cubicBezTo>
                <a:cubicBezTo>
                  <a:pt x="1730390" y="601304"/>
                  <a:pt x="1726689" y="602713"/>
                  <a:pt x="1722930" y="602713"/>
                </a:cubicBezTo>
                <a:cubicBezTo>
                  <a:pt x="1718702" y="602713"/>
                  <a:pt x="1715294" y="600716"/>
                  <a:pt x="1712710" y="596722"/>
                </a:cubicBezTo>
                <a:cubicBezTo>
                  <a:pt x="1710830" y="593668"/>
                  <a:pt x="1709890" y="590731"/>
                  <a:pt x="1709890" y="587912"/>
                </a:cubicBezTo>
                <a:cubicBezTo>
                  <a:pt x="1709890" y="583682"/>
                  <a:pt x="1711300" y="580158"/>
                  <a:pt x="1714120" y="577339"/>
                </a:cubicBezTo>
                <a:cubicBezTo>
                  <a:pt x="1714824" y="573815"/>
                  <a:pt x="1716469" y="570467"/>
                  <a:pt x="1719054" y="567295"/>
                </a:cubicBezTo>
                <a:cubicBezTo>
                  <a:pt x="1721638" y="564123"/>
                  <a:pt x="1724516" y="561656"/>
                  <a:pt x="1727688" y="559894"/>
                </a:cubicBezTo>
                <a:cubicBezTo>
                  <a:pt x="1730860" y="558132"/>
                  <a:pt x="1733386" y="557486"/>
                  <a:pt x="1735265" y="557955"/>
                </a:cubicBezTo>
                <a:cubicBezTo>
                  <a:pt x="1736910" y="555371"/>
                  <a:pt x="1740199" y="552963"/>
                  <a:pt x="1745133" y="550731"/>
                </a:cubicBezTo>
                <a:cubicBezTo>
                  <a:pt x="1750067" y="548499"/>
                  <a:pt x="1754648" y="547383"/>
                  <a:pt x="1758877" y="547383"/>
                </a:cubicBezTo>
                <a:cubicBezTo>
                  <a:pt x="1759818" y="547383"/>
                  <a:pt x="1761227" y="547618"/>
                  <a:pt x="1763106" y="548088"/>
                </a:cubicBezTo>
                <a:cubicBezTo>
                  <a:pt x="1765691" y="545268"/>
                  <a:pt x="1769098" y="543858"/>
                  <a:pt x="1773328" y="543858"/>
                </a:cubicBezTo>
                <a:cubicBezTo>
                  <a:pt x="1776616" y="543858"/>
                  <a:pt x="1778966" y="544798"/>
                  <a:pt x="1780375" y="546678"/>
                </a:cubicBezTo>
                <a:cubicBezTo>
                  <a:pt x="1783430" y="544563"/>
                  <a:pt x="1787424" y="543506"/>
                  <a:pt x="1792358" y="543506"/>
                </a:cubicBezTo>
                <a:close/>
                <a:moveTo>
                  <a:pt x="4798085" y="542801"/>
                </a:moveTo>
                <a:cubicBezTo>
                  <a:pt x="4802080" y="542801"/>
                  <a:pt x="4805545" y="544093"/>
                  <a:pt x="4808482" y="546678"/>
                </a:cubicBezTo>
                <a:cubicBezTo>
                  <a:pt x="4811419" y="549262"/>
                  <a:pt x="4812887" y="553021"/>
                  <a:pt x="4812887" y="557955"/>
                </a:cubicBezTo>
                <a:cubicBezTo>
                  <a:pt x="4812887" y="561715"/>
                  <a:pt x="4812065" y="565709"/>
                  <a:pt x="4810421" y="569938"/>
                </a:cubicBezTo>
                <a:cubicBezTo>
                  <a:pt x="4813709" y="572757"/>
                  <a:pt x="4815355" y="576399"/>
                  <a:pt x="4815355" y="580863"/>
                </a:cubicBezTo>
                <a:cubicBezTo>
                  <a:pt x="4815355" y="584152"/>
                  <a:pt x="4814297" y="587089"/>
                  <a:pt x="4812183" y="589674"/>
                </a:cubicBezTo>
                <a:cubicBezTo>
                  <a:pt x="4813593" y="592258"/>
                  <a:pt x="4814297" y="595665"/>
                  <a:pt x="4814297" y="599894"/>
                </a:cubicBezTo>
                <a:cubicBezTo>
                  <a:pt x="4814297" y="604358"/>
                  <a:pt x="4813593" y="608000"/>
                  <a:pt x="4812183" y="610819"/>
                </a:cubicBezTo>
                <a:cubicBezTo>
                  <a:pt x="4814297" y="613639"/>
                  <a:pt x="4815355" y="617985"/>
                  <a:pt x="4815355" y="623859"/>
                </a:cubicBezTo>
                <a:cubicBezTo>
                  <a:pt x="4815355" y="627853"/>
                  <a:pt x="4815119" y="630555"/>
                  <a:pt x="4814649" y="631965"/>
                </a:cubicBezTo>
                <a:cubicBezTo>
                  <a:pt x="4816529" y="634079"/>
                  <a:pt x="4817469" y="636781"/>
                  <a:pt x="4817469" y="640070"/>
                </a:cubicBezTo>
                <a:cubicBezTo>
                  <a:pt x="4817469" y="641950"/>
                  <a:pt x="4816999" y="644065"/>
                  <a:pt x="4816059" y="646414"/>
                </a:cubicBezTo>
                <a:cubicBezTo>
                  <a:pt x="4818409" y="648999"/>
                  <a:pt x="4819583" y="652523"/>
                  <a:pt x="4819583" y="656987"/>
                </a:cubicBezTo>
                <a:cubicBezTo>
                  <a:pt x="4819583" y="658397"/>
                  <a:pt x="4819349" y="659806"/>
                  <a:pt x="4818879" y="661216"/>
                </a:cubicBezTo>
                <a:cubicBezTo>
                  <a:pt x="4819818" y="661921"/>
                  <a:pt x="4820641" y="663154"/>
                  <a:pt x="4821346" y="664916"/>
                </a:cubicBezTo>
                <a:cubicBezTo>
                  <a:pt x="4822051" y="666679"/>
                  <a:pt x="4822403" y="668499"/>
                  <a:pt x="4822403" y="670379"/>
                </a:cubicBezTo>
                <a:cubicBezTo>
                  <a:pt x="4822403" y="672729"/>
                  <a:pt x="4821815" y="674726"/>
                  <a:pt x="4820641" y="676370"/>
                </a:cubicBezTo>
                <a:cubicBezTo>
                  <a:pt x="4822520" y="676605"/>
                  <a:pt x="4823813" y="677839"/>
                  <a:pt x="4824517" y="680071"/>
                </a:cubicBezTo>
                <a:cubicBezTo>
                  <a:pt x="4825222" y="682303"/>
                  <a:pt x="4825339" y="684476"/>
                  <a:pt x="4824870" y="686591"/>
                </a:cubicBezTo>
                <a:lnTo>
                  <a:pt x="4825222" y="686591"/>
                </a:lnTo>
                <a:cubicBezTo>
                  <a:pt x="4826867" y="686591"/>
                  <a:pt x="4828335" y="687472"/>
                  <a:pt x="4829628" y="689234"/>
                </a:cubicBezTo>
                <a:cubicBezTo>
                  <a:pt x="4830920" y="690996"/>
                  <a:pt x="4831331" y="692582"/>
                  <a:pt x="4830861" y="693991"/>
                </a:cubicBezTo>
                <a:cubicBezTo>
                  <a:pt x="4831566" y="693522"/>
                  <a:pt x="4832623" y="693287"/>
                  <a:pt x="4834033" y="693287"/>
                </a:cubicBezTo>
                <a:cubicBezTo>
                  <a:pt x="4835913" y="693287"/>
                  <a:pt x="4837616" y="693698"/>
                  <a:pt x="4839143" y="694520"/>
                </a:cubicBezTo>
                <a:cubicBezTo>
                  <a:pt x="4840670" y="695342"/>
                  <a:pt x="4841786" y="696341"/>
                  <a:pt x="4842491" y="697516"/>
                </a:cubicBezTo>
                <a:cubicBezTo>
                  <a:pt x="4847190" y="694931"/>
                  <a:pt x="4851654" y="693639"/>
                  <a:pt x="4855884" y="693639"/>
                </a:cubicBezTo>
                <a:cubicBezTo>
                  <a:pt x="4857998" y="693639"/>
                  <a:pt x="4859878" y="693991"/>
                  <a:pt x="4861522" y="694696"/>
                </a:cubicBezTo>
                <a:cubicBezTo>
                  <a:pt x="4863637" y="693052"/>
                  <a:pt x="4866397" y="691583"/>
                  <a:pt x="4869804" y="690291"/>
                </a:cubicBezTo>
                <a:cubicBezTo>
                  <a:pt x="4873211" y="688999"/>
                  <a:pt x="4876207" y="688353"/>
                  <a:pt x="4878791" y="688353"/>
                </a:cubicBezTo>
                <a:cubicBezTo>
                  <a:pt x="4879966" y="688353"/>
                  <a:pt x="4881023" y="688588"/>
                  <a:pt x="4881963" y="689058"/>
                </a:cubicBezTo>
                <a:cubicBezTo>
                  <a:pt x="4880318" y="686473"/>
                  <a:pt x="4879495" y="683184"/>
                  <a:pt x="4879495" y="679190"/>
                </a:cubicBezTo>
                <a:cubicBezTo>
                  <a:pt x="4879495" y="674726"/>
                  <a:pt x="4880905" y="671906"/>
                  <a:pt x="4883725" y="670731"/>
                </a:cubicBezTo>
                <a:cubicBezTo>
                  <a:pt x="4882080" y="668852"/>
                  <a:pt x="4881258" y="664858"/>
                  <a:pt x="4881258" y="658749"/>
                </a:cubicBezTo>
                <a:cubicBezTo>
                  <a:pt x="4881258" y="651466"/>
                  <a:pt x="4882785" y="646297"/>
                  <a:pt x="4885839" y="643242"/>
                </a:cubicBezTo>
                <a:cubicBezTo>
                  <a:pt x="4883725" y="639718"/>
                  <a:pt x="4882667" y="635841"/>
                  <a:pt x="4882667" y="631612"/>
                </a:cubicBezTo>
                <a:cubicBezTo>
                  <a:pt x="4882667" y="627853"/>
                  <a:pt x="4883373" y="625269"/>
                  <a:pt x="4884782" y="623859"/>
                </a:cubicBezTo>
                <a:cubicBezTo>
                  <a:pt x="4883373" y="621979"/>
                  <a:pt x="4882667" y="619630"/>
                  <a:pt x="4882667" y="616810"/>
                </a:cubicBezTo>
                <a:cubicBezTo>
                  <a:pt x="4882667" y="613991"/>
                  <a:pt x="4883196" y="610995"/>
                  <a:pt x="4884253" y="607824"/>
                </a:cubicBezTo>
                <a:cubicBezTo>
                  <a:pt x="4885311" y="604652"/>
                  <a:pt x="4886662" y="602126"/>
                  <a:pt x="4888306" y="600246"/>
                </a:cubicBezTo>
                <a:cubicBezTo>
                  <a:pt x="4885252" y="598132"/>
                  <a:pt x="4883725" y="593550"/>
                  <a:pt x="4883725" y="586502"/>
                </a:cubicBezTo>
                <a:cubicBezTo>
                  <a:pt x="4883725" y="582038"/>
                  <a:pt x="4884077" y="578396"/>
                  <a:pt x="4884782" y="575577"/>
                </a:cubicBezTo>
                <a:cubicBezTo>
                  <a:pt x="4882667" y="570878"/>
                  <a:pt x="4881610" y="566884"/>
                  <a:pt x="4881610" y="563594"/>
                </a:cubicBezTo>
                <a:cubicBezTo>
                  <a:pt x="4881610" y="559365"/>
                  <a:pt x="4883020" y="555958"/>
                  <a:pt x="4885839" y="553374"/>
                </a:cubicBezTo>
                <a:cubicBezTo>
                  <a:pt x="4888659" y="550789"/>
                  <a:pt x="4891948" y="549497"/>
                  <a:pt x="4895707" y="549497"/>
                </a:cubicBezTo>
                <a:cubicBezTo>
                  <a:pt x="4900172" y="549497"/>
                  <a:pt x="4903989" y="551259"/>
                  <a:pt x="4907161" y="554784"/>
                </a:cubicBezTo>
                <a:cubicBezTo>
                  <a:pt x="4910333" y="558308"/>
                  <a:pt x="4911801" y="563359"/>
                  <a:pt x="4911566" y="569938"/>
                </a:cubicBezTo>
                <a:cubicBezTo>
                  <a:pt x="4912741" y="571113"/>
                  <a:pt x="4913740" y="572934"/>
                  <a:pt x="4914562" y="575400"/>
                </a:cubicBezTo>
                <a:cubicBezTo>
                  <a:pt x="4915385" y="577867"/>
                  <a:pt x="4915796" y="580393"/>
                  <a:pt x="4915796" y="582978"/>
                </a:cubicBezTo>
                <a:cubicBezTo>
                  <a:pt x="4915796" y="588147"/>
                  <a:pt x="4914503" y="591788"/>
                  <a:pt x="4911919" y="593903"/>
                </a:cubicBezTo>
                <a:cubicBezTo>
                  <a:pt x="4916148" y="599072"/>
                  <a:pt x="4918262" y="604123"/>
                  <a:pt x="4918262" y="609057"/>
                </a:cubicBezTo>
                <a:cubicBezTo>
                  <a:pt x="4918262" y="612346"/>
                  <a:pt x="4917323" y="615048"/>
                  <a:pt x="4915443" y="617163"/>
                </a:cubicBezTo>
                <a:cubicBezTo>
                  <a:pt x="4917323" y="619747"/>
                  <a:pt x="4918262" y="622567"/>
                  <a:pt x="4918262" y="625621"/>
                </a:cubicBezTo>
                <a:cubicBezTo>
                  <a:pt x="4918262" y="628675"/>
                  <a:pt x="4917440" y="631847"/>
                  <a:pt x="4915796" y="635136"/>
                </a:cubicBezTo>
                <a:cubicBezTo>
                  <a:pt x="4917205" y="637251"/>
                  <a:pt x="4917910" y="639601"/>
                  <a:pt x="4917910" y="642185"/>
                </a:cubicBezTo>
                <a:cubicBezTo>
                  <a:pt x="4917910" y="646414"/>
                  <a:pt x="4916148" y="650056"/>
                  <a:pt x="4912624" y="653110"/>
                </a:cubicBezTo>
                <a:cubicBezTo>
                  <a:pt x="4914973" y="655695"/>
                  <a:pt x="4916148" y="658749"/>
                  <a:pt x="4916148" y="662273"/>
                </a:cubicBezTo>
                <a:cubicBezTo>
                  <a:pt x="4916148" y="666032"/>
                  <a:pt x="4914621" y="670262"/>
                  <a:pt x="4911566" y="674961"/>
                </a:cubicBezTo>
                <a:cubicBezTo>
                  <a:pt x="4913916" y="676370"/>
                  <a:pt x="4915090" y="679307"/>
                  <a:pt x="4915090" y="683771"/>
                </a:cubicBezTo>
                <a:cubicBezTo>
                  <a:pt x="4915090" y="688235"/>
                  <a:pt x="4914151" y="692817"/>
                  <a:pt x="4912271" y="697516"/>
                </a:cubicBezTo>
                <a:cubicBezTo>
                  <a:pt x="4914151" y="700100"/>
                  <a:pt x="4915090" y="703507"/>
                  <a:pt x="4915090" y="707736"/>
                </a:cubicBezTo>
                <a:cubicBezTo>
                  <a:pt x="4915090" y="710320"/>
                  <a:pt x="4914621" y="712435"/>
                  <a:pt x="4913681" y="714080"/>
                </a:cubicBezTo>
                <a:cubicBezTo>
                  <a:pt x="4914151" y="716429"/>
                  <a:pt x="4914386" y="718191"/>
                  <a:pt x="4914386" y="719366"/>
                </a:cubicBezTo>
                <a:cubicBezTo>
                  <a:pt x="4914386" y="723830"/>
                  <a:pt x="4913035" y="727296"/>
                  <a:pt x="4910333" y="729763"/>
                </a:cubicBezTo>
                <a:cubicBezTo>
                  <a:pt x="4907631" y="732230"/>
                  <a:pt x="4904400" y="733463"/>
                  <a:pt x="4900641" y="733463"/>
                </a:cubicBezTo>
                <a:cubicBezTo>
                  <a:pt x="4897352" y="733463"/>
                  <a:pt x="4894415" y="732347"/>
                  <a:pt x="4891830" y="730115"/>
                </a:cubicBezTo>
                <a:cubicBezTo>
                  <a:pt x="4889246" y="727883"/>
                  <a:pt x="4887719" y="724652"/>
                  <a:pt x="4887249" y="720423"/>
                </a:cubicBezTo>
                <a:cubicBezTo>
                  <a:pt x="4887014" y="720188"/>
                  <a:pt x="4886720" y="719777"/>
                  <a:pt x="4886368" y="719190"/>
                </a:cubicBezTo>
                <a:cubicBezTo>
                  <a:pt x="4886015" y="718602"/>
                  <a:pt x="4885722" y="718074"/>
                  <a:pt x="4885487" y="717604"/>
                </a:cubicBezTo>
                <a:cubicBezTo>
                  <a:pt x="4881493" y="719953"/>
                  <a:pt x="4877851" y="721128"/>
                  <a:pt x="4874562" y="721128"/>
                </a:cubicBezTo>
                <a:cubicBezTo>
                  <a:pt x="4873387" y="721128"/>
                  <a:pt x="4872447" y="721011"/>
                  <a:pt x="4871742" y="720776"/>
                </a:cubicBezTo>
                <a:cubicBezTo>
                  <a:pt x="4868688" y="722890"/>
                  <a:pt x="4865751" y="723948"/>
                  <a:pt x="4862932" y="723948"/>
                </a:cubicBezTo>
                <a:cubicBezTo>
                  <a:pt x="4860583" y="723948"/>
                  <a:pt x="4858350" y="723478"/>
                  <a:pt x="4856236" y="722538"/>
                </a:cubicBezTo>
                <a:cubicBezTo>
                  <a:pt x="4855296" y="724183"/>
                  <a:pt x="4853828" y="725475"/>
                  <a:pt x="4851830" y="726415"/>
                </a:cubicBezTo>
                <a:cubicBezTo>
                  <a:pt x="4849833" y="727354"/>
                  <a:pt x="4847660" y="727824"/>
                  <a:pt x="4845310" y="727824"/>
                </a:cubicBezTo>
                <a:cubicBezTo>
                  <a:pt x="4843901" y="727824"/>
                  <a:pt x="4842844" y="727707"/>
                  <a:pt x="4842138" y="727472"/>
                </a:cubicBezTo>
                <a:cubicBezTo>
                  <a:pt x="4839554" y="728412"/>
                  <a:pt x="4837088" y="728882"/>
                  <a:pt x="4834738" y="728882"/>
                </a:cubicBezTo>
                <a:cubicBezTo>
                  <a:pt x="4831448" y="728882"/>
                  <a:pt x="4828747" y="727707"/>
                  <a:pt x="4826632" y="725357"/>
                </a:cubicBezTo>
                <a:cubicBezTo>
                  <a:pt x="4824048" y="725592"/>
                  <a:pt x="4821169" y="724476"/>
                  <a:pt x="4817998" y="722009"/>
                </a:cubicBezTo>
                <a:cubicBezTo>
                  <a:pt x="4814826" y="719542"/>
                  <a:pt x="4812887" y="717134"/>
                  <a:pt x="4812183" y="714785"/>
                </a:cubicBezTo>
                <a:cubicBezTo>
                  <a:pt x="4809363" y="714080"/>
                  <a:pt x="4806837" y="712494"/>
                  <a:pt x="4804605" y="710027"/>
                </a:cubicBezTo>
                <a:cubicBezTo>
                  <a:pt x="4802373" y="707560"/>
                  <a:pt x="4800905" y="704447"/>
                  <a:pt x="4800200" y="700688"/>
                </a:cubicBezTo>
                <a:cubicBezTo>
                  <a:pt x="4797381" y="699983"/>
                  <a:pt x="4795090" y="698044"/>
                  <a:pt x="4793328" y="694873"/>
                </a:cubicBezTo>
                <a:cubicBezTo>
                  <a:pt x="4791566" y="691701"/>
                  <a:pt x="4790685" y="688000"/>
                  <a:pt x="4790685" y="683771"/>
                </a:cubicBezTo>
                <a:cubicBezTo>
                  <a:pt x="4790685" y="681187"/>
                  <a:pt x="4791037" y="678720"/>
                  <a:pt x="4791742" y="676370"/>
                </a:cubicBezTo>
                <a:cubicBezTo>
                  <a:pt x="4790097" y="673786"/>
                  <a:pt x="4789510" y="670496"/>
                  <a:pt x="4789980" y="666502"/>
                </a:cubicBezTo>
                <a:cubicBezTo>
                  <a:pt x="4786691" y="663683"/>
                  <a:pt x="4785046" y="660394"/>
                  <a:pt x="4785046" y="656634"/>
                </a:cubicBezTo>
                <a:cubicBezTo>
                  <a:pt x="4785046" y="654755"/>
                  <a:pt x="4785398" y="652993"/>
                  <a:pt x="4786103" y="651348"/>
                </a:cubicBezTo>
                <a:cubicBezTo>
                  <a:pt x="4784694" y="649234"/>
                  <a:pt x="4783989" y="646767"/>
                  <a:pt x="4783989" y="643947"/>
                </a:cubicBezTo>
                <a:cubicBezTo>
                  <a:pt x="4783989" y="640423"/>
                  <a:pt x="4785046" y="637251"/>
                  <a:pt x="4787160" y="634432"/>
                </a:cubicBezTo>
                <a:cubicBezTo>
                  <a:pt x="4783871" y="631612"/>
                  <a:pt x="4782227" y="628088"/>
                  <a:pt x="4782227" y="623859"/>
                </a:cubicBezTo>
                <a:cubicBezTo>
                  <a:pt x="4782227" y="621274"/>
                  <a:pt x="4782931" y="619042"/>
                  <a:pt x="4784341" y="617163"/>
                </a:cubicBezTo>
                <a:cubicBezTo>
                  <a:pt x="4782227" y="614108"/>
                  <a:pt x="4781169" y="610467"/>
                  <a:pt x="4781169" y="606238"/>
                </a:cubicBezTo>
                <a:cubicBezTo>
                  <a:pt x="4781169" y="602948"/>
                  <a:pt x="4781874" y="600481"/>
                  <a:pt x="4783284" y="598837"/>
                </a:cubicBezTo>
                <a:cubicBezTo>
                  <a:pt x="4780934" y="596957"/>
                  <a:pt x="4779760" y="594138"/>
                  <a:pt x="4779760" y="590379"/>
                </a:cubicBezTo>
                <a:cubicBezTo>
                  <a:pt x="4779760" y="588029"/>
                  <a:pt x="4780465" y="585445"/>
                  <a:pt x="4781874" y="582625"/>
                </a:cubicBezTo>
                <a:cubicBezTo>
                  <a:pt x="4780699" y="580746"/>
                  <a:pt x="4780112" y="578044"/>
                  <a:pt x="4780112" y="574519"/>
                </a:cubicBezTo>
                <a:cubicBezTo>
                  <a:pt x="4780112" y="569351"/>
                  <a:pt x="4781522" y="565356"/>
                  <a:pt x="4784341" y="562537"/>
                </a:cubicBezTo>
                <a:cubicBezTo>
                  <a:pt x="4783636" y="560422"/>
                  <a:pt x="4783284" y="558425"/>
                  <a:pt x="4783284" y="556546"/>
                </a:cubicBezTo>
                <a:cubicBezTo>
                  <a:pt x="4783284" y="552317"/>
                  <a:pt x="4784752" y="548969"/>
                  <a:pt x="4787689" y="546502"/>
                </a:cubicBezTo>
                <a:cubicBezTo>
                  <a:pt x="4790626" y="544035"/>
                  <a:pt x="4794091" y="542801"/>
                  <a:pt x="4798085" y="542801"/>
                </a:cubicBezTo>
                <a:close/>
                <a:moveTo>
                  <a:pt x="1016661" y="542801"/>
                </a:moveTo>
                <a:cubicBezTo>
                  <a:pt x="1020655" y="542801"/>
                  <a:pt x="1024121" y="544093"/>
                  <a:pt x="1027058" y="546678"/>
                </a:cubicBezTo>
                <a:cubicBezTo>
                  <a:pt x="1029994" y="549262"/>
                  <a:pt x="1031463" y="553021"/>
                  <a:pt x="1031463" y="557955"/>
                </a:cubicBezTo>
                <a:cubicBezTo>
                  <a:pt x="1031463" y="561715"/>
                  <a:pt x="1030640" y="565709"/>
                  <a:pt x="1028996" y="569938"/>
                </a:cubicBezTo>
                <a:cubicBezTo>
                  <a:pt x="1032286" y="572757"/>
                  <a:pt x="1033930" y="576399"/>
                  <a:pt x="1033930" y="580863"/>
                </a:cubicBezTo>
                <a:cubicBezTo>
                  <a:pt x="1033930" y="584152"/>
                  <a:pt x="1032873" y="587089"/>
                  <a:pt x="1030758" y="589674"/>
                </a:cubicBezTo>
                <a:cubicBezTo>
                  <a:pt x="1032167" y="592258"/>
                  <a:pt x="1032873" y="595665"/>
                  <a:pt x="1032873" y="599894"/>
                </a:cubicBezTo>
                <a:cubicBezTo>
                  <a:pt x="1032873" y="604358"/>
                  <a:pt x="1032167" y="608000"/>
                  <a:pt x="1030758" y="610819"/>
                </a:cubicBezTo>
                <a:cubicBezTo>
                  <a:pt x="1032873" y="613639"/>
                  <a:pt x="1033930" y="617985"/>
                  <a:pt x="1033930" y="623859"/>
                </a:cubicBezTo>
                <a:cubicBezTo>
                  <a:pt x="1033930" y="627853"/>
                  <a:pt x="1033695" y="630555"/>
                  <a:pt x="1033225" y="631965"/>
                </a:cubicBezTo>
                <a:cubicBezTo>
                  <a:pt x="1035104" y="634079"/>
                  <a:pt x="1036045" y="636781"/>
                  <a:pt x="1036045" y="640070"/>
                </a:cubicBezTo>
                <a:cubicBezTo>
                  <a:pt x="1036045" y="641950"/>
                  <a:pt x="1035574" y="644065"/>
                  <a:pt x="1034635" y="646414"/>
                </a:cubicBezTo>
                <a:cubicBezTo>
                  <a:pt x="1036985" y="648999"/>
                  <a:pt x="1038159" y="652523"/>
                  <a:pt x="1038159" y="656987"/>
                </a:cubicBezTo>
                <a:cubicBezTo>
                  <a:pt x="1038159" y="658397"/>
                  <a:pt x="1037924" y="659806"/>
                  <a:pt x="1037454" y="661216"/>
                </a:cubicBezTo>
                <a:cubicBezTo>
                  <a:pt x="1038394" y="661921"/>
                  <a:pt x="1039216" y="663154"/>
                  <a:pt x="1039921" y="664916"/>
                </a:cubicBezTo>
                <a:cubicBezTo>
                  <a:pt x="1040626" y="666679"/>
                  <a:pt x="1040978" y="668499"/>
                  <a:pt x="1040978" y="670379"/>
                </a:cubicBezTo>
                <a:cubicBezTo>
                  <a:pt x="1040978" y="672729"/>
                  <a:pt x="1040391" y="674726"/>
                  <a:pt x="1039216" y="676370"/>
                </a:cubicBezTo>
                <a:cubicBezTo>
                  <a:pt x="1041095" y="676605"/>
                  <a:pt x="1042388" y="677839"/>
                  <a:pt x="1043093" y="680071"/>
                </a:cubicBezTo>
                <a:cubicBezTo>
                  <a:pt x="1043798" y="682303"/>
                  <a:pt x="1043916" y="684476"/>
                  <a:pt x="1043445" y="686591"/>
                </a:cubicBezTo>
                <a:lnTo>
                  <a:pt x="1043798" y="686591"/>
                </a:lnTo>
                <a:cubicBezTo>
                  <a:pt x="1045442" y="686591"/>
                  <a:pt x="1046911" y="687472"/>
                  <a:pt x="1048203" y="689234"/>
                </a:cubicBezTo>
                <a:cubicBezTo>
                  <a:pt x="1049495" y="690996"/>
                  <a:pt x="1049907" y="692582"/>
                  <a:pt x="1049436" y="693991"/>
                </a:cubicBezTo>
                <a:cubicBezTo>
                  <a:pt x="1050141" y="693522"/>
                  <a:pt x="1051198" y="693287"/>
                  <a:pt x="1052608" y="693287"/>
                </a:cubicBezTo>
                <a:cubicBezTo>
                  <a:pt x="1054488" y="693287"/>
                  <a:pt x="1056191" y="693698"/>
                  <a:pt x="1057719" y="694520"/>
                </a:cubicBezTo>
                <a:cubicBezTo>
                  <a:pt x="1059246" y="695342"/>
                  <a:pt x="1060362" y="696341"/>
                  <a:pt x="1061067" y="697516"/>
                </a:cubicBezTo>
                <a:cubicBezTo>
                  <a:pt x="1065765" y="694931"/>
                  <a:pt x="1070230" y="693639"/>
                  <a:pt x="1074459" y="693639"/>
                </a:cubicBezTo>
                <a:cubicBezTo>
                  <a:pt x="1076573" y="693639"/>
                  <a:pt x="1078453" y="693991"/>
                  <a:pt x="1080098" y="694696"/>
                </a:cubicBezTo>
                <a:cubicBezTo>
                  <a:pt x="1082212" y="693052"/>
                  <a:pt x="1084972" y="691583"/>
                  <a:pt x="1088380" y="690291"/>
                </a:cubicBezTo>
                <a:cubicBezTo>
                  <a:pt x="1091786" y="688999"/>
                  <a:pt x="1094782" y="688353"/>
                  <a:pt x="1097366" y="688353"/>
                </a:cubicBezTo>
                <a:cubicBezTo>
                  <a:pt x="1098541" y="688353"/>
                  <a:pt x="1099599" y="688588"/>
                  <a:pt x="1100538" y="689058"/>
                </a:cubicBezTo>
                <a:cubicBezTo>
                  <a:pt x="1098893" y="686473"/>
                  <a:pt x="1098071" y="683184"/>
                  <a:pt x="1098071" y="679190"/>
                </a:cubicBezTo>
                <a:cubicBezTo>
                  <a:pt x="1098071" y="674726"/>
                  <a:pt x="1099481" y="671906"/>
                  <a:pt x="1102300" y="670731"/>
                </a:cubicBezTo>
                <a:cubicBezTo>
                  <a:pt x="1100655" y="668852"/>
                  <a:pt x="1099833" y="664858"/>
                  <a:pt x="1099833" y="658749"/>
                </a:cubicBezTo>
                <a:cubicBezTo>
                  <a:pt x="1099833" y="651466"/>
                  <a:pt x="1101361" y="646297"/>
                  <a:pt x="1104415" y="643242"/>
                </a:cubicBezTo>
                <a:cubicBezTo>
                  <a:pt x="1102300" y="639718"/>
                  <a:pt x="1101243" y="635841"/>
                  <a:pt x="1101243" y="631612"/>
                </a:cubicBezTo>
                <a:cubicBezTo>
                  <a:pt x="1101243" y="627853"/>
                  <a:pt x="1101948" y="625269"/>
                  <a:pt x="1103357" y="623859"/>
                </a:cubicBezTo>
                <a:cubicBezTo>
                  <a:pt x="1101948" y="621979"/>
                  <a:pt x="1101243" y="619630"/>
                  <a:pt x="1101243" y="616810"/>
                </a:cubicBezTo>
                <a:cubicBezTo>
                  <a:pt x="1101243" y="613991"/>
                  <a:pt x="1101772" y="610995"/>
                  <a:pt x="1102829" y="607824"/>
                </a:cubicBezTo>
                <a:cubicBezTo>
                  <a:pt x="1103886" y="604652"/>
                  <a:pt x="1105237" y="602126"/>
                  <a:pt x="1106882" y="600246"/>
                </a:cubicBezTo>
                <a:cubicBezTo>
                  <a:pt x="1103828" y="598132"/>
                  <a:pt x="1102300" y="593550"/>
                  <a:pt x="1102300" y="586502"/>
                </a:cubicBezTo>
                <a:cubicBezTo>
                  <a:pt x="1102300" y="582038"/>
                  <a:pt x="1102653" y="578396"/>
                  <a:pt x="1103357" y="575577"/>
                </a:cubicBezTo>
                <a:cubicBezTo>
                  <a:pt x="1101243" y="570878"/>
                  <a:pt x="1100186" y="566884"/>
                  <a:pt x="1100186" y="563594"/>
                </a:cubicBezTo>
                <a:cubicBezTo>
                  <a:pt x="1100186" y="559365"/>
                  <a:pt x="1101596" y="555958"/>
                  <a:pt x="1104415" y="553374"/>
                </a:cubicBezTo>
                <a:cubicBezTo>
                  <a:pt x="1107234" y="550789"/>
                  <a:pt x="1110523" y="549497"/>
                  <a:pt x="1114283" y="549497"/>
                </a:cubicBezTo>
                <a:cubicBezTo>
                  <a:pt x="1118746" y="549497"/>
                  <a:pt x="1122564" y="551259"/>
                  <a:pt x="1125736" y="554784"/>
                </a:cubicBezTo>
                <a:cubicBezTo>
                  <a:pt x="1128908" y="558308"/>
                  <a:pt x="1130377" y="563359"/>
                  <a:pt x="1130142" y="569938"/>
                </a:cubicBezTo>
                <a:cubicBezTo>
                  <a:pt x="1131316" y="571113"/>
                  <a:pt x="1132315" y="572934"/>
                  <a:pt x="1133138" y="575400"/>
                </a:cubicBezTo>
                <a:cubicBezTo>
                  <a:pt x="1133960" y="577867"/>
                  <a:pt x="1134371" y="580393"/>
                  <a:pt x="1134371" y="582978"/>
                </a:cubicBezTo>
                <a:cubicBezTo>
                  <a:pt x="1134371" y="588147"/>
                  <a:pt x="1133078" y="591788"/>
                  <a:pt x="1130494" y="593903"/>
                </a:cubicBezTo>
                <a:cubicBezTo>
                  <a:pt x="1134724" y="599072"/>
                  <a:pt x="1136838" y="604123"/>
                  <a:pt x="1136838" y="609057"/>
                </a:cubicBezTo>
                <a:cubicBezTo>
                  <a:pt x="1136838" y="612346"/>
                  <a:pt x="1135898" y="615048"/>
                  <a:pt x="1134018" y="617163"/>
                </a:cubicBezTo>
                <a:cubicBezTo>
                  <a:pt x="1135898" y="619747"/>
                  <a:pt x="1136838" y="622567"/>
                  <a:pt x="1136838" y="625621"/>
                </a:cubicBezTo>
                <a:cubicBezTo>
                  <a:pt x="1136838" y="628675"/>
                  <a:pt x="1136015" y="631847"/>
                  <a:pt x="1134371" y="635136"/>
                </a:cubicBezTo>
                <a:cubicBezTo>
                  <a:pt x="1135781" y="637251"/>
                  <a:pt x="1136485" y="639601"/>
                  <a:pt x="1136485" y="642185"/>
                </a:cubicBezTo>
                <a:cubicBezTo>
                  <a:pt x="1136485" y="646414"/>
                  <a:pt x="1134724" y="650056"/>
                  <a:pt x="1131200" y="653110"/>
                </a:cubicBezTo>
                <a:cubicBezTo>
                  <a:pt x="1133549" y="655695"/>
                  <a:pt x="1134724" y="658749"/>
                  <a:pt x="1134724" y="662273"/>
                </a:cubicBezTo>
                <a:cubicBezTo>
                  <a:pt x="1134724" y="666032"/>
                  <a:pt x="1133197" y="670262"/>
                  <a:pt x="1130142" y="674961"/>
                </a:cubicBezTo>
                <a:cubicBezTo>
                  <a:pt x="1132491" y="676370"/>
                  <a:pt x="1133666" y="679307"/>
                  <a:pt x="1133666" y="683771"/>
                </a:cubicBezTo>
                <a:cubicBezTo>
                  <a:pt x="1133666" y="688235"/>
                  <a:pt x="1132726" y="692817"/>
                  <a:pt x="1130847" y="697516"/>
                </a:cubicBezTo>
                <a:cubicBezTo>
                  <a:pt x="1132726" y="700100"/>
                  <a:pt x="1133666" y="703507"/>
                  <a:pt x="1133666" y="707736"/>
                </a:cubicBezTo>
                <a:cubicBezTo>
                  <a:pt x="1133666" y="710320"/>
                  <a:pt x="1133197" y="712435"/>
                  <a:pt x="1132256" y="714080"/>
                </a:cubicBezTo>
                <a:cubicBezTo>
                  <a:pt x="1132726" y="716429"/>
                  <a:pt x="1132962" y="718191"/>
                  <a:pt x="1132962" y="719366"/>
                </a:cubicBezTo>
                <a:cubicBezTo>
                  <a:pt x="1132962" y="723830"/>
                  <a:pt x="1131611" y="727296"/>
                  <a:pt x="1128908" y="729763"/>
                </a:cubicBezTo>
                <a:cubicBezTo>
                  <a:pt x="1126207" y="732230"/>
                  <a:pt x="1122976" y="733463"/>
                  <a:pt x="1119217" y="733463"/>
                </a:cubicBezTo>
                <a:cubicBezTo>
                  <a:pt x="1115928" y="733463"/>
                  <a:pt x="1112990" y="732347"/>
                  <a:pt x="1110406" y="730115"/>
                </a:cubicBezTo>
                <a:cubicBezTo>
                  <a:pt x="1107821" y="727883"/>
                  <a:pt x="1106294" y="724652"/>
                  <a:pt x="1105824" y="720423"/>
                </a:cubicBezTo>
                <a:cubicBezTo>
                  <a:pt x="1105590" y="720188"/>
                  <a:pt x="1105296" y="719777"/>
                  <a:pt x="1104944" y="719190"/>
                </a:cubicBezTo>
                <a:cubicBezTo>
                  <a:pt x="1104591" y="718602"/>
                  <a:pt x="1104297" y="718074"/>
                  <a:pt x="1104062" y="717604"/>
                </a:cubicBezTo>
                <a:cubicBezTo>
                  <a:pt x="1100068" y="719953"/>
                  <a:pt x="1096427" y="721128"/>
                  <a:pt x="1093137" y="721128"/>
                </a:cubicBezTo>
                <a:cubicBezTo>
                  <a:pt x="1091962" y="721128"/>
                  <a:pt x="1091023" y="721011"/>
                  <a:pt x="1090318" y="720776"/>
                </a:cubicBezTo>
                <a:cubicBezTo>
                  <a:pt x="1087264" y="722890"/>
                  <a:pt x="1084327" y="723948"/>
                  <a:pt x="1081508" y="723948"/>
                </a:cubicBezTo>
                <a:cubicBezTo>
                  <a:pt x="1079158" y="723948"/>
                  <a:pt x="1076926" y="723478"/>
                  <a:pt x="1074811" y="722538"/>
                </a:cubicBezTo>
                <a:cubicBezTo>
                  <a:pt x="1073871" y="724183"/>
                  <a:pt x="1072403" y="725475"/>
                  <a:pt x="1070406" y="726415"/>
                </a:cubicBezTo>
                <a:cubicBezTo>
                  <a:pt x="1068409" y="727354"/>
                  <a:pt x="1066236" y="727824"/>
                  <a:pt x="1063886" y="727824"/>
                </a:cubicBezTo>
                <a:cubicBezTo>
                  <a:pt x="1062477" y="727824"/>
                  <a:pt x="1061419" y="727707"/>
                  <a:pt x="1060714" y="727472"/>
                </a:cubicBezTo>
                <a:cubicBezTo>
                  <a:pt x="1058129" y="728412"/>
                  <a:pt x="1055663" y="728882"/>
                  <a:pt x="1053313" y="728882"/>
                </a:cubicBezTo>
                <a:cubicBezTo>
                  <a:pt x="1050024" y="728882"/>
                  <a:pt x="1047322" y="727707"/>
                  <a:pt x="1045207" y="725357"/>
                </a:cubicBezTo>
                <a:cubicBezTo>
                  <a:pt x="1042623" y="725592"/>
                  <a:pt x="1039745" y="724476"/>
                  <a:pt x="1036573" y="722009"/>
                </a:cubicBezTo>
                <a:cubicBezTo>
                  <a:pt x="1033401" y="719542"/>
                  <a:pt x="1031463" y="717134"/>
                  <a:pt x="1030758" y="714785"/>
                </a:cubicBezTo>
                <a:cubicBezTo>
                  <a:pt x="1027938" y="714080"/>
                  <a:pt x="1025413" y="712494"/>
                  <a:pt x="1023181" y="710027"/>
                </a:cubicBezTo>
                <a:cubicBezTo>
                  <a:pt x="1020949" y="707560"/>
                  <a:pt x="1019481" y="704447"/>
                  <a:pt x="1018776" y="700688"/>
                </a:cubicBezTo>
                <a:cubicBezTo>
                  <a:pt x="1015956" y="699983"/>
                  <a:pt x="1013665" y="698044"/>
                  <a:pt x="1011903" y="694873"/>
                </a:cubicBezTo>
                <a:cubicBezTo>
                  <a:pt x="1010141" y="691701"/>
                  <a:pt x="1009260" y="688000"/>
                  <a:pt x="1009260" y="683771"/>
                </a:cubicBezTo>
                <a:cubicBezTo>
                  <a:pt x="1009260" y="681187"/>
                  <a:pt x="1009613" y="678720"/>
                  <a:pt x="1010317" y="676370"/>
                </a:cubicBezTo>
                <a:cubicBezTo>
                  <a:pt x="1008672" y="673786"/>
                  <a:pt x="1008085" y="670496"/>
                  <a:pt x="1008555" y="666502"/>
                </a:cubicBezTo>
                <a:cubicBezTo>
                  <a:pt x="1005266" y="663683"/>
                  <a:pt x="1003621" y="660394"/>
                  <a:pt x="1003621" y="656634"/>
                </a:cubicBezTo>
                <a:cubicBezTo>
                  <a:pt x="1003621" y="654755"/>
                  <a:pt x="1003974" y="652993"/>
                  <a:pt x="1004679" y="651348"/>
                </a:cubicBezTo>
                <a:cubicBezTo>
                  <a:pt x="1003269" y="649234"/>
                  <a:pt x="1002564" y="646767"/>
                  <a:pt x="1002564" y="643947"/>
                </a:cubicBezTo>
                <a:cubicBezTo>
                  <a:pt x="1002564" y="640423"/>
                  <a:pt x="1003621" y="637251"/>
                  <a:pt x="1005736" y="634432"/>
                </a:cubicBezTo>
                <a:cubicBezTo>
                  <a:pt x="1002447" y="631612"/>
                  <a:pt x="1000802" y="628088"/>
                  <a:pt x="1000802" y="623859"/>
                </a:cubicBezTo>
                <a:cubicBezTo>
                  <a:pt x="1000802" y="621274"/>
                  <a:pt x="1001507" y="619042"/>
                  <a:pt x="1002917" y="617163"/>
                </a:cubicBezTo>
                <a:cubicBezTo>
                  <a:pt x="1000802" y="614108"/>
                  <a:pt x="999744" y="610467"/>
                  <a:pt x="999744" y="606238"/>
                </a:cubicBezTo>
                <a:cubicBezTo>
                  <a:pt x="999744" y="602948"/>
                  <a:pt x="1000449" y="600481"/>
                  <a:pt x="1001860" y="598837"/>
                </a:cubicBezTo>
                <a:cubicBezTo>
                  <a:pt x="999510" y="596957"/>
                  <a:pt x="998335" y="594138"/>
                  <a:pt x="998335" y="590379"/>
                </a:cubicBezTo>
                <a:cubicBezTo>
                  <a:pt x="998335" y="588029"/>
                  <a:pt x="999040" y="585445"/>
                  <a:pt x="1000449" y="582625"/>
                </a:cubicBezTo>
                <a:cubicBezTo>
                  <a:pt x="999275" y="580746"/>
                  <a:pt x="998688" y="578044"/>
                  <a:pt x="998688" y="574519"/>
                </a:cubicBezTo>
                <a:cubicBezTo>
                  <a:pt x="998688" y="569351"/>
                  <a:pt x="1000097" y="565356"/>
                  <a:pt x="1002917" y="562537"/>
                </a:cubicBezTo>
                <a:cubicBezTo>
                  <a:pt x="1002212" y="560422"/>
                  <a:pt x="1001860" y="558425"/>
                  <a:pt x="1001860" y="556546"/>
                </a:cubicBezTo>
                <a:cubicBezTo>
                  <a:pt x="1001860" y="552317"/>
                  <a:pt x="1003327" y="548969"/>
                  <a:pt x="1006264" y="546502"/>
                </a:cubicBezTo>
                <a:cubicBezTo>
                  <a:pt x="1009202" y="544035"/>
                  <a:pt x="1012667" y="542801"/>
                  <a:pt x="1016661" y="542801"/>
                </a:cubicBezTo>
                <a:close/>
                <a:moveTo>
                  <a:pt x="6615960" y="542096"/>
                </a:moveTo>
                <a:cubicBezTo>
                  <a:pt x="6626768" y="542096"/>
                  <a:pt x="6632172" y="548675"/>
                  <a:pt x="6632172" y="561832"/>
                </a:cubicBezTo>
                <a:cubicBezTo>
                  <a:pt x="6634287" y="563242"/>
                  <a:pt x="6635873" y="565180"/>
                  <a:pt x="6636929" y="567647"/>
                </a:cubicBezTo>
                <a:cubicBezTo>
                  <a:pt x="6637987" y="570114"/>
                  <a:pt x="6638515" y="572875"/>
                  <a:pt x="6638515" y="575929"/>
                </a:cubicBezTo>
                <a:cubicBezTo>
                  <a:pt x="6638515" y="580863"/>
                  <a:pt x="6637341" y="585092"/>
                  <a:pt x="6634991" y="588616"/>
                </a:cubicBezTo>
                <a:cubicBezTo>
                  <a:pt x="6635931" y="590026"/>
                  <a:pt x="6636695" y="592141"/>
                  <a:pt x="6637282" y="594960"/>
                </a:cubicBezTo>
                <a:cubicBezTo>
                  <a:pt x="6637869" y="597779"/>
                  <a:pt x="6638163" y="600599"/>
                  <a:pt x="6638163" y="603418"/>
                </a:cubicBezTo>
                <a:cubicBezTo>
                  <a:pt x="6638163" y="607177"/>
                  <a:pt x="6637576" y="609762"/>
                  <a:pt x="6636401" y="611172"/>
                </a:cubicBezTo>
                <a:cubicBezTo>
                  <a:pt x="6637341" y="612346"/>
                  <a:pt x="6637811" y="614813"/>
                  <a:pt x="6637811" y="618573"/>
                </a:cubicBezTo>
                <a:cubicBezTo>
                  <a:pt x="6637811" y="622097"/>
                  <a:pt x="6637400" y="625856"/>
                  <a:pt x="6636577" y="629850"/>
                </a:cubicBezTo>
                <a:cubicBezTo>
                  <a:pt x="6635755" y="633844"/>
                  <a:pt x="6634874" y="636546"/>
                  <a:pt x="6633934" y="637956"/>
                </a:cubicBezTo>
                <a:cubicBezTo>
                  <a:pt x="6635814" y="638661"/>
                  <a:pt x="6637282" y="640893"/>
                  <a:pt x="6638339" y="644652"/>
                </a:cubicBezTo>
                <a:cubicBezTo>
                  <a:pt x="6639397" y="648411"/>
                  <a:pt x="6639925" y="652523"/>
                  <a:pt x="6639925" y="656987"/>
                </a:cubicBezTo>
                <a:cubicBezTo>
                  <a:pt x="6639925" y="662156"/>
                  <a:pt x="6639103" y="665563"/>
                  <a:pt x="6637459" y="667207"/>
                </a:cubicBezTo>
                <a:cubicBezTo>
                  <a:pt x="6638868" y="670731"/>
                  <a:pt x="6639573" y="674138"/>
                  <a:pt x="6639573" y="677428"/>
                </a:cubicBezTo>
                <a:cubicBezTo>
                  <a:pt x="6639573" y="681657"/>
                  <a:pt x="6638515" y="685181"/>
                  <a:pt x="6636401" y="688000"/>
                </a:cubicBezTo>
                <a:cubicBezTo>
                  <a:pt x="6638046" y="691994"/>
                  <a:pt x="6638868" y="696693"/>
                  <a:pt x="6638868" y="702097"/>
                </a:cubicBezTo>
                <a:cubicBezTo>
                  <a:pt x="6638868" y="706561"/>
                  <a:pt x="6638163" y="710203"/>
                  <a:pt x="6636753" y="713022"/>
                </a:cubicBezTo>
                <a:cubicBezTo>
                  <a:pt x="6637459" y="715137"/>
                  <a:pt x="6637811" y="717134"/>
                  <a:pt x="6637811" y="719014"/>
                </a:cubicBezTo>
                <a:cubicBezTo>
                  <a:pt x="6637811" y="723243"/>
                  <a:pt x="6636283" y="726591"/>
                  <a:pt x="6633229" y="729058"/>
                </a:cubicBezTo>
                <a:cubicBezTo>
                  <a:pt x="6630175" y="731525"/>
                  <a:pt x="6626533" y="732758"/>
                  <a:pt x="6622304" y="732758"/>
                </a:cubicBezTo>
                <a:cubicBezTo>
                  <a:pt x="6618310" y="732758"/>
                  <a:pt x="6614903" y="731525"/>
                  <a:pt x="6612084" y="729058"/>
                </a:cubicBezTo>
                <a:cubicBezTo>
                  <a:pt x="6609264" y="726591"/>
                  <a:pt x="6607973" y="723243"/>
                  <a:pt x="6608207" y="719014"/>
                </a:cubicBezTo>
                <a:cubicBezTo>
                  <a:pt x="6607032" y="717604"/>
                  <a:pt x="6606092" y="715372"/>
                  <a:pt x="6605388" y="712318"/>
                </a:cubicBezTo>
                <a:cubicBezTo>
                  <a:pt x="6604683" y="709263"/>
                  <a:pt x="6604330" y="706091"/>
                  <a:pt x="6604330" y="702802"/>
                </a:cubicBezTo>
                <a:cubicBezTo>
                  <a:pt x="6604330" y="696693"/>
                  <a:pt x="6605622" y="692699"/>
                  <a:pt x="6608207" y="690820"/>
                </a:cubicBezTo>
                <a:cubicBezTo>
                  <a:pt x="6606327" y="687765"/>
                  <a:pt x="6605388" y="683184"/>
                  <a:pt x="6605388" y="677075"/>
                </a:cubicBezTo>
                <a:cubicBezTo>
                  <a:pt x="6605388" y="670966"/>
                  <a:pt x="6606210" y="666502"/>
                  <a:pt x="6607855" y="663683"/>
                </a:cubicBezTo>
                <a:cubicBezTo>
                  <a:pt x="6606915" y="662743"/>
                  <a:pt x="6606210" y="660511"/>
                  <a:pt x="6605740" y="656987"/>
                </a:cubicBezTo>
                <a:cubicBezTo>
                  <a:pt x="6605270" y="653463"/>
                  <a:pt x="6605035" y="649586"/>
                  <a:pt x="6605035" y="645357"/>
                </a:cubicBezTo>
                <a:cubicBezTo>
                  <a:pt x="6605035" y="641363"/>
                  <a:pt x="6605270" y="637780"/>
                  <a:pt x="6605740" y="634608"/>
                </a:cubicBezTo>
                <a:cubicBezTo>
                  <a:pt x="6606210" y="631436"/>
                  <a:pt x="6606915" y="629380"/>
                  <a:pt x="6607855" y="628440"/>
                </a:cubicBezTo>
                <a:cubicBezTo>
                  <a:pt x="6606445" y="627031"/>
                  <a:pt x="6605740" y="623154"/>
                  <a:pt x="6605740" y="616810"/>
                </a:cubicBezTo>
                <a:cubicBezTo>
                  <a:pt x="6605740" y="609527"/>
                  <a:pt x="6606563" y="604241"/>
                  <a:pt x="6608207" y="600951"/>
                </a:cubicBezTo>
                <a:cubicBezTo>
                  <a:pt x="6607032" y="599072"/>
                  <a:pt x="6605975" y="596605"/>
                  <a:pt x="6605035" y="593550"/>
                </a:cubicBezTo>
                <a:cubicBezTo>
                  <a:pt x="6604095" y="590496"/>
                  <a:pt x="6603626" y="587677"/>
                  <a:pt x="6603626" y="585092"/>
                </a:cubicBezTo>
                <a:cubicBezTo>
                  <a:pt x="6603626" y="582743"/>
                  <a:pt x="6603860" y="581098"/>
                  <a:pt x="6604330" y="580158"/>
                </a:cubicBezTo>
                <a:cubicBezTo>
                  <a:pt x="6602451" y="574050"/>
                  <a:pt x="6601511" y="569116"/>
                  <a:pt x="6601511" y="565356"/>
                </a:cubicBezTo>
                <a:cubicBezTo>
                  <a:pt x="6601511" y="561362"/>
                  <a:pt x="6602451" y="557251"/>
                  <a:pt x="6604330" y="553021"/>
                </a:cubicBezTo>
                <a:cubicBezTo>
                  <a:pt x="6603860" y="549497"/>
                  <a:pt x="6604683" y="546795"/>
                  <a:pt x="6606797" y="544916"/>
                </a:cubicBezTo>
                <a:cubicBezTo>
                  <a:pt x="6608912" y="543036"/>
                  <a:pt x="6611966" y="542096"/>
                  <a:pt x="6615960" y="542096"/>
                </a:cubicBezTo>
                <a:close/>
                <a:moveTo>
                  <a:pt x="5434860" y="542096"/>
                </a:moveTo>
                <a:cubicBezTo>
                  <a:pt x="5445668" y="542096"/>
                  <a:pt x="5451072" y="548675"/>
                  <a:pt x="5451072" y="561832"/>
                </a:cubicBezTo>
                <a:cubicBezTo>
                  <a:pt x="5453187" y="563242"/>
                  <a:pt x="5454772" y="565180"/>
                  <a:pt x="5455829" y="567647"/>
                </a:cubicBezTo>
                <a:cubicBezTo>
                  <a:pt x="5456887" y="570114"/>
                  <a:pt x="5457415" y="572875"/>
                  <a:pt x="5457415" y="575929"/>
                </a:cubicBezTo>
                <a:cubicBezTo>
                  <a:pt x="5457415" y="580863"/>
                  <a:pt x="5456241" y="585092"/>
                  <a:pt x="5453891" y="588616"/>
                </a:cubicBezTo>
                <a:cubicBezTo>
                  <a:pt x="5454831" y="590026"/>
                  <a:pt x="5455595" y="592141"/>
                  <a:pt x="5456182" y="594960"/>
                </a:cubicBezTo>
                <a:cubicBezTo>
                  <a:pt x="5456770" y="597779"/>
                  <a:pt x="5457063" y="600599"/>
                  <a:pt x="5457063" y="603418"/>
                </a:cubicBezTo>
                <a:cubicBezTo>
                  <a:pt x="5457063" y="607177"/>
                  <a:pt x="5456475" y="609762"/>
                  <a:pt x="5455301" y="611172"/>
                </a:cubicBezTo>
                <a:cubicBezTo>
                  <a:pt x="5456241" y="612346"/>
                  <a:pt x="5456711" y="614813"/>
                  <a:pt x="5456711" y="618573"/>
                </a:cubicBezTo>
                <a:cubicBezTo>
                  <a:pt x="5456711" y="622097"/>
                  <a:pt x="5456299" y="625856"/>
                  <a:pt x="5455477" y="629850"/>
                </a:cubicBezTo>
                <a:cubicBezTo>
                  <a:pt x="5454655" y="633844"/>
                  <a:pt x="5453774" y="636546"/>
                  <a:pt x="5452834" y="637956"/>
                </a:cubicBezTo>
                <a:cubicBezTo>
                  <a:pt x="5454713" y="638661"/>
                  <a:pt x="5456182" y="640893"/>
                  <a:pt x="5457239" y="644652"/>
                </a:cubicBezTo>
                <a:cubicBezTo>
                  <a:pt x="5458297" y="648411"/>
                  <a:pt x="5458825" y="652523"/>
                  <a:pt x="5458825" y="656987"/>
                </a:cubicBezTo>
                <a:cubicBezTo>
                  <a:pt x="5458825" y="662156"/>
                  <a:pt x="5458003" y="665563"/>
                  <a:pt x="5456358" y="667207"/>
                </a:cubicBezTo>
                <a:cubicBezTo>
                  <a:pt x="5457768" y="670731"/>
                  <a:pt x="5458473" y="674138"/>
                  <a:pt x="5458473" y="677428"/>
                </a:cubicBezTo>
                <a:cubicBezTo>
                  <a:pt x="5458473" y="681657"/>
                  <a:pt x="5457415" y="685181"/>
                  <a:pt x="5455301" y="688000"/>
                </a:cubicBezTo>
                <a:cubicBezTo>
                  <a:pt x="5456946" y="691994"/>
                  <a:pt x="5457768" y="696693"/>
                  <a:pt x="5457768" y="702097"/>
                </a:cubicBezTo>
                <a:cubicBezTo>
                  <a:pt x="5457768" y="706561"/>
                  <a:pt x="5457063" y="710203"/>
                  <a:pt x="5455653" y="713022"/>
                </a:cubicBezTo>
                <a:cubicBezTo>
                  <a:pt x="5456358" y="715137"/>
                  <a:pt x="5456711" y="717134"/>
                  <a:pt x="5456711" y="719014"/>
                </a:cubicBezTo>
                <a:cubicBezTo>
                  <a:pt x="5456711" y="723243"/>
                  <a:pt x="5455184" y="726591"/>
                  <a:pt x="5452129" y="729058"/>
                </a:cubicBezTo>
                <a:cubicBezTo>
                  <a:pt x="5449075" y="731525"/>
                  <a:pt x="5445433" y="732758"/>
                  <a:pt x="5441204" y="732758"/>
                </a:cubicBezTo>
                <a:cubicBezTo>
                  <a:pt x="5437210" y="732758"/>
                  <a:pt x="5433803" y="731525"/>
                  <a:pt x="5430983" y="729058"/>
                </a:cubicBezTo>
                <a:cubicBezTo>
                  <a:pt x="5428164" y="726591"/>
                  <a:pt x="5426872" y="723243"/>
                  <a:pt x="5427107" y="719014"/>
                </a:cubicBezTo>
                <a:cubicBezTo>
                  <a:pt x="5425932" y="717604"/>
                  <a:pt x="5424992" y="715372"/>
                  <a:pt x="5424288" y="712318"/>
                </a:cubicBezTo>
                <a:cubicBezTo>
                  <a:pt x="5423583" y="709263"/>
                  <a:pt x="5423230" y="706091"/>
                  <a:pt x="5423230" y="702802"/>
                </a:cubicBezTo>
                <a:cubicBezTo>
                  <a:pt x="5423230" y="696693"/>
                  <a:pt x="5424523" y="692699"/>
                  <a:pt x="5427107" y="690820"/>
                </a:cubicBezTo>
                <a:cubicBezTo>
                  <a:pt x="5425227" y="687765"/>
                  <a:pt x="5424288" y="683184"/>
                  <a:pt x="5424288" y="677075"/>
                </a:cubicBezTo>
                <a:cubicBezTo>
                  <a:pt x="5424288" y="670966"/>
                  <a:pt x="5425110" y="666502"/>
                  <a:pt x="5426755" y="663683"/>
                </a:cubicBezTo>
                <a:cubicBezTo>
                  <a:pt x="5425814" y="662743"/>
                  <a:pt x="5425110" y="660511"/>
                  <a:pt x="5424640" y="656987"/>
                </a:cubicBezTo>
                <a:cubicBezTo>
                  <a:pt x="5424170" y="653463"/>
                  <a:pt x="5423935" y="649586"/>
                  <a:pt x="5423935" y="645357"/>
                </a:cubicBezTo>
                <a:cubicBezTo>
                  <a:pt x="5423935" y="641363"/>
                  <a:pt x="5424170" y="637780"/>
                  <a:pt x="5424640" y="634608"/>
                </a:cubicBezTo>
                <a:cubicBezTo>
                  <a:pt x="5425110" y="631436"/>
                  <a:pt x="5425814" y="629380"/>
                  <a:pt x="5426755" y="628440"/>
                </a:cubicBezTo>
                <a:cubicBezTo>
                  <a:pt x="5425345" y="627031"/>
                  <a:pt x="5424640" y="623154"/>
                  <a:pt x="5424640" y="616810"/>
                </a:cubicBezTo>
                <a:cubicBezTo>
                  <a:pt x="5424640" y="609527"/>
                  <a:pt x="5425462" y="604241"/>
                  <a:pt x="5427107" y="600951"/>
                </a:cubicBezTo>
                <a:cubicBezTo>
                  <a:pt x="5425932" y="599072"/>
                  <a:pt x="5424875" y="596605"/>
                  <a:pt x="5423935" y="593550"/>
                </a:cubicBezTo>
                <a:cubicBezTo>
                  <a:pt x="5422995" y="590496"/>
                  <a:pt x="5422525" y="587677"/>
                  <a:pt x="5422525" y="585092"/>
                </a:cubicBezTo>
                <a:cubicBezTo>
                  <a:pt x="5422525" y="582743"/>
                  <a:pt x="5422761" y="581098"/>
                  <a:pt x="5423230" y="580158"/>
                </a:cubicBezTo>
                <a:cubicBezTo>
                  <a:pt x="5421351" y="574050"/>
                  <a:pt x="5420411" y="569116"/>
                  <a:pt x="5420411" y="565356"/>
                </a:cubicBezTo>
                <a:cubicBezTo>
                  <a:pt x="5420411" y="561362"/>
                  <a:pt x="5421351" y="557251"/>
                  <a:pt x="5423230" y="553021"/>
                </a:cubicBezTo>
                <a:cubicBezTo>
                  <a:pt x="5422761" y="549497"/>
                  <a:pt x="5423583" y="546795"/>
                  <a:pt x="5425697" y="544916"/>
                </a:cubicBezTo>
                <a:cubicBezTo>
                  <a:pt x="5427812" y="543036"/>
                  <a:pt x="5430866" y="542096"/>
                  <a:pt x="5434860" y="542096"/>
                </a:cubicBezTo>
                <a:close/>
                <a:moveTo>
                  <a:pt x="3244111" y="542096"/>
                </a:moveTo>
                <a:cubicBezTo>
                  <a:pt x="3254918" y="542096"/>
                  <a:pt x="3260322" y="548675"/>
                  <a:pt x="3260322" y="561832"/>
                </a:cubicBezTo>
                <a:cubicBezTo>
                  <a:pt x="3262437" y="563242"/>
                  <a:pt x="3264022" y="565180"/>
                  <a:pt x="3265080" y="567647"/>
                </a:cubicBezTo>
                <a:cubicBezTo>
                  <a:pt x="3266137" y="570114"/>
                  <a:pt x="3266666" y="572875"/>
                  <a:pt x="3266666" y="575929"/>
                </a:cubicBezTo>
                <a:cubicBezTo>
                  <a:pt x="3266666" y="580863"/>
                  <a:pt x="3265491" y="585092"/>
                  <a:pt x="3263141" y="588616"/>
                </a:cubicBezTo>
                <a:cubicBezTo>
                  <a:pt x="3264081" y="590026"/>
                  <a:pt x="3264845" y="592141"/>
                  <a:pt x="3265432" y="594960"/>
                </a:cubicBezTo>
                <a:cubicBezTo>
                  <a:pt x="3266019" y="597779"/>
                  <a:pt x="3266313" y="600599"/>
                  <a:pt x="3266313" y="603418"/>
                </a:cubicBezTo>
                <a:cubicBezTo>
                  <a:pt x="3266313" y="607177"/>
                  <a:pt x="3265726" y="609762"/>
                  <a:pt x="3264551" y="611172"/>
                </a:cubicBezTo>
                <a:cubicBezTo>
                  <a:pt x="3265491" y="612346"/>
                  <a:pt x="3265961" y="614813"/>
                  <a:pt x="3265961" y="618573"/>
                </a:cubicBezTo>
                <a:cubicBezTo>
                  <a:pt x="3265961" y="622097"/>
                  <a:pt x="3265550" y="625856"/>
                  <a:pt x="3264727" y="629850"/>
                </a:cubicBezTo>
                <a:cubicBezTo>
                  <a:pt x="3263905" y="633844"/>
                  <a:pt x="3263024" y="636546"/>
                  <a:pt x="3262084" y="637956"/>
                </a:cubicBezTo>
                <a:cubicBezTo>
                  <a:pt x="3263964" y="638661"/>
                  <a:pt x="3265432" y="640893"/>
                  <a:pt x="3266489" y="644652"/>
                </a:cubicBezTo>
                <a:cubicBezTo>
                  <a:pt x="3267547" y="648411"/>
                  <a:pt x="3268075" y="652523"/>
                  <a:pt x="3268075" y="656987"/>
                </a:cubicBezTo>
                <a:cubicBezTo>
                  <a:pt x="3268075" y="662156"/>
                  <a:pt x="3267253" y="665563"/>
                  <a:pt x="3265608" y="667207"/>
                </a:cubicBezTo>
                <a:cubicBezTo>
                  <a:pt x="3267018" y="670731"/>
                  <a:pt x="3267723" y="674138"/>
                  <a:pt x="3267723" y="677428"/>
                </a:cubicBezTo>
                <a:cubicBezTo>
                  <a:pt x="3267723" y="681657"/>
                  <a:pt x="3266666" y="685181"/>
                  <a:pt x="3264551" y="688000"/>
                </a:cubicBezTo>
                <a:cubicBezTo>
                  <a:pt x="3266196" y="691994"/>
                  <a:pt x="3267018" y="696693"/>
                  <a:pt x="3267018" y="702097"/>
                </a:cubicBezTo>
                <a:cubicBezTo>
                  <a:pt x="3267018" y="706561"/>
                  <a:pt x="3266313" y="710203"/>
                  <a:pt x="3264904" y="713022"/>
                </a:cubicBezTo>
                <a:cubicBezTo>
                  <a:pt x="3265608" y="715137"/>
                  <a:pt x="3265961" y="717134"/>
                  <a:pt x="3265961" y="719014"/>
                </a:cubicBezTo>
                <a:cubicBezTo>
                  <a:pt x="3265961" y="723243"/>
                  <a:pt x="3264433" y="726591"/>
                  <a:pt x="3261379" y="729058"/>
                </a:cubicBezTo>
                <a:cubicBezTo>
                  <a:pt x="3258325" y="731525"/>
                  <a:pt x="3254683" y="732758"/>
                  <a:pt x="3250454" y="732758"/>
                </a:cubicBezTo>
                <a:cubicBezTo>
                  <a:pt x="3246460" y="732758"/>
                  <a:pt x="3243053" y="731525"/>
                  <a:pt x="3240234" y="729058"/>
                </a:cubicBezTo>
                <a:cubicBezTo>
                  <a:pt x="3237414" y="726591"/>
                  <a:pt x="3236122" y="723243"/>
                  <a:pt x="3236357" y="719014"/>
                </a:cubicBezTo>
                <a:cubicBezTo>
                  <a:pt x="3235182" y="717604"/>
                  <a:pt x="3234243" y="715372"/>
                  <a:pt x="3233538" y="712318"/>
                </a:cubicBezTo>
                <a:cubicBezTo>
                  <a:pt x="3232833" y="709263"/>
                  <a:pt x="3232480" y="706091"/>
                  <a:pt x="3232480" y="702802"/>
                </a:cubicBezTo>
                <a:cubicBezTo>
                  <a:pt x="3232480" y="696693"/>
                  <a:pt x="3233773" y="692699"/>
                  <a:pt x="3236357" y="690820"/>
                </a:cubicBezTo>
                <a:cubicBezTo>
                  <a:pt x="3234477" y="687765"/>
                  <a:pt x="3233538" y="683184"/>
                  <a:pt x="3233538" y="677075"/>
                </a:cubicBezTo>
                <a:cubicBezTo>
                  <a:pt x="3233538" y="670966"/>
                  <a:pt x="3234360" y="666502"/>
                  <a:pt x="3236005" y="663683"/>
                </a:cubicBezTo>
                <a:cubicBezTo>
                  <a:pt x="3235065" y="662743"/>
                  <a:pt x="3234360" y="660511"/>
                  <a:pt x="3233890" y="656987"/>
                </a:cubicBezTo>
                <a:cubicBezTo>
                  <a:pt x="3233420" y="653463"/>
                  <a:pt x="3233185" y="649586"/>
                  <a:pt x="3233185" y="645357"/>
                </a:cubicBezTo>
                <a:cubicBezTo>
                  <a:pt x="3233185" y="641363"/>
                  <a:pt x="3233420" y="637780"/>
                  <a:pt x="3233890" y="634608"/>
                </a:cubicBezTo>
                <a:cubicBezTo>
                  <a:pt x="3234360" y="631436"/>
                  <a:pt x="3235065" y="629380"/>
                  <a:pt x="3236005" y="628440"/>
                </a:cubicBezTo>
                <a:cubicBezTo>
                  <a:pt x="3234595" y="627031"/>
                  <a:pt x="3233890" y="623154"/>
                  <a:pt x="3233890" y="616810"/>
                </a:cubicBezTo>
                <a:cubicBezTo>
                  <a:pt x="3233890" y="609527"/>
                  <a:pt x="3234712" y="604241"/>
                  <a:pt x="3236357" y="600951"/>
                </a:cubicBezTo>
                <a:cubicBezTo>
                  <a:pt x="3235182" y="599072"/>
                  <a:pt x="3234125" y="596605"/>
                  <a:pt x="3233185" y="593550"/>
                </a:cubicBezTo>
                <a:cubicBezTo>
                  <a:pt x="3232246" y="590496"/>
                  <a:pt x="3231776" y="587677"/>
                  <a:pt x="3231776" y="585092"/>
                </a:cubicBezTo>
                <a:cubicBezTo>
                  <a:pt x="3231776" y="582743"/>
                  <a:pt x="3232010" y="581098"/>
                  <a:pt x="3232480" y="580158"/>
                </a:cubicBezTo>
                <a:cubicBezTo>
                  <a:pt x="3230601" y="574050"/>
                  <a:pt x="3229661" y="569116"/>
                  <a:pt x="3229661" y="565356"/>
                </a:cubicBezTo>
                <a:cubicBezTo>
                  <a:pt x="3229661" y="561362"/>
                  <a:pt x="3230601" y="557251"/>
                  <a:pt x="3232480" y="553021"/>
                </a:cubicBezTo>
                <a:cubicBezTo>
                  <a:pt x="3232010" y="549497"/>
                  <a:pt x="3232833" y="546795"/>
                  <a:pt x="3234948" y="544916"/>
                </a:cubicBezTo>
                <a:cubicBezTo>
                  <a:pt x="3237062" y="543036"/>
                  <a:pt x="3240116" y="542096"/>
                  <a:pt x="3244111" y="542096"/>
                </a:cubicBezTo>
                <a:close/>
                <a:moveTo>
                  <a:pt x="2796436" y="542096"/>
                </a:moveTo>
                <a:cubicBezTo>
                  <a:pt x="2807243" y="542096"/>
                  <a:pt x="2812647" y="548675"/>
                  <a:pt x="2812647" y="561832"/>
                </a:cubicBezTo>
                <a:cubicBezTo>
                  <a:pt x="2814762" y="563242"/>
                  <a:pt x="2816347" y="565180"/>
                  <a:pt x="2817405" y="567647"/>
                </a:cubicBezTo>
                <a:cubicBezTo>
                  <a:pt x="2818462" y="570114"/>
                  <a:pt x="2818991" y="572875"/>
                  <a:pt x="2818991" y="575929"/>
                </a:cubicBezTo>
                <a:cubicBezTo>
                  <a:pt x="2818991" y="580863"/>
                  <a:pt x="2817816" y="585092"/>
                  <a:pt x="2815466" y="588616"/>
                </a:cubicBezTo>
                <a:cubicBezTo>
                  <a:pt x="2816406" y="590026"/>
                  <a:pt x="2817170" y="592141"/>
                  <a:pt x="2817757" y="594960"/>
                </a:cubicBezTo>
                <a:cubicBezTo>
                  <a:pt x="2818345" y="597779"/>
                  <a:pt x="2818638" y="600599"/>
                  <a:pt x="2818638" y="603418"/>
                </a:cubicBezTo>
                <a:cubicBezTo>
                  <a:pt x="2818638" y="607177"/>
                  <a:pt x="2818051" y="609762"/>
                  <a:pt x="2816876" y="611172"/>
                </a:cubicBezTo>
                <a:cubicBezTo>
                  <a:pt x="2817816" y="612346"/>
                  <a:pt x="2818286" y="614813"/>
                  <a:pt x="2818286" y="618573"/>
                </a:cubicBezTo>
                <a:cubicBezTo>
                  <a:pt x="2818286" y="622097"/>
                  <a:pt x="2817875" y="625856"/>
                  <a:pt x="2817052" y="629850"/>
                </a:cubicBezTo>
                <a:cubicBezTo>
                  <a:pt x="2816230" y="633844"/>
                  <a:pt x="2815349" y="636546"/>
                  <a:pt x="2814409" y="637956"/>
                </a:cubicBezTo>
                <a:cubicBezTo>
                  <a:pt x="2816289" y="638661"/>
                  <a:pt x="2817757" y="640893"/>
                  <a:pt x="2818814" y="644652"/>
                </a:cubicBezTo>
                <a:cubicBezTo>
                  <a:pt x="2819872" y="648411"/>
                  <a:pt x="2820400" y="652523"/>
                  <a:pt x="2820400" y="656987"/>
                </a:cubicBezTo>
                <a:cubicBezTo>
                  <a:pt x="2820400" y="662156"/>
                  <a:pt x="2819578" y="665563"/>
                  <a:pt x="2817933" y="667207"/>
                </a:cubicBezTo>
                <a:cubicBezTo>
                  <a:pt x="2819343" y="670731"/>
                  <a:pt x="2820048" y="674138"/>
                  <a:pt x="2820048" y="677428"/>
                </a:cubicBezTo>
                <a:cubicBezTo>
                  <a:pt x="2820048" y="681657"/>
                  <a:pt x="2818991" y="685181"/>
                  <a:pt x="2816876" y="688000"/>
                </a:cubicBezTo>
                <a:cubicBezTo>
                  <a:pt x="2818521" y="691994"/>
                  <a:pt x="2819343" y="696693"/>
                  <a:pt x="2819343" y="702097"/>
                </a:cubicBezTo>
                <a:cubicBezTo>
                  <a:pt x="2819343" y="706561"/>
                  <a:pt x="2818638" y="710203"/>
                  <a:pt x="2817229" y="713022"/>
                </a:cubicBezTo>
                <a:cubicBezTo>
                  <a:pt x="2817933" y="715137"/>
                  <a:pt x="2818286" y="717134"/>
                  <a:pt x="2818286" y="719014"/>
                </a:cubicBezTo>
                <a:cubicBezTo>
                  <a:pt x="2818286" y="723243"/>
                  <a:pt x="2816758" y="726591"/>
                  <a:pt x="2813704" y="729058"/>
                </a:cubicBezTo>
                <a:cubicBezTo>
                  <a:pt x="2810650" y="731525"/>
                  <a:pt x="2807008" y="732758"/>
                  <a:pt x="2802779" y="732758"/>
                </a:cubicBezTo>
                <a:cubicBezTo>
                  <a:pt x="2798785" y="732758"/>
                  <a:pt x="2795378" y="731525"/>
                  <a:pt x="2792559" y="729058"/>
                </a:cubicBezTo>
                <a:cubicBezTo>
                  <a:pt x="2789740" y="726591"/>
                  <a:pt x="2788447" y="723243"/>
                  <a:pt x="2788683" y="719014"/>
                </a:cubicBezTo>
                <a:cubicBezTo>
                  <a:pt x="2787508" y="717604"/>
                  <a:pt x="2786568" y="715372"/>
                  <a:pt x="2785863" y="712318"/>
                </a:cubicBezTo>
                <a:cubicBezTo>
                  <a:pt x="2785158" y="709263"/>
                  <a:pt x="2784806" y="706091"/>
                  <a:pt x="2784806" y="702802"/>
                </a:cubicBezTo>
                <a:cubicBezTo>
                  <a:pt x="2784806" y="696693"/>
                  <a:pt x="2786098" y="692699"/>
                  <a:pt x="2788683" y="690820"/>
                </a:cubicBezTo>
                <a:cubicBezTo>
                  <a:pt x="2786803" y="687765"/>
                  <a:pt x="2785863" y="683184"/>
                  <a:pt x="2785863" y="677075"/>
                </a:cubicBezTo>
                <a:cubicBezTo>
                  <a:pt x="2785863" y="670966"/>
                  <a:pt x="2786685" y="666502"/>
                  <a:pt x="2788330" y="663683"/>
                </a:cubicBezTo>
                <a:cubicBezTo>
                  <a:pt x="2787390" y="662743"/>
                  <a:pt x="2786685" y="660511"/>
                  <a:pt x="2786215" y="656987"/>
                </a:cubicBezTo>
                <a:cubicBezTo>
                  <a:pt x="2785745" y="653463"/>
                  <a:pt x="2785511" y="649586"/>
                  <a:pt x="2785511" y="645357"/>
                </a:cubicBezTo>
                <a:cubicBezTo>
                  <a:pt x="2785511" y="641363"/>
                  <a:pt x="2785745" y="637780"/>
                  <a:pt x="2786215" y="634608"/>
                </a:cubicBezTo>
                <a:cubicBezTo>
                  <a:pt x="2786685" y="631436"/>
                  <a:pt x="2787390" y="629380"/>
                  <a:pt x="2788330" y="628440"/>
                </a:cubicBezTo>
                <a:cubicBezTo>
                  <a:pt x="2786920" y="627031"/>
                  <a:pt x="2786215" y="623154"/>
                  <a:pt x="2786215" y="616810"/>
                </a:cubicBezTo>
                <a:cubicBezTo>
                  <a:pt x="2786215" y="609527"/>
                  <a:pt x="2787038" y="604241"/>
                  <a:pt x="2788683" y="600951"/>
                </a:cubicBezTo>
                <a:cubicBezTo>
                  <a:pt x="2787508" y="599072"/>
                  <a:pt x="2786450" y="596605"/>
                  <a:pt x="2785511" y="593550"/>
                </a:cubicBezTo>
                <a:cubicBezTo>
                  <a:pt x="2784571" y="590496"/>
                  <a:pt x="2784101" y="587677"/>
                  <a:pt x="2784101" y="585092"/>
                </a:cubicBezTo>
                <a:cubicBezTo>
                  <a:pt x="2784101" y="582743"/>
                  <a:pt x="2784336" y="581098"/>
                  <a:pt x="2784806" y="580158"/>
                </a:cubicBezTo>
                <a:cubicBezTo>
                  <a:pt x="2782926" y="574050"/>
                  <a:pt x="2781986" y="569116"/>
                  <a:pt x="2781986" y="565356"/>
                </a:cubicBezTo>
                <a:cubicBezTo>
                  <a:pt x="2781986" y="561362"/>
                  <a:pt x="2782926" y="557251"/>
                  <a:pt x="2784806" y="553021"/>
                </a:cubicBezTo>
                <a:cubicBezTo>
                  <a:pt x="2784336" y="549497"/>
                  <a:pt x="2785158" y="546795"/>
                  <a:pt x="2787273" y="544916"/>
                </a:cubicBezTo>
                <a:cubicBezTo>
                  <a:pt x="2789387" y="543036"/>
                  <a:pt x="2792441" y="542096"/>
                  <a:pt x="2796436" y="542096"/>
                </a:cubicBezTo>
                <a:close/>
                <a:moveTo>
                  <a:pt x="529486" y="542096"/>
                </a:moveTo>
                <a:cubicBezTo>
                  <a:pt x="540294" y="542096"/>
                  <a:pt x="545698" y="548675"/>
                  <a:pt x="545698" y="561832"/>
                </a:cubicBezTo>
                <a:cubicBezTo>
                  <a:pt x="547812" y="563242"/>
                  <a:pt x="549398" y="565180"/>
                  <a:pt x="550455" y="567647"/>
                </a:cubicBezTo>
                <a:cubicBezTo>
                  <a:pt x="551512" y="570114"/>
                  <a:pt x="552041" y="572875"/>
                  <a:pt x="552041" y="575929"/>
                </a:cubicBezTo>
                <a:cubicBezTo>
                  <a:pt x="552041" y="580863"/>
                  <a:pt x="550866" y="585092"/>
                  <a:pt x="548517" y="588616"/>
                </a:cubicBezTo>
                <a:cubicBezTo>
                  <a:pt x="549457" y="590026"/>
                  <a:pt x="550220" y="592141"/>
                  <a:pt x="550808" y="594960"/>
                </a:cubicBezTo>
                <a:cubicBezTo>
                  <a:pt x="551395" y="597779"/>
                  <a:pt x="551688" y="600599"/>
                  <a:pt x="551688" y="603418"/>
                </a:cubicBezTo>
                <a:cubicBezTo>
                  <a:pt x="551688" y="607177"/>
                  <a:pt x="551101" y="609762"/>
                  <a:pt x="549926" y="611172"/>
                </a:cubicBezTo>
                <a:cubicBezTo>
                  <a:pt x="550866" y="612346"/>
                  <a:pt x="551336" y="614813"/>
                  <a:pt x="551336" y="618573"/>
                </a:cubicBezTo>
                <a:cubicBezTo>
                  <a:pt x="551336" y="622097"/>
                  <a:pt x="550925" y="625856"/>
                  <a:pt x="550103" y="629850"/>
                </a:cubicBezTo>
                <a:cubicBezTo>
                  <a:pt x="549280" y="633844"/>
                  <a:pt x="548400" y="636546"/>
                  <a:pt x="547459" y="637956"/>
                </a:cubicBezTo>
                <a:cubicBezTo>
                  <a:pt x="549339" y="638661"/>
                  <a:pt x="550808" y="640893"/>
                  <a:pt x="551865" y="644652"/>
                </a:cubicBezTo>
                <a:cubicBezTo>
                  <a:pt x="552922" y="648411"/>
                  <a:pt x="553451" y="652523"/>
                  <a:pt x="553451" y="656987"/>
                </a:cubicBezTo>
                <a:cubicBezTo>
                  <a:pt x="553451" y="662156"/>
                  <a:pt x="552628" y="665563"/>
                  <a:pt x="550984" y="667207"/>
                </a:cubicBezTo>
                <a:cubicBezTo>
                  <a:pt x="552394" y="670731"/>
                  <a:pt x="553099" y="674138"/>
                  <a:pt x="553099" y="677428"/>
                </a:cubicBezTo>
                <a:cubicBezTo>
                  <a:pt x="553099" y="681657"/>
                  <a:pt x="552041" y="685181"/>
                  <a:pt x="549926" y="688000"/>
                </a:cubicBezTo>
                <a:cubicBezTo>
                  <a:pt x="551571" y="691994"/>
                  <a:pt x="552394" y="696693"/>
                  <a:pt x="552394" y="702097"/>
                </a:cubicBezTo>
                <a:cubicBezTo>
                  <a:pt x="552394" y="706561"/>
                  <a:pt x="551688" y="710203"/>
                  <a:pt x="550279" y="713022"/>
                </a:cubicBezTo>
                <a:cubicBezTo>
                  <a:pt x="550984" y="715137"/>
                  <a:pt x="551336" y="717134"/>
                  <a:pt x="551336" y="719014"/>
                </a:cubicBezTo>
                <a:cubicBezTo>
                  <a:pt x="551336" y="723243"/>
                  <a:pt x="549809" y="726591"/>
                  <a:pt x="546755" y="729058"/>
                </a:cubicBezTo>
                <a:cubicBezTo>
                  <a:pt x="543700" y="731525"/>
                  <a:pt x="540059" y="732758"/>
                  <a:pt x="535829" y="732758"/>
                </a:cubicBezTo>
                <a:cubicBezTo>
                  <a:pt x="531835" y="732758"/>
                  <a:pt x="528429" y="731525"/>
                  <a:pt x="525609" y="729058"/>
                </a:cubicBezTo>
                <a:cubicBezTo>
                  <a:pt x="522790" y="726591"/>
                  <a:pt x="521497" y="723243"/>
                  <a:pt x="521733" y="719014"/>
                </a:cubicBezTo>
                <a:cubicBezTo>
                  <a:pt x="520558" y="717604"/>
                  <a:pt x="519618" y="715372"/>
                  <a:pt x="518913" y="712318"/>
                </a:cubicBezTo>
                <a:cubicBezTo>
                  <a:pt x="518208" y="709263"/>
                  <a:pt x="517856" y="706091"/>
                  <a:pt x="517856" y="702802"/>
                </a:cubicBezTo>
                <a:cubicBezTo>
                  <a:pt x="517856" y="696693"/>
                  <a:pt x="519148" y="692699"/>
                  <a:pt x="521733" y="690820"/>
                </a:cubicBezTo>
                <a:cubicBezTo>
                  <a:pt x="519853" y="687765"/>
                  <a:pt x="518913" y="683184"/>
                  <a:pt x="518913" y="677075"/>
                </a:cubicBezTo>
                <a:cubicBezTo>
                  <a:pt x="518913" y="670966"/>
                  <a:pt x="519736" y="666502"/>
                  <a:pt x="521380" y="663683"/>
                </a:cubicBezTo>
                <a:cubicBezTo>
                  <a:pt x="520440" y="662743"/>
                  <a:pt x="519736" y="660511"/>
                  <a:pt x="519265" y="656987"/>
                </a:cubicBezTo>
                <a:cubicBezTo>
                  <a:pt x="518796" y="653463"/>
                  <a:pt x="518561" y="649586"/>
                  <a:pt x="518561" y="645357"/>
                </a:cubicBezTo>
                <a:cubicBezTo>
                  <a:pt x="518561" y="641363"/>
                  <a:pt x="518796" y="637780"/>
                  <a:pt x="519265" y="634608"/>
                </a:cubicBezTo>
                <a:cubicBezTo>
                  <a:pt x="519736" y="631436"/>
                  <a:pt x="520440" y="629380"/>
                  <a:pt x="521380" y="628440"/>
                </a:cubicBezTo>
                <a:cubicBezTo>
                  <a:pt x="519970" y="627031"/>
                  <a:pt x="519265" y="623154"/>
                  <a:pt x="519265" y="616810"/>
                </a:cubicBezTo>
                <a:cubicBezTo>
                  <a:pt x="519265" y="609527"/>
                  <a:pt x="520088" y="604241"/>
                  <a:pt x="521733" y="600951"/>
                </a:cubicBezTo>
                <a:cubicBezTo>
                  <a:pt x="520558" y="599072"/>
                  <a:pt x="519500" y="596605"/>
                  <a:pt x="518561" y="593550"/>
                </a:cubicBezTo>
                <a:cubicBezTo>
                  <a:pt x="517621" y="590496"/>
                  <a:pt x="517151" y="587677"/>
                  <a:pt x="517151" y="585092"/>
                </a:cubicBezTo>
                <a:cubicBezTo>
                  <a:pt x="517151" y="582743"/>
                  <a:pt x="517386" y="581098"/>
                  <a:pt x="517856" y="580158"/>
                </a:cubicBezTo>
                <a:cubicBezTo>
                  <a:pt x="515976" y="574050"/>
                  <a:pt x="515036" y="569116"/>
                  <a:pt x="515036" y="565356"/>
                </a:cubicBezTo>
                <a:cubicBezTo>
                  <a:pt x="515036" y="561362"/>
                  <a:pt x="515976" y="557251"/>
                  <a:pt x="517856" y="553021"/>
                </a:cubicBezTo>
                <a:cubicBezTo>
                  <a:pt x="517386" y="549497"/>
                  <a:pt x="518208" y="546795"/>
                  <a:pt x="520323" y="544916"/>
                </a:cubicBezTo>
                <a:cubicBezTo>
                  <a:pt x="522437" y="543036"/>
                  <a:pt x="525492" y="542096"/>
                  <a:pt x="529486" y="542096"/>
                </a:cubicBezTo>
                <a:close/>
                <a:moveTo>
                  <a:pt x="5320484" y="541744"/>
                </a:moveTo>
                <a:cubicBezTo>
                  <a:pt x="5324478" y="541744"/>
                  <a:pt x="5328061" y="542684"/>
                  <a:pt x="5331233" y="544563"/>
                </a:cubicBezTo>
                <a:cubicBezTo>
                  <a:pt x="5334405" y="546443"/>
                  <a:pt x="5336343" y="549027"/>
                  <a:pt x="5337048" y="552317"/>
                </a:cubicBezTo>
                <a:cubicBezTo>
                  <a:pt x="5340807" y="552317"/>
                  <a:pt x="5344801" y="553668"/>
                  <a:pt x="5349031" y="556369"/>
                </a:cubicBezTo>
                <a:cubicBezTo>
                  <a:pt x="5353260" y="559071"/>
                  <a:pt x="5355727" y="561832"/>
                  <a:pt x="5356431" y="564652"/>
                </a:cubicBezTo>
                <a:cubicBezTo>
                  <a:pt x="5362071" y="566296"/>
                  <a:pt x="5367533" y="569879"/>
                  <a:pt x="5372819" y="575400"/>
                </a:cubicBezTo>
                <a:cubicBezTo>
                  <a:pt x="5378106" y="580922"/>
                  <a:pt x="5380749" y="586502"/>
                  <a:pt x="5380749" y="592141"/>
                </a:cubicBezTo>
                <a:cubicBezTo>
                  <a:pt x="5380749" y="593080"/>
                  <a:pt x="5380514" y="594490"/>
                  <a:pt x="5380044" y="596370"/>
                </a:cubicBezTo>
                <a:cubicBezTo>
                  <a:pt x="5390147" y="598484"/>
                  <a:pt x="5394728" y="608705"/>
                  <a:pt x="5393789" y="627031"/>
                </a:cubicBezTo>
                <a:cubicBezTo>
                  <a:pt x="5395903" y="630555"/>
                  <a:pt x="5396960" y="634314"/>
                  <a:pt x="5396960" y="638308"/>
                </a:cubicBezTo>
                <a:cubicBezTo>
                  <a:pt x="5396960" y="643007"/>
                  <a:pt x="5395433" y="647706"/>
                  <a:pt x="5392379" y="652405"/>
                </a:cubicBezTo>
                <a:cubicBezTo>
                  <a:pt x="5393084" y="654520"/>
                  <a:pt x="5393436" y="656517"/>
                  <a:pt x="5393436" y="658397"/>
                </a:cubicBezTo>
                <a:cubicBezTo>
                  <a:pt x="5393436" y="661216"/>
                  <a:pt x="5392848" y="663918"/>
                  <a:pt x="5391674" y="666502"/>
                </a:cubicBezTo>
                <a:cubicBezTo>
                  <a:pt x="5390499" y="669087"/>
                  <a:pt x="5388972" y="671084"/>
                  <a:pt x="5387092" y="672494"/>
                </a:cubicBezTo>
                <a:cubicBezTo>
                  <a:pt x="5387327" y="676253"/>
                  <a:pt x="5386681" y="679307"/>
                  <a:pt x="5385154" y="681657"/>
                </a:cubicBezTo>
                <a:cubicBezTo>
                  <a:pt x="5383627" y="684006"/>
                  <a:pt x="5380866" y="687178"/>
                  <a:pt x="5376872" y="691172"/>
                </a:cubicBezTo>
                <a:cubicBezTo>
                  <a:pt x="5377107" y="692112"/>
                  <a:pt x="5377224" y="693522"/>
                  <a:pt x="5377224" y="695401"/>
                </a:cubicBezTo>
                <a:cubicBezTo>
                  <a:pt x="5377224" y="702450"/>
                  <a:pt x="5373230" y="707031"/>
                  <a:pt x="5365242" y="709146"/>
                </a:cubicBezTo>
                <a:cubicBezTo>
                  <a:pt x="5364537" y="712905"/>
                  <a:pt x="5362599" y="715959"/>
                  <a:pt x="5359427" y="718309"/>
                </a:cubicBezTo>
                <a:cubicBezTo>
                  <a:pt x="5356255" y="720658"/>
                  <a:pt x="5352437" y="721833"/>
                  <a:pt x="5347973" y="721833"/>
                </a:cubicBezTo>
                <a:cubicBezTo>
                  <a:pt x="5344214" y="727002"/>
                  <a:pt x="5339633" y="729586"/>
                  <a:pt x="5334229" y="729586"/>
                </a:cubicBezTo>
                <a:cubicBezTo>
                  <a:pt x="5332584" y="729586"/>
                  <a:pt x="5331292" y="729469"/>
                  <a:pt x="5330352" y="729234"/>
                </a:cubicBezTo>
                <a:cubicBezTo>
                  <a:pt x="5327533" y="732053"/>
                  <a:pt x="5323186" y="733463"/>
                  <a:pt x="5317312" y="733463"/>
                </a:cubicBezTo>
                <a:cubicBezTo>
                  <a:pt x="5312848" y="733463"/>
                  <a:pt x="5309206" y="732758"/>
                  <a:pt x="5306387" y="731349"/>
                </a:cubicBezTo>
                <a:cubicBezTo>
                  <a:pt x="5302158" y="732288"/>
                  <a:pt x="5298399" y="732758"/>
                  <a:pt x="5295110" y="732758"/>
                </a:cubicBezTo>
                <a:cubicBezTo>
                  <a:pt x="5285947" y="732758"/>
                  <a:pt x="5279368" y="730409"/>
                  <a:pt x="5275374" y="725710"/>
                </a:cubicBezTo>
                <a:cubicBezTo>
                  <a:pt x="5274434" y="725945"/>
                  <a:pt x="5273142" y="726062"/>
                  <a:pt x="5271497" y="726062"/>
                </a:cubicBezTo>
                <a:cubicBezTo>
                  <a:pt x="5266093" y="726062"/>
                  <a:pt x="5261981" y="723595"/>
                  <a:pt x="5259162" y="718661"/>
                </a:cubicBezTo>
                <a:cubicBezTo>
                  <a:pt x="5256813" y="718896"/>
                  <a:pt x="5253817" y="717663"/>
                  <a:pt x="5250175" y="714961"/>
                </a:cubicBezTo>
                <a:cubicBezTo>
                  <a:pt x="5246534" y="712259"/>
                  <a:pt x="5244948" y="709616"/>
                  <a:pt x="5245418" y="707031"/>
                </a:cubicBezTo>
                <a:cubicBezTo>
                  <a:pt x="5241658" y="706091"/>
                  <a:pt x="5238546" y="703801"/>
                  <a:pt x="5236078" y="700159"/>
                </a:cubicBezTo>
                <a:cubicBezTo>
                  <a:pt x="5233612" y="696517"/>
                  <a:pt x="5232495" y="692347"/>
                  <a:pt x="5232730" y="687648"/>
                </a:cubicBezTo>
                <a:cubicBezTo>
                  <a:pt x="5230146" y="686708"/>
                  <a:pt x="5228149" y="684828"/>
                  <a:pt x="5226739" y="682009"/>
                </a:cubicBezTo>
                <a:cubicBezTo>
                  <a:pt x="5225330" y="679190"/>
                  <a:pt x="5224624" y="676018"/>
                  <a:pt x="5224624" y="672494"/>
                </a:cubicBezTo>
                <a:cubicBezTo>
                  <a:pt x="5224624" y="668734"/>
                  <a:pt x="5225212" y="666032"/>
                  <a:pt x="5226387" y="664388"/>
                </a:cubicBezTo>
                <a:cubicBezTo>
                  <a:pt x="5223802" y="660394"/>
                  <a:pt x="5222510" y="655812"/>
                  <a:pt x="5222510" y="650643"/>
                </a:cubicBezTo>
                <a:cubicBezTo>
                  <a:pt x="5222510" y="645239"/>
                  <a:pt x="5224155" y="640893"/>
                  <a:pt x="5227444" y="637603"/>
                </a:cubicBezTo>
                <a:cubicBezTo>
                  <a:pt x="5224859" y="635724"/>
                  <a:pt x="5223568" y="632905"/>
                  <a:pt x="5223568" y="629145"/>
                </a:cubicBezTo>
                <a:cubicBezTo>
                  <a:pt x="5223568" y="626796"/>
                  <a:pt x="5224155" y="624446"/>
                  <a:pt x="5225330" y="622097"/>
                </a:cubicBezTo>
                <a:cubicBezTo>
                  <a:pt x="5226504" y="619747"/>
                  <a:pt x="5228031" y="618103"/>
                  <a:pt x="5229911" y="617163"/>
                </a:cubicBezTo>
                <a:cubicBezTo>
                  <a:pt x="5229441" y="613874"/>
                  <a:pt x="5229852" y="610760"/>
                  <a:pt x="5231144" y="607824"/>
                </a:cubicBezTo>
                <a:cubicBezTo>
                  <a:pt x="5232437" y="604887"/>
                  <a:pt x="5234258" y="602713"/>
                  <a:pt x="5236607" y="601304"/>
                </a:cubicBezTo>
                <a:cubicBezTo>
                  <a:pt x="5236137" y="600599"/>
                  <a:pt x="5235902" y="599542"/>
                  <a:pt x="5235902" y="598132"/>
                </a:cubicBezTo>
                <a:cubicBezTo>
                  <a:pt x="5235902" y="596017"/>
                  <a:pt x="5236666" y="593903"/>
                  <a:pt x="5238193" y="591788"/>
                </a:cubicBezTo>
                <a:cubicBezTo>
                  <a:pt x="5239720" y="589674"/>
                  <a:pt x="5241423" y="588381"/>
                  <a:pt x="5243303" y="587912"/>
                </a:cubicBezTo>
                <a:cubicBezTo>
                  <a:pt x="5243068" y="587207"/>
                  <a:pt x="5242951" y="586267"/>
                  <a:pt x="5242951" y="585092"/>
                </a:cubicBezTo>
                <a:cubicBezTo>
                  <a:pt x="5242951" y="580158"/>
                  <a:pt x="5244830" y="575870"/>
                  <a:pt x="5248590" y="572229"/>
                </a:cubicBezTo>
                <a:cubicBezTo>
                  <a:pt x="5252348" y="568587"/>
                  <a:pt x="5255991" y="567001"/>
                  <a:pt x="5259515" y="567471"/>
                </a:cubicBezTo>
                <a:cubicBezTo>
                  <a:pt x="5259515" y="564182"/>
                  <a:pt x="5260983" y="561421"/>
                  <a:pt x="5263920" y="559189"/>
                </a:cubicBezTo>
                <a:cubicBezTo>
                  <a:pt x="5266857" y="556957"/>
                  <a:pt x="5270675" y="555841"/>
                  <a:pt x="5275374" y="555841"/>
                </a:cubicBezTo>
                <a:cubicBezTo>
                  <a:pt x="5277489" y="555841"/>
                  <a:pt x="5279133" y="555958"/>
                  <a:pt x="5280308" y="556193"/>
                </a:cubicBezTo>
                <a:cubicBezTo>
                  <a:pt x="5281952" y="552669"/>
                  <a:pt x="5284772" y="549791"/>
                  <a:pt x="5288766" y="547559"/>
                </a:cubicBezTo>
                <a:cubicBezTo>
                  <a:pt x="5292760" y="545327"/>
                  <a:pt x="5296872" y="544211"/>
                  <a:pt x="5301101" y="544211"/>
                </a:cubicBezTo>
                <a:cubicBezTo>
                  <a:pt x="5303920" y="544211"/>
                  <a:pt x="5306269" y="544798"/>
                  <a:pt x="5308150" y="545973"/>
                </a:cubicBezTo>
                <a:cubicBezTo>
                  <a:pt x="5311438" y="543154"/>
                  <a:pt x="5315550" y="541744"/>
                  <a:pt x="5320484" y="541744"/>
                </a:cubicBezTo>
                <a:close/>
                <a:moveTo>
                  <a:pt x="415110" y="541744"/>
                </a:moveTo>
                <a:cubicBezTo>
                  <a:pt x="419104" y="541744"/>
                  <a:pt x="422687" y="542684"/>
                  <a:pt x="425859" y="544563"/>
                </a:cubicBezTo>
                <a:cubicBezTo>
                  <a:pt x="429030" y="546443"/>
                  <a:pt x="430969" y="549027"/>
                  <a:pt x="431674" y="552317"/>
                </a:cubicBezTo>
                <a:cubicBezTo>
                  <a:pt x="435433" y="552317"/>
                  <a:pt x="439427" y="553668"/>
                  <a:pt x="443656" y="556369"/>
                </a:cubicBezTo>
                <a:cubicBezTo>
                  <a:pt x="447885" y="559071"/>
                  <a:pt x="450352" y="561832"/>
                  <a:pt x="451057" y="564652"/>
                </a:cubicBezTo>
                <a:cubicBezTo>
                  <a:pt x="456696" y="566296"/>
                  <a:pt x="462158" y="569879"/>
                  <a:pt x="467445" y="575400"/>
                </a:cubicBezTo>
                <a:cubicBezTo>
                  <a:pt x="472731" y="580922"/>
                  <a:pt x="475374" y="586502"/>
                  <a:pt x="475374" y="592141"/>
                </a:cubicBezTo>
                <a:cubicBezTo>
                  <a:pt x="475374" y="593080"/>
                  <a:pt x="475139" y="594490"/>
                  <a:pt x="474670" y="596370"/>
                </a:cubicBezTo>
                <a:cubicBezTo>
                  <a:pt x="484772" y="598484"/>
                  <a:pt x="489354" y="608705"/>
                  <a:pt x="488414" y="627031"/>
                </a:cubicBezTo>
                <a:cubicBezTo>
                  <a:pt x="490529" y="630555"/>
                  <a:pt x="491586" y="634314"/>
                  <a:pt x="491586" y="638308"/>
                </a:cubicBezTo>
                <a:cubicBezTo>
                  <a:pt x="491586" y="643007"/>
                  <a:pt x="490059" y="647706"/>
                  <a:pt x="487004" y="652405"/>
                </a:cubicBezTo>
                <a:cubicBezTo>
                  <a:pt x="487709" y="654520"/>
                  <a:pt x="488062" y="656517"/>
                  <a:pt x="488062" y="658397"/>
                </a:cubicBezTo>
                <a:cubicBezTo>
                  <a:pt x="488062" y="661216"/>
                  <a:pt x="487474" y="663918"/>
                  <a:pt x="486299" y="666502"/>
                </a:cubicBezTo>
                <a:cubicBezTo>
                  <a:pt x="485125" y="669087"/>
                  <a:pt x="483597" y="671084"/>
                  <a:pt x="481718" y="672494"/>
                </a:cubicBezTo>
                <a:cubicBezTo>
                  <a:pt x="481953" y="676253"/>
                  <a:pt x="481307" y="679307"/>
                  <a:pt x="479780" y="681657"/>
                </a:cubicBezTo>
                <a:cubicBezTo>
                  <a:pt x="478252" y="684006"/>
                  <a:pt x="475492" y="687178"/>
                  <a:pt x="471498" y="691172"/>
                </a:cubicBezTo>
                <a:cubicBezTo>
                  <a:pt x="471733" y="692112"/>
                  <a:pt x="471850" y="693522"/>
                  <a:pt x="471850" y="695401"/>
                </a:cubicBezTo>
                <a:cubicBezTo>
                  <a:pt x="471850" y="702450"/>
                  <a:pt x="467856" y="707031"/>
                  <a:pt x="459868" y="709146"/>
                </a:cubicBezTo>
                <a:cubicBezTo>
                  <a:pt x="459163" y="712905"/>
                  <a:pt x="457225" y="715959"/>
                  <a:pt x="454053" y="718309"/>
                </a:cubicBezTo>
                <a:cubicBezTo>
                  <a:pt x="450881" y="720658"/>
                  <a:pt x="447063" y="721833"/>
                  <a:pt x="442599" y="721833"/>
                </a:cubicBezTo>
                <a:cubicBezTo>
                  <a:pt x="438840" y="727002"/>
                  <a:pt x="434258" y="729586"/>
                  <a:pt x="428854" y="729586"/>
                </a:cubicBezTo>
                <a:cubicBezTo>
                  <a:pt x="427210" y="729586"/>
                  <a:pt x="425917" y="729469"/>
                  <a:pt x="424978" y="729234"/>
                </a:cubicBezTo>
                <a:cubicBezTo>
                  <a:pt x="422158" y="732053"/>
                  <a:pt x="417812" y="733463"/>
                  <a:pt x="411938" y="733463"/>
                </a:cubicBezTo>
                <a:cubicBezTo>
                  <a:pt x="407474" y="733463"/>
                  <a:pt x="403832" y="732758"/>
                  <a:pt x="401013" y="731349"/>
                </a:cubicBezTo>
                <a:cubicBezTo>
                  <a:pt x="396784" y="732288"/>
                  <a:pt x="393025" y="732758"/>
                  <a:pt x="389735" y="732758"/>
                </a:cubicBezTo>
                <a:cubicBezTo>
                  <a:pt x="380572" y="732758"/>
                  <a:pt x="373993" y="730409"/>
                  <a:pt x="369999" y="725710"/>
                </a:cubicBezTo>
                <a:cubicBezTo>
                  <a:pt x="369060" y="725945"/>
                  <a:pt x="367767" y="726062"/>
                  <a:pt x="366123" y="726062"/>
                </a:cubicBezTo>
                <a:cubicBezTo>
                  <a:pt x="360719" y="726062"/>
                  <a:pt x="356607" y="723595"/>
                  <a:pt x="353788" y="718661"/>
                </a:cubicBezTo>
                <a:cubicBezTo>
                  <a:pt x="351438" y="718896"/>
                  <a:pt x="348443" y="717663"/>
                  <a:pt x="344801" y="714961"/>
                </a:cubicBezTo>
                <a:cubicBezTo>
                  <a:pt x="341159" y="712259"/>
                  <a:pt x="339573" y="709616"/>
                  <a:pt x="340043" y="707031"/>
                </a:cubicBezTo>
                <a:cubicBezTo>
                  <a:pt x="336284" y="706091"/>
                  <a:pt x="333171" y="703801"/>
                  <a:pt x="330704" y="700159"/>
                </a:cubicBezTo>
                <a:cubicBezTo>
                  <a:pt x="328237" y="696517"/>
                  <a:pt x="327121" y="692347"/>
                  <a:pt x="327356" y="687648"/>
                </a:cubicBezTo>
                <a:cubicBezTo>
                  <a:pt x="324772" y="686708"/>
                  <a:pt x="322774" y="684828"/>
                  <a:pt x="321365" y="682009"/>
                </a:cubicBezTo>
                <a:cubicBezTo>
                  <a:pt x="319955" y="679190"/>
                  <a:pt x="319250" y="676018"/>
                  <a:pt x="319250" y="672494"/>
                </a:cubicBezTo>
                <a:cubicBezTo>
                  <a:pt x="319250" y="668734"/>
                  <a:pt x="319838" y="666032"/>
                  <a:pt x="321012" y="664388"/>
                </a:cubicBezTo>
                <a:cubicBezTo>
                  <a:pt x="318428" y="660394"/>
                  <a:pt x="317135" y="655812"/>
                  <a:pt x="317135" y="650643"/>
                </a:cubicBezTo>
                <a:cubicBezTo>
                  <a:pt x="317135" y="645239"/>
                  <a:pt x="318780" y="640893"/>
                  <a:pt x="322070" y="637603"/>
                </a:cubicBezTo>
                <a:cubicBezTo>
                  <a:pt x="319485" y="635724"/>
                  <a:pt x="318193" y="632905"/>
                  <a:pt x="318193" y="629145"/>
                </a:cubicBezTo>
                <a:cubicBezTo>
                  <a:pt x="318193" y="626796"/>
                  <a:pt x="318780" y="624446"/>
                  <a:pt x="319955" y="622097"/>
                </a:cubicBezTo>
                <a:cubicBezTo>
                  <a:pt x="321130" y="619747"/>
                  <a:pt x="322657" y="618103"/>
                  <a:pt x="324536" y="617163"/>
                </a:cubicBezTo>
                <a:cubicBezTo>
                  <a:pt x="324067" y="613874"/>
                  <a:pt x="324478" y="610760"/>
                  <a:pt x="325770" y="607824"/>
                </a:cubicBezTo>
                <a:cubicBezTo>
                  <a:pt x="327062" y="604887"/>
                  <a:pt x="328883" y="602713"/>
                  <a:pt x="331233" y="601304"/>
                </a:cubicBezTo>
                <a:cubicBezTo>
                  <a:pt x="330763" y="600599"/>
                  <a:pt x="330528" y="599542"/>
                  <a:pt x="330528" y="598132"/>
                </a:cubicBezTo>
                <a:cubicBezTo>
                  <a:pt x="330528" y="596017"/>
                  <a:pt x="331291" y="593903"/>
                  <a:pt x="332819" y="591788"/>
                </a:cubicBezTo>
                <a:cubicBezTo>
                  <a:pt x="334346" y="589674"/>
                  <a:pt x="336049" y="588381"/>
                  <a:pt x="337928" y="587912"/>
                </a:cubicBezTo>
                <a:cubicBezTo>
                  <a:pt x="337694" y="587207"/>
                  <a:pt x="337576" y="586267"/>
                  <a:pt x="337576" y="585092"/>
                </a:cubicBezTo>
                <a:cubicBezTo>
                  <a:pt x="337576" y="580158"/>
                  <a:pt x="339456" y="575870"/>
                  <a:pt x="343215" y="572229"/>
                </a:cubicBezTo>
                <a:cubicBezTo>
                  <a:pt x="346974" y="568587"/>
                  <a:pt x="350616" y="567001"/>
                  <a:pt x="354140" y="567471"/>
                </a:cubicBezTo>
                <a:cubicBezTo>
                  <a:pt x="354140" y="564182"/>
                  <a:pt x="355609" y="561421"/>
                  <a:pt x="358545" y="559189"/>
                </a:cubicBezTo>
                <a:cubicBezTo>
                  <a:pt x="361482" y="556957"/>
                  <a:pt x="365300" y="555841"/>
                  <a:pt x="369999" y="555841"/>
                </a:cubicBezTo>
                <a:cubicBezTo>
                  <a:pt x="372114" y="555841"/>
                  <a:pt x="373758" y="555958"/>
                  <a:pt x="374933" y="556193"/>
                </a:cubicBezTo>
                <a:cubicBezTo>
                  <a:pt x="376578" y="552669"/>
                  <a:pt x="379397" y="549791"/>
                  <a:pt x="383391" y="547559"/>
                </a:cubicBezTo>
                <a:cubicBezTo>
                  <a:pt x="387386" y="545327"/>
                  <a:pt x="391497" y="544211"/>
                  <a:pt x="395726" y="544211"/>
                </a:cubicBezTo>
                <a:cubicBezTo>
                  <a:pt x="398546" y="544211"/>
                  <a:pt x="400895" y="544798"/>
                  <a:pt x="402775" y="545973"/>
                </a:cubicBezTo>
                <a:cubicBezTo>
                  <a:pt x="406064" y="543154"/>
                  <a:pt x="410176" y="541744"/>
                  <a:pt x="415110" y="541744"/>
                </a:cubicBezTo>
                <a:close/>
                <a:moveTo>
                  <a:pt x="4007806" y="541391"/>
                </a:moveTo>
                <a:cubicBezTo>
                  <a:pt x="4008980" y="541391"/>
                  <a:pt x="4010508" y="541626"/>
                  <a:pt x="4012388" y="542096"/>
                </a:cubicBezTo>
                <a:lnTo>
                  <a:pt x="4015559" y="541744"/>
                </a:lnTo>
                <a:cubicBezTo>
                  <a:pt x="4018379" y="541744"/>
                  <a:pt x="4020787" y="542273"/>
                  <a:pt x="4022784" y="543330"/>
                </a:cubicBezTo>
                <a:cubicBezTo>
                  <a:pt x="4024781" y="544387"/>
                  <a:pt x="4025662" y="545621"/>
                  <a:pt x="4025427" y="547030"/>
                </a:cubicBezTo>
                <a:cubicBezTo>
                  <a:pt x="4030596" y="547500"/>
                  <a:pt x="4034943" y="548675"/>
                  <a:pt x="4038467" y="550555"/>
                </a:cubicBezTo>
                <a:cubicBezTo>
                  <a:pt x="4041991" y="552434"/>
                  <a:pt x="4044106" y="555841"/>
                  <a:pt x="4044811" y="560775"/>
                </a:cubicBezTo>
                <a:cubicBezTo>
                  <a:pt x="4047865" y="560070"/>
                  <a:pt x="4051742" y="560834"/>
                  <a:pt x="4056441" y="563066"/>
                </a:cubicBezTo>
                <a:cubicBezTo>
                  <a:pt x="4061140" y="565298"/>
                  <a:pt x="4065192" y="568704"/>
                  <a:pt x="4068599" y="573286"/>
                </a:cubicBezTo>
                <a:cubicBezTo>
                  <a:pt x="4072006" y="577867"/>
                  <a:pt x="4073709" y="583213"/>
                  <a:pt x="4073709" y="589321"/>
                </a:cubicBezTo>
                <a:cubicBezTo>
                  <a:pt x="4073709" y="590731"/>
                  <a:pt x="4073474" y="592846"/>
                  <a:pt x="4073004" y="595665"/>
                </a:cubicBezTo>
                <a:cubicBezTo>
                  <a:pt x="4075589" y="596840"/>
                  <a:pt x="4077997" y="599659"/>
                  <a:pt x="4080229" y="604123"/>
                </a:cubicBezTo>
                <a:cubicBezTo>
                  <a:pt x="4082461" y="608587"/>
                  <a:pt x="4083577" y="613169"/>
                  <a:pt x="4083577" y="617868"/>
                </a:cubicBezTo>
                <a:cubicBezTo>
                  <a:pt x="4083577" y="625856"/>
                  <a:pt x="4080053" y="631260"/>
                  <a:pt x="4073004" y="634079"/>
                </a:cubicBezTo>
                <a:cubicBezTo>
                  <a:pt x="4071125" y="637369"/>
                  <a:pt x="4068599" y="639953"/>
                  <a:pt x="4065427" y="641833"/>
                </a:cubicBezTo>
                <a:cubicBezTo>
                  <a:pt x="4062256" y="643712"/>
                  <a:pt x="4058790" y="644652"/>
                  <a:pt x="4055031" y="644652"/>
                </a:cubicBezTo>
                <a:cubicBezTo>
                  <a:pt x="4051976" y="644652"/>
                  <a:pt x="4048805" y="643947"/>
                  <a:pt x="4045515" y="642537"/>
                </a:cubicBezTo>
                <a:cubicBezTo>
                  <a:pt x="4043636" y="643712"/>
                  <a:pt x="4041051" y="644769"/>
                  <a:pt x="4037762" y="645709"/>
                </a:cubicBezTo>
                <a:cubicBezTo>
                  <a:pt x="4034473" y="646649"/>
                  <a:pt x="4031183" y="647119"/>
                  <a:pt x="4027894" y="647119"/>
                </a:cubicBezTo>
                <a:cubicBezTo>
                  <a:pt x="4022255" y="647119"/>
                  <a:pt x="4018379" y="645944"/>
                  <a:pt x="4016264" y="643595"/>
                </a:cubicBezTo>
                <a:cubicBezTo>
                  <a:pt x="4013914" y="645474"/>
                  <a:pt x="4010155" y="646414"/>
                  <a:pt x="4004987" y="646414"/>
                </a:cubicBezTo>
                <a:cubicBezTo>
                  <a:pt x="4001227" y="646414"/>
                  <a:pt x="3997821" y="645709"/>
                  <a:pt x="3994766" y="644300"/>
                </a:cubicBezTo>
                <a:cubicBezTo>
                  <a:pt x="3991477" y="645944"/>
                  <a:pt x="3987718" y="646767"/>
                  <a:pt x="3983489" y="646767"/>
                </a:cubicBezTo>
                <a:cubicBezTo>
                  <a:pt x="3979494" y="646767"/>
                  <a:pt x="3976205" y="646179"/>
                  <a:pt x="3973621" y="645004"/>
                </a:cubicBezTo>
                <a:cubicBezTo>
                  <a:pt x="3971271" y="647119"/>
                  <a:pt x="3966455" y="648176"/>
                  <a:pt x="3959171" y="648176"/>
                </a:cubicBezTo>
                <a:cubicBezTo>
                  <a:pt x="3955177" y="648176"/>
                  <a:pt x="3952475" y="647824"/>
                  <a:pt x="3951065" y="647119"/>
                </a:cubicBezTo>
                <a:cubicBezTo>
                  <a:pt x="3951770" y="653933"/>
                  <a:pt x="3950831" y="658984"/>
                  <a:pt x="3948246" y="662273"/>
                </a:cubicBezTo>
                <a:cubicBezTo>
                  <a:pt x="3952710" y="666737"/>
                  <a:pt x="3954472" y="671554"/>
                  <a:pt x="3953532" y="676723"/>
                </a:cubicBezTo>
                <a:cubicBezTo>
                  <a:pt x="3953768" y="676958"/>
                  <a:pt x="3955060" y="677897"/>
                  <a:pt x="3957409" y="679542"/>
                </a:cubicBezTo>
                <a:cubicBezTo>
                  <a:pt x="3959759" y="681187"/>
                  <a:pt x="3961403" y="683889"/>
                  <a:pt x="3962343" y="687648"/>
                </a:cubicBezTo>
                <a:cubicBezTo>
                  <a:pt x="3964927" y="687648"/>
                  <a:pt x="3967336" y="688705"/>
                  <a:pt x="3969568" y="690820"/>
                </a:cubicBezTo>
                <a:cubicBezTo>
                  <a:pt x="3971800" y="692934"/>
                  <a:pt x="3973151" y="695049"/>
                  <a:pt x="3973621" y="697163"/>
                </a:cubicBezTo>
                <a:cubicBezTo>
                  <a:pt x="3974560" y="696224"/>
                  <a:pt x="3976440" y="695754"/>
                  <a:pt x="3979260" y="695754"/>
                </a:cubicBezTo>
                <a:cubicBezTo>
                  <a:pt x="3981374" y="695754"/>
                  <a:pt x="3983254" y="696106"/>
                  <a:pt x="3984898" y="696811"/>
                </a:cubicBezTo>
                <a:cubicBezTo>
                  <a:pt x="3986543" y="697516"/>
                  <a:pt x="3987483" y="698338"/>
                  <a:pt x="3987718" y="699278"/>
                </a:cubicBezTo>
                <a:cubicBezTo>
                  <a:pt x="3989362" y="698338"/>
                  <a:pt x="3991242" y="697868"/>
                  <a:pt x="3993356" y="697868"/>
                </a:cubicBezTo>
                <a:cubicBezTo>
                  <a:pt x="3996411" y="697868"/>
                  <a:pt x="3999230" y="698925"/>
                  <a:pt x="4001815" y="701040"/>
                </a:cubicBezTo>
                <a:cubicBezTo>
                  <a:pt x="4004164" y="700570"/>
                  <a:pt x="4005926" y="700335"/>
                  <a:pt x="4007101" y="700335"/>
                </a:cubicBezTo>
                <a:cubicBezTo>
                  <a:pt x="4009451" y="700335"/>
                  <a:pt x="4011447" y="700688"/>
                  <a:pt x="4013092" y="701392"/>
                </a:cubicBezTo>
                <a:cubicBezTo>
                  <a:pt x="4013797" y="699513"/>
                  <a:pt x="4015677" y="697692"/>
                  <a:pt x="4018731" y="695930"/>
                </a:cubicBezTo>
                <a:cubicBezTo>
                  <a:pt x="4021786" y="694168"/>
                  <a:pt x="4024957" y="693404"/>
                  <a:pt x="4028246" y="693639"/>
                </a:cubicBezTo>
                <a:cubicBezTo>
                  <a:pt x="4030126" y="691290"/>
                  <a:pt x="4032711" y="689410"/>
                  <a:pt x="4036000" y="688000"/>
                </a:cubicBezTo>
                <a:cubicBezTo>
                  <a:pt x="4039289" y="686591"/>
                  <a:pt x="4042579" y="685886"/>
                  <a:pt x="4045868" y="685886"/>
                </a:cubicBezTo>
                <a:cubicBezTo>
                  <a:pt x="4052212" y="685886"/>
                  <a:pt x="4056793" y="688470"/>
                  <a:pt x="4059612" y="693639"/>
                </a:cubicBezTo>
                <a:cubicBezTo>
                  <a:pt x="4060552" y="695519"/>
                  <a:pt x="4061022" y="697751"/>
                  <a:pt x="4061022" y="700335"/>
                </a:cubicBezTo>
                <a:cubicBezTo>
                  <a:pt x="4061022" y="705974"/>
                  <a:pt x="4058438" y="710438"/>
                  <a:pt x="4053269" y="713727"/>
                </a:cubicBezTo>
                <a:cubicBezTo>
                  <a:pt x="4052094" y="714432"/>
                  <a:pt x="4050097" y="715666"/>
                  <a:pt x="4047278" y="717428"/>
                </a:cubicBezTo>
                <a:cubicBezTo>
                  <a:pt x="4044458" y="719190"/>
                  <a:pt x="4041874" y="720541"/>
                  <a:pt x="4039524" y="721481"/>
                </a:cubicBezTo>
                <a:cubicBezTo>
                  <a:pt x="4037175" y="722420"/>
                  <a:pt x="4035060" y="722890"/>
                  <a:pt x="4033180" y="722890"/>
                </a:cubicBezTo>
                <a:cubicBezTo>
                  <a:pt x="4029656" y="727119"/>
                  <a:pt x="4024840" y="729234"/>
                  <a:pt x="4018731" y="729234"/>
                </a:cubicBezTo>
                <a:cubicBezTo>
                  <a:pt x="4015912" y="729234"/>
                  <a:pt x="4013797" y="728999"/>
                  <a:pt x="4012388" y="728529"/>
                </a:cubicBezTo>
                <a:cubicBezTo>
                  <a:pt x="4009568" y="730879"/>
                  <a:pt x="4005456" y="732053"/>
                  <a:pt x="4000053" y="732053"/>
                </a:cubicBezTo>
                <a:cubicBezTo>
                  <a:pt x="3995119" y="732053"/>
                  <a:pt x="3991712" y="731114"/>
                  <a:pt x="3989832" y="729234"/>
                </a:cubicBezTo>
                <a:cubicBezTo>
                  <a:pt x="3988188" y="729939"/>
                  <a:pt x="3986543" y="730291"/>
                  <a:pt x="3984898" y="730291"/>
                </a:cubicBezTo>
                <a:cubicBezTo>
                  <a:pt x="3981609" y="730291"/>
                  <a:pt x="3978555" y="729117"/>
                  <a:pt x="3975735" y="726767"/>
                </a:cubicBezTo>
                <a:cubicBezTo>
                  <a:pt x="3963753" y="727472"/>
                  <a:pt x="3955647" y="723713"/>
                  <a:pt x="3951418" y="715489"/>
                </a:cubicBezTo>
                <a:cubicBezTo>
                  <a:pt x="3948129" y="715489"/>
                  <a:pt x="3944428" y="713434"/>
                  <a:pt x="3940317" y="709322"/>
                </a:cubicBezTo>
                <a:cubicBezTo>
                  <a:pt x="3936205" y="705210"/>
                  <a:pt x="3933914" y="701627"/>
                  <a:pt x="3933444" y="698573"/>
                </a:cubicBezTo>
                <a:cubicBezTo>
                  <a:pt x="3928041" y="696458"/>
                  <a:pt x="3924634" y="692582"/>
                  <a:pt x="3923224" y="686943"/>
                </a:cubicBezTo>
                <a:cubicBezTo>
                  <a:pt x="3922989" y="685063"/>
                  <a:pt x="3922989" y="683301"/>
                  <a:pt x="3923224" y="681657"/>
                </a:cubicBezTo>
                <a:cubicBezTo>
                  <a:pt x="3922284" y="681422"/>
                  <a:pt x="3921521" y="680423"/>
                  <a:pt x="3920933" y="678661"/>
                </a:cubicBezTo>
                <a:cubicBezTo>
                  <a:pt x="3920346" y="676899"/>
                  <a:pt x="3920052" y="675078"/>
                  <a:pt x="3920052" y="673198"/>
                </a:cubicBezTo>
                <a:cubicBezTo>
                  <a:pt x="3920052" y="671789"/>
                  <a:pt x="3920169" y="670849"/>
                  <a:pt x="3920404" y="670379"/>
                </a:cubicBezTo>
                <a:cubicBezTo>
                  <a:pt x="3918525" y="664740"/>
                  <a:pt x="3917585" y="659571"/>
                  <a:pt x="3917585" y="654872"/>
                </a:cubicBezTo>
                <a:cubicBezTo>
                  <a:pt x="3917585" y="650173"/>
                  <a:pt x="3918525" y="645944"/>
                  <a:pt x="3920404" y="642185"/>
                </a:cubicBezTo>
                <a:cubicBezTo>
                  <a:pt x="3918995" y="639601"/>
                  <a:pt x="3918290" y="636781"/>
                  <a:pt x="3918290" y="633727"/>
                </a:cubicBezTo>
                <a:cubicBezTo>
                  <a:pt x="3918290" y="629968"/>
                  <a:pt x="3919112" y="626208"/>
                  <a:pt x="3920757" y="622449"/>
                </a:cubicBezTo>
                <a:cubicBezTo>
                  <a:pt x="3922402" y="618690"/>
                  <a:pt x="3923929" y="616223"/>
                  <a:pt x="3925338" y="615048"/>
                </a:cubicBezTo>
                <a:cubicBezTo>
                  <a:pt x="3924869" y="613874"/>
                  <a:pt x="3925221" y="611818"/>
                  <a:pt x="3926396" y="608881"/>
                </a:cubicBezTo>
                <a:cubicBezTo>
                  <a:pt x="3927570" y="605944"/>
                  <a:pt x="3929156" y="603242"/>
                  <a:pt x="3931154" y="600775"/>
                </a:cubicBezTo>
                <a:cubicBezTo>
                  <a:pt x="3933151" y="598308"/>
                  <a:pt x="3935206" y="596840"/>
                  <a:pt x="3937321" y="596370"/>
                </a:cubicBezTo>
                <a:lnTo>
                  <a:pt x="3936969" y="592493"/>
                </a:lnTo>
                <a:cubicBezTo>
                  <a:pt x="3936969" y="583330"/>
                  <a:pt x="3941902" y="577574"/>
                  <a:pt x="3951770" y="575224"/>
                </a:cubicBezTo>
                <a:cubicBezTo>
                  <a:pt x="3951770" y="571230"/>
                  <a:pt x="3954120" y="567353"/>
                  <a:pt x="3958819" y="563594"/>
                </a:cubicBezTo>
                <a:cubicBezTo>
                  <a:pt x="3963518" y="559835"/>
                  <a:pt x="3967630" y="558190"/>
                  <a:pt x="3971154" y="558660"/>
                </a:cubicBezTo>
                <a:cubicBezTo>
                  <a:pt x="3971623" y="556076"/>
                  <a:pt x="3973914" y="554020"/>
                  <a:pt x="3978026" y="552493"/>
                </a:cubicBezTo>
                <a:cubicBezTo>
                  <a:pt x="3982138" y="550966"/>
                  <a:pt x="3985251" y="550555"/>
                  <a:pt x="3987365" y="551259"/>
                </a:cubicBezTo>
                <a:cubicBezTo>
                  <a:pt x="3989245" y="548205"/>
                  <a:pt x="3993004" y="546090"/>
                  <a:pt x="3998643" y="544916"/>
                </a:cubicBezTo>
                <a:cubicBezTo>
                  <a:pt x="4000757" y="542566"/>
                  <a:pt x="4003812" y="541391"/>
                  <a:pt x="4007806" y="541391"/>
                </a:cubicBezTo>
                <a:close/>
                <a:moveTo>
                  <a:pt x="4668212" y="541039"/>
                </a:moveTo>
                <a:cubicBezTo>
                  <a:pt x="4671032" y="541039"/>
                  <a:pt x="4673851" y="541744"/>
                  <a:pt x="4676670" y="543154"/>
                </a:cubicBezTo>
                <a:cubicBezTo>
                  <a:pt x="4678550" y="541744"/>
                  <a:pt x="4681135" y="541039"/>
                  <a:pt x="4684424" y="541039"/>
                </a:cubicBezTo>
                <a:cubicBezTo>
                  <a:pt x="4686774" y="541039"/>
                  <a:pt x="4689005" y="541391"/>
                  <a:pt x="4691120" y="542096"/>
                </a:cubicBezTo>
                <a:cubicBezTo>
                  <a:pt x="4693234" y="542801"/>
                  <a:pt x="4694644" y="543623"/>
                  <a:pt x="4695349" y="544563"/>
                </a:cubicBezTo>
                <a:cubicBezTo>
                  <a:pt x="4697229" y="544093"/>
                  <a:pt x="4699226" y="544505"/>
                  <a:pt x="4701340" y="545797"/>
                </a:cubicBezTo>
                <a:cubicBezTo>
                  <a:pt x="4703455" y="547089"/>
                  <a:pt x="4704747" y="548675"/>
                  <a:pt x="4705217" y="550555"/>
                </a:cubicBezTo>
                <a:cubicBezTo>
                  <a:pt x="4709211" y="550555"/>
                  <a:pt x="4712677" y="551788"/>
                  <a:pt x="4715613" y="554255"/>
                </a:cubicBezTo>
                <a:cubicBezTo>
                  <a:pt x="4718551" y="556722"/>
                  <a:pt x="4720783" y="559541"/>
                  <a:pt x="4722309" y="562713"/>
                </a:cubicBezTo>
                <a:cubicBezTo>
                  <a:pt x="4723837" y="565885"/>
                  <a:pt x="4724483" y="568293"/>
                  <a:pt x="4724248" y="569938"/>
                </a:cubicBezTo>
                <a:cubicBezTo>
                  <a:pt x="4728242" y="571817"/>
                  <a:pt x="4731062" y="574872"/>
                  <a:pt x="4732706" y="579101"/>
                </a:cubicBezTo>
                <a:cubicBezTo>
                  <a:pt x="4734351" y="582860"/>
                  <a:pt x="4735173" y="586149"/>
                  <a:pt x="4735173" y="588969"/>
                </a:cubicBezTo>
                <a:cubicBezTo>
                  <a:pt x="4735173" y="593668"/>
                  <a:pt x="4733411" y="597310"/>
                  <a:pt x="4729887" y="599894"/>
                </a:cubicBezTo>
                <a:cubicBezTo>
                  <a:pt x="4727537" y="601539"/>
                  <a:pt x="4725070" y="602361"/>
                  <a:pt x="4722486" y="602361"/>
                </a:cubicBezTo>
                <a:cubicBezTo>
                  <a:pt x="4718257" y="602361"/>
                  <a:pt x="4714204" y="600599"/>
                  <a:pt x="4710327" y="597075"/>
                </a:cubicBezTo>
                <a:cubicBezTo>
                  <a:pt x="4706451" y="593550"/>
                  <a:pt x="4703925" y="589204"/>
                  <a:pt x="4702750" y="584035"/>
                </a:cubicBezTo>
                <a:cubicBezTo>
                  <a:pt x="4699696" y="583565"/>
                  <a:pt x="4696759" y="582449"/>
                  <a:pt x="4693939" y="580687"/>
                </a:cubicBezTo>
                <a:cubicBezTo>
                  <a:pt x="4691120" y="578925"/>
                  <a:pt x="4688888" y="576986"/>
                  <a:pt x="4687243" y="574872"/>
                </a:cubicBezTo>
                <a:cubicBezTo>
                  <a:pt x="4686538" y="575107"/>
                  <a:pt x="4684776" y="575224"/>
                  <a:pt x="4681957" y="575224"/>
                </a:cubicBezTo>
                <a:cubicBezTo>
                  <a:pt x="4679373" y="575224"/>
                  <a:pt x="4677610" y="575107"/>
                  <a:pt x="4676670" y="574872"/>
                </a:cubicBezTo>
                <a:cubicBezTo>
                  <a:pt x="4674556" y="576986"/>
                  <a:pt x="4672207" y="578044"/>
                  <a:pt x="4669622" y="578044"/>
                </a:cubicBezTo>
                <a:cubicBezTo>
                  <a:pt x="4667038" y="578044"/>
                  <a:pt x="4664571" y="577221"/>
                  <a:pt x="4662221" y="575577"/>
                </a:cubicBezTo>
                <a:cubicBezTo>
                  <a:pt x="4659167" y="580276"/>
                  <a:pt x="4654703" y="582625"/>
                  <a:pt x="4648829" y="582625"/>
                </a:cubicBezTo>
                <a:cubicBezTo>
                  <a:pt x="4645775" y="586854"/>
                  <a:pt x="4643073" y="590085"/>
                  <a:pt x="4640723" y="592317"/>
                </a:cubicBezTo>
                <a:cubicBezTo>
                  <a:pt x="4638374" y="594549"/>
                  <a:pt x="4635202" y="595430"/>
                  <a:pt x="4631208" y="594960"/>
                </a:cubicBezTo>
                <a:cubicBezTo>
                  <a:pt x="4631443" y="595665"/>
                  <a:pt x="4631560" y="596722"/>
                  <a:pt x="4631560" y="598132"/>
                </a:cubicBezTo>
                <a:cubicBezTo>
                  <a:pt x="4631560" y="600951"/>
                  <a:pt x="4630855" y="603418"/>
                  <a:pt x="4629446" y="605533"/>
                </a:cubicBezTo>
                <a:cubicBezTo>
                  <a:pt x="4628036" y="607647"/>
                  <a:pt x="4626450" y="609586"/>
                  <a:pt x="4624688" y="611348"/>
                </a:cubicBezTo>
                <a:cubicBezTo>
                  <a:pt x="4622926" y="613110"/>
                  <a:pt x="4621575" y="614461"/>
                  <a:pt x="4620635" y="615401"/>
                </a:cubicBezTo>
                <a:cubicBezTo>
                  <a:pt x="4621810" y="618925"/>
                  <a:pt x="4622397" y="622214"/>
                  <a:pt x="4622397" y="625269"/>
                </a:cubicBezTo>
                <a:cubicBezTo>
                  <a:pt x="4622397" y="630672"/>
                  <a:pt x="4620753" y="637134"/>
                  <a:pt x="4617463" y="644652"/>
                </a:cubicBezTo>
                <a:cubicBezTo>
                  <a:pt x="4618638" y="646297"/>
                  <a:pt x="4619637" y="648587"/>
                  <a:pt x="4620459" y="651524"/>
                </a:cubicBezTo>
                <a:cubicBezTo>
                  <a:pt x="4621281" y="654461"/>
                  <a:pt x="4621692" y="657339"/>
                  <a:pt x="4621692" y="660159"/>
                </a:cubicBezTo>
                <a:cubicBezTo>
                  <a:pt x="4621692" y="661803"/>
                  <a:pt x="4621575" y="662978"/>
                  <a:pt x="4621340" y="663683"/>
                </a:cubicBezTo>
                <a:cubicBezTo>
                  <a:pt x="4622984" y="664858"/>
                  <a:pt x="4624453" y="666855"/>
                  <a:pt x="4625745" y="669674"/>
                </a:cubicBezTo>
                <a:cubicBezTo>
                  <a:pt x="4627037" y="672494"/>
                  <a:pt x="4627684" y="675196"/>
                  <a:pt x="4627684" y="677780"/>
                </a:cubicBezTo>
                <a:cubicBezTo>
                  <a:pt x="4633557" y="679660"/>
                  <a:pt x="4638432" y="682361"/>
                  <a:pt x="4642309" y="685886"/>
                </a:cubicBezTo>
                <a:cubicBezTo>
                  <a:pt x="4646186" y="689410"/>
                  <a:pt x="4648124" y="692699"/>
                  <a:pt x="4648124" y="695754"/>
                </a:cubicBezTo>
                <a:cubicBezTo>
                  <a:pt x="4650709" y="693639"/>
                  <a:pt x="4653528" y="692582"/>
                  <a:pt x="4656582" y="692582"/>
                </a:cubicBezTo>
                <a:cubicBezTo>
                  <a:pt x="4659402" y="692582"/>
                  <a:pt x="4662163" y="693287"/>
                  <a:pt x="4664864" y="694696"/>
                </a:cubicBezTo>
                <a:cubicBezTo>
                  <a:pt x="4667566" y="696106"/>
                  <a:pt x="4669622" y="697986"/>
                  <a:pt x="4671032" y="700335"/>
                </a:cubicBezTo>
                <a:cubicBezTo>
                  <a:pt x="4672207" y="700100"/>
                  <a:pt x="4673616" y="699983"/>
                  <a:pt x="4675261" y="699983"/>
                </a:cubicBezTo>
                <a:cubicBezTo>
                  <a:pt x="4678785" y="699983"/>
                  <a:pt x="4681840" y="701157"/>
                  <a:pt x="4684424" y="703507"/>
                </a:cubicBezTo>
                <a:cubicBezTo>
                  <a:pt x="4685364" y="701627"/>
                  <a:pt x="4687713" y="699630"/>
                  <a:pt x="4691472" y="697516"/>
                </a:cubicBezTo>
                <a:cubicBezTo>
                  <a:pt x="4695232" y="695401"/>
                  <a:pt x="4698286" y="694461"/>
                  <a:pt x="4700635" y="694696"/>
                </a:cubicBezTo>
                <a:cubicBezTo>
                  <a:pt x="4702045" y="692347"/>
                  <a:pt x="4703984" y="690585"/>
                  <a:pt x="4706451" y="689410"/>
                </a:cubicBezTo>
                <a:cubicBezTo>
                  <a:pt x="4708917" y="688235"/>
                  <a:pt x="4711561" y="687648"/>
                  <a:pt x="4714380" y="687648"/>
                </a:cubicBezTo>
                <a:cubicBezTo>
                  <a:pt x="4716260" y="687648"/>
                  <a:pt x="4717552" y="687765"/>
                  <a:pt x="4718257" y="688000"/>
                </a:cubicBezTo>
                <a:cubicBezTo>
                  <a:pt x="4721311" y="684241"/>
                  <a:pt x="4725423" y="682361"/>
                  <a:pt x="4730591" y="682361"/>
                </a:cubicBezTo>
                <a:cubicBezTo>
                  <a:pt x="4735056" y="682361"/>
                  <a:pt x="4738932" y="683889"/>
                  <a:pt x="4742222" y="686943"/>
                </a:cubicBezTo>
                <a:cubicBezTo>
                  <a:pt x="4745511" y="689997"/>
                  <a:pt x="4747156" y="693757"/>
                  <a:pt x="4747156" y="698221"/>
                </a:cubicBezTo>
                <a:cubicBezTo>
                  <a:pt x="4747156" y="703390"/>
                  <a:pt x="4744982" y="707677"/>
                  <a:pt x="4740636" y="711084"/>
                </a:cubicBezTo>
                <a:cubicBezTo>
                  <a:pt x="4736289" y="714491"/>
                  <a:pt x="4731414" y="716194"/>
                  <a:pt x="4726010" y="716194"/>
                </a:cubicBezTo>
                <a:cubicBezTo>
                  <a:pt x="4723895" y="716194"/>
                  <a:pt x="4722368" y="716077"/>
                  <a:pt x="4721428" y="715842"/>
                </a:cubicBezTo>
                <a:cubicBezTo>
                  <a:pt x="4723308" y="716312"/>
                  <a:pt x="4723132" y="717369"/>
                  <a:pt x="4720900" y="719014"/>
                </a:cubicBezTo>
                <a:cubicBezTo>
                  <a:pt x="4718668" y="720658"/>
                  <a:pt x="4715555" y="722244"/>
                  <a:pt x="4711561" y="723771"/>
                </a:cubicBezTo>
                <a:cubicBezTo>
                  <a:pt x="4707566" y="725299"/>
                  <a:pt x="4704395" y="725945"/>
                  <a:pt x="4702045" y="725710"/>
                </a:cubicBezTo>
                <a:cubicBezTo>
                  <a:pt x="4699931" y="728294"/>
                  <a:pt x="4697111" y="730233"/>
                  <a:pt x="4693587" y="731525"/>
                </a:cubicBezTo>
                <a:cubicBezTo>
                  <a:pt x="4690063" y="732817"/>
                  <a:pt x="4686421" y="733463"/>
                  <a:pt x="4682662" y="733463"/>
                </a:cubicBezTo>
                <a:cubicBezTo>
                  <a:pt x="4677963" y="733463"/>
                  <a:pt x="4674674" y="732641"/>
                  <a:pt x="4672794" y="730996"/>
                </a:cubicBezTo>
                <a:cubicBezTo>
                  <a:pt x="4671149" y="731701"/>
                  <a:pt x="4669387" y="732053"/>
                  <a:pt x="4667508" y="732053"/>
                </a:cubicBezTo>
                <a:cubicBezTo>
                  <a:pt x="4663044" y="732053"/>
                  <a:pt x="4659284" y="730526"/>
                  <a:pt x="4656230" y="727472"/>
                </a:cubicBezTo>
                <a:cubicBezTo>
                  <a:pt x="4653410" y="728647"/>
                  <a:pt x="4650943" y="729234"/>
                  <a:pt x="4648829" y="729234"/>
                </a:cubicBezTo>
                <a:cubicBezTo>
                  <a:pt x="4645070" y="729234"/>
                  <a:pt x="4641370" y="728235"/>
                  <a:pt x="4637727" y="726238"/>
                </a:cubicBezTo>
                <a:cubicBezTo>
                  <a:pt x="4634086" y="724241"/>
                  <a:pt x="4631560" y="721833"/>
                  <a:pt x="4630151" y="719014"/>
                </a:cubicBezTo>
                <a:cubicBezTo>
                  <a:pt x="4625687" y="719484"/>
                  <a:pt x="4621281" y="718133"/>
                  <a:pt x="4616934" y="714961"/>
                </a:cubicBezTo>
                <a:cubicBezTo>
                  <a:pt x="4612588" y="711789"/>
                  <a:pt x="4610062" y="708089"/>
                  <a:pt x="4609357" y="703859"/>
                </a:cubicBezTo>
                <a:cubicBezTo>
                  <a:pt x="4602309" y="700805"/>
                  <a:pt x="4597493" y="692582"/>
                  <a:pt x="4594908" y="679190"/>
                </a:cubicBezTo>
                <a:cubicBezTo>
                  <a:pt x="4593498" y="678015"/>
                  <a:pt x="4592441" y="676253"/>
                  <a:pt x="4591736" y="673903"/>
                </a:cubicBezTo>
                <a:cubicBezTo>
                  <a:pt x="4591031" y="671554"/>
                  <a:pt x="4590679" y="669204"/>
                  <a:pt x="4590679" y="666855"/>
                </a:cubicBezTo>
                <a:cubicBezTo>
                  <a:pt x="4590679" y="665210"/>
                  <a:pt x="4590797" y="664035"/>
                  <a:pt x="4591031" y="663330"/>
                </a:cubicBezTo>
                <a:cubicBezTo>
                  <a:pt x="4587037" y="655342"/>
                  <a:pt x="4585040" y="647119"/>
                  <a:pt x="4585040" y="638661"/>
                </a:cubicBezTo>
                <a:cubicBezTo>
                  <a:pt x="4585040" y="630907"/>
                  <a:pt x="4586685" y="624564"/>
                  <a:pt x="4589974" y="619630"/>
                </a:cubicBezTo>
                <a:cubicBezTo>
                  <a:pt x="4589504" y="617280"/>
                  <a:pt x="4589269" y="615518"/>
                  <a:pt x="4589269" y="614343"/>
                </a:cubicBezTo>
                <a:cubicBezTo>
                  <a:pt x="4589269" y="610349"/>
                  <a:pt x="4590209" y="606531"/>
                  <a:pt x="4592089" y="602890"/>
                </a:cubicBezTo>
                <a:cubicBezTo>
                  <a:pt x="4593968" y="599248"/>
                  <a:pt x="4596318" y="596605"/>
                  <a:pt x="4599137" y="594960"/>
                </a:cubicBezTo>
                <a:cubicBezTo>
                  <a:pt x="4598667" y="593785"/>
                  <a:pt x="4598432" y="592141"/>
                  <a:pt x="4598432" y="590026"/>
                </a:cubicBezTo>
                <a:cubicBezTo>
                  <a:pt x="4598432" y="586267"/>
                  <a:pt x="4599666" y="582801"/>
                  <a:pt x="4602132" y="579630"/>
                </a:cubicBezTo>
                <a:cubicBezTo>
                  <a:pt x="4604599" y="576458"/>
                  <a:pt x="4607008" y="574519"/>
                  <a:pt x="4609357" y="573815"/>
                </a:cubicBezTo>
                <a:cubicBezTo>
                  <a:pt x="4610297" y="570525"/>
                  <a:pt x="4612588" y="567412"/>
                  <a:pt x="4616230" y="564475"/>
                </a:cubicBezTo>
                <a:cubicBezTo>
                  <a:pt x="4619872" y="561538"/>
                  <a:pt x="4623689" y="560188"/>
                  <a:pt x="4627684" y="560422"/>
                </a:cubicBezTo>
                <a:cubicBezTo>
                  <a:pt x="4632383" y="553374"/>
                  <a:pt x="4637082" y="550202"/>
                  <a:pt x="4641780" y="550907"/>
                </a:cubicBezTo>
                <a:cubicBezTo>
                  <a:pt x="4643895" y="548088"/>
                  <a:pt x="4646773" y="546090"/>
                  <a:pt x="4650415" y="544916"/>
                </a:cubicBezTo>
                <a:cubicBezTo>
                  <a:pt x="4654057" y="543741"/>
                  <a:pt x="4657405" y="543271"/>
                  <a:pt x="4660459" y="543506"/>
                </a:cubicBezTo>
                <a:cubicBezTo>
                  <a:pt x="4662808" y="541861"/>
                  <a:pt x="4665393" y="541039"/>
                  <a:pt x="4668212" y="541039"/>
                </a:cubicBezTo>
                <a:close/>
                <a:moveTo>
                  <a:pt x="1248738" y="541039"/>
                </a:moveTo>
                <a:cubicBezTo>
                  <a:pt x="1251557" y="541039"/>
                  <a:pt x="1254376" y="541744"/>
                  <a:pt x="1257196" y="543154"/>
                </a:cubicBezTo>
                <a:cubicBezTo>
                  <a:pt x="1259075" y="541744"/>
                  <a:pt x="1261660" y="541039"/>
                  <a:pt x="1264949" y="541039"/>
                </a:cubicBezTo>
                <a:cubicBezTo>
                  <a:pt x="1267299" y="541039"/>
                  <a:pt x="1269531" y="541391"/>
                  <a:pt x="1271646" y="542096"/>
                </a:cubicBezTo>
                <a:cubicBezTo>
                  <a:pt x="1273760" y="542801"/>
                  <a:pt x="1275169" y="543623"/>
                  <a:pt x="1275875" y="544563"/>
                </a:cubicBezTo>
                <a:cubicBezTo>
                  <a:pt x="1277754" y="544093"/>
                  <a:pt x="1279751" y="544505"/>
                  <a:pt x="1281865" y="545797"/>
                </a:cubicBezTo>
                <a:cubicBezTo>
                  <a:pt x="1283980" y="547089"/>
                  <a:pt x="1285272" y="548675"/>
                  <a:pt x="1285742" y="550555"/>
                </a:cubicBezTo>
                <a:cubicBezTo>
                  <a:pt x="1289736" y="550555"/>
                  <a:pt x="1293202" y="551788"/>
                  <a:pt x="1296139" y="554255"/>
                </a:cubicBezTo>
                <a:cubicBezTo>
                  <a:pt x="1299076" y="556722"/>
                  <a:pt x="1301308" y="559541"/>
                  <a:pt x="1302835" y="562713"/>
                </a:cubicBezTo>
                <a:cubicBezTo>
                  <a:pt x="1304362" y="565885"/>
                  <a:pt x="1305009" y="568293"/>
                  <a:pt x="1304773" y="569938"/>
                </a:cubicBezTo>
                <a:cubicBezTo>
                  <a:pt x="1308767" y="571817"/>
                  <a:pt x="1311587" y="574872"/>
                  <a:pt x="1313231" y="579101"/>
                </a:cubicBezTo>
                <a:cubicBezTo>
                  <a:pt x="1314876" y="582860"/>
                  <a:pt x="1315699" y="586149"/>
                  <a:pt x="1315699" y="588969"/>
                </a:cubicBezTo>
                <a:cubicBezTo>
                  <a:pt x="1315699" y="593668"/>
                  <a:pt x="1313936" y="597310"/>
                  <a:pt x="1310412" y="599894"/>
                </a:cubicBezTo>
                <a:cubicBezTo>
                  <a:pt x="1308063" y="601539"/>
                  <a:pt x="1305595" y="602361"/>
                  <a:pt x="1303011" y="602361"/>
                </a:cubicBezTo>
                <a:cubicBezTo>
                  <a:pt x="1298782" y="602361"/>
                  <a:pt x="1294729" y="600599"/>
                  <a:pt x="1290852" y="597075"/>
                </a:cubicBezTo>
                <a:cubicBezTo>
                  <a:pt x="1286976" y="593550"/>
                  <a:pt x="1284450" y="589204"/>
                  <a:pt x="1283275" y="584035"/>
                </a:cubicBezTo>
                <a:cubicBezTo>
                  <a:pt x="1280221" y="583565"/>
                  <a:pt x="1277284" y="582449"/>
                  <a:pt x="1274465" y="580687"/>
                </a:cubicBezTo>
                <a:cubicBezTo>
                  <a:pt x="1271646" y="578925"/>
                  <a:pt x="1269413" y="576986"/>
                  <a:pt x="1267769" y="574872"/>
                </a:cubicBezTo>
                <a:cubicBezTo>
                  <a:pt x="1267064" y="575107"/>
                  <a:pt x="1265302" y="575224"/>
                  <a:pt x="1262483" y="575224"/>
                </a:cubicBezTo>
                <a:cubicBezTo>
                  <a:pt x="1259897" y="575224"/>
                  <a:pt x="1258136" y="575107"/>
                  <a:pt x="1257196" y="574872"/>
                </a:cubicBezTo>
                <a:cubicBezTo>
                  <a:pt x="1255081" y="576986"/>
                  <a:pt x="1252732" y="578044"/>
                  <a:pt x="1250147" y="578044"/>
                </a:cubicBezTo>
                <a:cubicBezTo>
                  <a:pt x="1247563" y="578044"/>
                  <a:pt x="1245096" y="577221"/>
                  <a:pt x="1242746" y="575577"/>
                </a:cubicBezTo>
                <a:cubicBezTo>
                  <a:pt x="1239692" y="580276"/>
                  <a:pt x="1235228" y="582625"/>
                  <a:pt x="1229354" y="582625"/>
                </a:cubicBezTo>
                <a:cubicBezTo>
                  <a:pt x="1226300" y="586854"/>
                  <a:pt x="1223598" y="590085"/>
                  <a:pt x="1221249" y="592317"/>
                </a:cubicBezTo>
                <a:cubicBezTo>
                  <a:pt x="1218899" y="594549"/>
                  <a:pt x="1215727" y="595430"/>
                  <a:pt x="1211733" y="594960"/>
                </a:cubicBezTo>
                <a:cubicBezTo>
                  <a:pt x="1211968" y="595665"/>
                  <a:pt x="1212086" y="596722"/>
                  <a:pt x="1212086" y="598132"/>
                </a:cubicBezTo>
                <a:cubicBezTo>
                  <a:pt x="1212086" y="600951"/>
                  <a:pt x="1211380" y="603418"/>
                  <a:pt x="1209971" y="605533"/>
                </a:cubicBezTo>
                <a:cubicBezTo>
                  <a:pt x="1208561" y="607647"/>
                  <a:pt x="1206975" y="609586"/>
                  <a:pt x="1205213" y="611348"/>
                </a:cubicBezTo>
                <a:cubicBezTo>
                  <a:pt x="1203451" y="613110"/>
                  <a:pt x="1202100" y="614461"/>
                  <a:pt x="1201161" y="615401"/>
                </a:cubicBezTo>
                <a:cubicBezTo>
                  <a:pt x="1202335" y="618925"/>
                  <a:pt x="1202923" y="622214"/>
                  <a:pt x="1202923" y="625269"/>
                </a:cubicBezTo>
                <a:cubicBezTo>
                  <a:pt x="1202923" y="630672"/>
                  <a:pt x="1201278" y="637134"/>
                  <a:pt x="1197988" y="644652"/>
                </a:cubicBezTo>
                <a:cubicBezTo>
                  <a:pt x="1199163" y="646297"/>
                  <a:pt x="1200162" y="648587"/>
                  <a:pt x="1200984" y="651524"/>
                </a:cubicBezTo>
                <a:cubicBezTo>
                  <a:pt x="1201806" y="654461"/>
                  <a:pt x="1202217" y="657339"/>
                  <a:pt x="1202217" y="660159"/>
                </a:cubicBezTo>
                <a:cubicBezTo>
                  <a:pt x="1202217" y="661803"/>
                  <a:pt x="1202100" y="662978"/>
                  <a:pt x="1201865" y="663683"/>
                </a:cubicBezTo>
                <a:cubicBezTo>
                  <a:pt x="1203510" y="664858"/>
                  <a:pt x="1204978" y="666855"/>
                  <a:pt x="1206271" y="669674"/>
                </a:cubicBezTo>
                <a:cubicBezTo>
                  <a:pt x="1207563" y="672494"/>
                  <a:pt x="1208208" y="675196"/>
                  <a:pt x="1208208" y="677780"/>
                </a:cubicBezTo>
                <a:cubicBezTo>
                  <a:pt x="1214083" y="679660"/>
                  <a:pt x="1218958" y="682361"/>
                  <a:pt x="1222834" y="685886"/>
                </a:cubicBezTo>
                <a:cubicBezTo>
                  <a:pt x="1226711" y="689410"/>
                  <a:pt x="1228649" y="692699"/>
                  <a:pt x="1228649" y="695754"/>
                </a:cubicBezTo>
                <a:cubicBezTo>
                  <a:pt x="1231234" y="693639"/>
                  <a:pt x="1234053" y="692582"/>
                  <a:pt x="1237108" y="692582"/>
                </a:cubicBezTo>
                <a:cubicBezTo>
                  <a:pt x="1239927" y="692582"/>
                  <a:pt x="1242688" y="693287"/>
                  <a:pt x="1245390" y="694696"/>
                </a:cubicBezTo>
                <a:cubicBezTo>
                  <a:pt x="1248091" y="696106"/>
                  <a:pt x="1250147" y="697986"/>
                  <a:pt x="1251557" y="700335"/>
                </a:cubicBezTo>
                <a:cubicBezTo>
                  <a:pt x="1252732" y="700100"/>
                  <a:pt x="1254142" y="699983"/>
                  <a:pt x="1255787" y="699983"/>
                </a:cubicBezTo>
                <a:cubicBezTo>
                  <a:pt x="1259311" y="699983"/>
                  <a:pt x="1262365" y="701157"/>
                  <a:pt x="1264949" y="703507"/>
                </a:cubicBezTo>
                <a:cubicBezTo>
                  <a:pt x="1265889" y="701627"/>
                  <a:pt x="1268238" y="699630"/>
                  <a:pt x="1271998" y="697516"/>
                </a:cubicBezTo>
                <a:cubicBezTo>
                  <a:pt x="1275757" y="695401"/>
                  <a:pt x="1278811" y="694461"/>
                  <a:pt x="1281161" y="694696"/>
                </a:cubicBezTo>
                <a:cubicBezTo>
                  <a:pt x="1282571" y="692347"/>
                  <a:pt x="1284509" y="690585"/>
                  <a:pt x="1286976" y="689410"/>
                </a:cubicBezTo>
                <a:cubicBezTo>
                  <a:pt x="1289443" y="688235"/>
                  <a:pt x="1292086" y="687648"/>
                  <a:pt x="1294905" y="687648"/>
                </a:cubicBezTo>
                <a:cubicBezTo>
                  <a:pt x="1296785" y="687648"/>
                  <a:pt x="1298077" y="687765"/>
                  <a:pt x="1298782" y="688000"/>
                </a:cubicBezTo>
                <a:cubicBezTo>
                  <a:pt x="1301837" y="684241"/>
                  <a:pt x="1305948" y="682361"/>
                  <a:pt x="1311117" y="682361"/>
                </a:cubicBezTo>
                <a:cubicBezTo>
                  <a:pt x="1315581" y="682361"/>
                  <a:pt x="1319457" y="683889"/>
                  <a:pt x="1322747" y="686943"/>
                </a:cubicBezTo>
                <a:cubicBezTo>
                  <a:pt x="1326036" y="689997"/>
                  <a:pt x="1327681" y="693757"/>
                  <a:pt x="1327681" y="698221"/>
                </a:cubicBezTo>
                <a:cubicBezTo>
                  <a:pt x="1327681" y="703390"/>
                  <a:pt x="1325508" y="707677"/>
                  <a:pt x="1321161" y="711084"/>
                </a:cubicBezTo>
                <a:cubicBezTo>
                  <a:pt x="1316815" y="714491"/>
                  <a:pt x="1311939" y="716194"/>
                  <a:pt x="1306535" y="716194"/>
                </a:cubicBezTo>
                <a:cubicBezTo>
                  <a:pt x="1304421" y="716194"/>
                  <a:pt x="1302894" y="716077"/>
                  <a:pt x="1301953" y="715842"/>
                </a:cubicBezTo>
                <a:cubicBezTo>
                  <a:pt x="1303834" y="716312"/>
                  <a:pt x="1303657" y="717369"/>
                  <a:pt x="1301426" y="719014"/>
                </a:cubicBezTo>
                <a:cubicBezTo>
                  <a:pt x="1299193" y="720658"/>
                  <a:pt x="1296080" y="722244"/>
                  <a:pt x="1292086" y="723771"/>
                </a:cubicBezTo>
                <a:cubicBezTo>
                  <a:pt x="1288092" y="725299"/>
                  <a:pt x="1284920" y="725945"/>
                  <a:pt x="1282571" y="725710"/>
                </a:cubicBezTo>
                <a:cubicBezTo>
                  <a:pt x="1280456" y="728294"/>
                  <a:pt x="1277637" y="730233"/>
                  <a:pt x="1274112" y="731525"/>
                </a:cubicBezTo>
                <a:cubicBezTo>
                  <a:pt x="1270588" y="732817"/>
                  <a:pt x="1266946" y="733463"/>
                  <a:pt x="1263187" y="733463"/>
                </a:cubicBezTo>
                <a:cubicBezTo>
                  <a:pt x="1258488" y="733463"/>
                  <a:pt x="1255199" y="732641"/>
                  <a:pt x="1253319" y="730996"/>
                </a:cubicBezTo>
                <a:cubicBezTo>
                  <a:pt x="1251674" y="731701"/>
                  <a:pt x="1249912" y="732053"/>
                  <a:pt x="1248034" y="732053"/>
                </a:cubicBezTo>
                <a:cubicBezTo>
                  <a:pt x="1243569" y="732053"/>
                  <a:pt x="1239809" y="730526"/>
                  <a:pt x="1236755" y="727472"/>
                </a:cubicBezTo>
                <a:cubicBezTo>
                  <a:pt x="1233936" y="728647"/>
                  <a:pt x="1231469" y="729234"/>
                  <a:pt x="1229354" y="729234"/>
                </a:cubicBezTo>
                <a:cubicBezTo>
                  <a:pt x="1225595" y="729234"/>
                  <a:pt x="1221894" y="728235"/>
                  <a:pt x="1218253" y="726238"/>
                </a:cubicBezTo>
                <a:cubicBezTo>
                  <a:pt x="1214611" y="724241"/>
                  <a:pt x="1212086" y="721833"/>
                  <a:pt x="1210676" y="719014"/>
                </a:cubicBezTo>
                <a:cubicBezTo>
                  <a:pt x="1206212" y="719484"/>
                  <a:pt x="1201806" y="718133"/>
                  <a:pt x="1197460" y="714961"/>
                </a:cubicBezTo>
                <a:cubicBezTo>
                  <a:pt x="1193113" y="711789"/>
                  <a:pt x="1190588" y="708089"/>
                  <a:pt x="1189882" y="703859"/>
                </a:cubicBezTo>
                <a:cubicBezTo>
                  <a:pt x="1182834" y="700805"/>
                  <a:pt x="1178017" y="692582"/>
                  <a:pt x="1175433" y="679190"/>
                </a:cubicBezTo>
                <a:cubicBezTo>
                  <a:pt x="1174023" y="678015"/>
                  <a:pt x="1172966" y="676253"/>
                  <a:pt x="1172261" y="673903"/>
                </a:cubicBezTo>
                <a:cubicBezTo>
                  <a:pt x="1171557" y="671554"/>
                  <a:pt x="1171204" y="669204"/>
                  <a:pt x="1171204" y="666855"/>
                </a:cubicBezTo>
                <a:cubicBezTo>
                  <a:pt x="1171204" y="665210"/>
                  <a:pt x="1171322" y="664035"/>
                  <a:pt x="1171557" y="663330"/>
                </a:cubicBezTo>
                <a:cubicBezTo>
                  <a:pt x="1167563" y="655342"/>
                  <a:pt x="1165566" y="647119"/>
                  <a:pt x="1165566" y="638661"/>
                </a:cubicBezTo>
                <a:cubicBezTo>
                  <a:pt x="1165566" y="630907"/>
                  <a:pt x="1167210" y="624564"/>
                  <a:pt x="1170499" y="619630"/>
                </a:cubicBezTo>
                <a:cubicBezTo>
                  <a:pt x="1170029" y="617280"/>
                  <a:pt x="1169794" y="615518"/>
                  <a:pt x="1169794" y="614343"/>
                </a:cubicBezTo>
                <a:cubicBezTo>
                  <a:pt x="1169794" y="610349"/>
                  <a:pt x="1170735" y="606531"/>
                  <a:pt x="1172614" y="602890"/>
                </a:cubicBezTo>
                <a:cubicBezTo>
                  <a:pt x="1174493" y="599248"/>
                  <a:pt x="1176843" y="596605"/>
                  <a:pt x="1179663" y="594960"/>
                </a:cubicBezTo>
                <a:cubicBezTo>
                  <a:pt x="1179192" y="593785"/>
                  <a:pt x="1178958" y="592141"/>
                  <a:pt x="1178958" y="590026"/>
                </a:cubicBezTo>
                <a:cubicBezTo>
                  <a:pt x="1178958" y="586267"/>
                  <a:pt x="1180191" y="582801"/>
                  <a:pt x="1182658" y="579630"/>
                </a:cubicBezTo>
                <a:cubicBezTo>
                  <a:pt x="1185125" y="576458"/>
                  <a:pt x="1187533" y="574519"/>
                  <a:pt x="1189882" y="573815"/>
                </a:cubicBezTo>
                <a:cubicBezTo>
                  <a:pt x="1190822" y="570525"/>
                  <a:pt x="1193113" y="567412"/>
                  <a:pt x="1196755" y="564475"/>
                </a:cubicBezTo>
                <a:cubicBezTo>
                  <a:pt x="1200397" y="561538"/>
                  <a:pt x="1204215" y="560188"/>
                  <a:pt x="1208208" y="560422"/>
                </a:cubicBezTo>
                <a:cubicBezTo>
                  <a:pt x="1212908" y="553374"/>
                  <a:pt x="1217607" y="550202"/>
                  <a:pt x="1222306" y="550907"/>
                </a:cubicBezTo>
                <a:cubicBezTo>
                  <a:pt x="1224421" y="548088"/>
                  <a:pt x="1227298" y="546090"/>
                  <a:pt x="1230941" y="544916"/>
                </a:cubicBezTo>
                <a:cubicBezTo>
                  <a:pt x="1234582" y="543741"/>
                  <a:pt x="1237930" y="543271"/>
                  <a:pt x="1240984" y="543506"/>
                </a:cubicBezTo>
                <a:cubicBezTo>
                  <a:pt x="1243334" y="541861"/>
                  <a:pt x="1245918" y="541039"/>
                  <a:pt x="1248738" y="541039"/>
                </a:cubicBezTo>
                <a:close/>
                <a:moveTo>
                  <a:pt x="5050679" y="540687"/>
                </a:moveTo>
                <a:cubicBezTo>
                  <a:pt x="5055143" y="540687"/>
                  <a:pt x="5058903" y="542507"/>
                  <a:pt x="5061956" y="546149"/>
                </a:cubicBezTo>
                <a:cubicBezTo>
                  <a:pt x="5065011" y="549791"/>
                  <a:pt x="5066538" y="554079"/>
                  <a:pt x="5066538" y="559013"/>
                </a:cubicBezTo>
                <a:cubicBezTo>
                  <a:pt x="5066538" y="561597"/>
                  <a:pt x="5065951" y="564299"/>
                  <a:pt x="5064776" y="567118"/>
                </a:cubicBezTo>
                <a:cubicBezTo>
                  <a:pt x="5067831" y="570173"/>
                  <a:pt x="5069357" y="574050"/>
                  <a:pt x="5069357" y="578749"/>
                </a:cubicBezTo>
                <a:cubicBezTo>
                  <a:pt x="5069357" y="582038"/>
                  <a:pt x="5069123" y="584740"/>
                  <a:pt x="5068653" y="586854"/>
                </a:cubicBezTo>
                <a:cubicBezTo>
                  <a:pt x="5070532" y="580041"/>
                  <a:pt x="5073234" y="576047"/>
                  <a:pt x="5076758" y="574872"/>
                </a:cubicBezTo>
                <a:cubicBezTo>
                  <a:pt x="5076758" y="570408"/>
                  <a:pt x="5078168" y="566296"/>
                  <a:pt x="5080987" y="562537"/>
                </a:cubicBezTo>
                <a:cubicBezTo>
                  <a:pt x="5083807" y="558778"/>
                  <a:pt x="5087155" y="555958"/>
                  <a:pt x="5091031" y="554079"/>
                </a:cubicBezTo>
                <a:cubicBezTo>
                  <a:pt x="5094908" y="552199"/>
                  <a:pt x="5098139" y="551612"/>
                  <a:pt x="5100723" y="552317"/>
                </a:cubicBezTo>
                <a:cubicBezTo>
                  <a:pt x="5106597" y="545973"/>
                  <a:pt x="5112941" y="542801"/>
                  <a:pt x="5119754" y="542801"/>
                </a:cubicBezTo>
                <a:cubicBezTo>
                  <a:pt x="5122809" y="542801"/>
                  <a:pt x="5125511" y="543389"/>
                  <a:pt x="5127860" y="544563"/>
                </a:cubicBezTo>
                <a:cubicBezTo>
                  <a:pt x="5129974" y="542919"/>
                  <a:pt x="5133146" y="542096"/>
                  <a:pt x="5137375" y="542096"/>
                </a:cubicBezTo>
                <a:cubicBezTo>
                  <a:pt x="5140900" y="542096"/>
                  <a:pt x="5144189" y="542742"/>
                  <a:pt x="5147243" y="544035"/>
                </a:cubicBezTo>
                <a:cubicBezTo>
                  <a:pt x="5150298" y="545327"/>
                  <a:pt x="5152295" y="547265"/>
                  <a:pt x="5153235" y="549850"/>
                </a:cubicBezTo>
                <a:cubicBezTo>
                  <a:pt x="5161693" y="550320"/>
                  <a:pt x="5167684" y="553844"/>
                  <a:pt x="5171208" y="560422"/>
                </a:cubicBezTo>
                <a:cubicBezTo>
                  <a:pt x="5174262" y="560657"/>
                  <a:pt x="5177258" y="562419"/>
                  <a:pt x="5180195" y="565709"/>
                </a:cubicBezTo>
                <a:cubicBezTo>
                  <a:pt x="5183132" y="568998"/>
                  <a:pt x="5184600" y="572757"/>
                  <a:pt x="5184600" y="576986"/>
                </a:cubicBezTo>
                <a:cubicBezTo>
                  <a:pt x="5184600" y="578866"/>
                  <a:pt x="5184013" y="581216"/>
                  <a:pt x="5182838" y="584035"/>
                </a:cubicBezTo>
                <a:cubicBezTo>
                  <a:pt x="5188242" y="586149"/>
                  <a:pt x="5190944" y="590261"/>
                  <a:pt x="5190944" y="596370"/>
                </a:cubicBezTo>
                <a:cubicBezTo>
                  <a:pt x="5190944" y="598484"/>
                  <a:pt x="5190826" y="600012"/>
                  <a:pt x="5190592" y="600951"/>
                </a:cubicBezTo>
                <a:cubicBezTo>
                  <a:pt x="5193646" y="602596"/>
                  <a:pt x="5195819" y="604299"/>
                  <a:pt x="5197112" y="606061"/>
                </a:cubicBezTo>
                <a:cubicBezTo>
                  <a:pt x="5198404" y="607824"/>
                  <a:pt x="5199050" y="609997"/>
                  <a:pt x="5199050" y="612581"/>
                </a:cubicBezTo>
                <a:cubicBezTo>
                  <a:pt x="5199050" y="615401"/>
                  <a:pt x="5198345" y="619160"/>
                  <a:pt x="5196935" y="623859"/>
                </a:cubicBezTo>
                <a:cubicBezTo>
                  <a:pt x="5199754" y="625973"/>
                  <a:pt x="5201164" y="629498"/>
                  <a:pt x="5201164" y="634432"/>
                </a:cubicBezTo>
                <a:cubicBezTo>
                  <a:pt x="5201164" y="639601"/>
                  <a:pt x="5199872" y="643477"/>
                  <a:pt x="5197288" y="646062"/>
                </a:cubicBezTo>
                <a:cubicBezTo>
                  <a:pt x="5199402" y="649586"/>
                  <a:pt x="5200460" y="653933"/>
                  <a:pt x="5200460" y="659101"/>
                </a:cubicBezTo>
                <a:cubicBezTo>
                  <a:pt x="5200460" y="664270"/>
                  <a:pt x="5199285" y="668382"/>
                  <a:pt x="5196935" y="671436"/>
                </a:cubicBezTo>
                <a:cubicBezTo>
                  <a:pt x="5198345" y="678485"/>
                  <a:pt x="5199050" y="683419"/>
                  <a:pt x="5199050" y="686238"/>
                </a:cubicBezTo>
                <a:cubicBezTo>
                  <a:pt x="5199050" y="691172"/>
                  <a:pt x="5197992" y="694579"/>
                  <a:pt x="5195878" y="696458"/>
                </a:cubicBezTo>
                <a:cubicBezTo>
                  <a:pt x="5197758" y="700688"/>
                  <a:pt x="5198698" y="704799"/>
                  <a:pt x="5198698" y="708793"/>
                </a:cubicBezTo>
                <a:cubicBezTo>
                  <a:pt x="5198698" y="714197"/>
                  <a:pt x="5197405" y="718191"/>
                  <a:pt x="5194820" y="720776"/>
                </a:cubicBezTo>
                <a:cubicBezTo>
                  <a:pt x="5195056" y="724535"/>
                  <a:pt x="5193470" y="727589"/>
                  <a:pt x="5190063" y="729939"/>
                </a:cubicBezTo>
                <a:cubicBezTo>
                  <a:pt x="5186656" y="732288"/>
                  <a:pt x="5182838" y="733463"/>
                  <a:pt x="5178609" y="733463"/>
                </a:cubicBezTo>
                <a:cubicBezTo>
                  <a:pt x="5175320" y="733463"/>
                  <a:pt x="5172500" y="732641"/>
                  <a:pt x="5170151" y="730996"/>
                </a:cubicBezTo>
                <a:cubicBezTo>
                  <a:pt x="5167802" y="729351"/>
                  <a:pt x="5166627" y="727002"/>
                  <a:pt x="5166627" y="723948"/>
                </a:cubicBezTo>
                <a:cubicBezTo>
                  <a:pt x="5164747" y="719484"/>
                  <a:pt x="5163807" y="714432"/>
                  <a:pt x="5163807" y="708793"/>
                </a:cubicBezTo>
                <a:cubicBezTo>
                  <a:pt x="5163807" y="700100"/>
                  <a:pt x="5165922" y="693757"/>
                  <a:pt x="5170151" y="689762"/>
                </a:cubicBezTo>
                <a:cubicBezTo>
                  <a:pt x="5168506" y="687648"/>
                  <a:pt x="5167038" y="684182"/>
                  <a:pt x="5165745" y="679366"/>
                </a:cubicBezTo>
                <a:cubicBezTo>
                  <a:pt x="5164454" y="674549"/>
                  <a:pt x="5163807" y="670027"/>
                  <a:pt x="5163807" y="665797"/>
                </a:cubicBezTo>
                <a:cubicBezTo>
                  <a:pt x="5163807" y="659924"/>
                  <a:pt x="5164982" y="656282"/>
                  <a:pt x="5167331" y="654872"/>
                </a:cubicBezTo>
                <a:cubicBezTo>
                  <a:pt x="5165452" y="651348"/>
                  <a:pt x="5164512" y="647706"/>
                  <a:pt x="5164512" y="643947"/>
                </a:cubicBezTo>
                <a:cubicBezTo>
                  <a:pt x="5164512" y="639718"/>
                  <a:pt x="5165804" y="634549"/>
                  <a:pt x="5168389" y="628440"/>
                </a:cubicBezTo>
                <a:cubicBezTo>
                  <a:pt x="5166274" y="626796"/>
                  <a:pt x="5164512" y="624329"/>
                  <a:pt x="5163103" y="621040"/>
                </a:cubicBezTo>
                <a:cubicBezTo>
                  <a:pt x="5161693" y="617750"/>
                  <a:pt x="5160988" y="614578"/>
                  <a:pt x="5160988" y="611524"/>
                </a:cubicBezTo>
                <a:cubicBezTo>
                  <a:pt x="5160988" y="610584"/>
                  <a:pt x="5161223" y="609175"/>
                  <a:pt x="5161693" y="607295"/>
                </a:cubicBezTo>
                <a:cubicBezTo>
                  <a:pt x="5159109" y="605180"/>
                  <a:pt x="5156818" y="601774"/>
                  <a:pt x="5154821" y="597075"/>
                </a:cubicBezTo>
                <a:cubicBezTo>
                  <a:pt x="5152824" y="592376"/>
                  <a:pt x="5151942" y="588147"/>
                  <a:pt x="5152177" y="584387"/>
                </a:cubicBezTo>
                <a:cubicBezTo>
                  <a:pt x="5150063" y="584152"/>
                  <a:pt x="5147948" y="583447"/>
                  <a:pt x="5145833" y="582273"/>
                </a:cubicBezTo>
                <a:cubicBezTo>
                  <a:pt x="5143719" y="581098"/>
                  <a:pt x="5142075" y="579453"/>
                  <a:pt x="5140900" y="577339"/>
                </a:cubicBezTo>
                <a:lnTo>
                  <a:pt x="5137023" y="577339"/>
                </a:lnTo>
                <a:cubicBezTo>
                  <a:pt x="5133029" y="577339"/>
                  <a:pt x="5130209" y="576517"/>
                  <a:pt x="5128565" y="574872"/>
                </a:cubicBezTo>
                <a:cubicBezTo>
                  <a:pt x="5126685" y="577221"/>
                  <a:pt x="5123572" y="579277"/>
                  <a:pt x="5119226" y="581039"/>
                </a:cubicBezTo>
                <a:cubicBezTo>
                  <a:pt x="5114879" y="582801"/>
                  <a:pt x="5111061" y="583330"/>
                  <a:pt x="5107772" y="582625"/>
                </a:cubicBezTo>
                <a:lnTo>
                  <a:pt x="5107419" y="582625"/>
                </a:lnTo>
                <a:cubicBezTo>
                  <a:pt x="5107889" y="585210"/>
                  <a:pt x="5107126" y="587500"/>
                  <a:pt x="5105128" y="589497"/>
                </a:cubicBezTo>
                <a:cubicBezTo>
                  <a:pt x="5103132" y="591495"/>
                  <a:pt x="5100723" y="592611"/>
                  <a:pt x="5097904" y="592846"/>
                </a:cubicBezTo>
                <a:cubicBezTo>
                  <a:pt x="5096260" y="597545"/>
                  <a:pt x="5091913" y="600364"/>
                  <a:pt x="5084864" y="601304"/>
                </a:cubicBezTo>
                <a:cubicBezTo>
                  <a:pt x="5085099" y="605298"/>
                  <a:pt x="5084277" y="608646"/>
                  <a:pt x="5082397" y="611348"/>
                </a:cubicBezTo>
                <a:cubicBezTo>
                  <a:pt x="5080518" y="614050"/>
                  <a:pt x="5078403" y="615636"/>
                  <a:pt x="5076053" y="616106"/>
                </a:cubicBezTo>
                <a:cubicBezTo>
                  <a:pt x="5076053" y="622214"/>
                  <a:pt x="5074761" y="628558"/>
                  <a:pt x="5072177" y="635136"/>
                </a:cubicBezTo>
                <a:cubicBezTo>
                  <a:pt x="5072647" y="637016"/>
                  <a:pt x="5072881" y="638661"/>
                  <a:pt x="5072881" y="640070"/>
                </a:cubicBezTo>
                <a:cubicBezTo>
                  <a:pt x="5072881" y="644769"/>
                  <a:pt x="5071942" y="648999"/>
                  <a:pt x="5070062" y="652758"/>
                </a:cubicBezTo>
                <a:cubicBezTo>
                  <a:pt x="5071237" y="655107"/>
                  <a:pt x="5071824" y="657809"/>
                  <a:pt x="5071824" y="660864"/>
                </a:cubicBezTo>
                <a:cubicBezTo>
                  <a:pt x="5071824" y="664858"/>
                  <a:pt x="5071119" y="668969"/>
                  <a:pt x="5069710" y="673198"/>
                </a:cubicBezTo>
                <a:cubicBezTo>
                  <a:pt x="5071824" y="676018"/>
                  <a:pt x="5072881" y="679190"/>
                  <a:pt x="5072881" y="682714"/>
                </a:cubicBezTo>
                <a:cubicBezTo>
                  <a:pt x="5072881" y="684828"/>
                  <a:pt x="5072294" y="687295"/>
                  <a:pt x="5071119" y="690115"/>
                </a:cubicBezTo>
                <a:cubicBezTo>
                  <a:pt x="5071824" y="691525"/>
                  <a:pt x="5072177" y="693757"/>
                  <a:pt x="5072177" y="696811"/>
                </a:cubicBezTo>
                <a:cubicBezTo>
                  <a:pt x="5072177" y="701980"/>
                  <a:pt x="5071119" y="705739"/>
                  <a:pt x="5069005" y="708089"/>
                </a:cubicBezTo>
                <a:cubicBezTo>
                  <a:pt x="5069945" y="711378"/>
                  <a:pt x="5070415" y="713962"/>
                  <a:pt x="5070415" y="715842"/>
                </a:cubicBezTo>
                <a:cubicBezTo>
                  <a:pt x="5070415" y="717721"/>
                  <a:pt x="5070062" y="719366"/>
                  <a:pt x="5069357" y="720776"/>
                </a:cubicBezTo>
                <a:cubicBezTo>
                  <a:pt x="5069357" y="724770"/>
                  <a:pt x="5067831" y="727883"/>
                  <a:pt x="5064776" y="730115"/>
                </a:cubicBezTo>
                <a:cubicBezTo>
                  <a:pt x="5061722" y="732347"/>
                  <a:pt x="5058080" y="733463"/>
                  <a:pt x="5053851" y="733463"/>
                </a:cubicBezTo>
                <a:cubicBezTo>
                  <a:pt x="5049857" y="733463"/>
                  <a:pt x="5046391" y="732347"/>
                  <a:pt x="5043454" y="730115"/>
                </a:cubicBezTo>
                <a:cubicBezTo>
                  <a:pt x="5040518" y="727883"/>
                  <a:pt x="5039167" y="724770"/>
                  <a:pt x="5039401" y="720776"/>
                </a:cubicBezTo>
                <a:cubicBezTo>
                  <a:pt x="5038696" y="718661"/>
                  <a:pt x="5038344" y="716429"/>
                  <a:pt x="5038344" y="714080"/>
                </a:cubicBezTo>
                <a:cubicBezTo>
                  <a:pt x="5038344" y="709146"/>
                  <a:pt x="5039167" y="704447"/>
                  <a:pt x="5040811" y="699983"/>
                </a:cubicBezTo>
                <a:cubicBezTo>
                  <a:pt x="5038696" y="697163"/>
                  <a:pt x="5037639" y="694109"/>
                  <a:pt x="5037639" y="690820"/>
                </a:cubicBezTo>
                <a:cubicBezTo>
                  <a:pt x="5037639" y="688705"/>
                  <a:pt x="5038226" y="686238"/>
                  <a:pt x="5039401" y="683419"/>
                </a:cubicBezTo>
                <a:cubicBezTo>
                  <a:pt x="5037757" y="680834"/>
                  <a:pt x="5036934" y="677897"/>
                  <a:pt x="5036934" y="674608"/>
                </a:cubicBezTo>
                <a:cubicBezTo>
                  <a:pt x="5036934" y="672259"/>
                  <a:pt x="5037404" y="670144"/>
                  <a:pt x="5038344" y="668264"/>
                </a:cubicBezTo>
                <a:cubicBezTo>
                  <a:pt x="5039284" y="666385"/>
                  <a:pt x="5040458" y="664858"/>
                  <a:pt x="5041868" y="663683"/>
                </a:cubicBezTo>
                <a:cubicBezTo>
                  <a:pt x="5038579" y="659924"/>
                  <a:pt x="5036934" y="655577"/>
                  <a:pt x="5036934" y="650643"/>
                </a:cubicBezTo>
                <a:cubicBezTo>
                  <a:pt x="5036934" y="645944"/>
                  <a:pt x="5038461" y="641950"/>
                  <a:pt x="5041516" y="638661"/>
                </a:cubicBezTo>
                <a:cubicBezTo>
                  <a:pt x="5040576" y="637486"/>
                  <a:pt x="5039754" y="635724"/>
                  <a:pt x="5039049" y="633374"/>
                </a:cubicBezTo>
                <a:cubicBezTo>
                  <a:pt x="5038344" y="631025"/>
                  <a:pt x="5037992" y="628675"/>
                  <a:pt x="5037992" y="626326"/>
                </a:cubicBezTo>
                <a:cubicBezTo>
                  <a:pt x="5037992" y="623272"/>
                  <a:pt x="5038696" y="621040"/>
                  <a:pt x="5040106" y="619630"/>
                </a:cubicBezTo>
                <a:cubicBezTo>
                  <a:pt x="5038226" y="615401"/>
                  <a:pt x="5037286" y="610584"/>
                  <a:pt x="5037286" y="605180"/>
                </a:cubicBezTo>
                <a:cubicBezTo>
                  <a:pt x="5037286" y="600481"/>
                  <a:pt x="5037992" y="597310"/>
                  <a:pt x="5039401" y="595665"/>
                </a:cubicBezTo>
                <a:cubicBezTo>
                  <a:pt x="5037286" y="590966"/>
                  <a:pt x="5036230" y="586502"/>
                  <a:pt x="5036230" y="582273"/>
                </a:cubicBezTo>
                <a:cubicBezTo>
                  <a:pt x="5036230" y="577574"/>
                  <a:pt x="5037286" y="574167"/>
                  <a:pt x="5039401" y="572052"/>
                </a:cubicBezTo>
                <a:cubicBezTo>
                  <a:pt x="5035642" y="567588"/>
                  <a:pt x="5033762" y="562654"/>
                  <a:pt x="5033762" y="557251"/>
                </a:cubicBezTo>
                <a:cubicBezTo>
                  <a:pt x="5033762" y="550672"/>
                  <a:pt x="5036582" y="545856"/>
                  <a:pt x="5042220" y="542801"/>
                </a:cubicBezTo>
                <a:cubicBezTo>
                  <a:pt x="5045040" y="541391"/>
                  <a:pt x="5047860" y="540687"/>
                  <a:pt x="5050679" y="540687"/>
                </a:cubicBezTo>
                <a:close/>
                <a:moveTo>
                  <a:pt x="3402854" y="540687"/>
                </a:moveTo>
                <a:cubicBezTo>
                  <a:pt x="3407318" y="540687"/>
                  <a:pt x="3411077" y="542507"/>
                  <a:pt x="3414132" y="546149"/>
                </a:cubicBezTo>
                <a:cubicBezTo>
                  <a:pt x="3417186" y="549791"/>
                  <a:pt x="3418713" y="554079"/>
                  <a:pt x="3418713" y="559013"/>
                </a:cubicBezTo>
                <a:cubicBezTo>
                  <a:pt x="3418713" y="561597"/>
                  <a:pt x="3418126" y="564299"/>
                  <a:pt x="3416951" y="567118"/>
                </a:cubicBezTo>
                <a:cubicBezTo>
                  <a:pt x="3420005" y="570173"/>
                  <a:pt x="3421533" y="574050"/>
                  <a:pt x="3421533" y="578749"/>
                </a:cubicBezTo>
                <a:cubicBezTo>
                  <a:pt x="3421533" y="582038"/>
                  <a:pt x="3421298" y="584740"/>
                  <a:pt x="3420828" y="586854"/>
                </a:cubicBezTo>
                <a:cubicBezTo>
                  <a:pt x="3422708" y="580041"/>
                  <a:pt x="3425409" y="576047"/>
                  <a:pt x="3428934" y="574872"/>
                </a:cubicBezTo>
                <a:cubicBezTo>
                  <a:pt x="3428934" y="570408"/>
                  <a:pt x="3430343" y="566296"/>
                  <a:pt x="3433163" y="562537"/>
                </a:cubicBezTo>
                <a:cubicBezTo>
                  <a:pt x="3435982" y="558778"/>
                  <a:pt x="3439330" y="555958"/>
                  <a:pt x="3443207" y="554079"/>
                </a:cubicBezTo>
                <a:cubicBezTo>
                  <a:pt x="3447084" y="552199"/>
                  <a:pt x="3450314" y="551612"/>
                  <a:pt x="3452899" y="552317"/>
                </a:cubicBezTo>
                <a:cubicBezTo>
                  <a:pt x="3458772" y="545973"/>
                  <a:pt x="3465116" y="542801"/>
                  <a:pt x="3471930" y="542801"/>
                </a:cubicBezTo>
                <a:cubicBezTo>
                  <a:pt x="3474984" y="542801"/>
                  <a:pt x="3477686" y="543389"/>
                  <a:pt x="3480035" y="544563"/>
                </a:cubicBezTo>
                <a:cubicBezTo>
                  <a:pt x="3482150" y="542919"/>
                  <a:pt x="3485322" y="542096"/>
                  <a:pt x="3489551" y="542096"/>
                </a:cubicBezTo>
                <a:cubicBezTo>
                  <a:pt x="3493075" y="542096"/>
                  <a:pt x="3496364" y="542742"/>
                  <a:pt x="3499419" y="544035"/>
                </a:cubicBezTo>
                <a:cubicBezTo>
                  <a:pt x="3502473" y="545327"/>
                  <a:pt x="3504470" y="547265"/>
                  <a:pt x="3505410" y="549850"/>
                </a:cubicBezTo>
                <a:cubicBezTo>
                  <a:pt x="3513868" y="550320"/>
                  <a:pt x="3519859" y="553844"/>
                  <a:pt x="3523384" y="560422"/>
                </a:cubicBezTo>
                <a:cubicBezTo>
                  <a:pt x="3526438" y="560657"/>
                  <a:pt x="3529433" y="562419"/>
                  <a:pt x="3532371" y="565709"/>
                </a:cubicBezTo>
                <a:cubicBezTo>
                  <a:pt x="3535307" y="568998"/>
                  <a:pt x="3536776" y="572757"/>
                  <a:pt x="3536776" y="576986"/>
                </a:cubicBezTo>
                <a:cubicBezTo>
                  <a:pt x="3536776" y="578866"/>
                  <a:pt x="3536188" y="581216"/>
                  <a:pt x="3535014" y="584035"/>
                </a:cubicBezTo>
                <a:cubicBezTo>
                  <a:pt x="3540418" y="586149"/>
                  <a:pt x="3543119" y="590261"/>
                  <a:pt x="3543119" y="596370"/>
                </a:cubicBezTo>
                <a:cubicBezTo>
                  <a:pt x="3543119" y="598484"/>
                  <a:pt x="3543002" y="600012"/>
                  <a:pt x="3542767" y="600951"/>
                </a:cubicBezTo>
                <a:cubicBezTo>
                  <a:pt x="3545821" y="602596"/>
                  <a:pt x="3547995" y="604299"/>
                  <a:pt x="3549287" y="606061"/>
                </a:cubicBezTo>
                <a:cubicBezTo>
                  <a:pt x="3550579" y="607824"/>
                  <a:pt x="3551225" y="609997"/>
                  <a:pt x="3551225" y="612581"/>
                </a:cubicBezTo>
                <a:cubicBezTo>
                  <a:pt x="3551225" y="615401"/>
                  <a:pt x="3550520" y="619160"/>
                  <a:pt x="3549111" y="623859"/>
                </a:cubicBezTo>
                <a:cubicBezTo>
                  <a:pt x="3551930" y="625973"/>
                  <a:pt x="3553340" y="629498"/>
                  <a:pt x="3553340" y="634432"/>
                </a:cubicBezTo>
                <a:cubicBezTo>
                  <a:pt x="3553340" y="639601"/>
                  <a:pt x="3552047" y="643477"/>
                  <a:pt x="3549463" y="646062"/>
                </a:cubicBezTo>
                <a:cubicBezTo>
                  <a:pt x="3551578" y="649586"/>
                  <a:pt x="3552635" y="653933"/>
                  <a:pt x="3552635" y="659101"/>
                </a:cubicBezTo>
                <a:cubicBezTo>
                  <a:pt x="3552635" y="664270"/>
                  <a:pt x="3551460" y="668382"/>
                  <a:pt x="3549111" y="671436"/>
                </a:cubicBezTo>
                <a:cubicBezTo>
                  <a:pt x="3550520" y="678485"/>
                  <a:pt x="3551225" y="683419"/>
                  <a:pt x="3551225" y="686238"/>
                </a:cubicBezTo>
                <a:cubicBezTo>
                  <a:pt x="3551225" y="691172"/>
                  <a:pt x="3550168" y="694579"/>
                  <a:pt x="3548053" y="696458"/>
                </a:cubicBezTo>
                <a:cubicBezTo>
                  <a:pt x="3549933" y="700688"/>
                  <a:pt x="3550873" y="704799"/>
                  <a:pt x="3550873" y="708793"/>
                </a:cubicBezTo>
                <a:cubicBezTo>
                  <a:pt x="3550873" y="714197"/>
                  <a:pt x="3549580" y="718191"/>
                  <a:pt x="3546996" y="720776"/>
                </a:cubicBezTo>
                <a:cubicBezTo>
                  <a:pt x="3547231" y="724535"/>
                  <a:pt x="3545645" y="727589"/>
                  <a:pt x="3542238" y="729939"/>
                </a:cubicBezTo>
                <a:cubicBezTo>
                  <a:pt x="3538832" y="732288"/>
                  <a:pt x="3535014" y="733463"/>
                  <a:pt x="3530785" y="733463"/>
                </a:cubicBezTo>
                <a:cubicBezTo>
                  <a:pt x="3527495" y="733463"/>
                  <a:pt x="3524676" y="732641"/>
                  <a:pt x="3522326" y="730996"/>
                </a:cubicBezTo>
                <a:cubicBezTo>
                  <a:pt x="3519977" y="729351"/>
                  <a:pt x="3518802" y="727002"/>
                  <a:pt x="3518802" y="723948"/>
                </a:cubicBezTo>
                <a:cubicBezTo>
                  <a:pt x="3516922" y="719484"/>
                  <a:pt x="3515983" y="714432"/>
                  <a:pt x="3515983" y="708793"/>
                </a:cubicBezTo>
                <a:cubicBezTo>
                  <a:pt x="3515983" y="700100"/>
                  <a:pt x="3518097" y="693757"/>
                  <a:pt x="3522326" y="689762"/>
                </a:cubicBezTo>
                <a:cubicBezTo>
                  <a:pt x="3520682" y="687648"/>
                  <a:pt x="3519213" y="684182"/>
                  <a:pt x="3517921" y="679366"/>
                </a:cubicBezTo>
                <a:cubicBezTo>
                  <a:pt x="3516629" y="674549"/>
                  <a:pt x="3515983" y="670027"/>
                  <a:pt x="3515983" y="665797"/>
                </a:cubicBezTo>
                <a:cubicBezTo>
                  <a:pt x="3515983" y="659924"/>
                  <a:pt x="3517157" y="656282"/>
                  <a:pt x="3519507" y="654872"/>
                </a:cubicBezTo>
                <a:cubicBezTo>
                  <a:pt x="3517627" y="651348"/>
                  <a:pt x="3516688" y="647706"/>
                  <a:pt x="3516688" y="643947"/>
                </a:cubicBezTo>
                <a:cubicBezTo>
                  <a:pt x="3516688" y="639718"/>
                  <a:pt x="3517980" y="634549"/>
                  <a:pt x="3520564" y="628440"/>
                </a:cubicBezTo>
                <a:cubicBezTo>
                  <a:pt x="3518450" y="626796"/>
                  <a:pt x="3516688" y="624329"/>
                  <a:pt x="3515278" y="621040"/>
                </a:cubicBezTo>
                <a:cubicBezTo>
                  <a:pt x="3513868" y="617750"/>
                  <a:pt x="3513163" y="614578"/>
                  <a:pt x="3513163" y="611524"/>
                </a:cubicBezTo>
                <a:cubicBezTo>
                  <a:pt x="3513163" y="610584"/>
                  <a:pt x="3513398" y="609175"/>
                  <a:pt x="3513868" y="607295"/>
                </a:cubicBezTo>
                <a:cubicBezTo>
                  <a:pt x="3511284" y="605180"/>
                  <a:pt x="3508993" y="601774"/>
                  <a:pt x="3506996" y="597075"/>
                </a:cubicBezTo>
                <a:cubicBezTo>
                  <a:pt x="3504999" y="592376"/>
                  <a:pt x="3504118" y="588147"/>
                  <a:pt x="3504353" y="584387"/>
                </a:cubicBezTo>
                <a:cubicBezTo>
                  <a:pt x="3502238" y="584152"/>
                  <a:pt x="3500123" y="583447"/>
                  <a:pt x="3498009" y="582273"/>
                </a:cubicBezTo>
                <a:cubicBezTo>
                  <a:pt x="3495895" y="581098"/>
                  <a:pt x="3494250" y="579453"/>
                  <a:pt x="3493075" y="577339"/>
                </a:cubicBezTo>
                <a:lnTo>
                  <a:pt x="3489199" y="577339"/>
                </a:lnTo>
                <a:cubicBezTo>
                  <a:pt x="3485204" y="577339"/>
                  <a:pt x="3482385" y="576517"/>
                  <a:pt x="3480740" y="574872"/>
                </a:cubicBezTo>
                <a:cubicBezTo>
                  <a:pt x="3478861" y="577221"/>
                  <a:pt x="3475747" y="579277"/>
                  <a:pt x="3471401" y="581039"/>
                </a:cubicBezTo>
                <a:cubicBezTo>
                  <a:pt x="3467054" y="582801"/>
                  <a:pt x="3463236" y="583330"/>
                  <a:pt x="3459947" y="582625"/>
                </a:cubicBezTo>
                <a:lnTo>
                  <a:pt x="3459595" y="582625"/>
                </a:lnTo>
                <a:cubicBezTo>
                  <a:pt x="3460065" y="585210"/>
                  <a:pt x="3459301" y="587500"/>
                  <a:pt x="3457304" y="589497"/>
                </a:cubicBezTo>
                <a:cubicBezTo>
                  <a:pt x="3455307" y="591495"/>
                  <a:pt x="3452899" y="592611"/>
                  <a:pt x="3450079" y="592846"/>
                </a:cubicBezTo>
                <a:cubicBezTo>
                  <a:pt x="3448434" y="597545"/>
                  <a:pt x="3444088" y="600364"/>
                  <a:pt x="3437040" y="601304"/>
                </a:cubicBezTo>
                <a:cubicBezTo>
                  <a:pt x="3437274" y="605298"/>
                  <a:pt x="3436452" y="608646"/>
                  <a:pt x="3434573" y="611348"/>
                </a:cubicBezTo>
                <a:cubicBezTo>
                  <a:pt x="3432693" y="614050"/>
                  <a:pt x="3430578" y="615636"/>
                  <a:pt x="3428229" y="616106"/>
                </a:cubicBezTo>
                <a:cubicBezTo>
                  <a:pt x="3428229" y="622214"/>
                  <a:pt x="3426937" y="628558"/>
                  <a:pt x="3424352" y="635136"/>
                </a:cubicBezTo>
                <a:cubicBezTo>
                  <a:pt x="3424822" y="637016"/>
                  <a:pt x="3425057" y="638661"/>
                  <a:pt x="3425057" y="640070"/>
                </a:cubicBezTo>
                <a:cubicBezTo>
                  <a:pt x="3425057" y="644769"/>
                  <a:pt x="3424117" y="648999"/>
                  <a:pt x="3422238" y="652758"/>
                </a:cubicBezTo>
                <a:cubicBezTo>
                  <a:pt x="3423412" y="655107"/>
                  <a:pt x="3424000" y="657809"/>
                  <a:pt x="3424000" y="660864"/>
                </a:cubicBezTo>
                <a:cubicBezTo>
                  <a:pt x="3424000" y="664858"/>
                  <a:pt x="3423295" y="668969"/>
                  <a:pt x="3421885" y="673198"/>
                </a:cubicBezTo>
                <a:cubicBezTo>
                  <a:pt x="3424000" y="676018"/>
                  <a:pt x="3425057" y="679190"/>
                  <a:pt x="3425057" y="682714"/>
                </a:cubicBezTo>
                <a:cubicBezTo>
                  <a:pt x="3425057" y="684828"/>
                  <a:pt x="3424470" y="687295"/>
                  <a:pt x="3423295" y="690115"/>
                </a:cubicBezTo>
                <a:cubicBezTo>
                  <a:pt x="3424000" y="691525"/>
                  <a:pt x="3424352" y="693757"/>
                  <a:pt x="3424352" y="696811"/>
                </a:cubicBezTo>
                <a:cubicBezTo>
                  <a:pt x="3424352" y="701980"/>
                  <a:pt x="3423295" y="705739"/>
                  <a:pt x="3421180" y="708089"/>
                </a:cubicBezTo>
                <a:cubicBezTo>
                  <a:pt x="3422120" y="711378"/>
                  <a:pt x="3422590" y="713962"/>
                  <a:pt x="3422590" y="715842"/>
                </a:cubicBezTo>
                <a:cubicBezTo>
                  <a:pt x="3422590" y="717721"/>
                  <a:pt x="3422238" y="719366"/>
                  <a:pt x="3421533" y="720776"/>
                </a:cubicBezTo>
                <a:cubicBezTo>
                  <a:pt x="3421533" y="724770"/>
                  <a:pt x="3420005" y="727883"/>
                  <a:pt x="3416951" y="730115"/>
                </a:cubicBezTo>
                <a:cubicBezTo>
                  <a:pt x="3413897" y="732347"/>
                  <a:pt x="3410255" y="733463"/>
                  <a:pt x="3406026" y="733463"/>
                </a:cubicBezTo>
                <a:cubicBezTo>
                  <a:pt x="3402032" y="733463"/>
                  <a:pt x="3398566" y="732347"/>
                  <a:pt x="3395630" y="730115"/>
                </a:cubicBezTo>
                <a:cubicBezTo>
                  <a:pt x="3392693" y="727883"/>
                  <a:pt x="3391342" y="724770"/>
                  <a:pt x="3391577" y="720776"/>
                </a:cubicBezTo>
                <a:cubicBezTo>
                  <a:pt x="3390872" y="718661"/>
                  <a:pt x="3390519" y="716429"/>
                  <a:pt x="3390519" y="714080"/>
                </a:cubicBezTo>
                <a:cubicBezTo>
                  <a:pt x="3390519" y="709146"/>
                  <a:pt x="3391342" y="704447"/>
                  <a:pt x="3392986" y="699983"/>
                </a:cubicBezTo>
                <a:cubicBezTo>
                  <a:pt x="3390872" y="697163"/>
                  <a:pt x="3389814" y="694109"/>
                  <a:pt x="3389814" y="690820"/>
                </a:cubicBezTo>
                <a:cubicBezTo>
                  <a:pt x="3389814" y="688705"/>
                  <a:pt x="3390402" y="686238"/>
                  <a:pt x="3391577" y="683419"/>
                </a:cubicBezTo>
                <a:cubicBezTo>
                  <a:pt x="3389932" y="680834"/>
                  <a:pt x="3389110" y="677897"/>
                  <a:pt x="3389110" y="674608"/>
                </a:cubicBezTo>
                <a:cubicBezTo>
                  <a:pt x="3389110" y="672259"/>
                  <a:pt x="3389580" y="670144"/>
                  <a:pt x="3390519" y="668264"/>
                </a:cubicBezTo>
                <a:cubicBezTo>
                  <a:pt x="3391459" y="666385"/>
                  <a:pt x="3392634" y="664858"/>
                  <a:pt x="3394044" y="663683"/>
                </a:cubicBezTo>
                <a:cubicBezTo>
                  <a:pt x="3390754" y="659924"/>
                  <a:pt x="3389110" y="655577"/>
                  <a:pt x="3389110" y="650643"/>
                </a:cubicBezTo>
                <a:cubicBezTo>
                  <a:pt x="3389110" y="645944"/>
                  <a:pt x="3390637" y="641950"/>
                  <a:pt x="3393691" y="638661"/>
                </a:cubicBezTo>
                <a:cubicBezTo>
                  <a:pt x="3392751" y="637486"/>
                  <a:pt x="3391929" y="635724"/>
                  <a:pt x="3391224" y="633374"/>
                </a:cubicBezTo>
                <a:cubicBezTo>
                  <a:pt x="3390519" y="631025"/>
                  <a:pt x="3390167" y="628675"/>
                  <a:pt x="3390167" y="626326"/>
                </a:cubicBezTo>
                <a:cubicBezTo>
                  <a:pt x="3390167" y="623272"/>
                  <a:pt x="3390872" y="621040"/>
                  <a:pt x="3392281" y="619630"/>
                </a:cubicBezTo>
                <a:cubicBezTo>
                  <a:pt x="3390402" y="615401"/>
                  <a:pt x="3389462" y="610584"/>
                  <a:pt x="3389462" y="605180"/>
                </a:cubicBezTo>
                <a:cubicBezTo>
                  <a:pt x="3389462" y="600481"/>
                  <a:pt x="3390167" y="597310"/>
                  <a:pt x="3391577" y="595665"/>
                </a:cubicBezTo>
                <a:cubicBezTo>
                  <a:pt x="3389462" y="590966"/>
                  <a:pt x="3388405" y="586502"/>
                  <a:pt x="3388405" y="582273"/>
                </a:cubicBezTo>
                <a:cubicBezTo>
                  <a:pt x="3388405" y="577574"/>
                  <a:pt x="3389462" y="574167"/>
                  <a:pt x="3391577" y="572052"/>
                </a:cubicBezTo>
                <a:cubicBezTo>
                  <a:pt x="3387818" y="567588"/>
                  <a:pt x="3385938" y="562654"/>
                  <a:pt x="3385938" y="557251"/>
                </a:cubicBezTo>
                <a:cubicBezTo>
                  <a:pt x="3385938" y="550672"/>
                  <a:pt x="3388757" y="545856"/>
                  <a:pt x="3394396" y="542801"/>
                </a:cubicBezTo>
                <a:cubicBezTo>
                  <a:pt x="3397215" y="541391"/>
                  <a:pt x="3400035" y="540687"/>
                  <a:pt x="3402854" y="540687"/>
                </a:cubicBezTo>
                <a:close/>
                <a:moveTo>
                  <a:pt x="1888379" y="540687"/>
                </a:moveTo>
                <a:cubicBezTo>
                  <a:pt x="1892843" y="540687"/>
                  <a:pt x="1896603" y="542507"/>
                  <a:pt x="1899657" y="546149"/>
                </a:cubicBezTo>
                <a:cubicBezTo>
                  <a:pt x="1902711" y="549791"/>
                  <a:pt x="1904239" y="554079"/>
                  <a:pt x="1904239" y="559013"/>
                </a:cubicBezTo>
                <a:cubicBezTo>
                  <a:pt x="1904239" y="561597"/>
                  <a:pt x="1903651" y="564299"/>
                  <a:pt x="1902476" y="567118"/>
                </a:cubicBezTo>
                <a:cubicBezTo>
                  <a:pt x="1905531" y="570173"/>
                  <a:pt x="1907058" y="574050"/>
                  <a:pt x="1907058" y="578749"/>
                </a:cubicBezTo>
                <a:cubicBezTo>
                  <a:pt x="1907058" y="582038"/>
                  <a:pt x="1906823" y="584740"/>
                  <a:pt x="1906353" y="586854"/>
                </a:cubicBezTo>
                <a:cubicBezTo>
                  <a:pt x="1908232" y="580041"/>
                  <a:pt x="1910935" y="576047"/>
                  <a:pt x="1914459" y="574872"/>
                </a:cubicBezTo>
                <a:cubicBezTo>
                  <a:pt x="1914459" y="570408"/>
                  <a:pt x="1915869" y="566296"/>
                  <a:pt x="1918688" y="562537"/>
                </a:cubicBezTo>
                <a:cubicBezTo>
                  <a:pt x="1921507" y="558778"/>
                  <a:pt x="1924856" y="555958"/>
                  <a:pt x="1928732" y="554079"/>
                </a:cubicBezTo>
                <a:cubicBezTo>
                  <a:pt x="1932609" y="552199"/>
                  <a:pt x="1935839" y="551612"/>
                  <a:pt x="1938423" y="552317"/>
                </a:cubicBezTo>
                <a:cubicBezTo>
                  <a:pt x="1944298" y="545973"/>
                  <a:pt x="1950642" y="542801"/>
                  <a:pt x="1957455" y="542801"/>
                </a:cubicBezTo>
                <a:cubicBezTo>
                  <a:pt x="1960509" y="542801"/>
                  <a:pt x="1963211" y="543389"/>
                  <a:pt x="1965560" y="544563"/>
                </a:cubicBezTo>
                <a:cubicBezTo>
                  <a:pt x="1967675" y="542919"/>
                  <a:pt x="1970847" y="542096"/>
                  <a:pt x="1975076" y="542096"/>
                </a:cubicBezTo>
                <a:cubicBezTo>
                  <a:pt x="1978600" y="542096"/>
                  <a:pt x="1981890" y="542742"/>
                  <a:pt x="1984944" y="544035"/>
                </a:cubicBezTo>
                <a:cubicBezTo>
                  <a:pt x="1987999" y="545327"/>
                  <a:pt x="1989995" y="547265"/>
                  <a:pt x="1990935" y="549850"/>
                </a:cubicBezTo>
                <a:cubicBezTo>
                  <a:pt x="1999394" y="550320"/>
                  <a:pt x="2005384" y="553844"/>
                  <a:pt x="2008909" y="560422"/>
                </a:cubicBezTo>
                <a:cubicBezTo>
                  <a:pt x="2011963" y="560657"/>
                  <a:pt x="2014959" y="562419"/>
                  <a:pt x="2017896" y="565709"/>
                </a:cubicBezTo>
                <a:cubicBezTo>
                  <a:pt x="2020832" y="568998"/>
                  <a:pt x="2022301" y="572757"/>
                  <a:pt x="2022301" y="576986"/>
                </a:cubicBezTo>
                <a:cubicBezTo>
                  <a:pt x="2022301" y="578866"/>
                  <a:pt x="2021714" y="581216"/>
                  <a:pt x="2020539" y="584035"/>
                </a:cubicBezTo>
                <a:cubicBezTo>
                  <a:pt x="2025943" y="586149"/>
                  <a:pt x="2028645" y="590261"/>
                  <a:pt x="2028645" y="596370"/>
                </a:cubicBezTo>
                <a:cubicBezTo>
                  <a:pt x="2028645" y="598484"/>
                  <a:pt x="2028527" y="600012"/>
                  <a:pt x="2028292" y="600951"/>
                </a:cubicBezTo>
                <a:cubicBezTo>
                  <a:pt x="2031347" y="602596"/>
                  <a:pt x="2033520" y="604299"/>
                  <a:pt x="2034812" y="606061"/>
                </a:cubicBezTo>
                <a:cubicBezTo>
                  <a:pt x="2036104" y="607824"/>
                  <a:pt x="2036751" y="609997"/>
                  <a:pt x="2036751" y="612581"/>
                </a:cubicBezTo>
                <a:cubicBezTo>
                  <a:pt x="2036751" y="615401"/>
                  <a:pt x="2036046" y="619160"/>
                  <a:pt x="2034636" y="623859"/>
                </a:cubicBezTo>
                <a:cubicBezTo>
                  <a:pt x="2037456" y="625973"/>
                  <a:pt x="2038865" y="629498"/>
                  <a:pt x="2038865" y="634432"/>
                </a:cubicBezTo>
                <a:cubicBezTo>
                  <a:pt x="2038865" y="639601"/>
                  <a:pt x="2037573" y="643477"/>
                  <a:pt x="2034988" y="646062"/>
                </a:cubicBezTo>
                <a:cubicBezTo>
                  <a:pt x="2037103" y="649586"/>
                  <a:pt x="2038160" y="653933"/>
                  <a:pt x="2038160" y="659101"/>
                </a:cubicBezTo>
                <a:cubicBezTo>
                  <a:pt x="2038160" y="664270"/>
                  <a:pt x="2036986" y="668382"/>
                  <a:pt x="2034636" y="671436"/>
                </a:cubicBezTo>
                <a:cubicBezTo>
                  <a:pt x="2036046" y="678485"/>
                  <a:pt x="2036751" y="683419"/>
                  <a:pt x="2036751" y="686238"/>
                </a:cubicBezTo>
                <a:cubicBezTo>
                  <a:pt x="2036751" y="691172"/>
                  <a:pt x="2035693" y="694579"/>
                  <a:pt x="2033579" y="696458"/>
                </a:cubicBezTo>
                <a:cubicBezTo>
                  <a:pt x="2035458" y="700688"/>
                  <a:pt x="2036398" y="704799"/>
                  <a:pt x="2036398" y="708793"/>
                </a:cubicBezTo>
                <a:cubicBezTo>
                  <a:pt x="2036398" y="714197"/>
                  <a:pt x="2035106" y="718191"/>
                  <a:pt x="2032522" y="720776"/>
                </a:cubicBezTo>
                <a:cubicBezTo>
                  <a:pt x="2032756" y="724535"/>
                  <a:pt x="2031170" y="727589"/>
                  <a:pt x="2027764" y="729939"/>
                </a:cubicBezTo>
                <a:cubicBezTo>
                  <a:pt x="2024357" y="732288"/>
                  <a:pt x="2020539" y="733463"/>
                  <a:pt x="2016310" y="733463"/>
                </a:cubicBezTo>
                <a:cubicBezTo>
                  <a:pt x="2013020" y="733463"/>
                  <a:pt x="2010201" y="732641"/>
                  <a:pt x="2007852" y="730996"/>
                </a:cubicBezTo>
                <a:cubicBezTo>
                  <a:pt x="2005502" y="729351"/>
                  <a:pt x="2004328" y="727002"/>
                  <a:pt x="2004328" y="723948"/>
                </a:cubicBezTo>
                <a:cubicBezTo>
                  <a:pt x="2002447" y="719484"/>
                  <a:pt x="2001508" y="714432"/>
                  <a:pt x="2001508" y="708793"/>
                </a:cubicBezTo>
                <a:cubicBezTo>
                  <a:pt x="2001508" y="700100"/>
                  <a:pt x="2003622" y="693757"/>
                  <a:pt x="2007852" y="689762"/>
                </a:cubicBezTo>
                <a:cubicBezTo>
                  <a:pt x="2006207" y="687648"/>
                  <a:pt x="2004738" y="684182"/>
                  <a:pt x="2003447" y="679366"/>
                </a:cubicBezTo>
                <a:cubicBezTo>
                  <a:pt x="2002154" y="674549"/>
                  <a:pt x="2001508" y="670027"/>
                  <a:pt x="2001508" y="665797"/>
                </a:cubicBezTo>
                <a:cubicBezTo>
                  <a:pt x="2001508" y="659924"/>
                  <a:pt x="2002683" y="656282"/>
                  <a:pt x="2005032" y="654872"/>
                </a:cubicBezTo>
                <a:cubicBezTo>
                  <a:pt x="2003153" y="651348"/>
                  <a:pt x="2002213" y="647706"/>
                  <a:pt x="2002213" y="643947"/>
                </a:cubicBezTo>
                <a:cubicBezTo>
                  <a:pt x="2002213" y="639718"/>
                  <a:pt x="2003505" y="634549"/>
                  <a:pt x="2006089" y="628440"/>
                </a:cubicBezTo>
                <a:cubicBezTo>
                  <a:pt x="2003975" y="626796"/>
                  <a:pt x="2002213" y="624329"/>
                  <a:pt x="2000803" y="621040"/>
                </a:cubicBezTo>
                <a:cubicBezTo>
                  <a:pt x="1999394" y="617750"/>
                  <a:pt x="1998688" y="614578"/>
                  <a:pt x="1998688" y="611524"/>
                </a:cubicBezTo>
                <a:cubicBezTo>
                  <a:pt x="1998688" y="610584"/>
                  <a:pt x="1998923" y="609175"/>
                  <a:pt x="1999394" y="607295"/>
                </a:cubicBezTo>
                <a:cubicBezTo>
                  <a:pt x="1996809" y="605180"/>
                  <a:pt x="1994518" y="601774"/>
                  <a:pt x="1992521" y="597075"/>
                </a:cubicBezTo>
                <a:cubicBezTo>
                  <a:pt x="1990524" y="592376"/>
                  <a:pt x="1989643" y="588147"/>
                  <a:pt x="1989878" y="584387"/>
                </a:cubicBezTo>
                <a:cubicBezTo>
                  <a:pt x="1987763" y="584152"/>
                  <a:pt x="1985649" y="583447"/>
                  <a:pt x="1983534" y="582273"/>
                </a:cubicBezTo>
                <a:cubicBezTo>
                  <a:pt x="1981420" y="581098"/>
                  <a:pt x="1979775" y="579453"/>
                  <a:pt x="1978600" y="577339"/>
                </a:cubicBezTo>
                <a:lnTo>
                  <a:pt x="1974723" y="577339"/>
                </a:lnTo>
                <a:cubicBezTo>
                  <a:pt x="1970729" y="577339"/>
                  <a:pt x="1967910" y="576517"/>
                  <a:pt x="1966265" y="574872"/>
                </a:cubicBezTo>
                <a:cubicBezTo>
                  <a:pt x="1964386" y="577221"/>
                  <a:pt x="1961273" y="579277"/>
                  <a:pt x="1956926" y="581039"/>
                </a:cubicBezTo>
                <a:cubicBezTo>
                  <a:pt x="1952579" y="582801"/>
                  <a:pt x="1948762" y="583330"/>
                  <a:pt x="1945473" y="582625"/>
                </a:cubicBezTo>
                <a:lnTo>
                  <a:pt x="1945120" y="582625"/>
                </a:lnTo>
                <a:cubicBezTo>
                  <a:pt x="1945590" y="585210"/>
                  <a:pt x="1944826" y="587500"/>
                  <a:pt x="1942829" y="589497"/>
                </a:cubicBezTo>
                <a:cubicBezTo>
                  <a:pt x="1940832" y="591495"/>
                  <a:pt x="1938423" y="592611"/>
                  <a:pt x="1935604" y="592846"/>
                </a:cubicBezTo>
                <a:cubicBezTo>
                  <a:pt x="1933960" y="597545"/>
                  <a:pt x="1929613" y="600364"/>
                  <a:pt x="1922564" y="601304"/>
                </a:cubicBezTo>
                <a:cubicBezTo>
                  <a:pt x="1922800" y="605298"/>
                  <a:pt x="1921977" y="608646"/>
                  <a:pt x="1920098" y="611348"/>
                </a:cubicBezTo>
                <a:cubicBezTo>
                  <a:pt x="1918218" y="614050"/>
                  <a:pt x="1916104" y="615636"/>
                  <a:pt x="1913754" y="616106"/>
                </a:cubicBezTo>
                <a:cubicBezTo>
                  <a:pt x="1913754" y="622214"/>
                  <a:pt x="1912462" y="628558"/>
                  <a:pt x="1909877" y="635136"/>
                </a:cubicBezTo>
                <a:cubicBezTo>
                  <a:pt x="1910348" y="637016"/>
                  <a:pt x="1910582" y="638661"/>
                  <a:pt x="1910582" y="640070"/>
                </a:cubicBezTo>
                <a:cubicBezTo>
                  <a:pt x="1910582" y="644769"/>
                  <a:pt x="1909642" y="648999"/>
                  <a:pt x="1907763" y="652758"/>
                </a:cubicBezTo>
                <a:cubicBezTo>
                  <a:pt x="1908938" y="655107"/>
                  <a:pt x="1909525" y="657809"/>
                  <a:pt x="1909525" y="660864"/>
                </a:cubicBezTo>
                <a:cubicBezTo>
                  <a:pt x="1909525" y="664858"/>
                  <a:pt x="1908820" y="668969"/>
                  <a:pt x="1907410" y="673198"/>
                </a:cubicBezTo>
                <a:cubicBezTo>
                  <a:pt x="1909525" y="676018"/>
                  <a:pt x="1910582" y="679190"/>
                  <a:pt x="1910582" y="682714"/>
                </a:cubicBezTo>
                <a:cubicBezTo>
                  <a:pt x="1910582" y="684828"/>
                  <a:pt x="1909995" y="687295"/>
                  <a:pt x="1908820" y="690115"/>
                </a:cubicBezTo>
                <a:cubicBezTo>
                  <a:pt x="1909525" y="691525"/>
                  <a:pt x="1909877" y="693757"/>
                  <a:pt x="1909877" y="696811"/>
                </a:cubicBezTo>
                <a:cubicBezTo>
                  <a:pt x="1909877" y="701980"/>
                  <a:pt x="1908820" y="705739"/>
                  <a:pt x="1906705" y="708089"/>
                </a:cubicBezTo>
                <a:cubicBezTo>
                  <a:pt x="1907646" y="711378"/>
                  <a:pt x="1908115" y="713962"/>
                  <a:pt x="1908115" y="715842"/>
                </a:cubicBezTo>
                <a:cubicBezTo>
                  <a:pt x="1908115" y="717721"/>
                  <a:pt x="1907763" y="719366"/>
                  <a:pt x="1907058" y="720776"/>
                </a:cubicBezTo>
                <a:cubicBezTo>
                  <a:pt x="1907058" y="724770"/>
                  <a:pt x="1905531" y="727883"/>
                  <a:pt x="1902476" y="730115"/>
                </a:cubicBezTo>
                <a:cubicBezTo>
                  <a:pt x="1899422" y="732347"/>
                  <a:pt x="1895781" y="733463"/>
                  <a:pt x="1891551" y="733463"/>
                </a:cubicBezTo>
                <a:cubicBezTo>
                  <a:pt x="1887557" y="733463"/>
                  <a:pt x="1884092" y="732347"/>
                  <a:pt x="1881155" y="730115"/>
                </a:cubicBezTo>
                <a:cubicBezTo>
                  <a:pt x="1878218" y="727883"/>
                  <a:pt x="1876867" y="724770"/>
                  <a:pt x="1877102" y="720776"/>
                </a:cubicBezTo>
                <a:cubicBezTo>
                  <a:pt x="1876397" y="718661"/>
                  <a:pt x="1876045" y="716429"/>
                  <a:pt x="1876045" y="714080"/>
                </a:cubicBezTo>
                <a:cubicBezTo>
                  <a:pt x="1876045" y="709146"/>
                  <a:pt x="1876867" y="704447"/>
                  <a:pt x="1878512" y="699983"/>
                </a:cubicBezTo>
                <a:cubicBezTo>
                  <a:pt x="1876397" y="697163"/>
                  <a:pt x="1875339" y="694109"/>
                  <a:pt x="1875339" y="690820"/>
                </a:cubicBezTo>
                <a:cubicBezTo>
                  <a:pt x="1875339" y="688705"/>
                  <a:pt x="1875927" y="686238"/>
                  <a:pt x="1877102" y="683419"/>
                </a:cubicBezTo>
                <a:cubicBezTo>
                  <a:pt x="1875457" y="680834"/>
                  <a:pt x="1874635" y="677897"/>
                  <a:pt x="1874635" y="674608"/>
                </a:cubicBezTo>
                <a:cubicBezTo>
                  <a:pt x="1874635" y="672259"/>
                  <a:pt x="1875105" y="670144"/>
                  <a:pt x="1876045" y="668264"/>
                </a:cubicBezTo>
                <a:cubicBezTo>
                  <a:pt x="1876984" y="666385"/>
                  <a:pt x="1878159" y="664858"/>
                  <a:pt x="1879569" y="663683"/>
                </a:cubicBezTo>
                <a:cubicBezTo>
                  <a:pt x="1876279" y="659924"/>
                  <a:pt x="1874635" y="655577"/>
                  <a:pt x="1874635" y="650643"/>
                </a:cubicBezTo>
                <a:cubicBezTo>
                  <a:pt x="1874635" y="645944"/>
                  <a:pt x="1876162" y="641950"/>
                  <a:pt x="1879216" y="638661"/>
                </a:cubicBezTo>
                <a:cubicBezTo>
                  <a:pt x="1878277" y="637486"/>
                  <a:pt x="1877454" y="635724"/>
                  <a:pt x="1876749" y="633374"/>
                </a:cubicBezTo>
                <a:cubicBezTo>
                  <a:pt x="1876045" y="631025"/>
                  <a:pt x="1875692" y="628675"/>
                  <a:pt x="1875692" y="626326"/>
                </a:cubicBezTo>
                <a:cubicBezTo>
                  <a:pt x="1875692" y="623272"/>
                  <a:pt x="1876397" y="621040"/>
                  <a:pt x="1877807" y="619630"/>
                </a:cubicBezTo>
                <a:cubicBezTo>
                  <a:pt x="1875927" y="615401"/>
                  <a:pt x="1874988" y="610584"/>
                  <a:pt x="1874988" y="605180"/>
                </a:cubicBezTo>
                <a:cubicBezTo>
                  <a:pt x="1874988" y="600481"/>
                  <a:pt x="1875692" y="597310"/>
                  <a:pt x="1877102" y="595665"/>
                </a:cubicBezTo>
                <a:cubicBezTo>
                  <a:pt x="1874988" y="590966"/>
                  <a:pt x="1873930" y="586502"/>
                  <a:pt x="1873930" y="582273"/>
                </a:cubicBezTo>
                <a:cubicBezTo>
                  <a:pt x="1873930" y="577574"/>
                  <a:pt x="1874988" y="574167"/>
                  <a:pt x="1877102" y="572052"/>
                </a:cubicBezTo>
                <a:cubicBezTo>
                  <a:pt x="1873343" y="567588"/>
                  <a:pt x="1871463" y="562654"/>
                  <a:pt x="1871463" y="557251"/>
                </a:cubicBezTo>
                <a:cubicBezTo>
                  <a:pt x="1871463" y="550672"/>
                  <a:pt x="1874282" y="545856"/>
                  <a:pt x="1879921" y="542801"/>
                </a:cubicBezTo>
                <a:cubicBezTo>
                  <a:pt x="1882741" y="541391"/>
                  <a:pt x="1885560" y="540687"/>
                  <a:pt x="1888379" y="540687"/>
                </a:cubicBezTo>
                <a:close/>
                <a:moveTo>
                  <a:pt x="6307884" y="536810"/>
                </a:moveTo>
                <a:cubicBezTo>
                  <a:pt x="6311643" y="536810"/>
                  <a:pt x="6314874" y="538161"/>
                  <a:pt x="6317576" y="540863"/>
                </a:cubicBezTo>
                <a:cubicBezTo>
                  <a:pt x="6320277" y="543565"/>
                  <a:pt x="6321510" y="547383"/>
                  <a:pt x="6321276" y="552317"/>
                </a:cubicBezTo>
                <a:cubicBezTo>
                  <a:pt x="6322920" y="555606"/>
                  <a:pt x="6323743" y="559600"/>
                  <a:pt x="6323743" y="564299"/>
                </a:cubicBezTo>
                <a:cubicBezTo>
                  <a:pt x="6323743" y="572757"/>
                  <a:pt x="6321746" y="580158"/>
                  <a:pt x="6317752" y="586502"/>
                </a:cubicBezTo>
                <a:cubicBezTo>
                  <a:pt x="6318691" y="589556"/>
                  <a:pt x="6319161" y="592846"/>
                  <a:pt x="6319161" y="596370"/>
                </a:cubicBezTo>
                <a:cubicBezTo>
                  <a:pt x="6319161" y="602244"/>
                  <a:pt x="6317047" y="607882"/>
                  <a:pt x="6312818" y="613286"/>
                </a:cubicBezTo>
                <a:cubicBezTo>
                  <a:pt x="6313052" y="615166"/>
                  <a:pt x="6313522" y="617398"/>
                  <a:pt x="6314228" y="619982"/>
                </a:cubicBezTo>
                <a:cubicBezTo>
                  <a:pt x="6314932" y="622567"/>
                  <a:pt x="6315285" y="624681"/>
                  <a:pt x="6315285" y="626326"/>
                </a:cubicBezTo>
                <a:cubicBezTo>
                  <a:pt x="6315285" y="629850"/>
                  <a:pt x="6314110" y="632905"/>
                  <a:pt x="6311760" y="635489"/>
                </a:cubicBezTo>
                <a:cubicBezTo>
                  <a:pt x="6312935" y="638778"/>
                  <a:pt x="6310469" y="645709"/>
                  <a:pt x="6304360" y="656282"/>
                </a:cubicBezTo>
                <a:cubicBezTo>
                  <a:pt x="6305299" y="659101"/>
                  <a:pt x="6305769" y="661333"/>
                  <a:pt x="6305769" y="662978"/>
                </a:cubicBezTo>
                <a:cubicBezTo>
                  <a:pt x="6305769" y="664858"/>
                  <a:pt x="6305417" y="666737"/>
                  <a:pt x="6304712" y="668617"/>
                </a:cubicBezTo>
                <a:cubicBezTo>
                  <a:pt x="6303773" y="671671"/>
                  <a:pt x="6301775" y="674373"/>
                  <a:pt x="6298720" y="676723"/>
                </a:cubicBezTo>
                <a:cubicBezTo>
                  <a:pt x="6299191" y="686121"/>
                  <a:pt x="6296724" y="691994"/>
                  <a:pt x="6291320" y="694344"/>
                </a:cubicBezTo>
                <a:cubicBezTo>
                  <a:pt x="6290849" y="698103"/>
                  <a:pt x="6289205" y="702097"/>
                  <a:pt x="6286386" y="706326"/>
                </a:cubicBezTo>
                <a:cubicBezTo>
                  <a:pt x="6283566" y="710555"/>
                  <a:pt x="6280512" y="713375"/>
                  <a:pt x="6277223" y="714785"/>
                </a:cubicBezTo>
                <a:cubicBezTo>
                  <a:pt x="6277223" y="715724"/>
                  <a:pt x="6277047" y="717663"/>
                  <a:pt x="6276694" y="720600"/>
                </a:cubicBezTo>
                <a:cubicBezTo>
                  <a:pt x="6276342" y="723536"/>
                  <a:pt x="6275637" y="725945"/>
                  <a:pt x="6274580" y="727824"/>
                </a:cubicBezTo>
                <a:cubicBezTo>
                  <a:pt x="6273523" y="729704"/>
                  <a:pt x="6271937" y="731584"/>
                  <a:pt x="6269822" y="733463"/>
                </a:cubicBezTo>
                <a:cubicBezTo>
                  <a:pt x="6270997" y="741686"/>
                  <a:pt x="6267120" y="749910"/>
                  <a:pt x="6258192" y="758133"/>
                </a:cubicBezTo>
                <a:cubicBezTo>
                  <a:pt x="6257957" y="763772"/>
                  <a:pt x="6256136" y="768294"/>
                  <a:pt x="6252729" y="771701"/>
                </a:cubicBezTo>
                <a:cubicBezTo>
                  <a:pt x="6249323" y="775108"/>
                  <a:pt x="6245270" y="777164"/>
                  <a:pt x="6240571" y="777869"/>
                </a:cubicBezTo>
                <a:cubicBezTo>
                  <a:pt x="6240100" y="781158"/>
                  <a:pt x="6237693" y="784389"/>
                  <a:pt x="6233346" y="787560"/>
                </a:cubicBezTo>
                <a:cubicBezTo>
                  <a:pt x="6228999" y="790732"/>
                  <a:pt x="6224829" y="792318"/>
                  <a:pt x="6220835" y="792318"/>
                </a:cubicBezTo>
                <a:cubicBezTo>
                  <a:pt x="6219895" y="794903"/>
                  <a:pt x="6216077" y="797546"/>
                  <a:pt x="6209381" y="800248"/>
                </a:cubicBezTo>
                <a:cubicBezTo>
                  <a:pt x="6202685" y="802950"/>
                  <a:pt x="6198280" y="803596"/>
                  <a:pt x="6196165" y="802186"/>
                </a:cubicBezTo>
                <a:cubicBezTo>
                  <a:pt x="6190527" y="802656"/>
                  <a:pt x="6186062" y="801246"/>
                  <a:pt x="6182773" y="797957"/>
                </a:cubicBezTo>
                <a:cubicBezTo>
                  <a:pt x="6179484" y="794668"/>
                  <a:pt x="6177839" y="790791"/>
                  <a:pt x="6177839" y="786327"/>
                </a:cubicBezTo>
                <a:cubicBezTo>
                  <a:pt x="6177839" y="783038"/>
                  <a:pt x="6178778" y="780218"/>
                  <a:pt x="6180659" y="777869"/>
                </a:cubicBezTo>
                <a:cubicBezTo>
                  <a:pt x="6182538" y="775519"/>
                  <a:pt x="6185240" y="774344"/>
                  <a:pt x="6188764" y="774344"/>
                </a:cubicBezTo>
                <a:cubicBezTo>
                  <a:pt x="6189939" y="774344"/>
                  <a:pt x="6190879" y="774462"/>
                  <a:pt x="6191583" y="774697"/>
                </a:cubicBezTo>
                <a:cubicBezTo>
                  <a:pt x="6198162" y="769763"/>
                  <a:pt x="6203448" y="767296"/>
                  <a:pt x="6207443" y="767296"/>
                </a:cubicBezTo>
                <a:cubicBezTo>
                  <a:pt x="6208852" y="767296"/>
                  <a:pt x="6209910" y="767413"/>
                  <a:pt x="6210614" y="767648"/>
                </a:cubicBezTo>
                <a:cubicBezTo>
                  <a:pt x="6211085" y="764829"/>
                  <a:pt x="6212729" y="762186"/>
                  <a:pt x="6215548" y="759719"/>
                </a:cubicBezTo>
                <a:cubicBezTo>
                  <a:pt x="6218368" y="757252"/>
                  <a:pt x="6221657" y="755313"/>
                  <a:pt x="6225416" y="753904"/>
                </a:cubicBezTo>
                <a:cubicBezTo>
                  <a:pt x="6225416" y="751554"/>
                  <a:pt x="6226356" y="749087"/>
                  <a:pt x="6228236" y="746503"/>
                </a:cubicBezTo>
                <a:cubicBezTo>
                  <a:pt x="6230115" y="743918"/>
                  <a:pt x="6232347" y="741804"/>
                  <a:pt x="6234932" y="740159"/>
                </a:cubicBezTo>
                <a:cubicBezTo>
                  <a:pt x="6234462" y="738750"/>
                  <a:pt x="6234227" y="737692"/>
                  <a:pt x="6234227" y="736987"/>
                </a:cubicBezTo>
                <a:cubicBezTo>
                  <a:pt x="6234227" y="733463"/>
                  <a:pt x="6235755" y="729528"/>
                  <a:pt x="6238808" y="725181"/>
                </a:cubicBezTo>
                <a:cubicBezTo>
                  <a:pt x="6241862" y="720835"/>
                  <a:pt x="6244917" y="718074"/>
                  <a:pt x="6247971" y="716899"/>
                </a:cubicBezTo>
                <a:cubicBezTo>
                  <a:pt x="6242568" y="714080"/>
                  <a:pt x="6239866" y="709733"/>
                  <a:pt x="6239866" y="703859"/>
                </a:cubicBezTo>
                <a:cubicBezTo>
                  <a:pt x="6237517" y="703624"/>
                  <a:pt x="6235343" y="701980"/>
                  <a:pt x="6233346" y="698925"/>
                </a:cubicBezTo>
                <a:cubicBezTo>
                  <a:pt x="6231349" y="695871"/>
                  <a:pt x="6230350" y="692582"/>
                  <a:pt x="6230350" y="689058"/>
                </a:cubicBezTo>
                <a:cubicBezTo>
                  <a:pt x="6230350" y="686943"/>
                  <a:pt x="6230937" y="684946"/>
                  <a:pt x="6232112" y="683066"/>
                </a:cubicBezTo>
                <a:cubicBezTo>
                  <a:pt x="6228588" y="681892"/>
                  <a:pt x="6225945" y="680012"/>
                  <a:pt x="6224183" y="677428"/>
                </a:cubicBezTo>
                <a:cubicBezTo>
                  <a:pt x="6222420" y="674843"/>
                  <a:pt x="6221540" y="671789"/>
                  <a:pt x="6221540" y="668264"/>
                </a:cubicBezTo>
                <a:cubicBezTo>
                  <a:pt x="6221540" y="665680"/>
                  <a:pt x="6222010" y="663096"/>
                  <a:pt x="6222950" y="660511"/>
                </a:cubicBezTo>
                <a:cubicBezTo>
                  <a:pt x="6219660" y="658631"/>
                  <a:pt x="6217134" y="656634"/>
                  <a:pt x="6215372" y="654520"/>
                </a:cubicBezTo>
                <a:cubicBezTo>
                  <a:pt x="6213610" y="652405"/>
                  <a:pt x="6212847" y="649938"/>
                  <a:pt x="6213082" y="647119"/>
                </a:cubicBezTo>
                <a:cubicBezTo>
                  <a:pt x="6209557" y="644769"/>
                  <a:pt x="6207795" y="641128"/>
                  <a:pt x="6207795" y="636194"/>
                </a:cubicBezTo>
                <a:cubicBezTo>
                  <a:pt x="6207795" y="633844"/>
                  <a:pt x="6208148" y="631612"/>
                  <a:pt x="6208852" y="629498"/>
                </a:cubicBezTo>
                <a:cubicBezTo>
                  <a:pt x="6202979" y="623154"/>
                  <a:pt x="6200042" y="616341"/>
                  <a:pt x="6200042" y="609057"/>
                </a:cubicBezTo>
                <a:cubicBezTo>
                  <a:pt x="6200042" y="606943"/>
                  <a:pt x="6200160" y="605298"/>
                  <a:pt x="6200394" y="604123"/>
                </a:cubicBezTo>
                <a:cubicBezTo>
                  <a:pt x="6197105" y="602478"/>
                  <a:pt x="6194638" y="600188"/>
                  <a:pt x="6192993" y="597251"/>
                </a:cubicBezTo>
                <a:cubicBezTo>
                  <a:pt x="6191349" y="594314"/>
                  <a:pt x="6190527" y="590966"/>
                  <a:pt x="6190527" y="587207"/>
                </a:cubicBezTo>
                <a:cubicBezTo>
                  <a:pt x="6190527" y="583682"/>
                  <a:pt x="6191231" y="580393"/>
                  <a:pt x="6192641" y="577339"/>
                </a:cubicBezTo>
                <a:cubicBezTo>
                  <a:pt x="6186532" y="573110"/>
                  <a:pt x="6183478" y="568411"/>
                  <a:pt x="6183478" y="563242"/>
                </a:cubicBezTo>
                <a:cubicBezTo>
                  <a:pt x="6183478" y="557368"/>
                  <a:pt x="6186062" y="552669"/>
                  <a:pt x="6191231" y="549145"/>
                </a:cubicBezTo>
                <a:cubicBezTo>
                  <a:pt x="6193346" y="547735"/>
                  <a:pt x="6195695" y="547030"/>
                  <a:pt x="6198280" y="547030"/>
                </a:cubicBezTo>
                <a:cubicBezTo>
                  <a:pt x="6201804" y="547030"/>
                  <a:pt x="6205034" y="548322"/>
                  <a:pt x="6207971" y="550907"/>
                </a:cubicBezTo>
                <a:cubicBezTo>
                  <a:pt x="6210908" y="553491"/>
                  <a:pt x="6213082" y="556663"/>
                  <a:pt x="6214491" y="560422"/>
                </a:cubicBezTo>
                <a:cubicBezTo>
                  <a:pt x="6216606" y="562302"/>
                  <a:pt x="6218368" y="565239"/>
                  <a:pt x="6219778" y="569233"/>
                </a:cubicBezTo>
                <a:cubicBezTo>
                  <a:pt x="6221187" y="573227"/>
                  <a:pt x="6221892" y="576986"/>
                  <a:pt x="6221892" y="580511"/>
                </a:cubicBezTo>
                <a:cubicBezTo>
                  <a:pt x="6221892" y="582625"/>
                  <a:pt x="6221775" y="584035"/>
                  <a:pt x="6221540" y="584740"/>
                </a:cubicBezTo>
                <a:cubicBezTo>
                  <a:pt x="6228588" y="592258"/>
                  <a:pt x="6232112" y="599542"/>
                  <a:pt x="6232112" y="606590"/>
                </a:cubicBezTo>
                <a:cubicBezTo>
                  <a:pt x="6232112" y="607530"/>
                  <a:pt x="6231877" y="609175"/>
                  <a:pt x="6231408" y="611524"/>
                </a:cubicBezTo>
                <a:cubicBezTo>
                  <a:pt x="6234462" y="613169"/>
                  <a:pt x="6236694" y="615577"/>
                  <a:pt x="6238104" y="618749"/>
                </a:cubicBezTo>
                <a:cubicBezTo>
                  <a:pt x="6239513" y="621921"/>
                  <a:pt x="6239983" y="625151"/>
                  <a:pt x="6239513" y="628440"/>
                </a:cubicBezTo>
                <a:cubicBezTo>
                  <a:pt x="6241862" y="630320"/>
                  <a:pt x="6243566" y="632670"/>
                  <a:pt x="6244623" y="635489"/>
                </a:cubicBezTo>
                <a:cubicBezTo>
                  <a:pt x="6245681" y="638308"/>
                  <a:pt x="6245975" y="641128"/>
                  <a:pt x="6245505" y="643947"/>
                </a:cubicBezTo>
                <a:cubicBezTo>
                  <a:pt x="6247619" y="643947"/>
                  <a:pt x="6249557" y="645533"/>
                  <a:pt x="6251319" y="648705"/>
                </a:cubicBezTo>
                <a:cubicBezTo>
                  <a:pt x="6253081" y="651877"/>
                  <a:pt x="6253728" y="655107"/>
                  <a:pt x="6253258" y="658397"/>
                </a:cubicBezTo>
                <a:cubicBezTo>
                  <a:pt x="6256312" y="660041"/>
                  <a:pt x="6258310" y="662214"/>
                  <a:pt x="6259249" y="664916"/>
                </a:cubicBezTo>
                <a:cubicBezTo>
                  <a:pt x="6260189" y="667618"/>
                  <a:pt x="6260424" y="670849"/>
                  <a:pt x="6259954" y="674608"/>
                </a:cubicBezTo>
                <a:cubicBezTo>
                  <a:pt x="6263008" y="675548"/>
                  <a:pt x="6264535" y="678485"/>
                  <a:pt x="6264535" y="683419"/>
                </a:cubicBezTo>
                <a:cubicBezTo>
                  <a:pt x="6265241" y="679425"/>
                  <a:pt x="6266063" y="676488"/>
                  <a:pt x="6267003" y="674608"/>
                </a:cubicBezTo>
                <a:cubicBezTo>
                  <a:pt x="6267942" y="672729"/>
                  <a:pt x="6269352" y="670731"/>
                  <a:pt x="6271231" y="668617"/>
                </a:cubicBezTo>
                <a:cubicBezTo>
                  <a:pt x="6270762" y="666267"/>
                  <a:pt x="6270527" y="664740"/>
                  <a:pt x="6270527" y="664035"/>
                </a:cubicBezTo>
                <a:cubicBezTo>
                  <a:pt x="6270527" y="661451"/>
                  <a:pt x="6270997" y="659395"/>
                  <a:pt x="6271937" y="657868"/>
                </a:cubicBezTo>
                <a:cubicBezTo>
                  <a:pt x="6272876" y="656341"/>
                  <a:pt x="6274169" y="655460"/>
                  <a:pt x="6275813" y="655225"/>
                </a:cubicBezTo>
                <a:cubicBezTo>
                  <a:pt x="6274874" y="650761"/>
                  <a:pt x="6276048" y="646414"/>
                  <a:pt x="6279337" y="642185"/>
                </a:cubicBezTo>
                <a:cubicBezTo>
                  <a:pt x="6278633" y="640775"/>
                  <a:pt x="6278280" y="639366"/>
                  <a:pt x="6278280" y="637956"/>
                </a:cubicBezTo>
                <a:cubicBezTo>
                  <a:pt x="6278280" y="636311"/>
                  <a:pt x="6279043" y="634490"/>
                  <a:pt x="6280571" y="632493"/>
                </a:cubicBezTo>
                <a:cubicBezTo>
                  <a:pt x="6282098" y="630496"/>
                  <a:pt x="6283096" y="629145"/>
                  <a:pt x="6283566" y="628440"/>
                </a:cubicBezTo>
                <a:cubicBezTo>
                  <a:pt x="6282157" y="624211"/>
                  <a:pt x="6281452" y="620687"/>
                  <a:pt x="6281452" y="617868"/>
                </a:cubicBezTo>
                <a:cubicBezTo>
                  <a:pt x="6281452" y="615518"/>
                  <a:pt x="6281922" y="613286"/>
                  <a:pt x="6282862" y="611172"/>
                </a:cubicBezTo>
                <a:cubicBezTo>
                  <a:pt x="6283801" y="609057"/>
                  <a:pt x="6285328" y="606473"/>
                  <a:pt x="6287443" y="603418"/>
                </a:cubicBezTo>
                <a:cubicBezTo>
                  <a:pt x="6286033" y="600599"/>
                  <a:pt x="6285328" y="596370"/>
                  <a:pt x="6285328" y="590731"/>
                </a:cubicBezTo>
                <a:cubicBezTo>
                  <a:pt x="6285328" y="583213"/>
                  <a:pt x="6286856" y="576399"/>
                  <a:pt x="6289910" y="570290"/>
                </a:cubicBezTo>
                <a:cubicBezTo>
                  <a:pt x="6288971" y="567001"/>
                  <a:pt x="6288500" y="564417"/>
                  <a:pt x="6288500" y="562537"/>
                </a:cubicBezTo>
                <a:cubicBezTo>
                  <a:pt x="6288500" y="559718"/>
                  <a:pt x="6289205" y="557251"/>
                  <a:pt x="6290615" y="555136"/>
                </a:cubicBezTo>
                <a:cubicBezTo>
                  <a:pt x="6290615" y="549497"/>
                  <a:pt x="6292377" y="545033"/>
                  <a:pt x="6295901" y="541744"/>
                </a:cubicBezTo>
                <a:cubicBezTo>
                  <a:pt x="6299426" y="538455"/>
                  <a:pt x="6303420" y="536810"/>
                  <a:pt x="6307884" y="536810"/>
                </a:cubicBezTo>
                <a:close/>
                <a:moveTo>
                  <a:pt x="691754" y="536810"/>
                </a:moveTo>
                <a:cubicBezTo>
                  <a:pt x="694808" y="536810"/>
                  <a:pt x="697392" y="537632"/>
                  <a:pt x="699507" y="539277"/>
                </a:cubicBezTo>
                <a:cubicBezTo>
                  <a:pt x="701622" y="540922"/>
                  <a:pt x="703149" y="543389"/>
                  <a:pt x="704089" y="546678"/>
                </a:cubicBezTo>
                <a:lnTo>
                  <a:pt x="705851" y="547735"/>
                </a:lnTo>
                <a:cubicBezTo>
                  <a:pt x="707495" y="545386"/>
                  <a:pt x="709727" y="543682"/>
                  <a:pt x="712547" y="542625"/>
                </a:cubicBezTo>
                <a:cubicBezTo>
                  <a:pt x="715366" y="541568"/>
                  <a:pt x="718420" y="541274"/>
                  <a:pt x="721710" y="541744"/>
                </a:cubicBezTo>
                <a:cubicBezTo>
                  <a:pt x="723825" y="538924"/>
                  <a:pt x="727819" y="537515"/>
                  <a:pt x="733692" y="537515"/>
                </a:cubicBezTo>
                <a:cubicBezTo>
                  <a:pt x="737451" y="537515"/>
                  <a:pt x="740858" y="537867"/>
                  <a:pt x="743913" y="538572"/>
                </a:cubicBezTo>
                <a:cubicBezTo>
                  <a:pt x="745323" y="538102"/>
                  <a:pt x="746614" y="537867"/>
                  <a:pt x="747790" y="537867"/>
                </a:cubicBezTo>
                <a:cubicBezTo>
                  <a:pt x="750139" y="537867"/>
                  <a:pt x="752488" y="538396"/>
                  <a:pt x="754838" y="539453"/>
                </a:cubicBezTo>
                <a:cubicBezTo>
                  <a:pt x="757187" y="540510"/>
                  <a:pt x="758714" y="541626"/>
                  <a:pt x="759419" y="542801"/>
                </a:cubicBezTo>
                <a:cubicBezTo>
                  <a:pt x="762474" y="542801"/>
                  <a:pt x="764765" y="543036"/>
                  <a:pt x="766292" y="543506"/>
                </a:cubicBezTo>
                <a:cubicBezTo>
                  <a:pt x="767819" y="543976"/>
                  <a:pt x="769522" y="545386"/>
                  <a:pt x="771402" y="547735"/>
                </a:cubicBezTo>
                <a:cubicBezTo>
                  <a:pt x="773281" y="547735"/>
                  <a:pt x="774985" y="548264"/>
                  <a:pt x="776512" y="549321"/>
                </a:cubicBezTo>
                <a:cubicBezTo>
                  <a:pt x="778039" y="550378"/>
                  <a:pt x="779038" y="551612"/>
                  <a:pt x="779508" y="553021"/>
                </a:cubicBezTo>
                <a:cubicBezTo>
                  <a:pt x="781622" y="553256"/>
                  <a:pt x="783090" y="553844"/>
                  <a:pt x="783913" y="554784"/>
                </a:cubicBezTo>
                <a:cubicBezTo>
                  <a:pt x="784735" y="555723"/>
                  <a:pt x="785499" y="557251"/>
                  <a:pt x="786204" y="559365"/>
                </a:cubicBezTo>
                <a:cubicBezTo>
                  <a:pt x="790902" y="563829"/>
                  <a:pt x="793487" y="571230"/>
                  <a:pt x="793957" y="581568"/>
                </a:cubicBezTo>
                <a:cubicBezTo>
                  <a:pt x="796542" y="582978"/>
                  <a:pt x="798480" y="585327"/>
                  <a:pt x="799772" y="588616"/>
                </a:cubicBezTo>
                <a:cubicBezTo>
                  <a:pt x="801064" y="591906"/>
                  <a:pt x="801710" y="595430"/>
                  <a:pt x="801710" y="599189"/>
                </a:cubicBezTo>
                <a:cubicBezTo>
                  <a:pt x="801710" y="602244"/>
                  <a:pt x="801240" y="605180"/>
                  <a:pt x="800301" y="608000"/>
                </a:cubicBezTo>
                <a:cubicBezTo>
                  <a:pt x="803120" y="610349"/>
                  <a:pt x="804530" y="614108"/>
                  <a:pt x="804530" y="619277"/>
                </a:cubicBezTo>
                <a:cubicBezTo>
                  <a:pt x="804530" y="620452"/>
                  <a:pt x="804295" y="621979"/>
                  <a:pt x="803825" y="623859"/>
                </a:cubicBezTo>
                <a:cubicBezTo>
                  <a:pt x="805000" y="624329"/>
                  <a:pt x="805939" y="626502"/>
                  <a:pt x="806644" y="630379"/>
                </a:cubicBezTo>
                <a:cubicBezTo>
                  <a:pt x="807349" y="634255"/>
                  <a:pt x="807702" y="638543"/>
                  <a:pt x="807702" y="643242"/>
                </a:cubicBezTo>
                <a:cubicBezTo>
                  <a:pt x="807702" y="650291"/>
                  <a:pt x="806879" y="654755"/>
                  <a:pt x="805234" y="656634"/>
                </a:cubicBezTo>
                <a:cubicBezTo>
                  <a:pt x="805939" y="658279"/>
                  <a:pt x="806292" y="660159"/>
                  <a:pt x="806292" y="662273"/>
                </a:cubicBezTo>
                <a:cubicBezTo>
                  <a:pt x="806292" y="667207"/>
                  <a:pt x="804177" y="671319"/>
                  <a:pt x="799949" y="674608"/>
                </a:cubicBezTo>
                <a:cubicBezTo>
                  <a:pt x="800653" y="676018"/>
                  <a:pt x="801005" y="677897"/>
                  <a:pt x="801005" y="680247"/>
                </a:cubicBezTo>
                <a:cubicBezTo>
                  <a:pt x="801005" y="684006"/>
                  <a:pt x="800183" y="688176"/>
                  <a:pt x="798539" y="692758"/>
                </a:cubicBezTo>
                <a:cubicBezTo>
                  <a:pt x="796894" y="697340"/>
                  <a:pt x="795014" y="700570"/>
                  <a:pt x="792899" y="702450"/>
                </a:cubicBezTo>
                <a:cubicBezTo>
                  <a:pt x="792899" y="706209"/>
                  <a:pt x="790844" y="710379"/>
                  <a:pt x="786732" y="714961"/>
                </a:cubicBezTo>
                <a:cubicBezTo>
                  <a:pt x="782621" y="719542"/>
                  <a:pt x="778685" y="722068"/>
                  <a:pt x="774926" y="722538"/>
                </a:cubicBezTo>
                <a:cubicBezTo>
                  <a:pt x="773281" y="725122"/>
                  <a:pt x="770697" y="727237"/>
                  <a:pt x="767173" y="728882"/>
                </a:cubicBezTo>
                <a:cubicBezTo>
                  <a:pt x="763648" y="730526"/>
                  <a:pt x="760007" y="731349"/>
                  <a:pt x="756248" y="731349"/>
                </a:cubicBezTo>
                <a:cubicBezTo>
                  <a:pt x="753193" y="731349"/>
                  <a:pt x="750609" y="730879"/>
                  <a:pt x="748495" y="729939"/>
                </a:cubicBezTo>
                <a:cubicBezTo>
                  <a:pt x="746145" y="731349"/>
                  <a:pt x="743091" y="732053"/>
                  <a:pt x="739331" y="732053"/>
                </a:cubicBezTo>
                <a:cubicBezTo>
                  <a:pt x="736277" y="732053"/>
                  <a:pt x="733281" y="731584"/>
                  <a:pt x="730345" y="730644"/>
                </a:cubicBezTo>
                <a:cubicBezTo>
                  <a:pt x="727407" y="729704"/>
                  <a:pt x="725234" y="728529"/>
                  <a:pt x="723825" y="727119"/>
                </a:cubicBezTo>
                <a:cubicBezTo>
                  <a:pt x="721945" y="727589"/>
                  <a:pt x="720300" y="727824"/>
                  <a:pt x="718890" y="727824"/>
                </a:cubicBezTo>
                <a:cubicBezTo>
                  <a:pt x="714192" y="727824"/>
                  <a:pt x="710785" y="726767"/>
                  <a:pt x="708670" y="724652"/>
                </a:cubicBezTo>
                <a:cubicBezTo>
                  <a:pt x="708435" y="725827"/>
                  <a:pt x="708200" y="727531"/>
                  <a:pt x="707966" y="729763"/>
                </a:cubicBezTo>
                <a:cubicBezTo>
                  <a:pt x="707730" y="731995"/>
                  <a:pt x="707025" y="733698"/>
                  <a:pt x="705851" y="734873"/>
                </a:cubicBezTo>
                <a:cubicBezTo>
                  <a:pt x="707260" y="736987"/>
                  <a:pt x="707966" y="739689"/>
                  <a:pt x="707966" y="742979"/>
                </a:cubicBezTo>
                <a:cubicBezTo>
                  <a:pt x="707966" y="748147"/>
                  <a:pt x="706673" y="752024"/>
                  <a:pt x="704089" y="754609"/>
                </a:cubicBezTo>
                <a:cubicBezTo>
                  <a:pt x="705498" y="755783"/>
                  <a:pt x="706673" y="757604"/>
                  <a:pt x="707613" y="760071"/>
                </a:cubicBezTo>
                <a:cubicBezTo>
                  <a:pt x="708553" y="762538"/>
                  <a:pt x="709022" y="765064"/>
                  <a:pt x="709022" y="767648"/>
                </a:cubicBezTo>
                <a:cubicBezTo>
                  <a:pt x="709022" y="771642"/>
                  <a:pt x="707848" y="774697"/>
                  <a:pt x="705498" y="776811"/>
                </a:cubicBezTo>
                <a:cubicBezTo>
                  <a:pt x="706673" y="780336"/>
                  <a:pt x="707260" y="783977"/>
                  <a:pt x="707260" y="787737"/>
                </a:cubicBezTo>
                <a:cubicBezTo>
                  <a:pt x="707260" y="793140"/>
                  <a:pt x="705851" y="797311"/>
                  <a:pt x="703031" y="800248"/>
                </a:cubicBezTo>
                <a:cubicBezTo>
                  <a:pt x="700212" y="803185"/>
                  <a:pt x="696923" y="804653"/>
                  <a:pt x="693163" y="804653"/>
                </a:cubicBezTo>
                <a:cubicBezTo>
                  <a:pt x="689639" y="804653"/>
                  <a:pt x="686409" y="803478"/>
                  <a:pt x="683472" y="801129"/>
                </a:cubicBezTo>
                <a:cubicBezTo>
                  <a:pt x="680535" y="798779"/>
                  <a:pt x="678479" y="795372"/>
                  <a:pt x="677304" y="790908"/>
                </a:cubicBezTo>
                <a:cubicBezTo>
                  <a:pt x="676600" y="789969"/>
                  <a:pt x="676012" y="788383"/>
                  <a:pt x="675542" y="786151"/>
                </a:cubicBezTo>
                <a:cubicBezTo>
                  <a:pt x="675072" y="783919"/>
                  <a:pt x="674837" y="781510"/>
                  <a:pt x="674837" y="778926"/>
                </a:cubicBezTo>
                <a:cubicBezTo>
                  <a:pt x="674837" y="773287"/>
                  <a:pt x="675777" y="770115"/>
                  <a:pt x="677657" y="769410"/>
                </a:cubicBezTo>
                <a:cubicBezTo>
                  <a:pt x="675307" y="764946"/>
                  <a:pt x="674132" y="759660"/>
                  <a:pt x="674132" y="753551"/>
                </a:cubicBezTo>
                <a:cubicBezTo>
                  <a:pt x="674132" y="748382"/>
                  <a:pt x="675072" y="743331"/>
                  <a:pt x="676952" y="738397"/>
                </a:cubicBezTo>
                <a:cubicBezTo>
                  <a:pt x="674837" y="736283"/>
                  <a:pt x="673780" y="732758"/>
                  <a:pt x="673780" y="727824"/>
                </a:cubicBezTo>
                <a:cubicBezTo>
                  <a:pt x="673780" y="723595"/>
                  <a:pt x="674720" y="720306"/>
                  <a:pt x="676600" y="717956"/>
                </a:cubicBezTo>
                <a:cubicBezTo>
                  <a:pt x="676130" y="716312"/>
                  <a:pt x="675425" y="714256"/>
                  <a:pt x="674485" y="711789"/>
                </a:cubicBezTo>
                <a:cubicBezTo>
                  <a:pt x="673545" y="709322"/>
                  <a:pt x="673075" y="707149"/>
                  <a:pt x="673075" y="705269"/>
                </a:cubicBezTo>
                <a:cubicBezTo>
                  <a:pt x="673075" y="703624"/>
                  <a:pt x="673663" y="701627"/>
                  <a:pt x="674837" y="699278"/>
                </a:cubicBezTo>
                <a:cubicBezTo>
                  <a:pt x="673428" y="696458"/>
                  <a:pt x="672723" y="693991"/>
                  <a:pt x="672723" y="691877"/>
                </a:cubicBezTo>
                <a:cubicBezTo>
                  <a:pt x="672723" y="689762"/>
                  <a:pt x="673428" y="687178"/>
                  <a:pt x="674837" y="684124"/>
                </a:cubicBezTo>
                <a:cubicBezTo>
                  <a:pt x="676247" y="681069"/>
                  <a:pt x="677187" y="678955"/>
                  <a:pt x="677657" y="677780"/>
                </a:cubicBezTo>
                <a:cubicBezTo>
                  <a:pt x="675542" y="674491"/>
                  <a:pt x="674485" y="669322"/>
                  <a:pt x="674485" y="662273"/>
                </a:cubicBezTo>
                <a:cubicBezTo>
                  <a:pt x="674485" y="655930"/>
                  <a:pt x="675307" y="651583"/>
                  <a:pt x="676952" y="649234"/>
                </a:cubicBezTo>
                <a:cubicBezTo>
                  <a:pt x="673663" y="642185"/>
                  <a:pt x="672018" y="636664"/>
                  <a:pt x="672018" y="632670"/>
                </a:cubicBezTo>
                <a:cubicBezTo>
                  <a:pt x="672018" y="628675"/>
                  <a:pt x="673075" y="625504"/>
                  <a:pt x="675190" y="623154"/>
                </a:cubicBezTo>
                <a:cubicBezTo>
                  <a:pt x="674250" y="621274"/>
                  <a:pt x="673780" y="619160"/>
                  <a:pt x="673780" y="616810"/>
                </a:cubicBezTo>
                <a:cubicBezTo>
                  <a:pt x="673780" y="614461"/>
                  <a:pt x="674485" y="612229"/>
                  <a:pt x="675895" y="610114"/>
                </a:cubicBezTo>
                <a:cubicBezTo>
                  <a:pt x="674250" y="607530"/>
                  <a:pt x="673428" y="603771"/>
                  <a:pt x="673428" y="598837"/>
                </a:cubicBezTo>
                <a:cubicBezTo>
                  <a:pt x="673428" y="592493"/>
                  <a:pt x="674602" y="588029"/>
                  <a:pt x="676952" y="585445"/>
                </a:cubicBezTo>
                <a:cubicBezTo>
                  <a:pt x="674367" y="578866"/>
                  <a:pt x="673075" y="572405"/>
                  <a:pt x="673075" y="566061"/>
                </a:cubicBezTo>
                <a:cubicBezTo>
                  <a:pt x="673075" y="560657"/>
                  <a:pt x="674015" y="556663"/>
                  <a:pt x="675895" y="554079"/>
                </a:cubicBezTo>
                <a:cubicBezTo>
                  <a:pt x="675660" y="553374"/>
                  <a:pt x="675542" y="552317"/>
                  <a:pt x="675542" y="550907"/>
                </a:cubicBezTo>
                <a:cubicBezTo>
                  <a:pt x="675542" y="546913"/>
                  <a:pt x="677245" y="543565"/>
                  <a:pt x="680652" y="540863"/>
                </a:cubicBezTo>
                <a:cubicBezTo>
                  <a:pt x="684059" y="538161"/>
                  <a:pt x="687760" y="536810"/>
                  <a:pt x="691754" y="536810"/>
                </a:cubicBezTo>
                <a:close/>
                <a:moveTo>
                  <a:pt x="3653628" y="536458"/>
                </a:moveTo>
                <a:cubicBezTo>
                  <a:pt x="3659032" y="536458"/>
                  <a:pt x="3664142" y="537221"/>
                  <a:pt x="3668959" y="538748"/>
                </a:cubicBezTo>
                <a:cubicBezTo>
                  <a:pt x="3673775" y="540275"/>
                  <a:pt x="3677358" y="542214"/>
                  <a:pt x="3679708" y="544563"/>
                </a:cubicBezTo>
                <a:cubicBezTo>
                  <a:pt x="3682057" y="542684"/>
                  <a:pt x="3685581" y="541744"/>
                  <a:pt x="3690281" y="541744"/>
                </a:cubicBezTo>
                <a:cubicBezTo>
                  <a:pt x="3697564" y="541744"/>
                  <a:pt x="3702028" y="544681"/>
                  <a:pt x="3703673" y="550555"/>
                </a:cubicBezTo>
                <a:cubicBezTo>
                  <a:pt x="3705552" y="549850"/>
                  <a:pt x="3707432" y="549497"/>
                  <a:pt x="3709312" y="549497"/>
                </a:cubicBezTo>
                <a:cubicBezTo>
                  <a:pt x="3713306" y="549497"/>
                  <a:pt x="3716830" y="550966"/>
                  <a:pt x="3719884" y="553903"/>
                </a:cubicBezTo>
                <a:cubicBezTo>
                  <a:pt x="3722938" y="556839"/>
                  <a:pt x="3724466" y="560305"/>
                  <a:pt x="3724466" y="564299"/>
                </a:cubicBezTo>
                <a:cubicBezTo>
                  <a:pt x="3724466" y="566414"/>
                  <a:pt x="3724231" y="567941"/>
                  <a:pt x="3723761" y="568881"/>
                </a:cubicBezTo>
                <a:cubicBezTo>
                  <a:pt x="3726110" y="572170"/>
                  <a:pt x="3727931" y="575224"/>
                  <a:pt x="3729224" y="578044"/>
                </a:cubicBezTo>
                <a:cubicBezTo>
                  <a:pt x="3730515" y="580863"/>
                  <a:pt x="3730927" y="583682"/>
                  <a:pt x="3730457" y="586502"/>
                </a:cubicBezTo>
                <a:cubicBezTo>
                  <a:pt x="3731162" y="588616"/>
                  <a:pt x="3731514" y="590496"/>
                  <a:pt x="3731514" y="592141"/>
                </a:cubicBezTo>
                <a:cubicBezTo>
                  <a:pt x="3731514" y="595900"/>
                  <a:pt x="3730575" y="598719"/>
                  <a:pt x="3728695" y="600599"/>
                </a:cubicBezTo>
                <a:cubicBezTo>
                  <a:pt x="3728930" y="601304"/>
                  <a:pt x="3729047" y="602244"/>
                  <a:pt x="3729047" y="603418"/>
                </a:cubicBezTo>
                <a:cubicBezTo>
                  <a:pt x="3729047" y="606003"/>
                  <a:pt x="3728108" y="608822"/>
                  <a:pt x="3726228" y="611877"/>
                </a:cubicBezTo>
                <a:cubicBezTo>
                  <a:pt x="3727872" y="614226"/>
                  <a:pt x="3728695" y="616810"/>
                  <a:pt x="3728695" y="619630"/>
                </a:cubicBezTo>
                <a:cubicBezTo>
                  <a:pt x="3728695" y="622449"/>
                  <a:pt x="3727872" y="625034"/>
                  <a:pt x="3726228" y="627383"/>
                </a:cubicBezTo>
                <a:cubicBezTo>
                  <a:pt x="3726698" y="631612"/>
                  <a:pt x="3726933" y="634432"/>
                  <a:pt x="3726933" y="635841"/>
                </a:cubicBezTo>
                <a:cubicBezTo>
                  <a:pt x="3727638" y="641715"/>
                  <a:pt x="3727990" y="645709"/>
                  <a:pt x="3727990" y="647824"/>
                </a:cubicBezTo>
                <a:cubicBezTo>
                  <a:pt x="3727990" y="648999"/>
                  <a:pt x="3727755" y="650526"/>
                  <a:pt x="3727285" y="652405"/>
                </a:cubicBezTo>
                <a:cubicBezTo>
                  <a:pt x="3729165" y="654990"/>
                  <a:pt x="3730105" y="658749"/>
                  <a:pt x="3730105" y="663683"/>
                </a:cubicBezTo>
                <a:cubicBezTo>
                  <a:pt x="3730105" y="668617"/>
                  <a:pt x="3729282" y="672376"/>
                  <a:pt x="3727638" y="674961"/>
                </a:cubicBezTo>
                <a:cubicBezTo>
                  <a:pt x="3731162" y="681539"/>
                  <a:pt x="3732924" y="686591"/>
                  <a:pt x="3732924" y="690115"/>
                </a:cubicBezTo>
                <a:cubicBezTo>
                  <a:pt x="3732924" y="692934"/>
                  <a:pt x="3732101" y="695519"/>
                  <a:pt x="3730457" y="697868"/>
                </a:cubicBezTo>
                <a:cubicBezTo>
                  <a:pt x="3731397" y="699513"/>
                  <a:pt x="3731867" y="701392"/>
                  <a:pt x="3731867" y="703507"/>
                </a:cubicBezTo>
                <a:cubicBezTo>
                  <a:pt x="3731867" y="705856"/>
                  <a:pt x="3731162" y="708441"/>
                  <a:pt x="3729752" y="711260"/>
                </a:cubicBezTo>
                <a:cubicBezTo>
                  <a:pt x="3731162" y="713375"/>
                  <a:pt x="3731867" y="716664"/>
                  <a:pt x="3731867" y="721128"/>
                </a:cubicBezTo>
                <a:cubicBezTo>
                  <a:pt x="3731867" y="726062"/>
                  <a:pt x="3730692" y="730409"/>
                  <a:pt x="3728343" y="734168"/>
                </a:cubicBezTo>
                <a:cubicBezTo>
                  <a:pt x="3729517" y="734403"/>
                  <a:pt x="3729752" y="735871"/>
                  <a:pt x="3729047" y="738573"/>
                </a:cubicBezTo>
                <a:cubicBezTo>
                  <a:pt x="3728343" y="741275"/>
                  <a:pt x="3727167" y="743918"/>
                  <a:pt x="3725523" y="746503"/>
                </a:cubicBezTo>
                <a:cubicBezTo>
                  <a:pt x="3726698" y="748852"/>
                  <a:pt x="3727285" y="750967"/>
                  <a:pt x="3727285" y="752846"/>
                </a:cubicBezTo>
                <a:cubicBezTo>
                  <a:pt x="3727285" y="755666"/>
                  <a:pt x="3726463" y="758427"/>
                  <a:pt x="3724818" y="761128"/>
                </a:cubicBezTo>
                <a:cubicBezTo>
                  <a:pt x="3723174" y="763830"/>
                  <a:pt x="3721059" y="765769"/>
                  <a:pt x="3718475" y="766943"/>
                </a:cubicBezTo>
                <a:cubicBezTo>
                  <a:pt x="3715420" y="775637"/>
                  <a:pt x="3711074" y="780688"/>
                  <a:pt x="3705435" y="782098"/>
                </a:cubicBezTo>
                <a:cubicBezTo>
                  <a:pt x="3705670" y="784917"/>
                  <a:pt x="3704612" y="787678"/>
                  <a:pt x="3702263" y="790380"/>
                </a:cubicBezTo>
                <a:cubicBezTo>
                  <a:pt x="3699914" y="793082"/>
                  <a:pt x="3697447" y="794668"/>
                  <a:pt x="3694862" y="795137"/>
                </a:cubicBezTo>
                <a:cubicBezTo>
                  <a:pt x="3693687" y="800306"/>
                  <a:pt x="3689223" y="802891"/>
                  <a:pt x="3681470" y="802891"/>
                </a:cubicBezTo>
                <a:cubicBezTo>
                  <a:pt x="3679825" y="805005"/>
                  <a:pt x="3677182" y="806650"/>
                  <a:pt x="3673540" y="807825"/>
                </a:cubicBezTo>
                <a:cubicBezTo>
                  <a:pt x="3669899" y="809000"/>
                  <a:pt x="3665846" y="809587"/>
                  <a:pt x="3661382" y="809587"/>
                </a:cubicBezTo>
                <a:cubicBezTo>
                  <a:pt x="3652689" y="809587"/>
                  <a:pt x="3646110" y="807355"/>
                  <a:pt x="3641646" y="802891"/>
                </a:cubicBezTo>
                <a:cubicBezTo>
                  <a:pt x="3638591" y="802656"/>
                  <a:pt x="3635655" y="801540"/>
                  <a:pt x="3632835" y="799543"/>
                </a:cubicBezTo>
                <a:cubicBezTo>
                  <a:pt x="3630016" y="797546"/>
                  <a:pt x="3627901" y="795137"/>
                  <a:pt x="3626492" y="792318"/>
                </a:cubicBezTo>
                <a:cubicBezTo>
                  <a:pt x="3622967" y="792083"/>
                  <a:pt x="3619972" y="790673"/>
                  <a:pt x="3617505" y="788089"/>
                </a:cubicBezTo>
                <a:cubicBezTo>
                  <a:pt x="3615038" y="785504"/>
                  <a:pt x="3613687" y="782450"/>
                  <a:pt x="3613452" y="778926"/>
                </a:cubicBezTo>
                <a:cubicBezTo>
                  <a:pt x="3611572" y="775872"/>
                  <a:pt x="3610633" y="773170"/>
                  <a:pt x="3610633" y="770820"/>
                </a:cubicBezTo>
                <a:cubicBezTo>
                  <a:pt x="3610633" y="766826"/>
                  <a:pt x="3612277" y="763478"/>
                  <a:pt x="3615566" y="760776"/>
                </a:cubicBezTo>
                <a:cubicBezTo>
                  <a:pt x="3618856" y="758074"/>
                  <a:pt x="3622615" y="756723"/>
                  <a:pt x="3626844" y="756723"/>
                </a:cubicBezTo>
                <a:cubicBezTo>
                  <a:pt x="3629664" y="756723"/>
                  <a:pt x="3632189" y="757487"/>
                  <a:pt x="3634421" y="759014"/>
                </a:cubicBezTo>
                <a:cubicBezTo>
                  <a:pt x="3636653" y="760541"/>
                  <a:pt x="3638357" y="762832"/>
                  <a:pt x="3639532" y="765886"/>
                </a:cubicBezTo>
                <a:cubicBezTo>
                  <a:pt x="3644466" y="767061"/>
                  <a:pt x="3647755" y="769763"/>
                  <a:pt x="3649399" y="773992"/>
                </a:cubicBezTo>
                <a:cubicBezTo>
                  <a:pt x="3653393" y="774462"/>
                  <a:pt x="3656565" y="775872"/>
                  <a:pt x="3658915" y="778221"/>
                </a:cubicBezTo>
                <a:cubicBezTo>
                  <a:pt x="3659620" y="777046"/>
                  <a:pt x="3661147" y="776165"/>
                  <a:pt x="3663496" y="775578"/>
                </a:cubicBezTo>
                <a:cubicBezTo>
                  <a:pt x="3665846" y="774991"/>
                  <a:pt x="3668313" y="774697"/>
                  <a:pt x="3670897" y="774697"/>
                </a:cubicBezTo>
                <a:cubicBezTo>
                  <a:pt x="3673481" y="774697"/>
                  <a:pt x="3675479" y="775049"/>
                  <a:pt x="3676889" y="775754"/>
                </a:cubicBezTo>
                <a:cubicBezTo>
                  <a:pt x="3676889" y="773874"/>
                  <a:pt x="3677828" y="772054"/>
                  <a:pt x="3679708" y="770291"/>
                </a:cubicBezTo>
                <a:cubicBezTo>
                  <a:pt x="3681587" y="768529"/>
                  <a:pt x="3683585" y="767531"/>
                  <a:pt x="3685699" y="767296"/>
                </a:cubicBezTo>
                <a:cubicBezTo>
                  <a:pt x="3685229" y="765416"/>
                  <a:pt x="3685816" y="763184"/>
                  <a:pt x="3687461" y="760600"/>
                </a:cubicBezTo>
                <a:cubicBezTo>
                  <a:pt x="3689106" y="758015"/>
                  <a:pt x="3690750" y="756606"/>
                  <a:pt x="3692395" y="756371"/>
                </a:cubicBezTo>
                <a:cubicBezTo>
                  <a:pt x="3691925" y="754491"/>
                  <a:pt x="3691690" y="752729"/>
                  <a:pt x="3691690" y="751084"/>
                </a:cubicBezTo>
                <a:cubicBezTo>
                  <a:pt x="3691690" y="748030"/>
                  <a:pt x="3692219" y="745152"/>
                  <a:pt x="3693276" y="742450"/>
                </a:cubicBezTo>
                <a:cubicBezTo>
                  <a:pt x="3694333" y="739748"/>
                  <a:pt x="3695802" y="737692"/>
                  <a:pt x="3697681" y="736283"/>
                </a:cubicBezTo>
                <a:cubicBezTo>
                  <a:pt x="3697447" y="735343"/>
                  <a:pt x="3697329" y="734050"/>
                  <a:pt x="3697329" y="732406"/>
                </a:cubicBezTo>
                <a:cubicBezTo>
                  <a:pt x="3697329" y="729351"/>
                  <a:pt x="3697916" y="726473"/>
                  <a:pt x="3699091" y="723771"/>
                </a:cubicBezTo>
                <a:cubicBezTo>
                  <a:pt x="3700266" y="721069"/>
                  <a:pt x="3701558" y="719249"/>
                  <a:pt x="3702968" y="718309"/>
                </a:cubicBezTo>
                <a:cubicBezTo>
                  <a:pt x="3688871" y="725357"/>
                  <a:pt x="3680060" y="728059"/>
                  <a:pt x="3676536" y="726415"/>
                </a:cubicBezTo>
                <a:cubicBezTo>
                  <a:pt x="3670427" y="727824"/>
                  <a:pt x="3665493" y="728529"/>
                  <a:pt x="3661734" y="728529"/>
                </a:cubicBezTo>
                <a:cubicBezTo>
                  <a:pt x="3656800" y="728529"/>
                  <a:pt x="3653393" y="727707"/>
                  <a:pt x="3651514" y="726062"/>
                </a:cubicBezTo>
                <a:cubicBezTo>
                  <a:pt x="3649399" y="727237"/>
                  <a:pt x="3646580" y="727824"/>
                  <a:pt x="3643056" y="727824"/>
                </a:cubicBezTo>
                <a:cubicBezTo>
                  <a:pt x="3638357" y="727824"/>
                  <a:pt x="3633834" y="726708"/>
                  <a:pt x="3629487" y="724476"/>
                </a:cubicBezTo>
                <a:cubicBezTo>
                  <a:pt x="3625141" y="722244"/>
                  <a:pt x="3622145" y="719366"/>
                  <a:pt x="3620500" y="715842"/>
                </a:cubicBezTo>
                <a:cubicBezTo>
                  <a:pt x="3614157" y="715372"/>
                  <a:pt x="3608283" y="712024"/>
                  <a:pt x="3602879" y="705798"/>
                </a:cubicBezTo>
                <a:cubicBezTo>
                  <a:pt x="3597475" y="699572"/>
                  <a:pt x="3594538" y="692347"/>
                  <a:pt x="3594069" y="684124"/>
                </a:cubicBezTo>
                <a:cubicBezTo>
                  <a:pt x="3589839" y="682714"/>
                  <a:pt x="3586609" y="679483"/>
                  <a:pt x="3584377" y="674432"/>
                </a:cubicBezTo>
                <a:cubicBezTo>
                  <a:pt x="3582145" y="669380"/>
                  <a:pt x="3581029" y="663800"/>
                  <a:pt x="3581029" y="657692"/>
                </a:cubicBezTo>
                <a:cubicBezTo>
                  <a:pt x="3581029" y="650878"/>
                  <a:pt x="3582321" y="645827"/>
                  <a:pt x="3584905" y="642537"/>
                </a:cubicBezTo>
                <a:cubicBezTo>
                  <a:pt x="3583261" y="641363"/>
                  <a:pt x="3581910" y="638602"/>
                  <a:pt x="3580853" y="634255"/>
                </a:cubicBezTo>
                <a:cubicBezTo>
                  <a:pt x="3579795" y="629909"/>
                  <a:pt x="3579267" y="625269"/>
                  <a:pt x="3579267" y="620335"/>
                </a:cubicBezTo>
                <a:cubicBezTo>
                  <a:pt x="3579267" y="609527"/>
                  <a:pt x="3581968" y="602244"/>
                  <a:pt x="3587372" y="598484"/>
                </a:cubicBezTo>
                <a:cubicBezTo>
                  <a:pt x="3586668" y="597310"/>
                  <a:pt x="3586785" y="594901"/>
                  <a:pt x="3587725" y="591260"/>
                </a:cubicBezTo>
                <a:cubicBezTo>
                  <a:pt x="3588665" y="587618"/>
                  <a:pt x="3590192" y="584035"/>
                  <a:pt x="3592306" y="580511"/>
                </a:cubicBezTo>
                <a:cubicBezTo>
                  <a:pt x="3594421" y="576986"/>
                  <a:pt x="3596536" y="574754"/>
                  <a:pt x="3598650" y="573815"/>
                </a:cubicBezTo>
                <a:cubicBezTo>
                  <a:pt x="3598415" y="571700"/>
                  <a:pt x="3599237" y="569351"/>
                  <a:pt x="3601117" y="566766"/>
                </a:cubicBezTo>
                <a:cubicBezTo>
                  <a:pt x="3602997" y="564182"/>
                  <a:pt x="3605228" y="562185"/>
                  <a:pt x="3607813" y="560775"/>
                </a:cubicBezTo>
                <a:cubicBezTo>
                  <a:pt x="3610398" y="559365"/>
                  <a:pt x="3612395" y="558895"/>
                  <a:pt x="3613804" y="559365"/>
                </a:cubicBezTo>
                <a:cubicBezTo>
                  <a:pt x="3614744" y="555371"/>
                  <a:pt x="3616800" y="552552"/>
                  <a:pt x="3619972" y="550907"/>
                </a:cubicBezTo>
                <a:cubicBezTo>
                  <a:pt x="3623144" y="549262"/>
                  <a:pt x="3626961" y="547970"/>
                  <a:pt x="3631426" y="547030"/>
                </a:cubicBezTo>
                <a:cubicBezTo>
                  <a:pt x="3632600" y="543506"/>
                  <a:pt x="3635243" y="540863"/>
                  <a:pt x="3639355" y="539101"/>
                </a:cubicBezTo>
                <a:cubicBezTo>
                  <a:pt x="3643467" y="537339"/>
                  <a:pt x="3648224" y="536458"/>
                  <a:pt x="3653628" y="536458"/>
                </a:cubicBezTo>
                <a:close/>
                <a:moveTo>
                  <a:pt x="2139154" y="536458"/>
                </a:moveTo>
                <a:cubicBezTo>
                  <a:pt x="2144558" y="536458"/>
                  <a:pt x="2149668" y="537221"/>
                  <a:pt x="2154484" y="538748"/>
                </a:cubicBezTo>
                <a:cubicBezTo>
                  <a:pt x="2159301" y="540275"/>
                  <a:pt x="2162883" y="542214"/>
                  <a:pt x="2165233" y="544563"/>
                </a:cubicBezTo>
                <a:cubicBezTo>
                  <a:pt x="2167583" y="542684"/>
                  <a:pt x="2171107" y="541744"/>
                  <a:pt x="2175806" y="541744"/>
                </a:cubicBezTo>
                <a:cubicBezTo>
                  <a:pt x="2183089" y="541744"/>
                  <a:pt x="2187553" y="544681"/>
                  <a:pt x="2189198" y="550555"/>
                </a:cubicBezTo>
                <a:cubicBezTo>
                  <a:pt x="2191077" y="549850"/>
                  <a:pt x="2192957" y="549497"/>
                  <a:pt x="2194837" y="549497"/>
                </a:cubicBezTo>
                <a:cubicBezTo>
                  <a:pt x="2198831" y="549497"/>
                  <a:pt x="2202355" y="550966"/>
                  <a:pt x="2205410" y="553903"/>
                </a:cubicBezTo>
                <a:cubicBezTo>
                  <a:pt x="2208464" y="556839"/>
                  <a:pt x="2209991" y="560305"/>
                  <a:pt x="2209991" y="564299"/>
                </a:cubicBezTo>
                <a:cubicBezTo>
                  <a:pt x="2209991" y="566414"/>
                  <a:pt x="2209756" y="567941"/>
                  <a:pt x="2209286" y="568881"/>
                </a:cubicBezTo>
                <a:cubicBezTo>
                  <a:pt x="2211636" y="572170"/>
                  <a:pt x="2213457" y="575224"/>
                  <a:pt x="2214749" y="578044"/>
                </a:cubicBezTo>
                <a:cubicBezTo>
                  <a:pt x="2216042" y="580863"/>
                  <a:pt x="2216452" y="583682"/>
                  <a:pt x="2215982" y="586502"/>
                </a:cubicBezTo>
                <a:cubicBezTo>
                  <a:pt x="2216687" y="588616"/>
                  <a:pt x="2217039" y="590496"/>
                  <a:pt x="2217039" y="592141"/>
                </a:cubicBezTo>
                <a:cubicBezTo>
                  <a:pt x="2217039" y="595900"/>
                  <a:pt x="2216100" y="598719"/>
                  <a:pt x="2214221" y="600599"/>
                </a:cubicBezTo>
                <a:cubicBezTo>
                  <a:pt x="2214455" y="601304"/>
                  <a:pt x="2214573" y="602244"/>
                  <a:pt x="2214573" y="603418"/>
                </a:cubicBezTo>
                <a:cubicBezTo>
                  <a:pt x="2214573" y="606003"/>
                  <a:pt x="2213633" y="608822"/>
                  <a:pt x="2211754" y="611877"/>
                </a:cubicBezTo>
                <a:cubicBezTo>
                  <a:pt x="2213398" y="614226"/>
                  <a:pt x="2214221" y="616810"/>
                  <a:pt x="2214221" y="619630"/>
                </a:cubicBezTo>
                <a:cubicBezTo>
                  <a:pt x="2214221" y="622449"/>
                  <a:pt x="2213398" y="625034"/>
                  <a:pt x="2211754" y="627383"/>
                </a:cubicBezTo>
                <a:cubicBezTo>
                  <a:pt x="2212223" y="631612"/>
                  <a:pt x="2212458" y="634432"/>
                  <a:pt x="2212458" y="635841"/>
                </a:cubicBezTo>
                <a:cubicBezTo>
                  <a:pt x="2213163" y="641715"/>
                  <a:pt x="2213515" y="645709"/>
                  <a:pt x="2213515" y="647824"/>
                </a:cubicBezTo>
                <a:cubicBezTo>
                  <a:pt x="2213515" y="648999"/>
                  <a:pt x="2213280" y="650526"/>
                  <a:pt x="2212810" y="652405"/>
                </a:cubicBezTo>
                <a:cubicBezTo>
                  <a:pt x="2214690" y="654990"/>
                  <a:pt x="2215630" y="658749"/>
                  <a:pt x="2215630" y="663683"/>
                </a:cubicBezTo>
                <a:cubicBezTo>
                  <a:pt x="2215630" y="668617"/>
                  <a:pt x="2214808" y="672376"/>
                  <a:pt x="2213163" y="674961"/>
                </a:cubicBezTo>
                <a:cubicBezTo>
                  <a:pt x="2216687" y="681539"/>
                  <a:pt x="2218449" y="686591"/>
                  <a:pt x="2218449" y="690115"/>
                </a:cubicBezTo>
                <a:cubicBezTo>
                  <a:pt x="2218449" y="692934"/>
                  <a:pt x="2217627" y="695519"/>
                  <a:pt x="2215982" y="697868"/>
                </a:cubicBezTo>
                <a:cubicBezTo>
                  <a:pt x="2216922" y="699513"/>
                  <a:pt x="2217392" y="701392"/>
                  <a:pt x="2217392" y="703507"/>
                </a:cubicBezTo>
                <a:cubicBezTo>
                  <a:pt x="2217392" y="705856"/>
                  <a:pt x="2216687" y="708441"/>
                  <a:pt x="2215278" y="711260"/>
                </a:cubicBezTo>
                <a:cubicBezTo>
                  <a:pt x="2216687" y="713375"/>
                  <a:pt x="2217392" y="716664"/>
                  <a:pt x="2217392" y="721128"/>
                </a:cubicBezTo>
                <a:cubicBezTo>
                  <a:pt x="2217392" y="726062"/>
                  <a:pt x="2216217" y="730409"/>
                  <a:pt x="2213868" y="734168"/>
                </a:cubicBezTo>
                <a:cubicBezTo>
                  <a:pt x="2215042" y="734403"/>
                  <a:pt x="2215278" y="735871"/>
                  <a:pt x="2214573" y="738573"/>
                </a:cubicBezTo>
                <a:cubicBezTo>
                  <a:pt x="2213868" y="741275"/>
                  <a:pt x="2212693" y="743918"/>
                  <a:pt x="2211049" y="746503"/>
                </a:cubicBezTo>
                <a:cubicBezTo>
                  <a:pt x="2212223" y="748852"/>
                  <a:pt x="2212810" y="750967"/>
                  <a:pt x="2212810" y="752846"/>
                </a:cubicBezTo>
                <a:cubicBezTo>
                  <a:pt x="2212810" y="755666"/>
                  <a:pt x="2211988" y="758427"/>
                  <a:pt x="2210343" y="761128"/>
                </a:cubicBezTo>
                <a:cubicBezTo>
                  <a:pt x="2208699" y="763830"/>
                  <a:pt x="2206584" y="765769"/>
                  <a:pt x="2204000" y="766943"/>
                </a:cubicBezTo>
                <a:cubicBezTo>
                  <a:pt x="2200946" y="775637"/>
                  <a:pt x="2196599" y="780688"/>
                  <a:pt x="2190961" y="782098"/>
                </a:cubicBezTo>
                <a:cubicBezTo>
                  <a:pt x="2191195" y="784917"/>
                  <a:pt x="2190138" y="787678"/>
                  <a:pt x="2187788" y="790380"/>
                </a:cubicBezTo>
                <a:cubicBezTo>
                  <a:pt x="2185439" y="793082"/>
                  <a:pt x="2182971" y="794668"/>
                  <a:pt x="2180388" y="795137"/>
                </a:cubicBezTo>
                <a:cubicBezTo>
                  <a:pt x="2179213" y="800306"/>
                  <a:pt x="2174749" y="802891"/>
                  <a:pt x="2166996" y="802891"/>
                </a:cubicBezTo>
                <a:cubicBezTo>
                  <a:pt x="2165351" y="805005"/>
                  <a:pt x="2162707" y="806650"/>
                  <a:pt x="2159066" y="807825"/>
                </a:cubicBezTo>
                <a:cubicBezTo>
                  <a:pt x="2155424" y="809000"/>
                  <a:pt x="2151371" y="809587"/>
                  <a:pt x="2146907" y="809587"/>
                </a:cubicBezTo>
                <a:cubicBezTo>
                  <a:pt x="2138214" y="809587"/>
                  <a:pt x="2131635" y="807355"/>
                  <a:pt x="2127171" y="802891"/>
                </a:cubicBezTo>
                <a:cubicBezTo>
                  <a:pt x="2124117" y="802656"/>
                  <a:pt x="2121180" y="801540"/>
                  <a:pt x="2118361" y="799543"/>
                </a:cubicBezTo>
                <a:cubicBezTo>
                  <a:pt x="2115541" y="797546"/>
                  <a:pt x="2113427" y="795137"/>
                  <a:pt x="2112017" y="792318"/>
                </a:cubicBezTo>
                <a:cubicBezTo>
                  <a:pt x="2108493" y="792083"/>
                  <a:pt x="2105497" y="790673"/>
                  <a:pt x="2103030" y="788089"/>
                </a:cubicBezTo>
                <a:cubicBezTo>
                  <a:pt x="2100564" y="785504"/>
                  <a:pt x="2099212" y="782450"/>
                  <a:pt x="2098977" y="778926"/>
                </a:cubicBezTo>
                <a:cubicBezTo>
                  <a:pt x="2097098" y="775872"/>
                  <a:pt x="2096158" y="773170"/>
                  <a:pt x="2096158" y="770820"/>
                </a:cubicBezTo>
                <a:cubicBezTo>
                  <a:pt x="2096158" y="766826"/>
                  <a:pt x="2097803" y="763478"/>
                  <a:pt x="2101092" y="760776"/>
                </a:cubicBezTo>
                <a:cubicBezTo>
                  <a:pt x="2104381" y="758074"/>
                  <a:pt x="2108141" y="756723"/>
                  <a:pt x="2112370" y="756723"/>
                </a:cubicBezTo>
                <a:cubicBezTo>
                  <a:pt x="2115189" y="756723"/>
                  <a:pt x="2117715" y="757487"/>
                  <a:pt x="2119947" y="759014"/>
                </a:cubicBezTo>
                <a:cubicBezTo>
                  <a:pt x="2122179" y="760541"/>
                  <a:pt x="2123882" y="762832"/>
                  <a:pt x="2125057" y="765886"/>
                </a:cubicBezTo>
                <a:cubicBezTo>
                  <a:pt x="2129991" y="767061"/>
                  <a:pt x="2133280" y="769763"/>
                  <a:pt x="2134925" y="773992"/>
                </a:cubicBezTo>
                <a:cubicBezTo>
                  <a:pt x="2138918" y="774462"/>
                  <a:pt x="2142090" y="775872"/>
                  <a:pt x="2144440" y="778221"/>
                </a:cubicBezTo>
                <a:cubicBezTo>
                  <a:pt x="2145145" y="777046"/>
                  <a:pt x="2146673" y="776165"/>
                  <a:pt x="2149022" y="775578"/>
                </a:cubicBezTo>
                <a:cubicBezTo>
                  <a:pt x="2151371" y="774991"/>
                  <a:pt x="2153839" y="774697"/>
                  <a:pt x="2156423" y="774697"/>
                </a:cubicBezTo>
                <a:cubicBezTo>
                  <a:pt x="2159007" y="774697"/>
                  <a:pt x="2161004" y="775049"/>
                  <a:pt x="2162414" y="775754"/>
                </a:cubicBezTo>
                <a:cubicBezTo>
                  <a:pt x="2162414" y="773874"/>
                  <a:pt x="2163354" y="772054"/>
                  <a:pt x="2165233" y="770291"/>
                </a:cubicBezTo>
                <a:cubicBezTo>
                  <a:pt x="2167112" y="768529"/>
                  <a:pt x="2169110" y="767531"/>
                  <a:pt x="2171224" y="767296"/>
                </a:cubicBezTo>
                <a:cubicBezTo>
                  <a:pt x="2170755" y="765416"/>
                  <a:pt x="2171342" y="763184"/>
                  <a:pt x="2172986" y="760600"/>
                </a:cubicBezTo>
                <a:cubicBezTo>
                  <a:pt x="2174631" y="758015"/>
                  <a:pt x="2176276" y="756606"/>
                  <a:pt x="2177921" y="756371"/>
                </a:cubicBezTo>
                <a:cubicBezTo>
                  <a:pt x="2177451" y="754491"/>
                  <a:pt x="2177216" y="752729"/>
                  <a:pt x="2177216" y="751084"/>
                </a:cubicBezTo>
                <a:cubicBezTo>
                  <a:pt x="2177216" y="748030"/>
                  <a:pt x="2177744" y="745152"/>
                  <a:pt x="2178801" y="742450"/>
                </a:cubicBezTo>
                <a:cubicBezTo>
                  <a:pt x="2179859" y="739748"/>
                  <a:pt x="2181328" y="737692"/>
                  <a:pt x="2183207" y="736283"/>
                </a:cubicBezTo>
                <a:cubicBezTo>
                  <a:pt x="2182971" y="735343"/>
                  <a:pt x="2182855" y="734050"/>
                  <a:pt x="2182855" y="732406"/>
                </a:cubicBezTo>
                <a:cubicBezTo>
                  <a:pt x="2182855" y="729351"/>
                  <a:pt x="2183442" y="726473"/>
                  <a:pt x="2184617" y="723771"/>
                </a:cubicBezTo>
                <a:cubicBezTo>
                  <a:pt x="2185791" y="721069"/>
                  <a:pt x="2187084" y="719249"/>
                  <a:pt x="2188493" y="718309"/>
                </a:cubicBezTo>
                <a:cubicBezTo>
                  <a:pt x="2174396" y="725357"/>
                  <a:pt x="2165586" y="728059"/>
                  <a:pt x="2162061" y="726415"/>
                </a:cubicBezTo>
                <a:cubicBezTo>
                  <a:pt x="2155952" y="727824"/>
                  <a:pt x="2151019" y="728529"/>
                  <a:pt x="2147260" y="728529"/>
                </a:cubicBezTo>
                <a:cubicBezTo>
                  <a:pt x="2142326" y="728529"/>
                  <a:pt x="2138918" y="727707"/>
                  <a:pt x="2137039" y="726062"/>
                </a:cubicBezTo>
                <a:cubicBezTo>
                  <a:pt x="2134925" y="727237"/>
                  <a:pt x="2132105" y="727824"/>
                  <a:pt x="2128581" y="727824"/>
                </a:cubicBezTo>
                <a:cubicBezTo>
                  <a:pt x="2123882" y="727824"/>
                  <a:pt x="2119359" y="726708"/>
                  <a:pt x="2115013" y="724476"/>
                </a:cubicBezTo>
                <a:cubicBezTo>
                  <a:pt x="2110666" y="722244"/>
                  <a:pt x="2107671" y="719366"/>
                  <a:pt x="2106026" y="715842"/>
                </a:cubicBezTo>
                <a:cubicBezTo>
                  <a:pt x="2099682" y="715372"/>
                  <a:pt x="2093808" y="712024"/>
                  <a:pt x="2088404" y="705798"/>
                </a:cubicBezTo>
                <a:cubicBezTo>
                  <a:pt x="2083000" y="699572"/>
                  <a:pt x="2080064" y="692347"/>
                  <a:pt x="2079594" y="684124"/>
                </a:cubicBezTo>
                <a:cubicBezTo>
                  <a:pt x="2075365" y="682714"/>
                  <a:pt x="2072134" y="679483"/>
                  <a:pt x="2069902" y="674432"/>
                </a:cubicBezTo>
                <a:cubicBezTo>
                  <a:pt x="2067670" y="669380"/>
                  <a:pt x="2066554" y="663800"/>
                  <a:pt x="2066554" y="657692"/>
                </a:cubicBezTo>
                <a:cubicBezTo>
                  <a:pt x="2066554" y="650878"/>
                  <a:pt x="2067846" y="645827"/>
                  <a:pt x="2070431" y="642537"/>
                </a:cubicBezTo>
                <a:cubicBezTo>
                  <a:pt x="2068786" y="641363"/>
                  <a:pt x="2067435" y="638602"/>
                  <a:pt x="2066378" y="634255"/>
                </a:cubicBezTo>
                <a:cubicBezTo>
                  <a:pt x="2065320" y="629909"/>
                  <a:pt x="2064792" y="625269"/>
                  <a:pt x="2064792" y="620335"/>
                </a:cubicBezTo>
                <a:cubicBezTo>
                  <a:pt x="2064792" y="609527"/>
                  <a:pt x="2067494" y="602244"/>
                  <a:pt x="2072898" y="598484"/>
                </a:cubicBezTo>
                <a:cubicBezTo>
                  <a:pt x="2072193" y="597310"/>
                  <a:pt x="2072310" y="594901"/>
                  <a:pt x="2073250" y="591260"/>
                </a:cubicBezTo>
                <a:cubicBezTo>
                  <a:pt x="2074190" y="587618"/>
                  <a:pt x="2075717" y="584035"/>
                  <a:pt x="2077832" y="580511"/>
                </a:cubicBezTo>
                <a:cubicBezTo>
                  <a:pt x="2079946" y="576986"/>
                  <a:pt x="2082061" y="574754"/>
                  <a:pt x="2084175" y="573815"/>
                </a:cubicBezTo>
                <a:cubicBezTo>
                  <a:pt x="2083941" y="571700"/>
                  <a:pt x="2084763" y="569351"/>
                  <a:pt x="2086643" y="566766"/>
                </a:cubicBezTo>
                <a:cubicBezTo>
                  <a:pt x="2088522" y="564182"/>
                  <a:pt x="2090754" y="562185"/>
                  <a:pt x="2093338" y="560775"/>
                </a:cubicBezTo>
                <a:cubicBezTo>
                  <a:pt x="2095923" y="559365"/>
                  <a:pt x="2097920" y="558895"/>
                  <a:pt x="2099330" y="559365"/>
                </a:cubicBezTo>
                <a:cubicBezTo>
                  <a:pt x="2100269" y="555371"/>
                  <a:pt x="2102325" y="552552"/>
                  <a:pt x="2105497" y="550907"/>
                </a:cubicBezTo>
                <a:cubicBezTo>
                  <a:pt x="2108669" y="549262"/>
                  <a:pt x="2112487" y="547970"/>
                  <a:pt x="2116951" y="547030"/>
                </a:cubicBezTo>
                <a:cubicBezTo>
                  <a:pt x="2118125" y="543506"/>
                  <a:pt x="2120769" y="540863"/>
                  <a:pt x="2124881" y="539101"/>
                </a:cubicBezTo>
                <a:cubicBezTo>
                  <a:pt x="2128993" y="537339"/>
                  <a:pt x="2133750" y="536458"/>
                  <a:pt x="2139154" y="536458"/>
                </a:cubicBezTo>
                <a:close/>
                <a:moveTo>
                  <a:pt x="2494455" y="533638"/>
                </a:moveTo>
                <a:cubicBezTo>
                  <a:pt x="2497979" y="533638"/>
                  <a:pt x="2501093" y="535341"/>
                  <a:pt x="2503795" y="538748"/>
                </a:cubicBezTo>
                <a:cubicBezTo>
                  <a:pt x="2506496" y="542155"/>
                  <a:pt x="2507848" y="547030"/>
                  <a:pt x="2507848" y="553374"/>
                </a:cubicBezTo>
                <a:cubicBezTo>
                  <a:pt x="2507848" y="555958"/>
                  <a:pt x="2507730" y="558073"/>
                  <a:pt x="2507496" y="559718"/>
                </a:cubicBezTo>
                <a:cubicBezTo>
                  <a:pt x="2508435" y="559248"/>
                  <a:pt x="2509375" y="558484"/>
                  <a:pt x="2510314" y="557427"/>
                </a:cubicBezTo>
                <a:cubicBezTo>
                  <a:pt x="2511254" y="556369"/>
                  <a:pt x="2512429" y="555606"/>
                  <a:pt x="2513838" y="555136"/>
                </a:cubicBezTo>
                <a:cubicBezTo>
                  <a:pt x="2515248" y="554666"/>
                  <a:pt x="2517363" y="554431"/>
                  <a:pt x="2520183" y="554431"/>
                </a:cubicBezTo>
                <a:cubicBezTo>
                  <a:pt x="2520652" y="553256"/>
                  <a:pt x="2522238" y="552082"/>
                  <a:pt x="2524940" y="550907"/>
                </a:cubicBezTo>
                <a:cubicBezTo>
                  <a:pt x="2527642" y="549732"/>
                  <a:pt x="2530285" y="549145"/>
                  <a:pt x="2532869" y="549145"/>
                </a:cubicBezTo>
                <a:cubicBezTo>
                  <a:pt x="2534749" y="549145"/>
                  <a:pt x="2536042" y="549380"/>
                  <a:pt x="2536746" y="549850"/>
                </a:cubicBezTo>
                <a:cubicBezTo>
                  <a:pt x="2538625" y="548910"/>
                  <a:pt x="2540505" y="548440"/>
                  <a:pt x="2542385" y="548440"/>
                </a:cubicBezTo>
                <a:cubicBezTo>
                  <a:pt x="2545204" y="548440"/>
                  <a:pt x="2548259" y="550437"/>
                  <a:pt x="2551549" y="554431"/>
                </a:cubicBezTo>
                <a:cubicBezTo>
                  <a:pt x="2557187" y="553961"/>
                  <a:pt x="2561299" y="555254"/>
                  <a:pt x="2563883" y="558308"/>
                </a:cubicBezTo>
                <a:cubicBezTo>
                  <a:pt x="2567642" y="558073"/>
                  <a:pt x="2570931" y="558543"/>
                  <a:pt x="2573751" y="559718"/>
                </a:cubicBezTo>
                <a:cubicBezTo>
                  <a:pt x="2576570" y="560892"/>
                  <a:pt x="2578802" y="563359"/>
                  <a:pt x="2580447" y="567118"/>
                </a:cubicBezTo>
                <a:cubicBezTo>
                  <a:pt x="2584911" y="569938"/>
                  <a:pt x="2587143" y="573697"/>
                  <a:pt x="2587143" y="578396"/>
                </a:cubicBezTo>
                <a:cubicBezTo>
                  <a:pt x="2587143" y="582390"/>
                  <a:pt x="2585439" y="586091"/>
                  <a:pt x="2582033" y="589497"/>
                </a:cubicBezTo>
                <a:cubicBezTo>
                  <a:pt x="2578626" y="592904"/>
                  <a:pt x="2574925" y="594608"/>
                  <a:pt x="2570931" y="594608"/>
                </a:cubicBezTo>
                <a:cubicBezTo>
                  <a:pt x="2566468" y="594608"/>
                  <a:pt x="2562709" y="592258"/>
                  <a:pt x="2559654" y="587559"/>
                </a:cubicBezTo>
                <a:cubicBezTo>
                  <a:pt x="2557069" y="587559"/>
                  <a:pt x="2555072" y="587324"/>
                  <a:pt x="2553663" y="586854"/>
                </a:cubicBezTo>
                <a:cubicBezTo>
                  <a:pt x="2552253" y="586384"/>
                  <a:pt x="2550844" y="585327"/>
                  <a:pt x="2549434" y="583682"/>
                </a:cubicBezTo>
                <a:cubicBezTo>
                  <a:pt x="2548024" y="584152"/>
                  <a:pt x="2546850" y="584387"/>
                  <a:pt x="2545909" y="584387"/>
                </a:cubicBezTo>
                <a:cubicBezTo>
                  <a:pt x="2543795" y="584387"/>
                  <a:pt x="2541562" y="583800"/>
                  <a:pt x="2539213" y="582625"/>
                </a:cubicBezTo>
                <a:cubicBezTo>
                  <a:pt x="2535924" y="584740"/>
                  <a:pt x="2532399" y="585680"/>
                  <a:pt x="2528641" y="585445"/>
                </a:cubicBezTo>
                <a:cubicBezTo>
                  <a:pt x="2527231" y="588734"/>
                  <a:pt x="2523589" y="590379"/>
                  <a:pt x="2517715" y="590379"/>
                </a:cubicBezTo>
                <a:cubicBezTo>
                  <a:pt x="2517950" y="591083"/>
                  <a:pt x="2518067" y="592258"/>
                  <a:pt x="2518067" y="593903"/>
                </a:cubicBezTo>
                <a:cubicBezTo>
                  <a:pt x="2518067" y="596957"/>
                  <a:pt x="2517421" y="599953"/>
                  <a:pt x="2516129" y="602890"/>
                </a:cubicBezTo>
                <a:cubicBezTo>
                  <a:pt x="2514838" y="605827"/>
                  <a:pt x="2513251" y="608000"/>
                  <a:pt x="2511372" y="609410"/>
                </a:cubicBezTo>
                <a:cubicBezTo>
                  <a:pt x="2513251" y="613874"/>
                  <a:pt x="2514191" y="618338"/>
                  <a:pt x="2514191" y="622802"/>
                </a:cubicBezTo>
                <a:cubicBezTo>
                  <a:pt x="2514191" y="626796"/>
                  <a:pt x="2513251" y="629850"/>
                  <a:pt x="2511372" y="631965"/>
                </a:cubicBezTo>
                <a:cubicBezTo>
                  <a:pt x="2512077" y="632905"/>
                  <a:pt x="2512840" y="634079"/>
                  <a:pt x="2513663" y="635489"/>
                </a:cubicBezTo>
                <a:cubicBezTo>
                  <a:pt x="2514485" y="636899"/>
                  <a:pt x="2515131" y="638191"/>
                  <a:pt x="2515601" y="639366"/>
                </a:cubicBezTo>
                <a:cubicBezTo>
                  <a:pt x="2516070" y="641245"/>
                  <a:pt x="2516306" y="642655"/>
                  <a:pt x="2516306" y="643595"/>
                </a:cubicBezTo>
                <a:cubicBezTo>
                  <a:pt x="2516306" y="645239"/>
                  <a:pt x="2515718" y="647471"/>
                  <a:pt x="2514543" y="650291"/>
                </a:cubicBezTo>
                <a:cubicBezTo>
                  <a:pt x="2515718" y="653110"/>
                  <a:pt x="2516306" y="655225"/>
                  <a:pt x="2516306" y="656634"/>
                </a:cubicBezTo>
                <a:cubicBezTo>
                  <a:pt x="2516306" y="658514"/>
                  <a:pt x="2515483" y="661098"/>
                  <a:pt x="2513838" y="664388"/>
                </a:cubicBezTo>
                <a:cubicBezTo>
                  <a:pt x="2515248" y="666737"/>
                  <a:pt x="2515953" y="669322"/>
                  <a:pt x="2515953" y="672141"/>
                </a:cubicBezTo>
                <a:cubicBezTo>
                  <a:pt x="2515953" y="675430"/>
                  <a:pt x="2515131" y="678250"/>
                  <a:pt x="2513487" y="680599"/>
                </a:cubicBezTo>
                <a:cubicBezTo>
                  <a:pt x="2515131" y="684359"/>
                  <a:pt x="2515953" y="688235"/>
                  <a:pt x="2515953" y="692229"/>
                </a:cubicBezTo>
                <a:cubicBezTo>
                  <a:pt x="2515953" y="695284"/>
                  <a:pt x="2515248" y="698103"/>
                  <a:pt x="2513838" y="700688"/>
                </a:cubicBezTo>
                <a:cubicBezTo>
                  <a:pt x="2515013" y="703037"/>
                  <a:pt x="2515601" y="705387"/>
                  <a:pt x="2515601" y="707736"/>
                </a:cubicBezTo>
                <a:cubicBezTo>
                  <a:pt x="2515601" y="711025"/>
                  <a:pt x="2514543" y="714080"/>
                  <a:pt x="2512429" y="716899"/>
                </a:cubicBezTo>
                <a:cubicBezTo>
                  <a:pt x="2513368" y="722068"/>
                  <a:pt x="2512370" y="726121"/>
                  <a:pt x="2509434" y="729058"/>
                </a:cubicBezTo>
                <a:cubicBezTo>
                  <a:pt x="2506496" y="731995"/>
                  <a:pt x="2502913" y="733463"/>
                  <a:pt x="2498684" y="733463"/>
                </a:cubicBezTo>
                <a:cubicBezTo>
                  <a:pt x="2494925" y="733463"/>
                  <a:pt x="2491636" y="732230"/>
                  <a:pt x="2488816" y="729763"/>
                </a:cubicBezTo>
                <a:cubicBezTo>
                  <a:pt x="2485997" y="727296"/>
                  <a:pt x="2484588" y="723830"/>
                  <a:pt x="2484588" y="719366"/>
                </a:cubicBezTo>
                <a:cubicBezTo>
                  <a:pt x="2484588" y="716547"/>
                  <a:pt x="2485292" y="713375"/>
                  <a:pt x="2486702" y="709851"/>
                </a:cubicBezTo>
                <a:cubicBezTo>
                  <a:pt x="2485292" y="706561"/>
                  <a:pt x="2484588" y="703155"/>
                  <a:pt x="2484588" y="699630"/>
                </a:cubicBezTo>
                <a:cubicBezTo>
                  <a:pt x="2484588" y="696811"/>
                  <a:pt x="2485174" y="694461"/>
                  <a:pt x="2486349" y="692582"/>
                </a:cubicBezTo>
                <a:cubicBezTo>
                  <a:pt x="2484940" y="691642"/>
                  <a:pt x="2483883" y="690232"/>
                  <a:pt x="2483178" y="688353"/>
                </a:cubicBezTo>
                <a:cubicBezTo>
                  <a:pt x="2482473" y="686473"/>
                  <a:pt x="2482120" y="684359"/>
                  <a:pt x="2482120" y="682009"/>
                </a:cubicBezTo>
                <a:cubicBezTo>
                  <a:pt x="2482120" y="679660"/>
                  <a:pt x="2482590" y="677075"/>
                  <a:pt x="2483530" y="674256"/>
                </a:cubicBezTo>
                <a:cubicBezTo>
                  <a:pt x="2481416" y="671671"/>
                  <a:pt x="2480358" y="668617"/>
                  <a:pt x="2480358" y="665093"/>
                </a:cubicBezTo>
                <a:cubicBezTo>
                  <a:pt x="2480358" y="660629"/>
                  <a:pt x="2482003" y="656987"/>
                  <a:pt x="2485292" y="654167"/>
                </a:cubicBezTo>
                <a:cubicBezTo>
                  <a:pt x="2485057" y="653463"/>
                  <a:pt x="2484940" y="652288"/>
                  <a:pt x="2484940" y="650643"/>
                </a:cubicBezTo>
                <a:cubicBezTo>
                  <a:pt x="2484940" y="648294"/>
                  <a:pt x="2485174" y="646649"/>
                  <a:pt x="2485644" y="645709"/>
                </a:cubicBezTo>
                <a:cubicBezTo>
                  <a:pt x="2483060" y="642420"/>
                  <a:pt x="2481768" y="637721"/>
                  <a:pt x="2481768" y="631612"/>
                </a:cubicBezTo>
                <a:cubicBezTo>
                  <a:pt x="2481768" y="627383"/>
                  <a:pt x="2482590" y="624094"/>
                  <a:pt x="2484235" y="621744"/>
                </a:cubicBezTo>
                <a:cubicBezTo>
                  <a:pt x="2482590" y="620335"/>
                  <a:pt x="2481181" y="618396"/>
                  <a:pt x="2480005" y="615929"/>
                </a:cubicBezTo>
                <a:cubicBezTo>
                  <a:pt x="2478831" y="613462"/>
                  <a:pt x="2478244" y="610937"/>
                  <a:pt x="2478244" y="608352"/>
                </a:cubicBezTo>
                <a:cubicBezTo>
                  <a:pt x="2478244" y="605533"/>
                  <a:pt x="2479066" y="602831"/>
                  <a:pt x="2480710" y="600246"/>
                </a:cubicBezTo>
                <a:cubicBezTo>
                  <a:pt x="2479535" y="597427"/>
                  <a:pt x="2478949" y="594960"/>
                  <a:pt x="2478949" y="592846"/>
                </a:cubicBezTo>
                <a:cubicBezTo>
                  <a:pt x="2478949" y="589321"/>
                  <a:pt x="2480005" y="586032"/>
                  <a:pt x="2482120" y="582978"/>
                </a:cubicBezTo>
                <a:cubicBezTo>
                  <a:pt x="2479301" y="580158"/>
                  <a:pt x="2477891" y="577221"/>
                  <a:pt x="2477891" y="574167"/>
                </a:cubicBezTo>
                <a:cubicBezTo>
                  <a:pt x="2477891" y="571817"/>
                  <a:pt x="2478713" y="568646"/>
                  <a:pt x="2480358" y="564652"/>
                </a:cubicBezTo>
                <a:cubicBezTo>
                  <a:pt x="2478713" y="561362"/>
                  <a:pt x="2477891" y="557838"/>
                  <a:pt x="2477891" y="554079"/>
                </a:cubicBezTo>
                <a:cubicBezTo>
                  <a:pt x="2477891" y="549145"/>
                  <a:pt x="2479654" y="546090"/>
                  <a:pt x="2483178" y="544916"/>
                </a:cubicBezTo>
                <a:cubicBezTo>
                  <a:pt x="2483413" y="541626"/>
                  <a:pt x="2484588" y="538924"/>
                  <a:pt x="2486702" y="536810"/>
                </a:cubicBezTo>
                <a:cubicBezTo>
                  <a:pt x="2488816" y="534695"/>
                  <a:pt x="2491401" y="533638"/>
                  <a:pt x="2494455" y="533638"/>
                </a:cubicBezTo>
                <a:close/>
                <a:moveTo>
                  <a:pt x="1599105" y="533638"/>
                </a:moveTo>
                <a:cubicBezTo>
                  <a:pt x="1602629" y="533638"/>
                  <a:pt x="1605743" y="535341"/>
                  <a:pt x="1608444" y="538748"/>
                </a:cubicBezTo>
                <a:cubicBezTo>
                  <a:pt x="1611146" y="542155"/>
                  <a:pt x="1612498" y="547030"/>
                  <a:pt x="1612498" y="553374"/>
                </a:cubicBezTo>
                <a:cubicBezTo>
                  <a:pt x="1612498" y="555958"/>
                  <a:pt x="1612380" y="558073"/>
                  <a:pt x="1612145" y="559718"/>
                </a:cubicBezTo>
                <a:cubicBezTo>
                  <a:pt x="1613085" y="559248"/>
                  <a:pt x="1614025" y="558484"/>
                  <a:pt x="1614964" y="557427"/>
                </a:cubicBezTo>
                <a:cubicBezTo>
                  <a:pt x="1615904" y="556369"/>
                  <a:pt x="1617079" y="555606"/>
                  <a:pt x="1618489" y="555136"/>
                </a:cubicBezTo>
                <a:cubicBezTo>
                  <a:pt x="1619898" y="554666"/>
                  <a:pt x="1622013" y="554431"/>
                  <a:pt x="1624832" y="554431"/>
                </a:cubicBezTo>
                <a:cubicBezTo>
                  <a:pt x="1625302" y="553256"/>
                  <a:pt x="1626888" y="552082"/>
                  <a:pt x="1629590" y="550907"/>
                </a:cubicBezTo>
                <a:cubicBezTo>
                  <a:pt x="1632292" y="549732"/>
                  <a:pt x="1634935" y="549145"/>
                  <a:pt x="1637519" y="549145"/>
                </a:cubicBezTo>
                <a:cubicBezTo>
                  <a:pt x="1639399" y="549145"/>
                  <a:pt x="1640692" y="549380"/>
                  <a:pt x="1641396" y="549850"/>
                </a:cubicBezTo>
                <a:cubicBezTo>
                  <a:pt x="1643276" y="548910"/>
                  <a:pt x="1645155" y="548440"/>
                  <a:pt x="1647035" y="548440"/>
                </a:cubicBezTo>
                <a:cubicBezTo>
                  <a:pt x="1649854" y="548440"/>
                  <a:pt x="1652909" y="550437"/>
                  <a:pt x="1656198" y="554431"/>
                </a:cubicBezTo>
                <a:cubicBezTo>
                  <a:pt x="1661837" y="553961"/>
                  <a:pt x="1665949" y="555254"/>
                  <a:pt x="1668533" y="558308"/>
                </a:cubicBezTo>
                <a:cubicBezTo>
                  <a:pt x="1672293" y="558073"/>
                  <a:pt x="1675582" y="558543"/>
                  <a:pt x="1678401" y="559718"/>
                </a:cubicBezTo>
                <a:cubicBezTo>
                  <a:pt x="1681220" y="560892"/>
                  <a:pt x="1683452" y="563359"/>
                  <a:pt x="1685097" y="567118"/>
                </a:cubicBezTo>
                <a:cubicBezTo>
                  <a:pt x="1689561" y="569938"/>
                  <a:pt x="1691793" y="573697"/>
                  <a:pt x="1691793" y="578396"/>
                </a:cubicBezTo>
                <a:cubicBezTo>
                  <a:pt x="1691793" y="582390"/>
                  <a:pt x="1690090" y="586091"/>
                  <a:pt x="1686683" y="589497"/>
                </a:cubicBezTo>
                <a:cubicBezTo>
                  <a:pt x="1683276" y="592904"/>
                  <a:pt x="1679575" y="594608"/>
                  <a:pt x="1675582" y="594608"/>
                </a:cubicBezTo>
                <a:cubicBezTo>
                  <a:pt x="1671117" y="594608"/>
                  <a:pt x="1667358" y="592258"/>
                  <a:pt x="1664304" y="587559"/>
                </a:cubicBezTo>
                <a:cubicBezTo>
                  <a:pt x="1661720" y="587559"/>
                  <a:pt x="1659723" y="587324"/>
                  <a:pt x="1658313" y="586854"/>
                </a:cubicBezTo>
                <a:cubicBezTo>
                  <a:pt x="1656903" y="586384"/>
                  <a:pt x="1655493" y="585327"/>
                  <a:pt x="1654084" y="583682"/>
                </a:cubicBezTo>
                <a:cubicBezTo>
                  <a:pt x="1652674" y="584152"/>
                  <a:pt x="1651499" y="584387"/>
                  <a:pt x="1650559" y="584387"/>
                </a:cubicBezTo>
                <a:cubicBezTo>
                  <a:pt x="1648445" y="584387"/>
                  <a:pt x="1646213" y="583800"/>
                  <a:pt x="1643863" y="582625"/>
                </a:cubicBezTo>
                <a:cubicBezTo>
                  <a:pt x="1640574" y="584740"/>
                  <a:pt x="1637050" y="585680"/>
                  <a:pt x="1633290" y="585445"/>
                </a:cubicBezTo>
                <a:cubicBezTo>
                  <a:pt x="1631881" y="588734"/>
                  <a:pt x="1628239" y="590379"/>
                  <a:pt x="1622366" y="590379"/>
                </a:cubicBezTo>
                <a:cubicBezTo>
                  <a:pt x="1622600" y="591083"/>
                  <a:pt x="1622718" y="592258"/>
                  <a:pt x="1622718" y="593903"/>
                </a:cubicBezTo>
                <a:cubicBezTo>
                  <a:pt x="1622718" y="596957"/>
                  <a:pt x="1622072" y="599953"/>
                  <a:pt x="1620779" y="602890"/>
                </a:cubicBezTo>
                <a:cubicBezTo>
                  <a:pt x="1619488" y="605827"/>
                  <a:pt x="1617901" y="608000"/>
                  <a:pt x="1616022" y="609410"/>
                </a:cubicBezTo>
                <a:cubicBezTo>
                  <a:pt x="1617901" y="613874"/>
                  <a:pt x="1618841" y="618338"/>
                  <a:pt x="1618841" y="622802"/>
                </a:cubicBezTo>
                <a:cubicBezTo>
                  <a:pt x="1618841" y="626796"/>
                  <a:pt x="1617901" y="629850"/>
                  <a:pt x="1616022" y="631965"/>
                </a:cubicBezTo>
                <a:cubicBezTo>
                  <a:pt x="1616727" y="632905"/>
                  <a:pt x="1617490" y="634079"/>
                  <a:pt x="1618312" y="635489"/>
                </a:cubicBezTo>
                <a:cubicBezTo>
                  <a:pt x="1619135" y="636899"/>
                  <a:pt x="1619782" y="638191"/>
                  <a:pt x="1620251" y="639366"/>
                </a:cubicBezTo>
                <a:cubicBezTo>
                  <a:pt x="1620721" y="641245"/>
                  <a:pt x="1620956" y="642655"/>
                  <a:pt x="1620956" y="643595"/>
                </a:cubicBezTo>
                <a:cubicBezTo>
                  <a:pt x="1620956" y="645239"/>
                  <a:pt x="1620369" y="647471"/>
                  <a:pt x="1619194" y="650291"/>
                </a:cubicBezTo>
                <a:cubicBezTo>
                  <a:pt x="1620369" y="653110"/>
                  <a:pt x="1620956" y="655225"/>
                  <a:pt x="1620956" y="656634"/>
                </a:cubicBezTo>
                <a:cubicBezTo>
                  <a:pt x="1620956" y="658514"/>
                  <a:pt x="1620133" y="661098"/>
                  <a:pt x="1618489" y="664388"/>
                </a:cubicBezTo>
                <a:cubicBezTo>
                  <a:pt x="1619898" y="666737"/>
                  <a:pt x="1620604" y="669322"/>
                  <a:pt x="1620604" y="672141"/>
                </a:cubicBezTo>
                <a:cubicBezTo>
                  <a:pt x="1620604" y="675430"/>
                  <a:pt x="1619782" y="678250"/>
                  <a:pt x="1618136" y="680599"/>
                </a:cubicBezTo>
                <a:cubicBezTo>
                  <a:pt x="1619782" y="684359"/>
                  <a:pt x="1620604" y="688235"/>
                  <a:pt x="1620604" y="692229"/>
                </a:cubicBezTo>
                <a:cubicBezTo>
                  <a:pt x="1620604" y="695284"/>
                  <a:pt x="1619898" y="698103"/>
                  <a:pt x="1618489" y="700688"/>
                </a:cubicBezTo>
                <a:cubicBezTo>
                  <a:pt x="1619663" y="703037"/>
                  <a:pt x="1620251" y="705387"/>
                  <a:pt x="1620251" y="707736"/>
                </a:cubicBezTo>
                <a:cubicBezTo>
                  <a:pt x="1620251" y="711025"/>
                  <a:pt x="1619194" y="714080"/>
                  <a:pt x="1617079" y="716899"/>
                </a:cubicBezTo>
                <a:cubicBezTo>
                  <a:pt x="1618019" y="722068"/>
                  <a:pt x="1617021" y="726121"/>
                  <a:pt x="1614083" y="729058"/>
                </a:cubicBezTo>
                <a:cubicBezTo>
                  <a:pt x="1611146" y="731995"/>
                  <a:pt x="1607563" y="733463"/>
                  <a:pt x="1603334" y="733463"/>
                </a:cubicBezTo>
                <a:cubicBezTo>
                  <a:pt x="1599575" y="733463"/>
                  <a:pt x="1596286" y="732230"/>
                  <a:pt x="1593466" y="729763"/>
                </a:cubicBezTo>
                <a:cubicBezTo>
                  <a:pt x="1590647" y="727296"/>
                  <a:pt x="1589237" y="723830"/>
                  <a:pt x="1589237" y="719366"/>
                </a:cubicBezTo>
                <a:cubicBezTo>
                  <a:pt x="1589237" y="716547"/>
                  <a:pt x="1589942" y="713375"/>
                  <a:pt x="1591352" y="709851"/>
                </a:cubicBezTo>
                <a:cubicBezTo>
                  <a:pt x="1589942" y="706561"/>
                  <a:pt x="1589237" y="703155"/>
                  <a:pt x="1589237" y="699630"/>
                </a:cubicBezTo>
                <a:cubicBezTo>
                  <a:pt x="1589237" y="696811"/>
                  <a:pt x="1589825" y="694461"/>
                  <a:pt x="1591000" y="692582"/>
                </a:cubicBezTo>
                <a:cubicBezTo>
                  <a:pt x="1589590" y="691642"/>
                  <a:pt x="1588533" y="690232"/>
                  <a:pt x="1587828" y="688353"/>
                </a:cubicBezTo>
                <a:cubicBezTo>
                  <a:pt x="1587123" y="686473"/>
                  <a:pt x="1586770" y="684359"/>
                  <a:pt x="1586770" y="682009"/>
                </a:cubicBezTo>
                <a:cubicBezTo>
                  <a:pt x="1586770" y="679660"/>
                  <a:pt x="1587240" y="677075"/>
                  <a:pt x="1588181" y="674256"/>
                </a:cubicBezTo>
                <a:cubicBezTo>
                  <a:pt x="1586066" y="671671"/>
                  <a:pt x="1585009" y="668617"/>
                  <a:pt x="1585009" y="665093"/>
                </a:cubicBezTo>
                <a:cubicBezTo>
                  <a:pt x="1585009" y="660629"/>
                  <a:pt x="1586653" y="656987"/>
                  <a:pt x="1589942" y="654167"/>
                </a:cubicBezTo>
                <a:cubicBezTo>
                  <a:pt x="1589707" y="653463"/>
                  <a:pt x="1589590" y="652288"/>
                  <a:pt x="1589590" y="650643"/>
                </a:cubicBezTo>
                <a:cubicBezTo>
                  <a:pt x="1589590" y="648294"/>
                  <a:pt x="1589825" y="646649"/>
                  <a:pt x="1590295" y="645709"/>
                </a:cubicBezTo>
                <a:cubicBezTo>
                  <a:pt x="1587710" y="642420"/>
                  <a:pt x="1586418" y="637721"/>
                  <a:pt x="1586418" y="631612"/>
                </a:cubicBezTo>
                <a:cubicBezTo>
                  <a:pt x="1586418" y="627383"/>
                  <a:pt x="1587240" y="624094"/>
                  <a:pt x="1588885" y="621744"/>
                </a:cubicBezTo>
                <a:cubicBezTo>
                  <a:pt x="1587240" y="620335"/>
                  <a:pt x="1585831" y="618396"/>
                  <a:pt x="1584656" y="615929"/>
                </a:cubicBezTo>
                <a:cubicBezTo>
                  <a:pt x="1583481" y="613462"/>
                  <a:pt x="1582894" y="610937"/>
                  <a:pt x="1582894" y="608352"/>
                </a:cubicBezTo>
                <a:cubicBezTo>
                  <a:pt x="1582894" y="605533"/>
                  <a:pt x="1583716" y="602831"/>
                  <a:pt x="1585360" y="600246"/>
                </a:cubicBezTo>
                <a:cubicBezTo>
                  <a:pt x="1584186" y="597427"/>
                  <a:pt x="1583598" y="594960"/>
                  <a:pt x="1583598" y="592846"/>
                </a:cubicBezTo>
                <a:cubicBezTo>
                  <a:pt x="1583598" y="589321"/>
                  <a:pt x="1584656" y="586032"/>
                  <a:pt x="1586770" y="582978"/>
                </a:cubicBezTo>
                <a:cubicBezTo>
                  <a:pt x="1583951" y="580158"/>
                  <a:pt x="1582541" y="577221"/>
                  <a:pt x="1582541" y="574167"/>
                </a:cubicBezTo>
                <a:cubicBezTo>
                  <a:pt x="1582541" y="571817"/>
                  <a:pt x="1583363" y="568646"/>
                  <a:pt x="1585009" y="564652"/>
                </a:cubicBezTo>
                <a:cubicBezTo>
                  <a:pt x="1583363" y="561362"/>
                  <a:pt x="1582541" y="557838"/>
                  <a:pt x="1582541" y="554079"/>
                </a:cubicBezTo>
                <a:cubicBezTo>
                  <a:pt x="1582541" y="549145"/>
                  <a:pt x="1584304" y="546090"/>
                  <a:pt x="1587828" y="544916"/>
                </a:cubicBezTo>
                <a:cubicBezTo>
                  <a:pt x="1588063" y="541626"/>
                  <a:pt x="1589237" y="538924"/>
                  <a:pt x="1591352" y="536810"/>
                </a:cubicBezTo>
                <a:cubicBezTo>
                  <a:pt x="1593466" y="534695"/>
                  <a:pt x="1596050" y="533638"/>
                  <a:pt x="1599105" y="533638"/>
                </a:cubicBezTo>
                <a:close/>
                <a:moveTo>
                  <a:pt x="5762511" y="484651"/>
                </a:moveTo>
                <a:cubicBezTo>
                  <a:pt x="5766270" y="484651"/>
                  <a:pt x="5769618" y="485650"/>
                  <a:pt x="5772555" y="487647"/>
                </a:cubicBezTo>
                <a:cubicBezTo>
                  <a:pt x="5775492" y="489644"/>
                  <a:pt x="5776960" y="492287"/>
                  <a:pt x="5776960" y="495576"/>
                </a:cubicBezTo>
                <a:cubicBezTo>
                  <a:pt x="5776960" y="497926"/>
                  <a:pt x="5776138" y="500393"/>
                  <a:pt x="5774493" y="502977"/>
                </a:cubicBezTo>
                <a:cubicBezTo>
                  <a:pt x="5774493" y="505327"/>
                  <a:pt x="5774082" y="507265"/>
                  <a:pt x="5773260" y="508792"/>
                </a:cubicBezTo>
                <a:cubicBezTo>
                  <a:pt x="5772437" y="510319"/>
                  <a:pt x="5770499" y="511905"/>
                  <a:pt x="5767445" y="513550"/>
                </a:cubicBezTo>
                <a:cubicBezTo>
                  <a:pt x="5766505" y="519894"/>
                  <a:pt x="5765507" y="524299"/>
                  <a:pt x="5764449" y="526766"/>
                </a:cubicBezTo>
                <a:cubicBezTo>
                  <a:pt x="5763392" y="529233"/>
                  <a:pt x="5761571" y="531289"/>
                  <a:pt x="5758987" y="532933"/>
                </a:cubicBezTo>
                <a:lnTo>
                  <a:pt x="5759692" y="537162"/>
                </a:lnTo>
                <a:cubicBezTo>
                  <a:pt x="5759692" y="538807"/>
                  <a:pt x="5759221" y="540452"/>
                  <a:pt x="5758282" y="542096"/>
                </a:cubicBezTo>
                <a:cubicBezTo>
                  <a:pt x="5757342" y="543741"/>
                  <a:pt x="5755580" y="545856"/>
                  <a:pt x="5752996" y="548440"/>
                </a:cubicBezTo>
                <a:cubicBezTo>
                  <a:pt x="5754405" y="551024"/>
                  <a:pt x="5753289" y="553550"/>
                  <a:pt x="5749648" y="556017"/>
                </a:cubicBezTo>
                <a:cubicBezTo>
                  <a:pt x="5746005" y="558484"/>
                  <a:pt x="5742188" y="559718"/>
                  <a:pt x="5738194" y="559718"/>
                </a:cubicBezTo>
                <a:cubicBezTo>
                  <a:pt x="5736314" y="559718"/>
                  <a:pt x="5734669" y="559365"/>
                  <a:pt x="5733260" y="558660"/>
                </a:cubicBezTo>
                <a:cubicBezTo>
                  <a:pt x="5729735" y="556781"/>
                  <a:pt x="5727033" y="554960"/>
                  <a:pt x="5725154" y="553198"/>
                </a:cubicBezTo>
                <a:cubicBezTo>
                  <a:pt x="5723274" y="551436"/>
                  <a:pt x="5722335" y="549145"/>
                  <a:pt x="5722335" y="546325"/>
                </a:cubicBezTo>
                <a:cubicBezTo>
                  <a:pt x="5722335" y="544681"/>
                  <a:pt x="5722921" y="542449"/>
                  <a:pt x="5724097" y="539629"/>
                </a:cubicBezTo>
                <a:cubicBezTo>
                  <a:pt x="5723392" y="535870"/>
                  <a:pt x="5724214" y="531054"/>
                  <a:pt x="5726564" y="525180"/>
                </a:cubicBezTo>
                <a:cubicBezTo>
                  <a:pt x="5728913" y="519306"/>
                  <a:pt x="5731732" y="515547"/>
                  <a:pt x="5735022" y="513902"/>
                </a:cubicBezTo>
                <a:cubicBezTo>
                  <a:pt x="5735022" y="510613"/>
                  <a:pt x="5736901" y="506501"/>
                  <a:pt x="5740660" y="501567"/>
                </a:cubicBezTo>
                <a:cubicBezTo>
                  <a:pt x="5744419" y="496634"/>
                  <a:pt x="5747239" y="494167"/>
                  <a:pt x="5749119" y="494167"/>
                </a:cubicBezTo>
                <a:cubicBezTo>
                  <a:pt x="5750058" y="490877"/>
                  <a:pt x="5751703" y="488469"/>
                  <a:pt x="5754053" y="486942"/>
                </a:cubicBezTo>
                <a:cubicBezTo>
                  <a:pt x="5756402" y="485415"/>
                  <a:pt x="5759221" y="484651"/>
                  <a:pt x="5762511" y="484651"/>
                </a:cubicBezTo>
                <a:close/>
                <a:moveTo>
                  <a:pt x="5706387" y="481788"/>
                </a:moveTo>
                <a:cubicBezTo>
                  <a:pt x="5708208" y="481347"/>
                  <a:pt x="5709882" y="481362"/>
                  <a:pt x="5711409" y="481832"/>
                </a:cubicBezTo>
                <a:cubicBezTo>
                  <a:pt x="5715168" y="483241"/>
                  <a:pt x="5718282" y="485121"/>
                  <a:pt x="5720749" y="487470"/>
                </a:cubicBezTo>
                <a:cubicBezTo>
                  <a:pt x="5723216" y="489820"/>
                  <a:pt x="5724449" y="492522"/>
                  <a:pt x="5724449" y="495576"/>
                </a:cubicBezTo>
                <a:cubicBezTo>
                  <a:pt x="5724449" y="498866"/>
                  <a:pt x="5722921" y="502037"/>
                  <a:pt x="5719867" y="505092"/>
                </a:cubicBezTo>
                <a:cubicBezTo>
                  <a:pt x="5719867" y="507441"/>
                  <a:pt x="5718282" y="510848"/>
                  <a:pt x="5715110" y="515312"/>
                </a:cubicBezTo>
                <a:cubicBezTo>
                  <a:pt x="5711938" y="519776"/>
                  <a:pt x="5708825" y="522008"/>
                  <a:pt x="5705771" y="522008"/>
                </a:cubicBezTo>
                <a:cubicBezTo>
                  <a:pt x="5705300" y="527177"/>
                  <a:pt x="5704243" y="532698"/>
                  <a:pt x="5702599" y="538572"/>
                </a:cubicBezTo>
                <a:cubicBezTo>
                  <a:pt x="5700954" y="544446"/>
                  <a:pt x="5698722" y="548910"/>
                  <a:pt x="5695903" y="551964"/>
                </a:cubicBezTo>
                <a:cubicBezTo>
                  <a:pt x="5695903" y="553844"/>
                  <a:pt x="5694845" y="555371"/>
                  <a:pt x="5692731" y="556546"/>
                </a:cubicBezTo>
                <a:cubicBezTo>
                  <a:pt x="5690616" y="557721"/>
                  <a:pt x="5688032" y="558308"/>
                  <a:pt x="5684977" y="558308"/>
                </a:cubicBezTo>
                <a:cubicBezTo>
                  <a:pt x="5679808" y="558308"/>
                  <a:pt x="5675814" y="556898"/>
                  <a:pt x="5672995" y="554079"/>
                </a:cubicBezTo>
                <a:cubicBezTo>
                  <a:pt x="5671350" y="551024"/>
                  <a:pt x="5670528" y="547148"/>
                  <a:pt x="5670528" y="542449"/>
                </a:cubicBezTo>
                <a:cubicBezTo>
                  <a:pt x="5670528" y="537750"/>
                  <a:pt x="5671350" y="534343"/>
                  <a:pt x="5672995" y="532228"/>
                </a:cubicBezTo>
                <a:cubicBezTo>
                  <a:pt x="5672055" y="530114"/>
                  <a:pt x="5672760" y="526413"/>
                  <a:pt x="5675110" y="521127"/>
                </a:cubicBezTo>
                <a:cubicBezTo>
                  <a:pt x="5677459" y="515841"/>
                  <a:pt x="5679926" y="512610"/>
                  <a:pt x="5682510" y="511435"/>
                </a:cubicBezTo>
                <a:cubicBezTo>
                  <a:pt x="5682510" y="509321"/>
                  <a:pt x="5683685" y="506208"/>
                  <a:pt x="5686035" y="502096"/>
                </a:cubicBezTo>
                <a:cubicBezTo>
                  <a:pt x="5688384" y="497984"/>
                  <a:pt x="5691086" y="495106"/>
                  <a:pt x="5694141" y="493462"/>
                </a:cubicBezTo>
                <a:cubicBezTo>
                  <a:pt x="5694141" y="490172"/>
                  <a:pt x="5696255" y="487177"/>
                  <a:pt x="5700484" y="484475"/>
                </a:cubicBezTo>
                <a:cubicBezTo>
                  <a:pt x="5702599" y="483124"/>
                  <a:pt x="5704566" y="482228"/>
                  <a:pt x="5706387" y="481788"/>
                </a:cubicBezTo>
                <a:close/>
                <a:moveTo>
                  <a:pt x="2387527" y="481479"/>
                </a:moveTo>
                <a:cubicBezTo>
                  <a:pt x="2390817" y="481479"/>
                  <a:pt x="2393872" y="482595"/>
                  <a:pt x="2396690" y="484827"/>
                </a:cubicBezTo>
                <a:cubicBezTo>
                  <a:pt x="2399510" y="487059"/>
                  <a:pt x="2400920" y="489937"/>
                  <a:pt x="2400920" y="493462"/>
                </a:cubicBezTo>
                <a:cubicBezTo>
                  <a:pt x="2400920" y="495811"/>
                  <a:pt x="2399980" y="498513"/>
                  <a:pt x="2398100" y="501567"/>
                </a:cubicBezTo>
                <a:cubicBezTo>
                  <a:pt x="2400450" y="503682"/>
                  <a:pt x="2401624" y="507206"/>
                  <a:pt x="2401624" y="512140"/>
                </a:cubicBezTo>
                <a:cubicBezTo>
                  <a:pt x="2401624" y="514255"/>
                  <a:pt x="2401331" y="516428"/>
                  <a:pt x="2400743" y="518660"/>
                </a:cubicBezTo>
                <a:cubicBezTo>
                  <a:pt x="2400156" y="520892"/>
                  <a:pt x="2399393" y="522595"/>
                  <a:pt x="2398453" y="523770"/>
                </a:cubicBezTo>
                <a:cubicBezTo>
                  <a:pt x="2399862" y="524710"/>
                  <a:pt x="2400567" y="526590"/>
                  <a:pt x="2400567" y="529409"/>
                </a:cubicBezTo>
                <a:cubicBezTo>
                  <a:pt x="2400567" y="531759"/>
                  <a:pt x="2399980" y="534930"/>
                  <a:pt x="2398805" y="538924"/>
                </a:cubicBezTo>
                <a:cubicBezTo>
                  <a:pt x="2400920" y="538220"/>
                  <a:pt x="2403152" y="537867"/>
                  <a:pt x="2405502" y="537867"/>
                </a:cubicBezTo>
                <a:cubicBezTo>
                  <a:pt x="2409025" y="537867"/>
                  <a:pt x="2411727" y="538690"/>
                  <a:pt x="2413607" y="540334"/>
                </a:cubicBezTo>
                <a:cubicBezTo>
                  <a:pt x="2415957" y="539159"/>
                  <a:pt x="2417836" y="538572"/>
                  <a:pt x="2419246" y="538572"/>
                </a:cubicBezTo>
                <a:cubicBezTo>
                  <a:pt x="2421596" y="538572"/>
                  <a:pt x="2423475" y="539512"/>
                  <a:pt x="2424884" y="541391"/>
                </a:cubicBezTo>
                <a:cubicBezTo>
                  <a:pt x="2426529" y="540217"/>
                  <a:pt x="2428526" y="539629"/>
                  <a:pt x="2430876" y="539629"/>
                </a:cubicBezTo>
                <a:cubicBezTo>
                  <a:pt x="2434165" y="539629"/>
                  <a:pt x="2436750" y="540922"/>
                  <a:pt x="2438629" y="543506"/>
                </a:cubicBezTo>
                <a:cubicBezTo>
                  <a:pt x="2443093" y="543506"/>
                  <a:pt x="2446442" y="544505"/>
                  <a:pt x="2448673" y="546502"/>
                </a:cubicBezTo>
                <a:cubicBezTo>
                  <a:pt x="2450905" y="548499"/>
                  <a:pt x="2452021" y="551024"/>
                  <a:pt x="2452021" y="554079"/>
                </a:cubicBezTo>
                <a:cubicBezTo>
                  <a:pt x="2452021" y="557838"/>
                  <a:pt x="2450553" y="561421"/>
                  <a:pt x="2447616" y="564828"/>
                </a:cubicBezTo>
                <a:cubicBezTo>
                  <a:pt x="2444679" y="568234"/>
                  <a:pt x="2441331" y="569938"/>
                  <a:pt x="2437572" y="569938"/>
                </a:cubicBezTo>
                <a:cubicBezTo>
                  <a:pt x="2435457" y="569938"/>
                  <a:pt x="2433343" y="569233"/>
                  <a:pt x="2431228" y="567823"/>
                </a:cubicBezTo>
                <a:cubicBezTo>
                  <a:pt x="2428879" y="569703"/>
                  <a:pt x="2425825" y="570643"/>
                  <a:pt x="2422065" y="570643"/>
                </a:cubicBezTo>
                <a:cubicBezTo>
                  <a:pt x="2418541" y="570643"/>
                  <a:pt x="2415604" y="569820"/>
                  <a:pt x="2413255" y="568176"/>
                </a:cubicBezTo>
                <a:cubicBezTo>
                  <a:pt x="2410200" y="569351"/>
                  <a:pt x="2407968" y="569938"/>
                  <a:pt x="2406558" y="569938"/>
                </a:cubicBezTo>
                <a:cubicBezTo>
                  <a:pt x="2404679" y="569938"/>
                  <a:pt x="2402447" y="569116"/>
                  <a:pt x="2399862" y="567471"/>
                </a:cubicBezTo>
                <a:cubicBezTo>
                  <a:pt x="2401977" y="570290"/>
                  <a:pt x="2403034" y="573345"/>
                  <a:pt x="2403034" y="576634"/>
                </a:cubicBezTo>
                <a:cubicBezTo>
                  <a:pt x="2403034" y="580158"/>
                  <a:pt x="2401624" y="583330"/>
                  <a:pt x="2398805" y="586149"/>
                </a:cubicBezTo>
                <a:cubicBezTo>
                  <a:pt x="2400920" y="588969"/>
                  <a:pt x="2401977" y="592493"/>
                  <a:pt x="2401977" y="596722"/>
                </a:cubicBezTo>
                <a:cubicBezTo>
                  <a:pt x="2401977" y="600481"/>
                  <a:pt x="2400920" y="604006"/>
                  <a:pt x="2398805" y="607295"/>
                </a:cubicBezTo>
                <a:cubicBezTo>
                  <a:pt x="2401624" y="609175"/>
                  <a:pt x="2403034" y="612229"/>
                  <a:pt x="2403034" y="616458"/>
                </a:cubicBezTo>
                <a:cubicBezTo>
                  <a:pt x="2403034" y="619982"/>
                  <a:pt x="2401977" y="623037"/>
                  <a:pt x="2399862" y="625621"/>
                </a:cubicBezTo>
                <a:cubicBezTo>
                  <a:pt x="2402212" y="628206"/>
                  <a:pt x="2403387" y="632787"/>
                  <a:pt x="2403387" y="639366"/>
                </a:cubicBezTo>
                <a:cubicBezTo>
                  <a:pt x="2403387" y="642185"/>
                  <a:pt x="2403034" y="644535"/>
                  <a:pt x="2402329" y="646414"/>
                </a:cubicBezTo>
                <a:cubicBezTo>
                  <a:pt x="2403974" y="648764"/>
                  <a:pt x="2404796" y="651231"/>
                  <a:pt x="2404796" y="653815"/>
                </a:cubicBezTo>
                <a:cubicBezTo>
                  <a:pt x="2404796" y="655225"/>
                  <a:pt x="2404503" y="657046"/>
                  <a:pt x="2403915" y="659278"/>
                </a:cubicBezTo>
                <a:cubicBezTo>
                  <a:pt x="2403328" y="661510"/>
                  <a:pt x="2402917" y="663330"/>
                  <a:pt x="2402681" y="664740"/>
                </a:cubicBezTo>
                <a:cubicBezTo>
                  <a:pt x="2405502" y="668030"/>
                  <a:pt x="2406911" y="671201"/>
                  <a:pt x="2406911" y="674256"/>
                </a:cubicBezTo>
                <a:cubicBezTo>
                  <a:pt x="2410905" y="677310"/>
                  <a:pt x="2412902" y="680952"/>
                  <a:pt x="2412902" y="685181"/>
                </a:cubicBezTo>
                <a:cubicBezTo>
                  <a:pt x="2417601" y="687765"/>
                  <a:pt x="2419951" y="692112"/>
                  <a:pt x="2419951" y="698221"/>
                </a:cubicBezTo>
                <a:cubicBezTo>
                  <a:pt x="2420420" y="698925"/>
                  <a:pt x="2420890" y="699395"/>
                  <a:pt x="2421360" y="699630"/>
                </a:cubicBezTo>
                <a:cubicBezTo>
                  <a:pt x="2421830" y="699865"/>
                  <a:pt x="2422183" y="700100"/>
                  <a:pt x="2422417" y="700335"/>
                </a:cubicBezTo>
                <a:lnTo>
                  <a:pt x="2424884" y="699983"/>
                </a:lnTo>
                <a:cubicBezTo>
                  <a:pt x="2428409" y="699983"/>
                  <a:pt x="2431228" y="701040"/>
                  <a:pt x="2433343" y="703155"/>
                </a:cubicBezTo>
                <a:cubicBezTo>
                  <a:pt x="2435223" y="702685"/>
                  <a:pt x="2436750" y="702450"/>
                  <a:pt x="2437924" y="702450"/>
                </a:cubicBezTo>
                <a:cubicBezTo>
                  <a:pt x="2438629" y="702450"/>
                  <a:pt x="2439922" y="702685"/>
                  <a:pt x="2441801" y="703155"/>
                </a:cubicBezTo>
                <a:cubicBezTo>
                  <a:pt x="2442036" y="701980"/>
                  <a:pt x="2442682" y="701157"/>
                  <a:pt x="2443740" y="700688"/>
                </a:cubicBezTo>
                <a:cubicBezTo>
                  <a:pt x="2444797" y="700218"/>
                  <a:pt x="2446030" y="699865"/>
                  <a:pt x="2447440" y="699630"/>
                </a:cubicBezTo>
                <a:cubicBezTo>
                  <a:pt x="2448379" y="699395"/>
                  <a:pt x="2449554" y="699278"/>
                  <a:pt x="2450964" y="699278"/>
                </a:cubicBezTo>
                <a:cubicBezTo>
                  <a:pt x="2454958" y="699278"/>
                  <a:pt x="2458189" y="700746"/>
                  <a:pt x="2460656" y="703683"/>
                </a:cubicBezTo>
                <a:cubicBezTo>
                  <a:pt x="2463122" y="706620"/>
                  <a:pt x="2464356" y="710086"/>
                  <a:pt x="2464356" y="714080"/>
                </a:cubicBezTo>
                <a:cubicBezTo>
                  <a:pt x="2464356" y="717134"/>
                  <a:pt x="2463534" y="719777"/>
                  <a:pt x="2461889" y="722009"/>
                </a:cubicBezTo>
                <a:cubicBezTo>
                  <a:pt x="2460244" y="724241"/>
                  <a:pt x="2457777" y="725827"/>
                  <a:pt x="2454488" y="726767"/>
                </a:cubicBezTo>
                <a:cubicBezTo>
                  <a:pt x="2449554" y="730996"/>
                  <a:pt x="2443680" y="732758"/>
                  <a:pt x="2436867" y="732053"/>
                </a:cubicBezTo>
                <a:cubicBezTo>
                  <a:pt x="2434988" y="733698"/>
                  <a:pt x="2432521" y="734520"/>
                  <a:pt x="2429466" y="734520"/>
                </a:cubicBezTo>
                <a:cubicBezTo>
                  <a:pt x="2425237" y="734520"/>
                  <a:pt x="2421360" y="732993"/>
                  <a:pt x="2417836" y="729939"/>
                </a:cubicBezTo>
                <a:cubicBezTo>
                  <a:pt x="2415486" y="729469"/>
                  <a:pt x="2412667" y="728235"/>
                  <a:pt x="2409378" y="726238"/>
                </a:cubicBezTo>
                <a:cubicBezTo>
                  <a:pt x="2406088" y="724241"/>
                  <a:pt x="2404444" y="722420"/>
                  <a:pt x="2404444" y="720776"/>
                </a:cubicBezTo>
                <a:cubicBezTo>
                  <a:pt x="2401154" y="720306"/>
                  <a:pt x="2397807" y="718426"/>
                  <a:pt x="2394400" y="715137"/>
                </a:cubicBezTo>
                <a:cubicBezTo>
                  <a:pt x="2390993" y="711848"/>
                  <a:pt x="2389759" y="707854"/>
                  <a:pt x="2390699" y="703155"/>
                </a:cubicBezTo>
                <a:cubicBezTo>
                  <a:pt x="2388115" y="700335"/>
                  <a:pt x="2386588" y="697398"/>
                  <a:pt x="2386118" y="694344"/>
                </a:cubicBezTo>
                <a:cubicBezTo>
                  <a:pt x="2383298" y="692934"/>
                  <a:pt x="2381243" y="690820"/>
                  <a:pt x="2379950" y="688000"/>
                </a:cubicBezTo>
                <a:cubicBezTo>
                  <a:pt x="2378658" y="685181"/>
                  <a:pt x="2378247" y="682244"/>
                  <a:pt x="2378717" y="679190"/>
                </a:cubicBezTo>
                <a:cubicBezTo>
                  <a:pt x="2375662" y="676370"/>
                  <a:pt x="2374135" y="672141"/>
                  <a:pt x="2374135" y="666502"/>
                </a:cubicBezTo>
                <a:cubicBezTo>
                  <a:pt x="2374135" y="664388"/>
                  <a:pt x="2374370" y="661686"/>
                  <a:pt x="2374840" y="658397"/>
                </a:cubicBezTo>
                <a:cubicBezTo>
                  <a:pt x="2371551" y="655812"/>
                  <a:pt x="2369906" y="652288"/>
                  <a:pt x="2369906" y="647824"/>
                </a:cubicBezTo>
                <a:cubicBezTo>
                  <a:pt x="2369906" y="643830"/>
                  <a:pt x="2371199" y="640540"/>
                  <a:pt x="2373783" y="637956"/>
                </a:cubicBezTo>
                <a:cubicBezTo>
                  <a:pt x="2370963" y="635136"/>
                  <a:pt x="2369554" y="631495"/>
                  <a:pt x="2369554" y="627031"/>
                </a:cubicBezTo>
                <a:cubicBezTo>
                  <a:pt x="2369554" y="625386"/>
                  <a:pt x="2370024" y="623389"/>
                  <a:pt x="2370963" y="621040"/>
                </a:cubicBezTo>
                <a:cubicBezTo>
                  <a:pt x="2369554" y="618220"/>
                  <a:pt x="2368849" y="615401"/>
                  <a:pt x="2368849" y="612581"/>
                </a:cubicBezTo>
                <a:cubicBezTo>
                  <a:pt x="2368849" y="608822"/>
                  <a:pt x="2369906" y="605885"/>
                  <a:pt x="2372021" y="603771"/>
                </a:cubicBezTo>
                <a:cubicBezTo>
                  <a:pt x="2370611" y="600951"/>
                  <a:pt x="2369906" y="597897"/>
                  <a:pt x="2369906" y="594608"/>
                </a:cubicBezTo>
                <a:cubicBezTo>
                  <a:pt x="2369906" y="591788"/>
                  <a:pt x="2370318" y="589263"/>
                  <a:pt x="2371140" y="587030"/>
                </a:cubicBezTo>
                <a:cubicBezTo>
                  <a:pt x="2371962" y="584799"/>
                  <a:pt x="2372960" y="583095"/>
                  <a:pt x="2374135" y="581920"/>
                </a:cubicBezTo>
                <a:cubicBezTo>
                  <a:pt x="2371551" y="578866"/>
                  <a:pt x="2370259" y="575577"/>
                  <a:pt x="2370259" y="572052"/>
                </a:cubicBezTo>
                <a:cubicBezTo>
                  <a:pt x="2370259" y="570173"/>
                  <a:pt x="2370611" y="568176"/>
                  <a:pt x="2371316" y="566061"/>
                </a:cubicBezTo>
                <a:cubicBezTo>
                  <a:pt x="2369201" y="566766"/>
                  <a:pt x="2366852" y="567118"/>
                  <a:pt x="2364267" y="567118"/>
                </a:cubicBezTo>
                <a:cubicBezTo>
                  <a:pt x="2360273" y="567118"/>
                  <a:pt x="2357336" y="566296"/>
                  <a:pt x="2355457" y="564652"/>
                </a:cubicBezTo>
                <a:cubicBezTo>
                  <a:pt x="2352637" y="565356"/>
                  <a:pt x="2350170" y="565709"/>
                  <a:pt x="2348056" y="565709"/>
                </a:cubicBezTo>
                <a:cubicBezTo>
                  <a:pt x="2343827" y="565709"/>
                  <a:pt x="2339480" y="564417"/>
                  <a:pt x="2335016" y="561832"/>
                </a:cubicBezTo>
                <a:cubicBezTo>
                  <a:pt x="2332667" y="563242"/>
                  <a:pt x="2330200" y="563947"/>
                  <a:pt x="2327615" y="563947"/>
                </a:cubicBezTo>
                <a:cubicBezTo>
                  <a:pt x="2323856" y="563947"/>
                  <a:pt x="2320743" y="562361"/>
                  <a:pt x="2318276" y="559189"/>
                </a:cubicBezTo>
                <a:cubicBezTo>
                  <a:pt x="2315809" y="556017"/>
                  <a:pt x="2314575" y="552434"/>
                  <a:pt x="2314575" y="548440"/>
                </a:cubicBezTo>
                <a:cubicBezTo>
                  <a:pt x="2314575" y="544916"/>
                  <a:pt x="2315692" y="541920"/>
                  <a:pt x="2317924" y="539453"/>
                </a:cubicBezTo>
                <a:cubicBezTo>
                  <a:pt x="2320156" y="536986"/>
                  <a:pt x="2323386" y="535635"/>
                  <a:pt x="2327615" y="535400"/>
                </a:cubicBezTo>
                <a:cubicBezTo>
                  <a:pt x="2330435" y="534226"/>
                  <a:pt x="2333019" y="533638"/>
                  <a:pt x="2335369" y="533638"/>
                </a:cubicBezTo>
                <a:cubicBezTo>
                  <a:pt x="2340068" y="533638"/>
                  <a:pt x="2344179" y="534813"/>
                  <a:pt x="2347703" y="537162"/>
                </a:cubicBezTo>
                <a:cubicBezTo>
                  <a:pt x="2350758" y="535988"/>
                  <a:pt x="2354165" y="535400"/>
                  <a:pt x="2357924" y="535400"/>
                </a:cubicBezTo>
                <a:cubicBezTo>
                  <a:pt x="2361213" y="535400"/>
                  <a:pt x="2363798" y="535988"/>
                  <a:pt x="2365678" y="537162"/>
                </a:cubicBezTo>
                <a:cubicBezTo>
                  <a:pt x="2365912" y="536223"/>
                  <a:pt x="2366911" y="535341"/>
                  <a:pt x="2368672" y="534519"/>
                </a:cubicBezTo>
                <a:cubicBezTo>
                  <a:pt x="2370435" y="533697"/>
                  <a:pt x="2371904" y="533403"/>
                  <a:pt x="2373078" y="533638"/>
                </a:cubicBezTo>
                <a:cubicBezTo>
                  <a:pt x="2372138" y="531524"/>
                  <a:pt x="2371668" y="528704"/>
                  <a:pt x="2371668" y="525180"/>
                </a:cubicBezTo>
                <a:cubicBezTo>
                  <a:pt x="2371668" y="520951"/>
                  <a:pt x="2372608" y="518719"/>
                  <a:pt x="2374488" y="518484"/>
                </a:cubicBezTo>
                <a:cubicBezTo>
                  <a:pt x="2372843" y="516134"/>
                  <a:pt x="2372021" y="512728"/>
                  <a:pt x="2372021" y="508264"/>
                </a:cubicBezTo>
                <a:cubicBezTo>
                  <a:pt x="2372021" y="502155"/>
                  <a:pt x="2373548" y="497926"/>
                  <a:pt x="2376602" y="495576"/>
                </a:cubicBezTo>
                <a:cubicBezTo>
                  <a:pt x="2376367" y="490877"/>
                  <a:pt x="2377308" y="487353"/>
                  <a:pt x="2379421" y="485003"/>
                </a:cubicBezTo>
                <a:cubicBezTo>
                  <a:pt x="2381536" y="482654"/>
                  <a:pt x="2384239" y="481479"/>
                  <a:pt x="2387527" y="481479"/>
                </a:cubicBezTo>
                <a:close/>
                <a:moveTo>
                  <a:pt x="1492178" y="481479"/>
                </a:moveTo>
                <a:cubicBezTo>
                  <a:pt x="1495467" y="481479"/>
                  <a:pt x="1498521" y="482595"/>
                  <a:pt x="1501341" y="484827"/>
                </a:cubicBezTo>
                <a:cubicBezTo>
                  <a:pt x="1504160" y="487059"/>
                  <a:pt x="1505570" y="489937"/>
                  <a:pt x="1505570" y="493462"/>
                </a:cubicBezTo>
                <a:cubicBezTo>
                  <a:pt x="1505570" y="495811"/>
                  <a:pt x="1504630" y="498513"/>
                  <a:pt x="1502751" y="501567"/>
                </a:cubicBezTo>
                <a:cubicBezTo>
                  <a:pt x="1505101" y="503682"/>
                  <a:pt x="1506275" y="507206"/>
                  <a:pt x="1506275" y="512140"/>
                </a:cubicBezTo>
                <a:cubicBezTo>
                  <a:pt x="1506275" y="514255"/>
                  <a:pt x="1505981" y="516428"/>
                  <a:pt x="1505393" y="518660"/>
                </a:cubicBezTo>
                <a:cubicBezTo>
                  <a:pt x="1504806" y="520892"/>
                  <a:pt x="1504042" y="522595"/>
                  <a:pt x="1503103" y="523770"/>
                </a:cubicBezTo>
                <a:cubicBezTo>
                  <a:pt x="1504513" y="524710"/>
                  <a:pt x="1505217" y="526590"/>
                  <a:pt x="1505217" y="529409"/>
                </a:cubicBezTo>
                <a:cubicBezTo>
                  <a:pt x="1505217" y="531759"/>
                  <a:pt x="1504630" y="534930"/>
                  <a:pt x="1503455" y="538924"/>
                </a:cubicBezTo>
                <a:cubicBezTo>
                  <a:pt x="1505570" y="538220"/>
                  <a:pt x="1507802" y="537867"/>
                  <a:pt x="1510151" y="537867"/>
                </a:cubicBezTo>
                <a:cubicBezTo>
                  <a:pt x="1513676" y="537867"/>
                  <a:pt x="1516377" y="538690"/>
                  <a:pt x="1518257" y="540334"/>
                </a:cubicBezTo>
                <a:cubicBezTo>
                  <a:pt x="1520607" y="539159"/>
                  <a:pt x="1522486" y="538572"/>
                  <a:pt x="1523896" y="538572"/>
                </a:cubicBezTo>
                <a:cubicBezTo>
                  <a:pt x="1526245" y="538572"/>
                  <a:pt x="1528125" y="539512"/>
                  <a:pt x="1529535" y="541391"/>
                </a:cubicBezTo>
                <a:cubicBezTo>
                  <a:pt x="1531179" y="540217"/>
                  <a:pt x="1533176" y="539629"/>
                  <a:pt x="1535526" y="539629"/>
                </a:cubicBezTo>
                <a:cubicBezTo>
                  <a:pt x="1538815" y="539629"/>
                  <a:pt x="1541399" y="540922"/>
                  <a:pt x="1543279" y="543506"/>
                </a:cubicBezTo>
                <a:cubicBezTo>
                  <a:pt x="1547743" y="543506"/>
                  <a:pt x="1551091" y="544505"/>
                  <a:pt x="1553323" y="546502"/>
                </a:cubicBezTo>
                <a:cubicBezTo>
                  <a:pt x="1555556" y="548499"/>
                  <a:pt x="1556671" y="551024"/>
                  <a:pt x="1556671" y="554079"/>
                </a:cubicBezTo>
                <a:cubicBezTo>
                  <a:pt x="1556671" y="557838"/>
                  <a:pt x="1555203" y="561421"/>
                  <a:pt x="1552266" y="564828"/>
                </a:cubicBezTo>
                <a:cubicBezTo>
                  <a:pt x="1549329" y="568234"/>
                  <a:pt x="1545981" y="569938"/>
                  <a:pt x="1542222" y="569938"/>
                </a:cubicBezTo>
                <a:cubicBezTo>
                  <a:pt x="1540108" y="569938"/>
                  <a:pt x="1537993" y="569233"/>
                  <a:pt x="1535879" y="567823"/>
                </a:cubicBezTo>
                <a:cubicBezTo>
                  <a:pt x="1533529" y="569703"/>
                  <a:pt x="1530475" y="570643"/>
                  <a:pt x="1526715" y="570643"/>
                </a:cubicBezTo>
                <a:cubicBezTo>
                  <a:pt x="1523191" y="570643"/>
                  <a:pt x="1520254" y="569820"/>
                  <a:pt x="1517905" y="568176"/>
                </a:cubicBezTo>
                <a:cubicBezTo>
                  <a:pt x="1514851" y="569351"/>
                  <a:pt x="1512618" y="569938"/>
                  <a:pt x="1511208" y="569938"/>
                </a:cubicBezTo>
                <a:cubicBezTo>
                  <a:pt x="1509329" y="569938"/>
                  <a:pt x="1507097" y="569116"/>
                  <a:pt x="1504513" y="567471"/>
                </a:cubicBezTo>
                <a:cubicBezTo>
                  <a:pt x="1506627" y="570290"/>
                  <a:pt x="1507684" y="573345"/>
                  <a:pt x="1507684" y="576634"/>
                </a:cubicBezTo>
                <a:cubicBezTo>
                  <a:pt x="1507684" y="580158"/>
                  <a:pt x="1506275" y="583330"/>
                  <a:pt x="1503455" y="586149"/>
                </a:cubicBezTo>
                <a:cubicBezTo>
                  <a:pt x="1505570" y="588969"/>
                  <a:pt x="1506627" y="592493"/>
                  <a:pt x="1506627" y="596722"/>
                </a:cubicBezTo>
                <a:cubicBezTo>
                  <a:pt x="1506627" y="600481"/>
                  <a:pt x="1505570" y="604006"/>
                  <a:pt x="1503455" y="607295"/>
                </a:cubicBezTo>
                <a:cubicBezTo>
                  <a:pt x="1506275" y="609175"/>
                  <a:pt x="1507684" y="612229"/>
                  <a:pt x="1507684" y="616458"/>
                </a:cubicBezTo>
                <a:cubicBezTo>
                  <a:pt x="1507684" y="619982"/>
                  <a:pt x="1506627" y="623037"/>
                  <a:pt x="1504513" y="625621"/>
                </a:cubicBezTo>
                <a:cubicBezTo>
                  <a:pt x="1506862" y="628206"/>
                  <a:pt x="1508037" y="632787"/>
                  <a:pt x="1508037" y="639366"/>
                </a:cubicBezTo>
                <a:cubicBezTo>
                  <a:pt x="1508037" y="642185"/>
                  <a:pt x="1507684" y="644535"/>
                  <a:pt x="1506979" y="646414"/>
                </a:cubicBezTo>
                <a:cubicBezTo>
                  <a:pt x="1508624" y="648764"/>
                  <a:pt x="1509447" y="651231"/>
                  <a:pt x="1509447" y="653815"/>
                </a:cubicBezTo>
                <a:cubicBezTo>
                  <a:pt x="1509447" y="655225"/>
                  <a:pt x="1509153" y="657046"/>
                  <a:pt x="1508565" y="659278"/>
                </a:cubicBezTo>
                <a:cubicBezTo>
                  <a:pt x="1507978" y="661510"/>
                  <a:pt x="1507567" y="663330"/>
                  <a:pt x="1507332" y="664740"/>
                </a:cubicBezTo>
                <a:cubicBezTo>
                  <a:pt x="1510151" y="668030"/>
                  <a:pt x="1511561" y="671201"/>
                  <a:pt x="1511561" y="674256"/>
                </a:cubicBezTo>
                <a:cubicBezTo>
                  <a:pt x="1515555" y="677310"/>
                  <a:pt x="1517552" y="680952"/>
                  <a:pt x="1517552" y="685181"/>
                </a:cubicBezTo>
                <a:cubicBezTo>
                  <a:pt x="1522251" y="687765"/>
                  <a:pt x="1524601" y="692112"/>
                  <a:pt x="1524601" y="698221"/>
                </a:cubicBezTo>
                <a:cubicBezTo>
                  <a:pt x="1525070" y="698925"/>
                  <a:pt x="1525541" y="699395"/>
                  <a:pt x="1526011" y="699630"/>
                </a:cubicBezTo>
                <a:cubicBezTo>
                  <a:pt x="1526480" y="699865"/>
                  <a:pt x="1526833" y="700100"/>
                  <a:pt x="1527067" y="700335"/>
                </a:cubicBezTo>
                <a:lnTo>
                  <a:pt x="1529535" y="699983"/>
                </a:lnTo>
                <a:cubicBezTo>
                  <a:pt x="1533059" y="699983"/>
                  <a:pt x="1535879" y="701040"/>
                  <a:pt x="1537993" y="703155"/>
                </a:cubicBezTo>
                <a:cubicBezTo>
                  <a:pt x="1539873" y="702685"/>
                  <a:pt x="1541399" y="702450"/>
                  <a:pt x="1542575" y="702450"/>
                </a:cubicBezTo>
                <a:cubicBezTo>
                  <a:pt x="1543279" y="702450"/>
                  <a:pt x="1544571" y="702685"/>
                  <a:pt x="1546451" y="703155"/>
                </a:cubicBezTo>
                <a:cubicBezTo>
                  <a:pt x="1546686" y="701980"/>
                  <a:pt x="1547332" y="701157"/>
                  <a:pt x="1548390" y="700688"/>
                </a:cubicBezTo>
                <a:cubicBezTo>
                  <a:pt x="1549447" y="700218"/>
                  <a:pt x="1550680" y="699865"/>
                  <a:pt x="1552090" y="699630"/>
                </a:cubicBezTo>
                <a:cubicBezTo>
                  <a:pt x="1553030" y="699395"/>
                  <a:pt x="1554205" y="699278"/>
                  <a:pt x="1555614" y="699278"/>
                </a:cubicBezTo>
                <a:cubicBezTo>
                  <a:pt x="1559609" y="699278"/>
                  <a:pt x="1562839" y="700746"/>
                  <a:pt x="1565306" y="703683"/>
                </a:cubicBezTo>
                <a:cubicBezTo>
                  <a:pt x="1567773" y="706620"/>
                  <a:pt x="1569006" y="710086"/>
                  <a:pt x="1569006" y="714080"/>
                </a:cubicBezTo>
                <a:cubicBezTo>
                  <a:pt x="1569006" y="717134"/>
                  <a:pt x="1568184" y="719777"/>
                  <a:pt x="1566540" y="722009"/>
                </a:cubicBezTo>
                <a:cubicBezTo>
                  <a:pt x="1564895" y="724241"/>
                  <a:pt x="1562428" y="725827"/>
                  <a:pt x="1559139" y="726767"/>
                </a:cubicBezTo>
                <a:cubicBezTo>
                  <a:pt x="1554205" y="730996"/>
                  <a:pt x="1548330" y="732758"/>
                  <a:pt x="1541517" y="732053"/>
                </a:cubicBezTo>
                <a:cubicBezTo>
                  <a:pt x="1539637" y="733698"/>
                  <a:pt x="1537170" y="734520"/>
                  <a:pt x="1534116" y="734520"/>
                </a:cubicBezTo>
                <a:cubicBezTo>
                  <a:pt x="1529887" y="734520"/>
                  <a:pt x="1526011" y="732993"/>
                  <a:pt x="1522486" y="729939"/>
                </a:cubicBezTo>
                <a:cubicBezTo>
                  <a:pt x="1520137" y="729469"/>
                  <a:pt x="1517317" y="728235"/>
                  <a:pt x="1514028" y="726238"/>
                </a:cubicBezTo>
                <a:cubicBezTo>
                  <a:pt x="1510739" y="724241"/>
                  <a:pt x="1509094" y="722420"/>
                  <a:pt x="1509094" y="720776"/>
                </a:cubicBezTo>
                <a:cubicBezTo>
                  <a:pt x="1505805" y="720306"/>
                  <a:pt x="1502457" y="718426"/>
                  <a:pt x="1499050" y="715137"/>
                </a:cubicBezTo>
                <a:cubicBezTo>
                  <a:pt x="1495643" y="711848"/>
                  <a:pt x="1494410" y="707854"/>
                  <a:pt x="1495350" y="703155"/>
                </a:cubicBezTo>
                <a:cubicBezTo>
                  <a:pt x="1492765" y="700335"/>
                  <a:pt x="1491238" y="697398"/>
                  <a:pt x="1490768" y="694344"/>
                </a:cubicBezTo>
                <a:cubicBezTo>
                  <a:pt x="1487948" y="692934"/>
                  <a:pt x="1485893" y="690820"/>
                  <a:pt x="1484601" y="688000"/>
                </a:cubicBezTo>
                <a:cubicBezTo>
                  <a:pt x="1483308" y="685181"/>
                  <a:pt x="1482897" y="682244"/>
                  <a:pt x="1483367" y="679190"/>
                </a:cubicBezTo>
                <a:cubicBezTo>
                  <a:pt x="1480313" y="676370"/>
                  <a:pt x="1478785" y="672141"/>
                  <a:pt x="1478785" y="666502"/>
                </a:cubicBezTo>
                <a:cubicBezTo>
                  <a:pt x="1478785" y="664388"/>
                  <a:pt x="1479020" y="661686"/>
                  <a:pt x="1479491" y="658397"/>
                </a:cubicBezTo>
                <a:cubicBezTo>
                  <a:pt x="1476201" y="655812"/>
                  <a:pt x="1474557" y="652288"/>
                  <a:pt x="1474557" y="647824"/>
                </a:cubicBezTo>
                <a:cubicBezTo>
                  <a:pt x="1474557" y="643830"/>
                  <a:pt x="1475848" y="640540"/>
                  <a:pt x="1478433" y="637956"/>
                </a:cubicBezTo>
                <a:cubicBezTo>
                  <a:pt x="1475613" y="635136"/>
                  <a:pt x="1474204" y="631495"/>
                  <a:pt x="1474204" y="627031"/>
                </a:cubicBezTo>
                <a:cubicBezTo>
                  <a:pt x="1474204" y="625386"/>
                  <a:pt x="1474674" y="623389"/>
                  <a:pt x="1475613" y="621040"/>
                </a:cubicBezTo>
                <a:cubicBezTo>
                  <a:pt x="1474204" y="618220"/>
                  <a:pt x="1473499" y="615401"/>
                  <a:pt x="1473499" y="612581"/>
                </a:cubicBezTo>
                <a:cubicBezTo>
                  <a:pt x="1473499" y="608822"/>
                  <a:pt x="1474557" y="605885"/>
                  <a:pt x="1476671" y="603771"/>
                </a:cubicBezTo>
                <a:cubicBezTo>
                  <a:pt x="1475261" y="600951"/>
                  <a:pt x="1474557" y="597897"/>
                  <a:pt x="1474557" y="594608"/>
                </a:cubicBezTo>
                <a:cubicBezTo>
                  <a:pt x="1474557" y="591788"/>
                  <a:pt x="1474968" y="589263"/>
                  <a:pt x="1475790" y="587030"/>
                </a:cubicBezTo>
                <a:cubicBezTo>
                  <a:pt x="1476612" y="584799"/>
                  <a:pt x="1477611" y="583095"/>
                  <a:pt x="1478785" y="581920"/>
                </a:cubicBezTo>
                <a:cubicBezTo>
                  <a:pt x="1476201" y="578866"/>
                  <a:pt x="1474909" y="575577"/>
                  <a:pt x="1474909" y="572052"/>
                </a:cubicBezTo>
                <a:cubicBezTo>
                  <a:pt x="1474909" y="570173"/>
                  <a:pt x="1475261" y="568176"/>
                  <a:pt x="1475966" y="566061"/>
                </a:cubicBezTo>
                <a:cubicBezTo>
                  <a:pt x="1473851" y="566766"/>
                  <a:pt x="1471502" y="567118"/>
                  <a:pt x="1468917" y="567118"/>
                </a:cubicBezTo>
                <a:cubicBezTo>
                  <a:pt x="1464924" y="567118"/>
                  <a:pt x="1461987" y="566296"/>
                  <a:pt x="1460107" y="564652"/>
                </a:cubicBezTo>
                <a:cubicBezTo>
                  <a:pt x="1457287" y="565356"/>
                  <a:pt x="1454820" y="565709"/>
                  <a:pt x="1452706" y="565709"/>
                </a:cubicBezTo>
                <a:cubicBezTo>
                  <a:pt x="1448477" y="565709"/>
                  <a:pt x="1444130" y="564417"/>
                  <a:pt x="1439666" y="561832"/>
                </a:cubicBezTo>
                <a:cubicBezTo>
                  <a:pt x="1437317" y="563242"/>
                  <a:pt x="1434850" y="563947"/>
                  <a:pt x="1432265" y="563947"/>
                </a:cubicBezTo>
                <a:cubicBezTo>
                  <a:pt x="1428506" y="563947"/>
                  <a:pt x="1425393" y="562361"/>
                  <a:pt x="1422926" y="559189"/>
                </a:cubicBezTo>
                <a:cubicBezTo>
                  <a:pt x="1420460" y="556017"/>
                  <a:pt x="1419226" y="552434"/>
                  <a:pt x="1419226" y="548440"/>
                </a:cubicBezTo>
                <a:cubicBezTo>
                  <a:pt x="1419226" y="544916"/>
                  <a:pt x="1420342" y="541920"/>
                  <a:pt x="1422574" y="539453"/>
                </a:cubicBezTo>
                <a:cubicBezTo>
                  <a:pt x="1424806" y="536986"/>
                  <a:pt x="1428037" y="535635"/>
                  <a:pt x="1432265" y="535400"/>
                </a:cubicBezTo>
                <a:cubicBezTo>
                  <a:pt x="1435085" y="534226"/>
                  <a:pt x="1437669" y="533638"/>
                  <a:pt x="1440018" y="533638"/>
                </a:cubicBezTo>
                <a:cubicBezTo>
                  <a:pt x="1444718" y="533638"/>
                  <a:pt x="1448830" y="534813"/>
                  <a:pt x="1452353" y="537162"/>
                </a:cubicBezTo>
                <a:cubicBezTo>
                  <a:pt x="1455408" y="535988"/>
                  <a:pt x="1458815" y="535400"/>
                  <a:pt x="1462575" y="535400"/>
                </a:cubicBezTo>
                <a:cubicBezTo>
                  <a:pt x="1465863" y="535400"/>
                  <a:pt x="1468448" y="535988"/>
                  <a:pt x="1470328" y="537162"/>
                </a:cubicBezTo>
                <a:cubicBezTo>
                  <a:pt x="1470563" y="536223"/>
                  <a:pt x="1471561" y="535341"/>
                  <a:pt x="1473323" y="534519"/>
                </a:cubicBezTo>
                <a:cubicBezTo>
                  <a:pt x="1475085" y="533697"/>
                  <a:pt x="1476553" y="533403"/>
                  <a:pt x="1477728" y="533638"/>
                </a:cubicBezTo>
                <a:cubicBezTo>
                  <a:pt x="1476788" y="531524"/>
                  <a:pt x="1476319" y="528704"/>
                  <a:pt x="1476319" y="525180"/>
                </a:cubicBezTo>
                <a:cubicBezTo>
                  <a:pt x="1476319" y="520951"/>
                  <a:pt x="1477259" y="518719"/>
                  <a:pt x="1479138" y="518484"/>
                </a:cubicBezTo>
                <a:cubicBezTo>
                  <a:pt x="1477494" y="516134"/>
                  <a:pt x="1476671" y="512728"/>
                  <a:pt x="1476671" y="508264"/>
                </a:cubicBezTo>
                <a:cubicBezTo>
                  <a:pt x="1476671" y="502155"/>
                  <a:pt x="1478198" y="497926"/>
                  <a:pt x="1481252" y="495576"/>
                </a:cubicBezTo>
                <a:cubicBezTo>
                  <a:pt x="1481017" y="490877"/>
                  <a:pt x="1481957" y="487353"/>
                  <a:pt x="1484072" y="485003"/>
                </a:cubicBezTo>
                <a:cubicBezTo>
                  <a:pt x="1486186" y="482654"/>
                  <a:pt x="1488888" y="481479"/>
                  <a:pt x="1492178" y="481479"/>
                </a:cubicBezTo>
                <a:close/>
                <a:moveTo>
                  <a:pt x="5901861" y="481127"/>
                </a:moveTo>
                <a:cubicBezTo>
                  <a:pt x="5905621" y="481127"/>
                  <a:pt x="5908088" y="482067"/>
                  <a:pt x="5909262" y="483946"/>
                </a:cubicBezTo>
                <a:cubicBezTo>
                  <a:pt x="5911142" y="483476"/>
                  <a:pt x="5912786" y="483241"/>
                  <a:pt x="5914196" y="483241"/>
                </a:cubicBezTo>
                <a:cubicBezTo>
                  <a:pt x="5918425" y="483241"/>
                  <a:pt x="5921597" y="484769"/>
                  <a:pt x="5923711" y="487823"/>
                </a:cubicBezTo>
                <a:cubicBezTo>
                  <a:pt x="5924652" y="487118"/>
                  <a:pt x="5926062" y="486766"/>
                  <a:pt x="5927941" y="486766"/>
                </a:cubicBezTo>
                <a:cubicBezTo>
                  <a:pt x="5931230" y="486766"/>
                  <a:pt x="5934930" y="487647"/>
                  <a:pt x="5939042" y="489409"/>
                </a:cubicBezTo>
                <a:cubicBezTo>
                  <a:pt x="5943154" y="491171"/>
                  <a:pt x="5945562" y="492874"/>
                  <a:pt x="5946267" y="494519"/>
                </a:cubicBezTo>
                <a:cubicBezTo>
                  <a:pt x="5951201" y="495459"/>
                  <a:pt x="5955665" y="497867"/>
                  <a:pt x="5959659" y="501744"/>
                </a:cubicBezTo>
                <a:cubicBezTo>
                  <a:pt x="5963653" y="505620"/>
                  <a:pt x="5965298" y="509556"/>
                  <a:pt x="5964593" y="513550"/>
                </a:cubicBezTo>
                <a:cubicBezTo>
                  <a:pt x="5967883" y="515195"/>
                  <a:pt x="5970232" y="517485"/>
                  <a:pt x="5971642" y="520422"/>
                </a:cubicBezTo>
                <a:cubicBezTo>
                  <a:pt x="5973051" y="523359"/>
                  <a:pt x="5973521" y="526120"/>
                  <a:pt x="5973051" y="528704"/>
                </a:cubicBezTo>
                <a:cubicBezTo>
                  <a:pt x="5975166" y="530349"/>
                  <a:pt x="5976576" y="532405"/>
                  <a:pt x="5977280" y="534872"/>
                </a:cubicBezTo>
                <a:cubicBezTo>
                  <a:pt x="5977985" y="537339"/>
                  <a:pt x="5978455" y="538807"/>
                  <a:pt x="5978690" y="539277"/>
                </a:cubicBezTo>
                <a:cubicBezTo>
                  <a:pt x="5983389" y="543271"/>
                  <a:pt x="5985738" y="548322"/>
                  <a:pt x="5985738" y="554431"/>
                </a:cubicBezTo>
                <a:cubicBezTo>
                  <a:pt x="5985738" y="555606"/>
                  <a:pt x="5985504" y="557133"/>
                  <a:pt x="5985034" y="559013"/>
                </a:cubicBezTo>
                <a:cubicBezTo>
                  <a:pt x="5985269" y="559952"/>
                  <a:pt x="5985386" y="561127"/>
                  <a:pt x="5985386" y="562537"/>
                </a:cubicBezTo>
                <a:cubicBezTo>
                  <a:pt x="5985386" y="566531"/>
                  <a:pt x="5983918" y="569879"/>
                  <a:pt x="5980981" y="572581"/>
                </a:cubicBezTo>
                <a:cubicBezTo>
                  <a:pt x="5978044" y="575283"/>
                  <a:pt x="5974696" y="576634"/>
                  <a:pt x="5970936" y="576634"/>
                </a:cubicBezTo>
                <a:cubicBezTo>
                  <a:pt x="5967177" y="576634"/>
                  <a:pt x="5963888" y="575224"/>
                  <a:pt x="5961068" y="572405"/>
                </a:cubicBezTo>
                <a:cubicBezTo>
                  <a:pt x="5954490" y="565356"/>
                  <a:pt x="5950848" y="558308"/>
                  <a:pt x="5950144" y="551259"/>
                </a:cubicBezTo>
                <a:cubicBezTo>
                  <a:pt x="5947324" y="550320"/>
                  <a:pt x="5945093" y="548499"/>
                  <a:pt x="5943447" y="545797"/>
                </a:cubicBezTo>
                <a:cubicBezTo>
                  <a:pt x="5941803" y="543095"/>
                  <a:pt x="5941098" y="540099"/>
                  <a:pt x="5941333" y="536810"/>
                </a:cubicBezTo>
                <a:cubicBezTo>
                  <a:pt x="5939219" y="535400"/>
                  <a:pt x="5937633" y="533579"/>
                  <a:pt x="5936575" y="531347"/>
                </a:cubicBezTo>
                <a:cubicBezTo>
                  <a:pt x="5935518" y="529115"/>
                  <a:pt x="5935107" y="526825"/>
                  <a:pt x="5935342" y="524475"/>
                </a:cubicBezTo>
                <a:cubicBezTo>
                  <a:pt x="5931113" y="524475"/>
                  <a:pt x="5927824" y="523183"/>
                  <a:pt x="5925474" y="520598"/>
                </a:cubicBezTo>
                <a:cubicBezTo>
                  <a:pt x="5924769" y="520833"/>
                  <a:pt x="5923477" y="520951"/>
                  <a:pt x="5921597" y="520951"/>
                </a:cubicBezTo>
                <a:cubicBezTo>
                  <a:pt x="5919013" y="520951"/>
                  <a:pt x="5916194" y="520540"/>
                  <a:pt x="5913139" y="519717"/>
                </a:cubicBezTo>
                <a:cubicBezTo>
                  <a:pt x="5910085" y="518895"/>
                  <a:pt x="5907736" y="517896"/>
                  <a:pt x="5906090" y="516722"/>
                </a:cubicBezTo>
                <a:cubicBezTo>
                  <a:pt x="5905151" y="516957"/>
                  <a:pt x="5903741" y="517074"/>
                  <a:pt x="5901861" y="517074"/>
                </a:cubicBezTo>
                <a:cubicBezTo>
                  <a:pt x="5899277" y="517074"/>
                  <a:pt x="5897515" y="516839"/>
                  <a:pt x="5896575" y="516369"/>
                </a:cubicBezTo>
                <a:cubicBezTo>
                  <a:pt x="5893521" y="518249"/>
                  <a:pt x="5890584" y="519189"/>
                  <a:pt x="5887764" y="519189"/>
                </a:cubicBezTo>
                <a:cubicBezTo>
                  <a:pt x="5886825" y="519189"/>
                  <a:pt x="5885180" y="518954"/>
                  <a:pt x="5882830" y="518484"/>
                </a:cubicBezTo>
                <a:cubicBezTo>
                  <a:pt x="5880246" y="520598"/>
                  <a:pt x="5877779" y="521773"/>
                  <a:pt x="5875429" y="522008"/>
                </a:cubicBezTo>
                <a:cubicBezTo>
                  <a:pt x="5874960" y="525767"/>
                  <a:pt x="5873961" y="529174"/>
                  <a:pt x="5872434" y="532228"/>
                </a:cubicBezTo>
                <a:cubicBezTo>
                  <a:pt x="5870907" y="535283"/>
                  <a:pt x="5868969" y="537045"/>
                  <a:pt x="5866619" y="537515"/>
                </a:cubicBezTo>
                <a:cubicBezTo>
                  <a:pt x="5867089" y="540334"/>
                  <a:pt x="5866619" y="543095"/>
                  <a:pt x="5865209" y="545797"/>
                </a:cubicBezTo>
                <a:cubicBezTo>
                  <a:pt x="5863799" y="548499"/>
                  <a:pt x="5861802" y="550672"/>
                  <a:pt x="5859218" y="552317"/>
                </a:cubicBezTo>
                <a:cubicBezTo>
                  <a:pt x="5858983" y="554196"/>
                  <a:pt x="5858396" y="556017"/>
                  <a:pt x="5857456" y="557779"/>
                </a:cubicBezTo>
                <a:cubicBezTo>
                  <a:pt x="5856516" y="559541"/>
                  <a:pt x="5855341" y="560892"/>
                  <a:pt x="5853931" y="561832"/>
                </a:cubicBezTo>
                <a:cubicBezTo>
                  <a:pt x="5854167" y="563007"/>
                  <a:pt x="5854402" y="564358"/>
                  <a:pt x="5854637" y="565885"/>
                </a:cubicBezTo>
                <a:cubicBezTo>
                  <a:pt x="5854872" y="567412"/>
                  <a:pt x="5854989" y="569233"/>
                  <a:pt x="5854989" y="571348"/>
                </a:cubicBezTo>
                <a:cubicBezTo>
                  <a:pt x="5854989" y="576282"/>
                  <a:pt x="5852874" y="580158"/>
                  <a:pt x="5848645" y="582978"/>
                </a:cubicBezTo>
                <a:cubicBezTo>
                  <a:pt x="5848645" y="586032"/>
                  <a:pt x="5848058" y="588499"/>
                  <a:pt x="5846883" y="590379"/>
                </a:cubicBezTo>
                <a:cubicBezTo>
                  <a:pt x="5848058" y="592728"/>
                  <a:pt x="5848645" y="595078"/>
                  <a:pt x="5848645" y="597427"/>
                </a:cubicBezTo>
                <a:cubicBezTo>
                  <a:pt x="5848645" y="599777"/>
                  <a:pt x="5848176" y="601891"/>
                  <a:pt x="5847235" y="603771"/>
                </a:cubicBezTo>
                <a:cubicBezTo>
                  <a:pt x="5848645" y="606120"/>
                  <a:pt x="5849350" y="608352"/>
                  <a:pt x="5849350" y="610467"/>
                </a:cubicBezTo>
                <a:cubicBezTo>
                  <a:pt x="5849350" y="612581"/>
                  <a:pt x="5848763" y="615048"/>
                  <a:pt x="5847588" y="617868"/>
                </a:cubicBezTo>
                <a:cubicBezTo>
                  <a:pt x="5846414" y="620922"/>
                  <a:pt x="5845709" y="623741"/>
                  <a:pt x="5845473" y="626326"/>
                </a:cubicBezTo>
                <a:cubicBezTo>
                  <a:pt x="5847588" y="627501"/>
                  <a:pt x="5849233" y="629145"/>
                  <a:pt x="5850407" y="631260"/>
                </a:cubicBezTo>
                <a:cubicBezTo>
                  <a:pt x="5851582" y="633374"/>
                  <a:pt x="5852169" y="635606"/>
                  <a:pt x="5852169" y="637956"/>
                </a:cubicBezTo>
                <a:cubicBezTo>
                  <a:pt x="5852169" y="640540"/>
                  <a:pt x="5851465" y="642890"/>
                  <a:pt x="5850055" y="645004"/>
                </a:cubicBezTo>
                <a:cubicBezTo>
                  <a:pt x="5851934" y="645944"/>
                  <a:pt x="5853344" y="647589"/>
                  <a:pt x="5854284" y="649938"/>
                </a:cubicBezTo>
                <a:cubicBezTo>
                  <a:pt x="5855224" y="652288"/>
                  <a:pt x="5855693" y="654755"/>
                  <a:pt x="5855693" y="657339"/>
                </a:cubicBezTo>
                <a:cubicBezTo>
                  <a:pt x="5855693" y="659924"/>
                  <a:pt x="5855224" y="662038"/>
                  <a:pt x="5854284" y="663683"/>
                </a:cubicBezTo>
                <a:cubicBezTo>
                  <a:pt x="5859453" y="666502"/>
                  <a:pt x="5863036" y="669380"/>
                  <a:pt x="5865033" y="672317"/>
                </a:cubicBezTo>
                <a:cubicBezTo>
                  <a:pt x="5867031" y="675254"/>
                  <a:pt x="5868498" y="679895"/>
                  <a:pt x="5869438" y="686238"/>
                </a:cubicBezTo>
                <a:cubicBezTo>
                  <a:pt x="5871083" y="686943"/>
                  <a:pt x="5873021" y="688118"/>
                  <a:pt x="5875253" y="689762"/>
                </a:cubicBezTo>
                <a:cubicBezTo>
                  <a:pt x="5877485" y="691407"/>
                  <a:pt x="5878954" y="692817"/>
                  <a:pt x="5879658" y="693991"/>
                </a:cubicBezTo>
                <a:cubicBezTo>
                  <a:pt x="5883653" y="693757"/>
                  <a:pt x="5887823" y="694638"/>
                  <a:pt x="5892170" y="696635"/>
                </a:cubicBezTo>
                <a:cubicBezTo>
                  <a:pt x="5896517" y="698632"/>
                  <a:pt x="5899512" y="701275"/>
                  <a:pt x="5901156" y="704564"/>
                </a:cubicBezTo>
                <a:cubicBezTo>
                  <a:pt x="5902566" y="703390"/>
                  <a:pt x="5904857" y="702391"/>
                  <a:pt x="5908029" y="701569"/>
                </a:cubicBezTo>
                <a:cubicBezTo>
                  <a:pt x="5911201" y="700746"/>
                  <a:pt x="5914314" y="700335"/>
                  <a:pt x="5917368" y="700335"/>
                </a:cubicBezTo>
                <a:cubicBezTo>
                  <a:pt x="5920658" y="700335"/>
                  <a:pt x="5922890" y="700805"/>
                  <a:pt x="5924064" y="701745"/>
                </a:cubicBezTo>
                <a:cubicBezTo>
                  <a:pt x="5927354" y="697751"/>
                  <a:pt x="5931348" y="695754"/>
                  <a:pt x="5936047" y="695754"/>
                </a:cubicBezTo>
                <a:cubicBezTo>
                  <a:pt x="5937456" y="695754"/>
                  <a:pt x="5938513" y="695871"/>
                  <a:pt x="5939219" y="696106"/>
                </a:cubicBezTo>
                <a:cubicBezTo>
                  <a:pt x="5942978" y="693052"/>
                  <a:pt x="5945914" y="690878"/>
                  <a:pt x="5948029" y="689586"/>
                </a:cubicBezTo>
                <a:cubicBezTo>
                  <a:pt x="5950144" y="688294"/>
                  <a:pt x="5952610" y="687295"/>
                  <a:pt x="5955430" y="686591"/>
                </a:cubicBezTo>
                <a:cubicBezTo>
                  <a:pt x="5955665" y="683066"/>
                  <a:pt x="5957075" y="679660"/>
                  <a:pt x="5959659" y="676370"/>
                </a:cubicBezTo>
                <a:cubicBezTo>
                  <a:pt x="5959895" y="674491"/>
                  <a:pt x="5960599" y="672200"/>
                  <a:pt x="5961774" y="669498"/>
                </a:cubicBezTo>
                <a:cubicBezTo>
                  <a:pt x="5962949" y="666796"/>
                  <a:pt x="5964123" y="664740"/>
                  <a:pt x="5965298" y="663330"/>
                </a:cubicBezTo>
                <a:cubicBezTo>
                  <a:pt x="5965063" y="662626"/>
                  <a:pt x="5964946" y="661451"/>
                  <a:pt x="5964946" y="659806"/>
                </a:cubicBezTo>
                <a:cubicBezTo>
                  <a:pt x="5964946" y="656752"/>
                  <a:pt x="5965768" y="653404"/>
                  <a:pt x="5967412" y="649762"/>
                </a:cubicBezTo>
                <a:cubicBezTo>
                  <a:pt x="5969057" y="646120"/>
                  <a:pt x="5970936" y="643360"/>
                  <a:pt x="5973051" y="641480"/>
                </a:cubicBezTo>
                <a:cubicBezTo>
                  <a:pt x="5973991" y="638896"/>
                  <a:pt x="5975870" y="636722"/>
                  <a:pt x="5978690" y="634960"/>
                </a:cubicBezTo>
                <a:cubicBezTo>
                  <a:pt x="5981509" y="633198"/>
                  <a:pt x="5984447" y="632317"/>
                  <a:pt x="5987501" y="632317"/>
                </a:cubicBezTo>
                <a:cubicBezTo>
                  <a:pt x="5988441" y="632317"/>
                  <a:pt x="5989850" y="632552"/>
                  <a:pt x="5991730" y="633022"/>
                </a:cubicBezTo>
                <a:cubicBezTo>
                  <a:pt x="5998543" y="634902"/>
                  <a:pt x="6001950" y="638896"/>
                  <a:pt x="6001950" y="645004"/>
                </a:cubicBezTo>
                <a:cubicBezTo>
                  <a:pt x="6001950" y="650408"/>
                  <a:pt x="5999601" y="655930"/>
                  <a:pt x="5994901" y="661568"/>
                </a:cubicBezTo>
                <a:cubicBezTo>
                  <a:pt x="5995372" y="663448"/>
                  <a:pt x="5995606" y="665093"/>
                  <a:pt x="5995606" y="666502"/>
                </a:cubicBezTo>
                <a:cubicBezTo>
                  <a:pt x="5995606" y="669557"/>
                  <a:pt x="5994961" y="672611"/>
                  <a:pt x="5993668" y="675665"/>
                </a:cubicBezTo>
                <a:cubicBezTo>
                  <a:pt x="5992376" y="678720"/>
                  <a:pt x="5990556" y="681539"/>
                  <a:pt x="5988205" y="684124"/>
                </a:cubicBezTo>
                <a:cubicBezTo>
                  <a:pt x="5987501" y="687883"/>
                  <a:pt x="5986502" y="691113"/>
                  <a:pt x="5985210" y="693815"/>
                </a:cubicBezTo>
                <a:cubicBezTo>
                  <a:pt x="5983918" y="696517"/>
                  <a:pt x="5981979" y="699630"/>
                  <a:pt x="5979395" y="703155"/>
                </a:cubicBezTo>
                <a:cubicBezTo>
                  <a:pt x="5976576" y="706914"/>
                  <a:pt x="5973815" y="709557"/>
                  <a:pt x="5971113" y="711084"/>
                </a:cubicBezTo>
                <a:cubicBezTo>
                  <a:pt x="5968411" y="712611"/>
                  <a:pt x="5964711" y="714080"/>
                  <a:pt x="5960012" y="715489"/>
                </a:cubicBezTo>
                <a:cubicBezTo>
                  <a:pt x="5958837" y="718779"/>
                  <a:pt x="5956957" y="721774"/>
                  <a:pt x="5954372" y="724476"/>
                </a:cubicBezTo>
                <a:cubicBezTo>
                  <a:pt x="5951789" y="727178"/>
                  <a:pt x="5948617" y="728529"/>
                  <a:pt x="5944857" y="728529"/>
                </a:cubicBezTo>
                <a:cubicBezTo>
                  <a:pt x="5942978" y="728529"/>
                  <a:pt x="5940981" y="728177"/>
                  <a:pt x="5938866" y="727472"/>
                </a:cubicBezTo>
                <a:cubicBezTo>
                  <a:pt x="5937222" y="729351"/>
                  <a:pt x="5934930" y="730820"/>
                  <a:pt x="5931993" y="731877"/>
                </a:cubicBezTo>
                <a:cubicBezTo>
                  <a:pt x="5929057" y="732934"/>
                  <a:pt x="5926062" y="733463"/>
                  <a:pt x="5923007" y="733463"/>
                </a:cubicBezTo>
                <a:cubicBezTo>
                  <a:pt x="5919013" y="733463"/>
                  <a:pt x="5915842" y="732641"/>
                  <a:pt x="5913491" y="730996"/>
                </a:cubicBezTo>
                <a:cubicBezTo>
                  <a:pt x="5910672" y="732171"/>
                  <a:pt x="5907030" y="732758"/>
                  <a:pt x="5902566" y="732758"/>
                </a:cubicBezTo>
                <a:cubicBezTo>
                  <a:pt x="5896693" y="732758"/>
                  <a:pt x="5891054" y="731818"/>
                  <a:pt x="5885650" y="729939"/>
                </a:cubicBezTo>
                <a:cubicBezTo>
                  <a:pt x="5880246" y="728059"/>
                  <a:pt x="5876017" y="725122"/>
                  <a:pt x="5872962" y="721128"/>
                </a:cubicBezTo>
                <a:cubicBezTo>
                  <a:pt x="5867324" y="721598"/>
                  <a:pt x="5862625" y="720306"/>
                  <a:pt x="5858865" y="717252"/>
                </a:cubicBezTo>
                <a:cubicBezTo>
                  <a:pt x="5855577" y="715372"/>
                  <a:pt x="5853462" y="713257"/>
                  <a:pt x="5852522" y="710908"/>
                </a:cubicBezTo>
                <a:cubicBezTo>
                  <a:pt x="5843829" y="706679"/>
                  <a:pt x="5839600" y="698925"/>
                  <a:pt x="5839835" y="687648"/>
                </a:cubicBezTo>
                <a:cubicBezTo>
                  <a:pt x="5835605" y="684828"/>
                  <a:pt x="5832433" y="681598"/>
                  <a:pt x="5830319" y="677956"/>
                </a:cubicBezTo>
                <a:cubicBezTo>
                  <a:pt x="5828204" y="674314"/>
                  <a:pt x="5826560" y="669674"/>
                  <a:pt x="5825385" y="664035"/>
                </a:cubicBezTo>
                <a:cubicBezTo>
                  <a:pt x="5823506" y="662156"/>
                  <a:pt x="5822566" y="659689"/>
                  <a:pt x="5822566" y="656634"/>
                </a:cubicBezTo>
                <a:cubicBezTo>
                  <a:pt x="5822566" y="655225"/>
                  <a:pt x="5822683" y="654050"/>
                  <a:pt x="5822918" y="653110"/>
                </a:cubicBezTo>
                <a:cubicBezTo>
                  <a:pt x="5820804" y="650996"/>
                  <a:pt x="5819746" y="648176"/>
                  <a:pt x="5819746" y="644652"/>
                </a:cubicBezTo>
                <a:cubicBezTo>
                  <a:pt x="5819746" y="643007"/>
                  <a:pt x="5820099" y="641363"/>
                  <a:pt x="5820804" y="639718"/>
                </a:cubicBezTo>
                <a:cubicBezTo>
                  <a:pt x="5817514" y="636194"/>
                  <a:pt x="5815870" y="631142"/>
                  <a:pt x="5815870" y="624564"/>
                </a:cubicBezTo>
                <a:cubicBezTo>
                  <a:pt x="5815870" y="618690"/>
                  <a:pt x="5817162" y="614108"/>
                  <a:pt x="5819746" y="610819"/>
                </a:cubicBezTo>
                <a:cubicBezTo>
                  <a:pt x="5818102" y="608470"/>
                  <a:pt x="5817280" y="605885"/>
                  <a:pt x="5817280" y="603066"/>
                </a:cubicBezTo>
                <a:cubicBezTo>
                  <a:pt x="5817280" y="600951"/>
                  <a:pt x="5817867" y="598719"/>
                  <a:pt x="5819042" y="596370"/>
                </a:cubicBezTo>
                <a:cubicBezTo>
                  <a:pt x="5817867" y="594960"/>
                  <a:pt x="5817280" y="592141"/>
                  <a:pt x="5817280" y="587912"/>
                </a:cubicBezTo>
                <a:cubicBezTo>
                  <a:pt x="5817280" y="583213"/>
                  <a:pt x="5817984" y="578455"/>
                  <a:pt x="5819394" y="573638"/>
                </a:cubicBezTo>
                <a:cubicBezTo>
                  <a:pt x="5820804" y="568822"/>
                  <a:pt x="5822566" y="565591"/>
                  <a:pt x="5824680" y="563947"/>
                </a:cubicBezTo>
                <a:cubicBezTo>
                  <a:pt x="5823975" y="562537"/>
                  <a:pt x="5823623" y="560540"/>
                  <a:pt x="5823623" y="557955"/>
                </a:cubicBezTo>
                <a:cubicBezTo>
                  <a:pt x="5823623" y="554196"/>
                  <a:pt x="5824269" y="550672"/>
                  <a:pt x="5825561" y="547383"/>
                </a:cubicBezTo>
                <a:cubicBezTo>
                  <a:pt x="5826854" y="544093"/>
                  <a:pt x="5828675" y="542331"/>
                  <a:pt x="5831024" y="542096"/>
                </a:cubicBezTo>
                <a:cubicBezTo>
                  <a:pt x="5831024" y="537162"/>
                  <a:pt x="5833022" y="533286"/>
                  <a:pt x="5837015" y="530466"/>
                </a:cubicBezTo>
                <a:cubicBezTo>
                  <a:pt x="5836780" y="527177"/>
                  <a:pt x="5838014" y="523535"/>
                  <a:pt x="5840715" y="519541"/>
                </a:cubicBezTo>
                <a:cubicBezTo>
                  <a:pt x="5843418" y="515547"/>
                  <a:pt x="5846531" y="512845"/>
                  <a:pt x="5850055" y="511435"/>
                </a:cubicBezTo>
                <a:cubicBezTo>
                  <a:pt x="5850759" y="506266"/>
                  <a:pt x="5852874" y="501920"/>
                  <a:pt x="5856399" y="498396"/>
                </a:cubicBezTo>
                <a:cubicBezTo>
                  <a:pt x="5859923" y="494871"/>
                  <a:pt x="5863799" y="492874"/>
                  <a:pt x="5868028" y="492404"/>
                </a:cubicBezTo>
                <a:cubicBezTo>
                  <a:pt x="5869204" y="490290"/>
                  <a:pt x="5871376" y="488469"/>
                  <a:pt x="5874548" y="486942"/>
                </a:cubicBezTo>
                <a:cubicBezTo>
                  <a:pt x="5877720" y="485415"/>
                  <a:pt x="5880833" y="484651"/>
                  <a:pt x="5883888" y="484651"/>
                </a:cubicBezTo>
                <a:cubicBezTo>
                  <a:pt x="5886238" y="484651"/>
                  <a:pt x="5888234" y="485121"/>
                  <a:pt x="5889879" y="486061"/>
                </a:cubicBezTo>
                <a:cubicBezTo>
                  <a:pt x="5893403" y="482771"/>
                  <a:pt x="5897397" y="481127"/>
                  <a:pt x="5901861" y="481127"/>
                </a:cubicBezTo>
                <a:close/>
                <a:moveTo>
                  <a:pt x="6621951" y="477603"/>
                </a:moveTo>
                <a:cubicBezTo>
                  <a:pt x="6625946" y="477603"/>
                  <a:pt x="6629411" y="478954"/>
                  <a:pt x="6632348" y="481655"/>
                </a:cubicBezTo>
                <a:cubicBezTo>
                  <a:pt x="6635285" y="484357"/>
                  <a:pt x="6636636" y="488058"/>
                  <a:pt x="6636401" y="492757"/>
                </a:cubicBezTo>
                <a:cubicBezTo>
                  <a:pt x="6639221" y="497221"/>
                  <a:pt x="6640630" y="501215"/>
                  <a:pt x="6640630" y="504739"/>
                </a:cubicBezTo>
                <a:cubicBezTo>
                  <a:pt x="6640630" y="510143"/>
                  <a:pt x="6637341" y="514607"/>
                  <a:pt x="6630762" y="518131"/>
                </a:cubicBezTo>
                <a:cubicBezTo>
                  <a:pt x="6628413" y="519776"/>
                  <a:pt x="6625710" y="520598"/>
                  <a:pt x="6622657" y="520598"/>
                </a:cubicBezTo>
                <a:cubicBezTo>
                  <a:pt x="6618193" y="520598"/>
                  <a:pt x="6614080" y="519189"/>
                  <a:pt x="6610322" y="516369"/>
                </a:cubicBezTo>
                <a:cubicBezTo>
                  <a:pt x="6606563" y="513550"/>
                  <a:pt x="6604917" y="510613"/>
                  <a:pt x="6605388" y="507559"/>
                </a:cubicBezTo>
                <a:cubicBezTo>
                  <a:pt x="6602333" y="503799"/>
                  <a:pt x="6600806" y="500040"/>
                  <a:pt x="6600806" y="496281"/>
                </a:cubicBezTo>
                <a:cubicBezTo>
                  <a:pt x="6600806" y="493462"/>
                  <a:pt x="6601746" y="490760"/>
                  <a:pt x="6603626" y="488175"/>
                </a:cubicBezTo>
                <a:cubicBezTo>
                  <a:pt x="6605505" y="485591"/>
                  <a:pt x="6607973" y="483594"/>
                  <a:pt x="6611026" y="482184"/>
                </a:cubicBezTo>
                <a:cubicBezTo>
                  <a:pt x="6613846" y="479130"/>
                  <a:pt x="6617488" y="477603"/>
                  <a:pt x="6621951" y="477603"/>
                </a:cubicBezTo>
                <a:close/>
                <a:moveTo>
                  <a:pt x="5440851" y="477603"/>
                </a:moveTo>
                <a:cubicBezTo>
                  <a:pt x="5444845" y="477603"/>
                  <a:pt x="5448311" y="478954"/>
                  <a:pt x="5451248" y="481655"/>
                </a:cubicBezTo>
                <a:cubicBezTo>
                  <a:pt x="5454185" y="484357"/>
                  <a:pt x="5455536" y="488058"/>
                  <a:pt x="5455301" y="492757"/>
                </a:cubicBezTo>
                <a:cubicBezTo>
                  <a:pt x="5458120" y="497221"/>
                  <a:pt x="5459530" y="501215"/>
                  <a:pt x="5459530" y="504739"/>
                </a:cubicBezTo>
                <a:cubicBezTo>
                  <a:pt x="5459530" y="510143"/>
                  <a:pt x="5456241" y="514607"/>
                  <a:pt x="5449662" y="518131"/>
                </a:cubicBezTo>
                <a:cubicBezTo>
                  <a:pt x="5447313" y="519776"/>
                  <a:pt x="5444611" y="520598"/>
                  <a:pt x="5441557" y="520598"/>
                </a:cubicBezTo>
                <a:cubicBezTo>
                  <a:pt x="5437092" y="520598"/>
                  <a:pt x="5432981" y="519189"/>
                  <a:pt x="5429221" y="516369"/>
                </a:cubicBezTo>
                <a:cubicBezTo>
                  <a:pt x="5425462" y="513550"/>
                  <a:pt x="5423817" y="510613"/>
                  <a:pt x="5424288" y="507559"/>
                </a:cubicBezTo>
                <a:cubicBezTo>
                  <a:pt x="5421233" y="503799"/>
                  <a:pt x="5419706" y="500040"/>
                  <a:pt x="5419706" y="496281"/>
                </a:cubicBezTo>
                <a:cubicBezTo>
                  <a:pt x="5419706" y="493462"/>
                  <a:pt x="5420646" y="490760"/>
                  <a:pt x="5422525" y="488175"/>
                </a:cubicBezTo>
                <a:cubicBezTo>
                  <a:pt x="5424405" y="485591"/>
                  <a:pt x="5426872" y="483594"/>
                  <a:pt x="5429926" y="482184"/>
                </a:cubicBezTo>
                <a:cubicBezTo>
                  <a:pt x="5432745" y="479130"/>
                  <a:pt x="5436387" y="477603"/>
                  <a:pt x="5440851" y="477603"/>
                </a:cubicBezTo>
                <a:close/>
                <a:moveTo>
                  <a:pt x="3250102" y="477603"/>
                </a:moveTo>
                <a:cubicBezTo>
                  <a:pt x="3254096" y="477603"/>
                  <a:pt x="3257561" y="478954"/>
                  <a:pt x="3260498" y="481655"/>
                </a:cubicBezTo>
                <a:cubicBezTo>
                  <a:pt x="3263435" y="484357"/>
                  <a:pt x="3264786" y="488058"/>
                  <a:pt x="3264551" y="492757"/>
                </a:cubicBezTo>
                <a:cubicBezTo>
                  <a:pt x="3267371" y="497221"/>
                  <a:pt x="3268780" y="501215"/>
                  <a:pt x="3268780" y="504739"/>
                </a:cubicBezTo>
                <a:cubicBezTo>
                  <a:pt x="3268780" y="510143"/>
                  <a:pt x="3265491" y="514607"/>
                  <a:pt x="3258912" y="518131"/>
                </a:cubicBezTo>
                <a:cubicBezTo>
                  <a:pt x="3256563" y="519776"/>
                  <a:pt x="3253861" y="520598"/>
                  <a:pt x="3250807" y="520598"/>
                </a:cubicBezTo>
                <a:cubicBezTo>
                  <a:pt x="3246342" y="520598"/>
                  <a:pt x="3242231" y="519189"/>
                  <a:pt x="3238472" y="516369"/>
                </a:cubicBezTo>
                <a:cubicBezTo>
                  <a:pt x="3234712" y="513550"/>
                  <a:pt x="3233068" y="510613"/>
                  <a:pt x="3233538" y="507559"/>
                </a:cubicBezTo>
                <a:cubicBezTo>
                  <a:pt x="3230483" y="503799"/>
                  <a:pt x="3228956" y="500040"/>
                  <a:pt x="3228956" y="496281"/>
                </a:cubicBezTo>
                <a:cubicBezTo>
                  <a:pt x="3228956" y="493462"/>
                  <a:pt x="3229896" y="490760"/>
                  <a:pt x="3231776" y="488175"/>
                </a:cubicBezTo>
                <a:cubicBezTo>
                  <a:pt x="3233655" y="485591"/>
                  <a:pt x="3236122" y="483594"/>
                  <a:pt x="3239177" y="482184"/>
                </a:cubicBezTo>
                <a:cubicBezTo>
                  <a:pt x="3241996" y="479130"/>
                  <a:pt x="3245638" y="477603"/>
                  <a:pt x="3250102" y="477603"/>
                </a:cubicBezTo>
                <a:close/>
                <a:moveTo>
                  <a:pt x="2802427" y="477603"/>
                </a:moveTo>
                <a:cubicBezTo>
                  <a:pt x="2806421" y="477603"/>
                  <a:pt x="2809886" y="478954"/>
                  <a:pt x="2812823" y="481655"/>
                </a:cubicBezTo>
                <a:cubicBezTo>
                  <a:pt x="2815760" y="484357"/>
                  <a:pt x="2817111" y="488058"/>
                  <a:pt x="2816876" y="492757"/>
                </a:cubicBezTo>
                <a:cubicBezTo>
                  <a:pt x="2819696" y="497221"/>
                  <a:pt x="2821105" y="501215"/>
                  <a:pt x="2821105" y="504739"/>
                </a:cubicBezTo>
                <a:cubicBezTo>
                  <a:pt x="2821105" y="510143"/>
                  <a:pt x="2817816" y="514607"/>
                  <a:pt x="2811237" y="518131"/>
                </a:cubicBezTo>
                <a:cubicBezTo>
                  <a:pt x="2808888" y="519776"/>
                  <a:pt x="2806186" y="520598"/>
                  <a:pt x="2803132" y="520598"/>
                </a:cubicBezTo>
                <a:cubicBezTo>
                  <a:pt x="2798668" y="520598"/>
                  <a:pt x="2794556" y="519189"/>
                  <a:pt x="2790797" y="516369"/>
                </a:cubicBezTo>
                <a:cubicBezTo>
                  <a:pt x="2787038" y="513550"/>
                  <a:pt x="2785393" y="510613"/>
                  <a:pt x="2785863" y="507559"/>
                </a:cubicBezTo>
                <a:cubicBezTo>
                  <a:pt x="2782809" y="503799"/>
                  <a:pt x="2781282" y="500040"/>
                  <a:pt x="2781282" y="496281"/>
                </a:cubicBezTo>
                <a:cubicBezTo>
                  <a:pt x="2781282" y="493462"/>
                  <a:pt x="2782221" y="490760"/>
                  <a:pt x="2784101" y="488175"/>
                </a:cubicBezTo>
                <a:cubicBezTo>
                  <a:pt x="2785981" y="485591"/>
                  <a:pt x="2788447" y="483594"/>
                  <a:pt x="2791502" y="482184"/>
                </a:cubicBezTo>
                <a:cubicBezTo>
                  <a:pt x="2794321" y="479130"/>
                  <a:pt x="2797963" y="477603"/>
                  <a:pt x="2802427" y="477603"/>
                </a:cubicBezTo>
                <a:close/>
                <a:moveTo>
                  <a:pt x="535477" y="477603"/>
                </a:moveTo>
                <a:cubicBezTo>
                  <a:pt x="539471" y="477603"/>
                  <a:pt x="542937" y="478954"/>
                  <a:pt x="545874" y="481655"/>
                </a:cubicBezTo>
                <a:cubicBezTo>
                  <a:pt x="548811" y="484357"/>
                  <a:pt x="550161" y="488058"/>
                  <a:pt x="549926" y="492757"/>
                </a:cubicBezTo>
                <a:cubicBezTo>
                  <a:pt x="552746" y="497221"/>
                  <a:pt x="554156" y="501215"/>
                  <a:pt x="554156" y="504739"/>
                </a:cubicBezTo>
                <a:cubicBezTo>
                  <a:pt x="554156" y="510143"/>
                  <a:pt x="550866" y="514607"/>
                  <a:pt x="544288" y="518131"/>
                </a:cubicBezTo>
                <a:cubicBezTo>
                  <a:pt x="541938" y="519776"/>
                  <a:pt x="539236" y="520598"/>
                  <a:pt x="536182" y="520598"/>
                </a:cubicBezTo>
                <a:cubicBezTo>
                  <a:pt x="531718" y="520598"/>
                  <a:pt x="527606" y="519189"/>
                  <a:pt x="523847" y="516369"/>
                </a:cubicBezTo>
                <a:cubicBezTo>
                  <a:pt x="520088" y="513550"/>
                  <a:pt x="518443" y="510613"/>
                  <a:pt x="518913" y="507559"/>
                </a:cubicBezTo>
                <a:cubicBezTo>
                  <a:pt x="515859" y="503799"/>
                  <a:pt x="514331" y="500040"/>
                  <a:pt x="514331" y="496281"/>
                </a:cubicBezTo>
                <a:cubicBezTo>
                  <a:pt x="514331" y="493462"/>
                  <a:pt x="515271" y="490760"/>
                  <a:pt x="517151" y="488175"/>
                </a:cubicBezTo>
                <a:cubicBezTo>
                  <a:pt x="519031" y="485591"/>
                  <a:pt x="521497" y="483594"/>
                  <a:pt x="524552" y="482184"/>
                </a:cubicBezTo>
                <a:cubicBezTo>
                  <a:pt x="527371" y="479130"/>
                  <a:pt x="531013" y="477603"/>
                  <a:pt x="535477" y="477603"/>
                </a:cubicBezTo>
                <a:close/>
                <a:moveTo>
                  <a:pt x="2935081" y="473726"/>
                </a:moveTo>
                <a:cubicBezTo>
                  <a:pt x="2936961" y="474431"/>
                  <a:pt x="2939075" y="476428"/>
                  <a:pt x="2941425" y="479717"/>
                </a:cubicBezTo>
                <a:cubicBezTo>
                  <a:pt x="2943775" y="483006"/>
                  <a:pt x="2944949" y="486531"/>
                  <a:pt x="2944949" y="490290"/>
                </a:cubicBezTo>
                <a:lnTo>
                  <a:pt x="2944597" y="493109"/>
                </a:lnTo>
                <a:cubicBezTo>
                  <a:pt x="2948356" y="495929"/>
                  <a:pt x="2950236" y="499688"/>
                  <a:pt x="2950236" y="504387"/>
                </a:cubicBezTo>
                <a:cubicBezTo>
                  <a:pt x="2950236" y="507676"/>
                  <a:pt x="2949178" y="510613"/>
                  <a:pt x="2947064" y="513197"/>
                </a:cubicBezTo>
                <a:cubicBezTo>
                  <a:pt x="2950588" y="517427"/>
                  <a:pt x="2952350" y="521773"/>
                  <a:pt x="2952350" y="526237"/>
                </a:cubicBezTo>
                <a:cubicBezTo>
                  <a:pt x="2952350" y="530231"/>
                  <a:pt x="2951058" y="533638"/>
                  <a:pt x="2948473" y="536458"/>
                </a:cubicBezTo>
                <a:cubicBezTo>
                  <a:pt x="2950823" y="539747"/>
                  <a:pt x="2951998" y="543741"/>
                  <a:pt x="2951998" y="548440"/>
                </a:cubicBezTo>
                <a:cubicBezTo>
                  <a:pt x="2951998" y="552669"/>
                  <a:pt x="2951293" y="556428"/>
                  <a:pt x="2949883" y="559718"/>
                </a:cubicBezTo>
                <a:cubicBezTo>
                  <a:pt x="2951528" y="560657"/>
                  <a:pt x="2952879" y="562478"/>
                  <a:pt x="2953936" y="565180"/>
                </a:cubicBezTo>
                <a:cubicBezTo>
                  <a:pt x="2954993" y="567882"/>
                  <a:pt x="2955522" y="570878"/>
                  <a:pt x="2955522" y="574167"/>
                </a:cubicBezTo>
                <a:cubicBezTo>
                  <a:pt x="2955522" y="580041"/>
                  <a:pt x="2953995" y="584505"/>
                  <a:pt x="2950940" y="587559"/>
                </a:cubicBezTo>
                <a:cubicBezTo>
                  <a:pt x="2953290" y="589909"/>
                  <a:pt x="2954465" y="592728"/>
                  <a:pt x="2954465" y="596017"/>
                </a:cubicBezTo>
                <a:cubicBezTo>
                  <a:pt x="2954465" y="598367"/>
                  <a:pt x="2954054" y="600775"/>
                  <a:pt x="2953231" y="603242"/>
                </a:cubicBezTo>
                <a:cubicBezTo>
                  <a:pt x="2952409" y="605709"/>
                  <a:pt x="2951880" y="607177"/>
                  <a:pt x="2951645" y="607647"/>
                </a:cubicBezTo>
                <a:cubicBezTo>
                  <a:pt x="2953290" y="609292"/>
                  <a:pt x="2954582" y="613639"/>
                  <a:pt x="2955522" y="620687"/>
                </a:cubicBezTo>
                <a:lnTo>
                  <a:pt x="2955874" y="621040"/>
                </a:lnTo>
                <a:cubicBezTo>
                  <a:pt x="2956814" y="617750"/>
                  <a:pt x="2958929" y="614637"/>
                  <a:pt x="2962218" y="611700"/>
                </a:cubicBezTo>
                <a:cubicBezTo>
                  <a:pt x="2965507" y="608763"/>
                  <a:pt x="2968092" y="607295"/>
                  <a:pt x="2969972" y="607295"/>
                </a:cubicBezTo>
                <a:cubicBezTo>
                  <a:pt x="2970676" y="604241"/>
                  <a:pt x="2973026" y="600599"/>
                  <a:pt x="2977020" y="596370"/>
                </a:cubicBezTo>
                <a:cubicBezTo>
                  <a:pt x="2981014" y="592141"/>
                  <a:pt x="2984538" y="590026"/>
                  <a:pt x="2987593" y="590026"/>
                </a:cubicBezTo>
                <a:cubicBezTo>
                  <a:pt x="2987828" y="587912"/>
                  <a:pt x="2989531" y="585562"/>
                  <a:pt x="2992703" y="582978"/>
                </a:cubicBezTo>
                <a:cubicBezTo>
                  <a:pt x="2995875" y="580393"/>
                  <a:pt x="2998518" y="579101"/>
                  <a:pt x="3000632" y="579101"/>
                </a:cubicBezTo>
                <a:cubicBezTo>
                  <a:pt x="3002042" y="575577"/>
                  <a:pt x="3004451" y="572346"/>
                  <a:pt x="3007857" y="569409"/>
                </a:cubicBezTo>
                <a:cubicBezTo>
                  <a:pt x="3011264" y="566472"/>
                  <a:pt x="3014025" y="565474"/>
                  <a:pt x="3016139" y="566414"/>
                </a:cubicBezTo>
                <a:cubicBezTo>
                  <a:pt x="3016139" y="562419"/>
                  <a:pt x="3017255" y="559424"/>
                  <a:pt x="3019487" y="557427"/>
                </a:cubicBezTo>
                <a:cubicBezTo>
                  <a:pt x="3021719" y="555430"/>
                  <a:pt x="3024597" y="554431"/>
                  <a:pt x="3028121" y="554431"/>
                </a:cubicBezTo>
                <a:cubicBezTo>
                  <a:pt x="3032116" y="554431"/>
                  <a:pt x="3035699" y="555606"/>
                  <a:pt x="3038871" y="557955"/>
                </a:cubicBezTo>
                <a:cubicBezTo>
                  <a:pt x="3042042" y="560305"/>
                  <a:pt x="3043628" y="563242"/>
                  <a:pt x="3043628" y="566766"/>
                </a:cubicBezTo>
                <a:cubicBezTo>
                  <a:pt x="3043628" y="569116"/>
                  <a:pt x="3042806" y="571583"/>
                  <a:pt x="3041161" y="574167"/>
                </a:cubicBezTo>
                <a:cubicBezTo>
                  <a:pt x="3039752" y="579336"/>
                  <a:pt x="3037754" y="582919"/>
                  <a:pt x="3035170" y="584916"/>
                </a:cubicBezTo>
                <a:cubicBezTo>
                  <a:pt x="3032586" y="586913"/>
                  <a:pt x="3029414" y="588147"/>
                  <a:pt x="3025654" y="588616"/>
                </a:cubicBezTo>
                <a:cubicBezTo>
                  <a:pt x="3026124" y="591906"/>
                  <a:pt x="3024832" y="595430"/>
                  <a:pt x="3021778" y="599189"/>
                </a:cubicBezTo>
                <a:cubicBezTo>
                  <a:pt x="3018723" y="602948"/>
                  <a:pt x="3015199" y="604711"/>
                  <a:pt x="3011205" y="604476"/>
                </a:cubicBezTo>
                <a:cubicBezTo>
                  <a:pt x="3010735" y="608000"/>
                  <a:pt x="3008679" y="611524"/>
                  <a:pt x="3005038" y="615048"/>
                </a:cubicBezTo>
                <a:cubicBezTo>
                  <a:pt x="3001396" y="618573"/>
                  <a:pt x="2997696" y="620217"/>
                  <a:pt x="2993936" y="619982"/>
                </a:cubicBezTo>
                <a:cubicBezTo>
                  <a:pt x="3000045" y="623272"/>
                  <a:pt x="3003099" y="627853"/>
                  <a:pt x="3003099" y="633727"/>
                </a:cubicBezTo>
                <a:cubicBezTo>
                  <a:pt x="3003099" y="635841"/>
                  <a:pt x="3002747" y="638191"/>
                  <a:pt x="3002042" y="640775"/>
                </a:cubicBezTo>
                <a:cubicBezTo>
                  <a:pt x="3004392" y="641245"/>
                  <a:pt x="3006506" y="642596"/>
                  <a:pt x="3008386" y="644828"/>
                </a:cubicBezTo>
                <a:cubicBezTo>
                  <a:pt x="3010265" y="647060"/>
                  <a:pt x="3010970" y="649468"/>
                  <a:pt x="3010500" y="652053"/>
                </a:cubicBezTo>
                <a:cubicBezTo>
                  <a:pt x="3013789" y="653463"/>
                  <a:pt x="3016727" y="656223"/>
                  <a:pt x="3019311" y="660335"/>
                </a:cubicBezTo>
                <a:cubicBezTo>
                  <a:pt x="3021895" y="664447"/>
                  <a:pt x="3023423" y="668382"/>
                  <a:pt x="3023892" y="672141"/>
                </a:cubicBezTo>
                <a:cubicBezTo>
                  <a:pt x="3026242" y="673081"/>
                  <a:pt x="3028004" y="674667"/>
                  <a:pt x="3029179" y="676899"/>
                </a:cubicBezTo>
                <a:cubicBezTo>
                  <a:pt x="3030354" y="679131"/>
                  <a:pt x="3030941" y="681657"/>
                  <a:pt x="3030941" y="684476"/>
                </a:cubicBezTo>
                <a:cubicBezTo>
                  <a:pt x="3030941" y="686121"/>
                  <a:pt x="3030824" y="687413"/>
                  <a:pt x="3030588" y="688353"/>
                </a:cubicBezTo>
                <a:cubicBezTo>
                  <a:pt x="3034348" y="689292"/>
                  <a:pt x="3037461" y="691701"/>
                  <a:pt x="3039928" y="695577"/>
                </a:cubicBezTo>
                <a:cubicBezTo>
                  <a:pt x="3042395" y="699454"/>
                  <a:pt x="3043981" y="703390"/>
                  <a:pt x="3044686" y="707384"/>
                </a:cubicBezTo>
                <a:cubicBezTo>
                  <a:pt x="3047035" y="707619"/>
                  <a:pt x="3049267" y="709439"/>
                  <a:pt x="3051382" y="712846"/>
                </a:cubicBezTo>
                <a:cubicBezTo>
                  <a:pt x="3053496" y="716253"/>
                  <a:pt x="3054084" y="718896"/>
                  <a:pt x="3053144" y="720776"/>
                </a:cubicBezTo>
                <a:cubicBezTo>
                  <a:pt x="3054084" y="722420"/>
                  <a:pt x="3054554" y="723948"/>
                  <a:pt x="3054554" y="725357"/>
                </a:cubicBezTo>
                <a:cubicBezTo>
                  <a:pt x="3054554" y="728647"/>
                  <a:pt x="3052968" y="731525"/>
                  <a:pt x="3049796" y="733992"/>
                </a:cubicBezTo>
                <a:cubicBezTo>
                  <a:pt x="3046624" y="736459"/>
                  <a:pt x="3043041" y="737692"/>
                  <a:pt x="3039047" y="737692"/>
                </a:cubicBezTo>
                <a:cubicBezTo>
                  <a:pt x="3036697" y="737692"/>
                  <a:pt x="3034406" y="737046"/>
                  <a:pt x="3032174" y="735754"/>
                </a:cubicBezTo>
                <a:cubicBezTo>
                  <a:pt x="3029943" y="734462"/>
                  <a:pt x="3028239" y="732523"/>
                  <a:pt x="3027064" y="729939"/>
                </a:cubicBezTo>
                <a:cubicBezTo>
                  <a:pt x="3024480" y="728764"/>
                  <a:pt x="3022130" y="726238"/>
                  <a:pt x="3020016" y="722362"/>
                </a:cubicBezTo>
                <a:cubicBezTo>
                  <a:pt x="3017901" y="718485"/>
                  <a:pt x="3016961" y="715137"/>
                  <a:pt x="3017196" y="712318"/>
                </a:cubicBezTo>
                <a:cubicBezTo>
                  <a:pt x="3012967" y="711378"/>
                  <a:pt x="3009972" y="709498"/>
                  <a:pt x="3008210" y="706679"/>
                </a:cubicBezTo>
                <a:cubicBezTo>
                  <a:pt x="3006447" y="703859"/>
                  <a:pt x="3005449" y="699748"/>
                  <a:pt x="3005214" y="694344"/>
                </a:cubicBezTo>
                <a:cubicBezTo>
                  <a:pt x="3001925" y="692464"/>
                  <a:pt x="2999164" y="690056"/>
                  <a:pt x="2996932" y="687119"/>
                </a:cubicBezTo>
                <a:cubicBezTo>
                  <a:pt x="2994700" y="684182"/>
                  <a:pt x="2993936" y="681187"/>
                  <a:pt x="2994641" y="678132"/>
                </a:cubicBezTo>
                <a:cubicBezTo>
                  <a:pt x="2991117" y="677428"/>
                  <a:pt x="2988004" y="675137"/>
                  <a:pt x="2985302" y="671260"/>
                </a:cubicBezTo>
                <a:cubicBezTo>
                  <a:pt x="2982600" y="667383"/>
                  <a:pt x="2981366" y="663565"/>
                  <a:pt x="2981601" y="659806"/>
                </a:cubicBezTo>
                <a:cubicBezTo>
                  <a:pt x="2976902" y="658631"/>
                  <a:pt x="2973731" y="652640"/>
                  <a:pt x="2972086" y="641833"/>
                </a:cubicBezTo>
                <a:cubicBezTo>
                  <a:pt x="2971851" y="643477"/>
                  <a:pt x="2970970" y="645063"/>
                  <a:pt x="2969443" y="646590"/>
                </a:cubicBezTo>
                <a:cubicBezTo>
                  <a:pt x="2967916" y="648118"/>
                  <a:pt x="2966447" y="648881"/>
                  <a:pt x="2965038" y="648881"/>
                </a:cubicBezTo>
                <a:cubicBezTo>
                  <a:pt x="2964568" y="651231"/>
                  <a:pt x="2963745" y="653228"/>
                  <a:pt x="2962571" y="654872"/>
                </a:cubicBezTo>
                <a:cubicBezTo>
                  <a:pt x="2961396" y="656517"/>
                  <a:pt x="2959986" y="657339"/>
                  <a:pt x="2958341" y="657339"/>
                </a:cubicBezTo>
                <a:cubicBezTo>
                  <a:pt x="2958577" y="659924"/>
                  <a:pt x="2958224" y="662449"/>
                  <a:pt x="2957284" y="664916"/>
                </a:cubicBezTo>
                <a:cubicBezTo>
                  <a:pt x="2956344" y="667383"/>
                  <a:pt x="2954935" y="669439"/>
                  <a:pt x="2953055" y="671084"/>
                </a:cubicBezTo>
                <a:cubicBezTo>
                  <a:pt x="2953760" y="672494"/>
                  <a:pt x="2954113" y="674491"/>
                  <a:pt x="2954113" y="677075"/>
                </a:cubicBezTo>
                <a:cubicBezTo>
                  <a:pt x="2954113" y="680599"/>
                  <a:pt x="2953643" y="682831"/>
                  <a:pt x="2952703" y="683771"/>
                </a:cubicBezTo>
                <a:cubicBezTo>
                  <a:pt x="2955522" y="686825"/>
                  <a:pt x="2956932" y="689762"/>
                  <a:pt x="2956932" y="692582"/>
                </a:cubicBezTo>
                <a:cubicBezTo>
                  <a:pt x="2956932" y="694226"/>
                  <a:pt x="2956110" y="696341"/>
                  <a:pt x="2954465" y="698925"/>
                </a:cubicBezTo>
                <a:cubicBezTo>
                  <a:pt x="2956110" y="701980"/>
                  <a:pt x="2956932" y="704682"/>
                  <a:pt x="2956932" y="707031"/>
                </a:cubicBezTo>
                <a:cubicBezTo>
                  <a:pt x="2956932" y="709381"/>
                  <a:pt x="2956697" y="711260"/>
                  <a:pt x="2956227" y="712670"/>
                </a:cubicBezTo>
                <a:cubicBezTo>
                  <a:pt x="2957167" y="714785"/>
                  <a:pt x="2957637" y="717134"/>
                  <a:pt x="2957637" y="719719"/>
                </a:cubicBezTo>
                <a:cubicBezTo>
                  <a:pt x="2957637" y="723948"/>
                  <a:pt x="2955992" y="727531"/>
                  <a:pt x="2952703" y="730467"/>
                </a:cubicBezTo>
                <a:cubicBezTo>
                  <a:pt x="2949413" y="733404"/>
                  <a:pt x="2945772" y="734873"/>
                  <a:pt x="2941777" y="734873"/>
                </a:cubicBezTo>
                <a:cubicBezTo>
                  <a:pt x="2935199" y="734873"/>
                  <a:pt x="2931087" y="731231"/>
                  <a:pt x="2929443" y="723948"/>
                </a:cubicBezTo>
                <a:cubicBezTo>
                  <a:pt x="2927093" y="721128"/>
                  <a:pt x="2925918" y="717721"/>
                  <a:pt x="2925918" y="713727"/>
                </a:cubicBezTo>
                <a:cubicBezTo>
                  <a:pt x="2925918" y="711848"/>
                  <a:pt x="2926271" y="710086"/>
                  <a:pt x="2926976" y="708441"/>
                </a:cubicBezTo>
                <a:cubicBezTo>
                  <a:pt x="2925096" y="705387"/>
                  <a:pt x="2924156" y="701627"/>
                  <a:pt x="2924156" y="697163"/>
                </a:cubicBezTo>
                <a:cubicBezTo>
                  <a:pt x="2924156" y="693404"/>
                  <a:pt x="2924744" y="690115"/>
                  <a:pt x="2925918" y="687295"/>
                </a:cubicBezTo>
                <a:cubicBezTo>
                  <a:pt x="2924273" y="684946"/>
                  <a:pt x="2923452" y="680834"/>
                  <a:pt x="2923452" y="674961"/>
                </a:cubicBezTo>
                <a:cubicBezTo>
                  <a:pt x="2923452" y="667677"/>
                  <a:pt x="2924273" y="661803"/>
                  <a:pt x="2925918" y="657339"/>
                </a:cubicBezTo>
                <a:cubicBezTo>
                  <a:pt x="2924039" y="654990"/>
                  <a:pt x="2923099" y="652405"/>
                  <a:pt x="2923099" y="649586"/>
                </a:cubicBezTo>
                <a:cubicBezTo>
                  <a:pt x="2923099" y="645827"/>
                  <a:pt x="2924273" y="642772"/>
                  <a:pt x="2926623" y="640423"/>
                </a:cubicBezTo>
                <a:cubicBezTo>
                  <a:pt x="2923804" y="637603"/>
                  <a:pt x="2922394" y="634079"/>
                  <a:pt x="2922394" y="629850"/>
                </a:cubicBezTo>
                <a:cubicBezTo>
                  <a:pt x="2922394" y="627736"/>
                  <a:pt x="2922982" y="625504"/>
                  <a:pt x="2924156" y="623154"/>
                </a:cubicBezTo>
                <a:cubicBezTo>
                  <a:pt x="2922511" y="620570"/>
                  <a:pt x="2921689" y="617985"/>
                  <a:pt x="2921689" y="615401"/>
                </a:cubicBezTo>
                <a:cubicBezTo>
                  <a:pt x="2921689" y="613051"/>
                  <a:pt x="2922277" y="610937"/>
                  <a:pt x="2923452" y="609057"/>
                </a:cubicBezTo>
                <a:cubicBezTo>
                  <a:pt x="2922511" y="607882"/>
                  <a:pt x="2922042" y="605180"/>
                  <a:pt x="2922042" y="600951"/>
                </a:cubicBezTo>
                <a:cubicBezTo>
                  <a:pt x="2922042" y="596487"/>
                  <a:pt x="2922511" y="593198"/>
                  <a:pt x="2923452" y="591083"/>
                </a:cubicBezTo>
                <a:cubicBezTo>
                  <a:pt x="2922511" y="586384"/>
                  <a:pt x="2922042" y="583800"/>
                  <a:pt x="2922042" y="583330"/>
                </a:cubicBezTo>
                <a:cubicBezTo>
                  <a:pt x="2922042" y="581685"/>
                  <a:pt x="2922982" y="578749"/>
                  <a:pt x="2924861" y="574519"/>
                </a:cubicBezTo>
                <a:cubicBezTo>
                  <a:pt x="2921337" y="569820"/>
                  <a:pt x="2919575" y="565239"/>
                  <a:pt x="2919575" y="560775"/>
                </a:cubicBezTo>
                <a:cubicBezTo>
                  <a:pt x="2919575" y="557955"/>
                  <a:pt x="2920044" y="555488"/>
                  <a:pt x="2920984" y="553374"/>
                </a:cubicBezTo>
                <a:cubicBezTo>
                  <a:pt x="2919340" y="551024"/>
                  <a:pt x="2918517" y="548205"/>
                  <a:pt x="2918517" y="544916"/>
                </a:cubicBezTo>
                <a:cubicBezTo>
                  <a:pt x="2918517" y="543271"/>
                  <a:pt x="2918753" y="541274"/>
                  <a:pt x="2919222" y="538924"/>
                </a:cubicBezTo>
                <a:cubicBezTo>
                  <a:pt x="2917812" y="536810"/>
                  <a:pt x="2917108" y="534108"/>
                  <a:pt x="2917108" y="530819"/>
                </a:cubicBezTo>
                <a:cubicBezTo>
                  <a:pt x="2917108" y="527294"/>
                  <a:pt x="2917930" y="524123"/>
                  <a:pt x="2919575" y="521303"/>
                </a:cubicBezTo>
                <a:cubicBezTo>
                  <a:pt x="2917225" y="517074"/>
                  <a:pt x="2916050" y="513315"/>
                  <a:pt x="2916050" y="510026"/>
                </a:cubicBezTo>
                <a:cubicBezTo>
                  <a:pt x="2916050" y="507206"/>
                  <a:pt x="2916873" y="504504"/>
                  <a:pt x="2918517" y="501920"/>
                </a:cubicBezTo>
                <a:cubicBezTo>
                  <a:pt x="2917343" y="499570"/>
                  <a:pt x="2916755" y="496634"/>
                  <a:pt x="2916755" y="493109"/>
                </a:cubicBezTo>
                <a:cubicBezTo>
                  <a:pt x="2916755" y="487470"/>
                  <a:pt x="2918459" y="482595"/>
                  <a:pt x="2921865" y="478484"/>
                </a:cubicBezTo>
                <a:cubicBezTo>
                  <a:pt x="2925272" y="474372"/>
                  <a:pt x="2929678" y="472786"/>
                  <a:pt x="2935081" y="473726"/>
                </a:cubicBezTo>
                <a:close/>
                <a:moveTo>
                  <a:pt x="29957" y="473726"/>
                </a:moveTo>
                <a:cubicBezTo>
                  <a:pt x="31836" y="474431"/>
                  <a:pt x="33951" y="476428"/>
                  <a:pt x="36300" y="479717"/>
                </a:cubicBezTo>
                <a:cubicBezTo>
                  <a:pt x="38650" y="483006"/>
                  <a:pt x="39825" y="486531"/>
                  <a:pt x="39825" y="490290"/>
                </a:cubicBezTo>
                <a:lnTo>
                  <a:pt x="39472" y="493109"/>
                </a:lnTo>
                <a:cubicBezTo>
                  <a:pt x="43231" y="495929"/>
                  <a:pt x="45111" y="499688"/>
                  <a:pt x="45111" y="504387"/>
                </a:cubicBezTo>
                <a:cubicBezTo>
                  <a:pt x="45111" y="507676"/>
                  <a:pt x="44054" y="510613"/>
                  <a:pt x="41939" y="513197"/>
                </a:cubicBezTo>
                <a:cubicBezTo>
                  <a:pt x="45463" y="517427"/>
                  <a:pt x="47225" y="521773"/>
                  <a:pt x="47225" y="526237"/>
                </a:cubicBezTo>
                <a:cubicBezTo>
                  <a:pt x="47225" y="530231"/>
                  <a:pt x="45933" y="533638"/>
                  <a:pt x="43349" y="536458"/>
                </a:cubicBezTo>
                <a:cubicBezTo>
                  <a:pt x="45698" y="539747"/>
                  <a:pt x="46873" y="543741"/>
                  <a:pt x="46873" y="548440"/>
                </a:cubicBezTo>
                <a:cubicBezTo>
                  <a:pt x="46873" y="552669"/>
                  <a:pt x="46168" y="556428"/>
                  <a:pt x="44759" y="559718"/>
                </a:cubicBezTo>
                <a:cubicBezTo>
                  <a:pt x="46403" y="560657"/>
                  <a:pt x="47754" y="562478"/>
                  <a:pt x="48812" y="565180"/>
                </a:cubicBezTo>
                <a:cubicBezTo>
                  <a:pt x="49869" y="567882"/>
                  <a:pt x="50397" y="570878"/>
                  <a:pt x="50397" y="574167"/>
                </a:cubicBezTo>
                <a:cubicBezTo>
                  <a:pt x="50397" y="580041"/>
                  <a:pt x="48870" y="584505"/>
                  <a:pt x="45816" y="587559"/>
                </a:cubicBezTo>
                <a:cubicBezTo>
                  <a:pt x="48165" y="589909"/>
                  <a:pt x="49340" y="592728"/>
                  <a:pt x="49340" y="596017"/>
                </a:cubicBezTo>
                <a:cubicBezTo>
                  <a:pt x="49340" y="598367"/>
                  <a:pt x="48929" y="600775"/>
                  <a:pt x="48107" y="603242"/>
                </a:cubicBezTo>
                <a:cubicBezTo>
                  <a:pt x="47284" y="605709"/>
                  <a:pt x="46756" y="607177"/>
                  <a:pt x="46521" y="607647"/>
                </a:cubicBezTo>
                <a:cubicBezTo>
                  <a:pt x="48165" y="609292"/>
                  <a:pt x="49458" y="613639"/>
                  <a:pt x="50397" y="620687"/>
                </a:cubicBezTo>
                <a:lnTo>
                  <a:pt x="50750" y="621040"/>
                </a:lnTo>
                <a:cubicBezTo>
                  <a:pt x="51690" y="617750"/>
                  <a:pt x="53804" y="614637"/>
                  <a:pt x="57094" y="611700"/>
                </a:cubicBezTo>
                <a:cubicBezTo>
                  <a:pt x="60383" y="608763"/>
                  <a:pt x="62967" y="607295"/>
                  <a:pt x="64847" y="607295"/>
                </a:cubicBezTo>
                <a:cubicBezTo>
                  <a:pt x="65552" y="604241"/>
                  <a:pt x="67901" y="600599"/>
                  <a:pt x="71895" y="596370"/>
                </a:cubicBezTo>
                <a:cubicBezTo>
                  <a:pt x="75890" y="592141"/>
                  <a:pt x="79414" y="590026"/>
                  <a:pt x="82468" y="590026"/>
                </a:cubicBezTo>
                <a:cubicBezTo>
                  <a:pt x="82703" y="587912"/>
                  <a:pt x="84407" y="585562"/>
                  <a:pt x="87578" y="582978"/>
                </a:cubicBezTo>
                <a:cubicBezTo>
                  <a:pt x="90750" y="580393"/>
                  <a:pt x="93393" y="579101"/>
                  <a:pt x="95508" y="579101"/>
                </a:cubicBezTo>
                <a:cubicBezTo>
                  <a:pt x="96918" y="575577"/>
                  <a:pt x="99326" y="572346"/>
                  <a:pt x="102733" y="569409"/>
                </a:cubicBezTo>
                <a:cubicBezTo>
                  <a:pt x="106139" y="566472"/>
                  <a:pt x="108900" y="565474"/>
                  <a:pt x="111015" y="566414"/>
                </a:cubicBezTo>
                <a:cubicBezTo>
                  <a:pt x="111015" y="562419"/>
                  <a:pt x="112131" y="559424"/>
                  <a:pt x="114362" y="557427"/>
                </a:cubicBezTo>
                <a:cubicBezTo>
                  <a:pt x="116595" y="555430"/>
                  <a:pt x="119473" y="554431"/>
                  <a:pt x="122997" y="554431"/>
                </a:cubicBezTo>
                <a:cubicBezTo>
                  <a:pt x="126991" y="554431"/>
                  <a:pt x="130574" y="555606"/>
                  <a:pt x="133746" y="557955"/>
                </a:cubicBezTo>
                <a:cubicBezTo>
                  <a:pt x="136918" y="560305"/>
                  <a:pt x="138504" y="563242"/>
                  <a:pt x="138504" y="566766"/>
                </a:cubicBezTo>
                <a:cubicBezTo>
                  <a:pt x="138504" y="569116"/>
                  <a:pt x="137681" y="571583"/>
                  <a:pt x="136037" y="574167"/>
                </a:cubicBezTo>
                <a:cubicBezTo>
                  <a:pt x="134627" y="579336"/>
                  <a:pt x="132630" y="582919"/>
                  <a:pt x="130045" y="584916"/>
                </a:cubicBezTo>
                <a:cubicBezTo>
                  <a:pt x="127461" y="586913"/>
                  <a:pt x="124289" y="588147"/>
                  <a:pt x="120530" y="588616"/>
                </a:cubicBezTo>
                <a:cubicBezTo>
                  <a:pt x="121000" y="591906"/>
                  <a:pt x="119708" y="595430"/>
                  <a:pt x="116653" y="599189"/>
                </a:cubicBezTo>
                <a:cubicBezTo>
                  <a:pt x="113599" y="602948"/>
                  <a:pt x="110075" y="604711"/>
                  <a:pt x="106081" y="604476"/>
                </a:cubicBezTo>
                <a:cubicBezTo>
                  <a:pt x="105611" y="608000"/>
                  <a:pt x="103555" y="611524"/>
                  <a:pt x="99913" y="615048"/>
                </a:cubicBezTo>
                <a:cubicBezTo>
                  <a:pt x="96271" y="618573"/>
                  <a:pt x="92571" y="620217"/>
                  <a:pt x="88812" y="619982"/>
                </a:cubicBezTo>
                <a:cubicBezTo>
                  <a:pt x="94921" y="623272"/>
                  <a:pt x="97975" y="627853"/>
                  <a:pt x="97975" y="633727"/>
                </a:cubicBezTo>
                <a:cubicBezTo>
                  <a:pt x="97975" y="635841"/>
                  <a:pt x="97623" y="638191"/>
                  <a:pt x="96918" y="640775"/>
                </a:cubicBezTo>
                <a:cubicBezTo>
                  <a:pt x="99267" y="641245"/>
                  <a:pt x="101382" y="642596"/>
                  <a:pt x="103261" y="644828"/>
                </a:cubicBezTo>
                <a:cubicBezTo>
                  <a:pt x="105141" y="647060"/>
                  <a:pt x="105846" y="649468"/>
                  <a:pt x="105376" y="652053"/>
                </a:cubicBezTo>
                <a:cubicBezTo>
                  <a:pt x="108665" y="653463"/>
                  <a:pt x="111602" y="656223"/>
                  <a:pt x="114186" y="660335"/>
                </a:cubicBezTo>
                <a:cubicBezTo>
                  <a:pt x="116771" y="664447"/>
                  <a:pt x="118298" y="668382"/>
                  <a:pt x="118768" y="672141"/>
                </a:cubicBezTo>
                <a:cubicBezTo>
                  <a:pt x="121117" y="673081"/>
                  <a:pt x="122879" y="674667"/>
                  <a:pt x="124054" y="676899"/>
                </a:cubicBezTo>
                <a:cubicBezTo>
                  <a:pt x="125229" y="679131"/>
                  <a:pt x="125816" y="681657"/>
                  <a:pt x="125816" y="684476"/>
                </a:cubicBezTo>
                <a:cubicBezTo>
                  <a:pt x="125816" y="686121"/>
                  <a:pt x="125699" y="687413"/>
                  <a:pt x="125464" y="688353"/>
                </a:cubicBezTo>
                <a:cubicBezTo>
                  <a:pt x="129223" y="689292"/>
                  <a:pt x="132336" y="691701"/>
                  <a:pt x="134803" y="695577"/>
                </a:cubicBezTo>
                <a:cubicBezTo>
                  <a:pt x="137270" y="699454"/>
                  <a:pt x="138856" y="703390"/>
                  <a:pt x="139561" y="707384"/>
                </a:cubicBezTo>
                <a:cubicBezTo>
                  <a:pt x="141911" y="707619"/>
                  <a:pt x="144142" y="709439"/>
                  <a:pt x="146257" y="712846"/>
                </a:cubicBezTo>
                <a:cubicBezTo>
                  <a:pt x="148372" y="716253"/>
                  <a:pt x="148959" y="718896"/>
                  <a:pt x="148019" y="720776"/>
                </a:cubicBezTo>
                <a:cubicBezTo>
                  <a:pt x="148959" y="722420"/>
                  <a:pt x="149429" y="723948"/>
                  <a:pt x="149429" y="725357"/>
                </a:cubicBezTo>
                <a:cubicBezTo>
                  <a:pt x="149429" y="728647"/>
                  <a:pt x="147843" y="731525"/>
                  <a:pt x="144671" y="733992"/>
                </a:cubicBezTo>
                <a:cubicBezTo>
                  <a:pt x="141499" y="736459"/>
                  <a:pt x="137916" y="737692"/>
                  <a:pt x="133922" y="737692"/>
                </a:cubicBezTo>
                <a:cubicBezTo>
                  <a:pt x="131573" y="737692"/>
                  <a:pt x="129282" y="737046"/>
                  <a:pt x="127050" y="735754"/>
                </a:cubicBezTo>
                <a:cubicBezTo>
                  <a:pt x="124818" y="734462"/>
                  <a:pt x="123114" y="732523"/>
                  <a:pt x="121940" y="729939"/>
                </a:cubicBezTo>
                <a:cubicBezTo>
                  <a:pt x="119355" y="728764"/>
                  <a:pt x="117006" y="726238"/>
                  <a:pt x="114891" y="722362"/>
                </a:cubicBezTo>
                <a:cubicBezTo>
                  <a:pt x="112777" y="718485"/>
                  <a:pt x="111837" y="715137"/>
                  <a:pt x="112072" y="712318"/>
                </a:cubicBezTo>
                <a:cubicBezTo>
                  <a:pt x="107843" y="711378"/>
                  <a:pt x="104847" y="709498"/>
                  <a:pt x="103085" y="706679"/>
                </a:cubicBezTo>
                <a:cubicBezTo>
                  <a:pt x="101323" y="703859"/>
                  <a:pt x="100324" y="699748"/>
                  <a:pt x="100089" y="694344"/>
                </a:cubicBezTo>
                <a:cubicBezTo>
                  <a:pt x="96800" y="692464"/>
                  <a:pt x="94040" y="690056"/>
                  <a:pt x="91807" y="687119"/>
                </a:cubicBezTo>
                <a:cubicBezTo>
                  <a:pt x="89575" y="684182"/>
                  <a:pt x="88812" y="681187"/>
                  <a:pt x="89517" y="678132"/>
                </a:cubicBezTo>
                <a:cubicBezTo>
                  <a:pt x="85992" y="677428"/>
                  <a:pt x="82879" y="675137"/>
                  <a:pt x="80177" y="671260"/>
                </a:cubicBezTo>
                <a:cubicBezTo>
                  <a:pt x="77476" y="667383"/>
                  <a:pt x="76242" y="663565"/>
                  <a:pt x="76477" y="659806"/>
                </a:cubicBezTo>
                <a:cubicBezTo>
                  <a:pt x="71778" y="658631"/>
                  <a:pt x="68606" y="652640"/>
                  <a:pt x="66961" y="641833"/>
                </a:cubicBezTo>
                <a:cubicBezTo>
                  <a:pt x="66726" y="643477"/>
                  <a:pt x="65845" y="645063"/>
                  <a:pt x="64318" y="646590"/>
                </a:cubicBezTo>
                <a:cubicBezTo>
                  <a:pt x="62791" y="648118"/>
                  <a:pt x="61323" y="648881"/>
                  <a:pt x="59913" y="648881"/>
                </a:cubicBezTo>
                <a:cubicBezTo>
                  <a:pt x="59443" y="651231"/>
                  <a:pt x="58621" y="653228"/>
                  <a:pt x="57446" y="654872"/>
                </a:cubicBezTo>
                <a:cubicBezTo>
                  <a:pt x="56271" y="656517"/>
                  <a:pt x="54861" y="657339"/>
                  <a:pt x="53217" y="657339"/>
                </a:cubicBezTo>
                <a:cubicBezTo>
                  <a:pt x="53452" y="659924"/>
                  <a:pt x="53099" y="662449"/>
                  <a:pt x="52159" y="664916"/>
                </a:cubicBezTo>
                <a:cubicBezTo>
                  <a:pt x="51220" y="667383"/>
                  <a:pt x="49810" y="669439"/>
                  <a:pt x="47931" y="671084"/>
                </a:cubicBezTo>
                <a:cubicBezTo>
                  <a:pt x="48635" y="672494"/>
                  <a:pt x="48988" y="674491"/>
                  <a:pt x="48988" y="677075"/>
                </a:cubicBezTo>
                <a:cubicBezTo>
                  <a:pt x="48988" y="680599"/>
                  <a:pt x="48518" y="682831"/>
                  <a:pt x="47578" y="683771"/>
                </a:cubicBezTo>
                <a:cubicBezTo>
                  <a:pt x="50397" y="686825"/>
                  <a:pt x="51807" y="689762"/>
                  <a:pt x="51807" y="692582"/>
                </a:cubicBezTo>
                <a:cubicBezTo>
                  <a:pt x="51807" y="694226"/>
                  <a:pt x="50985" y="696341"/>
                  <a:pt x="49340" y="698925"/>
                </a:cubicBezTo>
                <a:cubicBezTo>
                  <a:pt x="50985" y="701980"/>
                  <a:pt x="51807" y="704682"/>
                  <a:pt x="51807" y="707031"/>
                </a:cubicBezTo>
                <a:cubicBezTo>
                  <a:pt x="51807" y="709381"/>
                  <a:pt x="51572" y="711260"/>
                  <a:pt x="51102" y="712670"/>
                </a:cubicBezTo>
                <a:cubicBezTo>
                  <a:pt x="52042" y="714785"/>
                  <a:pt x="52512" y="717134"/>
                  <a:pt x="52512" y="719719"/>
                </a:cubicBezTo>
                <a:cubicBezTo>
                  <a:pt x="52512" y="723948"/>
                  <a:pt x="50867" y="727531"/>
                  <a:pt x="47578" y="730467"/>
                </a:cubicBezTo>
                <a:cubicBezTo>
                  <a:pt x="44289" y="733404"/>
                  <a:pt x="40647" y="734873"/>
                  <a:pt x="36653" y="734873"/>
                </a:cubicBezTo>
                <a:cubicBezTo>
                  <a:pt x="30074" y="734873"/>
                  <a:pt x="25963" y="731231"/>
                  <a:pt x="24318" y="723948"/>
                </a:cubicBezTo>
                <a:cubicBezTo>
                  <a:pt x="21968" y="721128"/>
                  <a:pt x="20794" y="717721"/>
                  <a:pt x="20794" y="713727"/>
                </a:cubicBezTo>
                <a:cubicBezTo>
                  <a:pt x="20794" y="711848"/>
                  <a:pt x="21146" y="710086"/>
                  <a:pt x="21851" y="708441"/>
                </a:cubicBezTo>
                <a:cubicBezTo>
                  <a:pt x="19971" y="705387"/>
                  <a:pt x="19032" y="701627"/>
                  <a:pt x="19032" y="697163"/>
                </a:cubicBezTo>
                <a:cubicBezTo>
                  <a:pt x="19032" y="693404"/>
                  <a:pt x="19619" y="690115"/>
                  <a:pt x="20794" y="687295"/>
                </a:cubicBezTo>
                <a:cubicBezTo>
                  <a:pt x="19149" y="684946"/>
                  <a:pt x="18327" y="680834"/>
                  <a:pt x="18327" y="674961"/>
                </a:cubicBezTo>
                <a:cubicBezTo>
                  <a:pt x="18327" y="667677"/>
                  <a:pt x="19149" y="661803"/>
                  <a:pt x="20794" y="657339"/>
                </a:cubicBezTo>
                <a:cubicBezTo>
                  <a:pt x="18914" y="654990"/>
                  <a:pt x="17974" y="652405"/>
                  <a:pt x="17974" y="649586"/>
                </a:cubicBezTo>
                <a:cubicBezTo>
                  <a:pt x="17974" y="645827"/>
                  <a:pt x="19149" y="642772"/>
                  <a:pt x="21499" y="640423"/>
                </a:cubicBezTo>
                <a:cubicBezTo>
                  <a:pt x="18679" y="637603"/>
                  <a:pt x="17270" y="634079"/>
                  <a:pt x="17270" y="629850"/>
                </a:cubicBezTo>
                <a:cubicBezTo>
                  <a:pt x="17270" y="627736"/>
                  <a:pt x="17857" y="625504"/>
                  <a:pt x="19032" y="623154"/>
                </a:cubicBezTo>
                <a:cubicBezTo>
                  <a:pt x="17387" y="620570"/>
                  <a:pt x="16565" y="617985"/>
                  <a:pt x="16565" y="615401"/>
                </a:cubicBezTo>
                <a:cubicBezTo>
                  <a:pt x="16565" y="613051"/>
                  <a:pt x="17152" y="610937"/>
                  <a:pt x="18327" y="609057"/>
                </a:cubicBezTo>
                <a:cubicBezTo>
                  <a:pt x="17387" y="607882"/>
                  <a:pt x="16917" y="605180"/>
                  <a:pt x="16917" y="600951"/>
                </a:cubicBezTo>
                <a:cubicBezTo>
                  <a:pt x="16917" y="596487"/>
                  <a:pt x="17387" y="593198"/>
                  <a:pt x="18327" y="591083"/>
                </a:cubicBezTo>
                <a:cubicBezTo>
                  <a:pt x="17387" y="586384"/>
                  <a:pt x="16917" y="583800"/>
                  <a:pt x="16917" y="583330"/>
                </a:cubicBezTo>
                <a:cubicBezTo>
                  <a:pt x="16917" y="581685"/>
                  <a:pt x="17857" y="578749"/>
                  <a:pt x="19737" y="574519"/>
                </a:cubicBezTo>
                <a:cubicBezTo>
                  <a:pt x="16212" y="569820"/>
                  <a:pt x="14450" y="565239"/>
                  <a:pt x="14450" y="560775"/>
                </a:cubicBezTo>
                <a:cubicBezTo>
                  <a:pt x="14450" y="557955"/>
                  <a:pt x="14920" y="555488"/>
                  <a:pt x="15860" y="553374"/>
                </a:cubicBezTo>
                <a:cubicBezTo>
                  <a:pt x="14215" y="551024"/>
                  <a:pt x="13393" y="548205"/>
                  <a:pt x="13393" y="544916"/>
                </a:cubicBezTo>
                <a:cubicBezTo>
                  <a:pt x="13393" y="543271"/>
                  <a:pt x="13628" y="541274"/>
                  <a:pt x="14098" y="538924"/>
                </a:cubicBezTo>
                <a:cubicBezTo>
                  <a:pt x="12688" y="536810"/>
                  <a:pt x="11983" y="534108"/>
                  <a:pt x="11983" y="530819"/>
                </a:cubicBezTo>
                <a:cubicBezTo>
                  <a:pt x="11983" y="527294"/>
                  <a:pt x="12805" y="524123"/>
                  <a:pt x="14450" y="521303"/>
                </a:cubicBezTo>
                <a:cubicBezTo>
                  <a:pt x="12101" y="517074"/>
                  <a:pt x="10926" y="513315"/>
                  <a:pt x="10926" y="510026"/>
                </a:cubicBezTo>
                <a:cubicBezTo>
                  <a:pt x="10926" y="507206"/>
                  <a:pt x="11748" y="504504"/>
                  <a:pt x="13393" y="501920"/>
                </a:cubicBezTo>
                <a:cubicBezTo>
                  <a:pt x="12218" y="499570"/>
                  <a:pt x="11631" y="496634"/>
                  <a:pt x="11631" y="493109"/>
                </a:cubicBezTo>
                <a:cubicBezTo>
                  <a:pt x="11631" y="487470"/>
                  <a:pt x="13334" y="482595"/>
                  <a:pt x="16741" y="478484"/>
                </a:cubicBezTo>
                <a:cubicBezTo>
                  <a:pt x="20148" y="474372"/>
                  <a:pt x="24553" y="472786"/>
                  <a:pt x="29957" y="473726"/>
                </a:cubicBezTo>
                <a:close/>
                <a:moveTo>
                  <a:pt x="6449797" y="473021"/>
                </a:moveTo>
                <a:cubicBezTo>
                  <a:pt x="6453556" y="473021"/>
                  <a:pt x="6457021" y="474313"/>
                  <a:pt x="6460193" y="476898"/>
                </a:cubicBezTo>
                <a:cubicBezTo>
                  <a:pt x="6463365" y="479482"/>
                  <a:pt x="6464951" y="482654"/>
                  <a:pt x="6464951" y="486413"/>
                </a:cubicBezTo>
                <a:cubicBezTo>
                  <a:pt x="6464951" y="488763"/>
                  <a:pt x="6464481" y="490877"/>
                  <a:pt x="6463541" y="492757"/>
                </a:cubicBezTo>
                <a:cubicBezTo>
                  <a:pt x="6464716" y="494167"/>
                  <a:pt x="6465714" y="496281"/>
                  <a:pt x="6466537" y="499100"/>
                </a:cubicBezTo>
                <a:cubicBezTo>
                  <a:pt x="6467360" y="501920"/>
                  <a:pt x="6467771" y="504857"/>
                  <a:pt x="6467771" y="507911"/>
                </a:cubicBezTo>
                <a:cubicBezTo>
                  <a:pt x="6467771" y="512375"/>
                  <a:pt x="6466948" y="515547"/>
                  <a:pt x="6465303" y="517427"/>
                </a:cubicBezTo>
                <a:cubicBezTo>
                  <a:pt x="6465774" y="518366"/>
                  <a:pt x="6466361" y="519659"/>
                  <a:pt x="6467065" y="521303"/>
                </a:cubicBezTo>
                <a:cubicBezTo>
                  <a:pt x="6467771" y="522948"/>
                  <a:pt x="6468123" y="524240"/>
                  <a:pt x="6468123" y="525180"/>
                </a:cubicBezTo>
                <a:cubicBezTo>
                  <a:pt x="6468123" y="527060"/>
                  <a:pt x="6467418" y="528939"/>
                  <a:pt x="6466009" y="530819"/>
                </a:cubicBezTo>
                <a:cubicBezTo>
                  <a:pt x="6467183" y="531993"/>
                  <a:pt x="6468123" y="534049"/>
                  <a:pt x="6468828" y="536986"/>
                </a:cubicBezTo>
                <a:cubicBezTo>
                  <a:pt x="6469533" y="539923"/>
                  <a:pt x="6469885" y="542919"/>
                  <a:pt x="6469885" y="545973"/>
                </a:cubicBezTo>
                <a:cubicBezTo>
                  <a:pt x="6469885" y="549497"/>
                  <a:pt x="6469415" y="552317"/>
                  <a:pt x="6468475" y="554431"/>
                </a:cubicBezTo>
                <a:cubicBezTo>
                  <a:pt x="6473644" y="551612"/>
                  <a:pt x="6478578" y="550202"/>
                  <a:pt x="6483277" y="550202"/>
                </a:cubicBezTo>
                <a:cubicBezTo>
                  <a:pt x="6485627" y="550202"/>
                  <a:pt x="6487624" y="550555"/>
                  <a:pt x="6489268" y="551259"/>
                </a:cubicBezTo>
                <a:cubicBezTo>
                  <a:pt x="6490913" y="550320"/>
                  <a:pt x="6493615" y="549850"/>
                  <a:pt x="6497374" y="549850"/>
                </a:cubicBezTo>
                <a:cubicBezTo>
                  <a:pt x="6504422" y="549850"/>
                  <a:pt x="6509122" y="550907"/>
                  <a:pt x="6511471" y="553021"/>
                </a:cubicBezTo>
                <a:cubicBezTo>
                  <a:pt x="6513351" y="551847"/>
                  <a:pt x="6515583" y="551259"/>
                  <a:pt x="6518167" y="551259"/>
                </a:cubicBezTo>
                <a:cubicBezTo>
                  <a:pt x="6522631" y="551259"/>
                  <a:pt x="6527036" y="552375"/>
                  <a:pt x="6531383" y="554607"/>
                </a:cubicBezTo>
                <a:cubicBezTo>
                  <a:pt x="6535730" y="556839"/>
                  <a:pt x="6538373" y="559365"/>
                  <a:pt x="6539313" y="562185"/>
                </a:cubicBezTo>
                <a:cubicBezTo>
                  <a:pt x="6543307" y="563359"/>
                  <a:pt x="6547360" y="565591"/>
                  <a:pt x="6551471" y="568881"/>
                </a:cubicBezTo>
                <a:cubicBezTo>
                  <a:pt x="6555583" y="572170"/>
                  <a:pt x="6558462" y="575812"/>
                  <a:pt x="6560106" y="579806"/>
                </a:cubicBezTo>
                <a:cubicBezTo>
                  <a:pt x="6562690" y="580276"/>
                  <a:pt x="6565334" y="582449"/>
                  <a:pt x="6568035" y="586326"/>
                </a:cubicBezTo>
                <a:cubicBezTo>
                  <a:pt x="6570737" y="590202"/>
                  <a:pt x="6572088" y="594020"/>
                  <a:pt x="6572088" y="597779"/>
                </a:cubicBezTo>
                <a:cubicBezTo>
                  <a:pt x="6572088" y="598954"/>
                  <a:pt x="6571854" y="600246"/>
                  <a:pt x="6571383" y="601656"/>
                </a:cubicBezTo>
                <a:cubicBezTo>
                  <a:pt x="6573733" y="604945"/>
                  <a:pt x="6574908" y="610232"/>
                  <a:pt x="6574908" y="617515"/>
                </a:cubicBezTo>
                <a:cubicBezTo>
                  <a:pt x="6574908" y="620805"/>
                  <a:pt x="6574673" y="623037"/>
                  <a:pt x="6574203" y="624211"/>
                </a:cubicBezTo>
                <a:cubicBezTo>
                  <a:pt x="6574908" y="626561"/>
                  <a:pt x="6575260" y="630438"/>
                  <a:pt x="6575260" y="635841"/>
                </a:cubicBezTo>
                <a:cubicBezTo>
                  <a:pt x="6575260" y="644300"/>
                  <a:pt x="6574437" y="650056"/>
                  <a:pt x="6572793" y="653110"/>
                </a:cubicBezTo>
                <a:cubicBezTo>
                  <a:pt x="6574437" y="654990"/>
                  <a:pt x="6575260" y="657927"/>
                  <a:pt x="6575260" y="661921"/>
                </a:cubicBezTo>
                <a:cubicBezTo>
                  <a:pt x="6575260" y="665445"/>
                  <a:pt x="6574437" y="668911"/>
                  <a:pt x="6572793" y="672317"/>
                </a:cubicBezTo>
                <a:cubicBezTo>
                  <a:pt x="6571149" y="675724"/>
                  <a:pt x="6568916" y="678132"/>
                  <a:pt x="6566097" y="679542"/>
                </a:cubicBezTo>
                <a:cubicBezTo>
                  <a:pt x="6565627" y="682596"/>
                  <a:pt x="6564864" y="685063"/>
                  <a:pt x="6563806" y="686943"/>
                </a:cubicBezTo>
                <a:cubicBezTo>
                  <a:pt x="6562749" y="688823"/>
                  <a:pt x="6561163" y="690937"/>
                  <a:pt x="6559049" y="693287"/>
                </a:cubicBezTo>
                <a:cubicBezTo>
                  <a:pt x="6556700" y="696106"/>
                  <a:pt x="6554643" y="698103"/>
                  <a:pt x="6552881" y="699278"/>
                </a:cubicBezTo>
                <a:cubicBezTo>
                  <a:pt x="6551119" y="700453"/>
                  <a:pt x="6548946" y="701392"/>
                  <a:pt x="6546361" y="702097"/>
                </a:cubicBezTo>
                <a:cubicBezTo>
                  <a:pt x="6544717" y="705622"/>
                  <a:pt x="6541310" y="708676"/>
                  <a:pt x="6536141" y="711260"/>
                </a:cubicBezTo>
                <a:cubicBezTo>
                  <a:pt x="6530972" y="713845"/>
                  <a:pt x="6526038" y="715137"/>
                  <a:pt x="6521339" y="715137"/>
                </a:cubicBezTo>
                <a:cubicBezTo>
                  <a:pt x="6519459" y="715137"/>
                  <a:pt x="6517110" y="714667"/>
                  <a:pt x="6514290" y="713727"/>
                </a:cubicBezTo>
                <a:cubicBezTo>
                  <a:pt x="6512646" y="715842"/>
                  <a:pt x="6510179" y="717604"/>
                  <a:pt x="6506890" y="719014"/>
                </a:cubicBezTo>
                <a:cubicBezTo>
                  <a:pt x="6503600" y="720423"/>
                  <a:pt x="6500194" y="721128"/>
                  <a:pt x="6496669" y="721128"/>
                </a:cubicBezTo>
                <a:cubicBezTo>
                  <a:pt x="6493615" y="721128"/>
                  <a:pt x="6491148" y="720658"/>
                  <a:pt x="6489268" y="719719"/>
                </a:cubicBezTo>
                <a:cubicBezTo>
                  <a:pt x="6488564" y="720893"/>
                  <a:pt x="6487154" y="721833"/>
                  <a:pt x="6485039" y="722538"/>
                </a:cubicBezTo>
                <a:cubicBezTo>
                  <a:pt x="6482925" y="723243"/>
                  <a:pt x="6480693" y="723595"/>
                  <a:pt x="6478343" y="723595"/>
                </a:cubicBezTo>
                <a:cubicBezTo>
                  <a:pt x="6473880" y="723595"/>
                  <a:pt x="6470943" y="722538"/>
                  <a:pt x="6469533" y="720423"/>
                </a:cubicBezTo>
                <a:cubicBezTo>
                  <a:pt x="6468828" y="724418"/>
                  <a:pt x="6466889" y="727589"/>
                  <a:pt x="6463717" y="729939"/>
                </a:cubicBezTo>
                <a:cubicBezTo>
                  <a:pt x="6460545" y="732288"/>
                  <a:pt x="6456963" y="733463"/>
                  <a:pt x="6452969" y="733463"/>
                </a:cubicBezTo>
                <a:cubicBezTo>
                  <a:pt x="6446625" y="733463"/>
                  <a:pt x="6442044" y="730761"/>
                  <a:pt x="6439224" y="725357"/>
                </a:cubicBezTo>
                <a:cubicBezTo>
                  <a:pt x="6437814" y="722538"/>
                  <a:pt x="6437110" y="719366"/>
                  <a:pt x="6437110" y="715842"/>
                </a:cubicBezTo>
                <a:cubicBezTo>
                  <a:pt x="6437110" y="712787"/>
                  <a:pt x="6437814" y="708911"/>
                  <a:pt x="6439224" y="704212"/>
                </a:cubicBezTo>
                <a:cubicBezTo>
                  <a:pt x="6437110" y="699513"/>
                  <a:pt x="6436052" y="695519"/>
                  <a:pt x="6436052" y="692229"/>
                </a:cubicBezTo>
                <a:cubicBezTo>
                  <a:pt x="6436052" y="689175"/>
                  <a:pt x="6436639" y="686591"/>
                  <a:pt x="6437814" y="684476"/>
                </a:cubicBezTo>
                <a:cubicBezTo>
                  <a:pt x="6435935" y="681892"/>
                  <a:pt x="6434995" y="679072"/>
                  <a:pt x="6434995" y="676018"/>
                </a:cubicBezTo>
                <a:cubicBezTo>
                  <a:pt x="6434995" y="672729"/>
                  <a:pt x="6436052" y="669557"/>
                  <a:pt x="6438167" y="666502"/>
                </a:cubicBezTo>
                <a:cubicBezTo>
                  <a:pt x="6436992" y="663683"/>
                  <a:pt x="6436405" y="660041"/>
                  <a:pt x="6436405" y="655577"/>
                </a:cubicBezTo>
                <a:cubicBezTo>
                  <a:pt x="6436405" y="653463"/>
                  <a:pt x="6436639" y="651231"/>
                  <a:pt x="6437110" y="648881"/>
                </a:cubicBezTo>
                <a:cubicBezTo>
                  <a:pt x="6435465" y="646532"/>
                  <a:pt x="6434642" y="643712"/>
                  <a:pt x="6434642" y="640423"/>
                </a:cubicBezTo>
                <a:cubicBezTo>
                  <a:pt x="6434642" y="635959"/>
                  <a:pt x="6436052" y="632317"/>
                  <a:pt x="6438872" y="629498"/>
                </a:cubicBezTo>
                <a:cubicBezTo>
                  <a:pt x="6436523" y="625739"/>
                  <a:pt x="6435348" y="621509"/>
                  <a:pt x="6435348" y="616810"/>
                </a:cubicBezTo>
                <a:cubicBezTo>
                  <a:pt x="6435348" y="612816"/>
                  <a:pt x="6436287" y="609644"/>
                  <a:pt x="6438167" y="607295"/>
                </a:cubicBezTo>
                <a:cubicBezTo>
                  <a:pt x="6436523" y="604241"/>
                  <a:pt x="6435700" y="601421"/>
                  <a:pt x="6435700" y="598837"/>
                </a:cubicBezTo>
                <a:cubicBezTo>
                  <a:pt x="6435700" y="595547"/>
                  <a:pt x="6436875" y="592963"/>
                  <a:pt x="6439224" y="591083"/>
                </a:cubicBezTo>
                <a:cubicBezTo>
                  <a:pt x="6438754" y="590379"/>
                  <a:pt x="6437697" y="588381"/>
                  <a:pt x="6436052" y="585092"/>
                </a:cubicBezTo>
                <a:cubicBezTo>
                  <a:pt x="6434408" y="581803"/>
                  <a:pt x="6433586" y="578631"/>
                  <a:pt x="6433586" y="575577"/>
                </a:cubicBezTo>
                <a:cubicBezTo>
                  <a:pt x="6433586" y="572052"/>
                  <a:pt x="6434995" y="568763"/>
                  <a:pt x="6437814" y="565709"/>
                </a:cubicBezTo>
                <a:cubicBezTo>
                  <a:pt x="6437344" y="563829"/>
                  <a:pt x="6437110" y="562419"/>
                  <a:pt x="6437110" y="561480"/>
                </a:cubicBezTo>
                <a:cubicBezTo>
                  <a:pt x="6437110" y="558425"/>
                  <a:pt x="6437814" y="556076"/>
                  <a:pt x="6439224" y="554431"/>
                </a:cubicBezTo>
                <a:cubicBezTo>
                  <a:pt x="6437814" y="553256"/>
                  <a:pt x="6436699" y="551377"/>
                  <a:pt x="6435876" y="548792"/>
                </a:cubicBezTo>
                <a:cubicBezTo>
                  <a:pt x="6435053" y="546208"/>
                  <a:pt x="6434642" y="543506"/>
                  <a:pt x="6434642" y="540687"/>
                </a:cubicBezTo>
                <a:cubicBezTo>
                  <a:pt x="6434642" y="536223"/>
                  <a:pt x="6435700" y="532933"/>
                  <a:pt x="6437814" y="530819"/>
                </a:cubicBezTo>
                <a:cubicBezTo>
                  <a:pt x="6435700" y="528704"/>
                  <a:pt x="6434642" y="524710"/>
                  <a:pt x="6434642" y="518836"/>
                </a:cubicBezTo>
                <a:cubicBezTo>
                  <a:pt x="6434642" y="514137"/>
                  <a:pt x="6435465" y="510496"/>
                  <a:pt x="6437110" y="507911"/>
                </a:cubicBezTo>
                <a:cubicBezTo>
                  <a:pt x="6435935" y="504857"/>
                  <a:pt x="6435348" y="500745"/>
                  <a:pt x="6435348" y="495576"/>
                </a:cubicBezTo>
                <a:cubicBezTo>
                  <a:pt x="6435348" y="490877"/>
                  <a:pt x="6435935" y="487588"/>
                  <a:pt x="6437110" y="485708"/>
                </a:cubicBezTo>
                <a:cubicBezTo>
                  <a:pt x="6437344" y="481479"/>
                  <a:pt x="6438637" y="478307"/>
                  <a:pt x="6440986" y="476193"/>
                </a:cubicBezTo>
                <a:cubicBezTo>
                  <a:pt x="6443336" y="474078"/>
                  <a:pt x="6446273" y="473021"/>
                  <a:pt x="6449797" y="473021"/>
                </a:cubicBezTo>
                <a:close/>
                <a:moveTo>
                  <a:pt x="4201897" y="473021"/>
                </a:moveTo>
                <a:cubicBezTo>
                  <a:pt x="4205656" y="473021"/>
                  <a:pt x="4209122" y="474313"/>
                  <a:pt x="4212293" y="476898"/>
                </a:cubicBezTo>
                <a:cubicBezTo>
                  <a:pt x="4215465" y="479482"/>
                  <a:pt x="4217051" y="482654"/>
                  <a:pt x="4217051" y="486413"/>
                </a:cubicBezTo>
                <a:cubicBezTo>
                  <a:pt x="4217051" y="488763"/>
                  <a:pt x="4216581" y="490877"/>
                  <a:pt x="4215642" y="492757"/>
                </a:cubicBezTo>
                <a:cubicBezTo>
                  <a:pt x="4216816" y="494167"/>
                  <a:pt x="4217815" y="496281"/>
                  <a:pt x="4218637" y="499100"/>
                </a:cubicBezTo>
                <a:cubicBezTo>
                  <a:pt x="4219460" y="501920"/>
                  <a:pt x="4219871" y="504857"/>
                  <a:pt x="4219871" y="507911"/>
                </a:cubicBezTo>
                <a:cubicBezTo>
                  <a:pt x="4219871" y="512375"/>
                  <a:pt x="4219048" y="515547"/>
                  <a:pt x="4217404" y="517427"/>
                </a:cubicBezTo>
                <a:cubicBezTo>
                  <a:pt x="4217874" y="518366"/>
                  <a:pt x="4218461" y="519659"/>
                  <a:pt x="4219166" y="521303"/>
                </a:cubicBezTo>
                <a:cubicBezTo>
                  <a:pt x="4219871" y="522948"/>
                  <a:pt x="4220223" y="524240"/>
                  <a:pt x="4220223" y="525180"/>
                </a:cubicBezTo>
                <a:cubicBezTo>
                  <a:pt x="4220223" y="527060"/>
                  <a:pt x="4219518" y="528939"/>
                  <a:pt x="4218109" y="530819"/>
                </a:cubicBezTo>
                <a:cubicBezTo>
                  <a:pt x="4219283" y="531993"/>
                  <a:pt x="4220223" y="534049"/>
                  <a:pt x="4220928" y="536986"/>
                </a:cubicBezTo>
                <a:cubicBezTo>
                  <a:pt x="4221633" y="539923"/>
                  <a:pt x="4221985" y="542919"/>
                  <a:pt x="4221985" y="545973"/>
                </a:cubicBezTo>
                <a:cubicBezTo>
                  <a:pt x="4221985" y="549497"/>
                  <a:pt x="4221515" y="552317"/>
                  <a:pt x="4220576" y="554431"/>
                </a:cubicBezTo>
                <a:cubicBezTo>
                  <a:pt x="4225744" y="551612"/>
                  <a:pt x="4230678" y="550202"/>
                  <a:pt x="4235377" y="550202"/>
                </a:cubicBezTo>
                <a:cubicBezTo>
                  <a:pt x="4237727" y="550202"/>
                  <a:pt x="4239724" y="550555"/>
                  <a:pt x="4241368" y="551259"/>
                </a:cubicBezTo>
                <a:cubicBezTo>
                  <a:pt x="4243013" y="550320"/>
                  <a:pt x="4245715" y="549850"/>
                  <a:pt x="4249474" y="549850"/>
                </a:cubicBezTo>
                <a:cubicBezTo>
                  <a:pt x="4256523" y="549850"/>
                  <a:pt x="4261222" y="550907"/>
                  <a:pt x="4263571" y="553021"/>
                </a:cubicBezTo>
                <a:cubicBezTo>
                  <a:pt x="4265451" y="551847"/>
                  <a:pt x="4267683" y="551259"/>
                  <a:pt x="4270267" y="551259"/>
                </a:cubicBezTo>
                <a:cubicBezTo>
                  <a:pt x="4274732" y="551259"/>
                  <a:pt x="4279137" y="552375"/>
                  <a:pt x="4283483" y="554607"/>
                </a:cubicBezTo>
                <a:cubicBezTo>
                  <a:pt x="4287830" y="556839"/>
                  <a:pt x="4290473" y="559365"/>
                  <a:pt x="4291413" y="562185"/>
                </a:cubicBezTo>
                <a:cubicBezTo>
                  <a:pt x="4295407" y="563359"/>
                  <a:pt x="4299460" y="565591"/>
                  <a:pt x="4303572" y="568881"/>
                </a:cubicBezTo>
                <a:cubicBezTo>
                  <a:pt x="4307683" y="572170"/>
                  <a:pt x="4310562" y="575812"/>
                  <a:pt x="4312206" y="579806"/>
                </a:cubicBezTo>
                <a:cubicBezTo>
                  <a:pt x="4314791" y="580276"/>
                  <a:pt x="4317434" y="582449"/>
                  <a:pt x="4320135" y="586326"/>
                </a:cubicBezTo>
                <a:cubicBezTo>
                  <a:pt x="4322838" y="590202"/>
                  <a:pt x="4324188" y="594020"/>
                  <a:pt x="4324188" y="597779"/>
                </a:cubicBezTo>
                <a:cubicBezTo>
                  <a:pt x="4324188" y="598954"/>
                  <a:pt x="4323954" y="600246"/>
                  <a:pt x="4323483" y="601656"/>
                </a:cubicBezTo>
                <a:cubicBezTo>
                  <a:pt x="4325833" y="604945"/>
                  <a:pt x="4327008" y="610232"/>
                  <a:pt x="4327008" y="617515"/>
                </a:cubicBezTo>
                <a:cubicBezTo>
                  <a:pt x="4327008" y="620805"/>
                  <a:pt x="4326773" y="623037"/>
                  <a:pt x="4326303" y="624211"/>
                </a:cubicBezTo>
                <a:cubicBezTo>
                  <a:pt x="4327008" y="626561"/>
                  <a:pt x="4327360" y="630438"/>
                  <a:pt x="4327360" y="635841"/>
                </a:cubicBezTo>
                <a:cubicBezTo>
                  <a:pt x="4327360" y="644300"/>
                  <a:pt x="4326538" y="650056"/>
                  <a:pt x="4324893" y="653110"/>
                </a:cubicBezTo>
                <a:cubicBezTo>
                  <a:pt x="4326538" y="654990"/>
                  <a:pt x="4327360" y="657927"/>
                  <a:pt x="4327360" y="661921"/>
                </a:cubicBezTo>
                <a:cubicBezTo>
                  <a:pt x="4327360" y="665445"/>
                  <a:pt x="4326538" y="668911"/>
                  <a:pt x="4324893" y="672317"/>
                </a:cubicBezTo>
                <a:cubicBezTo>
                  <a:pt x="4323249" y="675724"/>
                  <a:pt x="4321016" y="678132"/>
                  <a:pt x="4318197" y="679542"/>
                </a:cubicBezTo>
                <a:cubicBezTo>
                  <a:pt x="4317727" y="682596"/>
                  <a:pt x="4316964" y="685063"/>
                  <a:pt x="4315906" y="686943"/>
                </a:cubicBezTo>
                <a:cubicBezTo>
                  <a:pt x="4314849" y="688823"/>
                  <a:pt x="4313263" y="690937"/>
                  <a:pt x="4311148" y="693287"/>
                </a:cubicBezTo>
                <a:cubicBezTo>
                  <a:pt x="4308800" y="696106"/>
                  <a:pt x="4306743" y="698103"/>
                  <a:pt x="4304981" y="699278"/>
                </a:cubicBezTo>
                <a:cubicBezTo>
                  <a:pt x="4303219" y="700453"/>
                  <a:pt x="4301046" y="701392"/>
                  <a:pt x="4298461" y="702097"/>
                </a:cubicBezTo>
                <a:cubicBezTo>
                  <a:pt x="4296817" y="705622"/>
                  <a:pt x="4293410" y="708676"/>
                  <a:pt x="4288241" y="711260"/>
                </a:cubicBezTo>
                <a:cubicBezTo>
                  <a:pt x="4283072" y="713845"/>
                  <a:pt x="4278138" y="715137"/>
                  <a:pt x="4273439" y="715137"/>
                </a:cubicBezTo>
                <a:cubicBezTo>
                  <a:pt x="4271560" y="715137"/>
                  <a:pt x="4269210" y="714667"/>
                  <a:pt x="4266391" y="713727"/>
                </a:cubicBezTo>
                <a:cubicBezTo>
                  <a:pt x="4264746" y="715842"/>
                  <a:pt x="4262279" y="717604"/>
                  <a:pt x="4258990" y="719014"/>
                </a:cubicBezTo>
                <a:cubicBezTo>
                  <a:pt x="4255700" y="720423"/>
                  <a:pt x="4252294" y="721128"/>
                  <a:pt x="4248769" y="721128"/>
                </a:cubicBezTo>
                <a:cubicBezTo>
                  <a:pt x="4245715" y="721128"/>
                  <a:pt x="4243248" y="720658"/>
                  <a:pt x="4241368" y="719719"/>
                </a:cubicBezTo>
                <a:cubicBezTo>
                  <a:pt x="4240664" y="720893"/>
                  <a:pt x="4239254" y="721833"/>
                  <a:pt x="4237139" y="722538"/>
                </a:cubicBezTo>
                <a:cubicBezTo>
                  <a:pt x="4235025" y="723243"/>
                  <a:pt x="4232793" y="723595"/>
                  <a:pt x="4230443" y="723595"/>
                </a:cubicBezTo>
                <a:cubicBezTo>
                  <a:pt x="4225980" y="723595"/>
                  <a:pt x="4223042" y="722538"/>
                  <a:pt x="4221633" y="720423"/>
                </a:cubicBezTo>
                <a:cubicBezTo>
                  <a:pt x="4220928" y="724418"/>
                  <a:pt x="4218990" y="727589"/>
                  <a:pt x="4215818" y="729939"/>
                </a:cubicBezTo>
                <a:cubicBezTo>
                  <a:pt x="4212646" y="732288"/>
                  <a:pt x="4209063" y="733463"/>
                  <a:pt x="4205069" y="733463"/>
                </a:cubicBezTo>
                <a:cubicBezTo>
                  <a:pt x="4198725" y="733463"/>
                  <a:pt x="4194143" y="730761"/>
                  <a:pt x="4191324" y="725357"/>
                </a:cubicBezTo>
                <a:cubicBezTo>
                  <a:pt x="4189914" y="722538"/>
                  <a:pt x="4189210" y="719366"/>
                  <a:pt x="4189210" y="715842"/>
                </a:cubicBezTo>
                <a:cubicBezTo>
                  <a:pt x="4189210" y="712787"/>
                  <a:pt x="4189914" y="708911"/>
                  <a:pt x="4191324" y="704212"/>
                </a:cubicBezTo>
                <a:cubicBezTo>
                  <a:pt x="4189210" y="699513"/>
                  <a:pt x="4188152" y="695519"/>
                  <a:pt x="4188152" y="692229"/>
                </a:cubicBezTo>
                <a:cubicBezTo>
                  <a:pt x="4188152" y="689175"/>
                  <a:pt x="4188740" y="686591"/>
                  <a:pt x="4189914" y="684476"/>
                </a:cubicBezTo>
                <a:cubicBezTo>
                  <a:pt x="4188035" y="681892"/>
                  <a:pt x="4187095" y="679072"/>
                  <a:pt x="4187095" y="676018"/>
                </a:cubicBezTo>
                <a:cubicBezTo>
                  <a:pt x="4187095" y="672729"/>
                  <a:pt x="4188152" y="669557"/>
                  <a:pt x="4190267" y="666502"/>
                </a:cubicBezTo>
                <a:cubicBezTo>
                  <a:pt x="4189092" y="663683"/>
                  <a:pt x="4188505" y="660041"/>
                  <a:pt x="4188505" y="655577"/>
                </a:cubicBezTo>
                <a:cubicBezTo>
                  <a:pt x="4188505" y="653463"/>
                  <a:pt x="4188740" y="651231"/>
                  <a:pt x="4189210" y="648881"/>
                </a:cubicBezTo>
                <a:cubicBezTo>
                  <a:pt x="4187565" y="646532"/>
                  <a:pt x="4186743" y="643712"/>
                  <a:pt x="4186743" y="640423"/>
                </a:cubicBezTo>
                <a:cubicBezTo>
                  <a:pt x="4186743" y="635959"/>
                  <a:pt x="4188152" y="632317"/>
                  <a:pt x="4190972" y="629498"/>
                </a:cubicBezTo>
                <a:cubicBezTo>
                  <a:pt x="4188623" y="625739"/>
                  <a:pt x="4187447" y="621509"/>
                  <a:pt x="4187447" y="616810"/>
                </a:cubicBezTo>
                <a:cubicBezTo>
                  <a:pt x="4187447" y="612816"/>
                  <a:pt x="4188387" y="609644"/>
                  <a:pt x="4190267" y="607295"/>
                </a:cubicBezTo>
                <a:cubicBezTo>
                  <a:pt x="4188623" y="604241"/>
                  <a:pt x="4187800" y="601421"/>
                  <a:pt x="4187800" y="598837"/>
                </a:cubicBezTo>
                <a:cubicBezTo>
                  <a:pt x="4187800" y="595547"/>
                  <a:pt x="4188975" y="592963"/>
                  <a:pt x="4191324" y="591083"/>
                </a:cubicBezTo>
                <a:cubicBezTo>
                  <a:pt x="4190854" y="590379"/>
                  <a:pt x="4189797" y="588381"/>
                  <a:pt x="4188152" y="585092"/>
                </a:cubicBezTo>
                <a:cubicBezTo>
                  <a:pt x="4186508" y="581803"/>
                  <a:pt x="4185685" y="578631"/>
                  <a:pt x="4185685" y="575577"/>
                </a:cubicBezTo>
                <a:cubicBezTo>
                  <a:pt x="4185685" y="572052"/>
                  <a:pt x="4187095" y="568763"/>
                  <a:pt x="4189914" y="565709"/>
                </a:cubicBezTo>
                <a:cubicBezTo>
                  <a:pt x="4189445" y="563829"/>
                  <a:pt x="4189210" y="562419"/>
                  <a:pt x="4189210" y="561480"/>
                </a:cubicBezTo>
                <a:cubicBezTo>
                  <a:pt x="4189210" y="558425"/>
                  <a:pt x="4189914" y="556076"/>
                  <a:pt x="4191324" y="554431"/>
                </a:cubicBezTo>
                <a:cubicBezTo>
                  <a:pt x="4189914" y="553256"/>
                  <a:pt x="4188799" y="551377"/>
                  <a:pt x="4187976" y="548792"/>
                </a:cubicBezTo>
                <a:cubicBezTo>
                  <a:pt x="4187154" y="546208"/>
                  <a:pt x="4186743" y="543506"/>
                  <a:pt x="4186743" y="540687"/>
                </a:cubicBezTo>
                <a:cubicBezTo>
                  <a:pt x="4186743" y="536223"/>
                  <a:pt x="4187800" y="532933"/>
                  <a:pt x="4189914" y="530819"/>
                </a:cubicBezTo>
                <a:cubicBezTo>
                  <a:pt x="4187800" y="528704"/>
                  <a:pt x="4186743" y="524710"/>
                  <a:pt x="4186743" y="518836"/>
                </a:cubicBezTo>
                <a:cubicBezTo>
                  <a:pt x="4186743" y="514137"/>
                  <a:pt x="4187565" y="510496"/>
                  <a:pt x="4189210" y="507911"/>
                </a:cubicBezTo>
                <a:cubicBezTo>
                  <a:pt x="4188035" y="504857"/>
                  <a:pt x="4187447" y="500745"/>
                  <a:pt x="4187447" y="495576"/>
                </a:cubicBezTo>
                <a:cubicBezTo>
                  <a:pt x="4187447" y="490877"/>
                  <a:pt x="4188035" y="487588"/>
                  <a:pt x="4189210" y="485708"/>
                </a:cubicBezTo>
                <a:cubicBezTo>
                  <a:pt x="4189445" y="481479"/>
                  <a:pt x="4190737" y="478307"/>
                  <a:pt x="4193086" y="476193"/>
                </a:cubicBezTo>
                <a:cubicBezTo>
                  <a:pt x="4195436" y="474078"/>
                  <a:pt x="4198373" y="473021"/>
                  <a:pt x="4201897" y="473021"/>
                </a:cubicBezTo>
                <a:close/>
                <a:moveTo>
                  <a:pt x="3780682" y="473021"/>
                </a:moveTo>
                <a:cubicBezTo>
                  <a:pt x="3782562" y="473021"/>
                  <a:pt x="3784912" y="473608"/>
                  <a:pt x="3787731" y="474783"/>
                </a:cubicBezTo>
                <a:cubicBezTo>
                  <a:pt x="3790315" y="476193"/>
                  <a:pt x="3792371" y="478777"/>
                  <a:pt x="3793899" y="482537"/>
                </a:cubicBezTo>
                <a:cubicBezTo>
                  <a:pt x="3795425" y="486296"/>
                  <a:pt x="3796189" y="490290"/>
                  <a:pt x="3796189" y="494519"/>
                </a:cubicBezTo>
                <a:cubicBezTo>
                  <a:pt x="3796189" y="498748"/>
                  <a:pt x="3795366" y="502507"/>
                  <a:pt x="3793722" y="505797"/>
                </a:cubicBezTo>
                <a:cubicBezTo>
                  <a:pt x="3795366" y="508851"/>
                  <a:pt x="3796189" y="512140"/>
                  <a:pt x="3796189" y="515664"/>
                </a:cubicBezTo>
                <a:cubicBezTo>
                  <a:pt x="3796189" y="519659"/>
                  <a:pt x="3795014" y="524240"/>
                  <a:pt x="3792665" y="529409"/>
                </a:cubicBezTo>
                <a:cubicBezTo>
                  <a:pt x="3794780" y="533168"/>
                  <a:pt x="3795837" y="537162"/>
                  <a:pt x="3795837" y="541391"/>
                </a:cubicBezTo>
                <a:cubicBezTo>
                  <a:pt x="3795837" y="543976"/>
                  <a:pt x="3795366" y="546090"/>
                  <a:pt x="3794427" y="547735"/>
                </a:cubicBezTo>
                <a:cubicBezTo>
                  <a:pt x="3797011" y="549615"/>
                  <a:pt x="3798304" y="552434"/>
                  <a:pt x="3798304" y="556193"/>
                </a:cubicBezTo>
                <a:cubicBezTo>
                  <a:pt x="3798304" y="558308"/>
                  <a:pt x="3797599" y="560657"/>
                  <a:pt x="3796189" y="563242"/>
                </a:cubicBezTo>
                <a:cubicBezTo>
                  <a:pt x="3797599" y="563712"/>
                  <a:pt x="3798480" y="565474"/>
                  <a:pt x="3798832" y="568528"/>
                </a:cubicBezTo>
                <a:cubicBezTo>
                  <a:pt x="3799185" y="571583"/>
                  <a:pt x="3799361" y="573345"/>
                  <a:pt x="3799361" y="573815"/>
                </a:cubicBezTo>
                <a:cubicBezTo>
                  <a:pt x="3800536" y="570760"/>
                  <a:pt x="3802650" y="568352"/>
                  <a:pt x="3805705" y="566590"/>
                </a:cubicBezTo>
                <a:cubicBezTo>
                  <a:pt x="3808759" y="564828"/>
                  <a:pt x="3811461" y="564182"/>
                  <a:pt x="3813810" y="564652"/>
                </a:cubicBezTo>
                <a:cubicBezTo>
                  <a:pt x="3814750" y="561832"/>
                  <a:pt x="3816512" y="559659"/>
                  <a:pt x="3819097" y="558132"/>
                </a:cubicBezTo>
                <a:cubicBezTo>
                  <a:pt x="3821681" y="556605"/>
                  <a:pt x="3824383" y="555841"/>
                  <a:pt x="3827203" y="555841"/>
                </a:cubicBezTo>
                <a:cubicBezTo>
                  <a:pt x="3828377" y="555841"/>
                  <a:pt x="3829904" y="556076"/>
                  <a:pt x="3831784" y="556546"/>
                </a:cubicBezTo>
                <a:cubicBezTo>
                  <a:pt x="3833664" y="554666"/>
                  <a:pt x="3836483" y="553726"/>
                  <a:pt x="3840242" y="553726"/>
                </a:cubicBezTo>
                <a:cubicBezTo>
                  <a:pt x="3842827" y="553726"/>
                  <a:pt x="3844941" y="554196"/>
                  <a:pt x="3846586" y="555136"/>
                </a:cubicBezTo>
                <a:cubicBezTo>
                  <a:pt x="3847761" y="554431"/>
                  <a:pt x="3849288" y="554079"/>
                  <a:pt x="3851167" y="554079"/>
                </a:cubicBezTo>
                <a:cubicBezTo>
                  <a:pt x="3853517" y="554079"/>
                  <a:pt x="3855866" y="554666"/>
                  <a:pt x="3858216" y="555841"/>
                </a:cubicBezTo>
                <a:cubicBezTo>
                  <a:pt x="3860095" y="555136"/>
                  <a:pt x="3861857" y="554784"/>
                  <a:pt x="3863502" y="554784"/>
                </a:cubicBezTo>
                <a:cubicBezTo>
                  <a:pt x="3866556" y="554784"/>
                  <a:pt x="3869141" y="555841"/>
                  <a:pt x="3871256" y="557955"/>
                </a:cubicBezTo>
                <a:cubicBezTo>
                  <a:pt x="3873370" y="557486"/>
                  <a:pt x="3876190" y="558425"/>
                  <a:pt x="3879714" y="560775"/>
                </a:cubicBezTo>
                <a:cubicBezTo>
                  <a:pt x="3883238" y="563124"/>
                  <a:pt x="3885118" y="565826"/>
                  <a:pt x="3885353" y="568881"/>
                </a:cubicBezTo>
                <a:cubicBezTo>
                  <a:pt x="3889582" y="572405"/>
                  <a:pt x="3891696" y="576164"/>
                  <a:pt x="3891696" y="580158"/>
                </a:cubicBezTo>
                <a:cubicBezTo>
                  <a:pt x="3891696" y="581568"/>
                  <a:pt x="3891344" y="582860"/>
                  <a:pt x="3890639" y="584035"/>
                </a:cubicBezTo>
                <a:cubicBezTo>
                  <a:pt x="3892049" y="584975"/>
                  <a:pt x="3893223" y="586502"/>
                  <a:pt x="3894163" y="588616"/>
                </a:cubicBezTo>
                <a:cubicBezTo>
                  <a:pt x="3895103" y="590731"/>
                  <a:pt x="3895573" y="592963"/>
                  <a:pt x="3895573" y="595312"/>
                </a:cubicBezTo>
                <a:cubicBezTo>
                  <a:pt x="3895573" y="596957"/>
                  <a:pt x="3895455" y="598249"/>
                  <a:pt x="3895221" y="599189"/>
                </a:cubicBezTo>
                <a:cubicBezTo>
                  <a:pt x="3898040" y="601304"/>
                  <a:pt x="3899450" y="604593"/>
                  <a:pt x="3899450" y="609057"/>
                </a:cubicBezTo>
                <a:cubicBezTo>
                  <a:pt x="3899450" y="612346"/>
                  <a:pt x="3898627" y="615401"/>
                  <a:pt x="3896983" y="618220"/>
                </a:cubicBezTo>
                <a:cubicBezTo>
                  <a:pt x="3899097" y="621509"/>
                  <a:pt x="3900155" y="624564"/>
                  <a:pt x="3900155" y="627383"/>
                </a:cubicBezTo>
                <a:cubicBezTo>
                  <a:pt x="3900155" y="629028"/>
                  <a:pt x="3899802" y="630790"/>
                  <a:pt x="3899097" y="632670"/>
                </a:cubicBezTo>
                <a:cubicBezTo>
                  <a:pt x="3900272" y="635724"/>
                  <a:pt x="3900859" y="639248"/>
                  <a:pt x="3900859" y="643242"/>
                </a:cubicBezTo>
                <a:cubicBezTo>
                  <a:pt x="3900859" y="647941"/>
                  <a:pt x="3900037" y="651818"/>
                  <a:pt x="3898392" y="654872"/>
                </a:cubicBezTo>
                <a:cubicBezTo>
                  <a:pt x="3899097" y="656517"/>
                  <a:pt x="3899450" y="660041"/>
                  <a:pt x="3899450" y="665445"/>
                </a:cubicBezTo>
                <a:cubicBezTo>
                  <a:pt x="3899450" y="672259"/>
                  <a:pt x="3898980" y="676723"/>
                  <a:pt x="3898040" y="678837"/>
                </a:cubicBezTo>
                <a:cubicBezTo>
                  <a:pt x="3899685" y="681187"/>
                  <a:pt x="3900507" y="684828"/>
                  <a:pt x="3900507" y="689762"/>
                </a:cubicBezTo>
                <a:cubicBezTo>
                  <a:pt x="3900507" y="695401"/>
                  <a:pt x="3899450" y="699513"/>
                  <a:pt x="3897335" y="702097"/>
                </a:cubicBezTo>
                <a:cubicBezTo>
                  <a:pt x="3898745" y="704212"/>
                  <a:pt x="3899450" y="707266"/>
                  <a:pt x="3899450" y="711260"/>
                </a:cubicBezTo>
                <a:cubicBezTo>
                  <a:pt x="3899450" y="715959"/>
                  <a:pt x="3898627" y="719953"/>
                  <a:pt x="3896983" y="723243"/>
                </a:cubicBezTo>
                <a:cubicBezTo>
                  <a:pt x="3897218" y="725827"/>
                  <a:pt x="3895749" y="728059"/>
                  <a:pt x="3892577" y="729939"/>
                </a:cubicBezTo>
                <a:cubicBezTo>
                  <a:pt x="3889406" y="731818"/>
                  <a:pt x="3885940" y="732758"/>
                  <a:pt x="3882181" y="732758"/>
                </a:cubicBezTo>
                <a:cubicBezTo>
                  <a:pt x="3878891" y="732758"/>
                  <a:pt x="3876248" y="731936"/>
                  <a:pt x="3874251" y="730291"/>
                </a:cubicBezTo>
                <a:cubicBezTo>
                  <a:pt x="3872254" y="728647"/>
                  <a:pt x="3871373" y="726297"/>
                  <a:pt x="3871608" y="723243"/>
                </a:cubicBezTo>
                <a:cubicBezTo>
                  <a:pt x="3869023" y="719249"/>
                  <a:pt x="3867732" y="714785"/>
                  <a:pt x="3867732" y="709851"/>
                </a:cubicBezTo>
                <a:cubicBezTo>
                  <a:pt x="3867732" y="705622"/>
                  <a:pt x="3868436" y="701627"/>
                  <a:pt x="3869846" y="697868"/>
                </a:cubicBezTo>
                <a:cubicBezTo>
                  <a:pt x="3868671" y="694344"/>
                  <a:pt x="3868084" y="690115"/>
                  <a:pt x="3868084" y="685181"/>
                </a:cubicBezTo>
                <a:cubicBezTo>
                  <a:pt x="3868084" y="680012"/>
                  <a:pt x="3868671" y="676253"/>
                  <a:pt x="3869846" y="673903"/>
                </a:cubicBezTo>
                <a:cubicBezTo>
                  <a:pt x="3868906" y="672494"/>
                  <a:pt x="3868436" y="670262"/>
                  <a:pt x="3868436" y="667207"/>
                </a:cubicBezTo>
                <a:cubicBezTo>
                  <a:pt x="3868436" y="663683"/>
                  <a:pt x="3869023" y="660981"/>
                  <a:pt x="3870199" y="659101"/>
                </a:cubicBezTo>
                <a:cubicBezTo>
                  <a:pt x="3868554" y="656517"/>
                  <a:pt x="3867732" y="653463"/>
                  <a:pt x="3867732" y="649938"/>
                </a:cubicBezTo>
                <a:cubicBezTo>
                  <a:pt x="3867732" y="647354"/>
                  <a:pt x="3868319" y="645474"/>
                  <a:pt x="3869494" y="644300"/>
                </a:cubicBezTo>
                <a:cubicBezTo>
                  <a:pt x="3867379" y="641010"/>
                  <a:pt x="3866322" y="637486"/>
                  <a:pt x="3866322" y="633727"/>
                </a:cubicBezTo>
                <a:cubicBezTo>
                  <a:pt x="3866322" y="631142"/>
                  <a:pt x="3866791" y="629263"/>
                  <a:pt x="3867732" y="628088"/>
                </a:cubicBezTo>
                <a:cubicBezTo>
                  <a:pt x="3865147" y="626208"/>
                  <a:pt x="3863855" y="622919"/>
                  <a:pt x="3863855" y="618220"/>
                </a:cubicBezTo>
                <a:cubicBezTo>
                  <a:pt x="3863855" y="614461"/>
                  <a:pt x="3864677" y="611759"/>
                  <a:pt x="3866322" y="610114"/>
                </a:cubicBezTo>
                <a:cubicBezTo>
                  <a:pt x="3862093" y="606590"/>
                  <a:pt x="3859978" y="602713"/>
                  <a:pt x="3859978" y="598484"/>
                </a:cubicBezTo>
                <a:cubicBezTo>
                  <a:pt x="3859978" y="596135"/>
                  <a:pt x="3860448" y="594020"/>
                  <a:pt x="3861388" y="592141"/>
                </a:cubicBezTo>
                <a:cubicBezTo>
                  <a:pt x="3859743" y="592611"/>
                  <a:pt x="3857864" y="592082"/>
                  <a:pt x="3855749" y="590555"/>
                </a:cubicBezTo>
                <a:cubicBezTo>
                  <a:pt x="3853634" y="589028"/>
                  <a:pt x="3852225" y="587324"/>
                  <a:pt x="3851520" y="585445"/>
                </a:cubicBezTo>
                <a:cubicBezTo>
                  <a:pt x="3849170" y="586619"/>
                  <a:pt x="3846233" y="587207"/>
                  <a:pt x="3842709" y="587207"/>
                </a:cubicBezTo>
                <a:cubicBezTo>
                  <a:pt x="3841299" y="587207"/>
                  <a:pt x="3840360" y="587089"/>
                  <a:pt x="3839890" y="586854"/>
                </a:cubicBezTo>
                <a:cubicBezTo>
                  <a:pt x="3838950" y="588264"/>
                  <a:pt x="3837129" y="589497"/>
                  <a:pt x="3834427" y="590555"/>
                </a:cubicBezTo>
                <a:cubicBezTo>
                  <a:pt x="3831725" y="591612"/>
                  <a:pt x="3829670" y="591906"/>
                  <a:pt x="3828260" y="591436"/>
                </a:cubicBezTo>
                <a:cubicBezTo>
                  <a:pt x="3826380" y="593315"/>
                  <a:pt x="3824031" y="595195"/>
                  <a:pt x="3821211" y="597075"/>
                </a:cubicBezTo>
                <a:cubicBezTo>
                  <a:pt x="3818392" y="598954"/>
                  <a:pt x="3816395" y="599777"/>
                  <a:pt x="3815220" y="599542"/>
                </a:cubicBezTo>
                <a:cubicBezTo>
                  <a:pt x="3814750" y="601656"/>
                  <a:pt x="3813223" y="604182"/>
                  <a:pt x="3810639" y="607119"/>
                </a:cubicBezTo>
                <a:cubicBezTo>
                  <a:pt x="3808054" y="610056"/>
                  <a:pt x="3805587" y="611524"/>
                  <a:pt x="3803238" y="611524"/>
                </a:cubicBezTo>
                <a:cubicBezTo>
                  <a:pt x="3803708" y="613404"/>
                  <a:pt x="3803942" y="614931"/>
                  <a:pt x="3803942" y="616106"/>
                </a:cubicBezTo>
                <a:cubicBezTo>
                  <a:pt x="3803942" y="619160"/>
                  <a:pt x="3802885" y="623624"/>
                  <a:pt x="3800771" y="629498"/>
                </a:cubicBezTo>
                <a:cubicBezTo>
                  <a:pt x="3802650" y="632082"/>
                  <a:pt x="3803590" y="634784"/>
                  <a:pt x="3803590" y="637603"/>
                </a:cubicBezTo>
                <a:cubicBezTo>
                  <a:pt x="3803590" y="640188"/>
                  <a:pt x="3802767" y="642890"/>
                  <a:pt x="3801123" y="645709"/>
                </a:cubicBezTo>
                <a:cubicBezTo>
                  <a:pt x="3801593" y="646649"/>
                  <a:pt x="3801828" y="648176"/>
                  <a:pt x="3801828" y="650291"/>
                </a:cubicBezTo>
                <a:cubicBezTo>
                  <a:pt x="3801828" y="652405"/>
                  <a:pt x="3801358" y="654872"/>
                  <a:pt x="3800418" y="657692"/>
                </a:cubicBezTo>
                <a:cubicBezTo>
                  <a:pt x="3800888" y="659336"/>
                  <a:pt x="3801123" y="661216"/>
                  <a:pt x="3801123" y="663330"/>
                </a:cubicBezTo>
                <a:cubicBezTo>
                  <a:pt x="3801123" y="665680"/>
                  <a:pt x="3800183" y="668382"/>
                  <a:pt x="3798304" y="671436"/>
                </a:cubicBezTo>
                <a:cubicBezTo>
                  <a:pt x="3800888" y="672611"/>
                  <a:pt x="3802180" y="676018"/>
                  <a:pt x="3802180" y="681657"/>
                </a:cubicBezTo>
                <a:cubicBezTo>
                  <a:pt x="3802180" y="684476"/>
                  <a:pt x="3801828" y="687413"/>
                  <a:pt x="3801123" y="690467"/>
                </a:cubicBezTo>
                <a:cubicBezTo>
                  <a:pt x="3800418" y="693522"/>
                  <a:pt x="3799478" y="695989"/>
                  <a:pt x="3798304" y="697868"/>
                </a:cubicBezTo>
                <a:cubicBezTo>
                  <a:pt x="3799713" y="700218"/>
                  <a:pt x="3800418" y="702920"/>
                  <a:pt x="3800418" y="705974"/>
                </a:cubicBezTo>
                <a:cubicBezTo>
                  <a:pt x="3800418" y="709028"/>
                  <a:pt x="3799243" y="711613"/>
                  <a:pt x="3796894" y="713727"/>
                </a:cubicBezTo>
                <a:cubicBezTo>
                  <a:pt x="3798069" y="717252"/>
                  <a:pt x="3798656" y="719953"/>
                  <a:pt x="3798656" y="721833"/>
                </a:cubicBezTo>
                <a:cubicBezTo>
                  <a:pt x="3798656" y="725827"/>
                  <a:pt x="3797188" y="728764"/>
                  <a:pt x="3794251" y="730644"/>
                </a:cubicBezTo>
                <a:cubicBezTo>
                  <a:pt x="3791314" y="732523"/>
                  <a:pt x="3787379" y="733463"/>
                  <a:pt x="3782445" y="733463"/>
                </a:cubicBezTo>
                <a:cubicBezTo>
                  <a:pt x="3777275" y="733463"/>
                  <a:pt x="3773340" y="731760"/>
                  <a:pt x="3770638" y="728353"/>
                </a:cubicBezTo>
                <a:cubicBezTo>
                  <a:pt x="3767936" y="724946"/>
                  <a:pt x="3766585" y="720893"/>
                  <a:pt x="3766585" y="716194"/>
                </a:cubicBezTo>
                <a:cubicBezTo>
                  <a:pt x="3766585" y="712200"/>
                  <a:pt x="3767525" y="709028"/>
                  <a:pt x="3769405" y="706679"/>
                </a:cubicBezTo>
                <a:cubicBezTo>
                  <a:pt x="3766585" y="703859"/>
                  <a:pt x="3765176" y="699630"/>
                  <a:pt x="3765176" y="693991"/>
                </a:cubicBezTo>
                <a:cubicBezTo>
                  <a:pt x="3765176" y="687883"/>
                  <a:pt x="3767055" y="683066"/>
                  <a:pt x="3770814" y="679542"/>
                </a:cubicBezTo>
                <a:cubicBezTo>
                  <a:pt x="3767760" y="676488"/>
                  <a:pt x="3766233" y="672494"/>
                  <a:pt x="3766233" y="667560"/>
                </a:cubicBezTo>
                <a:cubicBezTo>
                  <a:pt x="3766233" y="662626"/>
                  <a:pt x="3767643" y="657927"/>
                  <a:pt x="3770462" y="653463"/>
                </a:cubicBezTo>
                <a:cubicBezTo>
                  <a:pt x="3769757" y="651348"/>
                  <a:pt x="3769405" y="648881"/>
                  <a:pt x="3769405" y="646062"/>
                </a:cubicBezTo>
                <a:cubicBezTo>
                  <a:pt x="3769405" y="642537"/>
                  <a:pt x="3769757" y="639601"/>
                  <a:pt x="3770462" y="637251"/>
                </a:cubicBezTo>
                <a:cubicBezTo>
                  <a:pt x="3768347" y="634667"/>
                  <a:pt x="3767290" y="631847"/>
                  <a:pt x="3767290" y="628793"/>
                </a:cubicBezTo>
                <a:cubicBezTo>
                  <a:pt x="3767290" y="625973"/>
                  <a:pt x="3767995" y="623507"/>
                  <a:pt x="3769405" y="621392"/>
                </a:cubicBezTo>
                <a:cubicBezTo>
                  <a:pt x="3768465" y="619747"/>
                  <a:pt x="3767995" y="617868"/>
                  <a:pt x="3767995" y="615753"/>
                </a:cubicBezTo>
                <a:cubicBezTo>
                  <a:pt x="3767995" y="613874"/>
                  <a:pt x="3768347" y="612111"/>
                  <a:pt x="3769052" y="610467"/>
                </a:cubicBezTo>
                <a:cubicBezTo>
                  <a:pt x="3766468" y="607177"/>
                  <a:pt x="3765176" y="603301"/>
                  <a:pt x="3765176" y="598837"/>
                </a:cubicBezTo>
                <a:cubicBezTo>
                  <a:pt x="3765176" y="595312"/>
                  <a:pt x="3766115" y="592023"/>
                  <a:pt x="3767995" y="588969"/>
                </a:cubicBezTo>
                <a:cubicBezTo>
                  <a:pt x="3767290" y="587089"/>
                  <a:pt x="3766938" y="585210"/>
                  <a:pt x="3766938" y="583330"/>
                </a:cubicBezTo>
                <a:cubicBezTo>
                  <a:pt x="3766938" y="582155"/>
                  <a:pt x="3767173" y="580628"/>
                  <a:pt x="3767643" y="578749"/>
                </a:cubicBezTo>
                <a:cubicBezTo>
                  <a:pt x="3765998" y="576399"/>
                  <a:pt x="3765176" y="572992"/>
                  <a:pt x="3765176" y="568528"/>
                </a:cubicBezTo>
                <a:cubicBezTo>
                  <a:pt x="3765176" y="564299"/>
                  <a:pt x="3765998" y="561010"/>
                  <a:pt x="3767643" y="558660"/>
                </a:cubicBezTo>
                <a:cubicBezTo>
                  <a:pt x="3766233" y="555841"/>
                  <a:pt x="3765528" y="552669"/>
                  <a:pt x="3765528" y="549145"/>
                </a:cubicBezTo>
                <a:cubicBezTo>
                  <a:pt x="3765528" y="545856"/>
                  <a:pt x="3766351" y="542919"/>
                  <a:pt x="3767995" y="540334"/>
                </a:cubicBezTo>
                <a:cubicBezTo>
                  <a:pt x="3766115" y="536575"/>
                  <a:pt x="3765176" y="533051"/>
                  <a:pt x="3765176" y="529761"/>
                </a:cubicBezTo>
                <a:cubicBezTo>
                  <a:pt x="3765176" y="525767"/>
                  <a:pt x="3766115" y="522243"/>
                  <a:pt x="3767995" y="519189"/>
                </a:cubicBezTo>
                <a:cubicBezTo>
                  <a:pt x="3766351" y="517309"/>
                  <a:pt x="3765528" y="514490"/>
                  <a:pt x="3765528" y="510730"/>
                </a:cubicBezTo>
                <a:cubicBezTo>
                  <a:pt x="3765528" y="507911"/>
                  <a:pt x="3765998" y="504857"/>
                  <a:pt x="3766938" y="501567"/>
                </a:cubicBezTo>
                <a:cubicBezTo>
                  <a:pt x="3765998" y="498278"/>
                  <a:pt x="3765528" y="495576"/>
                  <a:pt x="3765528" y="493462"/>
                </a:cubicBezTo>
                <a:cubicBezTo>
                  <a:pt x="3765528" y="490642"/>
                  <a:pt x="3766233" y="488410"/>
                  <a:pt x="3767643" y="486766"/>
                </a:cubicBezTo>
                <a:cubicBezTo>
                  <a:pt x="3767408" y="482771"/>
                  <a:pt x="3768582" y="479482"/>
                  <a:pt x="3771167" y="476898"/>
                </a:cubicBezTo>
                <a:cubicBezTo>
                  <a:pt x="3773751" y="474313"/>
                  <a:pt x="3776923" y="473021"/>
                  <a:pt x="3780682" y="473021"/>
                </a:cubicBezTo>
                <a:close/>
                <a:moveTo>
                  <a:pt x="3085357" y="473021"/>
                </a:moveTo>
                <a:cubicBezTo>
                  <a:pt x="3087237" y="473021"/>
                  <a:pt x="3089586" y="473608"/>
                  <a:pt x="3092406" y="474783"/>
                </a:cubicBezTo>
                <a:cubicBezTo>
                  <a:pt x="3094990" y="476193"/>
                  <a:pt x="3097046" y="478777"/>
                  <a:pt x="3098573" y="482537"/>
                </a:cubicBezTo>
                <a:cubicBezTo>
                  <a:pt x="3100100" y="486296"/>
                  <a:pt x="3100864" y="490290"/>
                  <a:pt x="3100864" y="494519"/>
                </a:cubicBezTo>
                <a:cubicBezTo>
                  <a:pt x="3100864" y="498748"/>
                  <a:pt x="3100042" y="502507"/>
                  <a:pt x="3098397" y="505797"/>
                </a:cubicBezTo>
                <a:cubicBezTo>
                  <a:pt x="3100042" y="508851"/>
                  <a:pt x="3100864" y="512140"/>
                  <a:pt x="3100864" y="515664"/>
                </a:cubicBezTo>
                <a:cubicBezTo>
                  <a:pt x="3100864" y="519659"/>
                  <a:pt x="3099689" y="524240"/>
                  <a:pt x="3097340" y="529409"/>
                </a:cubicBezTo>
                <a:cubicBezTo>
                  <a:pt x="3099454" y="533168"/>
                  <a:pt x="3100512" y="537162"/>
                  <a:pt x="3100512" y="541391"/>
                </a:cubicBezTo>
                <a:cubicBezTo>
                  <a:pt x="3100512" y="543976"/>
                  <a:pt x="3100042" y="546090"/>
                  <a:pt x="3099102" y="547735"/>
                </a:cubicBezTo>
                <a:cubicBezTo>
                  <a:pt x="3101686" y="549615"/>
                  <a:pt x="3102979" y="552434"/>
                  <a:pt x="3102979" y="556193"/>
                </a:cubicBezTo>
                <a:cubicBezTo>
                  <a:pt x="3102979" y="558308"/>
                  <a:pt x="3102274" y="560657"/>
                  <a:pt x="3100864" y="563242"/>
                </a:cubicBezTo>
                <a:cubicBezTo>
                  <a:pt x="3102274" y="563712"/>
                  <a:pt x="3103155" y="565474"/>
                  <a:pt x="3103507" y="568528"/>
                </a:cubicBezTo>
                <a:cubicBezTo>
                  <a:pt x="3103860" y="571583"/>
                  <a:pt x="3104036" y="573345"/>
                  <a:pt x="3104036" y="573815"/>
                </a:cubicBezTo>
                <a:cubicBezTo>
                  <a:pt x="3105211" y="570760"/>
                  <a:pt x="3107325" y="568352"/>
                  <a:pt x="3110380" y="566590"/>
                </a:cubicBezTo>
                <a:cubicBezTo>
                  <a:pt x="3113434" y="564828"/>
                  <a:pt x="3116136" y="564182"/>
                  <a:pt x="3118485" y="564652"/>
                </a:cubicBezTo>
                <a:cubicBezTo>
                  <a:pt x="3119425" y="561832"/>
                  <a:pt x="3121187" y="559659"/>
                  <a:pt x="3123771" y="558132"/>
                </a:cubicBezTo>
                <a:cubicBezTo>
                  <a:pt x="3126356" y="556605"/>
                  <a:pt x="3129058" y="555841"/>
                  <a:pt x="3131877" y="555841"/>
                </a:cubicBezTo>
                <a:cubicBezTo>
                  <a:pt x="3133052" y="555841"/>
                  <a:pt x="3134580" y="556076"/>
                  <a:pt x="3136459" y="556546"/>
                </a:cubicBezTo>
                <a:cubicBezTo>
                  <a:pt x="3138339" y="554666"/>
                  <a:pt x="3141158" y="553726"/>
                  <a:pt x="3144917" y="553726"/>
                </a:cubicBezTo>
                <a:cubicBezTo>
                  <a:pt x="3147502" y="553726"/>
                  <a:pt x="3149616" y="554196"/>
                  <a:pt x="3151261" y="555136"/>
                </a:cubicBezTo>
                <a:cubicBezTo>
                  <a:pt x="3152436" y="554431"/>
                  <a:pt x="3153963" y="554079"/>
                  <a:pt x="3155842" y="554079"/>
                </a:cubicBezTo>
                <a:cubicBezTo>
                  <a:pt x="3158192" y="554079"/>
                  <a:pt x="3160542" y="554666"/>
                  <a:pt x="3162891" y="555841"/>
                </a:cubicBezTo>
                <a:cubicBezTo>
                  <a:pt x="3164771" y="555136"/>
                  <a:pt x="3166533" y="554784"/>
                  <a:pt x="3168177" y="554784"/>
                </a:cubicBezTo>
                <a:cubicBezTo>
                  <a:pt x="3171232" y="554784"/>
                  <a:pt x="3173816" y="555841"/>
                  <a:pt x="3175930" y="557955"/>
                </a:cubicBezTo>
                <a:cubicBezTo>
                  <a:pt x="3178045" y="557486"/>
                  <a:pt x="3180864" y="558425"/>
                  <a:pt x="3184389" y="560775"/>
                </a:cubicBezTo>
                <a:cubicBezTo>
                  <a:pt x="3187913" y="563124"/>
                  <a:pt x="3189793" y="565826"/>
                  <a:pt x="3190028" y="568881"/>
                </a:cubicBezTo>
                <a:cubicBezTo>
                  <a:pt x="3194257" y="572405"/>
                  <a:pt x="3196371" y="576164"/>
                  <a:pt x="3196371" y="580158"/>
                </a:cubicBezTo>
                <a:cubicBezTo>
                  <a:pt x="3196371" y="581568"/>
                  <a:pt x="3196019" y="582860"/>
                  <a:pt x="3195314" y="584035"/>
                </a:cubicBezTo>
                <a:cubicBezTo>
                  <a:pt x="3196724" y="584975"/>
                  <a:pt x="3197899" y="586502"/>
                  <a:pt x="3198838" y="588616"/>
                </a:cubicBezTo>
                <a:cubicBezTo>
                  <a:pt x="3199778" y="590731"/>
                  <a:pt x="3200248" y="592963"/>
                  <a:pt x="3200248" y="595312"/>
                </a:cubicBezTo>
                <a:cubicBezTo>
                  <a:pt x="3200248" y="596957"/>
                  <a:pt x="3200130" y="598249"/>
                  <a:pt x="3199895" y="599189"/>
                </a:cubicBezTo>
                <a:cubicBezTo>
                  <a:pt x="3202715" y="601304"/>
                  <a:pt x="3204124" y="604593"/>
                  <a:pt x="3204124" y="609057"/>
                </a:cubicBezTo>
                <a:cubicBezTo>
                  <a:pt x="3204124" y="612346"/>
                  <a:pt x="3203302" y="615401"/>
                  <a:pt x="3201657" y="618220"/>
                </a:cubicBezTo>
                <a:cubicBezTo>
                  <a:pt x="3203772" y="621509"/>
                  <a:pt x="3204829" y="624564"/>
                  <a:pt x="3204829" y="627383"/>
                </a:cubicBezTo>
                <a:cubicBezTo>
                  <a:pt x="3204829" y="629028"/>
                  <a:pt x="3204477" y="630790"/>
                  <a:pt x="3203772" y="632670"/>
                </a:cubicBezTo>
                <a:cubicBezTo>
                  <a:pt x="3204947" y="635724"/>
                  <a:pt x="3205534" y="639248"/>
                  <a:pt x="3205534" y="643242"/>
                </a:cubicBezTo>
                <a:cubicBezTo>
                  <a:pt x="3205534" y="647941"/>
                  <a:pt x="3204712" y="651818"/>
                  <a:pt x="3203067" y="654872"/>
                </a:cubicBezTo>
                <a:cubicBezTo>
                  <a:pt x="3203772" y="656517"/>
                  <a:pt x="3204124" y="660041"/>
                  <a:pt x="3204124" y="665445"/>
                </a:cubicBezTo>
                <a:cubicBezTo>
                  <a:pt x="3204124" y="672259"/>
                  <a:pt x="3203655" y="676723"/>
                  <a:pt x="3202715" y="678837"/>
                </a:cubicBezTo>
                <a:cubicBezTo>
                  <a:pt x="3204360" y="681187"/>
                  <a:pt x="3205182" y="684828"/>
                  <a:pt x="3205182" y="689762"/>
                </a:cubicBezTo>
                <a:cubicBezTo>
                  <a:pt x="3205182" y="695401"/>
                  <a:pt x="3204124" y="699513"/>
                  <a:pt x="3202010" y="702097"/>
                </a:cubicBezTo>
                <a:cubicBezTo>
                  <a:pt x="3203419" y="704212"/>
                  <a:pt x="3204124" y="707266"/>
                  <a:pt x="3204124" y="711260"/>
                </a:cubicBezTo>
                <a:cubicBezTo>
                  <a:pt x="3204124" y="715959"/>
                  <a:pt x="3203302" y="719953"/>
                  <a:pt x="3201657" y="723243"/>
                </a:cubicBezTo>
                <a:cubicBezTo>
                  <a:pt x="3201893" y="725827"/>
                  <a:pt x="3200424" y="728059"/>
                  <a:pt x="3197252" y="729939"/>
                </a:cubicBezTo>
                <a:cubicBezTo>
                  <a:pt x="3194080" y="731818"/>
                  <a:pt x="3190615" y="732758"/>
                  <a:pt x="3186856" y="732758"/>
                </a:cubicBezTo>
                <a:cubicBezTo>
                  <a:pt x="3183566" y="732758"/>
                  <a:pt x="3180923" y="731936"/>
                  <a:pt x="3178926" y="730291"/>
                </a:cubicBezTo>
                <a:cubicBezTo>
                  <a:pt x="3176929" y="728647"/>
                  <a:pt x="3176048" y="726297"/>
                  <a:pt x="3176283" y="723243"/>
                </a:cubicBezTo>
                <a:cubicBezTo>
                  <a:pt x="3173699" y="719249"/>
                  <a:pt x="3172406" y="714785"/>
                  <a:pt x="3172406" y="709851"/>
                </a:cubicBezTo>
                <a:cubicBezTo>
                  <a:pt x="3172406" y="705622"/>
                  <a:pt x="3173111" y="701627"/>
                  <a:pt x="3174521" y="697868"/>
                </a:cubicBezTo>
                <a:cubicBezTo>
                  <a:pt x="3173346" y="694344"/>
                  <a:pt x="3172759" y="690115"/>
                  <a:pt x="3172759" y="685181"/>
                </a:cubicBezTo>
                <a:cubicBezTo>
                  <a:pt x="3172759" y="680012"/>
                  <a:pt x="3173346" y="676253"/>
                  <a:pt x="3174521" y="673903"/>
                </a:cubicBezTo>
                <a:cubicBezTo>
                  <a:pt x="3173581" y="672494"/>
                  <a:pt x="3173111" y="670262"/>
                  <a:pt x="3173111" y="667207"/>
                </a:cubicBezTo>
                <a:cubicBezTo>
                  <a:pt x="3173111" y="663683"/>
                  <a:pt x="3173699" y="660981"/>
                  <a:pt x="3174873" y="659101"/>
                </a:cubicBezTo>
                <a:cubicBezTo>
                  <a:pt x="3173229" y="656517"/>
                  <a:pt x="3172406" y="653463"/>
                  <a:pt x="3172406" y="649938"/>
                </a:cubicBezTo>
                <a:cubicBezTo>
                  <a:pt x="3172406" y="647354"/>
                  <a:pt x="3172994" y="645474"/>
                  <a:pt x="3174168" y="644300"/>
                </a:cubicBezTo>
                <a:cubicBezTo>
                  <a:pt x="3172054" y="641010"/>
                  <a:pt x="3170996" y="637486"/>
                  <a:pt x="3170996" y="633727"/>
                </a:cubicBezTo>
                <a:cubicBezTo>
                  <a:pt x="3170996" y="631142"/>
                  <a:pt x="3171467" y="629263"/>
                  <a:pt x="3172406" y="628088"/>
                </a:cubicBezTo>
                <a:cubicBezTo>
                  <a:pt x="3169822" y="626208"/>
                  <a:pt x="3168529" y="622919"/>
                  <a:pt x="3168529" y="618220"/>
                </a:cubicBezTo>
                <a:cubicBezTo>
                  <a:pt x="3168529" y="614461"/>
                  <a:pt x="3169352" y="611759"/>
                  <a:pt x="3170996" y="610114"/>
                </a:cubicBezTo>
                <a:cubicBezTo>
                  <a:pt x="3166767" y="606590"/>
                  <a:pt x="3164653" y="602713"/>
                  <a:pt x="3164653" y="598484"/>
                </a:cubicBezTo>
                <a:cubicBezTo>
                  <a:pt x="3164653" y="596135"/>
                  <a:pt x="3165123" y="594020"/>
                  <a:pt x="3166062" y="592141"/>
                </a:cubicBezTo>
                <a:cubicBezTo>
                  <a:pt x="3164418" y="592611"/>
                  <a:pt x="3162538" y="592082"/>
                  <a:pt x="3160424" y="590555"/>
                </a:cubicBezTo>
                <a:cubicBezTo>
                  <a:pt x="3158309" y="589028"/>
                  <a:pt x="3156900" y="587324"/>
                  <a:pt x="3156195" y="585445"/>
                </a:cubicBezTo>
                <a:cubicBezTo>
                  <a:pt x="3153845" y="586619"/>
                  <a:pt x="3150908" y="587207"/>
                  <a:pt x="3147384" y="587207"/>
                </a:cubicBezTo>
                <a:cubicBezTo>
                  <a:pt x="3145974" y="587207"/>
                  <a:pt x="3145035" y="587089"/>
                  <a:pt x="3144565" y="586854"/>
                </a:cubicBezTo>
                <a:cubicBezTo>
                  <a:pt x="3143625" y="588264"/>
                  <a:pt x="3141804" y="589497"/>
                  <a:pt x="3139102" y="590555"/>
                </a:cubicBezTo>
                <a:cubicBezTo>
                  <a:pt x="3136400" y="591612"/>
                  <a:pt x="3134344" y="591906"/>
                  <a:pt x="3132935" y="591436"/>
                </a:cubicBezTo>
                <a:cubicBezTo>
                  <a:pt x="3131055" y="593315"/>
                  <a:pt x="3128705" y="595195"/>
                  <a:pt x="3125886" y="597075"/>
                </a:cubicBezTo>
                <a:cubicBezTo>
                  <a:pt x="3123067" y="598954"/>
                  <a:pt x="3121070" y="599777"/>
                  <a:pt x="3119895" y="599542"/>
                </a:cubicBezTo>
                <a:cubicBezTo>
                  <a:pt x="3119425" y="601656"/>
                  <a:pt x="3117898" y="604182"/>
                  <a:pt x="3115313" y="607119"/>
                </a:cubicBezTo>
                <a:cubicBezTo>
                  <a:pt x="3112729" y="610056"/>
                  <a:pt x="3110262" y="611524"/>
                  <a:pt x="3107913" y="611524"/>
                </a:cubicBezTo>
                <a:cubicBezTo>
                  <a:pt x="3108383" y="613404"/>
                  <a:pt x="3108617" y="614931"/>
                  <a:pt x="3108617" y="616106"/>
                </a:cubicBezTo>
                <a:cubicBezTo>
                  <a:pt x="3108617" y="619160"/>
                  <a:pt x="3107560" y="623624"/>
                  <a:pt x="3105446" y="629498"/>
                </a:cubicBezTo>
                <a:cubicBezTo>
                  <a:pt x="3107325" y="632082"/>
                  <a:pt x="3108265" y="634784"/>
                  <a:pt x="3108265" y="637603"/>
                </a:cubicBezTo>
                <a:cubicBezTo>
                  <a:pt x="3108265" y="640188"/>
                  <a:pt x="3107443" y="642890"/>
                  <a:pt x="3105798" y="645709"/>
                </a:cubicBezTo>
                <a:cubicBezTo>
                  <a:pt x="3106268" y="646649"/>
                  <a:pt x="3106503" y="648176"/>
                  <a:pt x="3106503" y="650291"/>
                </a:cubicBezTo>
                <a:cubicBezTo>
                  <a:pt x="3106503" y="652405"/>
                  <a:pt x="3106033" y="654872"/>
                  <a:pt x="3105093" y="657692"/>
                </a:cubicBezTo>
                <a:cubicBezTo>
                  <a:pt x="3105563" y="659336"/>
                  <a:pt x="3105798" y="661216"/>
                  <a:pt x="3105798" y="663330"/>
                </a:cubicBezTo>
                <a:cubicBezTo>
                  <a:pt x="3105798" y="665680"/>
                  <a:pt x="3104858" y="668382"/>
                  <a:pt x="3102979" y="671436"/>
                </a:cubicBezTo>
                <a:cubicBezTo>
                  <a:pt x="3105563" y="672611"/>
                  <a:pt x="3106855" y="676018"/>
                  <a:pt x="3106855" y="681657"/>
                </a:cubicBezTo>
                <a:cubicBezTo>
                  <a:pt x="3106855" y="684476"/>
                  <a:pt x="3106503" y="687413"/>
                  <a:pt x="3105798" y="690467"/>
                </a:cubicBezTo>
                <a:cubicBezTo>
                  <a:pt x="3105093" y="693522"/>
                  <a:pt x="3104153" y="695989"/>
                  <a:pt x="3102979" y="697868"/>
                </a:cubicBezTo>
                <a:cubicBezTo>
                  <a:pt x="3104388" y="700218"/>
                  <a:pt x="3105093" y="702920"/>
                  <a:pt x="3105093" y="705974"/>
                </a:cubicBezTo>
                <a:cubicBezTo>
                  <a:pt x="3105093" y="709028"/>
                  <a:pt x="3103918" y="711613"/>
                  <a:pt x="3101569" y="713727"/>
                </a:cubicBezTo>
                <a:cubicBezTo>
                  <a:pt x="3102744" y="717252"/>
                  <a:pt x="3103331" y="719953"/>
                  <a:pt x="3103331" y="721833"/>
                </a:cubicBezTo>
                <a:cubicBezTo>
                  <a:pt x="3103331" y="725827"/>
                  <a:pt x="3101863" y="728764"/>
                  <a:pt x="3098926" y="730644"/>
                </a:cubicBezTo>
                <a:cubicBezTo>
                  <a:pt x="3095989" y="732523"/>
                  <a:pt x="3092053" y="733463"/>
                  <a:pt x="3087119" y="733463"/>
                </a:cubicBezTo>
                <a:cubicBezTo>
                  <a:pt x="3081951" y="733463"/>
                  <a:pt x="3078015" y="731760"/>
                  <a:pt x="3075313" y="728353"/>
                </a:cubicBezTo>
                <a:cubicBezTo>
                  <a:pt x="3072611" y="724946"/>
                  <a:pt x="3071260" y="720893"/>
                  <a:pt x="3071260" y="716194"/>
                </a:cubicBezTo>
                <a:cubicBezTo>
                  <a:pt x="3071260" y="712200"/>
                  <a:pt x="3072200" y="709028"/>
                  <a:pt x="3074080" y="706679"/>
                </a:cubicBezTo>
                <a:cubicBezTo>
                  <a:pt x="3071260" y="703859"/>
                  <a:pt x="3069851" y="699630"/>
                  <a:pt x="3069851" y="693991"/>
                </a:cubicBezTo>
                <a:cubicBezTo>
                  <a:pt x="3069851" y="687883"/>
                  <a:pt x="3071730" y="683066"/>
                  <a:pt x="3075489" y="679542"/>
                </a:cubicBezTo>
                <a:cubicBezTo>
                  <a:pt x="3072435" y="676488"/>
                  <a:pt x="3070908" y="672494"/>
                  <a:pt x="3070908" y="667560"/>
                </a:cubicBezTo>
                <a:cubicBezTo>
                  <a:pt x="3070908" y="662626"/>
                  <a:pt x="3072318" y="657927"/>
                  <a:pt x="3075137" y="653463"/>
                </a:cubicBezTo>
                <a:cubicBezTo>
                  <a:pt x="3074432" y="651348"/>
                  <a:pt x="3074080" y="648881"/>
                  <a:pt x="3074080" y="646062"/>
                </a:cubicBezTo>
                <a:cubicBezTo>
                  <a:pt x="3074080" y="642537"/>
                  <a:pt x="3074432" y="639601"/>
                  <a:pt x="3075137" y="637251"/>
                </a:cubicBezTo>
                <a:cubicBezTo>
                  <a:pt x="3073022" y="634667"/>
                  <a:pt x="3071965" y="631847"/>
                  <a:pt x="3071965" y="628793"/>
                </a:cubicBezTo>
                <a:cubicBezTo>
                  <a:pt x="3071965" y="625973"/>
                  <a:pt x="3072670" y="623507"/>
                  <a:pt x="3074080" y="621392"/>
                </a:cubicBezTo>
                <a:cubicBezTo>
                  <a:pt x="3073140" y="619747"/>
                  <a:pt x="3072670" y="617868"/>
                  <a:pt x="3072670" y="615753"/>
                </a:cubicBezTo>
                <a:cubicBezTo>
                  <a:pt x="3072670" y="613874"/>
                  <a:pt x="3073022" y="612111"/>
                  <a:pt x="3073727" y="610467"/>
                </a:cubicBezTo>
                <a:cubicBezTo>
                  <a:pt x="3071143" y="607177"/>
                  <a:pt x="3069851" y="603301"/>
                  <a:pt x="3069851" y="598837"/>
                </a:cubicBezTo>
                <a:cubicBezTo>
                  <a:pt x="3069851" y="595312"/>
                  <a:pt x="3070790" y="592023"/>
                  <a:pt x="3072670" y="588969"/>
                </a:cubicBezTo>
                <a:cubicBezTo>
                  <a:pt x="3071965" y="587089"/>
                  <a:pt x="3071613" y="585210"/>
                  <a:pt x="3071613" y="583330"/>
                </a:cubicBezTo>
                <a:cubicBezTo>
                  <a:pt x="3071613" y="582155"/>
                  <a:pt x="3071848" y="580628"/>
                  <a:pt x="3072318" y="578749"/>
                </a:cubicBezTo>
                <a:cubicBezTo>
                  <a:pt x="3070673" y="576399"/>
                  <a:pt x="3069851" y="572992"/>
                  <a:pt x="3069851" y="568528"/>
                </a:cubicBezTo>
                <a:cubicBezTo>
                  <a:pt x="3069851" y="564299"/>
                  <a:pt x="3070673" y="561010"/>
                  <a:pt x="3072318" y="558660"/>
                </a:cubicBezTo>
                <a:cubicBezTo>
                  <a:pt x="3070908" y="555841"/>
                  <a:pt x="3070203" y="552669"/>
                  <a:pt x="3070203" y="549145"/>
                </a:cubicBezTo>
                <a:cubicBezTo>
                  <a:pt x="3070203" y="545856"/>
                  <a:pt x="3071026" y="542919"/>
                  <a:pt x="3072670" y="540334"/>
                </a:cubicBezTo>
                <a:cubicBezTo>
                  <a:pt x="3070790" y="536575"/>
                  <a:pt x="3069851" y="533051"/>
                  <a:pt x="3069851" y="529761"/>
                </a:cubicBezTo>
                <a:cubicBezTo>
                  <a:pt x="3069851" y="525767"/>
                  <a:pt x="3070790" y="522243"/>
                  <a:pt x="3072670" y="519189"/>
                </a:cubicBezTo>
                <a:cubicBezTo>
                  <a:pt x="3071026" y="517309"/>
                  <a:pt x="3070203" y="514490"/>
                  <a:pt x="3070203" y="510730"/>
                </a:cubicBezTo>
                <a:cubicBezTo>
                  <a:pt x="3070203" y="507911"/>
                  <a:pt x="3070673" y="504857"/>
                  <a:pt x="3071613" y="501567"/>
                </a:cubicBezTo>
                <a:cubicBezTo>
                  <a:pt x="3070673" y="498278"/>
                  <a:pt x="3070203" y="495576"/>
                  <a:pt x="3070203" y="493462"/>
                </a:cubicBezTo>
                <a:cubicBezTo>
                  <a:pt x="3070203" y="490642"/>
                  <a:pt x="3070908" y="488410"/>
                  <a:pt x="3072318" y="486766"/>
                </a:cubicBezTo>
                <a:cubicBezTo>
                  <a:pt x="3072083" y="482771"/>
                  <a:pt x="3073257" y="479482"/>
                  <a:pt x="3075842" y="476898"/>
                </a:cubicBezTo>
                <a:cubicBezTo>
                  <a:pt x="3078427" y="474313"/>
                  <a:pt x="3081598" y="473021"/>
                  <a:pt x="3085357" y="473021"/>
                </a:cubicBezTo>
                <a:close/>
                <a:moveTo>
                  <a:pt x="846983" y="473021"/>
                </a:moveTo>
                <a:cubicBezTo>
                  <a:pt x="848862" y="473021"/>
                  <a:pt x="851212" y="473608"/>
                  <a:pt x="854031" y="474783"/>
                </a:cubicBezTo>
                <a:cubicBezTo>
                  <a:pt x="856615" y="476193"/>
                  <a:pt x="858672" y="478777"/>
                  <a:pt x="860198" y="482537"/>
                </a:cubicBezTo>
                <a:cubicBezTo>
                  <a:pt x="861726" y="486296"/>
                  <a:pt x="862489" y="490290"/>
                  <a:pt x="862489" y="494519"/>
                </a:cubicBezTo>
                <a:cubicBezTo>
                  <a:pt x="862489" y="498748"/>
                  <a:pt x="861667" y="502507"/>
                  <a:pt x="860022" y="505797"/>
                </a:cubicBezTo>
                <a:cubicBezTo>
                  <a:pt x="861667" y="508851"/>
                  <a:pt x="862489" y="512140"/>
                  <a:pt x="862489" y="515664"/>
                </a:cubicBezTo>
                <a:cubicBezTo>
                  <a:pt x="862489" y="519659"/>
                  <a:pt x="861315" y="524240"/>
                  <a:pt x="858965" y="529409"/>
                </a:cubicBezTo>
                <a:cubicBezTo>
                  <a:pt x="861080" y="533168"/>
                  <a:pt x="862137" y="537162"/>
                  <a:pt x="862137" y="541391"/>
                </a:cubicBezTo>
                <a:cubicBezTo>
                  <a:pt x="862137" y="543976"/>
                  <a:pt x="861667" y="546090"/>
                  <a:pt x="860727" y="547735"/>
                </a:cubicBezTo>
                <a:cubicBezTo>
                  <a:pt x="863311" y="549615"/>
                  <a:pt x="864604" y="552434"/>
                  <a:pt x="864604" y="556193"/>
                </a:cubicBezTo>
                <a:cubicBezTo>
                  <a:pt x="864604" y="558308"/>
                  <a:pt x="863899" y="560657"/>
                  <a:pt x="862489" y="563242"/>
                </a:cubicBezTo>
                <a:cubicBezTo>
                  <a:pt x="863899" y="563712"/>
                  <a:pt x="864780" y="565474"/>
                  <a:pt x="865132" y="568528"/>
                </a:cubicBezTo>
                <a:cubicBezTo>
                  <a:pt x="865485" y="571583"/>
                  <a:pt x="865661" y="573345"/>
                  <a:pt x="865661" y="573815"/>
                </a:cubicBezTo>
                <a:cubicBezTo>
                  <a:pt x="866836" y="570760"/>
                  <a:pt x="868951" y="568352"/>
                  <a:pt x="872005" y="566590"/>
                </a:cubicBezTo>
                <a:cubicBezTo>
                  <a:pt x="875059" y="564828"/>
                  <a:pt x="877761" y="564182"/>
                  <a:pt x="880111" y="564652"/>
                </a:cubicBezTo>
                <a:cubicBezTo>
                  <a:pt x="881050" y="561832"/>
                  <a:pt x="882812" y="559659"/>
                  <a:pt x="885397" y="558132"/>
                </a:cubicBezTo>
                <a:cubicBezTo>
                  <a:pt x="887981" y="556605"/>
                  <a:pt x="890684" y="555841"/>
                  <a:pt x="893503" y="555841"/>
                </a:cubicBezTo>
                <a:cubicBezTo>
                  <a:pt x="894677" y="555841"/>
                  <a:pt x="896205" y="556076"/>
                  <a:pt x="898084" y="556546"/>
                </a:cubicBezTo>
                <a:cubicBezTo>
                  <a:pt x="899964" y="554666"/>
                  <a:pt x="902783" y="553726"/>
                  <a:pt x="906543" y="553726"/>
                </a:cubicBezTo>
                <a:cubicBezTo>
                  <a:pt x="909127" y="553726"/>
                  <a:pt x="911241" y="554196"/>
                  <a:pt x="912886" y="555136"/>
                </a:cubicBezTo>
                <a:cubicBezTo>
                  <a:pt x="914061" y="554431"/>
                  <a:pt x="915588" y="554079"/>
                  <a:pt x="917468" y="554079"/>
                </a:cubicBezTo>
                <a:cubicBezTo>
                  <a:pt x="919817" y="554079"/>
                  <a:pt x="922167" y="554666"/>
                  <a:pt x="924516" y="555841"/>
                </a:cubicBezTo>
                <a:cubicBezTo>
                  <a:pt x="926396" y="555136"/>
                  <a:pt x="928158" y="554784"/>
                  <a:pt x="929802" y="554784"/>
                </a:cubicBezTo>
                <a:cubicBezTo>
                  <a:pt x="932856" y="554784"/>
                  <a:pt x="935441" y="555841"/>
                  <a:pt x="937556" y="557955"/>
                </a:cubicBezTo>
                <a:cubicBezTo>
                  <a:pt x="939670" y="557486"/>
                  <a:pt x="942490" y="558425"/>
                  <a:pt x="946014" y="560775"/>
                </a:cubicBezTo>
                <a:cubicBezTo>
                  <a:pt x="949538" y="563124"/>
                  <a:pt x="951418" y="565826"/>
                  <a:pt x="951653" y="568881"/>
                </a:cubicBezTo>
                <a:cubicBezTo>
                  <a:pt x="955882" y="572405"/>
                  <a:pt x="957997" y="576164"/>
                  <a:pt x="957997" y="580158"/>
                </a:cubicBezTo>
                <a:cubicBezTo>
                  <a:pt x="957997" y="581568"/>
                  <a:pt x="957644" y="582860"/>
                  <a:pt x="956939" y="584035"/>
                </a:cubicBezTo>
                <a:cubicBezTo>
                  <a:pt x="958349" y="584975"/>
                  <a:pt x="959523" y="586502"/>
                  <a:pt x="960463" y="588616"/>
                </a:cubicBezTo>
                <a:cubicBezTo>
                  <a:pt x="961404" y="590731"/>
                  <a:pt x="961873" y="592963"/>
                  <a:pt x="961873" y="595312"/>
                </a:cubicBezTo>
                <a:cubicBezTo>
                  <a:pt x="961873" y="596957"/>
                  <a:pt x="961756" y="598249"/>
                  <a:pt x="961521" y="599189"/>
                </a:cubicBezTo>
                <a:cubicBezTo>
                  <a:pt x="964340" y="601304"/>
                  <a:pt x="965750" y="604593"/>
                  <a:pt x="965750" y="609057"/>
                </a:cubicBezTo>
                <a:cubicBezTo>
                  <a:pt x="965750" y="612346"/>
                  <a:pt x="964928" y="615401"/>
                  <a:pt x="963283" y="618220"/>
                </a:cubicBezTo>
                <a:cubicBezTo>
                  <a:pt x="965398" y="621509"/>
                  <a:pt x="966455" y="624564"/>
                  <a:pt x="966455" y="627383"/>
                </a:cubicBezTo>
                <a:cubicBezTo>
                  <a:pt x="966455" y="629028"/>
                  <a:pt x="966102" y="630790"/>
                  <a:pt x="965398" y="632670"/>
                </a:cubicBezTo>
                <a:cubicBezTo>
                  <a:pt x="966572" y="635724"/>
                  <a:pt x="967160" y="639248"/>
                  <a:pt x="967160" y="643242"/>
                </a:cubicBezTo>
                <a:cubicBezTo>
                  <a:pt x="967160" y="647941"/>
                  <a:pt x="966338" y="651818"/>
                  <a:pt x="964692" y="654872"/>
                </a:cubicBezTo>
                <a:cubicBezTo>
                  <a:pt x="965398" y="656517"/>
                  <a:pt x="965750" y="660041"/>
                  <a:pt x="965750" y="665445"/>
                </a:cubicBezTo>
                <a:cubicBezTo>
                  <a:pt x="965750" y="672259"/>
                  <a:pt x="965280" y="676723"/>
                  <a:pt x="964340" y="678837"/>
                </a:cubicBezTo>
                <a:cubicBezTo>
                  <a:pt x="965986" y="681187"/>
                  <a:pt x="966807" y="684828"/>
                  <a:pt x="966807" y="689762"/>
                </a:cubicBezTo>
                <a:cubicBezTo>
                  <a:pt x="966807" y="695401"/>
                  <a:pt x="965750" y="699513"/>
                  <a:pt x="963636" y="702097"/>
                </a:cubicBezTo>
                <a:cubicBezTo>
                  <a:pt x="965045" y="704212"/>
                  <a:pt x="965750" y="707266"/>
                  <a:pt x="965750" y="711260"/>
                </a:cubicBezTo>
                <a:cubicBezTo>
                  <a:pt x="965750" y="715959"/>
                  <a:pt x="964928" y="719953"/>
                  <a:pt x="963283" y="723243"/>
                </a:cubicBezTo>
                <a:cubicBezTo>
                  <a:pt x="963518" y="725827"/>
                  <a:pt x="962049" y="728059"/>
                  <a:pt x="958877" y="729939"/>
                </a:cubicBezTo>
                <a:cubicBezTo>
                  <a:pt x="955706" y="731818"/>
                  <a:pt x="952240" y="732758"/>
                  <a:pt x="948481" y="732758"/>
                </a:cubicBezTo>
                <a:cubicBezTo>
                  <a:pt x="945191" y="732758"/>
                  <a:pt x="942549" y="731936"/>
                  <a:pt x="940552" y="730291"/>
                </a:cubicBezTo>
                <a:cubicBezTo>
                  <a:pt x="938555" y="728647"/>
                  <a:pt x="937673" y="726297"/>
                  <a:pt x="937909" y="723243"/>
                </a:cubicBezTo>
                <a:cubicBezTo>
                  <a:pt x="935324" y="719249"/>
                  <a:pt x="934032" y="714785"/>
                  <a:pt x="934032" y="709851"/>
                </a:cubicBezTo>
                <a:cubicBezTo>
                  <a:pt x="934032" y="705622"/>
                  <a:pt x="934737" y="701627"/>
                  <a:pt x="936146" y="697868"/>
                </a:cubicBezTo>
                <a:cubicBezTo>
                  <a:pt x="934971" y="694344"/>
                  <a:pt x="934384" y="690115"/>
                  <a:pt x="934384" y="685181"/>
                </a:cubicBezTo>
                <a:cubicBezTo>
                  <a:pt x="934384" y="680012"/>
                  <a:pt x="934971" y="676253"/>
                  <a:pt x="936146" y="673903"/>
                </a:cubicBezTo>
                <a:cubicBezTo>
                  <a:pt x="935207" y="672494"/>
                  <a:pt x="934737" y="670262"/>
                  <a:pt x="934737" y="667207"/>
                </a:cubicBezTo>
                <a:cubicBezTo>
                  <a:pt x="934737" y="663683"/>
                  <a:pt x="935324" y="660981"/>
                  <a:pt x="936499" y="659101"/>
                </a:cubicBezTo>
                <a:cubicBezTo>
                  <a:pt x="934854" y="656517"/>
                  <a:pt x="934032" y="653463"/>
                  <a:pt x="934032" y="649938"/>
                </a:cubicBezTo>
                <a:cubicBezTo>
                  <a:pt x="934032" y="647354"/>
                  <a:pt x="934619" y="645474"/>
                  <a:pt x="935794" y="644300"/>
                </a:cubicBezTo>
                <a:cubicBezTo>
                  <a:pt x="933679" y="641010"/>
                  <a:pt x="932622" y="637486"/>
                  <a:pt x="932622" y="633727"/>
                </a:cubicBezTo>
                <a:cubicBezTo>
                  <a:pt x="932622" y="631142"/>
                  <a:pt x="933092" y="629263"/>
                  <a:pt x="934032" y="628088"/>
                </a:cubicBezTo>
                <a:cubicBezTo>
                  <a:pt x="931447" y="626208"/>
                  <a:pt x="930155" y="622919"/>
                  <a:pt x="930155" y="618220"/>
                </a:cubicBezTo>
                <a:cubicBezTo>
                  <a:pt x="930155" y="614461"/>
                  <a:pt x="930978" y="611759"/>
                  <a:pt x="932622" y="610114"/>
                </a:cubicBezTo>
                <a:cubicBezTo>
                  <a:pt x="928393" y="606590"/>
                  <a:pt x="926278" y="602713"/>
                  <a:pt x="926278" y="598484"/>
                </a:cubicBezTo>
                <a:cubicBezTo>
                  <a:pt x="926278" y="596135"/>
                  <a:pt x="926748" y="594020"/>
                  <a:pt x="927688" y="592141"/>
                </a:cubicBezTo>
                <a:cubicBezTo>
                  <a:pt x="926044" y="592611"/>
                  <a:pt x="924164" y="592082"/>
                  <a:pt x="922049" y="590555"/>
                </a:cubicBezTo>
                <a:cubicBezTo>
                  <a:pt x="919934" y="589028"/>
                  <a:pt x="918525" y="587324"/>
                  <a:pt x="917820" y="585445"/>
                </a:cubicBezTo>
                <a:cubicBezTo>
                  <a:pt x="915470" y="586619"/>
                  <a:pt x="912534" y="587207"/>
                  <a:pt x="909009" y="587207"/>
                </a:cubicBezTo>
                <a:cubicBezTo>
                  <a:pt x="907600" y="587207"/>
                  <a:pt x="906660" y="587089"/>
                  <a:pt x="906190" y="586854"/>
                </a:cubicBezTo>
                <a:cubicBezTo>
                  <a:pt x="905250" y="588264"/>
                  <a:pt x="903429" y="589497"/>
                  <a:pt x="900727" y="590555"/>
                </a:cubicBezTo>
                <a:cubicBezTo>
                  <a:pt x="898026" y="591612"/>
                  <a:pt x="895969" y="591906"/>
                  <a:pt x="894560" y="591436"/>
                </a:cubicBezTo>
                <a:cubicBezTo>
                  <a:pt x="892681" y="593315"/>
                  <a:pt x="890331" y="595195"/>
                  <a:pt x="887512" y="597075"/>
                </a:cubicBezTo>
                <a:cubicBezTo>
                  <a:pt x="884692" y="598954"/>
                  <a:pt x="882695" y="599777"/>
                  <a:pt x="881521" y="599542"/>
                </a:cubicBezTo>
                <a:cubicBezTo>
                  <a:pt x="881050" y="601656"/>
                  <a:pt x="879523" y="604182"/>
                  <a:pt x="876939" y="607119"/>
                </a:cubicBezTo>
                <a:cubicBezTo>
                  <a:pt x="874354" y="610056"/>
                  <a:pt x="871887" y="611524"/>
                  <a:pt x="869538" y="611524"/>
                </a:cubicBezTo>
                <a:cubicBezTo>
                  <a:pt x="870008" y="613404"/>
                  <a:pt x="870242" y="614931"/>
                  <a:pt x="870242" y="616106"/>
                </a:cubicBezTo>
                <a:cubicBezTo>
                  <a:pt x="870242" y="619160"/>
                  <a:pt x="869186" y="623624"/>
                  <a:pt x="867071" y="629498"/>
                </a:cubicBezTo>
                <a:cubicBezTo>
                  <a:pt x="868951" y="632082"/>
                  <a:pt x="869890" y="634784"/>
                  <a:pt x="869890" y="637603"/>
                </a:cubicBezTo>
                <a:cubicBezTo>
                  <a:pt x="869890" y="640188"/>
                  <a:pt x="869068" y="642890"/>
                  <a:pt x="867424" y="645709"/>
                </a:cubicBezTo>
                <a:cubicBezTo>
                  <a:pt x="867893" y="646649"/>
                  <a:pt x="868128" y="648176"/>
                  <a:pt x="868128" y="650291"/>
                </a:cubicBezTo>
                <a:cubicBezTo>
                  <a:pt x="868128" y="652405"/>
                  <a:pt x="867658" y="654872"/>
                  <a:pt x="866718" y="657692"/>
                </a:cubicBezTo>
                <a:cubicBezTo>
                  <a:pt x="867189" y="659336"/>
                  <a:pt x="867424" y="661216"/>
                  <a:pt x="867424" y="663330"/>
                </a:cubicBezTo>
                <a:cubicBezTo>
                  <a:pt x="867424" y="665680"/>
                  <a:pt x="866483" y="668382"/>
                  <a:pt x="864604" y="671436"/>
                </a:cubicBezTo>
                <a:cubicBezTo>
                  <a:pt x="867189" y="672611"/>
                  <a:pt x="868480" y="676018"/>
                  <a:pt x="868480" y="681657"/>
                </a:cubicBezTo>
                <a:cubicBezTo>
                  <a:pt x="868480" y="684476"/>
                  <a:pt x="868128" y="687413"/>
                  <a:pt x="867424" y="690467"/>
                </a:cubicBezTo>
                <a:cubicBezTo>
                  <a:pt x="866718" y="693522"/>
                  <a:pt x="865779" y="695989"/>
                  <a:pt x="864604" y="697868"/>
                </a:cubicBezTo>
                <a:cubicBezTo>
                  <a:pt x="866014" y="700218"/>
                  <a:pt x="866718" y="702920"/>
                  <a:pt x="866718" y="705974"/>
                </a:cubicBezTo>
                <a:cubicBezTo>
                  <a:pt x="866718" y="709028"/>
                  <a:pt x="865544" y="711613"/>
                  <a:pt x="863194" y="713727"/>
                </a:cubicBezTo>
                <a:cubicBezTo>
                  <a:pt x="864369" y="717252"/>
                  <a:pt x="864956" y="719953"/>
                  <a:pt x="864956" y="721833"/>
                </a:cubicBezTo>
                <a:cubicBezTo>
                  <a:pt x="864956" y="725827"/>
                  <a:pt x="863488" y="728764"/>
                  <a:pt x="860551" y="730644"/>
                </a:cubicBezTo>
                <a:cubicBezTo>
                  <a:pt x="857614" y="732523"/>
                  <a:pt x="853678" y="733463"/>
                  <a:pt x="848745" y="733463"/>
                </a:cubicBezTo>
                <a:cubicBezTo>
                  <a:pt x="843576" y="733463"/>
                  <a:pt x="839641" y="731760"/>
                  <a:pt x="836938" y="728353"/>
                </a:cubicBezTo>
                <a:cubicBezTo>
                  <a:pt x="834237" y="724946"/>
                  <a:pt x="832885" y="720893"/>
                  <a:pt x="832885" y="716194"/>
                </a:cubicBezTo>
                <a:cubicBezTo>
                  <a:pt x="832885" y="712200"/>
                  <a:pt x="833826" y="709028"/>
                  <a:pt x="835705" y="706679"/>
                </a:cubicBezTo>
                <a:cubicBezTo>
                  <a:pt x="832885" y="703859"/>
                  <a:pt x="831476" y="699630"/>
                  <a:pt x="831476" y="693991"/>
                </a:cubicBezTo>
                <a:cubicBezTo>
                  <a:pt x="831476" y="687883"/>
                  <a:pt x="833355" y="683066"/>
                  <a:pt x="837114" y="679542"/>
                </a:cubicBezTo>
                <a:cubicBezTo>
                  <a:pt x="834060" y="676488"/>
                  <a:pt x="832533" y="672494"/>
                  <a:pt x="832533" y="667560"/>
                </a:cubicBezTo>
                <a:cubicBezTo>
                  <a:pt x="832533" y="662626"/>
                  <a:pt x="833943" y="657927"/>
                  <a:pt x="836763" y="653463"/>
                </a:cubicBezTo>
                <a:cubicBezTo>
                  <a:pt x="836057" y="651348"/>
                  <a:pt x="835705" y="648881"/>
                  <a:pt x="835705" y="646062"/>
                </a:cubicBezTo>
                <a:cubicBezTo>
                  <a:pt x="835705" y="642537"/>
                  <a:pt x="836057" y="639601"/>
                  <a:pt x="836763" y="637251"/>
                </a:cubicBezTo>
                <a:cubicBezTo>
                  <a:pt x="834648" y="634667"/>
                  <a:pt x="833591" y="631847"/>
                  <a:pt x="833591" y="628793"/>
                </a:cubicBezTo>
                <a:cubicBezTo>
                  <a:pt x="833591" y="625973"/>
                  <a:pt x="834295" y="623507"/>
                  <a:pt x="835705" y="621392"/>
                </a:cubicBezTo>
                <a:cubicBezTo>
                  <a:pt x="834765" y="619747"/>
                  <a:pt x="834295" y="617868"/>
                  <a:pt x="834295" y="615753"/>
                </a:cubicBezTo>
                <a:cubicBezTo>
                  <a:pt x="834295" y="613874"/>
                  <a:pt x="834648" y="612111"/>
                  <a:pt x="835353" y="610467"/>
                </a:cubicBezTo>
                <a:cubicBezTo>
                  <a:pt x="832768" y="607177"/>
                  <a:pt x="831476" y="603301"/>
                  <a:pt x="831476" y="598837"/>
                </a:cubicBezTo>
                <a:cubicBezTo>
                  <a:pt x="831476" y="595312"/>
                  <a:pt x="832416" y="592023"/>
                  <a:pt x="834295" y="588969"/>
                </a:cubicBezTo>
                <a:cubicBezTo>
                  <a:pt x="833591" y="587089"/>
                  <a:pt x="833238" y="585210"/>
                  <a:pt x="833238" y="583330"/>
                </a:cubicBezTo>
                <a:cubicBezTo>
                  <a:pt x="833238" y="582155"/>
                  <a:pt x="833473" y="580628"/>
                  <a:pt x="833943" y="578749"/>
                </a:cubicBezTo>
                <a:cubicBezTo>
                  <a:pt x="832298" y="576399"/>
                  <a:pt x="831476" y="572992"/>
                  <a:pt x="831476" y="568528"/>
                </a:cubicBezTo>
                <a:cubicBezTo>
                  <a:pt x="831476" y="564299"/>
                  <a:pt x="832298" y="561010"/>
                  <a:pt x="833943" y="558660"/>
                </a:cubicBezTo>
                <a:cubicBezTo>
                  <a:pt x="832533" y="555841"/>
                  <a:pt x="831829" y="552669"/>
                  <a:pt x="831829" y="549145"/>
                </a:cubicBezTo>
                <a:cubicBezTo>
                  <a:pt x="831829" y="545856"/>
                  <a:pt x="832651" y="542919"/>
                  <a:pt x="834295" y="540334"/>
                </a:cubicBezTo>
                <a:cubicBezTo>
                  <a:pt x="832416" y="536575"/>
                  <a:pt x="831476" y="533051"/>
                  <a:pt x="831476" y="529761"/>
                </a:cubicBezTo>
                <a:cubicBezTo>
                  <a:pt x="831476" y="525767"/>
                  <a:pt x="832416" y="522243"/>
                  <a:pt x="834295" y="519189"/>
                </a:cubicBezTo>
                <a:cubicBezTo>
                  <a:pt x="832651" y="517309"/>
                  <a:pt x="831829" y="514490"/>
                  <a:pt x="831829" y="510730"/>
                </a:cubicBezTo>
                <a:cubicBezTo>
                  <a:pt x="831829" y="507911"/>
                  <a:pt x="832298" y="504857"/>
                  <a:pt x="833238" y="501567"/>
                </a:cubicBezTo>
                <a:cubicBezTo>
                  <a:pt x="832298" y="498278"/>
                  <a:pt x="831829" y="495576"/>
                  <a:pt x="831829" y="493462"/>
                </a:cubicBezTo>
                <a:cubicBezTo>
                  <a:pt x="831829" y="490642"/>
                  <a:pt x="832533" y="488410"/>
                  <a:pt x="833943" y="486766"/>
                </a:cubicBezTo>
                <a:cubicBezTo>
                  <a:pt x="833708" y="482771"/>
                  <a:pt x="834882" y="479482"/>
                  <a:pt x="837467" y="476898"/>
                </a:cubicBezTo>
                <a:cubicBezTo>
                  <a:pt x="840052" y="474313"/>
                  <a:pt x="843223" y="473021"/>
                  <a:pt x="846983" y="473021"/>
                </a:cubicBezTo>
                <a:close/>
                <a:moveTo>
                  <a:pt x="180233" y="473021"/>
                </a:moveTo>
                <a:cubicBezTo>
                  <a:pt x="182112" y="473021"/>
                  <a:pt x="184462" y="473608"/>
                  <a:pt x="187281" y="474783"/>
                </a:cubicBezTo>
                <a:cubicBezTo>
                  <a:pt x="189866" y="476193"/>
                  <a:pt x="191922" y="478777"/>
                  <a:pt x="193449" y="482537"/>
                </a:cubicBezTo>
                <a:cubicBezTo>
                  <a:pt x="194976" y="486296"/>
                  <a:pt x="195740" y="490290"/>
                  <a:pt x="195740" y="494519"/>
                </a:cubicBezTo>
                <a:cubicBezTo>
                  <a:pt x="195740" y="498748"/>
                  <a:pt x="194917" y="502507"/>
                  <a:pt x="193272" y="505797"/>
                </a:cubicBezTo>
                <a:cubicBezTo>
                  <a:pt x="194917" y="508851"/>
                  <a:pt x="195740" y="512140"/>
                  <a:pt x="195740" y="515664"/>
                </a:cubicBezTo>
                <a:cubicBezTo>
                  <a:pt x="195740" y="519659"/>
                  <a:pt x="194565" y="524240"/>
                  <a:pt x="192215" y="529409"/>
                </a:cubicBezTo>
                <a:cubicBezTo>
                  <a:pt x="194330" y="533168"/>
                  <a:pt x="195387" y="537162"/>
                  <a:pt x="195387" y="541391"/>
                </a:cubicBezTo>
                <a:cubicBezTo>
                  <a:pt x="195387" y="543976"/>
                  <a:pt x="194917" y="546090"/>
                  <a:pt x="193977" y="547735"/>
                </a:cubicBezTo>
                <a:cubicBezTo>
                  <a:pt x="196562" y="549615"/>
                  <a:pt x="197854" y="552434"/>
                  <a:pt x="197854" y="556193"/>
                </a:cubicBezTo>
                <a:cubicBezTo>
                  <a:pt x="197854" y="558308"/>
                  <a:pt x="197149" y="560657"/>
                  <a:pt x="195740" y="563242"/>
                </a:cubicBezTo>
                <a:cubicBezTo>
                  <a:pt x="197149" y="563712"/>
                  <a:pt x="198030" y="565474"/>
                  <a:pt x="198383" y="568528"/>
                </a:cubicBezTo>
                <a:cubicBezTo>
                  <a:pt x="198735" y="571583"/>
                  <a:pt x="198911" y="573345"/>
                  <a:pt x="198911" y="573815"/>
                </a:cubicBezTo>
                <a:cubicBezTo>
                  <a:pt x="200086" y="570760"/>
                  <a:pt x="202200" y="568352"/>
                  <a:pt x="205255" y="566590"/>
                </a:cubicBezTo>
                <a:cubicBezTo>
                  <a:pt x="208309" y="564828"/>
                  <a:pt x="211011" y="564182"/>
                  <a:pt x="213361" y="564652"/>
                </a:cubicBezTo>
                <a:cubicBezTo>
                  <a:pt x="214301" y="561832"/>
                  <a:pt x="216063" y="559659"/>
                  <a:pt x="218647" y="558132"/>
                </a:cubicBezTo>
                <a:cubicBezTo>
                  <a:pt x="221231" y="556605"/>
                  <a:pt x="223933" y="555841"/>
                  <a:pt x="226753" y="555841"/>
                </a:cubicBezTo>
                <a:cubicBezTo>
                  <a:pt x="227927" y="555841"/>
                  <a:pt x="229455" y="556076"/>
                  <a:pt x="231334" y="556546"/>
                </a:cubicBezTo>
                <a:cubicBezTo>
                  <a:pt x="233214" y="554666"/>
                  <a:pt x="236033" y="553726"/>
                  <a:pt x="239792" y="553726"/>
                </a:cubicBezTo>
                <a:cubicBezTo>
                  <a:pt x="242377" y="553726"/>
                  <a:pt x="244492" y="554196"/>
                  <a:pt x="246136" y="555136"/>
                </a:cubicBezTo>
                <a:cubicBezTo>
                  <a:pt x="247311" y="554431"/>
                  <a:pt x="248838" y="554079"/>
                  <a:pt x="250718" y="554079"/>
                </a:cubicBezTo>
                <a:cubicBezTo>
                  <a:pt x="253067" y="554079"/>
                  <a:pt x="255417" y="554666"/>
                  <a:pt x="257766" y="555841"/>
                </a:cubicBezTo>
                <a:cubicBezTo>
                  <a:pt x="259646" y="555136"/>
                  <a:pt x="261408" y="554784"/>
                  <a:pt x="263053" y="554784"/>
                </a:cubicBezTo>
                <a:cubicBezTo>
                  <a:pt x="266107" y="554784"/>
                  <a:pt x="268691" y="555841"/>
                  <a:pt x="270806" y="557955"/>
                </a:cubicBezTo>
                <a:cubicBezTo>
                  <a:pt x="272920" y="557486"/>
                  <a:pt x="275740" y="558425"/>
                  <a:pt x="279264" y="560775"/>
                </a:cubicBezTo>
                <a:cubicBezTo>
                  <a:pt x="282788" y="563124"/>
                  <a:pt x="284668" y="565826"/>
                  <a:pt x="284903" y="568881"/>
                </a:cubicBezTo>
                <a:cubicBezTo>
                  <a:pt x="289132" y="572405"/>
                  <a:pt x="291247" y="576164"/>
                  <a:pt x="291247" y="580158"/>
                </a:cubicBezTo>
                <a:cubicBezTo>
                  <a:pt x="291247" y="581568"/>
                  <a:pt x="290894" y="582860"/>
                  <a:pt x="290189" y="584035"/>
                </a:cubicBezTo>
                <a:cubicBezTo>
                  <a:pt x="291599" y="584975"/>
                  <a:pt x="292774" y="586502"/>
                  <a:pt x="293714" y="588616"/>
                </a:cubicBezTo>
                <a:cubicBezTo>
                  <a:pt x="294654" y="590731"/>
                  <a:pt x="295123" y="592963"/>
                  <a:pt x="295123" y="595312"/>
                </a:cubicBezTo>
                <a:cubicBezTo>
                  <a:pt x="295123" y="596957"/>
                  <a:pt x="295006" y="598249"/>
                  <a:pt x="294771" y="599189"/>
                </a:cubicBezTo>
                <a:cubicBezTo>
                  <a:pt x="297590" y="601304"/>
                  <a:pt x="299000" y="604593"/>
                  <a:pt x="299000" y="609057"/>
                </a:cubicBezTo>
                <a:cubicBezTo>
                  <a:pt x="299000" y="612346"/>
                  <a:pt x="298178" y="615401"/>
                  <a:pt x="296533" y="618220"/>
                </a:cubicBezTo>
                <a:cubicBezTo>
                  <a:pt x="298647" y="621509"/>
                  <a:pt x="299705" y="624564"/>
                  <a:pt x="299705" y="627383"/>
                </a:cubicBezTo>
                <a:cubicBezTo>
                  <a:pt x="299705" y="629028"/>
                  <a:pt x="299352" y="630790"/>
                  <a:pt x="298647" y="632670"/>
                </a:cubicBezTo>
                <a:cubicBezTo>
                  <a:pt x="299822" y="635724"/>
                  <a:pt x="300410" y="639248"/>
                  <a:pt x="300410" y="643242"/>
                </a:cubicBezTo>
                <a:cubicBezTo>
                  <a:pt x="300410" y="647941"/>
                  <a:pt x="299587" y="651818"/>
                  <a:pt x="297943" y="654872"/>
                </a:cubicBezTo>
                <a:cubicBezTo>
                  <a:pt x="298647" y="656517"/>
                  <a:pt x="299000" y="660041"/>
                  <a:pt x="299000" y="665445"/>
                </a:cubicBezTo>
                <a:cubicBezTo>
                  <a:pt x="299000" y="672259"/>
                  <a:pt x="298530" y="676723"/>
                  <a:pt x="297590" y="678837"/>
                </a:cubicBezTo>
                <a:cubicBezTo>
                  <a:pt x="299235" y="681187"/>
                  <a:pt x="300057" y="684828"/>
                  <a:pt x="300057" y="689762"/>
                </a:cubicBezTo>
                <a:cubicBezTo>
                  <a:pt x="300057" y="695401"/>
                  <a:pt x="299000" y="699513"/>
                  <a:pt x="296886" y="702097"/>
                </a:cubicBezTo>
                <a:cubicBezTo>
                  <a:pt x="298295" y="704212"/>
                  <a:pt x="299000" y="707266"/>
                  <a:pt x="299000" y="711260"/>
                </a:cubicBezTo>
                <a:cubicBezTo>
                  <a:pt x="299000" y="715959"/>
                  <a:pt x="298178" y="719953"/>
                  <a:pt x="296533" y="723243"/>
                </a:cubicBezTo>
                <a:cubicBezTo>
                  <a:pt x="296768" y="725827"/>
                  <a:pt x="295300" y="728059"/>
                  <a:pt x="292128" y="729939"/>
                </a:cubicBezTo>
                <a:cubicBezTo>
                  <a:pt x="288956" y="731818"/>
                  <a:pt x="285490" y="732758"/>
                  <a:pt x="281731" y="732758"/>
                </a:cubicBezTo>
                <a:cubicBezTo>
                  <a:pt x="278442" y="732758"/>
                  <a:pt x="275799" y="731936"/>
                  <a:pt x="273801" y="730291"/>
                </a:cubicBezTo>
                <a:cubicBezTo>
                  <a:pt x="271805" y="728647"/>
                  <a:pt x="270923" y="726297"/>
                  <a:pt x="271158" y="723243"/>
                </a:cubicBezTo>
                <a:cubicBezTo>
                  <a:pt x="268574" y="719249"/>
                  <a:pt x="267282" y="714785"/>
                  <a:pt x="267282" y="709851"/>
                </a:cubicBezTo>
                <a:cubicBezTo>
                  <a:pt x="267282" y="705622"/>
                  <a:pt x="267986" y="701627"/>
                  <a:pt x="269396" y="697868"/>
                </a:cubicBezTo>
                <a:cubicBezTo>
                  <a:pt x="268222" y="694344"/>
                  <a:pt x="267634" y="690115"/>
                  <a:pt x="267634" y="685181"/>
                </a:cubicBezTo>
                <a:cubicBezTo>
                  <a:pt x="267634" y="680012"/>
                  <a:pt x="268222" y="676253"/>
                  <a:pt x="269396" y="673903"/>
                </a:cubicBezTo>
                <a:cubicBezTo>
                  <a:pt x="268457" y="672494"/>
                  <a:pt x="267986" y="670262"/>
                  <a:pt x="267986" y="667207"/>
                </a:cubicBezTo>
                <a:cubicBezTo>
                  <a:pt x="267986" y="663683"/>
                  <a:pt x="268574" y="660981"/>
                  <a:pt x="269749" y="659101"/>
                </a:cubicBezTo>
                <a:cubicBezTo>
                  <a:pt x="268104" y="656517"/>
                  <a:pt x="267282" y="653463"/>
                  <a:pt x="267282" y="649938"/>
                </a:cubicBezTo>
                <a:cubicBezTo>
                  <a:pt x="267282" y="647354"/>
                  <a:pt x="267869" y="645474"/>
                  <a:pt x="269044" y="644300"/>
                </a:cubicBezTo>
                <a:cubicBezTo>
                  <a:pt x="266929" y="641010"/>
                  <a:pt x="265872" y="637486"/>
                  <a:pt x="265872" y="633727"/>
                </a:cubicBezTo>
                <a:cubicBezTo>
                  <a:pt x="265872" y="631142"/>
                  <a:pt x="266342" y="629263"/>
                  <a:pt x="267282" y="628088"/>
                </a:cubicBezTo>
                <a:cubicBezTo>
                  <a:pt x="264697" y="626208"/>
                  <a:pt x="263405" y="622919"/>
                  <a:pt x="263405" y="618220"/>
                </a:cubicBezTo>
                <a:cubicBezTo>
                  <a:pt x="263405" y="614461"/>
                  <a:pt x="264227" y="611759"/>
                  <a:pt x="265872" y="610114"/>
                </a:cubicBezTo>
                <a:cubicBezTo>
                  <a:pt x="261643" y="606590"/>
                  <a:pt x="259528" y="602713"/>
                  <a:pt x="259528" y="598484"/>
                </a:cubicBezTo>
                <a:cubicBezTo>
                  <a:pt x="259528" y="596135"/>
                  <a:pt x="259998" y="594020"/>
                  <a:pt x="260938" y="592141"/>
                </a:cubicBezTo>
                <a:cubicBezTo>
                  <a:pt x="259293" y="592611"/>
                  <a:pt x="257414" y="592082"/>
                  <a:pt x="255299" y="590555"/>
                </a:cubicBezTo>
                <a:cubicBezTo>
                  <a:pt x="253185" y="589028"/>
                  <a:pt x="251775" y="587324"/>
                  <a:pt x="251070" y="585445"/>
                </a:cubicBezTo>
                <a:cubicBezTo>
                  <a:pt x="248721" y="586619"/>
                  <a:pt x="245784" y="587207"/>
                  <a:pt x="242260" y="587207"/>
                </a:cubicBezTo>
                <a:cubicBezTo>
                  <a:pt x="240850" y="587207"/>
                  <a:pt x="239910" y="587089"/>
                  <a:pt x="239440" y="586854"/>
                </a:cubicBezTo>
                <a:cubicBezTo>
                  <a:pt x="238500" y="588264"/>
                  <a:pt x="236680" y="589497"/>
                  <a:pt x="233978" y="590555"/>
                </a:cubicBezTo>
                <a:cubicBezTo>
                  <a:pt x="231275" y="591612"/>
                  <a:pt x="229220" y="591906"/>
                  <a:pt x="227810" y="591436"/>
                </a:cubicBezTo>
                <a:cubicBezTo>
                  <a:pt x="225931" y="593315"/>
                  <a:pt x="223581" y="595195"/>
                  <a:pt x="220762" y="597075"/>
                </a:cubicBezTo>
                <a:cubicBezTo>
                  <a:pt x="217942" y="598954"/>
                  <a:pt x="215945" y="599777"/>
                  <a:pt x="214770" y="599542"/>
                </a:cubicBezTo>
                <a:cubicBezTo>
                  <a:pt x="214301" y="601656"/>
                  <a:pt x="212773" y="604182"/>
                  <a:pt x="210189" y="607119"/>
                </a:cubicBezTo>
                <a:cubicBezTo>
                  <a:pt x="207604" y="610056"/>
                  <a:pt x="205137" y="611524"/>
                  <a:pt x="202788" y="611524"/>
                </a:cubicBezTo>
                <a:cubicBezTo>
                  <a:pt x="203258" y="613404"/>
                  <a:pt x="203493" y="614931"/>
                  <a:pt x="203493" y="616106"/>
                </a:cubicBezTo>
                <a:cubicBezTo>
                  <a:pt x="203493" y="619160"/>
                  <a:pt x="202435" y="623624"/>
                  <a:pt x="200321" y="629498"/>
                </a:cubicBezTo>
                <a:cubicBezTo>
                  <a:pt x="202200" y="632082"/>
                  <a:pt x="203140" y="634784"/>
                  <a:pt x="203140" y="637603"/>
                </a:cubicBezTo>
                <a:cubicBezTo>
                  <a:pt x="203140" y="640188"/>
                  <a:pt x="202318" y="642890"/>
                  <a:pt x="200673" y="645709"/>
                </a:cubicBezTo>
                <a:cubicBezTo>
                  <a:pt x="201143" y="646649"/>
                  <a:pt x="201378" y="648176"/>
                  <a:pt x="201378" y="650291"/>
                </a:cubicBezTo>
                <a:cubicBezTo>
                  <a:pt x="201378" y="652405"/>
                  <a:pt x="200908" y="654872"/>
                  <a:pt x="199969" y="657692"/>
                </a:cubicBezTo>
                <a:cubicBezTo>
                  <a:pt x="200438" y="659336"/>
                  <a:pt x="200673" y="661216"/>
                  <a:pt x="200673" y="663330"/>
                </a:cubicBezTo>
                <a:cubicBezTo>
                  <a:pt x="200673" y="665680"/>
                  <a:pt x="199733" y="668382"/>
                  <a:pt x="197854" y="671436"/>
                </a:cubicBezTo>
                <a:cubicBezTo>
                  <a:pt x="200438" y="672611"/>
                  <a:pt x="201731" y="676018"/>
                  <a:pt x="201731" y="681657"/>
                </a:cubicBezTo>
                <a:cubicBezTo>
                  <a:pt x="201731" y="684476"/>
                  <a:pt x="201378" y="687413"/>
                  <a:pt x="200673" y="690467"/>
                </a:cubicBezTo>
                <a:cubicBezTo>
                  <a:pt x="199969" y="693522"/>
                  <a:pt x="199029" y="695989"/>
                  <a:pt x="197854" y="697868"/>
                </a:cubicBezTo>
                <a:cubicBezTo>
                  <a:pt x="199264" y="700218"/>
                  <a:pt x="199969" y="702920"/>
                  <a:pt x="199969" y="705974"/>
                </a:cubicBezTo>
                <a:cubicBezTo>
                  <a:pt x="199969" y="709028"/>
                  <a:pt x="198794" y="711613"/>
                  <a:pt x="196444" y="713727"/>
                </a:cubicBezTo>
                <a:cubicBezTo>
                  <a:pt x="197619" y="717252"/>
                  <a:pt x="198206" y="719953"/>
                  <a:pt x="198206" y="721833"/>
                </a:cubicBezTo>
                <a:cubicBezTo>
                  <a:pt x="198206" y="725827"/>
                  <a:pt x="196738" y="728764"/>
                  <a:pt x="193801" y="730644"/>
                </a:cubicBezTo>
                <a:cubicBezTo>
                  <a:pt x="190864" y="732523"/>
                  <a:pt x="186929" y="733463"/>
                  <a:pt x="181995" y="733463"/>
                </a:cubicBezTo>
                <a:cubicBezTo>
                  <a:pt x="176826" y="733463"/>
                  <a:pt x="172891" y="731760"/>
                  <a:pt x="170188" y="728353"/>
                </a:cubicBezTo>
                <a:cubicBezTo>
                  <a:pt x="167487" y="724946"/>
                  <a:pt x="166136" y="720893"/>
                  <a:pt x="166136" y="716194"/>
                </a:cubicBezTo>
                <a:cubicBezTo>
                  <a:pt x="166136" y="712200"/>
                  <a:pt x="167075" y="709028"/>
                  <a:pt x="168955" y="706679"/>
                </a:cubicBezTo>
                <a:cubicBezTo>
                  <a:pt x="166136" y="703859"/>
                  <a:pt x="164726" y="699630"/>
                  <a:pt x="164726" y="693991"/>
                </a:cubicBezTo>
                <a:cubicBezTo>
                  <a:pt x="164726" y="687883"/>
                  <a:pt x="166606" y="683066"/>
                  <a:pt x="170365" y="679542"/>
                </a:cubicBezTo>
                <a:cubicBezTo>
                  <a:pt x="167311" y="676488"/>
                  <a:pt x="165783" y="672494"/>
                  <a:pt x="165783" y="667560"/>
                </a:cubicBezTo>
                <a:cubicBezTo>
                  <a:pt x="165783" y="662626"/>
                  <a:pt x="167193" y="657927"/>
                  <a:pt x="170012" y="653463"/>
                </a:cubicBezTo>
                <a:cubicBezTo>
                  <a:pt x="169308" y="651348"/>
                  <a:pt x="168955" y="648881"/>
                  <a:pt x="168955" y="646062"/>
                </a:cubicBezTo>
                <a:cubicBezTo>
                  <a:pt x="168955" y="642537"/>
                  <a:pt x="169308" y="639601"/>
                  <a:pt x="170012" y="637251"/>
                </a:cubicBezTo>
                <a:cubicBezTo>
                  <a:pt x="167898" y="634667"/>
                  <a:pt x="166841" y="631847"/>
                  <a:pt x="166841" y="628793"/>
                </a:cubicBezTo>
                <a:cubicBezTo>
                  <a:pt x="166841" y="625973"/>
                  <a:pt x="167545" y="623507"/>
                  <a:pt x="168955" y="621392"/>
                </a:cubicBezTo>
                <a:cubicBezTo>
                  <a:pt x="168015" y="619747"/>
                  <a:pt x="167545" y="617868"/>
                  <a:pt x="167545" y="615753"/>
                </a:cubicBezTo>
                <a:cubicBezTo>
                  <a:pt x="167545" y="613874"/>
                  <a:pt x="167898" y="612111"/>
                  <a:pt x="168603" y="610467"/>
                </a:cubicBezTo>
                <a:cubicBezTo>
                  <a:pt x="166018" y="607177"/>
                  <a:pt x="164726" y="603301"/>
                  <a:pt x="164726" y="598837"/>
                </a:cubicBezTo>
                <a:cubicBezTo>
                  <a:pt x="164726" y="595312"/>
                  <a:pt x="165666" y="592023"/>
                  <a:pt x="167545" y="588969"/>
                </a:cubicBezTo>
                <a:cubicBezTo>
                  <a:pt x="166841" y="587089"/>
                  <a:pt x="166488" y="585210"/>
                  <a:pt x="166488" y="583330"/>
                </a:cubicBezTo>
                <a:cubicBezTo>
                  <a:pt x="166488" y="582155"/>
                  <a:pt x="166723" y="580628"/>
                  <a:pt x="167193" y="578749"/>
                </a:cubicBezTo>
                <a:cubicBezTo>
                  <a:pt x="165548" y="576399"/>
                  <a:pt x="164726" y="572992"/>
                  <a:pt x="164726" y="568528"/>
                </a:cubicBezTo>
                <a:cubicBezTo>
                  <a:pt x="164726" y="564299"/>
                  <a:pt x="165548" y="561010"/>
                  <a:pt x="167193" y="558660"/>
                </a:cubicBezTo>
                <a:cubicBezTo>
                  <a:pt x="165783" y="555841"/>
                  <a:pt x="165078" y="552669"/>
                  <a:pt x="165078" y="549145"/>
                </a:cubicBezTo>
                <a:cubicBezTo>
                  <a:pt x="165078" y="545856"/>
                  <a:pt x="165901" y="542919"/>
                  <a:pt x="167545" y="540334"/>
                </a:cubicBezTo>
                <a:cubicBezTo>
                  <a:pt x="165666" y="536575"/>
                  <a:pt x="164726" y="533051"/>
                  <a:pt x="164726" y="529761"/>
                </a:cubicBezTo>
                <a:cubicBezTo>
                  <a:pt x="164726" y="525767"/>
                  <a:pt x="165666" y="522243"/>
                  <a:pt x="167545" y="519189"/>
                </a:cubicBezTo>
                <a:cubicBezTo>
                  <a:pt x="165901" y="517309"/>
                  <a:pt x="165078" y="514490"/>
                  <a:pt x="165078" y="510730"/>
                </a:cubicBezTo>
                <a:cubicBezTo>
                  <a:pt x="165078" y="507911"/>
                  <a:pt x="165548" y="504857"/>
                  <a:pt x="166488" y="501567"/>
                </a:cubicBezTo>
                <a:cubicBezTo>
                  <a:pt x="165548" y="498278"/>
                  <a:pt x="165078" y="495576"/>
                  <a:pt x="165078" y="493462"/>
                </a:cubicBezTo>
                <a:cubicBezTo>
                  <a:pt x="165078" y="490642"/>
                  <a:pt x="165783" y="488410"/>
                  <a:pt x="167193" y="486766"/>
                </a:cubicBezTo>
                <a:cubicBezTo>
                  <a:pt x="166958" y="482771"/>
                  <a:pt x="168133" y="479482"/>
                  <a:pt x="170717" y="476898"/>
                </a:cubicBezTo>
                <a:cubicBezTo>
                  <a:pt x="173302" y="474313"/>
                  <a:pt x="176474" y="473021"/>
                  <a:pt x="180233" y="473021"/>
                </a:cubicBezTo>
                <a:close/>
                <a:moveTo>
                  <a:pt x="4404008" y="465620"/>
                </a:moveTo>
                <a:cubicBezTo>
                  <a:pt x="4408942" y="465620"/>
                  <a:pt x="4414346" y="469027"/>
                  <a:pt x="4420219" y="475840"/>
                </a:cubicBezTo>
                <a:cubicBezTo>
                  <a:pt x="4423039" y="476780"/>
                  <a:pt x="4426093" y="478836"/>
                  <a:pt x="4429382" y="482008"/>
                </a:cubicBezTo>
                <a:cubicBezTo>
                  <a:pt x="4432672" y="485180"/>
                  <a:pt x="4435021" y="488293"/>
                  <a:pt x="4436431" y="491347"/>
                </a:cubicBezTo>
                <a:cubicBezTo>
                  <a:pt x="4439250" y="492052"/>
                  <a:pt x="4442129" y="493403"/>
                  <a:pt x="4445065" y="495400"/>
                </a:cubicBezTo>
                <a:cubicBezTo>
                  <a:pt x="4448002" y="497397"/>
                  <a:pt x="4449941" y="499570"/>
                  <a:pt x="4450880" y="501920"/>
                </a:cubicBezTo>
                <a:cubicBezTo>
                  <a:pt x="4454170" y="505914"/>
                  <a:pt x="4455814" y="509556"/>
                  <a:pt x="4455814" y="512845"/>
                </a:cubicBezTo>
                <a:cubicBezTo>
                  <a:pt x="4455814" y="515899"/>
                  <a:pt x="4454170" y="518601"/>
                  <a:pt x="4450880" y="520951"/>
                </a:cubicBezTo>
                <a:cubicBezTo>
                  <a:pt x="4448296" y="522830"/>
                  <a:pt x="4445829" y="523770"/>
                  <a:pt x="4443479" y="523770"/>
                </a:cubicBezTo>
                <a:cubicBezTo>
                  <a:pt x="4441600" y="523770"/>
                  <a:pt x="4439603" y="523183"/>
                  <a:pt x="4437488" y="522008"/>
                </a:cubicBezTo>
                <a:cubicBezTo>
                  <a:pt x="4435374" y="520833"/>
                  <a:pt x="4433259" y="519541"/>
                  <a:pt x="4431145" y="518131"/>
                </a:cubicBezTo>
                <a:cubicBezTo>
                  <a:pt x="4427386" y="518131"/>
                  <a:pt x="4423626" y="517250"/>
                  <a:pt x="4419867" y="515488"/>
                </a:cubicBezTo>
                <a:cubicBezTo>
                  <a:pt x="4416108" y="513726"/>
                  <a:pt x="4413876" y="510965"/>
                  <a:pt x="4413171" y="507206"/>
                </a:cubicBezTo>
                <a:cubicBezTo>
                  <a:pt x="4409177" y="506032"/>
                  <a:pt x="4406416" y="504211"/>
                  <a:pt x="4404889" y="501744"/>
                </a:cubicBezTo>
                <a:cubicBezTo>
                  <a:pt x="4403362" y="499277"/>
                  <a:pt x="4402363" y="496164"/>
                  <a:pt x="4401893" y="492404"/>
                </a:cubicBezTo>
                <a:cubicBezTo>
                  <a:pt x="4396959" y="487470"/>
                  <a:pt x="4394492" y="482184"/>
                  <a:pt x="4394492" y="476545"/>
                </a:cubicBezTo>
                <a:cubicBezTo>
                  <a:pt x="4394492" y="473256"/>
                  <a:pt x="4395373" y="470613"/>
                  <a:pt x="4397135" y="468616"/>
                </a:cubicBezTo>
                <a:cubicBezTo>
                  <a:pt x="4398898" y="466619"/>
                  <a:pt x="4401188" y="465620"/>
                  <a:pt x="4404008" y="465620"/>
                </a:cubicBezTo>
                <a:close/>
                <a:moveTo>
                  <a:pt x="6100144" y="465268"/>
                </a:moveTo>
                <a:cubicBezTo>
                  <a:pt x="6102493" y="465268"/>
                  <a:pt x="6104490" y="466090"/>
                  <a:pt x="6106135" y="467735"/>
                </a:cubicBezTo>
                <a:cubicBezTo>
                  <a:pt x="6108719" y="467500"/>
                  <a:pt x="6110951" y="468616"/>
                  <a:pt x="6112831" y="471083"/>
                </a:cubicBezTo>
                <a:cubicBezTo>
                  <a:pt x="6114710" y="473550"/>
                  <a:pt x="6115650" y="476193"/>
                  <a:pt x="6115650" y="479012"/>
                </a:cubicBezTo>
                <a:cubicBezTo>
                  <a:pt x="6117530" y="479012"/>
                  <a:pt x="6119997" y="480598"/>
                  <a:pt x="6123052" y="483770"/>
                </a:cubicBezTo>
                <a:cubicBezTo>
                  <a:pt x="6126105" y="486942"/>
                  <a:pt x="6127750" y="489820"/>
                  <a:pt x="6127985" y="492404"/>
                </a:cubicBezTo>
                <a:cubicBezTo>
                  <a:pt x="6130805" y="493579"/>
                  <a:pt x="6133154" y="495752"/>
                  <a:pt x="6135034" y="498924"/>
                </a:cubicBezTo>
                <a:cubicBezTo>
                  <a:pt x="6136913" y="502096"/>
                  <a:pt x="6138088" y="504974"/>
                  <a:pt x="6138558" y="507559"/>
                </a:cubicBezTo>
                <a:cubicBezTo>
                  <a:pt x="6142787" y="510143"/>
                  <a:pt x="6144901" y="513315"/>
                  <a:pt x="6144901" y="517074"/>
                </a:cubicBezTo>
                <a:cubicBezTo>
                  <a:pt x="6144901" y="519894"/>
                  <a:pt x="6143139" y="522361"/>
                  <a:pt x="6139615" y="524475"/>
                </a:cubicBezTo>
                <a:cubicBezTo>
                  <a:pt x="6138206" y="525180"/>
                  <a:pt x="6136678" y="525532"/>
                  <a:pt x="6135034" y="525532"/>
                </a:cubicBezTo>
                <a:cubicBezTo>
                  <a:pt x="6132214" y="525532"/>
                  <a:pt x="6129748" y="524534"/>
                  <a:pt x="6127633" y="522537"/>
                </a:cubicBezTo>
                <a:cubicBezTo>
                  <a:pt x="6125518" y="520540"/>
                  <a:pt x="6124225" y="518249"/>
                  <a:pt x="6123756" y="515664"/>
                </a:cubicBezTo>
                <a:cubicBezTo>
                  <a:pt x="6121642" y="514725"/>
                  <a:pt x="6119409" y="512786"/>
                  <a:pt x="6117060" y="509849"/>
                </a:cubicBezTo>
                <a:cubicBezTo>
                  <a:pt x="6114710" y="506913"/>
                  <a:pt x="6113300" y="504387"/>
                  <a:pt x="6112831" y="502272"/>
                </a:cubicBezTo>
                <a:cubicBezTo>
                  <a:pt x="6110716" y="502507"/>
                  <a:pt x="6108132" y="501450"/>
                  <a:pt x="6105078" y="499100"/>
                </a:cubicBezTo>
                <a:cubicBezTo>
                  <a:pt x="6102023" y="496751"/>
                  <a:pt x="6100261" y="494519"/>
                  <a:pt x="6099791" y="492404"/>
                </a:cubicBezTo>
                <a:cubicBezTo>
                  <a:pt x="6099086" y="494989"/>
                  <a:pt x="6097324" y="497808"/>
                  <a:pt x="6094505" y="500863"/>
                </a:cubicBezTo>
                <a:cubicBezTo>
                  <a:pt x="6091685" y="503917"/>
                  <a:pt x="6089336" y="505562"/>
                  <a:pt x="6087457" y="505797"/>
                </a:cubicBezTo>
                <a:cubicBezTo>
                  <a:pt x="6086751" y="507911"/>
                  <a:pt x="6085459" y="510143"/>
                  <a:pt x="6083580" y="512493"/>
                </a:cubicBezTo>
                <a:cubicBezTo>
                  <a:pt x="6081700" y="514842"/>
                  <a:pt x="6079820" y="516252"/>
                  <a:pt x="6077941" y="516722"/>
                </a:cubicBezTo>
                <a:cubicBezTo>
                  <a:pt x="6077001" y="519541"/>
                  <a:pt x="6075415" y="522067"/>
                  <a:pt x="6073183" y="524299"/>
                </a:cubicBezTo>
                <a:cubicBezTo>
                  <a:pt x="6070951" y="526531"/>
                  <a:pt x="6068425" y="527647"/>
                  <a:pt x="6065606" y="527647"/>
                </a:cubicBezTo>
                <a:cubicBezTo>
                  <a:pt x="6063726" y="527647"/>
                  <a:pt x="6061494" y="526942"/>
                  <a:pt x="6058910" y="525532"/>
                </a:cubicBezTo>
                <a:cubicBezTo>
                  <a:pt x="6057735" y="524593"/>
                  <a:pt x="6056736" y="523300"/>
                  <a:pt x="6055914" y="521656"/>
                </a:cubicBezTo>
                <a:cubicBezTo>
                  <a:pt x="6055092" y="520011"/>
                  <a:pt x="6054681" y="518366"/>
                  <a:pt x="6054681" y="516722"/>
                </a:cubicBezTo>
                <a:cubicBezTo>
                  <a:pt x="6054681" y="512963"/>
                  <a:pt x="6056091" y="509908"/>
                  <a:pt x="6058910" y="507559"/>
                </a:cubicBezTo>
                <a:cubicBezTo>
                  <a:pt x="6059379" y="504974"/>
                  <a:pt x="6060437" y="502449"/>
                  <a:pt x="6062082" y="499982"/>
                </a:cubicBezTo>
                <a:cubicBezTo>
                  <a:pt x="6063726" y="497515"/>
                  <a:pt x="6065723" y="495694"/>
                  <a:pt x="6068073" y="494519"/>
                </a:cubicBezTo>
                <a:cubicBezTo>
                  <a:pt x="6068308" y="492169"/>
                  <a:pt x="6069307" y="490114"/>
                  <a:pt x="6071069" y="488352"/>
                </a:cubicBezTo>
                <a:cubicBezTo>
                  <a:pt x="6072831" y="486589"/>
                  <a:pt x="6075004" y="485473"/>
                  <a:pt x="6077589" y="485003"/>
                </a:cubicBezTo>
                <a:cubicBezTo>
                  <a:pt x="6078528" y="481949"/>
                  <a:pt x="6080172" y="479952"/>
                  <a:pt x="6082523" y="479012"/>
                </a:cubicBezTo>
                <a:cubicBezTo>
                  <a:pt x="6082757" y="477838"/>
                  <a:pt x="6083638" y="476721"/>
                  <a:pt x="6085166" y="475664"/>
                </a:cubicBezTo>
                <a:cubicBezTo>
                  <a:pt x="6086692" y="474607"/>
                  <a:pt x="6088161" y="473843"/>
                  <a:pt x="6089571" y="473373"/>
                </a:cubicBezTo>
                <a:cubicBezTo>
                  <a:pt x="6090276" y="471259"/>
                  <a:pt x="6091685" y="469379"/>
                  <a:pt x="6093800" y="467735"/>
                </a:cubicBezTo>
                <a:cubicBezTo>
                  <a:pt x="6095915" y="466090"/>
                  <a:pt x="6098029" y="465268"/>
                  <a:pt x="6100144" y="465268"/>
                </a:cubicBezTo>
                <a:close/>
                <a:moveTo>
                  <a:pt x="5325771" y="464915"/>
                </a:moveTo>
                <a:cubicBezTo>
                  <a:pt x="5329060" y="464915"/>
                  <a:pt x="5331938" y="466325"/>
                  <a:pt x="5334405" y="469144"/>
                </a:cubicBezTo>
                <a:cubicBezTo>
                  <a:pt x="5336872" y="471964"/>
                  <a:pt x="5338105" y="475018"/>
                  <a:pt x="5338105" y="478307"/>
                </a:cubicBezTo>
                <a:cubicBezTo>
                  <a:pt x="5338105" y="482771"/>
                  <a:pt x="5335639" y="485826"/>
                  <a:pt x="5330705" y="487470"/>
                </a:cubicBezTo>
                <a:cubicBezTo>
                  <a:pt x="5330470" y="490525"/>
                  <a:pt x="5328590" y="492874"/>
                  <a:pt x="5325066" y="494519"/>
                </a:cubicBezTo>
                <a:cubicBezTo>
                  <a:pt x="5324831" y="497573"/>
                  <a:pt x="5323304" y="500686"/>
                  <a:pt x="5320484" y="503858"/>
                </a:cubicBezTo>
                <a:cubicBezTo>
                  <a:pt x="5317665" y="507030"/>
                  <a:pt x="5314728" y="508851"/>
                  <a:pt x="5311674" y="509321"/>
                </a:cubicBezTo>
                <a:cubicBezTo>
                  <a:pt x="5311203" y="512610"/>
                  <a:pt x="5309441" y="516134"/>
                  <a:pt x="5306387" y="519894"/>
                </a:cubicBezTo>
                <a:cubicBezTo>
                  <a:pt x="5303333" y="523653"/>
                  <a:pt x="5300396" y="525650"/>
                  <a:pt x="5297576" y="525885"/>
                </a:cubicBezTo>
                <a:cubicBezTo>
                  <a:pt x="5294522" y="528704"/>
                  <a:pt x="5291467" y="530114"/>
                  <a:pt x="5288414" y="530114"/>
                </a:cubicBezTo>
                <a:cubicBezTo>
                  <a:pt x="5285359" y="530114"/>
                  <a:pt x="5282657" y="528939"/>
                  <a:pt x="5280308" y="526590"/>
                </a:cubicBezTo>
                <a:cubicBezTo>
                  <a:pt x="5277958" y="524240"/>
                  <a:pt x="5276783" y="521421"/>
                  <a:pt x="5276783" y="518131"/>
                </a:cubicBezTo>
                <a:cubicBezTo>
                  <a:pt x="5276783" y="513432"/>
                  <a:pt x="5279368" y="509438"/>
                  <a:pt x="5284537" y="506149"/>
                </a:cubicBezTo>
                <a:cubicBezTo>
                  <a:pt x="5284772" y="504739"/>
                  <a:pt x="5285829" y="502860"/>
                  <a:pt x="5287709" y="500510"/>
                </a:cubicBezTo>
                <a:cubicBezTo>
                  <a:pt x="5287709" y="496986"/>
                  <a:pt x="5288590" y="493932"/>
                  <a:pt x="5290352" y="491347"/>
                </a:cubicBezTo>
                <a:cubicBezTo>
                  <a:pt x="5292114" y="488763"/>
                  <a:pt x="5295110" y="487353"/>
                  <a:pt x="5299338" y="487118"/>
                </a:cubicBezTo>
                <a:cubicBezTo>
                  <a:pt x="5299104" y="484299"/>
                  <a:pt x="5299868" y="481714"/>
                  <a:pt x="5301630" y="479365"/>
                </a:cubicBezTo>
                <a:cubicBezTo>
                  <a:pt x="5303392" y="477015"/>
                  <a:pt x="5305682" y="475488"/>
                  <a:pt x="5308502" y="474783"/>
                </a:cubicBezTo>
                <a:cubicBezTo>
                  <a:pt x="5309206" y="472669"/>
                  <a:pt x="5310558" y="470848"/>
                  <a:pt x="5312555" y="469321"/>
                </a:cubicBezTo>
                <a:cubicBezTo>
                  <a:pt x="5314551" y="467793"/>
                  <a:pt x="5316725" y="467030"/>
                  <a:pt x="5319074" y="467030"/>
                </a:cubicBezTo>
                <a:cubicBezTo>
                  <a:pt x="5321189" y="465620"/>
                  <a:pt x="5323421" y="464915"/>
                  <a:pt x="5325771" y="464915"/>
                </a:cubicBezTo>
                <a:close/>
                <a:moveTo>
                  <a:pt x="412643" y="461743"/>
                </a:moveTo>
                <a:cubicBezTo>
                  <a:pt x="414992" y="461743"/>
                  <a:pt x="416989" y="462566"/>
                  <a:pt x="418634" y="464210"/>
                </a:cubicBezTo>
                <a:cubicBezTo>
                  <a:pt x="421218" y="463975"/>
                  <a:pt x="423450" y="465091"/>
                  <a:pt x="425330" y="467558"/>
                </a:cubicBezTo>
                <a:cubicBezTo>
                  <a:pt x="427210" y="470025"/>
                  <a:pt x="428149" y="472669"/>
                  <a:pt x="428149" y="475488"/>
                </a:cubicBezTo>
                <a:cubicBezTo>
                  <a:pt x="430029" y="475488"/>
                  <a:pt x="432496" y="477074"/>
                  <a:pt x="435550" y="480246"/>
                </a:cubicBezTo>
                <a:cubicBezTo>
                  <a:pt x="438605" y="483418"/>
                  <a:pt x="440249" y="486296"/>
                  <a:pt x="440484" y="488880"/>
                </a:cubicBezTo>
                <a:cubicBezTo>
                  <a:pt x="443304" y="490055"/>
                  <a:pt x="445653" y="492228"/>
                  <a:pt x="447533" y="495400"/>
                </a:cubicBezTo>
                <a:cubicBezTo>
                  <a:pt x="449412" y="498572"/>
                  <a:pt x="450587" y="501450"/>
                  <a:pt x="451057" y="504034"/>
                </a:cubicBezTo>
                <a:cubicBezTo>
                  <a:pt x="455286" y="506619"/>
                  <a:pt x="457401" y="509791"/>
                  <a:pt x="457401" y="513550"/>
                </a:cubicBezTo>
                <a:cubicBezTo>
                  <a:pt x="457401" y="516369"/>
                  <a:pt x="455638" y="518836"/>
                  <a:pt x="452114" y="520951"/>
                </a:cubicBezTo>
                <a:cubicBezTo>
                  <a:pt x="450705" y="521656"/>
                  <a:pt x="449177" y="522008"/>
                  <a:pt x="447533" y="522008"/>
                </a:cubicBezTo>
                <a:cubicBezTo>
                  <a:pt x="444714" y="522008"/>
                  <a:pt x="442246" y="521010"/>
                  <a:pt x="440132" y="519012"/>
                </a:cubicBezTo>
                <a:cubicBezTo>
                  <a:pt x="438017" y="517015"/>
                  <a:pt x="436725" y="514725"/>
                  <a:pt x="436255" y="512140"/>
                </a:cubicBezTo>
                <a:cubicBezTo>
                  <a:pt x="434141" y="511200"/>
                  <a:pt x="431909" y="509262"/>
                  <a:pt x="429559" y="506325"/>
                </a:cubicBezTo>
                <a:cubicBezTo>
                  <a:pt x="427210" y="503388"/>
                  <a:pt x="425800" y="500863"/>
                  <a:pt x="425330" y="498748"/>
                </a:cubicBezTo>
                <a:cubicBezTo>
                  <a:pt x="423216" y="498983"/>
                  <a:pt x="420631" y="497926"/>
                  <a:pt x="417577" y="495576"/>
                </a:cubicBezTo>
                <a:cubicBezTo>
                  <a:pt x="414522" y="493227"/>
                  <a:pt x="412760" y="490995"/>
                  <a:pt x="412290" y="488880"/>
                </a:cubicBezTo>
                <a:cubicBezTo>
                  <a:pt x="411586" y="491465"/>
                  <a:pt x="409823" y="494284"/>
                  <a:pt x="407004" y="497338"/>
                </a:cubicBezTo>
                <a:cubicBezTo>
                  <a:pt x="404184" y="500393"/>
                  <a:pt x="401835" y="502037"/>
                  <a:pt x="399955" y="502272"/>
                </a:cubicBezTo>
                <a:cubicBezTo>
                  <a:pt x="399251" y="504387"/>
                  <a:pt x="397958" y="506619"/>
                  <a:pt x="396079" y="508968"/>
                </a:cubicBezTo>
                <a:cubicBezTo>
                  <a:pt x="394199" y="511318"/>
                  <a:pt x="392319" y="512728"/>
                  <a:pt x="390440" y="513197"/>
                </a:cubicBezTo>
                <a:cubicBezTo>
                  <a:pt x="389500" y="516017"/>
                  <a:pt x="387914" y="518543"/>
                  <a:pt x="385682" y="520775"/>
                </a:cubicBezTo>
                <a:cubicBezTo>
                  <a:pt x="383450" y="523007"/>
                  <a:pt x="380924" y="524123"/>
                  <a:pt x="378105" y="524123"/>
                </a:cubicBezTo>
                <a:cubicBezTo>
                  <a:pt x="376226" y="524123"/>
                  <a:pt x="373993" y="523418"/>
                  <a:pt x="371409" y="522008"/>
                </a:cubicBezTo>
                <a:cubicBezTo>
                  <a:pt x="370234" y="521068"/>
                  <a:pt x="369236" y="519776"/>
                  <a:pt x="368413" y="518131"/>
                </a:cubicBezTo>
                <a:cubicBezTo>
                  <a:pt x="367591" y="516487"/>
                  <a:pt x="367180" y="514842"/>
                  <a:pt x="367180" y="513197"/>
                </a:cubicBezTo>
                <a:cubicBezTo>
                  <a:pt x="367180" y="509438"/>
                  <a:pt x="368590" y="506384"/>
                  <a:pt x="371409" y="504034"/>
                </a:cubicBezTo>
                <a:cubicBezTo>
                  <a:pt x="371879" y="501450"/>
                  <a:pt x="372936" y="498924"/>
                  <a:pt x="374581" y="496457"/>
                </a:cubicBezTo>
                <a:cubicBezTo>
                  <a:pt x="376226" y="493990"/>
                  <a:pt x="378222" y="492169"/>
                  <a:pt x="380572" y="490995"/>
                </a:cubicBezTo>
                <a:cubicBezTo>
                  <a:pt x="380807" y="488645"/>
                  <a:pt x="381806" y="486589"/>
                  <a:pt x="383568" y="484827"/>
                </a:cubicBezTo>
                <a:cubicBezTo>
                  <a:pt x="385330" y="483065"/>
                  <a:pt x="387503" y="481949"/>
                  <a:pt x="390087" y="481479"/>
                </a:cubicBezTo>
                <a:cubicBezTo>
                  <a:pt x="391027" y="478425"/>
                  <a:pt x="392672" y="476428"/>
                  <a:pt x="395022" y="475488"/>
                </a:cubicBezTo>
                <a:cubicBezTo>
                  <a:pt x="395256" y="474313"/>
                  <a:pt x="396138" y="473197"/>
                  <a:pt x="397665" y="472140"/>
                </a:cubicBezTo>
                <a:cubicBezTo>
                  <a:pt x="399192" y="471083"/>
                  <a:pt x="400660" y="470319"/>
                  <a:pt x="402070" y="469849"/>
                </a:cubicBezTo>
                <a:cubicBezTo>
                  <a:pt x="402775" y="467735"/>
                  <a:pt x="404184" y="465855"/>
                  <a:pt x="406299" y="464210"/>
                </a:cubicBezTo>
                <a:cubicBezTo>
                  <a:pt x="408414" y="462566"/>
                  <a:pt x="410528" y="461743"/>
                  <a:pt x="412643" y="461743"/>
                </a:cubicBezTo>
                <a:close/>
                <a:moveTo>
                  <a:pt x="4522547" y="275949"/>
                </a:moveTo>
                <a:cubicBezTo>
                  <a:pt x="4525131" y="275949"/>
                  <a:pt x="4527363" y="276595"/>
                  <a:pt x="4529242" y="277887"/>
                </a:cubicBezTo>
                <a:cubicBezTo>
                  <a:pt x="4531122" y="279179"/>
                  <a:pt x="4532297" y="281118"/>
                  <a:pt x="4532767" y="283702"/>
                </a:cubicBezTo>
                <a:cubicBezTo>
                  <a:pt x="4534412" y="286287"/>
                  <a:pt x="4535234" y="289693"/>
                  <a:pt x="4535234" y="293922"/>
                </a:cubicBezTo>
                <a:cubicBezTo>
                  <a:pt x="4535234" y="299561"/>
                  <a:pt x="4534294" y="303320"/>
                  <a:pt x="4532414" y="305200"/>
                </a:cubicBezTo>
                <a:cubicBezTo>
                  <a:pt x="4533119" y="305435"/>
                  <a:pt x="4533472" y="306610"/>
                  <a:pt x="4533472" y="308724"/>
                </a:cubicBezTo>
                <a:cubicBezTo>
                  <a:pt x="4533472" y="312953"/>
                  <a:pt x="4532238" y="318064"/>
                  <a:pt x="4529771" y="324055"/>
                </a:cubicBezTo>
                <a:cubicBezTo>
                  <a:pt x="4527304" y="330046"/>
                  <a:pt x="4524779" y="333159"/>
                  <a:pt x="4522194" y="333394"/>
                </a:cubicBezTo>
                <a:cubicBezTo>
                  <a:pt x="4521489" y="337858"/>
                  <a:pt x="4520374" y="341265"/>
                  <a:pt x="4518846" y="343614"/>
                </a:cubicBezTo>
                <a:cubicBezTo>
                  <a:pt x="4517319" y="345964"/>
                  <a:pt x="4514911" y="347726"/>
                  <a:pt x="4511621" y="348901"/>
                </a:cubicBezTo>
                <a:cubicBezTo>
                  <a:pt x="4506453" y="354540"/>
                  <a:pt x="4501284" y="357359"/>
                  <a:pt x="4496115" y="357359"/>
                </a:cubicBezTo>
                <a:cubicBezTo>
                  <a:pt x="4491885" y="357359"/>
                  <a:pt x="4488479" y="355244"/>
                  <a:pt x="4485894" y="351015"/>
                </a:cubicBezTo>
                <a:cubicBezTo>
                  <a:pt x="4484955" y="349136"/>
                  <a:pt x="4484485" y="347374"/>
                  <a:pt x="4484485" y="345729"/>
                </a:cubicBezTo>
                <a:cubicBezTo>
                  <a:pt x="4484485" y="342205"/>
                  <a:pt x="4485718" y="338915"/>
                  <a:pt x="4488185" y="335861"/>
                </a:cubicBezTo>
                <a:cubicBezTo>
                  <a:pt x="4490652" y="332807"/>
                  <a:pt x="4494118" y="330810"/>
                  <a:pt x="4498582" y="329870"/>
                </a:cubicBezTo>
                <a:cubicBezTo>
                  <a:pt x="4498347" y="329400"/>
                  <a:pt x="4498229" y="328460"/>
                  <a:pt x="4498229" y="327050"/>
                </a:cubicBezTo>
                <a:cubicBezTo>
                  <a:pt x="4498229" y="324231"/>
                  <a:pt x="4498875" y="321470"/>
                  <a:pt x="4500167" y="318768"/>
                </a:cubicBezTo>
                <a:cubicBezTo>
                  <a:pt x="4501460" y="316066"/>
                  <a:pt x="4503046" y="314598"/>
                  <a:pt x="4504925" y="314363"/>
                </a:cubicBezTo>
                <a:cubicBezTo>
                  <a:pt x="4503751" y="313658"/>
                  <a:pt x="4503163" y="311779"/>
                  <a:pt x="4503163" y="308724"/>
                </a:cubicBezTo>
                <a:cubicBezTo>
                  <a:pt x="4503163" y="305670"/>
                  <a:pt x="4503751" y="302146"/>
                  <a:pt x="4504925" y="298152"/>
                </a:cubicBezTo>
                <a:cubicBezTo>
                  <a:pt x="4506100" y="294157"/>
                  <a:pt x="4507275" y="291221"/>
                  <a:pt x="4508450" y="289341"/>
                </a:cubicBezTo>
                <a:cubicBezTo>
                  <a:pt x="4507980" y="285582"/>
                  <a:pt x="4509272" y="282410"/>
                  <a:pt x="4512326" y="279825"/>
                </a:cubicBezTo>
                <a:cubicBezTo>
                  <a:pt x="4515381" y="277241"/>
                  <a:pt x="4518788" y="275949"/>
                  <a:pt x="4522547" y="275949"/>
                </a:cubicBezTo>
                <a:close/>
                <a:moveTo>
                  <a:pt x="1360247" y="275949"/>
                </a:moveTo>
                <a:cubicBezTo>
                  <a:pt x="1362831" y="275949"/>
                  <a:pt x="1365063" y="276595"/>
                  <a:pt x="1366943" y="277887"/>
                </a:cubicBezTo>
                <a:cubicBezTo>
                  <a:pt x="1368822" y="279179"/>
                  <a:pt x="1369997" y="281118"/>
                  <a:pt x="1370468" y="283702"/>
                </a:cubicBezTo>
                <a:cubicBezTo>
                  <a:pt x="1372112" y="286287"/>
                  <a:pt x="1372934" y="289693"/>
                  <a:pt x="1372934" y="293922"/>
                </a:cubicBezTo>
                <a:cubicBezTo>
                  <a:pt x="1372934" y="299561"/>
                  <a:pt x="1371994" y="303320"/>
                  <a:pt x="1370115" y="305200"/>
                </a:cubicBezTo>
                <a:cubicBezTo>
                  <a:pt x="1370820" y="305435"/>
                  <a:pt x="1371172" y="306610"/>
                  <a:pt x="1371172" y="308724"/>
                </a:cubicBezTo>
                <a:cubicBezTo>
                  <a:pt x="1371172" y="312953"/>
                  <a:pt x="1369938" y="318064"/>
                  <a:pt x="1367472" y="324055"/>
                </a:cubicBezTo>
                <a:cubicBezTo>
                  <a:pt x="1365005" y="330046"/>
                  <a:pt x="1362479" y="333159"/>
                  <a:pt x="1359894" y="333394"/>
                </a:cubicBezTo>
                <a:cubicBezTo>
                  <a:pt x="1359189" y="337858"/>
                  <a:pt x="1358073" y="341265"/>
                  <a:pt x="1356546" y="343614"/>
                </a:cubicBezTo>
                <a:cubicBezTo>
                  <a:pt x="1355019" y="345964"/>
                  <a:pt x="1352611" y="347726"/>
                  <a:pt x="1349322" y="348901"/>
                </a:cubicBezTo>
                <a:cubicBezTo>
                  <a:pt x="1344153" y="354540"/>
                  <a:pt x="1338984" y="357359"/>
                  <a:pt x="1333815" y="357359"/>
                </a:cubicBezTo>
                <a:cubicBezTo>
                  <a:pt x="1329586" y="357359"/>
                  <a:pt x="1326179" y="355244"/>
                  <a:pt x="1323595" y="351015"/>
                </a:cubicBezTo>
                <a:cubicBezTo>
                  <a:pt x="1322655" y="349136"/>
                  <a:pt x="1322185" y="347374"/>
                  <a:pt x="1322185" y="345729"/>
                </a:cubicBezTo>
                <a:cubicBezTo>
                  <a:pt x="1322185" y="342205"/>
                  <a:pt x="1323419" y="338915"/>
                  <a:pt x="1325885" y="335861"/>
                </a:cubicBezTo>
                <a:cubicBezTo>
                  <a:pt x="1328352" y="332807"/>
                  <a:pt x="1331818" y="330810"/>
                  <a:pt x="1336282" y="329870"/>
                </a:cubicBezTo>
                <a:cubicBezTo>
                  <a:pt x="1336047" y="329400"/>
                  <a:pt x="1335929" y="328460"/>
                  <a:pt x="1335929" y="327050"/>
                </a:cubicBezTo>
                <a:cubicBezTo>
                  <a:pt x="1335929" y="324231"/>
                  <a:pt x="1336575" y="321470"/>
                  <a:pt x="1337868" y="318768"/>
                </a:cubicBezTo>
                <a:cubicBezTo>
                  <a:pt x="1339160" y="316066"/>
                  <a:pt x="1340746" y="314598"/>
                  <a:pt x="1342626" y="314363"/>
                </a:cubicBezTo>
                <a:cubicBezTo>
                  <a:pt x="1341451" y="313658"/>
                  <a:pt x="1340864" y="311779"/>
                  <a:pt x="1340864" y="308724"/>
                </a:cubicBezTo>
                <a:cubicBezTo>
                  <a:pt x="1340864" y="305670"/>
                  <a:pt x="1341451" y="302146"/>
                  <a:pt x="1342626" y="298152"/>
                </a:cubicBezTo>
                <a:cubicBezTo>
                  <a:pt x="1343801" y="294157"/>
                  <a:pt x="1344975" y="291221"/>
                  <a:pt x="1346150" y="289341"/>
                </a:cubicBezTo>
                <a:cubicBezTo>
                  <a:pt x="1345680" y="285582"/>
                  <a:pt x="1346972" y="282410"/>
                  <a:pt x="1350027" y="279825"/>
                </a:cubicBezTo>
                <a:cubicBezTo>
                  <a:pt x="1353081" y="277241"/>
                  <a:pt x="1356487" y="275949"/>
                  <a:pt x="1360247" y="275949"/>
                </a:cubicBezTo>
                <a:close/>
                <a:moveTo>
                  <a:pt x="5800611" y="217446"/>
                </a:moveTo>
                <a:cubicBezTo>
                  <a:pt x="5798496" y="219561"/>
                  <a:pt x="5795560" y="220618"/>
                  <a:pt x="5791800" y="220618"/>
                </a:cubicBezTo>
                <a:cubicBezTo>
                  <a:pt x="5789451" y="220618"/>
                  <a:pt x="5787102" y="220031"/>
                  <a:pt x="5784751" y="218856"/>
                </a:cubicBezTo>
                <a:cubicBezTo>
                  <a:pt x="5782168" y="221440"/>
                  <a:pt x="5778995" y="222733"/>
                  <a:pt x="5775236" y="222733"/>
                </a:cubicBezTo>
                <a:cubicBezTo>
                  <a:pt x="5774061" y="222733"/>
                  <a:pt x="5772299" y="222263"/>
                  <a:pt x="5769950" y="221323"/>
                </a:cubicBezTo>
                <a:cubicBezTo>
                  <a:pt x="5766426" y="224847"/>
                  <a:pt x="5763254" y="225904"/>
                  <a:pt x="5760434" y="224495"/>
                </a:cubicBezTo>
                <a:cubicBezTo>
                  <a:pt x="5759024" y="227784"/>
                  <a:pt x="5757204" y="230016"/>
                  <a:pt x="5754972" y="231191"/>
                </a:cubicBezTo>
                <a:cubicBezTo>
                  <a:pt x="5752740" y="232366"/>
                  <a:pt x="5749627" y="232953"/>
                  <a:pt x="5745632" y="232953"/>
                </a:cubicBezTo>
                <a:cubicBezTo>
                  <a:pt x="5744693" y="235537"/>
                  <a:pt x="5743107" y="237652"/>
                  <a:pt x="5740875" y="239297"/>
                </a:cubicBezTo>
                <a:cubicBezTo>
                  <a:pt x="5738642" y="240941"/>
                  <a:pt x="5736352" y="241529"/>
                  <a:pt x="5734002" y="241059"/>
                </a:cubicBezTo>
                <a:cubicBezTo>
                  <a:pt x="5735178" y="242703"/>
                  <a:pt x="5735765" y="244583"/>
                  <a:pt x="5735765" y="246697"/>
                </a:cubicBezTo>
                <a:cubicBezTo>
                  <a:pt x="5735765" y="250222"/>
                  <a:pt x="5734707" y="253394"/>
                  <a:pt x="5732593" y="256213"/>
                </a:cubicBezTo>
                <a:cubicBezTo>
                  <a:pt x="5735412" y="259032"/>
                  <a:pt x="5736822" y="261734"/>
                  <a:pt x="5736822" y="264319"/>
                </a:cubicBezTo>
                <a:cubicBezTo>
                  <a:pt x="5736822" y="266198"/>
                  <a:pt x="5736352" y="268548"/>
                  <a:pt x="5735412" y="271367"/>
                </a:cubicBezTo>
                <a:cubicBezTo>
                  <a:pt x="5736352" y="271367"/>
                  <a:pt x="5737703" y="271896"/>
                  <a:pt x="5739465" y="272953"/>
                </a:cubicBezTo>
                <a:cubicBezTo>
                  <a:pt x="5741227" y="274010"/>
                  <a:pt x="5742226" y="275126"/>
                  <a:pt x="5742460" y="276301"/>
                </a:cubicBezTo>
                <a:cubicBezTo>
                  <a:pt x="5744340" y="275596"/>
                  <a:pt x="5746690" y="275244"/>
                  <a:pt x="5749509" y="275244"/>
                </a:cubicBezTo>
                <a:cubicBezTo>
                  <a:pt x="5754678" y="275244"/>
                  <a:pt x="5758085" y="276419"/>
                  <a:pt x="5759730" y="278768"/>
                </a:cubicBezTo>
                <a:cubicBezTo>
                  <a:pt x="5762314" y="277828"/>
                  <a:pt x="5765016" y="277358"/>
                  <a:pt x="5767835" y="277358"/>
                </a:cubicBezTo>
                <a:cubicBezTo>
                  <a:pt x="5772299" y="277358"/>
                  <a:pt x="5775823" y="278651"/>
                  <a:pt x="5778408" y="281235"/>
                </a:cubicBezTo>
                <a:cubicBezTo>
                  <a:pt x="5780288" y="279356"/>
                  <a:pt x="5783401" y="277828"/>
                  <a:pt x="5787747" y="276654"/>
                </a:cubicBezTo>
                <a:cubicBezTo>
                  <a:pt x="5792094" y="275479"/>
                  <a:pt x="5796029" y="274891"/>
                  <a:pt x="5799553" y="274891"/>
                </a:cubicBezTo>
                <a:cubicBezTo>
                  <a:pt x="5801668" y="270662"/>
                  <a:pt x="5805427" y="268195"/>
                  <a:pt x="5810831" y="267491"/>
                </a:cubicBezTo>
                <a:cubicBezTo>
                  <a:pt x="5811301" y="265846"/>
                  <a:pt x="5812593" y="263731"/>
                  <a:pt x="5814708" y="261147"/>
                </a:cubicBezTo>
                <a:cubicBezTo>
                  <a:pt x="5813768" y="259737"/>
                  <a:pt x="5812945" y="257858"/>
                  <a:pt x="5812241" y="255508"/>
                </a:cubicBezTo>
                <a:cubicBezTo>
                  <a:pt x="5811536" y="253159"/>
                  <a:pt x="5811183" y="250809"/>
                  <a:pt x="5811183" y="248460"/>
                </a:cubicBezTo>
                <a:cubicBezTo>
                  <a:pt x="5811183" y="243526"/>
                  <a:pt x="5812358" y="239884"/>
                  <a:pt x="5814708" y="237534"/>
                </a:cubicBezTo>
                <a:cubicBezTo>
                  <a:pt x="5812123" y="234245"/>
                  <a:pt x="5810831" y="230368"/>
                  <a:pt x="5810831" y="225904"/>
                </a:cubicBezTo>
                <a:cubicBezTo>
                  <a:pt x="5810831" y="222850"/>
                  <a:pt x="5811301" y="220266"/>
                  <a:pt x="5812241" y="218151"/>
                </a:cubicBezTo>
                <a:cubicBezTo>
                  <a:pt x="5810361" y="219326"/>
                  <a:pt x="5808247" y="219913"/>
                  <a:pt x="5805897" y="219913"/>
                </a:cubicBezTo>
                <a:cubicBezTo>
                  <a:pt x="5803783" y="219913"/>
                  <a:pt x="5802021" y="219091"/>
                  <a:pt x="5800611" y="217446"/>
                </a:cubicBezTo>
                <a:close/>
                <a:moveTo>
                  <a:pt x="2743086" y="217446"/>
                </a:moveTo>
                <a:cubicBezTo>
                  <a:pt x="2740972" y="219561"/>
                  <a:pt x="2738035" y="220618"/>
                  <a:pt x="2734275" y="220618"/>
                </a:cubicBezTo>
                <a:cubicBezTo>
                  <a:pt x="2731926" y="220618"/>
                  <a:pt x="2729576" y="220031"/>
                  <a:pt x="2727227" y="218856"/>
                </a:cubicBezTo>
                <a:cubicBezTo>
                  <a:pt x="2724643" y="221440"/>
                  <a:pt x="2721471" y="222733"/>
                  <a:pt x="2717712" y="222733"/>
                </a:cubicBezTo>
                <a:cubicBezTo>
                  <a:pt x="2716537" y="222733"/>
                  <a:pt x="2714775" y="222263"/>
                  <a:pt x="2712426" y="221323"/>
                </a:cubicBezTo>
                <a:cubicBezTo>
                  <a:pt x="2708901" y="224847"/>
                  <a:pt x="2705729" y="225904"/>
                  <a:pt x="2702910" y="224495"/>
                </a:cubicBezTo>
                <a:cubicBezTo>
                  <a:pt x="2701500" y="227784"/>
                  <a:pt x="2699680" y="230016"/>
                  <a:pt x="2697447" y="231191"/>
                </a:cubicBezTo>
                <a:cubicBezTo>
                  <a:pt x="2695215" y="232366"/>
                  <a:pt x="2692102" y="232953"/>
                  <a:pt x="2688108" y="232953"/>
                </a:cubicBezTo>
                <a:cubicBezTo>
                  <a:pt x="2687168" y="235537"/>
                  <a:pt x="2685582" y="237652"/>
                  <a:pt x="2683350" y="239297"/>
                </a:cubicBezTo>
                <a:cubicBezTo>
                  <a:pt x="2681118" y="240941"/>
                  <a:pt x="2678827" y="241529"/>
                  <a:pt x="2676478" y="241059"/>
                </a:cubicBezTo>
                <a:cubicBezTo>
                  <a:pt x="2677653" y="242703"/>
                  <a:pt x="2678240" y="244583"/>
                  <a:pt x="2678240" y="246697"/>
                </a:cubicBezTo>
                <a:cubicBezTo>
                  <a:pt x="2678240" y="250222"/>
                  <a:pt x="2677182" y="253394"/>
                  <a:pt x="2675068" y="256213"/>
                </a:cubicBezTo>
                <a:cubicBezTo>
                  <a:pt x="2677888" y="259032"/>
                  <a:pt x="2679297" y="261734"/>
                  <a:pt x="2679297" y="264319"/>
                </a:cubicBezTo>
                <a:cubicBezTo>
                  <a:pt x="2679297" y="266198"/>
                  <a:pt x="2678827" y="268548"/>
                  <a:pt x="2677888" y="271367"/>
                </a:cubicBezTo>
                <a:cubicBezTo>
                  <a:pt x="2678827" y="271367"/>
                  <a:pt x="2680178" y="271896"/>
                  <a:pt x="2681941" y="272953"/>
                </a:cubicBezTo>
                <a:cubicBezTo>
                  <a:pt x="2683702" y="274010"/>
                  <a:pt x="2684701" y="275126"/>
                  <a:pt x="2684936" y="276301"/>
                </a:cubicBezTo>
                <a:cubicBezTo>
                  <a:pt x="2686816" y="275596"/>
                  <a:pt x="2689165" y="275244"/>
                  <a:pt x="2691985" y="275244"/>
                </a:cubicBezTo>
                <a:cubicBezTo>
                  <a:pt x="2697154" y="275244"/>
                  <a:pt x="2700560" y="276419"/>
                  <a:pt x="2702205" y="278768"/>
                </a:cubicBezTo>
                <a:cubicBezTo>
                  <a:pt x="2704789" y="277828"/>
                  <a:pt x="2707492" y="277358"/>
                  <a:pt x="2710311" y="277358"/>
                </a:cubicBezTo>
                <a:cubicBezTo>
                  <a:pt x="2714775" y="277358"/>
                  <a:pt x="2718299" y="278651"/>
                  <a:pt x="2720883" y="281235"/>
                </a:cubicBezTo>
                <a:cubicBezTo>
                  <a:pt x="2722763" y="279356"/>
                  <a:pt x="2725876" y="277828"/>
                  <a:pt x="2730223" y="276654"/>
                </a:cubicBezTo>
                <a:cubicBezTo>
                  <a:pt x="2734569" y="275479"/>
                  <a:pt x="2738505" y="274891"/>
                  <a:pt x="2742029" y="274891"/>
                </a:cubicBezTo>
                <a:cubicBezTo>
                  <a:pt x="2744144" y="270662"/>
                  <a:pt x="2747903" y="268195"/>
                  <a:pt x="2753306" y="267491"/>
                </a:cubicBezTo>
                <a:cubicBezTo>
                  <a:pt x="2753777" y="265846"/>
                  <a:pt x="2755069" y="263731"/>
                  <a:pt x="2757184" y="261147"/>
                </a:cubicBezTo>
                <a:cubicBezTo>
                  <a:pt x="2756243" y="259737"/>
                  <a:pt x="2755421" y="257858"/>
                  <a:pt x="2754716" y="255508"/>
                </a:cubicBezTo>
                <a:cubicBezTo>
                  <a:pt x="2754011" y="253159"/>
                  <a:pt x="2753659" y="250809"/>
                  <a:pt x="2753659" y="248460"/>
                </a:cubicBezTo>
                <a:cubicBezTo>
                  <a:pt x="2753659" y="243526"/>
                  <a:pt x="2754834" y="239884"/>
                  <a:pt x="2757184" y="237534"/>
                </a:cubicBezTo>
                <a:cubicBezTo>
                  <a:pt x="2754599" y="234245"/>
                  <a:pt x="2753306" y="230368"/>
                  <a:pt x="2753306" y="225904"/>
                </a:cubicBezTo>
                <a:cubicBezTo>
                  <a:pt x="2753306" y="222850"/>
                  <a:pt x="2753777" y="220266"/>
                  <a:pt x="2754716" y="218151"/>
                </a:cubicBezTo>
                <a:cubicBezTo>
                  <a:pt x="2752836" y="219326"/>
                  <a:pt x="2750722" y="219913"/>
                  <a:pt x="2748372" y="219913"/>
                </a:cubicBezTo>
                <a:cubicBezTo>
                  <a:pt x="2746258" y="219913"/>
                  <a:pt x="2744496" y="219091"/>
                  <a:pt x="2743086" y="217446"/>
                </a:cubicBezTo>
                <a:close/>
                <a:moveTo>
                  <a:pt x="2057286" y="217446"/>
                </a:moveTo>
                <a:cubicBezTo>
                  <a:pt x="2055172" y="219561"/>
                  <a:pt x="2052235" y="220618"/>
                  <a:pt x="2048476" y="220618"/>
                </a:cubicBezTo>
                <a:cubicBezTo>
                  <a:pt x="2046126" y="220618"/>
                  <a:pt x="2043776" y="220031"/>
                  <a:pt x="2041427" y="218856"/>
                </a:cubicBezTo>
                <a:cubicBezTo>
                  <a:pt x="2038842" y="221440"/>
                  <a:pt x="2035671" y="222733"/>
                  <a:pt x="2031912" y="222733"/>
                </a:cubicBezTo>
                <a:cubicBezTo>
                  <a:pt x="2030737" y="222733"/>
                  <a:pt x="2028975" y="222263"/>
                  <a:pt x="2026625" y="221323"/>
                </a:cubicBezTo>
                <a:cubicBezTo>
                  <a:pt x="2023101" y="224847"/>
                  <a:pt x="2019930" y="225904"/>
                  <a:pt x="2017110" y="224495"/>
                </a:cubicBezTo>
                <a:cubicBezTo>
                  <a:pt x="2015700" y="227784"/>
                  <a:pt x="2013879" y="230016"/>
                  <a:pt x="2011648" y="231191"/>
                </a:cubicBezTo>
                <a:cubicBezTo>
                  <a:pt x="2009415" y="232366"/>
                  <a:pt x="2006302" y="232953"/>
                  <a:pt x="2002308" y="232953"/>
                </a:cubicBezTo>
                <a:cubicBezTo>
                  <a:pt x="2001368" y="235537"/>
                  <a:pt x="1999782" y="237652"/>
                  <a:pt x="1997550" y="239297"/>
                </a:cubicBezTo>
                <a:cubicBezTo>
                  <a:pt x="1995318" y="240941"/>
                  <a:pt x="1993028" y="241529"/>
                  <a:pt x="1990678" y="241059"/>
                </a:cubicBezTo>
                <a:cubicBezTo>
                  <a:pt x="1991853" y="242703"/>
                  <a:pt x="1992440" y="244583"/>
                  <a:pt x="1992440" y="246697"/>
                </a:cubicBezTo>
                <a:cubicBezTo>
                  <a:pt x="1992440" y="250222"/>
                  <a:pt x="1991383" y="253394"/>
                  <a:pt x="1989268" y="256213"/>
                </a:cubicBezTo>
                <a:cubicBezTo>
                  <a:pt x="1992088" y="259032"/>
                  <a:pt x="1993498" y="261734"/>
                  <a:pt x="1993498" y="264319"/>
                </a:cubicBezTo>
                <a:cubicBezTo>
                  <a:pt x="1993498" y="266198"/>
                  <a:pt x="1993028" y="268548"/>
                  <a:pt x="1992088" y="271367"/>
                </a:cubicBezTo>
                <a:cubicBezTo>
                  <a:pt x="1993028" y="271367"/>
                  <a:pt x="1994378" y="271896"/>
                  <a:pt x="1996140" y="272953"/>
                </a:cubicBezTo>
                <a:cubicBezTo>
                  <a:pt x="1997902" y="274010"/>
                  <a:pt x="1998901" y="275126"/>
                  <a:pt x="1999137" y="276301"/>
                </a:cubicBezTo>
                <a:cubicBezTo>
                  <a:pt x="2001016" y="275596"/>
                  <a:pt x="2003366" y="275244"/>
                  <a:pt x="2006185" y="275244"/>
                </a:cubicBezTo>
                <a:cubicBezTo>
                  <a:pt x="2011354" y="275244"/>
                  <a:pt x="2014760" y="276419"/>
                  <a:pt x="2016405" y="278768"/>
                </a:cubicBezTo>
                <a:cubicBezTo>
                  <a:pt x="2018990" y="277828"/>
                  <a:pt x="2021691" y="277358"/>
                  <a:pt x="2024511" y="277358"/>
                </a:cubicBezTo>
                <a:cubicBezTo>
                  <a:pt x="2028975" y="277358"/>
                  <a:pt x="2032499" y="278651"/>
                  <a:pt x="2035084" y="281235"/>
                </a:cubicBezTo>
                <a:cubicBezTo>
                  <a:pt x="2036963" y="279356"/>
                  <a:pt x="2040076" y="277828"/>
                  <a:pt x="2044423" y="276654"/>
                </a:cubicBezTo>
                <a:cubicBezTo>
                  <a:pt x="2048769" y="275479"/>
                  <a:pt x="2052705" y="274891"/>
                  <a:pt x="2056229" y="274891"/>
                </a:cubicBezTo>
                <a:cubicBezTo>
                  <a:pt x="2058344" y="270662"/>
                  <a:pt x="2062103" y="268195"/>
                  <a:pt x="2067507" y="267491"/>
                </a:cubicBezTo>
                <a:cubicBezTo>
                  <a:pt x="2067977" y="265846"/>
                  <a:pt x="2069269" y="263731"/>
                  <a:pt x="2071383" y="261147"/>
                </a:cubicBezTo>
                <a:cubicBezTo>
                  <a:pt x="2070443" y="259737"/>
                  <a:pt x="2069621" y="257858"/>
                  <a:pt x="2068916" y="255508"/>
                </a:cubicBezTo>
                <a:cubicBezTo>
                  <a:pt x="2068211" y="253159"/>
                  <a:pt x="2067859" y="250809"/>
                  <a:pt x="2067859" y="248460"/>
                </a:cubicBezTo>
                <a:cubicBezTo>
                  <a:pt x="2067859" y="243526"/>
                  <a:pt x="2069034" y="239884"/>
                  <a:pt x="2071383" y="237534"/>
                </a:cubicBezTo>
                <a:cubicBezTo>
                  <a:pt x="2068799" y="234245"/>
                  <a:pt x="2067507" y="230368"/>
                  <a:pt x="2067507" y="225904"/>
                </a:cubicBezTo>
                <a:cubicBezTo>
                  <a:pt x="2067507" y="222850"/>
                  <a:pt x="2067977" y="220266"/>
                  <a:pt x="2068916" y="218151"/>
                </a:cubicBezTo>
                <a:cubicBezTo>
                  <a:pt x="2067037" y="219326"/>
                  <a:pt x="2064922" y="219913"/>
                  <a:pt x="2062573" y="219913"/>
                </a:cubicBezTo>
                <a:cubicBezTo>
                  <a:pt x="2060458" y="219913"/>
                  <a:pt x="2058696" y="219091"/>
                  <a:pt x="2057286" y="217446"/>
                </a:cubicBezTo>
                <a:close/>
                <a:moveTo>
                  <a:pt x="3113170" y="161763"/>
                </a:moveTo>
                <a:cubicBezTo>
                  <a:pt x="3111291" y="164348"/>
                  <a:pt x="3108471" y="165640"/>
                  <a:pt x="3104712" y="165640"/>
                </a:cubicBezTo>
                <a:cubicBezTo>
                  <a:pt x="3102597" y="165640"/>
                  <a:pt x="3100130" y="165052"/>
                  <a:pt x="3097311" y="163878"/>
                </a:cubicBezTo>
                <a:cubicBezTo>
                  <a:pt x="3095432" y="167637"/>
                  <a:pt x="3091672" y="169516"/>
                  <a:pt x="3086034" y="169516"/>
                </a:cubicBezTo>
                <a:cubicBezTo>
                  <a:pt x="3084859" y="169516"/>
                  <a:pt x="3082862" y="169281"/>
                  <a:pt x="3080042" y="168812"/>
                </a:cubicBezTo>
                <a:cubicBezTo>
                  <a:pt x="3081217" y="170926"/>
                  <a:pt x="3081805" y="173980"/>
                  <a:pt x="3081805" y="177975"/>
                </a:cubicBezTo>
                <a:cubicBezTo>
                  <a:pt x="3081805" y="181029"/>
                  <a:pt x="3081393" y="183790"/>
                  <a:pt x="3080571" y="186257"/>
                </a:cubicBezTo>
                <a:cubicBezTo>
                  <a:pt x="3079749" y="188724"/>
                  <a:pt x="3078750" y="190544"/>
                  <a:pt x="3077575" y="191719"/>
                </a:cubicBezTo>
                <a:cubicBezTo>
                  <a:pt x="3078750" y="193364"/>
                  <a:pt x="3079338" y="195713"/>
                  <a:pt x="3079338" y="198768"/>
                </a:cubicBezTo>
                <a:cubicBezTo>
                  <a:pt x="3079338" y="201587"/>
                  <a:pt x="3078750" y="203937"/>
                  <a:pt x="3077575" y="205816"/>
                </a:cubicBezTo>
                <a:cubicBezTo>
                  <a:pt x="3078750" y="208166"/>
                  <a:pt x="3079338" y="212042"/>
                  <a:pt x="3079338" y="217446"/>
                </a:cubicBezTo>
                <a:cubicBezTo>
                  <a:pt x="3079338" y="221910"/>
                  <a:pt x="3078985" y="226198"/>
                  <a:pt x="3078280" y="230310"/>
                </a:cubicBezTo>
                <a:cubicBezTo>
                  <a:pt x="3077575" y="234421"/>
                  <a:pt x="3076518" y="237182"/>
                  <a:pt x="3075108" y="238592"/>
                </a:cubicBezTo>
                <a:cubicBezTo>
                  <a:pt x="3076518" y="243291"/>
                  <a:pt x="3077223" y="246932"/>
                  <a:pt x="3077223" y="249517"/>
                </a:cubicBezTo>
                <a:cubicBezTo>
                  <a:pt x="3077223" y="252101"/>
                  <a:pt x="3076518" y="254686"/>
                  <a:pt x="3075108" y="257270"/>
                </a:cubicBezTo>
                <a:cubicBezTo>
                  <a:pt x="3076048" y="259150"/>
                  <a:pt x="3076518" y="261499"/>
                  <a:pt x="3076518" y="264319"/>
                </a:cubicBezTo>
                <a:cubicBezTo>
                  <a:pt x="3076518" y="265259"/>
                  <a:pt x="3076283" y="267138"/>
                  <a:pt x="3075813" y="269958"/>
                </a:cubicBezTo>
                <a:cubicBezTo>
                  <a:pt x="3076048" y="270192"/>
                  <a:pt x="3076636" y="270662"/>
                  <a:pt x="3077575" y="271367"/>
                </a:cubicBezTo>
                <a:cubicBezTo>
                  <a:pt x="3078515" y="272072"/>
                  <a:pt x="3079572" y="273599"/>
                  <a:pt x="3080747" y="275949"/>
                </a:cubicBezTo>
                <a:cubicBezTo>
                  <a:pt x="3082627" y="274069"/>
                  <a:pt x="3085153" y="272659"/>
                  <a:pt x="3088324" y="271720"/>
                </a:cubicBezTo>
                <a:cubicBezTo>
                  <a:pt x="3091496" y="270780"/>
                  <a:pt x="3094844" y="270310"/>
                  <a:pt x="3098368" y="270310"/>
                </a:cubicBezTo>
                <a:cubicBezTo>
                  <a:pt x="3101893" y="270310"/>
                  <a:pt x="3104477" y="270780"/>
                  <a:pt x="3106122" y="271720"/>
                </a:cubicBezTo>
                <a:cubicBezTo>
                  <a:pt x="3106827" y="270310"/>
                  <a:pt x="3108765" y="268842"/>
                  <a:pt x="3111937" y="267314"/>
                </a:cubicBezTo>
                <a:cubicBezTo>
                  <a:pt x="3115109" y="265787"/>
                  <a:pt x="3118104" y="265024"/>
                  <a:pt x="3120924" y="265024"/>
                </a:cubicBezTo>
                <a:cubicBezTo>
                  <a:pt x="3123038" y="265024"/>
                  <a:pt x="3125035" y="265611"/>
                  <a:pt x="3126915" y="266786"/>
                </a:cubicBezTo>
                <a:cubicBezTo>
                  <a:pt x="3128325" y="263966"/>
                  <a:pt x="3131144" y="261382"/>
                  <a:pt x="3135373" y="259032"/>
                </a:cubicBezTo>
                <a:cubicBezTo>
                  <a:pt x="3139602" y="256683"/>
                  <a:pt x="3143244" y="255391"/>
                  <a:pt x="3146298" y="255156"/>
                </a:cubicBezTo>
                <a:cubicBezTo>
                  <a:pt x="3145829" y="252571"/>
                  <a:pt x="3146240" y="249458"/>
                  <a:pt x="3147532" y="245816"/>
                </a:cubicBezTo>
                <a:cubicBezTo>
                  <a:pt x="3148824" y="242175"/>
                  <a:pt x="3150645" y="239179"/>
                  <a:pt x="3152994" y="236830"/>
                </a:cubicBezTo>
                <a:cubicBezTo>
                  <a:pt x="3152289" y="234715"/>
                  <a:pt x="3151937" y="232013"/>
                  <a:pt x="3151937" y="228724"/>
                </a:cubicBezTo>
                <a:cubicBezTo>
                  <a:pt x="3151937" y="224965"/>
                  <a:pt x="3152289" y="221264"/>
                  <a:pt x="3152994" y="217622"/>
                </a:cubicBezTo>
                <a:cubicBezTo>
                  <a:pt x="3153699" y="213981"/>
                  <a:pt x="3154639" y="211455"/>
                  <a:pt x="3155814" y="210045"/>
                </a:cubicBezTo>
                <a:cubicBezTo>
                  <a:pt x="3153934" y="208166"/>
                  <a:pt x="3152466" y="205405"/>
                  <a:pt x="3151408" y="201763"/>
                </a:cubicBezTo>
                <a:cubicBezTo>
                  <a:pt x="3150351" y="198122"/>
                  <a:pt x="3149822" y="194656"/>
                  <a:pt x="3149822" y="191367"/>
                </a:cubicBezTo>
                <a:cubicBezTo>
                  <a:pt x="3149822" y="189722"/>
                  <a:pt x="3150058" y="187960"/>
                  <a:pt x="3150527" y="186080"/>
                </a:cubicBezTo>
                <a:cubicBezTo>
                  <a:pt x="3146063" y="185376"/>
                  <a:pt x="3142539" y="181264"/>
                  <a:pt x="3139954" y="173746"/>
                </a:cubicBezTo>
                <a:cubicBezTo>
                  <a:pt x="3133846" y="173746"/>
                  <a:pt x="3129500" y="170926"/>
                  <a:pt x="3126915" y="165287"/>
                </a:cubicBezTo>
                <a:cubicBezTo>
                  <a:pt x="3125270" y="165757"/>
                  <a:pt x="3123038" y="165581"/>
                  <a:pt x="3120219" y="164759"/>
                </a:cubicBezTo>
                <a:cubicBezTo>
                  <a:pt x="3117399" y="163936"/>
                  <a:pt x="3115050" y="162938"/>
                  <a:pt x="3113170" y="161763"/>
                </a:cubicBezTo>
                <a:close/>
                <a:moveTo>
                  <a:pt x="5241465" y="153305"/>
                </a:moveTo>
                <a:cubicBezTo>
                  <a:pt x="5240525" y="154480"/>
                  <a:pt x="5238528" y="155478"/>
                  <a:pt x="5235473" y="156300"/>
                </a:cubicBezTo>
                <a:cubicBezTo>
                  <a:pt x="5232419" y="157123"/>
                  <a:pt x="5230069" y="157416"/>
                  <a:pt x="5228425" y="157182"/>
                </a:cubicBezTo>
                <a:cubicBezTo>
                  <a:pt x="5227720" y="158356"/>
                  <a:pt x="5226075" y="159531"/>
                  <a:pt x="5223491" y="160706"/>
                </a:cubicBezTo>
                <a:cubicBezTo>
                  <a:pt x="5220907" y="161881"/>
                  <a:pt x="5218204" y="162233"/>
                  <a:pt x="5215385" y="161763"/>
                </a:cubicBezTo>
                <a:cubicBezTo>
                  <a:pt x="5213036" y="166227"/>
                  <a:pt x="5210569" y="169869"/>
                  <a:pt x="5207984" y="172688"/>
                </a:cubicBezTo>
                <a:cubicBezTo>
                  <a:pt x="5205400" y="175508"/>
                  <a:pt x="5202111" y="177622"/>
                  <a:pt x="5198116" y="179032"/>
                </a:cubicBezTo>
                <a:cubicBezTo>
                  <a:pt x="5197646" y="182321"/>
                  <a:pt x="5196178" y="185963"/>
                  <a:pt x="5193711" y="189957"/>
                </a:cubicBezTo>
                <a:cubicBezTo>
                  <a:pt x="5191244" y="193951"/>
                  <a:pt x="5188718" y="197006"/>
                  <a:pt x="5186134" y="199120"/>
                </a:cubicBezTo>
                <a:lnTo>
                  <a:pt x="5187544" y="199473"/>
                </a:lnTo>
                <a:cubicBezTo>
                  <a:pt x="5190833" y="197123"/>
                  <a:pt x="5195297" y="195948"/>
                  <a:pt x="5200936" y="195948"/>
                </a:cubicBezTo>
                <a:cubicBezTo>
                  <a:pt x="5204225" y="195948"/>
                  <a:pt x="5207338" y="196301"/>
                  <a:pt x="5210275" y="197006"/>
                </a:cubicBezTo>
                <a:cubicBezTo>
                  <a:pt x="5213212" y="197710"/>
                  <a:pt x="5215268" y="198533"/>
                  <a:pt x="5216442" y="199473"/>
                </a:cubicBezTo>
                <a:cubicBezTo>
                  <a:pt x="5222082" y="195948"/>
                  <a:pt x="5228307" y="194186"/>
                  <a:pt x="5235121" y="194186"/>
                </a:cubicBezTo>
                <a:cubicBezTo>
                  <a:pt x="5240760" y="194186"/>
                  <a:pt x="5245693" y="195948"/>
                  <a:pt x="5249923" y="199473"/>
                </a:cubicBezTo>
                <a:cubicBezTo>
                  <a:pt x="5252273" y="196183"/>
                  <a:pt x="5258029" y="194539"/>
                  <a:pt x="5267192" y="194539"/>
                </a:cubicBezTo>
                <a:cubicBezTo>
                  <a:pt x="5272360" y="194539"/>
                  <a:pt x="5276355" y="195008"/>
                  <a:pt x="5279174" y="195948"/>
                </a:cubicBezTo>
                <a:cubicBezTo>
                  <a:pt x="5277294" y="195008"/>
                  <a:pt x="5275591" y="192953"/>
                  <a:pt x="5274064" y="189781"/>
                </a:cubicBezTo>
                <a:cubicBezTo>
                  <a:pt x="5272537" y="186609"/>
                  <a:pt x="5271773" y="183613"/>
                  <a:pt x="5271773" y="180794"/>
                </a:cubicBezTo>
                <a:cubicBezTo>
                  <a:pt x="5271773" y="178914"/>
                  <a:pt x="5272126" y="177505"/>
                  <a:pt x="5272830" y="176565"/>
                </a:cubicBezTo>
                <a:cubicBezTo>
                  <a:pt x="5269541" y="176800"/>
                  <a:pt x="5266781" y="175919"/>
                  <a:pt x="5264549" y="173922"/>
                </a:cubicBezTo>
                <a:cubicBezTo>
                  <a:pt x="5262316" y="171925"/>
                  <a:pt x="5260319" y="169634"/>
                  <a:pt x="5258557" y="167049"/>
                </a:cubicBezTo>
                <a:cubicBezTo>
                  <a:pt x="5256795" y="164465"/>
                  <a:pt x="5255444" y="162585"/>
                  <a:pt x="5254505" y="161411"/>
                </a:cubicBezTo>
                <a:cubicBezTo>
                  <a:pt x="5253330" y="162115"/>
                  <a:pt x="5250922" y="161469"/>
                  <a:pt x="5247279" y="159472"/>
                </a:cubicBezTo>
                <a:cubicBezTo>
                  <a:pt x="5243638" y="157475"/>
                  <a:pt x="5241700" y="155419"/>
                  <a:pt x="5241465" y="153305"/>
                </a:cubicBezTo>
                <a:close/>
                <a:moveTo>
                  <a:pt x="917115" y="153305"/>
                </a:moveTo>
                <a:cubicBezTo>
                  <a:pt x="916175" y="154480"/>
                  <a:pt x="914178" y="155478"/>
                  <a:pt x="911125" y="156300"/>
                </a:cubicBezTo>
                <a:cubicBezTo>
                  <a:pt x="908070" y="157123"/>
                  <a:pt x="905720" y="157416"/>
                  <a:pt x="904075" y="157182"/>
                </a:cubicBezTo>
                <a:cubicBezTo>
                  <a:pt x="903371" y="158356"/>
                  <a:pt x="901726" y="159531"/>
                  <a:pt x="899141" y="160706"/>
                </a:cubicBezTo>
                <a:cubicBezTo>
                  <a:pt x="896557" y="161881"/>
                  <a:pt x="893856" y="162233"/>
                  <a:pt x="891036" y="161763"/>
                </a:cubicBezTo>
                <a:cubicBezTo>
                  <a:pt x="888687" y="166227"/>
                  <a:pt x="886219" y="169869"/>
                  <a:pt x="883635" y="172688"/>
                </a:cubicBezTo>
                <a:cubicBezTo>
                  <a:pt x="881050" y="175508"/>
                  <a:pt x="877761" y="177622"/>
                  <a:pt x="873767" y="179032"/>
                </a:cubicBezTo>
                <a:cubicBezTo>
                  <a:pt x="873297" y="182321"/>
                  <a:pt x="871829" y="185963"/>
                  <a:pt x="869362" y="189957"/>
                </a:cubicBezTo>
                <a:cubicBezTo>
                  <a:pt x="866894" y="193951"/>
                  <a:pt x="864369" y="197006"/>
                  <a:pt x="861784" y="199120"/>
                </a:cubicBezTo>
                <a:lnTo>
                  <a:pt x="863194" y="199473"/>
                </a:lnTo>
                <a:cubicBezTo>
                  <a:pt x="866483" y="197123"/>
                  <a:pt x="870948" y="195948"/>
                  <a:pt x="876586" y="195948"/>
                </a:cubicBezTo>
                <a:cubicBezTo>
                  <a:pt x="879875" y="195948"/>
                  <a:pt x="882988" y="196301"/>
                  <a:pt x="885926" y="197006"/>
                </a:cubicBezTo>
                <a:cubicBezTo>
                  <a:pt x="888863" y="197710"/>
                  <a:pt x="890918" y="198533"/>
                  <a:pt x="892093" y="199473"/>
                </a:cubicBezTo>
                <a:cubicBezTo>
                  <a:pt x="897732" y="195948"/>
                  <a:pt x="903958" y="194186"/>
                  <a:pt x="910772" y="194186"/>
                </a:cubicBezTo>
                <a:cubicBezTo>
                  <a:pt x="916410" y="194186"/>
                  <a:pt x="921344" y="195948"/>
                  <a:pt x="925573" y="199473"/>
                </a:cubicBezTo>
                <a:cubicBezTo>
                  <a:pt x="927923" y="196183"/>
                  <a:pt x="933679" y="194539"/>
                  <a:pt x="942843" y="194539"/>
                </a:cubicBezTo>
                <a:cubicBezTo>
                  <a:pt x="948011" y="194539"/>
                  <a:pt x="952005" y="195008"/>
                  <a:pt x="954825" y="195948"/>
                </a:cubicBezTo>
                <a:cubicBezTo>
                  <a:pt x="952945" y="195008"/>
                  <a:pt x="951242" y="192953"/>
                  <a:pt x="949715" y="189781"/>
                </a:cubicBezTo>
                <a:cubicBezTo>
                  <a:pt x="948188" y="186609"/>
                  <a:pt x="947424" y="183613"/>
                  <a:pt x="947424" y="180794"/>
                </a:cubicBezTo>
                <a:cubicBezTo>
                  <a:pt x="947424" y="178914"/>
                  <a:pt x="947776" y="177505"/>
                  <a:pt x="948481" y="176565"/>
                </a:cubicBezTo>
                <a:cubicBezTo>
                  <a:pt x="945191" y="176800"/>
                  <a:pt x="942431" y="175919"/>
                  <a:pt x="940199" y="173922"/>
                </a:cubicBezTo>
                <a:cubicBezTo>
                  <a:pt x="937967" y="171925"/>
                  <a:pt x="935970" y="169634"/>
                  <a:pt x="934208" y="167049"/>
                </a:cubicBezTo>
                <a:cubicBezTo>
                  <a:pt x="932446" y="164465"/>
                  <a:pt x="931094" y="162585"/>
                  <a:pt x="930155" y="161411"/>
                </a:cubicBezTo>
                <a:cubicBezTo>
                  <a:pt x="928980" y="162115"/>
                  <a:pt x="926572" y="161469"/>
                  <a:pt x="922930" y="159472"/>
                </a:cubicBezTo>
                <a:cubicBezTo>
                  <a:pt x="919288" y="157475"/>
                  <a:pt x="917350" y="155419"/>
                  <a:pt x="917115" y="153305"/>
                </a:cubicBezTo>
                <a:close/>
                <a:moveTo>
                  <a:pt x="469440" y="153305"/>
                </a:moveTo>
                <a:cubicBezTo>
                  <a:pt x="468501" y="154480"/>
                  <a:pt x="466503" y="155478"/>
                  <a:pt x="463449" y="156300"/>
                </a:cubicBezTo>
                <a:cubicBezTo>
                  <a:pt x="460395" y="157123"/>
                  <a:pt x="458045" y="157416"/>
                  <a:pt x="456401" y="157182"/>
                </a:cubicBezTo>
                <a:cubicBezTo>
                  <a:pt x="455696" y="158356"/>
                  <a:pt x="454051" y="159531"/>
                  <a:pt x="451467" y="160706"/>
                </a:cubicBezTo>
                <a:cubicBezTo>
                  <a:pt x="448882" y="161881"/>
                  <a:pt x="446180" y="162233"/>
                  <a:pt x="443361" y="161763"/>
                </a:cubicBezTo>
                <a:cubicBezTo>
                  <a:pt x="441011" y="166227"/>
                  <a:pt x="438544" y="169869"/>
                  <a:pt x="435960" y="172688"/>
                </a:cubicBezTo>
                <a:cubicBezTo>
                  <a:pt x="433375" y="175508"/>
                  <a:pt x="430086" y="177622"/>
                  <a:pt x="426092" y="179032"/>
                </a:cubicBezTo>
                <a:cubicBezTo>
                  <a:pt x="425622" y="182321"/>
                  <a:pt x="424154" y="185963"/>
                  <a:pt x="421687" y="189957"/>
                </a:cubicBezTo>
                <a:cubicBezTo>
                  <a:pt x="419220" y="193951"/>
                  <a:pt x="416694" y="197006"/>
                  <a:pt x="414110" y="199120"/>
                </a:cubicBezTo>
                <a:lnTo>
                  <a:pt x="415519" y="199473"/>
                </a:lnTo>
                <a:cubicBezTo>
                  <a:pt x="418808" y="197123"/>
                  <a:pt x="423273" y="195948"/>
                  <a:pt x="428911" y="195948"/>
                </a:cubicBezTo>
                <a:cubicBezTo>
                  <a:pt x="432201" y="195948"/>
                  <a:pt x="435314" y="196301"/>
                  <a:pt x="438251" y="197006"/>
                </a:cubicBezTo>
                <a:cubicBezTo>
                  <a:pt x="441187" y="197710"/>
                  <a:pt x="443243" y="198533"/>
                  <a:pt x="444418" y="199473"/>
                </a:cubicBezTo>
                <a:cubicBezTo>
                  <a:pt x="450057" y="195948"/>
                  <a:pt x="456283" y="194186"/>
                  <a:pt x="463097" y="194186"/>
                </a:cubicBezTo>
                <a:cubicBezTo>
                  <a:pt x="468736" y="194186"/>
                  <a:pt x="473669" y="195948"/>
                  <a:pt x="477898" y="199473"/>
                </a:cubicBezTo>
                <a:cubicBezTo>
                  <a:pt x="480248" y="196183"/>
                  <a:pt x="486004" y="194539"/>
                  <a:pt x="495167" y="194539"/>
                </a:cubicBezTo>
                <a:cubicBezTo>
                  <a:pt x="500336" y="194539"/>
                  <a:pt x="504330" y="195008"/>
                  <a:pt x="507150" y="195948"/>
                </a:cubicBezTo>
                <a:cubicBezTo>
                  <a:pt x="505270" y="195008"/>
                  <a:pt x="503567" y="192953"/>
                  <a:pt x="502040" y="189781"/>
                </a:cubicBezTo>
                <a:cubicBezTo>
                  <a:pt x="500513" y="186609"/>
                  <a:pt x="499749" y="183613"/>
                  <a:pt x="499749" y="180794"/>
                </a:cubicBezTo>
                <a:cubicBezTo>
                  <a:pt x="499749" y="178914"/>
                  <a:pt x="500101" y="177505"/>
                  <a:pt x="500806" y="176565"/>
                </a:cubicBezTo>
                <a:cubicBezTo>
                  <a:pt x="497517" y="176800"/>
                  <a:pt x="494756" y="175919"/>
                  <a:pt x="492524" y="173922"/>
                </a:cubicBezTo>
                <a:cubicBezTo>
                  <a:pt x="490292" y="171925"/>
                  <a:pt x="488295" y="169634"/>
                  <a:pt x="486533" y="167049"/>
                </a:cubicBezTo>
                <a:cubicBezTo>
                  <a:pt x="484771" y="164465"/>
                  <a:pt x="483420" y="162585"/>
                  <a:pt x="482480" y="161411"/>
                </a:cubicBezTo>
                <a:cubicBezTo>
                  <a:pt x="481305" y="162115"/>
                  <a:pt x="478897" y="161469"/>
                  <a:pt x="475255" y="159472"/>
                </a:cubicBezTo>
                <a:cubicBezTo>
                  <a:pt x="471614" y="157475"/>
                  <a:pt x="469675" y="155419"/>
                  <a:pt x="469440" y="153305"/>
                </a:cubicBezTo>
                <a:close/>
                <a:moveTo>
                  <a:pt x="2204762" y="151895"/>
                </a:moveTo>
                <a:cubicBezTo>
                  <a:pt x="2202177" y="154480"/>
                  <a:pt x="2198829" y="156535"/>
                  <a:pt x="2194718" y="158063"/>
                </a:cubicBezTo>
                <a:cubicBezTo>
                  <a:pt x="2190606" y="159590"/>
                  <a:pt x="2187023" y="160118"/>
                  <a:pt x="2183969" y="159648"/>
                </a:cubicBezTo>
                <a:cubicBezTo>
                  <a:pt x="2183734" y="161998"/>
                  <a:pt x="2181678" y="164759"/>
                  <a:pt x="2177801" y="167930"/>
                </a:cubicBezTo>
                <a:cubicBezTo>
                  <a:pt x="2173925" y="171102"/>
                  <a:pt x="2170459" y="173158"/>
                  <a:pt x="2167405" y="174098"/>
                </a:cubicBezTo>
                <a:cubicBezTo>
                  <a:pt x="2168110" y="175508"/>
                  <a:pt x="2168462" y="177152"/>
                  <a:pt x="2168462" y="179032"/>
                </a:cubicBezTo>
                <a:cubicBezTo>
                  <a:pt x="2168462" y="181381"/>
                  <a:pt x="2167875" y="183731"/>
                  <a:pt x="2166700" y="186080"/>
                </a:cubicBezTo>
                <a:cubicBezTo>
                  <a:pt x="2165525" y="188430"/>
                  <a:pt x="2163881" y="190427"/>
                  <a:pt x="2161766" y="192072"/>
                </a:cubicBezTo>
                <a:cubicBezTo>
                  <a:pt x="2162001" y="195361"/>
                  <a:pt x="2161238" y="198533"/>
                  <a:pt x="2159475" y="201587"/>
                </a:cubicBezTo>
                <a:cubicBezTo>
                  <a:pt x="2157713" y="204641"/>
                  <a:pt x="2155305" y="206756"/>
                  <a:pt x="2152251" y="207931"/>
                </a:cubicBezTo>
                <a:cubicBezTo>
                  <a:pt x="2152720" y="209810"/>
                  <a:pt x="2152955" y="211337"/>
                  <a:pt x="2152955" y="212512"/>
                </a:cubicBezTo>
                <a:cubicBezTo>
                  <a:pt x="2152955" y="215802"/>
                  <a:pt x="2152133" y="218386"/>
                  <a:pt x="2150488" y="220266"/>
                </a:cubicBezTo>
                <a:cubicBezTo>
                  <a:pt x="2151193" y="221910"/>
                  <a:pt x="2151546" y="223555"/>
                  <a:pt x="2151546" y="225200"/>
                </a:cubicBezTo>
                <a:cubicBezTo>
                  <a:pt x="2151546" y="227784"/>
                  <a:pt x="2150253" y="230603"/>
                  <a:pt x="2147669" y="233658"/>
                </a:cubicBezTo>
                <a:cubicBezTo>
                  <a:pt x="2153543" y="237652"/>
                  <a:pt x="2156480" y="243408"/>
                  <a:pt x="2156480" y="250927"/>
                </a:cubicBezTo>
                <a:cubicBezTo>
                  <a:pt x="2156480" y="254921"/>
                  <a:pt x="2155775" y="258328"/>
                  <a:pt x="2154365" y="261147"/>
                </a:cubicBezTo>
                <a:cubicBezTo>
                  <a:pt x="2156715" y="261382"/>
                  <a:pt x="2158359" y="262087"/>
                  <a:pt x="2159300" y="263261"/>
                </a:cubicBezTo>
                <a:cubicBezTo>
                  <a:pt x="2160239" y="264436"/>
                  <a:pt x="2161061" y="266316"/>
                  <a:pt x="2161766" y="268900"/>
                </a:cubicBezTo>
                <a:cubicBezTo>
                  <a:pt x="2167640" y="269605"/>
                  <a:pt x="2171986" y="272424"/>
                  <a:pt x="2174806" y="277358"/>
                </a:cubicBezTo>
                <a:cubicBezTo>
                  <a:pt x="2177390" y="277358"/>
                  <a:pt x="2180621" y="278181"/>
                  <a:pt x="2184498" y="279825"/>
                </a:cubicBezTo>
                <a:cubicBezTo>
                  <a:pt x="2188374" y="281470"/>
                  <a:pt x="2190900" y="283350"/>
                  <a:pt x="2192074" y="285464"/>
                </a:cubicBezTo>
                <a:cubicBezTo>
                  <a:pt x="2193954" y="283820"/>
                  <a:pt x="2197126" y="282997"/>
                  <a:pt x="2201590" y="282997"/>
                </a:cubicBezTo>
                <a:cubicBezTo>
                  <a:pt x="2204879" y="282997"/>
                  <a:pt x="2206641" y="283467"/>
                  <a:pt x="2206877" y="284407"/>
                </a:cubicBezTo>
                <a:cubicBezTo>
                  <a:pt x="2208756" y="282292"/>
                  <a:pt x="2211106" y="280648"/>
                  <a:pt x="2213925" y="279473"/>
                </a:cubicBezTo>
                <a:cubicBezTo>
                  <a:pt x="2216744" y="278298"/>
                  <a:pt x="2219328" y="277828"/>
                  <a:pt x="2221678" y="278063"/>
                </a:cubicBezTo>
                <a:cubicBezTo>
                  <a:pt x="2225672" y="274069"/>
                  <a:pt x="2230019" y="272072"/>
                  <a:pt x="2234718" y="272072"/>
                </a:cubicBezTo>
                <a:cubicBezTo>
                  <a:pt x="2236363" y="272072"/>
                  <a:pt x="2237537" y="272190"/>
                  <a:pt x="2238242" y="272424"/>
                </a:cubicBezTo>
                <a:cubicBezTo>
                  <a:pt x="2238007" y="270310"/>
                  <a:pt x="2238595" y="268254"/>
                  <a:pt x="2240004" y="266257"/>
                </a:cubicBezTo>
                <a:cubicBezTo>
                  <a:pt x="2241414" y="264260"/>
                  <a:pt x="2243059" y="262909"/>
                  <a:pt x="2244938" y="262204"/>
                </a:cubicBezTo>
                <a:cubicBezTo>
                  <a:pt x="2244938" y="259150"/>
                  <a:pt x="2245702" y="256507"/>
                  <a:pt x="2247229" y="254275"/>
                </a:cubicBezTo>
                <a:cubicBezTo>
                  <a:pt x="2248756" y="252043"/>
                  <a:pt x="2250694" y="250339"/>
                  <a:pt x="2253044" y="249164"/>
                </a:cubicBezTo>
                <a:cubicBezTo>
                  <a:pt x="2253044" y="244465"/>
                  <a:pt x="2253984" y="240706"/>
                  <a:pt x="2255864" y="237887"/>
                </a:cubicBezTo>
                <a:cubicBezTo>
                  <a:pt x="2255159" y="236007"/>
                  <a:pt x="2254807" y="234128"/>
                  <a:pt x="2254807" y="232248"/>
                </a:cubicBezTo>
                <a:cubicBezTo>
                  <a:pt x="2254807" y="229664"/>
                  <a:pt x="2255394" y="227138"/>
                  <a:pt x="2256569" y="224671"/>
                </a:cubicBezTo>
                <a:cubicBezTo>
                  <a:pt x="2257743" y="222204"/>
                  <a:pt x="2259388" y="220148"/>
                  <a:pt x="2261502" y="218503"/>
                </a:cubicBezTo>
                <a:cubicBezTo>
                  <a:pt x="2259153" y="216389"/>
                  <a:pt x="2257978" y="213804"/>
                  <a:pt x="2257978" y="210750"/>
                </a:cubicBezTo>
                <a:cubicBezTo>
                  <a:pt x="2257978" y="207931"/>
                  <a:pt x="2258800" y="205111"/>
                  <a:pt x="2260445" y="202292"/>
                </a:cubicBezTo>
                <a:cubicBezTo>
                  <a:pt x="2255746" y="199473"/>
                  <a:pt x="2252633" y="196712"/>
                  <a:pt x="2251106" y="194010"/>
                </a:cubicBezTo>
                <a:cubicBezTo>
                  <a:pt x="2249579" y="191308"/>
                  <a:pt x="2248815" y="186315"/>
                  <a:pt x="2248815" y="179032"/>
                </a:cubicBezTo>
                <a:cubicBezTo>
                  <a:pt x="2246701" y="179267"/>
                  <a:pt x="2244527" y="178092"/>
                  <a:pt x="2242295" y="175508"/>
                </a:cubicBezTo>
                <a:cubicBezTo>
                  <a:pt x="2240063" y="172923"/>
                  <a:pt x="2238712" y="169986"/>
                  <a:pt x="2238242" y="166697"/>
                </a:cubicBezTo>
                <a:cubicBezTo>
                  <a:pt x="2235658" y="167402"/>
                  <a:pt x="2232545" y="166638"/>
                  <a:pt x="2228903" y="164406"/>
                </a:cubicBezTo>
                <a:cubicBezTo>
                  <a:pt x="2225261" y="162174"/>
                  <a:pt x="2223441" y="159296"/>
                  <a:pt x="2223441" y="155772"/>
                </a:cubicBezTo>
                <a:cubicBezTo>
                  <a:pt x="2221561" y="156712"/>
                  <a:pt x="2219328" y="157182"/>
                  <a:pt x="2216744" y="157182"/>
                </a:cubicBezTo>
                <a:cubicBezTo>
                  <a:pt x="2211810" y="157182"/>
                  <a:pt x="2207816" y="155419"/>
                  <a:pt x="2204762" y="151895"/>
                </a:cubicBezTo>
                <a:close/>
                <a:moveTo>
                  <a:pt x="633137" y="151895"/>
                </a:moveTo>
                <a:cubicBezTo>
                  <a:pt x="630552" y="154480"/>
                  <a:pt x="627205" y="156535"/>
                  <a:pt x="623093" y="158063"/>
                </a:cubicBezTo>
                <a:cubicBezTo>
                  <a:pt x="618981" y="159590"/>
                  <a:pt x="615398" y="160118"/>
                  <a:pt x="612344" y="159648"/>
                </a:cubicBezTo>
                <a:cubicBezTo>
                  <a:pt x="612109" y="161998"/>
                  <a:pt x="610053" y="164759"/>
                  <a:pt x="606177" y="167930"/>
                </a:cubicBezTo>
                <a:cubicBezTo>
                  <a:pt x="602300" y="171102"/>
                  <a:pt x="598834" y="173158"/>
                  <a:pt x="595780" y="174098"/>
                </a:cubicBezTo>
                <a:cubicBezTo>
                  <a:pt x="596485" y="175508"/>
                  <a:pt x="596837" y="177152"/>
                  <a:pt x="596837" y="179032"/>
                </a:cubicBezTo>
                <a:cubicBezTo>
                  <a:pt x="596837" y="181381"/>
                  <a:pt x="596250" y="183731"/>
                  <a:pt x="595075" y="186080"/>
                </a:cubicBezTo>
                <a:cubicBezTo>
                  <a:pt x="593900" y="188430"/>
                  <a:pt x="592256" y="190427"/>
                  <a:pt x="590141" y="192072"/>
                </a:cubicBezTo>
                <a:cubicBezTo>
                  <a:pt x="590376" y="195361"/>
                  <a:pt x="589613" y="198533"/>
                  <a:pt x="587850" y="201587"/>
                </a:cubicBezTo>
                <a:cubicBezTo>
                  <a:pt x="586088" y="204641"/>
                  <a:pt x="583680" y="206756"/>
                  <a:pt x="580626" y="207931"/>
                </a:cubicBezTo>
                <a:cubicBezTo>
                  <a:pt x="581096" y="209810"/>
                  <a:pt x="581331" y="211337"/>
                  <a:pt x="581331" y="212512"/>
                </a:cubicBezTo>
                <a:cubicBezTo>
                  <a:pt x="581331" y="215802"/>
                  <a:pt x="580508" y="218386"/>
                  <a:pt x="578864" y="220266"/>
                </a:cubicBezTo>
                <a:cubicBezTo>
                  <a:pt x="579568" y="221910"/>
                  <a:pt x="579921" y="223555"/>
                  <a:pt x="579921" y="225200"/>
                </a:cubicBezTo>
                <a:cubicBezTo>
                  <a:pt x="579921" y="227784"/>
                  <a:pt x="578628" y="230603"/>
                  <a:pt x="576044" y="233658"/>
                </a:cubicBezTo>
                <a:cubicBezTo>
                  <a:pt x="581918" y="237652"/>
                  <a:pt x="584855" y="243408"/>
                  <a:pt x="584855" y="250927"/>
                </a:cubicBezTo>
                <a:cubicBezTo>
                  <a:pt x="584855" y="254921"/>
                  <a:pt x="584150" y="258328"/>
                  <a:pt x="582740" y="261147"/>
                </a:cubicBezTo>
                <a:cubicBezTo>
                  <a:pt x="585090" y="261382"/>
                  <a:pt x="586734" y="262087"/>
                  <a:pt x="587674" y="263261"/>
                </a:cubicBezTo>
                <a:cubicBezTo>
                  <a:pt x="588614" y="264436"/>
                  <a:pt x="589436" y="266316"/>
                  <a:pt x="590141" y="268900"/>
                </a:cubicBezTo>
                <a:cubicBezTo>
                  <a:pt x="596015" y="269605"/>
                  <a:pt x="600361" y="272424"/>
                  <a:pt x="603181" y="277358"/>
                </a:cubicBezTo>
                <a:cubicBezTo>
                  <a:pt x="605765" y="277358"/>
                  <a:pt x="608996" y="278181"/>
                  <a:pt x="612872" y="279825"/>
                </a:cubicBezTo>
                <a:cubicBezTo>
                  <a:pt x="616749" y="281470"/>
                  <a:pt x="619275" y="283350"/>
                  <a:pt x="620450" y="285464"/>
                </a:cubicBezTo>
                <a:cubicBezTo>
                  <a:pt x="622329" y="283820"/>
                  <a:pt x="625501" y="282997"/>
                  <a:pt x="629965" y="282997"/>
                </a:cubicBezTo>
                <a:cubicBezTo>
                  <a:pt x="633255" y="282997"/>
                  <a:pt x="635017" y="283467"/>
                  <a:pt x="635252" y="284407"/>
                </a:cubicBezTo>
                <a:cubicBezTo>
                  <a:pt x="637131" y="282292"/>
                  <a:pt x="639481" y="280648"/>
                  <a:pt x="642300" y="279473"/>
                </a:cubicBezTo>
                <a:cubicBezTo>
                  <a:pt x="645119" y="278298"/>
                  <a:pt x="647704" y="277828"/>
                  <a:pt x="650053" y="278063"/>
                </a:cubicBezTo>
                <a:cubicBezTo>
                  <a:pt x="654048" y="274069"/>
                  <a:pt x="658394" y="272072"/>
                  <a:pt x="663093" y="272072"/>
                </a:cubicBezTo>
                <a:cubicBezTo>
                  <a:pt x="664738" y="272072"/>
                  <a:pt x="665912" y="272190"/>
                  <a:pt x="666617" y="272424"/>
                </a:cubicBezTo>
                <a:cubicBezTo>
                  <a:pt x="666382" y="270310"/>
                  <a:pt x="666970" y="268254"/>
                  <a:pt x="668380" y="266257"/>
                </a:cubicBezTo>
                <a:cubicBezTo>
                  <a:pt x="669789" y="264260"/>
                  <a:pt x="671434" y="262909"/>
                  <a:pt x="673313" y="262204"/>
                </a:cubicBezTo>
                <a:cubicBezTo>
                  <a:pt x="673313" y="259150"/>
                  <a:pt x="674077" y="256507"/>
                  <a:pt x="675604" y="254275"/>
                </a:cubicBezTo>
                <a:cubicBezTo>
                  <a:pt x="677131" y="252043"/>
                  <a:pt x="679070" y="250339"/>
                  <a:pt x="681419" y="249164"/>
                </a:cubicBezTo>
                <a:cubicBezTo>
                  <a:pt x="681419" y="244465"/>
                  <a:pt x="682359" y="240706"/>
                  <a:pt x="684239" y="237887"/>
                </a:cubicBezTo>
                <a:cubicBezTo>
                  <a:pt x="683534" y="236007"/>
                  <a:pt x="683181" y="234128"/>
                  <a:pt x="683181" y="232248"/>
                </a:cubicBezTo>
                <a:cubicBezTo>
                  <a:pt x="683181" y="229664"/>
                  <a:pt x="683769" y="227138"/>
                  <a:pt x="684944" y="224671"/>
                </a:cubicBezTo>
                <a:cubicBezTo>
                  <a:pt x="686118" y="222204"/>
                  <a:pt x="687763" y="220148"/>
                  <a:pt x="689877" y="218503"/>
                </a:cubicBezTo>
                <a:cubicBezTo>
                  <a:pt x="687528" y="216389"/>
                  <a:pt x="686353" y="213804"/>
                  <a:pt x="686353" y="210750"/>
                </a:cubicBezTo>
                <a:cubicBezTo>
                  <a:pt x="686353" y="207931"/>
                  <a:pt x="687175" y="205111"/>
                  <a:pt x="688820" y="202292"/>
                </a:cubicBezTo>
                <a:cubicBezTo>
                  <a:pt x="684121" y="199473"/>
                  <a:pt x="681008" y="196712"/>
                  <a:pt x="679481" y="194010"/>
                </a:cubicBezTo>
                <a:cubicBezTo>
                  <a:pt x="677954" y="191308"/>
                  <a:pt x="677190" y="186315"/>
                  <a:pt x="677190" y="179032"/>
                </a:cubicBezTo>
                <a:cubicBezTo>
                  <a:pt x="675075" y="179267"/>
                  <a:pt x="672902" y="178092"/>
                  <a:pt x="670670" y="175508"/>
                </a:cubicBezTo>
                <a:cubicBezTo>
                  <a:pt x="668438" y="172923"/>
                  <a:pt x="667087" y="169986"/>
                  <a:pt x="666617" y="166697"/>
                </a:cubicBezTo>
                <a:cubicBezTo>
                  <a:pt x="664033" y="167402"/>
                  <a:pt x="660920" y="166638"/>
                  <a:pt x="657278" y="164406"/>
                </a:cubicBezTo>
                <a:cubicBezTo>
                  <a:pt x="653636" y="162174"/>
                  <a:pt x="651816" y="159296"/>
                  <a:pt x="651816" y="155772"/>
                </a:cubicBezTo>
                <a:cubicBezTo>
                  <a:pt x="649936" y="156712"/>
                  <a:pt x="647704" y="157182"/>
                  <a:pt x="645119" y="157182"/>
                </a:cubicBezTo>
                <a:cubicBezTo>
                  <a:pt x="640185" y="157182"/>
                  <a:pt x="636191" y="155419"/>
                  <a:pt x="633137" y="151895"/>
                </a:cubicBezTo>
                <a:close/>
                <a:moveTo>
                  <a:pt x="4752509" y="148018"/>
                </a:moveTo>
                <a:cubicBezTo>
                  <a:pt x="4750864" y="148958"/>
                  <a:pt x="4748867" y="149428"/>
                  <a:pt x="4746517" y="149428"/>
                </a:cubicBezTo>
                <a:cubicBezTo>
                  <a:pt x="4744403" y="149428"/>
                  <a:pt x="4742993" y="149076"/>
                  <a:pt x="4742288" y="148371"/>
                </a:cubicBezTo>
                <a:cubicBezTo>
                  <a:pt x="4739704" y="150016"/>
                  <a:pt x="4737119" y="150838"/>
                  <a:pt x="4734535" y="150838"/>
                </a:cubicBezTo>
                <a:cubicBezTo>
                  <a:pt x="4733125" y="150838"/>
                  <a:pt x="4732068" y="150720"/>
                  <a:pt x="4731363" y="150485"/>
                </a:cubicBezTo>
                <a:cubicBezTo>
                  <a:pt x="4731128" y="152835"/>
                  <a:pt x="4728837" y="154832"/>
                  <a:pt x="4724491" y="156477"/>
                </a:cubicBezTo>
                <a:cubicBezTo>
                  <a:pt x="4720144" y="158121"/>
                  <a:pt x="4716326" y="158709"/>
                  <a:pt x="4713037" y="158239"/>
                </a:cubicBezTo>
                <a:cubicBezTo>
                  <a:pt x="4712097" y="160823"/>
                  <a:pt x="4710981" y="162762"/>
                  <a:pt x="4709689" y="164054"/>
                </a:cubicBezTo>
                <a:cubicBezTo>
                  <a:pt x="4708397" y="165346"/>
                  <a:pt x="4706224" y="167049"/>
                  <a:pt x="4703169" y="169164"/>
                </a:cubicBezTo>
                <a:cubicBezTo>
                  <a:pt x="4701055" y="173628"/>
                  <a:pt x="4696590" y="178562"/>
                  <a:pt x="4689777" y="183966"/>
                </a:cubicBezTo>
                <a:cubicBezTo>
                  <a:pt x="4690482" y="189840"/>
                  <a:pt x="4688250" y="195126"/>
                  <a:pt x="4683081" y="199825"/>
                </a:cubicBezTo>
                <a:cubicBezTo>
                  <a:pt x="4684256" y="202644"/>
                  <a:pt x="4684843" y="205934"/>
                  <a:pt x="4684843" y="209693"/>
                </a:cubicBezTo>
                <a:cubicBezTo>
                  <a:pt x="4684843" y="212512"/>
                  <a:pt x="4684373" y="215567"/>
                  <a:pt x="4683433" y="218856"/>
                </a:cubicBezTo>
                <a:cubicBezTo>
                  <a:pt x="4684843" y="220501"/>
                  <a:pt x="4685959" y="222733"/>
                  <a:pt x="4686781" y="225552"/>
                </a:cubicBezTo>
                <a:cubicBezTo>
                  <a:pt x="4687604" y="228371"/>
                  <a:pt x="4688015" y="231191"/>
                  <a:pt x="4688015" y="234010"/>
                </a:cubicBezTo>
                <a:cubicBezTo>
                  <a:pt x="4688015" y="237534"/>
                  <a:pt x="4687310" y="240589"/>
                  <a:pt x="4685900" y="243173"/>
                </a:cubicBezTo>
                <a:cubicBezTo>
                  <a:pt x="4687545" y="245758"/>
                  <a:pt x="4688132" y="248577"/>
                  <a:pt x="4687662" y="251631"/>
                </a:cubicBezTo>
                <a:cubicBezTo>
                  <a:pt x="4690717" y="253746"/>
                  <a:pt x="4693713" y="256272"/>
                  <a:pt x="4696649" y="259209"/>
                </a:cubicBezTo>
                <a:cubicBezTo>
                  <a:pt x="4699586" y="262145"/>
                  <a:pt x="4701407" y="265024"/>
                  <a:pt x="4702112" y="267843"/>
                </a:cubicBezTo>
                <a:cubicBezTo>
                  <a:pt x="4708691" y="269018"/>
                  <a:pt x="4713977" y="272542"/>
                  <a:pt x="4717971" y="278416"/>
                </a:cubicBezTo>
                <a:cubicBezTo>
                  <a:pt x="4720085" y="277711"/>
                  <a:pt x="4722200" y="277358"/>
                  <a:pt x="4724315" y="277358"/>
                </a:cubicBezTo>
                <a:cubicBezTo>
                  <a:pt x="4727369" y="277358"/>
                  <a:pt x="4730893" y="278181"/>
                  <a:pt x="4734887" y="279825"/>
                </a:cubicBezTo>
                <a:cubicBezTo>
                  <a:pt x="4736767" y="278651"/>
                  <a:pt x="4738881" y="278063"/>
                  <a:pt x="4741231" y="278063"/>
                </a:cubicBezTo>
                <a:cubicBezTo>
                  <a:pt x="4744285" y="278063"/>
                  <a:pt x="4747457" y="278886"/>
                  <a:pt x="4750746" y="280530"/>
                </a:cubicBezTo>
                <a:cubicBezTo>
                  <a:pt x="4754741" y="277711"/>
                  <a:pt x="4758500" y="276301"/>
                  <a:pt x="4762024" y="276301"/>
                </a:cubicBezTo>
                <a:cubicBezTo>
                  <a:pt x="4762024" y="275361"/>
                  <a:pt x="4762376" y="274187"/>
                  <a:pt x="4763081" y="272777"/>
                </a:cubicBezTo>
                <a:cubicBezTo>
                  <a:pt x="4763786" y="271367"/>
                  <a:pt x="4764608" y="270192"/>
                  <a:pt x="4765548" y="269253"/>
                </a:cubicBezTo>
                <a:cubicBezTo>
                  <a:pt x="4762024" y="264789"/>
                  <a:pt x="4760262" y="261029"/>
                  <a:pt x="4760262" y="257975"/>
                </a:cubicBezTo>
                <a:cubicBezTo>
                  <a:pt x="4760262" y="255626"/>
                  <a:pt x="4761084" y="252924"/>
                  <a:pt x="4762729" y="249869"/>
                </a:cubicBezTo>
                <a:cubicBezTo>
                  <a:pt x="4761554" y="247520"/>
                  <a:pt x="4760967" y="245170"/>
                  <a:pt x="4760967" y="242821"/>
                </a:cubicBezTo>
                <a:cubicBezTo>
                  <a:pt x="4760967" y="240471"/>
                  <a:pt x="4761554" y="238122"/>
                  <a:pt x="4762729" y="235772"/>
                </a:cubicBezTo>
                <a:cubicBezTo>
                  <a:pt x="4761319" y="233188"/>
                  <a:pt x="4760614" y="230133"/>
                  <a:pt x="4760614" y="226609"/>
                </a:cubicBezTo>
                <a:cubicBezTo>
                  <a:pt x="4760614" y="221910"/>
                  <a:pt x="4761437" y="217681"/>
                  <a:pt x="4763081" y="213922"/>
                </a:cubicBezTo>
                <a:cubicBezTo>
                  <a:pt x="4761672" y="211337"/>
                  <a:pt x="4760967" y="208753"/>
                  <a:pt x="4760967" y="206169"/>
                </a:cubicBezTo>
                <a:cubicBezTo>
                  <a:pt x="4760967" y="202879"/>
                  <a:pt x="4761907" y="199942"/>
                  <a:pt x="4763786" y="197358"/>
                </a:cubicBezTo>
                <a:cubicBezTo>
                  <a:pt x="4762612" y="195008"/>
                  <a:pt x="4762024" y="192189"/>
                  <a:pt x="4762024" y="188900"/>
                </a:cubicBezTo>
                <a:cubicBezTo>
                  <a:pt x="4762024" y="184436"/>
                  <a:pt x="4763786" y="178444"/>
                  <a:pt x="4767310" y="170926"/>
                </a:cubicBezTo>
                <a:cubicBezTo>
                  <a:pt x="4766371" y="169751"/>
                  <a:pt x="4765901" y="166110"/>
                  <a:pt x="4765901" y="160001"/>
                </a:cubicBezTo>
                <a:cubicBezTo>
                  <a:pt x="4765901" y="154597"/>
                  <a:pt x="4766253" y="151190"/>
                  <a:pt x="4766958" y="149781"/>
                </a:cubicBezTo>
                <a:cubicBezTo>
                  <a:pt x="4765079" y="150250"/>
                  <a:pt x="4763434" y="150485"/>
                  <a:pt x="4762024" y="150485"/>
                </a:cubicBezTo>
                <a:cubicBezTo>
                  <a:pt x="4757560" y="150485"/>
                  <a:pt x="4754388" y="149663"/>
                  <a:pt x="4752509" y="148018"/>
                </a:cubicBezTo>
                <a:close/>
                <a:moveTo>
                  <a:pt x="3701253" y="147314"/>
                </a:moveTo>
                <a:cubicBezTo>
                  <a:pt x="3700313" y="149193"/>
                  <a:pt x="3697846" y="151308"/>
                  <a:pt x="3693852" y="153657"/>
                </a:cubicBezTo>
                <a:cubicBezTo>
                  <a:pt x="3689858" y="156007"/>
                  <a:pt x="3686451" y="157416"/>
                  <a:pt x="3683632" y="157886"/>
                </a:cubicBezTo>
                <a:cubicBezTo>
                  <a:pt x="3683397" y="160236"/>
                  <a:pt x="3682281" y="162350"/>
                  <a:pt x="3680284" y="164230"/>
                </a:cubicBezTo>
                <a:cubicBezTo>
                  <a:pt x="3678287" y="166110"/>
                  <a:pt x="3675761" y="167519"/>
                  <a:pt x="3672707" y="168459"/>
                </a:cubicBezTo>
                <a:cubicBezTo>
                  <a:pt x="3672707" y="170574"/>
                  <a:pt x="3671826" y="173393"/>
                  <a:pt x="3670064" y="176917"/>
                </a:cubicBezTo>
                <a:cubicBezTo>
                  <a:pt x="3668302" y="180442"/>
                  <a:pt x="3666480" y="182909"/>
                  <a:pt x="3664601" y="184318"/>
                </a:cubicBezTo>
                <a:lnTo>
                  <a:pt x="3664954" y="189605"/>
                </a:lnTo>
                <a:cubicBezTo>
                  <a:pt x="3664954" y="194069"/>
                  <a:pt x="3664425" y="198180"/>
                  <a:pt x="3663368" y="201939"/>
                </a:cubicBezTo>
                <a:cubicBezTo>
                  <a:pt x="3662310" y="205699"/>
                  <a:pt x="3660607" y="207931"/>
                  <a:pt x="3658257" y="208636"/>
                </a:cubicBezTo>
                <a:cubicBezTo>
                  <a:pt x="3659902" y="210045"/>
                  <a:pt x="3661194" y="212219"/>
                  <a:pt x="3662134" y="215155"/>
                </a:cubicBezTo>
                <a:cubicBezTo>
                  <a:pt x="3663074" y="218092"/>
                  <a:pt x="3663544" y="221205"/>
                  <a:pt x="3663544" y="224495"/>
                </a:cubicBezTo>
                <a:cubicBezTo>
                  <a:pt x="3663544" y="229664"/>
                  <a:pt x="3662722" y="233775"/>
                  <a:pt x="3661077" y="236830"/>
                </a:cubicBezTo>
                <a:cubicBezTo>
                  <a:pt x="3662956" y="237769"/>
                  <a:pt x="3664836" y="239590"/>
                  <a:pt x="3666716" y="242292"/>
                </a:cubicBezTo>
                <a:cubicBezTo>
                  <a:pt x="3668595" y="244994"/>
                  <a:pt x="3669535" y="247990"/>
                  <a:pt x="3669535" y="251279"/>
                </a:cubicBezTo>
                <a:cubicBezTo>
                  <a:pt x="3669535" y="252924"/>
                  <a:pt x="3669183" y="254803"/>
                  <a:pt x="3668478" y="256918"/>
                </a:cubicBezTo>
                <a:cubicBezTo>
                  <a:pt x="3669652" y="257623"/>
                  <a:pt x="3671180" y="259855"/>
                  <a:pt x="3673059" y="263614"/>
                </a:cubicBezTo>
                <a:cubicBezTo>
                  <a:pt x="3674939" y="267373"/>
                  <a:pt x="3675996" y="269840"/>
                  <a:pt x="3676231" y="271015"/>
                </a:cubicBezTo>
                <a:cubicBezTo>
                  <a:pt x="3679756" y="271250"/>
                  <a:pt x="3683221" y="271955"/>
                  <a:pt x="3686628" y="273129"/>
                </a:cubicBezTo>
                <a:cubicBezTo>
                  <a:pt x="3690035" y="274304"/>
                  <a:pt x="3692443" y="276066"/>
                  <a:pt x="3693852" y="278416"/>
                </a:cubicBezTo>
                <a:cubicBezTo>
                  <a:pt x="3697377" y="276301"/>
                  <a:pt x="3700784" y="275244"/>
                  <a:pt x="3704073" y="275244"/>
                </a:cubicBezTo>
                <a:cubicBezTo>
                  <a:pt x="3708537" y="275244"/>
                  <a:pt x="3712883" y="276889"/>
                  <a:pt x="3717113" y="280178"/>
                </a:cubicBezTo>
                <a:cubicBezTo>
                  <a:pt x="3719227" y="277593"/>
                  <a:pt x="3722399" y="276301"/>
                  <a:pt x="3726628" y="276301"/>
                </a:cubicBezTo>
                <a:cubicBezTo>
                  <a:pt x="3730152" y="276301"/>
                  <a:pt x="3732619" y="276771"/>
                  <a:pt x="3734029" y="277711"/>
                </a:cubicBezTo>
                <a:cubicBezTo>
                  <a:pt x="3734734" y="276771"/>
                  <a:pt x="3736555" y="275303"/>
                  <a:pt x="3739491" y="273306"/>
                </a:cubicBezTo>
                <a:cubicBezTo>
                  <a:pt x="3742428" y="271309"/>
                  <a:pt x="3745424" y="269840"/>
                  <a:pt x="3748478" y="268900"/>
                </a:cubicBezTo>
                <a:cubicBezTo>
                  <a:pt x="3745659" y="266081"/>
                  <a:pt x="3744249" y="260794"/>
                  <a:pt x="3744249" y="253041"/>
                </a:cubicBezTo>
                <a:cubicBezTo>
                  <a:pt x="3744249" y="247872"/>
                  <a:pt x="3744954" y="243173"/>
                  <a:pt x="3746364" y="238944"/>
                </a:cubicBezTo>
                <a:cubicBezTo>
                  <a:pt x="3744484" y="235185"/>
                  <a:pt x="3743544" y="231661"/>
                  <a:pt x="3743544" y="228371"/>
                </a:cubicBezTo>
                <a:cubicBezTo>
                  <a:pt x="3743544" y="225317"/>
                  <a:pt x="3744132" y="222850"/>
                  <a:pt x="3745306" y="220970"/>
                </a:cubicBezTo>
                <a:cubicBezTo>
                  <a:pt x="3744366" y="219326"/>
                  <a:pt x="3743897" y="217094"/>
                  <a:pt x="3743897" y="214274"/>
                </a:cubicBezTo>
                <a:cubicBezTo>
                  <a:pt x="3743897" y="210280"/>
                  <a:pt x="3744719" y="206756"/>
                  <a:pt x="3746364" y="203702"/>
                </a:cubicBezTo>
                <a:cubicBezTo>
                  <a:pt x="3744954" y="201117"/>
                  <a:pt x="3744249" y="197945"/>
                  <a:pt x="3744249" y="194186"/>
                </a:cubicBezTo>
                <a:cubicBezTo>
                  <a:pt x="3744249" y="192542"/>
                  <a:pt x="3744484" y="190779"/>
                  <a:pt x="3744954" y="188900"/>
                </a:cubicBezTo>
                <a:cubicBezTo>
                  <a:pt x="3742839" y="186080"/>
                  <a:pt x="3741782" y="182086"/>
                  <a:pt x="3741782" y="176917"/>
                </a:cubicBezTo>
                <a:cubicBezTo>
                  <a:pt x="3741782" y="173393"/>
                  <a:pt x="3742370" y="170221"/>
                  <a:pt x="3743544" y="167402"/>
                </a:cubicBezTo>
                <a:cubicBezTo>
                  <a:pt x="3742135" y="166462"/>
                  <a:pt x="3740960" y="164759"/>
                  <a:pt x="3740020" y="162292"/>
                </a:cubicBezTo>
                <a:cubicBezTo>
                  <a:pt x="3739080" y="159825"/>
                  <a:pt x="3738493" y="157534"/>
                  <a:pt x="3738258" y="155419"/>
                </a:cubicBezTo>
                <a:cubicBezTo>
                  <a:pt x="3735438" y="155654"/>
                  <a:pt x="3732619" y="155243"/>
                  <a:pt x="3729800" y="154186"/>
                </a:cubicBezTo>
                <a:cubicBezTo>
                  <a:pt x="3726980" y="153129"/>
                  <a:pt x="3725101" y="151660"/>
                  <a:pt x="3724161" y="149781"/>
                </a:cubicBezTo>
                <a:cubicBezTo>
                  <a:pt x="3721106" y="151425"/>
                  <a:pt x="3718052" y="152248"/>
                  <a:pt x="3714998" y="152248"/>
                </a:cubicBezTo>
                <a:cubicBezTo>
                  <a:pt x="3710534" y="152248"/>
                  <a:pt x="3705952" y="150603"/>
                  <a:pt x="3701253" y="147314"/>
                </a:cubicBezTo>
                <a:close/>
                <a:moveTo>
                  <a:pt x="5892051" y="126521"/>
                </a:moveTo>
                <a:cubicBezTo>
                  <a:pt x="5896045" y="126521"/>
                  <a:pt x="5899569" y="127930"/>
                  <a:pt x="5902623" y="130750"/>
                </a:cubicBezTo>
                <a:cubicBezTo>
                  <a:pt x="5905678" y="133569"/>
                  <a:pt x="5907440" y="137916"/>
                  <a:pt x="5907909" y="143789"/>
                </a:cubicBezTo>
                <a:cubicBezTo>
                  <a:pt x="5909084" y="145434"/>
                  <a:pt x="5910142" y="148782"/>
                  <a:pt x="5911081" y="153833"/>
                </a:cubicBezTo>
                <a:cubicBezTo>
                  <a:pt x="5912021" y="158885"/>
                  <a:pt x="5912374" y="162585"/>
                  <a:pt x="5912139" y="164935"/>
                </a:cubicBezTo>
                <a:cubicBezTo>
                  <a:pt x="5913314" y="160236"/>
                  <a:pt x="5915546" y="155654"/>
                  <a:pt x="5918835" y="151190"/>
                </a:cubicBezTo>
                <a:cubicBezTo>
                  <a:pt x="5923769" y="145786"/>
                  <a:pt x="5928820" y="142967"/>
                  <a:pt x="5933989" y="142732"/>
                </a:cubicBezTo>
                <a:cubicBezTo>
                  <a:pt x="5935634" y="139443"/>
                  <a:pt x="5938570" y="136800"/>
                  <a:pt x="5942800" y="134803"/>
                </a:cubicBezTo>
                <a:cubicBezTo>
                  <a:pt x="5947029" y="132805"/>
                  <a:pt x="5951610" y="131807"/>
                  <a:pt x="5956544" y="131807"/>
                </a:cubicBezTo>
                <a:cubicBezTo>
                  <a:pt x="5959129" y="131807"/>
                  <a:pt x="5961009" y="131924"/>
                  <a:pt x="5962183" y="132159"/>
                </a:cubicBezTo>
                <a:cubicBezTo>
                  <a:pt x="5964063" y="131689"/>
                  <a:pt x="5965355" y="131454"/>
                  <a:pt x="5966060" y="131454"/>
                </a:cubicBezTo>
                <a:cubicBezTo>
                  <a:pt x="5969114" y="131454"/>
                  <a:pt x="5971699" y="132864"/>
                  <a:pt x="5973813" y="135684"/>
                </a:cubicBezTo>
                <a:cubicBezTo>
                  <a:pt x="5975458" y="134509"/>
                  <a:pt x="5977573" y="133921"/>
                  <a:pt x="5980157" y="133921"/>
                </a:cubicBezTo>
                <a:cubicBezTo>
                  <a:pt x="5982507" y="133921"/>
                  <a:pt x="5984680" y="134274"/>
                  <a:pt x="5986677" y="134979"/>
                </a:cubicBezTo>
                <a:cubicBezTo>
                  <a:pt x="5988674" y="135684"/>
                  <a:pt x="5990142" y="136741"/>
                  <a:pt x="5991082" y="138151"/>
                </a:cubicBezTo>
                <a:cubicBezTo>
                  <a:pt x="5996486" y="138386"/>
                  <a:pt x="5999423" y="141205"/>
                  <a:pt x="5999893" y="146609"/>
                </a:cubicBezTo>
                <a:cubicBezTo>
                  <a:pt x="6003182" y="148253"/>
                  <a:pt x="6004826" y="150133"/>
                  <a:pt x="6004826" y="152248"/>
                </a:cubicBezTo>
                <a:cubicBezTo>
                  <a:pt x="6004826" y="153422"/>
                  <a:pt x="6004474" y="154949"/>
                  <a:pt x="6003769" y="156829"/>
                </a:cubicBezTo>
                <a:cubicBezTo>
                  <a:pt x="6006119" y="156594"/>
                  <a:pt x="6007881" y="157416"/>
                  <a:pt x="6009056" y="159296"/>
                </a:cubicBezTo>
                <a:cubicBezTo>
                  <a:pt x="6010231" y="161176"/>
                  <a:pt x="6011288" y="163878"/>
                  <a:pt x="6012228" y="167402"/>
                </a:cubicBezTo>
                <a:cubicBezTo>
                  <a:pt x="6012698" y="163408"/>
                  <a:pt x="6013990" y="160471"/>
                  <a:pt x="6016104" y="158591"/>
                </a:cubicBezTo>
                <a:cubicBezTo>
                  <a:pt x="6018218" y="156712"/>
                  <a:pt x="6020686" y="155772"/>
                  <a:pt x="6023505" y="155772"/>
                </a:cubicBezTo>
                <a:cubicBezTo>
                  <a:pt x="6024680" y="155772"/>
                  <a:pt x="6026207" y="156007"/>
                  <a:pt x="6028086" y="156477"/>
                </a:cubicBezTo>
                <a:cubicBezTo>
                  <a:pt x="6029261" y="153187"/>
                  <a:pt x="6030906" y="150544"/>
                  <a:pt x="6033020" y="148547"/>
                </a:cubicBezTo>
                <a:cubicBezTo>
                  <a:pt x="6035135" y="146550"/>
                  <a:pt x="6037485" y="145551"/>
                  <a:pt x="6040069" y="145551"/>
                </a:cubicBezTo>
                <a:cubicBezTo>
                  <a:pt x="6040774" y="145551"/>
                  <a:pt x="6042066" y="145786"/>
                  <a:pt x="6043946" y="146256"/>
                </a:cubicBezTo>
                <a:cubicBezTo>
                  <a:pt x="6045121" y="142967"/>
                  <a:pt x="6047117" y="140383"/>
                  <a:pt x="6049937" y="138503"/>
                </a:cubicBezTo>
                <a:cubicBezTo>
                  <a:pt x="6052756" y="136623"/>
                  <a:pt x="6055811" y="135684"/>
                  <a:pt x="6059100" y="135684"/>
                </a:cubicBezTo>
                <a:cubicBezTo>
                  <a:pt x="6060980" y="135684"/>
                  <a:pt x="6062977" y="136036"/>
                  <a:pt x="6065091" y="136741"/>
                </a:cubicBezTo>
                <a:cubicBezTo>
                  <a:pt x="6070965" y="132512"/>
                  <a:pt x="6077074" y="130397"/>
                  <a:pt x="6083417" y="130397"/>
                </a:cubicBezTo>
                <a:cubicBezTo>
                  <a:pt x="6090466" y="130397"/>
                  <a:pt x="6096457" y="132629"/>
                  <a:pt x="6101391" y="137093"/>
                </a:cubicBezTo>
                <a:cubicBezTo>
                  <a:pt x="6102800" y="136623"/>
                  <a:pt x="6104093" y="136388"/>
                  <a:pt x="6105268" y="136388"/>
                </a:cubicBezTo>
                <a:cubicBezTo>
                  <a:pt x="6109967" y="136388"/>
                  <a:pt x="6114725" y="137974"/>
                  <a:pt x="6119541" y="141146"/>
                </a:cubicBezTo>
                <a:cubicBezTo>
                  <a:pt x="6124358" y="144318"/>
                  <a:pt x="6126648" y="148018"/>
                  <a:pt x="6126413" y="152248"/>
                </a:cubicBezTo>
                <a:cubicBezTo>
                  <a:pt x="6127823" y="151543"/>
                  <a:pt x="6129233" y="151190"/>
                  <a:pt x="6130642" y="151190"/>
                </a:cubicBezTo>
                <a:cubicBezTo>
                  <a:pt x="6134402" y="151190"/>
                  <a:pt x="6138043" y="152717"/>
                  <a:pt x="6141567" y="155772"/>
                </a:cubicBezTo>
                <a:cubicBezTo>
                  <a:pt x="6145091" y="158826"/>
                  <a:pt x="6146854" y="162233"/>
                  <a:pt x="6146854" y="165992"/>
                </a:cubicBezTo>
                <a:cubicBezTo>
                  <a:pt x="6146854" y="167637"/>
                  <a:pt x="6146384" y="169281"/>
                  <a:pt x="6145444" y="170926"/>
                </a:cubicBezTo>
                <a:cubicBezTo>
                  <a:pt x="6147794" y="171631"/>
                  <a:pt x="6149497" y="173452"/>
                  <a:pt x="6150554" y="176389"/>
                </a:cubicBezTo>
                <a:cubicBezTo>
                  <a:pt x="6151611" y="179326"/>
                  <a:pt x="6152140" y="182674"/>
                  <a:pt x="6152140" y="186433"/>
                </a:cubicBezTo>
                <a:cubicBezTo>
                  <a:pt x="6152140" y="189017"/>
                  <a:pt x="6151906" y="191308"/>
                  <a:pt x="6151435" y="193305"/>
                </a:cubicBezTo>
                <a:cubicBezTo>
                  <a:pt x="6150966" y="195302"/>
                  <a:pt x="6150261" y="196536"/>
                  <a:pt x="6149321" y="197006"/>
                </a:cubicBezTo>
                <a:cubicBezTo>
                  <a:pt x="6152140" y="198650"/>
                  <a:pt x="6153550" y="201235"/>
                  <a:pt x="6153550" y="204759"/>
                </a:cubicBezTo>
                <a:cubicBezTo>
                  <a:pt x="6153550" y="207813"/>
                  <a:pt x="6152375" y="210633"/>
                  <a:pt x="6150025" y="213217"/>
                </a:cubicBezTo>
                <a:cubicBezTo>
                  <a:pt x="6151671" y="215567"/>
                  <a:pt x="6152493" y="218269"/>
                  <a:pt x="6152493" y="221323"/>
                </a:cubicBezTo>
                <a:cubicBezTo>
                  <a:pt x="6152493" y="226257"/>
                  <a:pt x="6150613" y="230368"/>
                  <a:pt x="6146854" y="233658"/>
                </a:cubicBezTo>
                <a:cubicBezTo>
                  <a:pt x="6149673" y="236712"/>
                  <a:pt x="6151083" y="240354"/>
                  <a:pt x="6151083" y="244583"/>
                </a:cubicBezTo>
                <a:cubicBezTo>
                  <a:pt x="6151083" y="247872"/>
                  <a:pt x="6150144" y="250809"/>
                  <a:pt x="6148263" y="253394"/>
                </a:cubicBezTo>
                <a:cubicBezTo>
                  <a:pt x="6148969" y="255508"/>
                  <a:pt x="6149321" y="257505"/>
                  <a:pt x="6149321" y="259385"/>
                </a:cubicBezTo>
                <a:cubicBezTo>
                  <a:pt x="6149321" y="262439"/>
                  <a:pt x="6148616" y="265493"/>
                  <a:pt x="6147206" y="268548"/>
                </a:cubicBezTo>
                <a:cubicBezTo>
                  <a:pt x="6145797" y="271602"/>
                  <a:pt x="6144857" y="273482"/>
                  <a:pt x="6144387" y="274187"/>
                </a:cubicBezTo>
                <a:cubicBezTo>
                  <a:pt x="6146032" y="276536"/>
                  <a:pt x="6146854" y="279356"/>
                  <a:pt x="6146854" y="282645"/>
                </a:cubicBezTo>
                <a:cubicBezTo>
                  <a:pt x="6146854" y="287814"/>
                  <a:pt x="6144975" y="291925"/>
                  <a:pt x="6141215" y="294980"/>
                </a:cubicBezTo>
                <a:cubicBezTo>
                  <a:pt x="6141450" y="295685"/>
                  <a:pt x="6141567" y="296859"/>
                  <a:pt x="6141567" y="298504"/>
                </a:cubicBezTo>
                <a:cubicBezTo>
                  <a:pt x="6141567" y="302968"/>
                  <a:pt x="6139981" y="306492"/>
                  <a:pt x="6136809" y="309077"/>
                </a:cubicBezTo>
                <a:cubicBezTo>
                  <a:pt x="6133638" y="311661"/>
                  <a:pt x="6129820" y="312953"/>
                  <a:pt x="6125356" y="312953"/>
                </a:cubicBezTo>
                <a:cubicBezTo>
                  <a:pt x="6120658" y="312953"/>
                  <a:pt x="6116722" y="311485"/>
                  <a:pt x="6113550" y="308548"/>
                </a:cubicBezTo>
                <a:cubicBezTo>
                  <a:pt x="6110378" y="305611"/>
                  <a:pt x="6109027" y="301558"/>
                  <a:pt x="6109497" y="296389"/>
                </a:cubicBezTo>
                <a:cubicBezTo>
                  <a:pt x="6108557" y="293570"/>
                  <a:pt x="6108087" y="291338"/>
                  <a:pt x="6108087" y="289693"/>
                </a:cubicBezTo>
                <a:cubicBezTo>
                  <a:pt x="6108087" y="285699"/>
                  <a:pt x="6109615" y="281940"/>
                  <a:pt x="6112668" y="278416"/>
                </a:cubicBezTo>
                <a:cubicBezTo>
                  <a:pt x="6112199" y="277241"/>
                  <a:pt x="6111964" y="275244"/>
                  <a:pt x="6111964" y="272424"/>
                </a:cubicBezTo>
                <a:cubicBezTo>
                  <a:pt x="6111964" y="268900"/>
                  <a:pt x="6112668" y="265611"/>
                  <a:pt x="6114078" y="262557"/>
                </a:cubicBezTo>
                <a:cubicBezTo>
                  <a:pt x="6113609" y="261147"/>
                  <a:pt x="6113374" y="260090"/>
                  <a:pt x="6113374" y="259385"/>
                </a:cubicBezTo>
                <a:cubicBezTo>
                  <a:pt x="6113374" y="257505"/>
                  <a:pt x="6113902" y="255391"/>
                  <a:pt x="6114959" y="253041"/>
                </a:cubicBezTo>
                <a:cubicBezTo>
                  <a:pt x="6116017" y="250692"/>
                  <a:pt x="6116663" y="249282"/>
                  <a:pt x="6116898" y="248812"/>
                </a:cubicBezTo>
                <a:cubicBezTo>
                  <a:pt x="6115488" y="245993"/>
                  <a:pt x="6114783" y="243056"/>
                  <a:pt x="6114783" y="240001"/>
                </a:cubicBezTo>
                <a:cubicBezTo>
                  <a:pt x="6114783" y="236242"/>
                  <a:pt x="6115840" y="233540"/>
                  <a:pt x="6117955" y="231896"/>
                </a:cubicBezTo>
                <a:cubicBezTo>
                  <a:pt x="6116311" y="230251"/>
                  <a:pt x="6115488" y="228254"/>
                  <a:pt x="6115488" y="225904"/>
                </a:cubicBezTo>
                <a:cubicBezTo>
                  <a:pt x="6115488" y="223320"/>
                  <a:pt x="6116545" y="220266"/>
                  <a:pt x="6118660" y="216741"/>
                </a:cubicBezTo>
                <a:cubicBezTo>
                  <a:pt x="6116311" y="214392"/>
                  <a:pt x="6115136" y="211220"/>
                  <a:pt x="6115136" y="207226"/>
                </a:cubicBezTo>
                <a:cubicBezTo>
                  <a:pt x="6115136" y="203232"/>
                  <a:pt x="6116311" y="199707"/>
                  <a:pt x="6118660" y="196653"/>
                </a:cubicBezTo>
                <a:cubicBezTo>
                  <a:pt x="6117250" y="195478"/>
                  <a:pt x="6116545" y="192542"/>
                  <a:pt x="6116545" y="187842"/>
                </a:cubicBezTo>
                <a:cubicBezTo>
                  <a:pt x="6116545" y="184083"/>
                  <a:pt x="6116780" y="180559"/>
                  <a:pt x="6117250" y="177270"/>
                </a:cubicBezTo>
                <a:cubicBezTo>
                  <a:pt x="6115136" y="177505"/>
                  <a:pt x="6113021" y="176624"/>
                  <a:pt x="6110906" y="174627"/>
                </a:cubicBezTo>
                <a:cubicBezTo>
                  <a:pt x="6108792" y="172629"/>
                  <a:pt x="6107734" y="170456"/>
                  <a:pt x="6107734" y="168107"/>
                </a:cubicBezTo>
                <a:cubicBezTo>
                  <a:pt x="6106090" y="168577"/>
                  <a:pt x="6103095" y="167930"/>
                  <a:pt x="6098748" y="166168"/>
                </a:cubicBezTo>
                <a:cubicBezTo>
                  <a:pt x="6094402" y="164406"/>
                  <a:pt x="6092111" y="162820"/>
                  <a:pt x="6091876" y="161411"/>
                </a:cubicBezTo>
                <a:cubicBezTo>
                  <a:pt x="6091170" y="161646"/>
                  <a:pt x="6090231" y="161763"/>
                  <a:pt x="6089056" y="161763"/>
                </a:cubicBezTo>
                <a:cubicBezTo>
                  <a:pt x="6087177" y="161763"/>
                  <a:pt x="6084357" y="161058"/>
                  <a:pt x="6080598" y="159648"/>
                </a:cubicBezTo>
                <a:cubicBezTo>
                  <a:pt x="6076134" y="164348"/>
                  <a:pt x="6070965" y="166227"/>
                  <a:pt x="6065091" y="165287"/>
                </a:cubicBezTo>
                <a:cubicBezTo>
                  <a:pt x="6062977" y="167402"/>
                  <a:pt x="6060157" y="169399"/>
                  <a:pt x="6056633" y="171279"/>
                </a:cubicBezTo>
                <a:cubicBezTo>
                  <a:pt x="6053109" y="173158"/>
                  <a:pt x="6049820" y="174215"/>
                  <a:pt x="6046765" y="174450"/>
                </a:cubicBezTo>
                <a:cubicBezTo>
                  <a:pt x="6046296" y="176565"/>
                  <a:pt x="6045531" y="177975"/>
                  <a:pt x="6044474" y="178679"/>
                </a:cubicBezTo>
                <a:cubicBezTo>
                  <a:pt x="6043417" y="179384"/>
                  <a:pt x="6042066" y="179913"/>
                  <a:pt x="6040421" y="180265"/>
                </a:cubicBezTo>
                <a:cubicBezTo>
                  <a:pt x="6038777" y="180618"/>
                  <a:pt x="6037485" y="180911"/>
                  <a:pt x="6036545" y="181146"/>
                </a:cubicBezTo>
                <a:cubicBezTo>
                  <a:pt x="6036545" y="185141"/>
                  <a:pt x="6034666" y="187725"/>
                  <a:pt x="6030906" y="188900"/>
                </a:cubicBezTo>
                <a:cubicBezTo>
                  <a:pt x="6031846" y="191484"/>
                  <a:pt x="6032316" y="193951"/>
                  <a:pt x="6032316" y="196301"/>
                </a:cubicBezTo>
                <a:cubicBezTo>
                  <a:pt x="6032316" y="198180"/>
                  <a:pt x="6031963" y="200647"/>
                  <a:pt x="6031258" y="203702"/>
                </a:cubicBezTo>
                <a:cubicBezTo>
                  <a:pt x="6030554" y="206756"/>
                  <a:pt x="6029967" y="209223"/>
                  <a:pt x="6029496" y="211103"/>
                </a:cubicBezTo>
                <a:cubicBezTo>
                  <a:pt x="6029732" y="211807"/>
                  <a:pt x="6029849" y="212982"/>
                  <a:pt x="6029849" y="214627"/>
                </a:cubicBezTo>
                <a:cubicBezTo>
                  <a:pt x="6029849" y="217211"/>
                  <a:pt x="6028909" y="219913"/>
                  <a:pt x="6027030" y="222733"/>
                </a:cubicBezTo>
                <a:cubicBezTo>
                  <a:pt x="6027499" y="224612"/>
                  <a:pt x="6027734" y="226139"/>
                  <a:pt x="6027734" y="227314"/>
                </a:cubicBezTo>
                <a:cubicBezTo>
                  <a:pt x="6027734" y="228959"/>
                  <a:pt x="6027265" y="231191"/>
                  <a:pt x="6026324" y="234010"/>
                </a:cubicBezTo>
                <a:cubicBezTo>
                  <a:pt x="6028204" y="238239"/>
                  <a:pt x="6029144" y="241881"/>
                  <a:pt x="6029144" y="244935"/>
                </a:cubicBezTo>
                <a:cubicBezTo>
                  <a:pt x="6029144" y="247755"/>
                  <a:pt x="6028674" y="250574"/>
                  <a:pt x="6027734" y="253394"/>
                </a:cubicBezTo>
                <a:cubicBezTo>
                  <a:pt x="6030084" y="256448"/>
                  <a:pt x="6031258" y="261029"/>
                  <a:pt x="6031258" y="267138"/>
                </a:cubicBezTo>
                <a:cubicBezTo>
                  <a:pt x="6031258" y="269958"/>
                  <a:pt x="6030906" y="272424"/>
                  <a:pt x="6030201" y="274539"/>
                </a:cubicBezTo>
                <a:cubicBezTo>
                  <a:pt x="6032551" y="276889"/>
                  <a:pt x="6033726" y="279825"/>
                  <a:pt x="6033726" y="283350"/>
                </a:cubicBezTo>
                <a:cubicBezTo>
                  <a:pt x="6033726" y="286169"/>
                  <a:pt x="6032786" y="288401"/>
                  <a:pt x="6030906" y="290046"/>
                </a:cubicBezTo>
                <a:cubicBezTo>
                  <a:pt x="6031611" y="292395"/>
                  <a:pt x="6031963" y="294862"/>
                  <a:pt x="6031963" y="297447"/>
                </a:cubicBezTo>
                <a:cubicBezTo>
                  <a:pt x="6031963" y="302381"/>
                  <a:pt x="6030260" y="306316"/>
                  <a:pt x="6026853" y="309253"/>
                </a:cubicBezTo>
                <a:cubicBezTo>
                  <a:pt x="6023447" y="312190"/>
                  <a:pt x="6019511" y="313658"/>
                  <a:pt x="6015047" y="313658"/>
                </a:cubicBezTo>
                <a:cubicBezTo>
                  <a:pt x="6010583" y="313658"/>
                  <a:pt x="6006824" y="312249"/>
                  <a:pt x="6003769" y="309429"/>
                </a:cubicBezTo>
                <a:cubicBezTo>
                  <a:pt x="6000715" y="306610"/>
                  <a:pt x="5999188" y="302498"/>
                  <a:pt x="5999188" y="297094"/>
                </a:cubicBezTo>
                <a:cubicBezTo>
                  <a:pt x="5999188" y="293570"/>
                  <a:pt x="5999775" y="290163"/>
                  <a:pt x="6000950" y="286874"/>
                </a:cubicBezTo>
                <a:cubicBezTo>
                  <a:pt x="5998366" y="283820"/>
                  <a:pt x="5996603" y="281411"/>
                  <a:pt x="5995663" y="279649"/>
                </a:cubicBezTo>
                <a:cubicBezTo>
                  <a:pt x="5994724" y="277887"/>
                  <a:pt x="5994254" y="276066"/>
                  <a:pt x="5994254" y="274187"/>
                </a:cubicBezTo>
                <a:cubicBezTo>
                  <a:pt x="5994254" y="272542"/>
                  <a:pt x="5994841" y="269723"/>
                  <a:pt x="5996016" y="265728"/>
                </a:cubicBezTo>
                <a:cubicBezTo>
                  <a:pt x="5993432" y="262909"/>
                  <a:pt x="5992139" y="258915"/>
                  <a:pt x="5992139" y="253746"/>
                </a:cubicBezTo>
                <a:cubicBezTo>
                  <a:pt x="5992139" y="248342"/>
                  <a:pt x="5993314" y="243996"/>
                  <a:pt x="5995663" y="240706"/>
                </a:cubicBezTo>
                <a:cubicBezTo>
                  <a:pt x="5994724" y="238357"/>
                  <a:pt x="5993843" y="235831"/>
                  <a:pt x="5993021" y="233129"/>
                </a:cubicBezTo>
                <a:cubicBezTo>
                  <a:pt x="5992199" y="230427"/>
                  <a:pt x="5991787" y="227784"/>
                  <a:pt x="5991787" y="225200"/>
                </a:cubicBezTo>
                <a:cubicBezTo>
                  <a:pt x="5991787" y="220266"/>
                  <a:pt x="5993197" y="215332"/>
                  <a:pt x="5996016" y="210398"/>
                </a:cubicBezTo>
                <a:cubicBezTo>
                  <a:pt x="5993197" y="202409"/>
                  <a:pt x="5991787" y="196536"/>
                  <a:pt x="5991787" y="192776"/>
                </a:cubicBezTo>
                <a:cubicBezTo>
                  <a:pt x="5991787" y="190427"/>
                  <a:pt x="5992022" y="188665"/>
                  <a:pt x="5992492" y="187490"/>
                </a:cubicBezTo>
                <a:cubicBezTo>
                  <a:pt x="5989203" y="185610"/>
                  <a:pt x="5986266" y="183202"/>
                  <a:pt x="5983681" y="180265"/>
                </a:cubicBezTo>
                <a:cubicBezTo>
                  <a:pt x="5981097" y="177328"/>
                  <a:pt x="5979804" y="174215"/>
                  <a:pt x="5979804" y="170926"/>
                </a:cubicBezTo>
                <a:cubicBezTo>
                  <a:pt x="5977690" y="170221"/>
                  <a:pt x="5976104" y="169223"/>
                  <a:pt x="5975047" y="167930"/>
                </a:cubicBezTo>
                <a:cubicBezTo>
                  <a:pt x="5973989" y="166638"/>
                  <a:pt x="5972874" y="165052"/>
                  <a:pt x="5971699" y="163173"/>
                </a:cubicBezTo>
                <a:cubicBezTo>
                  <a:pt x="5966295" y="163173"/>
                  <a:pt x="5962066" y="162585"/>
                  <a:pt x="5959011" y="161411"/>
                </a:cubicBezTo>
                <a:cubicBezTo>
                  <a:pt x="5958306" y="163290"/>
                  <a:pt x="5955546" y="164935"/>
                  <a:pt x="5950730" y="166345"/>
                </a:cubicBezTo>
                <a:cubicBezTo>
                  <a:pt x="5945913" y="167754"/>
                  <a:pt x="5942095" y="168224"/>
                  <a:pt x="5939276" y="167754"/>
                </a:cubicBezTo>
                <a:cubicBezTo>
                  <a:pt x="5938570" y="171279"/>
                  <a:pt x="5936397" y="174274"/>
                  <a:pt x="5932756" y="176741"/>
                </a:cubicBezTo>
                <a:cubicBezTo>
                  <a:pt x="5929115" y="179208"/>
                  <a:pt x="5925414" y="180324"/>
                  <a:pt x="5921654" y="180089"/>
                </a:cubicBezTo>
                <a:cubicBezTo>
                  <a:pt x="5922124" y="180794"/>
                  <a:pt x="5922359" y="181969"/>
                  <a:pt x="5922359" y="183613"/>
                </a:cubicBezTo>
                <a:cubicBezTo>
                  <a:pt x="5922359" y="187138"/>
                  <a:pt x="5921126" y="191132"/>
                  <a:pt x="5918659" y="195596"/>
                </a:cubicBezTo>
                <a:cubicBezTo>
                  <a:pt x="5916192" y="200060"/>
                  <a:pt x="5914018" y="203114"/>
                  <a:pt x="5912139" y="204759"/>
                </a:cubicBezTo>
                <a:cubicBezTo>
                  <a:pt x="5914958" y="209928"/>
                  <a:pt x="5916368" y="214979"/>
                  <a:pt x="5916368" y="219913"/>
                </a:cubicBezTo>
                <a:cubicBezTo>
                  <a:pt x="5916368" y="223907"/>
                  <a:pt x="5915311" y="227314"/>
                  <a:pt x="5913196" y="230133"/>
                </a:cubicBezTo>
                <a:cubicBezTo>
                  <a:pt x="5916251" y="231543"/>
                  <a:pt x="5917777" y="234245"/>
                  <a:pt x="5917777" y="238239"/>
                </a:cubicBezTo>
                <a:cubicBezTo>
                  <a:pt x="5917777" y="240589"/>
                  <a:pt x="5917073" y="242703"/>
                  <a:pt x="5915663" y="244583"/>
                </a:cubicBezTo>
                <a:cubicBezTo>
                  <a:pt x="5918952" y="247167"/>
                  <a:pt x="5920597" y="252336"/>
                  <a:pt x="5920597" y="260090"/>
                </a:cubicBezTo>
                <a:cubicBezTo>
                  <a:pt x="5920597" y="265024"/>
                  <a:pt x="5920010" y="268430"/>
                  <a:pt x="5918835" y="270310"/>
                </a:cubicBezTo>
                <a:cubicBezTo>
                  <a:pt x="5921889" y="274069"/>
                  <a:pt x="5923416" y="278298"/>
                  <a:pt x="5923416" y="282997"/>
                </a:cubicBezTo>
                <a:cubicBezTo>
                  <a:pt x="5923416" y="287931"/>
                  <a:pt x="5921654" y="292395"/>
                  <a:pt x="5918130" y="296389"/>
                </a:cubicBezTo>
                <a:cubicBezTo>
                  <a:pt x="5918365" y="302028"/>
                  <a:pt x="5917132" y="306375"/>
                  <a:pt x="5914429" y="309429"/>
                </a:cubicBezTo>
                <a:cubicBezTo>
                  <a:pt x="5911728" y="312483"/>
                  <a:pt x="5908380" y="314011"/>
                  <a:pt x="5904385" y="314011"/>
                </a:cubicBezTo>
                <a:cubicBezTo>
                  <a:pt x="5900861" y="314011"/>
                  <a:pt x="5897748" y="312660"/>
                  <a:pt x="5895046" y="309958"/>
                </a:cubicBezTo>
                <a:cubicBezTo>
                  <a:pt x="5892344" y="307256"/>
                  <a:pt x="5890993" y="303673"/>
                  <a:pt x="5890993" y="299209"/>
                </a:cubicBezTo>
                <a:cubicBezTo>
                  <a:pt x="5890993" y="297329"/>
                  <a:pt x="5891111" y="295920"/>
                  <a:pt x="5891345" y="294980"/>
                </a:cubicBezTo>
                <a:cubicBezTo>
                  <a:pt x="5886882" y="292160"/>
                  <a:pt x="5884650" y="285582"/>
                  <a:pt x="5884650" y="275244"/>
                </a:cubicBezTo>
                <a:cubicBezTo>
                  <a:pt x="5884650" y="268195"/>
                  <a:pt x="5885707" y="262557"/>
                  <a:pt x="5887821" y="258328"/>
                </a:cubicBezTo>
                <a:cubicBezTo>
                  <a:pt x="5886647" y="256213"/>
                  <a:pt x="5885531" y="252395"/>
                  <a:pt x="5884473" y="246874"/>
                </a:cubicBezTo>
                <a:cubicBezTo>
                  <a:pt x="5883416" y="241352"/>
                  <a:pt x="5882888" y="236242"/>
                  <a:pt x="5882888" y="231543"/>
                </a:cubicBezTo>
                <a:cubicBezTo>
                  <a:pt x="5882888" y="227314"/>
                  <a:pt x="5883357" y="224260"/>
                  <a:pt x="5884297" y="222380"/>
                </a:cubicBezTo>
                <a:cubicBezTo>
                  <a:pt x="5881243" y="216976"/>
                  <a:pt x="5879716" y="210750"/>
                  <a:pt x="5879716" y="203702"/>
                </a:cubicBezTo>
                <a:cubicBezTo>
                  <a:pt x="5879716" y="196418"/>
                  <a:pt x="5881125" y="189957"/>
                  <a:pt x="5883945" y="184318"/>
                </a:cubicBezTo>
                <a:cubicBezTo>
                  <a:pt x="5879481" y="177505"/>
                  <a:pt x="5877249" y="170926"/>
                  <a:pt x="5877249" y="164582"/>
                </a:cubicBezTo>
                <a:cubicBezTo>
                  <a:pt x="5877249" y="160823"/>
                  <a:pt x="5878189" y="156712"/>
                  <a:pt x="5880068" y="152248"/>
                </a:cubicBezTo>
                <a:cubicBezTo>
                  <a:pt x="5876779" y="148723"/>
                  <a:pt x="5875134" y="144964"/>
                  <a:pt x="5875134" y="140970"/>
                </a:cubicBezTo>
                <a:cubicBezTo>
                  <a:pt x="5875134" y="136976"/>
                  <a:pt x="5876838" y="133569"/>
                  <a:pt x="5880244" y="130750"/>
                </a:cubicBezTo>
                <a:cubicBezTo>
                  <a:pt x="5883652" y="127930"/>
                  <a:pt x="5887587" y="126521"/>
                  <a:pt x="5892051" y="126521"/>
                </a:cubicBezTo>
                <a:close/>
                <a:moveTo>
                  <a:pt x="1024776" y="126521"/>
                </a:moveTo>
                <a:cubicBezTo>
                  <a:pt x="1028771" y="126521"/>
                  <a:pt x="1032295" y="127930"/>
                  <a:pt x="1035349" y="130750"/>
                </a:cubicBezTo>
                <a:cubicBezTo>
                  <a:pt x="1038404" y="133569"/>
                  <a:pt x="1040165" y="137916"/>
                  <a:pt x="1040635" y="143789"/>
                </a:cubicBezTo>
                <a:cubicBezTo>
                  <a:pt x="1041810" y="145434"/>
                  <a:pt x="1042867" y="148782"/>
                  <a:pt x="1043808" y="153833"/>
                </a:cubicBezTo>
                <a:cubicBezTo>
                  <a:pt x="1044747" y="158885"/>
                  <a:pt x="1045099" y="162585"/>
                  <a:pt x="1044864" y="164935"/>
                </a:cubicBezTo>
                <a:cubicBezTo>
                  <a:pt x="1046039" y="160236"/>
                  <a:pt x="1048271" y="155654"/>
                  <a:pt x="1051561" y="151190"/>
                </a:cubicBezTo>
                <a:cubicBezTo>
                  <a:pt x="1056494" y="145786"/>
                  <a:pt x="1061546" y="142967"/>
                  <a:pt x="1066715" y="142732"/>
                </a:cubicBezTo>
                <a:cubicBezTo>
                  <a:pt x="1068359" y="139443"/>
                  <a:pt x="1071296" y="136800"/>
                  <a:pt x="1075525" y="134803"/>
                </a:cubicBezTo>
                <a:cubicBezTo>
                  <a:pt x="1079755" y="132805"/>
                  <a:pt x="1084336" y="131807"/>
                  <a:pt x="1089270" y="131807"/>
                </a:cubicBezTo>
                <a:cubicBezTo>
                  <a:pt x="1091855" y="131807"/>
                  <a:pt x="1093734" y="131924"/>
                  <a:pt x="1094909" y="132159"/>
                </a:cubicBezTo>
                <a:cubicBezTo>
                  <a:pt x="1096788" y="131689"/>
                  <a:pt x="1098081" y="131454"/>
                  <a:pt x="1098785" y="131454"/>
                </a:cubicBezTo>
                <a:cubicBezTo>
                  <a:pt x="1101840" y="131454"/>
                  <a:pt x="1104425" y="132864"/>
                  <a:pt x="1106539" y="135684"/>
                </a:cubicBezTo>
                <a:cubicBezTo>
                  <a:pt x="1108183" y="134509"/>
                  <a:pt x="1110298" y="133921"/>
                  <a:pt x="1112882" y="133921"/>
                </a:cubicBezTo>
                <a:cubicBezTo>
                  <a:pt x="1115232" y="133921"/>
                  <a:pt x="1117405" y="134274"/>
                  <a:pt x="1119402" y="134979"/>
                </a:cubicBezTo>
                <a:cubicBezTo>
                  <a:pt x="1121399" y="135684"/>
                  <a:pt x="1122868" y="136741"/>
                  <a:pt x="1123808" y="138151"/>
                </a:cubicBezTo>
                <a:cubicBezTo>
                  <a:pt x="1129212" y="138386"/>
                  <a:pt x="1132148" y="141205"/>
                  <a:pt x="1132619" y="146609"/>
                </a:cubicBezTo>
                <a:cubicBezTo>
                  <a:pt x="1135907" y="148253"/>
                  <a:pt x="1137552" y="150133"/>
                  <a:pt x="1137552" y="152248"/>
                </a:cubicBezTo>
                <a:cubicBezTo>
                  <a:pt x="1137552" y="153422"/>
                  <a:pt x="1137200" y="154949"/>
                  <a:pt x="1136495" y="156829"/>
                </a:cubicBezTo>
                <a:cubicBezTo>
                  <a:pt x="1138844" y="156594"/>
                  <a:pt x="1140607" y="157416"/>
                  <a:pt x="1141782" y="159296"/>
                </a:cubicBezTo>
                <a:cubicBezTo>
                  <a:pt x="1142956" y="161176"/>
                  <a:pt x="1144013" y="163878"/>
                  <a:pt x="1144954" y="167402"/>
                </a:cubicBezTo>
                <a:cubicBezTo>
                  <a:pt x="1145423" y="163408"/>
                  <a:pt x="1146716" y="160471"/>
                  <a:pt x="1148830" y="158591"/>
                </a:cubicBezTo>
                <a:cubicBezTo>
                  <a:pt x="1150944" y="156712"/>
                  <a:pt x="1153411" y="155772"/>
                  <a:pt x="1156232" y="155772"/>
                </a:cubicBezTo>
                <a:cubicBezTo>
                  <a:pt x="1157406" y="155772"/>
                  <a:pt x="1158933" y="156007"/>
                  <a:pt x="1160813" y="156477"/>
                </a:cubicBezTo>
                <a:cubicBezTo>
                  <a:pt x="1161987" y="153187"/>
                  <a:pt x="1163632" y="150544"/>
                  <a:pt x="1165746" y="148547"/>
                </a:cubicBezTo>
                <a:cubicBezTo>
                  <a:pt x="1167861" y="146550"/>
                  <a:pt x="1170211" y="145551"/>
                  <a:pt x="1172795" y="145551"/>
                </a:cubicBezTo>
                <a:cubicBezTo>
                  <a:pt x="1173500" y="145551"/>
                  <a:pt x="1174792" y="145786"/>
                  <a:pt x="1176671" y="146256"/>
                </a:cubicBezTo>
                <a:cubicBezTo>
                  <a:pt x="1177846" y="142967"/>
                  <a:pt x="1179844" y="140383"/>
                  <a:pt x="1182663" y="138503"/>
                </a:cubicBezTo>
                <a:cubicBezTo>
                  <a:pt x="1185482" y="136623"/>
                  <a:pt x="1188536" y="135684"/>
                  <a:pt x="1191826" y="135684"/>
                </a:cubicBezTo>
                <a:cubicBezTo>
                  <a:pt x="1193705" y="135684"/>
                  <a:pt x="1195702" y="136036"/>
                  <a:pt x="1197817" y="136741"/>
                </a:cubicBezTo>
                <a:cubicBezTo>
                  <a:pt x="1203690" y="132512"/>
                  <a:pt x="1209799" y="130397"/>
                  <a:pt x="1216143" y="130397"/>
                </a:cubicBezTo>
                <a:cubicBezTo>
                  <a:pt x="1223192" y="130397"/>
                  <a:pt x="1229183" y="132629"/>
                  <a:pt x="1234117" y="137093"/>
                </a:cubicBezTo>
                <a:cubicBezTo>
                  <a:pt x="1235527" y="136623"/>
                  <a:pt x="1236819" y="136388"/>
                  <a:pt x="1237993" y="136388"/>
                </a:cubicBezTo>
                <a:cubicBezTo>
                  <a:pt x="1242693" y="136388"/>
                  <a:pt x="1247451" y="137974"/>
                  <a:pt x="1252267" y="141146"/>
                </a:cubicBezTo>
                <a:cubicBezTo>
                  <a:pt x="1257083" y="144318"/>
                  <a:pt x="1259374" y="148018"/>
                  <a:pt x="1259139" y="152248"/>
                </a:cubicBezTo>
                <a:cubicBezTo>
                  <a:pt x="1260549" y="151543"/>
                  <a:pt x="1261958" y="151190"/>
                  <a:pt x="1263369" y="151190"/>
                </a:cubicBezTo>
                <a:cubicBezTo>
                  <a:pt x="1267128" y="151190"/>
                  <a:pt x="1270769" y="152717"/>
                  <a:pt x="1274293" y="155772"/>
                </a:cubicBezTo>
                <a:cubicBezTo>
                  <a:pt x="1277818" y="158826"/>
                  <a:pt x="1279579" y="162233"/>
                  <a:pt x="1279579" y="165992"/>
                </a:cubicBezTo>
                <a:cubicBezTo>
                  <a:pt x="1279579" y="167637"/>
                  <a:pt x="1279110" y="169281"/>
                  <a:pt x="1278170" y="170926"/>
                </a:cubicBezTo>
                <a:cubicBezTo>
                  <a:pt x="1280519" y="171631"/>
                  <a:pt x="1282223" y="173452"/>
                  <a:pt x="1283280" y="176389"/>
                </a:cubicBezTo>
                <a:cubicBezTo>
                  <a:pt x="1284337" y="179326"/>
                  <a:pt x="1284866" y="182674"/>
                  <a:pt x="1284866" y="186433"/>
                </a:cubicBezTo>
                <a:cubicBezTo>
                  <a:pt x="1284866" y="189017"/>
                  <a:pt x="1284631" y="191308"/>
                  <a:pt x="1284162" y="193305"/>
                </a:cubicBezTo>
                <a:cubicBezTo>
                  <a:pt x="1283691" y="195302"/>
                  <a:pt x="1282987" y="196536"/>
                  <a:pt x="1282047" y="197006"/>
                </a:cubicBezTo>
                <a:cubicBezTo>
                  <a:pt x="1284866" y="198650"/>
                  <a:pt x="1286276" y="201235"/>
                  <a:pt x="1286276" y="204759"/>
                </a:cubicBezTo>
                <a:cubicBezTo>
                  <a:pt x="1286276" y="207813"/>
                  <a:pt x="1285101" y="210633"/>
                  <a:pt x="1282751" y="213217"/>
                </a:cubicBezTo>
                <a:cubicBezTo>
                  <a:pt x="1284396" y="215567"/>
                  <a:pt x="1285219" y="218269"/>
                  <a:pt x="1285219" y="221323"/>
                </a:cubicBezTo>
                <a:cubicBezTo>
                  <a:pt x="1285219" y="226257"/>
                  <a:pt x="1283338" y="230368"/>
                  <a:pt x="1279579" y="233658"/>
                </a:cubicBezTo>
                <a:cubicBezTo>
                  <a:pt x="1282399" y="236712"/>
                  <a:pt x="1283809" y="240354"/>
                  <a:pt x="1283809" y="244583"/>
                </a:cubicBezTo>
                <a:cubicBezTo>
                  <a:pt x="1283809" y="247872"/>
                  <a:pt x="1282869" y="250809"/>
                  <a:pt x="1280989" y="253394"/>
                </a:cubicBezTo>
                <a:cubicBezTo>
                  <a:pt x="1281694" y="255508"/>
                  <a:pt x="1282047" y="257505"/>
                  <a:pt x="1282047" y="259385"/>
                </a:cubicBezTo>
                <a:cubicBezTo>
                  <a:pt x="1282047" y="262439"/>
                  <a:pt x="1281342" y="265493"/>
                  <a:pt x="1279932" y="268548"/>
                </a:cubicBezTo>
                <a:cubicBezTo>
                  <a:pt x="1278522" y="271602"/>
                  <a:pt x="1277583" y="273482"/>
                  <a:pt x="1277113" y="274187"/>
                </a:cubicBezTo>
                <a:cubicBezTo>
                  <a:pt x="1278758" y="276536"/>
                  <a:pt x="1279579" y="279356"/>
                  <a:pt x="1279579" y="282645"/>
                </a:cubicBezTo>
                <a:cubicBezTo>
                  <a:pt x="1279579" y="287814"/>
                  <a:pt x="1277700" y="291925"/>
                  <a:pt x="1273941" y="294980"/>
                </a:cubicBezTo>
                <a:cubicBezTo>
                  <a:pt x="1274176" y="295685"/>
                  <a:pt x="1274293" y="296859"/>
                  <a:pt x="1274293" y="298504"/>
                </a:cubicBezTo>
                <a:cubicBezTo>
                  <a:pt x="1274293" y="302968"/>
                  <a:pt x="1272708" y="306492"/>
                  <a:pt x="1269536" y="309077"/>
                </a:cubicBezTo>
                <a:cubicBezTo>
                  <a:pt x="1266364" y="311661"/>
                  <a:pt x="1262546" y="312953"/>
                  <a:pt x="1258081" y="312953"/>
                </a:cubicBezTo>
                <a:cubicBezTo>
                  <a:pt x="1253383" y="312953"/>
                  <a:pt x="1249447" y="311485"/>
                  <a:pt x="1246276" y="308548"/>
                </a:cubicBezTo>
                <a:cubicBezTo>
                  <a:pt x="1243104" y="305611"/>
                  <a:pt x="1241753" y="301558"/>
                  <a:pt x="1242222" y="296389"/>
                </a:cubicBezTo>
                <a:cubicBezTo>
                  <a:pt x="1241283" y="293570"/>
                  <a:pt x="1240813" y="291338"/>
                  <a:pt x="1240813" y="289693"/>
                </a:cubicBezTo>
                <a:cubicBezTo>
                  <a:pt x="1240813" y="285699"/>
                  <a:pt x="1242340" y="281940"/>
                  <a:pt x="1245394" y="278416"/>
                </a:cubicBezTo>
                <a:cubicBezTo>
                  <a:pt x="1244924" y="277241"/>
                  <a:pt x="1244690" y="275244"/>
                  <a:pt x="1244690" y="272424"/>
                </a:cubicBezTo>
                <a:cubicBezTo>
                  <a:pt x="1244690" y="268900"/>
                  <a:pt x="1245394" y="265611"/>
                  <a:pt x="1246804" y="262557"/>
                </a:cubicBezTo>
                <a:cubicBezTo>
                  <a:pt x="1246334" y="261147"/>
                  <a:pt x="1246099" y="260090"/>
                  <a:pt x="1246099" y="259385"/>
                </a:cubicBezTo>
                <a:cubicBezTo>
                  <a:pt x="1246099" y="257505"/>
                  <a:pt x="1246628" y="255391"/>
                  <a:pt x="1247685" y="253041"/>
                </a:cubicBezTo>
                <a:cubicBezTo>
                  <a:pt x="1248742" y="250692"/>
                  <a:pt x="1249389" y="249282"/>
                  <a:pt x="1249623" y="248812"/>
                </a:cubicBezTo>
                <a:cubicBezTo>
                  <a:pt x="1248214" y="245993"/>
                  <a:pt x="1247509" y="243056"/>
                  <a:pt x="1247509" y="240001"/>
                </a:cubicBezTo>
                <a:cubicBezTo>
                  <a:pt x="1247509" y="236242"/>
                  <a:pt x="1248566" y="233540"/>
                  <a:pt x="1250681" y="231896"/>
                </a:cubicBezTo>
                <a:cubicBezTo>
                  <a:pt x="1249036" y="230251"/>
                  <a:pt x="1248214" y="228254"/>
                  <a:pt x="1248214" y="225904"/>
                </a:cubicBezTo>
                <a:cubicBezTo>
                  <a:pt x="1248214" y="223320"/>
                  <a:pt x="1249271" y="220266"/>
                  <a:pt x="1251385" y="216741"/>
                </a:cubicBezTo>
                <a:cubicBezTo>
                  <a:pt x="1249036" y="214392"/>
                  <a:pt x="1247861" y="211220"/>
                  <a:pt x="1247861" y="207226"/>
                </a:cubicBezTo>
                <a:cubicBezTo>
                  <a:pt x="1247861" y="203232"/>
                  <a:pt x="1249036" y="199707"/>
                  <a:pt x="1251385" y="196653"/>
                </a:cubicBezTo>
                <a:cubicBezTo>
                  <a:pt x="1249976" y="195478"/>
                  <a:pt x="1249271" y="192542"/>
                  <a:pt x="1249271" y="187842"/>
                </a:cubicBezTo>
                <a:cubicBezTo>
                  <a:pt x="1249271" y="184083"/>
                  <a:pt x="1249506" y="180559"/>
                  <a:pt x="1249976" y="177270"/>
                </a:cubicBezTo>
                <a:cubicBezTo>
                  <a:pt x="1247861" y="177505"/>
                  <a:pt x="1245747" y="176624"/>
                  <a:pt x="1243633" y="174627"/>
                </a:cubicBezTo>
                <a:cubicBezTo>
                  <a:pt x="1241518" y="172629"/>
                  <a:pt x="1240461" y="170456"/>
                  <a:pt x="1240461" y="168107"/>
                </a:cubicBezTo>
                <a:cubicBezTo>
                  <a:pt x="1238816" y="168577"/>
                  <a:pt x="1235820" y="167930"/>
                  <a:pt x="1231473" y="166168"/>
                </a:cubicBezTo>
                <a:cubicBezTo>
                  <a:pt x="1227127" y="164406"/>
                  <a:pt x="1224836" y="162820"/>
                  <a:pt x="1224601" y="161411"/>
                </a:cubicBezTo>
                <a:cubicBezTo>
                  <a:pt x="1223897" y="161646"/>
                  <a:pt x="1222956" y="161763"/>
                  <a:pt x="1221782" y="161763"/>
                </a:cubicBezTo>
                <a:cubicBezTo>
                  <a:pt x="1219902" y="161763"/>
                  <a:pt x="1217083" y="161058"/>
                  <a:pt x="1213324" y="159648"/>
                </a:cubicBezTo>
                <a:cubicBezTo>
                  <a:pt x="1208860" y="164348"/>
                  <a:pt x="1203690" y="166227"/>
                  <a:pt x="1197817" y="165287"/>
                </a:cubicBezTo>
                <a:cubicBezTo>
                  <a:pt x="1195702" y="167402"/>
                  <a:pt x="1192883" y="169399"/>
                  <a:pt x="1189358" y="171279"/>
                </a:cubicBezTo>
                <a:cubicBezTo>
                  <a:pt x="1185835" y="173158"/>
                  <a:pt x="1182545" y="174215"/>
                  <a:pt x="1179491" y="174450"/>
                </a:cubicBezTo>
                <a:cubicBezTo>
                  <a:pt x="1179021" y="176565"/>
                  <a:pt x="1178258" y="177975"/>
                  <a:pt x="1177200" y="178679"/>
                </a:cubicBezTo>
                <a:cubicBezTo>
                  <a:pt x="1176143" y="179384"/>
                  <a:pt x="1174792" y="179913"/>
                  <a:pt x="1173147" y="180265"/>
                </a:cubicBezTo>
                <a:cubicBezTo>
                  <a:pt x="1171502" y="180618"/>
                  <a:pt x="1170211" y="180911"/>
                  <a:pt x="1169270" y="181146"/>
                </a:cubicBezTo>
                <a:cubicBezTo>
                  <a:pt x="1169270" y="185141"/>
                  <a:pt x="1167391" y="187725"/>
                  <a:pt x="1163632" y="188900"/>
                </a:cubicBezTo>
                <a:cubicBezTo>
                  <a:pt x="1164571" y="191484"/>
                  <a:pt x="1165041" y="193951"/>
                  <a:pt x="1165041" y="196301"/>
                </a:cubicBezTo>
                <a:cubicBezTo>
                  <a:pt x="1165041" y="198180"/>
                  <a:pt x="1164689" y="200647"/>
                  <a:pt x="1163984" y="203702"/>
                </a:cubicBezTo>
                <a:cubicBezTo>
                  <a:pt x="1163280" y="206756"/>
                  <a:pt x="1162692" y="209223"/>
                  <a:pt x="1162222" y="211103"/>
                </a:cubicBezTo>
                <a:cubicBezTo>
                  <a:pt x="1162457" y="211807"/>
                  <a:pt x="1162574" y="212982"/>
                  <a:pt x="1162574" y="214627"/>
                </a:cubicBezTo>
                <a:cubicBezTo>
                  <a:pt x="1162574" y="217211"/>
                  <a:pt x="1161635" y="219913"/>
                  <a:pt x="1159755" y="222733"/>
                </a:cubicBezTo>
                <a:cubicBezTo>
                  <a:pt x="1160225" y="224612"/>
                  <a:pt x="1160460" y="226139"/>
                  <a:pt x="1160460" y="227314"/>
                </a:cubicBezTo>
                <a:cubicBezTo>
                  <a:pt x="1160460" y="228959"/>
                  <a:pt x="1159990" y="231191"/>
                  <a:pt x="1159050" y="234010"/>
                </a:cubicBezTo>
                <a:cubicBezTo>
                  <a:pt x="1160930" y="238239"/>
                  <a:pt x="1161870" y="241881"/>
                  <a:pt x="1161870" y="244935"/>
                </a:cubicBezTo>
                <a:cubicBezTo>
                  <a:pt x="1161870" y="247755"/>
                  <a:pt x="1161400" y="250574"/>
                  <a:pt x="1160460" y="253394"/>
                </a:cubicBezTo>
                <a:cubicBezTo>
                  <a:pt x="1162810" y="256448"/>
                  <a:pt x="1163984" y="261029"/>
                  <a:pt x="1163984" y="267138"/>
                </a:cubicBezTo>
                <a:cubicBezTo>
                  <a:pt x="1163984" y="269958"/>
                  <a:pt x="1163632" y="272424"/>
                  <a:pt x="1162927" y="274539"/>
                </a:cubicBezTo>
                <a:cubicBezTo>
                  <a:pt x="1165276" y="276889"/>
                  <a:pt x="1166451" y="279825"/>
                  <a:pt x="1166451" y="283350"/>
                </a:cubicBezTo>
                <a:cubicBezTo>
                  <a:pt x="1166451" y="286169"/>
                  <a:pt x="1165511" y="288401"/>
                  <a:pt x="1163632" y="290046"/>
                </a:cubicBezTo>
                <a:cubicBezTo>
                  <a:pt x="1164336" y="292395"/>
                  <a:pt x="1164689" y="294862"/>
                  <a:pt x="1164689" y="297447"/>
                </a:cubicBezTo>
                <a:cubicBezTo>
                  <a:pt x="1164689" y="302381"/>
                  <a:pt x="1162986" y="306316"/>
                  <a:pt x="1159579" y="309253"/>
                </a:cubicBezTo>
                <a:cubicBezTo>
                  <a:pt x="1156172" y="312190"/>
                  <a:pt x="1152237" y="313658"/>
                  <a:pt x="1147773" y="313658"/>
                </a:cubicBezTo>
                <a:cubicBezTo>
                  <a:pt x="1143309" y="313658"/>
                  <a:pt x="1139549" y="312249"/>
                  <a:pt x="1136495" y="309429"/>
                </a:cubicBezTo>
                <a:cubicBezTo>
                  <a:pt x="1133441" y="306610"/>
                  <a:pt x="1131913" y="302498"/>
                  <a:pt x="1131913" y="297094"/>
                </a:cubicBezTo>
                <a:cubicBezTo>
                  <a:pt x="1131913" y="293570"/>
                  <a:pt x="1132501" y="290163"/>
                  <a:pt x="1133675" y="286874"/>
                </a:cubicBezTo>
                <a:cubicBezTo>
                  <a:pt x="1131091" y="283820"/>
                  <a:pt x="1129329" y="281411"/>
                  <a:pt x="1128389" y="279649"/>
                </a:cubicBezTo>
                <a:cubicBezTo>
                  <a:pt x="1127450" y="277887"/>
                  <a:pt x="1126979" y="276066"/>
                  <a:pt x="1126979" y="274187"/>
                </a:cubicBezTo>
                <a:cubicBezTo>
                  <a:pt x="1126979" y="272542"/>
                  <a:pt x="1127567" y="269723"/>
                  <a:pt x="1128741" y="265728"/>
                </a:cubicBezTo>
                <a:cubicBezTo>
                  <a:pt x="1126157" y="262909"/>
                  <a:pt x="1124865" y="258915"/>
                  <a:pt x="1124865" y="253746"/>
                </a:cubicBezTo>
                <a:cubicBezTo>
                  <a:pt x="1124865" y="248342"/>
                  <a:pt x="1126040" y="243996"/>
                  <a:pt x="1128389" y="240706"/>
                </a:cubicBezTo>
                <a:cubicBezTo>
                  <a:pt x="1127450" y="238357"/>
                  <a:pt x="1126568" y="235831"/>
                  <a:pt x="1125746" y="233129"/>
                </a:cubicBezTo>
                <a:cubicBezTo>
                  <a:pt x="1124924" y="230427"/>
                  <a:pt x="1124513" y="227784"/>
                  <a:pt x="1124513" y="225200"/>
                </a:cubicBezTo>
                <a:cubicBezTo>
                  <a:pt x="1124513" y="220266"/>
                  <a:pt x="1125922" y="215332"/>
                  <a:pt x="1128741" y="210398"/>
                </a:cubicBezTo>
                <a:cubicBezTo>
                  <a:pt x="1125922" y="202409"/>
                  <a:pt x="1124513" y="196536"/>
                  <a:pt x="1124513" y="192776"/>
                </a:cubicBezTo>
                <a:cubicBezTo>
                  <a:pt x="1124513" y="190427"/>
                  <a:pt x="1124747" y="188665"/>
                  <a:pt x="1125217" y="187490"/>
                </a:cubicBezTo>
                <a:cubicBezTo>
                  <a:pt x="1121929" y="185610"/>
                  <a:pt x="1118991" y="183202"/>
                  <a:pt x="1116407" y="180265"/>
                </a:cubicBezTo>
                <a:cubicBezTo>
                  <a:pt x="1113822" y="177328"/>
                  <a:pt x="1112530" y="174215"/>
                  <a:pt x="1112530" y="170926"/>
                </a:cubicBezTo>
                <a:cubicBezTo>
                  <a:pt x="1110416" y="170221"/>
                  <a:pt x="1108829" y="169223"/>
                  <a:pt x="1107773" y="167930"/>
                </a:cubicBezTo>
                <a:cubicBezTo>
                  <a:pt x="1106715" y="166638"/>
                  <a:pt x="1105599" y="165052"/>
                  <a:pt x="1104425" y="163173"/>
                </a:cubicBezTo>
                <a:cubicBezTo>
                  <a:pt x="1099020" y="163173"/>
                  <a:pt x="1094791" y="162585"/>
                  <a:pt x="1091737" y="161411"/>
                </a:cubicBezTo>
                <a:cubicBezTo>
                  <a:pt x="1091032" y="163290"/>
                  <a:pt x="1088272" y="164935"/>
                  <a:pt x="1083455" y="166345"/>
                </a:cubicBezTo>
                <a:cubicBezTo>
                  <a:pt x="1078639" y="167754"/>
                  <a:pt x="1074821" y="168224"/>
                  <a:pt x="1072002" y="167754"/>
                </a:cubicBezTo>
                <a:cubicBezTo>
                  <a:pt x="1071296" y="171279"/>
                  <a:pt x="1069123" y="174274"/>
                  <a:pt x="1065482" y="176741"/>
                </a:cubicBezTo>
                <a:cubicBezTo>
                  <a:pt x="1061839" y="179208"/>
                  <a:pt x="1058140" y="180324"/>
                  <a:pt x="1054380" y="180089"/>
                </a:cubicBezTo>
                <a:cubicBezTo>
                  <a:pt x="1054850" y="180794"/>
                  <a:pt x="1055085" y="181969"/>
                  <a:pt x="1055085" y="183613"/>
                </a:cubicBezTo>
                <a:cubicBezTo>
                  <a:pt x="1055085" y="187138"/>
                  <a:pt x="1053851" y="191132"/>
                  <a:pt x="1051385" y="195596"/>
                </a:cubicBezTo>
                <a:cubicBezTo>
                  <a:pt x="1048917" y="200060"/>
                  <a:pt x="1046744" y="203114"/>
                  <a:pt x="1044864" y="204759"/>
                </a:cubicBezTo>
                <a:cubicBezTo>
                  <a:pt x="1047684" y="209928"/>
                  <a:pt x="1049093" y="214979"/>
                  <a:pt x="1049093" y="219913"/>
                </a:cubicBezTo>
                <a:cubicBezTo>
                  <a:pt x="1049093" y="223907"/>
                  <a:pt x="1048036" y="227314"/>
                  <a:pt x="1045922" y="230133"/>
                </a:cubicBezTo>
                <a:cubicBezTo>
                  <a:pt x="1048976" y="231543"/>
                  <a:pt x="1050503" y="234245"/>
                  <a:pt x="1050503" y="238239"/>
                </a:cubicBezTo>
                <a:cubicBezTo>
                  <a:pt x="1050503" y="240589"/>
                  <a:pt x="1049799" y="242703"/>
                  <a:pt x="1048389" y="244583"/>
                </a:cubicBezTo>
                <a:cubicBezTo>
                  <a:pt x="1051678" y="247167"/>
                  <a:pt x="1053323" y="252336"/>
                  <a:pt x="1053323" y="260090"/>
                </a:cubicBezTo>
                <a:cubicBezTo>
                  <a:pt x="1053323" y="265024"/>
                  <a:pt x="1052736" y="268430"/>
                  <a:pt x="1051561" y="270310"/>
                </a:cubicBezTo>
                <a:cubicBezTo>
                  <a:pt x="1054615" y="274069"/>
                  <a:pt x="1056142" y="278298"/>
                  <a:pt x="1056142" y="282997"/>
                </a:cubicBezTo>
                <a:cubicBezTo>
                  <a:pt x="1056142" y="287931"/>
                  <a:pt x="1054380" y="292395"/>
                  <a:pt x="1050856" y="296389"/>
                </a:cubicBezTo>
                <a:cubicBezTo>
                  <a:pt x="1051091" y="302028"/>
                  <a:pt x="1049857" y="306375"/>
                  <a:pt x="1047156" y="309429"/>
                </a:cubicBezTo>
                <a:cubicBezTo>
                  <a:pt x="1044453" y="312483"/>
                  <a:pt x="1041105" y="314011"/>
                  <a:pt x="1037111" y="314011"/>
                </a:cubicBezTo>
                <a:cubicBezTo>
                  <a:pt x="1033587" y="314011"/>
                  <a:pt x="1030474" y="312660"/>
                  <a:pt x="1027772" y="309958"/>
                </a:cubicBezTo>
                <a:cubicBezTo>
                  <a:pt x="1025070" y="307256"/>
                  <a:pt x="1023719" y="303673"/>
                  <a:pt x="1023719" y="299209"/>
                </a:cubicBezTo>
                <a:cubicBezTo>
                  <a:pt x="1023719" y="297329"/>
                  <a:pt x="1023836" y="295920"/>
                  <a:pt x="1024071" y="294980"/>
                </a:cubicBezTo>
                <a:cubicBezTo>
                  <a:pt x="1019607" y="292160"/>
                  <a:pt x="1017376" y="285582"/>
                  <a:pt x="1017376" y="275244"/>
                </a:cubicBezTo>
                <a:cubicBezTo>
                  <a:pt x="1017376" y="268195"/>
                  <a:pt x="1018432" y="262557"/>
                  <a:pt x="1020547" y="258328"/>
                </a:cubicBezTo>
                <a:cubicBezTo>
                  <a:pt x="1019373" y="256213"/>
                  <a:pt x="1018256" y="252395"/>
                  <a:pt x="1017199" y="246874"/>
                </a:cubicBezTo>
                <a:cubicBezTo>
                  <a:pt x="1016142" y="241352"/>
                  <a:pt x="1015614" y="236242"/>
                  <a:pt x="1015614" y="231543"/>
                </a:cubicBezTo>
                <a:cubicBezTo>
                  <a:pt x="1015614" y="227314"/>
                  <a:pt x="1016083" y="224260"/>
                  <a:pt x="1017023" y="222380"/>
                </a:cubicBezTo>
                <a:cubicBezTo>
                  <a:pt x="1013968" y="216976"/>
                  <a:pt x="1012441" y="210750"/>
                  <a:pt x="1012441" y="203702"/>
                </a:cubicBezTo>
                <a:cubicBezTo>
                  <a:pt x="1012441" y="196418"/>
                  <a:pt x="1013851" y="189957"/>
                  <a:pt x="1016670" y="184318"/>
                </a:cubicBezTo>
                <a:cubicBezTo>
                  <a:pt x="1012207" y="177505"/>
                  <a:pt x="1009974" y="170926"/>
                  <a:pt x="1009974" y="164582"/>
                </a:cubicBezTo>
                <a:cubicBezTo>
                  <a:pt x="1009974" y="160823"/>
                  <a:pt x="1010914" y="156712"/>
                  <a:pt x="1012794" y="152248"/>
                </a:cubicBezTo>
                <a:cubicBezTo>
                  <a:pt x="1009505" y="148723"/>
                  <a:pt x="1007860" y="144964"/>
                  <a:pt x="1007860" y="140970"/>
                </a:cubicBezTo>
                <a:cubicBezTo>
                  <a:pt x="1007860" y="136976"/>
                  <a:pt x="1009563" y="133569"/>
                  <a:pt x="1012970" y="130750"/>
                </a:cubicBezTo>
                <a:cubicBezTo>
                  <a:pt x="1016377" y="127930"/>
                  <a:pt x="1020312" y="126521"/>
                  <a:pt x="1024776" y="126521"/>
                </a:cubicBezTo>
                <a:close/>
                <a:moveTo>
                  <a:pt x="5792857" y="124406"/>
                </a:moveTo>
                <a:cubicBezTo>
                  <a:pt x="5798731" y="124406"/>
                  <a:pt x="5803959" y="125816"/>
                  <a:pt x="5808540" y="128635"/>
                </a:cubicBezTo>
                <a:cubicBezTo>
                  <a:pt x="5813122" y="131454"/>
                  <a:pt x="5815765" y="135214"/>
                  <a:pt x="5816470" y="139913"/>
                </a:cubicBezTo>
                <a:cubicBezTo>
                  <a:pt x="5820699" y="141322"/>
                  <a:pt x="5823930" y="143496"/>
                  <a:pt x="5826162" y="146433"/>
                </a:cubicBezTo>
                <a:cubicBezTo>
                  <a:pt x="5828394" y="149369"/>
                  <a:pt x="5829745" y="153422"/>
                  <a:pt x="5830214" y="158591"/>
                </a:cubicBezTo>
                <a:cubicBezTo>
                  <a:pt x="5833269" y="161646"/>
                  <a:pt x="5835501" y="165229"/>
                  <a:pt x="5836910" y="169340"/>
                </a:cubicBezTo>
                <a:cubicBezTo>
                  <a:pt x="5838320" y="173452"/>
                  <a:pt x="5839025" y="177622"/>
                  <a:pt x="5839025" y="181851"/>
                </a:cubicBezTo>
                <a:cubicBezTo>
                  <a:pt x="5839025" y="187255"/>
                  <a:pt x="5838085" y="191602"/>
                  <a:pt x="5836206" y="194891"/>
                </a:cubicBezTo>
                <a:cubicBezTo>
                  <a:pt x="5837851" y="197240"/>
                  <a:pt x="5839260" y="200765"/>
                  <a:pt x="5840435" y="205464"/>
                </a:cubicBezTo>
                <a:cubicBezTo>
                  <a:pt x="5841609" y="210163"/>
                  <a:pt x="5842197" y="214744"/>
                  <a:pt x="5842197" y="219208"/>
                </a:cubicBezTo>
                <a:cubicBezTo>
                  <a:pt x="5842197" y="221088"/>
                  <a:pt x="5841962" y="223437"/>
                  <a:pt x="5841492" y="226257"/>
                </a:cubicBezTo>
                <a:cubicBezTo>
                  <a:pt x="5843137" y="229781"/>
                  <a:pt x="5843959" y="232131"/>
                  <a:pt x="5843959" y="233305"/>
                </a:cubicBezTo>
                <a:cubicBezTo>
                  <a:pt x="5843959" y="234010"/>
                  <a:pt x="5843606" y="235655"/>
                  <a:pt x="5842902" y="238239"/>
                </a:cubicBezTo>
                <a:cubicBezTo>
                  <a:pt x="5843137" y="239179"/>
                  <a:pt x="5843372" y="240295"/>
                  <a:pt x="5843606" y="241587"/>
                </a:cubicBezTo>
                <a:cubicBezTo>
                  <a:pt x="5843842" y="242880"/>
                  <a:pt x="5843959" y="244465"/>
                  <a:pt x="5843959" y="246345"/>
                </a:cubicBezTo>
                <a:cubicBezTo>
                  <a:pt x="5843959" y="249869"/>
                  <a:pt x="5842667" y="253041"/>
                  <a:pt x="5840082" y="255861"/>
                </a:cubicBezTo>
                <a:cubicBezTo>
                  <a:pt x="5841022" y="258445"/>
                  <a:pt x="5841492" y="261617"/>
                  <a:pt x="5841492" y="265376"/>
                </a:cubicBezTo>
                <a:cubicBezTo>
                  <a:pt x="5841492" y="270310"/>
                  <a:pt x="5840318" y="274304"/>
                  <a:pt x="5837968" y="277358"/>
                </a:cubicBezTo>
                <a:cubicBezTo>
                  <a:pt x="5838438" y="278298"/>
                  <a:pt x="5838672" y="279825"/>
                  <a:pt x="5838672" y="281940"/>
                </a:cubicBezTo>
                <a:cubicBezTo>
                  <a:pt x="5838672" y="286874"/>
                  <a:pt x="5836675" y="290986"/>
                  <a:pt x="5832681" y="294275"/>
                </a:cubicBezTo>
                <a:cubicBezTo>
                  <a:pt x="5831742" y="297564"/>
                  <a:pt x="5829980" y="300090"/>
                  <a:pt x="5827395" y="301852"/>
                </a:cubicBezTo>
                <a:cubicBezTo>
                  <a:pt x="5824811" y="303614"/>
                  <a:pt x="5821991" y="304495"/>
                  <a:pt x="5818937" y="304495"/>
                </a:cubicBezTo>
                <a:cubicBezTo>
                  <a:pt x="5815883" y="304495"/>
                  <a:pt x="5813416" y="303555"/>
                  <a:pt x="5811536" y="301676"/>
                </a:cubicBezTo>
                <a:cubicBezTo>
                  <a:pt x="5805427" y="304260"/>
                  <a:pt x="5800494" y="305552"/>
                  <a:pt x="5796734" y="305552"/>
                </a:cubicBezTo>
                <a:cubicBezTo>
                  <a:pt x="5794855" y="305552"/>
                  <a:pt x="5793445" y="305435"/>
                  <a:pt x="5792505" y="305200"/>
                </a:cubicBezTo>
                <a:cubicBezTo>
                  <a:pt x="5786397" y="307080"/>
                  <a:pt x="5781227" y="308019"/>
                  <a:pt x="5776998" y="308019"/>
                </a:cubicBezTo>
                <a:cubicBezTo>
                  <a:pt x="5773944" y="308019"/>
                  <a:pt x="5769715" y="307432"/>
                  <a:pt x="5764311" y="306257"/>
                </a:cubicBezTo>
                <a:cubicBezTo>
                  <a:pt x="5761022" y="308137"/>
                  <a:pt x="5757850" y="309077"/>
                  <a:pt x="5754796" y="309077"/>
                </a:cubicBezTo>
                <a:cubicBezTo>
                  <a:pt x="5751976" y="309077"/>
                  <a:pt x="5749392" y="308254"/>
                  <a:pt x="5747042" y="306610"/>
                </a:cubicBezTo>
                <a:cubicBezTo>
                  <a:pt x="5745868" y="306845"/>
                  <a:pt x="5744106" y="306962"/>
                  <a:pt x="5741756" y="306962"/>
                </a:cubicBezTo>
                <a:cubicBezTo>
                  <a:pt x="5732593" y="306962"/>
                  <a:pt x="5725544" y="302851"/>
                  <a:pt x="5720610" y="294627"/>
                </a:cubicBezTo>
                <a:cubicBezTo>
                  <a:pt x="5711682" y="289458"/>
                  <a:pt x="5707218" y="281705"/>
                  <a:pt x="5707218" y="271367"/>
                </a:cubicBezTo>
                <a:cubicBezTo>
                  <a:pt x="5707218" y="268783"/>
                  <a:pt x="5707336" y="266786"/>
                  <a:pt x="5707571" y="265376"/>
                </a:cubicBezTo>
                <a:cubicBezTo>
                  <a:pt x="5705456" y="263966"/>
                  <a:pt x="5704399" y="261029"/>
                  <a:pt x="5704399" y="256565"/>
                </a:cubicBezTo>
                <a:cubicBezTo>
                  <a:pt x="5704399" y="253511"/>
                  <a:pt x="5704986" y="250809"/>
                  <a:pt x="5706161" y="248460"/>
                </a:cubicBezTo>
                <a:cubicBezTo>
                  <a:pt x="5705221" y="244231"/>
                  <a:pt x="5704751" y="241529"/>
                  <a:pt x="5704751" y="240354"/>
                </a:cubicBezTo>
                <a:cubicBezTo>
                  <a:pt x="5704751" y="233540"/>
                  <a:pt x="5708041" y="227432"/>
                  <a:pt x="5714619" y="222028"/>
                </a:cubicBezTo>
                <a:cubicBezTo>
                  <a:pt x="5717204" y="216624"/>
                  <a:pt x="5720199" y="212982"/>
                  <a:pt x="5723606" y="211103"/>
                </a:cubicBezTo>
                <a:cubicBezTo>
                  <a:pt x="5727013" y="209223"/>
                  <a:pt x="5731300" y="207813"/>
                  <a:pt x="5736469" y="206873"/>
                </a:cubicBezTo>
                <a:cubicBezTo>
                  <a:pt x="5737879" y="202879"/>
                  <a:pt x="5741168" y="200177"/>
                  <a:pt x="5746337" y="198768"/>
                </a:cubicBezTo>
                <a:cubicBezTo>
                  <a:pt x="5751506" y="197358"/>
                  <a:pt x="5756558" y="196888"/>
                  <a:pt x="5761492" y="197358"/>
                </a:cubicBezTo>
                <a:cubicBezTo>
                  <a:pt x="5762901" y="196418"/>
                  <a:pt x="5764898" y="195537"/>
                  <a:pt x="5767483" y="194715"/>
                </a:cubicBezTo>
                <a:cubicBezTo>
                  <a:pt x="5770067" y="193892"/>
                  <a:pt x="5772651" y="193481"/>
                  <a:pt x="5775236" y="193481"/>
                </a:cubicBezTo>
                <a:cubicBezTo>
                  <a:pt x="5778055" y="193481"/>
                  <a:pt x="5780522" y="193951"/>
                  <a:pt x="5782637" y="194891"/>
                </a:cubicBezTo>
                <a:cubicBezTo>
                  <a:pt x="5783107" y="194421"/>
                  <a:pt x="5784282" y="194186"/>
                  <a:pt x="5786161" y="194186"/>
                </a:cubicBezTo>
                <a:cubicBezTo>
                  <a:pt x="5787571" y="194186"/>
                  <a:pt x="5788981" y="194304"/>
                  <a:pt x="5790390" y="194539"/>
                </a:cubicBezTo>
                <a:cubicBezTo>
                  <a:pt x="5791800" y="194774"/>
                  <a:pt x="5792740" y="195126"/>
                  <a:pt x="5793209" y="195596"/>
                </a:cubicBezTo>
                <a:cubicBezTo>
                  <a:pt x="5796499" y="191367"/>
                  <a:pt x="5800376" y="189252"/>
                  <a:pt x="5804840" y="189252"/>
                </a:cubicBezTo>
                <a:cubicBezTo>
                  <a:pt x="5806249" y="189252"/>
                  <a:pt x="5807659" y="189605"/>
                  <a:pt x="5809069" y="190309"/>
                </a:cubicBezTo>
                <a:lnTo>
                  <a:pt x="5809069" y="189252"/>
                </a:lnTo>
                <a:cubicBezTo>
                  <a:pt x="5809069" y="185258"/>
                  <a:pt x="5809892" y="182439"/>
                  <a:pt x="5811536" y="180794"/>
                </a:cubicBezTo>
                <a:cubicBezTo>
                  <a:pt x="5809186" y="180089"/>
                  <a:pt x="5806661" y="178033"/>
                  <a:pt x="5803959" y="174627"/>
                </a:cubicBezTo>
                <a:cubicBezTo>
                  <a:pt x="5801257" y="171220"/>
                  <a:pt x="5799671" y="168107"/>
                  <a:pt x="5799201" y="165287"/>
                </a:cubicBezTo>
                <a:cubicBezTo>
                  <a:pt x="5795442" y="163643"/>
                  <a:pt x="5792857" y="160941"/>
                  <a:pt x="5791447" y="157182"/>
                </a:cubicBezTo>
                <a:cubicBezTo>
                  <a:pt x="5788628" y="159296"/>
                  <a:pt x="5785340" y="160353"/>
                  <a:pt x="5781580" y="160353"/>
                </a:cubicBezTo>
                <a:cubicBezTo>
                  <a:pt x="5778995" y="160353"/>
                  <a:pt x="5776529" y="159648"/>
                  <a:pt x="5774179" y="158239"/>
                </a:cubicBezTo>
                <a:cubicBezTo>
                  <a:pt x="5770185" y="159414"/>
                  <a:pt x="5767601" y="159883"/>
                  <a:pt x="5766426" y="159648"/>
                </a:cubicBezTo>
                <a:cubicBezTo>
                  <a:pt x="5763136" y="161998"/>
                  <a:pt x="5759495" y="163173"/>
                  <a:pt x="5755500" y="163173"/>
                </a:cubicBezTo>
                <a:cubicBezTo>
                  <a:pt x="5751976" y="167872"/>
                  <a:pt x="5747865" y="169986"/>
                  <a:pt x="5743165" y="169516"/>
                </a:cubicBezTo>
                <a:cubicBezTo>
                  <a:pt x="5741051" y="173276"/>
                  <a:pt x="5738173" y="176565"/>
                  <a:pt x="5734531" y="179384"/>
                </a:cubicBezTo>
                <a:cubicBezTo>
                  <a:pt x="5730889" y="182204"/>
                  <a:pt x="5727189" y="183613"/>
                  <a:pt x="5723429" y="183613"/>
                </a:cubicBezTo>
                <a:cubicBezTo>
                  <a:pt x="5719201" y="183613"/>
                  <a:pt x="5715794" y="181616"/>
                  <a:pt x="5713209" y="177622"/>
                </a:cubicBezTo>
                <a:cubicBezTo>
                  <a:pt x="5711330" y="174568"/>
                  <a:pt x="5710390" y="171631"/>
                  <a:pt x="5710390" y="168812"/>
                </a:cubicBezTo>
                <a:cubicBezTo>
                  <a:pt x="5710390" y="164582"/>
                  <a:pt x="5711799" y="161058"/>
                  <a:pt x="5714619" y="158239"/>
                </a:cubicBezTo>
                <a:cubicBezTo>
                  <a:pt x="5715324" y="154715"/>
                  <a:pt x="5716969" y="151367"/>
                  <a:pt x="5719553" y="148195"/>
                </a:cubicBezTo>
                <a:cubicBezTo>
                  <a:pt x="5722138" y="145023"/>
                  <a:pt x="5725015" y="142556"/>
                  <a:pt x="5728187" y="140794"/>
                </a:cubicBezTo>
                <a:cubicBezTo>
                  <a:pt x="5731359" y="139032"/>
                  <a:pt x="5733885" y="138386"/>
                  <a:pt x="5735765" y="138855"/>
                </a:cubicBezTo>
                <a:cubicBezTo>
                  <a:pt x="5737409" y="136271"/>
                  <a:pt x="5740698" y="133863"/>
                  <a:pt x="5745632" y="131631"/>
                </a:cubicBezTo>
                <a:cubicBezTo>
                  <a:pt x="5750566" y="129399"/>
                  <a:pt x="5755148" y="128283"/>
                  <a:pt x="5759377" y="128283"/>
                </a:cubicBezTo>
                <a:cubicBezTo>
                  <a:pt x="5760317" y="128283"/>
                  <a:pt x="5761727" y="128518"/>
                  <a:pt x="5763606" y="128988"/>
                </a:cubicBezTo>
                <a:cubicBezTo>
                  <a:pt x="5766191" y="126168"/>
                  <a:pt x="5769597" y="124758"/>
                  <a:pt x="5773826" y="124758"/>
                </a:cubicBezTo>
                <a:cubicBezTo>
                  <a:pt x="5777116" y="124758"/>
                  <a:pt x="5779465" y="125698"/>
                  <a:pt x="5780875" y="127578"/>
                </a:cubicBezTo>
                <a:cubicBezTo>
                  <a:pt x="5783930" y="125463"/>
                  <a:pt x="5787923" y="124406"/>
                  <a:pt x="5792857" y="124406"/>
                </a:cubicBezTo>
                <a:close/>
                <a:moveTo>
                  <a:pt x="2735333" y="124406"/>
                </a:moveTo>
                <a:cubicBezTo>
                  <a:pt x="2741207" y="124406"/>
                  <a:pt x="2746434" y="125816"/>
                  <a:pt x="2751016" y="128635"/>
                </a:cubicBezTo>
                <a:cubicBezTo>
                  <a:pt x="2755597" y="131454"/>
                  <a:pt x="2758241" y="135214"/>
                  <a:pt x="2758945" y="139913"/>
                </a:cubicBezTo>
                <a:cubicBezTo>
                  <a:pt x="2763175" y="141322"/>
                  <a:pt x="2766405" y="143496"/>
                  <a:pt x="2768637" y="146433"/>
                </a:cubicBezTo>
                <a:cubicBezTo>
                  <a:pt x="2770869" y="149369"/>
                  <a:pt x="2772220" y="153422"/>
                  <a:pt x="2772690" y="158591"/>
                </a:cubicBezTo>
                <a:cubicBezTo>
                  <a:pt x="2775744" y="161646"/>
                  <a:pt x="2777976" y="165229"/>
                  <a:pt x="2779386" y="169340"/>
                </a:cubicBezTo>
                <a:cubicBezTo>
                  <a:pt x="2780796" y="173452"/>
                  <a:pt x="2781500" y="177622"/>
                  <a:pt x="2781500" y="181851"/>
                </a:cubicBezTo>
                <a:cubicBezTo>
                  <a:pt x="2781500" y="187255"/>
                  <a:pt x="2780561" y="191602"/>
                  <a:pt x="2778681" y="194891"/>
                </a:cubicBezTo>
                <a:cubicBezTo>
                  <a:pt x="2780326" y="197240"/>
                  <a:pt x="2781736" y="200765"/>
                  <a:pt x="2782910" y="205464"/>
                </a:cubicBezTo>
                <a:cubicBezTo>
                  <a:pt x="2784085" y="210163"/>
                  <a:pt x="2784672" y="214744"/>
                  <a:pt x="2784672" y="219208"/>
                </a:cubicBezTo>
                <a:cubicBezTo>
                  <a:pt x="2784672" y="221088"/>
                  <a:pt x="2784437" y="223437"/>
                  <a:pt x="2783968" y="226257"/>
                </a:cubicBezTo>
                <a:cubicBezTo>
                  <a:pt x="2785612" y="229781"/>
                  <a:pt x="2786434" y="232131"/>
                  <a:pt x="2786434" y="233305"/>
                </a:cubicBezTo>
                <a:cubicBezTo>
                  <a:pt x="2786434" y="234010"/>
                  <a:pt x="2786082" y="235655"/>
                  <a:pt x="2785377" y="238239"/>
                </a:cubicBezTo>
                <a:cubicBezTo>
                  <a:pt x="2785612" y="239179"/>
                  <a:pt x="2785847" y="240295"/>
                  <a:pt x="2786082" y="241587"/>
                </a:cubicBezTo>
                <a:cubicBezTo>
                  <a:pt x="2786317" y="242880"/>
                  <a:pt x="2786434" y="244465"/>
                  <a:pt x="2786434" y="246345"/>
                </a:cubicBezTo>
                <a:cubicBezTo>
                  <a:pt x="2786434" y="249869"/>
                  <a:pt x="2785143" y="253041"/>
                  <a:pt x="2782558" y="255861"/>
                </a:cubicBezTo>
                <a:cubicBezTo>
                  <a:pt x="2783497" y="258445"/>
                  <a:pt x="2783968" y="261617"/>
                  <a:pt x="2783968" y="265376"/>
                </a:cubicBezTo>
                <a:cubicBezTo>
                  <a:pt x="2783968" y="270310"/>
                  <a:pt x="2782793" y="274304"/>
                  <a:pt x="2780443" y="277358"/>
                </a:cubicBezTo>
                <a:cubicBezTo>
                  <a:pt x="2780913" y="278298"/>
                  <a:pt x="2781148" y="279825"/>
                  <a:pt x="2781148" y="281940"/>
                </a:cubicBezTo>
                <a:cubicBezTo>
                  <a:pt x="2781148" y="286874"/>
                  <a:pt x="2779151" y="290986"/>
                  <a:pt x="2775157" y="294275"/>
                </a:cubicBezTo>
                <a:cubicBezTo>
                  <a:pt x="2774217" y="297564"/>
                  <a:pt x="2772455" y="300090"/>
                  <a:pt x="2769871" y="301852"/>
                </a:cubicBezTo>
                <a:cubicBezTo>
                  <a:pt x="2767286" y="303614"/>
                  <a:pt x="2764467" y="304495"/>
                  <a:pt x="2761413" y="304495"/>
                </a:cubicBezTo>
                <a:cubicBezTo>
                  <a:pt x="2758358" y="304495"/>
                  <a:pt x="2755891" y="303555"/>
                  <a:pt x="2754011" y="301676"/>
                </a:cubicBezTo>
                <a:cubicBezTo>
                  <a:pt x="2747903" y="304260"/>
                  <a:pt x="2742969" y="305552"/>
                  <a:pt x="2739210" y="305552"/>
                </a:cubicBezTo>
                <a:cubicBezTo>
                  <a:pt x="2737330" y="305552"/>
                  <a:pt x="2735920" y="305435"/>
                  <a:pt x="2734980" y="305200"/>
                </a:cubicBezTo>
                <a:cubicBezTo>
                  <a:pt x="2728872" y="307080"/>
                  <a:pt x="2723703" y="308019"/>
                  <a:pt x="2719474" y="308019"/>
                </a:cubicBezTo>
                <a:cubicBezTo>
                  <a:pt x="2716419" y="308019"/>
                  <a:pt x="2712191" y="307432"/>
                  <a:pt x="2706786" y="306257"/>
                </a:cubicBezTo>
                <a:cubicBezTo>
                  <a:pt x="2703497" y="308137"/>
                  <a:pt x="2700325" y="309077"/>
                  <a:pt x="2697271" y="309077"/>
                </a:cubicBezTo>
                <a:cubicBezTo>
                  <a:pt x="2694452" y="309077"/>
                  <a:pt x="2691867" y="308254"/>
                  <a:pt x="2689518" y="306610"/>
                </a:cubicBezTo>
                <a:cubicBezTo>
                  <a:pt x="2688343" y="306845"/>
                  <a:pt x="2686581" y="306962"/>
                  <a:pt x="2684232" y="306962"/>
                </a:cubicBezTo>
                <a:cubicBezTo>
                  <a:pt x="2675068" y="306962"/>
                  <a:pt x="2668020" y="302851"/>
                  <a:pt x="2663086" y="294627"/>
                </a:cubicBezTo>
                <a:cubicBezTo>
                  <a:pt x="2654158" y="289458"/>
                  <a:pt x="2649693" y="281705"/>
                  <a:pt x="2649693" y="271367"/>
                </a:cubicBezTo>
                <a:cubicBezTo>
                  <a:pt x="2649693" y="268783"/>
                  <a:pt x="2649811" y="266786"/>
                  <a:pt x="2650046" y="265376"/>
                </a:cubicBezTo>
                <a:cubicBezTo>
                  <a:pt x="2647932" y="263966"/>
                  <a:pt x="2646874" y="261029"/>
                  <a:pt x="2646874" y="256565"/>
                </a:cubicBezTo>
                <a:cubicBezTo>
                  <a:pt x="2646874" y="253511"/>
                  <a:pt x="2647462" y="250809"/>
                  <a:pt x="2648636" y="248460"/>
                </a:cubicBezTo>
                <a:cubicBezTo>
                  <a:pt x="2647696" y="244231"/>
                  <a:pt x="2647227" y="241529"/>
                  <a:pt x="2647227" y="240354"/>
                </a:cubicBezTo>
                <a:cubicBezTo>
                  <a:pt x="2647227" y="233540"/>
                  <a:pt x="2650516" y="227432"/>
                  <a:pt x="2657095" y="222028"/>
                </a:cubicBezTo>
                <a:cubicBezTo>
                  <a:pt x="2659679" y="216624"/>
                  <a:pt x="2662675" y="212982"/>
                  <a:pt x="2666082" y="211103"/>
                </a:cubicBezTo>
                <a:cubicBezTo>
                  <a:pt x="2669488" y="209223"/>
                  <a:pt x="2673776" y="207813"/>
                  <a:pt x="2678945" y="206873"/>
                </a:cubicBezTo>
                <a:cubicBezTo>
                  <a:pt x="2680354" y="202879"/>
                  <a:pt x="2683644" y="200177"/>
                  <a:pt x="2688813" y="198768"/>
                </a:cubicBezTo>
                <a:cubicBezTo>
                  <a:pt x="2693982" y="197358"/>
                  <a:pt x="2699033" y="196888"/>
                  <a:pt x="2703967" y="197358"/>
                </a:cubicBezTo>
                <a:cubicBezTo>
                  <a:pt x="2705377" y="196418"/>
                  <a:pt x="2707374" y="195537"/>
                  <a:pt x="2709958" y="194715"/>
                </a:cubicBezTo>
                <a:cubicBezTo>
                  <a:pt x="2712543" y="193892"/>
                  <a:pt x="2715127" y="193481"/>
                  <a:pt x="2717712" y="193481"/>
                </a:cubicBezTo>
                <a:cubicBezTo>
                  <a:pt x="2720531" y="193481"/>
                  <a:pt x="2722998" y="193951"/>
                  <a:pt x="2725112" y="194891"/>
                </a:cubicBezTo>
                <a:cubicBezTo>
                  <a:pt x="2725583" y="194421"/>
                  <a:pt x="2726757" y="194186"/>
                  <a:pt x="2728637" y="194186"/>
                </a:cubicBezTo>
                <a:cubicBezTo>
                  <a:pt x="2730047" y="194186"/>
                  <a:pt x="2731456" y="194304"/>
                  <a:pt x="2732866" y="194539"/>
                </a:cubicBezTo>
                <a:cubicBezTo>
                  <a:pt x="2734275" y="194774"/>
                  <a:pt x="2735215" y="195126"/>
                  <a:pt x="2735685" y="195596"/>
                </a:cubicBezTo>
                <a:cubicBezTo>
                  <a:pt x="2738975" y="191367"/>
                  <a:pt x="2742851" y="189252"/>
                  <a:pt x="2747315" y="189252"/>
                </a:cubicBezTo>
                <a:cubicBezTo>
                  <a:pt x="2748725" y="189252"/>
                  <a:pt x="2750134" y="189605"/>
                  <a:pt x="2751544" y="190309"/>
                </a:cubicBezTo>
                <a:lnTo>
                  <a:pt x="2751544" y="189252"/>
                </a:lnTo>
                <a:cubicBezTo>
                  <a:pt x="2751544" y="185258"/>
                  <a:pt x="2752367" y="182439"/>
                  <a:pt x="2754011" y="180794"/>
                </a:cubicBezTo>
                <a:cubicBezTo>
                  <a:pt x="2751662" y="180089"/>
                  <a:pt x="2749137" y="178033"/>
                  <a:pt x="2746434" y="174627"/>
                </a:cubicBezTo>
                <a:cubicBezTo>
                  <a:pt x="2743732" y="171220"/>
                  <a:pt x="2742146" y="168107"/>
                  <a:pt x="2741676" y="165287"/>
                </a:cubicBezTo>
                <a:cubicBezTo>
                  <a:pt x="2737917" y="163643"/>
                  <a:pt x="2735333" y="160941"/>
                  <a:pt x="2733923" y="157182"/>
                </a:cubicBezTo>
                <a:cubicBezTo>
                  <a:pt x="2731104" y="159296"/>
                  <a:pt x="2727815" y="160353"/>
                  <a:pt x="2724056" y="160353"/>
                </a:cubicBezTo>
                <a:cubicBezTo>
                  <a:pt x="2721471" y="160353"/>
                  <a:pt x="2719004" y="159648"/>
                  <a:pt x="2716654" y="158239"/>
                </a:cubicBezTo>
                <a:cubicBezTo>
                  <a:pt x="2712660" y="159414"/>
                  <a:pt x="2710076" y="159883"/>
                  <a:pt x="2708901" y="159648"/>
                </a:cubicBezTo>
                <a:cubicBezTo>
                  <a:pt x="2705611" y="161998"/>
                  <a:pt x="2701970" y="163173"/>
                  <a:pt x="2697976" y="163173"/>
                </a:cubicBezTo>
                <a:cubicBezTo>
                  <a:pt x="2694452" y="167872"/>
                  <a:pt x="2690340" y="169986"/>
                  <a:pt x="2685641" y="169516"/>
                </a:cubicBezTo>
                <a:cubicBezTo>
                  <a:pt x="2683526" y="173276"/>
                  <a:pt x="2680648" y="176565"/>
                  <a:pt x="2677007" y="179384"/>
                </a:cubicBezTo>
                <a:cubicBezTo>
                  <a:pt x="2673365" y="182204"/>
                  <a:pt x="2669664" y="183613"/>
                  <a:pt x="2665905" y="183613"/>
                </a:cubicBezTo>
                <a:cubicBezTo>
                  <a:pt x="2661676" y="183613"/>
                  <a:pt x="2658270" y="181616"/>
                  <a:pt x="2655685" y="177622"/>
                </a:cubicBezTo>
                <a:cubicBezTo>
                  <a:pt x="2653805" y="174568"/>
                  <a:pt x="2652866" y="171631"/>
                  <a:pt x="2652866" y="168812"/>
                </a:cubicBezTo>
                <a:cubicBezTo>
                  <a:pt x="2652866" y="164582"/>
                  <a:pt x="2654275" y="161058"/>
                  <a:pt x="2657095" y="158239"/>
                </a:cubicBezTo>
                <a:cubicBezTo>
                  <a:pt x="2657799" y="154715"/>
                  <a:pt x="2659444" y="151367"/>
                  <a:pt x="2662028" y="148195"/>
                </a:cubicBezTo>
                <a:cubicBezTo>
                  <a:pt x="2664613" y="145023"/>
                  <a:pt x="2667491" y="142556"/>
                  <a:pt x="2670663" y="140794"/>
                </a:cubicBezTo>
                <a:cubicBezTo>
                  <a:pt x="2673835" y="139032"/>
                  <a:pt x="2676360" y="138386"/>
                  <a:pt x="2678240" y="138855"/>
                </a:cubicBezTo>
                <a:cubicBezTo>
                  <a:pt x="2679884" y="136271"/>
                  <a:pt x="2683174" y="133863"/>
                  <a:pt x="2688108" y="131631"/>
                </a:cubicBezTo>
                <a:cubicBezTo>
                  <a:pt x="2693042" y="129399"/>
                  <a:pt x="2697623" y="128283"/>
                  <a:pt x="2701853" y="128283"/>
                </a:cubicBezTo>
                <a:cubicBezTo>
                  <a:pt x="2702792" y="128283"/>
                  <a:pt x="2704202" y="128518"/>
                  <a:pt x="2706081" y="128988"/>
                </a:cubicBezTo>
                <a:cubicBezTo>
                  <a:pt x="2708666" y="126168"/>
                  <a:pt x="2712073" y="124758"/>
                  <a:pt x="2716302" y="124758"/>
                </a:cubicBezTo>
                <a:cubicBezTo>
                  <a:pt x="2719591" y="124758"/>
                  <a:pt x="2721941" y="125698"/>
                  <a:pt x="2723350" y="127578"/>
                </a:cubicBezTo>
                <a:cubicBezTo>
                  <a:pt x="2726405" y="125463"/>
                  <a:pt x="2730399" y="124406"/>
                  <a:pt x="2735333" y="124406"/>
                </a:cubicBezTo>
                <a:close/>
                <a:moveTo>
                  <a:pt x="2049533" y="124406"/>
                </a:moveTo>
                <a:cubicBezTo>
                  <a:pt x="2055407" y="124406"/>
                  <a:pt x="2060634" y="125816"/>
                  <a:pt x="2065216" y="128635"/>
                </a:cubicBezTo>
                <a:cubicBezTo>
                  <a:pt x="2069798" y="131454"/>
                  <a:pt x="2072440" y="135214"/>
                  <a:pt x="2073145" y="139913"/>
                </a:cubicBezTo>
                <a:cubicBezTo>
                  <a:pt x="2077375" y="141322"/>
                  <a:pt x="2080605" y="143496"/>
                  <a:pt x="2082837" y="146433"/>
                </a:cubicBezTo>
                <a:cubicBezTo>
                  <a:pt x="2085069" y="149369"/>
                  <a:pt x="2086420" y="153422"/>
                  <a:pt x="2086890" y="158591"/>
                </a:cubicBezTo>
                <a:cubicBezTo>
                  <a:pt x="2089945" y="161646"/>
                  <a:pt x="2092176" y="165229"/>
                  <a:pt x="2093586" y="169340"/>
                </a:cubicBezTo>
                <a:cubicBezTo>
                  <a:pt x="2094996" y="173452"/>
                  <a:pt x="2095701" y="177622"/>
                  <a:pt x="2095701" y="181851"/>
                </a:cubicBezTo>
                <a:cubicBezTo>
                  <a:pt x="2095701" y="187255"/>
                  <a:pt x="2094761" y="191602"/>
                  <a:pt x="2092881" y="194891"/>
                </a:cubicBezTo>
                <a:cubicBezTo>
                  <a:pt x="2094526" y="197240"/>
                  <a:pt x="2095936" y="200765"/>
                  <a:pt x="2097110" y="205464"/>
                </a:cubicBezTo>
                <a:cubicBezTo>
                  <a:pt x="2098285" y="210163"/>
                  <a:pt x="2098873" y="214744"/>
                  <a:pt x="2098873" y="219208"/>
                </a:cubicBezTo>
                <a:cubicBezTo>
                  <a:pt x="2098873" y="221088"/>
                  <a:pt x="2098637" y="223437"/>
                  <a:pt x="2098167" y="226257"/>
                </a:cubicBezTo>
                <a:cubicBezTo>
                  <a:pt x="2099812" y="229781"/>
                  <a:pt x="2100635" y="232131"/>
                  <a:pt x="2100635" y="233305"/>
                </a:cubicBezTo>
                <a:cubicBezTo>
                  <a:pt x="2100635" y="234010"/>
                  <a:pt x="2100282" y="235655"/>
                  <a:pt x="2099577" y="238239"/>
                </a:cubicBezTo>
                <a:cubicBezTo>
                  <a:pt x="2099812" y="239179"/>
                  <a:pt x="2100047" y="240295"/>
                  <a:pt x="2100282" y="241587"/>
                </a:cubicBezTo>
                <a:cubicBezTo>
                  <a:pt x="2100517" y="242880"/>
                  <a:pt x="2100635" y="244465"/>
                  <a:pt x="2100635" y="246345"/>
                </a:cubicBezTo>
                <a:cubicBezTo>
                  <a:pt x="2100635" y="249869"/>
                  <a:pt x="2099342" y="253041"/>
                  <a:pt x="2096758" y="255861"/>
                </a:cubicBezTo>
                <a:cubicBezTo>
                  <a:pt x="2097698" y="258445"/>
                  <a:pt x="2098167" y="261617"/>
                  <a:pt x="2098167" y="265376"/>
                </a:cubicBezTo>
                <a:cubicBezTo>
                  <a:pt x="2098167" y="270310"/>
                  <a:pt x="2096993" y="274304"/>
                  <a:pt x="2094643" y="277358"/>
                </a:cubicBezTo>
                <a:cubicBezTo>
                  <a:pt x="2095113" y="278298"/>
                  <a:pt x="2095349" y="279825"/>
                  <a:pt x="2095349" y="281940"/>
                </a:cubicBezTo>
                <a:cubicBezTo>
                  <a:pt x="2095349" y="286874"/>
                  <a:pt x="2093351" y="290986"/>
                  <a:pt x="2089357" y="294275"/>
                </a:cubicBezTo>
                <a:cubicBezTo>
                  <a:pt x="2088417" y="297564"/>
                  <a:pt x="2086655" y="300090"/>
                  <a:pt x="2084071" y="301852"/>
                </a:cubicBezTo>
                <a:cubicBezTo>
                  <a:pt x="2081486" y="303614"/>
                  <a:pt x="2078667" y="304495"/>
                  <a:pt x="2075613" y="304495"/>
                </a:cubicBezTo>
                <a:cubicBezTo>
                  <a:pt x="2072558" y="304495"/>
                  <a:pt x="2070091" y="303555"/>
                  <a:pt x="2068211" y="301676"/>
                </a:cubicBezTo>
                <a:cubicBezTo>
                  <a:pt x="2062103" y="304260"/>
                  <a:pt x="2057169" y="305552"/>
                  <a:pt x="2053409" y="305552"/>
                </a:cubicBezTo>
                <a:cubicBezTo>
                  <a:pt x="2051530" y="305552"/>
                  <a:pt x="2050121" y="305435"/>
                  <a:pt x="2049180" y="305200"/>
                </a:cubicBezTo>
                <a:cubicBezTo>
                  <a:pt x="2043072" y="307080"/>
                  <a:pt x="2037903" y="308019"/>
                  <a:pt x="2033674" y="308019"/>
                </a:cubicBezTo>
                <a:cubicBezTo>
                  <a:pt x="2030620" y="308019"/>
                  <a:pt x="2026390" y="307432"/>
                  <a:pt x="2020987" y="306257"/>
                </a:cubicBezTo>
                <a:cubicBezTo>
                  <a:pt x="2017697" y="308137"/>
                  <a:pt x="2014525" y="309077"/>
                  <a:pt x="2011471" y="309077"/>
                </a:cubicBezTo>
                <a:cubicBezTo>
                  <a:pt x="2008651" y="309077"/>
                  <a:pt x="2006068" y="308254"/>
                  <a:pt x="2003718" y="306610"/>
                </a:cubicBezTo>
                <a:cubicBezTo>
                  <a:pt x="2002543" y="306845"/>
                  <a:pt x="2000781" y="306962"/>
                  <a:pt x="1998431" y="306962"/>
                </a:cubicBezTo>
                <a:cubicBezTo>
                  <a:pt x="1989268" y="306962"/>
                  <a:pt x="1982220" y="302851"/>
                  <a:pt x="1977286" y="294627"/>
                </a:cubicBezTo>
                <a:cubicBezTo>
                  <a:pt x="1968358" y="289458"/>
                  <a:pt x="1963894" y="281705"/>
                  <a:pt x="1963894" y="271367"/>
                </a:cubicBezTo>
                <a:cubicBezTo>
                  <a:pt x="1963894" y="268783"/>
                  <a:pt x="1964011" y="266786"/>
                  <a:pt x="1964246" y="265376"/>
                </a:cubicBezTo>
                <a:cubicBezTo>
                  <a:pt x="1962131" y="263966"/>
                  <a:pt x="1961074" y="261029"/>
                  <a:pt x="1961074" y="256565"/>
                </a:cubicBezTo>
                <a:cubicBezTo>
                  <a:pt x="1961074" y="253511"/>
                  <a:pt x="1961662" y="250809"/>
                  <a:pt x="1962837" y="248460"/>
                </a:cubicBezTo>
                <a:cubicBezTo>
                  <a:pt x="1961896" y="244231"/>
                  <a:pt x="1961427" y="241529"/>
                  <a:pt x="1961427" y="240354"/>
                </a:cubicBezTo>
                <a:cubicBezTo>
                  <a:pt x="1961427" y="233540"/>
                  <a:pt x="1964716" y="227432"/>
                  <a:pt x="1971294" y="222028"/>
                </a:cubicBezTo>
                <a:cubicBezTo>
                  <a:pt x="1973879" y="216624"/>
                  <a:pt x="1976875" y="212982"/>
                  <a:pt x="1980282" y="211103"/>
                </a:cubicBezTo>
                <a:cubicBezTo>
                  <a:pt x="1983689" y="209223"/>
                  <a:pt x="1987976" y="207813"/>
                  <a:pt x="1993145" y="206873"/>
                </a:cubicBezTo>
                <a:cubicBezTo>
                  <a:pt x="1994555" y="202879"/>
                  <a:pt x="1997844" y="200177"/>
                  <a:pt x="2003013" y="198768"/>
                </a:cubicBezTo>
                <a:cubicBezTo>
                  <a:pt x="2008182" y="197358"/>
                  <a:pt x="2013233" y="196888"/>
                  <a:pt x="2018167" y="197358"/>
                </a:cubicBezTo>
                <a:cubicBezTo>
                  <a:pt x="2019577" y="196418"/>
                  <a:pt x="2021574" y="195537"/>
                  <a:pt x="2024159" y="194715"/>
                </a:cubicBezTo>
                <a:cubicBezTo>
                  <a:pt x="2026743" y="193892"/>
                  <a:pt x="2029327" y="193481"/>
                  <a:pt x="2031912" y="193481"/>
                </a:cubicBezTo>
                <a:cubicBezTo>
                  <a:pt x="2034731" y="193481"/>
                  <a:pt x="2037198" y="193951"/>
                  <a:pt x="2039313" y="194891"/>
                </a:cubicBezTo>
                <a:cubicBezTo>
                  <a:pt x="2039782" y="194421"/>
                  <a:pt x="2040957" y="194186"/>
                  <a:pt x="2042837" y="194186"/>
                </a:cubicBezTo>
                <a:cubicBezTo>
                  <a:pt x="2044246" y="194186"/>
                  <a:pt x="2045656" y="194304"/>
                  <a:pt x="2047066" y="194539"/>
                </a:cubicBezTo>
                <a:cubicBezTo>
                  <a:pt x="2048476" y="194774"/>
                  <a:pt x="2049415" y="195126"/>
                  <a:pt x="2049885" y="195596"/>
                </a:cubicBezTo>
                <a:cubicBezTo>
                  <a:pt x="2053175" y="191367"/>
                  <a:pt x="2057051" y="189252"/>
                  <a:pt x="2061515" y="189252"/>
                </a:cubicBezTo>
                <a:cubicBezTo>
                  <a:pt x="2062925" y="189252"/>
                  <a:pt x="2064335" y="189605"/>
                  <a:pt x="2065745" y="190309"/>
                </a:cubicBezTo>
                <a:lnTo>
                  <a:pt x="2065745" y="189252"/>
                </a:lnTo>
                <a:cubicBezTo>
                  <a:pt x="2065745" y="185258"/>
                  <a:pt x="2066567" y="182439"/>
                  <a:pt x="2068211" y="180794"/>
                </a:cubicBezTo>
                <a:cubicBezTo>
                  <a:pt x="2065862" y="180089"/>
                  <a:pt x="2063336" y="178033"/>
                  <a:pt x="2060634" y="174627"/>
                </a:cubicBezTo>
                <a:cubicBezTo>
                  <a:pt x="2057932" y="171220"/>
                  <a:pt x="2056347" y="168107"/>
                  <a:pt x="2055877" y="165287"/>
                </a:cubicBezTo>
                <a:cubicBezTo>
                  <a:pt x="2052117" y="163643"/>
                  <a:pt x="2049533" y="160941"/>
                  <a:pt x="2048123" y="157182"/>
                </a:cubicBezTo>
                <a:cubicBezTo>
                  <a:pt x="2045304" y="159296"/>
                  <a:pt x="2042015" y="160353"/>
                  <a:pt x="2038255" y="160353"/>
                </a:cubicBezTo>
                <a:cubicBezTo>
                  <a:pt x="2035671" y="160353"/>
                  <a:pt x="2033204" y="159648"/>
                  <a:pt x="2030854" y="158239"/>
                </a:cubicBezTo>
                <a:cubicBezTo>
                  <a:pt x="2026860" y="159414"/>
                  <a:pt x="2024276" y="159883"/>
                  <a:pt x="2023101" y="159648"/>
                </a:cubicBezTo>
                <a:cubicBezTo>
                  <a:pt x="2019812" y="161998"/>
                  <a:pt x="2016170" y="163173"/>
                  <a:pt x="2012176" y="163173"/>
                </a:cubicBezTo>
                <a:cubicBezTo>
                  <a:pt x="2008651" y="167872"/>
                  <a:pt x="2004540" y="169986"/>
                  <a:pt x="1999841" y="169516"/>
                </a:cubicBezTo>
                <a:cubicBezTo>
                  <a:pt x="1997726" y="173276"/>
                  <a:pt x="1994848" y="176565"/>
                  <a:pt x="1991206" y="179384"/>
                </a:cubicBezTo>
                <a:cubicBezTo>
                  <a:pt x="1987565" y="182204"/>
                  <a:pt x="1983864" y="183613"/>
                  <a:pt x="1980106" y="183613"/>
                </a:cubicBezTo>
                <a:cubicBezTo>
                  <a:pt x="1975877" y="183613"/>
                  <a:pt x="1972469" y="181616"/>
                  <a:pt x="1969885" y="177622"/>
                </a:cubicBezTo>
                <a:cubicBezTo>
                  <a:pt x="1968005" y="174568"/>
                  <a:pt x="1967066" y="171631"/>
                  <a:pt x="1967066" y="168812"/>
                </a:cubicBezTo>
                <a:cubicBezTo>
                  <a:pt x="1967066" y="164582"/>
                  <a:pt x="1968475" y="161058"/>
                  <a:pt x="1971294" y="158239"/>
                </a:cubicBezTo>
                <a:cubicBezTo>
                  <a:pt x="1971999" y="154715"/>
                  <a:pt x="1973644" y="151367"/>
                  <a:pt x="1976229" y="148195"/>
                </a:cubicBezTo>
                <a:cubicBezTo>
                  <a:pt x="1978813" y="145023"/>
                  <a:pt x="1981692" y="142556"/>
                  <a:pt x="1984863" y="140794"/>
                </a:cubicBezTo>
                <a:cubicBezTo>
                  <a:pt x="1988035" y="139032"/>
                  <a:pt x="1990560" y="138386"/>
                  <a:pt x="1992440" y="138855"/>
                </a:cubicBezTo>
                <a:cubicBezTo>
                  <a:pt x="1994085" y="136271"/>
                  <a:pt x="1997374" y="133863"/>
                  <a:pt x="2002308" y="131631"/>
                </a:cubicBezTo>
                <a:cubicBezTo>
                  <a:pt x="2007242" y="129399"/>
                  <a:pt x="2011823" y="128283"/>
                  <a:pt x="2016052" y="128283"/>
                </a:cubicBezTo>
                <a:cubicBezTo>
                  <a:pt x="2016992" y="128283"/>
                  <a:pt x="2018402" y="128518"/>
                  <a:pt x="2020282" y="128988"/>
                </a:cubicBezTo>
                <a:cubicBezTo>
                  <a:pt x="2022866" y="126168"/>
                  <a:pt x="2026273" y="124758"/>
                  <a:pt x="2030502" y="124758"/>
                </a:cubicBezTo>
                <a:cubicBezTo>
                  <a:pt x="2033791" y="124758"/>
                  <a:pt x="2036141" y="125698"/>
                  <a:pt x="2037551" y="127578"/>
                </a:cubicBezTo>
                <a:cubicBezTo>
                  <a:pt x="2040605" y="125463"/>
                  <a:pt x="2044599" y="124406"/>
                  <a:pt x="2049533" y="124406"/>
                </a:cubicBezTo>
                <a:close/>
                <a:moveTo>
                  <a:pt x="1604296" y="124406"/>
                </a:moveTo>
                <a:cubicBezTo>
                  <a:pt x="1608056" y="124406"/>
                  <a:pt x="1611521" y="125757"/>
                  <a:pt x="1614693" y="128459"/>
                </a:cubicBezTo>
                <a:cubicBezTo>
                  <a:pt x="1617865" y="131161"/>
                  <a:pt x="1619451" y="134509"/>
                  <a:pt x="1619451" y="138503"/>
                </a:cubicBezTo>
                <a:cubicBezTo>
                  <a:pt x="1619451" y="140852"/>
                  <a:pt x="1618863" y="143085"/>
                  <a:pt x="1617689" y="145199"/>
                </a:cubicBezTo>
                <a:cubicBezTo>
                  <a:pt x="1618628" y="146844"/>
                  <a:pt x="1619098" y="148841"/>
                  <a:pt x="1619098" y="151190"/>
                </a:cubicBezTo>
                <a:cubicBezTo>
                  <a:pt x="1619098" y="154480"/>
                  <a:pt x="1618394" y="157710"/>
                  <a:pt x="1616984" y="160882"/>
                </a:cubicBezTo>
                <a:cubicBezTo>
                  <a:pt x="1615574" y="164054"/>
                  <a:pt x="1613694" y="166462"/>
                  <a:pt x="1611345" y="168107"/>
                </a:cubicBezTo>
                <a:cubicBezTo>
                  <a:pt x="1611580" y="169751"/>
                  <a:pt x="1611697" y="172101"/>
                  <a:pt x="1611697" y="175155"/>
                </a:cubicBezTo>
                <a:cubicBezTo>
                  <a:pt x="1611697" y="180559"/>
                  <a:pt x="1610405" y="185141"/>
                  <a:pt x="1607820" y="188900"/>
                </a:cubicBezTo>
                <a:cubicBezTo>
                  <a:pt x="1608291" y="190779"/>
                  <a:pt x="1608525" y="192894"/>
                  <a:pt x="1608525" y="195243"/>
                </a:cubicBezTo>
                <a:cubicBezTo>
                  <a:pt x="1608525" y="199003"/>
                  <a:pt x="1607938" y="202644"/>
                  <a:pt x="1606763" y="206169"/>
                </a:cubicBezTo>
                <a:cubicBezTo>
                  <a:pt x="1605589" y="209693"/>
                  <a:pt x="1603591" y="212395"/>
                  <a:pt x="1600772" y="214274"/>
                </a:cubicBezTo>
                <a:cubicBezTo>
                  <a:pt x="1601477" y="216389"/>
                  <a:pt x="1601830" y="218856"/>
                  <a:pt x="1601830" y="221675"/>
                </a:cubicBezTo>
                <a:cubicBezTo>
                  <a:pt x="1601830" y="228254"/>
                  <a:pt x="1600185" y="233070"/>
                  <a:pt x="1596896" y="236125"/>
                </a:cubicBezTo>
                <a:cubicBezTo>
                  <a:pt x="1597130" y="236830"/>
                  <a:pt x="1597248" y="237887"/>
                  <a:pt x="1597248" y="239297"/>
                </a:cubicBezTo>
                <a:cubicBezTo>
                  <a:pt x="1597248" y="242116"/>
                  <a:pt x="1596778" y="244877"/>
                  <a:pt x="1595838" y="247579"/>
                </a:cubicBezTo>
                <a:cubicBezTo>
                  <a:pt x="1594899" y="250280"/>
                  <a:pt x="1593606" y="252571"/>
                  <a:pt x="1591961" y="254451"/>
                </a:cubicBezTo>
                <a:cubicBezTo>
                  <a:pt x="1592431" y="256800"/>
                  <a:pt x="1592666" y="258445"/>
                  <a:pt x="1592666" y="259385"/>
                </a:cubicBezTo>
                <a:cubicBezTo>
                  <a:pt x="1592666" y="261499"/>
                  <a:pt x="1592255" y="263203"/>
                  <a:pt x="1591433" y="264495"/>
                </a:cubicBezTo>
                <a:cubicBezTo>
                  <a:pt x="1590610" y="265787"/>
                  <a:pt x="1589671" y="266962"/>
                  <a:pt x="1588613" y="268019"/>
                </a:cubicBezTo>
                <a:cubicBezTo>
                  <a:pt x="1587556" y="269076"/>
                  <a:pt x="1586910" y="269723"/>
                  <a:pt x="1586675" y="269958"/>
                </a:cubicBezTo>
                <a:cubicBezTo>
                  <a:pt x="1587145" y="272307"/>
                  <a:pt x="1587380" y="274304"/>
                  <a:pt x="1587380" y="275949"/>
                </a:cubicBezTo>
                <a:cubicBezTo>
                  <a:pt x="1587380" y="280648"/>
                  <a:pt x="1586382" y="285229"/>
                  <a:pt x="1584385" y="289693"/>
                </a:cubicBezTo>
                <a:cubicBezTo>
                  <a:pt x="1582388" y="294157"/>
                  <a:pt x="1580214" y="296977"/>
                  <a:pt x="1577865" y="298152"/>
                </a:cubicBezTo>
                <a:cubicBezTo>
                  <a:pt x="1576455" y="303555"/>
                  <a:pt x="1574340" y="307608"/>
                  <a:pt x="1571521" y="310310"/>
                </a:cubicBezTo>
                <a:cubicBezTo>
                  <a:pt x="1568702" y="313012"/>
                  <a:pt x="1565530" y="314363"/>
                  <a:pt x="1562006" y="314363"/>
                </a:cubicBezTo>
                <a:cubicBezTo>
                  <a:pt x="1557306" y="314363"/>
                  <a:pt x="1553195" y="312249"/>
                  <a:pt x="1549671" y="308019"/>
                </a:cubicBezTo>
                <a:cubicBezTo>
                  <a:pt x="1544971" y="306375"/>
                  <a:pt x="1542622" y="303203"/>
                  <a:pt x="1542622" y="298504"/>
                </a:cubicBezTo>
                <a:cubicBezTo>
                  <a:pt x="1542622" y="296389"/>
                  <a:pt x="1542974" y="294510"/>
                  <a:pt x="1543680" y="292865"/>
                </a:cubicBezTo>
                <a:cubicBezTo>
                  <a:pt x="1542035" y="292865"/>
                  <a:pt x="1540096" y="291455"/>
                  <a:pt x="1537865" y="288636"/>
                </a:cubicBezTo>
                <a:cubicBezTo>
                  <a:pt x="1535632" y="285817"/>
                  <a:pt x="1534517" y="282880"/>
                  <a:pt x="1534517" y="279825"/>
                </a:cubicBezTo>
                <a:cubicBezTo>
                  <a:pt x="1534517" y="278416"/>
                  <a:pt x="1534868" y="277006"/>
                  <a:pt x="1535573" y="275596"/>
                </a:cubicBezTo>
                <a:cubicBezTo>
                  <a:pt x="1534868" y="274422"/>
                  <a:pt x="1533694" y="272836"/>
                  <a:pt x="1532049" y="270839"/>
                </a:cubicBezTo>
                <a:cubicBezTo>
                  <a:pt x="1530404" y="268842"/>
                  <a:pt x="1529464" y="266668"/>
                  <a:pt x="1529230" y="264319"/>
                </a:cubicBezTo>
                <a:cubicBezTo>
                  <a:pt x="1526645" y="263379"/>
                  <a:pt x="1524648" y="261793"/>
                  <a:pt x="1523238" y="259561"/>
                </a:cubicBezTo>
                <a:cubicBezTo>
                  <a:pt x="1521829" y="257329"/>
                  <a:pt x="1521124" y="254803"/>
                  <a:pt x="1521124" y="251984"/>
                </a:cubicBezTo>
                <a:cubicBezTo>
                  <a:pt x="1521124" y="249869"/>
                  <a:pt x="1521359" y="248225"/>
                  <a:pt x="1521829" y="247050"/>
                </a:cubicBezTo>
                <a:cubicBezTo>
                  <a:pt x="1519480" y="244700"/>
                  <a:pt x="1517482" y="241235"/>
                  <a:pt x="1515838" y="236653"/>
                </a:cubicBezTo>
                <a:cubicBezTo>
                  <a:pt x="1514193" y="232072"/>
                  <a:pt x="1513489" y="228136"/>
                  <a:pt x="1513723" y="224847"/>
                </a:cubicBezTo>
                <a:cubicBezTo>
                  <a:pt x="1511843" y="223437"/>
                  <a:pt x="1510375" y="221675"/>
                  <a:pt x="1509318" y="219561"/>
                </a:cubicBezTo>
                <a:cubicBezTo>
                  <a:pt x="1508260" y="217446"/>
                  <a:pt x="1507732" y="215332"/>
                  <a:pt x="1507732" y="213217"/>
                </a:cubicBezTo>
                <a:cubicBezTo>
                  <a:pt x="1507732" y="211807"/>
                  <a:pt x="1507849" y="210750"/>
                  <a:pt x="1508084" y="210045"/>
                </a:cubicBezTo>
                <a:cubicBezTo>
                  <a:pt x="1504560" y="209105"/>
                  <a:pt x="1501389" y="206697"/>
                  <a:pt x="1498569" y="202821"/>
                </a:cubicBezTo>
                <a:cubicBezTo>
                  <a:pt x="1495749" y="198944"/>
                  <a:pt x="1494457" y="194304"/>
                  <a:pt x="1494692" y="188900"/>
                </a:cubicBezTo>
                <a:cubicBezTo>
                  <a:pt x="1492108" y="187255"/>
                  <a:pt x="1490404" y="185904"/>
                  <a:pt x="1489582" y="184847"/>
                </a:cubicBezTo>
                <a:cubicBezTo>
                  <a:pt x="1488760" y="183790"/>
                  <a:pt x="1488348" y="182439"/>
                  <a:pt x="1488348" y="180794"/>
                </a:cubicBezTo>
                <a:lnTo>
                  <a:pt x="1488701" y="175155"/>
                </a:lnTo>
                <a:cubicBezTo>
                  <a:pt x="1485177" y="172336"/>
                  <a:pt x="1482357" y="169340"/>
                  <a:pt x="1480243" y="166168"/>
                </a:cubicBezTo>
                <a:cubicBezTo>
                  <a:pt x="1478129" y="162997"/>
                  <a:pt x="1477188" y="158826"/>
                  <a:pt x="1477423" y="153657"/>
                </a:cubicBezTo>
                <a:cubicBezTo>
                  <a:pt x="1474604" y="148723"/>
                  <a:pt x="1473194" y="144612"/>
                  <a:pt x="1473194" y="141322"/>
                </a:cubicBezTo>
                <a:cubicBezTo>
                  <a:pt x="1473194" y="137328"/>
                  <a:pt x="1475074" y="133569"/>
                  <a:pt x="1478833" y="130045"/>
                </a:cubicBezTo>
                <a:cubicBezTo>
                  <a:pt x="1481888" y="127225"/>
                  <a:pt x="1485177" y="125816"/>
                  <a:pt x="1488701" y="125816"/>
                </a:cubicBezTo>
                <a:cubicBezTo>
                  <a:pt x="1492930" y="125816"/>
                  <a:pt x="1496513" y="127519"/>
                  <a:pt x="1499450" y="130926"/>
                </a:cubicBezTo>
                <a:cubicBezTo>
                  <a:pt x="1502387" y="134333"/>
                  <a:pt x="1503620" y="137798"/>
                  <a:pt x="1503151" y="141322"/>
                </a:cubicBezTo>
                <a:cubicBezTo>
                  <a:pt x="1505735" y="141322"/>
                  <a:pt x="1507732" y="142615"/>
                  <a:pt x="1509142" y="145199"/>
                </a:cubicBezTo>
                <a:cubicBezTo>
                  <a:pt x="1510551" y="147784"/>
                  <a:pt x="1511256" y="150603"/>
                  <a:pt x="1511256" y="153657"/>
                </a:cubicBezTo>
                <a:cubicBezTo>
                  <a:pt x="1511256" y="155067"/>
                  <a:pt x="1511139" y="156124"/>
                  <a:pt x="1510904" y="156829"/>
                </a:cubicBezTo>
                <a:cubicBezTo>
                  <a:pt x="1514898" y="160823"/>
                  <a:pt x="1516895" y="165052"/>
                  <a:pt x="1516895" y="169516"/>
                </a:cubicBezTo>
                <a:cubicBezTo>
                  <a:pt x="1516895" y="171161"/>
                  <a:pt x="1516542" y="172688"/>
                  <a:pt x="1515838" y="174098"/>
                </a:cubicBezTo>
                <a:cubicBezTo>
                  <a:pt x="1520302" y="174803"/>
                  <a:pt x="1523473" y="177035"/>
                  <a:pt x="1525354" y="180794"/>
                </a:cubicBezTo>
                <a:cubicBezTo>
                  <a:pt x="1527233" y="184553"/>
                  <a:pt x="1527820" y="188547"/>
                  <a:pt x="1527115" y="192776"/>
                </a:cubicBezTo>
                <a:cubicBezTo>
                  <a:pt x="1533694" y="195831"/>
                  <a:pt x="1536513" y="200765"/>
                  <a:pt x="1535573" y="207578"/>
                </a:cubicBezTo>
                <a:cubicBezTo>
                  <a:pt x="1538628" y="209928"/>
                  <a:pt x="1540508" y="212512"/>
                  <a:pt x="1541212" y="215332"/>
                </a:cubicBezTo>
                <a:cubicBezTo>
                  <a:pt x="1541917" y="218151"/>
                  <a:pt x="1542387" y="221910"/>
                  <a:pt x="1542622" y="226609"/>
                </a:cubicBezTo>
                <a:cubicBezTo>
                  <a:pt x="1545207" y="228489"/>
                  <a:pt x="1547556" y="231073"/>
                  <a:pt x="1549671" y="234363"/>
                </a:cubicBezTo>
                <a:cubicBezTo>
                  <a:pt x="1551785" y="237652"/>
                  <a:pt x="1552490" y="241294"/>
                  <a:pt x="1551785" y="245288"/>
                </a:cubicBezTo>
                <a:cubicBezTo>
                  <a:pt x="1555309" y="248812"/>
                  <a:pt x="1556836" y="252689"/>
                  <a:pt x="1556367" y="256918"/>
                </a:cubicBezTo>
                <a:cubicBezTo>
                  <a:pt x="1557071" y="257388"/>
                  <a:pt x="1557894" y="258328"/>
                  <a:pt x="1558833" y="259737"/>
                </a:cubicBezTo>
                <a:cubicBezTo>
                  <a:pt x="1559068" y="255978"/>
                  <a:pt x="1559773" y="253041"/>
                  <a:pt x="1560948" y="250927"/>
                </a:cubicBezTo>
                <a:cubicBezTo>
                  <a:pt x="1562123" y="248812"/>
                  <a:pt x="1563650" y="246580"/>
                  <a:pt x="1565530" y="244231"/>
                </a:cubicBezTo>
                <a:cubicBezTo>
                  <a:pt x="1565060" y="242821"/>
                  <a:pt x="1565295" y="241059"/>
                  <a:pt x="1566234" y="238944"/>
                </a:cubicBezTo>
                <a:cubicBezTo>
                  <a:pt x="1567174" y="236830"/>
                  <a:pt x="1568584" y="234950"/>
                  <a:pt x="1570464" y="233305"/>
                </a:cubicBezTo>
                <a:cubicBezTo>
                  <a:pt x="1569524" y="231661"/>
                  <a:pt x="1569054" y="229781"/>
                  <a:pt x="1569054" y="227667"/>
                </a:cubicBezTo>
                <a:cubicBezTo>
                  <a:pt x="1569054" y="223672"/>
                  <a:pt x="1570464" y="220853"/>
                  <a:pt x="1573283" y="219208"/>
                </a:cubicBezTo>
                <a:cubicBezTo>
                  <a:pt x="1572578" y="217799"/>
                  <a:pt x="1572225" y="215802"/>
                  <a:pt x="1572225" y="213217"/>
                </a:cubicBezTo>
                <a:cubicBezTo>
                  <a:pt x="1572225" y="210633"/>
                  <a:pt x="1572696" y="207931"/>
                  <a:pt x="1573636" y="205111"/>
                </a:cubicBezTo>
                <a:cubicBezTo>
                  <a:pt x="1574575" y="202292"/>
                  <a:pt x="1575985" y="199825"/>
                  <a:pt x="1577865" y="197710"/>
                </a:cubicBezTo>
                <a:cubicBezTo>
                  <a:pt x="1577629" y="196771"/>
                  <a:pt x="1577512" y="195361"/>
                  <a:pt x="1577512" y="193481"/>
                </a:cubicBezTo>
                <a:cubicBezTo>
                  <a:pt x="1577512" y="187842"/>
                  <a:pt x="1579275" y="183261"/>
                  <a:pt x="1582798" y="179737"/>
                </a:cubicBezTo>
                <a:cubicBezTo>
                  <a:pt x="1582093" y="178327"/>
                  <a:pt x="1581741" y="176330"/>
                  <a:pt x="1581741" y="173746"/>
                </a:cubicBezTo>
                <a:cubicBezTo>
                  <a:pt x="1581741" y="168812"/>
                  <a:pt x="1583386" y="164817"/>
                  <a:pt x="1586675" y="161763"/>
                </a:cubicBezTo>
                <a:cubicBezTo>
                  <a:pt x="1585735" y="159179"/>
                  <a:pt x="1585265" y="156477"/>
                  <a:pt x="1585265" y="153657"/>
                </a:cubicBezTo>
                <a:cubicBezTo>
                  <a:pt x="1585265" y="149663"/>
                  <a:pt x="1585971" y="145786"/>
                  <a:pt x="1587380" y="142027"/>
                </a:cubicBezTo>
                <a:cubicBezTo>
                  <a:pt x="1588790" y="138268"/>
                  <a:pt x="1590317" y="135566"/>
                  <a:pt x="1591961" y="133921"/>
                </a:cubicBezTo>
                <a:cubicBezTo>
                  <a:pt x="1592901" y="130867"/>
                  <a:pt x="1594546" y="128518"/>
                  <a:pt x="1596896" y="126873"/>
                </a:cubicBezTo>
                <a:cubicBezTo>
                  <a:pt x="1599245" y="125228"/>
                  <a:pt x="1601712" y="124406"/>
                  <a:pt x="1604296" y="124406"/>
                </a:cubicBezTo>
                <a:close/>
                <a:moveTo>
                  <a:pt x="4845711" y="123701"/>
                </a:moveTo>
                <a:cubicBezTo>
                  <a:pt x="4849705" y="123701"/>
                  <a:pt x="4853170" y="124993"/>
                  <a:pt x="4856107" y="127578"/>
                </a:cubicBezTo>
                <a:cubicBezTo>
                  <a:pt x="4859044" y="130162"/>
                  <a:pt x="4860513" y="133921"/>
                  <a:pt x="4860513" y="138855"/>
                </a:cubicBezTo>
                <a:cubicBezTo>
                  <a:pt x="4860513" y="142615"/>
                  <a:pt x="4859690" y="146609"/>
                  <a:pt x="4858046" y="150838"/>
                </a:cubicBezTo>
                <a:cubicBezTo>
                  <a:pt x="4861335" y="153657"/>
                  <a:pt x="4862980" y="157299"/>
                  <a:pt x="4862980" y="161763"/>
                </a:cubicBezTo>
                <a:cubicBezTo>
                  <a:pt x="4862980" y="165052"/>
                  <a:pt x="4861922" y="167989"/>
                  <a:pt x="4859808" y="170574"/>
                </a:cubicBezTo>
                <a:cubicBezTo>
                  <a:pt x="4861218" y="173158"/>
                  <a:pt x="4861922" y="176565"/>
                  <a:pt x="4861922" y="180794"/>
                </a:cubicBezTo>
                <a:cubicBezTo>
                  <a:pt x="4861922" y="185258"/>
                  <a:pt x="4861218" y="188900"/>
                  <a:pt x="4859808" y="191719"/>
                </a:cubicBezTo>
                <a:cubicBezTo>
                  <a:pt x="4861922" y="194539"/>
                  <a:pt x="4862980" y="198885"/>
                  <a:pt x="4862980" y="204759"/>
                </a:cubicBezTo>
                <a:cubicBezTo>
                  <a:pt x="4862980" y="208753"/>
                  <a:pt x="4862745" y="211455"/>
                  <a:pt x="4862275" y="212865"/>
                </a:cubicBezTo>
                <a:cubicBezTo>
                  <a:pt x="4864154" y="214979"/>
                  <a:pt x="4865094" y="217681"/>
                  <a:pt x="4865094" y="220970"/>
                </a:cubicBezTo>
                <a:cubicBezTo>
                  <a:pt x="4865094" y="222850"/>
                  <a:pt x="4864624" y="224965"/>
                  <a:pt x="4863684" y="227314"/>
                </a:cubicBezTo>
                <a:cubicBezTo>
                  <a:pt x="4866034" y="229899"/>
                  <a:pt x="4867208" y="233423"/>
                  <a:pt x="4867208" y="237887"/>
                </a:cubicBezTo>
                <a:cubicBezTo>
                  <a:pt x="4867208" y="239297"/>
                  <a:pt x="4866974" y="240706"/>
                  <a:pt x="4866504" y="242116"/>
                </a:cubicBezTo>
                <a:cubicBezTo>
                  <a:pt x="4867443" y="242821"/>
                  <a:pt x="4868266" y="244054"/>
                  <a:pt x="4868971" y="245816"/>
                </a:cubicBezTo>
                <a:cubicBezTo>
                  <a:pt x="4869676" y="247579"/>
                  <a:pt x="4870028" y="249399"/>
                  <a:pt x="4870028" y="251279"/>
                </a:cubicBezTo>
                <a:cubicBezTo>
                  <a:pt x="4870028" y="253629"/>
                  <a:pt x="4869441" y="255626"/>
                  <a:pt x="4868266" y="257270"/>
                </a:cubicBezTo>
                <a:cubicBezTo>
                  <a:pt x="4870145" y="257505"/>
                  <a:pt x="4871438" y="258739"/>
                  <a:pt x="4872142" y="260971"/>
                </a:cubicBezTo>
                <a:cubicBezTo>
                  <a:pt x="4872848" y="263203"/>
                  <a:pt x="4872965" y="265376"/>
                  <a:pt x="4872495" y="267491"/>
                </a:cubicBezTo>
                <a:lnTo>
                  <a:pt x="4872848" y="267491"/>
                </a:lnTo>
                <a:cubicBezTo>
                  <a:pt x="4874492" y="267491"/>
                  <a:pt x="4875960" y="268372"/>
                  <a:pt x="4877253" y="270134"/>
                </a:cubicBezTo>
                <a:cubicBezTo>
                  <a:pt x="4878545" y="271896"/>
                  <a:pt x="4878956" y="273482"/>
                  <a:pt x="4878486" y="274891"/>
                </a:cubicBezTo>
                <a:cubicBezTo>
                  <a:pt x="4879191" y="274422"/>
                  <a:pt x="4880248" y="274187"/>
                  <a:pt x="4881658" y="274187"/>
                </a:cubicBezTo>
                <a:cubicBezTo>
                  <a:pt x="4883538" y="274187"/>
                  <a:pt x="4885240" y="274598"/>
                  <a:pt x="4886768" y="275420"/>
                </a:cubicBezTo>
                <a:cubicBezTo>
                  <a:pt x="4888295" y="276242"/>
                  <a:pt x="4889411" y="277241"/>
                  <a:pt x="4890116" y="278416"/>
                </a:cubicBezTo>
                <a:cubicBezTo>
                  <a:pt x="4894815" y="275831"/>
                  <a:pt x="4899279" y="274539"/>
                  <a:pt x="4903509" y="274539"/>
                </a:cubicBezTo>
                <a:cubicBezTo>
                  <a:pt x="4905623" y="274539"/>
                  <a:pt x="4907503" y="274891"/>
                  <a:pt x="4909147" y="275596"/>
                </a:cubicBezTo>
                <a:cubicBezTo>
                  <a:pt x="4911262" y="273952"/>
                  <a:pt x="4914022" y="272483"/>
                  <a:pt x="4917429" y="271191"/>
                </a:cubicBezTo>
                <a:cubicBezTo>
                  <a:pt x="4920835" y="269899"/>
                  <a:pt x="4923831" y="269253"/>
                  <a:pt x="4926416" y="269253"/>
                </a:cubicBezTo>
                <a:cubicBezTo>
                  <a:pt x="4927591" y="269253"/>
                  <a:pt x="4928648" y="269488"/>
                  <a:pt x="4929588" y="269958"/>
                </a:cubicBezTo>
                <a:cubicBezTo>
                  <a:pt x="4927943" y="267373"/>
                  <a:pt x="4927121" y="264084"/>
                  <a:pt x="4927121" y="260090"/>
                </a:cubicBezTo>
                <a:cubicBezTo>
                  <a:pt x="4927121" y="255626"/>
                  <a:pt x="4928530" y="252806"/>
                  <a:pt x="4931350" y="251631"/>
                </a:cubicBezTo>
                <a:cubicBezTo>
                  <a:pt x="4929705" y="249752"/>
                  <a:pt x="4928883" y="245758"/>
                  <a:pt x="4928883" y="239649"/>
                </a:cubicBezTo>
                <a:cubicBezTo>
                  <a:pt x="4928883" y="232366"/>
                  <a:pt x="4930410" y="227197"/>
                  <a:pt x="4933464" y="224142"/>
                </a:cubicBezTo>
                <a:cubicBezTo>
                  <a:pt x="4931350" y="220618"/>
                  <a:pt x="4930292" y="216741"/>
                  <a:pt x="4930292" y="212512"/>
                </a:cubicBezTo>
                <a:cubicBezTo>
                  <a:pt x="4930292" y="208753"/>
                  <a:pt x="4930998" y="206169"/>
                  <a:pt x="4932407" y="204759"/>
                </a:cubicBezTo>
                <a:cubicBezTo>
                  <a:pt x="4930998" y="202879"/>
                  <a:pt x="4930292" y="200530"/>
                  <a:pt x="4930292" y="197710"/>
                </a:cubicBezTo>
                <a:cubicBezTo>
                  <a:pt x="4930292" y="194891"/>
                  <a:pt x="4930821" y="191895"/>
                  <a:pt x="4931878" y="188724"/>
                </a:cubicBezTo>
                <a:cubicBezTo>
                  <a:pt x="4932936" y="185552"/>
                  <a:pt x="4934287" y="183026"/>
                  <a:pt x="4935932" y="181146"/>
                </a:cubicBezTo>
                <a:cubicBezTo>
                  <a:pt x="4932877" y="179032"/>
                  <a:pt x="4931350" y="174450"/>
                  <a:pt x="4931350" y="167402"/>
                </a:cubicBezTo>
                <a:cubicBezTo>
                  <a:pt x="4931350" y="162938"/>
                  <a:pt x="4931702" y="159296"/>
                  <a:pt x="4932407" y="156477"/>
                </a:cubicBezTo>
                <a:cubicBezTo>
                  <a:pt x="4930292" y="151778"/>
                  <a:pt x="4929235" y="147784"/>
                  <a:pt x="4929235" y="144494"/>
                </a:cubicBezTo>
                <a:cubicBezTo>
                  <a:pt x="4929235" y="140265"/>
                  <a:pt x="4930645" y="136858"/>
                  <a:pt x="4933464" y="134274"/>
                </a:cubicBezTo>
                <a:cubicBezTo>
                  <a:pt x="4936284" y="131689"/>
                  <a:pt x="4939573" y="130397"/>
                  <a:pt x="4943332" y="130397"/>
                </a:cubicBezTo>
                <a:cubicBezTo>
                  <a:pt x="4947796" y="130397"/>
                  <a:pt x="4951614" y="132159"/>
                  <a:pt x="4954786" y="135684"/>
                </a:cubicBezTo>
                <a:cubicBezTo>
                  <a:pt x="4957958" y="139208"/>
                  <a:pt x="4959426" y="144259"/>
                  <a:pt x="4959192" y="150838"/>
                </a:cubicBezTo>
                <a:cubicBezTo>
                  <a:pt x="4960366" y="152013"/>
                  <a:pt x="4961364" y="153833"/>
                  <a:pt x="4962187" y="156300"/>
                </a:cubicBezTo>
                <a:cubicBezTo>
                  <a:pt x="4963010" y="158767"/>
                  <a:pt x="4963421" y="161293"/>
                  <a:pt x="4963421" y="163878"/>
                </a:cubicBezTo>
                <a:cubicBezTo>
                  <a:pt x="4963421" y="169046"/>
                  <a:pt x="4962128" y="172688"/>
                  <a:pt x="4959544" y="174803"/>
                </a:cubicBezTo>
                <a:cubicBezTo>
                  <a:pt x="4963773" y="179972"/>
                  <a:pt x="4965887" y="185023"/>
                  <a:pt x="4965887" y="189957"/>
                </a:cubicBezTo>
                <a:cubicBezTo>
                  <a:pt x="4965887" y="193246"/>
                  <a:pt x="4964948" y="195948"/>
                  <a:pt x="4963068" y="198063"/>
                </a:cubicBezTo>
                <a:cubicBezTo>
                  <a:pt x="4964948" y="200647"/>
                  <a:pt x="4965887" y="203467"/>
                  <a:pt x="4965887" y="206521"/>
                </a:cubicBezTo>
                <a:cubicBezTo>
                  <a:pt x="4965887" y="209575"/>
                  <a:pt x="4965065" y="212747"/>
                  <a:pt x="4963421" y="216036"/>
                </a:cubicBezTo>
                <a:cubicBezTo>
                  <a:pt x="4964830" y="218151"/>
                  <a:pt x="4965535" y="220501"/>
                  <a:pt x="4965535" y="223085"/>
                </a:cubicBezTo>
                <a:cubicBezTo>
                  <a:pt x="4965535" y="227314"/>
                  <a:pt x="4963773" y="230956"/>
                  <a:pt x="4960249" y="234010"/>
                </a:cubicBezTo>
                <a:cubicBezTo>
                  <a:pt x="4962598" y="236595"/>
                  <a:pt x="4963773" y="239649"/>
                  <a:pt x="4963773" y="243173"/>
                </a:cubicBezTo>
                <a:cubicBezTo>
                  <a:pt x="4963773" y="246932"/>
                  <a:pt x="4962246" y="251162"/>
                  <a:pt x="4959192" y="255861"/>
                </a:cubicBezTo>
                <a:cubicBezTo>
                  <a:pt x="4961540" y="257270"/>
                  <a:pt x="4962716" y="260207"/>
                  <a:pt x="4962716" y="264671"/>
                </a:cubicBezTo>
                <a:cubicBezTo>
                  <a:pt x="4962716" y="269135"/>
                  <a:pt x="4961776" y="273717"/>
                  <a:pt x="4959896" y="278416"/>
                </a:cubicBezTo>
                <a:cubicBezTo>
                  <a:pt x="4961776" y="281000"/>
                  <a:pt x="4962716" y="284407"/>
                  <a:pt x="4962716" y="288636"/>
                </a:cubicBezTo>
                <a:cubicBezTo>
                  <a:pt x="4962716" y="291221"/>
                  <a:pt x="4962246" y="293335"/>
                  <a:pt x="4961306" y="294980"/>
                </a:cubicBezTo>
                <a:cubicBezTo>
                  <a:pt x="4961776" y="297329"/>
                  <a:pt x="4962011" y="299091"/>
                  <a:pt x="4962011" y="300266"/>
                </a:cubicBezTo>
                <a:cubicBezTo>
                  <a:pt x="4962011" y="304730"/>
                  <a:pt x="4960660" y="308196"/>
                  <a:pt x="4957958" y="310663"/>
                </a:cubicBezTo>
                <a:cubicBezTo>
                  <a:pt x="4955256" y="313130"/>
                  <a:pt x="4952025" y="314363"/>
                  <a:pt x="4948266" y="314363"/>
                </a:cubicBezTo>
                <a:cubicBezTo>
                  <a:pt x="4944977" y="314363"/>
                  <a:pt x="4942040" y="313247"/>
                  <a:pt x="4939456" y="311015"/>
                </a:cubicBezTo>
                <a:cubicBezTo>
                  <a:pt x="4936871" y="308783"/>
                  <a:pt x="4935344" y="305552"/>
                  <a:pt x="4934874" y="301323"/>
                </a:cubicBezTo>
                <a:cubicBezTo>
                  <a:pt x="4934639" y="301088"/>
                  <a:pt x="4934346" y="300677"/>
                  <a:pt x="4933993" y="300090"/>
                </a:cubicBezTo>
                <a:cubicBezTo>
                  <a:pt x="4933640" y="299502"/>
                  <a:pt x="4933347" y="298974"/>
                  <a:pt x="4933112" y="298504"/>
                </a:cubicBezTo>
                <a:cubicBezTo>
                  <a:pt x="4929117" y="300853"/>
                  <a:pt x="4925476" y="302028"/>
                  <a:pt x="4922187" y="302028"/>
                </a:cubicBezTo>
                <a:cubicBezTo>
                  <a:pt x="4921012" y="302028"/>
                  <a:pt x="4920072" y="301911"/>
                  <a:pt x="4919367" y="301676"/>
                </a:cubicBezTo>
                <a:cubicBezTo>
                  <a:pt x="4916313" y="303790"/>
                  <a:pt x="4913376" y="304848"/>
                  <a:pt x="4910557" y="304848"/>
                </a:cubicBezTo>
                <a:cubicBezTo>
                  <a:pt x="4908207" y="304848"/>
                  <a:pt x="4905975" y="304378"/>
                  <a:pt x="4903861" y="303438"/>
                </a:cubicBezTo>
                <a:cubicBezTo>
                  <a:pt x="4902921" y="305083"/>
                  <a:pt x="4901452" y="306375"/>
                  <a:pt x="4899455" y="307315"/>
                </a:cubicBezTo>
                <a:cubicBezTo>
                  <a:pt x="4897458" y="308254"/>
                  <a:pt x="4895285" y="308724"/>
                  <a:pt x="4892935" y="308724"/>
                </a:cubicBezTo>
                <a:cubicBezTo>
                  <a:pt x="4891526" y="308724"/>
                  <a:pt x="4890469" y="308607"/>
                  <a:pt x="4889764" y="308372"/>
                </a:cubicBezTo>
                <a:cubicBezTo>
                  <a:pt x="4887179" y="309312"/>
                  <a:pt x="4884712" y="309782"/>
                  <a:pt x="4882363" y="309782"/>
                </a:cubicBezTo>
                <a:cubicBezTo>
                  <a:pt x="4879073" y="309782"/>
                  <a:pt x="4876372" y="308607"/>
                  <a:pt x="4874257" y="306257"/>
                </a:cubicBezTo>
                <a:cubicBezTo>
                  <a:pt x="4871673" y="306492"/>
                  <a:pt x="4868794" y="305376"/>
                  <a:pt x="4865623" y="302909"/>
                </a:cubicBezTo>
                <a:cubicBezTo>
                  <a:pt x="4862451" y="300442"/>
                  <a:pt x="4860513" y="298034"/>
                  <a:pt x="4859808" y="295685"/>
                </a:cubicBezTo>
                <a:cubicBezTo>
                  <a:pt x="4856988" y="294980"/>
                  <a:pt x="4854463" y="293394"/>
                  <a:pt x="4852231" y="290927"/>
                </a:cubicBezTo>
                <a:cubicBezTo>
                  <a:pt x="4849998" y="288460"/>
                  <a:pt x="4848530" y="285347"/>
                  <a:pt x="4847825" y="281588"/>
                </a:cubicBezTo>
                <a:cubicBezTo>
                  <a:pt x="4845006" y="280883"/>
                  <a:pt x="4842715" y="278944"/>
                  <a:pt x="4840953" y="275773"/>
                </a:cubicBezTo>
                <a:cubicBezTo>
                  <a:pt x="4839191" y="272601"/>
                  <a:pt x="4838310" y="268900"/>
                  <a:pt x="4838310" y="264671"/>
                </a:cubicBezTo>
                <a:cubicBezTo>
                  <a:pt x="4838310" y="262087"/>
                  <a:pt x="4838663" y="259620"/>
                  <a:pt x="4839367" y="257270"/>
                </a:cubicBezTo>
                <a:cubicBezTo>
                  <a:pt x="4837722" y="254686"/>
                  <a:pt x="4837135" y="251396"/>
                  <a:pt x="4837605" y="247402"/>
                </a:cubicBezTo>
                <a:cubicBezTo>
                  <a:pt x="4834316" y="244583"/>
                  <a:pt x="4832671" y="241294"/>
                  <a:pt x="4832671" y="237534"/>
                </a:cubicBezTo>
                <a:cubicBezTo>
                  <a:pt x="4832671" y="235655"/>
                  <a:pt x="4833023" y="233893"/>
                  <a:pt x="4833729" y="232248"/>
                </a:cubicBezTo>
                <a:cubicBezTo>
                  <a:pt x="4832319" y="230133"/>
                  <a:pt x="4831614" y="227667"/>
                  <a:pt x="4831614" y="224847"/>
                </a:cubicBezTo>
                <a:cubicBezTo>
                  <a:pt x="4831614" y="221323"/>
                  <a:pt x="4832671" y="218151"/>
                  <a:pt x="4834785" y="215332"/>
                </a:cubicBezTo>
                <a:cubicBezTo>
                  <a:pt x="4831496" y="212512"/>
                  <a:pt x="4829851" y="208988"/>
                  <a:pt x="4829851" y="204759"/>
                </a:cubicBezTo>
                <a:cubicBezTo>
                  <a:pt x="4829851" y="202174"/>
                  <a:pt x="4830557" y="199942"/>
                  <a:pt x="4831966" y="198063"/>
                </a:cubicBezTo>
                <a:cubicBezTo>
                  <a:pt x="4829851" y="195008"/>
                  <a:pt x="4828795" y="191367"/>
                  <a:pt x="4828795" y="187138"/>
                </a:cubicBezTo>
                <a:cubicBezTo>
                  <a:pt x="4828795" y="183848"/>
                  <a:pt x="4829499" y="181381"/>
                  <a:pt x="4830909" y="179737"/>
                </a:cubicBezTo>
                <a:cubicBezTo>
                  <a:pt x="4828559" y="177857"/>
                  <a:pt x="4827385" y="175038"/>
                  <a:pt x="4827385" y="171279"/>
                </a:cubicBezTo>
                <a:cubicBezTo>
                  <a:pt x="4827385" y="168929"/>
                  <a:pt x="4828089" y="166345"/>
                  <a:pt x="4829499" y="163525"/>
                </a:cubicBezTo>
                <a:cubicBezTo>
                  <a:pt x="4828324" y="161646"/>
                  <a:pt x="4827737" y="158944"/>
                  <a:pt x="4827737" y="155419"/>
                </a:cubicBezTo>
                <a:cubicBezTo>
                  <a:pt x="4827737" y="150250"/>
                  <a:pt x="4829147" y="146256"/>
                  <a:pt x="4831966" y="143437"/>
                </a:cubicBezTo>
                <a:cubicBezTo>
                  <a:pt x="4831261" y="141322"/>
                  <a:pt x="4830909" y="139325"/>
                  <a:pt x="4830909" y="137446"/>
                </a:cubicBezTo>
                <a:cubicBezTo>
                  <a:pt x="4830909" y="133217"/>
                  <a:pt x="4832377" y="129869"/>
                  <a:pt x="4835314" y="127402"/>
                </a:cubicBezTo>
                <a:cubicBezTo>
                  <a:pt x="4838251" y="124935"/>
                  <a:pt x="4841716" y="123701"/>
                  <a:pt x="4845711" y="123701"/>
                </a:cubicBezTo>
                <a:close/>
                <a:moveTo>
                  <a:pt x="1866462" y="123349"/>
                </a:moveTo>
                <a:cubicBezTo>
                  <a:pt x="1868342" y="123349"/>
                  <a:pt x="1870222" y="123701"/>
                  <a:pt x="1872102" y="124406"/>
                </a:cubicBezTo>
                <a:cubicBezTo>
                  <a:pt x="1873981" y="125111"/>
                  <a:pt x="1875390" y="125933"/>
                  <a:pt x="1876330" y="126873"/>
                </a:cubicBezTo>
                <a:cubicBezTo>
                  <a:pt x="1877740" y="125463"/>
                  <a:pt x="1880207" y="124758"/>
                  <a:pt x="1883731" y="124758"/>
                </a:cubicBezTo>
                <a:cubicBezTo>
                  <a:pt x="1886551" y="124758"/>
                  <a:pt x="1889370" y="125287"/>
                  <a:pt x="1892190" y="126344"/>
                </a:cubicBezTo>
                <a:cubicBezTo>
                  <a:pt x="1895009" y="127402"/>
                  <a:pt x="1896889" y="128870"/>
                  <a:pt x="1897828" y="130750"/>
                </a:cubicBezTo>
                <a:cubicBezTo>
                  <a:pt x="1899238" y="130045"/>
                  <a:pt x="1900765" y="129692"/>
                  <a:pt x="1902410" y="129692"/>
                </a:cubicBezTo>
                <a:cubicBezTo>
                  <a:pt x="1905229" y="129692"/>
                  <a:pt x="1907872" y="130691"/>
                  <a:pt x="1910340" y="132688"/>
                </a:cubicBezTo>
                <a:cubicBezTo>
                  <a:pt x="1912806" y="134685"/>
                  <a:pt x="1914509" y="137211"/>
                  <a:pt x="1915449" y="140265"/>
                </a:cubicBezTo>
                <a:cubicBezTo>
                  <a:pt x="1918974" y="139795"/>
                  <a:pt x="1922615" y="140970"/>
                  <a:pt x="1926375" y="143789"/>
                </a:cubicBezTo>
                <a:cubicBezTo>
                  <a:pt x="1930134" y="146609"/>
                  <a:pt x="1931544" y="149428"/>
                  <a:pt x="1930604" y="152248"/>
                </a:cubicBezTo>
                <a:cubicBezTo>
                  <a:pt x="1936947" y="155772"/>
                  <a:pt x="1940120" y="160588"/>
                  <a:pt x="1940120" y="166697"/>
                </a:cubicBezTo>
                <a:cubicBezTo>
                  <a:pt x="1940120" y="170456"/>
                  <a:pt x="1938827" y="173746"/>
                  <a:pt x="1936243" y="176565"/>
                </a:cubicBezTo>
                <a:cubicBezTo>
                  <a:pt x="1933658" y="179384"/>
                  <a:pt x="1930369" y="180794"/>
                  <a:pt x="1926375" y="180794"/>
                </a:cubicBezTo>
                <a:cubicBezTo>
                  <a:pt x="1922850" y="180559"/>
                  <a:pt x="1919913" y="179619"/>
                  <a:pt x="1917564" y="177975"/>
                </a:cubicBezTo>
                <a:cubicBezTo>
                  <a:pt x="1915215" y="176330"/>
                  <a:pt x="1913805" y="174333"/>
                  <a:pt x="1913335" y="171983"/>
                </a:cubicBezTo>
                <a:cubicBezTo>
                  <a:pt x="1910280" y="171513"/>
                  <a:pt x="1907402" y="170280"/>
                  <a:pt x="1904701" y="168283"/>
                </a:cubicBezTo>
                <a:cubicBezTo>
                  <a:pt x="1901998" y="166286"/>
                  <a:pt x="1900530" y="163643"/>
                  <a:pt x="1900296" y="160353"/>
                </a:cubicBezTo>
                <a:cubicBezTo>
                  <a:pt x="1895831" y="160823"/>
                  <a:pt x="1892483" y="160353"/>
                  <a:pt x="1890251" y="158944"/>
                </a:cubicBezTo>
                <a:cubicBezTo>
                  <a:pt x="1888019" y="157534"/>
                  <a:pt x="1886081" y="155302"/>
                  <a:pt x="1884436" y="152248"/>
                </a:cubicBezTo>
                <a:cubicBezTo>
                  <a:pt x="1882791" y="153422"/>
                  <a:pt x="1880677" y="154010"/>
                  <a:pt x="1878092" y="154010"/>
                </a:cubicBezTo>
                <a:cubicBezTo>
                  <a:pt x="1875508" y="154010"/>
                  <a:pt x="1872689" y="153305"/>
                  <a:pt x="1869634" y="151895"/>
                </a:cubicBezTo>
                <a:cubicBezTo>
                  <a:pt x="1867990" y="153305"/>
                  <a:pt x="1865934" y="154480"/>
                  <a:pt x="1863467" y="155419"/>
                </a:cubicBezTo>
                <a:cubicBezTo>
                  <a:pt x="1861000" y="156359"/>
                  <a:pt x="1858592" y="156829"/>
                  <a:pt x="1856243" y="156829"/>
                </a:cubicBezTo>
                <a:cubicBezTo>
                  <a:pt x="1853658" y="156829"/>
                  <a:pt x="1851426" y="156242"/>
                  <a:pt x="1849546" y="155067"/>
                </a:cubicBezTo>
                <a:cubicBezTo>
                  <a:pt x="1850016" y="157886"/>
                  <a:pt x="1849311" y="160118"/>
                  <a:pt x="1847431" y="161763"/>
                </a:cubicBezTo>
                <a:cubicBezTo>
                  <a:pt x="1845552" y="163408"/>
                  <a:pt x="1842967" y="163995"/>
                  <a:pt x="1839678" y="163525"/>
                </a:cubicBezTo>
                <a:cubicBezTo>
                  <a:pt x="1840383" y="165170"/>
                  <a:pt x="1840735" y="166932"/>
                  <a:pt x="1840735" y="168812"/>
                </a:cubicBezTo>
                <a:cubicBezTo>
                  <a:pt x="1840735" y="173041"/>
                  <a:pt x="1838856" y="176565"/>
                  <a:pt x="1835096" y="179384"/>
                </a:cubicBezTo>
                <a:cubicBezTo>
                  <a:pt x="1837681" y="180559"/>
                  <a:pt x="1839560" y="182497"/>
                  <a:pt x="1840735" y="185199"/>
                </a:cubicBezTo>
                <a:cubicBezTo>
                  <a:pt x="1841910" y="187901"/>
                  <a:pt x="1842380" y="190544"/>
                  <a:pt x="1842145" y="193129"/>
                </a:cubicBezTo>
                <a:lnTo>
                  <a:pt x="1844964" y="192776"/>
                </a:lnTo>
                <a:cubicBezTo>
                  <a:pt x="1852013" y="192776"/>
                  <a:pt x="1856477" y="195008"/>
                  <a:pt x="1858357" y="199473"/>
                </a:cubicBezTo>
                <a:lnTo>
                  <a:pt x="1861176" y="199120"/>
                </a:lnTo>
                <a:cubicBezTo>
                  <a:pt x="1864936" y="199120"/>
                  <a:pt x="1868518" y="200060"/>
                  <a:pt x="1871925" y="201939"/>
                </a:cubicBezTo>
                <a:cubicBezTo>
                  <a:pt x="1875332" y="203819"/>
                  <a:pt x="1877857" y="206991"/>
                  <a:pt x="1879502" y="211455"/>
                </a:cubicBezTo>
                <a:cubicBezTo>
                  <a:pt x="1883261" y="211220"/>
                  <a:pt x="1886903" y="211631"/>
                  <a:pt x="1890427" y="212688"/>
                </a:cubicBezTo>
                <a:cubicBezTo>
                  <a:pt x="1893952" y="213746"/>
                  <a:pt x="1896419" y="215684"/>
                  <a:pt x="1897828" y="218503"/>
                </a:cubicBezTo>
                <a:cubicBezTo>
                  <a:pt x="1899708" y="217799"/>
                  <a:pt x="1901470" y="217446"/>
                  <a:pt x="1903115" y="217446"/>
                </a:cubicBezTo>
                <a:cubicBezTo>
                  <a:pt x="1907109" y="217446"/>
                  <a:pt x="1910692" y="218621"/>
                  <a:pt x="1913864" y="220970"/>
                </a:cubicBezTo>
                <a:cubicBezTo>
                  <a:pt x="1917036" y="223320"/>
                  <a:pt x="1918739" y="226022"/>
                  <a:pt x="1918974" y="229076"/>
                </a:cubicBezTo>
                <a:cubicBezTo>
                  <a:pt x="1921088" y="229076"/>
                  <a:pt x="1923027" y="230251"/>
                  <a:pt x="1924789" y="232600"/>
                </a:cubicBezTo>
                <a:cubicBezTo>
                  <a:pt x="1926551" y="234950"/>
                  <a:pt x="1927197" y="237652"/>
                  <a:pt x="1926727" y="240706"/>
                </a:cubicBezTo>
                <a:cubicBezTo>
                  <a:pt x="1928372" y="240471"/>
                  <a:pt x="1929899" y="241352"/>
                  <a:pt x="1931309" y="243349"/>
                </a:cubicBezTo>
                <a:cubicBezTo>
                  <a:pt x="1932718" y="245347"/>
                  <a:pt x="1933423" y="247637"/>
                  <a:pt x="1933423" y="250222"/>
                </a:cubicBezTo>
                <a:cubicBezTo>
                  <a:pt x="1933423" y="251631"/>
                  <a:pt x="1933071" y="252924"/>
                  <a:pt x="1932366" y="254098"/>
                </a:cubicBezTo>
                <a:cubicBezTo>
                  <a:pt x="1935656" y="256448"/>
                  <a:pt x="1937300" y="259620"/>
                  <a:pt x="1937300" y="263614"/>
                </a:cubicBezTo>
                <a:cubicBezTo>
                  <a:pt x="1937300" y="265728"/>
                  <a:pt x="1936889" y="267608"/>
                  <a:pt x="1936066" y="269253"/>
                </a:cubicBezTo>
                <a:cubicBezTo>
                  <a:pt x="1935244" y="270897"/>
                  <a:pt x="1934011" y="272072"/>
                  <a:pt x="1932366" y="272777"/>
                </a:cubicBezTo>
                <a:cubicBezTo>
                  <a:pt x="1933071" y="275126"/>
                  <a:pt x="1933423" y="277476"/>
                  <a:pt x="1933423" y="279825"/>
                </a:cubicBezTo>
                <a:cubicBezTo>
                  <a:pt x="1933423" y="284524"/>
                  <a:pt x="1931544" y="287696"/>
                  <a:pt x="1927785" y="289341"/>
                </a:cubicBezTo>
                <a:cubicBezTo>
                  <a:pt x="1928254" y="292865"/>
                  <a:pt x="1926844" y="296389"/>
                  <a:pt x="1923555" y="299914"/>
                </a:cubicBezTo>
                <a:cubicBezTo>
                  <a:pt x="1920266" y="303438"/>
                  <a:pt x="1917212" y="305200"/>
                  <a:pt x="1914393" y="305200"/>
                </a:cubicBezTo>
                <a:cubicBezTo>
                  <a:pt x="1913217" y="307315"/>
                  <a:pt x="1909693" y="309312"/>
                  <a:pt x="1903819" y="311191"/>
                </a:cubicBezTo>
                <a:cubicBezTo>
                  <a:pt x="1897946" y="313071"/>
                  <a:pt x="1892542" y="314011"/>
                  <a:pt x="1887608" y="314011"/>
                </a:cubicBezTo>
                <a:cubicBezTo>
                  <a:pt x="1884084" y="314011"/>
                  <a:pt x="1881382" y="313306"/>
                  <a:pt x="1879502" y="311896"/>
                </a:cubicBezTo>
                <a:cubicBezTo>
                  <a:pt x="1876213" y="313541"/>
                  <a:pt x="1871514" y="314363"/>
                  <a:pt x="1865405" y="314363"/>
                </a:cubicBezTo>
                <a:cubicBezTo>
                  <a:pt x="1860002" y="314363"/>
                  <a:pt x="1855126" y="313541"/>
                  <a:pt x="1850780" y="311896"/>
                </a:cubicBezTo>
                <a:cubicBezTo>
                  <a:pt x="1846433" y="310251"/>
                  <a:pt x="1843790" y="307784"/>
                  <a:pt x="1842850" y="304495"/>
                </a:cubicBezTo>
                <a:cubicBezTo>
                  <a:pt x="1838151" y="305200"/>
                  <a:pt x="1832923" y="303790"/>
                  <a:pt x="1827167" y="300266"/>
                </a:cubicBezTo>
                <a:cubicBezTo>
                  <a:pt x="1821411" y="296742"/>
                  <a:pt x="1817710" y="293100"/>
                  <a:pt x="1816066" y="289341"/>
                </a:cubicBezTo>
                <a:cubicBezTo>
                  <a:pt x="1811837" y="288166"/>
                  <a:pt x="1808372" y="285934"/>
                  <a:pt x="1805669" y="282645"/>
                </a:cubicBezTo>
                <a:cubicBezTo>
                  <a:pt x="1802968" y="279356"/>
                  <a:pt x="1801499" y="275479"/>
                  <a:pt x="1801264" y="271015"/>
                </a:cubicBezTo>
                <a:cubicBezTo>
                  <a:pt x="1799855" y="268900"/>
                  <a:pt x="1799149" y="266786"/>
                  <a:pt x="1799149" y="264671"/>
                </a:cubicBezTo>
                <a:cubicBezTo>
                  <a:pt x="1799149" y="261382"/>
                  <a:pt x="1800265" y="258445"/>
                  <a:pt x="1802497" y="255861"/>
                </a:cubicBezTo>
                <a:cubicBezTo>
                  <a:pt x="1804729" y="253276"/>
                  <a:pt x="1807372" y="251984"/>
                  <a:pt x="1810427" y="251984"/>
                </a:cubicBezTo>
                <a:cubicBezTo>
                  <a:pt x="1813481" y="251984"/>
                  <a:pt x="1816419" y="253863"/>
                  <a:pt x="1819238" y="257623"/>
                </a:cubicBezTo>
                <a:cubicBezTo>
                  <a:pt x="1823467" y="257153"/>
                  <a:pt x="1827284" y="258562"/>
                  <a:pt x="1830691" y="261852"/>
                </a:cubicBezTo>
                <a:cubicBezTo>
                  <a:pt x="1834098" y="265141"/>
                  <a:pt x="1835802" y="268430"/>
                  <a:pt x="1835802" y="271720"/>
                </a:cubicBezTo>
                <a:cubicBezTo>
                  <a:pt x="1836506" y="271720"/>
                  <a:pt x="1838327" y="271896"/>
                  <a:pt x="1841265" y="272248"/>
                </a:cubicBezTo>
                <a:cubicBezTo>
                  <a:pt x="1844201" y="272601"/>
                  <a:pt x="1846844" y="273482"/>
                  <a:pt x="1849193" y="274891"/>
                </a:cubicBezTo>
                <a:cubicBezTo>
                  <a:pt x="1851543" y="276301"/>
                  <a:pt x="1853188" y="278298"/>
                  <a:pt x="1854127" y="280883"/>
                </a:cubicBezTo>
                <a:cubicBezTo>
                  <a:pt x="1858357" y="280883"/>
                  <a:pt x="1862527" y="281411"/>
                  <a:pt x="1866639" y="282469"/>
                </a:cubicBezTo>
                <a:cubicBezTo>
                  <a:pt x="1870750" y="283526"/>
                  <a:pt x="1873158" y="284759"/>
                  <a:pt x="1873863" y="286169"/>
                </a:cubicBezTo>
                <a:cubicBezTo>
                  <a:pt x="1875743" y="284994"/>
                  <a:pt x="1878503" y="283996"/>
                  <a:pt x="1882145" y="283173"/>
                </a:cubicBezTo>
                <a:cubicBezTo>
                  <a:pt x="1885787" y="282351"/>
                  <a:pt x="1888900" y="281940"/>
                  <a:pt x="1891484" y="281940"/>
                </a:cubicBezTo>
                <a:cubicBezTo>
                  <a:pt x="1892190" y="281000"/>
                  <a:pt x="1893952" y="280060"/>
                  <a:pt x="1896771" y="279121"/>
                </a:cubicBezTo>
                <a:cubicBezTo>
                  <a:pt x="1899591" y="278181"/>
                  <a:pt x="1901940" y="277593"/>
                  <a:pt x="1903819" y="277358"/>
                </a:cubicBezTo>
                <a:cubicBezTo>
                  <a:pt x="1902645" y="275714"/>
                  <a:pt x="1902057" y="273247"/>
                  <a:pt x="1902057" y="269958"/>
                </a:cubicBezTo>
                <a:cubicBezTo>
                  <a:pt x="1902057" y="265024"/>
                  <a:pt x="1903584" y="261499"/>
                  <a:pt x="1906639" y="259385"/>
                </a:cubicBezTo>
                <a:cubicBezTo>
                  <a:pt x="1903819" y="258445"/>
                  <a:pt x="1901587" y="256977"/>
                  <a:pt x="1899943" y="254979"/>
                </a:cubicBezTo>
                <a:cubicBezTo>
                  <a:pt x="1898299" y="252982"/>
                  <a:pt x="1897594" y="250692"/>
                  <a:pt x="1897828" y="248107"/>
                </a:cubicBezTo>
                <a:cubicBezTo>
                  <a:pt x="1895949" y="248577"/>
                  <a:pt x="1894540" y="248812"/>
                  <a:pt x="1893599" y="248812"/>
                </a:cubicBezTo>
                <a:cubicBezTo>
                  <a:pt x="1889135" y="248812"/>
                  <a:pt x="1885493" y="247050"/>
                  <a:pt x="1882674" y="243526"/>
                </a:cubicBezTo>
                <a:cubicBezTo>
                  <a:pt x="1877975" y="243996"/>
                  <a:pt x="1873335" y="242938"/>
                  <a:pt x="1868753" y="240354"/>
                </a:cubicBezTo>
                <a:cubicBezTo>
                  <a:pt x="1864172" y="237769"/>
                  <a:pt x="1860824" y="234363"/>
                  <a:pt x="1858709" y="230133"/>
                </a:cubicBezTo>
                <a:cubicBezTo>
                  <a:pt x="1857065" y="230838"/>
                  <a:pt x="1855302" y="231191"/>
                  <a:pt x="1853423" y="231191"/>
                </a:cubicBezTo>
                <a:cubicBezTo>
                  <a:pt x="1849429" y="231191"/>
                  <a:pt x="1845258" y="229957"/>
                  <a:pt x="1840912" y="227490"/>
                </a:cubicBezTo>
                <a:cubicBezTo>
                  <a:pt x="1836565" y="225023"/>
                  <a:pt x="1833804" y="222615"/>
                  <a:pt x="1832630" y="220266"/>
                </a:cubicBezTo>
                <a:cubicBezTo>
                  <a:pt x="1829340" y="221205"/>
                  <a:pt x="1825464" y="220148"/>
                  <a:pt x="1821000" y="217094"/>
                </a:cubicBezTo>
                <a:cubicBezTo>
                  <a:pt x="1816535" y="214039"/>
                  <a:pt x="1814304" y="210633"/>
                  <a:pt x="1814304" y="206873"/>
                </a:cubicBezTo>
                <a:cubicBezTo>
                  <a:pt x="1811485" y="205464"/>
                  <a:pt x="1809252" y="203056"/>
                  <a:pt x="1807607" y="199649"/>
                </a:cubicBezTo>
                <a:cubicBezTo>
                  <a:pt x="1805963" y="196242"/>
                  <a:pt x="1805141" y="193129"/>
                  <a:pt x="1805141" y="190309"/>
                </a:cubicBezTo>
                <a:cubicBezTo>
                  <a:pt x="1805141" y="188195"/>
                  <a:pt x="1805611" y="186785"/>
                  <a:pt x="1806551" y="186080"/>
                </a:cubicBezTo>
                <a:cubicBezTo>
                  <a:pt x="1805375" y="183731"/>
                  <a:pt x="1804788" y="181381"/>
                  <a:pt x="1804788" y="179032"/>
                </a:cubicBezTo>
                <a:cubicBezTo>
                  <a:pt x="1804788" y="174803"/>
                  <a:pt x="1806198" y="171161"/>
                  <a:pt x="1809017" y="168107"/>
                </a:cubicBezTo>
                <a:cubicBezTo>
                  <a:pt x="1808313" y="165522"/>
                  <a:pt x="1807960" y="163173"/>
                  <a:pt x="1807960" y="161058"/>
                </a:cubicBezTo>
                <a:cubicBezTo>
                  <a:pt x="1807960" y="157064"/>
                  <a:pt x="1808841" y="153716"/>
                  <a:pt x="1810603" y="151014"/>
                </a:cubicBezTo>
                <a:cubicBezTo>
                  <a:pt x="1812365" y="148312"/>
                  <a:pt x="1814539" y="147196"/>
                  <a:pt x="1817123" y="147666"/>
                </a:cubicBezTo>
                <a:cubicBezTo>
                  <a:pt x="1816653" y="143907"/>
                  <a:pt x="1817534" y="140618"/>
                  <a:pt x="1819766" y="137798"/>
                </a:cubicBezTo>
                <a:cubicBezTo>
                  <a:pt x="1821998" y="134979"/>
                  <a:pt x="1824817" y="132923"/>
                  <a:pt x="1828224" y="131631"/>
                </a:cubicBezTo>
                <a:cubicBezTo>
                  <a:pt x="1831631" y="130338"/>
                  <a:pt x="1834627" y="129927"/>
                  <a:pt x="1837211" y="130397"/>
                </a:cubicBezTo>
                <a:cubicBezTo>
                  <a:pt x="1838621" y="128283"/>
                  <a:pt x="1840500" y="126638"/>
                  <a:pt x="1842850" y="125463"/>
                </a:cubicBezTo>
                <a:cubicBezTo>
                  <a:pt x="1845199" y="124289"/>
                  <a:pt x="1847549" y="123701"/>
                  <a:pt x="1849898" y="123701"/>
                </a:cubicBezTo>
                <a:cubicBezTo>
                  <a:pt x="1853892" y="123701"/>
                  <a:pt x="1856712" y="124876"/>
                  <a:pt x="1858357" y="127225"/>
                </a:cubicBezTo>
                <a:cubicBezTo>
                  <a:pt x="1858592" y="126051"/>
                  <a:pt x="1859472" y="125111"/>
                  <a:pt x="1861000" y="124406"/>
                </a:cubicBezTo>
                <a:cubicBezTo>
                  <a:pt x="1862527" y="123701"/>
                  <a:pt x="1864348" y="123349"/>
                  <a:pt x="1866462" y="123349"/>
                </a:cubicBezTo>
                <a:close/>
                <a:moveTo>
                  <a:pt x="2215335" y="122644"/>
                </a:moveTo>
                <a:cubicBezTo>
                  <a:pt x="2219328" y="122644"/>
                  <a:pt x="2222912" y="123584"/>
                  <a:pt x="2226084" y="125463"/>
                </a:cubicBezTo>
                <a:cubicBezTo>
                  <a:pt x="2229255" y="127343"/>
                  <a:pt x="2231194" y="129927"/>
                  <a:pt x="2231899" y="133217"/>
                </a:cubicBezTo>
                <a:cubicBezTo>
                  <a:pt x="2235658" y="133217"/>
                  <a:pt x="2239652" y="134568"/>
                  <a:pt x="2243881" y="137269"/>
                </a:cubicBezTo>
                <a:cubicBezTo>
                  <a:pt x="2248110" y="139971"/>
                  <a:pt x="2250577" y="142732"/>
                  <a:pt x="2251282" y="145551"/>
                </a:cubicBezTo>
                <a:cubicBezTo>
                  <a:pt x="2256921" y="147196"/>
                  <a:pt x="2262383" y="150779"/>
                  <a:pt x="2267669" y="156300"/>
                </a:cubicBezTo>
                <a:cubicBezTo>
                  <a:pt x="2272956" y="161822"/>
                  <a:pt x="2275599" y="167402"/>
                  <a:pt x="2275599" y="173041"/>
                </a:cubicBezTo>
                <a:cubicBezTo>
                  <a:pt x="2275599" y="173980"/>
                  <a:pt x="2275364" y="175390"/>
                  <a:pt x="2274895" y="177270"/>
                </a:cubicBezTo>
                <a:cubicBezTo>
                  <a:pt x="2284997" y="179384"/>
                  <a:pt x="2289579" y="189605"/>
                  <a:pt x="2288639" y="207931"/>
                </a:cubicBezTo>
                <a:cubicBezTo>
                  <a:pt x="2290754" y="211455"/>
                  <a:pt x="2291811" y="215214"/>
                  <a:pt x="2291811" y="219208"/>
                </a:cubicBezTo>
                <a:cubicBezTo>
                  <a:pt x="2291811" y="223907"/>
                  <a:pt x="2290283" y="228606"/>
                  <a:pt x="2287230" y="233305"/>
                </a:cubicBezTo>
                <a:cubicBezTo>
                  <a:pt x="2287934" y="235420"/>
                  <a:pt x="2288287" y="237417"/>
                  <a:pt x="2288287" y="239297"/>
                </a:cubicBezTo>
                <a:cubicBezTo>
                  <a:pt x="2288287" y="242116"/>
                  <a:pt x="2287699" y="244818"/>
                  <a:pt x="2286524" y="247402"/>
                </a:cubicBezTo>
                <a:cubicBezTo>
                  <a:pt x="2285350" y="249987"/>
                  <a:pt x="2283822" y="251984"/>
                  <a:pt x="2281943" y="253394"/>
                </a:cubicBezTo>
                <a:cubicBezTo>
                  <a:pt x="2282178" y="257153"/>
                  <a:pt x="2281532" y="260207"/>
                  <a:pt x="2280004" y="262557"/>
                </a:cubicBezTo>
                <a:cubicBezTo>
                  <a:pt x="2278477" y="264906"/>
                  <a:pt x="2275717" y="268078"/>
                  <a:pt x="2271722" y="272072"/>
                </a:cubicBezTo>
                <a:cubicBezTo>
                  <a:pt x="2271958" y="273012"/>
                  <a:pt x="2272075" y="274422"/>
                  <a:pt x="2272075" y="276301"/>
                </a:cubicBezTo>
                <a:cubicBezTo>
                  <a:pt x="2272075" y="283350"/>
                  <a:pt x="2268081" y="287931"/>
                  <a:pt x="2260093" y="290046"/>
                </a:cubicBezTo>
                <a:cubicBezTo>
                  <a:pt x="2259388" y="293805"/>
                  <a:pt x="2257450" y="296859"/>
                  <a:pt x="2254278" y="299209"/>
                </a:cubicBezTo>
                <a:cubicBezTo>
                  <a:pt x="2251106" y="301558"/>
                  <a:pt x="2247288" y="302733"/>
                  <a:pt x="2242824" y="302733"/>
                </a:cubicBezTo>
                <a:cubicBezTo>
                  <a:pt x="2239065" y="307902"/>
                  <a:pt x="2234483" y="310486"/>
                  <a:pt x="2229079" y="310486"/>
                </a:cubicBezTo>
                <a:cubicBezTo>
                  <a:pt x="2227434" y="310486"/>
                  <a:pt x="2226143" y="310369"/>
                  <a:pt x="2225203" y="310134"/>
                </a:cubicBezTo>
                <a:cubicBezTo>
                  <a:pt x="2222383" y="312953"/>
                  <a:pt x="2218037" y="314363"/>
                  <a:pt x="2212163" y="314363"/>
                </a:cubicBezTo>
                <a:cubicBezTo>
                  <a:pt x="2207699" y="314363"/>
                  <a:pt x="2204057" y="313658"/>
                  <a:pt x="2201238" y="312249"/>
                </a:cubicBezTo>
                <a:cubicBezTo>
                  <a:pt x="2197009" y="313188"/>
                  <a:pt x="2193249" y="313658"/>
                  <a:pt x="2189960" y="313658"/>
                </a:cubicBezTo>
                <a:cubicBezTo>
                  <a:pt x="2180797" y="313658"/>
                  <a:pt x="2174219" y="311309"/>
                  <a:pt x="2170224" y="306610"/>
                </a:cubicBezTo>
                <a:cubicBezTo>
                  <a:pt x="2169284" y="306845"/>
                  <a:pt x="2167992" y="306962"/>
                  <a:pt x="2166348" y="306962"/>
                </a:cubicBezTo>
                <a:cubicBezTo>
                  <a:pt x="2160944" y="306962"/>
                  <a:pt x="2156832" y="304495"/>
                  <a:pt x="2154013" y="299561"/>
                </a:cubicBezTo>
                <a:cubicBezTo>
                  <a:pt x="2151663" y="299796"/>
                  <a:pt x="2148668" y="298563"/>
                  <a:pt x="2145026" y="295861"/>
                </a:cubicBezTo>
                <a:cubicBezTo>
                  <a:pt x="2141384" y="293159"/>
                  <a:pt x="2139798" y="290516"/>
                  <a:pt x="2140268" y="287931"/>
                </a:cubicBezTo>
                <a:cubicBezTo>
                  <a:pt x="2136509" y="286991"/>
                  <a:pt x="2133396" y="284701"/>
                  <a:pt x="2130929" y="281059"/>
                </a:cubicBezTo>
                <a:cubicBezTo>
                  <a:pt x="2128462" y="277417"/>
                  <a:pt x="2127346" y="273247"/>
                  <a:pt x="2127581" y="268548"/>
                </a:cubicBezTo>
                <a:cubicBezTo>
                  <a:pt x="2124997" y="267608"/>
                  <a:pt x="2122999" y="265728"/>
                  <a:pt x="2121589" y="262909"/>
                </a:cubicBezTo>
                <a:cubicBezTo>
                  <a:pt x="2120180" y="260090"/>
                  <a:pt x="2119475" y="256918"/>
                  <a:pt x="2119475" y="253394"/>
                </a:cubicBezTo>
                <a:cubicBezTo>
                  <a:pt x="2119475" y="249634"/>
                  <a:pt x="2120062" y="246932"/>
                  <a:pt x="2121237" y="245288"/>
                </a:cubicBezTo>
                <a:cubicBezTo>
                  <a:pt x="2118653" y="241294"/>
                  <a:pt x="2117361" y="236712"/>
                  <a:pt x="2117361" y="231543"/>
                </a:cubicBezTo>
                <a:cubicBezTo>
                  <a:pt x="2117361" y="226139"/>
                  <a:pt x="2119005" y="221793"/>
                  <a:pt x="2122295" y="218503"/>
                </a:cubicBezTo>
                <a:cubicBezTo>
                  <a:pt x="2119710" y="216624"/>
                  <a:pt x="2118418" y="213804"/>
                  <a:pt x="2118418" y="210045"/>
                </a:cubicBezTo>
                <a:cubicBezTo>
                  <a:pt x="2118418" y="207696"/>
                  <a:pt x="2119005" y="205346"/>
                  <a:pt x="2120180" y="202997"/>
                </a:cubicBezTo>
                <a:cubicBezTo>
                  <a:pt x="2121355" y="200647"/>
                  <a:pt x="2122882" y="199003"/>
                  <a:pt x="2124761" y="198063"/>
                </a:cubicBezTo>
                <a:cubicBezTo>
                  <a:pt x="2124292" y="194774"/>
                  <a:pt x="2124703" y="191660"/>
                  <a:pt x="2125995" y="188724"/>
                </a:cubicBezTo>
                <a:cubicBezTo>
                  <a:pt x="2127287" y="185787"/>
                  <a:pt x="2129108" y="183613"/>
                  <a:pt x="2131457" y="182204"/>
                </a:cubicBezTo>
                <a:cubicBezTo>
                  <a:pt x="2130988" y="181499"/>
                  <a:pt x="2130753" y="180442"/>
                  <a:pt x="2130753" y="179032"/>
                </a:cubicBezTo>
                <a:cubicBezTo>
                  <a:pt x="2130753" y="176917"/>
                  <a:pt x="2131516" y="174803"/>
                  <a:pt x="2133044" y="172688"/>
                </a:cubicBezTo>
                <a:cubicBezTo>
                  <a:pt x="2134570" y="170574"/>
                  <a:pt x="2136274" y="169281"/>
                  <a:pt x="2138154" y="168812"/>
                </a:cubicBezTo>
                <a:cubicBezTo>
                  <a:pt x="2137918" y="168107"/>
                  <a:pt x="2137801" y="167167"/>
                  <a:pt x="2137801" y="165992"/>
                </a:cubicBezTo>
                <a:cubicBezTo>
                  <a:pt x="2137801" y="161058"/>
                  <a:pt x="2139681" y="156770"/>
                  <a:pt x="2143440" y="153129"/>
                </a:cubicBezTo>
                <a:cubicBezTo>
                  <a:pt x="2147199" y="149487"/>
                  <a:pt x="2150841" y="147901"/>
                  <a:pt x="2154365" y="148371"/>
                </a:cubicBezTo>
                <a:cubicBezTo>
                  <a:pt x="2154365" y="145082"/>
                  <a:pt x="2155834" y="142321"/>
                  <a:pt x="2158770" y="140089"/>
                </a:cubicBezTo>
                <a:cubicBezTo>
                  <a:pt x="2161708" y="137857"/>
                  <a:pt x="2165525" y="136741"/>
                  <a:pt x="2170224" y="136741"/>
                </a:cubicBezTo>
                <a:cubicBezTo>
                  <a:pt x="2172339" y="136741"/>
                  <a:pt x="2173984" y="136858"/>
                  <a:pt x="2175159" y="137093"/>
                </a:cubicBezTo>
                <a:cubicBezTo>
                  <a:pt x="2176803" y="133569"/>
                  <a:pt x="2179622" y="130691"/>
                  <a:pt x="2183616" y="128459"/>
                </a:cubicBezTo>
                <a:cubicBezTo>
                  <a:pt x="2187611" y="126227"/>
                  <a:pt x="2191722" y="125111"/>
                  <a:pt x="2195951" y="125111"/>
                </a:cubicBezTo>
                <a:cubicBezTo>
                  <a:pt x="2198771" y="125111"/>
                  <a:pt x="2201120" y="125698"/>
                  <a:pt x="2203000" y="126873"/>
                </a:cubicBezTo>
                <a:cubicBezTo>
                  <a:pt x="2206289" y="124054"/>
                  <a:pt x="2210401" y="122644"/>
                  <a:pt x="2215335" y="122644"/>
                </a:cubicBezTo>
                <a:close/>
                <a:moveTo>
                  <a:pt x="643710" y="122644"/>
                </a:moveTo>
                <a:cubicBezTo>
                  <a:pt x="647704" y="122644"/>
                  <a:pt x="651287" y="123584"/>
                  <a:pt x="654459" y="125463"/>
                </a:cubicBezTo>
                <a:cubicBezTo>
                  <a:pt x="657631" y="127343"/>
                  <a:pt x="659569" y="129927"/>
                  <a:pt x="660274" y="133217"/>
                </a:cubicBezTo>
                <a:cubicBezTo>
                  <a:pt x="664033" y="133217"/>
                  <a:pt x="668027" y="134568"/>
                  <a:pt x="672256" y="137269"/>
                </a:cubicBezTo>
                <a:cubicBezTo>
                  <a:pt x="676485" y="139971"/>
                  <a:pt x="678952" y="142732"/>
                  <a:pt x="679657" y="145551"/>
                </a:cubicBezTo>
                <a:cubicBezTo>
                  <a:pt x="685296" y="147196"/>
                  <a:pt x="690758" y="150779"/>
                  <a:pt x="696045" y="156300"/>
                </a:cubicBezTo>
                <a:cubicBezTo>
                  <a:pt x="701331" y="161822"/>
                  <a:pt x="703974" y="167402"/>
                  <a:pt x="703974" y="173041"/>
                </a:cubicBezTo>
                <a:cubicBezTo>
                  <a:pt x="703974" y="173980"/>
                  <a:pt x="703739" y="175390"/>
                  <a:pt x="703269" y="177270"/>
                </a:cubicBezTo>
                <a:cubicBezTo>
                  <a:pt x="713373" y="179384"/>
                  <a:pt x="717954" y="189605"/>
                  <a:pt x="717014" y="207931"/>
                </a:cubicBezTo>
                <a:cubicBezTo>
                  <a:pt x="719128" y="211455"/>
                  <a:pt x="720186" y="215214"/>
                  <a:pt x="720186" y="219208"/>
                </a:cubicBezTo>
                <a:cubicBezTo>
                  <a:pt x="720186" y="223907"/>
                  <a:pt x="718659" y="228606"/>
                  <a:pt x="715605" y="233305"/>
                </a:cubicBezTo>
                <a:cubicBezTo>
                  <a:pt x="716309" y="235420"/>
                  <a:pt x="716662" y="237417"/>
                  <a:pt x="716662" y="239297"/>
                </a:cubicBezTo>
                <a:cubicBezTo>
                  <a:pt x="716662" y="242116"/>
                  <a:pt x="716074" y="244818"/>
                  <a:pt x="714899" y="247402"/>
                </a:cubicBezTo>
                <a:cubicBezTo>
                  <a:pt x="713724" y="249987"/>
                  <a:pt x="712198" y="251984"/>
                  <a:pt x="710318" y="253394"/>
                </a:cubicBezTo>
                <a:cubicBezTo>
                  <a:pt x="710553" y="257153"/>
                  <a:pt x="709907" y="260207"/>
                  <a:pt x="708380" y="262557"/>
                </a:cubicBezTo>
                <a:cubicBezTo>
                  <a:pt x="706853" y="264906"/>
                  <a:pt x="704092" y="268078"/>
                  <a:pt x="700098" y="272072"/>
                </a:cubicBezTo>
                <a:cubicBezTo>
                  <a:pt x="700333" y="273012"/>
                  <a:pt x="700451" y="274422"/>
                  <a:pt x="700451" y="276301"/>
                </a:cubicBezTo>
                <a:cubicBezTo>
                  <a:pt x="700451" y="283350"/>
                  <a:pt x="696456" y="287931"/>
                  <a:pt x="688468" y="290046"/>
                </a:cubicBezTo>
                <a:cubicBezTo>
                  <a:pt x="687763" y="293805"/>
                  <a:pt x="685824" y="296859"/>
                  <a:pt x="682653" y="299209"/>
                </a:cubicBezTo>
                <a:cubicBezTo>
                  <a:pt x="679481" y="301558"/>
                  <a:pt x="675663" y="302733"/>
                  <a:pt x="671199" y="302733"/>
                </a:cubicBezTo>
                <a:cubicBezTo>
                  <a:pt x="667440" y="307902"/>
                  <a:pt x="662858" y="310486"/>
                  <a:pt x="657454" y="310486"/>
                </a:cubicBezTo>
                <a:cubicBezTo>
                  <a:pt x="655809" y="310486"/>
                  <a:pt x="654517" y="310369"/>
                  <a:pt x="653578" y="310134"/>
                </a:cubicBezTo>
                <a:cubicBezTo>
                  <a:pt x="650758" y="312953"/>
                  <a:pt x="646412" y="314363"/>
                  <a:pt x="640538" y="314363"/>
                </a:cubicBezTo>
                <a:cubicBezTo>
                  <a:pt x="636074" y="314363"/>
                  <a:pt x="632432" y="313658"/>
                  <a:pt x="629613" y="312249"/>
                </a:cubicBezTo>
                <a:cubicBezTo>
                  <a:pt x="625383" y="313188"/>
                  <a:pt x="621624" y="313658"/>
                  <a:pt x="618335" y="313658"/>
                </a:cubicBezTo>
                <a:cubicBezTo>
                  <a:pt x="609172" y="313658"/>
                  <a:pt x="602594" y="311309"/>
                  <a:pt x="598599" y="306610"/>
                </a:cubicBezTo>
                <a:cubicBezTo>
                  <a:pt x="597660" y="306845"/>
                  <a:pt x="596367" y="306962"/>
                  <a:pt x="594723" y="306962"/>
                </a:cubicBezTo>
                <a:cubicBezTo>
                  <a:pt x="589319" y="306962"/>
                  <a:pt x="585207" y="304495"/>
                  <a:pt x="582388" y="299561"/>
                </a:cubicBezTo>
                <a:cubicBezTo>
                  <a:pt x="580038" y="299796"/>
                  <a:pt x="577043" y="298563"/>
                  <a:pt x="573401" y="295861"/>
                </a:cubicBezTo>
                <a:cubicBezTo>
                  <a:pt x="569759" y="293159"/>
                  <a:pt x="568173" y="290516"/>
                  <a:pt x="568643" y="287931"/>
                </a:cubicBezTo>
                <a:cubicBezTo>
                  <a:pt x="564884" y="286991"/>
                  <a:pt x="561771" y="284701"/>
                  <a:pt x="559304" y="281059"/>
                </a:cubicBezTo>
                <a:cubicBezTo>
                  <a:pt x="556837" y="277417"/>
                  <a:pt x="555721" y="273247"/>
                  <a:pt x="555956" y="268548"/>
                </a:cubicBezTo>
                <a:cubicBezTo>
                  <a:pt x="553372" y="267608"/>
                  <a:pt x="551374" y="265728"/>
                  <a:pt x="549965" y="262909"/>
                </a:cubicBezTo>
                <a:cubicBezTo>
                  <a:pt x="548555" y="260090"/>
                  <a:pt x="547850" y="256918"/>
                  <a:pt x="547850" y="253394"/>
                </a:cubicBezTo>
                <a:cubicBezTo>
                  <a:pt x="547850" y="249634"/>
                  <a:pt x="548437" y="246932"/>
                  <a:pt x="549612" y="245288"/>
                </a:cubicBezTo>
                <a:cubicBezTo>
                  <a:pt x="547028" y="241294"/>
                  <a:pt x="545736" y="236712"/>
                  <a:pt x="545736" y="231543"/>
                </a:cubicBezTo>
                <a:cubicBezTo>
                  <a:pt x="545736" y="226139"/>
                  <a:pt x="547380" y="221793"/>
                  <a:pt x="550669" y="218503"/>
                </a:cubicBezTo>
                <a:cubicBezTo>
                  <a:pt x="548085" y="216624"/>
                  <a:pt x="546793" y="213804"/>
                  <a:pt x="546793" y="210045"/>
                </a:cubicBezTo>
                <a:cubicBezTo>
                  <a:pt x="546793" y="207696"/>
                  <a:pt x="547380" y="205346"/>
                  <a:pt x="548555" y="202997"/>
                </a:cubicBezTo>
                <a:cubicBezTo>
                  <a:pt x="549730" y="200647"/>
                  <a:pt x="551257" y="199003"/>
                  <a:pt x="553136" y="198063"/>
                </a:cubicBezTo>
                <a:cubicBezTo>
                  <a:pt x="552667" y="194774"/>
                  <a:pt x="553078" y="191660"/>
                  <a:pt x="554370" y="188724"/>
                </a:cubicBezTo>
                <a:cubicBezTo>
                  <a:pt x="555662" y="185787"/>
                  <a:pt x="557483" y="183613"/>
                  <a:pt x="559832" y="182204"/>
                </a:cubicBezTo>
                <a:cubicBezTo>
                  <a:pt x="559363" y="181499"/>
                  <a:pt x="559128" y="180442"/>
                  <a:pt x="559128" y="179032"/>
                </a:cubicBezTo>
                <a:cubicBezTo>
                  <a:pt x="559128" y="176917"/>
                  <a:pt x="559891" y="174803"/>
                  <a:pt x="561418" y="172688"/>
                </a:cubicBezTo>
                <a:cubicBezTo>
                  <a:pt x="562946" y="170574"/>
                  <a:pt x="564649" y="169281"/>
                  <a:pt x="566529" y="168812"/>
                </a:cubicBezTo>
                <a:cubicBezTo>
                  <a:pt x="566294" y="168107"/>
                  <a:pt x="566176" y="167167"/>
                  <a:pt x="566176" y="165992"/>
                </a:cubicBezTo>
                <a:cubicBezTo>
                  <a:pt x="566176" y="161058"/>
                  <a:pt x="568056" y="156770"/>
                  <a:pt x="571815" y="153129"/>
                </a:cubicBezTo>
                <a:cubicBezTo>
                  <a:pt x="575574" y="149487"/>
                  <a:pt x="579216" y="147901"/>
                  <a:pt x="582740" y="148371"/>
                </a:cubicBezTo>
                <a:cubicBezTo>
                  <a:pt x="582740" y="145082"/>
                  <a:pt x="584209" y="142321"/>
                  <a:pt x="587146" y="140089"/>
                </a:cubicBezTo>
                <a:cubicBezTo>
                  <a:pt x="590082" y="137857"/>
                  <a:pt x="593900" y="136741"/>
                  <a:pt x="598599" y="136741"/>
                </a:cubicBezTo>
                <a:cubicBezTo>
                  <a:pt x="600714" y="136741"/>
                  <a:pt x="602358" y="136858"/>
                  <a:pt x="603533" y="137093"/>
                </a:cubicBezTo>
                <a:cubicBezTo>
                  <a:pt x="605178" y="133569"/>
                  <a:pt x="607997" y="130691"/>
                  <a:pt x="611991" y="128459"/>
                </a:cubicBezTo>
                <a:cubicBezTo>
                  <a:pt x="615985" y="126227"/>
                  <a:pt x="620097" y="125111"/>
                  <a:pt x="624326" y="125111"/>
                </a:cubicBezTo>
                <a:cubicBezTo>
                  <a:pt x="627146" y="125111"/>
                  <a:pt x="629495" y="125698"/>
                  <a:pt x="631375" y="126873"/>
                </a:cubicBezTo>
                <a:cubicBezTo>
                  <a:pt x="634664" y="124054"/>
                  <a:pt x="638776" y="122644"/>
                  <a:pt x="643710" y="122644"/>
                </a:cubicBezTo>
                <a:close/>
                <a:moveTo>
                  <a:pt x="5236531" y="122291"/>
                </a:moveTo>
                <a:cubicBezTo>
                  <a:pt x="5237706" y="122291"/>
                  <a:pt x="5239233" y="122526"/>
                  <a:pt x="5241112" y="122996"/>
                </a:cubicBezTo>
                <a:lnTo>
                  <a:pt x="5244284" y="122644"/>
                </a:lnTo>
                <a:cubicBezTo>
                  <a:pt x="5247103" y="122644"/>
                  <a:pt x="5249512" y="123172"/>
                  <a:pt x="5251509" y="124230"/>
                </a:cubicBezTo>
                <a:cubicBezTo>
                  <a:pt x="5253506" y="125287"/>
                  <a:pt x="5254387" y="126521"/>
                  <a:pt x="5254152" y="127930"/>
                </a:cubicBezTo>
                <a:cubicBezTo>
                  <a:pt x="5259321" y="128400"/>
                  <a:pt x="5263667" y="129575"/>
                  <a:pt x="5267192" y="131454"/>
                </a:cubicBezTo>
                <a:cubicBezTo>
                  <a:pt x="5270716" y="133334"/>
                  <a:pt x="5272830" y="136741"/>
                  <a:pt x="5273535" y="141675"/>
                </a:cubicBezTo>
                <a:cubicBezTo>
                  <a:pt x="5276590" y="140970"/>
                  <a:pt x="5280466" y="141734"/>
                  <a:pt x="5285165" y="143966"/>
                </a:cubicBezTo>
                <a:cubicBezTo>
                  <a:pt x="5289865" y="146198"/>
                  <a:pt x="5293917" y="149604"/>
                  <a:pt x="5297324" y="154186"/>
                </a:cubicBezTo>
                <a:cubicBezTo>
                  <a:pt x="5300731" y="158767"/>
                  <a:pt x="5302434" y="164113"/>
                  <a:pt x="5302434" y="170221"/>
                </a:cubicBezTo>
                <a:cubicBezTo>
                  <a:pt x="5302434" y="171631"/>
                  <a:pt x="5302199" y="173746"/>
                  <a:pt x="5301730" y="176565"/>
                </a:cubicBezTo>
                <a:cubicBezTo>
                  <a:pt x="5304314" y="177740"/>
                  <a:pt x="5306722" y="180559"/>
                  <a:pt x="5308954" y="185023"/>
                </a:cubicBezTo>
                <a:cubicBezTo>
                  <a:pt x="5311187" y="189487"/>
                  <a:pt x="5312302" y="194069"/>
                  <a:pt x="5312302" y="198768"/>
                </a:cubicBezTo>
                <a:cubicBezTo>
                  <a:pt x="5312302" y="206756"/>
                  <a:pt x="5308778" y="212160"/>
                  <a:pt x="5301730" y="214979"/>
                </a:cubicBezTo>
                <a:cubicBezTo>
                  <a:pt x="5299850" y="218269"/>
                  <a:pt x="5297324" y="220853"/>
                  <a:pt x="5294152" y="222733"/>
                </a:cubicBezTo>
                <a:cubicBezTo>
                  <a:pt x="5290980" y="224612"/>
                  <a:pt x="5287515" y="225552"/>
                  <a:pt x="5283756" y="225552"/>
                </a:cubicBezTo>
                <a:cubicBezTo>
                  <a:pt x="5280702" y="225552"/>
                  <a:pt x="5277530" y="224847"/>
                  <a:pt x="5274240" y="223437"/>
                </a:cubicBezTo>
                <a:cubicBezTo>
                  <a:pt x="5272360" y="224612"/>
                  <a:pt x="5269776" y="225669"/>
                  <a:pt x="5266487" y="226609"/>
                </a:cubicBezTo>
                <a:cubicBezTo>
                  <a:pt x="5263198" y="227549"/>
                  <a:pt x="5259908" y="228019"/>
                  <a:pt x="5256619" y="228019"/>
                </a:cubicBezTo>
                <a:cubicBezTo>
                  <a:pt x="5250980" y="228019"/>
                  <a:pt x="5247103" y="226844"/>
                  <a:pt x="5244989" y="224495"/>
                </a:cubicBezTo>
                <a:cubicBezTo>
                  <a:pt x="5242640" y="226374"/>
                  <a:pt x="5238881" y="227314"/>
                  <a:pt x="5233711" y="227314"/>
                </a:cubicBezTo>
                <a:cubicBezTo>
                  <a:pt x="5229953" y="227314"/>
                  <a:pt x="5226545" y="226609"/>
                  <a:pt x="5223491" y="225200"/>
                </a:cubicBezTo>
                <a:cubicBezTo>
                  <a:pt x="5220202" y="226844"/>
                  <a:pt x="5216442" y="227667"/>
                  <a:pt x="5212214" y="227667"/>
                </a:cubicBezTo>
                <a:cubicBezTo>
                  <a:pt x="5208220" y="227667"/>
                  <a:pt x="5204930" y="227079"/>
                  <a:pt x="5202346" y="225904"/>
                </a:cubicBezTo>
                <a:cubicBezTo>
                  <a:pt x="5199996" y="228019"/>
                  <a:pt x="5195180" y="229076"/>
                  <a:pt x="5187896" y="229076"/>
                </a:cubicBezTo>
                <a:cubicBezTo>
                  <a:pt x="5183902" y="229076"/>
                  <a:pt x="5181200" y="228724"/>
                  <a:pt x="5179791" y="228019"/>
                </a:cubicBezTo>
                <a:cubicBezTo>
                  <a:pt x="5180495" y="234832"/>
                  <a:pt x="5179556" y="239884"/>
                  <a:pt x="5176971" y="243173"/>
                </a:cubicBezTo>
                <a:cubicBezTo>
                  <a:pt x="5181435" y="247637"/>
                  <a:pt x="5183197" y="252454"/>
                  <a:pt x="5182257" y="257623"/>
                </a:cubicBezTo>
                <a:cubicBezTo>
                  <a:pt x="5182492" y="257858"/>
                  <a:pt x="5183784" y="258797"/>
                  <a:pt x="5186134" y="260442"/>
                </a:cubicBezTo>
                <a:cubicBezTo>
                  <a:pt x="5188484" y="262087"/>
                  <a:pt x="5190128" y="264789"/>
                  <a:pt x="5191068" y="268548"/>
                </a:cubicBezTo>
                <a:cubicBezTo>
                  <a:pt x="5193652" y="268548"/>
                  <a:pt x="5196060" y="269605"/>
                  <a:pt x="5198292" y="271720"/>
                </a:cubicBezTo>
                <a:cubicBezTo>
                  <a:pt x="5200525" y="273834"/>
                  <a:pt x="5201876" y="275949"/>
                  <a:pt x="5202346" y="278063"/>
                </a:cubicBezTo>
                <a:cubicBezTo>
                  <a:pt x="5203286" y="277124"/>
                  <a:pt x="5205165" y="276654"/>
                  <a:pt x="5207984" y="276654"/>
                </a:cubicBezTo>
                <a:cubicBezTo>
                  <a:pt x="5210099" y="276654"/>
                  <a:pt x="5211979" y="277006"/>
                  <a:pt x="5213623" y="277711"/>
                </a:cubicBezTo>
                <a:cubicBezTo>
                  <a:pt x="5215268" y="278416"/>
                  <a:pt x="5216207" y="279238"/>
                  <a:pt x="5216442" y="280178"/>
                </a:cubicBezTo>
                <a:cubicBezTo>
                  <a:pt x="5218087" y="279238"/>
                  <a:pt x="5219967" y="278768"/>
                  <a:pt x="5222082" y="278768"/>
                </a:cubicBezTo>
                <a:cubicBezTo>
                  <a:pt x="5225136" y="278768"/>
                  <a:pt x="5227955" y="279825"/>
                  <a:pt x="5230540" y="281940"/>
                </a:cubicBezTo>
                <a:cubicBezTo>
                  <a:pt x="5232889" y="281470"/>
                  <a:pt x="5234651" y="281235"/>
                  <a:pt x="5235826" y="281235"/>
                </a:cubicBezTo>
                <a:cubicBezTo>
                  <a:pt x="5238175" y="281235"/>
                  <a:pt x="5240173" y="281588"/>
                  <a:pt x="5241817" y="282292"/>
                </a:cubicBezTo>
                <a:cubicBezTo>
                  <a:pt x="5242522" y="280413"/>
                  <a:pt x="5244402" y="278592"/>
                  <a:pt x="5247456" y="276830"/>
                </a:cubicBezTo>
                <a:cubicBezTo>
                  <a:pt x="5250510" y="275068"/>
                  <a:pt x="5253682" y="274304"/>
                  <a:pt x="5256971" y="274539"/>
                </a:cubicBezTo>
                <a:cubicBezTo>
                  <a:pt x="5258851" y="272190"/>
                  <a:pt x="5261436" y="270310"/>
                  <a:pt x="5264725" y="268900"/>
                </a:cubicBezTo>
                <a:cubicBezTo>
                  <a:pt x="5268014" y="267491"/>
                  <a:pt x="5271304" y="266786"/>
                  <a:pt x="5274593" y="266786"/>
                </a:cubicBezTo>
                <a:cubicBezTo>
                  <a:pt x="5280936" y="266786"/>
                  <a:pt x="5285518" y="269370"/>
                  <a:pt x="5288337" y="274539"/>
                </a:cubicBezTo>
                <a:cubicBezTo>
                  <a:pt x="5289277" y="276419"/>
                  <a:pt x="5289747" y="278651"/>
                  <a:pt x="5289747" y="281235"/>
                </a:cubicBezTo>
                <a:cubicBezTo>
                  <a:pt x="5289747" y="286874"/>
                  <a:pt x="5287162" y="291338"/>
                  <a:pt x="5281994" y="294627"/>
                </a:cubicBezTo>
                <a:cubicBezTo>
                  <a:pt x="5280819" y="295332"/>
                  <a:pt x="5278822" y="296566"/>
                  <a:pt x="5276002" y="298328"/>
                </a:cubicBezTo>
                <a:cubicBezTo>
                  <a:pt x="5273183" y="300090"/>
                  <a:pt x="5270598" y="301441"/>
                  <a:pt x="5268249" y="302381"/>
                </a:cubicBezTo>
                <a:cubicBezTo>
                  <a:pt x="5265900" y="303320"/>
                  <a:pt x="5263785" y="303790"/>
                  <a:pt x="5261905" y="303790"/>
                </a:cubicBezTo>
                <a:cubicBezTo>
                  <a:pt x="5258381" y="308019"/>
                  <a:pt x="5253565" y="310134"/>
                  <a:pt x="5247456" y="310134"/>
                </a:cubicBezTo>
                <a:cubicBezTo>
                  <a:pt x="5244637" y="310134"/>
                  <a:pt x="5242522" y="309899"/>
                  <a:pt x="5241112" y="309429"/>
                </a:cubicBezTo>
                <a:cubicBezTo>
                  <a:pt x="5238293" y="311779"/>
                  <a:pt x="5234181" y="312953"/>
                  <a:pt x="5228777" y="312953"/>
                </a:cubicBezTo>
                <a:cubicBezTo>
                  <a:pt x="5223844" y="312953"/>
                  <a:pt x="5220437" y="312014"/>
                  <a:pt x="5218557" y="310134"/>
                </a:cubicBezTo>
                <a:cubicBezTo>
                  <a:pt x="5216913" y="310839"/>
                  <a:pt x="5215268" y="311191"/>
                  <a:pt x="5213623" y="311191"/>
                </a:cubicBezTo>
                <a:cubicBezTo>
                  <a:pt x="5210334" y="311191"/>
                  <a:pt x="5207280" y="310016"/>
                  <a:pt x="5204460" y="307667"/>
                </a:cubicBezTo>
                <a:cubicBezTo>
                  <a:pt x="5192478" y="308372"/>
                  <a:pt x="5184372" y="304613"/>
                  <a:pt x="5180143" y="296389"/>
                </a:cubicBezTo>
                <a:cubicBezTo>
                  <a:pt x="5176854" y="296389"/>
                  <a:pt x="5173153" y="294334"/>
                  <a:pt x="5169041" y="290222"/>
                </a:cubicBezTo>
                <a:cubicBezTo>
                  <a:pt x="5164930" y="286110"/>
                  <a:pt x="5162639" y="282527"/>
                  <a:pt x="5162169" y="279473"/>
                </a:cubicBezTo>
                <a:cubicBezTo>
                  <a:pt x="5156765" y="277358"/>
                  <a:pt x="5153358" y="273482"/>
                  <a:pt x="5151949" y="267843"/>
                </a:cubicBezTo>
                <a:cubicBezTo>
                  <a:pt x="5151714" y="265963"/>
                  <a:pt x="5151714" y="264201"/>
                  <a:pt x="5151949" y="262557"/>
                </a:cubicBezTo>
                <a:cubicBezTo>
                  <a:pt x="5151009" y="262322"/>
                  <a:pt x="5150245" y="261323"/>
                  <a:pt x="5149658" y="259561"/>
                </a:cubicBezTo>
                <a:cubicBezTo>
                  <a:pt x="5149071" y="257799"/>
                  <a:pt x="5148777" y="255978"/>
                  <a:pt x="5148777" y="254098"/>
                </a:cubicBezTo>
                <a:cubicBezTo>
                  <a:pt x="5148777" y="252689"/>
                  <a:pt x="5148895" y="251749"/>
                  <a:pt x="5149129" y="251279"/>
                </a:cubicBezTo>
                <a:cubicBezTo>
                  <a:pt x="5147250" y="245640"/>
                  <a:pt x="5146310" y="240471"/>
                  <a:pt x="5146310" y="235772"/>
                </a:cubicBezTo>
                <a:cubicBezTo>
                  <a:pt x="5146310" y="231073"/>
                  <a:pt x="5147250" y="226844"/>
                  <a:pt x="5149129" y="223085"/>
                </a:cubicBezTo>
                <a:cubicBezTo>
                  <a:pt x="5147720" y="220501"/>
                  <a:pt x="5147015" y="217681"/>
                  <a:pt x="5147015" y="214627"/>
                </a:cubicBezTo>
                <a:cubicBezTo>
                  <a:pt x="5147015" y="210868"/>
                  <a:pt x="5147837" y="207108"/>
                  <a:pt x="5149482" y="203349"/>
                </a:cubicBezTo>
                <a:cubicBezTo>
                  <a:pt x="5151127" y="199590"/>
                  <a:pt x="5152654" y="197123"/>
                  <a:pt x="5154063" y="195948"/>
                </a:cubicBezTo>
                <a:cubicBezTo>
                  <a:pt x="5153593" y="194774"/>
                  <a:pt x="5153946" y="192718"/>
                  <a:pt x="5155121" y="189781"/>
                </a:cubicBezTo>
                <a:cubicBezTo>
                  <a:pt x="5156295" y="186844"/>
                  <a:pt x="5157881" y="184142"/>
                  <a:pt x="5159878" y="181675"/>
                </a:cubicBezTo>
                <a:cubicBezTo>
                  <a:pt x="5161875" y="179208"/>
                  <a:pt x="5163931" y="177740"/>
                  <a:pt x="5166045" y="177270"/>
                </a:cubicBezTo>
                <a:lnTo>
                  <a:pt x="5165693" y="173393"/>
                </a:lnTo>
                <a:cubicBezTo>
                  <a:pt x="5165693" y="164230"/>
                  <a:pt x="5170627" y="158474"/>
                  <a:pt x="5180495" y="156124"/>
                </a:cubicBezTo>
                <a:cubicBezTo>
                  <a:pt x="5180495" y="152130"/>
                  <a:pt x="5182845" y="148253"/>
                  <a:pt x="5187544" y="144494"/>
                </a:cubicBezTo>
                <a:cubicBezTo>
                  <a:pt x="5192243" y="140735"/>
                  <a:pt x="5196354" y="139090"/>
                  <a:pt x="5199878" y="139560"/>
                </a:cubicBezTo>
                <a:cubicBezTo>
                  <a:pt x="5200349" y="136976"/>
                  <a:pt x="5202639" y="134920"/>
                  <a:pt x="5206751" y="133393"/>
                </a:cubicBezTo>
                <a:cubicBezTo>
                  <a:pt x="5210862" y="131866"/>
                  <a:pt x="5213976" y="131454"/>
                  <a:pt x="5216090" y="132159"/>
                </a:cubicBezTo>
                <a:cubicBezTo>
                  <a:pt x="5217970" y="129105"/>
                  <a:pt x="5221729" y="126990"/>
                  <a:pt x="5227368" y="125816"/>
                </a:cubicBezTo>
                <a:cubicBezTo>
                  <a:pt x="5229482" y="123466"/>
                  <a:pt x="5232537" y="122291"/>
                  <a:pt x="5236531" y="122291"/>
                </a:cubicBezTo>
                <a:close/>
                <a:moveTo>
                  <a:pt x="912181" y="122291"/>
                </a:moveTo>
                <a:cubicBezTo>
                  <a:pt x="913356" y="122291"/>
                  <a:pt x="914883" y="122526"/>
                  <a:pt x="916763" y="122996"/>
                </a:cubicBezTo>
                <a:lnTo>
                  <a:pt x="919934" y="122644"/>
                </a:lnTo>
                <a:cubicBezTo>
                  <a:pt x="922754" y="122644"/>
                  <a:pt x="925162" y="123172"/>
                  <a:pt x="927159" y="124230"/>
                </a:cubicBezTo>
                <a:cubicBezTo>
                  <a:pt x="929156" y="125287"/>
                  <a:pt x="930038" y="126521"/>
                  <a:pt x="929802" y="127930"/>
                </a:cubicBezTo>
                <a:cubicBezTo>
                  <a:pt x="934971" y="128400"/>
                  <a:pt x="939318" y="129575"/>
                  <a:pt x="942843" y="131454"/>
                </a:cubicBezTo>
                <a:cubicBezTo>
                  <a:pt x="946366" y="133334"/>
                  <a:pt x="948481" y="136741"/>
                  <a:pt x="949186" y="141675"/>
                </a:cubicBezTo>
                <a:cubicBezTo>
                  <a:pt x="952240" y="140970"/>
                  <a:pt x="956117" y="141734"/>
                  <a:pt x="960816" y="143966"/>
                </a:cubicBezTo>
                <a:cubicBezTo>
                  <a:pt x="965516" y="146198"/>
                  <a:pt x="969568" y="149604"/>
                  <a:pt x="972975" y="154186"/>
                </a:cubicBezTo>
                <a:cubicBezTo>
                  <a:pt x="976381" y="158767"/>
                  <a:pt x="978085" y="164113"/>
                  <a:pt x="978085" y="170221"/>
                </a:cubicBezTo>
                <a:cubicBezTo>
                  <a:pt x="978085" y="171631"/>
                  <a:pt x="977850" y="173746"/>
                  <a:pt x="977380" y="176565"/>
                </a:cubicBezTo>
                <a:cubicBezTo>
                  <a:pt x="979964" y="177740"/>
                  <a:pt x="982372" y="180559"/>
                  <a:pt x="984605" y="185023"/>
                </a:cubicBezTo>
                <a:cubicBezTo>
                  <a:pt x="986837" y="189487"/>
                  <a:pt x="987952" y="194069"/>
                  <a:pt x="987952" y="198768"/>
                </a:cubicBezTo>
                <a:cubicBezTo>
                  <a:pt x="987952" y="206756"/>
                  <a:pt x="984429" y="212160"/>
                  <a:pt x="977380" y="214979"/>
                </a:cubicBezTo>
                <a:cubicBezTo>
                  <a:pt x="975500" y="218269"/>
                  <a:pt x="972975" y="220853"/>
                  <a:pt x="969803" y="222733"/>
                </a:cubicBezTo>
                <a:cubicBezTo>
                  <a:pt x="966631" y="224612"/>
                  <a:pt x="963166" y="225552"/>
                  <a:pt x="959406" y="225552"/>
                </a:cubicBezTo>
                <a:cubicBezTo>
                  <a:pt x="956352" y="225552"/>
                  <a:pt x="953180" y="224847"/>
                  <a:pt x="949891" y="223437"/>
                </a:cubicBezTo>
                <a:cubicBezTo>
                  <a:pt x="948011" y="224612"/>
                  <a:pt x="945427" y="225669"/>
                  <a:pt x="942137" y="226609"/>
                </a:cubicBezTo>
                <a:cubicBezTo>
                  <a:pt x="938848" y="227549"/>
                  <a:pt x="935559" y="228019"/>
                  <a:pt x="932269" y="228019"/>
                </a:cubicBezTo>
                <a:cubicBezTo>
                  <a:pt x="926631" y="228019"/>
                  <a:pt x="922754" y="226844"/>
                  <a:pt x="920639" y="224495"/>
                </a:cubicBezTo>
                <a:cubicBezTo>
                  <a:pt x="918290" y="226374"/>
                  <a:pt x="914531" y="227314"/>
                  <a:pt x="909362" y="227314"/>
                </a:cubicBezTo>
                <a:cubicBezTo>
                  <a:pt x="905602" y="227314"/>
                  <a:pt x="902196" y="226609"/>
                  <a:pt x="899141" y="225200"/>
                </a:cubicBezTo>
                <a:cubicBezTo>
                  <a:pt x="895852" y="226844"/>
                  <a:pt x="892093" y="227667"/>
                  <a:pt x="887864" y="227667"/>
                </a:cubicBezTo>
                <a:cubicBezTo>
                  <a:pt x="883870" y="227667"/>
                  <a:pt x="880581" y="227079"/>
                  <a:pt x="877996" y="225904"/>
                </a:cubicBezTo>
                <a:cubicBezTo>
                  <a:pt x="875646" y="228019"/>
                  <a:pt x="870830" y="229076"/>
                  <a:pt x="863547" y="229076"/>
                </a:cubicBezTo>
                <a:cubicBezTo>
                  <a:pt x="859552" y="229076"/>
                  <a:pt x="856850" y="228724"/>
                  <a:pt x="855441" y="228019"/>
                </a:cubicBezTo>
                <a:cubicBezTo>
                  <a:pt x="856146" y="234832"/>
                  <a:pt x="855206" y="239884"/>
                  <a:pt x="852621" y="243173"/>
                </a:cubicBezTo>
                <a:cubicBezTo>
                  <a:pt x="857085" y="247637"/>
                  <a:pt x="858848" y="252454"/>
                  <a:pt x="857908" y="257623"/>
                </a:cubicBezTo>
                <a:cubicBezTo>
                  <a:pt x="858143" y="257858"/>
                  <a:pt x="859435" y="258797"/>
                  <a:pt x="861784" y="260442"/>
                </a:cubicBezTo>
                <a:cubicBezTo>
                  <a:pt x="864134" y="262087"/>
                  <a:pt x="865779" y="264789"/>
                  <a:pt x="866718" y="268548"/>
                </a:cubicBezTo>
                <a:cubicBezTo>
                  <a:pt x="869303" y="268548"/>
                  <a:pt x="871711" y="269605"/>
                  <a:pt x="873943" y="271720"/>
                </a:cubicBezTo>
                <a:cubicBezTo>
                  <a:pt x="876175" y="273834"/>
                  <a:pt x="877526" y="275949"/>
                  <a:pt x="877996" y="278063"/>
                </a:cubicBezTo>
                <a:cubicBezTo>
                  <a:pt x="878936" y="277124"/>
                  <a:pt x="880815" y="276654"/>
                  <a:pt x="883635" y="276654"/>
                </a:cubicBezTo>
                <a:cubicBezTo>
                  <a:pt x="885749" y="276654"/>
                  <a:pt x="887629" y="277006"/>
                  <a:pt x="889274" y="277711"/>
                </a:cubicBezTo>
                <a:cubicBezTo>
                  <a:pt x="890918" y="278416"/>
                  <a:pt x="891858" y="279238"/>
                  <a:pt x="892093" y="280178"/>
                </a:cubicBezTo>
                <a:cubicBezTo>
                  <a:pt x="893738" y="279238"/>
                  <a:pt x="895618" y="278768"/>
                  <a:pt x="897732" y="278768"/>
                </a:cubicBezTo>
                <a:cubicBezTo>
                  <a:pt x="900786" y="278768"/>
                  <a:pt x="903605" y="279825"/>
                  <a:pt x="906190" y="281940"/>
                </a:cubicBezTo>
                <a:cubicBezTo>
                  <a:pt x="908540" y="281470"/>
                  <a:pt x="910302" y="281235"/>
                  <a:pt x="911476" y="281235"/>
                </a:cubicBezTo>
                <a:cubicBezTo>
                  <a:pt x="913826" y="281235"/>
                  <a:pt x="915823" y="281588"/>
                  <a:pt x="917468" y="282292"/>
                </a:cubicBezTo>
                <a:cubicBezTo>
                  <a:pt x="918172" y="280413"/>
                  <a:pt x="920052" y="278592"/>
                  <a:pt x="923107" y="276830"/>
                </a:cubicBezTo>
                <a:cubicBezTo>
                  <a:pt x="926161" y="275068"/>
                  <a:pt x="929332" y="274304"/>
                  <a:pt x="932622" y="274539"/>
                </a:cubicBezTo>
                <a:cubicBezTo>
                  <a:pt x="934501" y="272190"/>
                  <a:pt x="937086" y="270310"/>
                  <a:pt x="940376" y="268900"/>
                </a:cubicBezTo>
                <a:cubicBezTo>
                  <a:pt x="943665" y="267491"/>
                  <a:pt x="946954" y="266786"/>
                  <a:pt x="950243" y="266786"/>
                </a:cubicBezTo>
                <a:cubicBezTo>
                  <a:pt x="956587" y="266786"/>
                  <a:pt x="961168" y="269370"/>
                  <a:pt x="963988" y="274539"/>
                </a:cubicBezTo>
                <a:cubicBezTo>
                  <a:pt x="964928" y="276419"/>
                  <a:pt x="965398" y="278651"/>
                  <a:pt x="965398" y="281235"/>
                </a:cubicBezTo>
                <a:cubicBezTo>
                  <a:pt x="965398" y="286874"/>
                  <a:pt x="962813" y="291338"/>
                  <a:pt x="957644" y="294627"/>
                </a:cubicBezTo>
                <a:cubicBezTo>
                  <a:pt x="956469" y="295332"/>
                  <a:pt x="954472" y="296566"/>
                  <a:pt x="951653" y="298328"/>
                </a:cubicBezTo>
                <a:cubicBezTo>
                  <a:pt x="948833" y="300090"/>
                  <a:pt x="946249" y="301441"/>
                  <a:pt x="943900" y="302381"/>
                </a:cubicBezTo>
                <a:cubicBezTo>
                  <a:pt x="941550" y="303320"/>
                  <a:pt x="939435" y="303790"/>
                  <a:pt x="937556" y="303790"/>
                </a:cubicBezTo>
                <a:cubicBezTo>
                  <a:pt x="934032" y="308019"/>
                  <a:pt x="929215" y="310134"/>
                  <a:pt x="923107" y="310134"/>
                </a:cubicBezTo>
                <a:cubicBezTo>
                  <a:pt x="920287" y="310134"/>
                  <a:pt x="918172" y="309899"/>
                  <a:pt x="916763" y="309429"/>
                </a:cubicBezTo>
                <a:cubicBezTo>
                  <a:pt x="913943" y="311779"/>
                  <a:pt x="909831" y="312953"/>
                  <a:pt x="904428" y="312953"/>
                </a:cubicBezTo>
                <a:cubicBezTo>
                  <a:pt x="899494" y="312953"/>
                  <a:pt x="896087" y="312014"/>
                  <a:pt x="894208" y="310134"/>
                </a:cubicBezTo>
                <a:cubicBezTo>
                  <a:pt x="892563" y="310839"/>
                  <a:pt x="890918" y="311191"/>
                  <a:pt x="889274" y="311191"/>
                </a:cubicBezTo>
                <a:cubicBezTo>
                  <a:pt x="885984" y="311191"/>
                  <a:pt x="882930" y="310016"/>
                  <a:pt x="880110" y="307667"/>
                </a:cubicBezTo>
                <a:cubicBezTo>
                  <a:pt x="868128" y="308372"/>
                  <a:pt x="860022" y="304613"/>
                  <a:pt x="855793" y="296389"/>
                </a:cubicBezTo>
                <a:cubicBezTo>
                  <a:pt x="852504" y="296389"/>
                  <a:pt x="848803" y="294334"/>
                  <a:pt x="844692" y="290222"/>
                </a:cubicBezTo>
                <a:cubicBezTo>
                  <a:pt x="840580" y="286110"/>
                  <a:pt x="838289" y="282527"/>
                  <a:pt x="837820" y="279473"/>
                </a:cubicBezTo>
                <a:cubicBezTo>
                  <a:pt x="832416" y="277358"/>
                  <a:pt x="829009" y="273482"/>
                  <a:pt x="827599" y="267843"/>
                </a:cubicBezTo>
                <a:cubicBezTo>
                  <a:pt x="827364" y="265963"/>
                  <a:pt x="827364" y="264201"/>
                  <a:pt x="827599" y="262557"/>
                </a:cubicBezTo>
                <a:cubicBezTo>
                  <a:pt x="826660" y="262322"/>
                  <a:pt x="825896" y="261323"/>
                  <a:pt x="825309" y="259561"/>
                </a:cubicBezTo>
                <a:cubicBezTo>
                  <a:pt x="824721" y="257799"/>
                  <a:pt x="824427" y="255978"/>
                  <a:pt x="824427" y="254098"/>
                </a:cubicBezTo>
                <a:cubicBezTo>
                  <a:pt x="824427" y="252689"/>
                  <a:pt x="824545" y="251749"/>
                  <a:pt x="824780" y="251279"/>
                </a:cubicBezTo>
                <a:cubicBezTo>
                  <a:pt x="822900" y="245640"/>
                  <a:pt x="821960" y="240471"/>
                  <a:pt x="821960" y="235772"/>
                </a:cubicBezTo>
                <a:cubicBezTo>
                  <a:pt x="821960" y="231073"/>
                  <a:pt x="822900" y="226844"/>
                  <a:pt x="824780" y="223085"/>
                </a:cubicBezTo>
                <a:cubicBezTo>
                  <a:pt x="823370" y="220501"/>
                  <a:pt x="822666" y="217681"/>
                  <a:pt x="822666" y="214627"/>
                </a:cubicBezTo>
                <a:cubicBezTo>
                  <a:pt x="822666" y="210868"/>
                  <a:pt x="823488" y="207108"/>
                  <a:pt x="825132" y="203349"/>
                </a:cubicBezTo>
                <a:cubicBezTo>
                  <a:pt x="826777" y="199590"/>
                  <a:pt x="828304" y="197123"/>
                  <a:pt x="829714" y="195948"/>
                </a:cubicBezTo>
                <a:cubicBezTo>
                  <a:pt x="829244" y="194774"/>
                  <a:pt x="829596" y="192718"/>
                  <a:pt x="830771" y="189781"/>
                </a:cubicBezTo>
                <a:cubicBezTo>
                  <a:pt x="831946" y="186844"/>
                  <a:pt x="833532" y="184142"/>
                  <a:pt x="835529" y="181675"/>
                </a:cubicBezTo>
                <a:cubicBezTo>
                  <a:pt x="837526" y="179208"/>
                  <a:pt x="839582" y="177740"/>
                  <a:pt x="841696" y="177270"/>
                </a:cubicBezTo>
                <a:lnTo>
                  <a:pt x="841344" y="173393"/>
                </a:lnTo>
                <a:cubicBezTo>
                  <a:pt x="841344" y="164230"/>
                  <a:pt x="846278" y="158474"/>
                  <a:pt x="856146" y="156124"/>
                </a:cubicBezTo>
                <a:cubicBezTo>
                  <a:pt x="856146" y="152130"/>
                  <a:pt x="858495" y="148253"/>
                  <a:pt x="863194" y="144494"/>
                </a:cubicBezTo>
                <a:cubicBezTo>
                  <a:pt x="867893" y="140735"/>
                  <a:pt x="872005" y="139090"/>
                  <a:pt x="875529" y="139560"/>
                </a:cubicBezTo>
                <a:cubicBezTo>
                  <a:pt x="875999" y="136976"/>
                  <a:pt x="878290" y="134920"/>
                  <a:pt x="882401" y="133393"/>
                </a:cubicBezTo>
                <a:cubicBezTo>
                  <a:pt x="886513" y="131866"/>
                  <a:pt x="889626" y="131454"/>
                  <a:pt x="891740" y="132159"/>
                </a:cubicBezTo>
                <a:cubicBezTo>
                  <a:pt x="893621" y="129105"/>
                  <a:pt x="897380" y="126990"/>
                  <a:pt x="903018" y="125816"/>
                </a:cubicBezTo>
                <a:cubicBezTo>
                  <a:pt x="905133" y="123466"/>
                  <a:pt x="908187" y="122291"/>
                  <a:pt x="912181" y="122291"/>
                </a:cubicBezTo>
                <a:close/>
                <a:moveTo>
                  <a:pt x="464506" y="122291"/>
                </a:moveTo>
                <a:cubicBezTo>
                  <a:pt x="465681" y="122291"/>
                  <a:pt x="467208" y="122526"/>
                  <a:pt x="469088" y="122996"/>
                </a:cubicBezTo>
                <a:lnTo>
                  <a:pt x="472260" y="122644"/>
                </a:lnTo>
                <a:cubicBezTo>
                  <a:pt x="475079" y="122644"/>
                  <a:pt x="477487" y="123172"/>
                  <a:pt x="479485" y="124230"/>
                </a:cubicBezTo>
                <a:cubicBezTo>
                  <a:pt x="481482" y="125287"/>
                  <a:pt x="482362" y="126521"/>
                  <a:pt x="482127" y="127930"/>
                </a:cubicBezTo>
                <a:cubicBezTo>
                  <a:pt x="487296" y="128400"/>
                  <a:pt x="491643" y="129575"/>
                  <a:pt x="495167" y="131454"/>
                </a:cubicBezTo>
                <a:cubicBezTo>
                  <a:pt x="498691" y="133334"/>
                  <a:pt x="500806" y="136741"/>
                  <a:pt x="501511" y="141675"/>
                </a:cubicBezTo>
                <a:cubicBezTo>
                  <a:pt x="504565" y="140970"/>
                  <a:pt x="508442" y="141734"/>
                  <a:pt x="513141" y="143966"/>
                </a:cubicBezTo>
                <a:cubicBezTo>
                  <a:pt x="517840" y="146198"/>
                  <a:pt x="521893" y="149604"/>
                  <a:pt x="525300" y="154186"/>
                </a:cubicBezTo>
                <a:cubicBezTo>
                  <a:pt x="528706" y="158767"/>
                  <a:pt x="530410" y="164113"/>
                  <a:pt x="530410" y="170221"/>
                </a:cubicBezTo>
                <a:cubicBezTo>
                  <a:pt x="530410" y="171631"/>
                  <a:pt x="530175" y="173746"/>
                  <a:pt x="529705" y="176565"/>
                </a:cubicBezTo>
                <a:cubicBezTo>
                  <a:pt x="532289" y="177740"/>
                  <a:pt x="534698" y="180559"/>
                  <a:pt x="536930" y="185023"/>
                </a:cubicBezTo>
                <a:cubicBezTo>
                  <a:pt x="539162" y="189487"/>
                  <a:pt x="540278" y="194069"/>
                  <a:pt x="540278" y="198768"/>
                </a:cubicBezTo>
                <a:cubicBezTo>
                  <a:pt x="540278" y="206756"/>
                  <a:pt x="536753" y="212160"/>
                  <a:pt x="529705" y="214979"/>
                </a:cubicBezTo>
                <a:cubicBezTo>
                  <a:pt x="527826" y="218269"/>
                  <a:pt x="525300" y="220853"/>
                  <a:pt x="522128" y="222733"/>
                </a:cubicBezTo>
                <a:cubicBezTo>
                  <a:pt x="518956" y="224612"/>
                  <a:pt x="515490" y="225552"/>
                  <a:pt x="511731" y="225552"/>
                </a:cubicBezTo>
                <a:cubicBezTo>
                  <a:pt x="508677" y="225552"/>
                  <a:pt x="505505" y="224847"/>
                  <a:pt x="502216" y="223437"/>
                </a:cubicBezTo>
                <a:cubicBezTo>
                  <a:pt x="500336" y="224612"/>
                  <a:pt x="497752" y="225669"/>
                  <a:pt x="494463" y="226609"/>
                </a:cubicBezTo>
                <a:cubicBezTo>
                  <a:pt x="491173" y="227549"/>
                  <a:pt x="487884" y="228019"/>
                  <a:pt x="484595" y="228019"/>
                </a:cubicBezTo>
                <a:cubicBezTo>
                  <a:pt x="478956" y="228019"/>
                  <a:pt x="475079" y="226844"/>
                  <a:pt x="472964" y="224495"/>
                </a:cubicBezTo>
                <a:cubicBezTo>
                  <a:pt x="470615" y="226374"/>
                  <a:pt x="466856" y="227314"/>
                  <a:pt x="461687" y="227314"/>
                </a:cubicBezTo>
                <a:cubicBezTo>
                  <a:pt x="457928" y="227314"/>
                  <a:pt x="454521" y="226609"/>
                  <a:pt x="451467" y="225200"/>
                </a:cubicBezTo>
                <a:cubicBezTo>
                  <a:pt x="448177" y="226844"/>
                  <a:pt x="444418" y="227667"/>
                  <a:pt x="440189" y="227667"/>
                </a:cubicBezTo>
                <a:cubicBezTo>
                  <a:pt x="436195" y="227667"/>
                  <a:pt x="432905" y="227079"/>
                  <a:pt x="430321" y="225904"/>
                </a:cubicBezTo>
                <a:cubicBezTo>
                  <a:pt x="427972" y="228019"/>
                  <a:pt x="423155" y="229076"/>
                  <a:pt x="415872" y="229076"/>
                </a:cubicBezTo>
                <a:cubicBezTo>
                  <a:pt x="411878" y="229076"/>
                  <a:pt x="409176" y="228724"/>
                  <a:pt x="407766" y="228019"/>
                </a:cubicBezTo>
                <a:cubicBezTo>
                  <a:pt x="408471" y="234832"/>
                  <a:pt x="407531" y="239884"/>
                  <a:pt x="404947" y="243173"/>
                </a:cubicBezTo>
                <a:cubicBezTo>
                  <a:pt x="409410" y="247637"/>
                  <a:pt x="411173" y="252454"/>
                  <a:pt x="410233" y="257623"/>
                </a:cubicBezTo>
                <a:cubicBezTo>
                  <a:pt x="410468" y="257858"/>
                  <a:pt x="411760" y="258797"/>
                  <a:pt x="414110" y="260442"/>
                </a:cubicBezTo>
                <a:cubicBezTo>
                  <a:pt x="416459" y="262087"/>
                  <a:pt x="418104" y="264789"/>
                  <a:pt x="419044" y="268548"/>
                </a:cubicBezTo>
                <a:cubicBezTo>
                  <a:pt x="421628" y="268548"/>
                  <a:pt x="424036" y="269605"/>
                  <a:pt x="426268" y="271720"/>
                </a:cubicBezTo>
                <a:cubicBezTo>
                  <a:pt x="428500" y="273834"/>
                  <a:pt x="429851" y="275949"/>
                  <a:pt x="430321" y="278063"/>
                </a:cubicBezTo>
                <a:cubicBezTo>
                  <a:pt x="431261" y="277124"/>
                  <a:pt x="433141" y="276654"/>
                  <a:pt x="435960" y="276654"/>
                </a:cubicBezTo>
                <a:cubicBezTo>
                  <a:pt x="438074" y="276654"/>
                  <a:pt x="439954" y="277006"/>
                  <a:pt x="441599" y="277711"/>
                </a:cubicBezTo>
                <a:cubicBezTo>
                  <a:pt x="443243" y="278416"/>
                  <a:pt x="444183" y="279238"/>
                  <a:pt x="444418" y="280178"/>
                </a:cubicBezTo>
                <a:cubicBezTo>
                  <a:pt x="446063" y="279238"/>
                  <a:pt x="447942" y="278768"/>
                  <a:pt x="450057" y="278768"/>
                </a:cubicBezTo>
                <a:cubicBezTo>
                  <a:pt x="453111" y="278768"/>
                  <a:pt x="455931" y="279825"/>
                  <a:pt x="458515" y="281940"/>
                </a:cubicBezTo>
                <a:cubicBezTo>
                  <a:pt x="460865" y="281470"/>
                  <a:pt x="462627" y="281235"/>
                  <a:pt x="463802" y="281235"/>
                </a:cubicBezTo>
                <a:cubicBezTo>
                  <a:pt x="466151" y="281235"/>
                  <a:pt x="468148" y="281588"/>
                  <a:pt x="469793" y="282292"/>
                </a:cubicBezTo>
                <a:cubicBezTo>
                  <a:pt x="470498" y="280413"/>
                  <a:pt x="472377" y="278592"/>
                  <a:pt x="475432" y="276830"/>
                </a:cubicBezTo>
                <a:cubicBezTo>
                  <a:pt x="478486" y="275068"/>
                  <a:pt x="481658" y="274304"/>
                  <a:pt x="484947" y="274539"/>
                </a:cubicBezTo>
                <a:cubicBezTo>
                  <a:pt x="486827" y="272190"/>
                  <a:pt x="489411" y="270310"/>
                  <a:pt x="492700" y="268900"/>
                </a:cubicBezTo>
                <a:cubicBezTo>
                  <a:pt x="495990" y="267491"/>
                  <a:pt x="499279" y="266786"/>
                  <a:pt x="502568" y="266786"/>
                </a:cubicBezTo>
                <a:cubicBezTo>
                  <a:pt x="508912" y="266786"/>
                  <a:pt x="513493" y="269370"/>
                  <a:pt x="516313" y="274539"/>
                </a:cubicBezTo>
                <a:cubicBezTo>
                  <a:pt x="517253" y="276419"/>
                  <a:pt x="517722" y="278651"/>
                  <a:pt x="517722" y="281235"/>
                </a:cubicBezTo>
                <a:cubicBezTo>
                  <a:pt x="517722" y="286874"/>
                  <a:pt x="515138" y="291338"/>
                  <a:pt x="509969" y="294627"/>
                </a:cubicBezTo>
                <a:cubicBezTo>
                  <a:pt x="508794" y="295332"/>
                  <a:pt x="506797" y="296566"/>
                  <a:pt x="503978" y="298328"/>
                </a:cubicBezTo>
                <a:cubicBezTo>
                  <a:pt x="501159" y="300090"/>
                  <a:pt x="498574" y="301441"/>
                  <a:pt x="496225" y="302381"/>
                </a:cubicBezTo>
                <a:cubicBezTo>
                  <a:pt x="493875" y="303320"/>
                  <a:pt x="491761" y="303790"/>
                  <a:pt x="489881" y="303790"/>
                </a:cubicBezTo>
                <a:cubicBezTo>
                  <a:pt x="486357" y="308019"/>
                  <a:pt x="481540" y="310134"/>
                  <a:pt x="475432" y="310134"/>
                </a:cubicBezTo>
                <a:cubicBezTo>
                  <a:pt x="472612" y="310134"/>
                  <a:pt x="470498" y="309899"/>
                  <a:pt x="469088" y="309429"/>
                </a:cubicBezTo>
                <a:cubicBezTo>
                  <a:pt x="466268" y="311779"/>
                  <a:pt x="462157" y="312953"/>
                  <a:pt x="456753" y="312953"/>
                </a:cubicBezTo>
                <a:cubicBezTo>
                  <a:pt x="451819" y="312953"/>
                  <a:pt x="448412" y="312014"/>
                  <a:pt x="446533" y="310134"/>
                </a:cubicBezTo>
                <a:cubicBezTo>
                  <a:pt x="444888" y="310839"/>
                  <a:pt x="443243" y="311191"/>
                  <a:pt x="441599" y="311191"/>
                </a:cubicBezTo>
                <a:cubicBezTo>
                  <a:pt x="438309" y="311191"/>
                  <a:pt x="435255" y="310016"/>
                  <a:pt x="432436" y="307667"/>
                </a:cubicBezTo>
                <a:cubicBezTo>
                  <a:pt x="420453" y="308372"/>
                  <a:pt x="412348" y="304613"/>
                  <a:pt x="408118" y="296389"/>
                </a:cubicBezTo>
                <a:cubicBezTo>
                  <a:pt x="404829" y="296389"/>
                  <a:pt x="401129" y="294334"/>
                  <a:pt x="397017" y="290222"/>
                </a:cubicBezTo>
                <a:cubicBezTo>
                  <a:pt x="392905" y="286110"/>
                  <a:pt x="390615" y="282527"/>
                  <a:pt x="390145" y="279473"/>
                </a:cubicBezTo>
                <a:cubicBezTo>
                  <a:pt x="384741" y="277358"/>
                  <a:pt x="381334" y="273482"/>
                  <a:pt x="379924" y="267843"/>
                </a:cubicBezTo>
                <a:cubicBezTo>
                  <a:pt x="379689" y="265963"/>
                  <a:pt x="379689" y="264201"/>
                  <a:pt x="379924" y="262557"/>
                </a:cubicBezTo>
                <a:cubicBezTo>
                  <a:pt x="378985" y="262322"/>
                  <a:pt x="378221" y="261323"/>
                  <a:pt x="377633" y="259561"/>
                </a:cubicBezTo>
                <a:cubicBezTo>
                  <a:pt x="377046" y="257799"/>
                  <a:pt x="376753" y="255978"/>
                  <a:pt x="376753" y="254098"/>
                </a:cubicBezTo>
                <a:cubicBezTo>
                  <a:pt x="376753" y="252689"/>
                  <a:pt x="376870" y="251749"/>
                  <a:pt x="377105" y="251279"/>
                </a:cubicBezTo>
                <a:cubicBezTo>
                  <a:pt x="375225" y="245640"/>
                  <a:pt x="374285" y="240471"/>
                  <a:pt x="374285" y="235772"/>
                </a:cubicBezTo>
                <a:cubicBezTo>
                  <a:pt x="374285" y="231073"/>
                  <a:pt x="375225" y="226844"/>
                  <a:pt x="377105" y="223085"/>
                </a:cubicBezTo>
                <a:cubicBezTo>
                  <a:pt x="375695" y="220501"/>
                  <a:pt x="374990" y="217681"/>
                  <a:pt x="374990" y="214627"/>
                </a:cubicBezTo>
                <a:cubicBezTo>
                  <a:pt x="374990" y="210868"/>
                  <a:pt x="375813" y="207108"/>
                  <a:pt x="377457" y="203349"/>
                </a:cubicBezTo>
                <a:cubicBezTo>
                  <a:pt x="379102" y="199590"/>
                  <a:pt x="380629" y="197123"/>
                  <a:pt x="382039" y="195948"/>
                </a:cubicBezTo>
                <a:cubicBezTo>
                  <a:pt x="381569" y="194774"/>
                  <a:pt x="381921" y="192718"/>
                  <a:pt x="383096" y="189781"/>
                </a:cubicBezTo>
                <a:cubicBezTo>
                  <a:pt x="384271" y="186844"/>
                  <a:pt x="385857" y="184142"/>
                  <a:pt x="387854" y="181675"/>
                </a:cubicBezTo>
                <a:cubicBezTo>
                  <a:pt x="389851" y="179208"/>
                  <a:pt x="391907" y="177740"/>
                  <a:pt x="394021" y="177270"/>
                </a:cubicBezTo>
                <a:lnTo>
                  <a:pt x="393669" y="173393"/>
                </a:lnTo>
                <a:cubicBezTo>
                  <a:pt x="393669" y="164230"/>
                  <a:pt x="398603" y="158474"/>
                  <a:pt x="408471" y="156124"/>
                </a:cubicBezTo>
                <a:cubicBezTo>
                  <a:pt x="408471" y="152130"/>
                  <a:pt x="410820" y="148253"/>
                  <a:pt x="415519" y="144494"/>
                </a:cubicBezTo>
                <a:cubicBezTo>
                  <a:pt x="420218" y="140735"/>
                  <a:pt x="424330" y="139090"/>
                  <a:pt x="427854" y="139560"/>
                </a:cubicBezTo>
                <a:cubicBezTo>
                  <a:pt x="428324" y="136976"/>
                  <a:pt x="430615" y="134920"/>
                  <a:pt x="434727" y="133393"/>
                </a:cubicBezTo>
                <a:cubicBezTo>
                  <a:pt x="438838" y="131866"/>
                  <a:pt x="441951" y="131454"/>
                  <a:pt x="444066" y="132159"/>
                </a:cubicBezTo>
                <a:cubicBezTo>
                  <a:pt x="445945" y="129105"/>
                  <a:pt x="449705" y="126990"/>
                  <a:pt x="455343" y="125816"/>
                </a:cubicBezTo>
                <a:cubicBezTo>
                  <a:pt x="457458" y="123466"/>
                  <a:pt x="460512" y="122291"/>
                  <a:pt x="464506" y="122291"/>
                </a:cubicBezTo>
                <a:close/>
                <a:moveTo>
                  <a:pt x="4136280" y="121587"/>
                </a:moveTo>
                <a:cubicBezTo>
                  <a:pt x="4140743" y="121587"/>
                  <a:pt x="4144503" y="123407"/>
                  <a:pt x="4147557" y="127049"/>
                </a:cubicBezTo>
                <a:cubicBezTo>
                  <a:pt x="4150611" y="130691"/>
                  <a:pt x="4152138" y="134979"/>
                  <a:pt x="4152138" y="139913"/>
                </a:cubicBezTo>
                <a:cubicBezTo>
                  <a:pt x="4152138" y="142497"/>
                  <a:pt x="4151551" y="145199"/>
                  <a:pt x="4150376" y="148018"/>
                </a:cubicBezTo>
                <a:cubicBezTo>
                  <a:pt x="4153431" y="151073"/>
                  <a:pt x="4154958" y="154949"/>
                  <a:pt x="4154958" y="159648"/>
                </a:cubicBezTo>
                <a:cubicBezTo>
                  <a:pt x="4154958" y="162938"/>
                  <a:pt x="4154723" y="165640"/>
                  <a:pt x="4154253" y="167754"/>
                </a:cubicBezTo>
                <a:cubicBezTo>
                  <a:pt x="4156133" y="160941"/>
                  <a:pt x="4158835" y="156947"/>
                  <a:pt x="4162359" y="155772"/>
                </a:cubicBezTo>
                <a:cubicBezTo>
                  <a:pt x="4162359" y="151308"/>
                  <a:pt x="4163769" y="147196"/>
                  <a:pt x="4166588" y="143437"/>
                </a:cubicBezTo>
                <a:cubicBezTo>
                  <a:pt x="4169407" y="139678"/>
                  <a:pt x="4172755" y="136858"/>
                  <a:pt x="4176632" y="134979"/>
                </a:cubicBezTo>
                <a:cubicBezTo>
                  <a:pt x="4180509" y="133099"/>
                  <a:pt x="4183739" y="132512"/>
                  <a:pt x="4186324" y="133217"/>
                </a:cubicBezTo>
                <a:cubicBezTo>
                  <a:pt x="4192197" y="126873"/>
                  <a:pt x="4198541" y="123701"/>
                  <a:pt x="4205355" y="123701"/>
                </a:cubicBezTo>
                <a:cubicBezTo>
                  <a:pt x="4208409" y="123701"/>
                  <a:pt x="4211111" y="124289"/>
                  <a:pt x="4213461" y="125463"/>
                </a:cubicBezTo>
                <a:cubicBezTo>
                  <a:pt x="4215575" y="123819"/>
                  <a:pt x="4218747" y="122996"/>
                  <a:pt x="4222976" y="122996"/>
                </a:cubicBezTo>
                <a:cubicBezTo>
                  <a:pt x="4226500" y="122996"/>
                  <a:pt x="4229790" y="123642"/>
                  <a:pt x="4232844" y="124935"/>
                </a:cubicBezTo>
                <a:cubicBezTo>
                  <a:pt x="4235898" y="126227"/>
                  <a:pt x="4237895" y="128165"/>
                  <a:pt x="4238835" y="130750"/>
                </a:cubicBezTo>
                <a:cubicBezTo>
                  <a:pt x="4247293" y="131220"/>
                  <a:pt x="4253285" y="134744"/>
                  <a:pt x="4256809" y="141322"/>
                </a:cubicBezTo>
                <a:cubicBezTo>
                  <a:pt x="4259863" y="141557"/>
                  <a:pt x="4262858" y="143319"/>
                  <a:pt x="4265796" y="146609"/>
                </a:cubicBezTo>
                <a:cubicBezTo>
                  <a:pt x="4268732" y="149898"/>
                  <a:pt x="4270201" y="153657"/>
                  <a:pt x="4270201" y="157886"/>
                </a:cubicBezTo>
                <a:cubicBezTo>
                  <a:pt x="4270201" y="159766"/>
                  <a:pt x="4269614" y="162115"/>
                  <a:pt x="4268439" y="164935"/>
                </a:cubicBezTo>
                <a:cubicBezTo>
                  <a:pt x="4273843" y="167049"/>
                  <a:pt x="4276545" y="171161"/>
                  <a:pt x="4276545" y="177270"/>
                </a:cubicBezTo>
                <a:cubicBezTo>
                  <a:pt x="4276545" y="179384"/>
                  <a:pt x="4276427" y="180911"/>
                  <a:pt x="4276192" y="181851"/>
                </a:cubicBezTo>
                <a:cubicBezTo>
                  <a:pt x="4279246" y="183496"/>
                  <a:pt x="4281420" y="185199"/>
                  <a:pt x="4282712" y="186961"/>
                </a:cubicBezTo>
                <a:cubicBezTo>
                  <a:pt x="4284004" y="188724"/>
                  <a:pt x="4284650" y="190897"/>
                  <a:pt x="4284650" y="193481"/>
                </a:cubicBezTo>
                <a:cubicBezTo>
                  <a:pt x="4284650" y="196301"/>
                  <a:pt x="4283946" y="200060"/>
                  <a:pt x="4282536" y="204759"/>
                </a:cubicBezTo>
                <a:cubicBezTo>
                  <a:pt x="4285355" y="206873"/>
                  <a:pt x="4286765" y="210398"/>
                  <a:pt x="4286765" y="215332"/>
                </a:cubicBezTo>
                <a:cubicBezTo>
                  <a:pt x="4286765" y="220501"/>
                  <a:pt x="4285472" y="224377"/>
                  <a:pt x="4282888" y="226962"/>
                </a:cubicBezTo>
                <a:cubicBezTo>
                  <a:pt x="4285003" y="230486"/>
                  <a:pt x="4286060" y="234832"/>
                  <a:pt x="4286060" y="240001"/>
                </a:cubicBezTo>
                <a:cubicBezTo>
                  <a:pt x="4286060" y="245170"/>
                  <a:pt x="4284885" y="249282"/>
                  <a:pt x="4282536" y="252336"/>
                </a:cubicBezTo>
                <a:cubicBezTo>
                  <a:pt x="4283946" y="259385"/>
                  <a:pt x="4284650" y="264319"/>
                  <a:pt x="4284650" y="267138"/>
                </a:cubicBezTo>
                <a:cubicBezTo>
                  <a:pt x="4284650" y="272072"/>
                  <a:pt x="4283593" y="275479"/>
                  <a:pt x="4281479" y="277358"/>
                </a:cubicBezTo>
                <a:cubicBezTo>
                  <a:pt x="4283358" y="281588"/>
                  <a:pt x="4284298" y="285699"/>
                  <a:pt x="4284298" y="289693"/>
                </a:cubicBezTo>
                <a:cubicBezTo>
                  <a:pt x="4284298" y="295097"/>
                  <a:pt x="4283005" y="299091"/>
                  <a:pt x="4280421" y="301676"/>
                </a:cubicBezTo>
                <a:cubicBezTo>
                  <a:pt x="4280656" y="305435"/>
                  <a:pt x="4279070" y="308489"/>
                  <a:pt x="4275663" y="310839"/>
                </a:cubicBezTo>
                <a:cubicBezTo>
                  <a:pt x="4272257" y="313188"/>
                  <a:pt x="4268439" y="314363"/>
                  <a:pt x="4264210" y="314363"/>
                </a:cubicBezTo>
                <a:cubicBezTo>
                  <a:pt x="4260920" y="314363"/>
                  <a:pt x="4258101" y="313541"/>
                  <a:pt x="4255752" y="311896"/>
                </a:cubicBezTo>
                <a:cubicBezTo>
                  <a:pt x="4253402" y="310251"/>
                  <a:pt x="4252227" y="307902"/>
                  <a:pt x="4252227" y="304848"/>
                </a:cubicBezTo>
                <a:cubicBezTo>
                  <a:pt x="4250348" y="300384"/>
                  <a:pt x="4249408" y="295332"/>
                  <a:pt x="4249408" y="289693"/>
                </a:cubicBezTo>
                <a:cubicBezTo>
                  <a:pt x="4249408" y="281000"/>
                  <a:pt x="4251522" y="274657"/>
                  <a:pt x="4255752" y="270662"/>
                </a:cubicBezTo>
                <a:cubicBezTo>
                  <a:pt x="4254107" y="268548"/>
                  <a:pt x="4252638" y="265082"/>
                  <a:pt x="4251346" y="260266"/>
                </a:cubicBezTo>
                <a:cubicBezTo>
                  <a:pt x="4250054" y="255449"/>
                  <a:pt x="4249408" y="250927"/>
                  <a:pt x="4249408" y="246697"/>
                </a:cubicBezTo>
                <a:cubicBezTo>
                  <a:pt x="4249408" y="240824"/>
                  <a:pt x="4250582" y="237182"/>
                  <a:pt x="4252932" y="235772"/>
                </a:cubicBezTo>
                <a:cubicBezTo>
                  <a:pt x="4251052" y="232248"/>
                  <a:pt x="4250113" y="228606"/>
                  <a:pt x="4250113" y="224847"/>
                </a:cubicBezTo>
                <a:cubicBezTo>
                  <a:pt x="4250113" y="220618"/>
                  <a:pt x="4251405" y="215449"/>
                  <a:pt x="4253989" y="209340"/>
                </a:cubicBezTo>
                <a:cubicBezTo>
                  <a:pt x="4251875" y="207696"/>
                  <a:pt x="4250113" y="205229"/>
                  <a:pt x="4248703" y="201939"/>
                </a:cubicBezTo>
                <a:cubicBezTo>
                  <a:pt x="4247293" y="198650"/>
                  <a:pt x="4246588" y="195478"/>
                  <a:pt x="4246588" y="192424"/>
                </a:cubicBezTo>
                <a:cubicBezTo>
                  <a:pt x="4246588" y="191484"/>
                  <a:pt x="4246823" y="190075"/>
                  <a:pt x="4247293" y="188195"/>
                </a:cubicBezTo>
                <a:cubicBezTo>
                  <a:pt x="4244709" y="186080"/>
                  <a:pt x="4242418" y="182674"/>
                  <a:pt x="4240421" y="177975"/>
                </a:cubicBezTo>
                <a:cubicBezTo>
                  <a:pt x="4238424" y="173276"/>
                  <a:pt x="4237543" y="169046"/>
                  <a:pt x="4237778" y="165287"/>
                </a:cubicBezTo>
                <a:cubicBezTo>
                  <a:pt x="4235663" y="165052"/>
                  <a:pt x="4233549" y="164348"/>
                  <a:pt x="4231434" y="163173"/>
                </a:cubicBezTo>
                <a:cubicBezTo>
                  <a:pt x="4229319" y="161998"/>
                  <a:pt x="4227675" y="160353"/>
                  <a:pt x="4226500" y="158239"/>
                </a:cubicBezTo>
                <a:lnTo>
                  <a:pt x="4222624" y="158239"/>
                </a:lnTo>
                <a:cubicBezTo>
                  <a:pt x="4218629" y="158239"/>
                  <a:pt x="4215810" y="157416"/>
                  <a:pt x="4214165" y="155772"/>
                </a:cubicBezTo>
                <a:cubicBezTo>
                  <a:pt x="4212286" y="158121"/>
                  <a:pt x="4209172" y="160177"/>
                  <a:pt x="4204826" y="161939"/>
                </a:cubicBezTo>
                <a:cubicBezTo>
                  <a:pt x="4200479" y="163701"/>
                  <a:pt x="4196662" y="164230"/>
                  <a:pt x="4193372" y="163525"/>
                </a:cubicBezTo>
                <a:lnTo>
                  <a:pt x="4193020" y="163525"/>
                </a:lnTo>
                <a:cubicBezTo>
                  <a:pt x="4193490" y="166110"/>
                  <a:pt x="4192726" y="168400"/>
                  <a:pt x="4190729" y="170397"/>
                </a:cubicBezTo>
                <a:cubicBezTo>
                  <a:pt x="4188732" y="172395"/>
                  <a:pt x="4186324" y="173511"/>
                  <a:pt x="4183504" y="173746"/>
                </a:cubicBezTo>
                <a:cubicBezTo>
                  <a:pt x="4181860" y="178444"/>
                  <a:pt x="4177513" y="181264"/>
                  <a:pt x="4170465" y="182204"/>
                </a:cubicBezTo>
                <a:cubicBezTo>
                  <a:pt x="4170699" y="186198"/>
                  <a:pt x="4169877" y="189546"/>
                  <a:pt x="4167998" y="192248"/>
                </a:cubicBezTo>
                <a:cubicBezTo>
                  <a:pt x="4166118" y="194950"/>
                  <a:pt x="4164003" y="196536"/>
                  <a:pt x="4161654" y="197006"/>
                </a:cubicBezTo>
                <a:cubicBezTo>
                  <a:pt x="4161654" y="203114"/>
                  <a:pt x="4160362" y="209458"/>
                  <a:pt x="4157777" y="216036"/>
                </a:cubicBezTo>
                <a:cubicBezTo>
                  <a:pt x="4158247" y="217916"/>
                  <a:pt x="4158482" y="219561"/>
                  <a:pt x="4158482" y="220970"/>
                </a:cubicBezTo>
                <a:cubicBezTo>
                  <a:pt x="4158482" y="225669"/>
                  <a:pt x="4157542" y="229899"/>
                  <a:pt x="4155663" y="233658"/>
                </a:cubicBezTo>
                <a:cubicBezTo>
                  <a:pt x="4156838" y="236007"/>
                  <a:pt x="4157425" y="238709"/>
                  <a:pt x="4157425" y="241764"/>
                </a:cubicBezTo>
                <a:cubicBezTo>
                  <a:pt x="4157425" y="245758"/>
                  <a:pt x="4156720" y="249869"/>
                  <a:pt x="4155310" y="254098"/>
                </a:cubicBezTo>
                <a:cubicBezTo>
                  <a:pt x="4157425" y="256918"/>
                  <a:pt x="4158482" y="260090"/>
                  <a:pt x="4158482" y="263614"/>
                </a:cubicBezTo>
                <a:cubicBezTo>
                  <a:pt x="4158482" y="265728"/>
                  <a:pt x="4157895" y="268195"/>
                  <a:pt x="4156720" y="271015"/>
                </a:cubicBezTo>
                <a:cubicBezTo>
                  <a:pt x="4157425" y="272424"/>
                  <a:pt x="4157777" y="274657"/>
                  <a:pt x="4157777" y="277711"/>
                </a:cubicBezTo>
                <a:cubicBezTo>
                  <a:pt x="4157777" y="282880"/>
                  <a:pt x="4156720" y="286639"/>
                  <a:pt x="4154605" y="288988"/>
                </a:cubicBezTo>
                <a:cubicBezTo>
                  <a:pt x="4155545" y="292278"/>
                  <a:pt x="4156015" y="294862"/>
                  <a:pt x="4156015" y="296742"/>
                </a:cubicBezTo>
                <a:cubicBezTo>
                  <a:pt x="4156015" y="298621"/>
                  <a:pt x="4155663" y="300266"/>
                  <a:pt x="4154958" y="301676"/>
                </a:cubicBezTo>
                <a:cubicBezTo>
                  <a:pt x="4154958" y="305670"/>
                  <a:pt x="4153431" y="308783"/>
                  <a:pt x="4150376" y="311015"/>
                </a:cubicBezTo>
                <a:cubicBezTo>
                  <a:pt x="4147322" y="313247"/>
                  <a:pt x="4143680" y="314363"/>
                  <a:pt x="4139451" y="314363"/>
                </a:cubicBezTo>
                <a:cubicBezTo>
                  <a:pt x="4135457" y="314363"/>
                  <a:pt x="4131991" y="313247"/>
                  <a:pt x="4129055" y="311015"/>
                </a:cubicBezTo>
                <a:cubicBezTo>
                  <a:pt x="4126118" y="308783"/>
                  <a:pt x="4124767" y="305670"/>
                  <a:pt x="4125002" y="301676"/>
                </a:cubicBezTo>
                <a:cubicBezTo>
                  <a:pt x="4124297" y="299561"/>
                  <a:pt x="4123945" y="297329"/>
                  <a:pt x="4123945" y="294980"/>
                </a:cubicBezTo>
                <a:cubicBezTo>
                  <a:pt x="4123945" y="290046"/>
                  <a:pt x="4124767" y="285347"/>
                  <a:pt x="4126412" y="280883"/>
                </a:cubicBezTo>
                <a:cubicBezTo>
                  <a:pt x="4124297" y="278063"/>
                  <a:pt x="4123240" y="275009"/>
                  <a:pt x="4123240" y="271720"/>
                </a:cubicBezTo>
                <a:cubicBezTo>
                  <a:pt x="4123240" y="269605"/>
                  <a:pt x="4123827" y="267138"/>
                  <a:pt x="4125002" y="264319"/>
                </a:cubicBezTo>
                <a:cubicBezTo>
                  <a:pt x="4123357" y="261734"/>
                  <a:pt x="4122535" y="258797"/>
                  <a:pt x="4122535" y="255508"/>
                </a:cubicBezTo>
                <a:cubicBezTo>
                  <a:pt x="4122535" y="253159"/>
                  <a:pt x="4123005" y="251044"/>
                  <a:pt x="4123945" y="249164"/>
                </a:cubicBezTo>
                <a:cubicBezTo>
                  <a:pt x="4124884" y="247285"/>
                  <a:pt x="4126059" y="245758"/>
                  <a:pt x="4127469" y="244583"/>
                </a:cubicBezTo>
                <a:cubicBezTo>
                  <a:pt x="4124179" y="240824"/>
                  <a:pt x="4122535" y="236477"/>
                  <a:pt x="4122535" y="231543"/>
                </a:cubicBezTo>
                <a:cubicBezTo>
                  <a:pt x="4122535" y="226844"/>
                  <a:pt x="4124062" y="222850"/>
                  <a:pt x="4127116" y="219561"/>
                </a:cubicBezTo>
                <a:cubicBezTo>
                  <a:pt x="4126176" y="218386"/>
                  <a:pt x="4125354" y="216624"/>
                  <a:pt x="4124649" y="214274"/>
                </a:cubicBezTo>
                <a:cubicBezTo>
                  <a:pt x="4123945" y="211925"/>
                  <a:pt x="4123592" y="209575"/>
                  <a:pt x="4123592" y="207226"/>
                </a:cubicBezTo>
                <a:cubicBezTo>
                  <a:pt x="4123592" y="204172"/>
                  <a:pt x="4124297" y="201939"/>
                  <a:pt x="4125707" y="200530"/>
                </a:cubicBezTo>
                <a:cubicBezTo>
                  <a:pt x="4123827" y="196301"/>
                  <a:pt x="4122887" y="191484"/>
                  <a:pt x="4122887" y="186080"/>
                </a:cubicBezTo>
                <a:cubicBezTo>
                  <a:pt x="4122887" y="181381"/>
                  <a:pt x="4123592" y="178210"/>
                  <a:pt x="4125002" y="176565"/>
                </a:cubicBezTo>
                <a:cubicBezTo>
                  <a:pt x="4122887" y="171866"/>
                  <a:pt x="4121830" y="167402"/>
                  <a:pt x="4121830" y="163173"/>
                </a:cubicBezTo>
                <a:cubicBezTo>
                  <a:pt x="4121830" y="158474"/>
                  <a:pt x="4122887" y="155067"/>
                  <a:pt x="4125002" y="152952"/>
                </a:cubicBezTo>
                <a:cubicBezTo>
                  <a:pt x="4121243" y="148488"/>
                  <a:pt x="4119363" y="143554"/>
                  <a:pt x="4119363" y="138151"/>
                </a:cubicBezTo>
                <a:cubicBezTo>
                  <a:pt x="4119363" y="131572"/>
                  <a:pt x="4122182" y="126755"/>
                  <a:pt x="4127821" y="123701"/>
                </a:cubicBezTo>
                <a:cubicBezTo>
                  <a:pt x="4130641" y="122291"/>
                  <a:pt x="4133460" y="121587"/>
                  <a:pt x="4136280" y="121587"/>
                </a:cubicBezTo>
                <a:close/>
                <a:moveTo>
                  <a:pt x="3450479" y="121587"/>
                </a:moveTo>
                <a:cubicBezTo>
                  <a:pt x="3454943" y="121587"/>
                  <a:pt x="3458702" y="123407"/>
                  <a:pt x="3461757" y="127049"/>
                </a:cubicBezTo>
                <a:cubicBezTo>
                  <a:pt x="3464811" y="130691"/>
                  <a:pt x="3466338" y="134979"/>
                  <a:pt x="3466338" y="139913"/>
                </a:cubicBezTo>
                <a:cubicBezTo>
                  <a:pt x="3466338" y="142497"/>
                  <a:pt x="3465751" y="145199"/>
                  <a:pt x="3464576" y="148018"/>
                </a:cubicBezTo>
                <a:cubicBezTo>
                  <a:pt x="3467631" y="151073"/>
                  <a:pt x="3469158" y="154949"/>
                  <a:pt x="3469158" y="159648"/>
                </a:cubicBezTo>
                <a:cubicBezTo>
                  <a:pt x="3469158" y="162938"/>
                  <a:pt x="3468923" y="165640"/>
                  <a:pt x="3468453" y="167754"/>
                </a:cubicBezTo>
                <a:cubicBezTo>
                  <a:pt x="3470332" y="160941"/>
                  <a:pt x="3473034" y="156947"/>
                  <a:pt x="3476559" y="155772"/>
                </a:cubicBezTo>
                <a:cubicBezTo>
                  <a:pt x="3476559" y="151308"/>
                  <a:pt x="3477968" y="147196"/>
                  <a:pt x="3480788" y="143437"/>
                </a:cubicBezTo>
                <a:cubicBezTo>
                  <a:pt x="3483607" y="139678"/>
                  <a:pt x="3486955" y="136858"/>
                  <a:pt x="3490832" y="134979"/>
                </a:cubicBezTo>
                <a:cubicBezTo>
                  <a:pt x="3494708" y="133099"/>
                  <a:pt x="3497939" y="132512"/>
                  <a:pt x="3500523" y="133217"/>
                </a:cubicBezTo>
                <a:cubicBezTo>
                  <a:pt x="3506397" y="126873"/>
                  <a:pt x="3512741" y="123701"/>
                  <a:pt x="3519555" y="123701"/>
                </a:cubicBezTo>
                <a:cubicBezTo>
                  <a:pt x="3522609" y="123701"/>
                  <a:pt x="3525311" y="124289"/>
                  <a:pt x="3527660" y="125463"/>
                </a:cubicBezTo>
                <a:cubicBezTo>
                  <a:pt x="3529775" y="123819"/>
                  <a:pt x="3532947" y="122996"/>
                  <a:pt x="3537176" y="122996"/>
                </a:cubicBezTo>
                <a:cubicBezTo>
                  <a:pt x="3540700" y="122996"/>
                  <a:pt x="3543989" y="123642"/>
                  <a:pt x="3547044" y="124935"/>
                </a:cubicBezTo>
                <a:cubicBezTo>
                  <a:pt x="3550098" y="126227"/>
                  <a:pt x="3552095" y="128165"/>
                  <a:pt x="3553035" y="130750"/>
                </a:cubicBezTo>
                <a:cubicBezTo>
                  <a:pt x="3561493" y="131220"/>
                  <a:pt x="3567484" y="134744"/>
                  <a:pt x="3571009" y="141322"/>
                </a:cubicBezTo>
                <a:cubicBezTo>
                  <a:pt x="3574063" y="141557"/>
                  <a:pt x="3577059" y="143319"/>
                  <a:pt x="3579995" y="146609"/>
                </a:cubicBezTo>
                <a:cubicBezTo>
                  <a:pt x="3582932" y="149898"/>
                  <a:pt x="3584401" y="153657"/>
                  <a:pt x="3584401" y="157886"/>
                </a:cubicBezTo>
                <a:cubicBezTo>
                  <a:pt x="3584401" y="159766"/>
                  <a:pt x="3583813" y="162115"/>
                  <a:pt x="3582638" y="164935"/>
                </a:cubicBezTo>
                <a:cubicBezTo>
                  <a:pt x="3588042" y="167049"/>
                  <a:pt x="3590744" y="171161"/>
                  <a:pt x="3590744" y="177270"/>
                </a:cubicBezTo>
                <a:cubicBezTo>
                  <a:pt x="3590744" y="179384"/>
                  <a:pt x="3590627" y="180911"/>
                  <a:pt x="3590392" y="181851"/>
                </a:cubicBezTo>
                <a:cubicBezTo>
                  <a:pt x="3593446" y="183496"/>
                  <a:pt x="3595619" y="185199"/>
                  <a:pt x="3596912" y="186961"/>
                </a:cubicBezTo>
                <a:cubicBezTo>
                  <a:pt x="3598204" y="188724"/>
                  <a:pt x="3598850" y="190897"/>
                  <a:pt x="3598850" y="193481"/>
                </a:cubicBezTo>
                <a:cubicBezTo>
                  <a:pt x="3598850" y="196301"/>
                  <a:pt x="3598145" y="200060"/>
                  <a:pt x="3596736" y="204759"/>
                </a:cubicBezTo>
                <a:cubicBezTo>
                  <a:pt x="3599555" y="206873"/>
                  <a:pt x="3600965" y="210398"/>
                  <a:pt x="3600965" y="215332"/>
                </a:cubicBezTo>
                <a:cubicBezTo>
                  <a:pt x="3600965" y="220501"/>
                  <a:pt x="3599672" y="224377"/>
                  <a:pt x="3597088" y="226962"/>
                </a:cubicBezTo>
                <a:cubicBezTo>
                  <a:pt x="3599203" y="230486"/>
                  <a:pt x="3600260" y="234832"/>
                  <a:pt x="3600260" y="240001"/>
                </a:cubicBezTo>
                <a:cubicBezTo>
                  <a:pt x="3600260" y="245170"/>
                  <a:pt x="3599085" y="249282"/>
                  <a:pt x="3596736" y="252336"/>
                </a:cubicBezTo>
                <a:cubicBezTo>
                  <a:pt x="3598145" y="259385"/>
                  <a:pt x="3598850" y="264319"/>
                  <a:pt x="3598850" y="267138"/>
                </a:cubicBezTo>
                <a:cubicBezTo>
                  <a:pt x="3598850" y="272072"/>
                  <a:pt x="3597793" y="275479"/>
                  <a:pt x="3595678" y="277358"/>
                </a:cubicBezTo>
                <a:cubicBezTo>
                  <a:pt x="3597558" y="281588"/>
                  <a:pt x="3598498" y="285699"/>
                  <a:pt x="3598498" y="289693"/>
                </a:cubicBezTo>
                <a:cubicBezTo>
                  <a:pt x="3598498" y="295097"/>
                  <a:pt x="3597205" y="299091"/>
                  <a:pt x="3594621" y="301676"/>
                </a:cubicBezTo>
                <a:cubicBezTo>
                  <a:pt x="3594856" y="305435"/>
                  <a:pt x="3593270" y="308489"/>
                  <a:pt x="3589863" y="310839"/>
                </a:cubicBezTo>
                <a:cubicBezTo>
                  <a:pt x="3586456" y="313188"/>
                  <a:pt x="3582638" y="314363"/>
                  <a:pt x="3578409" y="314363"/>
                </a:cubicBezTo>
                <a:cubicBezTo>
                  <a:pt x="3575120" y="314363"/>
                  <a:pt x="3572301" y="313541"/>
                  <a:pt x="3569951" y="311896"/>
                </a:cubicBezTo>
                <a:cubicBezTo>
                  <a:pt x="3567602" y="310251"/>
                  <a:pt x="3566427" y="307902"/>
                  <a:pt x="3566427" y="304848"/>
                </a:cubicBezTo>
                <a:cubicBezTo>
                  <a:pt x="3564547" y="300384"/>
                  <a:pt x="3563608" y="295332"/>
                  <a:pt x="3563608" y="289693"/>
                </a:cubicBezTo>
                <a:cubicBezTo>
                  <a:pt x="3563608" y="281000"/>
                  <a:pt x="3565722" y="274657"/>
                  <a:pt x="3569951" y="270662"/>
                </a:cubicBezTo>
                <a:cubicBezTo>
                  <a:pt x="3568307" y="268548"/>
                  <a:pt x="3566838" y="265082"/>
                  <a:pt x="3565546" y="260266"/>
                </a:cubicBezTo>
                <a:cubicBezTo>
                  <a:pt x="3564254" y="255449"/>
                  <a:pt x="3563608" y="250927"/>
                  <a:pt x="3563608" y="246697"/>
                </a:cubicBezTo>
                <a:cubicBezTo>
                  <a:pt x="3563608" y="240824"/>
                  <a:pt x="3564782" y="237182"/>
                  <a:pt x="3567132" y="235772"/>
                </a:cubicBezTo>
                <a:cubicBezTo>
                  <a:pt x="3565252" y="232248"/>
                  <a:pt x="3564313" y="228606"/>
                  <a:pt x="3564313" y="224847"/>
                </a:cubicBezTo>
                <a:cubicBezTo>
                  <a:pt x="3564313" y="220618"/>
                  <a:pt x="3565605" y="215449"/>
                  <a:pt x="3568189" y="209340"/>
                </a:cubicBezTo>
                <a:cubicBezTo>
                  <a:pt x="3566075" y="207696"/>
                  <a:pt x="3564313" y="205229"/>
                  <a:pt x="3562903" y="201939"/>
                </a:cubicBezTo>
                <a:cubicBezTo>
                  <a:pt x="3561493" y="198650"/>
                  <a:pt x="3560788" y="195478"/>
                  <a:pt x="3560788" y="192424"/>
                </a:cubicBezTo>
                <a:cubicBezTo>
                  <a:pt x="3560788" y="191484"/>
                  <a:pt x="3561023" y="190075"/>
                  <a:pt x="3561493" y="188195"/>
                </a:cubicBezTo>
                <a:cubicBezTo>
                  <a:pt x="3558909" y="186080"/>
                  <a:pt x="3556618" y="182674"/>
                  <a:pt x="3554621" y="177975"/>
                </a:cubicBezTo>
                <a:cubicBezTo>
                  <a:pt x="3552623" y="173276"/>
                  <a:pt x="3551742" y="169046"/>
                  <a:pt x="3551978" y="165287"/>
                </a:cubicBezTo>
                <a:cubicBezTo>
                  <a:pt x="3549863" y="165052"/>
                  <a:pt x="3547748" y="164348"/>
                  <a:pt x="3545634" y="163173"/>
                </a:cubicBezTo>
                <a:cubicBezTo>
                  <a:pt x="3543519" y="161998"/>
                  <a:pt x="3541875" y="160353"/>
                  <a:pt x="3540700" y="158239"/>
                </a:cubicBezTo>
                <a:lnTo>
                  <a:pt x="3536823" y="158239"/>
                </a:lnTo>
                <a:cubicBezTo>
                  <a:pt x="3532829" y="158239"/>
                  <a:pt x="3530010" y="157416"/>
                  <a:pt x="3528365" y="155772"/>
                </a:cubicBezTo>
                <a:cubicBezTo>
                  <a:pt x="3526486" y="158121"/>
                  <a:pt x="3523372" y="160177"/>
                  <a:pt x="3519026" y="161939"/>
                </a:cubicBezTo>
                <a:cubicBezTo>
                  <a:pt x="3514679" y="163701"/>
                  <a:pt x="3510861" y="164230"/>
                  <a:pt x="3507572" y="163525"/>
                </a:cubicBezTo>
                <a:lnTo>
                  <a:pt x="3507220" y="163525"/>
                </a:lnTo>
                <a:cubicBezTo>
                  <a:pt x="3507689" y="166110"/>
                  <a:pt x="3506926" y="168400"/>
                  <a:pt x="3504929" y="170397"/>
                </a:cubicBezTo>
                <a:cubicBezTo>
                  <a:pt x="3502932" y="172395"/>
                  <a:pt x="3500523" y="173511"/>
                  <a:pt x="3497704" y="173746"/>
                </a:cubicBezTo>
                <a:cubicBezTo>
                  <a:pt x="3496059" y="178444"/>
                  <a:pt x="3491713" y="181264"/>
                  <a:pt x="3484665" y="182204"/>
                </a:cubicBezTo>
                <a:cubicBezTo>
                  <a:pt x="3484899" y="186198"/>
                  <a:pt x="3484077" y="189546"/>
                  <a:pt x="3482198" y="192248"/>
                </a:cubicBezTo>
                <a:cubicBezTo>
                  <a:pt x="3480318" y="194950"/>
                  <a:pt x="3478203" y="196536"/>
                  <a:pt x="3475854" y="197006"/>
                </a:cubicBezTo>
                <a:cubicBezTo>
                  <a:pt x="3475854" y="203114"/>
                  <a:pt x="3474561" y="209458"/>
                  <a:pt x="3471977" y="216036"/>
                </a:cubicBezTo>
                <a:cubicBezTo>
                  <a:pt x="3472447" y="217916"/>
                  <a:pt x="3472682" y="219561"/>
                  <a:pt x="3472682" y="220970"/>
                </a:cubicBezTo>
                <a:cubicBezTo>
                  <a:pt x="3472682" y="225669"/>
                  <a:pt x="3471742" y="229899"/>
                  <a:pt x="3469863" y="233658"/>
                </a:cubicBezTo>
                <a:cubicBezTo>
                  <a:pt x="3471037" y="236007"/>
                  <a:pt x="3471625" y="238709"/>
                  <a:pt x="3471625" y="241764"/>
                </a:cubicBezTo>
                <a:cubicBezTo>
                  <a:pt x="3471625" y="245758"/>
                  <a:pt x="3470920" y="249869"/>
                  <a:pt x="3469510" y="254098"/>
                </a:cubicBezTo>
                <a:cubicBezTo>
                  <a:pt x="3471625" y="256918"/>
                  <a:pt x="3472682" y="260090"/>
                  <a:pt x="3472682" y="263614"/>
                </a:cubicBezTo>
                <a:cubicBezTo>
                  <a:pt x="3472682" y="265728"/>
                  <a:pt x="3472094" y="268195"/>
                  <a:pt x="3470920" y="271015"/>
                </a:cubicBezTo>
                <a:cubicBezTo>
                  <a:pt x="3471625" y="272424"/>
                  <a:pt x="3471977" y="274657"/>
                  <a:pt x="3471977" y="277711"/>
                </a:cubicBezTo>
                <a:cubicBezTo>
                  <a:pt x="3471977" y="282880"/>
                  <a:pt x="3470920" y="286639"/>
                  <a:pt x="3468805" y="288988"/>
                </a:cubicBezTo>
                <a:cubicBezTo>
                  <a:pt x="3469745" y="292278"/>
                  <a:pt x="3470215" y="294862"/>
                  <a:pt x="3470215" y="296742"/>
                </a:cubicBezTo>
                <a:cubicBezTo>
                  <a:pt x="3470215" y="298621"/>
                  <a:pt x="3469863" y="300266"/>
                  <a:pt x="3469158" y="301676"/>
                </a:cubicBezTo>
                <a:cubicBezTo>
                  <a:pt x="3469158" y="305670"/>
                  <a:pt x="3467631" y="308783"/>
                  <a:pt x="3464576" y="311015"/>
                </a:cubicBezTo>
                <a:cubicBezTo>
                  <a:pt x="3461522" y="313247"/>
                  <a:pt x="3457880" y="314363"/>
                  <a:pt x="3453651" y="314363"/>
                </a:cubicBezTo>
                <a:cubicBezTo>
                  <a:pt x="3449657" y="314363"/>
                  <a:pt x="3446191" y="313247"/>
                  <a:pt x="3443255" y="311015"/>
                </a:cubicBezTo>
                <a:cubicBezTo>
                  <a:pt x="3440318" y="308783"/>
                  <a:pt x="3438966" y="305670"/>
                  <a:pt x="3439202" y="301676"/>
                </a:cubicBezTo>
                <a:cubicBezTo>
                  <a:pt x="3438497" y="299561"/>
                  <a:pt x="3438144" y="297329"/>
                  <a:pt x="3438144" y="294980"/>
                </a:cubicBezTo>
                <a:cubicBezTo>
                  <a:pt x="3438144" y="290046"/>
                  <a:pt x="3438966" y="285347"/>
                  <a:pt x="3440611" y="280883"/>
                </a:cubicBezTo>
                <a:cubicBezTo>
                  <a:pt x="3438497" y="278063"/>
                  <a:pt x="3437439" y="275009"/>
                  <a:pt x="3437439" y="271720"/>
                </a:cubicBezTo>
                <a:cubicBezTo>
                  <a:pt x="3437439" y="269605"/>
                  <a:pt x="3438027" y="267138"/>
                  <a:pt x="3439202" y="264319"/>
                </a:cubicBezTo>
                <a:cubicBezTo>
                  <a:pt x="3437557" y="261734"/>
                  <a:pt x="3436735" y="258797"/>
                  <a:pt x="3436735" y="255508"/>
                </a:cubicBezTo>
                <a:cubicBezTo>
                  <a:pt x="3436735" y="253159"/>
                  <a:pt x="3437204" y="251044"/>
                  <a:pt x="3438144" y="249164"/>
                </a:cubicBezTo>
                <a:cubicBezTo>
                  <a:pt x="3439084" y="247285"/>
                  <a:pt x="3440259" y="245758"/>
                  <a:pt x="3441669" y="244583"/>
                </a:cubicBezTo>
                <a:cubicBezTo>
                  <a:pt x="3438379" y="240824"/>
                  <a:pt x="3436735" y="236477"/>
                  <a:pt x="3436735" y="231543"/>
                </a:cubicBezTo>
                <a:cubicBezTo>
                  <a:pt x="3436735" y="226844"/>
                  <a:pt x="3438262" y="222850"/>
                  <a:pt x="3441316" y="219561"/>
                </a:cubicBezTo>
                <a:cubicBezTo>
                  <a:pt x="3440376" y="218386"/>
                  <a:pt x="3439554" y="216624"/>
                  <a:pt x="3438849" y="214274"/>
                </a:cubicBezTo>
                <a:cubicBezTo>
                  <a:pt x="3438144" y="211925"/>
                  <a:pt x="3437792" y="209575"/>
                  <a:pt x="3437792" y="207226"/>
                </a:cubicBezTo>
                <a:cubicBezTo>
                  <a:pt x="3437792" y="204172"/>
                  <a:pt x="3438497" y="201939"/>
                  <a:pt x="3439906" y="200530"/>
                </a:cubicBezTo>
                <a:cubicBezTo>
                  <a:pt x="3438027" y="196301"/>
                  <a:pt x="3437087" y="191484"/>
                  <a:pt x="3437087" y="186080"/>
                </a:cubicBezTo>
                <a:cubicBezTo>
                  <a:pt x="3437087" y="181381"/>
                  <a:pt x="3437792" y="178210"/>
                  <a:pt x="3439202" y="176565"/>
                </a:cubicBezTo>
                <a:cubicBezTo>
                  <a:pt x="3437087" y="171866"/>
                  <a:pt x="3436030" y="167402"/>
                  <a:pt x="3436030" y="163173"/>
                </a:cubicBezTo>
                <a:cubicBezTo>
                  <a:pt x="3436030" y="158474"/>
                  <a:pt x="3437087" y="155067"/>
                  <a:pt x="3439202" y="152952"/>
                </a:cubicBezTo>
                <a:cubicBezTo>
                  <a:pt x="3435442" y="148488"/>
                  <a:pt x="3433563" y="143554"/>
                  <a:pt x="3433563" y="138151"/>
                </a:cubicBezTo>
                <a:cubicBezTo>
                  <a:pt x="3433563" y="131572"/>
                  <a:pt x="3436382" y="126755"/>
                  <a:pt x="3442021" y="123701"/>
                </a:cubicBezTo>
                <a:cubicBezTo>
                  <a:pt x="3444840" y="122291"/>
                  <a:pt x="3447660" y="121587"/>
                  <a:pt x="3450479" y="121587"/>
                </a:cubicBezTo>
                <a:close/>
                <a:moveTo>
                  <a:pt x="5117258" y="117710"/>
                </a:moveTo>
                <a:cubicBezTo>
                  <a:pt x="5121018" y="117710"/>
                  <a:pt x="5124249" y="119061"/>
                  <a:pt x="5126950" y="121763"/>
                </a:cubicBezTo>
                <a:cubicBezTo>
                  <a:pt x="5129652" y="124465"/>
                  <a:pt x="5130886" y="128283"/>
                  <a:pt x="5130651" y="133217"/>
                </a:cubicBezTo>
                <a:cubicBezTo>
                  <a:pt x="5132296" y="136506"/>
                  <a:pt x="5133118" y="140500"/>
                  <a:pt x="5133118" y="145199"/>
                </a:cubicBezTo>
                <a:cubicBezTo>
                  <a:pt x="5133118" y="153657"/>
                  <a:pt x="5131121" y="161058"/>
                  <a:pt x="5127126" y="167402"/>
                </a:cubicBezTo>
                <a:cubicBezTo>
                  <a:pt x="5128066" y="170456"/>
                  <a:pt x="5128536" y="173746"/>
                  <a:pt x="5128536" y="177270"/>
                </a:cubicBezTo>
                <a:cubicBezTo>
                  <a:pt x="5128536" y="183143"/>
                  <a:pt x="5126422" y="188782"/>
                  <a:pt x="5122192" y="194186"/>
                </a:cubicBezTo>
                <a:cubicBezTo>
                  <a:pt x="5122428" y="196066"/>
                  <a:pt x="5122897" y="198298"/>
                  <a:pt x="5123602" y="200882"/>
                </a:cubicBezTo>
                <a:cubicBezTo>
                  <a:pt x="5124307" y="203467"/>
                  <a:pt x="5124660" y="205581"/>
                  <a:pt x="5124660" y="207226"/>
                </a:cubicBezTo>
                <a:cubicBezTo>
                  <a:pt x="5124660" y="210750"/>
                  <a:pt x="5123485" y="213804"/>
                  <a:pt x="5121135" y="216389"/>
                </a:cubicBezTo>
                <a:cubicBezTo>
                  <a:pt x="5122310" y="219678"/>
                  <a:pt x="5119843" y="226609"/>
                  <a:pt x="5113734" y="237182"/>
                </a:cubicBezTo>
                <a:cubicBezTo>
                  <a:pt x="5114674" y="240001"/>
                  <a:pt x="5115144" y="242233"/>
                  <a:pt x="5115144" y="243878"/>
                </a:cubicBezTo>
                <a:cubicBezTo>
                  <a:pt x="5115144" y="245758"/>
                  <a:pt x="5114792" y="247637"/>
                  <a:pt x="5114087" y="249517"/>
                </a:cubicBezTo>
                <a:cubicBezTo>
                  <a:pt x="5113147" y="252571"/>
                  <a:pt x="5111150" y="255273"/>
                  <a:pt x="5108095" y="257623"/>
                </a:cubicBezTo>
                <a:cubicBezTo>
                  <a:pt x="5108566" y="267021"/>
                  <a:pt x="5106099" y="272894"/>
                  <a:pt x="5100695" y="275244"/>
                </a:cubicBezTo>
                <a:cubicBezTo>
                  <a:pt x="5100225" y="279003"/>
                  <a:pt x="5098580" y="282997"/>
                  <a:pt x="5095761" y="287226"/>
                </a:cubicBezTo>
                <a:cubicBezTo>
                  <a:pt x="5092941" y="291455"/>
                  <a:pt x="5089887" y="294275"/>
                  <a:pt x="5086597" y="295685"/>
                </a:cubicBezTo>
                <a:cubicBezTo>
                  <a:pt x="5086597" y="296624"/>
                  <a:pt x="5086421" y="298563"/>
                  <a:pt x="5086069" y="301500"/>
                </a:cubicBezTo>
                <a:cubicBezTo>
                  <a:pt x="5085717" y="304436"/>
                  <a:pt x="5085011" y="306845"/>
                  <a:pt x="5083955" y="308724"/>
                </a:cubicBezTo>
                <a:cubicBezTo>
                  <a:pt x="5082897" y="310604"/>
                  <a:pt x="5081311" y="312483"/>
                  <a:pt x="5079197" y="314363"/>
                </a:cubicBezTo>
                <a:cubicBezTo>
                  <a:pt x="5080372" y="322586"/>
                  <a:pt x="5076495" y="330810"/>
                  <a:pt x="5067567" y="339033"/>
                </a:cubicBezTo>
                <a:cubicBezTo>
                  <a:pt x="5067332" y="344672"/>
                  <a:pt x="5065511" y="349194"/>
                  <a:pt x="5062104" y="352601"/>
                </a:cubicBezTo>
                <a:cubicBezTo>
                  <a:pt x="5058697" y="356008"/>
                  <a:pt x="5054645" y="358064"/>
                  <a:pt x="5049946" y="358769"/>
                </a:cubicBezTo>
                <a:cubicBezTo>
                  <a:pt x="5049476" y="362058"/>
                  <a:pt x="5047067" y="365288"/>
                  <a:pt x="5042720" y="368460"/>
                </a:cubicBezTo>
                <a:cubicBezTo>
                  <a:pt x="5038374" y="371632"/>
                  <a:pt x="5034204" y="373218"/>
                  <a:pt x="5030210" y="373218"/>
                </a:cubicBezTo>
                <a:cubicBezTo>
                  <a:pt x="5029270" y="375802"/>
                  <a:pt x="5025452" y="378446"/>
                  <a:pt x="5018756" y="381148"/>
                </a:cubicBezTo>
                <a:cubicBezTo>
                  <a:pt x="5012059" y="383850"/>
                  <a:pt x="5007655" y="384496"/>
                  <a:pt x="5005540" y="383086"/>
                </a:cubicBezTo>
                <a:cubicBezTo>
                  <a:pt x="4999901" y="383556"/>
                  <a:pt x="4995437" y="382146"/>
                  <a:pt x="4992148" y="378857"/>
                </a:cubicBezTo>
                <a:cubicBezTo>
                  <a:pt x="4988859" y="375568"/>
                  <a:pt x="4987214" y="371691"/>
                  <a:pt x="4987214" y="367227"/>
                </a:cubicBezTo>
                <a:cubicBezTo>
                  <a:pt x="4987214" y="363938"/>
                  <a:pt x="4988153" y="361118"/>
                  <a:pt x="4990033" y="358769"/>
                </a:cubicBezTo>
                <a:cubicBezTo>
                  <a:pt x="4991913" y="356419"/>
                  <a:pt x="4994615" y="355244"/>
                  <a:pt x="4998139" y="355244"/>
                </a:cubicBezTo>
                <a:cubicBezTo>
                  <a:pt x="4999314" y="355244"/>
                  <a:pt x="5000253" y="355362"/>
                  <a:pt x="5000958" y="355597"/>
                </a:cubicBezTo>
                <a:cubicBezTo>
                  <a:pt x="5007537" y="350663"/>
                  <a:pt x="5012823" y="348196"/>
                  <a:pt x="5016817" y="348196"/>
                </a:cubicBezTo>
                <a:cubicBezTo>
                  <a:pt x="5018227" y="348196"/>
                  <a:pt x="5019285" y="348313"/>
                  <a:pt x="5019989" y="348548"/>
                </a:cubicBezTo>
                <a:cubicBezTo>
                  <a:pt x="5020460" y="345729"/>
                  <a:pt x="5022104" y="343086"/>
                  <a:pt x="5024923" y="340619"/>
                </a:cubicBezTo>
                <a:cubicBezTo>
                  <a:pt x="5027743" y="338152"/>
                  <a:pt x="5031032" y="336213"/>
                  <a:pt x="5034791" y="334804"/>
                </a:cubicBezTo>
                <a:cubicBezTo>
                  <a:pt x="5034791" y="332454"/>
                  <a:pt x="5035731" y="329987"/>
                  <a:pt x="5037610" y="327403"/>
                </a:cubicBezTo>
                <a:cubicBezTo>
                  <a:pt x="5039490" y="324818"/>
                  <a:pt x="5041722" y="322704"/>
                  <a:pt x="5044306" y="321059"/>
                </a:cubicBezTo>
                <a:cubicBezTo>
                  <a:pt x="5043837" y="319649"/>
                  <a:pt x="5043602" y="318592"/>
                  <a:pt x="5043602" y="317887"/>
                </a:cubicBezTo>
                <a:cubicBezTo>
                  <a:pt x="5043602" y="314363"/>
                  <a:pt x="5045129" y="310428"/>
                  <a:pt x="5048183" y="306081"/>
                </a:cubicBezTo>
                <a:cubicBezTo>
                  <a:pt x="5051238" y="301735"/>
                  <a:pt x="5054292" y="298974"/>
                  <a:pt x="5057346" y="297799"/>
                </a:cubicBezTo>
                <a:cubicBezTo>
                  <a:pt x="5051943" y="294980"/>
                  <a:pt x="5049240" y="290633"/>
                  <a:pt x="5049240" y="284759"/>
                </a:cubicBezTo>
                <a:cubicBezTo>
                  <a:pt x="5046891" y="284524"/>
                  <a:pt x="5044718" y="282880"/>
                  <a:pt x="5042720" y="279825"/>
                </a:cubicBezTo>
                <a:cubicBezTo>
                  <a:pt x="5040724" y="276771"/>
                  <a:pt x="5039725" y="273482"/>
                  <a:pt x="5039725" y="269958"/>
                </a:cubicBezTo>
                <a:cubicBezTo>
                  <a:pt x="5039725" y="267843"/>
                  <a:pt x="5040312" y="265846"/>
                  <a:pt x="5041487" y="263966"/>
                </a:cubicBezTo>
                <a:cubicBezTo>
                  <a:pt x="5037963" y="262792"/>
                  <a:pt x="5035320" y="260912"/>
                  <a:pt x="5033558" y="258328"/>
                </a:cubicBezTo>
                <a:cubicBezTo>
                  <a:pt x="5031795" y="255743"/>
                  <a:pt x="5030915" y="252689"/>
                  <a:pt x="5030915" y="249164"/>
                </a:cubicBezTo>
                <a:cubicBezTo>
                  <a:pt x="5030915" y="246580"/>
                  <a:pt x="5031384" y="243996"/>
                  <a:pt x="5032324" y="241411"/>
                </a:cubicBezTo>
                <a:cubicBezTo>
                  <a:pt x="5029035" y="239532"/>
                  <a:pt x="5026509" y="237534"/>
                  <a:pt x="5024747" y="235420"/>
                </a:cubicBezTo>
                <a:cubicBezTo>
                  <a:pt x="5022985" y="233305"/>
                  <a:pt x="5022222" y="230838"/>
                  <a:pt x="5022457" y="228019"/>
                </a:cubicBezTo>
                <a:cubicBezTo>
                  <a:pt x="5018932" y="225669"/>
                  <a:pt x="5017170" y="222028"/>
                  <a:pt x="5017170" y="217094"/>
                </a:cubicBezTo>
                <a:cubicBezTo>
                  <a:pt x="5017170" y="214744"/>
                  <a:pt x="5017523" y="212512"/>
                  <a:pt x="5018227" y="210398"/>
                </a:cubicBezTo>
                <a:cubicBezTo>
                  <a:pt x="5012354" y="204054"/>
                  <a:pt x="5009417" y="197240"/>
                  <a:pt x="5009417" y="189957"/>
                </a:cubicBezTo>
                <a:cubicBezTo>
                  <a:pt x="5009417" y="187842"/>
                  <a:pt x="5009534" y="186198"/>
                  <a:pt x="5009769" y="185023"/>
                </a:cubicBezTo>
                <a:cubicBezTo>
                  <a:pt x="5006480" y="183378"/>
                  <a:pt x="5004013" y="181088"/>
                  <a:pt x="5002368" y="178151"/>
                </a:cubicBezTo>
                <a:cubicBezTo>
                  <a:pt x="5000724" y="175214"/>
                  <a:pt x="4999901" y="171866"/>
                  <a:pt x="4999901" y="168107"/>
                </a:cubicBezTo>
                <a:cubicBezTo>
                  <a:pt x="4999901" y="164582"/>
                  <a:pt x="5000606" y="161293"/>
                  <a:pt x="5002015" y="158239"/>
                </a:cubicBezTo>
                <a:cubicBezTo>
                  <a:pt x="4995907" y="154010"/>
                  <a:pt x="4992853" y="149311"/>
                  <a:pt x="4992853" y="144142"/>
                </a:cubicBezTo>
                <a:cubicBezTo>
                  <a:pt x="4992853" y="138268"/>
                  <a:pt x="4995437" y="133569"/>
                  <a:pt x="5000606" y="130045"/>
                </a:cubicBezTo>
                <a:cubicBezTo>
                  <a:pt x="5002721" y="128635"/>
                  <a:pt x="5005070" y="127930"/>
                  <a:pt x="5007655" y="127930"/>
                </a:cubicBezTo>
                <a:cubicBezTo>
                  <a:pt x="5011179" y="127930"/>
                  <a:pt x="5014409" y="129222"/>
                  <a:pt x="5017346" y="131807"/>
                </a:cubicBezTo>
                <a:cubicBezTo>
                  <a:pt x="5020283" y="134391"/>
                  <a:pt x="5022457" y="137563"/>
                  <a:pt x="5023866" y="141322"/>
                </a:cubicBezTo>
                <a:cubicBezTo>
                  <a:pt x="5025981" y="143202"/>
                  <a:pt x="5027743" y="146139"/>
                  <a:pt x="5029152" y="150133"/>
                </a:cubicBezTo>
                <a:cubicBezTo>
                  <a:pt x="5030562" y="154127"/>
                  <a:pt x="5031267" y="157886"/>
                  <a:pt x="5031267" y="161411"/>
                </a:cubicBezTo>
                <a:cubicBezTo>
                  <a:pt x="5031267" y="163525"/>
                  <a:pt x="5031150" y="164935"/>
                  <a:pt x="5030915" y="165640"/>
                </a:cubicBezTo>
                <a:cubicBezTo>
                  <a:pt x="5037963" y="173158"/>
                  <a:pt x="5041487" y="180442"/>
                  <a:pt x="5041487" y="187490"/>
                </a:cubicBezTo>
                <a:cubicBezTo>
                  <a:pt x="5041487" y="188430"/>
                  <a:pt x="5041252" y="190075"/>
                  <a:pt x="5040782" y="192424"/>
                </a:cubicBezTo>
                <a:cubicBezTo>
                  <a:pt x="5043837" y="194069"/>
                  <a:pt x="5046068" y="196477"/>
                  <a:pt x="5047478" y="199649"/>
                </a:cubicBezTo>
                <a:cubicBezTo>
                  <a:pt x="5048888" y="202821"/>
                  <a:pt x="5049358" y="206051"/>
                  <a:pt x="5048888" y="209340"/>
                </a:cubicBezTo>
                <a:cubicBezTo>
                  <a:pt x="5051238" y="211220"/>
                  <a:pt x="5052941" y="213570"/>
                  <a:pt x="5053998" y="216389"/>
                </a:cubicBezTo>
                <a:cubicBezTo>
                  <a:pt x="5055056" y="219208"/>
                  <a:pt x="5055349" y="222028"/>
                  <a:pt x="5054880" y="224847"/>
                </a:cubicBezTo>
                <a:cubicBezTo>
                  <a:pt x="5056994" y="224847"/>
                  <a:pt x="5058932" y="226433"/>
                  <a:pt x="5060694" y="229605"/>
                </a:cubicBezTo>
                <a:cubicBezTo>
                  <a:pt x="5062456" y="232777"/>
                  <a:pt x="5063103" y="236007"/>
                  <a:pt x="5062633" y="239297"/>
                </a:cubicBezTo>
                <a:cubicBezTo>
                  <a:pt x="5065687" y="240941"/>
                  <a:pt x="5067685" y="243114"/>
                  <a:pt x="5068624" y="245816"/>
                </a:cubicBezTo>
                <a:cubicBezTo>
                  <a:pt x="5069564" y="248518"/>
                  <a:pt x="5069799" y="251749"/>
                  <a:pt x="5069329" y="255508"/>
                </a:cubicBezTo>
                <a:cubicBezTo>
                  <a:pt x="5072383" y="256448"/>
                  <a:pt x="5073910" y="259385"/>
                  <a:pt x="5073910" y="264319"/>
                </a:cubicBezTo>
                <a:cubicBezTo>
                  <a:pt x="5074615" y="260325"/>
                  <a:pt x="5075438" y="257388"/>
                  <a:pt x="5076377" y="255508"/>
                </a:cubicBezTo>
                <a:cubicBezTo>
                  <a:pt x="5077317" y="253629"/>
                  <a:pt x="5078727" y="251631"/>
                  <a:pt x="5080606" y="249517"/>
                </a:cubicBezTo>
                <a:cubicBezTo>
                  <a:pt x="5080137" y="247167"/>
                  <a:pt x="5079901" y="245640"/>
                  <a:pt x="5079901" y="244935"/>
                </a:cubicBezTo>
                <a:cubicBezTo>
                  <a:pt x="5079901" y="242351"/>
                  <a:pt x="5080372" y="240295"/>
                  <a:pt x="5081311" y="238768"/>
                </a:cubicBezTo>
                <a:cubicBezTo>
                  <a:pt x="5082251" y="237241"/>
                  <a:pt x="5083544" y="236360"/>
                  <a:pt x="5085188" y="236125"/>
                </a:cubicBezTo>
                <a:cubicBezTo>
                  <a:pt x="5084248" y="231661"/>
                  <a:pt x="5085423" y="227314"/>
                  <a:pt x="5088712" y="223085"/>
                </a:cubicBezTo>
                <a:cubicBezTo>
                  <a:pt x="5088007" y="221675"/>
                  <a:pt x="5087655" y="220266"/>
                  <a:pt x="5087655" y="218856"/>
                </a:cubicBezTo>
                <a:cubicBezTo>
                  <a:pt x="5087655" y="217211"/>
                  <a:pt x="5088419" y="215390"/>
                  <a:pt x="5089945" y="213393"/>
                </a:cubicBezTo>
                <a:cubicBezTo>
                  <a:pt x="5091473" y="211396"/>
                  <a:pt x="5092471" y="210045"/>
                  <a:pt x="5092941" y="209340"/>
                </a:cubicBezTo>
                <a:cubicBezTo>
                  <a:pt x="5091531" y="205111"/>
                  <a:pt x="5090827" y="201587"/>
                  <a:pt x="5090827" y="198768"/>
                </a:cubicBezTo>
                <a:cubicBezTo>
                  <a:pt x="5090827" y="196418"/>
                  <a:pt x="5091297" y="194186"/>
                  <a:pt x="5092237" y="192072"/>
                </a:cubicBezTo>
                <a:cubicBezTo>
                  <a:pt x="5093176" y="189957"/>
                  <a:pt x="5094703" y="187373"/>
                  <a:pt x="5096818" y="184318"/>
                </a:cubicBezTo>
                <a:cubicBezTo>
                  <a:pt x="5095408" y="181499"/>
                  <a:pt x="5094703" y="177270"/>
                  <a:pt x="5094703" y="171631"/>
                </a:cubicBezTo>
                <a:cubicBezTo>
                  <a:pt x="5094703" y="164113"/>
                  <a:pt x="5096231" y="157299"/>
                  <a:pt x="5099285" y="151190"/>
                </a:cubicBezTo>
                <a:cubicBezTo>
                  <a:pt x="5098346" y="147901"/>
                  <a:pt x="5097875" y="145317"/>
                  <a:pt x="5097875" y="143437"/>
                </a:cubicBezTo>
                <a:cubicBezTo>
                  <a:pt x="5097875" y="140618"/>
                  <a:pt x="5098580" y="138151"/>
                  <a:pt x="5099990" y="136036"/>
                </a:cubicBezTo>
                <a:cubicBezTo>
                  <a:pt x="5099990" y="130397"/>
                  <a:pt x="5101752" y="125933"/>
                  <a:pt x="5105276" y="122644"/>
                </a:cubicBezTo>
                <a:cubicBezTo>
                  <a:pt x="5108800" y="119355"/>
                  <a:pt x="5112795" y="117710"/>
                  <a:pt x="5117258" y="117710"/>
                </a:cubicBezTo>
                <a:close/>
                <a:moveTo>
                  <a:pt x="4781408" y="117710"/>
                </a:moveTo>
                <a:cubicBezTo>
                  <a:pt x="4784227" y="117710"/>
                  <a:pt x="4786753" y="118591"/>
                  <a:pt x="4788985" y="120353"/>
                </a:cubicBezTo>
                <a:cubicBezTo>
                  <a:pt x="4791217" y="122115"/>
                  <a:pt x="4792920" y="124758"/>
                  <a:pt x="4794095" y="128283"/>
                </a:cubicBezTo>
                <a:cubicBezTo>
                  <a:pt x="4794565" y="130162"/>
                  <a:pt x="4794799" y="131337"/>
                  <a:pt x="4794799" y="131807"/>
                </a:cubicBezTo>
                <a:cubicBezTo>
                  <a:pt x="4794799" y="133217"/>
                  <a:pt x="4794565" y="134744"/>
                  <a:pt x="4794095" y="136388"/>
                </a:cubicBezTo>
                <a:cubicBezTo>
                  <a:pt x="4793625" y="138033"/>
                  <a:pt x="4793507" y="139560"/>
                  <a:pt x="4793742" y="140970"/>
                </a:cubicBezTo>
                <a:cubicBezTo>
                  <a:pt x="4793742" y="143085"/>
                  <a:pt x="4793918" y="145199"/>
                  <a:pt x="4794271" y="147314"/>
                </a:cubicBezTo>
                <a:cubicBezTo>
                  <a:pt x="4794623" y="149428"/>
                  <a:pt x="4794799" y="151543"/>
                  <a:pt x="4794799" y="153657"/>
                </a:cubicBezTo>
                <a:cubicBezTo>
                  <a:pt x="4794799" y="155772"/>
                  <a:pt x="4794447" y="157886"/>
                  <a:pt x="4793742" y="160001"/>
                </a:cubicBezTo>
                <a:cubicBezTo>
                  <a:pt x="4795857" y="162350"/>
                  <a:pt x="4796914" y="165640"/>
                  <a:pt x="4796914" y="169869"/>
                </a:cubicBezTo>
                <a:cubicBezTo>
                  <a:pt x="4796914" y="172923"/>
                  <a:pt x="4796268" y="175978"/>
                  <a:pt x="4794976" y="179032"/>
                </a:cubicBezTo>
                <a:cubicBezTo>
                  <a:pt x="4793683" y="182086"/>
                  <a:pt x="4792098" y="184671"/>
                  <a:pt x="4790218" y="186785"/>
                </a:cubicBezTo>
                <a:cubicBezTo>
                  <a:pt x="4794212" y="189605"/>
                  <a:pt x="4796209" y="193599"/>
                  <a:pt x="4796209" y="198768"/>
                </a:cubicBezTo>
                <a:cubicBezTo>
                  <a:pt x="4796209" y="202527"/>
                  <a:pt x="4794917" y="205934"/>
                  <a:pt x="4792333" y="208988"/>
                </a:cubicBezTo>
                <a:cubicBezTo>
                  <a:pt x="4792803" y="210163"/>
                  <a:pt x="4793037" y="211572"/>
                  <a:pt x="4793037" y="213217"/>
                </a:cubicBezTo>
                <a:cubicBezTo>
                  <a:pt x="4793037" y="214862"/>
                  <a:pt x="4792450" y="216859"/>
                  <a:pt x="4791275" y="219208"/>
                </a:cubicBezTo>
                <a:cubicBezTo>
                  <a:pt x="4790101" y="221558"/>
                  <a:pt x="4789278" y="223437"/>
                  <a:pt x="4788808" y="224847"/>
                </a:cubicBezTo>
                <a:cubicBezTo>
                  <a:pt x="4791628" y="227667"/>
                  <a:pt x="4793037" y="231191"/>
                  <a:pt x="4793037" y="235420"/>
                </a:cubicBezTo>
                <a:cubicBezTo>
                  <a:pt x="4793037" y="238474"/>
                  <a:pt x="4792450" y="240941"/>
                  <a:pt x="4791275" y="242821"/>
                </a:cubicBezTo>
                <a:cubicBezTo>
                  <a:pt x="4792450" y="244700"/>
                  <a:pt x="4793390" y="247167"/>
                  <a:pt x="4794095" y="250222"/>
                </a:cubicBezTo>
                <a:cubicBezTo>
                  <a:pt x="4794799" y="253276"/>
                  <a:pt x="4795152" y="256330"/>
                  <a:pt x="4795152" y="259385"/>
                </a:cubicBezTo>
                <a:cubicBezTo>
                  <a:pt x="4795152" y="263144"/>
                  <a:pt x="4794682" y="266316"/>
                  <a:pt x="4793742" y="268900"/>
                </a:cubicBezTo>
                <a:cubicBezTo>
                  <a:pt x="4795857" y="268665"/>
                  <a:pt x="4798089" y="270075"/>
                  <a:pt x="4800438" y="273129"/>
                </a:cubicBezTo>
                <a:cubicBezTo>
                  <a:pt x="4802788" y="276184"/>
                  <a:pt x="4803962" y="279356"/>
                  <a:pt x="4803962" y="282645"/>
                </a:cubicBezTo>
                <a:cubicBezTo>
                  <a:pt x="4803962" y="284055"/>
                  <a:pt x="4803845" y="285112"/>
                  <a:pt x="4803610" y="285817"/>
                </a:cubicBezTo>
                <a:cubicBezTo>
                  <a:pt x="4804785" y="290046"/>
                  <a:pt x="4803493" y="293453"/>
                  <a:pt x="4799733" y="296037"/>
                </a:cubicBezTo>
                <a:cubicBezTo>
                  <a:pt x="4795974" y="298621"/>
                  <a:pt x="4792450" y="299914"/>
                  <a:pt x="4789161" y="299914"/>
                </a:cubicBezTo>
                <a:cubicBezTo>
                  <a:pt x="4790101" y="305083"/>
                  <a:pt x="4790570" y="308489"/>
                  <a:pt x="4790570" y="310134"/>
                </a:cubicBezTo>
                <a:cubicBezTo>
                  <a:pt x="4790570" y="312014"/>
                  <a:pt x="4790218" y="314246"/>
                  <a:pt x="4789513" y="316830"/>
                </a:cubicBezTo>
                <a:cubicBezTo>
                  <a:pt x="4790923" y="320119"/>
                  <a:pt x="4791628" y="324583"/>
                  <a:pt x="4791628" y="330222"/>
                </a:cubicBezTo>
                <a:cubicBezTo>
                  <a:pt x="4791628" y="336096"/>
                  <a:pt x="4791040" y="340208"/>
                  <a:pt x="4789866" y="342557"/>
                </a:cubicBezTo>
                <a:cubicBezTo>
                  <a:pt x="4792215" y="346551"/>
                  <a:pt x="4793390" y="352073"/>
                  <a:pt x="4793390" y="359121"/>
                </a:cubicBezTo>
                <a:cubicBezTo>
                  <a:pt x="4793390" y="364995"/>
                  <a:pt x="4792392" y="370164"/>
                  <a:pt x="4790394" y="374628"/>
                </a:cubicBezTo>
                <a:cubicBezTo>
                  <a:pt x="4788397" y="379092"/>
                  <a:pt x="4785284" y="381676"/>
                  <a:pt x="4781055" y="382381"/>
                </a:cubicBezTo>
                <a:cubicBezTo>
                  <a:pt x="4779175" y="382851"/>
                  <a:pt x="4777883" y="383086"/>
                  <a:pt x="4777178" y="383086"/>
                </a:cubicBezTo>
                <a:cubicBezTo>
                  <a:pt x="4773419" y="383086"/>
                  <a:pt x="4770423" y="381324"/>
                  <a:pt x="4768192" y="377800"/>
                </a:cubicBezTo>
                <a:cubicBezTo>
                  <a:pt x="4765960" y="374275"/>
                  <a:pt x="4764843" y="370046"/>
                  <a:pt x="4764843" y="365112"/>
                </a:cubicBezTo>
                <a:cubicBezTo>
                  <a:pt x="4764843" y="362058"/>
                  <a:pt x="4765079" y="359708"/>
                  <a:pt x="4765548" y="358064"/>
                </a:cubicBezTo>
                <a:cubicBezTo>
                  <a:pt x="4763669" y="356654"/>
                  <a:pt x="4762200" y="354363"/>
                  <a:pt x="4761143" y="351191"/>
                </a:cubicBezTo>
                <a:cubicBezTo>
                  <a:pt x="4760086" y="348020"/>
                  <a:pt x="4759557" y="344907"/>
                  <a:pt x="4759557" y="341852"/>
                </a:cubicBezTo>
                <a:cubicBezTo>
                  <a:pt x="4759557" y="336918"/>
                  <a:pt x="4760732" y="333277"/>
                  <a:pt x="4763081" y="330927"/>
                </a:cubicBezTo>
                <a:cubicBezTo>
                  <a:pt x="4762142" y="327168"/>
                  <a:pt x="4761672" y="322821"/>
                  <a:pt x="4761672" y="317887"/>
                </a:cubicBezTo>
                <a:cubicBezTo>
                  <a:pt x="4761672" y="314598"/>
                  <a:pt x="4762024" y="311779"/>
                  <a:pt x="4762729" y="309429"/>
                </a:cubicBezTo>
                <a:cubicBezTo>
                  <a:pt x="4760379" y="311074"/>
                  <a:pt x="4758147" y="311896"/>
                  <a:pt x="4756033" y="311896"/>
                </a:cubicBezTo>
                <a:cubicBezTo>
                  <a:pt x="4754623" y="311896"/>
                  <a:pt x="4752979" y="311309"/>
                  <a:pt x="4751099" y="310134"/>
                </a:cubicBezTo>
                <a:cubicBezTo>
                  <a:pt x="4748045" y="312953"/>
                  <a:pt x="4744520" y="314363"/>
                  <a:pt x="4740526" y="314363"/>
                </a:cubicBezTo>
                <a:cubicBezTo>
                  <a:pt x="4736767" y="314363"/>
                  <a:pt x="4733125" y="313188"/>
                  <a:pt x="4729601" y="310839"/>
                </a:cubicBezTo>
                <a:cubicBezTo>
                  <a:pt x="4728896" y="311074"/>
                  <a:pt x="4727839" y="311191"/>
                  <a:pt x="4726429" y="311191"/>
                </a:cubicBezTo>
                <a:cubicBezTo>
                  <a:pt x="4722200" y="311191"/>
                  <a:pt x="4717560" y="310134"/>
                  <a:pt x="4712508" y="308019"/>
                </a:cubicBezTo>
                <a:cubicBezTo>
                  <a:pt x="4707457" y="305905"/>
                  <a:pt x="4703874" y="303203"/>
                  <a:pt x="4701760" y="299914"/>
                </a:cubicBezTo>
                <a:cubicBezTo>
                  <a:pt x="4690717" y="297329"/>
                  <a:pt x="4683433" y="291455"/>
                  <a:pt x="4679909" y="282292"/>
                </a:cubicBezTo>
                <a:cubicBezTo>
                  <a:pt x="4676150" y="281588"/>
                  <a:pt x="4672802" y="280119"/>
                  <a:pt x="4669865" y="277887"/>
                </a:cubicBezTo>
                <a:cubicBezTo>
                  <a:pt x="4666928" y="275655"/>
                  <a:pt x="4665107" y="272659"/>
                  <a:pt x="4664403" y="268900"/>
                </a:cubicBezTo>
                <a:cubicBezTo>
                  <a:pt x="4661113" y="264906"/>
                  <a:pt x="4659469" y="260442"/>
                  <a:pt x="4659469" y="255508"/>
                </a:cubicBezTo>
                <a:cubicBezTo>
                  <a:pt x="4659469" y="253629"/>
                  <a:pt x="4659821" y="251866"/>
                  <a:pt x="4660526" y="250222"/>
                </a:cubicBezTo>
                <a:cubicBezTo>
                  <a:pt x="4658411" y="246697"/>
                  <a:pt x="4657354" y="243291"/>
                  <a:pt x="4657354" y="240001"/>
                </a:cubicBezTo>
                <a:cubicBezTo>
                  <a:pt x="4657354" y="236477"/>
                  <a:pt x="4658176" y="233305"/>
                  <a:pt x="4659821" y="230486"/>
                </a:cubicBezTo>
                <a:cubicBezTo>
                  <a:pt x="4657471" y="228136"/>
                  <a:pt x="4656297" y="224260"/>
                  <a:pt x="4656297" y="218856"/>
                </a:cubicBezTo>
                <a:cubicBezTo>
                  <a:pt x="4656297" y="215097"/>
                  <a:pt x="4656766" y="212160"/>
                  <a:pt x="4657706" y="210045"/>
                </a:cubicBezTo>
                <a:cubicBezTo>
                  <a:pt x="4656297" y="205816"/>
                  <a:pt x="4655592" y="202292"/>
                  <a:pt x="4655592" y="199473"/>
                </a:cubicBezTo>
                <a:cubicBezTo>
                  <a:pt x="4655592" y="195243"/>
                  <a:pt x="4656766" y="191249"/>
                  <a:pt x="4659116" y="187490"/>
                </a:cubicBezTo>
                <a:cubicBezTo>
                  <a:pt x="4658881" y="186550"/>
                  <a:pt x="4658764" y="185141"/>
                  <a:pt x="4658764" y="183261"/>
                </a:cubicBezTo>
                <a:cubicBezTo>
                  <a:pt x="4658764" y="178797"/>
                  <a:pt x="4660643" y="173746"/>
                  <a:pt x="4664403" y="168107"/>
                </a:cubicBezTo>
                <a:cubicBezTo>
                  <a:pt x="4665577" y="165992"/>
                  <a:pt x="4666811" y="164348"/>
                  <a:pt x="4668103" y="163173"/>
                </a:cubicBezTo>
                <a:cubicBezTo>
                  <a:pt x="4669395" y="161998"/>
                  <a:pt x="4670981" y="161293"/>
                  <a:pt x="4672861" y="161058"/>
                </a:cubicBezTo>
                <a:cubicBezTo>
                  <a:pt x="4673330" y="158239"/>
                  <a:pt x="4675327" y="155537"/>
                  <a:pt x="4678852" y="152952"/>
                </a:cubicBezTo>
                <a:cubicBezTo>
                  <a:pt x="4679087" y="150368"/>
                  <a:pt x="4680497" y="147666"/>
                  <a:pt x="4683081" y="144847"/>
                </a:cubicBezTo>
                <a:cubicBezTo>
                  <a:pt x="4685665" y="142027"/>
                  <a:pt x="4688955" y="140500"/>
                  <a:pt x="4692949" y="140265"/>
                </a:cubicBezTo>
                <a:cubicBezTo>
                  <a:pt x="4695063" y="134626"/>
                  <a:pt x="4699997" y="130280"/>
                  <a:pt x="4707751" y="127225"/>
                </a:cubicBezTo>
                <a:cubicBezTo>
                  <a:pt x="4711040" y="125816"/>
                  <a:pt x="4714917" y="125111"/>
                  <a:pt x="4719381" y="125111"/>
                </a:cubicBezTo>
                <a:cubicBezTo>
                  <a:pt x="4720555" y="123466"/>
                  <a:pt x="4723610" y="121939"/>
                  <a:pt x="4728544" y="120529"/>
                </a:cubicBezTo>
                <a:cubicBezTo>
                  <a:pt x="4733947" y="119355"/>
                  <a:pt x="4738881" y="118767"/>
                  <a:pt x="4743346" y="118767"/>
                </a:cubicBezTo>
                <a:cubicBezTo>
                  <a:pt x="4752744" y="118767"/>
                  <a:pt x="4761437" y="121117"/>
                  <a:pt x="4769425" y="125816"/>
                </a:cubicBezTo>
                <a:cubicBezTo>
                  <a:pt x="4772244" y="120412"/>
                  <a:pt x="4776238" y="117710"/>
                  <a:pt x="4781408" y="117710"/>
                </a:cubicBezTo>
                <a:close/>
                <a:moveTo>
                  <a:pt x="3701253" y="117357"/>
                </a:moveTo>
                <a:cubicBezTo>
                  <a:pt x="3706657" y="117357"/>
                  <a:pt x="3711767" y="118121"/>
                  <a:pt x="3716584" y="119648"/>
                </a:cubicBezTo>
                <a:cubicBezTo>
                  <a:pt x="3721400" y="121175"/>
                  <a:pt x="3724983" y="123114"/>
                  <a:pt x="3727333" y="125463"/>
                </a:cubicBezTo>
                <a:cubicBezTo>
                  <a:pt x="3729682" y="123584"/>
                  <a:pt x="3733207" y="122644"/>
                  <a:pt x="3737905" y="122644"/>
                </a:cubicBezTo>
                <a:cubicBezTo>
                  <a:pt x="3745189" y="122644"/>
                  <a:pt x="3749653" y="125581"/>
                  <a:pt x="3751298" y="131454"/>
                </a:cubicBezTo>
                <a:cubicBezTo>
                  <a:pt x="3753177" y="130750"/>
                  <a:pt x="3755057" y="130397"/>
                  <a:pt x="3756937" y="130397"/>
                </a:cubicBezTo>
                <a:cubicBezTo>
                  <a:pt x="3760931" y="130397"/>
                  <a:pt x="3764455" y="131866"/>
                  <a:pt x="3767509" y="134803"/>
                </a:cubicBezTo>
                <a:cubicBezTo>
                  <a:pt x="3770564" y="137739"/>
                  <a:pt x="3772091" y="141205"/>
                  <a:pt x="3772091" y="145199"/>
                </a:cubicBezTo>
                <a:cubicBezTo>
                  <a:pt x="3772091" y="147314"/>
                  <a:pt x="3771856" y="148841"/>
                  <a:pt x="3771386" y="149781"/>
                </a:cubicBezTo>
                <a:cubicBezTo>
                  <a:pt x="3773736" y="153070"/>
                  <a:pt x="3775556" y="156124"/>
                  <a:pt x="3776848" y="158944"/>
                </a:cubicBezTo>
                <a:cubicBezTo>
                  <a:pt x="3778141" y="161763"/>
                  <a:pt x="3778552" y="164582"/>
                  <a:pt x="3778082" y="167402"/>
                </a:cubicBezTo>
                <a:cubicBezTo>
                  <a:pt x="3778787" y="169516"/>
                  <a:pt x="3779139" y="171396"/>
                  <a:pt x="3779139" y="173041"/>
                </a:cubicBezTo>
                <a:cubicBezTo>
                  <a:pt x="3779139" y="176800"/>
                  <a:pt x="3778199" y="179619"/>
                  <a:pt x="3776320" y="181499"/>
                </a:cubicBezTo>
                <a:cubicBezTo>
                  <a:pt x="3776555" y="182204"/>
                  <a:pt x="3776672" y="183143"/>
                  <a:pt x="3776672" y="184318"/>
                </a:cubicBezTo>
                <a:cubicBezTo>
                  <a:pt x="3776672" y="186903"/>
                  <a:pt x="3775732" y="189722"/>
                  <a:pt x="3773853" y="192776"/>
                </a:cubicBezTo>
                <a:cubicBezTo>
                  <a:pt x="3775498" y="195126"/>
                  <a:pt x="3776320" y="197710"/>
                  <a:pt x="3776320" y="200530"/>
                </a:cubicBezTo>
                <a:cubicBezTo>
                  <a:pt x="3776320" y="203349"/>
                  <a:pt x="3775498" y="205934"/>
                  <a:pt x="3773853" y="208283"/>
                </a:cubicBezTo>
                <a:cubicBezTo>
                  <a:pt x="3774323" y="212512"/>
                  <a:pt x="3774558" y="215332"/>
                  <a:pt x="3774558" y="216741"/>
                </a:cubicBezTo>
                <a:cubicBezTo>
                  <a:pt x="3775262" y="222615"/>
                  <a:pt x="3775615" y="226609"/>
                  <a:pt x="3775615" y="228724"/>
                </a:cubicBezTo>
                <a:cubicBezTo>
                  <a:pt x="3775615" y="229899"/>
                  <a:pt x="3775380" y="231426"/>
                  <a:pt x="3774910" y="233305"/>
                </a:cubicBezTo>
                <a:cubicBezTo>
                  <a:pt x="3776790" y="235890"/>
                  <a:pt x="3777729" y="239649"/>
                  <a:pt x="3777729" y="244583"/>
                </a:cubicBezTo>
                <a:cubicBezTo>
                  <a:pt x="3777729" y="249517"/>
                  <a:pt x="3776907" y="253276"/>
                  <a:pt x="3775262" y="255861"/>
                </a:cubicBezTo>
                <a:cubicBezTo>
                  <a:pt x="3778787" y="262439"/>
                  <a:pt x="3780549" y="267491"/>
                  <a:pt x="3780549" y="271015"/>
                </a:cubicBezTo>
                <a:cubicBezTo>
                  <a:pt x="3780549" y="273834"/>
                  <a:pt x="3779727" y="276419"/>
                  <a:pt x="3778082" y="278768"/>
                </a:cubicBezTo>
                <a:cubicBezTo>
                  <a:pt x="3779022" y="280413"/>
                  <a:pt x="3779492" y="282292"/>
                  <a:pt x="3779492" y="284407"/>
                </a:cubicBezTo>
                <a:cubicBezTo>
                  <a:pt x="3779492" y="286756"/>
                  <a:pt x="3778787" y="289341"/>
                  <a:pt x="3777377" y="292160"/>
                </a:cubicBezTo>
                <a:cubicBezTo>
                  <a:pt x="3778787" y="294275"/>
                  <a:pt x="3779492" y="297564"/>
                  <a:pt x="3779492" y="302028"/>
                </a:cubicBezTo>
                <a:cubicBezTo>
                  <a:pt x="3779492" y="306962"/>
                  <a:pt x="3778317" y="311309"/>
                  <a:pt x="3775967" y="315068"/>
                </a:cubicBezTo>
                <a:cubicBezTo>
                  <a:pt x="3777142" y="315303"/>
                  <a:pt x="3777377" y="316771"/>
                  <a:pt x="3776672" y="319473"/>
                </a:cubicBezTo>
                <a:cubicBezTo>
                  <a:pt x="3775967" y="322175"/>
                  <a:pt x="3774793" y="324818"/>
                  <a:pt x="3773148" y="327403"/>
                </a:cubicBezTo>
                <a:cubicBezTo>
                  <a:pt x="3774323" y="329752"/>
                  <a:pt x="3774910" y="331867"/>
                  <a:pt x="3774910" y="333746"/>
                </a:cubicBezTo>
                <a:cubicBezTo>
                  <a:pt x="3774910" y="336566"/>
                  <a:pt x="3774088" y="339327"/>
                  <a:pt x="3772443" y="342028"/>
                </a:cubicBezTo>
                <a:cubicBezTo>
                  <a:pt x="3770799" y="344730"/>
                  <a:pt x="3768684" y="346669"/>
                  <a:pt x="3766099" y="347843"/>
                </a:cubicBezTo>
                <a:cubicBezTo>
                  <a:pt x="3763045" y="356537"/>
                  <a:pt x="3758699" y="361588"/>
                  <a:pt x="3753060" y="362998"/>
                </a:cubicBezTo>
                <a:cubicBezTo>
                  <a:pt x="3753295" y="365817"/>
                  <a:pt x="3752237" y="368578"/>
                  <a:pt x="3749888" y="371280"/>
                </a:cubicBezTo>
                <a:cubicBezTo>
                  <a:pt x="3747538" y="373982"/>
                  <a:pt x="3745071" y="375568"/>
                  <a:pt x="3742487" y="376037"/>
                </a:cubicBezTo>
                <a:cubicBezTo>
                  <a:pt x="3741313" y="381206"/>
                  <a:pt x="3736848" y="383791"/>
                  <a:pt x="3729095" y="383791"/>
                </a:cubicBezTo>
                <a:cubicBezTo>
                  <a:pt x="3727450" y="385905"/>
                  <a:pt x="3724807" y="387550"/>
                  <a:pt x="3721165" y="388725"/>
                </a:cubicBezTo>
                <a:cubicBezTo>
                  <a:pt x="3717524" y="389899"/>
                  <a:pt x="3713471" y="390487"/>
                  <a:pt x="3709007" y="390487"/>
                </a:cubicBezTo>
                <a:cubicBezTo>
                  <a:pt x="3700313" y="390487"/>
                  <a:pt x="3693735" y="388255"/>
                  <a:pt x="3689271" y="383791"/>
                </a:cubicBezTo>
                <a:cubicBezTo>
                  <a:pt x="3686216" y="383556"/>
                  <a:pt x="3683280" y="382440"/>
                  <a:pt x="3680460" y="380443"/>
                </a:cubicBezTo>
                <a:cubicBezTo>
                  <a:pt x="3677641" y="378446"/>
                  <a:pt x="3675526" y="376037"/>
                  <a:pt x="3674117" y="373218"/>
                </a:cubicBezTo>
                <a:cubicBezTo>
                  <a:pt x="3670592" y="372983"/>
                  <a:pt x="3667597" y="371573"/>
                  <a:pt x="3665130" y="368989"/>
                </a:cubicBezTo>
                <a:cubicBezTo>
                  <a:pt x="3662663" y="366405"/>
                  <a:pt x="3661312" y="363350"/>
                  <a:pt x="3661077" y="359826"/>
                </a:cubicBezTo>
                <a:cubicBezTo>
                  <a:pt x="3659197" y="356772"/>
                  <a:pt x="3658257" y="354070"/>
                  <a:pt x="3658257" y="351720"/>
                </a:cubicBezTo>
                <a:cubicBezTo>
                  <a:pt x="3658257" y="347726"/>
                  <a:pt x="3659902" y="344378"/>
                  <a:pt x="3663191" y="341676"/>
                </a:cubicBezTo>
                <a:cubicBezTo>
                  <a:pt x="3666480" y="338974"/>
                  <a:pt x="3670240" y="337623"/>
                  <a:pt x="3674469" y="337623"/>
                </a:cubicBezTo>
                <a:cubicBezTo>
                  <a:pt x="3677289" y="337623"/>
                  <a:pt x="3679814" y="338387"/>
                  <a:pt x="3682046" y="339914"/>
                </a:cubicBezTo>
                <a:cubicBezTo>
                  <a:pt x="3684278" y="341441"/>
                  <a:pt x="3685982" y="343732"/>
                  <a:pt x="3687156" y="346786"/>
                </a:cubicBezTo>
                <a:cubicBezTo>
                  <a:pt x="3692090" y="347961"/>
                  <a:pt x="3695380" y="350663"/>
                  <a:pt x="3697024" y="354892"/>
                </a:cubicBezTo>
                <a:cubicBezTo>
                  <a:pt x="3701018" y="355362"/>
                  <a:pt x="3704190" y="356772"/>
                  <a:pt x="3706540" y="359121"/>
                </a:cubicBezTo>
                <a:cubicBezTo>
                  <a:pt x="3707245" y="357946"/>
                  <a:pt x="3708771" y="357065"/>
                  <a:pt x="3711121" y="356478"/>
                </a:cubicBezTo>
                <a:cubicBezTo>
                  <a:pt x="3713471" y="355890"/>
                  <a:pt x="3715938" y="355597"/>
                  <a:pt x="3718522" y="355597"/>
                </a:cubicBezTo>
                <a:cubicBezTo>
                  <a:pt x="3721106" y="355597"/>
                  <a:pt x="3723104" y="355949"/>
                  <a:pt x="3724513" y="356654"/>
                </a:cubicBezTo>
                <a:cubicBezTo>
                  <a:pt x="3724513" y="354774"/>
                  <a:pt x="3725453" y="352954"/>
                  <a:pt x="3727333" y="351191"/>
                </a:cubicBezTo>
                <a:cubicBezTo>
                  <a:pt x="3729212" y="349429"/>
                  <a:pt x="3731209" y="348431"/>
                  <a:pt x="3733324" y="348196"/>
                </a:cubicBezTo>
                <a:cubicBezTo>
                  <a:pt x="3732854" y="346316"/>
                  <a:pt x="3733441" y="344084"/>
                  <a:pt x="3735086" y="341500"/>
                </a:cubicBezTo>
                <a:cubicBezTo>
                  <a:pt x="3736731" y="338915"/>
                  <a:pt x="3738375" y="337506"/>
                  <a:pt x="3740020" y="337271"/>
                </a:cubicBezTo>
                <a:cubicBezTo>
                  <a:pt x="3739550" y="335391"/>
                  <a:pt x="3739315" y="333629"/>
                  <a:pt x="3739315" y="331984"/>
                </a:cubicBezTo>
                <a:cubicBezTo>
                  <a:pt x="3739315" y="328930"/>
                  <a:pt x="3739844" y="326052"/>
                  <a:pt x="3740901" y="323350"/>
                </a:cubicBezTo>
                <a:cubicBezTo>
                  <a:pt x="3741958" y="320648"/>
                  <a:pt x="3743427" y="318592"/>
                  <a:pt x="3745306" y="317182"/>
                </a:cubicBezTo>
                <a:cubicBezTo>
                  <a:pt x="3745071" y="316243"/>
                  <a:pt x="3744954" y="314950"/>
                  <a:pt x="3744954" y="313306"/>
                </a:cubicBezTo>
                <a:cubicBezTo>
                  <a:pt x="3744954" y="310251"/>
                  <a:pt x="3745542" y="307373"/>
                  <a:pt x="3746716" y="304671"/>
                </a:cubicBezTo>
                <a:cubicBezTo>
                  <a:pt x="3747891" y="301969"/>
                  <a:pt x="3749183" y="300149"/>
                  <a:pt x="3750593" y="299209"/>
                </a:cubicBezTo>
                <a:cubicBezTo>
                  <a:pt x="3736496" y="306257"/>
                  <a:pt x="3727685" y="308959"/>
                  <a:pt x="3724161" y="307315"/>
                </a:cubicBezTo>
                <a:cubicBezTo>
                  <a:pt x="3718052" y="308724"/>
                  <a:pt x="3713118" y="309429"/>
                  <a:pt x="3709359" y="309429"/>
                </a:cubicBezTo>
                <a:cubicBezTo>
                  <a:pt x="3704425" y="309429"/>
                  <a:pt x="3701018" y="308607"/>
                  <a:pt x="3699139" y="306962"/>
                </a:cubicBezTo>
                <a:cubicBezTo>
                  <a:pt x="3697024" y="308137"/>
                  <a:pt x="3694205" y="308724"/>
                  <a:pt x="3690680" y="308724"/>
                </a:cubicBezTo>
                <a:cubicBezTo>
                  <a:pt x="3685982" y="308724"/>
                  <a:pt x="3681459" y="307608"/>
                  <a:pt x="3677112" y="305376"/>
                </a:cubicBezTo>
                <a:cubicBezTo>
                  <a:pt x="3672766" y="303144"/>
                  <a:pt x="3669770" y="300266"/>
                  <a:pt x="3668125" y="296742"/>
                </a:cubicBezTo>
                <a:cubicBezTo>
                  <a:pt x="3661782" y="296272"/>
                  <a:pt x="3655908" y="292924"/>
                  <a:pt x="3650504" y="286698"/>
                </a:cubicBezTo>
                <a:cubicBezTo>
                  <a:pt x="3645100" y="280472"/>
                  <a:pt x="3642163" y="273247"/>
                  <a:pt x="3641694" y="265024"/>
                </a:cubicBezTo>
                <a:cubicBezTo>
                  <a:pt x="3637464" y="263614"/>
                  <a:pt x="3634234" y="260383"/>
                  <a:pt x="3632002" y="255332"/>
                </a:cubicBezTo>
                <a:cubicBezTo>
                  <a:pt x="3629770" y="250280"/>
                  <a:pt x="3628654" y="244700"/>
                  <a:pt x="3628654" y="238592"/>
                </a:cubicBezTo>
                <a:cubicBezTo>
                  <a:pt x="3628654" y="231778"/>
                  <a:pt x="3629946" y="226727"/>
                  <a:pt x="3632530" y="223437"/>
                </a:cubicBezTo>
                <a:cubicBezTo>
                  <a:pt x="3630886" y="222263"/>
                  <a:pt x="3629535" y="219502"/>
                  <a:pt x="3628478" y="215155"/>
                </a:cubicBezTo>
                <a:cubicBezTo>
                  <a:pt x="3627420" y="210809"/>
                  <a:pt x="3626892" y="206169"/>
                  <a:pt x="3626892" y="201235"/>
                </a:cubicBezTo>
                <a:cubicBezTo>
                  <a:pt x="3626892" y="190427"/>
                  <a:pt x="3629594" y="183143"/>
                  <a:pt x="3634997" y="179384"/>
                </a:cubicBezTo>
                <a:cubicBezTo>
                  <a:pt x="3634293" y="178210"/>
                  <a:pt x="3634410" y="175801"/>
                  <a:pt x="3635350" y="172160"/>
                </a:cubicBezTo>
                <a:cubicBezTo>
                  <a:pt x="3636290" y="168518"/>
                  <a:pt x="3637817" y="164935"/>
                  <a:pt x="3639931" y="161411"/>
                </a:cubicBezTo>
                <a:cubicBezTo>
                  <a:pt x="3642046" y="157886"/>
                  <a:pt x="3644161" y="155654"/>
                  <a:pt x="3646275" y="154715"/>
                </a:cubicBezTo>
                <a:cubicBezTo>
                  <a:pt x="3646040" y="152600"/>
                  <a:pt x="3646862" y="150250"/>
                  <a:pt x="3648742" y="147666"/>
                </a:cubicBezTo>
                <a:cubicBezTo>
                  <a:pt x="3650622" y="145082"/>
                  <a:pt x="3652854" y="143085"/>
                  <a:pt x="3655438" y="141675"/>
                </a:cubicBezTo>
                <a:cubicBezTo>
                  <a:pt x="3658022" y="140265"/>
                  <a:pt x="3660020" y="139795"/>
                  <a:pt x="3661429" y="140265"/>
                </a:cubicBezTo>
                <a:cubicBezTo>
                  <a:pt x="3662369" y="136271"/>
                  <a:pt x="3664425" y="133452"/>
                  <a:pt x="3667597" y="131807"/>
                </a:cubicBezTo>
                <a:cubicBezTo>
                  <a:pt x="3670769" y="130162"/>
                  <a:pt x="3674586" y="128870"/>
                  <a:pt x="3679051" y="127930"/>
                </a:cubicBezTo>
                <a:cubicBezTo>
                  <a:pt x="3680225" y="124406"/>
                  <a:pt x="3682868" y="121763"/>
                  <a:pt x="3686980" y="120001"/>
                </a:cubicBezTo>
                <a:cubicBezTo>
                  <a:pt x="3691092" y="118239"/>
                  <a:pt x="3695850" y="117357"/>
                  <a:pt x="3701253" y="117357"/>
                </a:cubicBezTo>
                <a:close/>
                <a:moveTo>
                  <a:pt x="4070290" y="116653"/>
                </a:moveTo>
                <a:cubicBezTo>
                  <a:pt x="4073814" y="116653"/>
                  <a:pt x="4076457" y="118004"/>
                  <a:pt x="4078219" y="120706"/>
                </a:cubicBezTo>
                <a:cubicBezTo>
                  <a:pt x="4079981" y="123407"/>
                  <a:pt x="4080862" y="126755"/>
                  <a:pt x="4080862" y="130750"/>
                </a:cubicBezTo>
                <a:cubicBezTo>
                  <a:pt x="4080862" y="134979"/>
                  <a:pt x="4079923" y="138973"/>
                  <a:pt x="4078043" y="142732"/>
                </a:cubicBezTo>
                <a:cubicBezTo>
                  <a:pt x="4080158" y="144142"/>
                  <a:pt x="4081743" y="146080"/>
                  <a:pt x="4082801" y="148547"/>
                </a:cubicBezTo>
                <a:cubicBezTo>
                  <a:pt x="4083858" y="151014"/>
                  <a:pt x="4084387" y="153775"/>
                  <a:pt x="4084387" y="156829"/>
                </a:cubicBezTo>
                <a:cubicBezTo>
                  <a:pt x="4084387" y="161763"/>
                  <a:pt x="4083212" y="165992"/>
                  <a:pt x="4080862" y="169516"/>
                </a:cubicBezTo>
                <a:cubicBezTo>
                  <a:pt x="4082977" y="172806"/>
                  <a:pt x="4084034" y="176095"/>
                  <a:pt x="4084034" y="179384"/>
                </a:cubicBezTo>
                <a:cubicBezTo>
                  <a:pt x="4084034" y="181734"/>
                  <a:pt x="4083447" y="183613"/>
                  <a:pt x="4082272" y="185023"/>
                </a:cubicBezTo>
                <a:cubicBezTo>
                  <a:pt x="4083212" y="186198"/>
                  <a:pt x="4083682" y="189252"/>
                  <a:pt x="4083682" y="194186"/>
                </a:cubicBezTo>
                <a:cubicBezTo>
                  <a:pt x="4083682" y="198650"/>
                  <a:pt x="4083271" y="203525"/>
                  <a:pt x="4082448" y="208812"/>
                </a:cubicBezTo>
                <a:cubicBezTo>
                  <a:pt x="4081626" y="214098"/>
                  <a:pt x="4080745" y="217446"/>
                  <a:pt x="4079805" y="218856"/>
                </a:cubicBezTo>
                <a:cubicBezTo>
                  <a:pt x="4081685" y="219561"/>
                  <a:pt x="4083153" y="221793"/>
                  <a:pt x="4084210" y="225552"/>
                </a:cubicBezTo>
                <a:cubicBezTo>
                  <a:pt x="4085268" y="229311"/>
                  <a:pt x="4085796" y="233423"/>
                  <a:pt x="4085796" y="237887"/>
                </a:cubicBezTo>
                <a:cubicBezTo>
                  <a:pt x="4085796" y="243056"/>
                  <a:pt x="4084974" y="246463"/>
                  <a:pt x="4083329" y="248107"/>
                </a:cubicBezTo>
                <a:cubicBezTo>
                  <a:pt x="4084739" y="251631"/>
                  <a:pt x="4085444" y="255038"/>
                  <a:pt x="4085444" y="258328"/>
                </a:cubicBezTo>
                <a:cubicBezTo>
                  <a:pt x="4085444" y="262557"/>
                  <a:pt x="4084387" y="266081"/>
                  <a:pt x="4082272" y="268900"/>
                </a:cubicBezTo>
                <a:cubicBezTo>
                  <a:pt x="4083447" y="271485"/>
                  <a:pt x="4084034" y="274774"/>
                  <a:pt x="4084034" y="278768"/>
                </a:cubicBezTo>
                <a:cubicBezTo>
                  <a:pt x="4084034" y="284877"/>
                  <a:pt x="4082155" y="289928"/>
                  <a:pt x="4078395" y="293922"/>
                </a:cubicBezTo>
                <a:cubicBezTo>
                  <a:pt x="4079100" y="296037"/>
                  <a:pt x="4079453" y="298152"/>
                  <a:pt x="4079453" y="300266"/>
                </a:cubicBezTo>
                <a:cubicBezTo>
                  <a:pt x="4079453" y="304495"/>
                  <a:pt x="4078102" y="307902"/>
                  <a:pt x="4075400" y="310486"/>
                </a:cubicBezTo>
                <a:cubicBezTo>
                  <a:pt x="4072698" y="313071"/>
                  <a:pt x="4069585" y="314363"/>
                  <a:pt x="4066061" y="314363"/>
                </a:cubicBezTo>
                <a:cubicBezTo>
                  <a:pt x="4061597" y="314363"/>
                  <a:pt x="4057838" y="312366"/>
                  <a:pt x="4054783" y="308372"/>
                </a:cubicBezTo>
                <a:cubicBezTo>
                  <a:pt x="4051729" y="304378"/>
                  <a:pt x="4050319" y="298504"/>
                  <a:pt x="4050554" y="290751"/>
                </a:cubicBezTo>
                <a:cubicBezTo>
                  <a:pt x="4049379" y="289341"/>
                  <a:pt x="4048439" y="287168"/>
                  <a:pt x="4047735" y="284231"/>
                </a:cubicBezTo>
                <a:cubicBezTo>
                  <a:pt x="4047030" y="281294"/>
                  <a:pt x="4046677" y="278416"/>
                  <a:pt x="4046677" y="275596"/>
                </a:cubicBezTo>
                <a:cubicBezTo>
                  <a:pt x="4046677" y="269723"/>
                  <a:pt x="4047970" y="265846"/>
                  <a:pt x="4050554" y="263966"/>
                </a:cubicBezTo>
                <a:cubicBezTo>
                  <a:pt x="4048675" y="260912"/>
                  <a:pt x="4047735" y="257623"/>
                  <a:pt x="4047735" y="254098"/>
                </a:cubicBezTo>
                <a:cubicBezTo>
                  <a:pt x="4047735" y="250574"/>
                  <a:pt x="4048557" y="247402"/>
                  <a:pt x="4050202" y="244583"/>
                </a:cubicBezTo>
                <a:cubicBezTo>
                  <a:pt x="4049262" y="243643"/>
                  <a:pt x="4048557" y="241411"/>
                  <a:pt x="4048087" y="237887"/>
                </a:cubicBezTo>
                <a:cubicBezTo>
                  <a:pt x="4047617" y="234363"/>
                  <a:pt x="4047382" y="230486"/>
                  <a:pt x="4047382" y="226257"/>
                </a:cubicBezTo>
                <a:cubicBezTo>
                  <a:pt x="4047382" y="222263"/>
                  <a:pt x="4047617" y="218680"/>
                  <a:pt x="4048087" y="215508"/>
                </a:cubicBezTo>
                <a:cubicBezTo>
                  <a:pt x="4048557" y="212336"/>
                  <a:pt x="4049262" y="210280"/>
                  <a:pt x="4050202" y="209340"/>
                </a:cubicBezTo>
                <a:cubicBezTo>
                  <a:pt x="4048792" y="207931"/>
                  <a:pt x="4048087" y="204054"/>
                  <a:pt x="4048087" y="197710"/>
                </a:cubicBezTo>
                <a:cubicBezTo>
                  <a:pt x="4048087" y="190427"/>
                  <a:pt x="4048909" y="185141"/>
                  <a:pt x="4050554" y="181851"/>
                </a:cubicBezTo>
                <a:cubicBezTo>
                  <a:pt x="4049379" y="179972"/>
                  <a:pt x="4048322" y="177505"/>
                  <a:pt x="4047382" y="174450"/>
                </a:cubicBezTo>
                <a:cubicBezTo>
                  <a:pt x="4046442" y="171396"/>
                  <a:pt x="4045972" y="168577"/>
                  <a:pt x="4045972" y="165992"/>
                </a:cubicBezTo>
                <a:cubicBezTo>
                  <a:pt x="4045972" y="163643"/>
                  <a:pt x="4046208" y="161998"/>
                  <a:pt x="4046677" y="161058"/>
                </a:cubicBezTo>
                <a:cubicBezTo>
                  <a:pt x="4044798" y="154949"/>
                  <a:pt x="4043858" y="150016"/>
                  <a:pt x="4043858" y="146256"/>
                </a:cubicBezTo>
                <a:cubicBezTo>
                  <a:pt x="4043858" y="142262"/>
                  <a:pt x="4044798" y="138151"/>
                  <a:pt x="4046677" y="133921"/>
                </a:cubicBezTo>
                <a:cubicBezTo>
                  <a:pt x="4046208" y="130397"/>
                  <a:pt x="4047206" y="126814"/>
                  <a:pt x="4049673" y="123172"/>
                </a:cubicBezTo>
                <a:cubicBezTo>
                  <a:pt x="4052140" y="119531"/>
                  <a:pt x="4055371" y="117710"/>
                  <a:pt x="4059365" y="117710"/>
                </a:cubicBezTo>
                <a:cubicBezTo>
                  <a:pt x="4060070" y="117710"/>
                  <a:pt x="4061362" y="117945"/>
                  <a:pt x="4063241" y="118415"/>
                </a:cubicBezTo>
                <a:cubicBezTo>
                  <a:pt x="4066061" y="117240"/>
                  <a:pt x="4068410" y="116653"/>
                  <a:pt x="4070290" y="116653"/>
                </a:cubicBezTo>
                <a:close/>
                <a:moveTo>
                  <a:pt x="1689041" y="116653"/>
                </a:moveTo>
                <a:cubicBezTo>
                  <a:pt x="1692564" y="116653"/>
                  <a:pt x="1695208" y="118004"/>
                  <a:pt x="1696970" y="120706"/>
                </a:cubicBezTo>
                <a:cubicBezTo>
                  <a:pt x="1698732" y="123407"/>
                  <a:pt x="1699613" y="126755"/>
                  <a:pt x="1699613" y="130750"/>
                </a:cubicBezTo>
                <a:cubicBezTo>
                  <a:pt x="1699613" y="134979"/>
                  <a:pt x="1698673" y="138973"/>
                  <a:pt x="1696794" y="142732"/>
                </a:cubicBezTo>
                <a:cubicBezTo>
                  <a:pt x="1698908" y="144142"/>
                  <a:pt x="1700494" y="146080"/>
                  <a:pt x="1701552" y="148547"/>
                </a:cubicBezTo>
                <a:cubicBezTo>
                  <a:pt x="1702609" y="151014"/>
                  <a:pt x="1703137" y="153775"/>
                  <a:pt x="1703137" y="156829"/>
                </a:cubicBezTo>
                <a:cubicBezTo>
                  <a:pt x="1703137" y="161763"/>
                  <a:pt x="1701962" y="165992"/>
                  <a:pt x="1699613" y="169516"/>
                </a:cubicBezTo>
                <a:cubicBezTo>
                  <a:pt x="1701728" y="172806"/>
                  <a:pt x="1702785" y="176095"/>
                  <a:pt x="1702785" y="179384"/>
                </a:cubicBezTo>
                <a:cubicBezTo>
                  <a:pt x="1702785" y="181734"/>
                  <a:pt x="1702198" y="183613"/>
                  <a:pt x="1701023" y="185023"/>
                </a:cubicBezTo>
                <a:cubicBezTo>
                  <a:pt x="1701962" y="186198"/>
                  <a:pt x="1702432" y="189252"/>
                  <a:pt x="1702432" y="194186"/>
                </a:cubicBezTo>
                <a:cubicBezTo>
                  <a:pt x="1702432" y="198650"/>
                  <a:pt x="1702021" y="203525"/>
                  <a:pt x="1701199" y="208812"/>
                </a:cubicBezTo>
                <a:cubicBezTo>
                  <a:pt x="1700377" y="214098"/>
                  <a:pt x="1699496" y="217446"/>
                  <a:pt x="1698556" y="218856"/>
                </a:cubicBezTo>
                <a:cubicBezTo>
                  <a:pt x="1700435" y="219561"/>
                  <a:pt x="1701904" y="221793"/>
                  <a:pt x="1702962" y="225552"/>
                </a:cubicBezTo>
                <a:cubicBezTo>
                  <a:pt x="1704018" y="229311"/>
                  <a:pt x="1704547" y="233423"/>
                  <a:pt x="1704547" y="237887"/>
                </a:cubicBezTo>
                <a:cubicBezTo>
                  <a:pt x="1704547" y="243056"/>
                  <a:pt x="1703725" y="246463"/>
                  <a:pt x="1702080" y="248107"/>
                </a:cubicBezTo>
                <a:cubicBezTo>
                  <a:pt x="1703490" y="251631"/>
                  <a:pt x="1704194" y="255038"/>
                  <a:pt x="1704194" y="258328"/>
                </a:cubicBezTo>
                <a:cubicBezTo>
                  <a:pt x="1704194" y="262557"/>
                  <a:pt x="1703137" y="266081"/>
                  <a:pt x="1701023" y="268900"/>
                </a:cubicBezTo>
                <a:cubicBezTo>
                  <a:pt x="1702198" y="271485"/>
                  <a:pt x="1702785" y="274774"/>
                  <a:pt x="1702785" y="278768"/>
                </a:cubicBezTo>
                <a:cubicBezTo>
                  <a:pt x="1702785" y="284877"/>
                  <a:pt x="1700905" y="289928"/>
                  <a:pt x="1697146" y="293922"/>
                </a:cubicBezTo>
                <a:cubicBezTo>
                  <a:pt x="1697851" y="296037"/>
                  <a:pt x="1698203" y="298152"/>
                  <a:pt x="1698203" y="300266"/>
                </a:cubicBezTo>
                <a:cubicBezTo>
                  <a:pt x="1698203" y="304495"/>
                  <a:pt x="1696852" y="307902"/>
                  <a:pt x="1694150" y="310486"/>
                </a:cubicBezTo>
                <a:cubicBezTo>
                  <a:pt x="1691449" y="313071"/>
                  <a:pt x="1688335" y="314363"/>
                  <a:pt x="1684811" y="314363"/>
                </a:cubicBezTo>
                <a:cubicBezTo>
                  <a:pt x="1680347" y="314363"/>
                  <a:pt x="1676588" y="312366"/>
                  <a:pt x="1673534" y="308372"/>
                </a:cubicBezTo>
                <a:cubicBezTo>
                  <a:pt x="1670479" y="304378"/>
                  <a:pt x="1669069" y="298504"/>
                  <a:pt x="1669304" y="290751"/>
                </a:cubicBezTo>
                <a:cubicBezTo>
                  <a:pt x="1668130" y="289341"/>
                  <a:pt x="1667190" y="287168"/>
                  <a:pt x="1666485" y="284231"/>
                </a:cubicBezTo>
                <a:cubicBezTo>
                  <a:pt x="1665780" y="281294"/>
                  <a:pt x="1665428" y="278416"/>
                  <a:pt x="1665428" y="275596"/>
                </a:cubicBezTo>
                <a:cubicBezTo>
                  <a:pt x="1665428" y="269723"/>
                  <a:pt x="1666720" y="265846"/>
                  <a:pt x="1669304" y="263966"/>
                </a:cubicBezTo>
                <a:cubicBezTo>
                  <a:pt x="1667425" y="260912"/>
                  <a:pt x="1666485" y="257623"/>
                  <a:pt x="1666485" y="254098"/>
                </a:cubicBezTo>
                <a:cubicBezTo>
                  <a:pt x="1666485" y="250574"/>
                  <a:pt x="1667307" y="247402"/>
                  <a:pt x="1668952" y="244583"/>
                </a:cubicBezTo>
                <a:cubicBezTo>
                  <a:pt x="1668012" y="243643"/>
                  <a:pt x="1667307" y="241411"/>
                  <a:pt x="1666837" y="237887"/>
                </a:cubicBezTo>
                <a:cubicBezTo>
                  <a:pt x="1666368" y="234363"/>
                  <a:pt x="1666133" y="230486"/>
                  <a:pt x="1666133" y="226257"/>
                </a:cubicBezTo>
                <a:cubicBezTo>
                  <a:pt x="1666133" y="222263"/>
                  <a:pt x="1666368" y="218680"/>
                  <a:pt x="1666837" y="215508"/>
                </a:cubicBezTo>
                <a:cubicBezTo>
                  <a:pt x="1667307" y="212336"/>
                  <a:pt x="1668012" y="210280"/>
                  <a:pt x="1668952" y="209340"/>
                </a:cubicBezTo>
                <a:cubicBezTo>
                  <a:pt x="1667542" y="207931"/>
                  <a:pt x="1666837" y="204054"/>
                  <a:pt x="1666837" y="197710"/>
                </a:cubicBezTo>
                <a:cubicBezTo>
                  <a:pt x="1666837" y="190427"/>
                  <a:pt x="1667660" y="185141"/>
                  <a:pt x="1669304" y="181851"/>
                </a:cubicBezTo>
                <a:cubicBezTo>
                  <a:pt x="1668130" y="179972"/>
                  <a:pt x="1667072" y="177505"/>
                  <a:pt x="1666133" y="174450"/>
                </a:cubicBezTo>
                <a:cubicBezTo>
                  <a:pt x="1665193" y="171396"/>
                  <a:pt x="1664723" y="168577"/>
                  <a:pt x="1664723" y="165992"/>
                </a:cubicBezTo>
                <a:cubicBezTo>
                  <a:pt x="1664723" y="163643"/>
                  <a:pt x="1664958" y="161998"/>
                  <a:pt x="1665428" y="161058"/>
                </a:cubicBezTo>
                <a:cubicBezTo>
                  <a:pt x="1663548" y="154949"/>
                  <a:pt x="1662609" y="150016"/>
                  <a:pt x="1662609" y="146256"/>
                </a:cubicBezTo>
                <a:cubicBezTo>
                  <a:pt x="1662609" y="142262"/>
                  <a:pt x="1663548" y="138151"/>
                  <a:pt x="1665428" y="133921"/>
                </a:cubicBezTo>
                <a:cubicBezTo>
                  <a:pt x="1664958" y="130397"/>
                  <a:pt x="1665956" y="126814"/>
                  <a:pt x="1668423" y="123172"/>
                </a:cubicBezTo>
                <a:cubicBezTo>
                  <a:pt x="1670891" y="119531"/>
                  <a:pt x="1674121" y="117710"/>
                  <a:pt x="1678115" y="117710"/>
                </a:cubicBezTo>
                <a:cubicBezTo>
                  <a:pt x="1678820" y="117710"/>
                  <a:pt x="1680113" y="117945"/>
                  <a:pt x="1681992" y="118415"/>
                </a:cubicBezTo>
                <a:cubicBezTo>
                  <a:pt x="1684811" y="117240"/>
                  <a:pt x="1687161" y="116653"/>
                  <a:pt x="1689041" y="116653"/>
                </a:cubicBezTo>
                <a:close/>
                <a:moveTo>
                  <a:pt x="3385061" y="93040"/>
                </a:moveTo>
                <a:cubicBezTo>
                  <a:pt x="3387411" y="93040"/>
                  <a:pt x="3389467" y="93628"/>
                  <a:pt x="3391229" y="94802"/>
                </a:cubicBezTo>
                <a:cubicBezTo>
                  <a:pt x="3392991" y="95977"/>
                  <a:pt x="3394107" y="97739"/>
                  <a:pt x="3394577" y="100089"/>
                </a:cubicBezTo>
                <a:cubicBezTo>
                  <a:pt x="3397396" y="102203"/>
                  <a:pt x="3398806" y="105023"/>
                  <a:pt x="3398806" y="108547"/>
                </a:cubicBezTo>
                <a:cubicBezTo>
                  <a:pt x="3398806" y="110896"/>
                  <a:pt x="3398219" y="113422"/>
                  <a:pt x="3397044" y="116124"/>
                </a:cubicBezTo>
                <a:cubicBezTo>
                  <a:pt x="3395869" y="118826"/>
                  <a:pt x="3394460" y="121234"/>
                  <a:pt x="3392815" y="123349"/>
                </a:cubicBezTo>
                <a:cubicBezTo>
                  <a:pt x="3394929" y="124758"/>
                  <a:pt x="3395986" y="127343"/>
                  <a:pt x="3395986" y="131102"/>
                </a:cubicBezTo>
                <a:cubicBezTo>
                  <a:pt x="3395986" y="134861"/>
                  <a:pt x="3394812" y="138444"/>
                  <a:pt x="3392462" y="141851"/>
                </a:cubicBezTo>
                <a:cubicBezTo>
                  <a:pt x="3390113" y="145258"/>
                  <a:pt x="3387059" y="147314"/>
                  <a:pt x="3383299" y="148018"/>
                </a:cubicBezTo>
                <a:cubicBezTo>
                  <a:pt x="3381655" y="153657"/>
                  <a:pt x="3377778" y="157182"/>
                  <a:pt x="3371669" y="158591"/>
                </a:cubicBezTo>
                <a:cubicBezTo>
                  <a:pt x="3368380" y="161881"/>
                  <a:pt x="3364621" y="163525"/>
                  <a:pt x="3360392" y="163525"/>
                </a:cubicBezTo>
                <a:cubicBezTo>
                  <a:pt x="3357807" y="163525"/>
                  <a:pt x="3355575" y="162938"/>
                  <a:pt x="3353695" y="161763"/>
                </a:cubicBezTo>
                <a:cubicBezTo>
                  <a:pt x="3354166" y="168107"/>
                  <a:pt x="3352873" y="172453"/>
                  <a:pt x="3349819" y="174803"/>
                </a:cubicBezTo>
                <a:cubicBezTo>
                  <a:pt x="3354048" y="179972"/>
                  <a:pt x="3356162" y="185023"/>
                  <a:pt x="3356162" y="189957"/>
                </a:cubicBezTo>
                <a:cubicBezTo>
                  <a:pt x="3356162" y="193246"/>
                  <a:pt x="3355223" y="195948"/>
                  <a:pt x="3353343" y="198063"/>
                </a:cubicBezTo>
                <a:cubicBezTo>
                  <a:pt x="3355223" y="200647"/>
                  <a:pt x="3356162" y="203467"/>
                  <a:pt x="3356162" y="206521"/>
                </a:cubicBezTo>
                <a:cubicBezTo>
                  <a:pt x="3356162" y="209575"/>
                  <a:pt x="3355340" y="212747"/>
                  <a:pt x="3353695" y="216036"/>
                </a:cubicBezTo>
                <a:cubicBezTo>
                  <a:pt x="3355105" y="218151"/>
                  <a:pt x="3355810" y="220501"/>
                  <a:pt x="3355810" y="223085"/>
                </a:cubicBezTo>
                <a:cubicBezTo>
                  <a:pt x="3355810" y="227314"/>
                  <a:pt x="3354048" y="230956"/>
                  <a:pt x="3350524" y="234010"/>
                </a:cubicBezTo>
                <a:cubicBezTo>
                  <a:pt x="3352873" y="236595"/>
                  <a:pt x="3354048" y="239649"/>
                  <a:pt x="3354048" y="243173"/>
                </a:cubicBezTo>
                <a:cubicBezTo>
                  <a:pt x="3354048" y="246932"/>
                  <a:pt x="3352521" y="251162"/>
                  <a:pt x="3349466" y="255861"/>
                </a:cubicBezTo>
                <a:cubicBezTo>
                  <a:pt x="3351816" y="257270"/>
                  <a:pt x="3352991" y="260207"/>
                  <a:pt x="3352991" y="264671"/>
                </a:cubicBezTo>
                <a:cubicBezTo>
                  <a:pt x="3352991" y="269135"/>
                  <a:pt x="3352051" y="273717"/>
                  <a:pt x="3350171" y="278416"/>
                </a:cubicBezTo>
                <a:cubicBezTo>
                  <a:pt x="3352051" y="281000"/>
                  <a:pt x="3352991" y="284407"/>
                  <a:pt x="3352991" y="288636"/>
                </a:cubicBezTo>
                <a:cubicBezTo>
                  <a:pt x="3352991" y="291221"/>
                  <a:pt x="3352521" y="293335"/>
                  <a:pt x="3351581" y="294980"/>
                </a:cubicBezTo>
                <a:cubicBezTo>
                  <a:pt x="3352051" y="297329"/>
                  <a:pt x="3352286" y="299091"/>
                  <a:pt x="3352286" y="300266"/>
                </a:cubicBezTo>
                <a:cubicBezTo>
                  <a:pt x="3352286" y="304730"/>
                  <a:pt x="3350935" y="308196"/>
                  <a:pt x="3348233" y="310663"/>
                </a:cubicBezTo>
                <a:cubicBezTo>
                  <a:pt x="3345531" y="313130"/>
                  <a:pt x="3342301" y="314363"/>
                  <a:pt x="3338541" y="314363"/>
                </a:cubicBezTo>
                <a:cubicBezTo>
                  <a:pt x="3335252" y="314363"/>
                  <a:pt x="3332315" y="313247"/>
                  <a:pt x="3329731" y="311015"/>
                </a:cubicBezTo>
                <a:cubicBezTo>
                  <a:pt x="3327146" y="308783"/>
                  <a:pt x="3325619" y="305552"/>
                  <a:pt x="3325149" y="301323"/>
                </a:cubicBezTo>
                <a:cubicBezTo>
                  <a:pt x="3324914" y="301088"/>
                  <a:pt x="3324621" y="300677"/>
                  <a:pt x="3324268" y="300090"/>
                </a:cubicBezTo>
                <a:cubicBezTo>
                  <a:pt x="3323916" y="299502"/>
                  <a:pt x="3323622" y="298974"/>
                  <a:pt x="3323387" y="298504"/>
                </a:cubicBezTo>
                <a:cubicBezTo>
                  <a:pt x="3319393" y="300853"/>
                  <a:pt x="3315751" y="302028"/>
                  <a:pt x="3312462" y="302028"/>
                </a:cubicBezTo>
                <a:cubicBezTo>
                  <a:pt x="3311287" y="302028"/>
                  <a:pt x="3310347" y="301911"/>
                  <a:pt x="3309642" y="301676"/>
                </a:cubicBezTo>
                <a:cubicBezTo>
                  <a:pt x="3306588" y="303790"/>
                  <a:pt x="3303651" y="304848"/>
                  <a:pt x="3300832" y="304848"/>
                </a:cubicBezTo>
                <a:cubicBezTo>
                  <a:pt x="3298483" y="304848"/>
                  <a:pt x="3296250" y="304378"/>
                  <a:pt x="3294136" y="303438"/>
                </a:cubicBezTo>
                <a:cubicBezTo>
                  <a:pt x="3293196" y="305083"/>
                  <a:pt x="3291727" y="306375"/>
                  <a:pt x="3289730" y="307315"/>
                </a:cubicBezTo>
                <a:cubicBezTo>
                  <a:pt x="3287734" y="308254"/>
                  <a:pt x="3285560" y="308724"/>
                  <a:pt x="3283211" y="308724"/>
                </a:cubicBezTo>
                <a:cubicBezTo>
                  <a:pt x="3281801" y="308724"/>
                  <a:pt x="3280744" y="308607"/>
                  <a:pt x="3280039" y="308372"/>
                </a:cubicBezTo>
                <a:cubicBezTo>
                  <a:pt x="3277454" y="309312"/>
                  <a:pt x="3274987" y="309782"/>
                  <a:pt x="3272638" y="309782"/>
                </a:cubicBezTo>
                <a:cubicBezTo>
                  <a:pt x="3269349" y="309782"/>
                  <a:pt x="3266646" y="308607"/>
                  <a:pt x="3264532" y="306257"/>
                </a:cubicBezTo>
                <a:cubicBezTo>
                  <a:pt x="3261948" y="306492"/>
                  <a:pt x="3259069" y="305376"/>
                  <a:pt x="3255898" y="302909"/>
                </a:cubicBezTo>
                <a:cubicBezTo>
                  <a:pt x="3252726" y="300442"/>
                  <a:pt x="3250788" y="298034"/>
                  <a:pt x="3250083" y="295685"/>
                </a:cubicBezTo>
                <a:cubicBezTo>
                  <a:pt x="3247263" y="294980"/>
                  <a:pt x="3244738" y="293394"/>
                  <a:pt x="3242505" y="290927"/>
                </a:cubicBezTo>
                <a:cubicBezTo>
                  <a:pt x="3240274" y="288460"/>
                  <a:pt x="3238805" y="285347"/>
                  <a:pt x="3238100" y="281588"/>
                </a:cubicBezTo>
                <a:cubicBezTo>
                  <a:pt x="3235281" y="280883"/>
                  <a:pt x="3232990" y="278944"/>
                  <a:pt x="3231228" y="275773"/>
                </a:cubicBezTo>
                <a:cubicBezTo>
                  <a:pt x="3229466" y="272601"/>
                  <a:pt x="3228585" y="268900"/>
                  <a:pt x="3228585" y="264671"/>
                </a:cubicBezTo>
                <a:cubicBezTo>
                  <a:pt x="3228585" y="262087"/>
                  <a:pt x="3228937" y="259620"/>
                  <a:pt x="3229642" y="257270"/>
                </a:cubicBezTo>
                <a:cubicBezTo>
                  <a:pt x="3227997" y="254686"/>
                  <a:pt x="3227410" y="251396"/>
                  <a:pt x="3227880" y="247402"/>
                </a:cubicBezTo>
                <a:cubicBezTo>
                  <a:pt x="3224591" y="244583"/>
                  <a:pt x="3222946" y="241294"/>
                  <a:pt x="3222946" y="237534"/>
                </a:cubicBezTo>
                <a:cubicBezTo>
                  <a:pt x="3222946" y="235655"/>
                  <a:pt x="3223298" y="233893"/>
                  <a:pt x="3224003" y="232248"/>
                </a:cubicBezTo>
                <a:cubicBezTo>
                  <a:pt x="3222593" y="230133"/>
                  <a:pt x="3221888" y="227667"/>
                  <a:pt x="3221888" y="224847"/>
                </a:cubicBezTo>
                <a:cubicBezTo>
                  <a:pt x="3221888" y="221323"/>
                  <a:pt x="3222946" y="218151"/>
                  <a:pt x="3225060" y="215332"/>
                </a:cubicBezTo>
                <a:cubicBezTo>
                  <a:pt x="3221771" y="212512"/>
                  <a:pt x="3220126" y="208988"/>
                  <a:pt x="3220126" y="204759"/>
                </a:cubicBezTo>
                <a:cubicBezTo>
                  <a:pt x="3220126" y="202174"/>
                  <a:pt x="3220831" y="199942"/>
                  <a:pt x="3222241" y="198063"/>
                </a:cubicBezTo>
                <a:cubicBezTo>
                  <a:pt x="3220126" y="195008"/>
                  <a:pt x="3219069" y="191367"/>
                  <a:pt x="3219069" y="187138"/>
                </a:cubicBezTo>
                <a:cubicBezTo>
                  <a:pt x="3219069" y="183848"/>
                  <a:pt x="3219774" y="181381"/>
                  <a:pt x="3221184" y="179737"/>
                </a:cubicBezTo>
                <a:cubicBezTo>
                  <a:pt x="3218835" y="177857"/>
                  <a:pt x="3217659" y="175038"/>
                  <a:pt x="3217659" y="171279"/>
                </a:cubicBezTo>
                <a:cubicBezTo>
                  <a:pt x="3217659" y="168929"/>
                  <a:pt x="3218364" y="166345"/>
                  <a:pt x="3219774" y="163525"/>
                </a:cubicBezTo>
                <a:cubicBezTo>
                  <a:pt x="3218599" y="161646"/>
                  <a:pt x="3218012" y="158944"/>
                  <a:pt x="3218012" y="155419"/>
                </a:cubicBezTo>
                <a:cubicBezTo>
                  <a:pt x="3218012" y="150250"/>
                  <a:pt x="3219422" y="146256"/>
                  <a:pt x="3222241" y="143437"/>
                </a:cubicBezTo>
                <a:cubicBezTo>
                  <a:pt x="3221536" y="141322"/>
                  <a:pt x="3221184" y="139325"/>
                  <a:pt x="3221184" y="137446"/>
                </a:cubicBezTo>
                <a:cubicBezTo>
                  <a:pt x="3221184" y="133217"/>
                  <a:pt x="3222652" y="129869"/>
                  <a:pt x="3225589" y="127402"/>
                </a:cubicBezTo>
                <a:cubicBezTo>
                  <a:pt x="3228526" y="124935"/>
                  <a:pt x="3231992" y="123701"/>
                  <a:pt x="3235986" y="123701"/>
                </a:cubicBezTo>
                <a:cubicBezTo>
                  <a:pt x="3239980" y="123701"/>
                  <a:pt x="3243445" y="124993"/>
                  <a:pt x="3246382" y="127578"/>
                </a:cubicBezTo>
                <a:cubicBezTo>
                  <a:pt x="3249319" y="130162"/>
                  <a:pt x="3250788" y="133921"/>
                  <a:pt x="3250788" y="138855"/>
                </a:cubicBezTo>
                <a:cubicBezTo>
                  <a:pt x="3250788" y="142615"/>
                  <a:pt x="3249965" y="146609"/>
                  <a:pt x="3248321" y="150838"/>
                </a:cubicBezTo>
                <a:cubicBezTo>
                  <a:pt x="3251610" y="153657"/>
                  <a:pt x="3253254" y="157299"/>
                  <a:pt x="3253254" y="161763"/>
                </a:cubicBezTo>
                <a:cubicBezTo>
                  <a:pt x="3253254" y="165052"/>
                  <a:pt x="3252197" y="167989"/>
                  <a:pt x="3250083" y="170574"/>
                </a:cubicBezTo>
                <a:cubicBezTo>
                  <a:pt x="3251492" y="173158"/>
                  <a:pt x="3252197" y="176565"/>
                  <a:pt x="3252197" y="180794"/>
                </a:cubicBezTo>
                <a:cubicBezTo>
                  <a:pt x="3252197" y="185258"/>
                  <a:pt x="3251492" y="188900"/>
                  <a:pt x="3250083" y="191719"/>
                </a:cubicBezTo>
                <a:cubicBezTo>
                  <a:pt x="3252197" y="194539"/>
                  <a:pt x="3253254" y="198885"/>
                  <a:pt x="3253254" y="204759"/>
                </a:cubicBezTo>
                <a:cubicBezTo>
                  <a:pt x="3253254" y="208753"/>
                  <a:pt x="3253020" y="211455"/>
                  <a:pt x="3252550" y="212865"/>
                </a:cubicBezTo>
                <a:cubicBezTo>
                  <a:pt x="3254429" y="214979"/>
                  <a:pt x="3255369" y="217681"/>
                  <a:pt x="3255369" y="220970"/>
                </a:cubicBezTo>
                <a:cubicBezTo>
                  <a:pt x="3255369" y="222850"/>
                  <a:pt x="3254899" y="224965"/>
                  <a:pt x="3253959" y="227314"/>
                </a:cubicBezTo>
                <a:cubicBezTo>
                  <a:pt x="3256309" y="229899"/>
                  <a:pt x="3257483" y="233423"/>
                  <a:pt x="3257483" y="237887"/>
                </a:cubicBezTo>
                <a:cubicBezTo>
                  <a:pt x="3257483" y="239297"/>
                  <a:pt x="3257249" y="240706"/>
                  <a:pt x="3256779" y="242116"/>
                </a:cubicBezTo>
                <a:cubicBezTo>
                  <a:pt x="3257718" y="242821"/>
                  <a:pt x="3258541" y="244054"/>
                  <a:pt x="3259246" y="245816"/>
                </a:cubicBezTo>
                <a:cubicBezTo>
                  <a:pt x="3259950" y="247579"/>
                  <a:pt x="3260303" y="249399"/>
                  <a:pt x="3260303" y="251279"/>
                </a:cubicBezTo>
                <a:cubicBezTo>
                  <a:pt x="3260303" y="253629"/>
                  <a:pt x="3259716" y="255626"/>
                  <a:pt x="3258541" y="257270"/>
                </a:cubicBezTo>
                <a:cubicBezTo>
                  <a:pt x="3260421" y="257505"/>
                  <a:pt x="3261712" y="258739"/>
                  <a:pt x="3262417" y="260971"/>
                </a:cubicBezTo>
                <a:cubicBezTo>
                  <a:pt x="3263122" y="263203"/>
                  <a:pt x="3263240" y="265376"/>
                  <a:pt x="3262770" y="267491"/>
                </a:cubicBezTo>
                <a:lnTo>
                  <a:pt x="3263122" y="267491"/>
                </a:lnTo>
                <a:cubicBezTo>
                  <a:pt x="3264767" y="267491"/>
                  <a:pt x="3266236" y="268372"/>
                  <a:pt x="3267527" y="270134"/>
                </a:cubicBezTo>
                <a:cubicBezTo>
                  <a:pt x="3268820" y="271896"/>
                  <a:pt x="3269231" y="273482"/>
                  <a:pt x="3268761" y="274891"/>
                </a:cubicBezTo>
                <a:cubicBezTo>
                  <a:pt x="3269466" y="274422"/>
                  <a:pt x="3270523" y="274187"/>
                  <a:pt x="3271933" y="274187"/>
                </a:cubicBezTo>
                <a:cubicBezTo>
                  <a:pt x="3273813" y="274187"/>
                  <a:pt x="3275516" y="274598"/>
                  <a:pt x="3277043" y="275420"/>
                </a:cubicBezTo>
                <a:cubicBezTo>
                  <a:pt x="3278570" y="276242"/>
                  <a:pt x="3279686" y="277241"/>
                  <a:pt x="3280391" y="278416"/>
                </a:cubicBezTo>
                <a:cubicBezTo>
                  <a:pt x="3285090" y="275831"/>
                  <a:pt x="3289554" y="274539"/>
                  <a:pt x="3293783" y="274539"/>
                </a:cubicBezTo>
                <a:cubicBezTo>
                  <a:pt x="3295898" y="274539"/>
                  <a:pt x="3297778" y="274891"/>
                  <a:pt x="3299422" y="275596"/>
                </a:cubicBezTo>
                <a:cubicBezTo>
                  <a:pt x="3301536" y="273952"/>
                  <a:pt x="3304298" y="272483"/>
                  <a:pt x="3307704" y="271191"/>
                </a:cubicBezTo>
                <a:cubicBezTo>
                  <a:pt x="3311111" y="269899"/>
                  <a:pt x="3314107" y="269253"/>
                  <a:pt x="3316691" y="269253"/>
                </a:cubicBezTo>
                <a:cubicBezTo>
                  <a:pt x="3317866" y="269253"/>
                  <a:pt x="3318923" y="269488"/>
                  <a:pt x="3319863" y="269958"/>
                </a:cubicBezTo>
                <a:cubicBezTo>
                  <a:pt x="3318218" y="267373"/>
                  <a:pt x="3317396" y="264084"/>
                  <a:pt x="3317396" y="260090"/>
                </a:cubicBezTo>
                <a:cubicBezTo>
                  <a:pt x="3317396" y="255626"/>
                  <a:pt x="3318805" y="252806"/>
                  <a:pt x="3321625" y="251631"/>
                </a:cubicBezTo>
                <a:cubicBezTo>
                  <a:pt x="3319980" y="249752"/>
                  <a:pt x="3319158" y="245758"/>
                  <a:pt x="3319158" y="239649"/>
                </a:cubicBezTo>
                <a:cubicBezTo>
                  <a:pt x="3319158" y="232366"/>
                  <a:pt x="3320685" y="227197"/>
                  <a:pt x="3323739" y="224142"/>
                </a:cubicBezTo>
                <a:cubicBezTo>
                  <a:pt x="3321625" y="220618"/>
                  <a:pt x="3320568" y="216741"/>
                  <a:pt x="3320568" y="212512"/>
                </a:cubicBezTo>
                <a:cubicBezTo>
                  <a:pt x="3320568" y="208753"/>
                  <a:pt x="3321272" y="206169"/>
                  <a:pt x="3322682" y="204759"/>
                </a:cubicBezTo>
                <a:cubicBezTo>
                  <a:pt x="3321272" y="202879"/>
                  <a:pt x="3320568" y="200530"/>
                  <a:pt x="3320568" y="197710"/>
                </a:cubicBezTo>
                <a:cubicBezTo>
                  <a:pt x="3320568" y="194891"/>
                  <a:pt x="3321096" y="191895"/>
                  <a:pt x="3322154" y="188724"/>
                </a:cubicBezTo>
                <a:cubicBezTo>
                  <a:pt x="3323211" y="185552"/>
                  <a:pt x="3324562" y="183026"/>
                  <a:pt x="3326206" y="181146"/>
                </a:cubicBezTo>
                <a:cubicBezTo>
                  <a:pt x="3323152" y="179032"/>
                  <a:pt x="3321625" y="174450"/>
                  <a:pt x="3321625" y="167402"/>
                </a:cubicBezTo>
                <a:cubicBezTo>
                  <a:pt x="3321625" y="162938"/>
                  <a:pt x="3321977" y="159296"/>
                  <a:pt x="3322682" y="156477"/>
                </a:cubicBezTo>
                <a:cubicBezTo>
                  <a:pt x="3320568" y="151778"/>
                  <a:pt x="3319510" y="147901"/>
                  <a:pt x="3319510" y="144847"/>
                </a:cubicBezTo>
                <a:cubicBezTo>
                  <a:pt x="3319510" y="140383"/>
                  <a:pt x="3320920" y="136858"/>
                  <a:pt x="3323739" y="134274"/>
                </a:cubicBezTo>
                <a:cubicBezTo>
                  <a:pt x="3326559" y="131689"/>
                  <a:pt x="3329848" y="130397"/>
                  <a:pt x="3333607" y="130397"/>
                </a:cubicBezTo>
                <a:cubicBezTo>
                  <a:pt x="3337836" y="130397"/>
                  <a:pt x="3341478" y="132042"/>
                  <a:pt x="3344532" y="135331"/>
                </a:cubicBezTo>
                <a:cubicBezTo>
                  <a:pt x="3347587" y="138620"/>
                  <a:pt x="3349232" y="143202"/>
                  <a:pt x="3349466" y="149076"/>
                </a:cubicBezTo>
                <a:cubicBezTo>
                  <a:pt x="3350406" y="146491"/>
                  <a:pt x="3351992" y="144259"/>
                  <a:pt x="3354224" y="142380"/>
                </a:cubicBezTo>
                <a:cubicBezTo>
                  <a:pt x="3356456" y="140500"/>
                  <a:pt x="3359217" y="139325"/>
                  <a:pt x="3362506" y="138855"/>
                </a:cubicBezTo>
                <a:cubicBezTo>
                  <a:pt x="3362271" y="136271"/>
                  <a:pt x="3362859" y="133863"/>
                  <a:pt x="3364268" y="131631"/>
                </a:cubicBezTo>
                <a:cubicBezTo>
                  <a:pt x="3365678" y="129399"/>
                  <a:pt x="3367675" y="127930"/>
                  <a:pt x="3370260" y="127225"/>
                </a:cubicBezTo>
                <a:cubicBezTo>
                  <a:pt x="3368615" y="124876"/>
                  <a:pt x="3367793" y="121939"/>
                  <a:pt x="3367793" y="118415"/>
                </a:cubicBezTo>
                <a:cubicBezTo>
                  <a:pt x="3367793" y="112306"/>
                  <a:pt x="3369672" y="107372"/>
                  <a:pt x="3373431" y="103613"/>
                </a:cubicBezTo>
                <a:cubicBezTo>
                  <a:pt x="3373197" y="100559"/>
                  <a:pt x="3374254" y="98033"/>
                  <a:pt x="3376603" y="96036"/>
                </a:cubicBezTo>
                <a:cubicBezTo>
                  <a:pt x="3378953" y="94039"/>
                  <a:pt x="3381772" y="93040"/>
                  <a:pt x="3385061" y="93040"/>
                </a:cubicBezTo>
                <a:close/>
                <a:moveTo>
                  <a:pt x="2597277" y="65199"/>
                </a:moveTo>
                <a:cubicBezTo>
                  <a:pt x="2601976" y="65199"/>
                  <a:pt x="2605442" y="67254"/>
                  <a:pt x="2607674" y="71366"/>
                </a:cubicBezTo>
                <a:cubicBezTo>
                  <a:pt x="2609906" y="75478"/>
                  <a:pt x="2611022" y="79178"/>
                  <a:pt x="2611022" y="82467"/>
                </a:cubicBezTo>
                <a:cubicBezTo>
                  <a:pt x="2613136" y="89751"/>
                  <a:pt x="2614194" y="95272"/>
                  <a:pt x="2614194" y="99031"/>
                </a:cubicBezTo>
                <a:cubicBezTo>
                  <a:pt x="2614194" y="102556"/>
                  <a:pt x="2613136" y="108077"/>
                  <a:pt x="2611022" y="115595"/>
                </a:cubicBezTo>
                <a:cubicBezTo>
                  <a:pt x="2613136" y="117945"/>
                  <a:pt x="2614194" y="121352"/>
                  <a:pt x="2614194" y="125816"/>
                </a:cubicBezTo>
                <a:cubicBezTo>
                  <a:pt x="2614194" y="130045"/>
                  <a:pt x="2613136" y="134626"/>
                  <a:pt x="2611022" y="139560"/>
                </a:cubicBezTo>
                <a:cubicBezTo>
                  <a:pt x="2613136" y="141910"/>
                  <a:pt x="2614194" y="145786"/>
                  <a:pt x="2614194" y="151190"/>
                </a:cubicBezTo>
                <a:cubicBezTo>
                  <a:pt x="2614194" y="156829"/>
                  <a:pt x="2613019" y="161058"/>
                  <a:pt x="2610669" y="163878"/>
                </a:cubicBezTo>
                <a:cubicBezTo>
                  <a:pt x="2613724" y="167872"/>
                  <a:pt x="2615251" y="172923"/>
                  <a:pt x="2615251" y="179032"/>
                </a:cubicBezTo>
                <a:cubicBezTo>
                  <a:pt x="2615251" y="185141"/>
                  <a:pt x="2613842" y="190309"/>
                  <a:pt x="2611022" y="194539"/>
                </a:cubicBezTo>
                <a:cubicBezTo>
                  <a:pt x="2611962" y="197123"/>
                  <a:pt x="2612431" y="200060"/>
                  <a:pt x="2612431" y="203349"/>
                </a:cubicBezTo>
                <a:cubicBezTo>
                  <a:pt x="2612431" y="207108"/>
                  <a:pt x="2611903" y="210809"/>
                  <a:pt x="2610846" y="214451"/>
                </a:cubicBezTo>
                <a:cubicBezTo>
                  <a:pt x="2609789" y="218092"/>
                  <a:pt x="2608438" y="220853"/>
                  <a:pt x="2606793" y="222733"/>
                </a:cubicBezTo>
                <a:cubicBezTo>
                  <a:pt x="2608907" y="224847"/>
                  <a:pt x="2609965" y="229546"/>
                  <a:pt x="2609965" y="236830"/>
                </a:cubicBezTo>
                <a:cubicBezTo>
                  <a:pt x="2609965" y="243878"/>
                  <a:pt x="2608907" y="248812"/>
                  <a:pt x="2606793" y="251631"/>
                </a:cubicBezTo>
                <a:cubicBezTo>
                  <a:pt x="2607967" y="252806"/>
                  <a:pt x="2608907" y="254921"/>
                  <a:pt x="2609613" y="257975"/>
                </a:cubicBezTo>
                <a:cubicBezTo>
                  <a:pt x="2610318" y="261029"/>
                  <a:pt x="2610669" y="264436"/>
                  <a:pt x="2610669" y="268195"/>
                </a:cubicBezTo>
                <a:cubicBezTo>
                  <a:pt x="2610669" y="275244"/>
                  <a:pt x="2609377" y="280765"/>
                  <a:pt x="2606793" y="284759"/>
                </a:cubicBezTo>
                <a:cubicBezTo>
                  <a:pt x="2608203" y="289223"/>
                  <a:pt x="2608907" y="293218"/>
                  <a:pt x="2608907" y="296742"/>
                </a:cubicBezTo>
                <a:cubicBezTo>
                  <a:pt x="2608907" y="302146"/>
                  <a:pt x="2607497" y="306257"/>
                  <a:pt x="2604678" y="309077"/>
                </a:cubicBezTo>
                <a:cubicBezTo>
                  <a:pt x="2601859" y="311896"/>
                  <a:pt x="2598570" y="313306"/>
                  <a:pt x="2594810" y="313306"/>
                </a:cubicBezTo>
                <a:cubicBezTo>
                  <a:pt x="2591521" y="313306"/>
                  <a:pt x="2588584" y="312131"/>
                  <a:pt x="2586000" y="309782"/>
                </a:cubicBezTo>
                <a:cubicBezTo>
                  <a:pt x="2583415" y="307432"/>
                  <a:pt x="2582124" y="304260"/>
                  <a:pt x="2582124" y="300266"/>
                </a:cubicBezTo>
                <a:cubicBezTo>
                  <a:pt x="2582124" y="298152"/>
                  <a:pt x="2582475" y="296037"/>
                  <a:pt x="2583181" y="293922"/>
                </a:cubicBezTo>
                <a:cubicBezTo>
                  <a:pt x="2580126" y="288519"/>
                  <a:pt x="2578599" y="282410"/>
                  <a:pt x="2578599" y="275596"/>
                </a:cubicBezTo>
                <a:cubicBezTo>
                  <a:pt x="2578599" y="268783"/>
                  <a:pt x="2580126" y="263849"/>
                  <a:pt x="2583181" y="260794"/>
                </a:cubicBezTo>
                <a:cubicBezTo>
                  <a:pt x="2580831" y="258445"/>
                  <a:pt x="2579656" y="255156"/>
                  <a:pt x="2579656" y="250927"/>
                </a:cubicBezTo>
                <a:cubicBezTo>
                  <a:pt x="2579656" y="246932"/>
                  <a:pt x="2580831" y="243761"/>
                  <a:pt x="2583181" y="241411"/>
                </a:cubicBezTo>
                <a:cubicBezTo>
                  <a:pt x="2580831" y="236712"/>
                  <a:pt x="2579656" y="231426"/>
                  <a:pt x="2579656" y="225552"/>
                </a:cubicBezTo>
                <a:cubicBezTo>
                  <a:pt x="2579656" y="219678"/>
                  <a:pt x="2580831" y="215684"/>
                  <a:pt x="2583181" y="213570"/>
                </a:cubicBezTo>
                <a:cubicBezTo>
                  <a:pt x="2580831" y="208871"/>
                  <a:pt x="2579656" y="202644"/>
                  <a:pt x="2579656" y="194891"/>
                </a:cubicBezTo>
                <a:cubicBezTo>
                  <a:pt x="2579656" y="187138"/>
                  <a:pt x="2580831" y="182204"/>
                  <a:pt x="2583181" y="180089"/>
                </a:cubicBezTo>
                <a:cubicBezTo>
                  <a:pt x="2579891" y="175625"/>
                  <a:pt x="2578247" y="170339"/>
                  <a:pt x="2578247" y="164230"/>
                </a:cubicBezTo>
                <a:cubicBezTo>
                  <a:pt x="2578247" y="158826"/>
                  <a:pt x="2579891" y="154597"/>
                  <a:pt x="2583181" y="151543"/>
                </a:cubicBezTo>
                <a:cubicBezTo>
                  <a:pt x="2582241" y="150368"/>
                  <a:pt x="2581771" y="148723"/>
                  <a:pt x="2581771" y="146609"/>
                </a:cubicBezTo>
                <a:cubicBezTo>
                  <a:pt x="2581771" y="144964"/>
                  <a:pt x="2582006" y="142791"/>
                  <a:pt x="2582475" y="140089"/>
                </a:cubicBezTo>
                <a:cubicBezTo>
                  <a:pt x="2582946" y="137387"/>
                  <a:pt x="2583181" y="134861"/>
                  <a:pt x="2583181" y="132512"/>
                </a:cubicBezTo>
                <a:cubicBezTo>
                  <a:pt x="2583181" y="138620"/>
                  <a:pt x="2581771" y="146550"/>
                  <a:pt x="2578951" y="156300"/>
                </a:cubicBezTo>
                <a:cubicBezTo>
                  <a:pt x="2576132" y="166051"/>
                  <a:pt x="2572255" y="172688"/>
                  <a:pt x="2567321" y="176212"/>
                </a:cubicBezTo>
                <a:cubicBezTo>
                  <a:pt x="2567321" y="191719"/>
                  <a:pt x="2564385" y="200765"/>
                  <a:pt x="2558511" y="203349"/>
                </a:cubicBezTo>
                <a:cubicBezTo>
                  <a:pt x="2558511" y="208518"/>
                  <a:pt x="2557571" y="214568"/>
                  <a:pt x="2555691" y="221499"/>
                </a:cubicBezTo>
                <a:cubicBezTo>
                  <a:pt x="2553812" y="228430"/>
                  <a:pt x="2551932" y="231896"/>
                  <a:pt x="2550053" y="231896"/>
                </a:cubicBezTo>
                <a:cubicBezTo>
                  <a:pt x="2550053" y="234715"/>
                  <a:pt x="2548937" y="237828"/>
                  <a:pt x="2546705" y="241235"/>
                </a:cubicBezTo>
                <a:cubicBezTo>
                  <a:pt x="2544472" y="244642"/>
                  <a:pt x="2542299" y="246345"/>
                  <a:pt x="2540185" y="246345"/>
                </a:cubicBezTo>
                <a:cubicBezTo>
                  <a:pt x="2540890" y="248695"/>
                  <a:pt x="2541242" y="251279"/>
                  <a:pt x="2541242" y="254098"/>
                </a:cubicBezTo>
                <a:cubicBezTo>
                  <a:pt x="2541242" y="257388"/>
                  <a:pt x="2540713" y="260501"/>
                  <a:pt x="2539656" y="263438"/>
                </a:cubicBezTo>
                <a:cubicBezTo>
                  <a:pt x="2538598" y="266375"/>
                  <a:pt x="2537248" y="268665"/>
                  <a:pt x="2535603" y="270310"/>
                </a:cubicBezTo>
                <a:cubicBezTo>
                  <a:pt x="2535603" y="274539"/>
                  <a:pt x="2534781" y="278063"/>
                  <a:pt x="2533136" y="280883"/>
                </a:cubicBezTo>
                <a:cubicBezTo>
                  <a:pt x="2531492" y="283702"/>
                  <a:pt x="2529259" y="286404"/>
                  <a:pt x="2526440" y="288988"/>
                </a:cubicBezTo>
                <a:cubicBezTo>
                  <a:pt x="2526440" y="293453"/>
                  <a:pt x="2524913" y="296977"/>
                  <a:pt x="2521858" y="299561"/>
                </a:cubicBezTo>
                <a:cubicBezTo>
                  <a:pt x="2518804" y="302146"/>
                  <a:pt x="2515280" y="303438"/>
                  <a:pt x="2511286" y="303438"/>
                </a:cubicBezTo>
                <a:cubicBezTo>
                  <a:pt x="2507527" y="303438"/>
                  <a:pt x="2504237" y="302204"/>
                  <a:pt x="2501418" y="299737"/>
                </a:cubicBezTo>
                <a:cubicBezTo>
                  <a:pt x="2498598" y="297270"/>
                  <a:pt x="2497189" y="293805"/>
                  <a:pt x="2497189" y="289341"/>
                </a:cubicBezTo>
                <a:cubicBezTo>
                  <a:pt x="2497189" y="287226"/>
                  <a:pt x="2497306" y="285699"/>
                  <a:pt x="2497541" y="284759"/>
                </a:cubicBezTo>
                <a:cubicBezTo>
                  <a:pt x="2495192" y="284759"/>
                  <a:pt x="2493018" y="282704"/>
                  <a:pt x="2491021" y="278592"/>
                </a:cubicBezTo>
                <a:cubicBezTo>
                  <a:pt x="2489025" y="274480"/>
                  <a:pt x="2488025" y="270075"/>
                  <a:pt x="2488025" y="265376"/>
                </a:cubicBezTo>
                <a:cubicBezTo>
                  <a:pt x="2485911" y="265376"/>
                  <a:pt x="2483679" y="263555"/>
                  <a:pt x="2481329" y="259913"/>
                </a:cubicBezTo>
                <a:cubicBezTo>
                  <a:pt x="2478980" y="256272"/>
                  <a:pt x="2477100" y="252160"/>
                  <a:pt x="2475691" y="247579"/>
                </a:cubicBezTo>
                <a:cubicBezTo>
                  <a:pt x="2474281" y="242997"/>
                  <a:pt x="2473929" y="239532"/>
                  <a:pt x="2474633" y="237182"/>
                </a:cubicBezTo>
                <a:cubicBezTo>
                  <a:pt x="2472754" y="235772"/>
                  <a:pt x="2470933" y="233070"/>
                  <a:pt x="2469171" y="229076"/>
                </a:cubicBezTo>
                <a:cubicBezTo>
                  <a:pt x="2467409" y="225082"/>
                  <a:pt x="2466528" y="220853"/>
                  <a:pt x="2466528" y="216389"/>
                </a:cubicBezTo>
                <a:cubicBezTo>
                  <a:pt x="2466528" y="211690"/>
                  <a:pt x="2467468" y="207578"/>
                  <a:pt x="2469347" y="204054"/>
                </a:cubicBezTo>
                <a:cubicBezTo>
                  <a:pt x="2466293" y="203819"/>
                  <a:pt x="2463650" y="201646"/>
                  <a:pt x="2461418" y="197534"/>
                </a:cubicBezTo>
                <a:cubicBezTo>
                  <a:pt x="2459186" y="193423"/>
                  <a:pt x="2458070" y="189370"/>
                  <a:pt x="2458070" y="185376"/>
                </a:cubicBezTo>
                <a:cubicBezTo>
                  <a:pt x="2458070" y="183026"/>
                  <a:pt x="2458657" y="181264"/>
                  <a:pt x="2459831" y="180089"/>
                </a:cubicBezTo>
                <a:cubicBezTo>
                  <a:pt x="2457482" y="178210"/>
                  <a:pt x="2455309" y="175155"/>
                  <a:pt x="2453311" y="170926"/>
                </a:cubicBezTo>
                <a:cubicBezTo>
                  <a:pt x="2451315" y="166697"/>
                  <a:pt x="2450317" y="163290"/>
                  <a:pt x="2450317" y="160706"/>
                </a:cubicBezTo>
                <a:cubicBezTo>
                  <a:pt x="2447262" y="157651"/>
                  <a:pt x="2445735" y="151425"/>
                  <a:pt x="2445735" y="142027"/>
                </a:cubicBezTo>
                <a:cubicBezTo>
                  <a:pt x="2442446" y="142027"/>
                  <a:pt x="2439626" y="139090"/>
                  <a:pt x="2437277" y="133217"/>
                </a:cubicBezTo>
                <a:cubicBezTo>
                  <a:pt x="2437746" y="137681"/>
                  <a:pt x="2437335" y="142086"/>
                  <a:pt x="2436043" y="146433"/>
                </a:cubicBezTo>
                <a:cubicBezTo>
                  <a:pt x="2434751" y="150779"/>
                  <a:pt x="2433048" y="154010"/>
                  <a:pt x="2430933" y="156124"/>
                </a:cubicBezTo>
                <a:cubicBezTo>
                  <a:pt x="2433048" y="158004"/>
                  <a:pt x="2434692" y="161587"/>
                  <a:pt x="2435867" y="166873"/>
                </a:cubicBezTo>
                <a:cubicBezTo>
                  <a:pt x="2437042" y="172160"/>
                  <a:pt x="2437629" y="177505"/>
                  <a:pt x="2437629" y="182909"/>
                </a:cubicBezTo>
                <a:cubicBezTo>
                  <a:pt x="2437629" y="187842"/>
                  <a:pt x="2437159" y="191367"/>
                  <a:pt x="2436219" y="193481"/>
                </a:cubicBezTo>
                <a:cubicBezTo>
                  <a:pt x="2438569" y="197240"/>
                  <a:pt x="2439743" y="202997"/>
                  <a:pt x="2439743" y="210750"/>
                </a:cubicBezTo>
                <a:cubicBezTo>
                  <a:pt x="2439743" y="219443"/>
                  <a:pt x="2438569" y="226492"/>
                  <a:pt x="2436219" y="231896"/>
                </a:cubicBezTo>
                <a:cubicBezTo>
                  <a:pt x="2438099" y="235890"/>
                  <a:pt x="2439038" y="239884"/>
                  <a:pt x="2439038" y="243878"/>
                </a:cubicBezTo>
                <a:cubicBezTo>
                  <a:pt x="2439038" y="247402"/>
                  <a:pt x="2438099" y="251396"/>
                  <a:pt x="2436219" y="255861"/>
                </a:cubicBezTo>
                <a:cubicBezTo>
                  <a:pt x="2437159" y="256800"/>
                  <a:pt x="2437982" y="259091"/>
                  <a:pt x="2438686" y="262733"/>
                </a:cubicBezTo>
                <a:cubicBezTo>
                  <a:pt x="2439391" y="266375"/>
                  <a:pt x="2439743" y="270310"/>
                  <a:pt x="2439743" y="274539"/>
                </a:cubicBezTo>
                <a:cubicBezTo>
                  <a:pt x="2439743" y="282527"/>
                  <a:pt x="2438569" y="287344"/>
                  <a:pt x="2436219" y="288988"/>
                </a:cubicBezTo>
                <a:cubicBezTo>
                  <a:pt x="2436454" y="290398"/>
                  <a:pt x="2436572" y="292278"/>
                  <a:pt x="2436572" y="294627"/>
                </a:cubicBezTo>
                <a:cubicBezTo>
                  <a:pt x="2436572" y="300736"/>
                  <a:pt x="2435103" y="305435"/>
                  <a:pt x="2432166" y="308724"/>
                </a:cubicBezTo>
                <a:cubicBezTo>
                  <a:pt x="2429230" y="312014"/>
                  <a:pt x="2425647" y="313658"/>
                  <a:pt x="2421417" y="313658"/>
                </a:cubicBezTo>
                <a:cubicBezTo>
                  <a:pt x="2417189" y="313658"/>
                  <a:pt x="2413430" y="312014"/>
                  <a:pt x="2410140" y="308724"/>
                </a:cubicBezTo>
                <a:cubicBezTo>
                  <a:pt x="2406850" y="305435"/>
                  <a:pt x="2405206" y="301088"/>
                  <a:pt x="2405206" y="295685"/>
                </a:cubicBezTo>
                <a:cubicBezTo>
                  <a:pt x="2405206" y="291690"/>
                  <a:pt x="2406263" y="287226"/>
                  <a:pt x="2408378" y="282292"/>
                </a:cubicBezTo>
                <a:cubicBezTo>
                  <a:pt x="2405558" y="272659"/>
                  <a:pt x="2404148" y="263614"/>
                  <a:pt x="2404148" y="255156"/>
                </a:cubicBezTo>
                <a:cubicBezTo>
                  <a:pt x="2404148" y="247402"/>
                  <a:pt x="2405206" y="241411"/>
                  <a:pt x="2407320" y="237182"/>
                </a:cubicBezTo>
                <a:cubicBezTo>
                  <a:pt x="2404971" y="234128"/>
                  <a:pt x="2403796" y="229311"/>
                  <a:pt x="2403796" y="222733"/>
                </a:cubicBezTo>
                <a:cubicBezTo>
                  <a:pt x="2403796" y="219678"/>
                  <a:pt x="2404148" y="216800"/>
                  <a:pt x="2404853" y="214098"/>
                </a:cubicBezTo>
                <a:cubicBezTo>
                  <a:pt x="2405558" y="211396"/>
                  <a:pt x="2406381" y="209458"/>
                  <a:pt x="2407320" y="208283"/>
                </a:cubicBezTo>
                <a:cubicBezTo>
                  <a:pt x="2404971" y="202879"/>
                  <a:pt x="2403796" y="197475"/>
                  <a:pt x="2403796" y="192072"/>
                </a:cubicBezTo>
                <a:cubicBezTo>
                  <a:pt x="2403796" y="186433"/>
                  <a:pt x="2404971" y="182439"/>
                  <a:pt x="2407320" y="180089"/>
                </a:cubicBezTo>
                <a:cubicBezTo>
                  <a:pt x="2406145" y="178444"/>
                  <a:pt x="2405206" y="176330"/>
                  <a:pt x="2404501" y="173746"/>
                </a:cubicBezTo>
                <a:cubicBezTo>
                  <a:pt x="2403796" y="171161"/>
                  <a:pt x="2403444" y="168459"/>
                  <a:pt x="2403444" y="165640"/>
                </a:cubicBezTo>
                <a:cubicBezTo>
                  <a:pt x="2403444" y="161411"/>
                  <a:pt x="2404148" y="158239"/>
                  <a:pt x="2405558" y="156124"/>
                </a:cubicBezTo>
                <a:cubicBezTo>
                  <a:pt x="2403209" y="152130"/>
                  <a:pt x="2402034" y="146961"/>
                  <a:pt x="2402034" y="140618"/>
                </a:cubicBezTo>
                <a:cubicBezTo>
                  <a:pt x="2402034" y="132394"/>
                  <a:pt x="2403796" y="126521"/>
                  <a:pt x="2407320" y="122996"/>
                </a:cubicBezTo>
                <a:cubicBezTo>
                  <a:pt x="2404031" y="119707"/>
                  <a:pt x="2402386" y="113011"/>
                  <a:pt x="2402386" y="102908"/>
                </a:cubicBezTo>
                <a:cubicBezTo>
                  <a:pt x="2402386" y="98209"/>
                  <a:pt x="2402857" y="93686"/>
                  <a:pt x="2403796" y="89340"/>
                </a:cubicBezTo>
                <a:cubicBezTo>
                  <a:pt x="2404736" y="84993"/>
                  <a:pt x="2405911" y="82115"/>
                  <a:pt x="2407320" y="80705"/>
                </a:cubicBezTo>
                <a:cubicBezTo>
                  <a:pt x="2407320" y="76241"/>
                  <a:pt x="2408965" y="72599"/>
                  <a:pt x="2412254" y="69780"/>
                </a:cubicBezTo>
                <a:cubicBezTo>
                  <a:pt x="2415544" y="66961"/>
                  <a:pt x="2419303" y="65551"/>
                  <a:pt x="2423532" y="65551"/>
                </a:cubicBezTo>
                <a:cubicBezTo>
                  <a:pt x="2428466" y="65551"/>
                  <a:pt x="2432695" y="67313"/>
                  <a:pt x="2436219" y="70837"/>
                </a:cubicBezTo>
                <a:cubicBezTo>
                  <a:pt x="2440918" y="70837"/>
                  <a:pt x="2445206" y="72952"/>
                  <a:pt x="2449083" y="77181"/>
                </a:cubicBezTo>
                <a:cubicBezTo>
                  <a:pt x="2452960" y="81410"/>
                  <a:pt x="2454898" y="85757"/>
                  <a:pt x="2454898" y="90221"/>
                </a:cubicBezTo>
                <a:cubicBezTo>
                  <a:pt x="2456543" y="91630"/>
                  <a:pt x="2457952" y="93569"/>
                  <a:pt x="2459127" y="96036"/>
                </a:cubicBezTo>
                <a:cubicBezTo>
                  <a:pt x="2460302" y="98503"/>
                  <a:pt x="2460889" y="101028"/>
                  <a:pt x="2460889" y="103613"/>
                </a:cubicBezTo>
                <a:cubicBezTo>
                  <a:pt x="2460889" y="105493"/>
                  <a:pt x="2460536" y="107372"/>
                  <a:pt x="2459831" y="109252"/>
                </a:cubicBezTo>
                <a:cubicBezTo>
                  <a:pt x="2462651" y="109487"/>
                  <a:pt x="2464942" y="111131"/>
                  <a:pt x="2466704" y="114186"/>
                </a:cubicBezTo>
                <a:cubicBezTo>
                  <a:pt x="2468466" y="117240"/>
                  <a:pt x="2469347" y="120177"/>
                  <a:pt x="2469347" y="122996"/>
                </a:cubicBezTo>
                <a:cubicBezTo>
                  <a:pt x="2471227" y="124641"/>
                  <a:pt x="2472813" y="126932"/>
                  <a:pt x="2474105" y="129869"/>
                </a:cubicBezTo>
                <a:cubicBezTo>
                  <a:pt x="2475397" y="132805"/>
                  <a:pt x="2476043" y="135801"/>
                  <a:pt x="2476043" y="138855"/>
                </a:cubicBezTo>
                <a:cubicBezTo>
                  <a:pt x="2476043" y="141675"/>
                  <a:pt x="2475573" y="144377"/>
                  <a:pt x="2474633" y="146961"/>
                </a:cubicBezTo>
                <a:cubicBezTo>
                  <a:pt x="2475809" y="146961"/>
                  <a:pt x="2476924" y="147960"/>
                  <a:pt x="2477982" y="149957"/>
                </a:cubicBezTo>
                <a:cubicBezTo>
                  <a:pt x="2479039" y="151954"/>
                  <a:pt x="2479567" y="154127"/>
                  <a:pt x="2479567" y="156477"/>
                </a:cubicBezTo>
                <a:cubicBezTo>
                  <a:pt x="2479567" y="158356"/>
                  <a:pt x="2479098" y="159766"/>
                  <a:pt x="2478158" y="160706"/>
                </a:cubicBezTo>
                <a:cubicBezTo>
                  <a:pt x="2480742" y="162115"/>
                  <a:pt x="2483033" y="164994"/>
                  <a:pt x="2485030" y="169340"/>
                </a:cubicBezTo>
                <a:cubicBezTo>
                  <a:pt x="2487027" y="173687"/>
                  <a:pt x="2488025" y="177270"/>
                  <a:pt x="2488025" y="180089"/>
                </a:cubicBezTo>
                <a:cubicBezTo>
                  <a:pt x="2489671" y="181734"/>
                  <a:pt x="2491021" y="184436"/>
                  <a:pt x="2492079" y="188195"/>
                </a:cubicBezTo>
                <a:cubicBezTo>
                  <a:pt x="2493136" y="191954"/>
                  <a:pt x="2493664" y="195831"/>
                  <a:pt x="2493664" y="199825"/>
                </a:cubicBezTo>
                <a:cubicBezTo>
                  <a:pt x="2493664" y="202879"/>
                  <a:pt x="2493312" y="205699"/>
                  <a:pt x="2492607" y="208283"/>
                </a:cubicBezTo>
                <a:cubicBezTo>
                  <a:pt x="2494957" y="209928"/>
                  <a:pt x="2497189" y="213276"/>
                  <a:pt x="2499303" y="218327"/>
                </a:cubicBezTo>
                <a:cubicBezTo>
                  <a:pt x="2501418" y="223379"/>
                  <a:pt x="2502475" y="228254"/>
                  <a:pt x="2502475" y="232953"/>
                </a:cubicBezTo>
                <a:cubicBezTo>
                  <a:pt x="2502475" y="234832"/>
                  <a:pt x="2502358" y="236242"/>
                  <a:pt x="2502123" y="237182"/>
                </a:cubicBezTo>
                <a:cubicBezTo>
                  <a:pt x="2504942" y="239297"/>
                  <a:pt x="2506998" y="241294"/>
                  <a:pt x="2508290" y="243173"/>
                </a:cubicBezTo>
                <a:cubicBezTo>
                  <a:pt x="2509582" y="245053"/>
                  <a:pt x="2510699" y="247872"/>
                  <a:pt x="2511638" y="251631"/>
                </a:cubicBezTo>
                <a:cubicBezTo>
                  <a:pt x="2512108" y="241294"/>
                  <a:pt x="2514340" y="235067"/>
                  <a:pt x="2518334" y="232953"/>
                </a:cubicBezTo>
                <a:cubicBezTo>
                  <a:pt x="2517864" y="231073"/>
                  <a:pt x="2517629" y="229664"/>
                  <a:pt x="2517629" y="228724"/>
                </a:cubicBezTo>
                <a:cubicBezTo>
                  <a:pt x="2517629" y="225200"/>
                  <a:pt x="2518510" y="221793"/>
                  <a:pt x="2520272" y="218503"/>
                </a:cubicBezTo>
                <a:cubicBezTo>
                  <a:pt x="2522034" y="215214"/>
                  <a:pt x="2524090" y="213570"/>
                  <a:pt x="2526440" y="213570"/>
                </a:cubicBezTo>
                <a:cubicBezTo>
                  <a:pt x="2525265" y="211220"/>
                  <a:pt x="2524678" y="209223"/>
                  <a:pt x="2524678" y="207578"/>
                </a:cubicBezTo>
                <a:cubicBezTo>
                  <a:pt x="2524678" y="202409"/>
                  <a:pt x="2528320" y="195831"/>
                  <a:pt x="2535603" y="187842"/>
                </a:cubicBezTo>
                <a:cubicBezTo>
                  <a:pt x="2534898" y="186433"/>
                  <a:pt x="2534545" y="184553"/>
                  <a:pt x="2534545" y="182204"/>
                </a:cubicBezTo>
                <a:cubicBezTo>
                  <a:pt x="2534545" y="178210"/>
                  <a:pt x="2535427" y="174098"/>
                  <a:pt x="2537189" y="169869"/>
                </a:cubicBezTo>
                <a:cubicBezTo>
                  <a:pt x="2538951" y="165640"/>
                  <a:pt x="2541477" y="162585"/>
                  <a:pt x="2544766" y="160706"/>
                </a:cubicBezTo>
                <a:cubicBezTo>
                  <a:pt x="2544766" y="153657"/>
                  <a:pt x="2545295" y="147725"/>
                  <a:pt x="2546352" y="142908"/>
                </a:cubicBezTo>
                <a:cubicBezTo>
                  <a:pt x="2547409" y="138092"/>
                  <a:pt x="2550053" y="134626"/>
                  <a:pt x="2554282" y="132512"/>
                </a:cubicBezTo>
                <a:cubicBezTo>
                  <a:pt x="2554282" y="128283"/>
                  <a:pt x="2555280" y="124817"/>
                  <a:pt x="2557277" y="122115"/>
                </a:cubicBezTo>
                <a:cubicBezTo>
                  <a:pt x="2559274" y="119413"/>
                  <a:pt x="2561682" y="118062"/>
                  <a:pt x="2564502" y="118062"/>
                </a:cubicBezTo>
                <a:cubicBezTo>
                  <a:pt x="2563328" y="116183"/>
                  <a:pt x="2562740" y="113716"/>
                  <a:pt x="2562740" y="110661"/>
                </a:cubicBezTo>
                <a:cubicBezTo>
                  <a:pt x="2562740" y="105727"/>
                  <a:pt x="2563856" y="100676"/>
                  <a:pt x="2566087" y="95507"/>
                </a:cubicBezTo>
                <a:cubicBezTo>
                  <a:pt x="2568320" y="90338"/>
                  <a:pt x="2570963" y="86814"/>
                  <a:pt x="2574017" y="84934"/>
                </a:cubicBezTo>
                <a:cubicBezTo>
                  <a:pt x="2574017" y="79765"/>
                  <a:pt x="2575486" y="75301"/>
                  <a:pt x="2578422" y="71542"/>
                </a:cubicBezTo>
                <a:cubicBezTo>
                  <a:pt x="2581360" y="67783"/>
                  <a:pt x="2586000" y="65903"/>
                  <a:pt x="2592343" y="65903"/>
                </a:cubicBezTo>
                <a:cubicBezTo>
                  <a:pt x="2593518" y="65434"/>
                  <a:pt x="2595163" y="65199"/>
                  <a:pt x="2597277" y="65199"/>
                </a:cubicBezTo>
                <a:close/>
                <a:moveTo>
                  <a:pt x="51102" y="63789"/>
                </a:moveTo>
                <a:cubicBezTo>
                  <a:pt x="55566" y="63789"/>
                  <a:pt x="58973" y="64611"/>
                  <a:pt x="61323" y="66256"/>
                </a:cubicBezTo>
                <a:cubicBezTo>
                  <a:pt x="63202" y="64611"/>
                  <a:pt x="66491" y="63789"/>
                  <a:pt x="71191" y="63789"/>
                </a:cubicBezTo>
                <a:cubicBezTo>
                  <a:pt x="74245" y="63789"/>
                  <a:pt x="77240" y="64141"/>
                  <a:pt x="80177" y="64846"/>
                </a:cubicBezTo>
                <a:cubicBezTo>
                  <a:pt x="83114" y="65551"/>
                  <a:pt x="85288" y="66491"/>
                  <a:pt x="86697" y="67666"/>
                </a:cubicBezTo>
                <a:cubicBezTo>
                  <a:pt x="88342" y="65316"/>
                  <a:pt x="92688" y="64141"/>
                  <a:pt x="99737" y="64141"/>
                </a:cubicBezTo>
                <a:cubicBezTo>
                  <a:pt x="106081" y="64141"/>
                  <a:pt x="110075" y="65199"/>
                  <a:pt x="111719" y="67313"/>
                </a:cubicBezTo>
                <a:cubicBezTo>
                  <a:pt x="113599" y="65434"/>
                  <a:pt x="116888" y="64494"/>
                  <a:pt x="121587" y="64494"/>
                </a:cubicBezTo>
                <a:cubicBezTo>
                  <a:pt x="126051" y="64494"/>
                  <a:pt x="128871" y="65551"/>
                  <a:pt x="130045" y="67666"/>
                </a:cubicBezTo>
                <a:cubicBezTo>
                  <a:pt x="132865" y="65551"/>
                  <a:pt x="136977" y="64494"/>
                  <a:pt x="142380" y="64494"/>
                </a:cubicBezTo>
                <a:cubicBezTo>
                  <a:pt x="148489" y="64494"/>
                  <a:pt x="153188" y="65786"/>
                  <a:pt x="156477" y="68370"/>
                </a:cubicBezTo>
                <a:cubicBezTo>
                  <a:pt x="159767" y="66256"/>
                  <a:pt x="163526" y="65199"/>
                  <a:pt x="167755" y="65199"/>
                </a:cubicBezTo>
                <a:cubicBezTo>
                  <a:pt x="171044" y="65199"/>
                  <a:pt x="173746" y="65903"/>
                  <a:pt x="175861" y="67313"/>
                </a:cubicBezTo>
                <a:cubicBezTo>
                  <a:pt x="180560" y="66373"/>
                  <a:pt x="184495" y="67489"/>
                  <a:pt x="187667" y="70661"/>
                </a:cubicBezTo>
                <a:cubicBezTo>
                  <a:pt x="190839" y="73833"/>
                  <a:pt x="192425" y="77533"/>
                  <a:pt x="192425" y="81763"/>
                </a:cubicBezTo>
                <a:cubicBezTo>
                  <a:pt x="192425" y="85287"/>
                  <a:pt x="191191" y="88224"/>
                  <a:pt x="188724" y="90573"/>
                </a:cubicBezTo>
                <a:cubicBezTo>
                  <a:pt x="186257" y="92923"/>
                  <a:pt x="182674" y="94097"/>
                  <a:pt x="177975" y="94097"/>
                </a:cubicBezTo>
                <a:cubicBezTo>
                  <a:pt x="174921" y="94097"/>
                  <a:pt x="172571" y="93862"/>
                  <a:pt x="170927" y="93393"/>
                </a:cubicBezTo>
                <a:cubicBezTo>
                  <a:pt x="168342" y="95507"/>
                  <a:pt x="164701" y="96564"/>
                  <a:pt x="160002" y="96564"/>
                </a:cubicBezTo>
                <a:cubicBezTo>
                  <a:pt x="154833" y="96564"/>
                  <a:pt x="150134" y="95507"/>
                  <a:pt x="145905" y="93393"/>
                </a:cubicBezTo>
                <a:cubicBezTo>
                  <a:pt x="144495" y="94332"/>
                  <a:pt x="141911" y="95155"/>
                  <a:pt x="138151" y="95860"/>
                </a:cubicBezTo>
                <a:cubicBezTo>
                  <a:pt x="134392" y="96564"/>
                  <a:pt x="130750" y="96917"/>
                  <a:pt x="127226" y="96917"/>
                </a:cubicBezTo>
                <a:cubicBezTo>
                  <a:pt x="124877" y="96917"/>
                  <a:pt x="122762" y="96682"/>
                  <a:pt x="120882" y="96212"/>
                </a:cubicBezTo>
                <a:cubicBezTo>
                  <a:pt x="122762" y="99266"/>
                  <a:pt x="123702" y="103143"/>
                  <a:pt x="123702" y="107842"/>
                </a:cubicBezTo>
                <a:cubicBezTo>
                  <a:pt x="123702" y="112776"/>
                  <a:pt x="122645" y="116183"/>
                  <a:pt x="120530" y="118062"/>
                </a:cubicBezTo>
                <a:cubicBezTo>
                  <a:pt x="124054" y="122291"/>
                  <a:pt x="125817" y="127813"/>
                  <a:pt x="125817" y="134626"/>
                </a:cubicBezTo>
                <a:cubicBezTo>
                  <a:pt x="125817" y="139090"/>
                  <a:pt x="124877" y="143202"/>
                  <a:pt x="122997" y="146961"/>
                </a:cubicBezTo>
                <a:cubicBezTo>
                  <a:pt x="125347" y="153305"/>
                  <a:pt x="126521" y="159531"/>
                  <a:pt x="126521" y="165640"/>
                </a:cubicBezTo>
                <a:cubicBezTo>
                  <a:pt x="126521" y="169634"/>
                  <a:pt x="126051" y="173158"/>
                  <a:pt x="125111" y="176212"/>
                </a:cubicBezTo>
                <a:cubicBezTo>
                  <a:pt x="126286" y="177622"/>
                  <a:pt x="127285" y="179854"/>
                  <a:pt x="128107" y="182909"/>
                </a:cubicBezTo>
                <a:cubicBezTo>
                  <a:pt x="128929" y="185963"/>
                  <a:pt x="129341" y="189017"/>
                  <a:pt x="129341" y="192072"/>
                </a:cubicBezTo>
                <a:cubicBezTo>
                  <a:pt x="129341" y="195596"/>
                  <a:pt x="128636" y="198650"/>
                  <a:pt x="127226" y="201235"/>
                </a:cubicBezTo>
                <a:cubicBezTo>
                  <a:pt x="130750" y="204524"/>
                  <a:pt x="132512" y="209693"/>
                  <a:pt x="132512" y="216741"/>
                </a:cubicBezTo>
                <a:cubicBezTo>
                  <a:pt x="132512" y="221440"/>
                  <a:pt x="131925" y="225200"/>
                  <a:pt x="130750" y="228019"/>
                </a:cubicBezTo>
                <a:cubicBezTo>
                  <a:pt x="132865" y="231308"/>
                  <a:pt x="133922" y="235537"/>
                  <a:pt x="133922" y="240706"/>
                </a:cubicBezTo>
                <a:cubicBezTo>
                  <a:pt x="133922" y="243761"/>
                  <a:pt x="133335" y="246463"/>
                  <a:pt x="132160" y="248812"/>
                </a:cubicBezTo>
                <a:cubicBezTo>
                  <a:pt x="133335" y="250927"/>
                  <a:pt x="133922" y="253863"/>
                  <a:pt x="133922" y="257623"/>
                </a:cubicBezTo>
                <a:cubicBezTo>
                  <a:pt x="133922" y="261147"/>
                  <a:pt x="133452" y="263849"/>
                  <a:pt x="132512" y="265728"/>
                </a:cubicBezTo>
                <a:cubicBezTo>
                  <a:pt x="134862" y="268078"/>
                  <a:pt x="136037" y="271837"/>
                  <a:pt x="136037" y="277006"/>
                </a:cubicBezTo>
                <a:cubicBezTo>
                  <a:pt x="136037" y="279121"/>
                  <a:pt x="135684" y="281118"/>
                  <a:pt x="134979" y="282997"/>
                </a:cubicBezTo>
                <a:cubicBezTo>
                  <a:pt x="138034" y="286521"/>
                  <a:pt x="139326" y="290046"/>
                  <a:pt x="138856" y="293570"/>
                </a:cubicBezTo>
                <a:cubicBezTo>
                  <a:pt x="140031" y="296389"/>
                  <a:pt x="140618" y="298739"/>
                  <a:pt x="140618" y="300618"/>
                </a:cubicBezTo>
                <a:cubicBezTo>
                  <a:pt x="140618" y="304613"/>
                  <a:pt x="139091" y="307902"/>
                  <a:pt x="136037" y="310486"/>
                </a:cubicBezTo>
                <a:cubicBezTo>
                  <a:pt x="132982" y="313071"/>
                  <a:pt x="129458" y="314363"/>
                  <a:pt x="125464" y="314363"/>
                </a:cubicBezTo>
                <a:cubicBezTo>
                  <a:pt x="122410" y="314363"/>
                  <a:pt x="119766" y="313482"/>
                  <a:pt x="117534" y="311720"/>
                </a:cubicBezTo>
                <a:cubicBezTo>
                  <a:pt x="115302" y="309958"/>
                  <a:pt x="113834" y="307197"/>
                  <a:pt x="113129" y="303438"/>
                </a:cubicBezTo>
                <a:cubicBezTo>
                  <a:pt x="111484" y="301793"/>
                  <a:pt x="110192" y="299444"/>
                  <a:pt x="109252" y="296389"/>
                </a:cubicBezTo>
                <a:cubicBezTo>
                  <a:pt x="108313" y="293335"/>
                  <a:pt x="107843" y="290398"/>
                  <a:pt x="107843" y="287579"/>
                </a:cubicBezTo>
                <a:cubicBezTo>
                  <a:pt x="107843" y="285934"/>
                  <a:pt x="108078" y="284172"/>
                  <a:pt x="108548" y="282292"/>
                </a:cubicBezTo>
                <a:cubicBezTo>
                  <a:pt x="105963" y="279708"/>
                  <a:pt x="104671" y="275126"/>
                  <a:pt x="104671" y="268548"/>
                </a:cubicBezTo>
                <a:cubicBezTo>
                  <a:pt x="104671" y="265493"/>
                  <a:pt x="104906" y="263379"/>
                  <a:pt x="105376" y="262204"/>
                </a:cubicBezTo>
                <a:cubicBezTo>
                  <a:pt x="103261" y="258915"/>
                  <a:pt x="102204" y="256095"/>
                  <a:pt x="102204" y="253746"/>
                </a:cubicBezTo>
                <a:cubicBezTo>
                  <a:pt x="102204" y="250457"/>
                  <a:pt x="103496" y="247520"/>
                  <a:pt x="106081" y="244935"/>
                </a:cubicBezTo>
                <a:cubicBezTo>
                  <a:pt x="102791" y="242586"/>
                  <a:pt x="101147" y="238944"/>
                  <a:pt x="101147" y="234010"/>
                </a:cubicBezTo>
                <a:cubicBezTo>
                  <a:pt x="101147" y="230016"/>
                  <a:pt x="102087" y="226962"/>
                  <a:pt x="103966" y="224847"/>
                </a:cubicBezTo>
                <a:cubicBezTo>
                  <a:pt x="100677" y="222968"/>
                  <a:pt x="99032" y="218034"/>
                  <a:pt x="99032" y="210045"/>
                </a:cubicBezTo>
                <a:cubicBezTo>
                  <a:pt x="99032" y="205581"/>
                  <a:pt x="99502" y="202057"/>
                  <a:pt x="100442" y="199473"/>
                </a:cubicBezTo>
                <a:cubicBezTo>
                  <a:pt x="99267" y="198063"/>
                  <a:pt x="98268" y="195890"/>
                  <a:pt x="97446" y="192953"/>
                </a:cubicBezTo>
                <a:cubicBezTo>
                  <a:pt x="96624" y="190016"/>
                  <a:pt x="96213" y="187020"/>
                  <a:pt x="96213" y="183966"/>
                </a:cubicBezTo>
                <a:cubicBezTo>
                  <a:pt x="96213" y="180677"/>
                  <a:pt x="96683" y="178210"/>
                  <a:pt x="97622" y="176565"/>
                </a:cubicBezTo>
                <a:cubicBezTo>
                  <a:pt x="95508" y="172336"/>
                  <a:pt x="94451" y="167284"/>
                  <a:pt x="94451" y="161411"/>
                </a:cubicBezTo>
                <a:cubicBezTo>
                  <a:pt x="94451" y="157886"/>
                  <a:pt x="94921" y="152835"/>
                  <a:pt x="95860" y="146256"/>
                </a:cubicBezTo>
                <a:cubicBezTo>
                  <a:pt x="94216" y="141792"/>
                  <a:pt x="93393" y="136976"/>
                  <a:pt x="93393" y="131807"/>
                </a:cubicBezTo>
                <a:cubicBezTo>
                  <a:pt x="93393" y="127108"/>
                  <a:pt x="94098" y="123231"/>
                  <a:pt x="95508" y="120177"/>
                </a:cubicBezTo>
                <a:cubicBezTo>
                  <a:pt x="92688" y="117357"/>
                  <a:pt x="91279" y="112189"/>
                  <a:pt x="91279" y="104670"/>
                </a:cubicBezTo>
                <a:cubicBezTo>
                  <a:pt x="91279" y="101146"/>
                  <a:pt x="91631" y="97974"/>
                  <a:pt x="92336" y="95155"/>
                </a:cubicBezTo>
                <a:cubicBezTo>
                  <a:pt x="89752" y="96564"/>
                  <a:pt x="87167" y="97269"/>
                  <a:pt x="84582" y="97269"/>
                </a:cubicBezTo>
                <a:cubicBezTo>
                  <a:pt x="81998" y="97269"/>
                  <a:pt x="79531" y="96682"/>
                  <a:pt x="77182" y="95507"/>
                </a:cubicBezTo>
                <a:cubicBezTo>
                  <a:pt x="75537" y="96447"/>
                  <a:pt x="73305" y="96917"/>
                  <a:pt x="70486" y="96917"/>
                </a:cubicBezTo>
                <a:cubicBezTo>
                  <a:pt x="65787" y="96917"/>
                  <a:pt x="62497" y="95860"/>
                  <a:pt x="60618" y="93745"/>
                </a:cubicBezTo>
                <a:cubicBezTo>
                  <a:pt x="59443" y="94920"/>
                  <a:pt x="57681" y="95860"/>
                  <a:pt x="55331" y="96564"/>
                </a:cubicBezTo>
                <a:cubicBezTo>
                  <a:pt x="52982" y="97269"/>
                  <a:pt x="50515" y="97622"/>
                  <a:pt x="47931" y="97622"/>
                </a:cubicBezTo>
                <a:cubicBezTo>
                  <a:pt x="42057" y="97622"/>
                  <a:pt x="38063" y="96212"/>
                  <a:pt x="35948" y="93393"/>
                </a:cubicBezTo>
                <a:cubicBezTo>
                  <a:pt x="34538" y="93628"/>
                  <a:pt x="32659" y="93745"/>
                  <a:pt x="30309" y="93745"/>
                </a:cubicBezTo>
                <a:cubicBezTo>
                  <a:pt x="24436" y="93745"/>
                  <a:pt x="20089" y="92688"/>
                  <a:pt x="17270" y="90573"/>
                </a:cubicBezTo>
                <a:cubicBezTo>
                  <a:pt x="14450" y="88459"/>
                  <a:pt x="13040" y="85639"/>
                  <a:pt x="13040" y="82115"/>
                </a:cubicBezTo>
                <a:cubicBezTo>
                  <a:pt x="13040" y="78121"/>
                  <a:pt x="14920" y="74303"/>
                  <a:pt x="18679" y="70661"/>
                </a:cubicBezTo>
                <a:cubicBezTo>
                  <a:pt x="22438" y="67019"/>
                  <a:pt x="26902" y="65199"/>
                  <a:pt x="32071" y="65199"/>
                </a:cubicBezTo>
                <a:cubicBezTo>
                  <a:pt x="34421" y="65199"/>
                  <a:pt x="37123" y="65786"/>
                  <a:pt x="40177" y="66961"/>
                </a:cubicBezTo>
                <a:cubicBezTo>
                  <a:pt x="42057" y="64846"/>
                  <a:pt x="45698" y="63789"/>
                  <a:pt x="51102" y="63789"/>
                </a:cubicBezTo>
                <a:close/>
                <a:moveTo>
                  <a:pt x="5616502" y="62379"/>
                </a:moveTo>
                <a:cubicBezTo>
                  <a:pt x="5619792" y="62379"/>
                  <a:pt x="5622845" y="63495"/>
                  <a:pt x="5625665" y="65727"/>
                </a:cubicBezTo>
                <a:cubicBezTo>
                  <a:pt x="5628485" y="67959"/>
                  <a:pt x="5629894" y="70837"/>
                  <a:pt x="5629894" y="74362"/>
                </a:cubicBezTo>
                <a:cubicBezTo>
                  <a:pt x="5629894" y="76711"/>
                  <a:pt x="5628954" y="79413"/>
                  <a:pt x="5627075" y="82467"/>
                </a:cubicBezTo>
                <a:cubicBezTo>
                  <a:pt x="5629424" y="84582"/>
                  <a:pt x="5630599" y="88106"/>
                  <a:pt x="5630599" y="93040"/>
                </a:cubicBezTo>
                <a:cubicBezTo>
                  <a:pt x="5630599" y="95155"/>
                  <a:pt x="5630305" y="97328"/>
                  <a:pt x="5629718" y="99560"/>
                </a:cubicBezTo>
                <a:cubicBezTo>
                  <a:pt x="5629131" y="101792"/>
                  <a:pt x="5628367" y="103495"/>
                  <a:pt x="5627427" y="104670"/>
                </a:cubicBezTo>
                <a:cubicBezTo>
                  <a:pt x="5628837" y="105610"/>
                  <a:pt x="5629542" y="107490"/>
                  <a:pt x="5629542" y="110309"/>
                </a:cubicBezTo>
                <a:cubicBezTo>
                  <a:pt x="5629542" y="112658"/>
                  <a:pt x="5628954" y="115830"/>
                  <a:pt x="5627779" y="119824"/>
                </a:cubicBezTo>
                <a:cubicBezTo>
                  <a:pt x="5629894" y="119120"/>
                  <a:pt x="5632126" y="118767"/>
                  <a:pt x="5634476" y="118767"/>
                </a:cubicBezTo>
                <a:cubicBezTo>
                  <a:pt x="5638000" y="118767"/>
                  <a:pt x="5640702" y="119590"/>
                  <a:pt x="5642581" y="121234"/>
                </a:cubicBezTo>
                <a:cubicBezTo>
                  <a:pt x="5644931" y="120059"/>
                  <a:pt x="5646810" y="119472"/>
                  <a:pt x="5648220" y="119472"/>
                </a:cubicBezTo>
                <a:cubicBezTo>
                  <a:pt x="5650570" y="119472"/>
                  <a:pt x="5652449" y="120412"/>
                  <a:pt x="5653859" y="122291"/>
                </a:cubicBezTo>
                <a:cubicBezTo>
                  <a:pt x="5655504" y="121117"/>
                  <a:pt x="5657501" y="120529"/>
                  <a:pt x="5659850" y="120529"/>
                </a:cubicBezTo>
                <a:cubicBezTo>
                  <a:pt x="5663140" y="120529"/>
                  <a:pt x="5665724" y="121822"/>
                  <a:pt x="5667604" y="124406"/>
                </a:cubicBezTo>
                <a:cubicBezTo>
                  <a:pt x="5672068" y="124406"/>
                  <a:pt x="5675416" y="125405"/>
                  <a:pt x="5677648" y="127402"/>
                </a:cubicBezTo>
                <a:cubicBezTo>
                  <a:pt x="5679880" y="129399"/>
                  <a:pt x="5680996" y="131924"/>
                  <a:pt x="5680996" y="134979"/>
                </a:cubicBezTo>
                <a:cubicBezTo>
                  <a:pt x="5680996" y="138738"/>
                  <a:pt x="5679527" y="142321"/>
                  <a:pt x="5676590" y="145728"/>
                </a:cubicBezTo>
                <a:cubicBezTo>
                  <a:pt x="5673653" y="149134"/>
                  <a:pt x="5670305" y="150838"/>
                  <a:pt x="5666546" y="150838"/>
                </a:cubicBezTo>
                <a:cubicBezTo>
                  <a:pt x="5664432" y="150838"/>
                  <a:pt x="5662317" y="150133"/>
                  <a:pt x="5660202" y="148723"/>
                </a:cubicBezTo>
                <a:cubicBezTo>
                  <a:pt x="5657853" y="150603"/>
                  <a:pt x="5654799" y="151543"/>
                  <a:pt x="5651040" y="151543"/>
                </a:cubicBezTo>
                <a:cubicBezTo>
                  <a:pt x="5647515" y="151543"/>
                  <a:pt x="5644578" y="150720"/>
                  <a:pt x="5642229" y="149076"/>
                </a:cubicBezTo>
                <a:cubicBezTo>
                  <a:pt x="5639175" y="150250"/>
                  <a:pt x="5636943" y="150838"/>
                  <a:pt x="5635533" y="150838"/>
                </a:cubicBezTo>
                <a:cubicBezTo>
                  <a:pt x="5633654" y="150838"/>
                  <a:pt x="5631422" y="150016"/>
                  <a:pt x="5628837" y="148371"/>
                </a:cubicBezTo>
                <a:cubicBezTo>
                  <a:pt x="5630951" y="151190"/>
                  <a:pt x="5632009" y="154245"/>
                  <a:pt x="5632009" y="157534"/>
                </a:cubicBezTo>
                <a:cubicBezTo>
                  <a:pt x="5632009" y="161058"/>
                  <a:pt x="5630599" y="164230"/>
                  <a:pt x="5627779" y="167049"/>
                </a:cubicBezTo>
                <a:cubicBezTo>
                  <a:pt x="5629894" y="169869"/>
                  <a:pt x="5630951" y="173393"/>
                  <a:pt x="5630951" y="177622"/>
                </a:cubicBezTo>
                <a:cubicBezTo>
                  <a:pt x="5630951" y="181381"/>
                  <a:pt x="5629894" y="184906"/>
                  <a:pt x="5627779" y="188195"/>
                </a:cubicBezTo>
                <a:cubicBezTo>
                  <a:pt x="5630599" y="190075"/>
                  <a:pt x="5632009" y="193129"/>
                  <a:pt x="5632009" y="197358"/>
                </a:cubicBezTo>
                <a:cubicBezTo>
                  <a:pt x="5632009" y="200882"/>
                  <a:pt x="5630951" y="203937"/>
                  <a:pt x="5628837" y="206521"/>
                </a:cubicBezTo>
                <a:cubicBezTo>
                  <a:pt x="5631186" y="209105"/>
                  <a:pt x="5632361" y="213687"/>
                  <a:pt x="5632361" y="220266"/>
                </a:cubicBezTo>
                <a:cubicBezTo>
                  <a:pt x="5632361" y="223085"/>
                  <a:pt x="5632009" y="225435"/>
                  <a:pt x="5631304" y="227314"/>
                </a:cubicBezTo>
                <a:cubicBezTo>
                  <a:pt x="5632948" y="229664"/>
                  <a:pt x="5633771" y="232131"/>
                  <a:pt x="5633771" y="234715"/>
                </a:cubicBezTo>
                <a:cubicBezTo>
                  <a:pt x="5633771" y="236125"/>
                  <a:pt x="5633477" y="237946"/>
                  <a:pt x="5632890" y="240178"/>
                </a:cubicBezTo>
                <a:cubicBezTo>
                  <a:pt x="5632302" y="242410"/>
                  <a:pt x="5631891" y="244231"/>
                  <a:pt x="5631656" y="245640"/>
                </a:cubicBezTo>
                <a:cubicBezTo>
                  <a:pt x="5634476" y="248930"/>
                  <a:pt x="5635885" y="252101"/>
                  <a:pt x="5635885" y="255156"/>
                </a:cubicBezTo>
                <a:cubicBezTo>
                  <a:pt x="5639880" y="258210"/>
                  <a:pt x="5641877" y="261852"/>
                  <a:pt x="5641877" y="266081"/>
                </a:cubicBezTo>
                <a:cubicBezTo>
                  <a:pt x="5646576" y="268665"/>
                  <a:pt x="5648925" y="273012"/>
                  <a:pt x="5648925" y="279121"/>
                </a:cubicBezTo>
                <a:cubicBezTo>
                  <a:pt x="5649395" y="279825"/>
                  <a:pt x="5649865" y="280295"/>
                  <a:pt x="5650335" y="280530"/>
                </a:cubicBezTo>
                <a:cubicBezTo>
                  <a:pt x="5650805" y="280765"/>
                  <a:pt x="5651157" y="281000"/>
                  <a:pt x="5651392" y="281235"/>
                </a:cubicBezTo>
                <a:lnTo>
                  <a:pt x="5653859" y="280883"/>
                </a:lnTo>
                <a:cubicBezTo>
                  <a:pt x="5657383" y="280883"/>
                  <a:pt x="5660202" y="281940"/>
                  <a:pt x="5662317" y="284055"/>
                </a:cubicBezTo>
                <a:cubicBezTo>
                  <a:pt x="5664197" y="283585"/>
                  <a:pt x="5665724" y="283350"/>
                  <a:pt x="5666899" y="283350"/>
                </a:cubicBezTo>
                <a:cubicBezTo>
                  <a:pt x="5667604" y="283350"/>
                  <a:pt x="5668896" y="283585"/>
                  <a:pt x="5670776" y="284055"/>
                </a:cubicBezTo>
                <a:cubicBezTo>
                  <a:pt x="5671011" y="282880"/>
                  <a:pt x="5671656" y="282057"/>
                  <a:pt x="5672714" y="281588"/>
                </a:cubicBezTo>
                <a:cubicBezTo>
                  <a:pt x="5673771" y="281118"/>
                  <a:pt x="5675004" y="280765"/>
                  <a:pt x="5676414" y="280530"/>
                </a:cubicBezTo>
                <a:cubicBezTo>
                  <a:pt x="5677354" y="280295"/>
                  <a:pt x="5678529" y="280178"/>
                  <a:pt x="5679938" y="280178"/>
                </a:cubicBezTo>
                <a:cubicBezTo>
                  <a:pt x="5683933" y="280178"/>
                  <a:pt x="5687163" y="281646"/>
                  <a:pt x="5689630" y="284583"/>
                </a:cubicBezTo>
                <a:cubicBezTo>
                  <a:pt x="5692097" y="287520"/>
                  <a:pt x="5693331" y="290986"/>
                  <a:pt x="5693331" y="294980"/>
                </a:cubicBezTo>
                <a:cubicBezTo>
                  <a:pt x="5693331" y="298034"/>
                  <a:pt x="5692509" y="300677"/>
                  <a:pt x="5690863" y="302909"/>
                </a:cubicBezTo>
                <a:cubicBezTo>
                  <a:pt x="5689219" y="305141"/>
                  <a:pt x="5686752" y="306727"/>
                  <a:pt x="5683463" y="307667"/>
                </a:cubicBezTo>
                <a:cubicBezTo>
                  <a:pt x="5678529" y="311896"/>
                  <a:pt x="5672655" y="313658"/>
                  <a:pt x="5665842" y="312953"/>
                </a:cubicBezTo>
                <a:cubicBezTo>
                  <a:pt x="5663962" y="314598"/>
                  <a:pt x="5661495" y="315420"/>
                  <a:pt x="5658440" y="315420"/>
                </a:cubicBezTo>
                <a:cubicBezTo>
                  <a:pt x="5654212" y="315420"/>
                  <a:pt x="5650335" y="313893"/>
                  <a:pt x="5646810" y="310839"/>
                </a:cubicBezTo>
                <a:cubicBezTo>
                  <a:pt x="5644461" y="310369"/>
                  <a:pt x="5641642" y="309135"/>
                  <a:pt x="5638352" y="307138"/>
                </a:cubicBezTo>
                <a:cubicBezTo>
                  <a:pt x="5635063" y="305141"/>
                  <a:pt x="5633419" y="303320"/>
                  <a:pt x="5633419" y="301676"/>
                </a:cubicBezTo>
                <a:cubicBezTo>
                  <a:pt x="5630129" y="301206"/>
                  <a:pt x="5626781" y="299326"/>
                  <a:pt x="5623375" y="296037"/>
                </a:cubicBezTo>
                <a:cubicBezTo>
                  <a:pt x="5619968" y="292748"/>
                  <a:pt x="5618734" y="288754"/>
                  <a:pt x="5619674" y="284055"/>
                </a:cubicBezTo>
                <a:cubicBezTo>
                  <a:pt x="5617089" y="281235"/>
                  <a:pt x="5615562" y="278298"/>
                  <a:pt x="5615092" y="275244"/>
                </a:cubicBezTo>
                <a:cubicBezTo>
                  <a:pt x="5612273" y="273834"/>
                  <a:pt x="5610217" y="271720"/>
                  <a:pt x="5608925" y="268900"/>
                </a:cubicBezTo>
                <a:cubicBezTo>
                  <a:pt x="5607633" y="266081"/>
                  <a:pt x="5607221" y="263144"/>
                  <a:pt x="5607691" y="260090"/>
                </a:cubicBezTo>
                <a:cubicBezTo>
                  <a:pt x="5604637" y="257270"/>
                  <a:pt x="5603110" y="253041"/>
                  <a:pt x="5603110" y="247402"/>
                </a:cubicBezTo>
                <a:cubicBezTo>
                  <a:pt x="5603110" y="245288"/>
                  <a:pt x="5603345" y="242586"/>
                  <a:pt x="5603815" y="239297"/>
                </a:cubicBezTo>
                <a:cubicBezTo>
                  <a:pt x="5600525" y="236712"/>
                  <a:pt x="5598881" y="233188"/>
                  <a:pt x="5598881" y="228724"/>
                </a:cubicBezTo>
                <a:cubicBezTo>
                  <a:pt x="5598881" y="224730"/>
                  <a:pt x="5600173" y="221440"/>
                  <a:pt x="5602757" y="218856"/>
                </a:cubicBezTo>
                <a:cubicBezTo>
                  <a:pt x="5599938" y="216036"/>
                  <a:pt x="5598528" y="212395"/>
                  <a:pt x="5598528" y="207931"/>
                </a:cubicBezTo>
                <a:cubicBezTo>
                  <a:pt x="5598528" y="206286"/>
                  <a:pt x="5598999" y="204289"/>
                  <a:pt x="5599938" y="201939"/>
                </a:cubicBezTo>
                <a:cubicBezTo>
                  <a:pt x="5598528" y="199120"/>
                  <a:pt x="5597824" y="196301"/>
                  <a:pt x="5597824" y="193481"/>
                </a:cubicBezTo>
                <a:cubicBezTo>
                  <a:pt x="5597824" y="189722"/>
                  <a:pt x="5598881" y="186785"/>
                  <a:pt x="5600995" y="184671"/>
                </a:cubicBezTo>
                <a:cubicBezTo>
                  <a:pt x="5599586" y="181851"/>
                  <a:pt x="5598881" y="178797"/>
                  <a:pt x="5598881" y="175508"/>
                </a:cubicBezTo>
                <a:cubicBezTo>
                  <a:pt x="5598881" y="172688"/>
                  <a:pt x="5599292" y="170163"/>
                  <a:pt x="5600114" y="167930"/>
                </a:cubicBezTo>
                <a:cubicBezTo>
                  <a:pt x="5600937" y="165698"/>
                  <a:pt x="5601935" y="163995"/>
                  <a:pt x="5603110" y="162820"/>
                </a:cubicBezTo>
                <a:cubicBezTo>
                  <a:pt x="5600525" y="159766"/>
                  <a:pt x="5599233" y="156477"/>
                  <a:pt x="5599233" y="152952"/>
                </a:cubicBezTo>
                <a:cubicBezTo>
                  <a:pt x="5599233" y="151073"/>
                  <a:pt x="5599586" y="149076"/>
                  <a:pt x="5600290" y="146961"/>
                </a:cubicBezTo>
                <a:cubicBezTo>
                  <a:pt x="5598176" y="147666"/>
                  <a:pt x="5595827" y="148018"/>
                  <a:pt x="5593242" y="148018"/>
                </a:cubicBezTo>
                <a:cubicBezTo>
                  <a:pt x="5589248" y="148018"/>
                  <a:pt x="5586311" y="147196"/>
                  <a:pt x="5584432" y="145551"/>
                </a:cubicBezTo>
                <a:cubicBezTo>
                  <a:pt x="5581612" y="146256"/>
                  <a:pt x="5579145" y="146609"/>
                  <a:pt x="5577030" y="146609"/>
                </a:cubicBezTo>
                <a:cubicBezTo>
                  <a:pt x="5572801" y="146609"/>
                  <a:pt x="5568455" y="145317"/>
                  <a:pt x="5563991" y="142732"/>
                </a:cubicBezTo>
                <a:cubicBezTo>
                  <a:pt x="5561642" y="144142"/>
                  <a:pt x="5559174" y="144847"/>
                  <a:pt x="5556590" y="144847"/>
                </a:cubicBezTo>
                <a:cubicBezTo>
                  <a:pt x="5552831" y="144847"/>
                  <a:pt x="5549717" y="143261"/>
                  <a:pt x="5547251" y="140089"/>
                </a:cubicBezTo>
                <a:cubicBezTo>
                  <a:pt x="5544783" y="136917"/>
                  <a:pt x="5543550" y="133334"/>
                  <a:pt x="5543550" y="129340"/>
                </a:cubicBezTo>
                <a:cubicBezTo>
                  <a:pt x="5543550" y="125816"/>
                  <a:pt x="5544666" y="122820"/>
                  <a:pt x="5546898" y="120353"/>
                </a:cubicBezTo>
                <a:cubicBezTo>
                  <a:pt x="5549130" y="117886"/>
                  <a:pt x="5552361" y="116535"/>
                  <a:pt x="5556590" y="116300"/>
                </a:cubicBezTo>
                <a:cubicBezTo>
                  <a:pt x="5559409" y="115125"/>
                  <a:pt x="5561994" y="114538"/>
                  <a:pt x="5564343" y="114538"/>
                </a:cubicBezTo>
                <a:cubicBezTo>
                  <a:pt x="5569042" y="114538"/>
                  <a:pt x="5573154" y="115713"/>
                  <a:pt x="5576678" y="118062"/>
                </a:cubicBezTo>
                <a:cubicBezTo>
                  <a:pt x="5579732" y="116888"/>
                  <a:pt x="5583139" y="116300"/>
                  <a:pt x="5586898" y="116300"/>
                </a:cubicBezTo>
                <a:cubicBezTo>
                  <a:pt x="5590188" y="116300"/>
                  <a:pt x="5592772" y="116888"/>
                  <a:pt x="5594652" y="118062"/>
                </a:cubicBezTo>
                <a:cubicBezTo>
                  <a:pt x="5594887" y="117123"/>
                  <a:pt x="5595885" y="116241"/>
                  <a:pt x="5597647" y="115419"/>
                </a:cubicBezTo>
                <a:cubicBezTo>
                  <a:pt x="5599409" y="114597"/>
                  <a:pt x="5600878" y="114303"/>
                  <a:pt x="5602053" y="114538"/>
                </a:cubicBezTo>
                <a:cubicBezTo>
                  <a:pt x="5601113" y="112424"/>
                  <a:pt x="5600643" y="109604"/>
                  <a:pt x="5600643" y="106080"/>
                </a:cubicBezTo>
                <a:cubicBezTo>
                  <a:pt x="5600643" y="101851"/>
                  <a:pt x="5601583" y="99619"/>
                  <a:pt x="5603462" y="99384"/>
                </a:cubicBezTo>
                <a:cubicBezTo>
                  <a:pt x="5601818" y="97034"/>
                  <a:pt x="5600995" y="93628"/>
                  <a:pt x="5600995" y="89164"/>
                </a:cubicBezTo>
                <a:cubicBezTo>
                  <a:pt x="5600995" y="83055"/>
                  <a:pt x="5602523" y="78826"/>
                  <a:pt x="5605577" y="76476"/>
                </a:cubicBezTo>
                <a:cubicBezTo>
                  <a:pt x="5605342" y="71777"/>
                  <a:pt x="5606282" y="68253"/>
                  <a:pt x="5608396" y="65903"/>
                </a:cubicBezTo>
                <a:cubicBezTo>
                  <a:pt x="5610511" y="63554"/>
                  <a:pt x="5613213" y="62379"/>
                  <a:pt x="5616502" y="62379"/>
                </a:cubicBezTo>
                <a:close/>
                <a:moveTo>
                  <a:pt x="5397427" y="62379"/>
                </a:moveTo>
                <a:cubicBezTo>
                  <a:pt x="5400717" y="62379"/>
                  <a:pt x="5403771" y="63495"/>
                  <a:pt x="5406590" y="65727"/>
                </a:cubicBezTo>
                <a:cubicBezTo>
                  <a:pt x="5409410" y="67959"/>
                  <a:pt x="5410819" y="70837"/>
                  <a:pt x="5410819" y="74362"/>
                </a:cubicBezTo>
                <a:cubicBezTo>
                  <a:pt x="5410819" y="76711"/>
                  <a:pt x="5409879" y="79413"/>
                  <a:pt x="5408000" y="82467"/>
                </a:cubicBezTo>
                <a:cubicBezTo>
                  <a:pt x="5410349" y="84582"/>
                  <a:pt x="5411524" y="88106"/>
                  <a:pt x="5411524" y="93040"/>
                </a:cubicBezTo>
                <a:cubicBezTo>
                  <a:pt x="5411524" y="95155"/>
                  <a:pt x="5411230" y="97328"/>
                  <a:pt x="5410643" y="99560"/>
                </a:cubicBezTo>
                <a:cubicBezTo>
                  <a:pt x="5410056" y="101792"/>
                  <a:pt x="5409292" y="103495"/>
                  <a:pt x="5408352" y="104670"/>
                </a:cubicBezTo>
                <a:cubicBezTo>
                  <a:pt x="5409762" y="105610"/>
                  <a:pt x="5410467" y="107490"/>
                  <a:pt x="5410467" y="110309"/>
                </a:cubicBezTo>
                <a:cubicBezTo>
                  <a:pt x="5410467" y="112658"/>
                  <a:pt x="5409879" y="115830"/>
                  <a:pt x="5408705" y="119824"/>
                </a:cubicBezTo>
                <a:cubicBezTo>
                  <a:pt x="5410819" y="119120"/>
                  <a:pt x="5413051" y="118767"/>
                  <a:pt x="5415401" y="118767"/>
                </a:cubicBezTo>
                <a:cubicBezTo>
                  <a:pt x="5418925" y="118767"/>
                  <a:pt x="5421627" y="119590"/>
                  <a:pt x="5423506" y="121234"/>
                </a:cubicBezTo>
                <a:cubicBezTo>
                  <a:pt x="5425856" y="120059"/>
                  <a:pt x="5427736" y="119472"/>
                  <a:pt x="5429146" y="119472"/>
                </a:cubicBezTo>
                <a:cubicBezTo>
                  <a:pt x="5431495" y="119472"/>
                  <a:pt x="5433374" y="120412"/>
                  <a:pt x="5434784" y="122291"/>
                </a:cubicBezTo>
                <a:cubicBezTo>
                  <a:pt x="5436428" y="121117"/>
                  <a:pt x="5438426" y="120529"/>
                  <a:pt x="5440775" y="120529"/>
                </a:cubicBezTo>
                <a:cubicBezTo>
                  <a:pt x="5444065" y="120529"/>
                  <a:pt x="5446649" y="121822"/>
                  <a:pt x="5448529" y="124406"/>
                </a:cubicBezTo>
                <a:cubicBezTo>
                  <a:pt x="5452992" y="124406"/>
                  <a:pt x="5456341" y="125405"/>
                  <a:pt x="5458573" y="127402"/>
                </a:cubicBezTo>
                <a:cubicBezTo>
                  <a:pt x="5460805" y="129399"/>
                  <a:pt x="5461921" y="131924"/>
                  <a:pt x="5461921" y="134979"/>
                </a:cubicBezTo>
                <a:cubicBezTo>
                  <a:pt x="5461921" y="138738"/>
                  <a:pt x="5460452" y="142321"/>
                  <a:pt x="5457515" y="145728"/>
                </a:cubicBezTo>
                <a:cubicBezTo>
                  <a:pt x="5454578" y="149134"/>
                  <a:pt x="5451230" y="150838"/>
                  <a:pt x="5447471" y="150838"/>
                </a:cubicBezTo>
                <a:cubicBezTo>
                  <a:pt x="5445357" y="150838"/>
                  <a:pt x="5443242" y="150133"/>
                  <a:pt x="5441128" y="148723"/>
                </a:cubicBezTo>
                <a:cubicBezTo>
                  <a:pt x="5438778" y="150603"/>
                  <a:pt x="5435724" y="151543"/>
                  <a:pt x="5431965" y="151543"/>
                </a:cubicBezTo>
                <a:cubicBezTo>
                  <a:pt x="5428440" y="151543"/>
                  <a:pt x="5425503" y="150720"/>
                  <a:pt x="5423154" y="149076"/>
                </a:cubicBezTo>
                <a:cubicBezTo>
                  <a:pt x="5420100" y="150250"/>
                  <a:pt x="5417868" y="150838"/>
                  <a:pt x="5416458" y="150838"/>
                </a:cubicBezTo>
                <a:cubicBezTo>
                  <a:pt x="5414579" y="150838"/>
                  <a:pt x="5412346" y="150016"/>
                  <a:pt x="5409762" y="148371"/>
                </a:cubicBezTo>
                <a:cubicBezTo>
                  <a:pt x="5411876" y="151190"/>
                  <a:pt x="5412934" y="154245"/>
                  <a:pt x="5412934" y="157534"/>
                </a:cubicBezTo>
                <a:cubicBezTo>
                  <a:pt x="5412934" y="161058"/>
                  <a:pt x="5411524" y="164230"/>
                  <a:pt x="5408705" y="167049"/>
                </a:cubicBezTo>
                <a:cubicBezTo>
                  <a:pt x="5410819" y="169869"/>
                  <a:pt x="5411876" y="173393"/>
                  <a:pt x="5411876" y="177622"/>
                </a:cubicBezTo>
                <a:cubicBezTo>
                  <a:pt x="5411876" y="181381"/>
                  <a:pt x="5410819" y="184906"/>
                  <a:pt x="5408705" y="188195"/>
                </a:cubicBezTo>
                <a:cubicBezTo>
                  <a:pt x="5411524" y="190075"/>
                  <a:pt x="5412934" y="193129"/>
                  <a:pt x="5412934" y="197358"/>
                </a:cubicBezTo>
                <a:cubicBezTo>
                  <a:pt x="5412934" y="200882"/>
                  <a:pt x="5411876" y="203937"/>
                  <a:pt x="5409762" y="206521"/>
                </a:cubicBezTo>
                <a:cubicBezTo>
                  <a:pt x="5412111" y="209105"/>
                  <a:pt x="5413286" y="213687"/>
                  <a:pt x="5413286" y="220266"/>
                </a:cubicBezTo>
                <a:cubicBezTo>
                  <a:pt x="5413286" y="223085"/>
                  <a:pt x="5412934" y="225435"/>
                  <a:pt x="5412229" y="227314"/>
                </a:cubicBezTo>
                <a:cubicBezTo>
                  <a:pt x="5413873" y="229664"/>
                  <a:pt x="5414696" y="232131"/>
                  <a:pt x="5414696" y="234715"/>
                </a:cubicBezTo>
                <a:cubicBezTo>
                  <a:pt x="5414696" y="236125"/>
                  <a:pt x="5414402" y="237946"/>
                  <a:pt x="5413815" y="240178"/>
                </a:cubicBezTo>
                <a:cubicBezTo>
                  <a:pt x="5413227" y="242410"/>
                  <a:pt x="5412816" y="244231"/>
                  <a:pt x="5412582" y="245640"/>
                </a:cubicBezTo>
                <a:cubicBezTo>
                  <a:pt x="5415401" y="248930"/>
                  <a:pt x="5416810" y="252101"/>
                  <a:pt x="5416810" y="255156"/>
                </a:cubicBezTo>
                <a:cubicBezTo>
                  <a:pt x="5420804" y="258210"/>
                  <a:pt x="5422802" y="261852"/>
                  <a:pt x="5422802" y="266081"/>
                </a:cubicBezTo>
                <a:cubicBezTo>
                  <a:pt x="5427500" y="268665"/>
                  <a:pt x="5429850" y="273012"/>
                  <a:pt x="5429850" y="279121"/>
                </a:cubicBezTo>
                <a:cubicBezTo>
                  <a:pt x="5430320" y="279825"/>
                  <a:pt x="5430790" y="280295"/>
                  <a:pt x="5431260" y="280530"/>
                </a:cubicBezTo>
                <a:cubicBezTo>
                  <a:pt x="5431730" y="280765"/>
                  <a:pt x="5432082" y="281000"/>
                  <a:pt x="5432317" y="281235"/>
                </a:cubicBezTo>
                <a:lnTo>
                  <a:pt x="5434784" y="280883"/>
                </a:lnTo>
                <a:cubicBezTo>
                  <a:pt x="5438308" y="280883"/>
                  <a:pt x="5441128" y="281940"/>
                  <a:pt x="5443242" y="284055"/>
                </a:cubicBezTo>
                <a:cubicBezTo>
                  <a:pt x="5445122" y="283585"/>
                  <a:pt x="5446649" y="283350"/>
                  <a:pt x="5447824" y="283350"/>
                </a:cubicBezTo>
                <a:cubicBezTo>
                  <a:pt x="5448529" y="283350"/>
                  <a:pt x="5449821" y="283585"/>
                  <a:pt x="5451701" y="284055"/>
                </a:cubicBezTo>
                <a:cubicBezTo>
                  <a:pt x="5451936" y="282880"/>
                  <a:pt x="5452581" y="282057"/>
                  <a:pt x="5453639" y="281588"/>
                </a:cubicBezTo>
                <a:cubicBezTo>
                  <a:pt x="5454696" y="281118"/>
                  <a:pt x="5455929" y="280765"/>
                  <a:pt x="5457339" y="280530"/>
                </a:cubicBezTo>
                <a:cubicBezTo>
                  <a:pt x="5458279" y="280295"/>
                  <a:pt x="5459454" y="280178"/>
                  <a:pt x="5460863" y="280178"/>
                </a:cubicBezTo>
                <a:cubicBezTo>
                  <a:pt x="5464857" y="280178"/>
                  <a:pt x="5468089" y="281646"/>
                  <a:pt x="5470555" y="284583"/>
                </a:cubicBezTo>
                <a:cubicBezTo>
                  <a:pt x="5473022" y="287520"/>
                  <a:pt x="5474256" y="290986"/>
                  <a:pt x="5474256" y="294980"/>
                </a:cubicBezTo>
                <a:cubicBezTo>
                  <a:pt x="5474256" y="298034"/>
                  <a:pt x="5473433" y="300677"/>
                  <a:pt x="5471789" y="302909"/>
                </a:cubicBezTo>
                <a:cubicBezTo>
                  <a:pt x="5470144" y="305141"/>
                  <a:pt x="5467677" y="306727"/>
                  <a:pt x="5464388" y="307667"/>
                </a:cubicBezTo>
                <a:cubicBezTo>
                  <a:pt x="5459454" y="311896"/>
                  <a:pt x="5453580" y="313658"/>
                  <a:pt x="5446767" y="312953"/>
                </a:cubicBezTo>
                <a:cubicBezTo>
                  <a:pt x="5444887" y="314598"/>
                  <a:pt x="5442420" y="315420"/>
                  <a:pt x="5439366" y="315420"/>
                </a:cubicBezTo>
                <a:cubicBezTo>
                  <a:pt x="5435137" y="315420"/>
                  <a:pt x="5431260" y="313893"/>
                  <a:pt x="5427736" y="310839"/>
                </a:cubicBezTo>
                <a:cubicBezTo>
                  <a:pt x="5425386" y="310369"/>
                  <a:pt x="5422567" y="309135"/>
                  <a:pt x="5419278" y="307138"/>
                </a:cubicBezTo>
                <a:cubicBezTo>
                  <a:pt x="5415988" y="305141"/>
                  <a:pt x="5414344" y="303320"/>
                  <a:pt x="5414344" y="301676"/>
                </a:cubicBezTo>
                <a:cubicBezTo>
                  <a:pt x="5411054" y="301206"/>
                  <a:pt x="5407706" y="299326"/>
                  <a:pt x="5404300" y="296037"/>
                </a:cubicBezTo>
                <a:cubicBezTo>
                  <a:pt x="5400893" y="292748"/>
                  <a:pt x="5399659" y="288754"/>
                  <a:pt x="5400599" y="284055"/>
                </a:cubicBezTo>
                <a:cubicBezTo>
                  <a:pt x="5398014" y="281235"/>
                  <a:pt x="5396487" y="278298"/>
                  <a:pt x="5396017" y="275244"/>
                </a:cubicBezTo>
                <a:cubicBezTo>
                  <a:pt x="5393198" y="273834"/>
                  <a:pt x="5391142" y="271720"/>
                  <a:pt x="5389850" y="268900"/>
                </a:cubicBezTo>
                <a:cubicBezTo>
                  <a:pt x="5388557" y="266081"/>
                  <a:pt x="5388146" y="263144"/>
                  <a:pt x="5388617" y="260090"/>
                </a:cubicBezTo>
                <a:cubicBezTo>
                  <a:pt x="5385562" y="257270"/>
                  <a:pt x="5384035" y="253041"/>
                  <a:pt x="5384035" y="247402"/>
                </a:cubicBezTo>
                <a:cubicBezTo>
                  <a:pt x="5384035" y="245288"/>
                  <a:pt x="5384270" y="242586"/>
                  <a:pt x="5384740" y="239297"/>
                </a:cubicBezTo>
                <a:cubicBezTo>
                  <a:pt x="5381450" y="236712"/>
                  <a:pt x="5379806" y="233188"/>
                  <a:pt x="5379806" y="228724"/>
                </a:cubicBezTo>
                <a:cubicBezTo>
                  <a:pt x="5379806" y="224730"/>
                  <a:pt x="5381098" y="221440"/>
                  <a:pt x="5383683" y="218856"/>
                </a:cubicBezTo>
                <a:cubicBezTo>
                  <a:pt x="5380863" y="216036"/>
                  <a:pt x="5379453" y="212395"/>
                  <a:pt x="5379453" y="207931"/>
                </a:cubicBezTo>
                <a:cubicBezTo>
                  <a:pt x="5379453" y="206286"/>
                  <a:pt x="5379923" y="204289"/>
                  <a:pt x="5380863" y="201939"/>
                </a:cubicBezTo>
                <a:cubicBezTo>
                  <a:pt x="5379453" y="199120"/>
                  <a:pt x="5378749" y="196301"/>
                  <a:pt x="5378749" y="193481"/>
                </a:cubicBezTo>
                <a:cubicBezTo>
                  <a:pt x="5378749" y="189722"/>
                  <a:pt x="5379806" y="186785"/>
                  <a:pt x="5381921" y="184671"/>
                </a:cubicBezTo>
                <a:cubicBezTo>
                  <a:pt x="5380511" y="181851"/>
                  <a:pt x="5379806" y="178797"/>
                  <a:pt x="5379806" y="175508"/>
                </a:cubicBezTo>
                <a:cubicBezTo>
                  <a:pt x="5379806" y="172688"/>
                  <a:pt x="5380217" y="170163"/>
                  <a:pt x="5381039" y="167930"/>
                </a:cubicBezTo>
                <a:cubicBezTo>
                  <a:pt x="5381861" y="165698"/>
                  <a:pt x="5382860" y="163995"/>
                  <a:pt x="5384035" y="162820"/>
                </a:cubicBezTo>
                <a:cubicBezTo>
                  <a:pt x="5381450" y="159766"/>
                  <a:pt x="5380159" y="156477"/>
                  <a:pt x="5380159" y="152952"/>
                </a:cubicBezTo>
                <a:cubicBezTo>
                  <a:pt x="5380159" y="151073"/>
                  <a:pt x="5380511" y="149076"/>
                  <a:pt x="5381215" y="146961"/>
                </a:cubicBezTo>
                <a:cubicBezTo>
                  <a:pt x="5379101" y="147666"/>
                  <a:pt x="5376751" y="148018"/>
                  <a:pt x="5374167" y="148018"/>
                </a:cubicBezTo>
                <a:cubicBezTo>
                  <a:pt x="5370173" y="148018"/>
                  <a:pt x="5367236" y="147196"/>
                  <a:pt x="5365357" y="145551"/>
                </a:cubicBezTo>
                <a:cubicBezTo>
                  <a:pt x="5362537" y="146256"/>
                  <a:pt x="5360070" y="146609"/>
                  <a:pt x="5357956" y="146609"/>
                </a:cubicBezTo>
                <a:cubicBezTo>
                  <a:pt x="5353726" y="146609"/>
                  <a:pt x="5349380" y="145317"/>
                  <a:pt x="5344916" y="142732"/>
                </a:cubicBezTo>
                <a:cubicBezTo>
                  <a:pt x="5342566" y="144142"/>
                  <a:pt x="5340099" y="144847"/>
                  <a:pt x="5337515" y="144847"/>
                </a:cubicBezTo>
                <a:cubicBezTo>
                  <a:pt x="5333756" y="144847"/>
                  <a:pt x="5330642" y="143261"/>
                  <a:pt x="5328176" y="140089"/>
                </a:cubicBezTo>
                <a:cubicBezTo>
                  <a:pt x="5325709" y="136917"/>
                  <a:pt x="5324475" y="133334"/>
                  <a:pt x="5324475" y="129340"/>
                </a:cubicBezTo>
                <a:cubicBezTo>
                  <a:pt x="5324475" y="125816"/>
                  <a:pt x="5325591" y="122820"/>
                  <a:pt x="5327823" y="120353"/>
                </a:cubicBezTo>
                <a:cubicBezTo>
                  <a:pt x="5330055" y="117886"/>
                  <a:pt x="5333286" y="116535"/>
                  <a:pt x="5337515" y="116300"/>
                </a:cubicBezTo>
                <a:cubicBezTo>
                  <a:pt x="5340334" y="115125"/>
                  <a:pt x="5342918" y="114538"/>
                  <a:pt x="5345268" y="114538"/>
                </a:cubicBezTo>
                <a:cubicBezTo>
                  <a:pt x="5349967" y="114538"/>
                  <a:pt x="5354079" y="115713"/>
                  <a:pt x="5357603" y="118062"/>
                </a:cubicBezTo>
                <a:cubicBezTo>
                  <a:pt x="5360657" y="116888"/>
                  <a:pt x="5364064" y="116300"/>
                  <a:pt x="5367823" y="116300"/>
                </a:cubicBezTo>
                <a:cubicBezTo>
                  <a:pt x="5371113" y="116300"/>
                  <a:pt x="5373697" y="116888"/>
                  <a:pt x="5375577" y="118062"/>
                </a:cubicBezTo>
                <a:cubicBezTo>
                  <a:pt x="5375812" y="117123"/>
                  <a:pt x="5376810" y="116241"/>
                  <a:pt x="5378573" y="115419"/>
                </a:cubicBezTo>
                <a:cubicBezTo>
                  <a:pt x="5380335" y="114597"/>
                  <a:pt x="5381803" y="114303"/>
                  <a:pt x="5382978" y="114538"/>
                </a:cubicBezTo>
                <a:cubicBezTo>
                  <a:pt x="5382038" y="112424"/>
                  <a:pt x="5381568" y="109604"/>
                  <a:pt x="5381568" y="106080"/>
                </a:cubicBezTo>
                <a:cubicBezTo>
                  <a:pt x="5381568" y="101851"/>
                  <a:pt x="5382508" y="99619"/>
                  <a:pt x="5384387" y="99384"/>
                </a:cubicBezTo>
                <a:cubicBezTo>
                  <a:pt x="5382743" y="97034"/>
                  <a:pt x="5381921" y="93628"/>
                  <a:pt x="5381921" y="89164"/>
                </a:cubicBezTo>
                <a:cubicBezTo>
                  <a:pt x="5381921" y="83055"/>
                  <a:pt x="5383447" y="78826"/>
                  <a:pt x="5386502" y="76476"/>
                </a:cubicBezTo>
                <a:cubicBezTo>
                  <a:pt x="5386267" y="71777"/>
                  <a:pt x="5387207" y="68253"/>
                  <a:pt x="5389321" y="65903"/>
                </a:cubicBezTo>
                <a:cubicBezTo>
                  <a:pt x="5391436" y="63554"/>
                  <a:pt x="5394138" y="62379"/>
                  <a:pt x="5397427" y="62379"/>
                </a:cubicBezTo>
                <a:close/>
                <a:moveTo>
                  <a:pt x="3940102" y="62379"/>
                </a:moveTo>
                <a:cubicBezTo>
                  <a:pt x="3943392" y="62379"/>
                  <a:pt x="3946446" y="63495"/>
                  <a:pt x="3949265" y="65727"/>
                </a:cubicBezTo>
                <a:cubicBezTo>
                  <a:pt x="3952085" y="67959"/>
                  <a:pt x="3953494" y="70837"/>
                  <a:pt x="3953494" y="74362"/>
                </a:cubicBezTo>
                <a:cubicBezTo>
                  <a:pt x="3953494" y="76711"/>
                  <a:pt x="3952555" y="79413"/>
                  <a:pt x="3950675" y="82467"/>
                </a:cubicBezTo>
                <a:cubicBezTo>
                  <a:pt x="3953025" y="84582"/>
                  <a:pt x="3954199" y="88106"/>
                  <a:pt x="3954199" y="93040"/>
                </a:cubicBezTo>
                <a:cubicBezTo>
                  <a:pt x="3954199" y="95155"/>
                  <a:pt x="3953906" y="97328"/>
                  <a:pt x="3953318" y="99560"/>
                </a:cubicBezTo>
                <a:cubicBezTo>
                  <a:pt x="3952731" y="101792"/>
                  <a:pt x="3951967" y="103495"/>
                  <a:pt x="3951027" y="104670"/>
                </a:cubicBezTo>
                <a:cubicBezTo>
                  <a:pt x="3952437" y="105610"/>
                  <a:pt x="3953142" y="107490"/>
                  <a:pt x="3953142" y="110309"/>
                </a:cubicBezTo>
                <a:cubicBezTo>
                  <a:pt x="3953142" y="112658"/>
                  <a:pt x="3952555" y="115830"/>
                  <a:pt x="3951380" y="119824"/>
                </a:cubicBezTo>
                <a:cubicBezTo>
                  <a:pt x="3953494" y="119120"/>
                  <a:pt x="3955726" y="118767"/>
                  <a:pt x="3958076" y="118767"/>
                </a:cubicBezTo>
                <a:cubicBezTo>
                  <a:pt x="3961600" y="118767"/>
                  <a:pt x="3964302" y="119590"/>
                  <a:pt x="3966182" y="121234"/>
                </a:cubicBezTo>
                <a:cubicBezTo>
                  <a:pt x="3968531" y="120059"/>
                  <a:pt x="3970411" y="119472"/>
                  <a:pt x="3971820" y="119472"/>
                </a:cubicBezTo>
                <a:cubicBezTo>
                  <a:pt x="3974170" y="119472"/>
                  <a:pt x="3976049" y="120412"/>
                  <a:pt x="3977459" y="122291"/>
                </a:cubicBezTo>
                <a:cubicBezTo>
                  <a:pt x="3979104" y="121117"/>
                  <a:pt x="3981101" y="120529"/>
                  <a:pt x="3983450" y="120529"/>
                </a:cubicBezTo>
                <a:cubicBezTo>
                  <a:pt x="3986740" y="120529"/>
                  <a:pt x="3989324" y="121822"/>
                  <a:pt x="3991204" y="124406"/>
                </a:cubicBezTo>
                <a:cubicBezTo>
                  <a:pt x="3995668" y="124406"/>
                  <a:pt x="3999016" y="125405"/>
                  <a:pt x="4001248" y="127402"/>
                </a:cubicBezTo>
                <a:cubicBezTo>
                  <a:pt x="4003480" y="129399"/>
                  <a:pt x="4004596" y="131924"/>
                  <a:pt x="4004596" y="134979"/>
                </a:cubicBezTo>
                <a:cubicBezTo>
                  <a:pt x="4004596" y="138738"/>
                  <a:pt x="4003128" y="142321"/>
                  <a:pt x="4000191" y="145728"/>
                </a:cubicBezTo>
                <a:cubicBezTo>
                  <a:pt x="3997254" y="149134"/>
                  <a:pt x="3993906" y="150838"/>
                  <a:pt x="3990146" y="150838"/>
                </a:cubicBezTo>
                <a:cubicBezTo>
                  <a:pt x="3988032" y="150838"/>
                  <a:pt x="3985917" y="150133"/>
                  <a:pt x="3983803" y="148723"/>
                </a:cubicBezTo>
                <a:cubicBezTo>
                  <a:pt x="3981454" y="150603"/>
                  <a:pt x="3978399" y="151543"/>
                  <a:pt x="3974640" y="151543"/>
                </a:cubicBezTo>
                <a:cubicBezTo>
                  <a:pt x="3971116" y="151543"/>
                  <a:pt x="3968179" y="150720"/>
                  <a:pt x="3965829" y="149076"/>
                </a:cubicBezTo>
                <a:cubicBezTo>
                  <a:pt x="3962775" y="150250"/>
                  <a:pt x="3960543" y="150838"/>
                  <a:pt x="3959133" y="150838"/>
                </a:cubicBezTo>
                <a:cubicBezTo>
                  <a:pt x="3957254" y="150838"/>
                  <a:pt x="3955022" y="150016"/>
                  <a:pt x="3952437" y="148371"/>
                </a:cubicBezTo>
                <a:cubicBezTo>
                  <a:pt x="3954552" y="151190"/>
                  <a:pt x="3955609" y="154245"/>
                  <a:pt x="3955609" y="157534"/>
                </a:cubicBezTo>
                <a:cubicBezTo>
                  <a:pt x="3955609" y="161058"/>
                  <a:pt x="3954199" y="164230"/>
                  <a:pt x="3951380" y="167049"/>
                </a:cubicBezTo>
                <a:cubicBezTo>
                  <a:pt x="3953494" y="169869"/>
                  <a:pt x="3954552" y="173393"/>
                  <a:pt x="3954552" y="177622"/>
                </a:cubicBezTo>
                <a:cubicBezTo>
                  <a:pt x="3954552" y="181381"/>
                  <a:pt x="3953494" y="184906"/>
                  <a:pt x="3951380" y="188195"/>
                </a:cubicBezTo>
                <a:cubicBezTo>
                  <a:pt x="3954199" y="190075"/>
                  <a:pt x="3955609" y="193129"/>
                  <a:pt x="3955609" y="197358"/>
                </a:cubicBezTo>
                <a:cubicBezTo>
                  <a:pt x="3955609" y="200882"/>
                  <a:pt x="3954552" y="203937"/>
                  <a:pt x="3952437" y="206521"/>
                </a:cubicBezTo>
                <a:cubicBezTo>
                  <a:pt x="3954787" y="209105"/>
                  <a:pt x="3955961" y="213687"/>
                  <a:pt x="3955961" y="220266"/>
                </a:cubicBezTo>
                <a:cubicBezTo>
                  <a:pt x="3955961" y="223085"/>
                  <a:pt x="3955609" y="225435"/>
                  <a:pt x="3954904" y="227314"/>
                </a:cubicBezTo>
                <a:cubicBezTo>
                  <a:pt x="3956549" y="229664"/>
                  <a:pt x="3957371" y="232131"/>
                  <a:pt x="3957371" y="234715"/>
                </a:cubicBezTo>
                <a:cubicBezTo>
                  <a:pt x="3957371" y="236125"/>
                  <a:pt x="3957077" y="237946"/>
                  <a:pt x="3956490" y="240178"/>
                </a:cubicBezTo>
                <a:cubicBezTo>
                  <a:pt x="3955903" y="242410"/>
                  <a:pt x="3955492" y="244231"/>
                  <a:pt x="3955256" y="245640"/>
                </a:cubicBezTo>
                <a:cubicBezTo>
                  <a:pt x="3958076" y="248930"/>
                  <a:pt x="3959486" y="252101"/>
                  <a:pt x="3959486" y="255156"/>
                </a:cubicBezTo>
                <a:cubicBezTo>
                  <a:pt x="3963480" y="258210"/>
                  <a:pt x="3965477" y="261852"/>
                  <a:pt x="3965477" y="266081"/>
                </a:cubicBezTo>
                <a:cubicBezTo>
                  <a:pt x="3970176" y="268665"/>
                  <a:pt x="3972525" y="273012"/>
                  <a:pt x="3972525" y="279121"/>
                </a:cubicBezTo>
                <a:cubicBezTo>
                  <a:pt x="3972995" y="279825"/>
                  <a:pt x="3973465" y="280295"/>
                  <a:pt x="3973935" y="280530"/>
                </a:cubicBezTo>
                <a:cubicBezTo>
                  <a:pt x="3974405" y="280765"/>
                  <a:pt x="3974758" y="281000"/>
                  <a:pt x="3974992" y="281235"/>
                </a:cubicBezTo>
                <a:lnTo>
                  <a:pt x="3977459" y="280883"/>
                </a:lnTo>
                <a:cubicBezTo>
                  <a:pt x="3980983" y="280883"/>
                  <a:pt x="3983803" y="281940"/>
                  <a:pt x="3985917" y="284055"/>
                </a:cubicBezTo>
                <a:cubicBezTo>
                  <a:pt x="3987797" y="283585"/>
                  <a:pt x="3989324" y="283350"/>
                  <a:pt x="3990499" y="283350"/>
                </a:cubicBezTo>
                <a:cubicBezTo>
                  <a:pt x="3991204" y="283350"/>
                  <a:pt x="3992496" y="283585"/>
                  <a:pt x="3994376" y="284055"/>
                </a:cubicBezTo>
                <a:cubicBezTo>
                  <a:pt x="3994611" y="282880"/>
                  <a:pt x="3995257" y="282057"/>
                  <a:pt x="3996314" y="281588"/>
                </a:cubicBezTo>
                <a:cubicBezTo>
                  <a:pt x="3997371" y="281118"/>
                  <a:pt x="3998605" y="280765"/>
                  <a:pt x="4000014" y="280530"/>
                </a:cubicBezTo>
                <a:cubicBezTo>
                  <a:pt x="4000954" y="280295"/>
                  <a:pt x="4002129" y="280178"/>
                  <a:pt x="4003539" y="280178"/>
                </a:cubicBezTo>
                <a:cubicBezTo>
                  <a:pt x="4007533" y="280178"/>
                  <a:pt x="4010763" y="281646"/>
                  <a:pt x="4013230" y="284583"/>
                </a:cubicBezTo>
                <a:cubicBezTo>
                  <a:pt x="4015697" y="287520"/>
                  <a:pt x="4016931" y="290986"/>
                  <a:pt x="4016931" y="294980"/>
                </a:cubicBezTo>
                <a:cubicBezTo>
                  <a:pt x="4016931" y="298034"/>
                  <a:pt x="4016109" y="300677"/>
                  <a:pt x="4014464" y="302909"/>
                </a:cubicBezTo>
                <a:cubicBezTo>
                  <a:pt x="4012819" y="305141"/>
                  <a:pt x="4010352" y="306727"/>
                  <a:pt x="4007063" y="307667"/>
                </a:cubicBezTo>
                <a:cubicBezTo>
                  <a:pt x="4002129" y="311896"/>
                  <a:pt x="3996255" y="313658"/>
                  <a:pt x="3989442" y="312953"/>
                </a:cubicBezTo>
                <a:cubicBezTo>
                  <a:pt x="3987562" y="314598"/>
                  <a:pt x="3985095" y="315420"/>
                  <a:pt x="3982041" y="315420"/>
                </a:cubicBezTo>
                <a:cubicBezTo>
                  <a:pt x="3977812" y="315420"/>
                  <a:pt x="3973935" y="313893"/>
                  <a:pt x="3970411" y="310839"/>
                </a:cubicBezTo>
                <a:cubicBezTo>
                  <a:pt x="3968061" y="310369"/>
                  <a:pt x="3965242" y="309135"/>
                  <a:pt x="3961953" y="307138"/>
                </a:cubicBezTo>
                <a:cubicBezTo>
                  <a:pt x="3958663" y="305141"/>
                  <a:pt x="3957019" y="303320"/>
                  <a:pt x="3957019" y="301676"/>
                </a:cubicBezTo>
                <a:cubicBezTo>
                  <a:pt x="3953729" y="301206"/>
                  <a:pt x="3950381" y="299326"/>
                  <a:pt x="3946974" y="296037"/>
                </a:cubicBezTo>
                <a:cubicBezTo>
                  <a:pt x="3943568" y="292748"/>
                  <a:pt x="3942334" y="288754"/>
                  <a:pt x="3943274" y="284055"/>
                </a:cubicBezTo>
                <a:cubicBezTo>
                  <a:pt x="3940690" y="281235"/>
                  <a:pt x="3939163" y="278298"/>
                  <a:pt x="3938692" y="275244"/>
                </a:cubicBezTo>
                <a:cubicBezTo>
                  <a:pt x="3935873" y="273834"/>
                  <a:pt x="3933817" y="271720"/>
                  <a:pt x="3932525" y="268900"/>
                </a:cubicBezTo>
                <a:cubicBezTo>
                  <a:pt x="3931233" y="266081"/>
                  <a:pt x="3930822" y="263144"/>
                  <a:pt x="3931292" y="260090"/>
                </a:cubicBezTo>
                <a:cubicBezTo>
                  <a:pt x="3928237" y="257270"/>
                  <a:pt x="3926710" y="253041"/>
                  <a:pt x="3926710" y="247402"/>
                </a:cubicBezTo>
                <a:cubicBezTo>
                  <a:pt x="3926710" y="245288"/>
                  <a:pt x="3926945" y="242586"/>
                  <a:pt x="3927415" y="239297"/>
                </a:cubicBezTo>
                <a:cubicBezTo>
                  <a:pt x="3924126" y="236712"/>
                  <a:pt x="3922481" y="233188"/>
                  <a:pt x="3922481" y="228724"/>
                </a:cubicBezTo>
                <a:cubicBezTo>
                  <a:pt x="3922481" y="224730"/>
                  <a:pt x="3923773" y="221440"/>
                  <a:pt x="3926358" y="218856"/>
                </a:cubicBezTo>
                <a:cubicBezTo>
                  <a:pt x="3923538" y="216036"/>
                  <a:pt x="3922129" y="212395"/>
                  <a:pt x="3922129" y="207931"/>
                </a:cubicBezTo>
                <a:cubicBezTo>
                  <a:pt x="3922129" y="206286"/>
                  <a:pt x="3922599" y="204289"/>
                  <a:pt x="3923538" y="201939"/>
                </a:cubicBezTo>
                <a:cubicBezTo>
                  <a:pt x="3922129" y="199120"/>
                  <a:pt x="3921424" y="196301"/>
                  <a:pt x="3921424" y="193481"/>
                </a:cubicBezTo>
                <a:cubicBezTo>
                  <a:pt x="3921424" y="189722"/>
                  <a:pt x="3922481" y="186785"/>
                  <a:pt x="3924596" y="184671"/>
                </a:cubicBezTo>
                <a:cubicBezTo>
                  <a:pt x="3923186" y="181851"/>
                  <a:pt x="3922481" y="178797"/>
                  <a:pt x="3922481" y="175508"/>
                </a:cubicBezTo>
                <a:cubicBezTo>
                  <a:pt x="3922481" y="172688"/>
                  <a:pt x="3922892" y="170163"/>
                  <a:pt x="3923714" y="167930"/>
                </a:cubicBezTo>
                <a:cubicBezTo>
                  <a:pt x="3924537" y="165698"/>
                  <a:pt x="3925535" y="163995"/>
                  <a:pt x="3926710" y="162820"/>
                </a:cubicBezTo>
                <a:cubicBezTo>
                  <a:pt x="3924126" y="159766"/>
                  <a:pt x="3922833" y="156477"/>
                  <a:pt x="3922833" y="152952"/>
                </a:cubicBezTo>
                <a:cubicBezTo>
                  <a:pt x="3922833" y="151073"/>
                  <a:pt x="3923186" y="149076"/>
                  <a:pt x="3923891" y="146961"/>
                </a:cubicBezTo>
                <a:cubicBezTo>
                  <a:pt x="3921776" y="147666"/>
                  <a:pt x="3919427" y="148018"/>
                  <a:pt x="3916842" y="148018"/>
                </a:cubicBezTo>
                <a:cubicBezTo>
                  <a:pt x="3912848" y="148018"/>
                  <a:pt x="3909911" y="147196"/>
                  <a:pt x="3908031" y="145551"/>
                </a:cubicBezTo>
                <a:cubicBezTo>
                  <a:pt x="3905212" y="146256"/>
                  <a:pt x="3902745" y="146609"/>
                  <a:pt x="3900630" y="146609"/>
                </a:cubicBezTo>
                <a:cubicBezTo>
                  <a:pt x="3896401" y="146609"/>
                  <a:pt x="3892055" y="145317"/>
                  <a:pt x="3887591" y="142732"/>
                </a:cubicBezTo>
                <a:cubicBezTo>
                  <a:pt x="3885242" y="144142"/>
                  <a:pt x="3882775" y="144847"/>
                  <a:pt x="3880190" y="144847"/>
                </a:cubicBezTo>
                <a:cubicBezTo>
                  <a:pt x="3876431" y="144847"/>
                  <a:pt x="3873318" y="143261"/>
                  <a:pt x="3870851" y="140089"/>
                </a:cubicBezTo>
                <a:cubicBezTo>
                  <a:pt x="3868384" y="136917"/>
                  <a:pt x="3867150" y="133334"/>
                  <a:pt x="3867150" y="129340"/>
                </a:cubicBezTo>
                <a:cubicBezTo>
                  <a:pt x="3867150" y="125816"/>
                  <a:pt x="3868266" y="122820"/>
                  <a:pt x="3870498" y="120353"/>
                </a:cubicBezTo>
                <a:cubicBezTo>
                  <a:pt x="3872730" y="117886"/>
                  <a:pt x="3875961" y="116535"/>
                  <a:pt x="3880190" y="116300"/>
                </a:cubicBezTo>
                <a:cubicBezTo>
                  <a:pt x="3883009" y="115125"/>
                  <a:pt x="3885594" y="114538"/>
                  <a:pt x="3887943" y="114538"/>
                </a:cubicBezTo>
                <a:cubicBezTo>
                  <a:pt x="3892643" y="114538"/>
                  <a:pt x="3896754" y="115713"/>
                  <a:pt x="3900278" y="118062"/>
                </a:cubicBezTo>
                <a:cubicBezTo>
                  <a:pt x="3903333" y="116888"/>
                  <a:pt x="3906739" y="116300"/>
                  <a:pt x="3910498" y="116300"/>
                </a:cubicBezTo>
                <a:cubicBezTo>
                  <a:pt x="3913788" y="116300"/>
                  <a:pt x="3916372" y="116888"/>
                  <a:pt x="3918252" y="118062"/>
                </a:cubicBezTo>
                <a:cubicBezTo>
                  <a:pt x="3918487" y="117123"/>
                  <a:pt x="3919485" y="116241"/>
                  <a:pt x="3921247" y="115419"/>
                </a:cubicBezTo>
                <a:cubicBezTo>
                  <a:pt x="3923010" y="114597"/>
                  <a:pt x="3924478" y="114303"/>
                  <a:pt x="3925653" y="114538"/>
                </a:cubicBezTo>
                <a:cubicBezTo>
                  <a:pt x="3924713" y="112424"/>
                  <a:pt x="3924243" y="109604"/>
                  <a:pt x="3924243" y="106080"/>
                </a:cubicBezTo>
                <a:cubicBezTo>
                  <a:pt x="3924243" y="101851"/>
                  <a:pt x="3925183" y="99619"/>
                  <a:pt x="3927063" y="99384"/>
                </a:cubicBezTo>
                <a:cubicBezTo>
                  <a:pt x="3925418" y="97034"/>
                  <a:pt x="3924596" y="93628"/>
                  <a:pt x="3924596" y="89164"/>
                </a:cubicBezTo>
                <a:cubicBezTo>
                  <a:pt x="3924596" y="83055"/>
                  <a:pt x="3926123" y="78826"/>
                  <a:pt x="3929177" y="76476"/>
                </a:cubicBezTo>
                <a:cubicBezTo>
                  <a:pt x="3928942" y="71777"/>
                  <a:pt x="3929882" y="68253"/>
                  <a:pt x="3931996" y="65903"/>
                </a:cubicBezTo>
                <a:cubicBezTo>
                  <a:pt x="3934111" y="63554"/>
                  <a:pt x="3936813" y="62379"/>
                  <a:pt x="3940102" y="62379"/>
                </a:cubicBezTo>
                <a:close/>
                <a:moveTo>
                  <a:pt x="2863777" y="62379"/>
                </a:moveTo>
                <a:cubicBezTo>
                  <a:pt x="2867066" y="62379"/>
                  <a:pt x="2870121" y="63495"/>
                  <a:pt x="2872940" y="65727"/>
                </a:cubicBezTo>
                <a:cubicBezTo>
                  <a:pt x="2875760" y="67959"/>
                  <a:pt x="2877169" y="70837"/>
                  <a:pt x="2877169" y="74362"/>
                </a:cubicBezTo>
                <a:cubicBezTo>
                  <a:pt x="2877169" y="76711"/>
                  <a:pt x="2876230" y="79413"/>
                  <a:pt x="2874350" y="82467"/>
                </a:cubicBezTo>
                <a:cubicBezTo>
                  <a:pt x="2876699" y="84582"/>
                  <a:pt x="2877874" y="88106"/>
                  <a:pt x="2877874" y="93040"/>
                </a:cubicBezTo>
                <a:cubicBezTo>
                  <a:pt x="2877874" y="95155"/>
                  <a:pt x="2877581" y="97328"/>
                  <a:pt x="2876993" y="99560"/>
                </a:cubicBezTo>
                <a:cubicBezTo>
                  <a:pt x="2876406" y="101792"/>
                  <a:pt x="2875642" y="103495"/>
                  <a:pt x="2874702" y="104670"/>
                </a:cubicBezTo>
                <a:cubicBezTo>
                  <a:pt x="2876112" y="105610"/>
                  <a:pt x="2876817" y="107490"/>
                  <a:pt x="2876817" y="110309"/>
                </a:cubicBezTo>
                <a:cubicBezTo>
                  <a:pt x="2876817" y="112658"/>
                  <a:pt x="2876230" y="115830"/>
                  <a:pt x="2875055" y="119824"/>
                </a:cubicBezTo>
                <a:cubicBezTo>
                  <a:pt x="2877169" y="119120"/>
                  <a:pt x="2879401" y="118767"/>
                  <a:pt x="2881751" y="118767"/>
                </a:cubicBezTo>
                <a:cubicBezTo>
                  <a:pt x="2885275" y="118767"/>
                  <a:pt x="2887977" y="119590"/>
                  <a:pt x="2889857" y="121234"/>
                </a:cubicBezTo>
                <a:cubicBezTo>
                  <a:pt x="2892206" y="120059"/>
                  <a:pt x="2894086" y="119472"/>
                  <a:pt x="2895496" y="119472"/>
                </a:cubicBezTo>
                <a:cubicBezTo>
                  <a:pt x="2897845" y="119472"/>
                  <a:pt x="2899725" y="120412"/>
                  <a:pt x="2901134" y="122291"/>
                </a:cubicBezTo>
                <a:cubicBezTo>
                  <a:pt x="2902779" y="121117"/>
                  <a:pt x="2904776" y="120529"/>
                  <a:pt x="2907126" y="120529"/>
                </a:cubicBezTo>
                <a:cubicBezTo>
                  <a:pt x="2910415" y="120529"/>
                  <a:pt x="2912999" y="121822"/>
                  <a:pt x="2914879" y="124406"/>
                </a:cubicBezTo>
                <a:cubicBezTo>
                  <a:pt x="2919343" y="124406"/>
                  <a:pt x="2922691" y="125405"/>
                  <a:pt x="2924923" y="127402"/>
                </a:cubicBezTo>
                <a:cubicBezTo>
                  <a:pt x="2927155" y="129399"/>
                  <a:pt x="2928271" y="131924"/>
                  <a:pt x="2928271" y="134979"/>
                </a:cubicBezTo>
                <a:cubicBezTo>
                  <a:pt x="2928271" y="138738"/>
                  <a:pt x="2926802" y="142321"/>
                  <a:pt x="2923866" y="145728"/>
                </a:cubicBezTo>
                <a:cubicBezTo>
                  <a:pt x="2920929" y="149134"/>
                  <a:pt x="2917581" y="150838"/>
                  <a:pt x="2913821" y="150838"/>
                </a:cubicBezTo>
                <a:cubicBezTo>
                  <a:pt x="2911707" y="150838"/>
                  <a:pt x="2909592" y="150133"/>
                  <a:pt x="2907478" y="148723"/>
                </a:cubicBezTo>
                <a:cubicBezTo>
                  <a:pt x="2905128" y="150603"/>
                  <a:pt x="2902074" y="151543"/>
                  <a:pt x="2898315" y="151543"/>
                </a:cubicBezTo>
                <a:cubicBezTo>
                  <a:pt x="2894791" y="151543"/>
                  <a:pt x="2891854" y="150720"/>
                  <a:pt x="2889504" y="149076"/>
                </a:cubicBezTo>
                <a:cubicBezTo>
                  <a:pt x="2886450" y="150250"/>
                  <a:pt x="2884218" y="150838"/>
                  <a:pt x="2882808" y="150838"/>
                </a:cubicBezTo>
                <a:cubicBezTo>
                  <a:pt x="2880928" y="150838"/>
                  <a:pt x="2878697" y="150016"/>
                  <a:pt x="2876112" y="148371"/>
                </a:cubicBezTo>
                <a:cubicBezTo>
                  <a:pt x="2878227" y="151190"/>
                  <a:pt x="2879284" y="154245"/>
                  <a:pt x="2879284" y="157534"/>
                </a:cubicBezTo>
                <a:cubicBezTo>
                  <a:pt x="2879284" y="161058"/>
                  <a:pt x="2877874" y="164230"/>
                  <a:pt x="2875055" y="167049"/>
                </a:cubicBezTo>
                <a:cubicBezTo>
                  <a:pt x="2877169" y="169869"/>
                  <a:pt x="2878227" y="173393"/>
                  <a:pt x="2878227" y="177622"/>
                </a:cubicBezTo>
                <a:cubicBezTo>
                  <a:pt x="2878227" y="181381"/>
                  <a:pt x="2877169" y="184906"/>
                  <a:pt x="2875055" y="188195"/>
                </a:cubicBezTo>
                <a:cubicBezTo>
                  <a:pt x="2877874" y="190075"/>
                  <a:pt x="2879284" y="193129"/>
                  <a:pt x="2879284" y="197358"/>
                </a:cubicBezTo>
                <a:cubicBezTo>
                  <a:pt x="2879284" y="200882"/>
                  <a:pt x="2878227" y="203937"/>
                  <a:pt x="2876112" y="206521"/>
                </a:cubicBezTo>
                <a:cubicBezTo>
                  <a:pt x="2878462" y="209105"/>
                  <a:pt x="2879636" y="213687"/>
                  <a:pt x="2879636" y="220266"/>
                </a:cubicBezTo>
                <a:cubicBezTo>
                  <a:pt x="2879636" y="223085"/>
                  <a:pt x="2879284" y="225435"/>
                  <a:pt x="2878579" y="227314"/>
                </a:cubicBezTo>
                <a:cubicBezTo>
                  <a:pt x="2880224" y="229664"/>
                  <a:pt x="2881046" y="232131"/>
                  <a:pt x="2881046" y="234715"/>
                </a:cubicBezTo>
                <a:cubicBezTo>
                  <a:pt x="2881046" y="236125"/>
                  <a:pt x="2880752" y="237946"/>
                  <a:pt x="2880165" y="240178"/>
                </a:cubicBezTo>
                <a:cubicBezTo>
                  <a:pt x="2879578" y="242410"/>
                  <a:pt x="2879166" y="244231"/>
                  <a:pt x="2878931" y="245640"/>
                </a:cubicBezTo>
                <a:cubicBezTo>
                  <a:pt x="2881751" y="248930"/>
                  <a:pt x="2883161" y="252101"/>
                  <a:pt x="2883161" y="255156"/>
                </a:cubicBezTo>
                <a:cubicBezTo>
                  <a:pt x="2887155" y="258210"/>
                  <a:pt x="2889152" y="261852"/>
                  <a:pt x="2889152" y="266081"/>
                </a:cubicBezTo>
                <a:cubicBezTo>
                  <a:pt x="2893851" y="268665"/>
                  <a:pt x="2896200" y="273012"/>
                  <a:pt x="2896200" y="279121"/>
                </a:cubicBezTo>
                <a:cubicBezTo>
                  <a:pt x="2896670" y="279825"/>
                  <a:pt x="2897140" y="280295"/>
                  <a:pt x="2897610" y="280530"/>
                </a:cubicBezTo>
                <a:cubicBezTo>
                  <a:pt x="2898080" y="280765"/>
                  <a:pt x="2898432" y="281000"/>
                  <a:pt x="2898667" y="281235"/>
                </a:cubicBezTo>
                <a:lnTo>
                  <a:pt x="2901134" y="280883"/>
                </a:lnTo>
                <a:cubicBezTo>
                  <a:pt x="2904659" y="280883"/>
                  <a:pt x="2907478" y="281940"/>
                  <a:pt x="2909592" y="284055"/>
                </a:cubicBezTo>
                <a:cubicBezTo>
                  <a:pt x="2911472" y="283585"/>
                  <a:pt x="2912999" y="283350"/>
                  <a:pt x="2914174" y="283350"/>
                </a:cubicBezTo>
                <a:cubicBezTo>
                  <a:pt x="2914879" y="283350"/>
                  <a:pt x="2916171" y="283585"/>
                  <a:pt x="2918051" y="284055"/>
                </a:cubicBezTo>
                <a:cubicBezTo>
                  <a:pt x="2918286" y="282880"/>
                  <a:pt x="2918932" y="282057"/>
                  <a:pt x="2919989" y="281588"/>
                </a:cubicBezTo>
                <a:cubicBezTo>
                  <a:pt x="2921046" y="281118"/>
                  <a:pt x="2922280" y="280765"/>
                  <a:pt x="2923689" y="280530"/>
                </a:cubicBezTo>
                <a:cubicBezTo>
                  <a:pt x="2924630" y="280295"/>
                  <a:pt x="2925804" y="280178"/>
                  <a:pt x="2927214" y="280178"/>
                </a:cubicBezTo>
                <a:cubicBezTo>
                  <a:pt x="2931208" y="280178"/>
                  <a:pt x="2934439" y="281646"/>
                  <a:pt x="2936906" y="284583"/>
                </a:cubicBezTo>
                <a:cubicBezTo>
                  <a:pt x="2939373" y="287520"/>
                  <a:pt x="2940606" y="290986"/>
                  <a:pt x="2940606" y="294980"/>
                </a:cubicBezTo>
                <a:cubicBezTo>
                  <a:pt x="2940606" y="298034"/>
                  <a:pt x="2939784" y="300677"/>
                  <a:pt x="2938139" y="302909"/>
                </a:cubicBezTo>
                <a:cubicBezTo>
                  <a:pt x="2936494" y="305141"/>
                  <a:pt x="2934027" y="306727"/>
                  <a:pt x="2930738" y="307667"/>
                </a:cubicBezTo>
                <a:cubicBezTo>
                  <a:pt x="2925804" y="311896"/>
                  <a:pt x="2919930" y="313658"/>
                  <a:pt x="2913117" y="312953"/>
                </a:cubicBezTo>
                <a:cubicBezTo>
                  <a:pt x="2911237" y="314598"/>
                  <a:pt x="2908770" y="315420"/>
                  <a:pt x="2905716" y="315420"/>
                </a:cubicBezTo>
                <a:cubicBezTo>
                  <a:pt x="2901487" y="315420"/>
                  <a:pt x="2897610" y="313893"/>
                  <a:pt x="2894086" y="310839"/>
                </a:cubicBezTo>
                <a:cubicBezTo>
                  <a:pt x="2891736" y="310369"/>
                  <a:pt x="2888917" y="309135"/>
                  <a:pt x="2885628" y="307138"/>
                </a:cubicBezTo>
                <a:cubicBezTo>
                  <a:pt x="2882338" y="305141"/>
                  <a:pt x="2880694" y="303320"/>
                  <a:pt x="2880694" y="301676"/>
                </a:cubicBezTo>
                <a:cubicBezTo>
                  <a:pt x="2877404" y="301206"/>
                  <a:pt x="2874056" y="299326"/>
                  <a:pt x="2870650" y="296037"/>
                </a:cubicBezTo>
                <a:cubicBezTo>
                  <a:pt x="2867243" y="292748"/>
                  <a:pt x="2866009" y="288754"/>
                  <a:pt x="2866949" y="284055"/>
                </a:cubicBezTo>
                <a:cubicBezTo>
                  <a:pt x="2864365" y="281235"/>
                  <a:pt x="2862837" y="278298"/>
                  <a:pt x="2862368" y="275244"/>
                </a:cubicBezTo>
                <a:cubicBezTo>
                  <a:pt x="2859548" y="273834"/>
                  <a:pt x="2857492" y="271720"/>
                  <a:pt x="2856200" y="268900"/>
                </a:cubicBezTo>
                <a:cubicBezTo>
                  <a:pt x="2854908" y="266081"/>
                  <a:pt x="2854497" y="263144"/>
                  <a:pt x="2854967" y="260090"/>
                </a:cubicBezTo>
                <a:cubicBezTo>
                  <a:pt x="2851912" y="257270"/>
                  <a:pt x="2850385" y="253041"/>
                  <a:pt x="2850385" y="247402"/>
                </a:cubicBezTo>
                <a:cubicBezTo>
                  <a:pt x="2850385" y="245288"/>
                  <a:pt x="2850620" y="242586"/>
                  <a:pt x="2851090" y="239297"/>
                </a:cubicBezTo>
                <a:cubicBezTo>
                  <a:pt x="2847800" y="236712"/>
                  <a:pt x="2846156" y="233188"/>
                  <a:pt x="2846156" y="228724"/>
                </a:cubicBezTo>
                <a:cubicBezTo>
                  <a:pt x="2846156" y="224730"/>
                  <a:pt x="2847448" y="221440"/>
                  <a:pt x="2850033" y="218856"/>
                </a:cubicBezTo>
                <a:cubicBezTo>
                  <a:pt x="2847213" y="216036"/>
                  <a:pt x="2845804" y="212395"/>
                  <a:pt x="2845804" y="207931"/>
                </a:cubicBezTo>
                <a:cubicBezTo>
                  <a:pt x="2845804" y="206286"/>
                  <a:pt x="2846274" y="204289"/>
                  <a:pt x="2847213" y="201939"/>
                </a:cubicBezTo>
                <a:cubicBezTo>
                  <a:pt x="2845804" y="199120"/>
                  <a:pt x="2845099" y="196301"/>
                  <a:pt x="2845099" y="193481"/>
                </a:cubicBezTo>
                <a:cubicBezTo>
                  <a:pt x="2845099" y="189722"/>
                  <a:pt x="2846156" y="186785"/>
                  <a:pt x="2848271" y="184671"/>
                </a:cubicBezTo>
                <a:cubicBezTo>
                  <a:pt x="2846861" y="181851"/>
                  <a:pt x="2846156" y="178797"/>
                  <a:pt x="2846156" y="175508"/>
                </a:cubicBezTo>
                <a:cubicBezTo>
                  <a:pt x="2846156" y="172688"/>
                  <a:pt x="2846567" y="170163"/>
                  <a:pt x="2847389" y="167930"/>
                </a:cubicBezTo>
                <a:cubicBezTo>
                  <a:pt x="2848212" y="165698"/>
                  <a:pt x="2849210" y="163995"/>
                  <a:pt x="2850385" y="162820"/>
                </a:cubicBezTo>
                <a:cubicBezTo>
                  <a:pt x="2847800" y="159766"/>
                  <a:pt x="2846508" y="156477"/>
                  <a:pt x="2846508" y="152952"/>
                </a:cubicBezTo>
                <a:cubicBezTo>
                  <a:pt x="2846508" y="151073"/>
                  <a:pt x="2846861" y="149076"/>
                  <a:pt x="2847566" y="146961"/>
                </a:cubicBezTo>
                <a:cubicBezTo>
                  <a:pt x="2845451" y="147666"/>
                  <a:pt x="2843102" y="148018"/>
                  <a:pt x="2840517" y="148018"/>
                </a:cubicBezTo>
                <a:cubicBezTo>
                  <a:pt x="2836523" y="148018"/>
                  <a:pt x="2833586" y="147196"/>
                  <a:pt x="2831707" y="145551"/>
                </a:cubicBezTo>
                <a:cubicBezTo>
                  <a:pt x="2828887" y="146256"/>
                  <a:pt x="2826420" y="146609"/>
                  <a:pt x="2824306" y="146609"/>
                </a:cubicBezTo>
                <a:cubicBezTo>
                  <a:pt x="2820077" y="146609"/>
                  <a:pt x="2815730" y="145317"/>
                  <a:pt x="2811266" y="142732"/>
                </a:cubicBezTo>
                <a:cubicBezTo>
                  <a:pt x="2808917" y="144142"/>
                  <a:pt x="2806450" y="144847"/>
                  <a:pt x="2803865" y="144847"/>
                </a:cubicBezTo>
                <a:cubicBezTo>
                  <a:pt x="2800106" y="144847"/>
                  <a:pt x="2796993" y="143261"/>
                  <a:pt x="2794526" y="140089"/>
                </a:cubicBezTo>
                <a:cubicBezTo>
                  <a:pt x="2792059" y="136917"/>
                  <a:pt x="2790825" y="133334"/>
                  <a:pt x="2790825" y="129340"/>
                </a:cubicBezTo>
                <a:cubicBezTo>
                  <a:pt x="2790825" y="125816"/>
                  <a:pt x="2791941" y="122820"/>
                  <a:pt x="2794173" y="120353"/>
                </a:cubicBezTo>
                <a:cubicBezTo>
                  <a:pt x="2796405" y="117886"/>
                  <a:pt x="2799636" y="116535"/>
                  <a:pt x="2803865" y="116300"/>
                </a:cubicBezTo>
                <a:cubicBezTo>
                  <a:pt x="2806684" y="115125"/>
                  <a:pt x="2809269" y="114538"/>
                  <a:pt x="2811618" y="114538"/>
                </a:cubicBezTo>
                <a:cubicBezTo>
                  <a:pt x="2816318" y="114538"/>
                  <a:pt x="2820429" y="115713"/>
                  <a:pt x="2823953" y="118062"/>
                </a:cubicBezTo>
                <a:cubicBezTo>
                  <a:pt x="2827008" y="116888"/>
                  <a:pt x="2830414" y="116300"/>
                  <a:pt x="2834173" y="116300"/>
                </a:cubicBezTo>
                <a:cubicBezTo>
                  <a:pt x="2837463" y="116300"/>
                  <a:pt x="2840047" y="116888"/>
                  <a:pt x="2841927" y="118062"/>
                </a:cubicBezTo>
                <a:cubicBezTo>
                  <a:pt x="2842162" y="117123"/>
                  <a:pt x="2843160" y="116241"/>
                  <a:pt x="2844922" y="115419"/>
                </a:cubicBezTo>
                <a:cubicBezTo>
                  <a:pt x="2846685" y="114597"/>
                  <a:pt x="2848153" y="114303"/>
                  <a:pt x="2849328" y="114538"/>
                </a:cubicBezTo>
                <a:cubicBezTo>
                  <a:pt x="2848388" y="112424"/>
                  <a:pt x="2847918" y="109604"/>
                  <a:pt x="2847918" y="106080"/>
                </a:cubicBezTo>
                <a:cubicBezTo>
                  <a:pt x="2847918" y="101851"/>
                  <a:pt x="2848858" y="99619"/>
                  <a:pt x="2850738" y="99384"/>
                </a:cubicBezTo>
                <a:cubicBezTo>
                  <a:pt x="2849093" y="97034"/>
                  <a:pt x="2848271" y="93628"/>
                  <a:pt x="2848271" y="89164"/>
                </a:cubicBezTo>
                <a:cubicBezTo>
                  <a:pt x="2848271" y="83055"/>
                  <a:pt x="2849798" y="78826"/>
                  <a:pt x="2852852" y="76476"/>
                </a:cubicBezTo>
                <a:cubicBezTo>
                  <a:pt x="2852617" y="71777"/>
                  <a:pt x="2853557" y="68253"/>
                  <a:pt x="2855672" y="65903"/>
                </a:cubicBezTo>
                <a:cubicBezTo>
                  <a:pt x="2857786" y="63554"/>
                  <a:pt x="2860488" y="62379"/>
                  <a:pt x="2863777" y="62379"/>
                </a:cubicBezTo>
                <a:close/>
                <a:moveTo>
                  <a:pt x="4333133" y="53921"/>
                </a:moveTo>
                <a:cubicBezTo>
                  <a:pt x="4335012" y="53921"/>
                  <a:pt x="4337362" y="54508"/>
                  <a:pt x="4340181" y="55683"/>
                </a:cubicBezTo>
                <a:cubicBezTo>
                  <a:pt x="4342765" y="57093"/>
                  <a:pt x="4344821" y="59677"/>
                  <a:pt x="4346348" y="63436"/>
                </a:cubicBezTo>
                <a:cubicBezTo>
                  <a:pt x="4347876" y="67196"/>
                  <a:pt x="4348639" y="71190"/>
                  <a:pt x="4348639" y="75419"/>
                </a:cubicBezTo>
                <a:cubicBezTo>
                  <a:pt x="4348639" y="79648"/>
                  <a:pt x="4347817" y="83407"/>
                  <a:pt x="4346172" y="86697"/>
                </a:cubicBezTo>
                <a:cubicBezTo>
                  <a:pt x="4347817" y="89751"/>
                  <a:pt x="4348639" y="93040"/>
                  <a:pt x="4348639" y="96564"/>
                </a:cubicBezTo>
                <a:cubicBezTo>
                  <a:pt x="4348639" y="100559"/>
                  <a:pt x="4347464" y="105140"/>
                  <a:pt x="4345115" y="110309"/>
                </a:cubicBezTo>
                <a:cubicBezTo>
                  <a:pt x="4347229" y="114068"/>
                  <a:pt x="4348287" y="118062"/>
                  <a:pt x="4348287" y="122291"/>
                </a:cubicBezTo>
                <a:cubicBezTo>
                  <a:pt x="4348287" y="124876"/>
                  <a:pt x="4347817" y="126990"/>
                  <a:pt x="4346877" y="128635"/>
                </a:cubicBezTo>
                <a:cubicBezTo>
                  <a:pt x="4349462" y="130515"/>
                  <a:pt x="4350754" y="133334"/>
                  <a:pt x="4350754" y="137093"/>
                </a:cubicBezTo>
                <a:cubicBezTo>
                  <a:pt x="4350754" y="139208"/>
                  <a:pt x="4350049" y="141557"/>
                  <a:pt x="4348639" y="144142"/>
                </a:cubicBezTo>
                <a:cubicBezTo>
                  <a:pt x="4350049" y="144612"/>
                  <a:pt x="4350930" y="146374"/>
                  <a:pt x="4351282" y="149428"/>
                </a:cubicBezTo>
                <a:cubicBezTo>
                  <a:pt x="4351635" y="152483"/>
                  <a:pt x="4351811" y="154245"/>
                  <a:pt x="4351811" y="154715"/>
                </a:cubicBezTo>
                <a:cubicBezTo>
                  <a:pt x="4352986" y="151660"/>
                  <a:pt x="4355100" y="149252"/>
                  <a:pt x="4358155" y="147490"/>
                </a:cubicBezTo>
                <a:cubicBezTo>
                  <a:pt x="4361209" y="145728"/>
                  <a:pt x="4363911" y="145082"/>
                  <a:pt x="4366261" y="145551"/>
                </a:cubicBezTo>
                <a:cubicBezTo>
                  <a:pt x="4367200" y="142732"/>
                  <a:pt x="4368962" y="140559"/>
                  <a:pt x="4371547" y="139032"/>
                </a:cubicBezTo>
                <a:cubicBezTo>
                  <a:pt x="4374131" y="137504"/>
                  <a:pt x="4376833" y="136741"/>
                  <a:pt x="4379653" y="136741"/>
                </a:cubicBezTo>
                <a:cubicBezTo>
                  <a:pt x="4380827" y="136741"/>
                  <a:pt x="4382354" y="136976"/>
                  <a:pt x="4384234" y="137446"/>
                </a:cubicBezTo>
                <a:cubicBezTo>
                  <a:pt x="4386114" y="135566"/>
                  <a:pt x="4388933" y="134626"/>
                  <a:pt x="4392692" y="134626"/>
                </a:cubicBezTo>
                <a:cubicBezTo>
                  <a:pt x="4395277" y="134626"/>
                  <a:pt x="4397391" y="135096"/>
                  <a:pt x="4399036" y="136036"/>
                </a:cubicBezTo>
                <a:cubicBezTo>
                  <a:pt x="4400211" y="135331"/>
                  <a:pt x="4401738" y="134979"/>
                  <a:pt x="4403618" y="134979"/>
                </a:cubicBezTo>
                <a:cubicBezTo>
                  <a:pt x="4405967" y="134979"/>
                  <a:pt x="4408316" y="135566"/>
                  <a:pt x="4410666" y="136741"/>
                </a:cubicBezTo>
                <a:cubicBezTo>
                  <a:pt x="4412546" y="136036"/>
                  <a:pt x="4414308" y="135684"/>
                  <a:pt x="4415952" y="135684"/>
                </a:cubicBezTo>
                <a:cubicBezTo>
                  <a:pt x="4419006" y="135684"/>
                  <a:pt x="4421591" y="136741"/>
                  <a:pt x="4423706" y="138855"/>
                </a:cubicBezTo>
                <a:cubicBezTo>
                  <a:pt x="4425820" y="138386"/>
                  <a:pt x="4428640" y="139325"/>
                  <a:pt x="4432164" y="141675"/>
                </a:cubicBezTo>
                <a:cubicBezTo>
                  <a:pt x="4435688" y="144024"/>
                  <a:pt x="4437568" y="146726"/>
                  <a:pt x="4437803" y="149781"/>
                </a:cubicBezTo>
                <a:cubicBezTo>
                  <a:pt x="4442032" y="153305"/>
                  <a:pt x="4444146" y="157064"/>
                  <a:pt x="4444146" y="161058"/>
                </a:cubicBezTo>
                <a:cubicBezTo>
                  <a:pt x="4444146" y="162468"/>
                  <a:pt x="4443794" y="163760"/>
                  <a:pt x="4443089" y="164935"/>
                </a:cubicBezTo>
                <a:cubicBezTo>
                  <a:pt x="4444499" y="165875"/>
                  <a:pt x="4445673" y="167402"/>
                  <a:pt x="4446613" y="169516"/>
                </a:cubicBezTo>
                <a:cubicBezTo>
                  <a:pt x="4447553" y="171631"/>
                  <a:pt x="4448023" y="173863"/>
                  <a:pt x="4448023" y="176212"/>
                </a:cubicBezTo>
                <a:cubicBezTo>
                  <a:pt x="4448023" y="177857"/>
                  <a:pt x="4447905" y="179149"/>
                  <a:pt x="4447671" y="180089"/>
                </a:cubicBezTo>
                <a:cubicBezTo>
                  <a:pt x="4450490" y="182204"/>
                  <a:pt x="4451900" y="185493"/>
                  <a:pt x="4451900" y="189957"/>
                </a:cubicBezTo>
                <a:cubicBezTo>
                  <a:pt x="4451900" y="193246"/>
                  <a:pt x="4451077" y="196301"/>
                  <a:pt x="4449433" y="199120"/>
                </a:cubicBezTo>
                <a:cubicBezTo>
                  <a:pt x="4451547" y="202409"/>
                  <a:pt x="4452605" y="205464"/>
                  <a:pt x="4452605" y="208283"/>
                </a:cubicBezTo>
                <a:cubicBezTo>
                  <a:pt x="4452605" y="209928"/>
                  <a:pt x="4452252" y="211690"/>
                  <a:pt x="4451547" y="213570"/>
                </a:cubicBezTo>
                <a:cubicBezTo>
                  <a:pt x="4452722" y="216624"/>
                  <a:pt x="4453310" y="220148"/>
                  <a:pt x="4453310" y="224142"/>
                </a:cubicBezTo>
                <a:cubicBezTo>
                  <a:pt x="4453310" y="228841"/>
                  <a:pt x="4452487" y="232718"/>
                  <a:pt x="4450843" y="235772"/>
                </a:cubicBezTo>
                <a:cubicBezTo>
                  <a:pt x="4451547" y="237417"/>
                  <a:pt x="4451900" y="240941"/>
                  <a:pt x="4451900" y="246345"/>
                </a:cubicBezTo>
                <a:cubicBezTo>
                  <a:pt x="4451900" y="253159"/>
                  <a:pt x="4451430" y="257623"/>
                  <a:pt x="4450490" y="259737"/>
                </a:cubicBezTo>
                <a:cubicBezTo>
                  <a:pt x="4452134" y="262087"/>
                  <a:pt x="4452957" y="265728"/>
                  <a:pt x="4452957" y="270662"/>
                </a:cubicBezTo>
                <a:cubicBezTo>
                  <a:pt x="4452957" y="276301"/>
                  <a:pt x="4451900" y="280413"/>
                  <a:pt x="4449785" y="282997"/>
                </a:cubicBezTo>
                <a:cubicBezTo>
                  <a:pt x="4451195" y="285112"/>
                  <a:pt x="4451900" y="288166"/>
                  <a:pt x="4451900" y="292160"/>
                </a:cubicBezTo>
                <a:cubicBezTo>
                  <a:pt x="4451900" y="296859"/>
                  <a:pt x="4451077" y="300853"/>
                  <a:pt x="4449433" y="304143"/>
                </a:cubicBezTo>
                <a:cubicBezTo>
                  <a:pt x="4449667" y="306727"/>
                  <a:pt x="4448199" y="308959"/>
                  <a:pt x="4445028" y="310839"/>
                </a:cubicBezTo>
                <a:cubicBezTo>
                  <a:pt x="4441856" y="312718"/>
                  <a:pt x="4438390" y="313658"/>
                  <a:pt x="4434631" y="313658"/>
                </a:cubicBezTo>
                <a:cubicBezTo>
                  <a:pt x="4431341" y="313658"/>
                  <a:pt x="4428698" y="312836"/>
                  <a:pt x="4426701" y="311191"/>
                </a:cubicBezTo>
                <a:cubicBezTo>
                  <a:pt x="4424704" y="309547"/>
                  <a:pt x="4423823" y="307197"/>
                  <a:pt x="4424058" y="304143"/>
                </a:cubicBezTo>
                <a:cubicBezTo>
                  <a:pt x="4421473" y="300149"/>
                  <a:pt x="4420181" y="295685"/>
                  <a:pt x="4420181" y="290751"/>
                </a:cubicBezTo>
                <a:cubicBezTo>
                  <a:pt x="4420181" y="286521"/>
                  <a:pt x="4420886" y="282527"/>
                  <a:pt x="4422296" y="278768"/>
                </a:cubicBezTo>
                <a:cubicBezTo>
                  <a:pt x="4421121" y="275244"/>
                  <a:pt x="4420534" y="271015"/>
                  <a:pt x="4420534" y="266081"/>
                </a:cubicBezTo>
                <a:cubicBezTo>
                  <a:pt x="4420534" y="260912"/>
                  <a:pt x="4421121" y="257153"/>
                  <a:pt x="4422296" y="254803"/>
                </a:cubicBezTo>
                <a:cubicBezTo>
                  <a:pt x="4421356" y="253394"/>
                  <a:pt x="4420886" y="251162"/>
                  <a:pt x="4420886" y="248107"/>
                </a:cubicBezTo>
                <a:cubicBezTo>
                  <a:pt x="4420886" y="244583"/>
                  <a:pt x="4421473" y="241881"/>
                  <a:pt x="4422648" y="240001"/>
                </a:cubicBezTo>
                <a:cubicBezTo>
                  <a:pt x="4421004" y="237417"/>
                  <a:pt x="4420181" y="234363"/>
                  <a:pt x="4420181" y="230838"/>
                </a:cubicBezTo>
                <a:cubicBezTo>
                  <a:pt x="4420181" y="228254"/>
                  <a:pt x="4420769" y="226374"/>
                  <a:pt x="4421944" y="225200"/>
                </a:cubicBezTo>
                <a:cubicBezTo>
                  <a:pt x="4419829" y="221910"/>
                  <a:pt x="4418772" y="218386"/>
                  <a:pt x="4418772" y="214627"/>
                </a:cubicBezTo>
                <a:cubicBezTo>
                  <a:pt x="4418772" y="212042"/>
                  <a:pt x="4419242" y="210163"/>
                  <a:pt x="4420181" y="208988"/>
                </a:cubicBezTo>
                <a:cubicBezTo>
                  <a:pt x="4417597" y="207108"/>
                  <a:pt x="4416305" y="203819"/>
                  <a:pt x="4416305" y="199120"/>
                </a:cubicBezTo>
                <a:cubicBezTo>
                  <a:pt x="4416305" y="195361"/>
                  <a:pt x="4417127" y="192659"/>
                  <a:pt x="4418772" y="191014"/>
                </a:cubicBezTo>
                <a:cubicBezTo>
                  <a:pt x="4414543" y="187490"/>
                  <a:pt x="4412428" y="183613"/>
                  <a:pt x="4412428" y="179384"/>
                </a:cubicBezTo>
                <a:cubicBezTo>
                  <a:pt x="4412428" y="177035"/>
                  <a:pt x="4412898" y="174920"/>
                  <a:pt x="4413838" y="173041"/>
                </a:cubicBezTo>
                <a:cubicBezTo>
                  <a:pt x="4412193" y="173511"/>
                  <a:pt x="4410314" y="172982"/>
                  <a:pt x="4408199" y="171455"/>
                </a:cubicBezTo>
                <a:cubicBezTo>
                  <a:pt x="4406085" y="169928"/>
                  <a:pt x="4404675" y="168224"/>
                  <a:pt x="4403970" y="166345"/>
                </a:cubicBezTo>
                <a:cubicBezTo>
                  <a:pt x="4401620" y="167519"/>
                  <a:pt x="4398684" y="168107"/>
                  <a:pt x="4395159" y="168107"/>
                </a:cubicBezTo>
                <a:cubicBezTo>
                  <a:pt x="4393750" y="168107"/>
                  <a:pt x="4392810" y="167989"/>
                  <a:pt x="4392340" y="167754"/>
                </a:cubicBezTo>
                <a:cubicBezTo>
                  <a:pt x="4391400" y="169164"/>
                  <a:pt x="4389579" y="170397"/>
                  <a:pt x="4386877" y="171455"/>
                </a:cubicBezTo>
                <a:cubicBezTo>
                  <a:pt x="4384175" y="172512"/>
                  <a:pt x="4382120" y="172806"/>
                  <a:pt x="4380710" y="172336"/>
                </a:cubicBezTo>
                <a:cubicBezTo>
                  <a:pt x="4378830" y="174215"/>
                  <a:pt x="4376481" y="176095"/>
                  <a:pt x="4373662" y="177975"/>
                </a:cubicBezTo>
                <a:cubicBezTo>
                  <a:pt x="4370842" y="179854"/>
                  <a:pt x="4368845" y="180677"/>
                  <a:pt x="4367670" y="180442"/>
                </a:cubicBezTo>
                <a:cubicBezTo>
                  <a:pt x="4367200" y="182556"/>
                  <a:pt x="4365673" y="185082"/>
                  <a:pt x="4363089" y="188019"/>
                </a:cubicBezTo>
                <a:cubicBezTo>
                  <a:pt x="4360504" y="190956"/>
                  <a:pt x="4358037" y="192424"/>
                  <a:pt x="4355688" y="192424"/>
                </a:cubicBezTo>
                <a:cubicBezTo>
                  <a:pt x="4356157" y="194304"/>
                  <a:pt x="4356393" y="195831"/>
                  <a:pt x="4356393" y="197006"/>
                </a:cubicBezTo>
                <a:cubicBezTo>
                  <a:pt x="4356393" y="200060"/>
                  <a:pt x="4355335" y="204524"/>
                  <a:pt x="4353221" y="210398"/>
                </a:cubicBezTo>
                <a:cubicBezTo>
                  <a:pt x="4355100" y="212982"/>
                  <a:pt x="4356040" y="215684"/>
                  <a:pt x="4356040" y="218503"/>
                </a:cubicBezTo>
                <a:cubicBezTo>
                  <a:pt x="4356040" y="221088"/>
                  <a:pt x="4355218" y="223790"/>
                  <a:pt x="4353573" y="226609"/>
                </a:cubicBezTo>
                <a:cubicBezTo>
                  <a:pt x="4354043" y="227549"/>
                  <a:pt x="4354278" y="229076"/>
                  <a:pt x="4354278" y="231191"/>
                </a:cubicBezTo>
                <a:cubicBezTo>
                  <a:pt x="4354278" y="233305"/>
                  <a:pt x="4353808" y="235772"/>
                  <a:pt x="4352868" y="238592"/>
                </a:cubicBezTo>
                <a:cubicBezTo>
                  <a:pt x="4353338" y="240236"/>
                  <a:pt x="4353573" y="242116"/>
                  <a:pt x="4353573" y="244231"/>
                </a:cubicBezTo>
                <a:cubicBezTo>
                  <a:pt x="4353573" y="246580"/>
                  <a:pt x="4352633" y="249282"/>
                  <a:pt x="4350754" y="252336"/>
                </a:cubicBezTo>
                <a:cubicBezTo>
                  <a:pt x="4353338" y="253511"/>
                  <a:pt x="4354630" y="256918"/>
                  <a:pt x="4354630" y="262557"/>
                </a:cubicBezTo>
                <a:cubicBezTo>
                  <a:pt x="4354630" y="265376"/>
                  <a:pt x="4354278" y="268313"/>
                  <a:pt x="4353573" y="271367"/>
                </a:cubicBezTo>
                <a:cubicBezTo>
                  <a:pt x="4352868" y="274422"/>
                  <a:pt x="4351928" y="276889"/>
                  <a:pt x="4350754" y="278768"/>
                </a:cubicBezTo>
                <a:cubicBezTo>
                  <a:pt x="4352163" y="281118"/>
                  <a:pt x="4352868" y="283820"/>
                  <a:pt x="4352868" y="286874"/>
                </a:cubicBezTo>
                <a:cubicBezTo>
                  <a:pt x="4352868" y="289928"/>
                  <a:pt x="4351693" y="292513"/>
                  <a:pt x="4349344" y="294627"/>
                </a:cubicBezTo>
                <a:cubicBezTo>
                  <a:pt x="4350519" y="298152"/>
                  <a:pt x="4351106" y="300853"/>
                  <a:pt x="4351106" y="302733"/>
                </a:cubicBezTo>
                <a:cubicBezTo>
                  <a:pt x="4351106" y="306727"/>
                  <a:pt x="4349638" y="309664"/>
                  <a:pt x="4346701" y="311544"/>
                </a:cubicBezTo>
                <a:cubicBezTo>
                  <a:pt x="4343764" y="313423"/>
                  <a:pt x="4339829" y="314363"/>
                  <a:pt x="4334895" y="314363"/>
                </a:cubicBezTo>
                <a:cubicBezTo>
                  <a:pt x="4329726" y="314363"/>
                  <a:pt x="4325790" y="312660"/>
                  <a:pt x="4323088" y="309253"/>
                </a:cubicBezTo>
                <a:cubicBezTo>
                  <a:pt x="4320386" y="305846"/>
                  <a:pt x="4319036" y="301793"/>
                  <a:pt x="4319036" y="297094"/>
                </a:cubicBezTo>
                <a:cubicBezTo>
                  <a:pt x="4319036" y="293100"/>
                  <a:pt x="4319975" y="289928"/>
                  <a:pt x="4321855" y="287579"/>
                </a:cubicBezTo>
                <a:cubicBezTo>
                  <a:pt x="4319036" y="284759"/>
                  <a:pt x="4317626" y="280530"/>
                  <a:pt x="4317626" y="274891"/>
                </a:cubicBezTo>
                <a:cubicBezTo>
                  <a:pt x="4317626" y="268783"/>
                  <a:pt x="4319505" y="263966"/>
                  <a:pt x="4323265" y="260442"/>
                </a:cubicBezTo>
                <a:cubicBezTo>
                  <a:pt x="4320210" y="257388"/>
                  <a:pt x="4318683" y="253394"/>
                  <a:pt x="4318683" y="248460"/>
                </a:cubicBezTo>
                <a:cubicBezTo>
                  <a:pt x="4318683" y="243526"/>
                  <a:pt x="4320093" y="238827"/>
                  <a:pt x="4322912" y="234363"/>
                </a:cubicBezTo>
                <a:cubicBezTo>
                  <a:pt x="4322207" y="232248"/>
                  <a:pt x="4321855" y="229781"/>
                  <a:pt x="4321855" y="226962"/>
                </a:cubicBezTo>
                <a:cubicBezTo>
                  <a:pt x="4321855" y="223437"/>
                  <a:pt x="4322207" y="220501"/>
                  <a:pt x="4322912" y="218151"/>
                </a:cubicBezTo>
                <a:cubicBezTo>
                  <a:pt x="4320798" y="215567"/>
                  <a:pt x="4319740" y="212747"/>
                  <a:pt x="4319740" y="209693"/>
                </a:cubicBezTo>
                <a:cubicBezTo>
                  <a:pt x="4319740" y="206873"/>
                  <a:pt x="4320445" y="204406"/>
                  <a:pt x="4321855" y="202292"/>
                </a:cubicBezTo>
                <a:cubicBezTo>
                  <a:pt x="4320915" y="200647"/>
                  <a:pt x="4320445" y="198768"/>
                  <a:pt x="4320445" y="196653"/>
                </a:cubicBezTo>
                <a:cubicBezTo>
                  <a:pt x="4320445" y="194774"/>
                  <a:pt x="4320798" y="193011"/>
                  <a:pt x="4321503" y="191367"/>
                </a:cubicBezTo>
                <a:cubicBezTo>
                  <a:pt x="4318918" y="188077"/>
                  <a:pt x="4317626" y="184201"/>
                  <a:pt x="4317626" y="179737"/>
                </a:cubicBezTo>
                <a:cubicBezTo>
                  <a:pt x="4317626" y="176212"/>
                  <a:pt x="4318565" y="172923"/>
                  <a:pt x="4320445" y="169869"/>
                </a:cubicBezTo>
                <a:cubicBezTo>
                  <a:pt x="4319740" y="167989"/>
                  <a:pt x="4319388" y="166110"/>
                  <a:pt x="4319388" y="164230"/>
                </a:cubicBezTo>
                <a:cubicBezTo>
                  <a:pt x="4319388" y="163055"/>
                  <a:pt x="4319623" y="161528"/>
                  <a:pt x="4320093" y="159648"/>
                </a:cubicBezTo>
                <a:cubicBezTo>
                  <a:pt x="4318448" y="157299"/>
                  <a:pt x="4317626" y="153892"/>
                  <a:pt x="4317626" y="149428"/>
                </a:cubicBezTo>
                <a:cubicBezTo>
                  <a:pt x="4317626" y="145199"/>
                  <a:pt x="4318448" y="141910"/>
                  <a:pt x="4320093" y="139560"/>
                </a:cubicBezTo>
                <a:cubicBezTo>
                  <a:pt x="4318683" y="136741"/>
                  <a:pt x="4317978" y="133569"/>
                  <a:pt x="4317978" y="130045"/>
                </a:cubicBezTo>
                <a:cubicBezTo>
                  <a:pt x="4317978" y="126755"/>
                  <a:pt x="4318800" y="123819"/>
                  <a:pt x="4320445" y="121234"/>
                </a:cubicBezTo>
                <a:cubicBezTo>
                  <a:pt x="4318565" y="117475"/>
                  <a:pt x="4317626" y="113951"/>
                  <a:pt x="4317626" y="110661"/>
                </a:cubicBezTo>
                <a:cubicBezTo>
                  <a:pt x="4317626" y="106667"/>
                  <a:pt x="4318565" y="103143"/>
                  <a:pt x="4320445" y="100089"/>
                </a:cubicBezTo>
                <a:cubicBezTo>
                  <a:pt x="4318800" y="98209"/>
                  <a:pt x="4317978" y="95390"/>
                  <a:pt x="4317978" y="91630"/>
                </a:cubicBezTo>
                <a:cubicBezTo>
                  <a:pt x="4317978" y="88811"/>
                  <a:pt x="4318448" y="85757"/>
                  <a:pt x="4319388" y="82467"/>
                </a:cubicBezTo>
                <a:cubicBezTo>
                  <a:pt x="4318448" y="79178"/>
                  <a:pt x="4317978" y="76476"/>
                  <a:pt x="4317978" y="74362"/>
                </a:cubicBezTo>
                <a:cubicBezTo>
                  <a:pt x="4317978" y="71542"/>
                  <a:pt x="4318683" y="69310"/>
                  <a:pt x="4320093" y="67666"/>
                </a:cubicBezTo>
                <a:cubicBezTo>
                  <a:pt x="4319858" y="63671"/>
                  <a:pt x="4321032" y="60382"/>
                  <a:pt x="4323617" y="57798"/>
                </a:cubicBezTo>
                <a:cubicBezTo>
                  <a:pt x="4326201" y="55213"/>
                  <a:pt x="4329373" y="53921"/>
                  <a:pt x="4333133" y="53921"/>
                </a:cubicBezTo>
                <a:close/>
                <a:moveTo>
                  <a:pt x="3058897" y="53921"/>
                </a:moveTo>
                <a:cubicBezTo>
                  <a:pt x="3062656" y="53921"/>
                  <a:pt x="3066121" y="55213"/>
                  <a:pt x="3069293" y="57798"/>
                </a:cubicBezTo>
                <a:cubicBezTo>
                  <a:pt x="3072465" y="60382"/>
                  <a:pt x="3074051" y="63554"/>
                  <a:pt x="3074051" y="67313"/>
                </a:cubicBezTo>
                <a:cubicBezTo>
                  <a:pt x="3074051" y="69663"/>
                  <a:pt x="3073581" y="71777"/>
                  <a:pt x="3072641" y="73657"/>
                </a:cubicBezTo>
                <a:cubicBezTo>
                  <a:pt x="3073816" y="75066"/>
                  <a:pt x="3074815" y="77181"/>
                  <a:pt x="3075637" y="80000"/>
                </a:cubicBezTo>
                <a:cubicBezTo>
                  <a:pt x="3076459" y="82820"/>
                  <a:pt x="3076871" y="85757"/>
                  <a:pt x="3076871" y="88811"/>
                </a:cubicBezTo>
                <a:cubicBezTo>
                  <a:pt x="3076871" y="93275"/>
                  <a:pt x="3076048" y="96447"/>
                  <a:pt x="3074404" y="98327"/>
                </a:cubicBezTo>
                <a:cubicBezTo>
                  <a:pt x="3074874" y="99266"/>
                  <a:pt x="3075461" y="100559"/>
                  <a:pt x="3076166" y="102203"/>
                </a:cubicBezTo>
                <a:cubicBezTo>
                  <a:pt x="3076871" y="103848"/>
                  <a:pt x="3077223" y="105140"/>
                  <a:pt x="3077223" y="106080"/>
                </a:cubicBezTo>
                <a:cubicBezTo>
                  <a:pt x="3077223" y="107959"/>
                  <a:pt x="3076518" y="109839"/>
                  <a:pt x="3075108" y="111719"/>
                </a:cubicBezTo>
                <a:cubicBezTo>
                  <a:pt x="3076283" y="112893"/>
                  <a:pt x="3077223" y="114949"/>
                  <a:pt x="3077928" y="117886"/>
                </a:cubicBezTo>
                <a:cubicBezTo>
                  <a:pt x="3078633" y="120823"/>
                  <a:pt x="3078985" y="123819"/>
                  <a:pt x="3078985" y="126873"/>
                </a:cubicBezTo>
                <a:cubicBezTo>
                  <a:pt x="3078985" y="130397"/>
                  <a:pt x="3078515" y="133217"/>
                  <a:pt x="3077575" y="135331"/>
                </a:cubicBezTo>
                <a:cubicBezTo>
                  <a:pt x="3082744" y="132512"/>
                  <a:pt x="3087678" y="131102"/>
                  <a:pt x="3092377" y="131102"/>
                </a:cubicBezTo>
                <a:cubicBezTo>
                  <a:pt x="3094727" y="131102"/>
                  <a:pt x="3096724" y="131454"/>
                  <a:pt x="3098368" y="132159"/>
                </a:cubicBezTo>
                <a:cubicBezTo>
                  <a:pt x="3100013" y="131220"/>
                  <a:pt x="3102715" y="130750"/>
                  <a:pt x="3106474" y="130750"/>
                </a:cubicBezTo>
                <a:cubicBezTo>
                  <a:pt x="3113523" y="130750"/>
                  <a:pt x="3118222" y="131807"/>
                  <a:pt x="3120571" y="133921"/>
                </a:cubicBezTo>
                <a:cubicBezTo>
                  <a:pt x="3122451" y="132747"/>
                  <a:pt x="3124683" y="132159"/>
                  <a:pt x="3127267" y="132159"/>
                </a:cubicBezTo>
                <a:cubicBezTo>
                  <a:pt x="3131731" y="132159"/>
                  <a:pt x="3136137" y="133275"/>
                  <a:pt x="3140483" y="135507"/>
                </a:cubicBezTo>
                <a:cubicBezTo>
                  <a:pt x="3144830" y="137739"/>
                  <a:pt x="3147473" y="140265"/>
                  <a:pt x="3148413" y="143085"/>
                </a:cubicBezTo>
                <a:cubicBezTo>
                  <a:pt x="3152407" y="144259"/>
                  <a:pt x="3156460" y="146491"/>
                  <a:pt x="3160572" y="149781"/>
                </a:cubicBezTo>
                <a:cubicBezTo>
                  <a:pt x="3164683" y="153070"/>
                  <a:pt x="3167561" y="156712"/>
                  <a:pt x="3169206" y="160706"/>
                </a:cubicBezTo>
                <a:cubicBezTo>
                  <a:pt x="3171791" y="161176"/>
                  <a:pt x="3174434" y="163349"/>
                  <a:pt x="3177135" y="167226"/>
                </a:cubicBezTo>
                <a:cubicBezTo>
                  <a:pt x="3179837" y="171102"/>
                  <a:pt x="3181188" y="174920"/>
                  <a:pt x="3181188" y="178679"/>
                </a:cubicBezTo>
                <a:cubicBezTo>
                  <a:pt x="3181188" y="179854"/>
                  <a:pt x="3180953" y="181146"/>
                  <a:pt x="3180483" y="182556"/>
                </a:cubicBezTo>
                <a:cubicBezTo>
                  <a:pt x="3182833" y="185845"/>
                  <a:pt x="3184008" y="191132"/>
                  <a:pt x="3184008" y="198415"/>
                </a:cubicBezTo>
                <a:cubicBezTo>
                  <a:pt x="3184008" y="201705"/>
                  <a:pt x="3183773" y="203937"/>
                  <a:pt x="3183303" y="205111"/>
                </a:cubicBezTo>
                <a:cubicBezTo>
                  <a:pt x="3184008" y="207461"/>
                  <a:pt x="3184360" y="211337"/>
                  <a:pt x="3184360" y="216741"/>
                </a:cubicBezTo>
                <a:cubicBezTo>
                  <a:pt x="3184360" y="225200"/>
                  <a:pt x="3183538" y="230956"/>
                  <a:pt x="3181893" y="234010"/>
                </a:cubicBezTo>
                <a:cubicBezTo>
                  <a:pt x="3183538" y="235890"/>
                  <a:pt x="3184360" y="238827"/>
                  <a:pt x="3184360" y="242821"/>
                </a:cubicBezTo>
                <a:cubicBezTo>
                  <a:pt x="3184360" y="246345"/>
                  <a:pt x="3183538" y="249811"/>
                  <a:pt x="3181893" y="253217"/>
                </a:cubicBezTo>
                <a:cubicBezTo>
                  <a:pt x="3180249" y="256624"/>
                  <a:pt x="3178016" y="259032"/>
                  <a:pt x="3175197" y="260442"/>
                </a:cubicBezTo>
                <a:cubicBezTo>
                  <a:pt x="3174727" y="263496"/>
                  <a:pt x="3173963" y="265963"/>
                  <a:pt x="3172906" y="267843"/>
                </a:cubicBezTo>
                <a:cubicBezTo>
                  <a:pt x="3171849" y="269723"/>
                  <a:pt x="3170263" y="271837"/>
                  <a:pt x="3168149" y="274187"/>
                </a:cubicBezTo>
                <a:cubicBezTo>
                  <a:pt x="3165799" y="277006"/>
                  <a:pt x="3163743" y="279003"/>
                  <a:pt x="3161981" y="280178"/>
                </a:cubicBezTo>
                <a:cubicBezTo>
                  <a:pt x="3160219" y="281353"/>
                  <a:pt x="3158046" y="282292"/>
                  <a:pt x="3155461" y="282997"/>
                </a:cubicBezTo>
                <a:cubicBezTo>
                  <a:pt x="3153817" y="286521"/>
                  <a:pt x="3150410" y="289576"/>
                  <a:pt x="3145241" y="292160"/>
                </a:cubicBezTo>
                <a:cubicBezTo>
                  <a:pt x="3140072" y="294745"/>
                  <a:pt x="3135138" y="296037"/>
                  <a:pt x="3130439" y="296037"/>
                </a:cubicBezTo>
                <a:cubicBezTo>
                  <a:pt x="3128560" y="296037"/>
                  <a:pt x="3126210" y="295567"/>
                  <a:pt x="3123391" y="294627"/>
                </a:cubicBezTo>
                <a:cubicBezTo>
                  <a:pt x="3121746" y="296742"/>
                  <a:pt x="3119279" y="298504"/>
                  <a:pt x="3115990" y="299914"/>
                </a:cubicBezTo>
                <a:cubicBezTo>
                  <a:pt x="3112701" y="301323"/>
                  <a:pt x="3109294" y="302028"/>
                  <a:pt x="3105769" y="302028"/>
                </a:cubicBezTo>
                <a:cubicBezTo>
                  <a:pt x="3102715" y="302028"/>
                  <a:pt x="3100248" y="301558"/>
                  <a:pt x="3098368" y="300618"/>
                </a:cubicBezTo>
                <a:cubicBezTo>
                  <a:pt x="3097663" y="301793"/>
                  <a:pt x="3096254" y="302733"/>
                  <a:pt x="3094139" y="303438"/>
                </a:cubicBezTo>
                <a:cubicBezTo>
                  <a:pt x="3092025" y="304143"/>
                  <a:pt x="3089793" y="304495"/>
                  <a:pt x="3087443" y="304495"/>
                </a:cubicBezTo>
                <a:cubicBezTo>
                  <a:pt x="3082979" y="304495"/>
                  <a:pt x="3080042" y="303438"/>
                  <a:pt x="3078633" y="301323"/>
                </a:cubicBezTo>
                <a:cubicBezTo>
                  <a:pt x="3077928" y="305318"/>
                  <a:pt x="3075989" y="308489"/>
                  <a:pt x="3072818" y="310839"/>
                </a:cubicBezTo>
                <a:cubicBezTo>
                  <a:pt x="3069646" y="313188"/>
                  <a:pt x="3066063" y="314363"/>
                  <a:pt x="3062069" y="314363"/>
                </a:cubicBezTo>
                <a:cubicBezTo>
                  <a:pt x="3055725" y="314363"/>
                  <a:pt x="3051143" y="311661"/>
                  <a:pt x="3048324" y="306257"/>
                </a:cubicBezTo>
                <a:cubicBezTo>
                  <a:pt x="3046914" y="303438"/>
                  <a:pt x="3046210" y="300266"/>
                  <a:pt x="3046210" y="296742"/>
                </a:cubicBezTo>
                <a:cubicBezTo>
                  <a:pt x="3046210" y="293687"/>
                  <a:pt x="3046914" y="289811"/>
                  <a:pt x="3048324" y="285112"/>
                </a:cubicBezTo>
                <a:cubicBezTo>
                  <a:pt x="3046210" y="280413"/>
                  <a:pt x="3045152" y="276419"/>
                  <a:pt x="3045152" y="273129"/>
                </a:cubicBezTo>
                <a:cubicBezTo>
                  <a:pt x="3045152" y="270075"/>
                  <a:pt x="3045740" y="267491"/>
                  <a:pt x="3046914" y="265376"/>
                </a:cubicBezTo>
                <a:cubicBezTo>
                  <a:pt x="3045035" y="262792"/>
                  <a:pt x="3044095" y="259972"/>
                  <a:pt x="3044095" y="256918"/>
                </a:cubicBezTo>
                <a:cubicBezTo>
                  <a:pt x="3044095" y="253629"/>
                  <a:pt x="3045152" y="250457"/>
                  <a:pt x="3047267" y="247402"/>
                </a:cubicBezTo>
                <a:cubicBezTo>
                  <a:pt x="3046092" y="244583"/>
                  <a:pt x="3045505" y="240941"/>
                  <a:pt x="3045505" y="236477"/>
                </a:cubicBezTo>
                <a:cubicBezTo>
                  <a:pt x="3045505" y="234363"/>
                  <a:pt x="3045740" y="232131"/>
                  <a:pt x="3046210" y="229781"/>
                </a:cubicBezTo>
                <a:cubicBezTo>
                  <a:pt x="3044565" y="227432"/>
                  <a:pt x="3043743" y="224612"/>
                  <a:pt x="3043743" y="221323"/>
                </a:cubicBezTo>
                <a:cubicBezTo>
                  <a:pt x="3043743" y="216859"/>
                  <a:pt x="3045152" y="213217"/>
                  <a:pt x="3047972" y="210398"/>
                </a:cubicBezTo>
                <a:cubicBezTo>
                  <a:pt x="3045622" y="206638"/>
                  <a:pt x="3044447" y="202409"/>
                  <a:pt x="3044447" y="197710"/>
                </a:cubicBezTo>
                <a:cubicBezTo>
                  <a:pt x="3044447" y="193716"/>
                  <a:pt x="3045387" y="190544"/>
                  <a:pt x="3047267" y="188195"/>
                </a:cubicBezTo>
                <a:cubicBezTo>
                  <a:pt x="3045622" y="185141"/>
                  <a:pt x="3044800" y="182321"/>
                  <a:pt x="3044800" y="179737"/>
                </a:cubicBezTo>
                <a:cubicBezTo>
                  <a:pt x="3044800" y="176447"/>
                  <a:pt x="3045975" y="173863"/>
                  <a:pt x="3048324" y="171983"/>
                </a:cubicBezTo>
                <a:cubicBezTo>
                  <a:pt x="3047854" y="171279"/>
                  <a:pt x="3046797" y="169281"/>
                  <a:pt x="3045152" y="165992"/>
                </a:cubicBezTo>
                <a:cubicBezTo>
                  <a:pt x="3043508" y="162703"/>
                  <a:pt x="3042685" y="159531"/>
                  <a:pt x="3042685" y="156477"/>
                </a:cubicBezTo>
                <a:cubicBezTo>
                  <a:pt x="3042685" y="152952"/>
                  <a:pt x="3044095" y="149663"/>
                  <a:pt x="3046914" y="146609"/>
                </a:cubicBezTo>
                <a:cubicBezTo>
                  <a:pt x="3046444" y="144729"/>
                  <a:pt x="3046210" y="143319"/>
                  <a:pt x="3046210" y="142380"/>
                </a:cubicBezTo>
                <a:cubicBezTo>
                  <a:pt x="3046210" y="139325"/>
                  <a:pt x="3046914" y="136976"/>
                  <a:pt x="3048324" y="135331"/>
                </a:cubicBezTo>
                <a:cubicBezTo>
                  <a:pt x="3046914" y="134156"/>
                  <a:pt x="3045799" y="132277"/>
                  <a:pt x="3044976" y="129692"/>
                </a:cubicBezTo>
                <a:cubicBezTo>
                  <a:pt x="3044154" y="127108"/>
                  <a:pt x="3043743" y="124406"/>
                  <a:pt x="3043743" y="121587"/>
                </a:cubicBezTo>
                <a:cubicBezTo>
                  <a:pt x="3043743" y="117123"/>
                  <a:pt x="3044800" y="113833"/>
                  <a:pt x="3046914" y="111719"/>
                </a:cubicBezTo>
                <a:cubicBezTo>
                  <a:pt x="3044800" y="109604"/>
                  <a:pt x="3043743" y="105610"/>
                  <a:pt x="3043743" y="99736"/>
                </a:cubicBezTo>
                <a:cubicBezTo>
                  <a:pt x="3043743" y="95037"/>
                  <a:pt x="3044565" y="91396"/>
                  <a:pt x="3046210" y="88811"/>
                </a:cubicBezTo>
                <a:cubicBezTo>
                  <a:pt x="3045035" y="85757"/>
                  <a:pt x="3044447" y="81645"/>
                  <a:pt x="3044447" y="76476"/>
                </a:cubicBezTo>
                <a:cubicBezTo>
                  <a:pt x="3044447" y="71777"/>
                  <a:pt x="3045035" y="68488"/>
                  <a:pt x="3046210" y="66608"/>
                </a:cubicBezTo>
                <a:cubicBezTo>
                  <a:pt x="3046444" y="62379"/>
                  <a:pt x="3047737" y="59207"/>
                  <a:pt x="3050086" y="57093"/>
                </a:cubicBezTo>
                <a:cubicBezTo>
                  <a:pt x="3052436" y="54978"/>
                  <a:pt x="3055372" y="53921"/>
                  <a:pt x="3058897" y="53921"/>
                </a:cubicBezTo>
                <a:close/>
                <a:moveTo>
                  <a:pt x="237383" y="53921"/>
                </a:moveTo>
                <a:cubicBezTo>
                  <a:pt x="239262" y="53921"/>
                  <a:pt x="241612" y="54508"/>
                  <a:pt x="244431" y="55683"/>
                </a:cubicBezTo>
                <a:cubicBezTo>
                  <a:pt x="247016" y="57093"/>
                  <a:pt x="249071" y="59677"/>
                  <a:pt x="250599" y="63436"/>
                </a:cubicBezTo>
                <a:cubicBezTo>
                  <a:pt x="252126" y="67196"/>
                  <a:pt x="252889" y="71190"/>
                  <a:pt x="252889" y="75419"/>
                </a:cubicBezTo>
                <a:cubicBezTo>
                  <a:pt x="252889" y="79648"/>
                  <a:pt x="252067" y="83407"/>
                  <a:pt x="250422" y="86697"/>
                </a:cubicBezTo>
                <a:cubicBezTo>
                  <a:pt x="252067" y="89751"/>
                  <a:pt x="252889" y="93040"/>
                  <a:pt x="252889" y="96564"/>
                </a:cubicBezTo>
                <a:cubicBezTo>
                  <a:pt x="252889" y="100559"/>
                  <a:pt x="251715" y="105140"/>
                  <a:pt x="249365" y="110309"/>
                </a:cubicBezTo>
                <a:cubicBezTo>
                  <a:pt x="251480" y="114068"/>
                  <a:pt x="252537" y="118062"/>
                  <a:pt x="252537" y="122291"/>
                </a:cubicBezTo>
                <a:cubicBezTo>
                  <a:pt x="252537" y="124876"/>
                  <a:pt x="252067" y="126990"/>
                  <a:pt x="251127" y="128635"/>
                </a:cubicBezTo>
                <a:cubicBezTo>
                  <a:pt x="253712" y="130515"/>
                  <a:pt x="255004" y="133334"/>
                  <a:pt x="255004" y="137093"/>
                </a:cubicBezTo>
                <a:cubicBezTo>
                  <a:pt x="255004" y="139208"/>
                  <a:pt x="254299" y="141557"/>
                  <a:pt x="252889" y="144142"/>
                </a:cubicBezTo>
                <a:cubicBezTo>
                  <a:pt x="254299" y="144612"/>
                  <a:pt x="255180" y="146374"/>
                  <a:pt x="255533" y="149428"/>
                </a:cubicBezTo>
                <a:cubicBezTo>
                  <a:pt x="255885" y="152483"/>
                  <a:pt x="256061" y="154245"/>
                  <a:pt x="256061" y="154715"/>
                </a:cubicBezTo>
                <a:cubicBezTo>
                  <a:pt x="257236" y="151660"/>
                  <a:pt x="259351" y="149252"/>
                  <a:pt x="262405" y="147490"/>
                </a:cubicBezTo>
                <a:cubicBezTo>
                  <a:pt x="265459" y="145728"/>
                  <a:pt x="268161" y="145082"/>
                  <a:pt x="270510" y="145551"/>
                </a:cubicBezTo>
                <a:cubicBezTo>
                  <a:pt x="271450" y="142732"/>
                  <a:pt x="273213" y="140559"/>
                  <a:pt x="275797" y="139032"/>
                </a:cubicBezTo>
                <a:cubicBezTo>
                  <a:pt x="278382" y="137504"/>
                  <a:pt x="281083" y="136741"/>
                  <a:pt x="283903" y="136741"/>
                </a:cubicBezTo>
                <a:cubicBezTo>
                  <a:pt x="285078" y="136741"/>
                  <a:pt x="286605" y="136976"/>
                  <a:pt x="288484" y="137446"/>
                </a:cubicBezTo>
                <a:cubicBezTo>
                  <a:pt x="290364" y="135566"/>
                  <a:pt x="293183" y="134626"/>
                  <a:pt x="296943" y="134626"/>
                </a:cubicBezTo>
                <a:cubicBezTo>
                  <a:pt x="299527" y="134626"/>
                  <a:pt x="301641" y="135096"/>
                  <a:pt x="303286" y="136036"/>
                </a:cubicBezTo>
                <a:cubicBezTo>
                  <a:pt x="304461" y="135331"/>
                  <a:pt x="305988" y="134979"/>
                  <a:pt x="307868" y="134979"/>
                </a:cubicBezTo>
                <a:cubicBezTo>
                  <a:pt x="310217" y="134979"/>
                  <a:pt x="312567" y="135566"/>
                  <a:pt x="314916" y="136741"/>
                </a:cubicBezTo>
                <a:cubicBezTo>
                  <a:pt x="316796" y="136036"/>
                  <a:pt x="318558" y="135684"/>
                  <a:pt x="320203" y="135684"/>
                </a:cubicBezTo>
                <a:cubicBezTo>
                  <a:pt x="323257" y="135684"/>
                  <a:pt x="325841" y="136741"/>
                  <a:pt x="327956" y="138855"/>
                </a:cubicBezTo>
                <a:cubicBezTo>
                  <a:pt x="330071" y="138386"/>
                  <a:pt x="332890" y="139325"/>
                  <a:pt x="336414" y="141675"/>
                </a:cubicBezTo>
                <a:cubicBezTo>
                  <a:pt x="339938" y="144024"/>
                  <a:pt x="341818" y="146726"/>
                  <a:pt x="342053" y="149781"/>
                </a:cubicBezTo>
                <a:cubicBezTo>
                  <a:pt x="346282" y="153305"/>
                  <a:pt x="348397" y="157064"/>
                  <a:pt x="348397" y="161058"/>
                </a:cubicBezTo>
                <a:cubicBezTo>
                  <a:pt x="348397" y="162468"/>
                  <a:pt x="348044" y="163760"/>
                  <a:pt x="347339" y="164935"/>
                </a:cubicBezTo>
                <a:cubicBezTo>
                  <a:pt x="348749" y="165875"/>
                  <a:pt x="349924" y="167402"/>
                  <a:pt x="350863" y="169516"/>
                </a:cubicBezTo>
                <a:cubicBezTo>
                  <a:pt x="351803" y="171631"/>
                  <a:pt x="352273" y="173863"/>
                  <a:pt x="352273" y="176212"/>
                </a:cubicBezTo>
                <a:cubicBezTo>
                  <a:pt x="352273" y="177857"/>
                  <a:pt x="352156" y="179149"/>
                  <a:pt x="351921" y="180089"/>
                </a:cubicBezTo>
                <a:cubicBezTo>
                  <a:pt x="354740" y="182204"/>
                  <a:pt x="356150" y="185493"/>
                  <a:pt x="356150" y="189957"/>
                </a:cubicBezTo>
                <a:cubicBezTo>
                  <a:pt x="356150" y="193246"/>
                  <a:pt x="355328" y="196301"/>
                  <a:pt x="353683" y="199120"/>
                </a:cubicBezTo>
                <a:cubicBezTo>
                  <a:pt x="355798" y="202409"/>
                  <a:pt x="356855" y="205464"/>
                  <a:pt x="356855" y="208283"/>
                </a:cubicBezTo>
                <a:cubicBezTo>
                  <a:pt x="356855" y="209928"/>
                  <a:pt x="356502" y="211690"/>
                  <a:pt x="355798" y="213570"/>
                </a:cubicBezTo>
                <a:cubicBezTo>
                  <a:pt x="356972" y="216624"/>
                  <a:pt x="357560" y="220148"/>
                  <a:pt x="357560" y="224142"/>
                </a:cubicBezTo>
                <a:cubicBezTo>
                  <a:pt x="357560" y="228841"/>
                  <a:pt x="356737" y="232718"/>
                  <a:pt x="355093" y="235772"/>
                </a:cubicBezTo>
                <a:cubicBezTo>
                  <a:pt x="355798" y="237417"/>
                  <a:pt x="356150" y="240941"/>
                  <a:pt x="356150" y="246345"/>
                </a:cubicBezTo>
                <a:cubicBezTo>
                  <a:pt x="356150" y="253159"/>
                  <a:pt x="355680" y="257623"/>
                  <a:pt x="354740" y="259737"/>
                </a:cubicBezTo>
                <a:cubicBezTo>
                  <a:pt x="356385" y="262087"/>
                  <a:pt x="357207" y="265728"/>
                  <a:pt x="357207" y="270662"/>
                </a:cubicBezTo>
                <a:cubicBezTo>
                  <a:pt x="357207" y="276301"/>
                  <a:pt x="356150" y="280413"/>
                  <a:pt x="354035" y="282997"/>
                </a:cubicBezTo>
                <a:cubicBezTo>
                  <a:pt x="355445" y="285112"/>
                  <a:pt x="356150" y="288166"/>
                  <a:pt x="356150" y="292160"/>
                </a:cubicBezTo>
                <a:cubicBezTo>
                  <a:pt x="356150" y="296859"/>
                  <a:pt x="355328" y="300853"/>
                  <a:pt x="353683" y="304143"/>
                </a:cubicBezTo>
                <a:cubicBezTo>
                  <a:pt x="353918" y="306727"/>
                  <a:pt x="352449" y="308959"/>
                  <a:pt x="349278" y="310839"/>
                </a:cubicBezTo>
                <a:cubicBezTo>
                  <a:pt x="346106" y="312718"/>
                  <a:pt x="342640" y="313658"/>
                  <a:pt x="338881" y="313658"/>
                </a:cubicBezTo>
                <a:cubicBezTo>
                  <a:pt x="335592" y="313658"/>
                  <a:pt x="332949" y="312836"/>
                  <a:pt x="330951" y="311191"/>
                </a:cubicBezTo>
                <a:cubicBezTo>
                  <a:pt x="328955" y="309547"/>
                  <a:pt x="328073" y="307197"/>
                  <a:pt x="328308" y="304143"/>
                </a:cubicBezTo>
                <a:cubicBezTo>
                  <a:pt x="325724" y="300149"/>
                  <a:pt x="324431" y="295685"/>
                  <a:pt x="324431" y="290751"/>
                </a:cubicBezTo>
                <a:cubicBezTo>
                  <a:pt x="324431" y="286521"/>
                  <a:pt x="325137" y="282527"/>
                  <a:pt x="326546" y="278768"/>
                </a:cubicBezTo>
                <a:cubicBezTo>
                  <a:pt x="325371" y="275244"/>
                  <a:pt x="324784" y="271015"/>
                  <a:pt x="324784" y="266081"/>
                </a:cubicBezTo>
                <a:cubicBezTo>
                  <a:pt x="324784" y="260912"/>
                  <a:pt x="325371" y="257153"/>
                  <a:pt x="326546" y="254803"/>
                </a:cubicBezTo>
                <a:cubicBezTo>
                  <a:pt x="325606" y="253394"/>
                  <a:pt x="325137" y="251162"/>
                  <a:pt x="325137" y="248107"/>
                </a:cubicBezTo>
                <a:cubicBezTo>
                  <a:pt x="325137" y="244583"/>
                  <a:pt x="325724" y="241881"/>
                  <a:pt x="326899" y="240001"/>
                </a:cubicBezTo>
                <a:cubicBezTo>
                  <a:pt x="325254" y="237417"/>
                  <a:pt x="324431" y="234363"/>
                  <a:pt x="324431" y="230838"/>
                </a:cubicBezTo>
                <a:cubicBezTo>
                  <a:pt x="324431" y="228254"/>
                  <a:pt x="325019" y="226374"/>
                  <a:pt x="326194" y="225200"/>
                </a:cubicBezTo>
                <a:cubicBezTo>
                  <a:pt x="324079" y="221910"/>
                  <a:pt x="323022" y="218386"/>
                  <a:pt x="323022" y="214627"/>
                </a:cubicBezTo>
                <a:cubicBezTo>
                  <a:pt x="323022" y="212042"/>
                  <a:pt x="323492" y="210163"/>
                  <a:pt x="324431" y="208988"/>
                </a:cubicBezTo>
                <a:cubicBezTo>
                  <a:pt x="321847" y="207108"/>
                  <a:pt x="320555" y="203819"/>
                  <a:pt x="320555" y="199120"/>
                </a:cubicBezTo>
                <a:cubicBezTo>
                  <a:pt x="320555" y="195361"/>
                  <a:pt x="321377" y="192659"/>
                  <a:pt x="323022" y="191014"/>
                </a:cubicBezTo>
                <a:cubicBezTo>
                  <a:pt x="318793" y="187490"/>
                  <a:pt x="316678" y="183613"/>
                  <a:pt x="316678" y="179384"/>
                </a:cubicBezTo>
                <a:cubicBezTo>
                  <a:pt x="316678" y="177035"/>
                  <a:pt x="317148" y="174920"/>
                  <a:pt x="318088" y="173041"/>
                </a:cubicBezTo>
                <a:cubicBezTo>
                  <a:pt x="316443" y="173511"/>
                  <a:pt x="314564" y="172982"/>
                  <a:pt x="312449" y="171455"/>
                </a:cubicBezTo>
                <a:cubicBezTo>
                  <a:pt x="310335" y="169928"/>
                  <a:pt x="308925" y="168224"/>
                  <a:pt x="308220" y="166345"/>
                </a:cubicBezTo>
                <a:cubicBezTo>
                  <a:pt x="305871" y="167519"/>
                  <a:pt x="302934" y="168107"/>
                  <a:pt x="299409" y="168107"/>
                </a:cubicBezTo>
                <a:cubicBezTo>
                  <a:pt x="298000" y="168107"/>
                  <a:pt x="297060" y="167989"/>
                  <a:pt x="296590" y="167754"/>
                </a:cubicBezTo>
                <a:cubicBezTo>
                  <a:pt x="295650" y="169164"/>
                  <a:pt x="293830" y="170397"/>
                  <a:pt x="291128" y="171455"/>
                </a:cubicBezTo>
                <a:cubicBezTo>
                  <a:pt x="288426" y="172512"/>
                  <a:pt x="286370" y="172806"/>
                  <a:pt x="284960" y="172336"/>
                </a:cubicBezTo>
                <a:cubicBezTo>
                  <a:pt x="283081" y="174215"/>
                  <a:pt x="280731" y="176095"/>
                  <a:pt x="277912" y="177975"/>
                </a:cubicBezTo>
                <a:cubicBezTo>
                  <a:pt x="275092" y="179854"/>
                  <a:pt x="273095" y="180677"/>
                  <a:pt x="271920" y="180442"/>
                </a:cubicBezTo>
                <a:cubicBezTo>
                  <a:pt x="271450" y="182556"/>
                  <a:pt x="269923" y="185082"/>
                  <a:pt x="267339" y="188019"/>
                </a:cubicBezTo>
                <a:cubicBezTo>
                  <a:pt x="264754" y="190956"/>
                  <a:pt x="262287" y="192424"/>
                  <a:pt x="259938" y="192424"/>
                </a:cubicBezTo>
                <a:cubicBezTo>
                  <a:pt x="260408" y="194304"/>
                  <a:pt x="260643" y="195831"/>
                  <a:pt x="260643" y="197006"/>
                </a:cubicBezTo>
                <a:cubicBezTo>
                  <a:pt x="260643" y="200060"/>
                  <a:pt x="259586" y="204524"/>
                  <a:pt x="257471" y="210398"/>
                </a:cubicBezTo>
                <a:cubicBezTo>
                  <a:pt x="259351" y="212982"/>
                  <a:pt x="260290" y="215684"/>
                  <a:pt x="260290" y="218503"/>
                </a:cubicBezTo>
                <a:cubicBezTo>
                  <a:pt x="260290" y="221088"/>
                  <a:pt x="259468" y="223790"/>
                  <a:pt x="257823" y="226609"/>
                </a:cubicBezTo>
                <a:cubicBezTo>
                  <a:pt x="258293" y="227549"/>
                  <a:pt x="258528" y="229076"/>
                  <a:pt x="258528" y="231191"/>
                </a:cubicBezTo>
                <a:cubicBezTo>
                  <a:pt x="258528" y="233305"/>
                  <a:pt x="258058" y="235772"/>
                  <a:pt x="257118" y="238592"/>
                </a:cubicBezTo>
                <a:cubicBezTo>
                  <a:pt x="257588" y="240236"/>
                  <a:pt x="257823" y="242116"/>
                  <a:pt x="257823" y="244231"/>
                </a:cubicBezTo>
                <a:cubicBezTo>
                  <a:pt x="257823" y="246580"/>
                  <a:pt x="256883" y="249282"/>
                  <a:pt x="255004" y="252336"/>
                </a:cubicBezTo>
                <a:cubicBezTo>
                  <a:pt x="257588" y="253511"/>
                  <a:pt x="258881" y="256918"/>
                  <a:pt x="258881" y="262557"/>
                </a:cubicBezTo>
                <a:cubicBezTo>
                  <a:pt x="258881" y="265376"/>
                  <a:pt x="258528" y="268313"/>
                  <a:pt x="257823" y="271367"/>
                </a:cubicBezTo>
                <a:cubicBezTo>
                  <a:pt x="257118" y="274422"/>
                  <a:pt x="256179" y="276889"/>
                  <a:pt x="255004" y="278768"/>
                </a:cubicBezTo>
                <a:cubicBezTo>
                  <a:pt x="256414" y="281118"/>
                  <a:pt x="257118" y="283820"/>
                  <a:pt x="257118" y="286874"/>
                </a:cubicBezTo>
                <a:cubicBezTo>
                  <a:pt x="257118" y="289928"/>
                  <a:pt x="255944" y="292513"/>
                  <a:pt x="253594" y="294627"/>
                </a:cubicBezTo>
                <a:cubicBezTo>
                  <a:pt x="254769" y="298152"/>
                  <a:pt x="255356" y="300853"/>
                  <a:pt x="255356" y="302733"/>
                </a:cubicBezTo>
                <a:cubicBezTo>
                  <a:pt x="255356" y="306727"/>
                  <a:pt x="253888" y="309664"/>
                  <a:pt x="250951" y="311544"/>
                </a:cubicBezTo>
                <a:cubicBezTo>
                  <a:pt x="248014" y="313423"/>
                  <a:pt x="244079" y="314363"/>
                  <a:pt x="239145" y="314363"/>
                </a:cubicBezTo>
                <a:cubicBezTo>
                  <a:pt x="233976" y="314363"/>
                  <a:pt x="230041" y="312660"/>
                  <a:pt x="227339" y="309253"/>
                </a:cubicBezTo>
                <a:cubicBezTo>
                  <a:pt x="224637" y="305846"/>
                  <a:pt x="223286" y="301793"/>
                  <a:pt x="223286" y="297094"/>
                </a:cubicBezTo>
                <a:cubicBezTo>
                  <a:pt x="223286" y="293100"/>
                  <a:pt x="224225" y="289928"/>
                  <a:pt x="226105" y="287579"/>
                </a:cubicBezTo>
                <a:cubicBezTo>
                  <a:pt x="223286" y="284759"/>
                  <a:pt x="221876" y="280530"/>
                  <a:pt x="221876" y="274891"/>
                </a:cubicBezTo>
                <a:cubicBezTo>
                  <a:pt x="221876" y="268783"/>
                  <a:pt x="223756" y="263966"/>
                  <a:pt x="227515" y="260442"/>
                </a:cubicBezTo>
                <a:cubicBezTo>
                  <a:pt x="224461" y="257388"/>
                  <a:pt x="222933" y="253394"/>
                  <a:pt x="222933" y="248460"/>
                </a:cubicBezTo>
                <a:cubicBezTo>
                  <a:pt x="222933" y="243526"/>
                  <a:pt x="224343" y="238827"/>
                  <a:pt x="227162" y="234363"/>
                </a:cubicBezTo>
                <a:cubicBezTo>
                  <a:pt x="226457" y="232248"/>
                  <a:pt x="226105" y="229781"/>
                  <a:pt x="226105" y="226962"/>
                </a:cubicBezTo>
                <a:cubicBezTo>
                  <a:pt x="226105" y="223437"/>
                  <a:pt x="226457" y="220501"/>
                  <a:pt x="227162" y="218151"/>
                </a:cubicBezTo>
                <a:cubicBezTo>
                  <a:pt x="225048" y="215567"/>
                  <a:pt x="223991" y="212747"/>
                  <a:pt x="223991" y="209693"/>
                </a:cubicBezTo>
                <a:cubicBezTo>
                  <a:pt x="223991" y="206873"/>
                  <a:pt x="224695" y="204406"/>
                  <a:pt x="226105" y="202292"/>
                </a:cubicBezTo>
                <a:cubicBezTo>
                  <a:pt x="225165" y="200647"/>
                  <a:pt x="224695" y="198768"/>
                  <a:pt x="224695" y="196653"/>
                </a:cubicBezTo>
                <a:cubicBezTo>
                  <a:pt x="224695" y="194774"/>
                  <a:pt x="225048" y="193011"/>
                  <a:pt x="225753" y="191367"/>
                </a:cubicBezTo>
                <a:cubicBezTo>
                  <a:pt x="223168" y="188077"/>
                  <a:pt x="221876" y="184201"/>
                  <a:pt x="221876" y="179737"/>
                </a:cubicBezTo>
                <a:cubicBezTo>
                  <a:pt x="221876" y="176212"/>
                  <a:pt x="222816" y="172923"/>
                  <a:pt x="224695" y="169869"/>
                </a:cubicBezTo>
                <a:cubicBezTo>
                  <a:pt x="223991" y="167989"/>
                  <a:pt x="223638" y="166110"/>
                  <a:pt x="223638" y="164230"/>
                </a:cubicBezTo>
                <a:cubicBezTo>
                  <a:pt x="223638" y="163055"/>
                  <a:pt x="223873" y="161528"/>
                  <a:pt x="224343" y="159648"/>
                </a:cubicBezTo>
                <a:cubicBezTo>
                  <a:pt x="222698" y="157299"/>
                  <a:pt x="221876" y="153892"/>
                  <a:pt x="221876" y="149428"/>
                </a:cubicBezTo>
                <a:cubicBezTo>
                  <a:pt x="221876" y="145199"/>
                  <a:pt x="222698" y="141910"/>
                  <a:pt x="224343" y="139560"/>
                </a:cubicBezTo>
                <a:cubicBezTo>
                  <a:pt x="222933" y="136741"/>
                  <a:pt x="222228" y="133569"/>
                  <a:pt x="222228" y="130045"/>
                </a:cubicBezTo>
                <a:cubicBezTo>
                  <a:pt x="222228" y="126755"/>
                  <a:pt x="223051" y="123819"/>
                  <a:pt x="224695" y="121234"/>
                </a:cubicBezTo>
                <a:cubicBezTo>
                  <a:pt x="222816" y="117475"/>
                  <a:pt x="221876" y="113951"/>
                  <a:pt x="221876" y="110661"/>
                </a:cubicBezTo>
                <a:cubicBezTo>
                  <a:pt x="221876" y="106667"/>
                  <a:pt x="222816" y="103143"/>
                  <a:pt x="224695" y="100089"/>
                </a:cubicBezTo>
                <a:cubicBezTo>
                  <a:pt x="223051" y="98209"/>
                  <a:pt x="222228" y="95390"/>
                  <a:pt x="222228" y="91630"/>
                </a:cubicBezTo>
                <a:cubicBezTo>
                  <a:pt x="222228" y="88811"/>
                  <a:pt x="222698" y="85757"/>
                  <a:pt x="223638" y="82467"/>
                </a:cubicBezTo>
                <a:cubicBezTo>
                  <a:pt x="222698" y="79178"/>
                  <a:pt x="222228" y="76476"/>
                  <a:pt x="222228" y="74362"/>
                </a:cubicBezTo>
                <a:cubicBezTo>
                  <a:pt x="222228" y="71542"/>
                  <a:pt x="222933" y="69310"/>
                  <a:pt x="224343" y="67666"/>
                </a:cubicBezTo>
                <a:cubicBezTo>
                  <a:pt x="224108" y="63671"/>
                  <a:pt x="225283" y="60382"/>
                  <a:pt x="227867" y="57798"/>
                </a:cubicBezTo>
                <a:cubicBezTo>
                  <a:pt x="230452" y="55213"/>
                  <a:pt x="233624" y="53921"/>
                  <a:pt x="237383" y="53921"/>
                </a:cubicBezTo>
                <a:close/>
                <a:moveTo>
                  <a:pt x="5249923" y="50397"/>
                </a:moveTo>
                <a:cubicBezTo>
                  <a:pt x="5252273" y="50397"/>
                  <a:pt x="5254270" y="51219"/>
                  <a:pt x="5255914" y="52864"/>
                </a:cubicBezTo>
                <a:cubicBezTo>
                  <a:pt x="5258499" y="52629"/>
                  <a:pt x="5260731" y="53745"/>
                  <a:pt x="5262610" y="56212"/>
                </a:cubicBezTo>
                <a:cubicBezTo>
                  <a:pt x="5264490" y="58679"/>
                  <a:pt x="5265429" y="61322"/>
                  <a:pt x="5265429" y="64141"/>
                </a:cubicBezTo>
                <a:cubicBezTo>
                  <a:pt x="5267310" y="64141"/>
                  <a:pt x="5269776" y="65727"/>
                  <a:pt x="5272830" y="68899"/>
                </a:cubicBezTo>
                <a:cubicBezTo>
                  <a:pt x="5275885" y="72071"/>
                  <a:pt x="5277530" y="74949"/>
                  <a:pt x="5277764" y="77533"/>
                </a:cubicBezTo>
                <a:cubicBezTo>
                  <a:pt x="5280584" y="78708"/>
                  <a:pt x="5282934" y="80882"/>
                  <a:pt x="5284813" y="84053"/>
                </a:cubicBezTo>
                <a:cubicBezTo>
                  <a:pt x="5286693" y="87225"/>
                  <a:pt x="5287868" y="90103"/>
                  <a:pt x="5288337" y="92688"/>
                </a:cubicBezTo>
                <a:cubicBezTo>
                  <a:pt x="5292566" y="95272"/>
                  <a:pt x="5294681" y="98444"/>
                  <a:pt x="5294681" y="102203"/>
                </a:cubicBezTo>
                <a:cubicBezTo>
                  <a:pt x="5294681" y="105023"/>
                  <a:pt x="5292919" y="107490"/>
                  <a:pt x="5289394" y="109604"/>
                </a:cubicBezTo>
                <a:cubicBezTo>
                  <a:pt x="5287985" y="110309"/>
                  <a:pt x="5286458" y="110661"/>
                  <a:pt x="5284813" y="110661"/>
                </a:cubicBezTo>
                <a:cubicBezTo>
                  <a:pt x="5281994" y="110661"/>
                  <a:pt x="5279526" y="109663"/>
                  <a:pt x="5277412" y="107666"/>
                </a:cubicBezTo>
                <a:cubicBezTo>
                  <a:pt x="5275297" y="105669"/>
                  <a:pt x="5274006" y="103378"/>
                  <a:pt x="5273535" y="100794"/>
                </a:cubicBezTo>
                <a:cubicBezTo>
                  <a:pt x="5271421" y="99854"/>
                  <a:pt x="5269189" y="97915"/>
                  <a:pt x="5266839" y="94979"/>
                </a:cubicBezTo>
                <a:cubicBezTo>
                  <a:pt x="5264490" y="92042"/>
                  <a:pt x="5263080" y="89516"/>
                  <a:pt x="5262610" y="87401"/>
                </a:cubicBezTo>
                <a:cubicBezTo>
                  <a:pt x="5260495" y="87636"/>
                  <a:pt x="5257911" y="86579"/>
                  <a:pt x="5254857" y="84230"/>
                </a:cubicBezTo>
                <a:cubicBezTo>
                  <a:pt x="5251802" y="81880"/>
                  <a:pt x="5250040" y="79648"/>
                  <a:pt x="5249571" y="77533"/>
                </a:cubicBezTo>
                <a:cubicBezTo>
                  <a:pt x="5248865" y="80118"/>
                  <a:pt x="5247103" y="82937"/>
                  <a:pt x="5244284" y="85992"/>
                </a:cubicBezTo>
                <a:cubicBezTo>
                  <a:pt x="5241465" y="89046"/>
                  <a:pt x="5239115" y="90691"/>
                  <a:pt x="5237235" y="90926"/>
                </a:cubicBezTo>
                <a:cubicBezTo>
                  <a:pt x="5236531" y="93040"/>
                  <a:pt x="5235239" y="95272"/>
                  <a:pt x="5233359" y="97622"/>
                </a:cubicBezTo>
                <a:cubicBezTo>
                  <a:pt x="5231479" y="99971"/>
                  <a:pt x="5229600" y="101381"/>
                  <a:pt x="5227720" y="101851"/>
                </a:cubicBezTo>
                <a:cubicBezTo>
                  <a:pt x="5226781" y="104670"/>
                  <a:pt x="5225195" y="107196"/>
                  <a:pt x="5222962" y="109428"/>
                </a:cubicBezTo>
                <a:cubicBezTo>
                  <a:pt x="5220730" y="111660"/>
                  <a:pt x="5218204" y="112776"/>
                  <a:pt x="5215385" y="112776"/>
                </a:cubicBezTo>
                <a:cubicBezTo>
                  <a:pt x="5213506" y="112776"/>
                  <a:pt x="5211274" y="112071"/>
                  <a:pt x="5208689" y="110661"/>
                </a:cubicBezTo>
                <a:cubicBezTo>
                  <a:pt x="5207514" y="109722"/>
                  <a:pt x="5206516" y="108429"/>
                  <a:pt x="5205694" y="106785"/>
                </a:cubicBezTo>
                <a:cubicBezTo>
                  <a:pt x="5204872" y="105140"/>
                  <a:pt x="5204460" y="103495"/>
                  <a:pt x="5204460" y="101851"/>
                </a:cubicBezTo>
                <a:cubicBezTo>
                  <a:pt x="5204460" y="98092"/>
                  <a:pt x="5205870" y="95037"/>
                  <a:pt x="5208689" y="92688"/>
                </a:cubicBezTo>
                <a:cubicBezTo>
                  <a:pt x="5209159" y="90103"/>
                  <a:pt x="5210217" y="87578"/>
                  <a:pt x="5211861" y="85111"/>
                </a:cubicBezTo>
                <a:cubicBezTo>
                  <a:pt x="5213506" y="82644"/>
                  <a:pt x="5215503" y="80823"/>
                  <a:pt x="5217852" y="79648"/>
                </a:cubicBezTo>
                <a:cubicBezTo>
                  <a:pt x="5218087" y="77298"/>
                  <a:pt x="5219086" y="75243"/>
                  <a:pt x="5220848" y="73481"/>
                </a:cubicBezTo>
                <a:cubicBezTo>
                  <a:pt x="5222610" y="71718"/>
                  <a:pt x="5224783" y="70602"/>
                  <a:pt x="5227368" y="70133"/>
                </a:cubicBezTo>
                <a:cubicBezTo>
                  <a:pt x="5228307" y="67078"/>
                  <a:pt x="5229953" y="65081"/>
                  <a:pt x="5232302" y="64141"/>
                </a:cubicBezTo>
                <a:cubicBezTo>
                  <a:pt x="5232537" y="62967"/>
                  <a:pt x="5233417" y="61851"/>
                  <a:pt x="5234945" y="60793"/>
                </a:cubicBezTo>
                <a:cubicBezTo>
                  <a:pt x="5236472" y="59736"/>
                  <a:pt x="5237940" y="58972"/>
                  <a:pt x="5239350" y="58503"/>
                </a:cubicBezTo>
                <a:cubicBezTo>
                  <a:pt x="5240055" y="56388"/>
                  <a:pt x="5241465" y="54508"/>
                  <a:pt x="5243579" y="52864"/>
                </a:cubicBezTo>
                <a:cubicBezTo>
                  <a:pt x="5245693" y="51219"/>
                  <a:pt x="5247808" y="50397"/>
                  <a:pt x="5249923" y="50397"/>
                </a:cubicBezTo>
                <a:close/>
                <a:moveTo>
                  <a:pt x="5776293" y="46168"/>
                </a:moveTo>
                <a:cubicBezTo>
                  <a:pt x="5778643" y="46168"/>
                  <a:pt x="5780640" y="46990"/>
                  <a:pt x="5782285" y="48635"/>
                </a:cubicBezTo>
                <a:cubicBezTo>
                  <a:pt x="5784869" y="48400"/>
                  <a:pt x="5787102" y="49516"/>
                  <a:pt x="5788981" y="51983"/>
                </a:cubicBezTo>
                <a:cubicBezTo>
                  <a:pt x="5790860" y="54450"/>
                  <a:pt x="5791800" y="57093"/>
                  <a:pt x="5791800" y="59912"/>
                </a:cubicBezTo>
                <a:cubicBezTo>
                  <a:pt x="5793680" y="59912"/>
                  <a:pt x="5796147" y="61498"/>
                  <a:pt x="5799201" y="64670"/>
                </a:cubicBezTo>
                <a:cubicBezTo>
                  <a:pt x="5802256" y="67842"/>
                  <a:pt x="5803900" y="70720"/>
                  <a:pt x="5804135" y="73304"/>
                </a:cubicBezTo>
                <a:cubicBezTo>
                  <a:pt x="5806955" y="74479"/>
                  <a:pt x="5809304" y="76652"/>
                  <a:pt x="5811183" y="79824"/>
                </a:cubicBezTo>
                <a:cubicBezTo>
                  <a:pt x="5813064" y="82996"/>
                  <a:pt x="5814238" y="85874"/>
                  <a:pt x="5814708" y="88459"/>
                </a:cubicBezTo>
                <a:cubicBezTo>
                  <a:pt x="5818937" y="91043"/>
                  <a:pt x="5821051" y="94215"/>
                  <a:pt x="5821051" y="97974"/>
                </a:cubicBezTo>
                <a:cubicBezTo>
                  <a:pt x="5821051" y="100794"/>
                  <a:pt x="5819289" y="103260"/>
                  <a:pt x="5815765" y="105375"/>
                </a:cubicBezTo>
                <a:cubicBezTo>
                  <a:pt x="5814355" y="106080"/>
                  <a:pt x="5812829" y="106432"/>
                  <a:pt x="5811183" y="106432"/>
                </a:cubicBezTo>
                <a:cubicBezTo>
                  <a:pt x="5808364" y="106432"/>
                  <a:pt x="5805897" y="105434"/>
                  <a:pt x="5803783" y="103437"/>
                </a:cubicBezTo>
                <a:cubicBezTo>
                  <a:pt x="5801668" y="101440"/>
                  <a:pt x="5800376" y="99149"/>
                  <a:pt x="5799906" y="96564"/>
                </a:cubicBezTo>
                <a:cubicBezTo>
                  <a:pt x="5797791" y="95625"/>
                  <a:pt x="5795560" y="93686"/>
                  <a:pt x="5793209" y="90749"/>
                </a:cubicBezTo>
                <a:cubicBezTo>
                  <a:pt x="5790860" y="87813"/>
                  <a:pt x="5789451" y="85287"/>
                  <a:pt x="5788981" y="83172"/>
                </a:cubicBezTo>
                <a:cubicBezTo>
                  <a:pt x="5786866" y="83407"/>
                  <a:pt x="5784282" y="82350"/>
                  <a:pt x="5781227" y="80000"/>
                </a:cubicBezTo>
                <a:cubicBezTo>
                  <a:pt x="5778173" y="77651"/>
                  <a:pt x="5776411" y="75419"/>
                  <a:pt x="5775941" y="73304"/>
                </a:cubicBezTo>
                <a:cubicBezTo>
                  <a:pt x="5775236" y="75889"/>
                  <a:pt x="5773474" y="78708"/>
                  <a:pt x="5770654" y="81763"/>
                </a:cubicBezTo>
                <a:cubicBezTo>
                  <a:pt x="5767835" y="84817"/>
                  <a:pt x="5765486" y="86462"/>
                  <a:pt x="5763606" y="86697"/>
                </a:cubicBezTo>
                <a:cubicBezTo>
                  <a:pt x="5762901" y="88811"/>
                  <a:pt x="5761609" y="91043"/>
                  <a:pt x="5759730" y="93393"/>
                </a:cubicBezTo>
                <a:cubicBezTo>
                  <a:pt x="5757850" y="95742"/>
                  <a:pt x="5755970" y="97152"/>
                  <a:pt x="5754090" y="97622"/>
                </a:cubicBezTo>
                <a:cubicBezTo>
                  <a:pt x="5753151" y="100441"/>
                  <a:pt x="5751565" y="102967"/>
                  <a:pt x="5749333" y="105199"/>
                </a:cubicBezTo>
                <a:cubicBezTo>
                  <a:pt x="5747101" y="107431"/>
                  <a:pt x="5744575" y="108547"/>
                  <a:pt x="5741756" y="108547"/>
                </a:cubicBezTo>
                <a:cubicBezTo>
                  <a:pt x="5739876" y="108547"/>
                  <a:pt x="5737644" y="107842"/>
                  <a:pt x="5735060" y="106432"/>
                </a:cubicBezTo>
                <a:cubicBezTo>
                  <a:pt x="5733885" y="105493"/>
                  <a:pt x="5732886" y="104200"/>
                  <a:pt x="5732064" y="102556"/>
                </a:cubicBezTo>
                <a:cubicBezTo>
                  <a:pt x="5731242" y="100911"/>
                  <a:pt x="5730831" y="99266"/>
                  <a:pt x="5730831" y="97622"/>
                </a:cubicBezTo>
                <a:cubicBezTo>
                  <a:pt x="5730831" y="93862"/>
                  <a:pt x="5732240" y="90808"/>
                  <a:pt x="5735060" y="88459"/>
                </a:cubicBezTo>
                <a:cubicBezTo>
                  <a:pt x="5735530" y="85874"/>
                  <a:pt x="5736587" y="83349"/>
                  <a:pt x="5738231" y="80882"/>
                </a:cubicBezTo>
                <a:cubicBezTo>
                  <a:pt x="5739876" y="78415"/>
                  <a:pt x="5741874" y="76594"/>
                  <a:pt x="5744223" y="75419"/>
                </a:cubicBezTo>
                <a:cubicBezTo>
                  <a:pt x="5744458" y="73069"/>
                  <a:pt x="5745456" y="71014"/>
                  <a:pt x="5747218" y="69251"/>
                </a:cubicBezTo>
                <a:cubicBezTo>
                  <a:pt x="5748980" y="67489"/>
                  <a:pt x="5751154" y="66373"/>
                  <a:pt x="5753738" y="65903"/>
                </a:cubicBezTo>
                <a:cubicBezTo>
                  <a:pt x="5754678" y="62849"/>
                  <a:pt x="5756323" y="60852"/>
                  <a:pt x="5758672" y="59912"/>
                </a:cubicBezTo>
                <a:cubicBezTo>
                  <a:pt x="5758907" y="58738"/>
                  <a:pt x="5759788" y="57621"/>
                  <a:pt x="5761316" y="56564"/>
                </a:cubicBezTo>
                <a:cubicBezTo>
                  <a:pt x="5762843" y="55507"/>
                  <a:pt x="5764311" y="54743"/>
                  <a:pt x="5765720" y="54273"/>
                </a:cubicBezTo>
                <a:cubicBezTo>
                  <a:pt x="5766426" y="52159"/>
                  <a:pt x="5767835" y="50279"/>
                  <a:pt x="5769950" y="48635"/>
                </a:cubicBezTo>
                <a:cubicBezTo>
                  <a:pt x="5772064" y="46990"/>
                  <a:pt x="5774179" y="46168"/>
                  <a:pt x="5776293" y="46168"/>
                </a:cubicBezTo>
                <a:close/>
                <a:moveTo>
                  <a:pt x="2740267" y="43701"/>
                </a:moveTo>
                <a:cubicBezTo>
                  <a:pt x="2743556" y="43701"/>
                  <a:pt x="2746434" y="45110"/>
                  <a:pt x="2748901" y="47930"/>
                </a:cubicBezTo>
                <a:cubicBezTo>
                  <a:pt x="2751368" y="50749"/>
                  <a:pt x="2752601" y="53803"/>
                  <a:pt x="2752601" y="57093"/>
                </a:cubicBezTo>
                <a:cubicBezTo>
                  <a:pt x="2752601" y="61557"/>
                  <a:pt x="2750134" y="64611"/>
                  <a:pt x="2745201" y="66256"/>
                </a:cubicBezTo>
                <a:cubicBezTo>
                  <a:pt x="2744966" y="69310"/>
                  <a:pt x="2743086" y="71660"/>
                  <a:pt x="2739562" y="73304"/>
                </a:cubicBezTo>
                <a:cubicBezTo>
                  <a:pt x="2739327" y="76359"/>
                  <a:pt x="2737800" y="79472"/>
                  <a:pt x="2734980" y="82644"/>
                </a:cubicBezTo>
                <a:cubicBezTo>
                  <a:pt x="2732161" y="85815"/>
                  <a:pt x="2729224" y="87636"/>
                  <a:pt x="2726170" y="88106"/>
                </a:cubicBezTo>
                <a:cubicBezTo>
                  <a:pt x="2725700" y="91396"/>
                  <a:pt x="2723937" y="94920"/>
                  <a:pt x="2720883" y="98679"/>
                </a:cubicBezTo>
                <a:cubicBezTo>
                  <a:pt x="2717829" y="102438"/>
                  <a:pt x="2714892" y="104435"/>
                  <a:pt x="2712073" y="104670"/>
                </a:cubicBezTo>
                <a:cubicBezTo>
                  <a:pt x="2709019" y="107490"/>
                  <a:pt x="2705964" y="108899"/>
                  <a:pt x="2702910" y="108899"/>
                </a:cubicBezTo>
                <a:cubicBezTo>
                  <a:pt x="2699856" y="108899"/>
                  <a:pt x="2697154" y="107725"/>
                  <a:pt x="2694804" y="105375"/>
                </a:cubicBezTo>
                <a:cubicBezTo>
                  <a:pt x="2692454" y="103026"/>
                  <a:pt x="2691280" y="100206"/>
                  <a:pt x="2691280" y="96917"/>
                </a:cubicBezTo>
                <a:cubicBezTo>
                  <a:pt x="2691280" y="92218"/>
                  <a:pt x="2693864" y="88224"/>
                  <a:pt x="2699033" y="84934"/>
                </a:cubicBezTo>
                <a:cubicBezTo>
                  <a:pt x="2699268" y="83525"/>
                  <a:pt x="2700325" y="81645"/>
                  <a:pt x="2702205" y="79296"/>
                </a:cubicBezTo>
                <a:cubicBezTo>
                  <a:pt x="2702205" y="75771"/>
                  <a:pt x="2703086" y="72717"/>
                  <a:pt x="2704848" y="70133"/>
                </a:cubicBezTo>
                <a:cubicBezTo>
                  <a:pt x="2706610" y="67548"/>
                  <a:pt x="2709606" y="66138"/>
                  <a:pt x="2713835" y="65903"/>
                </a:cubicBezTo>
                <a:cubicBezTo>
                  <a:pt x="2713600" y="63084"/>
                  <a:pt x="2714364" y="60500"/>
                  <a:pt x="2716125" y="58150"/>
                </a:cubicBezTo>
                <a:cubicBezTo>
                  <a:pt x="2717888" y="55801"/>
                  <a:pt x="2720179" y="54273"/>
                  <a:pt x="2722998" y="53569"/>
                </a:cubicBezTo>
                <a:cubicBezTo>
                  <a:pt x="2723703" y="51454"/>
                  <a:pt x="2725054" y="49633"/>
                  <a:pt x="2727051" y="48106"/>
                </a:cubicBezTo>
                <a:cubicBezTo>
                  <a:pt x="2729048" y="46579"/>
                  <a:pt x="2731221" y="45815"/>
                  <a:pt x="2733571" y="45815"/>
                </a:cubicBezTo>
                <a:cubicBezTo>
                  <a:pt x="2735685" y="44405"/>
                  <a:pt x="2737917" y="43701"/>
                  <a:pt x="2740267" y="43701"/>
                </a:cubicBezTo>
                <a:close/>
                <a:moveTo>
                  <a:pt x="3270876" y="42291"/>
                </a:moveTo>
                <a:cubicBezTo>
                  <a:pt x="3273695" y="42291"/>
                  <a:pt x="3276397" y="43466"/>
                  <a:pt x="3278981" y="45815"/>
                </a:cubicBezTo>
                <a:cubicBezTo>
                  <a:pt x="3286735" y="46755"/>
                  <a:pt x="3290612" y="50632"/>
                  <a:pt x="3290612" y="57445"/>
                </a:cubicBezTo>
                <a:lnTo>
                  <a:pt x="3290259" y="60265"/>
                </a:lnTo>
                <a:cubicBezTo>
                  <a:pt x="3292609" y="62614"/>
                  <a:pt x="3294371" y="65140"/>
                  <a:pt x="3295545" y="67842"/>
                </a:cubicBezTo>
                <a:cubicBezTo>
                  <a:pt x="3296720" y="70544"/>
                  <a:pt x="3297778" y="74127"/>
                  <a:pt x="3298717" y="78591"/>
                </a:cubicBezTo>
                <a:cubicBezTo>
                  <a:pt x="3302007" y="79765"/>
                  <a:pt x="3304767" y="82056"/>
                  <a:pt x="3306999" y="85463"/>
                </a:cubicBezTo>
                <a:cubicBezTo>
                  <a:pt x="3309231" y="88870"/>
                  <a:pt x="3310347" y="92335"/>
                  <a:pt x="3310347" y="95860"/>
                </a:cubicBezTo>
                <a:cubicBezTo>
                  <a:pt x="3310347" y="100559"/>
                  <a:pt x="3308703" y="103848"/>
                  <a:pt x="3305413" y="105727"/>
                </a:cubicBezTo>
                <a:cubicBezTo>
                  <a:pt x="3303534" y="106902"/>
                  <a:pt x="3301536" y="107490"/>
                  <a:pt x="3299422" y="107490"/>
                </a:cubicBezTo>
                <a:cubicBezTo>
                  <a:pt x="3296838" y="107490"/>
                  <a:pt x="3293549" y="106080"/>
                  <a:pt x="3289554" y="103260"/>
                </a:cubicBezTo>
                <a:cubicBezTo>
                  <a:pt x="3285090" y="102321"/>
                  <a:pt x="3281096" y="99619"/>
                  <a:pt x="3277572" y="95155"/>
                </a:cubicBezTo>
                <a:cubicBezTo>
                  <a:pt x="3274283" y="90926"/>
                  <a:pt x="3272873" y="85757"/>
                  <a:pt x="3273343" y="79648"/>
                </a:cubicBezTo>
                <a:cubicBezTo>
                  <a:pt x="3269349" y="76359"/>
                  <a:pt x="3266882" y="72130"/>
                  <a:pt x="3265942" y="66961"/>
                </a:cubicBezTo>
                <a:cubicBezTo>
                  <a:pt x="3260773" y="65081"/>
                  <a:pt x="3258188" y="61557"/>
                  <a:pt x="3258188" y="56388"/>
                </a:cubicBezTo>
                <a:cubicBezTo>
                  <a:pt x="3258188" y="52864"/>
                  <a:pt x="3259422" y="49633"/>
                  <a:pt x="3261889" y="46696"/>
                </a:cubicBezTo>
                <a:cubicBezTo>
                  <a:pt x="3264356" y="43759"/>
                  <a:pt x="3267351" y="42291"/>
                  <a:pt x="3270876" y="42291"/>
                </a:cubicBezTo>
                <a:close/>
                <a:moveTo>
                  <a:pt x="4057955" y="38767"/>
                </a:moveTo>
                <a:cubicBezTo>
                  <a:pt x="4061244" y="38767"/>
                  <a:pt x="4063594" y="39706"/>
                  <a:pt x="4065004" y="41586"/>
                </a:cubicBezTo>
                <a:cubicBezTo>
                  <a:pt x="4068998" y="41586"/>
                  <a:pt x="4072875" y="43642"/>
                  <a:pt x="4076633" y="47754"/>
                </a:cubicBezTo>
                <a:cubicBezTo>
                  <a:pt x="4080393" y="51865"/>
                  <a:pt x="4081920" y="56505"/>
                  <a:pt x="4081215" y="61674"/>
                </a:cubicBezTo>
                <a:cubicBezTo>
                  <a:pt x="4082390" y="62849"/>
                  <a:pt x="4083329" y="64494"/>
                  <a:pt x="4084034" y="66608"/>
                </a:cubicBezTo>
                <a:cubicBezTo>
                  <a:pt x="4084739" y="68723"/>
                  <a:pt x="4085092" y="70837"/>
                  <a:pt x="4085092" y="72952"/>
                </a:cubicBezTo>
                <a:cubicBezTo>
                  <a:pt x="4085092" y="77181"/>
                  <a:pt x="4083565" y="80235"/>
                  <a:pt x="4080510" y="82115"/>
                </a:cubicBezTo>
                <a:cubicBezTo>
                  <a:pt x="4081450" y="85169"/>
                  <a:pt x="4080686" y="88400"/>
                  <a:pt x="4078219" y="91807"/>
                </a:cubicBezTo>
                <a:cubicBezTo>
                  <a:pt x="4075752" y="95213"/>
                  <a:pt x="4072992" y="96799"/>
                  <a:pt x="4069937" y="96564"/>
                </a:cubicBezTo>
                <a:cubicBezTo>
                  <a:pt x="4067588" y="100089"/>
                  <a:pt x="4064416" y="101851"/>
                  <a:pt x="4060422" y="101851"/>
                </a:cubicBezTo>
                <a:cubicBezTo>
                  <a:pt x="4057133" y="101851"/>
                  <a:pt x="4054078" y="100794"/>
                  <a:pt x="4051259" y="98679"/>
                </a:cubicBezTo>
                <a:cubicBezTo>
                  <a:pt x="4048439" y="96564"/>
                  <a:pt x="4047030" y="94097"/>
                  <a:pt x="4047030" y="91278"/>
                </a:cubicBezTo>
                <a:cubicBezTo>
                  <a:pt x="4047030" y="89164"/>
                  <a:pt x="4047852" y="87284"/>
                  <a:pt x="4049497" y="85639"/>
                </a:cubicBezTo>
                <a:cubicBezTo>
                  <a:pt x="4049732" y="83290"/>
                  <a:pt x="4050613" y="81293"/>
                  <a:pt x="4052140" y="79648"/>
                </a:cubicBezTo>
                <a:cubicBezTo>
                  <a:pt x="4053667" y="78003"/>
                  <a:pt x="4055488" y="76946"/>
                  <a:pt x="4057603" y="76476"/>
                </a:cubicBezTo>
                <a:lnTo>
                  <a:pt x="4059365" y="74362"/>
                </a:lnTo>
                <a:cubicBezTo>
                  <a:pt x="4057720" y="72717"/>
                  <a:pt x="4056663" y="70133"/>
                  <a:pt x="4056193" y="66608"/>
                </a:cubicBezTo>
                <a:cubicBezTo>
                  <a:pt x="4053609" y="65903"/>
                  <a:pt x="4051494" y="64729"/>
                  <a:pt x="4049849" y="63084"/>
                </a:cubicBezTo>
                <a:lnTo>
                  <a:pt x="4048087" y="63084"/>
                </a:lnTo>
                <a:cubicBezTo>
                  <a:pt x="4046442" y="63084"/>
                  <a:pt x="4045033" y="62732"/>
                  <a:pt x="4043858" y="62027"/>
                </a:cubicBezTo>
                <a:cubicBezTo>
                  <a:pt x="4040334" y="60147"/>
                  <a:pt x="4038571" y="57210"/>
                  <a:pt x="4038571" y="53216"/>
                </a:cubicBezTo>
                <a:cubicBezTo>
                  <a:pt x="4038571" y="49927"/>
                  <a:pt x="4039805" y="46931"/>
                  <a:pt x="4042272" y="44229"/>
                </a:cubicBezTo>
                <a:cubicBezTo>
                  <a:pt x="4044739" y="41527"/>
                  <a:pt x="4047735" y="40294"/>
                  <a:pt x="4051259" y="40529"/>
                </a:cubicBezTo>
                <a:cubicBezTo>
                  <a:pt x="4053609" y="39354"/>
                  <a:pt x="4055840" y="38767"/>
                  <a:pt x="4057955" y="38767"/>
                </a:cubicBezTo>
                <a:close/>
                <a:moveTo>
                  <a:pt x="1656265" y="37357"/>
                </a:moveTo>
                <a:cubicBezTo>
                  <a:pt x="1661199" y="37357"/>
                  <a:pt x="1666603" y="40764"/>
                  <a:pt x="1672476" y="47577"/>
                </a:cubicBezTo>
                <a:cubicBezTo>
                  <a:pt x="1675296" y="48517"/>
                  <a:pt x="1678350" y="50573"/>
                  <a:pt x="1681640" y="53745"/>
                </a:cubicBezTo>
                <a:cubicBezTo>
                  <a:pt x="1684929" y="56917"/>
                  <a:pt x="1687278" y="60030"/>
                  <a:pt x="1688688" y="63084"/>
                </a:cubicBezTo>
                <a:cubicBezTo>
                  <a:pt x="1691507" y="63789"/>
                  <a:pt x="1694386" y="65140"/>
                  <a:pt x="1697322" y="67137"/>
                </a:cubicBezTo>
                <a:cubicBezTo>
                  <a:pt x="1700260" y="69134"/>
                  <a:pt x="1702198" y="71307"/>
                  <a:pt x="1703137" y="73657"/>
                </a:cubicBezTo>
                <a:cubicBezTo>
                  <a:pt x="1706426" y="77651"/>
                  <a:pt x="1708072" y="81293"/>
                  <a:pt x="1708072" y="84582"/>
                </a:cubicBezTo>
                <a:cubicBezTo>
                  <a:pt x="1708072" y="87636"/>
                  <a:pt x="1706426" y="90338"/>
                  <a:pt x="1703137" y="92688"/>
                </a:cubicBezTo>
                <a:cubicBezTo>
                  <a:pt x="1700553" y="94567"/>
                  <a:pt x="1698086" y="95507"/>
                  <a:pt x="1695737" y="95507"/>
                </a:cubicBezTo>
                <a:cubicBezTo>
                  <a:pt x="1693857" y="95507"/>
                  <a:pt x="1691859" y="94920"/>
                  <a:pt x="1689745" y="93745"/>
                </a:cubicBezTo>
                <a:cubicBezTo>
                  <a:pt x="1687630" y="92570"/>
                  <a:pt x="1685516" y="91278"/>
                  <a:pt x="1683401" y="89868"/>
                </a:cubicBezTo>
                <a:cubicBezTo>
                  <a:pt x="1679642" y="89868"/>
                  <a:pt x="1675883" y="88987"/>
                  <a:pt x="1672124" y="87225"/>
                </a:cubicBezTo>
                <a:cubicBezTo>
                  <a:pt x="1668365" y="85463"/>
                  <a:pt x="1666133" y="82702"/>
                  <a:pt x="1665428" y="78943"/>
                </a:cubicBezTo>
                <a:cubicBezTo>
                  <a:pt x="1661434" y="77768"/>
                  <a:pt x="1658673" y="75948"/>
                  <a:pt x="1657146" y="73481"/>
                </a:cubicBezTo>
                <a:cubicBezTo>
                  <a:pt x="1655618" y="71014"/>
                  <a:pt x="1654620" y="67901"/>
                  <a:pt x="1654150" y="64141"/>
                </a:cubicBezTo>
                <a:cubicBezTo>
                  <a:pt x="1649216" y="59207"/>
                  <a:pt x="1646749" y="53921"/>
                  <a:pt x="1646749" y="48282"/>
                </a:cubicBezTo>
                <a:cubicBezTo>
                  <a:pt x="1646749" y="44993"/>
                  <a:pt x="1647630" y="42350"/>
                  <a:pt x="1649392" y="40353"/>
                </a:cubicBezTo>
                <a:cubicBezTo>
                  <a:pt x="1651155" y="38356"/>
                  <a:pt x="1653446" y="37357"/>
                  <a:pt x="1656265" y="37357"/>
                </a:cubicBezTo>
                <a:close/>
                <a:moveTo>
                  <a:pt x="5320408" y="0"/>
                </a:moveTo>
                <a:cubicBezTo>
                  <a:pt x="5322992" y="0"/>
                  <a:pt x="5325165" y="822"/>
                  <a:pt x="5326927" y="2467"/>
                </a:cubicBezTo>
                <a:cubicBezTo>
                  <a:pt x="5328690" y="4112"/>
                  <a:pt x="5329571" y="6461"/>
                  <a:pt x="5329571" y="9515"/>
                </a:cubicBezTo>
                <a:lnTo>
                  <a:pt x="5329219" y="12335"/>
                </a:lnTo>
                <a:cubicBezTo>
                  <a:pt x="5330628" y="15154"/>
                  <a:pt x="5331333" y="18209"/>
                  <a:pt x="5331333" y="21498"/>
                </a:cubicBezTo>
                <a:cubicBezTo>
                  <a:pt x="5331333" y="25727"/>
                  <a:pt x="5330041" y="29016"/>
                  <a:pt x="5327457" y="31366"/>
                </a:cubicBezTo>
                <a:cubicBezTo>
                  <a:pt x="5326282" y="40059"/>
                  <a:pt x="5321113" y="46050"/>
                  <a:pt x="5311950" y="49339"/>
                </a:cubicBezTo>
                <a:cubicBezTo>
                  <a:pt x="5310540" y="52159"/>
                  <a:pt x="5308543" y="54332"/>
                  <a:pt x="5305958" y="55859"/>
                </a:cubicBezTo>
                <a:cubicBezTo>
                  <a:pt x="5303374" y="57386"/>
                  <a:pt x="5300907" y="58150"/>
                  <a:pt x="5298558" y="58150"/>
                </a:cubicBezTo>
                <a:cubicBezTo>
                  <a:pt x="5295738" y="58150"/>
                  <a:pt x="5293506" y="57210"/>
                  <a:pt x="5291862" y="55331"/>
                </a:cubicBezTo>
                <a:cubicBezTo>
                  <a:pt x="5290217" y="53451"/>
                  <a:pt x="5289630" y="50749"/>
                  <a:pt x="5290099" y="47225"/>
                </a:cubicBezTo>
                <a:cubicBezTo>
                  <a:pt x="5289630" y="45345"/>
                  <a:pt x="5289394" y="44053"/>
                  <a:pt x="5289394" y="43348"/>
                </a:cubicBezTo>
                <a:cubicBezTo>
                  <a:pt x="5289394" y="41234"/>
                  <a:pt x="5290099" y="39119"/>
                  <a:pt x="5291509" y="37005"/>
                </a:cubicBezTo>
                <a:cubicBezTo>
                  <a:pt x="5292919" y="34890"/>
                  <a:pt x="5294681" y="33245"/>
                  <a:pt x="5296796" y="32071"/>
                </a:cubicBezTo>
                <a:cubicBezTo>
                  <a:pt x="5297500" y="28076"/>
                  <a:pt x="5300907" y="24317"/>
                  <a:pt x="5307016" y="20793"/>
                </a:cubicBezTo>
                <a:cubicBezTo>
                  <a:pt x="5306076" y="18678"/>
                  <a:pt x="5305606" y="16446"/>
                  <a:pt x="5305606" y="14097"/>
                </a:cubicBezTo>
                <a:cubicBezTo>
                  <a:pt x="5305606" y="10103"/>
                  <a:pt x="5307192" y="6755"/>
                  <a:pt x="5310364" y="4053"/>
                </a:cubicBezTo>
                <a:cubicBezTo>
                  <a:pt x="5313535" y="1351"/>
                  <a:pt x="5316883" y="0"/>
                  <a:pt x="532040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p:cNvSpPr/>
          <p:nvPr/>
        </p:nvSpPr>
        <p:spPr>
          <a:xfrm>
            <a:off x="1903927" y="2761067"/>
            <a:ext cx="8339070" cy="3539430"/>
          </a:xfrm>
          <a:prstGeom prst="rect">
            <a:avLst/>
          </a:prstGeom>
          <a:solidFill>
            <a:srgbClr val="F7F2EF"/>
          </a:solidFill>
        </p:spPr>
        <p:txBody>
          <a:bodyPr wrap="square">
            <a:spAutoFit/>
          </a:bodyPr>
          <a:lstStyle/>
          <a:p>
            <a:r>
              <a:rPr lang="vi-VN" sz="3200" b="1" i="1" dirty="0">
                <a:solidFill>
                  <a:srgbClr val="FF0000"/>
                </a:solidFill>
                <a:latin typeface="+mj-lt"/>
              </a:rPr>
              <a:t>Theo em, Mát bừng tỉnh, quyết tâm khôi phục trang trại khi nghe bà cụ nói vì cậu bé nghĩ tới ông của mình có tuổi mà vẫn gây dựng được trang trại. Bản thân mình không giữ gìn được trang trại thì phải trồng lại cho được. Anh sẽ làm được một trang trại tươi xanh như ông của mình.</a:t>
            </a:r>
          </a:p>
        </p:txBody>
      </p:sp>
    </p:spTree>
    <p:extLst>
      <p:ext uri="{BB962C8B-B14F-4D97-AF65-F5344CB8AC3E}">
        <p14:creationId xmlns:p14="http://schemas.microsoft.com/office/powerpoint/2010/main" val="104268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6"/>
          <p:cNvSpPr/>
          <p:nvPr/>
        </p:nvSpPr>
        <p:spPr>
          <a:xfrm>
            <a:off x="2090027" y="1214345"/>
            <a:ext cx="629448" cy="704607"/>
          </a:xfrm>
          <a:custGeom>
            <a:avLst/>
            <a:gdLst/>
            <a:ahLst/>
            <a:cxnLst/>
            <a:rect l="l" t="t" r="r" b="b"/>
            <a:pathLst>
              <a:path w="333299" h="543154">
                <a:moveTo>
                  <a:pt x="67208" y="0"/>
                </a:moveTo>
                <a:lnTo>
                  <a:pt x="333299" y="0"/>
                </a:lnTo>
                <a:lnTo>
                  <a:pt x="326441" y="87783"/>
                </a:lnTo>
                <a:lnTo>
                  <a:pt x="190652" y="87783"/>
                </a:lnTo>
                <a:lnTo>
                  <a:pt x="165964" y="207112"/>
                </a:lnTo>
                <a:cubicBezTo>
                  <a:pt x="212141" y="207112"/>
                  <a:pt x="248374" y="217170"/>
                  <a:pt x="274663" y="237287"/>
                </a:cubicBezTo>
                <a:cubicBezTo>
                  <a:pt x="300952" y="257404"/>
                  <a:pt x="314096" y="283007"/>
                  <a:pt x="314096" y="314097"/>
                </a:cubicBezTo>
                <a:lnTo>
                  <a:pt x="314096" y="322326"/>
                </a:lnTo>
                <a:cubicBezTo>
                  <a:pt x="314096" y="352502"/>
                  <a:pt x="303124" y="386220"/>
                  <a:pt x="281178" y="423482"/>
                </a:cubicBezTo>
                <a:cubicBezTo>
                  <a:pt x="259232" y="460744"/>
                  <a:pt x="226771" y="500634"/>
                  <a:pt x="183794" y="543154"/>
                </a:cubicBezTo>
                <a:lnTo>
                  <a:pt x="0" y="543154"/>
                </a:lnTo>
                <a:cubicBezTo>
                  <a:pt x="32461" y="513893"/>
                  <a:pt x="58293" y="488747"/>
                  <a:pt x="77495" y="467716"/>
                </a:cubicBezTo>
                <a:cubicBezTo>
                  <a:pt x="104470" y="438913"/>
                  <a:pt x="125044" y="412852"/>
                  <a:pt x="139217" y="389535"/>
                </a:cubicBezTo>
                <a:cubicBezTo>
                  <a:pt x="156134" y="362103"/>
                  <a:pt x="164592" y="337871"/>
                  <a:pt x="164592" y="316840"/>
                </a:cubicBezTo>
                <a:cubicBezTo>
                  <a:pt x="164592" y="293980"/>
                  <a:pt x="154305" y="275006"/>
                  <a:pt x="133731" y="259919"/>
                </a:cubicBezTo>
                <a:cubicBezTo>
                  <a:pt x="111328" y="243002"/>
                  <a:pt x="76352" y="231344"/>
                  <a:pt x="28804" y="224943"/>
                </a:cubicBezTo>
                <a:close/>
              </a:path>
            </a:pathLst>
          </a:custGeom>
          <a:solidFill>
            <a:srgbClr val="4E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2582759" y="1305038"/>
            <a:ext cx="10346049" cy="523220"/>
          </a:xfrm>
          <a:prstGeom prst="rect">
            <a:avLst/>
          </a:prstGeom>
        </p:spPr>
        <p:txBody>
          <a:bodyPr wrap="square">
            <a:spAutoFit/>
          </a:bodyPr>
          <a:lstStyle/>
          <a:p>
            <a:pPr lvl="0">
              <a:defRPr/>
            </a:pPr>
            <a:r>
              <a:rPr lang="en-US" sz="2800" b="1" i="1" dirty="0" err="1">
                <a:solidFill>
                  <a:srgbClr val="9A6F45"/>
                </a:solidFill>
                <a:cs typeface="Times New Roman" panose="02020603050405020304" pitchFamily="18" charset="0"/>
              </a:rPr>
              <a:t>Nêu</a:t>
            </a:r>
            <a:r>
              <a:rPr lang="en-US" sz="2800" b="1" i="1" dirty="0">
                <a:solidFill>
                  <a:srgbClr val="9A6F45"/>
                </a:solidFill>
                <a:cs typeface="Times New Roman" panose="02020603050405020304" pitchFamily="18" charset="0"/>
              </a:rPr>
              <a:t> </a:t>
            </a:r>
            <a:r>
              <a:rPr lang="en-US" sz="2800" b="1" i="1" dirty="0" err="1">
                <a:solidFill>
                  <a:srgbClr val="9A6F45"/>
                </a:solidFill>
                <a:cs typeface="Times New Roman" panose="02020603050405020304" pitchFamily="18" charset="0"/>
              </a:rPr>
              <a:t>cảm</a:t>
            </a:r>
            <a:r>
              <a:rPr lang="en-US" sz="2800" b="1" i="1" dirty="0">
                <a:solidFill>
                  <a:srgbClr val="9A6F45"/>
                </a:solidFill>
                <a:cs typeface="Times New Roman" panose="02020603050405020304" pitchFamily="18" charset="0"/>
              </a:rPr>
              <a:t> </a:t>
            </a:r>
            <a:r>
              <a:rPr lang="en-US" sz="2800" b="1" i="1" dirty="0" err="1">
                <a:solidFill>
                  <a:srgbClr val="9A6F45"/>
                </a:solidFill>
                <a:cs typeface="Times New Roman" panose="02020603050405020304" pitchFamily="18" charset="0"/>
              </a:rPr>
              <a:t>nghĩ</a:t>
            </a:r>
            <a:r>
              <a:rPr lang="en-US" sz="2800" b="1" i="1" dirty="0">
                <a:solidFill>
                  <a:srgbClr val="9A6F45"/>
                </a:solidFill>
                <a:cs typeface="Times New Roman" panose="02020603050405020304" pitchFamily="18" charset="0"/>
              </a:rPr>
              <a:t> </a:t>
            </a:r>
            <a:r>
              <a:rPr lang="en-US" sz="2800" b="1" i="1" dirty="0" err="1">
                <a:solidFill>
                  <a:srgbClr val="9A6F45"/>
                </a:solidFill>
                <a:cs typeface="Times New Roman" panose="02020603050405020304" pitchFamily="18" charset="0"/>
              </a:rPr>
              <a:t>của</a:t>
            </a:r>
            <a:r>
              <a:rPr lang="en-US" sz="2800" b="1" i="1" dirty="0">
                <a:solidFill>
                  <a:srgbClr val="9A6F45"/>
                </a:solidFill>
                <a:cs typeface="Times New Roman" panose="02020603050405020304" pitchFamily="18" charset="0"/>
              </a:rPr>
              <a:t> </a:t>
            </a:r>
            <a:r>
              <a:rPr lang="en-US" sz="2800" b="1" i="1" dirty="0" err="1">
                <a:solidFill>
                  <a:srgbClr val="9A6F45"/>
                </a:solidFill>
                <a:cs typeface="Times New Roman" panose="02020603050405020304" pitchFamily="18" charset="0"/>
              </a:rPr>
              <a:t>em</a:t>
            </a:r>
            <a:r>
              <a:rPr lang="en-US" sz="2800" b="1" i="1" dirty="0">
                <a:solidFill>
                  <a:srgbClr val="9A6F45"/>
                </a:solidFill>
                <a:cs typeface="Times New Roman" panose="02020603050405020304" pitchFamily="18" charset="0"/>
              </a:rPr>
              <a:t> </a:t>
            </a:r>
            <a:r>
              <a:rPr lang="en-US" sz="2800" b="1" i="1" dirty="0" err="1">
                <a:solidFill>
                  <a:srgbClr val="9A6F45"/>
                </a:solidFill>
                <a:cs typeface="Times New Roman" panose="02020603050405020304" pitchFamily="18" charset="0"/>
              </a:rPr>
              <a:t>về</a:t>
            </a:r>
            <a:r>
              <a:rPr lang="en-US" sz="2800" b="1" i="1" dirty="0">
                <a:solidFill>
                  <a:srgbClr val="9A6F45"/>
                </a:solidFill>
                <a:cs typeface="Times New Roman" panose="02020603050405020304" pitchFamily="18" charset="0"/>
              </a:rPr>
              <a:t> </a:t>
            </a:r>
            <a:r>
              <a:rPr lang="en-US" sz="2800" b="1" i="1" dirty="0" err="1">
                <a:solidFill>
                  <a:srgbClr val="9A6F45"/>
                </a:solidFill>
                <a:cs typeface="Times New Roman" panose="02020603050405020304" pitchFamily="18" charset="0"/>
              </a:rPr>
              <a:t>nhân</a:t>
            </a:r>
            <a:r>
              <a:rPr lang="en-US" sz="2800" b="1" i="1" dirty="0">
                <a:solidFill>
                  <a:srgbClr val="9A6F45"/>
                </a:solidFill>
                <a:cs typeface="Times New Roman" panose="02020603050405020304" pitchFamily="18" charset="0"/>
              </a:rPr>
              <a:t> </a:t>
            </a:r>
            <a:r>
              <a:rPr lang="en-US" sz="2800" b="1" i="1" dirty="0" err="1">
                <a:solidFill>
                  <a:srgbClr val="9A6F45"/>
                </a:solidFill>
                <a:cs typeface="Times New Roman" panose="02020603050405020304" pitchFamily="18" charset="0"/>
              </a:rPr>
              <a:t>vật</a:t>
            </a:r>
            <a:r>
              <a:rPr lang="en-US" sz="2800" b="1" i="1" dirty="0">
                <a:solidFill>
                  <a:srgbClr val="9A6F45"/>
                </a:solidFill>
                <a:cs typeface="Times New Roman" panose="02020603050405020304" pitchFamily="18" charset="0"/>
              </a:rPr>
              <a:t> </a:t>
            </a:r>
            <a:r>
              <a:rPr lang="en-US" sz="2800" b="1" i="1" dirty="0" err="1">
                <a:solidFill>
                  <a:srgbClr val="9A6F45"/>
                </a:solidFill>
                <a:cs typeface="Times New Roman" panose="02020603050405020304" pitchFamily="18" charset="0"/>
              </a:rPr>
              <a:t>Mát</a:t>
            </a:r>
            <a:r>
              <a:rPr lang="en-US" sz="2800" b="1" i="1" dirty="0">
                <a:solidFill>
                  <a:srgbClr val="9A6F45"/>
                </a:solidFill>
                <a:cs typeface="Times New Roman" panose="02020603050405020304" pitchFamily="18" charset="0"/>
              </a:rPr>
              <a:t> </a:t>
            </a:r>
            <a:r>
              <a:rPr lang="en-US" sz="2800" b="1" i="1" dirty="0" err="1">
                <a:solidFill>
                  <a:srgbClr val="9A6F45"/>
                </a:solidFill>
                <a:cs typeface="Times New Roman" panose="02020603050405020304" pitchFamily="18" charset="0"/>
              </a:rPr>
              <a:t>trong</a:t>
            </a:r>
            <a:r>
              <a:rPr lang="en-US" sz="2800" b="1" i="1" dirty="0">
                <a:solidFill>
                  <a:srgbClr val="9A6F45"/>
                </a:solidFill>
                <a:cs typeface="Times New Roman" panose="02020603050405020304" pitchFamily="18" charset="0"/>
              </a:rPr>
              <a:t> </a:t>
            </a:r>
            <a:r>
              <a:rPr lang="en-US" sz="2800" b="1" i="1" dirty="0" err="1">
                <a:solidFill>
                  <a:srgbClr val="9A6F45"/>
                </a:solidFill>
                <a:cs typeface="Times New Roman" panose="02020603050405020304" pitchFamily="18" charset="0"/>
              </a:rPr>
              <a:t>câu</a:t>
            </a:r>
            <a:r>
              <a:rPr lang="en-US" sz="2800" b="1" i="1" dirty="0">
                <a:solidFill>
                  <a:srgbClr val="9A6F45"/>
                </a:solidFill>
                <a:cs typeface="Times New Roman" panose="02020603050405020304" pitchFamily="18" charset="0"/>
              </a:rPr>
              <a:t> </a:t>
            </a:r>
            <a:r>
              <a:rPr lang="en-US" sz="2800" b="1" i="1" dirty="0" err="1">
                <a:solidFill>
                  <a:srgbClr val="9A6F45"/>
                </a:solidFill>
                <a:cs typeface="Times New Roman" panose="02020603050405020304" pitchFamily="18" charset="0"/>
              </a:rPr>
              <a:t>chuyện</a:t>
            </a:r>
            <a:r>
              <a:rPr lang="en-US" sz="2800" b="1" i="1" dirty="0">
                <a:solidFill>
                  <a:srgbClr val="9A6F45"/>
                </a:solidFill>
                <a:cs typeface="Times New Roman" panose="02020603050405020304" pitchFamily="18" charset="0"/>
              </a:rPr>
              <a:t>.</a:t>
            </a:r>
          </a:p>
        </p:txBody>
      </p:sp>
      <p:sp>
        <p:nvSpPr>
          <p:cNvPr id="8" name="Rectangle 7"/>
          <p:cNvSpPr/>
          <p:nvPr/>
        </p:nvSpPr>
        <p:spPr>
          <a:xfrm>
            <a:off x="705394" y="2320018"/>
            <a:ext cx="10502537" cy="3416320"/>
          </a:xfrm>
          <a:prstGeom prst="rect">
            <a:avLst/>
          </a:prstGeom>
        </p:spPr>
        <p:txBody>
          <a:bodyPr wrap="square">
            <a:spAutoFit/>
          </a:bodyPr>
          <a:lstStyle/>
          <a:p>
            <a:pPr lvl="0" algn="just">
              <a:defRPr/>
            </a:pPr>
            <a:r>
              <a:rPr lang="vi-VN" sz="3600" b="1" i="1" dirty="0" smtClean="0">
                <a:solidFill>
                  <a:srgbClr val="FF0000"/>
                </a:solidFill>
                <a:cs typeface="Times New Roman" panose="02020603050405020304" pitchFamily="18" charset="0"/>
              </a:rPr>
              <a:t>Em thấy nhân vật Mát là người có lòng hiếu thảo, biết yêu thương ông của mình. Mát đồng thời là người yêu cây xanh, yêu thiên nhiên. Anh có lòng quyết tâm và cố gắng cao, nỗ lực gây dựng cơ đồ để phục dựng lại trang trại cây xanh trước đây.</a:t>
            </a:r>
            <a:endParaRPr lang="en-US" sz="3600" b="1" i="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343661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3"/>
          <p:cNvSpPr/>
          <p:nvPr/>
        </p:nvSpPr>
        <p:spPr>
          <a:xfrm>
            <a:off x="2575040" y="2443747"/>
            <a:ext cx="6915798" cy="1615080"/>
          </a:xfrm>
          <a:custGeom>
            <a:avLst/>
            <a:gdLst/>
            <a:ahLst/>
            <a:cxnLst/>
            <a:rect l="l" t="t" r="r" b="b"/>
            <a:pathLst>
              <a:path w="6915798" h="1615080">
                <a:moveTo>
                  <a:pt x="5496049" y="1425628"/>
                </a:moveTo>
                <a:lnTo>
                  <a:pt x="5704447" y="1425628"/>
                </a:lnTo>
                <a:lnTo>
                  <a:pt x="5665099" y="1615080"/>
                </a:lnTo>
                <a:lnTo>
                  <a:pt x="5456702" y="1615080"/>
                </a:lnTo>
                <a:close/>
                <a:moveTo>
                  <a:pt x="2581399" y="1425628"/>
                </a:moveTo>
                <a:lnTo>
                  <a:pt x="2789796" y="1425628"/>
                </a:lnTo>
                <a:lnTo>
                  <a:pt x="2750449" y="1615080"/>
                </a:lnTo>
                <a:lnTo>
                  <a:pt x="2542051" y="1615080"/>
                </a:lnTo>
                <a:close/>
                <a:moveTo>
                  <a:pt x="5625618" y="469623"/>
                </a:moveTo>
                <a:lnTo>
                  <a:pt x="5509032" y="997174"/>
                </a:lnTo>
                <a:lnTo>
                  <a:pt x="5625618" y="997174"/>
                </a:lnTo>
                <a:close/>
                <a:moveTo>
                  <a:pt x="2457602" y="286000"/>
                </a:moveTo>
                <a:lnTo>
                  <a:pt x="3125057" y="286000"/>
                </a:lnTo>
                <a:lnTo>
                  <a:pt x="3087167" y="504598"/>
                </a:lnTo>
                <a:lnTo>
                  <a:pt x="2754897" y="522086"/>
                </a:lnTo>
                <a:lnTo>
                  <a:pt x="2711177" y="761088"/>
                </a:lnTo>
                <a:lnTo>
                  <a:pt x="3040533" y="761088"/>
                </a:lnTo>
                <a:lnTo>
                  <a:pt x="3011386" y="956369"/>
                </a:lnTo>
                <a:lnTo>
                  <a:pt x="2679116" y="965113"/>
                </a:lnTo>
                <a:lnTo>
                  <a:pt x="2638311" y="1183712"/>
                </a:lnTo>
                <a:lnTo>
                  <a:pt x="2967666" y="1204115"/>
                </a:lnTo>
                <a:lnTo>
                  <a:pt x="2947264" y="1373164"/>
                </a:lnTo>
                <a:lnTo>
                  <a:pt x="2355590" y="1373164"/>
                </a:lnTo>
                <a:lnTo>
                  <a:pt x="2443029" y="580379"/>
                </a:lnTo>
                <a:lnTo>
                  <a:pt x="2571274" y="533745"/>
                </a:lnTo>
                <a:lnTo>
                  <a:pt x="2408054" y="545404"/>
                </a:lnTo>
                <a:close/>
                <a:moveTo>
                  <a:pt x="122416" y="280170"/>
                </a:moveTo>
                <a:lnTo>
                  <a:pt x="445942" y="280170"/>
                </a:lnTo>
                <a:lnTo>
                  <a:pt x="303124" y="1166224"/>
                </a:lnTo>
                <a:lnTo>
                  <a:pt x="545040" y="1189541"/>
                </a:lnTo>
                <a:lnTo>
                  <a:pt x="510064" y="1373164"/>
                </a:lnTo>
                <a:lnTo>
                  <a:pt x="0" y="1373164"/>
                </a:lnTo>
                <a:close/>
                <a:moveTo>
                  <a:pt x="1205751" y="262682"/>
                </a:moveTo>
                <a:lnTo>
                  <a:pt x="1514704" y="262682"/>
                </a:lnTo>
                <a:lnTo>
                  <a:pt x="1307764" y="1373164"/>
                </a:lnTo>
                <a:lnTo>
                  <a:pt x="783127" y="1373164"/>
                </a:lnTo>
                <a:cubicBezTo>
                  <a:pt x="730663" y="1336245"/>
                  <a:pt x="692773" y="1296898"/>
                  <a:pt x="669455" y="1255121"/>
                </a:cubicBezTo>
                <a:cubicBezTo>
                  <a:pt x="642252" y="1206543"/>
                  <a:pt x="628650" y="1146793"/>
                  <a:pt x="628650" y="1075870"/>
                </a:cubicBezTo>
                <a:cubicBezTo>
                  <a:pt x="628650" y="1055467"/>
                  <a:pt x="630108" y="1030207"/>
                  <a:pt x="633022" y="1000089"/>
                </a:cubicBezTo>
                <a:cubicBezTo>
                  <a:pt x="635937" y="969971"/>
                  <a:pt x="643224" y="919450"/>
                  <a:pt x="654882" y="848527"/>
                </a:cubicBezTo>
                <a:lnTo>
                  <a:pt x="748151" y="312232"/>
                </a:lnTo>
                <a:lnTo>
                  <a:pt x="1060019" y="312232"/>
                </a:lnTo>
                <a:lnTo>
                  <a:pt x="937603" y="933052"/>
                </a:lnTo>
                <a:cubicBezTo>
                  <a:pt x="933717" y="957341"/>
                  <a:pt x="929831" y="982844"/>
                  <a:pt x="925945" y="1009562"/>
                </a:cubicBezTo>
                <a:cubicBezTo>
                  <a:pt x="922058" y="1036279"/>
                  <a:pt x="920115" y="1058382"/>
                  <a:pt x="920115" y="1075870"/>
                </a:cubicBezTo>
                <a:cubicBezTo>
                  <a:pt x="920115" y="1186627"/>
                  <a:pt x="961892" y="1277952"/>
                  <a:pt x="1045445" y="1349847"/>
                </a:cubicBezTo>
                <a:close/>
                <a:moveTo>
                  <a:pt x="5648935" y="259768"/>
                </a:moveTo>
                <a:lnTo>
                  <a:pt x="5984120" y="259768"/>
                </a:lnTo>
                <a:lnTo>
                  <a:pt x="5899595" y="1373164"/>
                </a:lnTo>
                <a:lnTo>
                  <a:pt x="5625618" y="1373164"/>
                </a:lnTo>
                <a:lnTo>
                  <a:pt x="5625618" y="1148736"/>
                </a:lnTo>
                <a:lnTo>
                  <a:pt x="5474056" y="1148736"/>
                </a:lnTo>
                <a:lnTo>
                  <a:pt x="5424507" y="1373164"/>
                </a:lnTo>
                <a:lnTo>
                  <a:pt x="5176762" y="1373164"/>
                </a:lnTo>
                <a:lnTo>
                  <a:pt x="5351641" y="350122"/>
                </a:lnTo>
                <a:lnTo>
                  <a:pt x="5648935" y="350122"/>
                </a:lnTo>
                <a:close/>
                <a:moveTo>
                  <a:pt x="3861245" y="253939"/>
                </a:moveTo>
                <a:lnTo>
                  <a:pt x="4114819" y="253939"/>
                </a:lnTo>
                <a:lnTo>
                  <a:pt x="3934111" y="1370250"/>
                </a:lnTo>
                <a:lnTo>
                  <a:pt x="3607670" y="1387737"/>
                </a:lnTo>
                <a:lnTo>
                  <a:pt x="3528975" y="778576"/>
                </a:lnTo>
                <a:lnTo>
                  <a:pt x="3424047" y="1370250"/>
                </a:lnTo>
                <a:lnTo>
                  <a:pt x="3190875" y="1370250"/>
                </a:lnTo>
                <a:lnTo>
                  <a:pt x="3278315" y="306402"/>
                </a:lnTo>
                <a:lnTo>
                  <a:pt x="3698024" y="306402"/>
                </a:lnTo>
                <a:lnTo>
                  <a:pt x="3773805" y="970942"/>
                </a:lnTo>
                <a:close/>
                <a:moveTo>
                  <a:pt x="4584802" y="239365"/>
                </a:moveTo>
                <a:lnTo>
                  <a:pt x="5231854" y="239365"/>
                </a:lnTo>
                <a:lnTo>
                  <a:pt x="5205623" y="481281"/>
                </a:lnTo>
                <a:lnTo>
                  <a:pt x="5071549" y="487111"/>
                </a:lnTo>
                <a:lnTo>
                  <a:pt x="4917072" y="1373164"/>
                </a:lnTo>
                <a:lnTo>
                  <a:pt x="4651839" y="1373164"/>
                </a:lnTo>
                <a:lnTo>
                  <a:pt x="4736364" y="554148"/>
                </a:lnTo>
                <a:lnTo>
                  <a:pt x="4893755" y="495855"/>
                </a:lnTo>
                <a:lnTo>
                  <a:pt x="4567314" y="510428"/>
                </a:lnTo>
                <a:close/>
                <a:moveTo>
                  <a:pt x="2042027" y="227707"/>
                </a:moveTo>
                <a:lnTo>
                  <a:pt x="2362639" y="227707"/>
                </a:lnTo>
                <a:lnTo>
                  <a:pt x="2056600" y="1373164"/>
                </a:lnTo>
                <a:lnTo>
                  <a:pt x="1791367" y="1373164"/>
                </a:lnTo>
                <a:lnTo>
                  <a:pt x="1852575" y="1087528"/>
                </a:lnTo>
                <a:lnTo>
                  <a:pt x="1604830" y="1087528"/>
                </a:lnTo>
                <a:cubicBezTo>
                  <a:pt x="1569854" y="962199"/>
                  <a:pt x="1552366" y="833954"/>
                  <a:pt x="1552366" y="702795"/>
                </a:cubicBezTo>
                <a:cubicBezTo>
                  <a:pt x="1552366" y="640616"/>
                  <a:pt x="1556009" y="577708"/>
                  <a:pt x="1563296" y="514071"/>
                </a:cubicBezTo>
                <a:cubicBezTo>
                  <a:pt x="1570582" y="450434"/>
                  <a:pt x="1581512" y="382183"/>
                  <a:pt x="1596086" y="309317"/>
                </a:cubicBezTo>
                <a:lnTo>
                  <a:pt x="1875892" y="309317"/>
                </a:lnTo>
                <a:cubicBezTo>
                  <a:pt x="1872006" y="346236"/>
                  <a:pt x="1864719" y="410358"/>
                  <a:pt x="1854032" y="501684"/>
                </a:cubicBezTo>
                <a:cubicBezTo>
                  <a:pt x="1837516" y="642559"/>
                  <a:pt x="1829258" y="746514"/>
                  <a:pt x="1829258" y="813551"/>
                </a:cubicBezTo>
                <a:cubicBezTo>
                  <a:pt x="1829258" y="859214"/>
                  <a:pt x="1832172" y="899776"/>
                  <a:pt x="1838001" y="935238"/>
                </a:cubicBezTo>
                <a:cubicBezTo>
                  <a:pt x="1843831" y="970700"/>
                  <a:pt x="1853546" y="1001061"/>
                  <a:pt x="1867148" y="1026321"/>
                </a:cubicBezTo>
                <a:close/>
                <a:moveTo>
                  <a:pt x="6682626" y="134073"/>
                </a:moveTo>
                <a:cubicBezTo>
                  <a:pt x="6762293" y="170036"/>
                  <a:pt x="6821072" y="215232"/>
                  <a:pt x="6858963" y="269662"/>
                </a:cubicBezTo>
                <a:cubicBezTo>
                  <a:pt x="6896853" y="324091"/>
                  <a:pt x="6915798" y="387754"/>
                  <a:pt x="6915798" y="460651"/>
                </a:cubicBezTo>
                <a:cubicBezTo>
                  <a:pt x="6915798" y="538405"/>
                  <a:pt x="6896853" y="627818"/>
                  <a:pt x="6858963" y="728890"/>
                </a:cubicBezTo>
                <a:cubicBezTo>
                  <a:pt x="6827873" y="812489"/>
                  <a:pt x="6777839" y="916490"/>
                  <a:pt x="6708858" y="1040894"/>
                </a:cubicBezTo>
                <a:lnTo>
                  <a:pt x="6417393" y="1040894"/>
                </a:lnTo>
                <a:lnTo>
                  <a:pt x="6370759" y="1370250"/>
                </a:lnTo>
                <a:lnTo>
                  <a:pt x="6105526" y="1370250"/>
                </a:lnTo>
                <a:lnTo>
                  <a:pt x="6198794" y="332634"/>
                </a:lnTo>
                <a:lnTo>
                  <a:pt x="6509484" y="332634"/>
                </a:lnTo>
                <a:lnTo>
                  <a:pt x="6510543" y="333528"/>
                </a:lnTo>
                <a:lnTo>
                  <a:pt x="6420307" y="1014662"/>
                </a:lnTo>
                <a:cubicBezTo>
                  <a:pt x="6480544" y="915564"/>
                  <a:pt x="6526206" y="826424"/>
                  <a:pt x="6557296" y="747243"/>
                </a:cubicBezTo>
                <a:cubicBezTo>
                  <a:pt x="6588386" y="668062"/>
                  <a:pt x="6603931" y="598839"/>
                  <a:pt x="6603931" y="539574"/>
                </a:cubicBezTo>
                <a:cubicBezTo>
                  <a:pt x="6603931" y="469623"/>
                  <a:pt x="6582799" y="409371"/>
                  <a:pt x="6540537" y="358820"/>
                </a:cubicBezTo>
                <a:lnTo>
                  <a:pt x="6510543" y="333528"/>
                </a:lnTo>
                <a:lnTo>
                  <a:pt x="6510662" y="332634"/>
                </a:lnTo>
                <a:lnTo>
                  <a:pt x="6509484" y="332634"/>
                </a:lnTo>
                <a:lnTo>
                  <a:pt x="6458380" y="289540"/>
                </a:lnTo>
                <a:cubicBezTo>
                  <a:pt x="6424741" y="268629"/>
                  <a:pt x="6384846" y="249901"/>
                  <a:pt x="6338697" y="233354"/>
                </a:cubicBezTo>
                <a:close/>
                <a:moveTo>
                  <a:pt x="5695703" y="0"/>
                </a:moveTo>
                <a:lnTo>
                  <a:pt x="5899729" y="154840"/>
                </a:lnTo>
                <a:lnTo>
                  <a:pt x="5823811" y="230803"/>
                </a:lnTo>
                <a:lnTo>
                  <a:pt x="5695476" y="122347"/>
                </a:lnTo>
                <a:lnTo>
                  <a:pt x="5547101" y="221946"/>
                </a:lnTo>
                <a:lnTo>
                  <a:pt x="5474190" y="146096"/>
                </a:lnTo>
                <a:close/>
                <a:moveTo>
                  <a:pt x="2781052" y="0"/>
                </a:moveTo>
                <a:lnTo>
                  <a:pt x="2985078" y="154840"/>
                </a:lnTo>
                <a:lnTo>
                  <a:pt x="2909160" y="230803"/>
                </a:lnTo>
                <a:lnTo>
                  <a:pt x="2780825" y="122347"/>
                </a:lnTo>
                <a:lnTo>
                  <a:pt x="2632451" y="221946"/>
                </a:lnTo>
                <a:lnTo>
                  <a:pt x="2559539" y="146096"/>
                </a:lnTo>
                <a:close/>
              </a:path>
            </a:pathLst>
          </a:custGeom>
          <a:solidFill>
            <a:srgbClr val="990033"/>
          </a:solidFill>
          <a:ln>
            <a:noFill/>
          </a:ln>
          <a:effectLst/>
          <a:scene3d>
            <a:camera prst="orthographicFront">
              <a:rot lat="0" lon="0" rev="0"/>
            </a:camera>
            <a:lightRig rig="contrasting" dir="t">
              <a:rot lat="0" lon="0" rev="7800000"/>
            </a:lightRig>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8198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1724112" y="506432"/>
            <a:ext cx="8809397" cy="2082222"/>
          </a:xfrm>
          <a:prstGeom prst="rect">
            <a:avLst/>
          </a:prstGeom>
        </p:spPr>
      </p:pic>
      <p:sp>
        <p:nvSpPr>
          <p:cNvPr id="3" name="Rectangle 2"/>
          <p:cNvSpPr/>
          <p:nvPr/>
        </p:nvSpPr>
        <p:spPr>
          <a:xfrm>
            <a:off x="1852412" y="2770779"/>
            <a:ext cx="8248918" cy="2062103"/>
          </a:xfrm>
          <a:prstGeom prst="rect">
            <a:avLst/>
          </a:prstGeom>
        </p:spPr>
        <p:txBody>
          <a:bodyPr wrap="square">
            <a:spAutoFit/>
          </a:bodyPr>
          <a:lstStyle/>
          <a:p>
            <a:pPr algn="just"/>
            <a:r>
              <a:rPr lang="vi-VN" sz="3200" b="1" i="1" dirty="0">
                <a:solidFill>
                  <a:srgbClr val="FF0000"/>
                </a:solidFill>
                <a:latin typeface="+mj-lt"/>
              </a:rPr>
              <a:t>Trong các câu ở dưới, câu ghép là câu: b. Cây bốc cháy, ngọn lửa mau chóng lan khắp rừng.</a:t>
            </a:r>
          </a:p>
          <a:p>
            <a:pPr algn="just"/>
            <a:r>
              <a:rPr lang="vi-VN" sz="3200" b="1" i="1" dirty="0">
                <a:solidFill>
                  <a:srgbClr val="FF0000"/>
                </a:solidFill>
                <a:latin typeface="+mj-lt"/>
              </a:rPr>
              <a:t>Các vế trong câu ghép được nối với nhau bằng cách trực tiếp, dùng dấu phẩy ngăn cách.</a:t>
            </a:r>
          </a:p>
        </p:txBody>
      </p:sp>
      <p:sp>
        <p:nvSpPr>
          <p:cNvPr id="4" name="Rounded Rectangle 3"/>
          <p:cNvSpPr/>
          <p:nvPr/>
        </p:nvSpPr>
        <p:spPr>
          <a:xfrm>
            <a:off x="2045595" y="1687133"/>
            <a:ext cx="6214057" cy="476518"/>
          </a:xfrm>
          <a:prstGeom prst="roundRect">
            <a:avLst/>
          </a:prstGeom>
          <a:solidFill>
            <a:srgbClr val="004BE2">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34000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760806" y="520519"/>
            <a:ext cx="8335538" cy="100026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126087" y="2433414"/>
            <a:ext cx="7604976" cy="2554545"/>
          </a:xfrm>
          <a:prstGeom prst="rect">
            <a:avLst/>
          </a:prstGeom>
        </p:spPr>
        <p:txBody>
          <a:bodyPr wrap="square">
            <a:spAutoFit/>
          </a:bodyPr>
          <a:lstStyle/>
          <a:p>
            <a:r>
              <a:rPr lang="vi-VN" sz="4000" b="1" i="1" dirty="0">
                <a:solidFill>
                  <a:srgbClr val="FF0000"/>
                </a:solidFill>
                <a:latin typeface="+mj-lt"/>
              </a:rPr>
              <a:t>Buồn đau, thất vọng trước những mất mát sau vụ cháy rừng nhưng Mát vẫn quyết tâm gây dựng trang trại xanh tươi trở lại.</a:t>
            </a:r>
          </a:p>
        </p:txBody>
      </p:sp>
    </p:spTree>
    <p:extLst>
      <p:ext uri="{BB962C8B-B14F-4D97-AF65-F5344CB8AC3E}">
        <p14:creationId xmlns:p14="http://schemas.microsoft.com/office/powerpoint/2010/main" val="107998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p:nvPr/>
        </p:nvSpPr>
        <p:spPr>
          <a:xfrm>
            <a:off x="2592372" y="1839947"/>
            <a:ext cx="7058197" cy="2513112"/>
          </a:xfrm>
          <a:custGeom>
            <a:avLst/>
            <a:gdLst/>
            <a:ahLst/>
            <a:cxnLst/>
            <a:rect l="l" t="t" r="r" b="b"/>
            <a:pathLst>
              <a:path w="5697308" h="1797335">
                <a:moveTo>
                  <a:pt x="1878827" y="1674574"/>
                </a:moveTo>
                <a:cubicBezTo>
                  <a:pt x="1893457" y="1674574"/>
                  <a:pt x="1906030" y="1678918"/>
                  <a:pt x="1916546" y="1687604"/>
                </a:cubicBezTo>
                <a:cubicBezTo>
                  <a:pt x="1927062" y="1696291"/>
                  <a:pt x="1932319" y="1707950"/>
                  <a:pt x="1932319" y="1722580"/>
                </a:cubicBezTo>
                <a:cubicBezTo>
                  <a:pt x="1932319" y="1736296"/>
                  <a:pt x="1927062" y="1747269"/>
                  <a:pt x="1916546" y="1755499"/>
                </a:cubicBezTo>
                <a:cubicBezTo>
                  <a:pt x="1906030" y="1763728"/>
                  <a:pt x="1893457" y="1767843"/>
                  <a:pt x="1878827" y="1767843"/>
                </a:cubicBezTo>
                <a:cubicBezTo>
                  <a:pt x="1864197" y="1767843"/>
                  <a:pt x="1851852" y="1763842"/>
                  <a:pt x="1841794" y="1755841"/>
                </a:cubicBezTo>
                <a:cubicBezTo>
                  <a:pt x="1831735" y="1747840"/>
                  <a:pt x="1826706" y="1736753"/>
                  <a:pt x="1826706" y="1722580"/>
                </a:cubicBezTo>
                <a:cubicBezTo>
                  <a:pt x="1826706" y="1708407"/>
                  <a:pt x="1831850" y="1696863"/>
                  <a:pt x="1842137" y="1687947"/>
                </a:cubicBezTo>
                <a:cubicBezTo>
                  <a:pt x="1852424" y="1679032"/>
                  <a:pt x="1864654" y="1674574"/>
                  <a:pt x="1878827" y="1674574"/>
                </a:cubicBezTo>
                <a:close/>
                <a:moveTo>
                  <a:pt x="3393260" y="1643447"/>
                </a:moveTo>
                <a:cubicBezTo>
                  <a:pt x="3413997" y="1643447"/>
                  <a:pt x="3431732" y="1651039"/>
                  <a:pt x="3446466" y="1666222"/>
                </a:cubicBezTo>
                <a:cubicBezTo>
                  <a:pt x="3461200" y="1681406"/>
                  <a:pt x="3468567" y="1699394"/>
                  <a:pt x="3468567" y="1720186"/>
                </a:cubicBezTo>
                <a:cubicBezTo>
                  <a:pt x="3468567" y="1741524"/>
                  <a:pt x="3461132" y="1759717"/>
                  <a:pt x="3446261" y="1774764"/>
                </a:cubicBezTo>
                <a:cubicBezTo>
                  <a:pt x="3431391" y="1789811"/>
                  <a:pt x="3413315" y="1797335"/>
                  <a:pt x="3392032" y="1797335"/>
                </a:cubicBezTo>
                <a:cubicBezTo>
                  <a:pt x="3370477" y="1797335"/>
                  <a:pt x="3352264" y="1789811"/>
                  <a:pt x="3337394" y="1774764"/>
                </a:cubicBezTo>
                <a:cubicBezTo>
                  <a:pt x="3322523" y="1759717"/>
                  <a:pt x="3315088" y="1741388"/>
                  <a:pt x="3315088" y="1719777"/>
                </a:cubicBezTo>
                <a:cubicBezTo>
                  <a:pt x="3315088" y="1698162"/>
                  <a:pt x="3322728" y="1680036"/>
                  <a:pt x="3338008" y="1665401"/>
                </a:cubicBezTo>
                <a:cubicBezTo>
                  <a:pt x="3353287" y="1650765"/>
                  <a:pt x="3371705" y="1643447"/>
                  <a:pt x="3393260" y="1643447"/>
                </a:cubicBezTo>
                <a:close/>
                <a:moveTo>
                  <a:pt x="3367885" y="1238671"/>
                </a:moveTo>
                <a:cubicBezTo>
                  <a:pt x="3352605" y="1238671"/>
                  <a:pt x="3340600" y="1255179"/>
                  <a:pt x="3331868" y="1288194"/>
                </a:cubicBezTo>
                <a:cubicBezTo>
                  <a:pt x="3330777" y="1292560"/>
                  <a:pt x="3320545" y="1339490"/>
                  <a:pt x="3301173" y="1428985"/>
                </a:cubicBezTo>
                <a:cubicBezTo>
                  <a:pt x="3318908" y="1406339"/>
                  <a:pt x="3343601" y="1395015"/>
                  <a:pt x="3375252" y="1395015"/>
                </a:cubicBezTo>
                <a:cubicBezTo>
                  <a:pt x="3410995" y="1395015"/>
                  <a:pt x="3437598" y="1404019"/>
                  <a:pt x="3455061" y="1422028"/>
                </a:cubicBezTo>
                <a:cubicBezTo>
                  <a:pt x="3435416" y="1358453"/>
                  <a:pt x="3419999" y="1314524"/>
                  <a:pt x="3408813" y="1290240"/>
                </a:cubicBezTo>
                <a:cubicBezTo>
                  <a:pt x="3392987" y="1255861"/>
                  <a:pt x="3379345" y="1238671"/>
                  <a:pt x="3367885" y="1238671"/>
                </a:cubicBezTo>
                <a:close/>
                <a:moveTo>
                  <a:pt x="1882713" y="1158853"/>
                </a:moveTo>
                <a:cubicBezTo>
                  <a:pt x="1864425" y="1158853"/>
                  <a:pt x="1841565" y="1179050"/>
                  <a:pt x="1814133" y="1219444"/>
                </a:cubicBezTo>
                <a:cubicBezTo>
                  <a:pt x="1786701" y="1259838"/>
                  <a:pt x="1772985" y="1292887"/>
                  <a:pt x="1772985" y="1318590"/>
                </a:cubicBezTo>
                <a:cubicBezTo>
                  <a:pt x="1772985" y="1326856"/>
                  <a:pt x="1777100" y="1330988"/>
                  <a:pt x="1785330" y="1330988"/>
                </a:cubicBezTo>
                <a:cubicBezTo>
                  <a:pt x="1810018" y="1326416"/>
                  <a:pt x="1835279" y="1322302"/>
                  <a:pt x="1861110" y="1318644"/>
                </a:cubicBezTo>
                <a:cubicBezTo>
                  <a:pt x="1886942" y="1314986"/>
                  <a:pt x="1908316" y="1313158"/>
                  <a:pt x="1925233" y="1313158"/>
                </a:cubicBezTo>
                <a:cubicBezTo>
                  <a:pt x="1938492" y="1313158"/>
                  <a:pt x="1947521" y="1311895"/>
                  <a:pt x="1952322" y="1309370"/>
                </a:cubicBezTo>
                <a:cubicBezTo>
                  <a:pt x="1957123" y="1306844"/>
                  <a:pt x="1959523" y="1300760"/>
                  <a:pt x="1959523" y="1291116"/>
                </a:cubicBezTo>
                <a:cubicBezTo>
                  <a:pt x="1959523" y="1269070"/>
                  <a:pt x="1950036" y="1241515"/>
                  <a:pt x="1931062" y="1208450"/>
                </a:cubicBezTo>
                <a:cubicBezTo>
                  <a:pt x="1912088" y="1175385"/>
                  <a:pt x="1895972" y="1158853"/>
                  <a:pt x="1882713" y="1158853"/>
                </a:cubicBezTo>
                <a:close/>
                <a:moveTo>
                  <a:pt x="2372374" y="1133478"/>
                </a:moveTo>
                <a:cubicBezTo>
                  <a:pt x="2341742" y="1133478"/>
                  <a:pt x="2320711" y="1141022"/>
                  <a:pt x="2309281" y="1156109"/>
                </a:cubicBezTo>
                <a:cubicBezTo>
                  <a:pt x="2291907" y="1178969"/>
                  <a:pt x="2283220" y="1226290"/>
                  <a:pt x="2283220" y="1298070"/>
                </a:cubicBezTo>
                <a:cubicBezTo>
                  <a:pt x="2283220" y="1309043"/>
                  <a:pt x="2284478" y="1317044"/>
                  <a:pt x="2286992" y="1322073"/>
                </a:cubicBezTo>
                <a:cubicBezTo>
                  <a:pt x="2289507" y="1327102"/>
                  <a:pt x="2295565" y="1329617"/>
                  <a:pt x="2305166" y="1329617"/>
                </a:cubicBezTo>
                <a:cubicBezTo>
                  <a:pt x="2324826" y="1329617"/>
                  <a:pt x="2354086" y="1313615"/>
                  <a:pt x="2392948" y="1281611"/>
                </a:cubicBezTo>
                <a:cubicBezTo>
                  <a:pt x="2434096" y="1247778"/>
                  <a:pt x="2454670" y="1219432"/>
                  <a:pt x="2454670" y="1196572"/>
                </a:cubicBezTo>
                <a:cubicBezTo>
                  <a:pt x="2454670" y="1174626"/>
                  <a:pt x="2446212" y="1158167"/>
                  <a:pt x="2429296" y="1147194"/>
                </a:cubicBezTo>
                <a:cubicBezTo>
                  <a:pt x="2415123" y="1138050"/>
                  <a:pt x="2396149" y="1133478"/>
                  <a:pt x="2372374" y="1133478"/>
                </a:cubicBezTo>
                <a:close/>
                <a:moveTo>
                  <a:pt x="2216012" y="1052554"/>
                </a:moveTo>
                <a:lnTo>
                  <a:pt x="2220127" y="1052554"/>
                </a:lnTo>
                <a:lnTo>
                  <a:pt x="2429982" y="1052554"/>
                </a:lnTo>
                <a:cubicBezTo>
                  <a:pt x="2479359" y="1052554"/>
                  <a:pt x="2515935" y="1067641"/>
                  <a:pt x="2539710" y="1097816"/>
                </a:cubicBezTo>
                <a:cubicBezTo>
                  <a:pt x="2557083" y="1119762"/>
                  <a:pt x="2565770" y="1145365"/>
                  <a:pt x="2565770" y="1174626"/>
                </a:cubicBezTo>
                <a:cubicBezTo>
                  <a:pt x="2565770" y="1227661"/>
                  <a:pt x="2542681" y="1274067"/>
                  <a:pt x="2496504" y="1313843"/>
                </a:cubicBezTo>
                <a:cubicBezTo>
                  <a:pt x="2479588" y="1328474"/>
                  <a:pt x="2436840" y="1356134"/>
                  <a:pt x="2368260" y="1396825"/>
                </a:cubicBezTo>
                <a:cubicBezTo>
                  <a:pt x="2321625" y="1424257"/>
                  <a:pt x="2298308" y="1448946"/>
                  <a:pt x="2298308" y="1470892"/>
                </a:cubicBezTo>
                <a:cubicBezTo>
                  <a:pt x="2298308" y="1491466"/>
                  <a:pt x="2300823" y="1514554"/>
                  <a:pt x="2305852" y="1540157"/>
                </a:cubicBezTo>
                <a:cubicBezTo>
                  <a:pt x="2310881" y="1565761"/>
                  <a:pt x="2316139" y="1591135"/>
                  <a:pt x="2321625" y="1616281"/>
                </a:cubicBezTo>
                <a:cubicBezTo>
                  <a:pt x="2321625" y="1620853"/>
                  <a:pt x="2317510" y="1623139"/>
                  <a:pt x="2309281" y="1623139"/>
                </a:cubicBezTo>
                <a:lnTo>
                  <a:pt x="2205039" y="1623139"/>
                </a:lnTo>
                <a:cubicBezTo>
                  <a:pt x="2194981" y="1623139"/>
                  <a:pt x="2187666" y="1611481"/>
                  <a:pt x="2183094" y="1588163"/>
                </a:cubicBezTo>
                <a:cubicBezTo>
                  <a:pt x="2175778" y="1551587"/>
                  <a:pt x="2172121" y="1481864"/>
                  <a:pt x="2172121" y="1378994"/>
                </a:cubicBezTo>
                <a:cubicBezTo>
                  <a:pt x="2172121" y="1282525"/>
                  <a:pt x="2174864" y="1207544"/>
                  <a:pt x="2180350" y="1154052"/>
                </a:cubicBezTo>
                <a:cubicBezTo>
                  <a:pt x="2184465" y="1111990"/>
                  <a:pt x="2190409" y="1083186"/>
                  <a:pt x="2198181" y="1067641"/>
                </a:cubicBezTo>
                <a:cubicBezTo>
                  <a:pt x="2203210" y="1057583"/>
                  <a:pt x="2209154" y="1052554"/>
                  <a:pt x="2216012" y="1052554"/>
                </a:cubicBezTo>
                <a:close/>
                <a:moveTo>
                  <a:pt x="1879970" y="1040895"/>
                </a:moveTo>
                <a:cubicBezTo>
                  <a:pt x="1893229" y="1040895"/>
                  <a:pt x="1913803" y="1053254"/>
                  <a:pt x="1941692" y="1077971"/>
                </a:cubicBezTo>
                <a:cubicBezTo>
                  <a:pt x="1979640" y="1111847"/>
                  <a:pt x="2010272" y="1155331"/>
                  <a:pt x="2033589" y="1208423"/>
                </a:cubicBezTo>
                <a:cubicBezTo>
                  <a:pt x="2064679" y="1279375"/>
                  <a:pt x="2080224" y="1362685"/>
                  <a:pt x="2080224" y="1458354"/>
                </a:cubicBezTo>
                <a:cubicBezTo>
                  <a:pt x="2080224" y="1525641"/>
                  <a:pt x="2075880" y="1571872"/>
                  <a:pt x="2067193" y="1597047"/>
                </a:cubicBezTo>
                <a:cubicBezTo>
                  <a:pt x="2061250" y="1614442"/>
                  <a:pt x="2052334" y="1623139"/>
                  <a:pt x="2040447" y="1623139"/>
                </a:cubicBezTo>
                <a:lnTo>
                  <a:pt x="2029474" y="1623139"/>
                </a:lnTo>
                <a:lnTo>
                  <a:pt x="1943064" y="1623139"/>
                </a:lnTo>
                <a:cubicBezTo>
                  <a:pt x="1932091" y="1623139"/>
                  <a:pt x="1926604" y="1620396"/>
                  <a:pt x="1926604" y="1614910"/>
                </a:cubicBezTo>
                <a:cubicBezTo>
                  <a:pt x="1940778" y="1586106"/>
                  <a:pt x="1953236" y="1557531"/>
                  <a:pt x="1963980" y="1529185"/>
                </a:cubicBezTo>
                <a:cubicBezTo>
                  <a:pt x="1974725" y="1500838"/>
                  <a:pt x="1980097" y="1474092"/>
                  <a:pt x="1980097" y="1448946"/>
                </a:cubicBezTo>
                <a:cubicBezTo>
                  <a:pt x="1980097" y="1434316"/>
                  <a:pt x="1974382" y="1423571"/>
                  <a:pt x="1962952" y="1416713"/>
                </a:cubicBezTo>
                <a:cubicBezTo>
                  <a:pt x="1951522" y="1409855"/>
                  <a:pt x="1937120" y="1406426"/>
                  <a:pt x="1919746" y="1406426"/>
                </a:cubicBezTo>
                <a:cubicBezTo>
                  <a:pt x="1876770" y="1406426"/>
                  <a:pt x="1842022" y="1411456"/>
                  <a:pt x="1815505" y="1421514"/>
                </a:cubicBezTo>
                <a:cubicBezTo>
                  <a:pt x="1777100" y="1436144"/>
                  <a:pt x="1757898" y="1460833"/>
                  <a:pt x="1757898" y="1495580"/>
                </a:cubicBezTo>
                <a:cubicBezTo>
                  <a:pt x="1757898" y="1512954"/>
                  <a:pt x="1762470" y="1532842"/>
                  <a:pt x="1771614" y="1555245"/>
                </a:cubicBezTo>
                <a:cubicBezTo>
                  <a:pt x="1781672" y="1576276"/>
                  <a:pt x="1791730" y="1597079"/>
                  <a:pt x="1801789" y="1617653"/>
                </a:cubicBezTo>
                <a:cubicBezTo>
                  <a:pt x="1801789" y="1621310"/>
                  <a:pt x="1797674" y="1623139"/>
                  <a:pt x="1789444" y="1623139"/>
                </a:cubicBezTo>
                <a:lnTo>
                  <a:pt x="1690689" y="1623139"/>
                </a:lnTo>
                <a:cubicBezTo>
                  <a:pt x="1674687" y="1623139"/>
                  <a:pt x="1663372" y="1610323"/>
                  <a:pt x="1656742" y="1584692"/>
                </a:cubicBezTo>
                <a:cubicBezTo>
                  <a:pt x="1650113" y="1559060"/>
                  <a:pt x="1646798" y="1521523"/>
                  <a:pt x="1646798" y="1472081"/>
                </a:cubicBezTo>
                <a:cubicBezTo>
                  <a:pt x="1646798" y="1383741"/>
                  <a:pt x="1664629" y="1302953"/>
                  <a:pt x="1700291" y="1229715"/>
                </a:cubicBezTo>
                <a:cubicBezTo>
                  <a:pt x="1727265" y="1174329"/>
                  <a:pt x="1762470" y="1126952"/>
                  <a:pt x="1805904" y="1087583"/>
                </a:cubicBezTo>
                <a:cubicBezTo>
                  <a:pt x="1840194" y="1056458"/>
                  <a:pt x="1864882" y="1040895"/>
                  <a:pt x="1879970" y="1040895"/>
                </a:cubicBezTo>
                <a:close/>
                <a:moveTo>
                  <a:pt x="1437858" y="1040895"/>
                </a:moveTo>
                <a:cubicBezTo>
                  <a:pt x="1474891" y="1040895"/>
                  <a:pt x="1507352" y="1048242"/>
                  <a:pt x="1535241" y="1062937"/>
                </a:cubicBezTo>
                <a:cubicBezTo>
                  <a:pt x="1570903" y="1081761"/>
                  <a:pt x="1588734" y="1107932"/>
                  <a:pt x="1588734" y="1141450"/>
                </a:cubicBezTo>
                <a:cubicBezTo>
                  <a:pt x="1588734" y="1161653"/>
                  <a:pt x="1582561" y="1177033"/>
                  <a:pt x="1570217" y="1187592"/>
                </a:cubicBezTo>
                <a:cubicBezTo>
                  <a:pt x="1557873" y="1198150"/>
                  <a:pt x="1540728" y="1203430"/>
                  <a:pt x="1518782" y="1203430"/>
                </a:cubicBezTo>
                <a:cubicBezTo>
                  <a:pt x="1514210" y="1203430"/>
                  <a:pt x="1508495" y="1192571"/>
                  <a:pt x="1501637" y="1170854"/>
                </a:cubicBezTo>
                <a:cubicBezTo>
                  <a:pt x="1494779" y="1149137"/>
                  <a:pt x="1474434" y="1138279"/>
                  <a:pt x="1440601" y="1138279"/>
                </a:cubicBezTo>
                <a:cubicBezTo>
                  <a:pt x="1391223" y="1138279"/>
                  <a:pt x="1353504" y="1162785"/>
                  <a:pt x="1327444" y="1211798"/>
                </a:cubicBezTo>
                <a:cubicBezTo>
                  <a:pt x="1305955" y="1252103"/>
                  <a:pt x="1295211" y="1300427"/>
                  <a:pt x="1295211" y="1356770"/>
                </a:cubicBezTo>
                <a:cubicBezTo>
                  <a:pt x="1295211" y="1401654"/>
                  <a:pt x="1302298" y="1436694"/>
                  <a:pt x="1316471" y="1461890"/>
                </a:cubicBezTo>
                <a:cubicBezTo>
                  <a:pt x="1334759" y="1494409"/>
                  <a:pt x="1364706" y="1510668"/>
                  <a:pt x="1406311" y="1510668"/>
                </a:cubicBezTo>
                <a:cubicBezTo>
                  <a:pt x="1430542" y="1510668"/>
                  <a:pt x="1450431" y="1505867"/>
                  <a:pt x="1465975" y="1496266"/>
                </a:cubicBezTo>
                <a:cubicBezTo>
                  <a:pt x="1484721" y="1484379"/>
                  <a:pt x="1494093" y="1467234"/>
                  <a:pt x="1494093" y="1444831"/>
                </a:cubicBezTo>
                <a:cubicBezTo>
                  <a:pt x="1494093" y="1427458"/>
                  <a:pt x="1488607" y="1412827"/>
                  <a:pt x="1477634" y="1400940"/>
                </a:cubicBezTo>
                <a:cubicBezTo>
                  <a:pt x="1465290" y="1389510"/>
                  <a:pt x="1452945" y="1378080"/>
                  <a:pt x="1440601" y="1366650"/>
                </a:cubicBezTo>
                <a:cubicBezTo>
                  <a:pt x="1440601" y="1363907"/>
                  <a:pt x="1453174" y="1357506"/>
                  <a:pt x="1478320" y="1347448"/>
                </a:cubicBezTo>
                <a:cubicBezTo>
                  <a:pt x="1529983" y="1326416"/>
                  <a:pt x="1559473" y="1315901"/>
                  <a:pt x="1566788" y="1315901"/>
                </a:cubicBezTo>
                <a:cubicBezTo>
                  <a:pt x="1572732" y="1315901"/>
                  <a:pt x="1579018" y="1343104"/>
                  <a:pt x="1585648" y="1397511"/>
                </a:cubicBezTo>
                <a:cubicBezTo>
                  <a:pt x="1592277" y="1451918"/>
                  <a:pt x="1595592" y="1487351"/>
                  <a:pt x="1595592" y="1503810"/>
                </a:cubicBezTo>
                <a:cubicBezTo>
                  <a:pt x="1595592" y="1545872"/>
                  <a:pt x="1577304" y="1578791"/>
                  <a:pt x="1540728" y="1602565"/>
                </a:cubicBezTo>
                <a:cubicBezTo>
                  <a:pt x="1508724" y="1623596"/>
                  <a:pt x="1468947" y="1634112"/>
                  <a:pt x="1421398" y="1634112"/>
                </a:cubicBezTo>
                <a:cubicBezTo>
                  <a:pt x="1344132" y="1634112"/>
                  <a:pt x="1284696" y="1609395"/>
                  <a:pt x="1243091" y="1559960"/>
                </a:cubicBezTo>
                <a:cubicBezTo>
                  <a:pt x="1203771" y="1513268"/>
                  <a:pt x="1184112" y="1450103"/>
                  <a:pt x="1184112" y="1370465"/>
                </a:cubicBezTo>
                <a:cubicBezTo>
                  <a:pt x="1184112" y="1283490"/>
                  <a:pt x="1205829" y="1208419"/>
                  <a:pt x="1249263" y="1145254"/>
                </a:cubicBezTo>
                <a:cubicBezTo>
                  <a:pt x="1297269" y="1075681"/>
                  <a:pt x="1360134" y="1040895"/>
                  <a:pt x="1437858" y="1040895"/>
                </a:cubicBezTo>
                <a:close/>
                <a:moveTo>
                  <a:pt x="3400627" y="1004565"/>
                </a:moveTo>
                <a:cubicBezTo>
                  <a:pt x="3426821" y="1004565"/>
                  <a:pt x="3452196" y="1016161"/>
                  <a:pt x="3476753" y="1039353"/>
                </a:cubicBezTo>
                <a:cubicBezTo>
                  <a:pt x="3517407" y="1077825"/>
                  <a:pt x="3554652" y="1153815"/>
                  <a:pt x="3588485" y="1267321"/>
                </a:cubicBezTo>
                <a:cubicBezTo>
                  <a:pt x="3612223" y="1346721"/>
                  <a:pt x="3624092" y="1413433"/>
                  <a:pt x="3624092" y="1467457"/>
                </a:cubicBezTo>
                <a:cubicBezTo>
                  <a:pt x="3624092" y="1510841"/>
                  <a:pt x="3613451" y="1541809"/>
                  <a:pt x="3592169" y="1560363"/>
                </a:cubicBezTo>
                <a:cubicBezTo>
                  <a:pt x="3576889" y="1573733"/>
                  <a:pt x="3559836" y="1580418"/>
                  <a:pt x="3541009" y="1580418"/>
                </a:cubicBezTo>
                <a:cubicBezTo>
                  <a:pt x="3520818" y="1580418"/>
                  <a:pt x="3505948" y="1571277"/>
                  <a:pt x="3496398" y="1552996"/>
                </a:cubicBezTo>
                <a:cubicBezTo>
                  <a:pt x="3489304" y="1539354"/>
                  <a:pt x="3478117" y="1504702"/>
                  <a:pt x="3462837" y="1449040"/>
                </a:cubicBezTo>
                <a:cubicBezTo>
                  <a:pt x="3455197" y="1483965"/>
                  <a:pt x="3427503" y="1501427"/>
                  <a:pt x="3379754" y="1501427"/>
                </a:cubicBezTo>
                <a:cubicBezTo>
                  <a:pt x="3333369" y="1501427"/>
                  <a:pt x="3305402" y="1485466"/>
                  <a:pt x="3295852" y="1453542"/>
                </a:cubicBezTo>
                <a:cubicBezTo>
                  <a:pt x="3287939" y="1498418"/>
                  <a:pt x="3281254" y="1528199"/>
                  <a:pt x="3275797" y="1542886"/>
                </a:cubicBezTo>
                <a:cubicBezTo>
                  <a:pt x="3266520" y="1567907"/>
                  <a:pt x="3249467" y="1580418"/>
                  <a:pt x="3224638" y="1580418"/>
                </a:cubicBezTo>
                <a:cubicBezTo>
                  <a:pt x="3192987" y="1580418"/>
                  <a:pt x="3177162" y="1560378"/>
                  <a:pt x="3177162" y="1520299"/>
                </a:cubicBezTo>
                <a:cubicBezTo>
                  <a:pt x="3177162" y="1476127"/>
                  <a:pt x="3186575" y="1417368"/>
                  <a:pt x="3205402" y="1344022"/>
                </a:cubicBezTo>
                <a:cubicBezTo>
                  <a:pt x="3220954" y="1282946"/>
                  <a:pt x="3239099" y="1225688"/>
                  <a:pt x="3259836" y="1172247"/>
                </a:cubicBezTo>
                <a:cubicBezTo>
                  <a:pt x="3303219" y="1060459"/>
                  <a:pt x="3350149" y="1004565"/>
                  <a:pt x="3400627" y="1004565"/>
                </a:cubicBezTo>
                <a:close/>
                <a:moveTo>
                  <a:pt x="2904918" y="1003746"/>
                </a:moveTo>
                <a:cubicBezTo>
                  <a:pt x="2958942" y="1003746"/>
                  <a:pt x="2985955" y="1046447"/>
                  <a:pt x="2985955" y="1131850"/>
                </a:cubicBezTo>
                <a:cubicBezTo>
                  <a:pt x="2985955" y="1179599"/>
                  <a:pt x="2980088" y="1254497"/>
                  <a:pt x="2968356" y="1356543"/>
                </a:cubicBezTo>
                <a:cubicBezTo>
                  <a:pt x="2964263" y="1392287"/>
                  <a:pt x="2962217" y="1412069"/>
                  <a:pt x="2962217" y="1415889"/>
                </a:cubicBezTo>
                <a:cubicBezTo>
                  <a:pt x="2962217" y="1437171"/>
                  <a:pt x="2974222" y="1447812"/>
                  <a:pt x="2998233" y="1447812"/>
                </a:cubicBezTo>
                <a:cubicBezTo>
                  <a:pt x="3014604" y="1447812"/>
                  <a:pt x="3041616" y="1438399"/>
                  <a:pt x="3079270" y="1419572"/>
                </a:cubicBezTo>
                <a:cubicBezTo>
                  <a:pt x="3102735" y="1407839"/>
                  <a:pt x="3120470" y="1401973"/>
                  <a:pt x="3132476" y="1401973"/>
                </a:cubicBezTo>
                <a:cubicBezTo>
                  <a:pt x="3161944" y="1401973"/>
                  <a:pt x="3176678" y="1421073"/>
                  <a:pt x="3176678" y="1459272"/>
                </a:cubicBezTo>
                <a:cubicBezTo>
                  <a:pt x="3176678" y="1488740"/>
                  <a:pt x="3166037" y="1513842"/>
                  <a:pt x="3144754" y="1534579"/>
                </a:cubicBezTo>
                <a:cubicBezTo>
                  <a:pt x="3112558" y="1565957"/>
                  <a:pt x="3065218" y="1581646"/>
                  <a:pt x="3002735" y="1581646"/>
                </a:cubicBezTo>
                <a:cubicBezTo>
                  <a:pt x="2948438" y="1581646"/>
                  <a:pt x="2903963" y="1571823"/>
                  <a:pt x="2869311" y="1552178"/>
                </a:cubicBezTo>
                <a:cubicBezTo>
                  <a:pt x="2840115" y="1535534"/>
                  <a:pt x="2825518" y="1512751"/>
                  <a:pt x="2825518" y="1483829"/>
                </a:cubicBezTo>
                <a:cubicBezTo>
                  <a:pt x="2825518" y="1471823"/>
                  <a:pt x="2833567" y="1456816"/>
                  <a:pt x="2849665" y="1438808"/>
                </a:cubicBezTo>
                <a:cubicBezTo>
                  <a:pt x="2830020" y="1281373"/>
                  <a:pt x="2820197" y="1177280"/>
                  <a:pt x="2820197" y="1126529"/>
                </a:cubicBezTo>
                <a:cubicBezTo>
                  <a:pt x="2820197" y="1044674"/>
                  <a:pt x="2848437" y="1003746"/>
                  <a:pt x="2904918" y="1003746"/>
                </a:cubicBezTo>
                <a:close/>
                <a:moveTo>
                  <a:pt x="3762168" y="1002928"/>
                </a:moveTo>
                <a:cubicBezTo>
                  <a:pt x="3789726" y="1002655"/>
                  <a:pt x="3811008" y="1015061"/>
                  <a:pt x="3826015" y="1040146"/>
                </a:cubicBezTo>
                <a:cubicBezTo>
                  <a:pt x="3836929" y="1058415"/>
                  <a:pt x="3842386" y="1089498"/>
                  <a:pt x="3842386" y="1133398"/>
                </a:cubicBezTo>
                <a:cubicBezTo>
                  <a:pt x="3842386" y="1229373"/>
                  <a:pt x="3830517" y="1345116"/>
                  <a:pt x="3806779" y="1480625"/>
                </a:cubicBezTo>
                <a:cubicBezTo>
                  <a:pt x="3800776" y="1514706"/>
                  <a:pt x="3796956" y="1534609"/>
                  <a:pt x="3795319" y="1540334"/>
                </a:cubicBezTo>
                <a:cubicBezTo>
                  <a:pt x="3786861" y="1567057"/>
                  <a:pt x="3774582" y="1580418"/>
                  <a:pt x="3758484" y="1580418"/>
                </a:cubicBezTo>
                <a:cubicBezTo>
                  <a:pt x="3741295" y="1580418"/>
                  <a:pt x="3728743" y="1565422"/>
                  <a:pt x="3720831" y="1535429"/>
                </a:cubicBezTo>
                <a:cubicBezTo>
                  <a:pt x="3719739" y="1530795"/>
                  <a:pt x="3716465" y="1508982"/>
                  <a:pt x="3711008" y="1469990"/>
                </a:cubicBezTo>
                <a:cubicBezTo>
                  <a:pt x="3688634" y="1307758"/>
                  <a:pt x="3677447" y="1192425"/>
                  <a:pt x="3677447" y="1123991"/>
                </a:cubicBezTo>
                <a:cubicBezTo>
                  <a:pt x="3677447" y="1090724"/>
                  <a:pt x="3683177" y="1063731"/>
                  <a:pt x="3694637" y="1043011"/>
                </a:cubicBezTo>
                <a:cubicBezTo>
                  <a:pt x="3709371" y="1016562"/>
                  <a:pt x="3731881" y="1003200"/>
                  <a:pt x="3762168" y="1002928"/>
                </a:cubicBezTo>
                <a:close/>
                <a:moveTo>
                  <a:pt x="1791045" y="900134"/>
                </a:moveTo>
                <a:cubicBezTo>
                  <a:pt x="1794245" y="900134"/>
                  <a:pt x="1797560" y="901167"/>
                  <a:pt x="1800989" y="903231"/>
                </a:cubicBezTo>
                <a:cubicBezTo>
                  <a:pt x="1804418" y="905296"/>
                  <a:pt x="1807047" y="907932"/>
                  <a:pt x="1808875" y="911139"/>
                </a:cubicBezTo>
                <a:cubicBezTo>
                  <a:pt x="1813905" y="926277"/>
                  <a:pt x="1824420" y="937286"/>
                  <a:pt x="1840422" y="944165"/>
                </a:cubicBezTo>
                <a:cubicBezTo>
                  <a:pt x="1853224" y="949673"/>
                  <a:pt x="1868769" y="952427"/>
                  <a:pt x="1887057" y="952427"/>
                </a:cubicBezTo>
                <a:cubicBezTo>
                  <a:pt x="1903516" y="952427"/>
                  <a:pt x="1917689" y="949366"/>
                  <a:pt x="1929576" y="943243"/>
                </a:cubicBezTo>
                <a:cubicBezTo>
                  <a:pt x="1944207" y="935707"/>
                  <a:pt x="1954722" y="924634"/>
                  <a:pt x="1961123" y="910025"/>
                </a:cubicBezTo>
                <a:cubicBezTo>
                  <a:pt x="1961123" y="908139"/>
                  <a:pt x="1962495" y="906019"/>
                  <a:pt x="1965238" y="903665"/>
                </a:cubicBezTo>
                <a:cubicBezTo>
                  <a:pt x="1967981" y="901311"/>
                  <a:pt x="1970724" y="900134"/>
                  <a:pt x="1973467" y="900134"/>
                </a:cubicBezTo>
                <a:cubicBezTo>
                  <a:pt x="1977125" y="900134"/>
                  <a:pt x="1980783" y="901988"/>
                  <a:pt x="1984440" y="905696"/>
                </a:cubicBezTo>
                <a:cubicBezTo>
                  <a:pt x="1989927" y="911254"/>
                  <a:pt x="1992670" y="918197"/>
                  <a:pt x="1992670" y="926527"/>
                </a:cubicBezTo>
                <a:cubicBezTo>
                  <a:pt x="1992670" y="946444"/>
                  <a:pt x="1983297" y="966361"/>
                  <a:pt x="1964552" y="986277"/>
                </a:cubicBezTo>
                <a:cubicBezTo>
                  <a:pt x="1942606" y="1009430"/>
                  <a:pt x="1915860" y="1021007"/>
                  <a:pt x="1884313" y="1021007"/>
                </a:cubicBezTo>
                <a:cubicBezTo>
                  <a:pt x="1865111" y="1021007"/>
                  <a:pt x="1848423" y="1018146"/>
                  <a:pt x="1834250" y="1012424"/>
                </a:cubicBezTo>
                <a:cubicBezTo>
                  <a:pt x="1820077" y="1006701"/>
                  <a:pt x="1807047" y="997200"/>
                  <a:pt x="1795159" y="983920"/>
                </a:cubicBezTo>
                <a:cubicBezTo>
                  <a:pt x="1790587" y="976140"/>
                  <a:pt x="1786473" y="967443"/>
                  <a:pt x="1782815" y="957827"/>
                </a:cubicBezTo>
                <a:cubicBezTo>
                  <a:pt x="1777329" y="944090"/>
                  <a:pt x="1774585" y="933557"/>
                  <a:pt x="1774585" y="926227"/>
                </a:cubicBezTo>
                <a:cubicBezTo>
                  <a:pt x="1774585" y="917533"/>
                  <a:pt x="1776072" y="911011"/>
                  <a:pt x="1779043" y="906660"/>
                </a:cubicBezTo>
                <a:cubicBezTo>
                  <a:pt x="1782015" y="902310"/>
                  <a:pt x="1786015" y="900134"/>
                  <a:pt x="1791045" y="900134"/>
                </a:cubicBezTo>
                <a:close/>
                <a:moveTo>
                  <a:pt x="4939042" y="676473"/>
                </a:moveTo>
                <a:cubicBezTo>
                  <a:pt x="4950929" y="676473"/>
                  <a:pt x="4960759" y="680588"/>
                  <a:pt x="4968531" y="688817"/>
                </a:cubicBezTo>
                <a:cubicBezTo>
                  <a:pt x="4976303" y="697047"/>
                  <a:pt x="4980190" y="708020"/>
                  <a:pt x="4980190" y="721736"/>
                </a:cubicBezTo>
                <a:cubicBezTo>
                  <a:pt x="4980190" y="734081"/>
                  <a:pt x="4976189" y="744939"/>
                  <a:pt x="4968188" y="754312"/>
                </a:cubicBezTo>
                <a:cubicBezTo>
                  <a:pt x="4960187" y="763684"/>
                  <a:pt x="4950471" y="768371"/>
                  <a:pt x="4939042" y="768371"/>
                </a:cubicBezTo>
                <a:cubicBezTo>
                  <a:pt x="4928983" y="768371"/>
                  <a:pt x="4920068" y="763684"/>
                  <a:pt x="4912295" y="754312"/>
                </a:cubicBezTo>
                <a:cubicBezTo>
                  <a:pt x="4904523" y="744939"/>
                  <a:pt x="4900637" y="734081"/>
                  <a:pt x="4900637" y="721736"/>
                </a:cubicBezTo>
                <a:cubicBezTo>
                  <a:pt x="4900637" y="708935"/>
                  <a:pt x="4904294" y="698190"/>
                  <a:pt x="4911610" y="689503"/>
                </a:cubicBezTo>
                <a:cubicBezTo>
                  <a:pt x="4918925" y="680816"/>
                  <a:pt x="4928069" y="676473"/>
                  <a:pt x="4939042" y="676473"/>
                </a:cubicBezTo>
                <a:close/>
                <a:moveTo>
                  <a:pt x="234415" y="558382"/>
                </a:moveTo>
                <a:lnTo>
                  <a:pt x="224899" y="561125"/>
                </a:lnTo>
                <a:cubicBezTo>
                  <a:pt x="221270" y="562954"/>
                  <a:pt x="219456" y="567068"/>
                  <a:pt x="219456" y="573469"/>
                </a:cubicBezTo>
                <a:cubicBezTo>
                  <a:pt x="219456" y="577127"/>
                  <a:pt x="220370" y="579870"/>
                  <a:pt x="222199" y="581699"/>
                </a:cubicBezTo>
                <a:lnTo>
                  <a:pt x="281178" y="666738"/>
                </a:lnTo>
                <a:cubicBezTo>
                  <a:pt x="287121" y="673596"/>
                  <a:pt x="294551" y="679197"/>
                  <a:pt x="303466" y="683540"/>
                </a:cubicBezTo>
                <a:cubicBezTo>
                  <a:pt x="312382" y="687884"/>
                  <a:pt x="321411" y="690055"/>
                  <a:pt x="330556" y="690055"/>
                </a:cubicBezTo>
                <a:cubicBezTo>
                  <a:pt x="339699" y="690055"/>
                  <a:pt x="344271" y="685026"/>
                  <a:pt x="344271" y="674968"/>
                </a:cubicBezTo>
                <a:cubicBezTo>
                  <a:pt x="344271" y="665824"/>
                  <a:pt x="339214" y="661252"/>
                  <a:pt x="329098" y="661252"/>
                </a:cubicBezTo>
                <a:cubicBezTo>
                  <a:pt x="325419" y="661252"/>
                  <a:pt x="321279" y="660123"/>
                  <a:pt x="316679" y="657866"/>
                </a:cubicBezTo>
                <a:cubicBezTo>
                  <a:pt x="312078" y="655608"/>
                  <a:pt x="308399" y="652672"/>
                  <a:pt x="305641" y="649057"/>
                </a:cubicBezTo>
                <a:lnTo>
                  <a:pt x="246663" y="564018"/>
                </a:lnTo>
                <a:cubicBezTo>
                  <a:pt x="243034" y="560260"/>
                  <a:pt x="238951" y="558382"/>
                  <a:pt x="234415" y="558382"/>
                </a:cubicBezTo>
                <a:close/>
                <a:moveTo>
                  <a:pt x="823265" y="456883"/>
                </a:moveTo>
                <a:cubicBezTo>
                  <a:pt x="821436" y="456883"/>
                  <a:pt x="818693" y="457798"/>
                  <a:pt x="815035" y="459626"/>
                </a:cubicBezTo>
                <a:cubicBezTo>
                  <a:pt x="811377" y="463305"/>
                  <a:pt x="809548" y="467442"/>
                  <a:pt x="809548" y="472035"/>
                </a:cubicBezTo>
                <a:cubicBezTo>
                  <a:pt x="809548" y="474335"/>
                  <a:pt x="809767" y="476175"/>
                  <a:pt x="810202" y="477554"/>
                </a:cubicBezTo>
                <a:cubicBezTo>
                  <a:pt x="810638" y="478932"/>
                  <a:pt x="811292" y="479850"/>
                  <a:pt x="812163" y="480308"/>
                </a:cubicBezTo>
                <a:lnTo>
                  <a:pt x="958635" y="659119"/>
                </a:lnTo>
                <a:cubicBezTo>
                  <a:pt x="964050" y="664799"/>
                  <a:pt x="969461" y="669292"/>
                  <a:pt x="974869" y="672599"/>
                </a:cubicBezTo>
                <a:cubicBezTo>
                  <a:pt x="984792" y="678750"/>
                  <a:pt x="994261" y="681826"/>
                  <a:pt x="1003276" y="681826"/>
                </a:cubicBezTo>
                <a:lnTo>
                  <a:pt x="1018160" y="679200"/>
                </a:lnTo>
                <a:cubicBezTo>
                  <a:pt x="1024476" y="677450"/>
                  <a:pt x="1027633" y="672639"/>
                  <a:pt x="1027633" y="664766"/>
                </a:cubicBezTo>
                <a:lnTo>
                  <a:pt x="1027633" y="660834"/>
                </a:lnTo>
                <a:cubicBezTo>
                  <a:pt x="1024433" y="654712"/>
                  <a:pt x="1018946" y="651650"/>
                  <a:pt x="1011174" y="651650"/>
                </a:cubicBezTo>
                <a:lnTo>
                  <a:pt x="1004616" y="651650"/>
                </a:lnTo>
                <a:cubicBezTo>
                  <a:pt x="1000673" y="651650"/>
                  <a:pt x="996077" y="650395"/>
                  <a:pt x="990830" y="647884"/>
                </a:cubicBezTo>
                <a:cubicBezTo>
                  <a:pt x="985583" y="645373"/>
                  <a:pt x="982302" y="643432"/>
                  <a:pt x="980988" y="642060"/>
                </a:cubicBezTo>
                <a:lnTo>
                  <a:pt x="834237" y="459626"/>
                </a:lnTo>
                <a:cubicBezTo>
                  <a:pt x="832866" y="458712"/>
                  <a:pt x="831266" y="458026"/>
                  <a:pt x="829437" y="457569"/>
                </a:cubicBezTo>
                <a:cubicBezTo>
                  <a:pt x="827608" y="457112"/>
                  <a:pt x="825551" y="456883"/>
                  <a:pt x="823265" y="456883"/>
                </a:cubicBezTo>
                <a:close/>
                <a:moveTo>
                  <a:pt x="43891" y="285433"/>
                </a:moveTo>
                <a:cubicBezTo>
                  <a:pt x="40233" y="285433"/>
                  <a:pt x="36804" y="287255"/>
                  <a:pt x="33604" y="290898"/>
                </a:cubicBezTo>
                <a:cubicBezTo>
                  <a:pt x="30404" y="294542"/>
                  <a:pt x="28803" y="298181"/>
                  <a:pt x="28803" y="301817"/>
                </a:cubicBezTo>
                <a:lnTo>
                  <a:pt x="28803" y="303189"/>
                </a:lnTo>
                <a:cubicBezTo>
                  <a:pt x="30404" y="310926"/>
                  <a:pt x="34136" y="318209"/>
                  <a:pt x="40001" y="325038"/>
                </a:cubicBezTo>
                <a:lnTo>
                  <a:pt x="123562" y="444453"/>
                </a:lnTo>
                <a:cubicBezTo>
                  <a:pt x="127140" y="448132"/>
                  <a:pt x="128930" y="454104"/>
                  <a:pt x="128930" y="462370"/>
                </a:cubicBezTo>
                <a:cubicBezTo>
                  <a:pt x="128930" y="469263"/>
                  <a:pt x="127598" y="474778"/>
                  <a:pt x="124933" y="478915"/>
                </a:cubicBezTo>
                <a:lnTo>
                  <a:pt x="41480" y="597022"/>
                </a:lnTo>
                <a:cubicBezTo>
                  <a:pt x="33029" y="609338"/>
                  <a:pt x="28803" y="621650"/>
                  <a:pt x="28803" y="633959"/>
                </a:cubicBezTo>
                <a:cubicBezTo>
                  <a:pt x="28803" y="649011"/>
                  <a:pt x="34749" y="662123"/>
                  <a:pt x="46639" y="673296"/>
                </a:cubicBezTo>
                <a:cubicBezTo>
                  <a:pt x="58530" y="684469"/>
                  <a:pt x="71430" y="690055"/>
                  <a:pt x="85339" y="690055"/>
                </a:cubicBezTo>
                <a:cubicBezTo>
                  <a:pt x="96112" y="690055"/>
                  <a:pt x="101498" y="685255"/>
                  <a:pt x="101498" y="675653"/>
                </a:cubicBezTo>
                <a:cubicBezTo>
                  <a:pt x="101498" y="666052"/>
                  <a:pt x="96183" y="661252"/>
                  <a:pt x="85553" y="661252"/>
                </a:cubicBezTo>
                <a:cubicBezTo>
                  <a:pt x="77581" y="661252"/>
                  <a:pt x="71159" y="658414"/>
                  <a:pt x="66286" y="652738"/>
                </a:cubicBezTo>
                <a:cubicBezTo>
                  <a:pt x="61415" y="647062"/>
                  <a:pt x="58979" y="640442"/>
                  <a:pt x="58979" y="632877"/>
                </a:cubicBezTo>
                <a:cubicBezTo>
                  <a:pt x="58979" y="627197"/>
                  <a:pt x="60739" y="621522"/>
                  <a:pt x="64261" y="615850"/>
                </a:cubicBezTo>
                <a:lnTo>
                  <a:pt x="149301" y="497881"/>
                </a:lnTo>
                <a:cubicBezTo>
                  <a:pt x="156751" y="486030"/>
                  <a:pt x="160477" y="474182"/>
                  <a:pt x="160477" y="462338"/>
                </a:cubicBezTo>
                <a:cubicBezTo>
                  <a:pt x="160477" y="449579"/>
                  <a:pt x="156780" y="437274"/>
                  <a:pt x="149386" y="425422"/>
                </a:cubicBezTo>
                <a:lnTo>
                  <a:pt x="64443" y="307390"/>
                </a:lnTo>
                <a:cubicBezTo>
                  <a:pt x="63079" y="306018"/>
                  <a:pt x="61942" y="304303"/>
                  <a:pt x="61031" y="302246"/>
                </a:cubicBezTo>
                <a:cubicBezTo>
                  <a:pt x="60120" y="300189"/>
                  <a:pt x="59436" y="298703"/>
                  <a:pt x="58979" y="297788"/>
                </a:cubicBezTo>
                <a:cubicBezTo>
                  <a:pt x="58979" y="289552"/>
                  <a:pt x="53949" y="285433"/>
                  <a:pt x="43891" y="285433"/>
                </a:cubicBezTo>
                <a:close/>
                <a:moveTo>
                  <a:pt x="488899" y="284062"/>
                </a:moveTo>
                <a:cubicBezTo>
                  <a:pt x="485241" y="284062"/>
                  <a:pt x="482041" y="285323"/>
                  <a:pt x="479298" y="287844"/>
                </a:cubicBezTo>
                <a:cubicBezTo>
                  <a:pt x="476555" y="290366"/>
                  <a:pt x="475183" y="294152"/>
                  <a:pt x="475183" y="299203"/>
                </a:cubicBezTo>
                <a:lnTo>
                  <a:pt x="475183" y="633637"/>
                </a:lnTo>
                <a:cubicBezTo>
                  <a:pt x="475183" y="644189"/>
                  <a:pt x="478612" y="654626"/>
                  <a:pt x="485470" y="664949"/>
                </a:cubicBezTo>
                <a:cubicBezTo>
                  <a:pt x="492328" y="675271"/>
                  <a:pt x="502615" y="682726"/>
                  <a:pt x="516331" y="687312"/>
                </a:cubicBezTo>
                <a:lnTo>
                  <a:pt x="519074" y="687312"/>
                </a:lnTo>
                <a:cubicBezTo>
                  <a:pt x="521360" y="687312"/>
                  <a:pt x="524332" y="686055"/>
                  <a:pt x="527989" y="683540"/>
                </a:cubicBezTo>
                <a:cubicBezTo>
                  <a:pt x="531647" y="681026"/>
                  <a:pt x="533704" y="678168"/>
                  <a:pt x="534162" y="674968"/>
                </a:cubicBezTo>
                <a:lnTo>
                  <a:pt x="534162" y="670853"/>
                </a:lnTo>
                <a:cubicBezTo>
                  <a:pt x="534162" y="667652"/>
                  <a:pt x="533247" y="664566"/>
                  <a:pt x="531419" y="661595"/>
                </a:cubicBezTo>
                <a:cubicBezTo>
                  <a:pt x="529590" y="658623"/>
                  <a:pt x="527304" y="657137"/>
                  <a:pt x="524560" y="657137"/>
                </a:cubicBezTo>
                <a:cubicBezTo>
                  <a:pt x="519989" y="656222"/>
                  <a:pt x="515416" y="653479"/>
                  <a:pt x="510845" y="648907"/>
                </a:cubicBezTo>
                <a:cubicBezTo>
                  <a:pt x="506272" y="644335"/>
                  <a:pt x="503986" y="638849"/>
                  <a:pt x="503986" y="632448"/>
                </a:cubicBezTo>
                <a:lnTo>
                  <a:pt x="503986" y="299149"/>
                </a:lnTo>
                <a:cubicBezTo>
                  <a:pt x="503986" y="289091"/>
                  <a:pt x="498957" y="284062"/>
                  <a:pt x="488899" y="284062"/>
                </a:cubicBezTo>
                <a:close/>
                <a:moveTo>
                  <a:pt x="965911" y="282690"/>
                </a:moveTo>
                <a:cubicBezTo>
                  <a:pt x="960882" y="282690"/>
                  <a:pt x="957110" y="284519"/>
                  <a:pt x="954595" y="288176"/>
                </a:cubicBezTo>
                <a:cubicBezTo>
                  <a:pt x="952081" y="291834"/>
                  <a:pt x="950823" y="295034"/>
                  <a:pt x="950823" y="297778"/>
                </a:cubicBezTo>
                <a:lnTo>
                  <a:pt x="950823" y="436309"/>
                </a:lnTo>
                <a:cubicBezTo>
                  <a:pt x="950823" y="446368"/>
                  <a:pt x="955853" y="451397"/>
                  <a:pt x="965911" y="451397"/>
                </a:cubicBezTo>
                <a:cubicBezTo>
                  <a:pt x="970483" y="451397"/>
                  <a:pt x="974141" y="450025"/>
                  <a:pt x="976884" y="447282"/>
                </a:cubicBezTo>
                <a:cubicBezTo>
                  <a:pt x="979627" y="444539"/>
                  <a:pt x="980999" y="441338"/>
                  <a:pt x="980999" y="437681"/>
                </a:cubicBezTo>
                <a:lnTo>
                  <a:pt x="980999" y="297778"/>
                </a:lnTo>
                <a:cubicBezTo>
                  <a:pt x="980999" y="295492"/>
                  <a:pt x="979627" y="292406"/>
                  <a:pt x="976884" y="288519"/>
                </a:cubicBezTo>
                <a:cubicBezTo>
                  <a:pt x="974141" y="284633"/>
                  <a:pt x="970483" y="282690"/>
                  <a:pt x="965911" y="282690"/>
                </a:cubicBezTo>
                <a:close/>
                <a:moveTo>
                  <a:pt x="698449" y="282690"/>
                </a:moveTo>
                <a:cubicBezTo>
                  <a:pt x="694334" y="282690"/>
                  <a:pt x="691019" y="284399"/>
                  <a:pt x="688505" y="287817"/>
                </a:cubicBezTo>
                <a:cubicBezTo>
                  <a:pt x="685990" y="291236"/>
                  <a:pt x="684733" y="294538"/>
                  <a:pt x="684733" y="297724"/>
                </a:cubicBezTo>
                <a:lnTo>
                  <a:pt x="684733" y="629898"/>
                </a:lnTo>
                <a:cubicBezTo>
                  <a:pt x="684733" y="642199"/>
                  <a:pt x="689076" y="653819"/>
                  <a:pt x="697763" y="664756"/>
                </a:cubicBezTo>
                <a:cubicBezTo>
                  <a:pt x="709650" y="679793"/>
                  <a:pt x="726338" y="687312"/>
                  <a:pt x="747826" y="687312"/>
                </a:cubicBezTo>
                <a:cubicBezTo>
                  <a:pt x="750570" y="687312"/>
                  <a:pt x="753313" y="686003"/>
                  <a:pt x="756056" y="683385"/>
                </a:cubicBezTo>
                <a:cubicBezTo>
                  <a:pt x="758799" y="680767"/>
                  <a:pt x="760171" y="677711"/>
                  <a:pt x="760171" y="674218"/>
                </a:cubicBezTo>
                <a:lnTo>
                  <a:pt x="760171" y="671603"/>
                </a:lnTo>
                <a:cubicBezTo>
                  <a:pt x="758799" y="662873"/>
                  <a:pt x="753770" y="658508"/>
                  <a:pt x="745083" y="658508"/>
                </a:cubicBezTo>
                <a:lnTo>
                  <a:pt x="739597" y="658508"/>
                </a:lnTo>
                <a:cubicBezTo>
                  <a:pt x="732739" y="658508"/>
                  <a:pt x="726681" y="655433"/>
                  <a:pt x="721423" y="649282"/>
                </a:cubicBezTo>
                <a:cubicBezTo>
                  <a:pt x="716166" y="643132"/>
                  <a:pt x="713537" y="636641"/>
                  <a:pt x="713537" y="629812"/>
                </a:cubicBezTo>
                <a:lnTo>
                  <a:pt x="713537" y="299085"/>
                </a:lnTo>
                <a:cubicBezTo>
                  <a:pt x="713537" y="288155"/>
                  <a:pt x="708507" y="282690"/>
                  <a:pt x="698449" y="282690"/>
                </a:cubicBezTo>
                <a:close/>
                <a:moveTo>
                  <a:pt x="274320" y="278575"/>
                </a:moveTo>
                <a:cubicBezTo>
                  <a:pt x="268376" y="278575"/>
                  <a:pt x="264719" y="280861"/>
                  <a:pt x="263347" y="285433"/>
                </a:cubicBezTo>
                <a:lnTo>
                  <a:pt x="224942" y="337554"/>
                </a:lnTo>
                <a:cubicBezTo>
                  <a:pt x="223113" y="339383"/>
                  <a:pt x="222199" y="342583"/>
                  <a:pt x="222199" y="347155"/>
                </a:cubicBezTo>
                <a:cubicBezTo>
                  <a:pt x="222199" y="351727"/>
                  <a:pt x="224028" y="355842"/>
                  <a:pt x="227686" y="359500"/>
                </a:cubicBezTo>
                <a:cubicBezTo>
                  <a:pt x="229514" y="361328"/>
                  <a:pt x="232258" y="362243"/>
                  <a:pt x="235915" y="362243"/>
                </a:cubicBezTo>
                <a:cubicBezTo>
                  <a:pt x="241858" y="362243"/>
                  <a:pt x="246430" y="359957"/>
                  <a:pt x="249631" y="355385"/>
                </a:cubicBezTo>
                <a:lnTo>
                  <a:pt x="286664" y="303264"/>
                </a:lnTo>
                <a:cubicBezTo>
                  <a:pt x="288493" y="299606"/>
                  <a:pt x="289407" y="296863"/>
                  <a:pt x="289407" y="295034"/>
                </a:cubicBezTo>
                <a:cubicBezTo>
                  <a:pt x="289407" y="289548"/>
                  <a:pt x="287578" y="284976"/>
                  <a:pt x="283921" y="281318"/>
                </a:cubicBezTo>
                <a:close/>
                <a:moveTo>
                  <a:pt x="2422924" y="265088"/>
                </a:moveTo>
                <a:lnTo>
                  <a:pt x="2368060" y="513347"/>
                </a:lnTo>
                <a:lnTo>
                  <a:pt x="2422924" y="513347"/>
                </a:lnTo>
                <a:close/>
                <a:moveTo>
                  <a:pt x="498500" y="244285"/>
                </a:moveTo>
                <a:cubicBezTo>
                  <a:pt x="489356" y="244285"/>
                  <a:pt x="484784" y="249315"/>
                  <a:pt x="484784" y="259373"/>
                </a:cubicBezTo>
                <a:cubicBezTo>
                  <a:pt x="484784" y="269431"/>
                  <a:pt x="489356" y="274460"/>
                  <a:pt x="498500" y="274460"/>
                </a:cubicBezTo>
                <a:cubicBezTo>
                  <a:pt x="509473" y="274460"/>
                  <a:pt x="514959" y="269431"/>
                  <a:pt x="514959" y="259373"/>
                </a:cubicBezTo>
                <a:cubicBezTo>
                  <a:pt x="514959" y="249315"/>
                  <a:pt x="509473" y="244285"/>
                  <a:pt x="498500" y="244285"/>
                </a:cubicBezTo>
                <a:close/>
                <a:moveTo>
                  <a:pt x="974141" y="242914"/>
                </a:moveTo>
                <a:cubicBezTo>
                  <a:pt x="967740" y="242914"/>
                  <a:pt x="963168" y="245782"/>
                  <a:pt x="960425" y="251518"/>
                </a:cubicBezTo>
                <a:lnTo>
                  <a:pt x="960425" y="257251"/>
                </a:lnTo>
                <a:cubicBezTo>
                  <a:pt x="960425" y="259166"/>
                  <a:pt x="961453" y="261796"/>
                  <a:pt x="963511" y="265143"/>
                </a:cubicBezTo>
                <a:cubicBezTo>
                  <a:pt x="965568" y="268490"/>
                  <a:pt x="967740" y="270639"/>
                  <a:pt x="970026" y="271589"/>
                </a:cubicBezTo>
                <a:lnTo>
                  <a:pt x="975512" y="274460"/>
                </a:lnTo>
                <a:cubicBezTo>
                  <a:pt x="979627" y="274460"/>
                  <a:pt x="983742" y="271471"/>
                  <a:pt x="987857" y="265491"/>
                </a:cubicBezTo>
                <a:lnTo>
                  <a:pt x="987857" y="260359"/>
                </a:lnTo>
                <a:cubicBezTo>
                  <a:pt x="987857" y="252958"/>
                  <a:pt x="985571" y="247143"/>
                  <a:pt x="980999" y="242914"/>
                </a:cubicBezTo>
                <a:close/>
                <a:moveTo>
                  <a:pt x="705307" y="242914"/>
                </a:moveTo>
                <a:cubicBezTo>
                  <a:pt x="696163" y="242914"/>
                  <a:pt x="691591" y="248172"/>
                  <a:pt x="691591" y="258687"/>
                </a:cubicBezTo>
                <a:cubicBezTo>
                  <a:pt x="691591" y="262509"/>
                  <a:pt x="692963" y="266093"/>
                  <a:pt x="695706" y="269440"/>
                </a:cubicBezTo>
                <a:cubicBezTo>
                  <a:pt x="698449" y="272787"/>
                  <a:pt x="701192" y="274460"/>
                  <a:pt x="703935" y="274460"/>
                </a:cubicBezTo>
                <a:cubicBezTo>
                  <a:pt x="713994" y="274460"/>
                  <a:pt x="719023" y="269760"/>
                  <a:pt x="719023" y="260359"/>
                </a:cubicBezTo>
                <a:cubicBezTo>
                  <a:pt x="719023" y="255994"/>
                  <a:pt x="717537" y="251995"/>
                  <a:pt x="714566" y="248363"/>
                </a:cubicBezTo>
                <a:cubicBezTo>
                  <a:pt x="711594" y="244730"/>
                  <a:pt x="708507" y="242914"/>
                  <a:pt x="705307" y="242914"/>
                </a:cubicBezTo>
                <a:close/>
                <a:moveTo>
                  <a:pt x="303123" y="242914"/>
                </a:moveTo>
                <a:cubicBezTo>
                  <a:pt x="292150" y="242914"/>
                  <a:pt x="286664" y="247943"/>
                  <a:pt x="286664" y="258001"/>
                </a:cubicBezTo>
                <a:cubicBezTo>
                  <a:pt x="286664" y="268060"/>
                  <a:pt x="292150" y="273089"/>
                  <a:pt x="303123" y="273089"/>
                </a:cubicBezTo>
                <a:cubicBezTo>
                  <a:pt x="313181" y="273089"/>
                  <a:pt x="318211" y="268060"/>
                  <a:pt x="318211" y="258001"/>
                </a:cubicBezTo>
                <a:cubicBezTo>
                  <a:pt x="318211" y="247943"/>
                  <a:pt x="313181" y="242914"/>
                  <a:pt x="303123" y="242914"/>
                </a:cubicBezTo>
                <a:close/>
                <a:moveTo>
                  <a:pt x="58979" y="242914"/>
                </a:moveTo>
                <a:cubicBezTo>
                  <a:pt x="49834" y="242914"/>
                  <a:pt x="45262" y="247943"/>
                  <a:pt x="45262" y="258001"/>
                </a:cubicBezTo>
                <a:cubicBezTo>
                  <a:pt x="45262" y="268060"/>
                  <a:pt x="49834" y="273089"/>
                  <a:pt x="58979" y="273089"/>
                </a:cubicBezTo>
                <a:cubicBezTo>
                  <a:pt x="69951" y="273089"/>
                  <a:pt x="75437" y="268060"/>
                  <a:pt x="75437" y="258001"/>
                </a:cubicBezTo>
                <a:cubicBezTo>
                  <a:pt x="75437" y="247943"/>
                  <a:pt x="69951" y="242914"/>
                  <a:pt x="58979" y="242914"/>
                </a:cubicBezTo>
                <a:close/>
                <a:moveTo>
                  <a:pt x="531419" y="204509"/>
                </a:moveTo>
                <a:cubicBezTo>
                  <a:pt x="555193" y="204509"/>
                  <a:pt x="575538" y="212739"/>
                  <a:pt x="592455" y="229198"/>
                </a:cubicBezTo>
                <a:cubicBezTo>
                  <a:pt x="609371" y="245657"/>
                  <a:pt x="617830" y="265774"/>
                  <a:pt x="617830" y="289548"/>
                </a:cubicBezTo>
                <a:lnTo>
                  <a:pt x="617830" y="632448"/>
                </a:lnTo>
                <a:cubicBezTo>
                  <a:pt x="617830" y="655765"/>
                  <a:pt x="609485" y="675996"/>
                  <a:pt x="592798" y="693141"/>
                </a:cubicBezTo>
                <a:cubicBezTo>
                  <a:pt x="576110" y="710287"/>
                  <a:pt x="555650" y="718859"/>
                  <a:pt x="531419" y="718859"/>
                </a:cubicBezTo>
                <a:cubicBezTo>
                  <a:pt x="508101" y="718859"/>
                  <a:pt x="487870" y="710287"/>
                  <a:pt x="470725" y="693141"/>
                </a:cubicBezTo>
                <a:cubicBezTo>
                  <a:pt x="453580" y="675996"/>
                  <a:pt x="445008" y="655765"/>
                  <a:pt x="445008" y="632448"/>
                </a:cubicBezTo>
                <a:lnTo>
                  <a:pt x="445008" y="289548"/>
                </a:lnTo>
                <a:cubicBezTo>
                  <a:pt x="445008" y="266231"/>
                  <a:pt x="453580" y="246228"/>
                  <a:pt x="470725" y="229541"/>
                </a:cubicBezTo>
                <a:cubicBezTo>
                  <a:pt x="487870" y="212853"/>
                  <a:pt x="508101" y="204509"/>
                  <a:pt x="531419" y="204509"/>
                </a:cubicBezTo>
                <a:close/>
                <a:moveTo>
                  <a:pt x="85039" y="204509"/>
                </a:moveTo>
                <a:cubicBezTo>
                  <a:pt x="116586" y="204509"/>
                  <a:pt x="140817" y="216396"/>
                  <a:pt x="157734" y="240171"/>
                </a:cubicBezTo>
                <a:lnTo>
                  <a:pt x="208483" y="311494"/>
                </a:lnTo>
                <a:lnTo>
                  <a:pt x="259232" y="240171"/>
                </a:lnTo>
                <a:cubicBezTo>
                  <a:pt x="267462" y="228741"/>
                  <a:pt x="277863" y="219939"/>
                  <a:pt x="290436" y="213767"/>
                </a:cubicBezTo>
                <a:cubicBezTo>
                  <a:pt x="303009" y="207595"/>
                  <a:pt x="316382" y="204509"/>
                  <a:pt x="330556" y="204509"/>
                </a:cubicBezTo>
                <a:cubicBezTo>
                  <a:pt x="348386" y="204509"/>
                  <a:pt x="365303" y="209538"/>
                  <a:pt x="381304" y="219597"/>
                </a:cubicBezTo>
                <a:cubicBezTo>
                  <a:pt x="392277" y="227826"/>
                  <a:pt x="400736" y="238342"/>
                  <a:pt x="406679" y="251143"/>
                </a:cubicBezTo>
                <a:cubicBezTo>
                  <a:pt x="412623" y="263945"/>
                  <a:pt x="415594" y="277204"/>
                  <a:pt x="415594" y="290920"/>
                </a:cubicBezTo>
                <a:cubicBezTo>
                  <a:pt x="415594" y="309665"/>
                  <a:pt x="410108" y="326581"/>
                  <a:pt x="399135" y="341669"/>
                </a:cubicBezTo>
                <a:lnTo>
                  <a:pt x="315467" y="460998"/>
                </a:lnTo>
                <a:lnTo>
                  <a:pt x="399135" y="581699"/>
                </a:lnTo>
                <a:cubicBezTo>
                  <a:pt x="410108" y="596786"/>
                  <a:pt x="415594" y="614160"/>
                  <a:pt x="415594" y="633820"/>
                </a:cubicBezTo>
                <a:cubicBezTo>
                  <a:pt x="415594" y="647078"/>
                  <a:pt x="412506" y="659994"/>
                  <a:pt x="406331" y="672567"/>
                </a:cubicBezTo>
                <a:cubicBezTo>
                  <a:pt x="400155" y="685140"/>
                  <a:pt x="391349" y="695542"/>
                  <a:pt x="379911" y="703771"/>
                </a:cubicBezTo>
                <a:cubicBezTo>
                  <a:pt x="363902" y="713830"/>
                  <a:pt x="346975" y="718859"/>
                  <a:pt x="329130" y="718859"/>
                </a:cubicBezTo>
                <a:cubicBezTo>
                  <a:pt x="298477" y="718859"/>
                  <a:pt x="275145" y="706536"/>
                  <a:pt x="259136" y="681890"/>
                </a:cubicBezTo>
                <a:lnTo>
                  <a:pt x="208333" y="613449"/>
                </a:lnTo>
                <a:lnTo>
                  <a:pt x="157616" y="684633"/>
                </a:lnTo>
                <a:cubicBezTo>
                  <a:pt x="149393" y="696042"/>
                  <a:pt x="139115" y="704598"/>
                  <a:pt x="126782" y="710303"/>
                </a:cubicBezTo>
                <a:cubicBezTo>
                  <a:pt x="114448" y="716007"/>
                  <a:pt x="100969" y="718859"/>
                  <a:pt x="86346" y="718859"/>
                </a:cubicBezTo>
                <a:cubicBezTo>
                  <a:pt x="66701" y="718859"/>
                  <a:pt x="49342" y="713373"/>
                  <a:pt x="34268" y="702400"/>
                </a:cubicBezTo>
                <a:cubicBezTo>
                  <a:pt x="11423" y="685026"/>
                  <a:pt x="0" y="661709"/>
                  <a:pt x="0" y="632448"/>
                </a:cubicBezTo>
                <a:cubicBezTo>
                  <a:pt x="0" y="611874"/>
                  <a:pt x="5486" y="594043"/>
                  <a:pt x="16459" y="578956"/>
                </a:cubicBezTo>
                <a:lnTo>
                  <a:pt x="101477" y="461020"/>
                </a:lnTo>
                <a:lnTo>
                  <a:pt x="16459" y="341669"/>
                </a:lnTo>
                <a:cubicBezTo>
                  <a:pt x="5486" y="326581"/>
                  <a:pt x="0" y="309665"/>
                  <a:pt x="0" y="290920"/>
                </a:cubicBezTo>
                <a:cubicBezTo>
                  <a:pt x="0" y="277661"/>
                  <a:pt x="3086" y="264516"/>
                  <a:pt x="9258" y="251486"/>
                </a:cubicBezTo>
                <a:cubicBezTo>
                  <a:pt x="15430" y="238456"/>
                  <a:pt x="24231" y="227826"/>
                  <a:pt x="35661" y="219597"/>
                </a:cubicBezTo>
                <a:cubicBezTo>
                  <a:pt x="42062" y="215025"/>
                  <a:pt x="49834" y="211367"/>
                  <a:pt x="58979" y="208624"/>
                </a:cubicBezTo>
                <a:cubicBezTo>
                  <a:pt x="68123" y="205881"/>
                  <a:pt x="76809" y="204509"/>
                  <a:pt x="85039" y="204509"/>
                </a:cubicBezTo>
                <a:close/>
                <a:moveTo>
                  <a:pt x="743123" y="203137"/>
                </a:moveTo>
                <a:cubicBezTo>
                  <a:pt x="755581" y="203137"/>
                  <a:pt x="767576" y="205766"/>
                  <a:pt x="779106" y="211024"/>
                </a:cubicBezTo>
                <a:cubicBezTo>
                  <a:pt x="790636" y="216282"/>
                  <a:pt x="800784" y="223711"/>
                  <a:pt x="809548" y="233312"/>
                </a:cubicBezTo>
                <a:lnTo>
                  <a:pt x="920648" y="371844"/>
                </a:lnTo>
                <a:lnTo>
                  <a:pt x="920648" y="288176"/>
                </a:lnTo>
                <a:cubicBezTo>
                  <a:pt x="920648" y="264859"/>
                  <a:pt x="928992" y="244857"/>
                  <a:pt x="945680" y="228169"/>
                </a:cubicBezTo>
                <a:cubicBezTo>
                  <a:pt x="962368" y="211481"/>
                  <a:pt x="982370" y="203137"/>
                  <a:pt x="1005688" y="203137"/>
                </a:cubicBezTo>
                <a:cubicBezTo>
                  <a:pt x="1029461" y="203137"/>
                  <a:pt x="1049807" y="211367"/>
                  <a:pt x="1066723" y="227826"/>
                </a:cubicBezTo>
                <a:cubicBezTo>
                  <a:pt x="1083639" y="244285"/>
                  <a:pt x="1092098" y="264402"/>
                  <a:pt x="1092098" y="288176"/>
                </a:cubicBezTo>
                <a:lnTo>
                  <a:pt x="1092098" y="631076"/>
                </a:lnTo>
                <a:cubicBezTo>
                  <a:pt x="1092098" y="655308"/>
                  <a:pt x="1083998" y="675996"/>
                  <a:pt x="1067800" y="693141"/>
                </a:cubicBezTo>
                <a:cubicBezTo>
                  <a:pt x="1051602" y="710287"/>
                  <a:pt x="1031412" y="718859"/>
                  <a:pt x="1007231" y="718859"/>
                </a:cubicBezTo>
                <a:cubicBezTo>
                  <a:pt x="980763" y="718859"/>
                  <a:pt x="958403" y="707343"/>
                  <a:pt x="940150" y="684312"/>
                </a:cubicBezTo>
                <a:lnTo>
                  <a:pt x="826940" y="546852"/>
                </a:lnTo>
                <a:lnTo>
                  <a:pt x="827379" y="630787"/>
                </a:lnTo>
                <a:cubicBezTo>
                  <a:pt x="827379" y="655097"/>
                  <a:pt x="819036" y="675854"/>
                  <a:pt x="802348" y="693056"/>
                </a:cubicBezTo>
                <a:cubicBezTo>
                  <a:pt x="785660" y="710258"/>
                  <a:pt x="765200" y="718859"/>
                  <a:pt x="740969" y="718859"/>
                </a:cubicBezTo>
                <a:cubicBezTo>
                  <a:pt x="717651" y="718859"/>
                  <a:pt x="697420" y="710287"/>
                  <a:pt x="680276" y="693141"/>
                </a:cubicBezTo>
                <a:cubicBezTo>
                  <a:pt x="663130" y="675996"/>
                  <a:pt x="654558" y="655308"/>
                  <a:pt x="654558" y="631076"/>
                </a:cubicBezTo>
                <a:lnTo>
                  <a:pt x="654558" y="288176"/>
                </a:lnTo>
                <a:cubicBezTo>
                  <a:pt x="654558" y="264402"/>
                  <a:pt x="663091" y="244285"/>
                  <a:pt x="680157" y="227826"/>
                </a:cubicBezTo>
                <a:cubicBezTo>
                  <a:pt x="697224" y="211367"/>
                  <a:pt x="718212" y="203137"/>
                  <a:pt x="743123" y="203137"/>
                </a:cubicBezTo>
                <a:close/>
                <a:moveTo>
                  <a:pt x="3907428" y="186352"/>
                </a:moveTo>
                <a:cubicBezTo>
                  <a:pt x="3899949" y="240376"/>
                  <a:pt x="3891075" y="298252"/>
                  <a:pt x="3880806" y="359978"/>
                </a:cubicBezTo>
                <a:cubicBezTo>
                  <a:pt x="3877123" y="381968"/>
                  <a:pt x="3871318" y="407083"/>
                  <a:pt x="3863393" y="435323"/>
                </a:cubicBezTo>
                <a:lnTo>
                  <a:pt x="3945100" y="432644"/>
                </a:lnTo>
                <a:lnTo>
                  <a:pt x="3945100" y="197402"/>
                </a:lnTo>
                <a:close/>
                <a:moveTo>
                  <a:pt x="2940856" y="168904"/>
                </a:moveTo>
                <a:cubicBezTo>
                  <a:pt x="2976975" y="199087"/>
                  <a:pt x="3003949" y="232245"/>
                  <a:pt x="3021780" y="268378"/>
                </a:cubicBezTo>
                <a:cubicBezTo>
                  <a:pt x="3038239" y="301767"/>
                  <a:pt x="3046469" y="336754"/>
                  <a:pt x="3046469" y="373337"/>
                </a:cubicBezTo>
                <a:lnTo>
                  <a:pt x="3046469" y="387064"/>
                </a:lnTo>
                <a:cubicBezTo>
                  <a:pt x="3046469" y="418161"/>
                  <a:pt x="3040640" y="450059"/>
                  <a:pt x="3028981" y="482760"/>
                </a:cubicBezTo>
                <a:cubicBezTo>
                  <a:pt x="3017322" y="515460"/>
                  <a:pt x="3000749" y="550334"/>
                  <a:pt x="2979261" y="587382"/>
                </a:cubicBezTo>
                <a:cubicBezTo>
                  <a:pt x="2961887" y="617107"/>
                  <a:pt x="2939484" y="651408"/>
                  <a:pt x="2912052" y="690284"/>
                </a:cubicBezTo>
                <a:lnTo>
                  <a:pt x="2707684" y="690284"/>
                </a:lnTo>
                <a:cubicBezTo>
                  <a:pt x="2687110" y="657365"/>
                  <a:pt x="2671679" y="624904"/>
                  <a:pt x="2661392" y="592900"/>
                </a:cubicBezTo>
                <a:cubicBezTo>
                  <a:pt x="2651105" y="560896"/>
                  <a:pt x="2645961" y="528892"/>
                  <a:pt x="2645961" y="496888"/>
                </a:cubicBezTo>
                <a:cubicBezTo>
                  <a:pt x="2645961" y="458483"/>
                  <a:pt x="2652591" y="420650"/>
                  <a:pt x="2665850" y="383388"/>
                </a:cubicBezTo>
                <a:cubicBezTo>
                  <a:pt x="2679109" y="346127"/>
                  <a:pt x="2698083" y="308522"/>
                  <a:pt x="2722771" y="270574"/>
                </a:cubicBezTo>
                <a:lnTo>
                  <a:pt x="2846215" y="270574"/>
                </a:lnTo>
                <a:cubicBezTo>
                  <a:pt x="2827927" y="309436"/>
                  <a:pt x="2813297" y="350356"/>
                  <a:pt x="2802324" y="393332"/>
                </a:cubicBezTo>
                <a:cubicBezTo>
                  <a:pt x="2791351" y="436309"/>
                  <a:pt x="2785865" y="476314"/>
                  <a:pt x="2785865" y="513347"/>
                </a:cubicBezTo>
                <a:cubicBezTo>
                  <a:pt x="2785865" y="538951"/>
                  <a:pt x="2788379" y="563297"/>
                  <a:pt x="2793409" y="586385"/>
                </a:cubicBezTo>
                <a:cubicBezTo>
                  <a:pt x="2798438" y="609474"/>
                  <a:pt x="2805982" y="632219"/>
                  <a:pt x="2816040" y="654622"/>
                </a:cubicBezTo>
                <a:cubicBezTo>
                  <a:pt x="2846215" y="603394"/>
                  <a:pt x="2868390" y="557314"/>
                  <a:pt x="2882563" y="516380"/>
                </a:cubicBezTo>
                <a:cubicBezTo>
                  <a:pt x="2896736" y="475446"/>
                  <a:pt x="2903823" y="438288"/>
                  <a:pt x="2903823" y="404905"/>
                </a:cubicBezTo>
                <a:cubicBezTo>
                  <a:pt x="2903823" y="361914"/>
                  <a:pt x="2892050" y="323495"/>
                  <a:pt x="2868504" y="289648"/>
                </a:cubicBezTo>
                <a:cubicBezTo>
                  <a:pt x="2844958" y="255801"/>
                  <a:pt x="2810554" y="225158"/>
                  <a:pt x="2765291" y="197719"/>
                </a:cubicBezTo>
                <a:close/>
                <a:moveTo>
                  <a:pt x="2075224" y="167704"/>
                </a:moveTo>
                <a:lnTo>
                  <a:pt x="2221985" y="167704"/>
                </a:lnTo>
                <a:lnTo>
                  <a:pt x="2135574" y="690284"/>
                </a:lnTo>
                <a:lnTo>
                  <a:pt x="2017616" y="690284"/>
                </a:lnTo>
                <a:lnTo>
                  <a:pt x="2035447" y="505118"/>
                </a:lnTo>
                <a:lnTo>
                  <a:pt x="1951779" y="518834"/>
                </a:lnTo>
                <a:lnTo>
                  <a:pt x="1927091" y="690284"/>
                </a:lnTo>
                <a:lnTo>
                  <a:pt x="1807761" y="690284"/>
                </a:lnTo>
                <a:lnTo>
                  <a:pt x="1848974" y="208852"/>
                </a:lnTo>
                <a:lnTo>
                  <a:pt x="1994578" y="208884"/>
                </a:lnTo>
                <a:lnTo>
                  <a:pt x="1962538" y="440631"/>
                </a:lnTo>
                <a:lnTo>
                  <a:pt x="2043676" y="443396"/>
                </a:lnTo>
                <a:close/>
                <a:moveTo>
                  <a:pt x="2433897" y="166333"/>
                </a:moveTo>
                <a:lnTo>
                  <a:pt x="2591631" y="166333"/>
                </a:lnTo>
                <a:lnTo>
                  <a:pt x="2551854" y="690284"/>
                </a:lnTo>
                <a:lnTo>
                  <a:pt x="2422924" y="690284"/>
                </a:lnTo>
                <a:lnTo>
                  <a:pt x="2422924" y="584671"/>
                </a:lnTo>
                <a:lnTo>
                  <a:pt x="2351601" y="584671"/>
                </a:lnTo>
                <a:lnTo>
                  <a:pt x="2328284" y="690284"/>
                </a:lnTo>
                <a:lnTo>
                  <a:pt x="2211697" y="690284"/>
                </a:lnTo>
                <a:lnTo>
                  <a:pt x="2293993" y="208852"/>
                </a:lnTo>
                <a:lnTo>
                  <a:pt x="2433897" y="208852"/>
                </a:lnTo>
                <a:close/>
                <a:moveTo>
                  <a:pt x="1677764" y="155360"/>
                </a:moveTo>
                <a:lnTo>
                  <a:pt x="1799837" y="155360"/>
                </a:lnTo>
                <a:lnTo>
                  <a:pt x="1766918" y="413221"/>
                </a:lnTo>
                <a:lnTo>
                  <a:pt x="1635245" y="413221"/>
                </a:lnTo>
                <a:lnTo>
                  <a:pt x="1666791" y="221197"/>
                </a:lnTo>
                <a:cubicBezTo>
                  <a:pt x="1652161" y="251829"/>
                  <a:pt x="1637531" y="282461"/>
                  <a:pt x="1622900" y="313094"/>
                </a:cubicBezTo>
                <a:cubicBezTo>
                  <a:pt x="1606898" y="347841"/>
                  <a:pt x="1595697" y="374816"/>
                  <a:pt x="1589296" y="394018"/>
                </a:cubicBezTo>
                <a:cubicBezTo>
                  <a:pt x="1580609" y="420993"/>
                  <a:pt x="1576266" y="445225"/>
                  <a:pt x="1576266" y="466713"/>
                </a:cubicBezTo>
                <a:lnTo>
                  <a:pt x="1576266" y="474943"/>
                </a:lnTo>
                <a:cubicBezTo>
                  <a:pt x="1576266" y="510604"/>
                  <a:pt x="1589289" y="545237"/>
                  <a:pt x="1615335" y="578841"/>
                </a:cubicBezTo>
                <a:cubicBezTo>
                  <a:pt x="1641381" y="612446"/>
                  <a:pt x="1684136" y="649593"/>
                  <a:pt x="1743601" y="690284"/>
                </a:cubicBezTo>
                <a:lnTo>
                  <a:pt x="1554320" y="690284"/>
                </a:lnTo>
                <a:cubicBezTo>
                  <a:pt x="1507686" y="644564"/>
                  <a:pt x="1476139" y="609359"/>
                  <a:pt x="1459680" y="584671"/>
                </a:cubicBezTo>
                <a:cubicBezTo>
                  <a:pt x="1438649" y="553581"/>
                  <a:pt x="1428133" y="521577"/>
                  <a:pt x="1428133" y="488659"/>
                </a:cubicBezTo>
                <a:lnTo>
                  <a:pt x="1426761" y="485915"/>
                </a:lnTo>
                <a:cubicBezTo>
                  <a:pt x="1426761" y="456197"/>
                  <a:pt x="1434991" y="417793"/>
                  <a:pt x="1451450" y="370701"/>
                </a:cubicBezTo>
                <a:cubicBezTo>
                  <a:pt x="1464252" y="334582"/>
                  <a:pt x="1487569" y="277889"/>
                  <a:pt x="1521402" y="200623"/>
                </a:cubicBezTo>
                <a:lnTo>
                  <a:pt x="1669535" y="200623"/>
                </a:lnTo>
                <a:close/>
                <a:moveTo>
                  <a:pt x="3468924" y="126077"/>
                </a:moveTo>
                <a:cubicBezTo>
                  <a:pt x="3471603" y="126077"/>
                  <a:pt x="3474701" y="128030"/>
                  <a:pt x="3478217" y="131937"/>
                </a:cubicBezTo>
                <a:cubicBezTo>
                  <a:pt x="3481733" y="135843"/>
                  <a:pt x="3484607" y="137964"/>
                  <a:pt x="3486840" y="138299"/>
                </a:cubicBezTo>
                <a:cubicBezTo>
                  <a:pt x="3488960" y="138299"/>
                  <a:pt x="3492197" y="137406"/>
                  <a:pt x="3496551" y="135620"/>
                </a:cubicBezTo>
                <a:cubicBezTo>
                  <a:pt x="3500904" y="133834"/>
                  <a:pt x="3504252" y="132941"/>
                  <a:pt x="3506596" y="132941"/>
                </a:cubicBezTo>
                <a:cubicBezTo>
                  <a:pt x="3518540" y="134839"/>
                  <a:pt x="3524735" y="138690"/>
                  <a:pt x="3525181" y="144494"/>
                </a:cubicBezTo>
                <a:lnTo>
                  <a:pt x="3529367" y="198742"/>
                </a:lnTo>
                <a:cubicBezTo>
                  <a:pt x="3512289" y="233010"/>
                  <a:pt x="3502355" y="274309"/>
                  <a:pt x="3499564" y="322641"/>
                </a:cubicBezTo>
                <a:cubicBezTo>
                  <a:pt x="3498448" y="341952"/>
                  <a:pt x="3497723" y="367373"/>
                  <a:pt x="3497388" y="398906"/>
                </a:cubicBezTo>
                <a:cubicBezTo>
                  <a:pt x="3497053" y="430439"/>
                  <a:pt x="3496271" y="454689"/>
                  <a:pt x="3495044" y="471655"/>
                </a:cubicBezTo>
                <a:cubicBezTo>
                  <a:pt x="3495713" y="497998"/>
                  <a:pt x="3496941" y="518146"/>
                  <a:pt x="3498727" y="532098"/>
                </a:cubicBezTo>
                <a:cubicBezTo>
                  <a:pt x="3505201" y="582774"/>
                  <a:pt x="3522279" y="608112"/>
                  <a:pt x="3549961" y="608112"/>
                </a:cubicBezTo>
                <a:cubicBezTo>
                  <a:pt x="3580769" y="608112"/>
                  <a:pt x="3602814" y="583667"/>
                  <a:pt x="3616097" y="534777"/>
                </a:cubicBezTo>
                <a:cubicBezTo>
                  <a:pt x="3624580" y="503635"/>
                  <a:pt x="3628822" y="466577"/>
                  <a:pt x="3628822" y="423602"/>
                </a:cubicBezTo>
                <a:lnTo>
                  <a:pt x="3628822" y="411380"/>
                </a:lnTo>
                <a:cubicBezTo>
                  <a:pt x="3620673" y="390618"/>
                  <a:pt x="3615148" y="365225"/>
                  <a:pt x="3612246" y="335199"/>
                </a:cubicBezTo>
                <a:cubicBezTo>
                  <a:pt x="3612246" y="329729"/>
                  <a:pt x="3611799" y="326046"/>
                  <a:pt x="3610906" y="324148"/>
                </a:cubicBezTo>
                <a:cubicBezTo>
                  <a:pt x="3610906" y="319683"/>
                  <a:pt x="3611353" y="313070"/>
                  <a:pt x="3612246" y="304307"/>
                </a:cubicBezTo>
                <a:cubicBezTo>
                  <a:pt x="3613139" y="295545"/>
                  <a:pt x="3613585" y="288932"/>
                  <a:pt x="3613585" y="284467"/>
                </a:cubicBezTo>
                <a:cubicBezTo>
                  <a:pt x="3613585" y="282123"/>
                  <a:pt x="3613362" y="278690"/>
                  <a:pt x="3612916" y="274170"/>
                </a:cubicBezTo>
                <a:cubicBezTo>
                  <a:pt x="3612469" y="269649"/>
                  <a:pt x="3612246" y="266217"/>
                  <a:pt x="3612246" y="263873"/>
                </a:cubicBezTo>
                <a:lnTo>
                  <a:pt x="3599186" y="200751"/>
                </a:lnTo>
                <a:cubicBezTo>
                  <a:pt x="3624524" y="166818"/>
                  <a:pt x="3639649" y="146001"/>
                  <a:pt x="3644560" y="138299"/>
                </a:cubicBezTo>
                <a:cubicBezTo>
                  <a:pt x="3652374" y="140308"/>
                  <a:pt x="3664038" y="143768"/>
                  <a:pt x="3679553" y="148680"/>
                </a:cubicBezTo>
                <a:cubicBezTo>
                  <a:pt x="3684800" y="147340"/>
                  <a:pt x="3692780" y="145499"/>
                  <a:pt x="3703496" y="143155"/>
                </a:cubicBezTo>
                <a:cubicBezTo>
                  <a:pt x="3703496" y="117147"/>
                  <a:pt x="3703943" y="135062"/>
                  <a:pt x="3704836" y="196900"/>
                </a:cubicBezTo>
                <a:lnTo>
                  <a:pt x="3706175" y="313935"/>
                </a:lnTo>
                <a:cubicBezTo>
                  <a:pt x="3706175" y="348537"/>
                  <a:pt x="3703887" y="393576"/>
                  <a:pt x="3699310" y="449052"/>
                </a:cubicBezTo>
                <a:lnTo>
                  <a:pt x="3714547" y="470316"/>
                </a:lnTo>
                <a:lnTo>
                  <a:pt x="3700817" y="485385"/>
                </a:lnTo>
                <a:lnTo>
                  <a:pt x="3702157" y="495598"/>
                </a:lnTo>
                <a:cubicBezTo>
                  <a:pt x="3698027" y="498389"/>
                  <a:pt x="3694120" y="500230"/>
                  <a:pt x="3690436" y="501123"/>
                </a:cubicBezTo>
                <a:cubicBezTo>
                  <a:pt x="3683181" y="501123"/>
                  <a:pt x="3678158" y="500230"/>
                  <a:pt x="3675368" y="498444"/>
                </a:cubicBezTo>
                <a:cubicBezTo>
                  <a:pt x="3675368" y="508714"/>
                  <a:pt x="3669898" y="527410"/>
                  <a:pt x="3658959" y="554534"/>
                </a:cubicBezTo>
                <a:cubicBezTo>
                  <a:pt x="3648690" y="579984"/>
                  <a:pt x="3639984" y="597843"/>
                  <a:pt x="3632840" y="608112"/>
                </a:cubicBezTo>
                <a:cubicBezTo>
                  <a:pt x="3614981" y="633785"/>
                  <a:pt x="3588471" y="652537"/>
                  <a:pt x="3553310" y="664369"/>
                </a:cubicBezTo>
                <a:lnTo>
                  <a:pt x="3541590" y="686972"/>
                </a:lnTo>
                <a:lnTo>
                  <a:pt x="3533385" y="686972"/>
                </a:lnTo>
                <a:cubicBezTo>
                  <a:pt x="3503806" y="686972"/>
                  <a:pt x="3476682" y="675308"/>
                  <a:pt x="3452014" y="651979"/>
                </a:cubicBezTo>
                <a:cubicBezTo>
                  <a:pt x="3415290" y="617153"/>
                  <a:pt x="3396929" y="555650"/>
                  <a:pt x="3396929" y="467470"/>
                </a:cubicBezTo>
                <a:cubicBezTo>
                  <a:pt x="3396929" y="428625"/>
                  <a:pt x="3401728" y="376498"/>
                  <a:pt x="3411328" y="311088"/>
                </a:cubicBezTo>
                <a:lnTo>
                  <a:pt x="3416853" y="273416"/>
                </a:lnTo>
                <a:cubicBezTo>
                  <a:pt x="3413281" y="271519"/>
                  <a:pt x="3409040" y="264933"/>
                  <a:pt x="3404128" y="253659"/>
                </a:cubicBezTo>
                <a:cubicBezTo>
                  <a:pt x="3399552" y="243055"/>
                  <a:pt x="3397152" y="235242"/>
                  <a:pt x="3396929" y="230219"/>
                </a:cubicBezTo>
                <a:cubicBezTo>
                  <a:pt x="3396705" y="225643"/>
                  <a:pt x="3398436" y="219280"/>
                  <a:pt x="3402119" y="211132"/>
                </a:cubicBezTo>
                <a:cubicBezTo>
                  <a:pt x="3406361" y="201756"/>
                  <a:pt x="3408761" y="195337"/>
                  <a:pt x="3409319" y="191877"/>
                </a:cubicBezTo>
                <a:cubicBezTo>
                  <a:pt x="3411551" y="178929"/>
                  <a:pt x="3412667" y="162688"/>
                  <a:pt x="3412667" y="143155"/>
                </a:cubicBezTo>
                <a:cubicBezTo>
                  <a:pt x="3414453" y="140699"/>
                  <a:pt x="3426732" y="136234"/>
                  <a:pt x="3449502" y="129760"/>
                </a:cubicBezTo>
                <a:cubicBezTo>
                  <a:pt x="3458097" y="127304"/>
                  <a:pt x="3464571" y="126077"/>
                  <a:pt x="3468924" y="126077"/>
                </a:cubicBezTo>
                <a:close/>
                <a:moveTo>
                  <a:pt x="5379097" y="125090"/>
                </a:moveTo>
                <a:cubicBezTo>
                  <a:pt x="5394184" y="125090"/>
                  <a:pt x="5410758" y="128290"/>
                  <a:pt x="5428817" y="134691"/>
                </a:cubicBezTo>
                <a:cubicBezTo>
                  <a:pt x="5446876" y="141092"/>
                  <a:pt x="5459564" y="148407"/>
                  <a:pt x="5466879" y="156637"/>
                </a:cubicBezTo>
                <a:cubicBezTo>
                  <a:pt x="5480138" y="173096"/>
                  <a:pt x="5489739" y="192756"/>
                  <a:pt x="5495683" y="215616"/>
                </a:cubicBezTo>
                <a:cubicBezTo>
                  <a:pt x="5500254" y="234361"/>
                  <a:pt x="5509399" y="285110"/>
                  <a:pt x="5523114" y="367863"/>
                </a:cubicBezTo>
                <a:cubicBezTo>
                  <a:pt x="5529972" y="332916"/>
                  <a:pt x="5539116" y="295443"/>
                  <a:pt x="5550547" y="255445"/>
                </a:cubicBezTo>
                <a:cubicBezTo>
                  <a:pt x="5567920" y="195209"/>
                  <a:pt x="5577979" y="160034"/>
                  <a:pt x="5580722" y="149918"/>
                </a:cubicBezTo>
                <a:cubicBezTo>
                  <a:pt x="5581179" y="143481"/>
                  <a:pt x="5584837" y="137734"/>
                  <a:pt x="5591695" y="132677"/>
                </a:cubicBezTo>
                <a:cubicBezTo>
                  <a:pt x="5598552" y="127619"/>
                  <a:pt x="5604953" y="125090"/>
                  <a:pt x="5610897" y="125090"/>
                </a:cubicBezTo>
                <a:lnTo>
                  <a:pt x="5613640" y="125090"/>
                </a:lnTo>
                <a:cubicBezTo>
                  <a:pt x="5625527" y="125090"/>
                  <a:pt x="5637529" y="127271"/>
                  <a:pt x="5649645" y="131632"/>
                </a:cubicBezTo>
                <a:cubicBezTo>
                  <a:pt x="5661760" y="135993"/>
                  <a:pt x="5673991" y="142074"/>
                  <a:pt x="5686335" y="149875"/>
                </a:cubicBezTo>
                <a:cubicBezTo>
                  <a:pt x="5688621" y="151254"/>
                  <a:pt x="5691021" y="154469"/>
                  <a:pt x="5693536" y="159519"/>
                </a:cubicBezTo>
                <a:cubicBezTo>
                  <a:pt x="5696050" y="164570"/>
                  <a:pt x="5697308" y="170538"/>
                  <a:pt x="5697308" y="177425"/>
                </a:cubicBezTo>
                <a:lnTo>
                  <a:pt x="5697308" y="184304"/>
                </a:lnTo>
                <a:cubicBezTo>
                  <a:pt x="5687707" y="222402"/>
                  <a:pt x="5675134" y="268076"/>
                  <a:pt x="5659589" y="321325"/>
                </a:cubicBezTo>
                <a:cubicBezTo>
                  <a:pt x="5653645" y="341985"/>
                  <a:pt x="5639701" y="387430"/>
                  <a:pt x="5617755" y="457660"/>
                </a:cubicBezTo>
                <a:cubicBezTo>
                  <a:pt x="5599010" y="518253"/>
                  <a:pt x="5585294" y="563009"/>
                  <a:pt x="5576607" y="591927"/>
                </a:cubicBezTo>
                <a:lnTo>
                  <a:pt x="5575235" y="600188"/>
                </a:lnTo>
                <a:cubicBezTo>
                  <a:pt x="5578893" y="605696"/>
                  <a:pt x="5580722" y="610747"/>
                  <a:pt x="5580722" y="615340"/>
                </a:cubicBezTo>
                <a:lnTo>
                  <a:pt x="5580722" y="619466"/>
                </a:lnTo>
                <a:cubicBezTo>
                  <a:pt x="5580264" y="625438"/>
                  <a:pt x="5575693" y="630374"/>
                  <a:pt x="5567006" y="634275"/>
                </a:cubicBezTo>
                <a:cubicBezTo>
                  <a:pt x="5558319" y="638175"/>
                  <a:pt x="5547803" y="640126"/>
                  <a:pt x="5535459" y="640126"/>
                </a:cubicBezTo>
                <a:cubicBezTo>
                  <a:pt x="5514885" y="640126"/>
                  <a:pt x="5495911" y="635543"/>
                  <a:pt x="5478537" y="626378"/>
                </a:cubicBezTo>
                <a:cubicBezTo>
                  <a:pt x="5458421" y="615840"/>
                  <a:pt x="5446762" y="602092"/>
                  <a:pt x="5443562" y="585133"/>
                </a:cubicBezTo>
                <a:cubicBezTo>
                  <a:pt x="5435332" y="548014"/>
                  <a:pt x="5427331" y="497608"/>
                  <a:pt x="5419559" y="433914"/>
                </a:cubicBezTo>
                <a:cubicBezTo>
                  <a:pt x="5414072" y="388544"/>
                  <a:pt x="5410186" y="357840"/>
                  <a:pt x="5407900" y="341803"/>
                </a:cubicBezTo>
                <a:cubicBezTo>
                  <a:pt x="5385497" y="439401"/>
                  <a:pt x="5359894" y="531476"/>
                  <a:pt x="5331091" y="618030"/>
                </a:cubicBezTo>
                <a:cubicBezTo>
                  <a:pt x="5329719" y="623095"/>
                  <a:pt x="5326747" y="627929"/>
                  <a:pt x="5322175" y="632534"/>
                </a:cubicBezTo>
                <a:cubicBezTo>
                  <a:pt x="5317603" y="637138"/>
                  <a:pt x="5312803" y="639668"/>
                  <a:pt x="5307773" y="640126"/>
                </a:cubicBezTo>
                <a:lnTo>
                  <a:pt x="5284456" y="640126"/>
                </a:lnTo>
                <a:cubicBezTo>
                  <a:pt x="5272569" y="640126"/>
                  <a:pt x="5261710" y="639095"/>
                  <a:pt x="5251881" y="637034"/>
                </a:cubicBezTo>
                <a:cubicBezTo>
                  <a:pt x="5242051" y="634973"/>
                  <a:pt x="5232335" y="631425"/>
                  <a:pt x="5222734" y="626388"/>
                </a:cubicBezTo>
                <a:cubicBezTo>
                  <a:pt x="5219534" y="625017"/>
                  <a:pt x="5217133" y="622041"/>
                  <a:pt x="5215533" y="617462"/>
                </a:cubicBezTo>
                <a:cubicBezTo>
                  <a:pt x="5213933" y="612883"/>
                  <a:pt x="5213133" y="607618"/>
                  <a:pt x="5213133" y="601667"/>
                </a:cubicBezTo>
                <a:lnTo>
                  <a:pt x="5214505" y="587941"/>
                </a:lnTo>
                <a:cubicBezTo>
                  <a:pt x="5227306" y="537577"/>
                  <a:pt x="5240565" y="488360"/>
                  <a:pt x="5254281" y="440290"/>
                </a:cubicBezTo>
                <a:cubicBezTo>
                  <a:pt x="5255195" y="436168"/>
                  <a:pt x="5269826" y="386498"/>
                  <a:pt x="5298172" y="291278"/>
                </a:cubicBezTo>
                <a:cubicBezTo>
                  <a:pt x="5319661" y="218027"/>
                  <a:pt x="5333834" y="169038"/>
                  <a:pt x="5340692" y="144314"/>
                </a:cubicBezTo>
                <a:cubicBezTo>
                  <a:pt x="5342063" y="137906"/>
                  <a:pt x="5346407" y="133100"/>
                  <a:pt x="5353722" y="129896"/>
                </a:cubicBezTo>
                <a:cubicBezTo>
                  <a:pt x="5361037" y="126692"/>
                  <a:pt x="5369495" y="125090"/>
                  <a:pt x="5379097" y="125090"/>
                </a:cubicBezTo>
                <a:close/>
                <a:moveTo>
                  <a:pt x="5094185" y="122347"/>
                </a:moveTo>
                <a:cubicBezTo>
                  <a:pt x="5110644" y="122347"/>
                  <a:pt x="5134418" y="123033"/>
                  <a:pt x="5165508" y="124404"/>
                </a:cubicBezTo>
                <a:cubicBezTo>
                  <a:pt x="5196598" y="125776"/>
                  <a:pt x="5218543" y="126462"/>
                  <a:pt x="5231345" y="126462"/>
                </a:cubicBezTo>
                <a:cubicBezTo>
                  <a:pt x="5234545" y="126462"/>
                  <a:pt x="5237174" y="128405"/>
                  <a:pt x="5239231" y="132291"/>
                </a:cubicBezTo>
                <a:cubicBezTo>
                  <a:pt x="5241289" y="136177"/>
                  <a:pt x="5242318" y="141092"/>
                  <a:pt x="5242318" y="147036"/>
                </a:cubicBezTo>
                <a:cubicBezTo>
                  <a:pt x="5242318" y="162580"/>
                  <a:pt x="5237631" y="183383"/>
                  <a:pt x="5228259" y="209443"/>
                </a:cubicBezTo>
                <a:cubicBezTo>
                  <a:pt x="5218886" y="235504"/>
                  <a:pt x="5212142" y="248534"/>
                  <a:pt x="5208028" y="248534"/>
                </a:cubicBezTo>
                <a:cubicBezTo>
                  <a:pt x="5195226" y="248534"/>
                  <a:pt x="5176024" y="249220"/>
                  <a:pt x="5150420" y="250591"/>
                </a:cubicBezTo>
                <a:cubicBezTo>
                  <a:pt x="5124817" y="251963"/>
                  <a:pt x="5106072" y="252649"/>
                  <a:pt x="5094185" y="252649"/>
                </a:cubicBezTo>
                <a:cubicBezTo>
                  <a:pt x="5083669" y="252649"/>
                  <a:pt x="5065724" y="251963"/>
                  <a:pt x="5040349" y="250591"/>
                </a:cubicBezTo>
                <a:cubicBezTo>
                  <a:pt x="5014975" y="249220"/>
                  <a:pt x="5000916" y="248534"/>
                  <a:pt x="4998173" y="248534"/>
                </a:cubicBezTo>
                <a:cubicBezTo>
                  <a:pt x="5004573" y="250391"/>
                  <a:pt x="5012117" y="253063"/>
                  <a:pt x="5020804" y="256549"/>
                </a:cubicBezTo>
                <a:cubicBezTo>
                  <a:pt x="5029491" y="260035"/>
                  <a:pt x="5035777" y="262361"/>
                  <a:pt x="5039664" y="263525"/>
                </a:cubicBezTo>
                <a:cubicBezTo>
                  <a:pt x="5043550" y="264689"/>
                  <a:pt x="5046979" y="267363"/>
                  <a:pt x="5049951" y="271546"/>
                </a:cubicBezTo>
                <a:cubicBezTo>
                  <a:pt x="5052922" y="275728"/>
                  <a:pt x="5054408" y="280609"/>
                  <a:pt x="5054408" y="286189"/>
                </a:cubicBezTo>
                <a:cubicBezTo>
                  <a:pt x="5054408" y="291296"/>
                  <a:pt x="5052465" y="299778"/>
                  <a:pt x="5048579" y="311633"/>
                </a:cubicBezTo>
                <a:cubicBezTo>
                  <a:pt x="5044693" y="323488"/>
                  <a:pt x="5042521" y="330344"/>
                  <a:pt x="5042064" y="332201"/>
                </a:cubicBezTo>
                <a:cubicBezTo>
                  <a:pt x="5055780" y="332201"/>
                  <a:pt x="5080354" y="332659"/>
                  <a:pt x="5115787" y="333573"/>
                </a:cubicBezTo>
                <a:cubicBezTo>
                  <a:pt x="5151220" y="334487"/>
                  <a:pt x="5169166" y="334945"/>
                  <a:pt x="5169623" y="334945"/>
                </a:cubicBezTo>
                <a:cubicBezTo>
                  <a:pt x="5176938" y="334945"/>
                  <a:pt x="5180596" y="342217"/>
                  <a:pt x="5180596" y="356762"/>
                </a:cubicBezTo>
                <a:cubicBezTo>
                  <a:pt x="5180596" y="373585"/>
                  <a:pt x="5175909" y="393931"/>
                  <a:pt x="5166537" y="417798"/>
                </a:cubicBezTo>
                <a:cubicBezTo>
                  <a:pt x="5157164" y="441665"/>
                  <a:pt x="5149049" y="454052"/>
                  <a:pt x="5142191" y="454960"/>
                </a:cubicBezTo>
                <a:lnTo>
                  <a:pt x="5132590" y="454960"/>
                </a:lnTo>
                <a:cubicBezTo>
                  <a:pt x="5125274" y="454960"/>
                  <a:pt x="5105386" y="454617"/>
                  <a:pt x="5072925" y="453931"/>
                </a:cubicBezTo>
                <a:cubicBezTo>
                  <a:pt x="5040464" y="453245"/>
                  <a:pt x="5018290" y="452902"/>
                  <a:pt x="5006402" y="452902"/>
                </a:cubicBezTo>
                <a:lnTo>
                  <a:pt x="4983085" y="523550"/>
                </a:lnTo>
                <a:lnTo>
                  <a:pt x="4999544" y="524911"/>
                </a:lnTo>
                <a:lnTo>
                  <a:pt x="5066753" y="524911"/>
                </a:lnTo>
                <a:cubicBezTo>
                  <a:pt x="5072696" y="524911"/>
                  <a:pt x="5083440" y="524911"/>
                  <a:pt x="5098985" y="524911"/>
                </a:cubicBezTo>
                <a:cubicBezTo>
                  <a:pt x="5114530" y="524911"/>
                  <a:pt x="5122531" y="524911"/>
                  <a:pt x="5122988" y="524911"/>
                </a:cubicBezTo>
                <a:cubicBezTo>
                  <a:pt x="5124817" y="524911"/>
                  <a:pt x="5126417" y="527224"/>
                  <a:pt x="5127789" y="531850"/>
                </a:cubicBezTo>
                <a:cubicBezTo>
                  <a:pt x="5129161" y="536475"/>
                  <a:pt x="5129846" y="542028"/>
                  <a:pt x="5129846" y="548507"/>
                </a:cubicBezTo>
                <a:cubicBezTo>
                  <a:pt x="5129846" y="567481"/>
                  <a:pt x="5125960" y="587494"/>
                  <a:pt x="5118188" y="608547"/>
                </a:cubicBezTo>
                <a:cubicBezTo>
                  <a:pt x="5110415" y="629599"/>
                  <a:pt x="5101500" y="640126"/>
                  <a:pt x="5091442" y="640126"/>
                </a:cubicBezTo>
                <a:lnTo>
                  <a:pt x="4907647" y="640126"/>
                </a:lnTo>
                <a:cubicBezTo>
                  <a:pt x="4897132" y="640126"/>
                  <a:pt x="4885244" y="631357"/>
                  <a:pt x="4871986" y="613819"/>
                </a:cubicBezTo>
                <a:cubicBezTo>
                  <a:pt x="4858727" y="596281"/>
                  <a:pt x="4850954" y="581361"/>
                  <a:pt x="4848668" y="569060"/>
                </a:cubicBezTo>
                <a:lnTo>
                  <a:pt x="4848668" y="564966"/>
                </a:lnTo>
                <a:cubicBezTo>
                  <a:pt x="4848668" y="556765"/>
                  <a:pt x="4854383" y="533987"/>
                  <a:pt x="4865813" y="496633"/>
                </a:cubicBezTo>
                <a:cubicBezTo>
                  <a:pt x="4872671" y="474308"/>
                  <a:pt x="4876558" y="459732"/>
                  <a:pt x="4877472" y="452902"/>
                </a:cubicBezTo>
                <a:cubicBezTo>
                  <a:pt x="4867414" y="452902"/>
                  <a:pt x="4860098" y="451988"/>
                  <a:pt x="4855526" y="450159"/>
                </a:cubicBezTo>
                <a:cubicBezTo>
                  <a:pt x="4854612" y="448787"/>
                  <a:pt x="4853926" y="447187"/>
                  <a:pt x="4853469" y="445358"/>
                </a:cubicBezTo>
                <a:cubicBezTo>
                  <a:pt x="4853012" y="443530"/>
                  <a:pt x="4852783" y="441015"/>
                  <a:pt x="4852783" y="437815"/>
                </a:cubicBezTo>
                <a:cubicBezTo>
                  <a:pt x="4852783" y="418612"/>
                  <a:pt x="4856669" y="397810"/>
                  <a:pt x="4864442" y="375407"/>
                </a:cubicBezTo>
                <a:cubicBezTo>
                  <a:pt x="4874043" y="348432"/>
                  <a:pt x="4884787" y="334945"/>
                  <a:pt x="4896674" y="334945"/>
                </a:cubicBezTo>
                <a:cubicBezTo>
                  <a:pt x="4903075" y="334945"/>
                  <a:pt x="4907647" y="334945"/>
                  <a:pt x="4910390" y="334945"/>
                </a:cubicBezTo>
                <a:cubicBezTo>
                  <a:pt x="4912676" y="327294"/>
                  <a:pt x="4917134" y="313454"/>
                  <a:pt x="4923763" y="293427"/>
                </a:cubicBezTo>
                <a:cubicBezTo>
                  <a:pt x="4930393" y="273399"/>
                  <a:pt x="4935079" y="258435"/>
                  <a:pt x="4937822" y="248534"/>
                </a:cubicBezTo>
                <a:cubicBezTo>
                  <a:pt x="4925478" y="248534"/>
                  <a:pt x="4915991" y="247734"/>
                  <a:pt x="4909362" y="246134"/>
                </a:cubicBezTo>
                <a:cubicBezTo>
                  <a:pt x="4902732" y="244533"/>
                  <a:pt x="4899418" y="242133"/>
                  <a:pt x="4899418" y="238933"/>
                </a:cubicBezTo>
                <a:lnTo>
                  <a:pt x="4900789" y="237583"/>
                </a:lnTo>
                <a:cubicBezTo>
                  <a:pt x="4903532" y="215901"/>
                  <a:pt x="4906847" y="197606"/>
                  <a:pt x="4910733" y="182697"/>
                </a:cubicBezTo>
                <a:cubicBezTo>
                  <a:pt x="4914619" y="167788"/>
                  <a:pt x="4920906" y="153108"/>
                  <a:pt x="4929593" y="138656"/>
                </a:cubicBezTo>
                <a:cubicBezTo>
                  <a:pt x="4930964" y="135041"/>
                  <a:pt x="4934622" y="132105"/>
                  <a:pt x="4940566" y="129848"/>
                </a:cubicBezTo>
                <a:cubicBezTo>
                  <a:pt x="4946509" y="127590"/>
                  <a:pt x="4953824" y="126462"/>
                  <a:pt x="4962511" y="126462"/>
                </a:cubicBezTo>
                <a:cubicBezTo>
                  <a:pt x="4977142" y="126462"/>
                  <a:pt x="5002288" y="125776"/>
                  <a:pt x="5037949" y="124404"/>
                </a:cubicBezTo>
                <a:cubicBezTo>
                  <a:pt x="5073611" y="123033"/>
                  <a:pt x="5092356" y="122347"/>
                  <a:pt x="5094185" y="122347"/>
                </a:cubicBezTo>
                <a:close/>
                <a:moveTo>
                  <a:pt x="4561394" y="122347"/>
                </a:moveTo>
                <a:lnTo>
                  <a:pt x="4565509" y="122347"/>
                </a:lnTo>
                <a:cubicBezTo>
                  <a:pt x="4577854" y="122347"/>
                  <a:pt x="4590427" y="124633"/>
                  <a:pt x="4603228" y="129205"/>
                </a:cubicBezTo>
                <a:cubicBezTo>
                  <a:pt x="4611001" y="131948"/>
                  <a:pt x="4622659" y="137434"/>
                  <a:pt x="4638204" y="145664"/>
                </a:cubicBezTo>
                <a:cubicBezTo>
                  <a:pt x="4643690" y="149779"/>
                  <a:pt x="4646434" y="156180"/>
                  <a:pt x="4646434" y="164866"/>
                </a:cubicBezTo>
                <a:lnTo>
                  <a:pt x="4646434" y="173096"/>
                </a:lnTo>
                <a:cubicBezTo>
                  <a:pt x="4643690" y="188184"/>
                  <a:pt x="4636375" y="216530"/>
                  <a:pt x="4624488" y="258135"/>
                </a:cubicBezTo>
                <a:cubicBezTo>
                  <a:pt x="4619916" y="274594"/>
                  <a:pt x="4612601" y="299740"/>
                  <a:pt x="4602542" y="333573"/>
                </a:cubicBezTo>
                <a:lnTo>
                  <a:pt x="4628603" y="334945"/>
                </a:lnTo>
                <a:cubicBezTo>
                  <a:pt x="4636375" y="334945"/>
                  <a:pt x="4645976" y="334716"/>
                  <a:pt x="4657406" y="334259"/>
                </a:cubicBezTo>
                <a:cubicBezTo>
                  <a:pt x="4668836" y="333802"/>
                  <a:pt x="4681638" y="333116"/>
                  <a:pt x="4695811" y="332201"/>
                </a:cubicBezTo>
                <a:cubicBezTo>
                  <a:pt x="4701298" y="307513"/>
                  <a:pt x="4709756" y="275509"/>
                  <a:pt x="4721186" y="236190"/>
                </a:cubicBezTo>
                <a:cubicBezTo>
                  <a:pt x="4732616" y="196870"/>
                  <a:pt x="4743360" y="163037"/>
                  <a:pt x="4753418" y="134691"/>
                </a:cubicBezTo>
                <a:cubicBezTo>
                  <a:pt x="4753876" y="131034"/>
                  <a:pt x="4756619" y="128062"/>
                  <a:pt x="4761648" y="125776"/>
                </a:cubicBezTo>
                <a:cubicBezTo>
                  <a:pt x="4766677" y="123490"/>
                  <a:pt x="4771706" y="122347"/>
                  <a:pt x="4776736" y="122347"/>
                </a:cubicBezTo>
                <a:lnTo>
                  <a:pt x="4782222" y="122347"/>
                </a:lnTo>
                <a:cubicBezTo>
                  <a:pt x="4792737" y="123261"/>
                  <a:pt x="4802339" y="125093"/>
                  <a:pt x="4811026" y="127844"/>
                </a:cubicBezTo>
                <a:cubicBezTo>
                  <a:pt x="4813312" y="128758"/>
                  <a:pt x="4827028" y="134709"/>
                  <a:pt x="4852174" y="145696"/>
                </a:cubicBezTo>
                <a:cubicBezTo>
                  <a:pt x="4859489" y="149361"/>
                  <a:pt x="4863146" y="158058"/>
                  <a:pt x="4863146" y="171789"/>
                </a:cubicBezTo>
                <a:lnTo>
                  <a:pt x="4863146" y="180029"/>
                </a:lnTo>
                <a:cubicBezTo>
                  <a:pt x="4852631" y="218027"/>
                  <a:pt x="4840058" y="265640"/>
                  <a:pt x="4825427" y="322868"/>
                </a:cubicBezTo>
                <a:cubicBezTo>
                  <a:pt x="4812626" y="371396"/>
                  <a:pt x="4799710" y="420266"/>
                  <a:pt x="4786680" y="469479"/>
                </a:cubicBezTo>
                <a:cubicBezTo>
                  <a:pt x="4773649" y="518693"/>
                  <a:pt x="4759819" y="566877"/>
                  <a:pt x="4745189" y="614033"/>
                </a:cubicBezTo>
                <a:cubicBezTo>
                  <a:pt x="4743360" y="619069"/>
                  <a:pt x="4740845" y="623645"/>
                  <a:pt x="4737645" y="627760"/>
                </a:cubicBezTo>
                <a:cubicBezTo>
                  <a:pt x="4733073" y="633718"/>
                  <a:pt x="4727472" y="637040"/>
                  <a:pt x="4720843" y="637725"/>
                </a:cubicBezTo>
                <a:cubicBezTo>
                  <a:pt x="4714213" y="638411"/>
                  <a:pt x="4708727" y="638983"/>
                  <a:pt x="4704384" y="639440"/>
                </a:cubicBezTo>
                <a:cubicBezTo>
                  <a:pt x="4700040" y="639897"/>
                  <a:pt x="4694440" y="640126"/>
                  <a:pt x="4687582" y="640126"/>
                </a:cubicBezTo>
                <a:cubicBezTo>
                  <a:pt x="4672494" y="640126"/>
                  <a:pt x="4657406" y="637375"/>
                  <a:pt x="4642319" y="631875"/>
                </a:cubicBezTo>
                <a:cubicBezTo>
                  <a:pt x="4632260" y="628660"/>
                  <a:pt x="4627231" y="621320"/>
                  <a:pt x="4627231" y="609854"/>
                </a:cubicBezTo>
                <a:lnTo>
                  <a:pt x="4628603" y="597467"/>
                </a:lnTo>
                <a:cubicBezTo>
                  <a:pt x="4634546" y="562155"/>
                  <a:pt x="4640604" y="531426"/>
                  <a:pt x="4646776" y="505280"/>
                </a:cubicBezTo>
                <a:cubicBezTo>
                  <a:pt x="4652949" y="479134"/>
                  <a:pt x="4661064" y="452074"/>
                  <a:pt x="4671122" y="424099"/>
                </a:cubicBezTo>
                <a:cubicBezTo>
                  <a:pt x="4665636" y="431435"/>
                  <a:pt x="4661750" y="436479"/>
                  <a:pt x="4659464" y="439229"/>
                </a:cubicBezTo>
                <a:cubicBezTo>
                  <a:pt x="4653520" y="446573"/>
                  <a:pt x="4646891" y="451620"/>
                  <a:pt x="4639576" y="454370"/>
                </a:cubicBezTo>
                <a:cubicBezTo>
                  <a:pt x="4635004" y="455749"/>
                  <a:pt x="4625974" y="456781"/>
                  <a:pt x="4612486" y="457467"/>
                </a:cubicBezTo>
                <a:cubicBezTo>
                  <a:pt x="4598999" y="458153"/>
                  <a:pt x="4585626" y="458496"/>
                  <a:pt x="4572367" y="458496"/>
                </a:cubicBezTo>
                <a:cubicBezTo>
                  <a:pt x="4570081" y="469047"/>
                  <a:pt x="4563109" y="493700"/>
                  <a:pt x="4551450" y="532455"/>
                </a:cubicBezTo>
                <a:cubicBezTo>
                  <a:pt x="4539792" y="571210"/>
                  <a:pt x="4531219" y="598845"/>
                  <a:pt x="4525733" y="615362"/>
                </a:cubicBezTo>
                <a:cubicBezTo>
                  <a:pt x="4523904" y="620405"/>
                  <a:pt x="4522304" y="625220"/>
                  <a:pt x="4520932" y="629807"/>
                </a:cubicBezTo>
                <a:cubicBezTo>
                  <a:pt x="4518189" y="636229"/>
                  <a:pt x="4514760" y="639668"/>
                  <a:pt x="4510645" y="640126"/>
                </a:cubicBezTo>
                <a:lnTo>
                  <a:pt x="4481842" y="640126"/>
                </a:lnTo>
                <a:cubicBezTo>
                  <a:pt x="4472240" y="640126"/>
                  <a:pt x="4462068" y="639213"/>
                  <a:pt x="4451323" y="637388"/>
                </a:cubicBezTo>
                <a:cubicBezTo>
                  <a:pt x="4440579" y="635563"/>
                  <a:pt x="4429264" y="633282"/>
                  <a:pt x="4417376" y="630546"/>
                </a:cubicBezTo>
                <a:cubicBezTo>
                  <a:pt x="4414176" y="630089"/>
                  <a:pt x="4411318" y="627579"/>
                  <a:pt x="4408804" y="623018"/>
                </a:cubicBezTo>
                <a:cubicBezTo>
                  <a:pt x="4406289" y="618457"/>
                  <a:pt x="4405032" y="613669"/>
                  <a:pt x="4405032" y="608654"/>
                </a:cubicBezTo>
                <a:lnTo>
                  <a:pt x="4405032" y="605911"/>
                </a:lnTo>
                <a:cubicBezTo>
                  <a:pt x="4406861" y="590859"/>
                  <a:pt x="4410518" y="573524"/>
                  <a:pt x="4416005" y="553908"/>
                </a:cubicBezTo>
                <a:cubicBezTo>
                  <a:pt x="4432007" y="495972"/>
                  <a:pt x="4440236" y="465407"/>
                  <a:pt x="4440694" y="462214"/>
                </a:cubicBezTo>
                <a:cubicBezTo>
                  <a:pt x="4431092" y="462214"/>
                  <a:pt x="4425377" y="461989"/>
                  <a:pt x="4423549" y="461539"/>
                </a:cubicBezTo>
                <a:cubicBezTo>
                  <a:pt x="4417605" y="459710"/>
                  <a:pt x="4414633" y="455374"/>
                  <a:pt x="4414633" y="448530"/>
                </a:cubicBezTo>
                <a:lnTo>
                  <a:pt x="4414633" y="445798"/>
                </a:lnTo>
                <a:cubicBezTo>
                  <a:pt x="4414633" y="430289"/>
                  <a:pt x="4415776" y="416832"/>
                  <a:pt x="4418062" y="405427"/>
                </a:cubicBezTo>
                <a:cubicBezTo>
                  <a:pt x="4420348" y="394022"/>
                  <a:pt x="4426978" y="375089"/>
                  <a:pt x="4437950" y="348628"/>
                </a:cubicBezTo>
                <a:cubicBezTo>
                  <a:pt x="4440236" y="344528"/>
                  <a:pt x="4444580" y="341451"/>
                  <a:pt x="4450981" y="339397"/>
                </a:cubicBezTo>
                <a:cubicBezTo>
                  <a:pt x="4457381" y="337343"/>
                  <a:pt x="4466297" y="336316"/>
                  <a:pt x="4477727" y="336316"/>
                </a:cubicBezTo>
                <a:cubicBezTo>
                  <a:pt x="4496472" y="271851"/>
                  <a:pt x="4515217" y="207386"/>
                  <a:pt x="4533962" y="142921"/>
                </a:cubicBezTo>
                <a:cubicBezTo>
                  <a:pt x="4540363" y="129205"/>
                  <a:pt x="4549507" y="122347"/>
                  <a:pt x="4561394" y="122347"/>
                </a:cubicBezTo>
                <a:close/>
                <a:moveTo>
                  <a:pt x="3851095" y="120551"/>
                </a:moveTo>
                <a:lnTo>
                  <a:pt x="3891428" y="120551"/>
                </a:lnTo>
                <a:cubicBezTo>
                  <a:pt x="3920770" y="120551"/>
                  <a:pt x="3940908" y="122393"/>
                  <a:pt x="3951842" y="126077"/>
                </a:cubicBezTo>
                <a:cubicBezTo>
                  <a:pt x="3962440" y="129648"/>
                  <a:pt x="3973987" y="136346"/>
                  <a:pt x="3986482" y="146168"/>
                </a:cubicBezTo>
                <a:lnTo>
                  <a:pt x="3998364" y="155544"/>
                </a:lnTo>
                <a:cubicBezTo>
                  <a:pt x="4021236" y="169944"/>
                  <a:pt x="4035405" y="179320"/>
                  <a:pt x="4040871" y="183673"/>
                </a:cubicBezTo>
                <a:cubicBezTo>
                  <a:pt x="4033281" y="231224"/>
                  <a:pt x="4029485" y="279444"/>
                  <a:pt x="4029485" y="328334"/>
                </a:cubicBezTo>
                <a:cubicBezTo>
                  <a:pt x="4029485" y="365280"/>
                  <a:pt x="4032667" y="405073"/>
                  <a:pt x="4039029" y="447713"/>
                </a:cubicBezTo>
                <a:cubicBezTo>
                  <a:pt x="4043605" y="449722"/>
                  <a:pt x="4049019" y="453182"/>
                  <a:pt x="4055270" y="458093"/>
                </a:cubicBezTo>
                <a:cubicBezTo>
                  <a:pt x="4062302" y="463563"/>
                  <a:pt x="4065818" y="469925"/>
                  <a:pt x="4065818" y="477181"/>
                </a:cubicBezTo>
                <a:lnTo>
                  <a:pt x="4065818" y="484045"/>
                </a:lnTo>
                <a:cubicBezTo>
                  <a:pt x="4065818" y="496324"/>
                  <a:pt x="4059400" y="505700"/>
                  <a:pt x="4046563" y="512174"/>
                </a:cubicBezTo>
                <a:lnTo>
                  <a:pt x="4060293" y="597899"/>
                </a:lnTo>
                <a:cubicBezTo>
                  <a:pt x="4061297" y="604150"/>
                  <a:pt x="4063139" y="611238"/>
                  <a:pt x="4065818" y="619163"/>
                </a:cubicBezTo>
                <a:cubicBezTo>
                  <a:pt x="4067716" y="622846"/>
                  <a:pt x="4073687" y="628706"/>
                  <a:pt x="4083733" y="636743"/>
                </a:cubicBezTo>
                <a:cubicBezTo>
                  <a:pt x="4092775" y="643998"/>
                  <a:pt x="4097295" y="648407"/>
                  <a:pt x="4097295" y="649970"/>
                </a:cubicBezTo>
                <a:cubicBezTo>
                  <a:pt x="4097184" y="653988"/>
                  <a:pt x="4091603" y="658230"/>
                  <a:pt x="4080552" y="662695"/>
                </a:cubicBezTo>
                <a:cubicBezTo>
                  <a:pt x="4074636" y="665039"/>
                  <a:pt x="4070394" y="666992"/>
                  <a:pt x="4067827" y="668555"/>
                </a:cubicBezTo>
                <a:cubicBezTo>
                  <a:pt x="4055214" y="676034"/>
                  <a:pt x="4046731" y="680108"/>
                  <a:pt x="4042378" y="680777"/>
                </a:cubicBezTo>
                <a:cubicBezTo>
                  <a:pt x="4019607" y="680777"/>
                  <a:pt x="3999069" y="673969"/>
                  <a:pt x="3980763" y="660351"/>
                </a:cubicBezTo>
                <a:cubicBezTo>
                  <a:pt x="3974177" y="655439"/>
                  <a:pt x="3970717" y="652426"/>
                  <a:pt x="3970382" y="651310"/>
                </a:cubicBezTo>
                <a:lnTo>
                  <a:pt x="3955313" y="529252"/>
                </a:lnTo>
                <a:lnTo>
                  <a:pt x="3841460" y="532098"/>
                </a:lnTo>
                <a:cubicBezTo>
                  <a:pt x="3831972" y="571166"/>
                  <a:pt x="3819191" y="605880"/>
                  <a:pt x="3803118" y="636241"/>
                </a:cubicBezTo>
                <a:cubicBezTo>
                  <a:pt x="3801220" y="640147"/>
                  <a:pt x="3797481" y="647012"/>
                  <a:pt x="3791900" y="656835"/>
                </a:cubicBezTo>
                <a:cubicBezTo>
                  <a:pt x="3787882" y="663420"/>
                  <a:pt x="3782245" y="668667"/>
                  <a:pt x="3774989" y="672573"/>
                </a:cubicBezTo>
                <a:cubicBezTo>
                  <a:pt x="3773985" y="672573"/>
                  <a:pt x="3772422" y="672797"/>
                  <a:pt x="3770301" y="673243"/>
                </a:cubicBezTo>
                <a:cubicBezTo>
                  <a:pt x="3768180" y="673690"/>
                  <a:pt x="3766562" y="673913"/>
                  <a:pt x="3765446" y="673913"/>
                </a:cubicBezTo>
                <a:cubicBezTo>
                  <a:pt x="3761986" y="673913"/>
                  <a:pt x="3757688" y="672964"/>
                  <a:pt x="3752554" y="671066"/>
                </a:cubicBezTo>
                <a:cubicBezTo>
                  <a:pt x="3746191" y="668722"/>
                  <a:pt x="3742005" y="667383"/>
                  <a:pt x="3739996" y="667048"/>
                </a:cubicBezTo>
                <a:cubicBezTo>
                  <a:pt x="3714658" y="663030"/>
                  <a:pt x="3700706" y="659179"/>
                  <a:pt x="3698138" y="655495"/>
                </a:cubicBezTo>
                <a:cubicBezTo>
                  <a:pt x="3707286" y="641431"/>
                  <a:pt x="3719391" y="619497"/>
                  <a:pt x="3734453" y="589695"/>
                </a:cubicBezTo>
                <a:cubicBezTo>
                  <a:pt x="3759109" y="523615"/>
                  <a:pt x="3777294" y="462726"/>
                  <a:pt x="3789009" y="407027"/>
                </a:cubicBezTo>
                <a:cubicBezTo>
                  <a:pt x="3794698" y="380126"/>
                  <a:pt x="3799551" y="354118"/>
                  <a:pt x="3803568" y="329004"/>
                </a:cubicBezTo>
                <a:cubicBezTo>
                  <a:pt x="3806023" y="313711"/>
                  <a:pt x="3810654" y="285806"/>
                  <a:pt x="3817459" y="245288"/>
                </a:cubicBezTo>
                <a:cubicBezTo>
                  <a:pt x="3820583" y="227540"/>
                  <a:pt x="3826775" y="202983"/>
                  <a:pt x="3836034" y="171618"/>
                </a:cubicBezTo>
                <a:close/>
                <a:moveTo>
                  <a:pt x="2349924" y="64834"/>
                </a:moveTo>
                <a:lnTo>
                  <a:pt x="2430849" y="64834"/>
                </a:lnTo>
                <a:lnTo>
                  <a:pt x="2469253" y="141644"/>
                </a:lnTo>
                <a:lnTo>
                  <a:pt x="2426734" y="141644"/>
                </a:lnTo>
                <a:close/>
                <a:moveTo>
                  <a:pt x="3825275" y="0"/>
                </a:moveTo>
                <a:lnTo>
                  <a:pt x="3873160" y="0"/>
                </a:lnTo>
                <a:cubicBezTo>
                  <a:pt x="3878741" y="0"/>
                  <a:pt x="3887727" y="5749"/>
                  <a:pt x="3900117" y="17246"/>
                </a:cubicBezTo>
                <a:cubicBezTo>
                  <a:pt x="3911167" y="27069"/>
                  <a:pt x="3932933" y="46602"/>
                  <a:pt x="3965415" y="75847"/>
                </a:cubicBezTo>
                <a:lnTo>
                  <a:pt x="4032555" y="136290"/>
                </a:lnTo>
                <a:lnTo>
                  <a:pt x="4034564" y="140141"/>
                </a:lnTo>
                <a:lnTo>
                  <a:pt x="4033560" y="145833"/>
                </a:lnTo>
                <a:cubicBezTo>
                  <a:pt x="4031662" y="149740"/>
                  <a:pt x="4030044" y="151694"/>
                  <a:pt x="4028704" y="151694"/>
                </a:cubicBezTo>
                <a:cubicBezTo>
                  <a:pt x="4025802" y="151694"/>
                  <a:pt x="4021449" y="150717"/>
                  <a:pt x="4015644" y="148763"/>
                </a:cubicBezTo>
                <a:cubicBezTo>
                  <a:pt x="4009840" y="146810"/>
                  <a:pt x="4005598" y="145833"/>
                  <a:pt x="4002920" y="145833"/>
                </a:cubicBezTo>
                <a:cubicBezTo>
                  <a:pt x="3997673" y="146392"/>
                  <a:pt x="3971387" y="131044"/>
                  <a:pt x="3924059" y="99790"/>
                </a:cubicBezTo>
                <a:cubicBezTo>
                  <a:pt x="3904191" y="86618"/>
                  <a:pt x="3887559" y="75066"/>
                  <a:pt x="3874165" y="65131"/>
                </a:cubicBezTo>
                <a:cubicBezTo>
                  <a:pt x="3836437" y="37003"/>
                  <a:pt x="3817573" y="17190"/>
                  <a:pt x="3817573" y="5693"/>
                </a:cubicBezTo>
                <a:cubicBezTo>
                  <a:pt x="3817573" y="1898"/>
                  <a:pt x="3820140" y="0"/>
                  <a:pt x="3825275" y="0"/>
                </a:cubicBezTo>
                <a:close/>
              </a:path>
            </a:pathLst>
          </a:custGeom>
          <a:solidFill>
            <a:srgbClr val="002060"/>
          </a:solid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6600" dirty="0">
              <a:ln w="0"/>
              <a:effectLst>
                <a:outerShdw blurRad="38100" dist="19050" dir="2700000" algn="tl" rotWithShape="0">
                  <a:schemeClr val="dk1">
                    <a:alpha val="40000"/>
                  </a:schemeClr>
                </a:outerShdw>
              </a:effectLst>
              <a:latin typeface="UVN Banh Mi" pitchFamily="2" charset="0"/>
            </a:endParaRPr>
          </a:p>
        </p:txBody>
      </p:sp>
    </p:spTree>
    <p:extLst>
      <p:ext uri="{BB962C8B-B14F-4D97-AF65-F5344CB8AC3E}">
        <p14:creationId xmlns:p14="http://schemas.microsoft.com/office/powerpoint/2010/main" val="220428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Freeform 3"/>
          <p:cNvSpPr/>
          <p:nvPr/>
        </p:nvSpPr>
        <p:spPr>
          <a:xfrm>
            <a:off x="3000982" y="2524620"/>
            <a:ext cx="6096533" cy="1486205"/>
          </a:xfrm>
          <a:custGeom>
            <a:avLst/>
            <a:gdLst/>
            <a:ahLst/>
            <a:cxnLst/>
            <a:rect l="l" t="t" r="r" b="b"/>
            <a:pathLst>
              <a:path w="6096533" h="1486205">
                <a:moveTo>
                  <a:pt x="4092778" y="1322832"/>
                </a:moveTo>
                <a:cubicBezTo>
                  <a:pt x="4113911" y="1322832"/>
                  <a:pt x="4131386" y="1330147"/>
                  <a:pt x="4145203" y="1344777"/>
                </a:cubicBezTo>
                <a:cubicBezTo>
                  <a:pt x="4159021" y="1359408"/>
                  <a:pt x="4165930" y="1378915"/>
                  <a:pt x="4165930" y="1403299"/>
                </a:cubicBezTo>
                <a:cubicBezTo>
                  <a:pt x="4165930" y="1425245"/>
                  <a:pt x="4158818" y="1444549"/>
                  <a:pt x="4144594" y="1461211"/>
                </a:cubicBezTo>
                <a:cubicBezTo>
                  <a:pt x="4130370" y="1477873"/>
                  <a:pt x="4113098" y="1486205"/>
                  <a:pt x="4092778" y="1486205"/>
                </a:cubicBezTo>
                <a:cubicBezTo>
                  <a:pt x="4074896" y="1486205"/>
                  <a:pt x="4059047" y="1477873"/>
                  <a:pt x="4045229" y="1461211"/>
                </a:cubicBezTo>
                <a:cubicBezTo>
                  <a:pt x="4031412" y="1444549"/>
                  <a:pt x="4024503" y="1425245"/>
                  <a:pt x="4024503" y="1403299"/>
                </a:cubicBezTo>
                <a:cubicBezTo>
                  <a:pt x="4024503" y="1380541"/>
                  <a:pt x="4031005" y="1361440"/>
                  <a:pt x="4044010" y="1345997"/>
                </a:cubicBezTo>
                <a:cubicBezTo>
                  <a:pt x="4057015" y="1330553"/>
                  <a:pt x="4073271" y="1322832"/>
                  <a:pt x="4092778" y="1322832"/>
                </a:cubicBezTo>
                <a:close/>
                <a:moveTo>
                  <a:pt x="3345942" y="575462"/>
                </a:moveTo>
                <a:cubicBezTo>
                  <a:pt x="3367074" y="584543"/>
                  <a:pt x="3388208" y="593204"/>
                  <a:pt x="3409340" y="601446"/>
                </a:cubicBezTo>
                <a:cubicBezTo>
                  <a:pt x="3436975" y="616293"/>
                  <a:pt x="3450793" y="634028"/>
                  <a:pt x="3450793" y="654653"/>
                </a:cubicBezTo>
                <a:cubicBezTo>
                  <a:pt x="3448354" y="673627"/>
                  <a:pt x="3445916" y="688889"/>
                  <a:pt x="3443478" y="700440"/>
                </a:cubicBezTo>
                <a:cubicBezTo>
                  <a:pt x="3441039" y="711990"/>
                  <a:pt x="3437788" y="725602"/>
                  <a:pt x="3433724" y="741273"/>
                </a:cubicBezTo>
                <a:lnTo>
                  <a:pt x="3480054" y="741273"/>
                </a:lnTo>
                <a:cubicBezTo>
                  <a:pt x="3486556" y="741273"/>
                  <a:pt x="3491433" y="745337"/>
                  <a:pt x="3494684" y="753465"/>
                </a:cubicBezTo>
                <a:cubicBezTo>
                  <a:pt x="3497935" y="761593"/>
                  <a:pt x="3499561" y="770534"/>
                  <a:pt x="3499561" y="780288"/>
                </a:cubicBezTo>
                <a:cubicBezTo>
                  <a:pt x="3499561" y="808736"/>
                  <a:pt x="3491027" y="844702"/>
                  <a:pt x="3473958" y="888187"/>
                </a:cubicBezTo>
                <a:cubicBezTo>
                  <a:pt x="3456889" y="931672"/>
                  <a:pt x="3445307" y="954024"/>
                  <a:pt x="3439210" y="955243"/>
                </a:cubicBezTo>
                <a:cubicBezTo>
                  <a:pt x="3433115" y="956462"/>
                  <a:pt x="3428847" y="957072"/>
                  <a:pt x="3426409" y="957072"/>
                </a:cubicBezTo>
                <a:cubicBezTo>
                  <a:pt x="3425596" y="957885"/>
                  <a:pt x="3409340" y="958291"/>
                  <a:pt x="3377641" y="958291"/>
                </a:cubicBezTo>
                <a:lnTo>
                  <a:pt x="3365449" y="1014374"/>
                </a:lnTo>
                <a:cubicBezTo>
                  <a:pt x="3362198" y="1025753"/>
                  <a:pt x="3360572" y="1033069"/>
                  <a:pt x="3360572" y="1036320"/>
                </a:cubicBezTo>
                <a:cubicBezTo>
                  <a:pt x="3360572" y="1046073"/>
                  <a:pt x="3364636" y="1050950"/>
                  <a:pt x="3372764" y="1050950"/>
                </a:cubicBezTo>
                <a:lnTo>
                  <a:pt x="3404463" y="1043635"/>
                </a:lnTo>
                <a:cubicBezTo>
                  <a:pt x="3458108" y="1029005"/>
                  <a:pt x="3504032" y="994054"/>
                  <a:pt x="3542233" y="938784"/>
                </a:cubicBezTo>
                <a:cubicBezTo>
                  <a:pt x="3580434" y="883513"/>
                  <a:pt x="3599535" y="826617"/>
                  <a:pt x="3599535" y="768096"/>
                </a:cubicBezTo>
                <a:lnTo>
                  <a:pt x="3599535" y="763219"/>
                </a:lnTo>
                <a:cubicBezTo>
                  <a:pt x="3599535" y="699821"/>
                  <a:pt x="3576370" y="651459"/>
                  <a:pt x="3530041" y="618134"/>
                </a:cubicBezTo>
                <a:cubicBezTo>
                  <a:pt x="3491027" y="589686"/>
                  <a:pt x="3443478" y="575462"/>
                  <a:pt x="3387394" y="575462"/>
                </a:cubicBezTo>
                <a:close/>
                <a:moveTo>
                  <a:pt x="4273753" y="536448"/>
                </a:moveTo>
                <a:cubicBezTo>
                  <a:pt x="4272115" y="548640"/>
                  <a:pt x="4270064" y="558190"/>
                  <a:pt x="4267600" y="565099"/>
                </a:cubicBezTo>
                <a:cubicBezTo>
                  <a:pt x="4265136" y="572008"/>
                  <a:pt x="4261440" y="577088"/>
                  <a:pt x="4256513" y="580339"/>
                </a:cubicBezTo>
                <a:cubicBezTo>
                  <a:pt x="4194918" y="615289"/>
                  <a:pt x="4146461" y="667715"/>
                  <a:pt x="4111142" y="737616"/>
                </a:cubicBezTo>
                <a:cubicBezTo>
                  <a:pt x="4084866" y="790448"/>
                  <a:pt x="4067619" y="847750"/>
                  <a:pt x="4059402" y="909523"/>
                </a:cubicBezTo>
                <a:lnTo>
                  <a:pt x="4059402" y="943661"/>
                </a:lnTo>
                <a:cubicBezTo>
                  <a:pt x="4059402" y="976173"/>
                  <a:pt x="4063060" y="1002589"/>
                  <a:pt x="4070375" y="1022909"/>
                </a:cubicBezTo>
                <a:cubicBezTo>
                  <a:pt x="4080942" y="1051357"/>
                  <a:pt x="4096791" y="1065581"/>
                  <a:pt x="4117924" y="1065581"/>
                </a:cubicBezTo>
                <a:lnTo>
                  <a:pt x="4125239" y="1065581"/>
                </a:lnTo>
                <a:cubicBezTo>
                  <a:pt x="4174007" y="1059866"/>
                  <a:pt x="4215460" y="1014546"/>
                  <a:pt x="4249597" y="929621"/>
                </a:cubicBezTo>
                <a:cubicBezTo>
                  <a:pt x="4280484" y="853687"/>
                  <a:pt x="4295927" y="776522"/>
                  <a:pt x="4295927" y="698125"/>
                </a:cubicBezTo>
                <a:lnTo>
                  <a:pt x="4295927" y="683438"/>
                </a:lnTo>
                <a:cubicBezTo>
                  <a:pt x="4295927" y="656488"/>
                  <a:pt x="4293670" y="628520"/>
                  <a:pt x="4289155" y="599532"/>
                </a:cubicBezTo>
                <a:cubicBezTo>
                  <a:pt x="4284640" y="570544"/>
                  <a:pt x="4279506" y="549516"/>
                  <a:pt x="4273753" y="536448"/>
                </a:cubicBezTo>
                <a:close/>
                <a:moveTo>
                  <a:pt x="2016328" y="536448"/>
                </a:moveTo>
                <a:cubicBezTo>
                  <a:pt x="2014690" y="548640"/>
                  <a:pt x="2012639" y="558190"/>
                  <a:pt x="2010175" y="565099"/>
                </a:cubicBezTo>
                <a:cubicBezTo>
                  <a:pt x="2007711" y="572008"/>
                  <a:pt x="2004015" y="577088"/>
                  <a:pt x="1999088" y="580339"/>
                </a:cubicBezTo>
                <a:cubicBezTo>
                  <a:pt x="1937493" y="615289"/>
                  <a:pt x="1889036" y="667715"/>
                  <a:pt x="1853717" y="737616"/>
                </a:cubicBezTo>
                <a:cubicBezTo>
                  <a:pt x="1827441" y="790448"/>
                  <a:pt x="1810194" y="847750"/>
                  <a:pt x="1801977" y="909523"/>
                </a:cubicBezTo>
                <a:lnTo>
                  <a:pt x="1801977" y="943661"/>
                </a:lnTo>
                <a:cubicBezTo>
                  <a:pt x="1801977" y="976173"/>
                  <a:pt x="1805635" y="1002589"/>
                  <a:pt x="1812950" y="1022909"/>
                </a:cubicBezTo>
                <a:cubicBezTo>
                  <a:pt x="1823517" y="1051357"/>
                  <a:pt x="1839366" y="1065581"/>
                  <a:pt x="1860499" y="1065581"/>
                </a:cubicBezTo>
                <a:lnTo>
                  <a:pt x="1867814" y="1065581"/>
                </a:lnTo>
                <a:cubicBezTo>
                  <a:pt x="1916582" y="1059866"/>
                  <a:pt x="1958035" y="1014546"/>
                  <a:pt x="1992173" y="929621"/>
                </a:cubicBezTo>
                <a:cubicBezTo>
                  <a:pt x="2023059" y="853687"/>
                  <a:pt x="2038502" y="776522"/>
                  <a:pt x="2038502" y="698125"/>
                </a:cubicBezTo>
                <a:lnTo>
                  <a:pt x="2038502" y="683438"/>
                </a:lnTo>
                <a:cubicBezTo>
                  <a:pt x="2038502" y="656488"/>
                  <a:pt x="2036245" y="628520"/>
                  <a:pt x="2031730" y="599532"/>
                </a:cubicBezTo>
                <a:cubicBezTo>
                  <a:pt x="2027215" y="570544"/>
                  <a:pt x="2022081" y="549516"/>
                  <a:pt x="2016328" y="536448"/>
                </a:cubicBezTo>
                <a:close/>
                <a:moveTo>
                  <a:pt x="4871923" y="368198"/>
                </a:moveTo>
                <a:cubicBezTo>
                  <a:pt x="4898745" y="368198"/>
                  <a:pt x="4928209" y="373888"/>
                  <a:pt x="4960315" y="385267"/>
                </a:cubicBezTo>
                <a:cubicBezTo>
                  <a:pt x="4992420" y="396646"/>
                  <a:pt x="5014975" y="409651"/>
                  <a:pt x="5027981" y="424281"/>
                </a:cubicBezTo>
                <a:cubicBezTo>
                  <a:pt x="5051551" y="453542"/>
                  <a:pt x="5068620" y="488493"/>
                  <a:pt x="5079187" y="529133"/>
                </a:cubicBezTo>
                <a:cubicBezTo>
                  <a:pt x="5087315" y="562457"/>
                  <a:pt x="5103571" y="652678"/>
                  <a:pt x="5127955" y="799795"/>
                </a:cubicBezTo>
                <a:cubicBezTo>
                  <a:pt x="5140147" y="737667"/>
                  <a:pt x="5156403" y="671049"/>
                  <a:pt x="5176723" y="599941"/>
                </a:cubicBezTo>
                <a:cubicBezTo>
                  <a:pt x="5207609" y="492855"/>
                  <a:pt x="5225491" y="430320"/>
                  <a:pt x="5230368" y="412337"/>
                </a:cubicBezTo>
                <a:cubicBezTo>
                  <a:pt x="5231180" y="400894"/>
                  <a:pt x="5237683" y="390677"/>
                  <a:pt x="5249875" y="381686"/>
                </a:cubicBezTo>
                <a:cubicBezTo>
                  <a:pt x="5262067" y="372694"/>
                  <a:pt x="5273446" y="368198"/>
                  <a:pt x="5284013" y="368198"/>
                </a:cubicBezTo>
                <a:lnTo>
                  <a:pt x="5288889" y="368198"/>
                </a:lnTo>
                <a:cubicBezTo>
                  <a:pt x="5310022" y="368198"/>
                  <a:pt x="5331358" y="372075"/>
                  <a:pt x="5352897" y="379828"/>
                </a:cubicBezTo>
                <a:cubicBezTo>
                  <a:pt x="5374436" y="387582"/>
                  <a:pt x="5396179" y="398392"/>
                  <a:pt x="5418124" y="412261"/>
                </a:cubicBezTo>
                <a:cubicBezTo>
                  <a:pt x="5422188" y="414712"/>
                  <a:pt x="5426456" y="420427"/>
                  <a:pt x="5430926" y="429406"/>
                </a:cubicBezTo>
                <a:cubicBezTo>
                  <a:pt x="5435396" y="438385"/>
                  <a:pt x="5437632" y="448996"/>
                  <a:pt x="5437632" y="461238"/>
                </a:cubicBezTo>
                <a:lnTo>
                  <a:pt x="5437632" y="473468"/>
                </a:lnTo>
                <a:cubicBezTo>
                  <a:pt x="5420563" y="541198"/>
                  <a:pt x="5398211" y="622395"/>
                  <a:pt x="5370575" y="717061"/>
                </a:cubicBezTo>
                <a:cubicBezTo>
                  <a:pt x="5360009" y="753789"/>
                  <a:pt x="5335219" y="834580"/>
                  <a:pt x="5296204" y="959434"/>
                </a:cubicBezTo>
                <a:cubicBezTo>
                  <a:pt x="5262880" y="1067155"/>
                  <a:pt x="5238496" y="1146721"/>
                  <a:pt x="5223052" y="1198130"/>
                </a:cubicBezTo>
                <a:lnTo>
                  <a:pt x="5220614" y="1212818"/>
                </a:lnTo>
                <a:cubicBezTo>
                  <a:pt x="5227117" y="1222610"/>
                  <a:pt x="5230368" y="1231589"/>
                  <a:pt x="5230368" y="1239755"/>
                </a:cubicBezTo>
                <a:lnTo>
                  <a:pt x="5230368" y="1247089"/>
                </a:lnTo>
                <a:cubicBezTo>
                  <a:pt x="5229555" y="1257706"/>
                  <a:pt x="5221427" y="1266482"/>
                  <a:pt x="5205984" y="1273416"/>
                </a:cubicBezTo>
                <a:cubicBezTo>
                  <a:pt x="5190540" y="1280350"/>
                  <a:pt x="5171846" y="1283817"/>
                  <a:pt x="5149900" y="1283817"/>
                </a:cubicBezTo>
                <a:cubicBezTo>
                  <a:pt x="5113324" y="1283817"/>
                  <a:pt x="5079594" y="1275670"/>
                  <a:pt x="5048707" y="1259376"/>
                </a:cubicBezTo>
                <a:cubicBezTo>
                  <a:pt x="5012944" y="1240644"/>
                  <a:pt x="4992217" y="1216203"/>
                  <a:pt x="4986528" y="1186053"/>
                </a:cubicBezTo>
                <a:cubicBezTo>
                  <a:pt x="4971897" y="1120064"/>
                  <a:pt x="4957673" y="1030452"/>
                  <a:pt x="4943855" y="917219"/>
                </a:cubicBezTo>
                <a:cubicBezTo>
                  <a:pt x="4934102" y="836561"/>
                  <a:pt x="4927193" y="781977"/>
                  <a:pt x="4923129" y="753465"/>
                </a:cubicBezTo>
                <a:cubicBezTo>
                  <a:pt x="4883302" y="926973"/>
                  <a:pt x="4837785" y="1090663"/>
                  <a:pt x="4786579" y="1244536"/>
                </a:cubicBezTo>
                <a:cubicBezTo>
                  <a:pt x="4784141" y="1253541"/>
                  <a:pt x="4778858" y="1262135"/>
                  <a:pt x="4770729" y="1270320"/>
                </a:cubicBezTo>
                <a:cubicBezTo>
                  <a:pt x="4762601" y="1278506"/>
                  <a:pt x="4754067" y="1283005"/>
                  <a:pt x="4745126" y="1283817"/>
                </a:cubicBezTo>
                <a:lnTo>
                  <a:pt x="4703674" y="1283817"/>
                </a:lnTo>
                <a:cubicBezTo>
                  <a:pt x="4682541" y="1283817"/>
                  <a:pt x="4663236" y="1281985"/>
                  <a:pt x="4645761" y="1278321"/>
                </a:cubicBezTo>
                <a:cubicBezTo>
                  <a:pt x="4628286" y="1274658"/>
                  <a:pt x="4611014" y="1268349"/>
                  <a:pt x="4593945" y="1259395"/>
                </a:cubicBezTo>
                <a:cubicBezTo>
                  <a:pt x="4588256" y="1256957"/>
                  <a:pt x="4583988" y="1251667"/>
                  <a:pt x="4581144" y="1243527"/>
                </a:cubicBezTo>
                <a:cubicBezTo>
                  <a:pt x="4578299" y="1235386"/>
                  <a:pt x="4576877" y="1226026"/>
                  <a:pt x="4576877" y="1215447"/>
                </a:cubicBezTo>
                <a:lnTo>
                  <a:pt x="4579315" y="1191044"/>
                </a:lnTo>
                <a:cubicBezTo>
                  <a:pt x="4602074" y="1101509"/>
                  <a:pt x="4625645" y="1014012"/>
                  <a:pt x="4650029" y="928554"/>
                </a:cubicBezTo>
                <a:cubicBezTo>
                  <a:pt x="4651654" y="921226"/>
                  <a:pt x="4677664" y="832923"/>
                  <a:pt x="4728058" y="663645"/>
                </a:cubicBezTo>
                <a:cubicBezTo>
                  <a:pt x="4766259" y="533419"/>
                  <a:pt x="4791456" y="446329"/>
                  <a:pt x="4803648" y="402374"/>
                </a:cubicBezTo>
                <a:cubicBezTo>
                  <a:pt x="4806086" y="390982"/>
                  <a:pt x="4813808" y="382438"/>
                  <a:pt x="4826813" y="376742"/>
                </a:cubicBezTo>
                <a:cubicBezTo>
                  <a:pt x="4839818" y="371046"/>
                  <a:pt x="4854854" y="368198"/>
                  <a:pt x="4871923" y="368198"/>
                </a:cubicBezTo>
                <a:close/>
                <a:moveTo>
                  <a:pt x="275539" y="368198"/>
                </a:moveTo>
                <a:cubicBezTo>
                  <a:pt x="316179" y="368198"/>
                  <a:pt x="356819" y="376326"/>
                  <a:pt x="397459" y="392582"/>
                </a:cubicBezTo>
                <a:cubicBezTo>
                  <a:pt x="404774" y="394208"/>
                  <a:pt x="412292" y="399491"/>
                  <a:pt x="420014" y="408432"/>
                </a:cubicBezTo>
                <a:cubicBezTo>
                  <a:pt x="427736" y="417373"/>
                  <a:pt x="431597" y="425907"/>
                  <a:pt x="431597" y="434035"/>
                </a:cubicBezTo>
                <a:cubicBezTo>
                  <a:pt x="426720" y="462483"/>
                  <a:pt x="418185" y="497840"/>
                  <a:pt x="405993" y="540105"/>
                </a:cubicBezTo>
                <a:cubicBezTo>
                  <a:pt x="373481" y="657149"/>
                  <a:pt x="356819" y="716889"/>
                  <a:pt x="356006" y="719328"/>
                </a:cubicBezTo>
                <a:cubicBezTo>
                  <a:pt x="418592" y="699681"/>
                  <a:pt x="470001" y="663054"/>
                  <a:pt x="510235" y="609447"/>
                </a:cubicBezTo>
                <a:cubicBezTo>
                  <a:pt x="550469" y="555841"/>
                  <a:pt x="585216" y="479514"/>
                  <a:pt x="614477" y="380466"/>
                </a:cubicBezTo>
                <a:cubicBezTo>
                  <a:pt x="615289" y="376377"/>
                  <a:pt x="618947" y="373310"/>
                  <a:pt x="625449" y="371265"/>
                </a:cubicBezTo>
                <a:cubicBezTo>
                  <a:pt x="631952" y="369221"/>
                  <a:pt x="638861" y="368198"/>
                  <a:pt x="646176" y="368198"/>
                </a:cubicBezTo>
                <a:lnTo>
                  <a:pt x="663245" y="368198"/>
                </a:lnTo>
                <a:cubicBezTo>
                  <a:pt x="685190" y="373088"/>
                  <a:pt x="707949" y="377977"/>
                  <a:pt x="731520" y="382867"/>
                </a:cubicBezTo>
                <a:cubicBezTo>
                  <a:pt x="755091" y="387756"/>
                  <a:pt x="774598" y="394271"/>
                  <a:pt x="790041" y="402412"/>
                </a:cubicBezTo>
                <a:cubicBezTo>
                  <a:pt x="798169" y="408127"/>
                  <a:pt x="802233" y="418725"/>
                  <a:pt x="802233" y="434206"/>
                </a:cubicBezTo>
                <a:lnTo>
                  <a:pt x="802233" y="443979"/>
                </a:lnTo>
                <a:cubicBezTo>
                  <a:pt x="755091" y="580047"/>
                  <a:pt x="701853" y="684752"/>
                  <a:pt x="642518" y="758095"/>
                </a:cubicBezTo>
                <a:cubicBezTo>
                  <a:pt x="593750" y="818381"/>
                  <a:pt x="534009" y="863600"/>
                  <a:pt x="463296" y="893750"/>
                </a:cubicBezTo>
                <a:cubicBezTo>
                  <a:pt x="495808" y="943457"/>
                  <a:pt x="537261" y="1011701"/>
                  <a:pt x="587654" y="1098480"/>
                </a:cubicBezTo>
                <a:cubicBezTo>
                  <a:pt x="638048" y="1185259"/>
                  <a:pt x="664870" y="1235164"/>
                  <a:pt x="668121" y="1248194"/>
                </a:cubicBezTo>
                <a:lnTo>
                  <a:pt x="668121" y="1260424"/>
                </a:lnTo>
                <a:cubicBezTo>
                  <a:pt x="668121" y="1266939"/>
                  <a:pt x="666496" y="1271829"/>
                  <a:pt x="663245" y="1275092"/>
                </a:cubicBezTo>
                <a:cubicBezTo>
                  <a:pt x="624230" y="1314196"/>
                  <a:pt x="582777" y="1340269"/>
                  <a:pt x="538886" y="1353312"/>
                </a:cubicBezTo>
                <a:lnTo>
                  <a:pt x="529133" y="1353312"/>
                </a:lnTo>
                <a:cubicBezTo>
                  <a:pt x="525069" y="1353312"/>
                  <a:pt x="519379" y="1352499"/>
                  <a:pt x="512064" y="1350873"/>
                </a:cubicBezTo>
                <a:cubicBezTo>
                  <a:pt x="504749" y="1349248"/>
                  <a:pt x="500685" y="1348435"/>
                  <a:pt x="499872" y="1348435"/>
                </a:cubicBezTo>
                <a:cubicBezTo>
                  <a:pt x="473049" y="1325677"/>
                  <a:pt x="436473" y="1275283"/>
                  <a:pt x="390144" y="1197254"/>
                </a:cubicBezTo>
                <a:cubicBezTo>
                  <a:pt x="386080" y="1190752"/>
                  <a:pt x="349504" y="1126541"/>
                  <a:pt x="280416" y="1004621"/>
                </a:cubicBezTo>
                <a:cubicBezTo>
                  <a:pt x="272288" y="1038758"/>
                  <a:pt x="261721" y="1077773"/>
                  <a:pt x="248717" y="1121664"/>
                </a:cubicBezTo>
                <a:cubicBezTo>
                  <a:pt x="235712" y="1165555"/>
                  <a:pt x="223520" y="1207821"/>
                  <a:pt x="212140" y="1248461"/>
                </a:cubicBezTo>
                <a:cubicBezTo>
                  <a:pt x="207264" y="1272845"/>
                  <a:pt x="195072" y="1285037"/>
                  <a:pt x="175565" y="1285037"/>
                </a:cubicBezTo>
                <a:cubicBezTo>
                  <a:pt x="143865" y="1285037"/>
                  <a:pt x="117449" y="1282801"/>
                  <a:pt x="96317" y="1278331"/>
                </a:cubicBezTo>
                <a:cubicBezTo>
                  <a:pt x="75184" y="1273861"/>
                  <a:pt x="51206" y="1264717"/>
                  <a:pt x="24384" y="1250899"/>
                </a:cubicBezTo>
                <a:cubicBezTo>
                  <a:pt x="8128" y="1242771"/>
                  <a:pt x="0" y="1230579"/>
                  <a:pt x="0" y="1214323"/>
                </a:cubicBezTo>
                <a:lnTo>
                  <a:pt x="0" y="1197254"/>
                </a:lnTo>
                <a:cubicBezTo>
                  <a:pt x="27635" y="1087526"/>
                  <a:pt x="49174" y="1004214"/>
                  <a:pt x="64617" y="947318"/>
                </a:cubicBezTo>
                <a:cubicBezTo>
                  <a:pt x="71120" y="923747"/>
                  <a:pt x="95910" y="834745"/>
                  <a:pt x="138989" y="680313"/>
                </a:cubicBezTo>
                <a:cubicBezTo>
                  <a:pt x="158496" y="611225"/>
                  <a:pt x="185318" y="516128"/>
                  <a:pt x="219456" y="395021"/>
                </a:cubicBezTo>
                <a:cubicBezTo>
                  <a:pt x="222707" y="384454"/>
                  <a:pt x="229006" y="377342"/>
                  <a:pt x="238353" y="373684"/>
                </a:cubicBezTo>
                <a:cubicBezTo>
                  <a:pt x="247701" y="370027"/>
                  <a:pt x="260096" y="368198"/>
                  <a:pt x="275539" y="368198"/>
                </a:cubicBezTo>
                <a:close/>
                <a:moveTo>
                  <a:pt x="1062380" y="363321"/>
                </a:moveTo>
                <a:lnTo>
                  <a:pt x="1069696" y="363321"/>
                </a:lnTo>
                <a:cubicBezTo>
                  <a:pt x="1091641" y="363321"/>
                  <a:pt x="1113993" y="367385"/>
                  <a:pt x="1136751" y="375513"/>
                </a:cubicBezTo>
                <a:cubicBezTo>
                  <a:pt x="1150569" y="380390"/>
                  <a:pt x="1171295" y="390144"/>
                  <a:pt x="1198931" y="404774"/>
                </a:cubicBezTo>
                <a:cubicBezTo>
                  <a:pt x="1208684" y="412089"/>
                  <a:pt x="1213561" y="423469"/>
                  <a:pt x="1213561" y="438912"/>
                </a:cubicBezTo>
                <a:lnTo>
                  <a:pt x="1213561" y="453542"/>
                </a:lnTo>
                <a:cubicBezTo>
                  <a:pt x="1208684" y="480365"/>
                  <a:pt x="1195680" y="530758"/>
                  <a:pt x="1174547" y="604723"/>
                </a:cubicBezTo>
                <a:cubicBezTo>
                  <a:pt x="1166419" y="633984"/>
                  <a:pt x="1153414" y="678688"/>
                  <a:pt x="1135532" y="738835"/>
                </a:cubicBezTo>
                <a:lnTo>
                  <a:pt x="1181862" y="741273"/>
                </a:lnTo>
                <a:cubicBezTo>
                  <a:pt x="1195680" y="741273"/>
                  <a:pt x="1212748" y="740867"/>
                  <a:pt x="1233068" y="740054"/>
                </a:cubicBezTo>
                <a:cubicBezTo>
                  <a:pt x="1253388" y="739241"/>
                  <a:pt x="1276147" y="738022"/>
                  <a:pt x="1301343" y="736397"/>
                </a:cubicBezTo>
                <a:cubicBezTo>
                  <a:pt x="1311097" y="692505"/>
                  <a:pt x="1326134" y="635609"/>
                  <a:pt x="1346454" y="565709"/>
                </a:cubicBezTo>
                <a:cubicBezTo>
                  <a:pt x="1366774" y="495808"/>
                  <a:pt x="1385875" y="435661"/>
                  <a:pt x="1403756" y="385267"/>
                </a:cubicBezTo>
                <a:cubicBezTo>
                  <a:pt x="1404569" y="378765"/>
                  <a:pt x="1409446" y="373481"/>
                  <a:pt x="1418387" y="369417"/>
                </a:cubicBezTo>
                <a:cubicBezTo>
                  <a:pt x="1427327" y="365353"/>
                  <a:pt x="1436268" y="363321"/>
                  <a:pt x="1445209" y="363321"/>
                </a:cubicBezTo>
                <a:lnTo>
                  <a:pt x="1454963" y="363321"/>
                </a:lnTo>
                <a:cubicBezTo>
                  <a:pt x="1473657" y="364947"/>
                  <a:pt x="1490726" y="368204"/>
                  <a:pt x="1506169" y="373094"/>
                </a:cubicBezTo>
                <a:cubicBezTo>
                  <a:pt x="1510233" y="374720"/>
                  <a:pt x="1534617" y="385299"/>
                  <a:pt x="1579321" y="404831"/>
                </a:cubicBezTo>
                <a:cubicBezTo>
                  <a:pt x="1592326" y="411346"/>
                  <a:pt x="1598828" y="426809"/>
                  <a:pt x="1598828" y="451218"/>
                </a:cubicBezTo>
                <a:lnTo>
                  <a:pt x="1598828" y="465867"/>
                </a:lnTo>
                <a:cubicBezTo>
                  <a:pt x="1580134" y="533419"/>
                  <a:pt x="1557782" y="618064"/>
                  <a:pt x="1531772" y="719804"/>
                </a:cubicBezTo>
                <a:cubicBezTo>
                  <a:pt x="1509014" y="806075"/>
                  <a:pt x="1486052" y="892956"/>
                  <a:pt x="1462887" y="980446"/>
                </a:cubicBezTo>
                <a:cubicBezTo>
                  <a:pt x="1439723" y="1067936"/>
                  <a:pt x="1415135" y="1153598"/>
                  <a:pt x="1389126" y="1237431"/>
                </a:cubicBezTo>
                <a:cubicBezTo>
                  <a:pt x="1385875" y="1246384"/>
                  <a:pt x="1381404" y="1254519"/>
                  <a:pt x="1375715" y="1261834"/>
                </a:cubicBezTo>
                <a:cubicBezTo>
                  <a:pt x="1367587" y="1272425"/>
                  <a:pt x="1357630" y="1278331"/>
                  <a:pt x="1345844" y="1279550"/>
                </a:cubicBezTo>
                <a:cubicBezTo>
                  <a:pt x="1334059" y="1280769"/>
                  <a:pt x="1324305" y="1281785"/>
                  <a:pt x="1316583" y="1282598"/>
                </a:cubicBezTo>
                <a:cubicBezTo>
                  <a:pt x="1308862" y="1283411"/>
                  <a:pt x="1298905" y="1283817"/>
                  <a:pt x="1286713" y="1283817"/>
                </a:cubicBezTo>
                <a:cubicBezTo>
                  <a:pt x="1259891" y="1283817"/>
                  <a:pt x="1233068" y="1278928"/>
                  <a:pt x="1206246" y="1269149"/>
                </a:cubicBezTo>
                <a:cubicBezTo>
                  <a:pt x="1188364" y="1263434"/>
                  <a:pt x="1179423" y="1250385"/>
                  <a:pt x="1179423" y="1230001"/>
                </a:cubicBezTo>
                <a:lnTo>
                  <a:pt x="1181862" y="1207979"/>
                </a:lnTo>
                <a:cubicBezTo>
                  <a:pt x="1192428" y="1145203"/>
                  <a:pt x="1203198" y="1090574"/>
                  <a:pt x="1214171" y="1044092"/>
                </a:cubicBezTo>
                <a:cubicBezTo>
                  <a:pt x="1225143" y="997610"/>
                  <a:pt x="1239571" y="949503"/>
                  <a:pt x="1257452" y="899769"/>
                </a:cubicBezTo>
                <a:cubicBezTo>
                  <a:pt x="1247699" y="912812"/>
                  <a:pt x="1240790" y="921778"/>
                  <a:pt x="1236726" y="926668"/>
                </a:cubicBezTo>
                <a:cubicBezTo>
                  <a:pt x="1226159" y="939724"/>
                  <a:pt x="1214374" y="948696"/>
                  <a:pt x="1201369" y="953586"/>
                </a:cubicBezTo>
                <a:cubicBezTo>
                  <a:pt x="1193241" y="956037"/>
                  <a:pt x="1177188" y="957872"/>
                  <a:pt x="1153211" y="959091"/>
                </a:cubicBezTo>
                <a:cubicBezTo>
                  <a:pt x="1129233" y="960310"/>
                  <a:pt x="1105459" y="960920"/>
                  <a:pt x="1081887" y="960920"/>
                </a:cubicBezTo>
                <a:cubicBezTo>
                  <a:pt x="1077823" y="979678"/>
                  <a:pt x="1065428" y="1023505"/>
                  <a:pt x="1044702" y="1092403"/>
                </a:cubicBezTo>
                <a:cubicBezTo>
                  <a:pt x="1023975" y="1161300"/>
                  <a:pt x="1008735" y="1210430"/>
                  <a:pt x="998982" y="1239793"/>
                </a:cubicBezTo>
                <a:cubicBezTo>
                  <a:pt x="995731" y="1248759"/>
                  <a:pt x="992886" y="1257319"/>
                  <a:pt x="990448" y="1265472"/>
                </a:cubicBezTo>
                <a:cubicBezTo>
                  <a:pt x="985571" y="1276890"/>
                  <a:pt x="979475" y="1283005"/>
                  <a:pt x="972159" y="1283817"/>
                </a:cubicBezTo>
                <a:lnTo>
                  <a:pt x="920953" y="1283817"/>
                </a:lnTo>
                <a:cubicBezTo>
                  <a:pt x="903884" y="1283817"/>
                  <a:pt x="885799" y="1282195"/>
                  <a:pt x="866699" y="1278950"/>
                </a:cubicBezTo>
                <a:cubicBezTo>
                  <a:pt x="847598" y="1275705"/>
                  <a:pt x="827481" y="1271651"/>
                  <a:pt x="806348" y="1266787"/>
                </a:cubicBezTo>
                <a:cubicBezTo>
                  <a:pt x="800659" y="1265974"/>
                  <a:pt x="795579" y="1261513"/>
                  <a:pt x="791108" y="1253404"/>
                </a:cubicBezTo>
                <a:cubicBezTo>
                  <a:pt x="786638" y="1245295"/>
                  <a:pt x="784403" y="1236783"/>
                  <a:pt x="784403" y="1227868"/>
                </a:cubicBezTo>
                <a:lnTo>
                  <a:pt x="784403" y="1222991"/>
                </a:lnTo>
                <a:cubicBezTo>
                  <a:pt x="787654" y="1196232"/>
                  <a:pt x="794156" y="1165415"/>
                  <a:pt x="803910" y="1130541"/>
                </a:cubicBezTo>
                <a:cubicBezTo>
                  <a:pt x="832358" y="1027544"/>
                  <a:pt x="846988" y="973207"/>
                  <a:pt x="847801" y="967530"/>
                </a:cubicBezTo>
                <a:cubicBezTo>
                  <a:pt x="830732" y="967530"/>
                  <a:pt x="820572" y="967130"/>
                  <a:pt x="817321" y="966330"/>
                </a:cubicBezTo>
                <a:cubicBezTo>
                  <a:pt x="806755" y="963079"/>
                  <a:pt x="801472" y="955370"/>
                  <a:pt x="801472" y="943203"/>
                </a:cubicBezTo>
                <a:lnTo>
                  <a:pt x="801472" y="938346"/>
                </a:lnTo>
                <a:cubicBezTo>
                  <a:pt x="801472" y="910774"/>
                  <a:pt x="803503" y="886850"/>
                  <a:pt x="807567" y="866575"/>
                </a:cubicBezTo>
                <a:cubicBezTo>
                  <a:pt x="811631" y="846299"/>
                  <a:pt x="823417" y="812641"/>
                  <a:pt x="842924" y="765600"/>
                </a:cubicBezTo>
                <a:cubicBezTo>
                  <a:pt x="846988" y="758310"/>
                  <a:pt x="854710" y="752840"/>
                  <a:pt x="866089" y="749189"/>
                </a:cubicBezTo>
                <a:cubicBezTo>
                  <a:pt x="877468" y="745537"/>
                  <a:pt x="893318" y="743712"/>
                  <a:pt x="913638" y="743712"/>
                </a:cubicBezTo>
                <a:cubicBezTo>
                  <a:pt x="946963" y="629107"/>
                  <a:pt x="980287" y="514502"/>
                  <a:pt x="1013612" y="399897"/>
                </a:cubicBezTo>
                <a:cubicBezTo>
                  <a:pt x="1024991" y="375513"/>
                  <a:pt x="1041248" y="363321"/>
                  <a:pt x="1062380" y="363321"/>
                </a:cubicBezTo>
                <a:close/>
                <a:moveTo>
                  <a:pt x="2646197" y="360883"/>
                </a:moveTo>
                <a:cubicBezTo>
                  <a:pt x="2673019" y="360883"/>
                  <a:pt x="2693340" y="362505"/>
                  <a:pt x="2707157" y="365750"/>
                </a:cubicBezTo>
                <a:cubicBezTo>
                  <a:pt x="2720975" y="368995"/>
                  <a:pt x="2743733" y="377114"/>
                  <a:pt x="2775432" y="390106"/>
                </a:cubicBezTo>
                <a:cubicBezTo>
                  <a:pt x="2783560" y="392544"/>
                  <a:pt x="2788844" y="397821"/>
                  <a:pt x="2791282" y="405936"/>
                </a:cubicBezTo>
                <a:cubicBezTo>
                  <a:pt x="2793720" y="414052"/>
                  <a:pt x="2794940" y="420948"/>
                  <a:pt x="2794940" y="426625"/>
                </a:cubicBezTo>
                <a:lnTo>
                  <a:pt x="2794940" y="443674"/>
                </a:lnTo>
                <a:cubicBezTo>
                  <a:pt x="2776245" y="523227"/>
                  <a:pt x="2753487" y="609679"/>
                  <a:pt x="2726664" y="703031"/>
                </a:cubicBezTo>
                <a:cubicBezTo>
                  <a:pt x="2699842" y="796382"/>
                  <a:pt x="2673833" y="887698"/>
                  <a:pt x="2648635" y="976979"/>
                </a:cubicBezTo>
                <a:cubicBezTo>
                  <a:pt x="2618562" y="1082503"/>
                  <a:pt x="2594178" y="1171797"/>
                  <a:pt x="2575484" y="1244860"/>
                </a:cubicBezTo>
                <a:cubicBezTo>
                  <a:pt x="2572232" y="1255414"/>
                  <a:pt x="2569387" y="1262716"/>
                  <a:pt x="2566949" y="1266768"/>
                </a:cubicBezTo>
                <a:cubicBezTo>
                  <a:pt x="2562072" y="1275696"/>
                  <a:pt x="2555367" y="1280769"/>
                  <a:pt x="2546832" y="1281989"/>
                </a:cubicBezTo>
                <a:cubicBezTo>
                  <a:pt x="2538298" y="1283208"/>
                  <a:pt x="2528341" y="1283817"/>
                  <a:pt x="2516962" y="1283817"/>
                </a:cubicBezTo>
                <a:cubicBezTo>
                  <a:pt x="2505583" y="1283817"/>
                  <a:pt x="2497455" y="1283817"/>
                  <a:pt x="2492578" y="1283817"/>
                </a:cubicBezTo>
                <a:cubicBezTo>
                  <a:pt x="2454376" y="1283817"/>
                  <a:pt x="2419426" y="1276515"/>
                  <a:pt x="2387727" y="1261910"/>
                </a:cubicBezTo>
                <a:cubicBezTo>
                  <a:pt x="2379599" y="1258659"/>
                  <a:pt x="2372690" y="1252163"/>
                  <a:pt x="2367000" y="1242422"/>
                </a:cubicBezTo>
                <a:cubicBezTo>
                  <a:pt x="2361311" y="1232681"/>
                  <a:pt x="2358466" y="1222940"/>
                  <a:pt x="2358466" y="1213199"/>
                </a:cubicBezTo>
                <a:lnTo>
                  <a:pt x="2358466" y="1205884"/>
                </a:lnTo>
                <a:cubicBezTo>
                  <a:pt x="2377160" y="1118228"/>
                  <a:pt x="2399919" y="1024883"/>
                  <a:pt x="2426741" y="925849"/>
                </a:cubicBezTo>
                <a:cubicBezTo>
                  <a:pt x="2442185" y="868216"/>
                  <a:pt x="2469820" y="774052"/>
                  <a:pt x="2509647" y="643356"/>
                </a:cubicBezTo>
                <a:cubicBezTo>
                  <a:pt x="2554351" y="494004"/>
                  <a:pt x="2579547" y="410400"/>
                  <a:pt x="2585237" y="392544"/>
                </a:cubicBezTo>
                <a:cubicBezTo>
                  <a:pt x="2587676" y="383616"/>
                  <a:pt x="2593772" y="376107"/>
                  <a:pt x="2603525" y="370017"/>
                </a:cubicBezTo>
                <a:cubicBezTo>
                  <a:pt x="2613279" y="363928"/>
                  <a:pt x="2627503" y="360883"/>
                  <a:pt x="2646197" y="360883"/>
                </a:cubicBezTo>
                <a:close/>
                <a:moveTo>
                  <a:pt x="4266667" y="358445"/>
                </a:moveTo>
                <a:cubicBezTo>
                  <a:pt x="4284548" y="358445"/>
                  <a:pt x="4293489" y="364134"/>
                  <a:pt x="4293489" y="375513"/>
                </a:cubicBezTo>
                <a:lnTo>
                  <a:pt x="4283735" y="475488"/>
                </a:lnTo>
                <a:cubicBezTo>
                  <a:pt x="4320311" y="441350"/>
                  <a:pt x="4344695" y="419811"/>
                  <a:pt x="4356887" y="410870"/>
                </a:cubicBezTo>
                <a:cubicBezTo>
                  <a:pt x="4373956" y="398678"/>
                  <a:pt x="4391025" y="389331"/>
                  <a:pt x="4408094" y="382829"/>
                </a:cubicBezTo>
                <a:cubicBezTo>
                  <a:pt x="4421099" y="376326"/>
                  <a:pt x="4431665" y="373075"/>
                  <a:pt x="4439793" y="373075"/>
                </a:cubicBezTo>
                <a:cubicBezTo>
                  <a:pt x="4447108" y="373075"/>
                  <a:pt x="4455236" y="376326"/>
                  <a:pt x="4464177" y="382829"/>
                </a:cubicBezTo>
                <a:cubicBezTo>
                  <a:pt x="4486122" y="399897"/>
                  <a:pt x="4504207" y="434238"/>
                  <a:pt x="4518431" y="485851"/>
                </a:cubicBezTo>
                <a:cubicBezTo>
                  <a:pt x="4532655" y="537464"/>
                  <a:pt x="4539767" y="587654"/>
                  <a:pt x="4539767" y="636422"/>
                </a:cubicBezTo>
                <a:cubicBezTo>
                  <a:pt x="4539767" y="786790"/>
                  <a:pt x="4502099" y="929843"/>
                  <a:pt x="4426763" y="1065581"/>
                </a:cubicBezTo>
                <a:cubicBezTo>
                  <a:pt x="4341711" y="1218387"/>
                  <a:pt x="4239241" y="1294790"/>
                  <a:pt x="4119353" y="1294790"/>
                </a:cubicBezTo>
                <a:lnTo>
                  <a:pt x="4104779" y="1294790"/>
                </a:lnTo>
                <a:cubicBezTo>
                  <a:pt x="4011625" y="1294790"/>
                  <a:pt x="3939933" y="1261872"/>
                  <a:pt x="3889705" y="1196035"/>
                </a:cubicBezTo>
                <a:cubicBezTo>
                  <a:pt x="3845153" y="1137513"/>
                  <a:pt x="3822877" y="1062329"/>
                  <a:pt x="3822877" y="970483"/>
                </a:cubicBezTo>
                <a:lnTo>
                  <a:pt x="3822877" y="911961"/>
                </a:lnTo>
                <a:cubicBezTo>
                  <a:pt x="3838321" y="771347"/>
                  <a:pt x="3881805" y="648614"/>
                  <a:pt x="3953332" y="543763"/>
                </a:cubicBezTo>
                <a:cubicBezTo>
                  <a:pt x="4037863" y="420217"/>
                  <a:pt x="4142308" y="358445"/>
                  <a:pt x="4266667" y="358445"/>
                </a:cubicBezTo>
                <a:close/>
                <a:moveTo>
                  <a:pt x="3428847" y="358445"/>
                </a:moveTo>
                <a:lnTo>
                  <a:pt x="3436162" y="358445"/>
                </a:lnTo>
                <a:cubicBezTo>
                  <a:pt x="3546703" y="358445"/>
                  <a:pt x="3639769" y="397053"/>
                  <a:pt x="3715359" y="474269"/>
                </a:cubicBezTo>
                <a:cubicBezTo>
                  <a:pt x="3787699" y="548233"/>
                  <a:pt x="3823868" y="633171"/>
                  <a:pt x="3823868" y="729081"/>
                </a:cubicBezTo>
                <a:lnTo>
                  <a:pt x="3823868" y="736397"/>
                </a:lnTo>
                <a:cubicBezTo>
                  <a:pt x="3823868" y="875385"/>
                  <a:pt x="3774694" y="1001369"/>
                  <a:pt x="3676345" y="1114349"/>
                </a:cubicBezTo>
                <a:cubicBezTo>
                  <a:pt x="3573119" y="1233017"/>
                  <a:pt x="3450793" y="1292352"/>
                  <a:pt x="3309366" y="1292352"/>
                </a:cubicBezTo>
                <a:lnTo>
                  <a:pt x="3236214" y="1287475"/>
                </a:lnTo>
                <a:cubicBezTo>
                  <a:pt x="3227273" y="1287475"/>
                  <a:pt x="3204515" y="1267155"/>
                  <a:pt x="3167938" y="1226515"/>
                </a:cubicBezTo>
                <a:cubicBezTo>
                  <a:pt x="3128924" y="1182624"/>
                  <a:pt x="3109417" y="1150925"/>
                  <a:pt x="3109417" y="1131417"/>
                </a:cubicBezTo>
                <a:lnTo>
                  <a:pt x="3111855" y="1126541"/>
                </a:lnTo>
                <a:cubicBezTo>
                  <a:pt x="3115107" y="1102969"/>
                  <a:pt x="3120186" y="1076147"/>
                  <a:pt x="3127095" y="1046073"/>
                </a:cubicBezTo>
                <a:cubicBezTo>
                  <a:pt x="3134004" y="1016000"/>
                  <a:pt x="3141929" y="984301"/>
                  <a:pt x="3150870" y="950976"/>
                </a:cubicBezTo>
                <a:cubicBezTo>
                  <a:pt x="3131362" y="950976"/>
                  <a:pt x="3120390" y="949553"/>
                  <a:pt x="3117951" y="946709"/>
                </a:cubicBezTo>
                <a:cubicBezTo>
                  <a:pt x="3115513" y="943864"/>
                  <a:pt x="3113481" y="940816"/>
                  <a:pt x="3111855" y="937565"/>
                </a:cubicBezTo>
                <a:cubicBezTo>
                  <a:pt x="3110230" y="934313"/>
                  <a:pt x="3109417" y="929843"/>
                  <a:pt x="3109417" y="924153"/>
                </a:cubicBezTo>
                <a:cubicBezTo>
                  <a:pt x="3109417" y="891641"/>
                  <a:pt x="3117748" y="853033"/>
                  <a:pt x="3134410" y="808329"/>
                </a:cubicBezTo>
                <a:cubicBezTo>
                  <a:pt x="3151073" y="763625"/>
                  <a:pt x="3169564" y="741273"/>
                  <a:pt x="3189884" y="741273"/>
                </a:cubicBezTo>
                <a:lnTo>
                  <a:pt x="3209391" y="741273"/>
                </a:lnTo>
                <a:lnTo>
                  <a:pt x="3253283" y="594969"/>
                </a:lnTo>
                <a:cubicBezTo>
                  <a:pt x="3227273" y="603910"/>
                  <a:pt x="3206140" y="610616"/>
                  <a:pt x="3189884" y="615086"/>
                </a:cubicBezTo>
                <a:cubicBezTo>
                  <a:pt x="3173628" y="619557"/>
                  <a:pt x="3162655" y="621792"/>
                  <a:pt x="3156966" y="621792"/>
                </a:cubicBezTo>
                <a:cubicBezTo>
                  <a:pt x="3153715" y="621792"/>
                  <a:pt x="3149854" y="619557"/>
                  <a:pt x="3145383" y="615086"/>
                </a:cubicBezTo>
                <a:cubicBezTo>
                  <a:pt x="3140913" y="610616"/>
                  <a:pt x="3138678" y="606349"/>
                  <a:pt x="3138678" y="602285"/>
                </a:cubicBezTo>
                <a:lnTo>
                  <a:pt x="3141116" y="597408"/>
                </a:lnTo>
                <a:cubicBezTo>
                  <a:pt x="3146806" y="569773"/>
                  <a:pt x="3152089" y="548233"/>
                  <a:pt x="3156966" y="532790"/>
                </a:cubicBezTo>
                <a:cubicBezTo>
                  <a:pt x="3158591" y="527913"/>
                  <a:pt x="3172002" y="491744"/>
                  <a:pt x="3197199" y="424281"/>
                </a:cubicBezTo>
                <a:cubicBezTo>
                  <a:pt x="3206953" y="401523"/>
                  <a:pt x="3248406" y="383641"/>
                  <a:pt x="3321558" y="370637"/>
                </a:cubicBezTo>
                <a:cubicBezTo>
                  <a:pt x="3345942" y="366573"/>
                  <a:pt x="3381705" y="362509"/>
                  <a:pt x="3428847" y="358445"/>
                </a:cubicBezTo>
                <a:close/>
                <a:moveTo>
                  <a:pt x="5821965" y="356006"/>
                </a:moveTo>
                <a:lnTo>
                  <a:pt x="5831681" y="356006"/>
                </a:lnTo>
                <a:cubicBezTo>
                  <a:pt x="5899715" y="356006"/>
                  <a:pt x="5958839" y="374294"/>
                  <a:pt x="6009056" y="410870"/>
                </a:cubicBezTo>
                <a:cubicBezTo>
                  <a:pt x="6067374" y="453136"/>
                  <a:pt x="6096533" y="511251"/>
                  <a:pt x="6096533" y="585216"/>
                </a:cubicBezTo>
                <a:lnTo>
                  <a:pt x="6096533" y="624230"/>
                </a:lnTo>
                <a:cubicBezTo>
                  <a:pt x="6096533" y="638861"/>
                  <a:pt x="6078855" y="652272"/>
                  <a:pt x="6043498" y="664464"/>
                </a:cubicBezTo>
                <a:cubicBezTo>
                  <a:pt x="6008141" y="676656"/>
                  <a:pt x="5972987" y="682752"/>
                  <a:pt x="5938037" y="682752"/>
                </a:cubicBezTo>
                <a:cubicBezTo>
                  <a:pt x="5915279" y="682752"/>
                  <a:pt x="5896584" y="679297"/>
                  <a:pt x="5881954" y="672389"/>
                </a:cubicBezTo>
                <a:cubicBezTo>
                  <a:pt x="5867323" y="665480"/>
                  <a:pt x="5860008" y="655929"/>
                  <a:pt x="5860008" y="643737"/>
                </a:cubicBezTo>
                <a:cubicBezTo>
                  <a:pt x="5860008" y="591718"/>
                  <a:pt x="5846051" y="565709"/>
                  <a:pt x="5818136" y="565709"/>
                </a:cubicBezTo>
                <a:cubicBezTo>
                  <a:pt x="5768860" y="565709"/>
                  <a:pt x="5723693" y="605333"/>
                  <a:pt x="5682634" y="684581"/>
                </a:cubicBezTo>
                <a:cubicBezTo>
                  <a:pt x="5641574" y="763829"/>
                  <a:pt x="5621045" y="843686"/>
                  <a:pt x="5621045" y="924153"/>
                </a:cubicBezTo>
                <a:lnTo>
                  <a:pt x="5621045" y="953414"/>
                </a:lnTo>
                <a:cubicBezTo>
                  <a:pt x="5621045" y="985926"/>
                  <a:pt x="5625515" y="1014781"/>
                  <a:pt x="5634456" y="1039977"/>
                </a:cubicBezTo>
                <a:cubicBezTo>
                  <a:pt x="5643397" y="1065174"/>
                  <a:pt x="5656808" y="1077773"/>
                  <a:pt x="5674690" y="1077773"/>
                </a:cubicBezTo>
                <a:cubicBezTo>
                  <a:pt x="5692571" y="1077773"/>
                  <a:pt x="5710249" y="1069441"/>
                  <a:pt x="5727725" y="1052779"/>
                </a:cubicBezTo>
                <a:cubicBezTo>
                  <a:pt x="5745200" y="1036117"/>
                  <a:pt x="5757595" y="1017625"/>
                  <a:pt x="5764911" y="997305"/>
                </a:cubicBezTo>
                <a:lnTo>
                  <a:pt x="5760033" y="997305"/>
                </a:lnTo>
                <a:lnTo>
                  <a:pt x="5738088" y="999744"/>
                </a:lnTo>
                <a:lnTo>
                  <a:pt x="5721020" y="994867"/>
                </a:lnTo>
                <a:cubicBezTo>
                  <a:pt x="5718581" y="991616"/>
                  <a:pt x="5715126" y="987552"/>
                  <a:pt x="5710656" y="982675"/>
                </a:cubicBezTo>
                <a:cubicBezTo>
                  <a:pt x="5706186" y="977798"/>
                  <a:pt x="5703950" y="973734"/>
                  <a:pt x="5703950" y="970483"/>
                </a:cubicBezTo>
                <a:cubicBezTo>
                  <a:pt x="5703950" y="942848"/>
                  <a:pt x="5705373" y="918464"/>
                  <a:pt x="5708217" y="897331"/>
                </a:cubicBezTo>
                <a:cubicBezTo>
                  <a:pt x="5711063" y="876198"/>
                  <a:pt x="5716143" y="855065"/>
                  <a:pt x="5723458" y="833933"/>
                </a:cubicBezTo>
                <a:cubicBezTo>
                  <a:pt x="5726709" y="824992"/>
                  <a:pt x="5733008" y="817473"/>
                  <a:pt x="5742356" y="811377"/>
                </a:cubicBezTo>
                <a:cubicBezTo>
                  <a:pt x="5751703" y="805281"/>
                  <a:pt x="5761660" y="801421"/>
                  <a:pt x="5772226" y="799795"/>
                </a:cubicBezTo>
                <a:cubicBezTo>
                  <a:pt x="5803112" y="792480"/>
                  <a:pt x="5838672" y="786587"/>
                  <a:pt x="5878906" y="782117"/>
                </a:cubicBezTo>
                <a:cubicBezTo>
                  <a:pt x="5919139" y="777646"/>
                  <a:pt x="5959170" y="775411"/>
                  <a:pt x="5998997" y="775411"/>
                </a:cubicBezTo>
                <a:lnTo>
                  <a:pt x="6057519" y="775411"/>
                </a:lnTo>
                <a:cubicBezTo>
                  <a:pt x="6065646" y="775411"/>
                  <a:pt x="6072556" y="779475"/>
                  <a:pt x="6078245" y="787603"/>
                </a:cubicBezTo>
                <a:cubicBezTo>
                  <a:pt x="6083934" y="795731"/>
                  <a:pt x="6086779" y="803859"/>
                  <a:pt x="6086779" y="811987"/>
                </a:cubicBezTo>
                <a:lnTo>
                  <a:pt x="6086779" y="826617"/>
                </a:lnTo>
                <a:cubicBezTo>
                  <a:pt x="6086779" y="846125"/>
                  <a:pt x="6085154" y="864413"/>
                  <a:pt x="6081903" y="881481"/>
                </a:cubicBezTo>
                <a:cubicBezTo>
                  <a:pt x="6078651" y="898550"/>
                  <a:pt x="6070523" y="920902"/>
                  <a:pt x="6057519" y="948537"/>
                </a:cubicBezTo>
                <a:cubicBezTo>
                  <a:pt x="6053455" y="956665"/>
                  <a:pt x="6046343" y="962152"/>
                  <a:pt x="6036182" y="964997"/>
                </a:cubicBezTo>
                <a:cubicBezTo>
                  <a:pt x="6026022" y="967841"/>
                  <a:pt x="6016878" y="970483"/>
                  <a:pt x="6008750" y="972921"/>
                </a:cubicBezTo>
                <a:cubicBezTo>
                  <a:pt x="5999810" y="1050950"/>
                  <a:pt x="5959170" y="1124915"/>
                  <a:pt x="5886830" y="1194816"/>
                </a:cubicBezTo>
                <a:cubicBezTo>
                  <a:pt x="5814491" y="1264717"/>
                  <a:pt x="5740527" y="1299667"/>
                  <a:pt x="5664936" y="1299667"/>
                </a:cubicBezTo>
                <a:cubicBezTo>
                  <a:pt x="5595035" y="1299667"/>
                  <a:pt x="5534075" y="1269593"/>
                  <a:pt x="5482056" y="1209446"/>
                </a:cubicBezTo>
                <a:cubicBezTo>
                  <a:pt x="5430037" y="1149299"/>
                  <a:pt x="5404027" y="1076147"/>
                  <a:pt x="5404027" y="989990"/>
                </a:cubicBezTo>
                <a:lnTo>
                  <a:pt x="5404027" y="982675"/>
                </a:lnTo>
                <a:cubicBezTo>
                  <a:pt x="5404027" y="827430"/>
                  <a:pt x="5437638" y="689661"/>
                  <a:pt x="5504859" y="569366"/>
                </a:cubicBezTo>
                <a:cubicBezTo>
                  <a:pt x="5584234" y="427126"/>
                  <a:pt x="5689936" y="356006"/>
                  <a:pt x="5821965" y="356006"/>
                </a:cubicBezTo>
                <a:close/>
                <a:moveTo>
                  <a:pt x="2365248" y="182880"/>
                </a:moveTo>
                <a:lnTo>
                  <a:pt x="2394509" y="182880"/>
                </a:lnTo>
                <a:cubicBezTo>
                  <a:pt x="2411577" y="186982"/>
                  <a:pt x="2426411" y="196815"/>
                  <a:pt x="2439010" y="212379"/>
                </a:cubicBezTo>
                <a:cubicBezTo>
                  <a:pt x="2451608" y="227943"/>
                  <a:pt x="2457907" y="246786"/>
                  <a:pt x="2457907" y="268909"/>
                </a:cubicBezTo>
                <a:cubicBezTo>
                  <a:pt x="2457907" y="282016"/>
                  <a:pt x="2457094" y="291846"/>
                  <a:pt x="2455469" y="298399"/>
                </a:cubicBezTo>
                <a:cubicBezTo>
                  <a:pt x="2444902" y="336905"/>
                  <a:pt x="2419706" y="374586"/>
                  <a:pt x="2379878" y="411442"/>
                </a:cubicBezTo>
                <a:cubicBezTo>
                  <a:pt x="2347366" y="441757"/>
                  <a:pt x="2307539" y="468795"/>
                  <a:pt x="2260397" y="492557"/>
                </a:cubicBezTo>
                <a:cubicBezTo>
                  <a:pt x="2267712" y="520192"/>
                  <a:pt x="2273198" y="545592"/>
                  <a:pt x="2276856" y="568757"/>
                </a:cubicBezTo>
                <a:cubicBezTo>
                  <a:pt x="2280513" y="591921"/>
                  <a:pt x="2282342" y="614477"/>
                  <a:pt x="2282342" y="636422"/>
                </a:cubicBezTo>
                <a:cubicBezTo>
                  <a:pt x="2282342" y="786790"/>
                  <a:pt x="2244674" y="929843"/>
                  <a:pt x="2169337" y="1065581"/>
                </a:cubicBezTo>
                <a:cubicBezTo>
                  <a:pt x="2084285" y="1218387"/>
                  <a:pt x="1981816" y="1294790"/>
                  <a:pt x="1861928" y="1294790"/>
                </a:cubicBezTo>
                <a:lnTo>
                  <a:pt x="1847355" y="1294790"/>
                </a:lnTo>
                <a:cubicBezTo>
                  <a:pt x="1754200" y="1294790"/>
                  <a:pt x="1682508" y="1261872"/>
                  <a:pt x="1632280" y="1196035"/>
                </a:cubicBezTo>
                <a:cubicBezTo>
                  <a:pt x="1587728" y="1137513"/>
                  <a:pt x="1565453" y="1062329"/>
                  <a:pt x="1565453" y="970483"/>
                </a:cubicBezTo>
                <a:lnTo>
                  <a:pt x="1565453" y="911961"/>
                </a:lnTo>
                <a:cubicBezTo>
                  <a:pt x="1580896" y="771347"/>
                  <a:pt x="1624381" y="648614"/>
                  <a:pt x="1695907" y="543763"/>
                </a:cubicBezTo>
                <a:cubicBezTo>
                  <a:pt x="1780438" y="420217"/>
                  <a:pt x="1884883" y="358445"/>
                  <a:pt x="2009241" y="358445"/>
                </a:cubicBezTo>
                <a:cubicBezTo>
                  <a:pt x="2027123" y="358445"/>
                  <a:pt x="2036064" y="364134"/>
                  <a:pt x="2036064" y="375513"/>
                </a:cubicBezTo>
                <a:lnTo>
                  <a:pt x="2026310" y="475488"/>
                </a:lnTo>
                <a:cubicBezTo>
                  <a:pt x="2062886" y="441350"/>
                  <a:pt x="2087270" y="419811"/>
                  <a:pt x="2099462" y="410870"/>
                </a:cubicBezTo>
                <a:cubicBezTo>
                  <a:pt x="2116531" y="398678"/>
                  <a:pt x="2133600" y="389331"/>
                  <a:pt x="2150669" y="382829"/>
                </a:cubicBezTo>
                <a:cubicBezTo>
                  <a:pt x="2163673" y="376326"/>
                  <a:pt x="2174240" y="373075"/>
                  <a:pt x="2182368" y="373075"/>
                </a:cubicBezTo>
                <a:cubicBezTo>
                  <a:pt x="2189683" y="373075"/>
                  <a:pt x="2197811" y="376326"/>
                  <a:pt x="2206752" y="382829"/>
                </a:cubicBezTo>
                <a:cubicBezTo>
                  <a:pt x="2220569" y="396646"/>
                  <a:pt x="2231949" y="413715"/>
                  <a:pt x="2240889" y="434035"/>
                </a:cubicBezTo>
                <a:cubicBezTo>
                  <a:pt x="2251456" y="428345"/>
                  <a:pt x="2262022" y="421843"/>
                  <a:pt x="2272589" y="414528"/>
                </a:cubicBezTo>
                <a:cubicBezTo>
                  <a:pt x="2283155" y="407213"/>
                  <a:pt x="2298598" y="393395"/>
                  <a:pt x="2318918" y="373075"/>
                </a:cubicBezTo>
                <a:cubicBezTo>
                  <a:pt x="2297785" y="373075"/>
                  <a:pt x="2280310" y="366166"/>
                  <a:pt x="2266493" y="352349"/>
                </a:cubicBezTo>
                <a:cubicBezTo>
                  <a:pt x="2252675" y="338531"/>
                  <a:pt x="2245766" y="321869"/>
                  <a:pt x="2245766" y="302361"/>
                </a:cubicBezTo>
                <a:lnTo>
                  <a:pt x="2250643" y="280416"/>
                </a:lnTo>
                <a:cubicBezTo>
                  <a:pt x="2257958" y="252781"/>
                  <a:pt x="2272182" y="229616"/>
                  <a:pt x="2293315" y="210921"/>
                </a:cubicBezTo>
                <a:cubicBezTo>
                  <a:pt x="2314447" y="192227"/>
                  <a:pt x="2338425" y="182880"/>
                  <a:pt x="2365248" y="182880"/>
                </a:cubicBezTo>
                <a:close/>
                <a:moveTo>
                  <a:pt x="4365879" y="124358"/>
                </a:moveTo>
                <a:cubicBezTo>
                  <a:pt x="4387825" y="124358"/>
                  <a:pt x="4407332" y="131673"/>
                  <a:pt x="4424400" y="146304"/>
                </a:cubicBezTo>
                <a:cubicBezTo>
                  <a:pt x="4438218" y="158496"/>
                  <a:pt x="4454068" y="178409"/>
                  <a:pt x="4471949" y="206045"/>
                </a:cubicBezTo>
                <a:cubicBezTo>
                  <a:pt x="4493082" y="241808"/>
                  <a:pt x="4513808" y="277165"/>
                  <a:pt x="4534128" y="312115"/>
                </a:cubicBezTo>
                <a:lnTo>
                  <a:pt x="4536567" y="316992"/>
                </a:lnTo>
                <a:cubicBezTo>
                  <a:pt x="4536567" y="321869"/>
                  <a:pt x="4530471" y="326745"/>
                  <a:pt x="4518279" y="331622"/>
                </a:cubicBezTo>
                <a:cubicBezTo>
                  <a:pt x="4506087" y="336499"/>
                  <a:pt x="4493488" y="338937"/>
                  <a:pt x="4480484" y="338937"/>
                </a:cubicBezTo>
                <a:cubicBezTo>
                  <a:pt x="4477232" y="338937"/>
                  <a:pt x="4473778" y="338531"/>
                  <a:pt x="4470120" y="337718"/>
                </a:cubicBezTo>
                <a:cubicBezTo>
                  <a:pt x="4466463" y="336905"/>
                  <a:pt x="4462602" y="335686"/>
                  <a:pt x="4458538" y="334061"/>
                </a:cubicBezTo>
                <a:cubicBezTo>
                  <a:pt x="4424400" y="319430"/>
                  <a:pt x="4402861" y="307238"/>
                  <a:pt x="4393920" y="297484"/>
                </a:cubicBezTo>
                <a:cubicBezTo>
                  <a:pt x="4378477" y="281229"/>
                  <a:pt x="4362628" y="264973"/>
                  <a:pt x="4346372" y="248717"/>
                </a:cubicBezTo>
                <a:cubicBezTo>
                  <a:pt x="4321175" y="270662"/>
                  <a:pt x="4298417" y="286918"/>
                  <a:pt x="4278096" y="297484"/>
                </a:cubicBezTo>
                <a:cubicBezTo>
                  <a:pt x="4262653" y="305613"/>
                  <a:pt x="4235018" y="316992"/>
                  <a:pt x="4195191" y="331622"/>
                </a:cubicBezTo>
                <a:lnTo>
                  <a:pt x="4190314" y="334061"/>
                </a:lnTo>
                <a:cubicBezTo>
                  <a:pt x="4182186" y="334061"/>
                  <a:pt x="4172839" y="329997"/>
                  <a:pt x="4162272" y="321869"/>
                </a:cubicBezTo>
                <a:cubicBezTo>
                  <a:pt x="4151706" y="313740"/>
                  <a:pt x="4146423" y="305613"/>
                  <a:pt x="4146423" y="297484"/>
                </a:cubicBezTo>
                <a:lnTo>
                  <a:pt x="4148861" y="285293"/>
                </a:lnTo>
                <a:cubicBezTo>
                  <a:pt x="4164304" y="266598"/>
                  <a:pt x="4181373" y="247904"/>
                  <a:pt x="4200068" y="229209"/>
                </a:cubicBezTo>
                <a:cubicBezTo>
                  <a:pt x="4226890" y="203200"/>
                  <a:pt x="4259402" y="174752"/>
                  <a:pt x="4297604" y="143865"/>
                </a:cubicBezTo>
                <a:cubicBezTo>
                  <a:pt x="4305732" y="139801"/>
                  <a:pt x="4313860" y="136550"/>
                  <a:pt x="4321988" y="134112"/>
                </a:cubicBezTo>
                <a:cubicBezTo>
                  <a:pt x="4339869" y="127609"/>
                  <a:pt x="4354500" y="124358"/>
                  <a:pt x="4365879" y="124358"/>
                </a:cubicBezTo>
                <a:close/>
                <a:moveTo>
                  <a:pt x="2069439" y="0"/>
                </a:moveTo>
                <a:cubicBezTo>
                  <a:pt x="2094636" y="0"/>
                  <a:pt x="2121459" y="6502"/>
                  <a:pt x="2149906" y="19507"/>
                </a:cubicBezTo>
                <a:cubicBezTo>
                  <a:pt x="2178355" y="32512"/>
                  <a:pt x="2197862" y="48768"/>
                  <a:pt x="2208428" y="68275"/>
                </a:cubicBezTo>
                <a:cubicBezTo>
                  <a:pt x="2210054" y="73965"/>
                  <a:pt x="2211680" y="80467"/>
                  <a:pt x="2213305" y="87782"/>
                </a:cubicBezTo>
                <a:cubicBezTo>
                  <a:pt x="2214931" y="95097"/>
                  <a:pt x="2215743" y="99161"/>
                  <a:pt x="2215743" y="99974"/>
                </a:cubicBezTo>
                <a:cubicBezTo>
                  <a:pt x="2215743" y="119481"/>
                  <a:pt x="2210460" y="140614"/>
                  <a:pt x="2199894" y="163373"/>
                </a:cubicBezTo>
                <a:cubicBezTo>
                  <a:pt x="2189328" y="186131"/>
                  <a:pt x="2179980" y="199949"/>
                  <a:pt x="2171852" y="204825"/>
                </a:cubicBezTo>
                <a:cubicBezTo>
                  <a:pt x="2149094" y="219456"/>
                  <a:pt x="2130602" y="231851"/>
                  <a:pt x="2116378" y="242011"/>
                </a:cubicBezTo>
                <a:cubicBezTo>
                  <a:pt x="2102155" y="252171"/>
                  <a:pt x="2089759" y="262534"/>
                  <a:pt x="2079193" y="273101"/>
                </a:cubicBezTo>
                <a:cubicBezTo>
                  <a:pt x="2077567" y="274726"/>
                  <a:pt x="2075942" y="280416"/>
                  <a:pt x="2074316" y="290169"/>
                </a:cubicBezTo>
                <a:cubicBezTo>
                  <a:pt x="2072691" y="299923"/>
                  <a:pt x="2070049" y="306222"/>
                  <a:pt x="2066391" y="309067"/>
                </a:cubicBezTo>
                <a:cubicBezTo>
                  <a:pt x="2062734" y="311912"/>
                  <a:pt x="2058467" y="314757"/>
                  <a:pt x="2053590" y="317601"/>
                </a:cubicBezTo>
                <a:cubicBezTo>
                  <a:pt x="2048713" y="320446"/>
                  <a:pt x="2045055" y="321869"/>
                  <a:pt x="2042617" y="321869"/>
                </a:cubicBezTo>
                <a:lnTo>
                  <a:pt x="2040178" y="321869"/>
                </a:lnTo>
                <a:cubicBezTo>
                  <a:pt x="2034489" y="321869"/>
                  <a:pt x="2029409" y="317560"/>
                  <a:pt x="2024939" y="308943"/>
                </a:cubicBezTo>
                <a:cubicBezTo>
                  <a:pt x="2020468" y="300326"/>
                  <a:pt x="2018233" y="289865"/>
                  <a:pt x="2018233" y="277558"/>
                </a:cubicBezTo>
                <a:cubicBezTo>
                  <a:pt x="2018233" y="262788"/>
                  <a:pt x="2020671" y="250475"/>
                  <a:pt x="2025548" y="240620"/>
                </a:cubicBezTo>
                <a:lnTo>
                  <a:pt x="2081631" y="159391"/>
                </a:lnTo>
                <a:cubicBezTo>
                  <a:pt x="2084070" y="156102"/>
                  <a:pt x="2087118" y="149123"/>
                  <a:pt x="2090775" y="138455"/>
                </a:cubicBezTo>
                <a:cubicBezTo>
                  <a:pt x="2094433" y="127787"/>
                  <a:pt x="2096262" y="119170"/>
                  <a:pt x="2096262" y="112604"/>
                </a:cubicBezTo>
                <a:lnTo>
                  <a:pt x="2096262" y="97841"/>
                </a:lnTo>
                <a:cubicBezTo>
                  <a:pt x="2092972" y="87998"/>
                  <a:pt x="2086597" y="80203"/>
                  <a:pt x="2077136" y="74457"/>
                </a:cubicBezTo>
                <a:cubicBezTo>
                  <a:pt x="2067674" y="68710"/>
                  <a:pt x="2060060" y="65836"/>
                  <a:pt x="2054295" y="65836"/>
                </a:cubicBezTo>
                <a:cubicBezTo>
                  <a:pt x="2036197" y="65836"/>
                  <a:pt x="2019744" y="71120"/>
                  <a:pt x="2004936" y="81686"/>
                </a:cubicBezTo>
                <a:cubicBezTo>
                  <a:pt x="1994230" y="89814"/>
                  <a:pt x="1986001" y="99161"/>
                  <a:pt x="1980247" y="109728"/>
                </a:cubicBezTo>
                <a:cubicBezTo>
                  <a:pt x="1976958" y="111353"/>
                  <a:pt x="1974075" y="112573"/>
                  <a:pt x="1971599" y="113385"/>
                </a:cubicBezTo>
                <a:cubicBezTo>
                  <a:pt x="1954327" y="120701"/>
                  <a:pt x="1941576" y="124358"/>
                  <a:pt x="1933346" y="124358"/>
                </a:cubicBezTo>
                <a:cubicBezTo>
                  <a:pt x="1930057" y="124358"/>
                  <a:pt x="1925942" y="123545"/>
                  <a:pt x="1921002" y="121920"/>
                </a:cubicBezTo>
                <a:cubicBezTo>
                  <a:pt x="1916061" y="120294"/>
                  <a:pt x="1911947" y="118669"/>
                  <a:pt x="1908657" y="117043"/>
                </a:cubicBezTo>
                <a:cubicBezTo>
                  <a:pt x="1900428" y="108915"/>
                  <a:pt x="1896313" y="100787"/>
                  <a:pt x="1896313" y="92659"/>
                </a:cubicBezTo>
                <a:cubicBezTo>
                  <a:pt x="1896313" y="82905"/>
                  <a:pt x="1901190" y="71526"/>
                  <a:pt x="1910943" y="58521"/>
                </a:cubicBezTo>
                <a:cubicBezTo>
                  <a:pt x="1930450" y="43078"/>
                  <a:pt x="1956054" y="29464"/>
                  <a:pt x="1987753" y="17678"/>
                </a:cubicBezTo>
                <a:cubicBezTo>
                  <a:pt x="2019452" y="5893"/>
                  <a:pt x="2046681" y="0"/>
                  <a:pt x="2069439" y="0"/>
                </a:cubicBezTo>
                <a:close/>
              </a:path>
            </a:pathLst>
          </a:custGeom>
          <a:solidFill>
            <a:srgbClr val="FFFF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8876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524001" y="388867"/>
            <a:ext cx="2333951" cy="905001"/>
          </a:xfrm>
          <a:prstGeom prst="rect">
            <a:avLst/>
          </a:prstGeom>
        </p:spPr>
      </p:pic>
      <p:pic>
        <p:nvPicPr>
          <p:cNvPr id="3" name="Picture 2" descr="Screen Clipping"/>
          <p:cNvPicPr>
            <a:picLocks noChangeAspect="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524001" y="1532397"/>
            <a:ext cx="1009791" cy="638264"/>
          </a:xfrm>
          <a:prstGeom prst="rect">
            <a:avLst/>
          </a:prstGeom>
        </p:spPr>
      </p:pic>
      <p:pic>
        <p:nvPicPr>
          <p:cNvPr id="4" name="Picture 3" descr="Screen Clipping"/>
          <p:cNvPicPr>
            <a:picLocks noChangeAspect="1"/>
          </p:cNvPicPr>
          <p:nvPr/>
        </p:nvPicPr>
        <p:blipFill>
          <a:blip r:embed="rId5">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2690976" y="1560048"/>
            <a:ext cx="7687748" cy="666843"/>
          </a:xfrm>
          <a:prstGeom prst="rect">
            <a:avLst/>
          </a:prstGeom>
        </p:spPr>
      </p:pic>
      <p:sp>
        <p:nvSpPr>
          <p:cNvPr id="5" name="Rectangle 4"/>
          <p:cNvSpPr/>
          <p:nvPr/>
        </p:nvSpPr>
        <p:spPr>
          <a:xfrm>
            <a:off x="1844854" y="2409190"/>
            <a:ext cx="8415874" cy="3108543"/>
          </a:xfrm>
          <a:prstGeom prst="rect">
            <a:avLst/>
          </a:prstGeom>
          <a:solidFill>
            <a:schemeClr val="bg1"/>
          </a:solidFill>
          <a:ln>
            <a:noFill/>
          </a:ln>
        </p:spPr>
        <p:txBody>
          <a:bodyPr wrap="square">
            <a:spAutoFit/>
          </a:bodyPr>
          <a:lstStyle/>
          <a:p>
            <a:r>
              <a:rPr lang="vi-VN" sz="2800" dirty="0">
                <a:solidFill>
                  <a:srgbClr val="FF0000"/>
                </a:solidFill>
                <a:latin typeface="+mj-lt"/>
              </a:rPr>
              <a:t>Tấm gương vượt khó khăn để học tập mà em biết: Bạn Phạm Trần Trung Hiếu, học sinh lớp 4b, trường Tiểu học Ninh Phong – thành phố Ninh Bình. Khi Hiếu vừa ra đời được 36 ngày tuổi thì mẹ mất. Bốn năm sau, bố cũng qua đời để lại Hiếu bơ vơ. Nhà nghèo, mồ côi cả cha lẫn mẹ nhưng Hiếu vẫn nỗ lực vươn lên, ngoan ngoãn, chăm chỉ học tập được nhiều người yêu mến. </a:t>
            </a:r>
          </a:p>
        </p:txBody>
      </p:sp>
    </p:spTree>
    <p:extLst>
      <p:ext uri="{BB962C8B-B14F-4D97-AF65-F5344CB8AC3E}">
        <p14:creationId xmlns:p14="http://schemas.microsoft.com/office/powerpoint/2010/main" val="141880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Freeform 4"/>
          <p:cNvSpPr/>
          <p:nvPr/>
        </p:nvSpPr>
        <p:spPr>
          <a:xfrm>
            <a:off x="1823546" y="2774731"/>
            <a:ext cx="8529145" cy="1040575"/>
          </a:xfrm>
          <a:custGeom>
            <a:avLst/>
            <a:gdLst/>
            <a:ahLst/>
            <a:cxnLst/>
            <a:rect l="l" t="t" r="r" b="b"/>
            <a:pathLst>
              <a:path w="7642098" h="868223">
                <a:moveTo>
                  <a:pt x="2671649" y="776325"/>
                </a:moveTo>
                <a:cubicBezTo>
                  <a:pt x="2683536" y="776325"/>
                  <a:pt x="2693365" y="780440"/>
                  <a:pt x="2701138" y="788670"/>
                </a:cubicBezTo>
                <a:cubicBezTo>
                  <a:pt x="2708910" y="796899"/>
                  <a:pt x="2712796" y="807872"/>
                  <a:pt x="2712796" y="821588"/>
                </a:cubicBezTo>
                <a:cubicBezTo>
                  <a:pt x="2712796" y="833933"/>
                  <a:pt x="2708796" y="844791"/>
                  <a:pt x="2700795" y="854164"/>
                </a:cubicBezTo>
                <a:cubicBezTo>
                  <a:pt x="2692794" y="863536"/>
                  <a:pt x="2683078" y="868223"/>
                  <a:pt x="2671649" y="868223"/>
                </a:cubicBezTo>
                <a:cubicBezTo>
                  <a:pt x="2661590" y="868223"/>
                  <a:pt x="2652675" y="863536"/>
                  <a:pt x="2644903" y="854164"/>
                </a:cubicBezTo>
                <a:cubicBezTo>
                  <a:pt x="2637130" y="844791"/>
                  <a:pt x="2633244" y="833933"/>
                  <a:pt x="2633244" y="821588"/>
                </a:cubicBezTo>
                <a:cubicBezTo>
                  <a:pt x="2633244" y="808787"/>
                  <a:pt x="2636901" y="798042"/>
                  <a:pt x="2644217" y="789356"/>
                </a:cubicBezTo>
                <a:cubicBezTo>
                  <a:pt x="2651532" y="780669"/>
                  <a:pt x="2660676" y="776325"/>
                  <a:pt x="2671649" y="776325"/>
                </a:cubicBezTo>
                <a:close/>
                <a:moveTo>
                  <a:pt x="1176224" y="761924"/>
                </a:moveTo>
                <a:cubicBezTo>
                  <a:pt x="1188111" y="761924"/>
                  <a:pt x="1197941" y="766038"/>
                  <a:pt x="1205713" y="774268"/>
                </a:cubicBezTo>
                <a:cubicBezTo>
                  <a:pt x="1213485" y="782498"/>
                  <a:pt x="1217372" y="793470"/>
                  <a:pt x="1217372" y="807186"/>
                </a:cubicBezTo>
                <a:cubicBezTo>
                  <a:pt x="1217372" y="819531"/>
                  <a:pt x="1213371" y="830389"/>
                  <a:pt x="1205370" y="839762"/>
                </a:cubicBezTo>
                <a:cubicBezTo>
                  <a:pt x="1197369" y="849134"/>
                  <a:pt x="1187654" y="853821"/>
                  <a:pt x="1176224" y="853821"/>
                </a:cubicBezTo>
                <a:cubicBezTo>
                  <a:pt x="1166165" y="853821"/>
                  <a:pt x="1157250" y="849134"/>
                  <a:pt x="1149477" y="839762"/>
                </a:cubicBezTo>
                <a:cubicBezTo>
                  <a:pt x="1141705" y="830389"/>
                  <a:pt x="1137819" y="819531"/>
                  <a:pt x="1137819" y="807186"/>
                </a:cubicBezTo>
                <a:cubicBezTo>
                  <a:pt x="1137819" y="794385"/>
                  <a:pt x="1141476" y="783641"/>
                  <a:pt x="1148792" y="774954"/>
                </a:cubicBezTo>
                <a:cubicBezTo>
                  <a:pt x="1156107" y="766267"/>
                  <a:pt x="1165251" y="761924"/>
                  <a:pt x="1176224" y="761924"/>
                </a:cubicBezTo>
                <a:close/>
                <a:moveTo>
                  <a:pt x="4547845" y="410108"/>
                </a:moveTo>
                <a:cubicBezTo>
                  <a:pt x="4546966" y="412394"/>
                  <a:pt x="4541030" y="427939"/>
                  <a:pt x="4530036" y="456743"/>
                </a:cubicBezTo>
                <a:cubicBezTo>
                  <a:pt x="4522127" y="477317"/>
                  <a:pt x="4516634" y="491033"/>
                  <a:pt x="4513555" y="497891"/>
                </a:cubicBezTo>
                <a:lnTo>
                  <a:pt x="4536872" y="499262"/>
                </a:lnTo>
                <a:lnTo>
                  <a:pt x="4547845" y="499262"/>
                </a:lnTo>
                <a:cubicBezTo>
                  <a:pt x="4547845" y="490904"/>
                  <a:pt x="4547845" y="476741"/>
                  <a:pt x="4547845" y="456775"/>
                </a:cubicBezTo>
                <a:cubicBezTo>
                  <a:pt x="4547845" y="436808"/>
                  <a:pt x="4547845" y="421252"/>
                  <a:pt x="4547845" y="410108"/>
                </a:cubicBezTo>
                <a:close/>
                <a:moveTo>
                  <a:pt x="2254530" y="341528"/>
                </a:moveTo>
                <a:cubicBezTo>
                  <a:pt x="2266417" y="346636"/>
                  <a:pt x="2278304" y="351508"/>
                  <a:pt x="2290192" y="356144"/>
                </a:cubicBezTo>
                <a:cubicBezTo>
                  <a:pt x="2305736" y="364495"/>
                  <a:pt x="2313509" y="374472"/>
                  <a:pt x="2313509" y="386073"/>
                </a:cubicBezTo>
                <a:cubicBezTo>
                  <a:pt x="2312137" y="396746"/>
                  <a:pt x="2310765" y="405331"/>
                  <a:pt x="2309394" y="411828"/>
                </a:cubicBezTo>
                <a:cubicBezTo>
                  <a:pt x="2308022" y="418325"/>
                  <a:pt x="2306193" y="425982"/>
                  <a:pt x="2303907" y="434797"/>
                </a:cubicBezTo>
                <a:lnTo>
                  <a:pt x="2329968" y="434797"/>
                </a:lnTo>
                <a:cubicBezTo>
                  <a:pt x="2333625" y="434797"/>
                  <a:pt x="2336369" y="437083"/>
                  <a:pt x="2338197" y="441655"/>
                </a:cubicBezTo>
                <a:cubicBezTo>
                  <a:pt x="2340026" y="446227"/>
                  <a:pt x="2340941" y="451256"/>
                  <a:pt x="2340941" y="456743"/>
                </a:cubicBezTo>
                <a:cubicBezTo>
                  <a:pt x="2340941" y="472745"/>
                  <a:pt x="2336140" y="492976"/>
                  <a:pt x="2326539" y="517436"/>
                </a:cubicBezTo>
                <a:cubicBezTo>
                  <a:pt x="2316937" y="541896"/>
                  <a:pt x="2310422" y="554469"/>
                  <a:pt x="2306994" y="555155"/>
                </a:cubicBezTo>
                <a:cubicBezTo>
                  <a:pt x="2303564" y="555841"/>
                  <a:pt x="2301164" y="556184"/>
                  <a:pt x="2299793" y="556184"/>
                </a:cubicBezTo>
                <a:cubicBezTo>
                  <a:pt x="2299336" y="556641"/>
                  <a:pt x="2290192" y="556869"/>
                  <a:pt x="2272361" y="556869"/>
                </a:cubicBezTo>
                <a:lnTo>
                  <a:pt x="2265503" y="588416"/>
                </a:lnTo>
                <a:cubicBezTo>
                  <a:pt x="2263674" y="594817"/>
                  <a:pt x="2262759" y="598932"/>
                  <a:pt x="2262759" y="600761"/>
                </a:cubicBezTo>
                <a:cubicBezTo>
                  <a:pt x="2262759" y="606247"/>
                  <a:pt x="2265046" y="608990"/>
                  <a:pt x="2269618" y="608990"/>
                </a:cubicBezTo>
                <a:lnTo>
                  <a:pt x="2287448" y="604875"/>
                </a:lnTo>
                <a:cubicBezTo>
                  <a:pt x="2317624" y="596646"/>
                  <a:pt x="2343455" y="576986"/>
                  <a:pt x="2364944" y="545897"/>
                </a:cubicBezTo>
                <a:cubicBezTo>
                  <a:pt x="2386432" y="514807"/>
                  <a:pt x="2397176" y="482803"/>
                  <a:pt x="2397176" y="449885"/>
                </a:cubicBezTo>
                <a:lnTo>
                  <a:pt x="2397176" y="447141"/>
                </a:lnTo>
                <a:cubicBezTo>
                  <a:pt x="2397176" y="411480"/>
                  <a:pt x="2384146" y="384276"/>
                  <a:pt x="2358086" y="365531"/>
                </a:cubicBezTo>
                <a:cubicBezTo>
                  <a:pt x="2336140" y="349529"/>
                  <a:pt x="2309394" y="341528"/>
                  <a:pt x="2277847" y="341528"/>
                </a:cubicBezTo>
                <a:close/>
                <a:moveTo>
                  <a:pt x="2772257" y="319583"/>
                </a:moveTo>
                <a:cubicBezTo>
                  <a:pt x="2771335" y="326441"/>
                  <a:pt x="2770181" y="331813"/>
                  <a:pt x="2768796" y="335699"/>
                </a:cubicBezTo>
                <a:cubicBezTo>
                  <a:pt x="2767409" y="339585"/>
                  <a:pt x="2765331" y="342443"/>
                  <a:pt x="2762559" y="344271"/>
                </a:cubicBezTo>
                <a:cubicBezTo>
                  <a:pt x="2727911" y="363931"/>
                  <a:pt x="2700655" y="393420"/>
                  <a:pt x="2680788" y="432740"/>
                </a:cubicBezTo>
                <a:cubicBezTo>
                  <a:pt x="2666007" y="462458"/>
                  <a:pt x="2656306" y="494690"/>
                  <a:pt x="2651684" y="529437"/>
                </a:cubicBezTo>
                <a:lnTo>
                  <a:pt x="2651684" y="548640"/>
                </a:lnTo>
                <a:cubicBezTo>
                  <a:pt x="2651684" y="566928"/>
                  <a:pt x="2653742" y="581787"/>
                  <a:pt x="2657856" y="593217"/>
                </a:cubicBezTo>
                <a:cubicBezTo>
                  <a:pt x="2663800" y="609219"/>
                  <a:pt x="2672715" y="617220"/>
                  <a:pt x="2684603" y="617220"/>
                </a:cubicBezTo>
                <a:lnTo>
                  <a:pt x="2688717" y="617220"/>
                </a:lnTo>
                <a:cubicBezTo>
                  <a:pt x="2716149" y="614005"/>
                  <a:pt x="2739467" y="588513"/>
                  <a:pt x="2758669" y="540742"/>
                </a:cubicBezTo>
                <a:cubicBezTo>
                  <a:pt x="2776043" y="498030"/>
                  <a:pt x="2784730" y="454624"/>
                  <a:pt x="2784730" y="410526"/>
                </a:cubicBezTo>
                <a:lnTo>
                  <a:pt x="2784730" y="402264"/>
                </a:lnTo>
                <a:cubicBezTo>
                  <a:pt x="2784730" y="387105"/>
                  <a:pt x="2783460" y="371373"/>
                  <a:pt x="2780920" y="355067"/>
                </a:cubicBezTo>
                <a:cubicBezTo>
                  <a:pt x="2778380" y="338762"/>
                  <a:pt x="2775493" y="326933"/>
                  <a:pt x="2772257" y="319583"/>
                </a:cubicBezTo>
                <a:close/>
                <a:moveTo>
                  <a:pt x="4568419" y="226314"/>
                </a:moveTo>
                <a:cubicBezTo>
                  <a:pt x="4590364" y="226314"/>
                  <a:pt x="4611396" y="230891"/>
                  <a:pt x="4631513" y="240046"/>
                </a:cubicBezTo>
                <a:cubicBezTo>
                  <a:pt x="4651629" y="249200"/>
                  <a:pt x="4661688" y="259732"/>
                  <a:pt x="4661688" y="271641"/>
                </a:cubicBezTo>
                <a:cubicBezTo>
                  <a:pt x="4665345" y="313760"/>
                  <a:pt x="4668089" y="353246"/>
                  <a:pt x="4669917" y="390097"/>
                </a:cubicBezTo>
                <a:cubicBezTo>
                  <a:pt x="4671746" y="426948"/>
                  <a:pt x="4672661" y="466204"/>
                  <a:pt x="4672661" y="507867"/>
                </a:cubicBezTo>
                <a:cubicBezTo>
                  <a:pt x="4672661" y="574711"/>
                  <a:pt x="4669042" y="642466"/>
                  <a:pt x="4661805" y="711131"/>
                </a:cubicBezTo>
                <a:cubicBezTo>
                  <a:pt x="4660448" y="720290"/>
                  <a:pt x="4654909" y="727387"/>
                  <a:pt x="4645186" y="732423"/>
                </a:cubicBezTo>
                <a:cubicBezTo>
                  <a:pt x="4635463" y="737460"/>
                  <a:pt x="4624272" y="739978"/>
                  <a:pt x="4611613" y="739978"/>
                </a:cubicBezTo>
                <a:cubicBezTo>
                  <a:pt x="4595783" y="739978"/>
                  <a:pt x="4581197" y="736419"/>
                  <a:pt x="4567856" y="729300"/>
                </a:cubicBezTo>
                <a:cubicBezTo>
                  <a:pt x="4554516" y="722181"/>
                  <a:pt x="4547845" y="713342"/>
                  <a:pt x="4547845" y="702784"/>
                </a:cubicBezTo>
                <a:lnTo>
                  <a:pt x="4545102" y="624249"/>
                </a:lnTo>
                <a:lnTo>
                  <a:pt x="4547845" y="585673"/>
                </a:lnTo>
                <a:cubicBezTo>
                  <a:pt x="4538194" y="594360"/>
                  <a:pt x="4528769" y="600418"/>
                  <a:pt x="4519572" y="603847"/>
                </a:cubicBezTo>
                <a:cubicBezTo>
                  <a:pt x="4510374" y="607276"/>
                  <a:pt x="4500028" y="608990"/>
                  <a:pt x="4488534" y="608990"/>
                </a:cubicBezTo>
                <a:lnTo>
                  <a:pt x="4465088" y="607619"/>
                </a:lnTo>
                <a:cubicBezTo>
                  <a:pt x="4449458" y="645302"/>
                  <a:pt x="4429691" y="687125"/>
                  <a:pt x="4405788" y="733088"/>
                </a:cubicBezTo>
                <a:cubicBezTo>
                  <a:pt x="4405324" y="734924"/>
                  <a:pt x="4403023" y="736531"/>
                  <a:pt x="4398887" y="737910"/>
                </a:cubicBezTo>
                <a:cubicBezTo>
                  <a:pt x="4394751" y="739289"/>
                  <a:pt x="4390614" y="739978"/>
                  <a:pt x="4386478" y="739978"/>
                </a:cubicBezTo>
                <a:cubicBezTo>
                  <a:pt x="4369469" y="739978"/>
                  <a:pt x="4351310" y="735152"/>
                  <a:pt x="4332000" y="725501"/>
                </a:cubicBezTo>
                <a:cubicBezTo>
                  <a:pt x="4310390" y="714471"/>
                  <a:pt x="4299585" y="703213"/>
                  <a:pt x="4299585" y="691725"/>
                </a:cubicBezTo>
                <a:lnTo>
                  <a:pt x="4299585" y="687589"/>
                </a:lnTo>
                <a:cubicBezTo>
                  <a:pt x="4302329" y="668751"/>
                  <a:pt x="4306901" y="651978"/>
                  <a:pt x="4313301" y="637269"/>
                </a:cubicBezTo>
                <a:cubicBezTo>
                  <a:pt x="4318331" y="626703"/>
                  <a:pt x="4323360" y="615905"/>
                  <a:pt x="4328389" y="604875"/>
                </a:cubicBezTo>
                <a:lnTo>
                  <a:pt x="4324274" y="606247"/>
                </a:lnTo>
                <a:cubicBezTo>
                  <a:pt x="4318788" y="606247"/>
                  <a:pt x="4314673" y="604875"/>
                  <a:pt x="4311930" y="602132"/>
                </a:cubicBezTo>
                <a:cubicBezTo>
                  <a:pt x="4309187" y="599389"/>
                  <a:pt x="4307815" y="596189"/>
                  <a:pt x="4307815" y="592531"/>
                </a:cubicBezTo>
                <a:cubicBezTo>
                  <a:pt x="4309187" y="576529"/>
                  <a:pt x="4312501" y="560527"/>
                  <a:pt x="4317759" y="544525"/>
                </a:cubicBezTo>
                <a:cubicBezTo>
                  <a:pt x="4323017" y="528523"/>
                  <a:pt x="4330218" y="514350"/>
                  <a:pt x="4339362" y="502005"/>
                </a:cubicBezTo>
                <a:cubicBezTo>
                  <a:pt x="4341648" y="498348"/>
                  <a:pt x="4345648" y="495833"/>
                  <a:pt x="4351363" y="494462"/>
                </a:cubicBezTo>
                <a:cubicBezTo>
                  <a:pt x="4357078" y="493090"/>
                  <a:pt x="4363593" y="492404"/>
                  <a:pt x="4370908" y="492404"/>
                </a:cubicBezTo>
                <a:lnTo>
                  <a:pt x="4390111" y="492404"/>
                </a:lnTo>
                <a:cubicBezTo>
                  <a:pt x="4410228" y="451256"/>
                  <a:pt x="4430345" y="410108"/>
                  <a:pt x="4450461" y="368960"/>
                </a:cubicBezTo>
                <a:cubicBezTo>
                  <a:pt x="4474236" y="321411"/>
                  <a:pt x="4495267" y="281178"/>
                  <a:pt x="4513555" y="248259"/>
                </a:cubicBezTo>
                <a:cubicBezTo>
                  <a:pt x="4518127" y="240944"/>
                  <a:pt x="4525328" y="235458"/>
                  <a:pt x="4535158" y="231800"/>
                </a:cubicBezTo>
                <a:cubicBezTo>
                  <a:pt x="4544988" y="228143"/>
                  <a:pt x="4556074" y="226314"/>
                  <a:pt x="4568419" y="226314"/>
                </a:cubicBezTo>
                <a:close/>
                <a:moveTo>
                  <a:pt x="6950279" y="224942"/>
                </a:moveTo>
                <a:cubicBezTo>
                  <a:pt x="6965366" y="224942"/>
                  <a:pt x="6981939" y="228143"/>
                  <a:pt x="6999999" y="234543"/>
                </a:cubicBezTo>
                <a:cubicBezTo>
                  <a:pt x="7018058" y="240944"/>
                  <a:pt x="7030745" y="248259"/>
                  <a:pt x="7038061" y="256489"/>
                </a:cubicBezTo>
                <a:cubicBezTo>
                  <a:pt x="7051320" y="272948"/>
                  <a:pt x="7060921" y="292608"/>
                  <a:pt x="7066864" y="315468"/>
                </a:cubicBezTo>
                <a:cubicBezTo>
                  <a:pt x="7071437" y="334213"/>
                  <a:pt x="7080581" y="384962"/>
                  <a:pt x="7094297" y="467715"/>
                </a:cubicBezTo>
                <a:cubicBezTo>
                  <a:pt x="7101154" y="432768"/>
                  <a:pt x="7110298" y="395296"/>
                  <a:pt x="7121729" y="355298"/>
                </a:cubicBezTo>
                <a:cubicBezTo>
                  <a:pt x="7139102" y="295062"/>
                  <a:pt x="7149161" y="259886"/>
                  <a:pt x="7151903" y="249770"/>
                </a:cubicBezTo>
                <a:cubicBezTo>
                  <a:pt x="7152361" y="243334"/>
                  <a:pt x="7156018" y="237587"/>
                  <a:pt x="7162877" y="232529"/>
                </a:cubicBezTo>
                <a:cubicBezTo>
                  <a:pt x="7169734" y="227471"/>
                  <a:pt x="7176135" y="224942"/>
                  <a:pt x="7182079" y="224942"/>
                </a:cubicBezTo>
                <a:lnTo>
                  <a:pt x="7184822" y="224942"/>
                </a:lnTo>
                <a:cubicBezTo>
                  <a:pt x="7196709" y="224942"/>
                  <a:pt x="7208710" y="227123"/>
                  <a:pt x="7220827" y="231484"/>
                </a:cubicBezTo>
                <a:cubicBezTo>
                  <a:pt x="7232943" y="235845"/>
                  <a:pt x="7245172" y="241926"/>
                  <a:pt x="7257517" y="249727"/>
                </a:cubicBezTo>
                <a:cubicBezTo>
                  <a:pt x="7259803" y="251106"/>
                  <a:pt x="7262203" y="254321"/>
                  <a:pt x="7264718" y="259371"/>
                </a:cubicBezTo>
                <a:cubicBezTo>
                  <a:pt x="7267232" y="264422"/>
                  <a:pt x="7268489" y="270391"/>
                  <a:pt x="7268489" y="277277"/>
                </a:cubicBezTo>
                <a:lnTo>
                  <a:pt x="7268489" y="284157"/>
                </a:lnTo>
                <a:cubicBezTo>
                  <a:pt x="7258888" y="322254"/>
                  <a:pt x="7246316" y="367928"/>
                  <a:pt x="7230771" y="421177"/>
                </a:cubicBezTo>
                <a:cubicBezTo>
                  <a:pt x="7224827" y="441837"/>
                  <a:pt x="7210882" y="487282"/>
                  <a:pt x="7188937" y="557512"/>
                </a:cubicBezTo>
                <a:cubicBezTo>
                  <a:pt x="7170192" y="618106"/>
                  <a:pt x="7156476" y="662861"/>
                  <a:pt x="7147789" y="691779"/>
                </a:cubicBezTo>
                <a:lnTo>
                  <a:pt x="7146417" y="700041"/>
                </a:lnTo>
                <a:cubicBezTo>
                  <a:pt x="7150075" y="705549"/>
                  <a:pt x="7151903" y="710599"/>
                  <a:pt x="7151903" y="715193"/>
                </a:cubicBezTo>
                <a:lnTo>
                  <a:pt x="7151903" y="719318"/>
                </a:lnTo>
                <a:cubicBezTo>
                  <a:pt x="7151446" y="725290"/>
                  <a:pt x="7146875" y="730227"/>
                  <a:pt x="7138187" y="734127"/>
                </a:cubicBezTo>
                <a:cubicBezTo>
                  <a:pt x="7129501" y="738028"/>
                  <a:pt x="7118985" y="739978"/>
                  <a:pt x="7106641" y="739978"/>
                </a:cubicBezTo>
                <a:cubicBezTo>
                  <a:pt x="7086067" y="739978"/>
                  <a:pt x="7067093" y="735395"/>
                  <a:pt x="7049720" y="726230"/>
                </a:cubicBezTo>
                <a:cubicBezTo>
                  <a:pt x="7029603" y="715693"/>
                  <a:pt x="7017944" y="701945"/>
                  <a:pt x="7014744" y="684985"/>
                </a:cubicBezTo>
                <a:cubicBezTo>
                  <a:pt x="7006514" y="647866"/>
                  <a:pt x="6998513" y="597460"/>
                  <a:pt x="6990741" y="533766"/>
                </a:cubicBezTo>
                <a:cubicBezTo>
                  <a:pt x="6985254" y="488397"/>
                  <a:pt x="6981368" y="457693"/>
                  <a:pt x="6979082" y="441655"/>
                </a:cubicBezTo>
                <a:cubicBezTo>
                  <a:pt x="6956679" y="539253"/>
                  <a:pt x="6931076" y="631329"/>
                  <a:pt x="6902272" y="717882"/>
                </a:cubicBezTo>
                <a:cubicBezTo>
                  <a:pt x="6900901" y="722947"/>
                  <a:pt x="6897929" y="727782"/>
                  <a:pt x="6893357" y="732386"/>
                </a:cubicBezTo>
                <a:cubicBezTo>
                  <a:pt x="6888785" y="736990"/>
                  <a:pt x="6883984" y="739521"/>
                  <a:pt x="6878955" y="739978"/>
                </a:cubicBezTo>
                <a:lnTo>
                  <a:pt x="6855638" y="739978"/>
                </a:lnTo>
                <a:cubicBezTo>
                  <a:pt x="6843751" y="739978"/>
                  <a:pt x="6832892" y="738947"/>
                  <a:pt x="6823063" y="736887"/>
                </a:cubicBezTo>
                <a:cubicBezTo>
                  <a:pt x="6813233" y="734826"/>
                  <a:pt x="6803517" y="731277"/>
                  <a:pt x="6793916" y="726241"/>
                </a:cubicBezTo>
                <a:cubicBezTo>
                  <a:pt x="6790716" y="724869"/>
                  <a:pt x="6788315" y="721894"/>
                  <a:pt x="6786715" y="717314"/>
                </a:cubicBezTo>
                <a:cubicBezTo>
                  <a:pt x="6785115" y="712735"/>
                  <a:pt x="6784315" y="707470"/>
                  <a:pt x="6784315" y="701520"/>
                </a:cubicBezTo>
                <a:lnTo>
                  <a:pt x="6785686" y="687793"/>
                </a:lnTo>
                <a:cubicBezTo>
                  <a:pt x="6798488" y="637429"/>
                  <a:pt x="6811747" y="588213"/>
                  <a:pt x="6825463" y="540142"/>
                </a:cubicBezTo>
                <a:cubicBezTo>
                  <a:pt x="6826377" y="536020"/>
                  <a:pt x="6841008" y="486350"/>
                  <a:pt x="6869354" y="391131"/>
                </a:cubicBezTo>
                <a:cubicBezTo>
                  <a:pt x="6890842" y="317879"/>
                  <a:pt x="6905016" y="268890"/>
                  <a:pt x="6911873" y="244166"/>
                </a:cubicBezTo>
                <a:cubicBezTo>
                  <a:pt x="6913245" y="237758"/>
                  <a:pt x="6917588" y="232952"/>
                  <a:pt x="6924904" y="229748"/>
                </a:cubicBezTo>
                <a:cubicBezTo>
                  <a:pt x="6932219" y="226544"/>
                  <a:pt x="6940677" y="224942"/>
                  <a:pt x="6950279" y="224942"/>
                </a:cubicBezTo>
                <a:close/>
                <a:moveTo>
                  <a:pt x="4902403" y="224942"/>
                </a:moveTo>
                <a:cubicBezTo>
                  <a:pt x="4917491" y="224942"/>
                  <a:pt x="4934064" y="228143"/>
                  <a:pt x="4952124" y="234543"/>
                </a:cubicBezTo>
                <a:cubicBezTo>
                  <a:pt x="4970183" y="240944"/>
                  <a:pt x="4982871" y="248259"/>
                  <a:pt x="4990185" y="256489"/>
                </a:cubicBezTo>
                <a:cubicBezTo>
                  <a:pt x="5003445" y="272948"/>
                  <a:pt x="5013046" y="292608"/>
                  <a:pt x="5018989" y="315468"/>
                </a:cubicBezTo>
                <a:cubicBezTo>
                  <a:pt x="5023561" y="334213"/>
                  <a:pt x="5032706" y="384962"/>
                  <a:pt x="5046421" y="467715"/>
                </a:cubicBezTo>
                <a:cubicBezTo>
                  <a:pt x="5053279" y="432768"/>
                  <a:pt x="5062423" y="395296"/>
                  <a:pt x="5073853" y="355298"/>
                </a:cubicBezTo>
                <a:cubicBezTo>
                  <a:pt x="5091227" y="295062"/>
                  <a:pt x="5101285" y="259886"/>
                  <a:pt x="5104028" y="249770"/>
                </a:cubicBezTo>
                <a:cubicBezTo>
                  <a:pt x="5104486" y="243334"/>
                  <a:pt x="5108143" y="237587"/>
                  <a:pt x="5115001" y="232529"/>
                </a:cubicBezTo>
                <a:cubicBezTo>
                  <a:pt x="5121859" y="227471"/>
                  <a:pt x="5128260" y="224942"/>
                  <a:pt x="5134203" y="224942"/>
                </a:cubicBezTo>
                <a:lnTo>
                  <a:pt x="5136947" y="224942"/>
                </a:lnTo>
                <a:cubicBezTo>
                  <a:pt x="5148834" y="224942"/>
                  <a:pt x="5160835" y="227123"/>
                  <a:pt x="5172952" y="231484"/>
                </a:cubicBezTo>
                <a:cubicBezTo>
                  <a:pt x="5185067" y="235845"/>
                  <a:pt x="5197297" y="241926"/>
                  <a:pt x="5209642" y="249727"/>
                </a:cubicBezTo>
                <a:cubicBezTo>
                  <a:pt x="5211928" y="251106"/>
                  <a:pt x="5214328" y="254321"/>
                  <a:pt x="5216843" y="259371"/>
                </a:cubicBezTo>
                <a:cubicBezTo>
                  <a:pt x="5219357" y="264422"/>
                  <a:pt x="5220614" y="270391"/>
                  <a:pt x="5220614" y="277277"/>
                </a:cubicBezTo>
                <a:lnTo>
                  <a:pt x="5220614" y="284157"/>
                </a:lnTo>
                <a:cubicBezTo>
                  <a:pt x="5211013" y="322254"/>
                  <a:pt x="5198441" y="367928"/>
                  <a:pt x="5182895" y="421177"/>
                </a:cubicBezTo>
                <a:cubicBezTo>
                  <a:pt x="5176952" y="441837"/>
                  <a:pt x="5163007" y="487282"/>
                  <a:pt x="5141062" y="557512"/>
                </a:cubicBezTo>
                <a:cubicBezTo>
                  <a:pt x="5122317" y="618106"/>
                  <a:pt x="5108601" y="662861"/>
                  <a:pt x="5099914" y="691779"/>
                </a:cubicBezTo>
                <a:lnTo>
                  <a:pt x="5098542" y="700041"/>
                </a:lnTo>
                <a:cubicBezTo>
                  <a:pt x="5102200" y="705549"/>
                  <a:pt x="5104028" y="710599"/>
                  <a:pt x="5104028" y="715193"/>
                </a:cubicBezTo>
                <a:lnTo>
                  <a:pt x="5104028" y="719318"/>
                </a:lnTo>
                <a:cubicBezTo>
                  <a:pt x="5103572" y="725290"/>
                  <a:pt x="5099000" y="730227"/>
                  <a:pt x="5090312" y="734127"/>
                </a:cubicBezTo>
                <a:cubicBezTo>
                  <a:pt x="5081626" y="738028"/>
                  <a:pt x="5071110" y="739978"/>
                  <a:pt x="5058766" y="739978"/>
                </a:cubicBezTo>
                <a:cubicBezTo>
                  <a:pt x="5038192" y="739978"/>
                  <a:pt x="5019218" y="735395"/>
                  <a:pt x="5001844" y="726230"/>
                </a:cubicBezTo>
                <a:cubicBezTo>
                  <a:pt x="4981728" y="715693"/>
                  <a:pt x="4970069" y="701945"/>
                  <a:pt x="4966868" y="684985"/>
                </a:cubicBezTo>
                <a:cubicBezTo>
                  <a:pt x="4958639" y="647866"/>
                  <a:pt x="4950638" y="597460"/>
                  <a:pt x="4942866" y="533766"/>
                </a:cubicBezTo>
                <a:cubicBezTo>
                  <a:pt x="4937379" y="488397"/>
                  <a:pt x="4933493" y="457693"/>
                  <a:pt x="4931207" y="441655"/>
                </a:cubicBezTo>
                <a:cubicBezTo>
                  <a:pt x="4908804" y="539253"/>
                  <a:pt x="4883201" y="631329"/>
                  <a:pt x="4854397" y="717882"/>
                </a:cubicBezTo>
                <a:cubicBezTo>
                  <a:pt x="4853026" y="722947"/>
                  <a:pt x="4850054" y="727782"/>
                  <a:pt x="4845482" y="732386"/>
                </a:cubicBezTo>
                <a:cubicBezTo>
                  <a:pt x="4840910" y="736990"/>
                  <a:pt x="4836109" y="739521"/>
                  <a:pt x="4831080" y="739978"/>
                </a:cubicBezTo>
                <a:lnTo>
                  <a:pt x="4807763" y="739978"/>
                </a:lnTo>
                <a:cubicBezTo>
                  <a:pt x="4795876" y="739978"/>
                  <a:pt x="4785017" y="738947"/>
                  <a:pt x="4775188" y="736887"/>
                </a:cubicBezTo>
                <a:cubicBezTo>
                  <a:pt x="4765358" y="734826"/>
                  <a:pt x="4755642" y="731277"/>
                  <a:pt x="4746041" y="726241"/>
                </a:cubicBezTo>
                <a:cubicBezTo>
                  <a:pt x="4742841" y="724869"/>
                  <a:pt x="4740441" y="721894"/>
                  <a:pt x="4738840" y="717314"/>
                </a:cubicBezTo>
                <a:cubicBezTo>
                  <a:pt x="4737240" y="712735"/>
                  <a:pt x="4736440" y="707470"/>
                  <a:pt x="4736440" y="701520"/>
                </a:cubicBezTo>
                <a:lnTo>
                  <a:pt x="4737812" y="687793"/>
                </a:lnTo>
                <a:cubicBezTo>
                  <a:pt x="4750613" y="637429"/>
                  <a:pt x="4763872" y="588213"/>
                  <a:pt x="4777588" y="540142"/>
                </a:cubicBezTo>
                <a:cubicBezTo>
                  <a:pt x="4778502" y="536020"/>
                  <a:pt x="4793133" y="486350"/>
                  <a:pt x="4821479" y="391131"/>
                </a:cubicBezTo>
                <a:cubicBezTo>
                  <a:pt x="4842968" y="317879"/>
                  <a:pt x="4857141" y="268890"/>
                  <a:pt x="4863998" y="244166"/>
                </a:cubicBezTo>
                <a:cubicBezTo>
                  <a:pt x="4865370" y="237758"/>
                  <a:pt x="4869714" y="232952"/>
                  <a:pt x="4877029" y="229748"/>
                </a:cubicBezTo>
                <a:cubicBezTo>
                  <a:pt x="4884344" y="226544"/>
                  <a:pt x="4892802" y="224942"/>
                  <a:pt x="4902403" y="224942"/>
                </a:cubicBezTo>
                <a:close/>
                <a:moveTo>
                  <a:pt x="1616279" y="224942"/>
                </a:moveTo>
                <a:cubicBezTo>
                  <a:pt x="1631366" y="224942"/>
                  <a:pt x="1647940" y="228143"/>
                  <a:pt x="1665999" y="234543"/>
                </a:cubicBezTo>
                <a:cubicBezTo>
                  <a:pt x="1684059" y="240944"/>
                  <a:pt x="1696746" y="248259"/>
                  <a:pt x="1704061" y="256489"/>
                </a:cubicBezTo>
                <a:cubicBezTo>
                  <a:pt x="1717320" y="272948"/>
                  <a:pt x="1726921" y="292608"/>
                  <a:pt x="1732865" y="315468"/>
                </a:cubicBezTo>
                <a:cubicBezTo>
                  <a:pt x="1737437" y="334213"/>
                  <a:pt x="1746581" y="384962"/>
                  <a:pt x="1760297" y="467715"/>
                </a:cubicBezTo>
                <a:cubicBezTo>
                  <a:pt x="1767155" y="432768"/>
                  <a:pt x="1776299" y="395296"/>
                  <a:pt x="1787729" y="355298"/>
                </a:cubicBezTo>
                <a:cubicBezTo>
                  <a:pt x="1805102" y="295062"/>
                  <a:pt x="1815161" y="259886"/>
                  <a:pt x="1817904" y="249770"/>
                </a:cubicBezTo>
                <a:cubicBezTo>
                  <a:pt x="1818361" y="243334"/>
                  <a:pt x="1822019" y="237587"/>
                  <a:pt x="1828877" y="232529"/>
                </a:cubicBezTo>
                <a:cubicBezTo>
                  <a:pt x="1835735" y="227471"/>
                  <a:pt x="1842136" y="224942"/>
                  <a:pt x="1848079" y="224942"/>
                </a:cubicBezTo>
                <a:lnTo>
                  <a:pt x="1850822" y="224942"/>
                </a:lnTo>
                <a:cubicBezTo>
                  <a:pt x="1862709" y="224942"/>
                  <a:pt x="1874711" y="227123"/>
                  <a:pt x="1886827" y="231484"/>
                </a:cubicBezTo>
                <a:cubicBezTo>
                  <a:pt x="1898943" y="235845"/>
                  <a:pt x="1911173" y="241926"/>
                  <a:pt x="1923517" y="249727"/>
                </a:cubicBezTo>
                <a:cubicBezTo>
                  <a:pt x="1925803" y="251106"/>
                  <a:pt x="1928203" y="254321"/>
                  <a:pt x="1930718" y="259371"/>
                </a:cubicBezTo>
                <a:cubicBezTo>
                  <a:pt x="1933233" y="264422"/>
                  <a:pt x="1934490" y="270391"/>
                  <a:pt x="1934490" y="277277"/>
                </a:cubicBezTo>
                <a:lnTo>
                  <a:pt x="1934490" y="284157"/>
                </a:lnTo>
                <a:cubicBezTo>
                  <a:pt x="1924889" y="322254"/>
                  <a:pt x="1912316" y="367928"/>
                  <a:pt x="1896771" y="421177"/>
                </a:cubicBezTo>
                <a:cubicBezTo>
                  <a:pt x="1890827" y="441837"/>
                  <a:pt x="1876883" y="487282"/>
                  <a:pt x="1854937" y="557512"/>
                </a:cubicBezTo>
                <a:cubicBezTo>
                  <a:pt x="1836192" y="618106"/>
                  <a:pt x="1822476" y="662861"/>
                  <a:pt x="1813789" y="691779"/>
                </a:cubicBezTo>
                <a:lnTo>
                  <a:pt x="1812418" y="700041"/>
                </a:lnTo>
                <a:cubicBezTo>
                  <a:pt x="1816075" y="705549"/>
                  <a:pt x="1817904" y="710599"/>
                  <a:pt x="1817904" y="715193"/>
                </a:cubicBezTo>
                <a:lnTo>
                  <a:pt x="1817904" y="719318"/>
                </a:lnTo>
                <a:cubicBezTo>
                  <a:pt x="1817447" y="725290"/>
                  <a:pt x="1812875" y="730227"/>
                  <a:pt x="1804188" y="734127"/>
                </a:cubicBezTo>
                <a:cubicBezTo>
                  <a:pt x="1795501" y="738028"/>
                  <a:pt x="1784986" y="739978"/>
                  <a:pt x="1772641" y="739978"/>
                </a:cubicBezTo>
                <a:cubicBezTo>
                  <a:pt x="1752067" y="739978"/>
                  <a:pt x="1733093" y="735395"/>
                  <a:pt x="1715720" y="726230"/>
                </a:cubicBezTo>
                <a:cubicBezTo>
                  <a:pt x="1695603" y="715693"/>
                  <a:pt x="1683944" y="701945"/>
                  <a:pt x="1680744" y="684985"/>
                </a:cubicBezTo>
                <a:cubicBezTo>
                  <a:pt x="1672514" y="647866"/>
                  <a:pt x="1664513" y="597460"/>
                  <a:pt x="1656741" y="533766"/>
                </a:cubicBezTo>
                <a:cubicBezTo>
                  <a:pt x="1651255" y="488397"/>
                  <a:pt x="1647368" y="457693"/>
                  <a:pt x="1645082" y="441655"/>
                </a:cubicBezTo>
                <a:cubicBezTo>
                  <a:pt x="1622680" y="539253"/>
                  <a:pt x="1597076" y="631329"/>
                  <a:pt x="1568273" y="717882"/>
                </a:cubicBezTo>
                <a:cubicBezTo>
                  <a:pt x="1566901" y="722947"/>
                  <a:pt x="1563929" y="727782"/>
                  <a:pt x="1559357" y="732386"/>
                </a:cubicBezTo>
                <a:cubicBezTo>
                  <a:pt x="1554785" y="736990"/>
                  <a:pt x="1549985" y="739521"/>
                  <a:pt x="1544956" y="739978"/>
                </a:cubicBezTo>
                <a:lnTo>
                  <a:pt x="1521638" y="739978"/>
                </a:lnTo>
                <a:cubicBezTo>
                  <a:pt x="1509751" y="739978"/>
                  <a:pt x="1498893" y="738947"/>
                  <a:pt x="1489063" y="736887"/>
                </a:cubicBezTo>
                <a:cubicBezTo>
                  <a:pt x="1479233" y="734826"/>
                  <a:pt x="1469518" y="731277"/>
                  <a:pt x="1459916" y="726241"/>
                </a:cubicBezTo>
                <a:cubicBezTo>
                  <a:pt x="1456716" y="724869"/>
                  <a:pt x="1454316" y="721894"/>
                  <a:pt x="1452715" y="717314"/>
                </a:cubicBezTo>
                <a:cubicBezTo>
                  <a:pt x="1451115" y="712735"/>
                  <a:pt x="1450315" y="707470"/>
                  <a:pt x="1450315" y="701520"/>
                </a:cubicBezTo>
                <a:lnTo>
                  <a:pt x="1451687" y="687793"/>
                </a:lnTo>
                <a:cubicBezTo>
                  <a:pt x="1464488" y="637429"/>
                  <a:pt x="1477747" y="588213"/>
                  <a:pt x="1491463" y="540142"/>
                </a:cubicBezTo>
                <a:cubicBezTo>
                  <a:pt x="1492378" y="536020"/>
                  <a:pt x="1507008" y="486350"/>
                  <a:pt x="1535354" y="391131"/>
                </a:cubicBezTo>
                <a:cubicBezTo>
                  <a:pt x="1556843" y="317879"/>
                  <a:pt x="1571016" y="268890"/>
                  <a:pt x="1577874" y="244166"/>
                </a:cubicBezTo>
                <a:cubicBezTo>
                  <a:pt x="1579245" y="237758"/>
                  <a:pt x="1583589" y="232952"/>
                  <a:pt x="1590904" y="229748"/>
                </a:cubicBezTo>
                <a:cubicBezTo>
                  <a:pt x="1598219" y="226544"/>
                  <a:pt x="1606677" y="224942"/>
                  <a:pt x="1616279" y="224942"/>
                </a:cubicBezTo>
                <a:close/>
                <a:moveTo>
                  <a:pt x="469088" y="224942"/>
                </a:moveTo>
                <a:cubicBezTo>
                  <a:pt x="480060" y="224942"/>
                  <a:pt x="490919" y="226085"/>
                  <a:pt x="501663" y="228371"/>
                </a:cubicBezTo>
                <a:cubicBezTo>
                  <a:pt x="512407" y="230657"/>
                  <a:pt x="523037" y="234086"/>
                  <a:pt x="533553" y="238658"/>
                </a:cubicBezTo>
                <a:cubicBezTo>
                  <a:pt x="537210" y="240487"/>
                  <a:pt x="539954" y="243687"/>
                  <a:pt x="541782" y="248259"/>
                </a:cubicBezTo>
                <a:cubicBezTo>
                  <a:pt x="543611" y="252831"/>
                  <a:pt x="544526" y="257403"/>
                  <a:pt x="544526" y="261975"/>
                </a:cubicBezTo>
                <a:lnTo>
                  <a:pt x="544526" y="268833"/>
                </a:lnTo>
                <a:cubicBezTo>
                  <a:pt x="538125" y="299923"/>
                  <a:pt x="530352" y="331584"/>
                  <a:pt x="521208" y="363817"/>
                </a:cubicBezTo>
                <a:cubicBezTo>
                  <a:pt x="512064" y="396049"/>
                  <a:pt x="502692" y="429196"/>
                  <a:pt x="493091" y="463258"/>
                </a:cubicBezTo>
                <a:cubicBezTo>
                  <a:pt x="483489" y="497319"/>
                  <a:pt x="475488" y="528066"/>
                  <a:pt x="469088" y="555498"/>
                </a:cubicBezTo>
                <a:lnTo>
                  <a:pt x="466344" y="573329"/>
                </a:lnTo>
                <a:cubicBezTo>
                  <a:pt x="466344" y="583387"/>
                  <a:pt x="468973" y="591731"/>
                  <a:pt x="474231" y="598360"/>
                </a:cubicBezTo>
                <a:cubicBezTo>
                  <a:pt x="479489" y="604990"/>
                  <a:pt x="486461" y="609447"/>
                  <a:pt x="495148" y="611733"/>
                </a:cubicBezTo>
                <a:lnTo>
                  <a:pt x="506121" y="614477"/>
                </a:lnTo>
                <a:cubicBezTo>
                  <a:pt x="515722" y="614477"/>
                  <a:pt x="523837" y="609888"/>
                  <a:pt x="530467" y="600712"/>
                </a:cubicBezTo>
                <a:cubicBezTo>
                  <a:pt x="537096" y="591536"/>
                  <a:pt x="542240" y="580065"/>
                  <a:pt x="545897" y="566299"/>
                </a:cubicBezTo>
                <a:cubicBezTo>
                  <a:pt x="552298" y="541525"/>
                  <a:pt x="561899" y="506885"/>
                  <a:pt x="574701" y="462379"/>
                </a:cubicBezTo>
                <a:cubicBezTo>
                  <a:pt x="584759" y="427053"/>
                  <a:pt x="594932" y="390808"/>
                  <a:pt x="605219" y="353642"/>
                </a:cubicBezTo>
                <a:cubicBezTo>
                  <a:pt x="615506" y="316477"/>
                  <a:pt x="624993" y="280460"/>
                  <a:pt x="633680" y="245591"/>
                </a:cubicBezTo>
                <a:cubicBezTo>
                  <a:pt x="635051" y="240541"/>
                  <a:pt x="638480" y="236295"/>
                  <a:pt x="643966" y="232856"/>
                </a:cubicBezTo>
                <a:cubicBezTo>
                  <a:pt x="649453" y="229416"/>
                  <a:pt x="655625" y="227235"/>
                  <a:pt x="662483" y="226314"/>
                </a:cubicBezTo>
                <a:lnTo>
                  <a:pt x="683057" y="224942"/>
                </a:lnTo>
                <a:cubicBezTo>
                  <a:pt x="690830" y="224942"/>
                  <a:pt x="699402" y="225858"/>
                  <a:pt x="708775" y="227691"/>
                </a:cubicBezTo>
                <a:cubicBezTo>
                  <a:pt x="718147" y="229523"/>
                  <a:pt x="726034" y="231586"/>
                  <a:pt x="732435" y="233879"/>
                </a:cubicBezTo>
                <a:cubicBezTo>
                  <a:pt x="738836" y="236172"/>
                  <a:pt x="744551" y="239496"/>
                  <a:pt x="749580" y="243850"/>
                </a:cubicBezTo>
                <a:cubicBezTo>
                  <a:pt x="754609" y="248204"/>
                  <a:pt x="757124" y="253360"/>
                  <a:pt x="757124" y="259318"/>
                </a:cubicBezTo>
                <a:lnTo>
                  <a:pt x="757124" y="262072"/>
                </a:lnTo>
                <a:cubicBezTo>
                  <a:pt x="747522" y="302870"/>
                  <a:pt x="736778" y="344128"/>
                  <a:pt x="724891" y="385848"/>
                </a:cubicBezTo>
                <a:cubicBezTo>
                  <a:pt x="687401" y="517407"/>
                  <a:pt x="667055" y="589834"/>
                  <a:pt x="663855" y="603129"/>
                </a:cubicBezTo>
                <a:cubicBezTo>
                  <a:pt x="654254" y="641634"/>
                  <a:pt x="635737" y="673952"/>
                  <a:pt x="608305" y="700084"/>
                </a:cubicBezTo>
                <a:cubicBezTo>
                  <a:pt x="577215" y="729880"/>
                  <a:pt x="540411" y="744779"/>
                  <a:pt x="497891" y="744779"/>
                </a:cubicBezTo>
                <a:lnTo>
                  <a:pt x="493776" y="744779"/>
                </a:lnTo>
                <a:cubicBezTo>
                  <a:pt x="442113" y="744779"/>
                  <a:pt x="402794" y="729920"/>
                  <a:pt x="375819" y="700202"/>
                </a:cubicBezTo>
                <a:cubicBezTo>
                  <a:pt x="352044" y="674141"/>
                  <a:pt x="340157" y="640080"/>
                  <a:pt x="340157" y="598017"/>
                </a:cubicBezTo>
                <a:lnTo>
                  <a:pt x="342900" y="555498"/>
                </a:lnTo>
                <a:cubicBezTo>
                  <a:pt x="349758" y="519836"/>
                  <a:pt x="357531" y="483832"/>
                  <a:pt x="366218" y="447484"/>
                </a:cubicBezTo>
                <a:cubicBezTo>
                  <a:pt x="374904" y="411137"/>
                  <a:pt x="383363" y="377418"/>
                  <a:pt x="391592" y="346329"/>
                </a:cubicBezTo>
                <a:cubicBezTo>
                  <a:pt x="396164" y="329870"/>
                  <a:pt x="405994" y="295351"/>
                  <a:pt x="421082" y="242773"/>
                </a:cubicBezTo>
                <a:cubicBezTo>
                  <a:pt x="422453" y="238201"/>
                  <a:pt x="425768" y="234543"/>
                  <a:pt x="431026" y="231800"/>
                </a:cubicBezTo>
                <a:cubicBezTo>
                  <a:pt x="436284" y="229057"/>
                  <a:pt x="441084" y="227342"/>
                  <a:pt x="445427" y="226657"/>
                </a:cubicBezTo>
                <a:cubicBezTo>
                  <a:pt x="449771" y="225971"/>
                  <a:pt x="454229" y="225514"/>
                  <a:pt x="458801" y="225285"/>
                </a:cubicBezTo>
                <a:cubicBezTo>
                  <a:pt x="463373" y="225056"/>
                  <a:pt x="466802" y="224942"/>
                  <a:pt x="469088" y="224942"/>
                </a:cubicBezTo>
                <a:close/>
                <a:moveTo>
                  <a:pt x="120701" y="224942"/>
                </a:moveTo>
                <a:lnTo>
                  <a:pt x="123444" y="224942"/>
                </a:lnTo>
                <a:cubicBezTo>
                  <a:pt x="138075" y="226771"/>
                  <a:pt x="152934" y="229514"/>
                  <a:pt x="168021" y="233172"/>
                </a:cubicBezTo>
                <a:cubicBezTo>
                  <a:pt x="177165" y="235458"/>
                  <a:pt x="192024" y="239573"/>
                  <a:pt x="212598" y="245516"/>
                </a:cubicBezTo>
                <a:cubicBezTo>
                  <a:pt x="216256" y="246888"/>
                  <a:pt x="218999" y="249174"/>
                  <a:pt x="220828" y="252374"/>
                </a:cubicBezTo>
                <a:cubicBezTo>
                  <a:pt x="222657" y="255575"/>
                  <a:pt x="223571" y="259232"/>
                  <a:pt x="223571" y="263347"/>
                </a:cubicBezTo>
                <a:lnTo>
                  <a:pt x="223571" y="271577"/>
                </a:lnTo>
                <a:cubicBezTo>
                  <a:pt x="215799" y="306324"/>
                  <a:pt x="206312" y="343243"/>
                  <a:pt x="195110" y="382333"/>
                </a:cubicBezTo>
                <a:cubicBezTo>
                  <a:pt x="183909" y="421424"/>
                  <a:pt x="173051" y="459486"/>
                  <a:pt x="162535" y="496519"/>
                </a:cubicBezTo>
                <a:cubicBezTo>
                  <a:pt x="149276" y="542696"/>
                  <a:pt x="138989" y="580187"/>
                  <a:pt x="131674" y="608990"/>
                </a:cubicBezTo>
                <a:lnTo>
                  <a:pt x="264719" y="608990"/>
                </a:lnTo>
                <a:cubicBezTo>
                  <a:pt x="276606" y="610819"/>
                  <a:pt x="282550" y="615848"/>
                  <a:pt x="282550" y="624078"/>
                </a:cubicBezTo>
                <a:cubicBezTo>
                  <a:pt x="278435" y="660197"/>
                  <a:pt x="268377" y="692658"/>
                  <a:pt x="252375" y="721461"/>
                </a:cubicBezTo>
                <a:cubicBezTo>
                  <a:pt x="250546" y="726033"/>
                  <a:pt x="247003" y="729691"/>
                  <a:pt x="241745" y="732434"/>
                </a:cubicBezTo>
                <a:cubicBezTo>
                  <a:pt x="236487" y="735177"/>
                  <a:pt x="231344" y="736549"/>
                  <a:pt x="226314" y="736549"/>
                </a:cubicBezTo>
                <a:cubicBezTo>
                  <a:pt x="219456" y="736549"/>
                  <a:pt x="206541" y="737120"/>
                  <a:pt x="187567" y="738263"/>
                </a:cubicBezTo>
                <a:cubicBezTo>
                  <a:pt x="168593" y="739406"/>
                  <a:pt x="158192" y="739978"/>
                  <a:pt x="156363" y="739978"/>
                </a:cubicBezTo>
                <a:cubicBezTo>
                  <a:pt x="142647" y="739978"/>
                  <a:pt x="127902" y="739549"/>
                  <a:pt x="112129" y="738692"/>
                </a:cubicBezTo>
                <a:cubicBezTo>
                  <a:pt x="96355" y="737835"/>
                  <a:pt x="83668" y="737120"/>
                  <a:pt x="74067" y="736549"/>
                </a:cubicBezTo>
                <a:cubicBezTo>
                  <a:pt x="69495" y="736549"/>
                  <a:pt x="56465" y="723976"/>
                  <a:pt x="34976" y="698830"/>
                </a:cubicBezTo>
                <a:cubicBezTo>
                  <a:pt x="11659" y="671398"/>
                  <a:pt x="0" y="651967"/>
                  <a:pt x="0" y="640537"/>
                </a:cubicBezTo>
                <a:lnTo>
                  <a:pt x="0" y="636422"/>
                </a:lnTo>
                <a:cubicBezTo>
                  <a:pt x="10516" y="582015"/>
                  <a:pt x="26289" y="516179"/>
                  <a:pt x="47321" y="438912"/>
                </a:cubicBezTo>
                <a:cubicBezTo>
                  <a:pt x="65609" y="371703"/>
                  <a:pt x="84125" y="304495"/>
                  <a:pt x="102870" y="237287"/>
                </a:cubicBezTo>
                <a:cubicBezTo>
                  <a:pt x="103785" y="233629"/>
                  <a:pt x="106071" y="230657"/>
                  <a:pt x="109728" y="228371"/>
                </a:cubicBezTo>
                <a:cubicBezTo>
                  <a:pt x="113386" y="226085"/>
                  <a:pt x="117044" y="224942"/>
                  <a:pt x="120701" y="224942"/>
                </a:cubicBezTo>
                <a:close/>
                <a:moveTo>
                  <a:pt x="5933724" y="223399"/>
                </a:moveTo>
                <a:cubicBezTo>
                  <a:pt x="5934638" y="223399"/>
                  <a:pt x="5959077" y="224087"/>
                  <a:pt x="6007040" y="225462"/>
                </a:cubicBezTo>
                <a:cubicBezTo>
                  <a:pt x="6055004" y="226837"/>
                  <a:pt x="6101705" y="227982"/>
                  <a:pt x="6147147" y="228896"/>
                </a:cubicBezTo>
                <a:cubicBezTo>
                  <a:pt x="6192589" y="229811"/>
                  <a:pt x="6216916" y="230268"/>
                  <a:pt x="6220131" y="230268"/>
                </a:cubicBezTo>
                <a:cubicBezTo>
                  <a:pt x="6228846" y="231639"/>
                  <a:pt x="6234466" y="234615"/>
                  <a:pt x="6236992" y="239194"/>
                </a:cubicBezTo>
                <a:cubicBezTo>
                  <a:pt x="6239518" y="243773"/>
                  <a:pt x="6240780" y="249952"/>
                  <a:pt x="6240780" y="257732"/>
                </a:cubicBezTo>
                <a:cubicBezTo>
                  <a:pt x="6240780" y="270098"/>
                  <a:pt x="6238723" y="283374"/>
                  <a:pt x="6234608" y="297562"/>
                </a:cubicBezTo>
                <a:cubicBezTo>
                  <a:pt x="6232322" y="305349"/>
                  <a:pt x="6227522" y="318168"/>
                  <a:pt x="6220206" y="336020"/>
                </a:cubicBezTo>
                <a:cubicBezTo>
                  <a:pt x="6215177" y="344264"/>
                  <a:pt x="6207862" y="348386"/>
                  <a:pt x="6198261" y="348386"/>
                </a:cubicBezTo>
                <a:lnTo>
                  <a:pt x="6059729" y="345643"/>
                </a:lnTo>
                <a:cubicBezTo>
                  <a:pt x="6067959" y="348858"/>
                  <a:pt x="6076303" y="351960"/>
                  <a:pt x="6084760" y="354949"/>
                </a:cubicBezTo>
                <a:cubicBezTo>
                  <a:pt x="6093219" y="357939"/>
                  <a:pt x="6101334" y="361731"/>
                  <a:pt x="6109107" y="366324"/>
                </a:cubicBezTo>
                <a:cubicBezTo>
                  <a:pt x="6112307" y="369082"/>
                  <a:pt x="6115736" y="371610"/>
                  <a:pt x="6119393" y="373911"/>
                </a:cubicBezTo>
                <a:cubicBezTo>
                  <a:pt x="6123508" y="377583"/>
                  <a:pt x="6125566" y="382408"/>
                  <a:pt x="6125566" y="388388"/>
                </a:cubicBezTo>
                <a:lnTo>
                  <a:pt x="6125566" y="396660"/>
                </a:lnTo>
                <a:cubicBezTo>
                  <a:pt x="6117336" y="435265"/>
                  <a:pt x="6108649" y="471344"/>
                  <a:pt x="6099506" y="504899"/>
                </a:cubicBezTo>
                <a:cubicBezTo>
                  <a:pt x="6092647" y="530630"/>
                  <a:pt x="6082132" y="567167"/>
                  <a:pt x="6067959" y="614509"/>
                </a:cubicBezTo>
                <a:cubicBezTo>
                  <a:pt x="6060643" y="639326"/>
                  <a:pt x="6049670" y="675173"/>
                  <a:pt x="6035040" y="722051"/>
                </a:cubicBezTo>
                <a:cubicBezTo>
                  <a:pt x="6032297" y="728944"/>
                  <a:pt x="6029669" y="733656"/>
                  <a:pt x="6027154" y="736185"/>
                </a:cubicBezTo>
                <a:cubicBezTo>
                  <a:pt x="6024639" y="738714"/>
                  <a:pt x="6021782" y="739978"/>
                  <a:pt x="6018581" y="739978"/>
                </a:cubicBezTo>
                <a:lnTo>
                  <a:pt x="5989777" y="739978"/>
                </a:lnTo>
                <a:cubicBezTo>
                  <a:pt x="5979262" y="739978"/>
                  <a:pt x="5969318" y="739290"/>
                  <a:pt x="5959945" y="737915"/>
                </a:cubicBezTo>
                <a:cubicBezTo>
                  <a:pt x="5950572" y="736540"/>
                  <a:pt x="5941772" y="734020"/>
                  <a:pt x="5933542" y="730355"/>
                </a:cubicBezTo>
                <a:cubicBezTo>
                  <a:pt x="5928512" y="728984"/>
                  <a:pt x="5923826" y="725665"/>
                  <a:pt x="5919483" y="720401"/>
                </a:cubicBezTo>
                <a:cubicBezTo>
                  <a:pt x="5915139" y="715136"/>
                  <a:pt x="5912967" y="709753"/>
                  <a:pt x="5912967" y="704252"/>
                </a:cubicBezTo>
                <a:lnTo>
                  <a:pt x="5914339" y="697383"/>
                </a:lnTo>
                <a:cubicBezTo>
                  <a:pt x="5921655" y="671737"/>
                  <a:pt x="5931713" y="635786"/>
                  <a:pt x="5944514" y="589531"/>
                </a:cubicBezTo>
                <a:cubicBezTo>
                  <a:pt x="5960059" y="533652"/>
                  <a:pt x="5971489" y="491743"/>
                  <a:pt x="5978805" y="463804"/>
                </a:cubicBezTo>
                <a:cubicBezTo>
                  <a:pt x="5993892" y="407476"/>
                  <a:pt x="6004407" y="367631"/>
                  <a:pt x="6010351" y="344271"/>
                </a:cubicBezTo>
                <a:lnTo>
                  <a:pt x="5998007" y="344271"/>
                </a:lnTo>
                <a:lnTo>
                  <a:pt x="5987034" y="344271"/>
                </a:lnTo>
                <a:cubicBezTo>
                  <a:pt x="5960974" y="344271"/>
                  <a:pt x="5934456" y="342843"/>
                  <a:pt x="5907481" y="339985"/>
                </a:cubicBezTo>
                <a:cubicBezTo>
                  <a:pt x="5894680" y="339985"/>
                  <a:pt x="5888279" y="334041"/>
                  <a:pt x="5888279" y="322154"/>
                </a:cubicBezTo>
                <a:lnTo>
                  <a:pt x="5888279" y="311181"/>
                </a:lnTo>
                <a:cubicBezTo>
                  <a:pt x="5888279" y="299751"/>
                  <a:pt x="5890115" y="287407"/>
                  <a:pt x="5893787" y="274148"/>
                </a:cubicBezTo>
                <a:cubicBezTo>
                  <a:pt x="5897459" y="260890"/>
                  <a:pt x="5902048" y="248545"/>
                  <a:pt x="5907556" y="237115"/>
                </a:cubicBezTo>
                <a:cubicBezTo>
                  <a:pt x="5910771" y="232543"/>
                  <a:pt x="5914214" y="229114"/>
                  <a:pt x="5917886" y="226828"/>
                </a:cubicBezTo>
                <a:cubicBezTo>
                  <a:pt x="5921558" y="224542"/>
                  <a:pt x="5926837" y="223399"/>
                  <a:pt x="5933724" y="223399"/>
                </a:cubicBezTo>
                <a:close/>
                <a:moveTo>
                  <a:pt x="3628674" y="223399"/>
                </a:moveTo>
                <a:cubicBezTo>
                  <a:pt x="3629589" y="223399"/>
                  <a:pt x="3654027" y="224087"/>
                  <a:pt x="3701990" y="225462"/>
                </a:cubicBezTo>
                <a:cubicBezTo>
                  <a:pt x="3749954" y="226837"/>
                  <a:pt x="3796656" y="227982"/>
                  <a:pt x="3842097" y="228896"/>
                </a:cubicBezTo>
                <a:cubicBezTo>
                  <a:pt x="3887539" y="229811"/>
                  <a:pt x="3911867" y="230268"/>
                  <a:pt x="3915081" y="230268"/>
                </a:cubicBezTo>
                <a:cubicBezTo>
                  <a:pt x="3923797" y="231639"/>
                  <a:pt x="3929417" y="234615"/>
                  <a:pt x="3931942" y="239194"/>
                </a:cubicBezTo>
                <a:cubicBezTo>
                  <a:pt x="3934468" y="243773"/>
                  <a:pt x="3935730" y="249952"/>
                  <a:pt x="3935730" y="257732"/>
                </a:cubicBezTo>
                <a:cubicBezTo>
                  <a:pt x="3935730" y="270098"/>
                  <a:pt x="3933673" y="283374"/>
                  <a:pt x="3929558" y="297562"/>
                </a:cubicBezTo>
                <a:cubicBezTo>
                  <a:pt x="3927272" y="305349"/>
                  <a:pt x="3922471" y="318168"/>
                  <a:pt x="3915156" y="336020"/>
                </a:cubicBezTo>
                <a:cubicBezTo>
                  <a:pt x="3910127" y="344264"/>
                  <a:pt x="3902812" y="348386"/>
                  <a:pt x="3893210" y="348386"/>
                </a:cubicBezTo>
                <a:lnTo>
                  <a:pt x="3754679" y="345643"/>
                </a:lnTo>
                <a:cubicBezTo>
                  <a:pt x="3762908" y="348858"/>
                  <a:pt x="3771253" y="351960"/>
                  <a:pt x="3779711" y="354949"/>
                </a:cubicBezTo>
                <a:cubicBezTo>
                  <a:pt x="3788169" y="357939"/>
                  <a:pt x="3796284" y="361731"/>
                  <a:pt x="3804057" y="366324"/>
                </a:cubicBezTo>
                <a:cubicBezTo>
                  <a:pt x="3807257" y="369082"/>
                  <a:pt x="3810686" y="371610"/>
                  <a:pt x="3814343" y="373911"/>
                </a:cubicBezTo>
                <a:cubicBezTo>
                  <a:pt x="3818458" y="377583"/>
                  <a:pt x="3820516" y="382408"/>
                  <a:pt x="3820516" y="388388"/>
                </a:cubicBezTo>
                <a:lnTo>
                  <a:pt x="3820516" y="396660"/>
                </a:lnTo>
                <a:cubicBezTo>
                  <a:pt x="3812286" y="435265"/>
                  <a:pt x="3803599" y="471344"/>
                  <a:pt x="3794455" y="504899"/>
                </a:cubicBezTo>
                <a:cubicBezTo>
                  <a:pt x="3787598" y="530630"/>
                  <a:pt x="3777082" y="567167"/>
                  <a:pt x="3762908" y="614509"/>
                </a:cubicBezTo>
                <a:cubicBezTo>
                  <a:pt x="3755594" y="639326"/>
                  <a:pt x="3744621" y="675173"/>
                  <a:pt x="3729990" y="722051"/>
                </a:cubicBezTo>
                <a:cubicBezTo>
                  <a:pt x="3727247" y="728944"/>
                  <a:pt x="3724618" y="733656"/>
                  <a:pt x="3722103" y="736185"/>
                </a:cubicBezTo>
                <a:cubicBezTo>
                  <a:pt x="3719589" y="738714"/>
                  <a:pt x="3716732" y="739978"/>
                  <a:pt x="3713531" y="739978"/>
                </a:cubicBezTo>
                <a:lnTo>
                  <a:pt x="3684727" y="739978"/>
                </a:lnTo>
                <a:cubicBezTo>
                  <a:pt x="3674212" y="739978"/>
                  <a:pt x="3664268" y="739290"/>
                  <a:pt x="3654895" y="737915"/>
                </a:cubicBezTo>
                <a:cubicBezTo>
                  <a:pt x="3645523" y="736540"/>
                  <a:pt x="3636722" y="734020"/>
                  <a:pt x="3628492" y="730355"/>
                </a:cubicBezTo>
                <a:cubicBezTo>
                  <a:pt x="3623463" y="728984"/>
                  <a:pt x="3618776" y="725665"/>
                  <a:pt x="3614433" y="720401"/>
                </a:cubicBezTo>
                <a:cubicBezTo>
                  <a:pt x="3610090" y="715136"/>
                  <a:pt x="3607918" y="709753"/>
                  <a:pt x="3607918" y="704252"/>
                </a:cubicBezTo>
                <a:lnTo>
                  <a:pt x="3609289" y="697383"/>
                </a:lnTo>
                <a:cubicBezTo>
                  <a:pt x="3616605" y="671737"/>
                  <a:pt x="3626663" y="635786"/>
                  <a:pt x="3639465" y="589531"/>
                </a:cubicBezTo>
                <a:cubicBezTo>
                  <a:pt x="3655010" y="533652"/>
                  <a:pt x="3666439" y="491743"/>
                  <a:pt x="3673755" y="463804"/>
                </a:cubicBezTo>
                <a:cubicBezTo>
                  <a:pt x="3688842" y="407476"/>
                  <a:pt x="3699358" y="367631"/>
                  <a:pt x="3705301" y="344271"/>
                </a:cubicBezTo>
                <a:lnTo>
                  <a:pt x="3692957" y="344271"/>
                </a:lnTo>
                <a:lnTo>
                  <a:pt x="3681984" y="344271"/>
                </a:lnTo>
                <a:cubicBezTo>
                  <a:pt x="3655924" y="344271"/>
                  <a:pt x="3629406" y="342843"/>
                  <a:pt x="3602432" y="339985"/>
                </a:cubicBezTo>
                <a:cubicBezTo>
                  <a:pt x="3589630" y="339985"/>
                  <a:pt x="3583229" y="334041"/>
                  <a:pt x="3583229" y="322154"/>
                </a:cubicBezTo>
                <a:lnTo>
                  <a:pt x="3583229" y="311181"/>
                </a:lnTo>
                <a:cubicBezTo>
                  <a:pt x="3583229" y="299751"/>
                  <a:pt x="3585065" y="287407"/>
                  <a:pt x="3588737" y="274148"/>
                </a:cubicBezTo>
                <a:cubicBezTo>
                  <a:pt x="3592409" y="260890"/>
                  <a:pt x="3596999" y="248545"/>
                  <a:pt x="3602506" y="237115"/>
                </a:cubicBezTo>
                <a:cubicBezTo>
                  <a:pt x="3605721" y="232543"/>
                  <a:pt x="3609164" y="229114"/>
                  <a:pt x="3612836" y="226828"/>
                </a:cubicBezTo>
                <a:cubicBezTo>
                  <a:pt x="3616508" y="224542"/>
                  <a:pt x="3621787" y="223399"/>
                  <a:pt x="3628674" y="223399"/>
                </a:cubicBezTo>
                <a:close/>
                <a:moveTo>
                  <a:pt x="6665367" y="222199"/>
                </a:moveTo>
                <a:cubicBezTo>
                  <a:pt x="6681826" y="222199"/>
                  <a:pt x="6705600" y="222885"/>
                  <a:pt x="6736690" y="224256"/>
                </a:cubicBezTo>
                <a:cubicBezTo>
                  <a:pt x="6767779" y="225628"/>
                  <a:pt x="6789725" y="226314"/>
                  <a:pt x="6802527" y="226314"/>
                </a:cubicBezTo>
                <a:cubicBezTo>
                  <a:pt x="6805726" y="226314"/>
                  <a:pt x="6808356" y="228257"/>
                  <a:pt x="6810413" y="232143"/>
                </a:cubicBezTo>
                <a:cubicBezTo>
                  <a:pt x="6812471" y="236029"/>
                  <a:pt x="6813500" y="240944"/>
                  <a:pt x="6813500" y="246888"/>
                </a:cubicBezTo>
                <a:cubicBezTo>
                  <a:pt x="6813500" y="262433"/>
                  <a:pt x="6808813" y="283235"/>
                  <a:pt x="6799441" y="309296"/>
                </a:cubicBezTo>
                <a:cubicBezTo>
                  <a:pt x="6790068" y="335356"/>
                  <a:pt x="6783324" y="348386"/>
                  <a:pt x="6779209" y="348386"/>
                </a:cubicBezTo>
                <a:cubicBezTo>
                  <a:pt x="6766408" y="348386"/>
                  <a:pt x="6747206" y="349072"/>
                  <a:pt x="6721602" y="350444"/>
                </a:cubicBezTo>
                <a:cubicBezTo>
                  <a:pt x="6695999" y="351815"/>
                  <a:pt x="6677253" y="352501"/>
                  <a:pt x="6665367" y="352501"/>
                </a:cubicBezTo>
                <a:cubicBezTo>
                  <a:pt x="6654851" y="352501"/>
                  <a:pt x="6636906" y="351815"/>
                  <a:pt x="6611531" y="350444"/>
                </a:cubicBezTo>
                <a:cubicBezTo>
                  <a:pt x="6586157" y="349072"/>
                  <a:pt x="6572098" y="348386"/>
                  <a:pt x="6569355" y="348386"/>
                </a:cubicBezTo>
                <a:cubicBezTo>
                  <a:pt x="6575756" y="350243"/>
                  <a:pt x="6583299" y="352915"/>
                  <a:pt x="6591986" y="356401"/>
                </a:cubicBezTo>
                <a:cubicBezTo>
                  <a:pt x="6600673" y="359888"/>
                  <a:pt x="6606959" y="362213"/>
                  <a:pt x="6610846" y="363377"/>
                </a:cubicBezTo>
                <a:cubicBezTo>
                  <a:pt x="6614731" y="364542"/>
                  <a:pt x="6618160" y="367215"/>
                  <a:pt x="6621132" y="371398"/>
                </a:cubicBezTo>
                <a:cubicBezTo>
                  <a:pt x="6624104" y="375581"/>
                  <a:pt x="6625590" y="380462"/>
                  <a:pt x="6625590" y="386041"/>
                </a:cubicBezTo>
                <a:cubicBezTo>
                  <a:pt x="6625590" y="391149"/>
                  <a:pt x="6623647" y="399630"/>
                  <a:pt x="6619761" y="411485"/>
                </a:cubicBezTo>
                <a:cubicBezTo>
                  <a:pt x="6615875" y="423340"/>
                  <a:pt x="6613703" y="430196"/>
                  <a:pt x="6613246" y="432054"/>
                </a:cubicBezTo>
                <a:cubicBezTo>
                  <a:pt x="6626962" y="432054"/>
                  <a:pt x="6651536" y="432511"/>
                  <a:pt x="6686969" y="433425"/>
                </a:cubicBezTo>
                <a:cubicBezTo>
                  <a:pt x="6722402" y="434340"/>
                  <a:pt x="6740347" y="434797"/>
                  <a:pt x="6740805" y="434797"/>
                </a:cubicBezTo>
                <a:cubicBezTo>
                  <a:pt x="6748119" y="434797"/>
                  <a:pt x="6751777" y="442069"/>
                  <a:pt x="6751777" y="456614"/>
                </a:cubicBezTo>
                <a:cubicBezTo>
                  <a:pt x="6751777" y="473438"/>
                  <a:pt x="6747091" y="493783"/>
                  <a:pt x="6737718" y="517650"/>
                </a:cubicBezTo>
                <a:cubicBezTo>
                  <a:pt x="6728346" y="541517"/>
                  <a:pt x="6720230" y="553905"/>
                  <a:pt x="6713373" y="554812"/>
                </a:cubicBezTo>
                <a:lnTo>
                  <a:pt x="6703772" y="554812"/>
                </a:lnTo>
                <a:cubicBezTo>
                  <a:pt x="6696456" y="554812"/>
                  <a:pt x="6676568" y="554469"/>
                  <a:pt x="6644107" y="553783"/>
                </a:cubicBezTo>
                <a:cubicBezTo>
                  <a:pt x="6611645" y="553097"/>
                  <a:pt x="6589471" y="552755"/>
                  <a:pt x="6577584" y="552755"/>
                </a:cubicBezTo>
                <a:lnTo>
                  <a:pt x="6554267" y="623403"/>
                </a:lnTo>
                <a:lnTo>
                  <a:pt x="6570726" y="624764"/>
                </a:lnTo>
                <a:lnTo>
                  <a:pt x="6637935" y="624764"/>
                </a:lnTo>
                <a:cubicBezTo>
                  <a:pt x="6643878" y="624764"/>
                  <a:pt x="6654622" y="624764"/>
                  <a:pt x="6670167" y="624764"/>
                </a:cubicBezTo>
                <a:cubicBezTo>
                  <a:pt x="6685712" y="624764"/>
                  <a:pt x="6693713" y="624764"/>
                  <a:pt x="6694170" y="624764"/>
                </a:cubicBezTo>
                <a:cubicBezTo>
                  <a:pt x="6695999" y="624764"/>
                  <a:pt x="6697599" y="627076"/>
                  <a:pt x="6698971" y="631702"/>
                </a:cubicBezTo>
                <a:cubicBezTo>
                  <a:pt x="6700343" y="636327"/>
                  <a:pt x="6701028" y="641880"/>
                  <a:pt x="6701028" y="648359"/>
                </a:cubicBezTo>
                <a:cubicBezTo>
                  <a:pt x="6701028" y="667333"/>
                  <a:pt x="6697142" y="687346"/>
                  <a:pt x="6689370" y="708399"/>
                </a:cubicBezTo>
                <a:cubicBezTo>
                  <a:pt x="6681597" y="729452"/>
                  <a:pt x="6672682" y="739978"/>
                  <a:pt x="6662623" y="739978"/>
                </a:cubicBezTo>
                <a:lnTo>
                  <a:pt x="6478829" y="739978"/>
                </a:lnTo>
                <a:cubicBezTo>
                  <a:pt x="6468313" y="739978"/>
                  <a:pt x="6456426" y="731209"/>
                  <a:pt x="6443168" y="713671"/>
                </a:cubicBezTo>
                <a:cubicBezTo>
                  <a:pt x="6429908" y="696133"/>
                  <a:pt x="6422136" y="681213"/>
                  <a:pt x="6419850" y="668912"/>
                </a:cubicBezTo>
                <a:lnTo>
                  <a:pt x="6419850" y="664819"/>
                </a:lnTo>
                <a:cubicBezTo>
                  <a:pt x="6419850" y="656618"/>
                  <a:pt x="6425565" y="633840"/>
                  <a:pt x="6436995" y="596485"/>
                </a:cubicBezTo>
                <a:cubicBezTo>
                  <a:pt x="6443853" y="574161"/>
                  <a:pt x="6447739" y="559584"/>
                  <a:pt x="6448654" y="552755"/>
                </a:cubicBezTo>
                <a:cubicBezTo>
                  <a:pt x="6438595" y="552755"/>
                  <a:pt x="6431280" y="551840"/>
                  <a:pt x="6426708" y="550011"/>
                </a:cubicBezTo>
                <a:cubicBezTo>
                  <a:pt x="6425793" y="548640"/>
                  <a:pt x="6425108" y="547040"/>
                  <a:pt x="6424651" y="545211"/>
                </a:cubicBezTo>
                <a:cubicBezTo>
                  <a:pt x="6424193" y="543382"/>
                  <a:pt x="6423965" y="540867"/>
                  <a:pt x="6423965" y="537667"/>
                </a:cubicBezTo>
                <a:cubicBezTo>
                  <a:pt x="6423965" y="518465"/>
                  <a:pt x="6427851" y="497662"/>
                  <a:pt x="6435623" y="475259"/>
                </a:cubicBezTo>
                <a:cubicBezTo>
                  <a:pt x="6445225" y="448284"/>
                  <a:pt x="6455969" y="434797"/>
                  <a:pt x="6467856" y="434797"/>
                </a:cubicBezTo>
                <a:cubicBezTo>
                  <a:pt x="6474257" y="434797"/>
                  <a:pt x="6478829" y="434797"/>
                  <a:pt x="6481572" y="434797"/>
                </a:cubicBezTo>
                <a:cubicBezTo>
                  <a:pt x="6483858" y="427146"/>
                  <a:pt x="6488316" y="413307"/>
                  <a:pt x="6494945" y="393279"/>
                </a:cubicBezTo>
                <a:cubicBezTo>
                  <a:pt x="6501575" y="373252"/>
                  <a:pt x="6506261" y="358287"/>
                  <a:pt x="6509004" y="348386"/>
                </a:cubicBezTo>
                <a:cubicBezTo>
                  <a:pt x="6496660" y="348386"/>
                  <a:pt x="6487173" y="347586"/>
                  <a:pt x="6480543" y="345986"/>
                </a:cubicBezTo>
                <a:cubicBezTo>
                  <a:pt x="6473914" y="344386"/>
                  <a:pt x="6470600" y="341985"/>
                  <a:pt x="6470600" y="338785"/>
                </a:cubicBezTo>
                <a:lnTo>
                  <a:pt x="6471971" y="337435"/>
                </a:lnTo>
                <a:cubicBezTo>
                  <a:pt x="6474714" y="315753"/>
                  <a:pt x="6478029" y="297458"/>
                  <a:pt x="6481915" y="282549"/>
                </a:cubicBezTo>
                <a:cubicBezTo>
                  <a:pt x="6485801" y="267640"/>
                  <a:pt x="6492087" y="252960"/>
                  <a:pt x="6500775" y="238508"/>
                </a:cubicBezTo>
                <a:cubicBezTo>
                  <a:pt x="6502146" y="234893"/>
                  <a:pt x="6505803" y="231957"/>
                  <a:pt x="6511747" y="229700"/>
                </a:cubicBezTo>
                <a:cubicBezTo>
                  <a:pt x="6517690" y="227442"/>
                  <a:pt x="6525006" y="226314"/>
                  <a:pt x="6533693" y="226314"/>
                </a:cubicBezTo>
                <a:cubicBezTo>
                  <a:pt x="6548323" y="226314"/>
                  <a:pt x="6573470" y="225628"/>
                  <a:pt x="6609131" y="224256"/>
                </a:cubicBezTo>
                <a:cubicBezTo>
                  <a:pt x="6644793" y="222885"/>
                  <a:pt x="6663537" y="222199"/>
                  <a:pt x="6665367" y="222199"/>
                </a:cubicBezTo>
                <a:close/>
                <a:moveTo>
                  <a:pt x="5361051" y="222199"/>
                </a:moveTo>
                <a:lnTo>
                  <a:pt x="5365166" y="222199"/>
                </a:lnTo>
                <a:cubicBezTo>
                  <a:pt x="5377510" y="222199"/>
                  <a:pt x="5390083" y="224485"/>
                  <a:pt x="5402885" y="229057"/>
                </a:cubicBezTo>
                <a:cubicBezTo>
                  <a:pt x="5410657" y="231800"/>
                  <a:pt x="5422316" y="237287"/>
                  <a:pt x="5437860" y="245516"/>
                </a:cubicBezTo>
                <a:cubicBezTo>
                  <a:pt x="5443347" y="249631"/>
                  <a:pt x="5446090" y="256032"/>
                  <a:pt x="5446090" y="264719"/>
                </a:cubicBezTo>
                <a:lnTo>
                  <a:pt x="5446090" y="272948"/>
                </a:lnTo>
                <a:cubicBezTo>
                  <a:pt x="5443347" y="288036"/>
                  <a:pt x="5436032" y="316382"/>
                  <a:pt x="5424144" y="357987"/>
                </a:cubicBezTo>
                <a:cubicBezTo>
                  <a:pt x="5419573" y="374447"/>
                  <a:pt x="5412257" y="399593"/>
                  <a:pt x="5402199" y="433425"/>
                </a:cubicBezTo>
                <a:lnTo>
                  <a:pt x="5428259" y="434797"/>
                </a:lnTo>
                <a:cubicBezTo>
                  <a:pt x="5436032" y="434797"/>
                  <a:pt x="5445633" y="434568"/>
                  <a:pt x="5457063" y="434111"/>
                </a:cubicBezTo>
                <a:cubicBezTo>
                  <a:pt x="5468493" y="433654"/>
                  <a:pt x="5481295" y="432968"/>
                  <a:pt x="5495468" y="432054"/>
                </a:cubicBezTo>
                <a:cubicBezTo>
                  <a:pt x="5500954" y="407365"/>
                  <a:pt x="5509412" y="375361"/>
                  <a:pt x="5520843" y="336042"/>
                </a:cubicBezTo>
                <a:cubicBezTo>
                  <a:pt x="5532272" y="296723"/>
                  <a:pt x="5543017" y="262890"/>
                  <a:pt x="5553075" y="234543"/>
                </a:cubicBezTo>
                <a:cubicBezTo>
                  <a:pt x="5553532" y="230886"/>
                  <a:pt x="5556275" y="227914"/>
                  <a:pt x="5561305" y="225628"/>
                </a:cubicBezTo>
                <a:cubicBezTo>
                  <a:pt x="5566334" y="223342"/>
                  <a:pt x="5571363" y="222199"/>
                  <a:pt x="5576392" y="222199"/>
                </a:cubicBezTo>
                <a:lnTo>
                  <a:pt x="5581878" y="222199"/>
                </a:lnTo>
                <a:cubicBezTo>
                  <a:pt x="5592395" y="223113"/>
                  <a:pt x="5601996" y="224946"/>
                  <a:pt x="5610682" y="227696"/>
                </a:cubicBezTo>
                <a:cubicBezTo>
                  <a:pt x="5612968" y="228610"/>
                  <a:pt x="5626684" y="234561"/>
                  <a:pt x="5651831" y="245548"/>
                </a:cubicBezTo>
                <a:cubicBezTo>
                  <a:pt x="5659145" y="249213"/>
                  <a:pt x="5662804" y="257911"/>
                  <a:pt x="5662804" y="271641"/>
                </a:cubicBezTo>
                <a:lnTo>
                  <a:pt x="5662804" y="279881"/>
                </a:lnTo>
                <a:cubicBezTo>
                  <a:pt x="5652287" y="317879"/>
                  <a:pt x="5639714" y="365492"/>
                  <a:pt x="5625084" y="422720"/>
                </a:cubicBezTo>
                <a:cubicBezTo>
                  <a:pt x="5612282" y="471248"/>
                  <a:pt x="5599367" y="520118"/>
                  <a:pt x="5586336" y="569332"/>
                </a:cubicBezTo>
                <a:cubicBezTo>
                  <a:pt x="5573306" y="618545"/>
                  <a:pt x="5559476" y="666730"/>
                  <a:pt x="5544845" y="713885"/>
                </a:cubicBezTo>
                <a:cubicBezTo>
                  <a:pt x="5543017" y="718922"/>
                  <a:pt x="5540502" y="723497"/>
                  <a:pt x="5537301" y="727612"/>
                </a:cubicBezTo>
                <a:cubicBezTo>
                  <a:pt x="5532730" y="733570"/>
                  <a:pt x="5527129" y="736892"/>
                  <a:pt x="5520500" y="737578"/>
                </a:cubicBezTo>
                <a:cubicBezTo>
                  <a:pt x="5513870" y="738263"/>
                  <a:pt x="5508384" y="738835"/>
                  <a:pt x="5504040" y="739292"/>
                </a:cubicBezTo>
                <a:cubicBezTo>
                  <a:pt x="5499697" y="739749"/>
                  <a:pt x="5494097" y="739978"/>
                  <a:pt x="5487238" y="739978"/>
                </a:cubicBezTo>
                <a:cubicBezTo>
                  <a:pt x="5472151" y="739978"/>
                  <a:pt x="5457063" y="737228"/>
                  <a:pt x="5441975" y="731727"/>
                </a:cubicBezTo>
                <a:cubicBezTo>
                  <a:pt x="5431917" y="728512"/>
                  <a:pt x="5426888" y="721172"/>
                  <a:pt x="5426888" y="709706"/>
                </a:cubicBezTo>
                <a:lnTo>
                  <a:pt x="5428259" y="697319"/>
                </a:lnTo>
                <a:cubicBezTo>
                  <a:pt x="5434203" y="662008"/>
                  <a:pt x="5440261" y="631279"/>
                  <a:pt x="5446433" y="605132"/>
                </a:cubicBezTo>
                <a:cubicBezTo>
                  <a:pt x="5452605" y="578986"/>
                  <a:pt x="5460721" y="551926"/>
                  <a:pt x="5470779" y="523951"/>
                </a:cubicBezTo>
                <a:cubicBezTo>
                  <a:pt x="5465292" y="531288"/>
                  <a:pt x="5461407" y="536331"/>
                  <a:pt x="5459120" y="539081"/>
                </a:cubicBezTo>
                <a:cubicBezTo>
                  <a:pt x="5453177" y="546425"/>
                  <a:pt x="5446547" y="551472"/>
                  <a:pt x="5439232" y="554223"/>
                </a:cubicBezTo>
                <a:cubicBezTo>
                  <a:pt x="5434661" y="555601"/>
                  <a:pt x="5425630" y="556634"/>
                  <a:pt x="5412143" y="557319"/>
                </a:cubicBezTo>
                <a:cubicBezTo>
                  <a:pt x="5398656" y="558005"/>
                  <a:pt x="5385283" y="558348"/>
                  <a:pt x="5372024" y="558348"/>
                </a:cubicBezTo>
                <a:cubicBezTo>
                  <a:pt x="5369738" y="568899"/>
                  <a:pt x="5362766" y="593552"/>
                  <a:pt x="5351107" y="632307"/>
                </a:cubicBezTo>
                <a:cubicBezTo>
                  <a:pt x="5339448" y="671062"/>
                  <a:pt x="5330876" y="698698"/>
                  <a:pt x="5325389" y="715214"/>
                </a:cubicBezTo>
                <a:cubicBezTo>
                  <a:pt x="5323561" y="720258"/>
                  <a:pt x="5321961" y="725072"/>
                  <a:pt x="5320589" y="729659"/>
                </a:cubicBezTo>
                <a:cubicBezTo>
                  <a:pt x="5317846" y="736081"/>
                  <a:pt x="5314417" y="739521"/>
                  <a:pt x="5310302" y="739978"/>
                </a:cubicBezTo>
                <a:lnTo>
                  <a:pt x="5281498" y="739978"/>
                </a:lnTo>
                <a:cubicBezTo>
                  <a:pt x="5271897" y="739978"/>
                  <a:pt x="5261724" y="739065"/>
                  <a:pt x="5250980" y="737240"/>
                </a:cubicBezTo>
                <a:cubicBezTo>
                  <a:pt x="5240236" y="735415"/>
                  <a:pt x="5228920" y="733134"/>
                  <a:pt x="5217033" y="730398"/>
                </a:cubicBezTo>
                <a:cubicBezTo>
                  <a:pt x="5213833" y="729941"/>
                  <a:pt x="5210975" y="727432"/>
                  <a:pt x="5208460" y="722870"/>
                </a:cubicBezTo>
                <a:cubicBezTo>
                  <a:pt x="5205946" y="718309"/>
                  <a:pt x="5204689" y="713521"/>
                  <a:pt x="5204689" y="708506"/>
                </a:cubicBezTo>
                <a:lnTo>
                  <a:pt x="5204689" y="705763"/>
                </a:lnTo>
                <a:cubicBezTo>
                  <a:pt x="5206518" y="690711"/>
                  <a:pt x="5210175" y="673377"/>
                  <a:pt x="5215661" y="653760"/>
                </a:cubicBezTo>
                <a:cubicBezTo>
                  <a:pt x="5231664" y="595824"/>
                  <a:pt x="5239893" y="565260"/>
                  <a:pt x="5240350" y="562066"/>
                </a:cubicBezTo>
                <a:cubicBezTo>
                  <a:pt x="5230749" y="562066"/>
                  <a:pt x="5225034" y="561841"/>
                  <a:pt x="5223206" y="561391"/>
                </a:cubicBezTo>
                <a:cubicBezTo>
                  <a:pt x="5217262" y="559563"/>
                  <a:pt x="5214290" y="555226"/>
                  <a:pt x="5214290" y="548383"/>
                </a:cubicBezTo>
                <a:lnTo>
                  <a:pt x="5214290" y="545650"/>
                </a:lnTo>
                <a:cubicBezTo>
                  <a:pt x="5214290" y="530141"/>
                  <a:pt x="5215433" y="516684"/>
                  <a:pt x="5217719" y="505279"/>
                </a:cubicBezTo>
                <a:cubicBezTo>
                  <a:pt x="5220005" y="493874"/>
                  <a:pt x="5226634" y="474941"/>
                  <a:pt x="5237607" y="448481"/>
                </a:cubicBezTo>
                <a:cubicBezTo>
                  <a:pt x="5239893" y="444380"/>
                  <a:pt x="5244236" y="441303"/>
                  <a:pt x="5250638" y="439249"/>
                </a:cubicBezTo>
                <a:cubicBezTo>
                  <a:pt x="5257038" y="437195"/>
                  <a:pt x="5265953" y="436169"/>
                  <a:pt x="5277384" y="436169"/>
                </a:cubicBezTo>
                <a:cubicBezTo>
                  <a:pt x="5296129" y="371703"/>
                  <a:pt x="5314874" y="307238"/>
                  <a:pt x="5333619" y="242773"/>
                </a:cubicBezTo>
                <a:cubicBezTo>
                  <a:pt x="5340020" y="229057"/>
                  <a:pt x="5349164" y="222199"/>
                  <a:pt x="5361051" y="222199"/>
                </a:cubicBezTo>
                <a:close/>
                <a:moveTo>
                  <a:pt x="4046601" y="222199"/>
                </a:moveTo>
                <a:lnTo>
                  <a:pt x="4050716" y="222199"/>
                </a:lnTo>
                <a:cubicBezTo>
                  <a:pt x="4063061" y="222199"/>
                  <a:pt x="4075633" y="224485"/>
                  <a:pt x="4088435" y="229057"/>
                </a:cubicBezTo>
                <a:cubicBezTo>
                  <a:pt x="4096207" y="231800"/>
                  <a:pt x="4107866" y="237287"/>
                  <a:pt x="4123411" y="245516"/>
                </a:cubicBezTo>
                <a:cubicBezTo>
                  <a:pt x="4128898" y="249631"/>
                  <a:pt x="4131641" y="256032"/>
                  <a:pt x="4131641" y="264719"/>
                </a:cubicBezTo>
                <a:lnTo>
                  <a:pt x="4131641" y="272948"/>
                </a:lnTo>
                <a:cubicBezTo>
                  <a:pt x="4128898" y="288036"/>
                  <a:pt x="4121582" y="316382"/>
                  <a:pt x="4109695" y="357987"/>
                </a:cubicBezTo>
                <a:cubicBezTo>
                  <a:pt x="4105123" y="374447"/>
                  <a:pt x="4097808" y="399593"/>
                  <a:pt x="4087750" y="433425"/>
                </a:cubicBezTo>
                <a:lnTo>
                  <a:pt x="4113810" y="434797"/>
                </a:lnTo>
                <a:cubicBezTo>
                  <a:pt x="4121582" y="434797"/>
                  <a:pt x="4131183" y="434568"/>
                  <a:pt x="4142613" y="434111"/>
                </a:cubicBezTo>
                <a:cubicBezTo>
                  <a:pt x="4154043" y="433654"/>
                  <a:pt x="4166845" y="432968"/>
                  <a:pt x="4181018" y="432054"/>
                </a:cubicBezTo>
                <a:cubicBezTo>
                  <a:pt x="4186505" y="407365"/>
                  <a:pt x="4194963" y="375361"/>
                  <a:pt x="4206393" y="336042"/>
                </a:cubicBezTo>
                <a:cubicBezTo>
                  <a:pt x="4217823" y="296723"/>
                  <a:pt x="4228567" y="262890"/>
                  <a:pt x="4238625" y="234543"/>
                </a:cubicBezTo>
                <a:cubicBezTo>
                  <a:pt x="4239082" y="230886"/>
                  <a:pt x="4241826" y="227914"/>
                  <a:pt x="4246855" y="225628"/>
                </a:cubicBezTo>
                <a:cubicBezTo>
                  <a:pt x="4251884" y="223342"/>
                  <a:pt x="4256913" y="222199"/>
                  <a:pt x="4261943" y="222199"/>
                </a:cubicBezTo>
                <a:lnTo>
                  <a:pt x="4267429" y="222199"/>
                </a:lnTo>
                <a:cubicBezTo>
                  <a:pt x="4277944" y="223113"/>
                  <a:pt x="4287546" y="224946"/>
                  <a:pt x="4296233" y="227696"/>
                </a:cubicBezTo>
                <a:cubicBezTo>
                  <a:pt x="4298518" y="228610"/>
                  <a:pt x="4312234" y="234561"/>
                  <a:pt x="4337381" y="245548"/>
                </a:cubicBezTo>
                <a:cubicBezTo>
                  <a:pt x="4344696" y="249213"/>
                  <a:pt x="4348353" y="257911"/>
                  <a:pt x="4348353" y="271641"/>
                </a:cubicBezTo>
                <a:lnTo>
                  <a:pt x="4348353" y="279881"/>
                </a:lnTo>
                <a:cubicBezTo>
                  <a:pt x="4337838" y="317879"/>
                  <a:pt x="4325265" y="365492"/>
                  <a:pt x="4310634" y="422720"/>
                </a:cubicBezTo>
                <a:cubicBezTo>
                  <a:pt x="4297833" y="471248"/>
                  <a:pt x="4284917" y="520118"/>
                  <a:pt x="4271887" y="569332"/>
                </a:cubicBezTo>
                <a:cubicBezTo>
                  <a:pt x="4258857" y="618545"/>
                  <a:pt x="4245026" y="666730"/>
                  <a:pt x="4230396" y="713885"/>
                </a:cubicBezTo>
                <a:cubicBezTo>
                  <a:pt x="4228567" y="718922"/>
                  <a:pt x="4226052" y="723497"/>
                  <a:pt x="4222852" y="727612"/>
                </a:cubicBezTo>
                <a:cubicBezTo>
                  <a:pt x="4218280" y="733570"/>
                  <a:pt x="4212679" y="736892"/>
                  <a:pt x="4206050" y="737578"/>
                </a:cubicBezTo>
                <a:cubicBezTo>
                  <a:pt x="4199420" y="738263"/>
                  <a:pt x="4193934" y="738835"/>
                  <a:pt x="4189591" y="739292"/>
                </a:cubicBezTo>
                <a:cubicBezTo>
                  <a:pt x="4185247" y="739749"/>
                  <a:pt x="4179647" y="739978"/>
                  <a:pt x="4172789" y="739978"/>
                </a:cubicBezTo>
                <a:cubicBezTo>
                  <a:pt x="4157701" y="739978"/>
                  <a:pt x="4142613" y="737228"/>
                  <a:pt x="4127526" y="731727"/>
                </a:cubicBezTo>
                <a:cubicBezTo>
                  <a:pt x="4117467" y="728512"/>
                  <a:pt x="4112438" y="721172"/>
                  <a:pt x="4112438" y="709706"/>
                </a:cubicBezTo>
                <a:lnTo>
                  <a:pt x="4113810" y="697319"/>
                </a:lnTo>
                <a:cubicBezTo>
                  <a:pt x="4119753" y="662008"/>
                  <a:pt x="4125811" y="631279"/>
                  <a:pt x="4131983" y="605132"/>
                </a:cubicBezTo>
                <a:cubicBezTo>
                  <a:pt x="4138156" y="578986"/>
                  <a:pt x="4146271" y="551926"/>
                  <a:pt x="4156329" y="523951"/>
                </a:cubicBezTo>
                <a:cubicBezTo>
                  <a:pt x="4150843" y="531288"/>
                  <a:pt x="4146957" y="536331"/>
                  <a:pt x="4144671" y="539081"/>
                </a:cubicBezTo>
                <a:cubicBezTo>
                  <a:pt x="4138727" y="546425"/>
                  <a:pt x="4132098" y="551472"/>
                  <a:pt x="4124783" y="554223"/>
                </a:cubicBezTo>
                <a:cubicBezTo>
                  <a:pt x="4120210" y="555601"/>
                  <a:pt x="4111181" y="556634"/>
                  <a:pt x="4097694" y="557319"/>
                </a:cubicBezTo>
                <a:cubicBezTo>
                  <a:pt x="4084206" y="558005"/>
                  <a:pt x="4070833" y="558348"/>
                  <a:pt x="4057574" y="558348"/>
                </a:cubicBezTo>
                <a:cubicBezTo>
                  <a:pt x="4055288" y="568899"/>
                  <a:pt x="4048316" y="593552"/>
                  <a:pt x="4036657" y="632307"/>
                </a:cubicBezTo>
                <a:cubicBezTo>
                  <a:pt x="4024999" y="671062"/>
                  <a:pt x="4016426" y="698698"/>
                  <a:pt x="4010940" y="715214"/>
                </a:cubicBezTo>
                <a:cubicBezTo>
                  <a:pt x="4009111" y="720258"/>
                  <a:pt x="4007511" y="725072"/>
                  <a:pt x="4006139" y="729659"/>
                </a:cubicBezTo>
                <a:cubicBezTo>
                  <a:pt x="4003396" y="736081"/>
                  <a:pt x="3999967" y="739521"/>
                  <a:pt x="3995852" y="739978"/>
                </a:cubicBezTo>
                <a:lnTo>
                  <a:pt x="3967049" y="739978"/>
                </a:lnTo>
                <a:cubicBezTo>
                  <a:pt x="3957447" y="739978"/>
                  <a:pt x="3947275" y="739065"/>
                  <a:pt x="3936530" y="737240"/>
                </a:cubicBezTo>
                <a:cubicBezTo>
                  <a:pt x="3925786" y="735415"/>
                  <a:pt x="3914470" y="733134"/>
                  <a:pt x="3902583" y="730398"/>
                </a:cubicBezTo>
                <a:cubicBezTo>
                  <a:pt x="3899383" y="729941"/>
                  <a:pt x="3896525" y="727432"/>
                  <a:pt x="3894011" y="722870"/>
                </a:cubicBezTo>
                <a:cubicBezTo>
                  <a:pt x="3891496" y="718309"/>
                  <a:pt x="3890239" y="713521"/>
                  <a:pt x="3890239" y="708506"/>
                </a:cubicBezTo>
                <a:lnTo>
                  <a:pt x="3890239" y="705763"/>
                </a:lnTo>
                <a:cubicBezTo>
                  <a:pt x="3892068" y="690711"/>
                  <a:pt x="3895725" y="673377"/>
                  <a:pt x="3901212" y="653760"/>
                </a:cubicBezTo>
                <a:cubicBezTo>
                  <a:pt x="3917214" y="595824"/>
                  <a:pt x="3925443" y="565260"/>
                  <a:pt x="3925901" y="562066"/>
                </a:cubicBezTo>
                <a:cubicBezTo>
                  <a:pt x="3916299" y="562066"/>
                  <a:pt x="3910584" y="561841"/>
                  <a:pt x="3908756" y="561391"/>
                </a:cubicBezTo>
                <a:cubicBezTo>
                  <a:pt x="3902812" y="559563"/>
                  <a:pt x="3899840" y="555226"/>
                  <a:pt x="3899840" y="548383"/>
                </a:cubicBezTo>
                <a:lnTo>
                  <a:pt x="3899840" y="545650"/>
                </a:lnTo>
                <a:cubicBezTo>
                  <a:pt x="3899840" y="530141"/>
                  <a:pt x="3900983" y="516684"/>
                  <a:pt x="3903269" y="505279"/>
                </a:cubicBezTo>
                <a:cubicBezTo>
                  <a:pt x="3905555" y="493874"/>
                  <a:pt x="3912185" y="474941"/>
                  <a:pt x="3923157" y="448481"/>
                </a:cubicBezTo>
                <a:cubicBezTo>
                  <a:pt x="3925443" y="444380"/>
                  <a:pt x="3929787" y="441303"/>
                  <a:pt x="3936187" y="439249"/>
                </a:cubicBezTo>
                <a:cubicBezTo>
                  <a:pt x="3942588" y="437195"/>
                  <a:pt x="3951504" y="436169"/>
                  <a:pt x="3962934" y="436169"/>
                </a:cubicBezTo>
                <a:cubicBezTo>
                  <a:pt x="3981679" y="371703"/>
                  <a:pt x="4000424" y="307238"/>
                  <a:pt x="4019169" y="242773"/>
                </a:cubicBezTo>
                <a:cubicBezTo>
                  <a:pt x="4025570" y="229057"/>
                  <a:pt x="4034714" y="222199"/>
                  <a:pt x="4046601" y="222199"/>
                </a:cubicBezTo>
                <a:close/>
                <a:moveTo>
                  <a:pt x="1331367" y="222199"/>
                </a:moveTo>
                <a:cubicBezTo>
                  <a:pt x="1347826" y="222199"/>
                  <a:pt x="1371600" y="222885"/>
                  <a:pt x="1402690" y="224256"/>
                </a:cubicBezTo>
                <a:cubicBezTo>
                  <a:pt x="1433780" y="225628"/>
                  <a:pt x="1455725" y="226314"/>
                  <a:pt x="1468527" y="226314"/>
                </a:cubicBezTo>
                <a:cubicBezTo>
                  <a:pt x="1471727" y="226314"/>
                  <a:pt x="1474356" y="228257"/>
                  <a:pt x="1476414" y="232143"/>
                </a:cubicBezTo>
                <a:cubicBezTo>
                  <a:pt x="1478471" y="236029"/>
                  <a:pt x="1479500" y="240944"/>
                  <a:pt x="1479500" y="246888"/>
                </a:cubicBezTo>
                <a:cubicBezTo>
                  <a:pt x="1479500" y="262433"/>
                  <a:pt x="1474813" y="283235"/>
                  <a:pt x="1465441" y="309296"/>
                </a:cubicBezTo>
                <a:cubicBezTo>
                  <a:pt x="1456068" y="335356"/>
                  <a:pt x="1449324" y="348386"/>
                  <a:pt x="1445210" y="348386"/>
                </a:cubicBezTo>
                <a:cubicBezTo>
                  <a:pt x="1432408" y="348386"/>
                  <a:pt x="1413206" y="349072"/>
                  <a:pt x="1387603" y="350444"/>
                </a:cubicBezTo>
                <a:cubicBezTo>
                  <a:pt x="1361999" y="351815"/>
                  <a:pt x="1343254" y="352501"/>
                  <a:pt x="1331367" y="352501"/>
                </a:cubicBezTo>
                <a:cubicBezTo>
                  <a:pt x="1320851" y="352501"/>
                  <a:pt x="1302906" y="351815"/>
                  <a:pt x="1277532" y="350444"/>
                </a:cubicBezTo>
                <a:cubicBezTo>
                  <a:pt x="1252157" y="349072"/>
                  <a:pt x="1238098" y="348386"/>
                  <a:pt x="1235355" y="348386"/>
                </a:cubicBezTo>
                <a:cubicBezTo>
                  <a:pt x="1241756" y="350243"/>
                  <a:pt x="1249299" y="352915"/>
                  <a:pt x="1257986" y="356401"/>
                </a:cubicBezTo>
                <a:cubicBezTo>
                  <a:pt x="1266673" y="359888"/>
                  <a:pt x="1272960" y="362213"/>
                  <a:pt x="1276846" y="363377"/>
                </a:cubicBezTo>
                <a:cubicBezTo>
                  <a:pt x="1280732" y="364542"/>
                  <a:pt x="1284161" y="367215"/>
                  <a:pt x="1287133" y="371398"/>
                </a:cubicBezTo>
                <a:cubicBezTo>
                  <a:pt x="1290105" y="375581"/>
                  <a:pt x="1291590" y="380462"/>
                  <a:pt x="1291590" y="386041"/>
                </a:cubicBezTo>
                <a:cubicBezTo>
                  <a:pt x="1291590" y="391149"/>
                  <a:pt x="1289647" y="399630"/>
                  <a:pt x="1285761" y="411485"/>
                </a:cubicBezTo>
                <a:cubicBezTo>
                  <a:pt x="1281875" y="423340"/>
                  <a:pt x="1279703" y="430196"/>
                  <a:pt x="1279246" y="432054"/>
                </a:cubicBezTo>
                <a:cubicBezTo>
                  <a:pt x="1292962" y="432054"/>
                  <a:pt x="1317537" y="432511"/>
                  <a:pt x="1352970" y="433425"/>
                </a:cubicBezTo>
                <a:cubicBezTo>
                  <a:pt x="1388403" y="434340"/>
                  <a:pt x="1406348" y="434797"/>
                  <a:pt x="1406805" y="434797"/>
                </a:cubicBezTo>
                <a:cubicBezTo>
                  <a:pt x="1414120" y="434797"/>
                  <a:pt x="1417778" y="442069"/>
                  <a:pt x="1417778" y="456614"/>
                </a:cubicBezTo>
                <a:cubicBezTo>
                  <a:pt x="1417778" y="473438"/>
                  <a:pt x="1413091" y="493783"/>
                  <a:pt x="1403719" y="517650"/>
                </a:cubicBezTo>
                <a:cubicBezTo>
                  <a:pt x="1394346" y="541517"/>
                  <a:pt x="1386231" y="553905"/>
                  <a:pt x="1379373" y="554812"/>
                </a:cubicBezTo>
                <a:lnTo>
                  <a:pt x="1369772" y="554812"/>
                </a:lnTo>
                <a:cubicBezTo>
                  <a:pt x="1362457" y="554812"/>
                  <a:pt x="1342568" y="554469"/>
                  <a:pt x="1310107" y="553783"/>
                </a:cubicBezTo>
                <a:cubicBezTo>
                  <a:pt x="1277646" y="553097"/>
                  <a:pt x="1255472" y="552755"/>
                  <a:pt x="1243585" y="552755"/>
                </a:cubicBezTo>
                <a:lnTo>
                  <a:pt x="1220267" y="623403"/>
                </a:lnTo>
                <a:lnTo>
                  <a:pt x="1236727" y="624764"/>
                </a:lnTo>
                <a:lnTo>
                  <a:pt x="1303935" y="624764"/>
                </a:lnTo>
                <a:cubicBezTo>
                  <a:pt x="1309878" y="624764"/>
                  <a:pt x="1320623" y="624764"/>
                  <a:pt x="1336168" y="624764"/>
                </a:cubicBezTo>
                <a:cubicBezTo>
                  <a:pt x="1351712" y="624764"/>
                  <a:pt x="1359713" y="624764"/>
                  <a:pt x="1360170" y="624764"/>
                </a:cubicBezTo>
                <a:cubicBezTo>
                  <a:pt x="1361999" y="624764"/>
                  <a:pt x="1363599" y="627076"/>
                  <a:pt x="1364971" y="631702"/>
                </a:cubicBezTo>
                <a:cubicBezTo>
                  <a:pt x="1366343" y="636327"/>
                  <a:pt x="1367028" y="641880"/>
                  <a:pt x="1367028" y="648359"/>
                </a:cubicBezTo>
                <a:cubicBezTo>
                  <a:pt x="1367028" y="667333"/>
                  <a:pt x="1363142" y="687346"/>
                  <a:pt x="1355370" y="708399"/>
                </a:cubicBezTo>
                <a:cubicBezTo>
                  <a:pt x="1347598" y="729452"/>
                  <a:pt x="1338682" y="739978"/>
                  <a:pt x="1328624" y="739978"/>
                </a:cubicBezTo>
                <a:lnTo>
                  <a:pt x="1144829" y="739978"/>
                </a:lnTo>
                <a:cubicBezTo>
                  <a:pt x="1134314" y="739978"/>
                  <a:pt x="1122426" y="731209"/>
                  <a:pt x="1109168" y="713671"/>
                </a:cubicBezTo>
                <a:cubicBezTo>
                  <a:pt x="1095909" y="696133"/>
                  <a:pt x="1088136" y="681213"/>
                  <a:pt x="1085850" y="668912"/>
                </a:cubicBezTo>
                <a:lnTo>
                  <a:pt x="1085850" y="664819"/>
                </a:lnTo>
                <a:cubicBezTo>
                  <a:pt x="1085850" y="656618"/>
                  <a:pt x="1091565" y="633840"/>
                  <a:pt x="1102995" y="596485"/>
                </a:cubicBezTo>
                <a:cubicBezTo>
                  <a:pt x="1109853" y="574161"/>
                  <a:pt x="1113740" y="559584"/>
                  <a:pt x="1114654" y="552755"/>
                </a:cubicBezTo>
                <a:cubicBezTo>
                  <a:pt x="1104596" y="552755"/>
                  <a:pt x="1097280" y="551840"/>
                  <a:pt x="1092708" y="550011"/>
                </a:cubicBezTo>
                <a:cubicBezTo>
                  <a:pt x="1091794" y="548640"/>
                  <a:pt x="1091108" y="547040"/>
                  <a:pt x="1090651" y="545211"/>
                </a:cubicBezTo>
                <a:cubicBezTo>
                  <a:pt x="1090194" y="543382"/>
                  <a:pt x="1089965" y="540867"/>
                  <a:pt x="1089965" y="537667"/>
                </a:cubicBezTo>
                <a:cubicBezTo>
                  <a:pt x="1089965" y="518465"/>
                  <a:pt x="1093851" y="497662"/>
                  <a:pt x="1101624" y="475259"/>
                </a:cubicBezTo>
                <a:cubicBezTo>
                  <a:pt x="1111225" y="448284"/>
                  <a:pt x="1121969" y="434797"/>
                  <a:pt x="1133856" y="434797"/>
                </a:cubicBezTo>
                <a:cubicBezTo>
                  <a:pt x="1140257" y="434797"/>
                  <a:pt x="1144829" y="434797"/>
                  <a:pt x="1147572" y="434797"/>
                </a:cubicBezTo>
                <a:cubicBezTo>
                  <a:pt x="1149858" y="427146"/>
                  <a:pt x="1154316" y="413307"/>
                  <a:pt x="1160946" y="393279"/>
                </a:cubicBezTo>
                <a:cubicBezTo>
                  <a:pt x="1167575" y="373252"/>
                  <a:pt x="1172261" y="358287"/>
                  <a:pt x="1175004" y="348386"/>
                </a:cubicBezTo>
                <a:cubicBezTo>
                  <a:pt x="1162660" y="348386"/>
                  <a:pt x="1153173" y="347586"/>
                  <a:pt x="1146544" y="345986"/>
                </a:cubicBezTo>
                <a:cubicBezTo>
                  <a:pt x="1139914" y="344386"/>
                  <a:pt x="1136600" y="341985"/>
                  <a:pt x="1136600" y="338785"/>
                </a:cubicBezTo>
                <a:lnTo>
                  <a:pt x="1137971" y="337435"/>
                </a:lnTo>
                <a:cubicBezTo>
                  <a:pt x="1140715" y="315753"/>
                  <a:pt x="1144029" y="297458"/>
                  <a:pt x="1147915" y="282549"/>
                </a:cubicBezTo>
                <a:cubicBezTo>
                  <a:pt x="1151801" y="267640"/>
                  <a:pt x="1158088" y="252960"/>
                  <a:pt x="1166775" y="238508"/>
                </a:cubicBezTo>
                <a:cubicBezTo>
                  <a:pt x="1168146" y="234893"/>
                  <a:pt x="1171804" y="231957"/>
                  <a:pt x="1177748" y="229700"/>
                </a:cubicBezTo>
                <a:cubicBezTo>
                  <a:pt x="1183691" y="227442"/>
                  <a:pt x="1191006" y="226314"/>
                  <a:pt x="1199693" y="226314"/>
                </a:cubicBezTo>
                <a:cubicBezTo>
                  <a:pt x="1214324" y="226314"/>
                  <a:pt x="1239470" y="225628"/>
                  <a:pt x="1275131" y="224256"/>
                </a:cubicBezTo>
                <a:cubicBezTo>
                  <a:pt x="1310793" y="222885"/>
                  <a:pt x="1329538" y="222199"/>
                  <a:pt x="1331367" y="222199"/>
                </a:cubicBezTo>
                <a:close/>
                <a:moveTo>
                  <a:pt x="6358509" y="220827"/>
                </a:moveTo>
                <a:cubicBezTo>
                  <a:pt x="6373597" y="220827"/>
                  <a:pt x="6385026" y="221740"/>
                  <a:pt x="6392799" y="223565"/>
                </a:cubicBezTo>
                <a:cubicBezTo>
                  <a:pt x="6400571" y="225390"/>
                  <a:pt x="6413374" y="229957"/>
                  <a:pt x="6431204" y="237265"/>
                </a:cubicBezTo>
                <a:cubicBezTo>
                  <a:pt x="6435776" y="238637"/>
                  <a:pt x="6438748" y="241605"/>
                  <a:pt x="6440120" y="246170"/>
                </a:cubicBezTo>
                <a:cubicBezTo>
                  <a:pt x="6441491" y="250735"/>
                  <a:pt x="6442177" y="254614"/>
                  <a:pt x="6442177" y="257807"/>
                </a:cubicBezTo>
                <a:lnTo>
                  <a:pt x="6442177" y="267397"/>
                </a:lnTo>
                <a:cubicBezTo>
                  <a:pt x="6431661" y="312146"/>
                  <a:pt x="6418860" y="360775"/>
                  <a:pt x="6403772" y="413285"/>
                </a:cubicBezTo>
                <a:cubicBezTo>
                  <a:pt x="6388684" y="465795"/>
                  <a:pt x="6374054" y="517161"/>
                  <a:pt x="6359881" y="567381"/>
                </a:cubicBezTo>
                <a:cubicBezTo>
                  <a:pt x="6342964" y="626739"/>
                  <a:pt x="6329248" y="676966"/>
                  <a:pt x="6318733" y="718064"/>
                </a:cubicBezTo>
                <a:cubicBezTo>
                  <a:pt x="6316904" y="724001"/>
                  <a:pt x="6315304" y="728109"/>
                  <a:pt x="6313933" y="730387"/>
                </a:cubicBezTo>
                <a:cubicBezTo>
                  <a:pt x="6311189" y="735410"/>
                  <a:pt x="6307417" y="738263"/>
                  <a:pt x="6302616" y="738949"/>
                </a:cubicBezTo>
                <a:cubicBezTo>
                  <a:pt x="6297816" y="739635"/>
                  <a:pt x="6292215" y="739978"/>
                  <a:pt x="6285814" y="739978"/>
                </a:cubicBezTo>
                <a:cubicBezTo>
                  <a:pt x="6279413" y="739978"/>
                  <a:pt x="6274842" y="739978"/>
                  <a:pt x="6272098" y="739978"/>
                </a:cubicBezTo>
                <a:cubicBezTo>
                  <a:pt x="6250610" y="739978"/>
                  <a:pt x="6230950" y="735870"/>
                  <a:pt x="6213120" y="727655"/>
                </a:cubicBezTo>
                <a:cubicBezTo>
                  <a:pt x="6208548" y="725826"/>
                  <a:pt x="6204661" y="722172"/>
                  <a:pt x="6201461" y="716693"/>
                </a:cubicBezTo>
                <a:cubicBezTo>
                  <a:pt x="6198261" y="711214"/>
                  <a:pt x="6196661" y="705734"/>
                  <a:pt x="6196661" y="700255"/>
                </a:cubicBezTo>
                <a:lnTo>
                  <a:pt x="6196661" y="696140"/>
                </a:lnTo>
                <a:cubicBezTo>
                  <a:pt x="6207176" y="646834"/>
                  <a:pt x="6219978" y="594328"/>
                  <a:pt x="6235065" y="538621"/>
                </a:cubicBezTo>
                <a:cubicBezTo>
                  <a:pt x="6243752" y="506202"/>
                  <a:pt x="6259297" y="453235"/>
                  <a:pt x="6281700" y="379719"/>
                </a:cubicBezTo>
                <a:cubicBezTo>
                  <a:pt x="6306845" y="295708"/>
                  <a:pt x="6321019" y="248681"/>
                  <a:pt x="6324219" y="238637"/>
                </a:cubicBezTo>
                <a:cubicBezTo>
                  <a:pt x="6325591" y="233615"/>
                  <a:pt x="6329020" y="229391"/>
                  <a:pt x="6334506" y="225965"/>
                </a:cubicBezTo>
                <a:cubicBezTo>
                  <a:pt x="6339993" y="222540"/>
                  <a:pt x="6347993" y="220827"/>
                  <a:pt x="6358509" y="220827"/>
                </a:cubicBezTo>
                <a:close/>
                <a:moveTo>
                  <a:pt x="3222804" y="219456"/>
                </a:moveTo>
                <a:lnTo>
                  <a:pt x="3232405" y="219456"/>
                </a:lnTo>
                <a:cubicBezTo>
                  <a:pt x="3262580" y="219456"/>
                  <a:pt x="3286125" y="230314"/>
                  <a:pt x="3303042" y="252031"/>
                </a:cubicBezTo>
                <a:cubicBezTo>
                  <a:pt x="3319958" y="273748"/>
                  <a:pt x="3328416" y="300380"/>
                  <a:pt x="3328416" y="331927"/>
                </a:cubicBezTo>
                <a:cubicBezTo>
                  <a:pt x="3328416" y="346100"/>
                  <a:pt x="3327045" y="359359"/>
                  <a:pt x="3324302" y="371703"/>
                </a:cubicBezTo>
                <a:cubicBezTo>
                  <a:pt x="3321559" y="383133"/>
                  <a:pt x="3310929" y="393077"/>
                  <a:pt x="3292412" y="401536"/>
                </a:cubicBezTo>
                <a:cubicBezTo>
                  <a:pt x="3273896" y="409994"/>
                  <a:pt x="3256179" y="414223"/>
                  <a:pt x="3239262" y="414223"/>
                </a:cubicBezTo>
                <a:cubicBezTo>
                  <a:pt x="3231490" y="414223"/>
                  <a:pt x="3224975" y="412966"/>
                  <a:pt x="3219717" y="410451"/>
                </a:cubicBezTo>
                <a:cubicBezTo>
                  <a:pt x="3214459" y="407936"/>
                  <a:pt x="3211259" y="403022"/>
                  <a:pt x="3210116" y="395706"/>
                </a:cubicBezTo>
                <a:cubicBezTo>
                  <a:pt x="3208973" y="388391"/>
                  <a:pt x="3207716" y="379476"/>
                  <a:pt x="3206344" y="368960"/>
                </a:cubicBezTo>
                <a:lnTo>
                  <a:pt x="3207716" y="357987"/>
                </a:lnTo>
                <a:lnTo>
                  <a:pt x="3207716" y="355244"/>
                </a:lnTo>
                <a:cubicBezTo>
                  <a:pt x="3207716" y="345186"/>
                  <a:pt x="3203143" y="340157"/>
                  <a:pt x="3194000" y="340157"/>
                </a:cubicBezTo>
                <a:cubicBezTo>
                  <a:pt x="3189427" y="340157"/>
                  <a:pt x="3184627" y="341528"/>
                  <a:pt x="3179598" y="344271"/>
                </a:cubicBezTo>
                <a:cubicBezTo>
                  <a:pt x="3174569" y="347015"/>
                  <a:pt x="3171139" y="349758"/>
                  <a:pt x="3169311" y="352501"/>
                </a:cubicBezTo>
                <a:cubicBezTo>
                  <a:pt x="3150566" y="381762"/>
                  <a:pt x="3135021" y="413537"/>
                  <a:pt x="3122677" y="447827"/>
                </a:cubicBezTo>
                <a:cubicBezTo>
                  <a:pt x="3107131" y="490804"/>
                  <a:pt x="3099359" y="532181"/>
                  <a:pt x="3099359" y="571957"/>
                </a:cubicBezTo>
                <a:lnTo>
                  <a:pt x="3100731" y="589788"/>
                </a:lnTo>
                <a:cubicBezTo>
                  <a:pt x="3100731" y="595731"/>
                  <a:pt x="3102446" y="600189"/>
                  <a:pt x="3105874" y="603161"/>
                </a:cubicBezTo>
                <a:cubicBezTo>
                  <a:pt x="3109304" y="606133"/>
                  <a:pt x="3113533" y="607619"/>
                  <a:pt x="3118561" y="607619"/>
                </a:cubicBezTo>
                <a:cubicBezTo>
                  <a:pt x="3122677" y="607619"/>
                  <a:pt x="3127020" y="606818"/>
                  <a:pt x="3131592" y="605218"/>
                </a:cubicBezTo>
                <a:cubicBezTo>
                  <a:pt x="3136164" y="603618"/>
                  <a:pt x="3140050" y="601675"/>
                  <a:pt x="3143250" y="599389"/>
                </a:cubicBezTo>
                <a:cubicBezTo>
                  <a:pt x="3148737" y="595274"/>
                  <a:pt x="3155367" y="582930"/>
                  <a:pt x="3163139" y="562356"/>
                </a:cubicBezTo>
                <a:cubicBezTo>
                  <a:pt x="3167254" y="551840"/>
                  <a:pt x="3171597" y="544639"/>
                  <a:pt x="3176169" y="540753"/>
                </a:cubicBezTo>
                <a:cubicBezTo>
                  <a:pt x="3180741" y="536867"/>
                  <a:pt x="3187713" y="533781"/>
                  <a:pt x="3197086" y="531495"/>
                </a:cubicBezTo>
                <a:cubicBezTo>
                  <a:pt x="3206458" y="529209"/>
                  <a:pt x="3215945" y="528066"/>
                  <a:pt x="3225547" y="528066"/>
                </a:cubicBezTo>
                <a:cubicBezTo>
                  <a:pt x="3239720" y="528066"/>
                  <a:pt x="3251950" y="530580"/>
                  <a:pt x="3262237" y="535610"/>
                </a:cubicBezTo>
                <a:cubicBezTo>
                  <a:pt x="3272524" y="540639"/>
                  <a:pt x="3277667" y="548183"/>
                  <a:pt x="3277667" y="558241"/>
                </a:cubicBezTo>
                <a:cubicBezTo>
                  <a:pt x="3277667" y="606704"/>
                  <a:pt x="3258465" y="649910"/>
                  <a:pt x="3220060" y="687857"/>
                </a:cubicBezTo>
                <a:cubicBezTo>
                  <a:pt x="3181656" y="725805"/>
                  <a:pt x="3139136" y="744779"/>
                  <a:pt x="3092501" y="744779"/>
                </a:cubicBezTo>
                <a:cubicBezTo>
                  <a:pt x="3055468" y="744779"/>
                  <a:pt x="3025522" y="727405"/>
                  <a:pt x="3002661" y="692658"/>
                </a:cubicBezTo>
                <a:cubicBezTo>
                  <a:pt x="2982087" y="661568"/>
                  <a:pt x="2971801" y="626364"/>
                  <a:pt x="2971801" y="587045"/>
                </a:cubicBezTo>
                <a:lnTo>
                  <a:pt x="2971801" y="573329"/>
                </a:lnTo>
                <a:cubicBezTo>
                  <a:pt x="2971801" y="482803"/>
                  <a:pt x="2991460" y="404165"/>
                  <a:pt x="3030780" y="337413"/>
                </a:cubicBezTo>
                <a:cubicBezTo>
                  <a:pt x="3076956" y="258775"/>
                  <a:pt x="3140964" y="219456"/>
                  <a:pt x="3222804" y="219456"/>
                </a:cubicBezTo>
                <a:close/>
                <a:moveTo>
                  <a:pt x="2768270" y="219456"/>
                </a:moveTo>
                <a:cubicBezTo>
                  <a:pt x="2778329" y="219456"/>
                  <a:pt x="2783358" y="222656"/>
                  <a:pt x="2783358" y="229057"/>
                </a:cubicBezTo>
                <a:lnTo>
                  <a:pt x="2777871" y="285293"/>
                </a:lnTo>
                <a:cubicBezTo>
                  <a:pt x="2798446" y="266090"/>
                  <a:pt x="2812162" y="253974"/>
                  <a:pt x="2819019" y="248945"/>
                </a:cubicBezTo>
                <a:cubicBezTo>
                  <a:pt x="2828621" y="242087"/>
                  <a:pt x="2838222" y="236829"/>
                  <a:pt x="2847823" y="233172"/>
                </a:cubicBezTo>
                <a:cubicBezTo>
                  <a:pt x="2855138" y="229514"/>
                  <a:pt x="2861082" y="227685"/>
                  <a:pt x="2865654" y="227685"/>
                </a:cubicBezTo>
                <a:cubicBezTo>
                  <a:pt x="2869769" y="227685"/>
                  <a:pt x="2874340" y="229514"/>
                  <a:pt x="2879370" y="233172"/>
                </a:cubicBezTo>
                <a:cubicBezTo>
                  <a:pt x="2891715" y="242773"/>
                  <a:pt x="2901887" y="262090"/>
                  <a:pt x="2909888" y="291122"/>
                </a:cubicBezTo>
                <a:cubicBezTo>
                  <a:pt x="2917889" y="320154"/>
                  <a:pt x="2921889" y="348386"/>
                  <a:pt x="2921889" y="375818"/>
                </a:cubicBezTo>
                <a:cubicBezTo>
                  <a:pt x="2921889" y="460400"/>
                  <a:pt x="2900701" y="540867"/>
                  <a:pt x="2858324" y="617220"/>
                </a:cubicBezTo>
                <a:cubicBezTo>
                  <a:pt x="2810483" y="703173"/>
                  <a:pt x="2752843" y="746150"/>
                  <a:pt x="2685407" y="746150"/>
                </a:cubicBezTo>
                <a:lnTo>
                  <a:pt x="2677209" y="746150"/>
                </a:lnTo>
                <a:cubicBezTo>
                  <a:pt x="2624809" y="746150"/>
                  <a:pt x="2584483" y="727634"/>
                  <a:pt x="2556229" y="690600"/>
                </a:cubicBezTo>
                <a:cubicBezTo>
                  <a:pt x="2531169" y="657682"/>
                  <a:pt x="2518640" y="615391"/>
                  <a:pt x="2518640" y="563727"/>
                </a:cubicBezTo>
                <a:lnTo>
                  <a:pt x="2518640" y="530809"/>
                </a:lnTo>
                <a:cubicBezTo>
                  <a:pt x="2527326" y="451713"/>
                  <a:pt x="2551786" y="382676"/>
                  <a:pt x="2592020" y="323697"/>
                </a:cubicBezTo>
                <a:cubicBezTo>
                  <a:pt x="2639569" y="254203"/>
                  <a:pt x="2698319" y="219456"/>
                  <a:pt x="2768270" y="219456"/>
                </a:cubicBezTo>
                <a:close/>
                <a:moveTo>
                  <a:pt x="2301164" y="219456"/>
                </a:moveTo>
                <a:lnTo>
                  <a:pt x="2305279" y="219456"/>
                </a:lnTo>
                <a:cubicBezTo>
                  <a:pt x="2367458" y="219456"/>
                  <a:pt x="2419808" y="241173"/>
                  <a:pt x="2462327" y="284607"/>
                </a:cubicBezTo>
                <a:cubicBezTo>
                  <a:pt x="2503018" y="326212"/>
                  <a:pt x="2523363" y="373989"/>
                  <a:pt x="2523363" y="427939"/>
                </a:cubicBezTo>
                <a:lnTo>
                  <a:pt x="2523363" y="432054"/>
                </a:lnTo>
                <a:cubicBezTo>
                  <a:pt x="2523363" y="510235"/>
                  <a:pt x="2495703" y="581101"/>
                  <a:pt x="2440381" y="644652"/>
                </a:cubicBezTo>
                <a:cubicBezTo>
                  <a:pt x="2382317" y="711403"/>
                  <a:pt x="2313509" y="744779"/>
                  <a:pt x="2233956" y="744779"/>
                </a:cubicBezTo>
                <a:lnTo>
                  <a:pt x="2192808" y="742035"/>
                </a:lnTo>
                <a:cubicBezTo>
                  <a:pt x="2187779" y="742035"/>
                  <a:pt x="2174977" y="730605"/>
                  <a:pt x="2154403" y="707745"/>
                </a:cubicBezTo>
                <a:cubicBezTo>
                  <a:pt x="2132457" y="683057"/>
                  <a:pt x="2121485" y="665226"/>
                  <a:pt x="2121485" y="654253"/>
                </a:cubicBezTo>
                <a:lnTo>
                  <a:pt x="2122856" y="651510"/>
                </a:lnTo>
                <a:cubicBezTo>
                  <a:pt x="2124685" y="638251"/>
                  <a:pt x="2127543" y="623163"/>
                  <a:pt x="2131429" y="606247"/>
                </a:cubicBezTo>
                <a:cubicBezTo>
                  <a:pt x="2135315" y="589331"/>
                  <a:pt x="2139773" y="571500"/>
                  <a:pt x="2144802" y="552755"/>
                </a:cubicBezTo>
                <a:cubicBezTo>
                  <a:pt x="2133829" y="552755"/>
                  <a:pt x="2127657" y="551954"/>
                  <a:pt x="2126285" y="550354"/>
                </a:cubicBezTo>
                <a:cubicBezTo>
                  <a:pt x="2124914" y="548754"/>
                  <a:pt x="2123771" y="547040"/>
                  <a:pt x="2122856" y="545211"/>
                </a:cubicBezTo>
                <a:cubicBezTo>
                  <a:pt x="2121942" y="543382"/>
                  <a:pt x="2121485" y="540867"/>
                  <a:pt x="2121485" y="537667"/>
                </a:cubicBezTo>
                <a:cubicBezTo>
                  <a:pt x="2121485" y="519379"/>
                  <a:pt x="2126171" y="497662"/>
                  <a:pt x="2135543" y="472516"/>
                </a:cubicBezTo>
                <a:cubicBezTo>
                  <a:pt x="2144916" y="447370"/>
                  <a:pt x="2155318" y="434797"/>
                  <a:pt x="2166748" y="434797"/>
                </a:cubicBezTo>
                <a:lnTo>
                  <a:pt x="2177720" y="434797"/>
                </a:lnTo>
                <a:lnTo>
                  <a:pt x="2202409" y="352501"/>
                </a:lnTo>
                <a:cubicBezTo>
                  <a:pt x="2187779" y="357530"/>
                  <a:pt x="2175891" y="361302"/>
                  <a:pt x="2166748" y="363817"/>
                </a:cubicBezTo>
                <a:cubicBezTo>
                  <a:pt x="2157603" y="366331"/>
                  <a:pt x="2151431" y="367589"/>
                  <a:pt x="2148231" y="367589"/>
                </a:cubicBezTo>
                <a:cubicBezTo>
                  <a:pt x="2146402" y="367589"/>
                  <a:pt x="2144230" y="366331"/>
                  <a:pt x="2141716" y="363817"/>
                </a:cubicBezTo>
                <a:cubicBezTo>
                  <a:pt x="2139201" y="361302"/>
                  <a:pt x="2137944" y="358902"/>
                  <a:pt x="2137944" y="356616"/>
                </a:cubicBezTo>
                <a:lnTo>
                  <a:pt x="2139316" y="353873"/>
                </a:lnTo>
                <a:cubicBezTo>
                  <a:pt x="2142516" y="338328"/>
                  <a:pt x="2145488" y="326212"/>
                  <a:pt x="2148231" y="317525"/>
                </a:cubicBezTo>
                <a:cubicBezTo>
                  <a:pt x="2149145" y="314782"/>
                  <a:pt x="2156689" y="294437"/>
                  <a:pt x="2170862" y="256489"/>
                </a:cubicBezTo>
                <a:cubicBezTo>
                  <a:pt x="2176348" y="243687"/>
                  <a:pt x="2199666" y="233629"/>
                  <a:pt x="2240814" y="226314"/>
                </a:cubicBezTo>
                <a:cubicBezTo>
                  <a:pt x="2254530" y="224028"/>
                  <a:pt x="2274647" y="221742"/>
                  <a:pt x="2301164" y="219456"/>
                </a:cubicBezTo>
                <a:close/>
                <a:moveTo>
                  <a:pt x="1029691" y="219456"/>
                </a:moveTo>
                <a:lnTo>
                  <a:pt x="1037921" y="219456"/>
                </a:lnTo>
                <a:cubicBezTo>
                  <a:pt x="1058037" y="223113"/>
                  <a:pt x="1069239" y="225171"/>
                  <a:pt x="1071525" y="225628"/>
                </a:cubicBezTo>
                <a:cubicBezTo>
                  <a:pt x="1083412" y="228828"/>
                  <a:pt x="1094156" y="233172"/>
                  <a:pt x="1103757" y="238658"/>
                </a:cubicBezTo>
                <a:cubicBezTo>
                  <a:pt x="1112901" y="242316"/>
                  <a:pt x="1117473" y="249174"/>
                  <a:pt x="1117473" y="259232"/>
                </a:cubicBezTo>
                <a:lnTo>
                  <a:pt x="1116102" y="266090"/>
                </a:lnTo>
                <a:cubicBezTo>
                  <a:pt x="1086384" y="340614"/>
                  <a:pt x="1065353" y="392735"/>
                  <a:pt x="1053008" y="422453"/>
                </a:cubicBezTo>
                <a:cubicBezTo>
                  <a:pt x="1033349" y="470001"/>
                  <a:pt x="1012089" y="520636"/>
                  <a:pt x="989229" y="574357"/>
                </a:cubicBezTo>
                <a:cubicBezTo>
                  <a:pt x="966369" y="628078"/>
                  <a:pt x="943737" y="680771"/>
                  <a:pt x="921335" y="732434"/>
                </a:cubicBezTo>
                <a:cubicBezTo>
                  <a:pt x="915391" y="744321"/>
                  <a:pt x="905333" y="750265"/>
                  <a:pt x="891159" y="750265"/>
                </a:cubicBezTo>
                <a:cubicBezTo>
                  <a:pt x="877901" y="750265"/>
                  <a:pt x="864413" y="748550"/>
                  <a:pt x="850697" y="745121"/>
                </a:cubicBezTo>
                <a:cubicBezTo>
                  <a:pt x="836981" y="741692"/>
                  <a:pt x="823494" y="736549"/>
                  <a:pt x="810235" y="729691"/>
                </a:cubicBezTo>
                <a:cubicBezTo>
                  <a:pt x="803834" y="726491"/>
                  <a:pt x="800634" y="720547"/>
                  <a:pt x="800634" y="711860"/>
                </a:cubicBezTo>
                <a:lnTo>
                  <a:pt x="803377" y="702259"/>
                </a:lnTo>
                <a:cubicBezTo>
                  <a:pt x="807492" y="692658"/>
                  <a:pt x="816864" y="671169"/>
                  <a:pt x="831495" y="637794"/>
                </a:cubicBezTo>
                <a:cubicBezTo>
                  <a:pt x="842468" y="612648"/>
                  <a:pt x="850926" y="592074"/>
                  <a:pt x="856869" y="576072"/>
                </a:cubicBezTo>
                <a:cubicBezTo>
                  <a:pt x="834467" y="486003"/>
                  <a:pt x="817093" y="414452"/>
                  <a:pt x="804749" y="361416"/>
                </a:cubicBezTo>
                <a:cubicBezTo>
                  <a:pt x="791033" y="303809"/>
                  <a:pt x="784174" y="270205"/>
                  <a:pt x="784174" y="260604"/>
                </a:cubicBezTo>
                <a:cubicBezTo>
                  <a:pt x="784174" y="253289"/>
                  <a:pt x="785660" y="246316"/>
                  <a:pt x="788632" y="239687"/>
                </a:cubicBezTo>
                <a:cubicBezTo>
                  <a:pt x="791604" y="233057"/>
                  <a:pt x="796062" y="229057"/>
                  <a:pt x="802005" y="227685"/>
                </a:cubicBezTo>
                <a:lnTo>
                  <a:pt x="825322" y="224942"/>
                </a:lnTo>
                <a:cubicBezTo>
                  <a:pt x="833552" y="224942"/>
                  <a:pt x="842582" y="225856"/>
                  <a:pt x="852412" y="227685"/>
                </a:cubicBezTo>
                <a:cubicBezTo>
                  <a:pt x="862242" y="229514"/>
                  <a:pt x="871157" y="231229"/>
                  <a:pt x="879158" y="232829"/>
                </a:cubicBezTo>
                <a:cubicBezTo>
                  <a:pt x="887159" y="234429"/>
                  <a:pt x="892874" y="236601"/>
                  <a:pt x="896303" y="239344"/>
                </a:cubicBezTo>
                <a:cubicBezTo>
                  <a:pt x="899732" y="242087"/>
                  <a:pt x="902132" y="245973"/>
                  <a:pt x="903504" y="251003"/>
                </a:cubicBezTo>
                <a:cubicBezTo>
                  <a:pt x="910819" y="283921"/>
                  <a:pt x="916534" y="312839"/>
                  <a:pt x="920649" y="337756"/>
                </a:cubicBezTo>
                <a:cubicBezTo>
                  <a:pt x="924764" y="362674"/>
                  <a:pt x="926821" y="386791"/>
                  <a:pt x="926821" y="410108"/>
                </a:cubicBezTo>
                <a:cubicBezTo>
                  <a:pt x="938251" y="385877"/>
                  <a:pt x="954024" y="350444"/>
                  <a:pt x="974141" y="303809"/>
                </a:cubicBezTo>
                <a:cubicBezTo>
                  <a:pt x="987857" y="272262"/>
                  <a:pt x="998144" y="248259"/>
                  <a:pt x="1005002" y="231800"/>
                </a:cubicBezTo>
                <a:cubicBezTo>
                  <a:pt x="1008202" y="223571"/>
                  <a:pt x="1016432" y="219456"/>
                  <a:pt x="1029691" y="219456"/>
                </a:cubicBezTo>
                <a:close/>
                <a:moveTo>
                  <a:pt x="7487653" y="218084"/>
                </a:moveTo>
                <a:lnTo>
                  <a:pt x="7493119" y="218084"/>
                </a:lnTo>
                <a:cubicBezTo>
                  <a:pt x="7531388" y="218084"/>
                  <a:pt x="7564645" y="228371"/>
                  <a:pt x="7592892" y="248945"/>
                </a:cubicBezTo>
                <a:cubicBezTo>
                  <a:pt x="7625696" y="272720"/>
                  <a:pt x="7642098" y="305409"/>
                  <a:pt x="7642098" y="347015"/>
                </a:cubicBezTo>
                <a:lnTo>
                  <a:pt x="7642098" y="368960"/>
                </a:lnTo>
                <a:cubicBezTo>
                  <a:pt x="7642098" y="377190"/>
                  <a:pt x="7632154" y="384734"/>
                  <a:pt x="7612266" y="391592"/>
                </a:cubicBezTo>
                <a:cubicBezTo>
                  <a:pt x="7592377" y="398450"/>
                  <a:pt x="7572604" y="401879"/>
                  <a:pt x="7552944" y="401879"/>
                </a:cubicBezTo>
                <a:cubicBezTo>
                  <a:pt x="7540143" y="401879"/>
                  <a:pt x="7529627" y="399935"/>
                  <a:pt x="7521397" y="396049"/>
                </a:cubicBezTo>
                <a:cubicBezTo>
                  <a:pt x="7513167" y="392163"/>
                  <a:pt x="7509053" y="386791"/>
                  <a:pt x="7509053" y="379933"/>
                </a:cubicBezTo>
                <a:cubicBezTo>
                  <a:pt x="7509053" y="350672"/>
                  <a:pt x="7501202" y="336042"/>
                  <a:pt x="7485500" y="336042"/>
                </a:cubicBezTo>
                <a:cubicBezTo>
                  <a:pt x="7457782" y="336042"/>
                  <a:pt x="7432376" y="358330"/>
                  <a:pt x="7409280" y="402907"/>
                </a:cubicBezTo>
                <a:cubicBezTo>
                  <a:pt x="7386184" y="447484"/>
                  <a:pt x="7374636" y="492404"/>
                  <a:pt x="7374636" y="537667"/>
                </a:cubicBezTo>
                <a:lnTo>
                  <a:pt x="7374636" y="554126"/>
                </a:lnTo>
                <a:cubicBezTo>
                  <a:pt x="7374636" y="572414"/>
                  <a:pt x="7377151" y="588645"/>
                  <a:pt x="7382180" y="602818"/>
                </a:cubicBezTo>
                <a:cubicBezTo>
                  <a:pt x="7387209" y="616991"/>
                  <a:pt x="7394753" y="624078"/>
                  <a:pt x="7404811" y="624078"/>
                </a:cubicBezTo>
                <a:cubicBezTo>
                  <a:pt x="7414870" y="624078"/>
                  <a:pt x="7424814" y="619391"/>
                  <a:pt x="7434643" y="610019"/>
                </a:cubicBezTo>
                <a:cubicBezTo>
                  <a:pt x="7444473" y="600646"/>
                  <a:pt x="7451446" y="590245"/>
                  <a:pt x="7455561" y="578815"/>
                </a:cubicBezTo>
                <a:lnTo>
                  <a:pt x="7452817" y="578815"/>
                </a:lnTo>
                <a:lnTo>
                  <a:pt x="7440473" y="580187"/>
                </a:lnTo>
                <a:lnTo>
                  <a:pt x="7430871" y="577443"/>
                </a:lnTo>
                <a:cubicBezTo>
                  <a:pt x="7429500" y="575615"/>
                  <a:pt x="7427557" y="573329"/>
                  <a:pt x="7425042" y="570585"/>
                </a:cubicBezTo>
                <a:cubicBezTo>
                  <a:pt x="7422528" y="567842"/>
                  <a:pt x="7421270" y="565556"/>
                  <a:pt x="7421270" y="563727"/>
                </a:cubicBezTo>
                <a:cubicBezTo>
                  <a:pt x="7421270" y="548183"/>
                  <a:pt x="7422071" y="534467"/>
                  <a:pt x="7423671" y="522579"/>
                </a:cubicBezTo>
                <a:cubicBezTo>
                  <a:pt x="7425271" y="510692"/>
                  <a:pt x="7428128" y="498805"/>
                  <a:pt x="7432243" y="486918"/>
                </a:cubicBezTo>
                <a:cubicBezTo>
                  <a:pt x="7434072" y="481889"/>
                  <a:pt x="7437616" y="477659"/>
                  <a:pt x="7442873" y="474230"/>
                </a:cubicBezTo>
                <a:cubicBezTo>
                  <a:pt x="7448131" y="470801"/>
                  <a:pt x="7453732" y="468630"/>
                  <a:pt x="7459675" y="467715"/>
                </a:cubicBezTo>
                <a:cubicBezTo>
                  <a:pt x="7477049" y="463601"/>
                  <a:pt x="7497051" y="460286"/>
                  <a:pt x="7519683" y="457771"/>
                </a:cubicBezTo>
                <a:cubicBezTo>
                  <a:pt x="7542314" y="455257"/>
                  <a:pt x="7564832" y="453999"/>
                  <a:pt x="7587234" y="453999"/>
                </a:cubicBezTo>
                <a:lnTo>
                  <a:pt x="7620152" y="453999"/>
                </a:lnTo>
                <a:cubicBezTo>
                  <a:pt x="7624725" y="453999"/>
                  <a:pt x="7628611" y="456285"/>
                  <a:pt x="7631811" y="460857"/>
                </a:cubicBezTo>
                <a:cubicBezTo>
                  <a:pt x="7635012" y="465429"/>
                  <a:pt x="7636612" y="470001"/>
                  <a:pt x="7636612" y="474573"/>
                </a:cubicBezTo>
                <a:lnTo>
                  <a:pt x="7636612" y="482803"/>
                </a:lnTo>
                <a:cubicBezTo>
                  <a:pt x="7636612" y="493776"/>
                  <a:pt x="7635697" y="504063"/>
                  <a:pt x="7633868" y="513664"/>
                </a:cubicBezTo>
                <a:cubicBezTo>
                  <a:pt x="7632040" y="523265"/>
                  <a:pt x="7627467" y="535838"/>
                  <a:pt x="7620152" y="551383"/>
                </a:cubicBezTo>
                <a:cubicBezTo>
                  <a:pt x="7617866" y="555955"/>
                  <a:pt x="7613866" y="559041"/>
                  <a:pt x="7608151" y="560641"/>
                </a:cubicBezTo>
                <a:cubicBezTo>
                  <a:pt x="7602436" y="562241"/>
                  <a:pt x="7597293" y="563727"/>
                  <a:pt x="7592720" y="565099"/>
                </a:cubicBezTo>
                <a:cubicBezTo>
                  <a:pt x="7587691" y="608990"/>
                  <a:pt x="7564832" y="650595"/>
                  <a:pt x="7524140" y="689915"/>
                </a:cubicBezTo>
                <a:cubicBezTo>
                  <a:pt x="7483450" y="729234"/>
                  <a:pt x="7441845" y="748893"/>
                  <a:pt x="7399324" y="748893"/>
                </a:cubicBezTo>
                <a:cubicBezTo>
                  <a:pt x="7360006" y="748893"/>
                  <a:pt x="7325716" y="731977"/>
                  <a:pt x="7296455" y="698144"/>
                </a:cubicBezTo>
                <a:cubicBezTo>
                  <a:pt x="7267194" y="664311"/>
                  <a:pt x="7252564" y="623163"/>
                  <a:pt x="7252564" y="574700"/>
                </a:cubicBezTo>
                <a:lnTo>
                  <a:pt x="7252564" y="570585"/>
                </a:lnTo>
                <a:cubicBezTo>
                  <a:pt x="7252564" y="483260"/>
                  <a:pt x="7271470" y="405765"/>
                  <a:pt x="7309281" y="338099"/>
                </a:cubicBezTo>
                <a:cubicBezTo>
                  <a:pt x="7353930" y="258089"/>
                  <a:pt x="7413388" y="218084"/>
                  <a:pt x="7487653" y="218084"/>
                </a:cubicBezTo>
                <a:close/>
                <a:moveTo>
                  <a:pt x="6663843" y="87782"/>
                </a:moveTo>
                <a:cubicBezTo>
                  <a:pt x="6676187" y="87782"/>
                  <a:pt x="6687160" y="91897"/>
                  <a:pt x="6696761" y="100127"/>
                </a:cubicBezTo>
                <a:cubicBezTo>
                  <a:pt x="6704534" y="106985"/>
                  <a:pt x="6713449" y="118186"/>
                  <a:pt x="6723507" y="133731"/>
                </a:cubicBezTo>
                <a:cubicBezTo>
                  <a:pt x="6735395" y="153848"/>
                  <a:pt x="6747053" y="173736"/>
                  <a:pt x="6758483" y="193395"/>
                </a:cubicBezTo>
                <a:lnTo>
                  <a:pt x="6759854" y="196139"/>
                </a:lnTo>
                <a:cubicBezTo>
                  <a:pt x="6759854" y="198882"/>
                  <a:pt x="6756425" y="201625"/>
                  <a:pt x="6749568" y="204368"/>
                </a:cubicBezTo>
                <a:cubicBezTo>
                  <a:pt x="6742709" y="207111"/>
                  <a:pt x="6735623" y="208483"/>
                  <a:pt x="6728308" y="208483"/>
                </a:cubicBezTo>
                <a:cubicBezTo>
                  <a:pt x="6726479" y="208483"/>
                  <a:pt x="6724535" y="208254"/>
                  <a:pt x="6722479" y="207797"/>
                </a:cubicBezTo>
                <a:cubicBezTo>
                  <a:pt x="6720421" y="207340"/>
                  <a:pt x="6718250" y="206654"/>
                  <a:pt x="6715963" y="205740"/>
                </a:cubicBezTo>
                <a:cubicBezTo>
                  <a:pt x="6696761" y="197510"/>
                  <a:pt x="6684645" y="190652"/>
                  <a:pt x="6679616" y="185166"/>
                </a:cubicBezTo>
                <a:cubicBezTo>
                  <a:pt x="6670929" y="176022"/>
                  <a:pt x="6662014" y="166878"/>
                  <a:pt x="6652869" y="157734"/>
                </a:cubicBezTo>
                <a:cubicBezTo>
                  <a:pt x="6638697" y="170078"/>
                  <a:pt x="6625895" y="179222"/>
                  <a:pt x="6614465" y="185166"/>
                </a:cubicBezTo>
                <a:cubicBezTo>
                  <a:pt x="6605779" y="189738"/>
                  <a:pt x="6590233" y="196139"/>
                  <a:pt x="6567830" y="204368"/>
                </a:cubicBezTo>
                <a:lnTo>
                  <a:pt x="6565087" y="205740"/>
                </a:lnTo>
                <a:cubicBezTo>
                  <a:pt x="6560516" y="205740"/>
                  <a:pt x="6555257" y="203454"/>
                  <a:pt x="6549314" y="198882"/>
                </a:cubicBezTo>
                <a:cubicBezTo>
                  <a:pt x="6543371" y="194310"/>
                  <a:pt x="6540398" y="189738"/>
                  <a:pt x="6540398" y="185166"/>
                </a:cubicBezTo>
                <a:lnTo>
                  <a:pt x="6541770" y="178308"/>
                </a:lnTo>
                <a:cubicBezTo>
                  <a:pt x="6550457" y="167792"/>
                  <a:pt x="6560058" y="157277"/>
                  <a:pt x="6570573" y="146761"/>
                </a:cubicBezTo>
                <a:cubicBezTo>
                  <a:pt x="6585661" y="132131"/>
                  <a:pt x="6603949" y="116128"/>
                  <a:pt x="6625437" y="98755"/>
                </a:cubicBezTo>
                <a:cubicBezTo>
                  <a:pt x="6630010" y="96469"/>
                  <a:pt x="6634582" y="94640"/>
                  <a:pt x="6639153" y="93269"/>
                </a:cubicBezTo>
                <a:cubicBezTo>
                  <a:pt x="6649212" y="89611"/>
                  <a:pt x="6657442" y="87782"/>
                  <a:pt x="6663843" y="87782"/>
                </a:cubicBezTo>
                <a:close/>
                <a:moveTo>
                  <a:pt x="1329843" y="87782"/>
                </a:moveTo>
                <a:cubicBezTo>
                  <a:pt x="1342187" y="87782"/>
                  <a:pt x="1353160" y="91897"/>
                  <a:pt x="1362761" y="100127"/>
                </a:cubicBezTo>
                <a:cubicBezTo>
                  <a:pt x="1370534" y="106985"/>
                  <a:pt x="1379449" y="118186"/>
                  <a:pt x="1389508" y="133731"/>
                </a:cubicBezTo>
                <a:cubicBezTo>
                  <a:pt x="1401395" y="153848"/>
                  <a:pt x="1413053" y="173736"/>
                  <a:pt x="1424483" y="193395"/>
                </a:cubicBezTo>
                <a:lnTo>
                  <a:pt x="1425855" y="196139"/>
                </a:lnTo>
                <a:cubicBezTo>
                  <a:pt x="1425855" y="198882"/>
                  <a:pt x="1422426" y="201625"/>
                  <a:pt x="1415568" y="204368"/>
                </a:cubicBezTo>
                <a:cubicBezTo>
                  <a:pt x="1408710" y="207111"/>
                  <a:pt x="1401623" y="208483"/>
                  <a:pt x="1394308" y="208483"/>
                </a:cubicBezTo>
                <a:cubicBezTo>
                  <a:pt x="1392479" y="208483"/>
                  <a:pt x="1390536" y="208254"/>
                  <a:pt x="1388479" y="207797"/>
                </a:cubicBezTo>
                <a:cubicBezTo>
                  <a:pt x="1386421" y="207340"/>
                  <a:pt x="1384250" y="206654"/>
                  <a:pt x="1381964" y="205740"/>
                </a:cubicBezTo>
                <a:cubicBezTo>
                  <a:pt x="1362761" y="197510"/>
                  <a:pt x="1350645" y="190652"/>
                  <a:pt x="1345616" y="185166"/>
                </a:cubicBezTo>
                <a:cubicBezTo>
                  <a:pt x="1336929" y="176022"/>
                  <a:pt x="1328014" y="166878"/>
                  <a:pt x="1318870" y="157734"/>
                </a:cubicBezTo>
                <a:cubicBezTo>
                  <a:pt x="1304697" y="170078"/>
                  <a:pt x="1291895" y="179222"/>
                  <a:pt x="1280465" y="185166"/>
                </a:cubicBezTo>
                <a:cubicBezTo>
                  <a:pt x="1271778" y="189738"/>
                  <a:pt x="1256234" y="196139"/>
                  <a:pt x="1233831" y="204368"/>
                </a:cubicBezTo>
                <a:lnTo>
                  <a:pt x="1231088" y="205740"/>
                </a:lnTo>
                <a:cubicBezTo>
                  <a:pt x="1226516" y="205740"/>
                  <a:pt x="1221258" y="203454"/>
                  <a:pt x="1215314" y="198882"/>
                </a:cubicBezTo>
                <a:cubicBezTo>
                  <a:pt x="1209371" y="194310"/>
                  <a:pt x="1206399" y="189738"/>
                  <a:pt x="1206399" y="185166"/>
                </a:cubicBezTo>
                <a:lnTo>
                  <a:pt x="1207770" y="178308"/>
                </a:lnTo>
                <a:cubicBezTo>
                  <a:pt x="1216457" y="167792"/>
                  <a:pt x="1226058" y="157277"/>
                  <a:pt x="1236574" y="146761"/>
                </a:cubicBezTo>
                <a:cubicBezTo>
                  <a:pt x="1251662" y="132131"/>
                  <a:pt x="1269950" y="116128"/>
                  <a:pt x="1291438" y="98755"/>
                </a:cubicBezTo>
                <a:cubicBezTo>
                  <a:pt x="1296010" y="96469"/>
                  <a:pt x="1300582" y="94640"/>
                  <a:pt x="1305154" y="93269"/>
                </a:cubicBezTo>
                <a:cubicBezTo>
                  <a:pt x="1315212" y="89611"/>
                  <a:pt x="1323442" y="87782"/>
                  <a:pt x="1329843" y="87782"/>
                </a:cubicBezTo>
                <a:close/>
                <a:moveTo>
                  <a:pt x="4551503" y="75438"/>
                </a:moveTo>
                <a:cubicBezTo>
                  <a:pt x="4556989" y="75438"/>
                  <a:pt x="4562475" y="76809"/>
                  <a:pt x="4567962" y="79553"/>
                </a:cubicBezTo>
                <a:cubicBezTo>
                  <a:pt x="4583050" y="89154"/>
                  <a:pt x="4600194" y="106985"/>
                  <a:pt x="4619397" y="133045"/>
                </a:cubicBezTo>
                <a:cubicBezTo>
                  <a:pt x="4632198" y="150876"/>
                  <a:pt x="4644314" y="170078"/>
                  <a:pt x="4655744" y="190652"/>
                </a:cubicBezTo>
                <a:lnTo>
                  <a:pt x="4657116" y="194767"/>
                </a:lnTo>
                <a:cubicBezTo>
                  <a:pt x="4657116" y="199339"/>
                  <a:pt x="4652087" y="201625"/>
                  <a:pt x="4642028" y="201625"/>
                </a:cubicBezTo>
                <a:lnTo>
                  <a:pt x="4629684" y="198882"/>
                </a:lnTo>
                <a:cubicBezTo>
                  <a:pt x="4600423" y="183794"/>
                  <a:pt x="4579392" y="171907"/>
                  <a:pt x="4566590" y="163220"/>
                </a:cubicBezTo>
                <a:cubicBezTo>
                  <a:pt x="4544645" y="148133"/>
                  <a:pt x="4527728" y="131673"/>
                  <a:pt x="4515841" y="113843"/>
                </a:cubicBezTo>
                <a:cubicBezTo>
                  <a:pt x="4514469" y="109728"/>
                  <a:pt x="4513098" y="105613"/>
                  <a:pt x="4511726" y="101498"/>
                </a:cubicBezTo>
                <a:cubicBezTo>
                  <a:pt x="4511726" y="97383"/>
                  <a:pt x="4512755" y="93497"/>
                  <a:pt x="4514812" y="89840"/>
                </a:cubicBezTo>
                <a:cubicBezTo>
                  <a:pt x="4516870" y="86182"/>
                  <a:pt x="4519956" y="83553"/>
                  <a:pt x="4524071" y="81953"/>
                </a:cubicBezTo>
                <a:cubicBezTo>
                  <a:pt x="4528185" y="80353"/>
                  <a:pt x="4531157" y="79324"/>
                  <a:pt x="4532986" y="78867"/>
                </a:cubicBezTo>
                <a:cubicBezTo>
                  <a:pt x="4541673" y="76581"/>
                  <a:pt x="4547845" y="75438"/>
                  <a:pt x="4551503" y="75438"/>
                </a:cubicBezTo>
                <a:close/>
                <a:moveTo>
                  <a:pt x="6851751" y="0"/>
                </a:moveTo>
                <a:cubicBezTo>
                  <a:pt x="6855866" y="0"/>
                  <a:pt x="6860782" y="800"/>
                  <a:pt x="6866496" y="2400"/>
                </a:cubicBezTo>
                <a:cubicBezTo>
                  <a:pt x="6872212" y="4000"/>
                  <a:pt x="6876669" y="5372"/>
                  <a:pt x="6879870" y="6515"/>
                </a:cubicBezTo>
                <a:cubicBezTo>
                  <a:pt x="6883070" y="7658"/>
                  <a:pt x="6885813" y="10172"/>
                  <a:pt x="6888099" y="14059"/>
                </a:cubicBezTo>
                <a:cubicBezTo>
                  <a:pt x="6890385" y="17945"/>
                  <a:pt x="6891528" y="21945"/>
                  <a:pt x="6891528" y="26060"/>
                </a:cubicBezTo>
                <a:cubicBezTo>
                  <a:pt x="6890156" y="30175"/>
                  <a:pt x="6888785" y="34290"/>
                  <a:pt x="6887413" y="38405"/>
                </a:cubicBezTo>
                <a:cubicBezTo>
                  <a:pt x="6875984" y="56235"/>
                  <a:pt x="6859067" y="72695"/>
                  <a:pt x="6836664" y="87782"/>
                </a:cubicBezTo>
                <a:cubicBezTo>
                  <a:pt x="6824319" y="96012"/>
                  <a:pt x="6803289" y="107899"/>
                  <a:pt x="6773570" y="123444"/>
                </a:cubicBezTo>
                <a:lnTo>
                  <a:pt x="6762598" y="126187"/>
                </a:lnTo>
                <a:cubicBezTo>
                  <a:pt x="6758940" y="126187"/>
                  <a:pt x="6756425" y="125958"/>
                  <a:pt x="6755054" y="125501"/>
                </a:cubicBezTo>
                <a:cubicBezTo>
                  <a:pt x="6750025" y="123672"/>
                  <a:pt x="6747510" y="121615"/>
                  <a:pt x="6747510" y="119329"/>
                </a:cubicBezTo>
                <a:lnTo>
                  <a:pt x="6747510" y="115214"/>
                </a:lnTo>
                <a:cubicBezTo>
                  <a:pt x="6759854" y="92354"/>
                  <a:pt x="6771742" y="73152"/>
                  <a:pt x="6783171" y="57607"/>
                </a:cubicBezTo>
                <a:cubicBezTo>
                  <a:pt x="6801460" y="32004"/>
                  <a:pt x="6818833" y="14173"/>
                  <a:pt x="6835293" y="4115"/>
                </a:cubicBezTo>
                <a:cubicBezTo>
                  <a:pt x="6840779" y="1371"/>
                  <a:pt x="6846265" y="0"/>
                  <a:pt x="6851751" y="0"/>
                </a:cubicBezTo>
                <a:close/>
              </a:path>
            </a:pathLst>
          </a:cu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2331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00" y="0"/>
            <a:ext cx="9144000" cy="6986528"/>
          </a:xfrm>
          <a:prstGeom prst="rect">
            <a:avLst/>
          </a:prstGeom>
          <a:solidFill>
            <a:srgbClr val="FFFFFF">
              <a:alpha val="52157"/>
            </a:srgbClr>
          </a:solidFill>
        </p:spPr>
        <p:txBody>
          <a:bodyPr wrap="square">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Khu rừng của Mát</a:t>
            </a:r>
            <a:endParaRPr lang="vi-VN" sz="2800" dirty="0">
              <a:solidFill>
                <a:srgbClr val="FF0000"/>
              </a:solidFill>
              <a:latin typeface="Times New Roman" panose="02020603050405020304" pitchFamily="18" charset="0"/>
              <a:cs typeface="Times New Roman" panose="02020603050405020304" pitchFamily="18" charset="0"/>
            </a:endParaRPr>
          </a:p>
          <a:p>
            <a:pPr algn="just"/>
            <a:r>
              <a:rPr lang="vi-VN" sz="2800" dirty="0">
                <a:solidFill>
                  <a:srgbClr val="000000"/>
                </a:solidFill>
                <a:latin typeface="Times New Roman" panose="02020603050405020304" pitchFamily="18" charset="0"/>
                <a:cs typeface="Times New Roman" panose="02020603050405020304" pitchFamily="18" charset="0"/>
              </a:rPr>
              <a:t>Mát sống với ông nội ở “Trang trại rừng” – một trang trại rộng lớn, nổi tiếng trong vùng. Đây là cơ nghiệp của tổ tiên để lại. Trang trại trồng nhiều loại cây, trong đó có những giống cây quý hiếm.</a:t>
            </a:r>
          </a:p>
          <a:p>
            <a:pPr algn="just"/>
            <a:r>
              <a:rPr lang="vi-VN" sz="2800" dirty="0">
                <a:solidFill>
                  <a:srgbClr val="000000"/>
                </a:solidFill>
                <a:latin typeface="Times New Roman" panose="02020603050405020304" pitchFamily="18" charset="0"/>
                <a:cs typeface="Times New Roman" panose="02020603050405020304" pitchFamily="18" charset="0"/>
              </a:rPr>
              <a:t>Hằng ngày, Mát cùng ông chăm sóc rừng cây. Dưới sự chỉ dạy của ông, Mát nhớ được tên và đặc tính của nhiều loại cây. Năm Mát tròn mười tám tuổi, ông nội qua đời. Trước khi mất, ông gửi gắm trang trại cho Mát. Mát cùng hứa với ông sẽ bảo vệ trang trại thật tốt và gìn giữ hồi ức đẹp đã có cùng ông tại nơi này.</a:t>
            </a:r>
          </a:p>
          <a:p>
            <a:pPr algn="just"/>
            <a:r>
              <a:rPr lang="vi-VN" sz="2800" dirty="0">
                <a:solidFill>
                  <a:srgbClr val="000000"/>
                </a:solidFill>
                <a:latin typeface="Times New Roman" panose="02020603050405020304" pitchFamily="18" charset="0"/>
                <a:cs typeface="Times New Roman" panose="02020603050405020304" pitchFamily="18" charset="0"/>
              </a:rPr>
              <a:t>Đáng tiếc, một đêm nọ, sấm chớp đùng đùng nổi lên. Một tia sét đánh trúng ngọn cây cao nhất trong trang trại. Cây bốc cháy, ngọn lửa mau chóng lan khắp rừng. Mọi người hô hào, cùng nhau dập lửa, nhưng đành bất lực trước ngọn lửa cao cả chục mét. Trang trại cháy suốt một ngày một đêm mới dần tắt.</a:t>
            </a:r>
            <a:endParaRPr lang="vi-VN"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71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698172" y="117694"/>
            <a:ext cx="8715829" cy="5632311"/>
          </a:xfrm>
          <a:prstGeom prst="rect">
            <a:avLst/>
          </a:prstGeom>
          <a:solidFill>
            <a:srgbClr val="FFFFFF"/>
          </a:solidFill>
        </p:spPr>
        <p:txBody>
          <a:bodyPr wrap="square">
            <a:spAutoFit/>
          </a:bodyPr>
          <a:lstStyle/>
          <a:p>
            <a:pPr algn="just"/>
            <a:r>
              <a:rPr lang="vi-VN" sz="2400" dirty="0">
                <a:solidFill>
                  <a:srgbClr val="000000"/>
                </a:solidFill>
                <a:latin typeface="+mj-lt"/>
              </a:rPr>
              <a:t>Nhìn cảnh hoang tàn của trang trại, Mát đau xót và kiệt sức, ngất lịm đi. Mọi người vội đưa anh vào bệnh viện. Lúc tỉnh dậy, anh buồn bã và tuyệt vọng. Bà lão cạnh giường của Mát thấy vậy, liền hỏi:</a:t>
            </a:r>
          </a:p>
          <a:p>
            <a:pPr algn="just"/>
            <a:r>
              <a:rPr lang="vi-VN" sz="2400" dirty="0">
                <a:solidFill>
                  <a:srgbClr val="000000"/>
                </a:solidFill>
                <a:latin typeface="+mj-lt"/>
              </a:rPr>
              <a:t>– Chàng trai trẻ, sao trông cậu ủ rũ vậy?</a:t>
            </a:r>
          </a:p>
          <a:p>
            <a:pPr algn="just"/>
            <a:r>
              <a:rPr lang="vi-VN" sz="2400" dirty="0">
                <a:solidFill>
                  <a:srgbClr val="000000"/>
                </a:solidFill>
                <a:latin typeface="+mj-lt"/>
              </a:rPr>
              <a:t>– Cây cối trong trang trại nhà cháu bị thiêu rụi cả rồi!</a:t>
            </a:r>
          </a:p>
          <a:p>
            <a:pPr algn="just"/>
            <a:r>
              <a:rPr lang="vi-VN" sz="2400" dirty="0">
                <a:solidFill>
                  <a:srgbClr val="000000"/>
                </a:solidFill>
                <a:latin typeface="+mj-lt"/>
              </a:rPr>
              <a:t>– Cây bị thiêu cháy thì trồng lại là được. Cậu còn trẻ mà!</a:t>
            </a:r>
          </a:p>
          <a:p>
            <a:pPr algn="just"/>
            <a:r>
              <a:rPr lang="vi-VN" sz="2400" dirty="0">
                <a:solidFill>
                  <a:srgbClr val="000000"/>
                </a:solidFill>
                <a:latin typeface="+mj-lt"/>
              </a:rPr>
              <a:t>Nghe bà cụ nói, Mát bừng tỉnh. Anh trở về nhà, quyết tâm khôi phục trang trại. Nhưng kiếm đâu ra tiền vốn? Một ý tưởng loé lên trong đầu: “Mình còn những thân cây cháy đen cơ mà!”. Mát thuê người tới, biến những thân cây bị đốt cháy thành than củi đem vào thành phố bán. Anh thu được một số tiền để mua cây giống, trồng trong trang trại, thực hiện lời hứa với ông.</a:t>
            </a:r>
          </a:p>
          <a:p>
            <a:pPr algn="just"/>
            <a:r>
              <a:rPr lang="vi-VN" sz="2400" dirty="0">
                <a:solidFill>
                  <a:srgbClr val="000000"/>
                </a:solidFill>
                <a:latin typeface="+mj-lt"/>
              </a:rPr>
              <a:t>Nhiều năm sau, trang trại phủ một màu xanh mướt. Mọi người gọi đó là “Rừng của Mát” với niềm khâm phục cậu chủ mới của nó.</a:t>
            </a:r>
          </a:p>
          <a:p>
            <a:pPr algn="r"/>
            <a:r>
              <a:rPr lang="vi-VN" sz="2400" dirty="0">
                <a:solidFill>
                  <a:srgbClr val="000000"/>
                </a:solidFill>
                <a:latin typeface="+mj-lt"/>
              </a:rPr>
              <a:t>(</a:t>
            </a:r>
            <a:r>
              <a:rPr lang="vi-VN" sz="2400" i="1" dirty="0">
                <a:solidFill>
                  <a:srgbClr val="000000"/>
                </a:solidFill>
                <a:latin typeface="+mj-lt"/>
              </a:rPr>
              <a:t>Theo</a:t>
            </a:r>
            <a:r>
              <a:rPr lang="vi-VN" sz="2400" dirty="0">
                <a:solidFill>
                  <a:srgbClr val="000000"/>
                </a:solidFill>
                <a:latin typeface="+mj-lt"/>
              </a:rPr>
              <a:t> Lô Trân Trân, Thiện Minh </a:t>
            </a:r>
            <a:r>
              <a:rPr lang="vi-VN" sz="2400" i="1" dirty="0">
                <a:solidFill>
                  <a:srgbClr val="000000"/>
                </a:solidFill>
                <a:latin typeface="+mj-lt"/>
              </a:rPr>
              <a:t>dịch</a:t>
            </a:r>
            <a:r>
              <a:rPr lang="vi-VN" sz="2400" dirty="0">
                <a:solidFill>
                  <a:srgbClr val="000000"/>
                </a:solidFill>
                <a:latin typeface="+mj-lt"/>
              </a:rPr>
              <a:t>)</a:t>
            </a:r>
          </a:p>
        </p:txBody>
      </p:sp>
    </p:spTree>
    <p:extLst>
      <p:ext uri="{BB962C8B-B14F-4D97-AF65-F5344CB8AC3E}">
        <p14:creationId xmlns:p14="http://schemas.microsoft.com/office/powerpoint/2010/main" val="148602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10"/>
          <p:cNvSpPr/>
          <p:nvPr/>
        </p:nvSpPr>
        <p:spPr>
          <a:xfrm>
            <a:off x="1982962" y="1741086"/>
            <a:ext cx="8181494" cy="464172"/>
          </a:xfrm>
          <a:custGeom>
            <a:avLst/>
            <a:gdLst/>
            <a:ahLst/>
            <a:cxnLst/>
            <a:rect l="l" t="t" r="r" b="b"/>
            <a:pathLst>
              <a:path w="8181494" h="464172">
                <a:moveTo>
                  <a:pt x="6297477" y="401376"/>
                </a:moveTo>
                <a:lnTo>
                  <a:pt x="6327875" y="401376"/>
                </a:lnTo>
                <a:lnTo>
                  <a:pt x="6310273" y="453172"/>
                </a:lnTo>
                <a:lnTo>
                  <a:pt x="6279875" y="453172"/>
                </a:lnTo>
                <a:close/>
                <a:moveTo>
                  <a:pt x="686293" y="401376"/>
                </a:moveTo>
                <a:lnTo>
                  <a:pt x="716690" y="401376"/>
                </a:lnTo>
                <a:lnTo>
                  <a:pt x="716690" y="453172"/>
                </a:lnTo>
                <a:lnTo>
                  <a:pt x="686293" y="453172"/>
                </a:lnTo>
                <a:close/>
                <a:moveTo>
                  <a:pt x="8151096" y="324580"/>
                </a:moveTo>
                <a:lnTo>
                  <a:pt x="8181494" y="324580"/>
                </a:lnTo>
                <a:lnTo>
                  <a:pt x="8181494" y="376177"/>
                </a:lnTo>
                <a:lnTo>
                  <a:pt x="8151096" y="376177"/>
                </a:lnTo>
                <a:close/>
                <a:moveTo>
                  <a:pt x="1474072" y="324580"/>
                </a:moveTo>
                <a:lnTo>
                  <a:pt x="1504471" y="324580"/>
                </a:lnTo>
                <a:lnTo>
                  <a:pt x="1504471" y="376177"/>
                </a:lnTo>
                <a:lnTo>
                  <a:pt x="1474072" y="376177"/>
                </a:lnTo>
                <a:close/>
                <a:moveTo>
                  <a:pt x="7821114" y="172190"/>
                </a:moveTo>
                <a:cubicBezTo>
                  <a:pt x="7794583" y="172190"/>
                  <a:pt x="7769660" y="180989"/>
                  <a:pt x="7746347" y="198588"/>
                </a:cubicBezTo>
                <a:cubicBezTo>
                  <a:pt x="7723034" y="216187"/>
                  <a:pt x="7706870" y="238252"/>
                  <a:pt x="7697854" y="264784"/>
                </a:cubicBezTo>
                <a:cubicBezTo>
                  <a:pt x="7688973" y="290916"/>
                  <a:pt x="7690319" y="312648"/>
                  <a:pt x="7701894" y="329980"/>
                </a:cubicBezTo>
                <a:cubicBezTo>
                  <a:pt x="7713516" y="347179"/>
                  <a:pt x="7732460" y="355778"/>
                  <a:pt x="7758725" y="355778"/>
                </a:cubicBezTo>
                <a:cubicBezTo>
                  <a:pt x="7783924" y="355778"/>
                  <a:pt x="7808313" y="346779"/>
                  <a:pt x="7831896" y="328780"/>
                </a:cubicBezTo>
                <a:cubicBezTo>
                  <a:pt x="7855120" y="311048"/>
                  <a:pt x="7871014" y="289582"/>
                  <a:pt x="7879577" y="264384"/>
                </a:cubicBezTo>
                <a:cubicBezTo>
                  <a:pt x="7888141" y="239185"/>
                  <a:pt x="7886882" y="217587"/>
                  <a:pt x="7875798" y="199588"/>
                </a:cubicBezTo>
                <a:cubicBezTo>
                  <a:pt x="7864541" y="181322"/>
                  <a:pt x="7846313" y="172190"/>
                  <a:pt x="7821114" y="172190"/>
                </a:cubicBezTo>
                <a:close/>
                <a:moveTo>
                  <a:pt x="7103540" y="172190"/>
                </a:moveTo>
                <a:cubicBezTo>
                  <a:pt x="7078475" y="172190"/>
                  <a:pt x="7054171" y="181522"/>
                  <a:pt x="7030629" y="200188"/>
                </a:cubicBezTo>
                <a:cubicBezTo>
                  <a:pt x="7007667" y="218320"/>
                  <a:pt x="6991905" y="239985"/>
                  <a:pt x="6983341" y="265184"/>
                </a:cubicBezTo>
                <a:cubicBezTo>
                  <a:pt x="6975004" y="289716"/>
                  <a:pt x="6976400" y="310914"/>
                  <a:pt x="6987529" y="328780"/>
                </a:cubicBezTo>
                <a:cubicBezTo>
                  <a:pt x="6998744" y="346779"/>
                  <a:pt x="7016618" y="355778"/>
                  <a:pt x="7041150" y="355778"/>
                </a:cubicBezTo>
                <a:cubicBezTo>
                  <a:pt x="7066482" y="355778"/>
                  <a:pt x="7090807" y="346579"/>
                  <a:pt x="7114124" y="328180"/>
                </a:cubicBezTo>
                <a:cubicBezTo>
                  <a:pt x="7136772" y="310181"/>
                  <a:pt x="7152446" y="288382"/>
                  <a:pt x="7161146" y="262784"/>
                </a:cubicBezTo>
                <a:cubicBezTo>
                  <a:pt x="7169483" y="238252"/>
                  <a:pt x="7168088" y="217053"/>
                  <a:pt x="7156962" y="199188"/>
                </a:cubicBezTo>
                <a:cubicBezTo>
                  <a:pt x="7145746" y="181189"/>
                  <a:pt x="7127939" y="172190"/>
                  <a:pt x="7103540" y="172190"/>
                </a:cubicBezTo>
                <a:close/>
                <a:moveTo>
                  <a:pt x="6392365" y="172190"/>
                </a:moveTo>
                <a:cubicBezTo>
                  <a:pt x="6365833" y="172190"/>
                  <a:pt x="6340910" y="180989"/>
                  <a:pt x="6317597" y="198588"/>
                </a:cubicBezTo>
                <a:cubicBezTo>
                  <a:pt x="6294284" y="216187"/>
                  <a:pt x="6278120" y="238252"/>
                  <a:pt x="6269104" y="264784"/>
                </a:cubicBezTo>
                <a:cubicBezTo>
                  <a:pt x="6260223" y="290916"/>
                  <a:pt x="6261569" y="312648"/>
                  <a:pt x="6273144" y="329980"/>
                </a:cubicBezTo>
                <a:cubicBezTo>
                  <a:pt x="6284766" y="347179"/>
                  <a:pt x="6303710" y="355778"/>
                  <a:pt x="6329975" y="355778"/>
                </a:cubicBezTo>
                <a:cubicBezTo>
                  <a:pt x="6355174" y="355778"/>
                  <a:pt x="6379563" y="346779"/>
                  <a:pt x="6403146" y="328780"/>
                </a:cubicBezTo>
                <a:cubicBezTo>
                  <a:pt x="6426371" y="311048"/>
                  <a:pt x="6442265" y="289582"/>
                  <a:pt x="6450827" y="264384"/>
                </a:cubicBezTo>
                <a:cubicBezTo>
                  <a:pt x="6459391" y="239185"/>
                  <a:pt x="6458132" y="217587"/>
                  <a:pt x="6447049" y="199588"/>
                </a:cubicBezTo>
                <a:cubicBezTo>
                  <a:pt x="6435791" y="181322"/>
                  <a:pt x="6417563" y="172190"/>
                  <a:pt x="6392365" y="172190"/>
                </a:cubicBezTo>
                <a:close/>
                <a:moveTo>
                  <a:pt x="5863090" y="172190"/>
                </a:moveTo>
                <a:cubicBezTo>
                  <a:pt x="5838158" y="172190"/>
                  <a:pt x="5813967" y="181389"/>
                  <a:pt x="5790516" y="199788"/>
                </a:cubicBezTo>
                <a:cubicBezTo>
                  <a:pt x="5767512" y="217653"/>
                  <a:pt x="5751727" y="239185"/>
                  <a:pt x="5743163" y="264384"/>
                </a:cubicBezTo>
                <a:cubicBezTo>
                  <a:pt x="5734690" y="289316"/>
                  <a:pt x="5735907" y="310648"/>
                  <a:pt x="5746813" y="328380"/>
                </a:cubicBezTo>
                <a:cubicBezTo>
                  <a:pt x="5757806" y="346646"/>
                  <a:pt x="5775768" y="355778"/>
                  <a:pt x="5800700" y="355778"/>
                </a:cubicBezTo>
                <a:cubicBezTo>
                  <a:pt x="5825232" y="355778"/>
                  <a:pt x="5849333" y="346646"/>
                  <a:pt x="5873005" y="328380"/>
                </a:cubicBezTo>
                <a:cubicBezTo>
                  <a:pt x="5896277" y="310514"/>
                  <a:pt x="5912126" y="289182"/>
                  <a:pt x="5920552" y="264384"/>
                </a:cubicBezTo>
                <a:cubicBezTo>
                  <a:pt x="5929027" y="239452"/>
                  <a:pt x="5927812" y="217920"/>
                  <a:pt x="5916908" y="199788"/>
                </a:cubicBezTo>
                <a:cubicBezTo>
                  <a:pt x="5905828" y="181389"/>
                  <a:pt x="5887889" y="172190"/>
                  <a:pt x="5863090" y="172190"/>
                </a:cubicBezTo>
                <a:close/>
                <a:moveTo>
                  <a:pt x="5350940" y="172190"/>
                </a:moveTo>
                <a:cubicBezTo>
                  <a:pt x="5325875" y="172190"/>
                  <a:pt x="5301571" y="181522"/>
                  <a:pt x="5278029" y="200188"/>
                </a:cubicBezTo>
                <a:cubicBezTo>
                  <a:pt x="5255067" y="218320"/>
                  <a:pt x="5239305" y="239985"/>
                  <a:pt x="5230741" y="265184"/>
                </a:cubicBezTo>
                <a:cubicBezTo>
                  <a:pt x="5222404" y="289716"/>
                  <a:pt x="5223800" y="310914"/>
                  <a:pt x="5234929" y="328780"/>
                </a:cubicBezTo>
                <a:cubicBezTo>
                  <a:pt x="5246144" y="346779"/>
                  <a:pt x="5264018" y="355778"/>
                  <a:pt x="5288550" y="355778"/>
                </a:cubicBezTo>
                <a:cubicBezTo>
                  <a:pt x="5313882" y="355778"/>
                  <a:pt x="5338207" y="346579"/>
                  <a:pt x="5361524" y="328180"/>
                </a:cubicBezTo>
                <a:cubicBezTo>
                  <a:pt x="5384172" y="310181"/>
                  <a:pt x="5399846" y="288382"/>
                  <a:pt x="5408546" y="262784"/>
                </a:cubicBezTo>
                <a:cubicBezTo>
                  <a:pt x="5416883" y="238252"/>
                  <a:pt x="5415488" y="217053"/>
                  <a:pt x="5404362" y="199188"/>
                </a:cubicBezTo>
                <a:cubicBezTo>
                  <a:pt x="5393146" y="181189"/>
                  <a:pt x="5375339" y="172190"/>
                  <a:pt x="5350940" y="172190"/>
                </a:cubicBezTo>
                <a:close/>
                <a:moveTo>
                  <a:pt x="4967740" y="172190"/>
                </a:moveTo>
                <a:cubicBezTo>
                  <a:pt x="4942808" y="172190"/>
                  <a:pt x="4918617" y="181389"/>
                  <a:pt x="4895166" y="199788"/>
                </a:cubicBezTo>
                <a:cubicBezTo>
                  <a:pt x="4872162" y="217653"/>
                  <a:pt x="4856377" y="239185"/>
                  <a:pt x="4847813" y="264384"/>
                </a:cubicBezTo>
                <a:cubicBezTo>
                  <a:pt x="4839340" y="289316"/>
                  <a:pt x="4840557" y="310648"/>
                  <a:pt x="4851463" y="328380"/>
                </a:cubicBezTo>
                <a:cubicBezTo>
                  <a:pt x="4862456" y="346646"/>
                  <a:pt x="4880418" y="355778"/>
                  <a:pt x="4905350" y="355778"/>
                </a:cubicBezTo>
                <a:cubicBezTo>
                  <a:pt x="4929882" y="355778"/>
                  <a:pt x="4953983" y="346646"/>
                  <a:pt x="4977655" y="328380"/>
                </a:cubicBezTo>
                <a:cubicBezTo>
                  <a:pt x="5000927" y="310514"/>
                  <a:pt x="5016776" y="289182"/>
                  <a:pt x="5025202" y="264384"/>
                </a:cubicBezTo>
                <a:cubicBezTo>
                  <a:pt x="5033677" y="239452"/>
                  <a:pt x="5032462" y="217920"/>
                  <a:pt x="5021558" y="199788"/>
                </a:cubicBezTo>
                <a:cubicBezTo>
                  <a:pt x="5010478" y="181389"/>
                  <a:pt x="4992539" y="172190"/>
                  <a:pt x="4967740" y="172190"/>
                </a:cubicBezTo>
                <a:close/>
                <a:moveTo>
                  <a:pt x="3507767" y="172190"/>
                </a:moveTo>
                <a:cubicBezTo>
                  <a:pt x="3485634" y="172190"/>
                  <a:pt x="3466369" y="179456"/>
                  <a:pt x="3449970" y="193988"/>
                </a:cubicBezTo>
                <a:cubicBezTo>
                  <a:pt x="3433838" y="208387"/>
                  <a:pt x="3423972" y="226653"/>
                  <a:pt x="3420372" y="248785"/>
                </a:cubicBezTo>
                <a:lnTo>
                  <a:pt x="3595361" y="248785"/>
                </a:lnTo>
                <a:cubicBezTo>
                  <a:pt x="3591628" y="226653"/>
                  <a:pt x="3581695" y="208387"/>
                  <a:pt x="3565563" y="193988"/>
                </a:cubicBezTo>
                <a:cubicBezTo>
                  <a:pt x="3549297" y="179456"/>
                  <a:pt x="3530031" y="172190"/>
                  <a:pt x="3507767" y="172190"/>
                </a:cubicBezTo>
                <a:close/>
                <a:moveTo>
                  <a:pt x="3235541" y="172190"/>
                </a:moveTo>
                <a:cubicBezTo>
                  <a:pt x="3209010" y="172190"/>
                  <a:pt x="3187077" y="180989"/>
                  <a:pt x="3169745" y="198588"/>
                </a:cubicBezTo>
                <a:cubicBezTo>
                  <a:pt x="3152413" y="216187"/>
                  <a:pt x="3143747" y="238252"/>
                  <a:pt x="3143747" y="264784"/>
                </a:cubicBezTo>
                <a:cubicBezTo>
                  <a:pt x="3143747" y="290916"/>
                  <a:pt x="3152480" y="312648"/>
                  <a:pt x="3169946" y="329980"/>
                </a:cubicBezTo>
                <a:cubicBezTo>
                  <a:pt x="3187411" y="347179"/>
                  <a:pt x="3209276" y="355778"/>
                  <a:pt x="3235541" y="355778"/>
                </a:cubicBezTo>
                <a:cubicBezTo>
                  <a:pt x="3260740" y="355778"/>
                  <a:pt x="3282072" y="346779"/>
                  <a:pt x="3299537" y="328780"/>
                </a:cubicBezTo>
                <a:cubicBezTo>
                  <a:pt x="3316736" y="311048"/>
                  <a:pt x="3325335" y="289582"/>
                  <a:pt x="3325335" y="264384"/>
                </a:cubicBezTo>
                <a:cubicBezTo>
                  <a:pt x="3325335" y="239185"/>
                  <a:pt x="3316736" y="217587"/>
                  <a:pt x="3299537" y="199588"/>
                </a:cubicBezTo>
                <a:cubicBezTo>
                  <a:pt x="3282072" y="181322"/>
                  <a:pt x="3260740" y="172190"/>
                  <a:pt x="3235541" y="172190"/>
                </a:cubicBezTo>
                <a:close/>
                <a:moveTo>
                  <a:pt x="2598766" y="172190"/>
                </a:moveTo>
                <a:cubicBezTo>
                  <a:pt x="2572234" y="172190"/>
                  <a:pt x="2550303" y="180989"/>
                  <a:pt x="2532970" y="198588"/>
                </a:cubicBezTo>
                <a:cubicBezTo>
                  <a:pt x="2515638" y="216187"/>
                  <a:pt x="2506972" y="238252"/>
                  <a:pt x="2506972" y="264784"/>
                </a:cubicBezTo>
                <a:cubicBezTo>
                  <a:pt x="2506972" y="290916"/>
                  <a:pt x="2515704" y="312648"/>
                  <a:pt x="2533171" y="329980"/>
                </a:cubicBezTo>
                <a:cubicBezTo>
                  <a:pt x="2550636" y="347179"/>
                  <a:pt x="2572501" y="355778"/>
                  <a:pt x="2598766" y="355778"/>
                </a:cubicBezTo>
                <a:cubicBezTo>
                  <a:pt x="2623965" y="355778"/>
                  <a:pt x="2645297" y="346779"/>
                  <a:pt x="2662763" y="328780"/>
                </a:cubicBezTo>
                <a:cubicBezTo>
                  <a:pt x="2679961" y="311048"/>
                  <a:pt x="2688561" y="289582"/>
                  <a:pt x="2688561" y="264384"/>
                </a:cubicBezTo>
                <a:cubicBezTo>
                  <a:pt x="2688561" y="239185"/>
                  <a:pt x="2679961" y="217587"/>
                  <a:pt x="2662763" y="199588"/>
                </a:cubicBezTo>
                <a:cubicBezTo>
                  <a:pt x="2645297" y="181322"/>
                  <a:pt x="2623965" y="172190"/>
                  <a:pt x="2598766" y="172190"/>
                </a:cubicBezTo>
                <a:close/>
                <a:moveTo>
                  <a:pt x="2321141" y="172190"/>
                </a:moveTo>
                <a:cubicBezTo>
                  <a:pt x="2294609" y="172190"/>
                  <a:pt x="2272678" y="180989"/>
                  <a:pt x="2255345" y="198588"/>
                </a:cubicBezTo>
                <a:cubicBezTo>
                  <a:pt x="2238013" y="216187"/>
                  <a:pt x="2229347" y="238252"/>
                  <a:pt x="2229347" y="264784"/>
                </a:cubicBezTo>
                <a:cubicBezTo>
                  <a:pt x="2229347" y="290916"/>
                  <a:pt x="2238079" y="312648"/>
                  <a:pt x="2255546" y="329980"/>
                </a:cubicBezTo>
                <a:cubicBezTo>
                  <a:pt x="2273011" y="347179"/>
                  <a:pt x="2294877" y="355778"/>
                  <a:pt x="2321141" y="355778"/>
                </a:cubicBezTo>
                <a:cubicBezTo>
                  <a:pt x="2346340" y="355778"/>
                  <a:pt x="2367672" y="346779"/>
                  <a:pt x="2385137" y="328780"/>
                </a:cubicBezTo>
                <a:cubicBezTo>
                  <a:pt x="2402336" y="311048"/>
                  <a:pt x="2410936" y="289582"/>
                  <a:pt x="2410936" y="264384"/>
                </a:cubicBezTo>
                <a:cubicBezTo>
                  <a:pt x="2410936" y="239185"/>
                  <a:pt x="2402336" y="217587"/>
                  <a:pt x="2385137" y="199588"/>
                </a:cubicBezTo>
                <a:cubicBezTo>
                  <a:pt x="2367672" y="181322"/>
                  <a:pt x="2346340" y="172190"/>
                  <a:pt x="2321141" y="172190"/>
                </a:cubicBezTo>
                <a:close/>
                <a:moveTo>
                  <a:pt x="703291" y="172190"/>
                </a:moveTo>
                <a:cubicBezTo>
                  <a:pt x="676760" y="172190"/>
                  <a:pt x="654828" y="180989"/>
                  <a:pt x="637495" y="198588"/>
                </a:cubicBezTo>
                <a:cubicBezTo>
                  <a:pt x="620163" y="216187"/>
                  <a:pt x="611497" y="238252"/>
                  <a:pt x="611497" y="264784"/>
                </a:cubicBezTo>
                <a:cubicBezTo>
                  <a:pt x="611497" y="290916"/>
                  <a:pt x="620230" y="312648"/>
                  <a:pt x="637695" y="329980"/>
                </a:cubicBezTo>
                <a:cubicBezTo>
                  <a:pt x="655161" y="347179"/>
                  <a:pt x="677027" y="355778"/>
                  <a:pt x="703291" y="355778"/>
                </a:cubicBezTo>
                <a:cubicBezTo>
                  <a:pt x="728490" y="355778"/>
                  <a:pt x="749822" y="346779"/>
                  <a:pt x="767288" y="328780"/>
                </a:cubicBezTo>
                <a:cubicBezTo>
                  <a:pt x="784487" y="311048"/>
                  <a:pt x="793086" y="289582"/>
                  <a:pt x="793086" y="264384"/>
                </a:cubicBezTo>
                <a:cubicBezTo>
                  <a:pt x="793086" y="239185"/>
                  <a:pt x="784487" y="217587"/>
                  <a:pt x="767288" y="199588"/>
                </a:cubicBezTo>
                <a:cubicBezTo>
                  <a:pt x="749822" y="181322"/>
                  <a:pt x="728490" y="172190"/>
                  <a:pt x="703291" y="172190"/>
                </a:cubicBezTo>
                <a:close/>
                <a:moveTo>
                  <a:pt x="433392" y="172190"/>
                </a:moveTo>
                <a:cubicBezTo>
                  <a:pt x="408327" y="172190"/>
                  <a:pt x="387195" y="181522"/>
                  <a:pt x="369996" y="200188"/>
                </a:cubicBezTo>
                <a:cubicBezTo>
                  <a:pt x="353197" y="218320"/>
                  <a:pt x="344797" y="239985"/>
                  <a:pt x="344797" y="265184"/>
                </a:cubicBezTo>
                <a:cubicBezTo>
                  <a:pt x="344797" y="289716"/>
                  <a:pt x="353397" y="310914"/>
                  <a:pt x="370596" y="328780"/>
                </a:cubicBezTo>
                <a:cubicBezTo>
                  <a:pt x="387928" y="346779"/>
                  <a:pt x="408860" y="355778"/>
                  <a:pt x="433392" y="355778"/>
                </a:cubicBezTo>
                <a:cubicBezTo>
                  <a:pt x="458723" y="355778"/>
                  <a:pt x="479922" y="346579"/>
                  <a:pt x="496988" y="328180"/>
                </a:cubicBezTo>
                <a:cubicBezTo>
                  <a:pt x="513520" y="310181"/>
                  <a:pt x="521786" y="288382"/>
                  <a:pt x="521786" y="262784"/>
                </a:cubicBezTo>
                <a:cubicBezTo>
                  <a:pt x="521786" y="238252"/>
                  <a:pt x="513187" y="217053"/>
                  <a:pt x="495988" y="199188"/>
                </a:cubicBezTo>
                <a:cubicBezTo>
                  <a:pt x="478656" y="181189"/>
                  <a:pt x="457790" y="172190"/>
                  <a:pt x="433392" y="172190"/>
                </a:cubicBezTo>
                <a:close/>
                <a:moveTo>
                  <a:pt x="7972544" y="152191"/>
                </a:moveTo>
                <a:lnTo>
                  <a:pt x="8002942" y="152191"/>
                </a:lnTo>
                <a:lnTo>
                  <a:pt x="8013444" y="330780"/>
                </a:lnTo>
                <a:lnTo>
                  <a:pt x="8150333" y="152191"/>
                </a:lnTo>
                <a:lnTo>
                  <a:pt x="8180531" y="152191"/>
                </a:lnTo>
                <a:lnTo>
                  <a:pt x="7947908" y="454772"/>
                </a:lnTo>
                <a:lnTo>
                  <a:pt x="7918110" y="454772"/>
                </a:lnTo>
                <a:lnTo>
                  <a:pt x="7986134" y="368778"/>
                </a:lnTo>
                <a:close/>
                <a:moveTo>
                  <a:pt x="7269243" y="152191"/>
                </a:moveTo>
                <a:lnTo>
                  <a:pt x="7297841" y="152191"/>
                </a:lnTo>
                <a:lnTo>
                  <a:pt x="7221721" y="376177"/>
                </a:lnTo>
                <a:lnTo>
                  <a:pt x="7193122" y="376177"/>
                </a:lnTo>
                <a:close/>
                <a:moveTo>
                  <a:pt x="6564393" y="152191"/>
                </a:moveTo>
                <a:lnTo>
                  <a:pt x="6592991" y="152191"/>
                </a:lnTo>
                <a:lnTo>
                  <a:pt x="6516871" y="376177"/>
                </a:lnTo>
                <a:lnTo>
                  <a:pt x="6488272" y="376177"/>
                </a:lnTo>
                <a:close/>
                <a:moveTo>
                  <a:pt x="4372243" y="152191"/>
                </a:moveTo>
                <a:lnTo>
                  <a:pt x="4400841" y="152191"/>
                </a:lnTo>
                <a:lnTo>
                  <a:pt x="4358975" y="275383"/>
                </a:lnTo>
                <a:cubicBezTo>
                  <a:pt x="4350457" y="300448"/>
                  <a:pt x="4348865" y="319647"/>
                  <a:pt x="4354200" y="332980"/>
                </a:cubicBezTo>
                <a:cubicBezTo>
                  <a:pt x="4360369" y="348179"/>
                  <a:pt x="4375519" y="355778"/>
                  <a:pt x="4399651" y="355778"/>
                </a:cubicBezTo>
                <a:cubicBezTo>
                  <a:pt x="4418583" y="355778"/>
                  <a:pt x="4436510" y="349712"/>
                  <a:pt x="4453432" y="337579"/>
                </a:cubicBezTo>
                <a:cubicBezTo>
                  <a:pt x="4465444" y="328913"/>
                  <a:pt x="4475265" y="318647"/>
                  <a:pt x="4482896" y="306781"/>
                </a:cubicBezTo>
                <a:cubicBezTo>
                  <a:pt x="4489047" y="297315"/>
                  <a:pt x="4494615" y="285249"/>
                  <a:pt x="4499598" y="270584"/>
                </a:cubicBezTo>
                <a:lnTo>
                  <a:pt x="4539833" y="152191"/>
                </a:lnTo>
                <a:lnTo>
                  <a:pt x="4568431" y="152191"/>
                </a:lnTo>
                <a:lnTo>
                  <a:pt x="4492311" y="376177"/>
                </a:lnTo>
                <a:lnTo>
                  <a:pt x="4465312" y="376177"/>
                </a:lnTo>
                <a:lnTo>
                  <a:pt x="4477140" y="341379"/>
                </a:lnTo>
                <a:lnTo>
                  <a:pt x="4476340" y="341379"/>
                </a:lnTo>
                <a:cubicBezTo>
                  <a:pt x="4465586" y="354578"/>
                  <a:pt x="4452210" y="364711"/>
                  <a:pt x="4436211" y="371777"/>
                </a:cubicBezTo>
                <a:cubicBezTo>
                  <a:pt x="4421591" y="378310"/>
                  <a:pt x="4406482" y="381577"/>
                  <a:pt x="4390883" y="381577"/>
                </a:cubicBezTo>
                <a:cubicBezTo>
                  <a:pt x="4357285" y="381577"/>
                  <a:pt x="4335426" y="370377"/>
                  <a:pt x="4325305" y="347979"/>
                </a:cubicBezTo>
                <a:cubicBezTo>
                  <a:pt x="4321143" y="338646"/>
                  <a:pt x="4319750" y="327247"/>
                  <a:pt x="4321127" y="313781"/>
                </a:cubicBezTo>
                <a:cubicBezTo>
                  <a:pt x="4322311" y="302848"/>
                  <a:pt x="4325349" y="290182"/>
                  <a:pt x="4330242" y="275783"/>
                </a:cubicBezTo>
                <a:close/>
                <a:moveTo>
                  <a:pt x="2762598" y="152191"/>
                </a:moveTo>
                <a:lnTo>
                  <a:pt x="2791196" y="152191"/>
                </a:lnTo>
                <a:lnTo>
                  <a:pt x="2791196" y="275383"/>
                </a:lnTo>
                <a:cubicBezTo>
                  <a:pt x="2791196" y="300448"/>
                  <a:pt x="2796129" y="319647"/>
                  <a:pt x="2805995" y="332980"/>
                </a:cubicBezTo>
                <a:cubicBezTo>
                  <a:pt x="2817328" y="348179"/>
                  <a:pt x="2835061" y="355778"/>
                  <a:pt x="2859192" y="355778"/>
                </a:cubicBezTo>
                <a:cubicBezTo>
                  <a:pt x="2878124" y="355778"/>
                  <a:pt x="2893990" y="349712"/>
                  <a:pt x="2906789" y="337579"/>
                </a:cubicBezTo>
                <a:cubicBezTo>
                  <a:pt x="2915855" y="328913"/>
                  <a:pt x="2922188" y="318647"/>
                  <a:pt x="2925788" y="306781"/>
                </a:cubicBezTo>
                <a:cubicBezTo>
                  <a:pt x="2928721" y="297315"/>
                  <a:pt x="2930188" y="285249"/>
                  <a:pt x="2930188" y="270584"/>
                </a:cubicBezTo>
                <a:lnTo>
                  <a:pt x="2930188" y="152191"/>
                </a:lnTo>
                <a:lnTo>
                  <a:pt x="2958786" y="152191"/>
                </a:lnTo>
                <a:lnTo>
                  <a:pt x="2958786" y="376177"/>
                </a:lnTo>
                <a:lnTo>
                  <a:pt x="2931788" y="376177"/>
                </a:lnTo>
                <a:lnTo>
                  <a:pt x="2931788" y="341379"/>
                </a:lnTo>
                <a:lnTo>
                  <a:pt x="2930988" y="341379"/>
                </a:lnTo>
                <a:cubicBezTo>
                  <a:pt x="2924721" y="354578"/>
                  <a:pt x="2914789" y="364711"/>
                  <a:pt x="2901190" y="371777"/>
                </a:cubicBezTo>
                <a:cubicBezTo>
                  <a:pt x="2888791" y="378310"/>
                  <a:pt x="2874791" y="381577"/>
                  <a:pt x="2859192" y="381577"/>
                </a:cubicBezTo>
                <a:cubicBezTo>
                  <a:pt x="2825594" y="381577"/>
                  <a:pt x="2799929" y="370377"/>
                  <a:pt x="2782197" y="347979"/>
                </a:cubicBezTo>
                <a:cubicBezTo>
                  <a:pt x="2774864" y="338646"/>
                  <a:pt x="2769598" y="327247"/>
                  <a:pt x="2766398" y="313781"/>
                </a:cubicBezTo>
                <a:cubicBezTo>
                  <a:pt x="2763865" y="302848"/>
                  <a:pt x="2762598" y="290182"/>
                  <a:pt x="2762598" y="275783"/>
                </a:cubicBezTo>
                <a:close/>
                <a:moveTo>
                  <a:pt x="1474072" y="151791"/>
                </a:moveTo>
                <a:lnTo>
                  <a:pt x="1504471" y="151791"/>
                </a:lnTo>
                <a:lnTo>
                  <a:pt x="1504471" y="203388"/>
                </a:lnTo>
                <a:lnTo>
                  <a:pt x="1474072" y="203388"/>
                </a:lnTo>
                <a:close/>
                <a:moveTo>
                  <a:pt x="7829882" y="146391"/>
                </a:moveTo>
                <a:cubicBezTo>
                  <a:pt x="7868947" y="146391"/>
                  <a:pt x="7892914" y="161390"/>
                  <a:pt x="7901784" y="191388"/>
                </a:cubicBezTo>
                <a:lnTo>
                  <a:pt x="7902584" y="191388"/>
                </a:lnTo>
                <a:lnTo>
                  <a:pt x="7915906" y="152191"/>
                </a:lnTo>
                <a:lnTo>
                  <a:pt x="7944704" y="152191"/>
                </a:lnTo>
                <a:lnTo>
                  <a:pt x="7868583" y="376177"/>
                </a:lnTo>
                <a:lnTo>
                  <a:pt x="7839785" y="376177"/>
                </a:lnTo>
                <a:lnTo>
                  <a:pt x="7853175" y="336779"/>
                </a:lnTo>
                <a:lnTo>
                  <a:pt x="7852375" y="336779"/>
                </a:lnTo>
                <a:cubicBezTo>
                  <a:pt x="7822494" y="366644"/>
                  <a:pt x="7788354" y="381577"/>
                  <a:pt x="7749956" y="381577"/>
                </a:cubicBezTo>
                <a:cubicBezTo>
                  <a:pt x="7716225" y="381577"/>
                  <a:pt x="7691589" y="370311"/>
                  <a:pt x="7676049" y="347779"/>
                </a:cubicBezTo>
                <a:cubicBezTo>
                  <a:pt x="7660372" y="325247"/>
                  <a:pt x="7658243" y="297182"/>
                  <a:pt x="7669661" y="263584"/>
                </a:cubicBezTo>
                <a:cubicBezTo>
                  <a:pt x="7680990" y="230253"/>
                  <a:pt x="7702283" y="202321"/>
                  <a:pt x="7733539" y="179789"/>
                </a:cubicBezTo>
                <a:cubicBezTo>
                  <a:pt x="7764437" y="157524"/>
                  <a:pt x="7796552" y="146391"/>
                  <a:pt x="7829882" y="146391"/>
                </a:cubicBezTo>
                <a:close/>
                <a:moveTo>
                  <a:pt x="7569634" y="146391"/>
                </a:moveTo>
                <a:cubicBezTo>
                  <a:pt x="7600965" y="146391"/>
                  <a:pt x="7622032" y="156390"/>
                  <a:pt x="7632833" y="176389"/>
                </a:cubicBezTo>
                <a:cubicBezTo>
                  <a:pt x="7643107" y="195588"/>
                  <a:pt x="7642830" y="221120"/>
                  <a:pt x="7632002" y="252985"/>
                </a:cubicBezTo>
                <a:lnTo>
                  <a:pt x="7590135" y="376177"/>
                </a:lnTo>
                <a:lnTo>
                  <a:pt x="7561537" y="376177"/>
                </a:lnTo>
                <a:lnTo>
                  <a:pt x="7603404" y="252985"/>
                </a:lnTo>
                <a:cubicBezTo>
                  <a:pt x="7607483" y="240985"/>
                  <a:pt x="7609644" y="229919"/>
                  <a:pt x="7609888" y="219787"/>
                </a:cubicBezTo>
                <a:cubicBezTo>
                  <a:pt x="7610319" y="207921"/>
                  <a:pt x="7608002" y="198455"/>
                  <a:pt x="7602938" y="191388"/>
                </a:cubicBezTo>
                <a:cubicBezTo>
                  <a:pt x="7593689" y="178589"/>
                  <a:pt x="7579664" y="172190"/>
                  <a:pt x="7560866" y="172190"/>
                </a:cubicBezTo>
                <a:cubicBezTo>
                  <a:pt x="7541933" y="172190"/>
                  <a:pt x="7523493" y="178589"/>
                  <a:pt x="7505544" y="191388"/>
                </a:cubicBezTo>
                <a:cubicBezTo>
                  <a:pt x="7495855" y="198321"/>
                  <a:pt x="7487263" y="207521"/>
                  <a:pt x="7479767" y="218987"/>
                </a:cubicBezTo>
                <a:cubicBezTo>
                  <a:pt x="7473347" y="228853"/>
                  <a:pt x="7468211" y="239452"/>
                  <a:pt x="7464359" y="250785"/>
                </a:cubicBezTo>
                <a:lnTo>
                  <a:pt x="7421746" y="376177"/>
                </a:lnTo>
                <a:lnTo>
                  <a:pt x="7393147" y="376177"/>
                </a:lnTo>
                <a:lnTo>
                  <a:pt x="7469268" y="152191"/>
                </a:lnTo>
                <a:lnTo>
                  <a:pt x="7497866" y="152191"/>
                </a:lnTo>
                <a:lnTo>
                  <a:pt x="7488148" y="180789"/>
                </a:lnTo>
                <a:lnTo>
                  <a:pt x="7488948" y="180789"/>
                </a:lnTo>
                <a:cubicBezTo>
                  <a:pt x="7511540" y="157857"/>
                  <a:pt x="7538436" y="146391"/>
                  <a:pt x="7569634" y="146391"/>
                </a:cubicBezTo>
                <a:close/>
                <a:moveTo>
                  <a:pt x="6855259" y="146391"/>
                </a:moveTo>
                <a:cubicBezTo>
                  <a:pt x="6886590" y="146391"/>
                  <a:pt x="6907657" y="156390"/>
                  <a:pt x="6918458" y="176389"/>
                </a:cubicBezTo>
                <a:cubicBezTo>
                  <a:pt x="6928732" y="195588"/>
                  <a:pt x="6928455" y="221120"/>
                  <a:pt x="6917627" y="252985"/>
                </a:cubicBezTo>
                <a:lnTo>
                  <a:pt x="6875760" y="376177"/>
                </a:lnTo>
                <a:lnTo>
                  <a:pt x="6847162" y="376177"/>
                </a:lnTo>
                <a:lnTo>
                  <a:pt x="6889029" y="252985"/>
                </a:lnTo>
                <a:cubicBezTo>
                  <a:pt x="6893108" y="240985"/>
                  <a:pt x="6895269" y="229919"/>
                  <a:pt x="6895513" y="219787"/>
                </a:cubicBezTo>
                <a:cubicBezTo>
                  <a:pt x="6895944" y="207921"/>
                  <a:pt x="6893627" y="198455"/>
                  <a:pt x="6888563" y="191388"/>
                </a:cubicBezTo>
                <a:cubicBezTo>
                  <a:pt x="6879314" y="178589"/>
                  <a:pt x="6865289" y="172190"/>
                  <a:pt x="6846491" y="172190"/>
                </a:cubicBezTo>
                <a:cubicBezTo>
                  <a:pt x="6827558" y="172190"/>
                  <a:pt x="6809118" y="178589"/>
                  <a:pt x="6791169" y="191388"/>
                </a:cubicBezTo>
                <a:cubicBezTo>
                  <a:pt x="6781480" y="198321"/>
                  <a:pt x="6772888" y="207521"/>
                  <a:pt x="6765392" y="218987"/>
                </a:cubicBezTo>
                <a:cubicBezTo>
                  <a:pt x="6758972" y="228853"/>
                  <a:pt x="6753836" y="239452"/>
                  <a:pt x="6749984" y="250785"/>
                </a:cubicBezTo>
                <a:lnTo>
                  <a:pt x="6707371" y="376177"/>
                </a:lnTo>
                <a:lnTo>
                  <a:pt x="6678772" y="376177"/>
                </a:lnTo>
                <a:lnTo>
                  <a:pt x="6754893" y="152191"/>
                </a:lnTo>
                <a:lnTo>
                  <a:pt x="6783491" y="152191"/>
                </a:lnTo>
                <a:lnTo>
                  <a:pt x="6773773" y="180789"/>
                </a:lnTo>
                <a:lnTo>
                  <a:pt x="6774573" y="180789"/>
                </a:lnTo>
                <a:cubicBezTo>
                  <a:pt x="6797165" y="157857"/>
                  <a:pt x="6824061" y="146391"/>
                  <a:pt x="6855259" y="146391"/>
                </a:cubicBezTo>
                <a:close/>
                <a:moveTo>
                  <a:pt x="6401133" y="146391"/>
                </a:moveTo>
                <a:cubicBezTo>
                  <a:pt x="6440197" y="146391"/>
                  <a:pt x="6464165" y="161390"/>
                  <a:pt x="6473035" y="191388"/>
                </a:cubicBezTo>
                <a:lnTo>
                  <a:pt x="6473835" y="191388"/>
                </a:lnTo>
                <a:lnTo>
                  <a:pt x="6487156" y="152191"/>
                </a:lnTo>
                <a:lnTo>
                  <a:pt x="6515954" y="152191"/>
                </a:lnTo>
                <a:lnTo>
                  <a:pt x="6439833" y="376177"/>
                </a:lnTo>
                <a:lnTo>
                  <a:pt x="6411035" y="376177"/>
                </a:lnTo>
                <a:lnTo>
                  <a:pt x="6424425" y="336779"/>
                </a:lnTo>
                <a:lnTo>
                  <a:pt x="6423625" y="336779"/>
                </a:lnTo>
                <a:cubicBezTo>
                  <a:pt x="6393744" y="366644"/>
                  <a:pt x="6359604" y="381577"/>
                  <a:pt x="6321206" y="381577"/>
                </a:cubicBezTo>
                <a:cubicBezTo>
                  <a:pt x="6287475" y="381577"/>
                  <a:pt x="6262839" y="370311"/>
                  <a:pt x="6247299" y="347779"/>
                </a:cubicBezTo>
                <a:cubicBezTo>
                  <a:pt x="6231622" y="325247"/>
                  <a:pt x="6229493" y="297182"/>
                  <a:pt x="6240911" y="263584"/>
                </a:cubicBezTo>
                <a:cubicBezTo>
                  <a:pt x="6252240" y="230253"/>
                  <a:pt x="6273533" y="202321"/>
                  <a:pt x="6304789" y="179789"/>
                </a:cubicBezTo>
                <a:cubicBezTo>
                  <a:pt x="6335687" y="157524"/>
                  <a:pt x="6367802" y="146391"/>
                  <a:pt x="6401133" y="146391"/>
                </a:cubicBezTo>
                <a:close/>
                <a:moveTo>
                  <a:pt x="5871858" y="146391"/>
                </a:moveTo>
                <a:cubicBezTo>
                  <a:pt x="5909723" y="146391"/>
                  <a:pt x="5933332" y="161657"/>
                  <a:pt x="5942688" y="192188"/>
                </a:cubicBezTo>
                <a:lnTo>
                  <a:pt x="5943488" y="192188"/>
                </a:lnTo>
                <a:lnTo>
                  <a:pt x="5957081" y="152191"/>
                </a:lnTo>
                <a:lnTo>
                  <a:pt x="5985679" y="152191"/>
                </a:lnTo>
                <a:lnTo>
                  <a:pt x="5921521" y="340979"/>
                </a:lnTo>
                <a:cubicBezTo>
                  <a:pt x="5918621" y="349512"/>
                  <a:pt x="5915952" y="356778"/>
                  <a:pt x="5913512" y="362778"/>
                </a:cubicBezTo>
                <a:cubicBezTo>
                  <a:pt x="5910352" y="370511"/>
                  <a:pt x="5907106" y="377510"/>
                  <a:pt x="5903775" y="383777"/>
                </a:cubicBezTo>
                <a:cubicBezTo>
                  <a:pt x="5895634" y="398709"/>
                  <a:pt x="5885484" y="411708"/>
                  <a:pt x="5873324" y="422774"/>
                </a:cubicBezTo>
                <a:cubicBezTo>
                  <a:pt x="5843013" y="450373"/>
                  <a:pt x="5808659" y="464172"/>
                  <a:pt x="5770262" y="464172"/>
                </a:cubicBezTo>
                <a:cubicBezTo>
                  <a:pt x="5742796" y="464172"/>
                  <a:pt x="5721332" y="457106"/>
                  <a:pt x="5705868" y="442973"/>
                </a:cubicBezTo>
                <a:cubicBezTo>
                  <a:pt x="5689742" y="428441"/>
                  <a:pt x="5682320" y="408109"/>
                  <a:pt x="5683601" y="381977"/>
                </a:cubicBezTo>
                <a:lnTo>
                  <a:pt x="5713999" y="381977"/>
                </a:lnTo>
                <a:cubicBezTo>
                  <a:pt x="5716156" y="419574"/>
                  <a:pt x="5737699" y="438373"/>
                  <a:pt x="5778630" y="438373"/>
                </a:cubicBezTo>
                <a:cubicBezTo>
                  <a:pt x="5803695" y="438373"/>
                  <a:pt x="5826165" y="430707"/>
                  <a:pt x="5846041" y="415375"/>
                </a:cubicBezTo>
                <a:cubicBezTo>
                  <a:pt x="5865561" y="400309"/>
                  <a:pt x="5879603" y="380177"/>
                  <a:pt x="5888167" y="354978"/>
                </a:cubicBezTo>
                <a:lnTo>
                  <a:pt x="5894895" y="335180"/>
                </a:lnTo>
                <a:lnTo>
                  <a:pt x="5894095" y="335180"/>
                </a:lnTo>
                <a:cubicBezTo>
                  <a:pt x="5881154" y="350112"/>
                  <a:pt x="5865012" y="361711"/>
                  <a:pt x="5845669" y="369978"/>
                </a:cubicBezTo>
                <a:cubicBezTo>
                  <a:pt x="5827844" y="377710"/>
                  <a:pt x="5809931" y="381577"/>
                  <a:pt x="5791932" y="381577"/>
                </a:cubicBezTo>
                <a:cubicBezTo>
                  <a:pt x="5759401" y="381577"/>
                  <a:pt x="5735631" y="370311"/>
                  <a:pt x="5720624" y="347779"/>
                </a:cubicBezTo>
                <a:cubicBezTo>
                  <a:pt x="5705393" y="325114"/>
                  <a:pt x="5703283" y="297582"/>
                  <a:pt x="5714293" y="265184"/>
                </a:cubicBezTo>
                <a:cubicBezTo>
                  <a:pt x="5725395" y="232519"/>
                  <a:pt x="5746220" y="204588"/>
                  <a:pt x="5776770" y="181389"/>
                </a:cubicBezTo>
                <a:cubicBezTo>
                  <a:pt x="5807498" y="158057"/>
                  <a:pt x="5839193" y="146391"/>
                  <a:pt x="5871858" y="146391"/>
                </a:cubicBezTo>
                <a:close/>
                <a:moveTo>
                  <a:pt x="5617009" y="146391"/>
                </a:moveTo>
                <a:cubicBezTo>
                  <a:pt x="5648340" y="146391"/>
                  <a:pt x="5669407" y="156390"/>
                  <a:pt x="5680208" y="176389"/>
                </a:cubicBezTo>
                <a:cubicBezTo>
                  <a:pt x="5690482" y="195588"/>
                  <a:pt x="5690205" y="221120"/>
                  <a:pt x="5679377" y="252985"/>
                </a:cubicBezTo>
                <a:lnTo>
                  <a:pt x="5637510" y="376177"/>
                </a:lnTo>
                <a:lnTo>
                  <a:pt x="5608912" y="376177"/>
                </a:lnTo>
                <a:lnTo>
                  <a:pt x="5650779" y="252985"/>
                </a:lnTo>
                <a:cubicBezTo>
                  <a:pt x="5654858" y="240985"/>
                  <a:pt x="5657018" y="229919"/>
                  <a:pt x="5657263" y="219787"/>
                </a:cubicBezTo>
                <a:cubicBezTo>
                  <a:pt x="5657693" y="207921"/>
                  <a:pt x="5655377" y="198455"/>
                  <a:pt x="5650313" y="191388"/>
                </a:cubicBezTo>
                <a:cubicBezTo>
                  <a:pt x="5641064" y="178589"/>
                  <a:pt x="5627039" y="172190"/>
                  <a:pt x="5608241" y="172190"/>
                </a:cubicBezTo>
                <a:cubicBezTo>
                  <a:pt x="5589308" y="172190"/>
                  <a:pt x="5570868" y="178589"/>
                  <a:pt x="5552919" y="191388"/>
                </a:cubicBezTo>
                <a:cubicBezTo>
                  <a:pt x="5543230" y="198321"/>
                  <a:pt x="5534638" y="207521"/>
                  <a:pt x="5527142" y="218987"/>
                </a:cubicBezTo>
                <a:cubicBezTo>
                  <a:pt x="5520722" y="228853"/>
                  <a:pt x="5515586" y="239452"/>
                  <a:pt x="5511734" y="250785"/>
                </a:cubicBezTo>
                <a:lnTo>
                  <a:pt x="5469121" y="376177"/>
                </a:lnTo>
                <a:lnTo>
                  <a:pt x="5440522" y="376177"/>
                </a:lnTo>
                <a:lnTo>
                  <a:pt x="5516643" y="152191"/>
                </a:lnTo>
                <a:lnTo>
                  <a:pt x="5545241" y="152191"/>
                </a:lnTo>
                <a:lnTo>
                  <a:pt x="5535523" y="180789"/>
                </a:lnTo>
                <a:lnTo>
                  <a:pt x="5536323" y="180789"/>
                </a:lnTo>
                <a:cubicBezTo>
                  <a:pt x="5558915" y="157857"/>
                  <a:pt x="5585811" y="146391"/>
                  <a:pt x="5617009" y="146391"/>
                </a:cubicBezTo>
                <a:close/>
                <a:moveTo>
                  <a:pt x="5359308" y="146391"/>
                </a:moveTo>
                <a:cubicBezTo>
                  <a:pt x="5391173" y="146391"/>
                  <a:pt x="5414762" y="157990"/>
                  <a:pt x="5430076" y="181189"/>
                </a:cubicBezTo>
                <a:cubicBezTo>
                  <a:pt x="5445391" y="204388"/>
                  <a:pt x="5447612" y="231986"/>
                  <a:pt x="5436738" y="263984"/>
                </a:cubicBezTo>
                <a:cubicBezTo>
                  <a:pt x="5425817" y="296115"/>
                  <a:pt x="5404905" y="323714"/>
                  <a:pt x="5374001" y="346779"/>
                </a:cubicBezTo>
                <a:cubicBezTo>
                  <a:pt x="5343053" y="369978"/>
                  <a:pt x="5311513" y="381577"/>
                  <a:pt x="5279382" y="381577"/>
                </a:cubicBezTo>
                <a:cubicBezTo>
                  <a:pt x="5247784" y="381577"/>
                  <a:pt x="5224349" y="370111"/>
                  <a:pt x="5209077" y="347179"/>
                </a:cubicBezTo>
                <a:cubicBezTo>
                  <a:pt x="5193671" y="324247"/>
                  <a:pt x="5191316" y="297049"/>
                  <a:pt x="5202008" y="265584"/>
                </a:cubicBezTo>
                <a:cubicBezTo>
                  <a:pt x="5213064" y="233052"/>
                  <a:pt x="5233888" y="205121"/>
                  <a:pt x="5264483" y="181789"/>
                </a:cubicBezTo>
                <a:cubicBezTo>
                  <a:pt x="5295302" y="158190"/>
                  <a:pt x="5326910" y="146391"/>
                  <a:pt x="5359308" y="146391"/>
                </a:cubicBezTo>
                <a:close/>
                <a:moveTo>
                  <a:pt x="4976508" y="146391"/>
                </a:moveTo>
                <a:cubicBezTo>
                  <a:pt x="5014373" y="146391"/>
                  <a:pt x="5037982" y="161657"/>
                  <a:pt x="5047338" y="192188"/>
                </a:cubicBezTo>
                <a:lnTo>
                  <a:pt x="5048138" y="192188"/>
                </a:lnTo>
                <a:lnTo>
                  <a:pt x="5061731" y="152191"/>
                </a:lnTo>
                <a:lnTo>
                  <a:pt x="5090329" y="152191"/>
                </a:lnTo>
                <a:lnTo>
                  <a:pt x="5026171" y="340979"/>
                </a:lnTo>
                <a:cubicBezTo>
                  <a:pt x="5023271" y="349512"/>
                  <a:pt x="5020602" y="356778"/>
                  <a:pt x="5018162" y="362778"/>
                </a:cubicBezTo>
                <a:cubicBezTo>
                  <a:pt x="5015002" y="370511"/>
                  <a:pt x="5011756" y="377510"/>
                  <a:pt x="5008425" y="383777"/>
                </a:cubicBezTo>
                <a:cubicBezTo>
                  <a:pt x="5000284" y="398709"/>
                  <a:pt x="4990134" y="411708"/>
                  <a:pt x="4977974" y="422774"/>
                </a:cubicBezTo>
                <a:cubicBezTo>
                  <a:pt x="4947663" y="450373"/>
                  <a:pt x="4913309" y="464172"/>
                  <a:pt x="4874912" y="464172"/>
                </a:cubicBezTo>
                <a:cubicBezTo>
                  <a:pt x="4847446" y="464172"/>
                  <a:pt x="4825982" y="457106"/>
                  <a:pt x="4810518" y="442973"/>
                </a:cubicBezTo>
                <a:cubicBezTo>
                  <a:pt x="4794392" y="428441"/>
                  <a:pt x="4786970" y="408109"/>
                  <a:pt x="4788251" y="381977"/>
                </a:cubicBezTo>
                <a:lnTo>
                  <a:pt x="4818649" y="381977"/>
                </a:lnTo>
                <a:cubicBezTo>
                  <a:pt x="4820806" y="419574"/>
                  <a:pt x="4842349" y="438373"/>
                  <a:pt x="4883280" y="438373"/>
                </a:cubicBezTo>
                <a:cubicBezTo>
                  <a:pt x="4908345" y="438373"/>
                  <a:pt x="4930815" y="430707"/>
                  <a:pt x="4950691" y="415375"/>
                </a:cubicBezTo>
                <a:cubicBezTo>
                  <a:pt x="4970211" y="400309"/>
                  <a:pt x="4984253" y="380177"/>
                  <a:pt x="4992817" y="354978"/>
                </a:cubicBezTo>
                <a:lnTo>
                  <a:pt x="4999545" y="335180"/>
                </a:lnTo>
                <a:lnTo>
                  <a:pt x="4998745" y="335180"/>
                </a:lnTo>
                <a:cubicBezTo>
                  <a:pt x="4985804" y="350112"/>
                  <a:pt x="4969662" y="361711"/>
                  <a:pt x="4950319" y="369978"/>
                </a:cubicBezTo>
                <a:cubicBezTo>
                  <a:pt x="4932494" y="377710"/>
                  <a:pt x="4914581" y="381577"/>
                  <a:pt x="4896582" y="381577"/>
                </a:cubicBezTo>
                <a:cubicBezTo>
                  <a:pt x="4864051" y="381577"/>
                  <a:pt x="4840281" y="370311"/>
                  <a:pt x="4825274" y="347779"/>
                </a:cubicBezTo>
                <a:cubicBezTo>
                  <a:pt x="4810043" y="325114"/>
                  <a:pt x="4807933" y="297582"/>
                  <a:pt x="4818943" y="265184"/>
                </a:cubicBezTo>
                <a:cubicBezTo>
                  <a:pt x="4830045" y="232519"/>
                  <a:pt x="4850870" y="204588"/>
                  <a:pt x="4881420" y="181389"/>
                </a:cubicBezTo>
                <a:cubicBezTo>
                  <a:pt x="4912148" y="158057"/>
                  <a:pt x="4943843" y="146391"/>
                  <a:pt x="4976508" y="146391"/>
                </a:cubicBezTo>
                <a:close/>
                <a:moveTo>
                  <a:pt x="4721659" y="146391"/>
                </a:moveTo>
                <a:cubicBezTo>
                  <a:pt x="4752990" y="146391"/>
                  <a:pt x="4774057" y="156390"/>
                  <a:pt x="4784858" y="176389"/>
                </a:cubicBezTo>
                <a:cubicBezTo>
                  <a:pt x="4795132" y="195588"/>
                  <a:pt x="4794855" y="221120"/>
                  <a:pt x="4784027" y="252985"/>
                </a:cubicBezTo>
                <a:lnTo>
                  <a:pt x="4742161" y="376177"/>
                </a:lnTo>
                <a:lnTo>
                  <a:pt x="4713562" y="376177"/>
                </a:lnTo>
                <a:lnTo>
                  <a:pt x="4755428" y="252985"/>
                </a:lnTo>
                <a:cubicBezTo>
                  <a:pt x="4759508" y="240985"/>
                  <a:pt x="4761669" y="229919"/>
                  <a:pt x="4761913" y="219787"/>
                </a:cubicBezTo>
                <a:cubicBezTo>
                  <a:pt x="4762344" y="207921"/>
                  <a:pt x="4760027" y="198455"/>
                  <a:pt x="4754963" y="191388"/>
                </a:cubicBezTo>
                <a:cubicBezTo>
                  <a:pt x="4745714" y="178589"/>
                  <a:pt x="4731689" y="172190"/>
                  <a:pt x="4712891" y="172190"/>
                </a:cubicBezTo>
                <a:cubicBezTo>
                  <a:pt x="4693958" y="172190"/>
                  <a:pt x="4675518" y="178589"/>
                  <a:pt x="4657569" y="191388"/>
                </a:cubicBezTo>
                <a:cubicBezTo>
                  <a:pt x="4647880" y="198321"/>
                  <a:pt x="4639288" y="207521"/>
                  <a:pt x="4631792" y="218987"/>
                </a:cubicBezTo>
                <a:cubicBezTo>
                  <a:pt x="4625372" y="228853"/>
                  <a:pt x="4620236" y="239452"/>
                  <a:pt x="4616384" y="250785"/>
                </a:cubicBezTo>
                <a:lnTo>
                  <a:pt x="4573771" y="376177"/>
                </a:lnTo>
                <a:lnTo>
                  <a:pt x="4545173" y="376177"/>
                </a:lnTo>
                <a:lnTo>
                  <a:pt x="4621293" y="152191"/>
                </a:lnTo>
                <a:lnTo>
                  <a:pt x="4649891" y="152191"/>
                </a:lnTo>
                <a:lnTo>
                  <a:pt x="4640173" y="180789"/>
                </a:lnTo>
                <a:lnTo>
                  <a:pt x="4640973" y="180789"/>
                </a:lnTo>
                <a:cubicBezTo>
                  <a:pt x="4663565" y="157857"/>
                  <a:pt x="4690461" y="146391"/>
                  <a:pt x="4721659" y="146391"/>
                </a:cubicBezTo>
                <a:close/>
                <a:moveTo>
                  <a:pt x="4219308" y="146391"/>
                </a:moveTo>
                <a:cubicBezTo>
                  <a:pt x="4243973" y="146391"/>
                  <a:pt x="4264107" y="152857"/>
                  <a:pt x="4279711" y="165790"/>
                </a:cubicBezTo>
                <a:cubicBezTo>
                  <a:pt x="4295712" y="179122"/>
                  <a:pt x="4304394" y="197121"/>
                  <a:pt x="4305759" y="219787"/>
                </a:cubicBezTo>
                <a:lnTo>
                  <a:pt x="4274161" y="219787"/>
                </a:lnTo>
                <a:cubicBezTo>
                  <a:pt x="4268278" y="188055"/>
                  <a:pt x="4247338" y="172190"/>
                  <a:pt x="4211340" y="172190"/>
                </a:cubicBezTo>
                <a:cubicBezTo>
                  <a:pt x="4185608" y="172190"/>
                  <a:pt x="4160819" y="180989"/>
                  <a:pt x="4136972" y="198588"/>
                </a:cubicBezTo>
                <a:cubicBezTo>
                  <a:pt x="4112859" y="216187"/>
                  <a:pt x="4096430" y="237852"/>
                  <a:pt x="4087685" y="263584"/>
                </a:cubicBezTo>
                <a:cubicBezTo>
                  <a:pt x="4078850" y="289582"/>
                  <a:pt x="4080352" y="311448"/>
                  <a:pt x="4092191" y="329180"/>
                </a:cubicBezTo>
                <a:cubicBezTo>
                  <a:pt x="4104032" y="346912"/>
                  <a:pt x="4122951" y="355778"/>
                  <a:pt x="4148950" y="355778"/>
                </a:cubicBezTo>
                <a:cubicBezTo>
                  <a:pt x="4185881" y="355778"/>
                  <a:pt x="4217378" y="340579"/>
                  <a:pt x="4243441" y="310181"/>
                </a:cubicBezTo>
                <a:lnTo>
                  <a:pt x="4275039" y="310181"/>
                </a:lnTo>
                <a:cubicBezTo>
                  <a:pt x="4234731" y="357778"/>
                  <a:pt x="4189512" y="381577"/>
                  <a:pt x="4139382" y="381577"/>
                </a:cubicBezTo>
                <a:cubicBezTo>
                  <a:pt x="4106050" y="381577"/>
                  <a:pt x="4081525" y="370377"/>
                  <a:pt x="4065805" y="347979"/>
                </a:cubicBezTo>
                <a:cubicBezTo>
                  <a:pt x="4049908" y="325314"/>
                  <a:pt x="4047578" y="297449"/>
                  <a:pt x="4058814" y="264384"/>
                </a:cubicBezTo>
                <a:cubicBezTo>
                  <a:pt x="4069962" y="231586"/>
                  <a:pt x="4091321" y="203654"/>
                  <a:pt x="4122892" y="180589"/>
                </a:cubicBezTo>
                <a:cubicBezTo>
                  <a:pt x="4154238" y="157790"/>
                  <a:pt x="4186377" y="146391"/>
                  <a:pt x="4219308" y="146391"/>
                </a:cubicBezTo>
                <a:close/>
                <a:moveTo>
                  <a:pt x="3767267" y="146391"/>
                </a:moveTo>
                <a:cubicBezTo>
                  <a:pt x="3798598" y="146391"/>
                  <a:pt x="3823063" y="156390"/>
                  <a:pt x="3840662" y="176389"/>
                </a:cubicBezTo>
                <a:cubicBezTo>
                  <a:pt x="3857461" y="195588"/>
                  <a:pt x="3865861" y="221120"/>
                  <a:pt x="3865861" y="252985"/>
                </a:cubicBezTo>
                <a:lnTo>
                  <a:pt x="3865861" y="376177"/>
                </a:lnTo>
                <a:lnTo>
                  <a:pt x="3837262" y="376177"/>
                </a:lnTo>
                <a:lnTo>
                  <a:pt x="3837262" y="252985"/>
                </a:lnTo>
                <a:cubicBezTo>
                  <a:pt x="3837262" y="240985"/>
                  <a:pt x="3835662" y="229919"/>
                  <a:pt x="3832463" y="219787"/>
                </a:cubicBezTo>
                <a:cubicBezTo>
                  <a:pt x="3828863" y="207921"/>
                  <a:pt x="3823330" y="198455"/>
                  <a:pt x="3815864" y="191388"/>
                </a:cubicBezTo>
                <a:cubicBezTo>
                  <a:pt x="3802264" y="178589"/>
                  <a:pt x="3786065" y="172190"/>
                  <a:pt x="3767267" y="172190"/>
                </a:cubicBezTo>
                <a:cubicBezTo>
                  <a:pt x="3748334" y="172190"/>
                  <a:pt x="3732069" y="178589"/>
                  <a:pt x="3718470" y="191388"/>
                </a:cubicBezTo>
                <a:cubicBezTo>
                  <a:pt x="3711137" y="198321"/>
                  <a:pt x="3705670" y="207521"/>
                  <a:pt x="3702071" y="218987"/>
                </a:cubicBezTo>
                <a:cubicBezTo>
                  <a:pt x="3699004" y="228853"/>
                  <a:pt x="3697471" y="239452"/>
                  <a:pt x="3697471" y="250785"/>
                </a:cubicBezTo>
                <a:lnTo>
                  <a:pt x="3697471" y="376177"/>
                </a:lnTo>
                <a:lnTo>
                  <a:pt x="3668873" y="376177"/>
                </a:lnTo>
                <a:lnTo>
                  <a:pt x="3668873" y="152191"/>
                </a:lnTo>
                <a:lnTo>
                  <a:pt x="3697471" y="152191"/>
                </a:lnTo>
                <a:lnTo>
                  <a:pt x="3697471" y="180789"/>
                </a:lnTo>
                <a:lnTo>
                  <a:pt x="3698271" y="180789"/>
                </a:lnTo>
                <a:cubicBezTo>
                  <a:pt x="3713070" y="157857"/>
                  <a:pt x="3736068" y="146391"/>
                  <a:pt x="3767267" y="146391"/>
                </a:cubicBezTo>
                <a:close/>
                <a:moveTo>
                  <a:pt x="3507367" y="146391"/>
                </a:moveTo>
                <a:cubicBezTo>
                  <a:pt x="3539897" y="146391"/>
                  <a:pt x="3567629" y="158324"/>
                  <a:pt x="3590561" y="182189"/>
                </a:cubicBezTo>
                <a:cubicBezTo>
                  <a:pt x="3613360" y="205787"/>
                  <a:pt x="3624759" y="233852"/>
                  <a:pt x="3624759" y="266384"/>
                </a:cubicBezTo>
                <a:lnTo>
                  <a:pt x="3624359" y="274583"/>
                </a:lnTo>
                <a:lnTo>
                  <a:pt x="3420372" y="274583"/>
                </a:lnTo>
                <a:cubicBezTo>
                  <a:pt x="3421438" y="296582"/>
                  <a:pt x="3430704" y="315647"/>
                  <a:pt x="3448170" y="331780"/>
                </a:cubicBezTo>
                <a:cubicBezTo>
                  <a:pt x="3465502" y="347779"/>
                  <a:pt x="3485235" y="355778"/>
                  <a:pt x="3507367" y="355778"/>
                </a:cubicBezTo>
                <a:cubicBezTo>
                  <a:pt x="3524966" y="355778"/>
                  <a:pt x="3541097" y="351112"/>
                  <a:pt x="3555764" y="341779"/>
                </a:cubicBezTo>
                <a:cubicBezTo>
                  <a:pt x="3570962" y="332046"/>
                  <a:pt x="3581562" y="319047"/>
                  <a:pt x="3587562" y="302782"/>
                </a:cubicBezTo>
                <a:lnTo>
                  <a:pt x="3617960" y="302782"/>
                </a:lnTo>
                <a:cubicBezTo>
                  <a:pt x="3609693" y="326247"/>
                  <a:pt x="3595428" y="345246"/>
                  <a:pt x="3575163" y="359778"/>
                </a:cubicBezTo>
                <a:cubicBezTo>
                  <a:pt x="3554897" y="374311"/>
                  <a:pt x="3532432" y="381577"/>
                  <a:pt x="3507767" y="381577"/>
                </a:cubicBezTo>
                <a:cubicBezTo>
                  <a:pt x="3475501" y="381577"/>
                  <a:pt x="3447904" y="370044"/>
                  <a:pt x="3424971" y="346979"/>
                </a:cubicBezTo>
                <a:cubicBezTo>
                  <a:pt x="3402306" y="324180"/>
                  <a:pt x="3390973" y="296649"/>
                  <a:pt x="3390973" y="264384"/>
                </a:cubicBezTo>
                <a:cubicBezTo>
                  <a:pt x="3390973" y="232253"/>
                  <a:pt x="3402306" y="204588"/>
                  <a:pt x="3424971" y="181389"/>
                </a:cubicBezTo>
                <a:cubicBezTo>
                  <a:pt x="3447904" y="158057"/>
                  <a:pt x="3475369" y="146391"/>
                  <a:pt x="3507367" y="146391"/>
                </a:cubicBezTo>
                <a:close/>
                <a:moveTo>
                  <a:pt x="2598766" y="146391"/>
                </a:moveTo>
                <a:cubicBezTo>
                  <a:pt x="2637830" y="146391"/>
                  <a:pt x="2666896" y="161390"/>
                  <a:pt x="2685961" y="191388"/>
                </a:cubicBezTo>
                <a:lnTo>
                  <a:pt x="2686761" y="191388"/>
                </a:lnTo>
                <a:lnTo>
                  <a:pt x="2686761" y="152191"/>
                </a:lnTo>
                <a:lnTo>
                  <a:pt x="2715559" y="152191"/>
                </a:lnTo>
                <a:lnTo>
                  <a:pt x="2715559" y="376177"/>
                </a:lnTo>
                <a:lnTo>
                  <a:pt x="2686761" y="376177"/>
                </a:lnTo>
                <a:lnTo>
                  <a:pt x="2686761" y="336779"/>
                </a:lnTo>
                <a:lnTo>
                  <a:pt x="2685961" y="336779"/>
                </a:lnTo>
                <a:cubicBezTo>
                  <a:pt x="2666228" y="366644"/>
                  <a:pt x="2637164" y="381577"/>
                  <a:pt x="2598766" y="381577"/>
                </a:cubicBezTo>
                <a:cubicBezTo>
                  <a:pt x="2565035" y="381577"/>
                  <a:pt x="2536571" y="370311"/>
                  <a:pt x="2513371" y="347779"/>
                </a:cubicBezTo>
                <a:cubicBezTo>
                  <a:pt x="2490039" y="325247"/>
                  <a:pt x="2478374" y="297182"/>
                  <a:pt x="2478374" y="263584"/>
                </a:cubicBezTo>
                <a:cubicBezTo>
                  <a:pt x="2478374" y="230253"/>
                  <a:pt x="2490173" y="202321"/>
                  <a:pt x="2513771" y="179789"/>
                </a:cubicBezTo>
                <a:cubicBezTo>
                  <a:pt x="2537103" y="157524"/>
                  <a:pt x="2565434" y="146391"/>
                  <a:pt x="2598766" y="146391"/>
                </a:cubicBezTo>
                <a:close/>
                <a:moveTo>
                  <a:pt x="966917" y="146391"/>
                </a:moveTo>
                <a:cubicBezTo>
                  <a:pt x="998249" y="146391"/>
                  <a:pt x="1022714" y="156390"/>
                  <a:pt x="1040313" y="176389"/>
                </a:cubicBezTo>
                <a:cubicBezTo>
                  <a:pt x="1057112" y="195588"/>
                  <a:pt x="1065511" y="221120"/>
                  <a:pt x="1065511" y="252985"/>
                </a:cubicBezTo>
                <a:lnTo>
                  <a:pt x="1065511" y="376177"/>
                </a:lnTo>
                <a:lnTo>
                  <a:pt x="1036913" y="376177"/>
                </a:lnTo>
                <a:lnTo>
                  <a:pt x="1036913" y="252985"/>
                </a:lnTo>
                <a:cubicBezTo>
                  <a:pt x="1036913" y="240985"/>
                  <a:pt x="1035313" y="229919"/>
                  <a:pt x="1032113" y="219787"/>
                </a:cubicBezTo>
                <a:cubicBezTo>
                  <a:pt x="1028513" y="207921"/>
                  <a:pt x="1022981" y="198455"/>
                  <a:pt x="1015514" y="191388"/>
                </a:cubicBezTo>
                <a:cubicBezTo>
                  <a:pt x="1001915" y="178589"/>
                  <a:pt x="985716" y="172190"/>
                  <a:pt x="966917" y="172190"/>
                </a:cubicBezTo>
                <a:cubicBezTo>
                  <a:pt x="947985" y="172190"/>
                  <a:pt x="931719" y="178589"/>
                  <a:pt x="918120" y="191388"/>
                </a:cubicBezTo>
                <a:cubicBezTo>
                  <a:pt x="910787" y="198321"/>
                  <a:pt x="905321" y="207521"/>
                  <a:pt x="901721" y="218987"/>
                </a:cubicBezTo>
                <a:cubicBezTo>
                  <a:pt x="898655" y="228853"/>
                  <a:pt x="897121" y="239452"/>
                  <a:pt x="897121" y="250785"/>
                </a:cubicBezTo>
                <a:lnTo>
                  <a:pt x="897121" y="376177"/>
                </a:lnTo>
                <a:lnTo>
                  <a:pt x="868523" y="376177"/>
                </a:lnTo>
                <a:lnTo>
                  <a:pt x="868523" y="152191"/>
                </a:lnTo>
                <a:lnTo>
                  <a:pt x="897121" y="152191"/>
                </a:lnTo>
                <a:lnTo>
                  <a:pt x="897121" y="180789"/>
                </a:lnTo>
                <a:lnTo>
                  <a:pt x="897921" y="180789"/>
                </a:lnTo>
                <a:cubicBezTo>
                  <a:pt x="912721" y="157857"/>
                  <a:pt x="935719" y="146391"/>
                  <a:pt x="966917" y="146391"/>
                </a:cubicBezTo>
                <a:close/>
                <a:moveTo>
                  <a:pt x="703291" y="146391"/>
                </a:moveTo>
                <a:cubicBezTo>
                  <a:pt x="742356" y="146391"/>
                  <a:pt x="771421" y="161390"/>
                  <a:pt x="790486" y="191388"/>
                </a:cubicBezTo>
                <a:lnTo>
                  <a:pt x="791286" y="191388"/>
                </a:lnTo>
                <a:lnTo>
                  <a:pt x="791286" y="152191"/>
                </a:lnTo>
                <a:lnTo>
                  <a:pt x="820084" y="152191"/>
                </a:lnTo>
                <a:lnTo>
                  <a:pt x="820084" y="376177"/>
                </a:lnTo>
                <a:lnTo>
                  <a:pt x="791286" y="376177"/>
                </a:lnTo>
                <a:lnTo>
                  <a:pt x="791286" y="336779"/>
                </a:lnTo>
                <a:lnTo>
                  <a:pt x="790486" y="336779"/>
                </a:lnTo>
                <a:cubicBezTo>
                  <a:pt x="770754" y="366644"/>
                  <a:pt x="741689" y="381577"/>
                  <a:pt x="703291" y="381577"/>
                </a:cubicBezTo>
                <a:cubicBezTo>
                  <a:pt x="669561" y="381577"/>
                  <a:pt x="641095" y="370311"/>
                  <a:pt x="617897" y="347779"/>
                </a:cubicBezTo>
                <a:cubicBezTo>
                  <a:pt x="594565" y="325247"/>
                  <a:pt x="582899" y="297182"/>
                  <a:pt x="582899" y="263584"/>
                </a:cubicBezTo>
                <a:cubicBezTo>
                  <a:pt x="582899" y="230253"/>
                  <a:pt x="594698" y="202321"/>
                  <a:pt x="618296" y="179789"/>
                </a:cubicBezTo>
                <a:cubicBezTo>
                  <a:pt x="641629" y="157524"/>
                  <a:pt x="669960" y="146391"/>
                  <a:pt x="703291" y="146391"/>
                </a:cubicBezTo>
                <a:close/>
                <a:moveTo>
                  <a:pt x="432992" y="146391"/>
                </a:moveTo>
                <a:cubicBezTo>
                  <a:pt x="464856" y="146391"/>
                  <a:pt x="492388" y="157990"/>
                  <a:pt x="515587" y="181189"/>
                </a:cubicBezTo>
                <a:cubicBezTo>
                  <a:pt x="538785" y="204388"/>
                  <a:pt x="550384" y="231986"/>
                  <a:pt x="550384" y="263984"/>
                </a:cubicBezTo>
                <a:cubicBezTo>
                  <a:pt x="550384" y="296115"/>
                  <a:pt x="538852" y="323714"/>
                  <a:pt x="515787" y="346779"/>
                </a:cubicBezTo>
                <a:cubicBezTo>
                  <a:pt x="492722" y="369978"/>
                  <a:pt x="465123" y="381577"/>
                  <a:pt x="432992" y="381577"/>
                </a:cubicBezTo>
                <a:cubicBezTo>
                  <a:pt x="401394" y="381577"/>
                  <a:pt x="374062" y="370111"/>
                  <a:pt x="350997" y="347179"/>
                </a:cubicBezTo>
                <a:cubicBezTo>
                  <a:pt x="327798" y="324247"/>
                  <a:pt x="316199" y="297049"/>
                  <a:pt x="316199" y="265584"/>
                </a:cubicBezTo>
                <a:cubicBezTo>
                  <a:pt x="316199" y="233052"/>
                  <a:pt x="327532" y="205121"/>
                  <a:pt x="350197" y="181789"/>
                </a:cubicBezTo>
                <a:cubicBezTo>
                  <a:pt x="372996" y="158190"/>
                  <a:pt x="400594" y="146391"/>
                  <a:pt x="432992" y="146391"/>
                </a:cubicBezTo>
                <a:close/>
                <a:moveTo>
                  <a:pt x="7203621" y="107793"/>
                </a:moveTo>
                <a:lnTo>
                  <a:pt x="7238819" y="107793"/>
                </a:lnTo>
                <a:lnTo>
                  <a:pt x="7226176" y="144991"/>
                </a:lnTo>
                <a:cubicBezTo>
                  <a:pt x="7223022" y="151524"/>
                  <a:pt x="7219610" y="156957"/>
                  <a:pt x="7215938" y="161290"/>
                </a:cubicBezTo>
                <a:cubicBezTo>
                  <a:pt x="7212266" y="165623"/>
                  <a:pt x="7208365" y="169256"/>
                  <a:pt x="7204236" y="172190"/>
                </a:cubicBezTo>
                <a:cubicBezTo>
                  <a:pt x="7200106" y="175123"/>
                  <a:pt x="7196569" y="177389"/>
                  <a:pt x="7193625" y="178989"/>
                </a:cubicBezTo>
                <a:cubicBezTo>
                  <a:pt x="7191171" y="180322"/>
                  <a:pt x="7188027" y="181922"/>
                  <a:pt x="7184194" y="183789"/>
                </a:cubicBezTo>
                <a:cubicBezTo>
                  <a:pt x="7198090" y="206454"/>
                  <a:pt x="7199804" y="233186"/>
                  <a:pt x="7189338" y="263984"/>
                </a:cubicBezTo>
                <a:cubicBezTo>
                  <a:pt x="7178417" y="296115"/>
                  <a:pt x="7157505" y="323714"/>
                  <a:pt x="7126601" y="346779"/>
                </a:cubicBezTo>
                <a:cubicBezTo>
                  <a:pt x="7095653" y="369978"/>
                  <a:pt x="7064113" y="381577"/>
                  <a:pt x="7031982" y="381577"/>
                </a:cubicBezTo>
                <a:cubicBezTo>
                  <a:pt x="7000384" y="381577"/>
                  <a:pt x="6976949" y="370111"/>
                  <a:pt x="6961677" y="347179"/>
                </a:cubicBezTo>
                <a:cubicBezTo>
                  <a:pt x="6946271" y="324247"/>
                  <a:pt x="6943916" y="297049"/>
                  <a:pt x="6954608" y="265584"/>
                </a:cubicBezTo>
                <a:cubicBezTo>
                  <a:pt x="6965664" y="233052"/>
                  <a:pt x="6986488" y="205121"/>
                  <a:pt x="7017083" y="181789"/>
                </a:cubicBezTo>
                <a:cubicBezTo>
                  <a:pt x="7047902" y="158190"/>
                  <a:pt x="7079510" y="146391"/>
                  <a:pt x="7111908" y="146391"/>
                </a:cubicBezTo>
                <a:cubicBezTo>
                  <a:pt x="7136973" y="146391"/>
                  <a:pt x="7156882" y="153524"/>
                  <a:pt x="7171632" y="167790"/>
                </a:cubicBezTo>
                <a:cubicBezTo>
                  <a:pt x="7173816" y="166857"/>
                  <a:pt x="7175598" y="166123"/>
                  <a:pt x="7176979" y="165590"/>
                </a:cubicBezTo>
                <a:cubicBezTo>
                  <a:pt x="7179921" y="164390"/>
                  <a:pt x="7184448" y="161857"/>
                  <a:pt x="7190562" y="157990"/>
                </a:cubicBezTo>
                <a:cubicBezTo>
                  <a:pt x="7196675" y="154124"/>
                  <a:pt x="7201016" y="149391"/>
                  <a:pt x="7203587" y="143791"/>
                </a:cubicBezTo>
                <a:lnTo>
                  <a:pt x="7191388" y="143791"/>
                </a:lnTo>
                <a:close/>
                <a:moveTo>
                  <a:pt x="2041386" y="107793"/>
                </a:moveTo>
                <a:lnTo>
                  <a:pt x="2076585" y="107793"/>
                </a:lnTo>
                <a:lnTo>
                  <a:pt x="2076585" y="144991"/>
                </a:lnTo>
                <a:cubicBezTo>
                  <a:pt x="2075651" y="151524"/>
                  <a:pt x="2074084" y="156957"/>
                  <a:pt x="2071884" y="161290"/>
                </a:cubicBezTo>
                <a:cubicBezTo>
                  <a:pt x="2069685" y="165623"/>
                  <a:pt x="2067018" y="169256"/>
                  <a:pt x="2063885" y="172190"/>
                </a:cubicBezTo>
                <a:cubicBezTo>
                  <a:pt x="2060752" y="175123"/>
                  <a:pt x="2057952" y="177423"/>
                  <a:pt x="2055485" y="179089"/>
                </a:cubicBezTo>
                <a:cubicBezTo>
                  <a:pt x="2053019" y="180756"/>
                  <a:pt x="2049386" y="182922"/>
                  <a:pt x="2044586" y="185589"/>
                </a:cubicBezTo>
                <a:lnTo>
                  <a:pt x="2044386" y="185389"/>
                </a:lnTo>
                <a:lnTo>
                  <a:pt x="2044386" y="376177"/>
                </a:lnTo>
                <a:lnTo>
                  <a:pt x="2017388" y="376177"/>
                </a:lnTo>
                <a:lnTo>
                  <a:pt x="2017388" y="341379"/>
                </a:lnTo>
                <a:lnTo>
                  <a:pt x="2016588" y="341379"/>
                </a:lnTo>
                <a:cubicBezTo>
                  <a:pt x="2010321" y="354578"/>
                  <a:pt x="2000389" y="364711"/>
                  <a:pt x="1986790" y="371777"/>
                </a:cubicBezTo>
                <a:cubicBezTo>
                  <a:pt x="1974391" y="378310"/>
                  <a:pt x="1960391" y="381577"/>
                  <a:pt x="1944792" y="381577"/>
                </a:cubicBezTo>
                <a:cubicBezTo>
                  <a:pt x="1911194" y="381577"/>
                  <a:pt x="1885529" y="370377"/>
                  <a:pt x="1867797" y="347979"/>
                </a:cubicBezTo>
                <a:cubicBezTo>
                  <a:pt x="1860464" y="338646"/>
                  <a:pt x="1855198" y="327247"/>
                  <a:pt x="1851998" y="313781"/>
                </a:cubicBezTo>
                <a:cubicBezTo>
                  <a:pt x="1849465" y="302848"/>
                  <a:pt x="1848198" y="290182"/>
                  <a:pt x="1848198" y="275783"/>
                </a:cubicBezTo>
                <a:lnTo>
                  <a:pt x="1848198" y="152191"/>
                </a:lnTo>
                <a:lnTo>
                  <a:pt x="1876797" y="152191"/>
                </a:lnTo>
                <a:lnTo>
                  <a:pt x="1876797" y="275383"/>
                </a:lnTo>
                <a:cubicBezTo>
                  <a:pt x="1876797" y="300448"/>
                  <a:pt x="1881730" y="319647"/>
                  <a:pt x="1891596" y="332980"/>
                </a:cubicBezTo>
                <a:cubicBezTo>
                  <a:pt x="1902928" y="348179"/>
                  <a:pt x="1920660" y="355778"/>
                  <a:pt x="1944792" y="355778"/>
                </a:cubicBezTo>
                <a:cubicBezTo>
                  <a:pt x="1963724" y="355778"/>
                  <a:pt x="1979590" y="349712"/>
                  <a:pt x="1992390" y="337579"/>
                </a:cubicBezTo>
                <a:cubicBezTo>
                  <a:pt x="2001455" y="328913"/>
                  <a:pt x="2007789" y="318647"/>
                  <a:pt x="2011388" y="306781"/>
                </a:cubicBezTo>
                <a:cubicBezTo>
                  <a:pt x="2014321" y="297315"/>
                  <a:pt x="2015788" y="285249"/>
                  <a:pt x="2015788" y="270584"/>
                </a:cubicBezTo>
                <a:lnTo>
                  <a:pt x="2015788" y="152191"/>
                </a:lnTo>
                <a:lnTo>
                  <a:pt x="2044386" y="152191"/>
                </a:lnTo>
                <a:lnTo>
                  <a:pt x="2044386" y="158790"/>
                </a:lnTo>
                <a:cubicBezTo>
                  <a:pt x="2044652" y="158524"/>
                  <a:pt x="2044986" y="158257"/>
                  <a:pt x="2045386" y="157990"/>
                </a:cubicBezTo>
                <a:cubicBezTo>
                  <a:pt x="2050185" y="154124"/>
                  <a:pt x="2052919" y="149391"/>
                  <a:pt x="2053586" y="143791"/>
                </a:cubicBezTo>
                <a:lnTo>
                  <a:pt x="2041386" y="143791"/>
                </a:lnTo>
                <a:close/>
                <a:moveTo>
                  <a:pt x="54596" y="100594"/>
                </a:moveTo>
                <a:lnTo>
                  <a:pt x="54596" y="206587"/>
                </a:lnTo>
                <a:lnTo>
                  <a:pt x="146590" y="206587"/>
                </a:lnTo>
                <a:lnTo>
                  <a:pt x="146590" y="233986"/>
                </a:lnTo>
                <a:lnTo>
                  <a:pt x="54596" y="233986"/>
                </a:lnTo>
                <a:lnTo>
                  <a:pt x="54596" y="348779"/>
                </a:lnTo>
                <a:lnTo>
                  <a:pt x="104993" y="348779"/>
                </a:lnTo>
                <a:cubicBezTo>
                  <a:pt x="114993" y="348779"/>
                  <a:pt x="123659" y="348512"/>
                  <a:pt x="130992" y="347979"/>
                </a:cubicBezTo>
                <a:cubicBezTo>
                  <a:pt x="140058" y="347312"/>
                  <a:pt x="148324" y="346179"/>
                  <a:pt x="155790" y="344579"/>
                </a:cubicBezTo>
                <a:cubicBezTo>
                  <a:pt x="173256" y="340846"/>
                  <a:pt x="188788" y="334046"/>
                  <a:pt x="202387" y="324180"/>
                </a:cubicBezTo>
                <a:cubicBezTo>
                  <a:pt x="217586" y="313248"/>
                  <a:pt x="229452" y="298448"/>
                  <a:pt x="237985" y="279783"/>
                </a:cubicBezTo>
                <a:cubicBezTo>
                  <a:pt x="245984" y="262184"/>
                  <a:pt x="249984" y="243652"/>
                  <a:pt x="249984" y="224186"/>
                </a:cubicBezTo>
                <a:cubicBezTo>
                  <a:pt x="249984" y="180989"/>
                  <a:pt x="232786" y="147524"/>
                  <a:pt x="198387" y="123792"/>
                </a:cubicBezTo>
                <a:cubicBezTo>
                  <a:pt x="184788" y="114326"/>
                  <a:pt x="168856" y="107860"/>
                  <a:pt x="150591" y="104394"/>
                </a:cubicBezTo>
                <a:cubicBezTo>
                  <a:pt x="142858" y="102927"/>
                  <a:pt x="134258" y="101860"/>
                  <a:pt x="124792" y="101194"/>
                </a:cubicBezTo>
                <a:cubicBezTo>
                  <a:pt x="117459" y="100794"/>
                  <a:pt x="108659" y="100594"/>
                  <a:pt x="98393" y="100594"/>
                </a:cubicBezTo>
                <a:close/>
                <a:moveTo>
                  <a:pt x="7296157" y="72996"/>
                </a:moveTo>
                <a:lnTo>
                  <a:pt x="7324755" y="72996"/>
                </a:lnTo>
                <a:lnTo>
                  <a:pt x="7307153" y="124792"/>
                </a:lnTo>
                <a:lnTo>
                  <a:pt x="7278555" y="124792"/>
                </a:lnTo>
                <a:close/>
                <a:moveTo>
                  <a:pt x="6591307" y="72996"/>
                </a:moveTo>
                <a:lnTo>
                  <a:pt x="6619905" y="72996"/>
                </a:lnTo>
                <a:lnTo>
                  <a:pt x="6602303" y="124792"/>
                </a:lnTo>
                <a:lnTo>
                  <a:pt x="6573705" y="124792"/>
                </a:lnTo>
                <a:close/>
                <a:moveTo>
                  <a:pt x="6198405" y="72996"/>
                </a:moveTo>
                <a:lnTo>
                  <a:pt x="6227003" y="72996"/>
                </a:lnTo>
                <a:lnTo>
                  <a:pt x="6200089" y="152191"/>
                </a:lnTo>
                <a:lnTo>
                  <a:pt x="6253686" y="152191"/>
                </a:lnTo>
                <a:lnTo>
                  <a:pt x="6244918" y="177989"/>
                </a:lnTo>
                <a:lnTo>
                  <a:pt x="6191321" y="177989"/>
                </a:lnTo>
                <a:lnTo>
                  <a:pt x="6123969" y="376177"/>
                </a:lnTo>
                <a:lnTo>
                  <a:pt x="6095371" y="376177"/>
                </a:lnTo>
                <a:lnTo>
                  <a:pt x="6162723" y="177989"/>
                </a:lnTo>
                <a:lnTo>
                  <a:pt x="6115526" y="177989"/>
                </a:lnTo>
                <a:lnTo>
                  <a:pt x="6124294" y="152191"/>
                </a:lnTo>
                <a:lnTo>
                  <a:pt x="6171491" y="152191"/>
                </a:lnTo>
                <a:close/>
                <a:moveTo>
                  <a:pt x="3323536" y="72996"/>
                </a:moveTo>
                <a:lnTo>
                  <a:pt x="3352334" y="72996"/>
                </a:lnTo>
                <a:lnTo>
                  <a:pt x="3352334" y="103794"/>
                </a:lnTo>
                <a:lnTo>
                  <a:pt x="3377932" y="103794"/>
                </a:lnTo>
                <a:lnTo>
                  <a:pt x="3377932" y="131792"/>
                </a:lnTo>
                <a:lnTo>
                  <a:pt x="3352334" y="131792"/>
                </a:lnTo>
                <a:lnTo>
                  <a:pt x="3352334" y="376177"/>
                </a:lnTo>
                <a:lnTo>
                  <a:pt x="3323536" y="376177"/>
                </a:lnTo>
                <a:lnTo>
                  <a:pt x="3323536" y="336779"/>
                </a:lnTo>
                <a:lnTo>
                  <a:pt x="3322736" y="336779"/>
                </a:lnTo>
                <a:cubicBezTo>
                  <a:pt x="3302738" y="366644"/>
                  <a:pt x="3273672" y="381577"/>
                  <a:pt x="3235541" y="381577"/>
                </a:cubicBezTo>
                <a:cubicBezTo>
                  <a:pt x="3201810" y="381577"/>
                  <a:pt x="3173345" y="370311"/>
                  <a:pt x="3150146" y="347779"/>
                </a:cubicBezTo>
                <a:cubicBezTo>
                  <a:pt x="3126815" y="325247"/>
                  <a:pt x="3115148" y="297182"/>
                  <a:pt x="3115148" y="263584"/>
                </a:cubicBezTo>
                <a:cubicBezTo>
                  <a:pt x="3115148" y="230253"/>
                  <a:pt x="3126948" y="202321"/>
                  <a:pt x="3150546" y="179789"/>
                </a:cubicBezTo>
                <a:cubicBezTo>
                  <a:pt x="3173878" y="157524"/>
                  <a:pt x="3202210" y="146391"/>
                  <a:pt x="3235541" y="146391"/>
                </a:cubicBezTo>
                <a:cubicBezTo>
                  <a:pt x="3273539" y="146391"/>
                  <a:pt x="3302604" y="161124"/>
                  <a:pt x="3322736" y="190588"/>
                </a:cubicBezTo>
                <a:lnTo>
                  <a:pt x="3323536" y="190588"/>
                </a:lnTo>
                <a:lnTo>
                  <a:pt x="3323536" y="131792"/>
                </a:lnTo>
                <a:lnTo>
                  <a:pt x="3253140" y="131792"/>
                </a:lnTo>
                <a:lnTo>
                  <a:pt x="3253140" y="103794"/>
                </a:lnTo>
                <a:lnTo>
                  <a:pt x="3323536" y="103794"/>
                </a:lnTo>
                <a:close/>
                <a:moveTo>
                  <a:pt x="2409136" y="72996"/>
                </a:moveTo>
                <a:lnTo>
                  <a:pt x="2437934" y="72996"/>
                </a:lnTo>
                <a:lnTo>
                  <a:pt x="2437934" y="103794"/>
                </a:lnTo>
                <a:lnTo>
                  <a:pt x="2463533" y="103794"/>
                </a:lnTo>
                <a:lnTo>
                  <a:pt x="2463533" y="131792"/>
                </a:lnTo>
                <a:lnTo>
                  <a:pt x="2437934" y="131792"/>
                </a:lnTo>
                <a:lnTo>
                  <a:pt x="2437934" y="376177"/>
                </a:lnTo>
                <a:lnTo>
                  <a:pt x="2409136" y="376177"/>
                </a:lnTo>
                <a:lnTo>
                  <a:pt x="2409136" y="336779"/>
                </a:lnTo>
                <a:lnTo>
                  <a:pt x="2408336" y="336779"/>
                </a:lnTo>
                <a:cubicBezTo>
                  <a:pt x="2388337" y="366644"/>
                  <a:pt x="2359272" y="381577"/>
                  <a:pt x="2321141" y="381577"/>
                </a:cubicBezTo>
                <a:cubicBezTo>
                  <a:pt x="2287410" y="381577"/>
                  <a:pt x="2258945" y="370311"/>
                  <a:pt x="2235746" y="347779"/>
                </a:cubicBezTo>
                <a:cubicBezTo>
                  <a:pt x="2212414" y="325247"/>
                  <a:pt x="2200748" y="297182"/>
                  <a:pt x="2200748" y="263584"/>
                </a:cubicBezTo>
                <a:cubicBezTo>
                  <a:pt x="2200748" y="230253"/>
                  <a:pt x="2212548" y="202321"/>
                  <a:pt x="2236146" y="179789"/>
                </a:cubicBezTo>
                <a:cubicBezTo>
                  <a:pt x="2259478" y="157524"/>
                  <a:pt x="2287810" y="146391"/>
                  <a:pt x="2321141" y="146391"/>
                </a:cubicBezTo>
                <a:cubicBezTo>
                  <a:pt x="2359139" y="146391"/>
                  <a:pt x="2388204" y="161124"/>
                  <a:pt x="2408336" y="190588"/>
                </a:cubicBezTo>
                <a:lnTo>
                  <a:pt x="2409136" y="190588"/>
                </a:lnTo>
                <a:lnTo>
                  <a:pt x="2409136" y="131792"/>
                </a:lnTo>
                <a:lnTo>
                  <a:pt x="2338740" y="131792"/>
                </a:lnTo>
                <a:lnTo>
                  <a:pt x="2338740" y="103794"/>
                </a:lnTo>
                <a:lnTo>
                  <a:pt x="2409136" y="103794"/>
                </a:lnTo>
                <a:close/>
                <a:moveTo>
                  <a:pt x="1653950" y="72996"/>
                </a:moveTo>
                <a:lnTo>
                  <a:pt x="1823139" y="72996"/>
                </a:lnTo>
                <a:lnTo>
                  <a:pt x="1823139" y="100594"/>
                </a:lnTo>
                <a:lnTo>
                  <a:pt x="1753943" y="100594"/>
                </a:lnTo>
                <a:lnTo>
                  <a:pt x="1753943" y="376177"/>
                </a:lnTo>
                <a:lnTo>
                  <a:pt x="1723545" y="376177"/>
                </a:lnTo>
                <a:lnTo>
                  <a:pt x="1723545" y="100594"/>
                </a:lnTo>
                <a:lnTo>
                  <a:pt x="1653950" y="100594"/>
                </a:lnTo>
                <a:close/>
                <a:moveTo>
                  <a:pt x="1259072" y="72996"/>
                </a:moveTo>
                <a:lnTo>
                  <a:pt x="1341467" y="72996"/>
                </a:lnTo>
                <a:lnTo>
                  <a:pt x="1341467" y="376177"/>
                </a:lnTo>
                <a:lnTo>
                  <a:pt x="1311068" y="376177"/>
                </a:lnTo>
                <a:lnTo>
                  <a:pt x="1311068" y="100594"/>
                </a:lnTo>
                <a:lnTo>
                  <a:pt x="1259072" y="100594"/>
                </a:lnTo>
                <a:close/>
                <a:moveTo>
                  <a:pt x="24398" y="72996"/>
                </a:moveTo>
                <a:lnTo>
                  <a:pt x="112793" y="72996"/>
                </a:lnTo>
                <a:cubicBezTo>
                  <a:pt x="130258" y="72996"/>
                  <a:pt x="147324" y="74995"/>
                  <a:pt x="163990" y="78995"/>
                </a:cubicBezTo>
                <a:cubicBezTo>
                  <a:pt x="182655" y="83395"/>
                  <a:pt x="198454" y="89728"/>
                  <a:pt x="211387" y="97994"/>
                </a:cubicBezTo>
                <a:cubicBezTo>
                  <a:pt x="257384" y="127326"/>
                  <a:pt x="280382" y="169790"/>
                  <a:pt x="280382" y="225386"/>
                </a:cubicBezTo>
                <a:cubicBezTo>
                  <a:pt x="280382" y="279383"/>
                  <a:pt x="257384" y="321314"/>
                  <a:pt x="211387" y="351179"/>
                </a:cubicBezTo>
                <a:cubicBezTo>
                  <a:pt x="198454" y="359445"/>
                  <a:pt x="182588" y="365844"/>
                  <a:pt x="163790" y="370377"/>
                </a:cubicBezTo>
                <a:cubicBezTo>
                  <a:pt x="147124" y="374244"/>
                  <a:pt x="130125" y="376177"/>
                  <a:pt x="112793" y="376177"/>
                </a:cubicBezTo>
                <a:lnTo>
                  <a:pt x="24398" y="376177"/>
                </a:lnTo>
                <a:lnTo>
                  <a:pt x="24398" y="233986"/>
                </a:lnTo>
                <a:lnTo>
                  <a:pt x="0" y="233986"/>
                </a:lnTo>
                <a:lnTo>
                  <a:pt x="0" y="206587"/>
                </a:lnTo>
                <a:lnTo>
                  <a:pt x="24398" y="206587"/>
                </a:lnTo>
                <a:close/>
                <a:moveTo>
                  <a:pt x="5374782" y="63196"/>
                </a:moveTo>
                <a:lnTo>
                  <a:pt x="5401781" y="63196"/>
                </a:lnTo>
                <a:lnTo>
                  <a:pt x="5442978" y="114393"/>
                </a:lnTo>
                <a:lnTo>
                  <a:pt x="5406580" y="114393"/>
                </a:lnTo>
                <a:lnTo>
                  <a:pt x="5381510" y="84595"/>
                </a:lnTo>
                <a:lnTo>
                  <a:pt x="5335385" y="114393"/>
                </a:lnTo>
                <a:lnTo>
                  <a:pt x="5297987" y="114393"/>
                </a:lnTo>
                <a:close/>
                <a:moveTo>
                  <a:pt x="3495368" y="63196"/>
                </a:moveTo>
                <a:lnTo>
                  <a:pt x="3522366" y="63196"/>
                </a:lnTo>
                <a:lnTo>
                  <a:pt x="3580962" y="114393"/>
                </a:lnTo>
                <a:lnTo>
                  <a:pt x="3544564" y="114393"/>
                </a:lnTo>
                <a:lnTo>
                  <a:pt x="3509366" y="84595"/>
                </a:lnTo>
                <a:lnTo>
                  <a:pt x="3473368" y="114393"/>
                </a:lnTo>
                <a:lnTo>
                  <a:pt x="3435971" y="114393"/>
                </a:lnTo>
                <a:close/>
                <a:moveTo>
                  <a:pt x="2588167" y="63196"/>
                </a:moveTo>
                <a:lnTo>
                  <a:pt x="2615166" y="63196"/>
                </a:lnTo>
                <a:lnTo>
                  <a:pt x="2673762" y="114393"/>
                </a:lnTo>
                <a:lnTo>
                  <a:pt x="2637364" y="114393"/>
                </a:lnTo>
                <a:lnTo>
                  <a:pt x="2601966" y="84595"/>
                </a:lnTo>
                <a:lnTo>
                  <a:pt x="2565968" y="114393"/>
                </a:lnTo>
                <a:lnTo>
                  <a:pt x="2528771" y="114393"/>
                </a:lnTo>
                <a:close/>
                <a:moveTo>
                  <a:pt x="7827617" y="54197"/>
                </a:moveTo>
                <a:lnTo>
                  <a:pt x="7893988" y="98994"/>
                </a:lnTo>
                <a:lnTo>
                  <a:pt x="7872368" y="122593"/>
                </a:lnTo>
                <a:lnTo>
                  <a:pt x="7806256" y="78795"/>
                </a:lnTo>
                <a:close/>
                <a:moveTo>
                  <a:pt x="4460344" y="54197"/>
                </a:moveTo>
                <a:lnTo>
                  <a:pt x="4526715" y="98994"/>
                </a:lnTo>
                <a:lnTo>
                  <a:pt x="4505094" y="122593"/>
                </a:lnTo>
                <a:lnTo>
                  <a:pt x="4438983" y="78795"/>
                </a:lnTo>
                <a:close/>
                <a:moveTo>
                  <a:pt x="1902995" y="54197"/>
                </a:moveTo>
                <a:lnTo>
                  <a:pt x="1984590" y="98994"/>
                </a:lnTo>
                <a:lnTo>
                  <a:pt x="1970991" y="122593"/>
                </a:lnTo>
                <a:lnTo>
                  <a:pt x="1889996" y="78795"/>
                </a:lnTo>
                <a:close/>
                <a:moveTo>
                  <a:pt x="3627759" y="15999"/>
                </a:moveTo>
                <a:lnTo>
                  <a:pt x="3640958" y="40598"/>
                </a:lnTo>
                <a:lnTo>
                  <a:pt x="3559763" y="84395"/>
                </a:lnTo>
                <a:lnTo>
                  <a:pt x="3546365" y="60796"/>
                </a:lnTo>
                <a:close/>
                <a:moveTo>
                  <a:pt x="2587167" y="0"/>
                </a:moveTo>
                <a:lnTo>
                  <a:pt x="2668763" y="44797"/>
                </a:lnTo>
                <a:lnTo>
                  <a:pt x="2655163" y="68396"/>
                </a:lnTo>
                <a:lnTo>
                  <a:pt x="2574168" y="2459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eeform 5"/>
          <p:cNvSpPr/>
          <p:nvPr/>
        </p:nvSpPr>
        <p:spPr>
          <a:xfrm>
            <a:off x="1870055" y="642479"/>
            <a:ext cx="3352353" cy="699195"/>
          </a:xfrm>
          <a:custGeom>
            <a:avLst/>
            <a:gdLst/>
            <a:ahLst/>
            <a:cxnLst/>
            <a:rect l="l" t="t" r="r" b="b"/>
            <a:pathLst>
              <a:path w="3352353" h="699195">
                <a:moveTo>
                  <a:pt x="2683297" y="587350"/>
                </a:moveTo>
                <a:lnTo>
                  <a:pt x="2814898" y="587350"/>
                </a:lnTo>
                <a:lnTo>
                  <a:pt x="2814898" y="699195"/>
                </a:lnTo>
                <a:lnTo>
                  <a:pt x="2683297" y="699195"/>
                </a:lnTo>
                <a:close/>
                <a:moveTo>
                  <a:pt x="2747590" y="258850"/>
                </a:moveTo>
                <a:cubicBezTo>
                  <a:pt x="2729731" y="258850"/>
                  <a:pt x="2716448" y="261082"/>
                  <a:pt x="2707742" y="265547"/>
                </a:cubicBezTo>
                <a:cubicBezTo>
                  <a:pt x="2691445" y="273583"/>
                  <a:pt x="2683297" y="290327"/>
                  <a:pt x="2683297" y="315776"/>
                </a:cubicBezTo>
                <a:cubicBezTo>
                  <a:pt x="2683297" y="347700"/>
                  <a:pt x="2693343" y="376945"/>
                  <a:pt x="2713434" y="403510"/>
                </a:cubicBezTo>
                <a:cubicBezTo>
                  <a:pt x="2723034" y="416459"/>
                  <a:pt x="2734252" y="426783"/>
                  <a:pt x="2747088" y="434485"/>
                </a:cubicBezTo>
                <a:cubicBezTo>
                  <a:pt x="2759925" y="442187"/>
                  <a:pt x="2774268" y="447154"/>
                  <a:pt x="2790118" y="449387"/>
                </a:cubicBezTo>
                <a:lnTo>
                  <a:pt x="2790118" y="258850"/>
                </a:lnTo>
                <a:close/>
                <a:moveTo>
                  <a:pt x="1890340" y="258850"/>
                </a:moveTo>
                <a:cubicBezTo>
                  <a:pt x="1872481" y="258850"/>
                  <a:pt x="1859198" y="261082"/>
                  <a:pt x="1850492" y="265547"/>
                </a:cubicBezTo>
                <a:cubicBezTo>
                  <a:pt x="1834195" y="273583"/>
                  <a:pt x="1826047" y="290327"/>
                  <a:pt x="1826047" y="315776"/>
                </a:cubicBezTo>
                <a:cubicBezTo>
                  <a:pt x="1826047" y="347700"/>
                  <a:pt x="1836092" y="376945"/>
                  <a:pt x="1856184" y="403510"/>
                </a:cubicBezTo>
                <a:cubicBezTo>
                  <a:pt x="1865784" y="416459"/>
                  <a:pt x="1877002" y="426783"/>
                  <a:pt x="1889838" y="434485"/>
                </a:cubicBezTo>
                <a:cubicBezTo>
                  <a:pt x="1902674" y="442187"/>
                  <a:pt x="1917018" y="447154"/>
                  <a:pt x="1932868" y="449387"/>
                </a:cubicBezTo>
                <a:lnTo>
                  <a:pt x="1936886" y="449387"/>
                </a:lnTo>
                <a:lnTo>
                  <a:pt x="1936886" y="258850"/>
                </a:lnTo>
                <a:close/>
                <a:moveTo>
                  <a:pt x="1233115" y="258850"/>
                </a:moveTo>
                <a:cubicBezTo>
                  <a:pt x="1215256" y="258850"/>
                  <a:pt x="1201973" y="261082"/>
                  <a:pt x="1193267" y="265547"/>
                </a:cubicBezTo>
                <a:cubicBezTo>
                  <a:pt x="1176970" y="273583"/>
                  <a:pt x="1168822" y="290327"/>
                  <a:pt x="1168822" y="315776"/>
                </a:cubicBezTo>
                <a:cubicBezTo>
                  <a:pt x="1168822" y="347700"/>
                  <a:pt x="1178867" y="376945"/>
                  <a:pt x="1198959" y="403510"/>
                </a:cubicBezTo>
                <a:cubicBezTo>
                  <a:pt x="1208559" y="416459"/>
                  <a:pt x="1219776" y="426783"/>
                  <a:pt x="1232613" y="434485"/>
                </a:cubicBezTo>
                <a:cubicBezTo>
                  <a:pt x="1245449" y="442187"/>
                  <a:pt x="1259793" y="447154"/>
                  <a:pt x="1275643" y="449387"/>
                </a:cubicBezTo>
                <a:lnTo>
                  <a:pt x="1275643" y="258850"/>
                </a:lnTo>
                <a:close/>
                <a:moveTo>
                  <a:pt x="2318798" y="249138"/>
                </a:moveTo>
                <a:cubicBezTo>
                  <a:pt x="2297869" y="249138"/>
                  <a:pt x="2282061" y="253492"/>
                  <a:pt x="2271373" y="262198"/>
                </a:cubicBezTo>
                <a:cubicBezTo>
                  <a:pt x="2260685" y="270905"/>
                  <a:pt x="2255341" y="285527"/>
                  <a:pt x="2255341" y="306065"/>
                </a:cubicBezTo>
                <a:cubicBezTo>
                  <a:pt x="2255341" y="345802"/>
                  <a:pt x="2262633" y="380405"/>
                  <a:pt x="2277217" y="409873"/>
                </a:cubicBezTo>
                <a:cubicBezTo>
                  <a:pt x="2291801" y="439341"/>
                  <a:pt x="2305661" y="454075"/>
                  <a:pt x="2318798" y="454075"/>
                </a:cubicBezTo>
                <a:cubicBezTo>
                  <a:pt x="2331045" y="454075"/>
                  <a:pt x="2344516" y="440345"/>
                  <a:pt x="2359212" y="412887"/>
                </a:cubicBezTo>
                <a:cubicBezTo>
                  <a:pt x="2366781" y="396813"/>
                  <a:pt x="2372570" y="379791"/>
                  <a:pt x="2376578" y="361820"/>
                </a:cubicBezTo>
                <a:cubicBezTo>
                  <a:pt x="2380585" y="343849"/>
                  <a:pt x="2382589" y="325264"/>
                  <a:pt x="2382589" y="306065"/>
                </a:cubicBezTo>
                <a:cubicBezTo>
                  <a:pt x="2382589" y="287090"/>
                  <a:pt x="2377022" y="272691"/>
                  <a:pt x="2365888" y="262868"/>
                </a:cubicBezTo>
                <a:cubicBezTo>
                  <a:pt x="2354311" y="253715"/>
                  <a:pt x="2338614" y="249138"/>
                  <a:pt x="2318798" y="249138"/>
                </a:cubicBezTo>
                <a:close/>
                <a:moveTo>
                  <a:pt x="3000077" y="147005"/>
                </a:moveTo>
                <a:lnTo>
                  <a:pt x="3204344" y="147005"/>
                </a:lnTo>
                <a:cubicBezTo>
                  <a:pt x="3259261" y="147005"/>
                  <a:pt x="3297659" y="159451"/>
                  <a:pt x="3319537" y="184342"/>
                </a:cubicBezTo>
                <a:cubicBezTo>
                  <a:pt x="3341415" y="209234"/>
                  <a:pt x="3352353" y="249808"/>
                  <a:pt x="3352353" y="306065"/>
                </a:cubicBezTo>
                <a:lnTo>
                  <a:pt x="3352353" y="561231"/>
                </a:lnTo>
                <a:lnTo>
                  <a:pt x="3220752" y="561231"/>
                </a:lnTo>
                <a:lnTo>
                  <a:pt x="3220752" y="325152"/>
                </a:lnTo>
                <a:cubicBezTo>
                  <a:pt x="3220752" y="295908"/>
                  <a:pt x="3218297" y="278048"/>
                  <a:pt x="3213385" y="271574"/>
                </a:cubicBezTo>
                <a:cubicBezTo>
                  <a:pt x="3206911" y="263091"/>
                  <a:pt x="3190168" y="258850"/>
                  <a:pt x="3163156" y="258850"/>
                </a:cubicBezTo>
                <a:lnTo>
                  <a:pt x="3131679" y="258850"/>
                </a:lnTo>
                <a:lnTo>
                  <a:pt x="3131679" y="561231"/>
                </a:lnTo>
                <a:lnTo>
                  <a:pt x="3000077" y="561231"/>
                </a:lnTo>
                <a:close/>
                <a:moveTo>
                  <a:pt x="1206326" y="147005"/>
                </a:moveTo>
                <a:lnTo>
                  <a:pt x="1407244" y="147005"/>
                </a:lnTo>
                <a:lnTo>
                  <a:pt x="1407244" y="561231"/>
                </a:lnTo>
                <a:lnTo>
                  <a:pt x="1274973" y="561231"/>
                </a:lnTo>
                <a:cubicBezTo>
                  <a:pt x="1210010" y="561231"/>
                  <a:pt x="1153641" y="536116"/>
                  <a:pt x="1105867" y="485887"/>
                </a:cubicBezTo>
                <a:cubicBezTo>
                  <a:pt x="1058094" y="435657"/>
                  <a:pt x="1034206" y="375717"/>
                  <a:pt x="1034206" y="306065"/>
                </a:cubicBezTo>
                <a:cubicBezTo>
                  <a:pt x="1034206" y="259408"/>
                  <a:pt x="1046373" y="222573"/>
                  <a:pt x="1070707" y="195560"/>
                </a:cubicBezTo>
                <a:cubicBezTo>
                  <a:pt x="1099505" y="163190"/>
                  <a:pt x="1144712" y="147005"/>
                  <a:pt x="1206326" y="147005"/>
                </a:cubicBezTo>
                <a:close/>
                <a:moveTo>
                  <a:pt x="848097" y="147005"/>
                </a:moveTo>
                <a:lnTo>
                  <a:pt x="979698" y="147005"/>
                </a:lnTo>
                <a:lnTo>
                  <a:pt x="979698" y="561231"/>
                </a:lnTo>
                <a:lnTo>
                  <a:pt x="848097" y="561231"/>
                </a:lnTo>
                <a:close/>
                <a:moveTo>
                  <a:pt x="2720801" y="146335"/>
                </a:moveTo>
                <a:lnTo>
                  <a:pt x="2922389" y="146335"/>
                </a:lnTo>
                <a:lnTo>
                  <a:pt x="2922389" y="561231"/>
                </a:lnTo>
                <a:lnTo>
                  <a:pt x="2789448" y="561231"/>
                </a:lnTo>
                <a:cubicBezTo>
                  <a:pt x="2724485" y="561231"/>
                  <a:pt x="2668116" y="536116"/>
                  <a:pt x="2620342" y="485887"/>
                </a:cubicBezTo>
                <a:cubicBezTo>
                  <a:pt x="2572569" y="435657"/>
                  <a:pt x="2548682" y="375717"/>
                  <a:pt x="2548682" y="306065"/>
                </a:cubicBezTo>
                <a:cubicBezTo>
                  <a:pt x="2548682" y="260077"/>
                  <a:pt x="2560848" y="223242"/>
                  <a:pt x="2585182" y="195560"/>
                </a:cubicBezTo>
                <a:cubicBezTo>
                  <a:pt x="2613980" y="162744"/>
                  <a:pt x="2659186" y="146335"/>
                  <a:pt x="2720801" y="146335"/>
                </a:cubicBezTo>
                <a:close/>
                <a:moveTo>
                  <a:pt x="2290167" y="137294"/>
                </a:moveTo>
                <a:lnTo>
                  <a:pt x="2347764" y="137294"/>
                </a:lnTo>
                <a:cubicBezTo>
                  <a:pt x="2404021" y="137294"/>
                  <a:pt x="2446772" y="151916"/>
                  <a:pt x="2476016" y="181161"/>
                </a:cubicBezTo>
                <a:cubicBezTo>
                  <a:pt x="2503475" y="208620"/>
                  <a:pt x="2517204" y="246348"/>
                  <a:pt x="2517204" y="294345"/>
                </a:cubicBezTo>
                <a:cubicBezTo>
                  <a:pt x="2517204" y="365782"/>
                  <a:pt x="2499792" y="428625"/>
                  <a:pt x="2464966" y="482873"/>
                </a:cubicBezTo>
                <a:cubicBezTo>
                  <a:pt x="2426568" y="543372"/>
                  <a:pt x="2377901" y="573621"/>
                  <a:pt x="2318965" y="573621"/>
                </a:cubicBezTo>
                <a:cubicBezTo>
                  <a:pt x="2261592" y="573621"/>
                  <a:pt x="2213148" y="543372"/>
                  <a:pt x="2173635" y="482873"/>
                </a:cubicBezTo>
                <a:cubicBezTo>
                  <a:pt x="2138362" y="427509"/>
                  <a:pt x="2120726" y="364666"/>
                  <a:pt x="2120726" y="294345"/>
                </a:cubicBezTo>
                <a:cubicBezTo>
                  <a:pt x="2120726" y="245901"/>
                  <a:pt x="2134232" y="208174"/>
                  <a:pt x="2161245" y="181161"/>
                </a:cubicBezTo>
                <a:cubicBezTo>
                  <a:pt x="2190489" y="151916"/>
                  <a:pt x="2233463" y="137294"/>
                  <a:pt x="2290167" y="137294"/>
                </a:cubicBezTo>
                <a:close/>
                <a:moveTo>
                  <a:pt x="848097" y="1340"/>
                </a:moveTo>
                <a:lnTo>
                  <a:pt x="979698" y="1340"/>
                </a:lnTo>
                <a:lnTo>
                  <a:pt x="979698" y="113184"/>
                </a:lnTo>
                <a:lnTo>
                  <a:pt x="848097" y="113184"/>
                </a:lnTo>
                <a:close/>
                <a:moveTo>
                  <a:pt x="418802" y="1340"/>
                </a:moveTo>
                <a:lnTo>
                  <a:pt x="550403" y="1340"/>
                </a:lnTo>
                <a:lnTo>
                  <a:pt x="550403" y="147005"/>
                </a:lnTo>
                <a:lnTo>
                  <a:pt x="623069" y="147005"/>
                </a:lnTo>
                <a:cubicBezTo>
                  <a:pt x="677986" y="147005"/>
                  <a:pt x="716384" y="159451"/>
                  <a:pt x="738262" y="184342"/>
                </a:cubicBezTo>
                <a:cubicBezTo>
                  <a:pt x="760140" y="209234"/>
                  <a:pt x="771079" y="249808"/>
                  <a:pt x="771079" y="306065"/>
                </a:cubicBezTo>
                <a:lnTo>
                  <a:pt x="771079" y="561231"/>
                </a:lnTo>
                <a:lnTo>
                  <a:pt x="639477" y="561231"/>
                </a:lnTo>
                <a:lnTo>
                  <a:pt x="639477" y="325152"/>
                </a:lnTo>
                <a:cubicBezTo>
                  <a:pt x="639477" y="295908"/>
                  <a:pt x="637022" y="278048"/>
                  <a:pt x="632110" y="271574"/>
                </a:cubicBezTo>
                <a:cubicBezTo>
                  <a:pt x="625636" y="263091"/>
                  <a:pt x="608893" y="258850"/>
                  <a:pt x="581881" y="258850"/>
                </a:cubicBezTo>
                <a:lnTo>
                  <a:pt x="550403" y="258850"/>
                </a:lnTo>
                <a:lnTo>
                  <a:pt x="550403" y="561231"/>
                </a:lnTo>
                <a:lnTo>
                  <a:pt x="418802" y="561231"/>
                </a:lnTo>
                <a:close/>
                <a:moveTo>
                  <a:pt x="224358" y="1340"/>
                </a:moveTo>
                <a:lnTo>
                  <a:pt x="338882" y="1340"/>
                </a:lnTo>
                <a:lnTo>
                  <a:pt x="373372" y="127248"/>
                </a:lnTo>
                <a:lnTo>
                  <a:pt x="258849" y="127248"/>
                </a:lnTo>
                <a:cubicBezTo>
                  <a:pt x="231614" y="127248"/>
                  <a:pt x="210071" y="131596"/>
                  <a:pt x="194221" y="140292"/>
                </a:cubicBezTo>
                <a:cubicBezTo>
                  <a:pt x="164976" y="157464"/>
                  <a:pt x="150354" y="188574"/>
                  <a:pt x="150354" y="233620"/>
                </a:cubicBezTo>
                <a:cubicBezTo>
                  <a:pt x="150354" y="291153"/>
                  <a:pt x="170445" y="338652"/>
                  <a:pt x="210629" y="376114"/>
                </a:cubicBezTo>
                <a:cubicBezTo>
                  <a:pt x="253715" y="415363"/>
                  <a:pt x="310418" y="434988"/>
                  <a:pt x="380739" y="434988"/>
                </a:cubicBezTo>
                <a:lnTo>
                  <a:pt x="346583" y="561231"/>
                </a:lnTo>
                <a:lnTo>
                  <a:pt x="321134" y="561231"/>
                </a:lnTo>
                <a:cubicBezTo>
                  <a:pt x="229604" y="561231"/>
                  <a:pt x="152586" y="526984"/>
                  <a:pt x="90078" y="458491"/>
                </a:cubicBezTo>
                <a:cubicBezTo>
                  <a:pt x="30026" y="392003"/>
                  <a:pt x="0" y="312688"/>
                  <a:pt x="0" y="220544"/>
                </a:cubicBezTo>
                <a:cubicBezTo>
                  <a:pt x="0" y="157405"/>
                  <a:pt x="16520" y="106647"/>
                  <a:pt x="49560" y="68270"/>
                </a:cubicBezTo>
                <a:cubicBezTo>
                  <a:pt x="87734" y="23650"/>
                  <a:pt x="146000" y="1340"/>
                  <a:pt x="224358" y="1340"/>
                </a:cubicBezTo>
                <a:close/>
                <a:moveTo>
                  <a:pt x="1936886" y="0"/>
                </a:moveTo>
                <a:lnTo>
                  <a:pt x="2069492" y="0"/>
                </a:lnTo>
                <a:lnTo>
                  <a:pt x="2069492" y="46881"/>
                </a:lnTo>
                <a:lnTo>
                  <a:pt x="2131777" y="46211"/>
                </a:lnTo>
                <a:lnTo>
                  <a:pt x="2105657" y="90748"/>
                </a:lnTo>
                <a:lnTo>
                  <a:pt x="2069492" y="90748"/>
                </a:lnTo>
                <a:lnTo>
                  <a:pt x="2069492" y="561231"/>
                </a:lnTo>
                <a:lnTo>
                  <a:pt x="1932198" y="561231"/>
                </a:lnTo>
                <a:cubicBezTo>
                  <a:pt x="1867235" y="561231"/>
                  <a:pt x="1810866" y="536116"/>
                  <a:pt x="1763092" y="485887"/>
                </a:cubicBezTo>
                <a:cubicBezTo>
                  <a:pt x="1715318" y="435657"/>
                  <a:pt x="1691431" y="375717"/>
                  <a:pt x="1691431" y="306065"/>
                </a:cubicBezTo>
                <a:cubicBezTo>
                  <a:pt x="1691431" y="260077"/>
                  <a:pt x="1703598" y="223242"/>
                  <a:pt x="1727931" y="195560"/>
                </a:cubicBezTo>
                <a:cubicBezTo>
                  <a:pt x="1756730" y="162744"/>
                  <a:pt x="1801936" y="146335"/>
                  <a:pt x="1863551" y="146335"/>
                </a:cubicBezTo>
                <a:lnTo>
                  <a:pt x="1936886" y="146335"/>
                </a:lnTo>
                <a:lnTo>
                  <a:pt x="1936886" y="90748"/>
                </a:lnTo>
                <a:lnTo>
                  <a:pt x="1862882" y="90748"/>
                </a:lnTo>
                <a:lnTo>
                  <a:pt x="1876611" y="46211"/>
                </a:lnTo>
                <a:lnTo>
                  <a:pt x="1936886" y="4621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8"/>
          <p:cNvSpPr/>
          <p:nvPr/>
        </p:nvSpPr>
        <p:spPr>
          <a:xfrm>
            <a:off x="1967295" y="2328952"/>
            <a:ext cx="7747145" cy="438773"/>
          </a:xfrm>
          <a:custGeom>
            <a:avLst/>
            <a:gdLst/>
            <a:ahLst/>
            <a:cxnLst/>
            <a:rect l="l" t="t" r="r" b="b"/>
            <a:pathLst>
              <a:path w="7747145" h="438773">
                <a:moveTo>
                  <a:pt x="4849678" y="385377"/>
                </a:moveTo>
                <a:lnTo>
                  <a:pt x="4880076" y="385377"/>
                </a:lnTo>
                <a:lnTo>
                  <a:pt x="4862474" y="437173"/>
                </a:lnTo>
                <a:lnTo>
                  <a:pt x="4832076" y="437173"/>
                </a:lnTo>
                <a:close/>
                <a:moveTo>
                  <a:pt x="686293" y="385377"/>
                </a:moveTo>
                <a:lnTo>
                  <a:pt x="716692" y="385377"/>
                </a:lnTo>
                <a:lnTo>
                  <a:pt x="716692" y="437173"/>
                </a:lnTo>
                <a:lnTo>
                  <a:pt x="686293" y="437173"/>
                </a:lnTo>
                <a:close/>
                <a:moveTo>
                  <a:pt x="7716747" y="308581"/>
                </a:moveTo>
                <a:lnTo>
                  <a:pt x="7747145" y="308581"/>
                </a:lnTo>
                <a:lnTo>
                  <a:pt x="7747145" y="360178"/>
                </a:lnTo>
                <a:lnTo>
                  <a:pt x="7716747" y="360178"/>
                </a:lnTo>
                <a:close/>
                <a:moveTo>
                  <a:pt x="1474073" y="308581"/>
                </a:moveTo>
                <a:lnTo>
                  <a:pt x="1504471" y="308581"/>
                </a:lnTo>
                <a:lnTo>
                  <a:pt x="1504471" y="360178"/>
                </a:lnTo>
                <a:lnTo>
                  <a:pt x="1474073" y="360178"/>
                </a:lnTo>
                <a:close/>
                <a:moveTo>
                  <a:pt x="7487741" y="156191"/>
                </a:moveTo>
                <a:cubicBezTo>
                  <a:pt x="7461209" y="156191"/>
                  <a:pt x="7436286" y="164990"/>
                  <a:pt x="7412973" y="182589"/>
                </a:cubicBezTo>
                <a:cubicBezTo>
                  <a:pt x="7389660" y="200188"/>
                  <a:pt x="7373496" y="222253"/>
                  <a:pt x="7364480" y="248785"/>
                </a:cubicBezTo>
                <a:cubicBezTo>
                  <a:pt x="7355599" y="274917"/>
                  <a:pt x="7356945" y="296649"/>
                  <a:pt x="7368520" y="313981"/>
                </a:cubicBezTo>
                <a:cubicBezTo>
                  <a:pt x="7380142" y="331180"/>
                  <a:pt x="7399086" y="339779"/>
                  <a:pt x="7425351" y="339779"/>
                </a:cubicBezTo>
                <a:cubicBezTo>
                  <a:pt x="7450550" y="339779"/>
                  <a:pt x="7474939" y="330780"/>
                  <a:pt x="7498522" y="312781"/>
                </a:cubicBezTo>
                <a:cubicBezTo>
                  <a:pt x="7521747" y="295049"/>
                  <a:pt x="7537641" y="273583"/>
                  <a:pt x="7546203" y="248385"/>
                </a:cubicBezTo>
                <a:cubicBezTo>
                  <a:pt x="7554767" y="223186"/>
                  <a:pt x="7553508" y="201588"/>
                  <a:pt x="7542425" y="183589"/>
                </a:cubicBezTo>
                <a:cubicBezTo>
                  <a:pt x="7531167" y="165323"/>
                  <a:pt x="7512939" y="156191"/>
                  <a:pt x="7487741" y="156191"/>
                </a:cubicBezTo>
                <a:close/>
                <a:moveTo>
                  <a:pt x="6739391" y="156191"/>
                </a:moveTo>
                <a:cubicBezTo>
                  <a:pt x="6717259" y="156191"/>
                  <a:pt x="6695524" y="163457"/>
                  <a:pt x="6674186" y="177989"/>
                </a:cubicBezTo>
                <a:cubicBezTo>
                  <a:pt x="6653160" y="192388"/>
                  <a:pt x="6637087" y="210654"/>
                  <a:pt x="6625967" y="232786"/>
                </a:cubicBezTo>
                <a:lnTo>
                  <a:pt x="6800956" y="232786"/>
                </a:lnTo>
                <a:cubicBezTo>
                  <a:pt x="6804743" y="210654"/>
                  <a:pt x="6801018" y="192388"/>
                  <a:pt x="6789779" y="177989"/>
                </a:cubicBezTo>
                <a:cubicBezTo>
                  <a:pt x="6778452" y="163457"/>
                  <a:pt x="6761656" y="156191"/>
                  <a:pt x="6739391" y="156191"/>
                </a:cubicBezTo>
                <a:close/>
                <a:moveTo>
                  <a:pt x="5846241" y="156191"/>
                </a:moveTo>
                <a:cubicBezTo>
                  <a:pt x="5821176" y="156191"/>
                  <a:pt x="5796872" y="165523"/>
                  <a:pt x="5773330" y="184189"/>
                </a:cubicBezTo>
                <a:cubicBezTo>
                  <a:pt x="5750368" y="202321"/>
                  <a:pt x="5734606" y="223986"/>
                  <a:pt x="5726042" y="249185"/>
                </a:cubicBezTo>
                <a:cubicBezTo>
                  <a:pt x="5717705" y="273717"/>
                  <a:pt x="5719101" y="294915"/>
                  <a:pt x="5730230" y="312781"/>
                </a:cubicBezTo>
                <a:cubicBezTo>
                  <a:pt x="5741445" y="330780"/>
                  <a:pt x="5759319" y="339779"/>
                  <a:pt x="5783851" y="339779"/>
                </a:cubicBezTo>
                <a:cubicBezTo>
                  <a:pt x="5809183" y="339779"/>
                  <a:pt x="5833508" y="330580"/>
                  <a:pt x="5856825" y="312181"/>
                </a:cubicBezTo>
                <a:cubicBezTo>
                  <a:pt x="5879473" y="294182"/>
                  <a:pt x="5895147" y="272383"/>
                  <a:pt x="5903847" y="246785"/>
                </a:cubicBezTo>
                <a:cubicBezTo>
                  <a:pt x="5912184" y="222253"/>
                  <a:pt x="5910789" y="201055"/>
                  <a:pt x="5899663" y="183189"/>
                </a:cubicBezTo>
                <a:cubicBezTo>
                  <a:pt x="5888447" y="165190"/>
                  <a:pt x="5870640" y="156191"/>
                  <a:pt x="5846241" y="156191"/>
                </a:cubicBezTo>
                <a:close/>
                <a:moveTo>
                  <a:pt x="4944566" y="156191"/>
                </a:moveTo>
                <a:cubicBezTo>
                  <a:pt x="4918034" y="156191"/>
                  <a:pt x="4893111" y="164990"/>
                  <a:pt x="4869798" y="182589"/>
                </a:cubicBezTo>
                <a:cubicBezTo>
                  <a:pt x="4846485" y="200188"/>
                  <a:pt x="4830321" y="222253"/>
                  <a:pt x="4821305" y="248785"/>
                </a:cubicBezTo>
                <a:cubicBezTo>
                  <a:pt x="4812424" y="274917"/>
                  <a:pt x="4813770" y="296649"/>
                  <a:pt x="4825345" y="313981"/>
                </a:cubicBezTo>
                <a:cubicBezTo>
                  <a:pt x="4836967" y="331180"/>
                  <a:pt x="4855911" y="339779"/>
                  <a:pt x="4882175" y="339779"/>
                </a:cubicBezTo>
                <a:cubicBezTo>
                  <a:pt x="4907374" y="339779"/>
                  <a:pt x="4931764" y="330780"/>
                  <a:pt x="4955346" y="312781"/>
                </a:cubicBezTo>
                <a:cubicBezTo>
                  <a:pt x="4978572" y="295049"/>
                  <a:pt x="4994466" y="273583"/>
                  <a:pt x="5003028" y="248385"/>
                </a:cubicBezTo>
                <a:cubicBezTo>
                  <a:pt x="5011592" y="223186"/>
                  <a:pt x="5010333" y="201588"/>
                  <a:pt x="4999250" y="183589"/>
                </a:cubicBezTo>
                <a:cubicBezTo>
                  <a:pt x="4987992" y="165323"/>
                  <a:pt x="4969764" y="156191"/>
                  <a:pt x="4944566" y="156191"/>
                </a:cubicBezTo>
                <a:close/>
                <a:moveTo>
                  <a:pt x="3984017" y="156191"/>
                </a:moveTo>
                <a:cubicBezTo>
                  <a:pt x="3961885" y="156191"/>
                  <a:pt x="3942620" y="163457"/>
                  <a:pt x="3926221" y="177989"/>
                </a:cubicBezTo>
                <a:cubicBezTo>
                  <a:pt x="3910088" y="192388"/>
                  <a:pt x="3900222" y="210654"/>
                  <a:pt x="3896622" y="232786"/>
                </a:cubicBezTo>
                <a:lnTo>
                  <a:pt x="4071612" y="232786"/>
                </a:lnTo>
                <a:cubicBezTo>
                  <a:pt x="4067879" y="210654"/>
                  <a:pt x="4057946" y="192388"/>
                  <a:pt x="4041814" y="177989"/>
                </a:cubicBezTo>
                <a:cubicBezTo>
                  <a:pt x="4025548" y="163457"/>
                  <a:pt x="4006282" y="156191"/>
                  <a:pt x="3984017" y="156191"/>
                </a:cubicBezTo>
                <a:close/>
                <a:moveTo>
                  <a:pt x="3711792" y="156191"/>
                </a:moveTo>
                <a:cubicBezTo>
                  <a:pt x="3685260" y="156191"/>
                  <a:pt x="3663328" y="164990"/>
                  <a:pt x="3645996" y="182589"/>
                </a:cubicBezTo>
                <a:cubicBezTo>
                  <a:pt x="3628664" y="200188"/>
                  <a:pt x="3619997" y="222253"/>
                  <a:pt x="3619997" y="248785"/>
                </a:cubicBezTo>
                <a:cubicBezTo>
                  <a:pt x="3619997" y="274917"/>
                  <a:pt x="3628731" y="296649"/>
                  <a:pt x="3646196" y="313981"/>
                </a:cubicBezTo>
                <a:cubicBezTo>
                  <a:pt x="3663662" y="331180"/>
                  <a:pt x="3685527" y="339779"/>
                  <a:pt x="3711792" y="339779"/>
                </a:cubicBezTo>
                <a:cubicBezTo>
                  <a:pt x="3736990" y="339779"/>
                  <a:pt x="3758322" y="330780"/>
                  <a:pt x="3775788" y="312781"/>
                </a:cubicBezTo>
                <a:cubicBezTo>
                  <a:pt x="3792987" y="295049"/>
                  <a:pt x="3801586" y="273583"/>
                  <a:pt x="3801586" y="248385"/>
                </a:cubicBezTo>
                <a:cubicBezTo>
                  <a:pt x="3801586" y="223186"/>
                  <a:pt x="3792987" y="201588"/>
                  <a:pt x="3775788" y="183589"/>
                </a:cubicBezTo>
                <a:cubicBezTo>
                  <a:pt x="3758322" y="165323"/>
                  <a:pt x="3736990" y="156191"/>
                  <a:pt x="3711792" y="156191"/>
                </a:cubicBezTo>
                <a:close/>
                <a:moveTo>
                  <a:pt x="3338517" y="156191"/>
                </a:moveTo>
                <a:cubicBezTo>
                  <a:pt x="3313452" y="156191"/>
                  <a:pt x="3292321" y="165523"/>
                  <a:pt x="3275121" y="184189"/>
                </a:cubicBezTo>
                <a:cubicBezTo>
                  <a:pt x="3258323" y="202321"/>
                  <a:pt x="3249923" y="223986"/>
                  <a:pt x="3249923" y="249185"/>
                </a:cubicBezTo>
                <a:cubicBezTo>
                  <a:pt x="3249923" y="273717"/>
                  <a:pt x="3258522" y="294915"/>
                  <a:pt x="3275722" y="312781"/>
                </a:cubicBezTo>
                <a:cubicBezTo>
                  <a:pt x="3293053" y="330780"/>
                  <a:pt x="3313985" y="339779"/>
                  <a:pt x="3338517" y="339779"/>
                </a:cubicBezTo>
                <a:cubicBezTo>
                  <a:pt x="3363849" y="339779"/>
                  <a:pt x="3385047" y="330580"/>
                  <a:pt x="3402114" y="312181"/>
                </a:cubicBezTo>
                <a:cubicBezTo>
                  <a:pt x="3418646" y="294182"/>
                  <a:pt x="3426912" y="272383"/>
                  <a:pt x="3426912" y="246785"/>
                </a:cubicBezTo>
                <a:cubicBezTo>
                  <a:pt x="3426912" y="222253"/>
                  <a:pt x="3418313" y="201055"/>
                  <a:pt x="3401114" y="183189"/>
                </a:cubicBezTo>
                <a:cubicBezTo>
                  <a:pt x="3383782" y="165190"/>
                  <a:pt x="3362916" y="156191"/>
                  <a:pt x="3338517" y="156191"/>
                </a:cubicBezTo>
                <a:close/>
                <a:moveTo>
                  <a:pt x="3069618" y="156191"/>
                </a:moveTo>
                <a:cubicBezTo>
                  <a:pt x="3047486" y="156191"/>
                  <a:pt x="3028220" y="163457"/>
                  <a:pt x="3011821" y="177989"/>
                </a:cubicBezTo>
                <a:cubicBezTo>
                  <a:pt x="2995688" y="192388"/>
                  <a:pt x="2985822" y="210654"/>
                  <a:pt x="2982222" y="232786"/>
                </a:cubicBezTo>
                <a:lnTo>
                  <a:pt x="3157213" y="232786"/>
                </a:lnTo>
                <a:cubicBezTo>
                  <a:pt x="3153479" y="210654"/>
                  <a:pt x="3143546" y="192388"/>
                  <a:pt x="3127414" y="177989"/>
                </a:cubicBezTo>
                <a:cubicBezTo>
                  <a:pt x="3111149" y="163457"/>
                  <a:pt x="3091882" y="156191"/>
                  <a:pt x="3069618" y="156191"/>
                </a:cubicBezTo>
                <a:close/>
                <a:moveTo>
                  <a:pt x="2299367" y="156191"/>
                </a:moveTo>
                <a:cubicBezTo>
                  <a:pt x="2274168" y="156191"/>
                  <a:pt x="2252836" y="165323"/>
                  <a:pt x="2235371" y="183589"/>
                </a:cubicBezTo>
                <a:cubicBezTo>
                  <a:pt x="2218172" y="201588"/>
                  <a:pt x="2209572" y="223186"/>
                  <a:pt x="2209572" y="248385"/>
                </a:cubicBezTo>
                <a:cubicBezTo>
                  <a:pt x="2209572" y="273583"/>
                  <a:pt x="2218172" y="295049"/>
                  <a:pt x="2235371" y="312781"/>
                </a:cubicBezTo>
                <a:cubicBezTo>
                  <a:pt x="2252836" y="330780"/>
                  <a:pt x="2274168" y="339779"/>
                  <a:pt x="2299367" y="339779"/>
                </a:cubicBezTo>
                <a:cubicBezTo>
                  <a:pt x="2325632" y="339779"/>
                  <a:pt x="2347430" y="331180"/>
                  <a:pt x="2364763" y="313981"/>
                </a:cubicBezTo>
                <a:cubicBezTo>
                  <a:pt x="2382228" y="296649"/>
                  <a:pt x="2390961" y="274917"/>
                  <a:pt x="2390961" y="248785"/>
                </a:cubicBezTo>
                <a:cubicBezTo>
                  <a:pt x="2390961" y="222253"/>
                  <a:pt x="2382362" y="200188"/>
                  <a:pt x="2365163" y="182589"/>
                </a:cubicBezTo>
                <a:cubicBezTo>
                  <a:pt x="2347830" y="164990"/>
                  <a:pt x="2325899" y="156191"/>
                  <a:pt x="2299367" y="156191"/>
                </a:cubicBezTo>
                <a:close/>
                <a:moveTo>
                  <a:pt x="2021868" y="156191"/>
                </a:moveTo>
                <a:cubicBezTo>
                  <a:pt x="1999735" y="156191"/>
                  <a:pt x="1980470" y="163457"/>
                  <a:pt x="1964071" y="177989"/>
                </a:cubicBezTo>
                <a:cubicBezTo>
                  <a:pt x="1947938" y="192388"/>
                  <a:pt x="1938073" y="210654"/>
                  <a:pt x="1934473" y="232786"/>
                </a:cubicBezTo>
                <a:lnTo>
                  <a:pt x="2109462" y="232786"/>
                </a:lnTo>
                <a:cubicBezTo>
                  <a:pt x="2105729" y="210654"/>
                  <a:pt x="2095796" y="192388"/>
                  <a:pt x="2079664" y="177989"/>
                </a:cubicBezTo>
                <a:cubicBezTo>
                  <a:pt x="2063398" y="163457"/>
                  <a:pt x="2044133" y="156191"/>
                  <a:pt x="2021868" y="156191"/>
                </a:cubicBezTo>
                <a:close/>
                <a:moveTo>
                  <a:pt x="703292" y="156191"/>
                </a:moveTo>
                <a:cubicBezTo>
                  <a:pt x="676761" y="156191"/>
                  <a:pt x="654829" y="164990"/>
                  <a:pt x="637496" y="182589"/>
                </a:cubicBezTo>
                <a:cubicBezTo>
                  <a:pt x="620164" y="200188"/>
                  <a:pt x="611498" y="222253"/>
                  <a:pt x="611498" y="248785"/>
                </a:cubicBezTo>
                <a:cubicBezTo>
                  <a:pt x="611498" y="274917"/>
                  <a:pt x="620231" y="296649"/>
                  <a:pt x="637697" y="313981"/>
                </a:cubicBezTo>
                <a:cubicBezTo>
                  <a:pt x="655162" y="331180"/>
                  <a:pt x="677027" y="339779"/>
                  <a:pt x="703292" y="339779"/>
                </a:cubicBezTo>
                <a:cubicBezTo>
                  <a:pt x="728491" y="339779"/>
                  <a:pt x="749823" y="330780"/>
                  <a:pt x="767289" y="312781"/>
                </a:cubicBezTo>
                <a:cubicBezTo>
                  <a:pt x="784487" y="295049"/>
                  <a:pt x="793087" y="273583"/>
                  <a:pt x="793087" y="248385"/>
                </a:cubicBezTo>
                <a:cubicBezTo>
                  <a:pt x="793087" y="223186"/>
                  <a:pt x="784487" y="201588"/>
                  <a:pt x="767289" y="183589"/>
                </a:cubicBezTo>
                <a:cubicBezTo>
                  <a:pt x="749823" y="165323"/>
                  <a:pt x="728491" y="156191"/>
                  <a:pt x="703292" y="156191"/>
                </a:cubicBezTo>
                <a:close/>
                <a:moveTo>
                  <a:pt x="433393" y="156191"/>
                </a:moveTo>
                <a:cubicBezTo>
                  <a:pt x="408327" y="156191"/>
                  <a:pt x="387195" y="165523"/>
                  <a:pt x="369997" y="184189"/>
                </a:cubicBezTo>
                <a:cubicBezTo>
                  <a:pt x="353198" y="202321"/>
                  <a:pt x="344798" y="223986"/>
                  <a:pt x="344798" y="249185"/>
                </a:cubicBezTo>
                <a:cubicBezTo>
                  <a:pt x="344798" y="273717"/>
                  <a:pt x="353398" y="294915"/>
                  <a:pt x="370597" y="312781"/>
                </a:cubicBezTo>
                <a:cubicBezTo>
                  <a:pt x="387929" y="330780"/>
                  <a:pt x="408861" y="339779"/>
                  <a:pt x="433393" y="339779"/>
                </a:cubicBezTo>
                <a:cubicBezTo>
                  <a:pt x="458724" y="339779"/>
                  <a:pt x="479923" y="330580"/>
                  <a:pt x="496989" y="312181"/>
                </a:cubicBezTo>
                <a:cubicBezTo>
                  <a:pt x="513521" y="294182"/>
                  <a:pt x="521787" y="272383"/>
                  <a:pt x="521787" y="246785"/>
                </a:cubicBezTo>
                <a:cubicBezTo>
                  <a:pt x="521787" y="222253"/>
                  <a:pt x="513188" y="201055"/>
                  <a:pt x="495989" y="183189"/>
                </a:cubicBezTo>
                <a:cubicBezTo>
                  <a:pt x="478656" y="165190"/>
                  <a:pt x="457791" y="156191"/>
                  <a:pt x="433393" y="156191"/>
                </a:cubicBezTo>
                <a:close/>
                <a:moveTo>
                  <a:pt x="5115194" y="136192"/>
                </a:moveTo>
                <a:lnTo>
                  <a:pt x="5143792" y="136192"/>
                </a:lnTo>
                <a:lnTo>
                  <a:pt x="5101926" y="259384"/>
                </a:lnTo>
                <a:cubicBezTo>
                  <a:pt x="5093408" y="284449"/>
                  <a:pt x="5091816" y="303648"/>
                  <a:pt x="5097151" y="316981"/>
                </a:cubicBezTo>
                <a:cubicBezTo>
                  <a:pt x="5103320" y="332180"/>
                  <a:pt x="5118470" y="339779"/>
                  <a:pt x="5142602" y="339779"/>
                </a:cubicBezTo>
                <a:cubicBezTo>
                  <a:pt x="5161534" y="339779"/>
                  <a:pt x="5179461" y="333713"/>
                  <a:pt x="5196383" y="321580"/>
                </a:cubicBezTo>
                <a:cubicBezTo>
                  <a:pt x="5208395" y="312914"/>
                  <a:pt x="5218216" y="302648"/>
                  <a:pt x="5225847" y="290782"/>
                </a:cubicBezTo>
                <a:cubicBezTo>
                  <a:pt x="5231998" y="281316"/>
                  <a:pt x="5237566" y="269250"/>
                  <a:pt x="5242549" y="254585"/>
                </a:cubicBezTo>
                <a:lnTo>
                  <a:pt x="5282784" y="136192"/>
                </a:lnTo>
                <a:lnTo>
                  <a:pt x="5311382" y="136192"/>
                </a:lnTo>
                <a:lnTo>
                  <a:pt x="5235262" y="360178"/>
                </a:lnTo>
                <a:lnTo>
                  <a:pt x="5208263" y="360178"/>
                </a:lnTo>
                <a:lnTo>
                  <a:pt x="5220091" y="325380"/>
                </a:lnTo>
                <a:lnTo>
                  <a:pt x="5219291" y="325380"/>
                </a:lnTo>
                <a:cubicBezTo>
                  <a:pt x="5208538" y="338579"/>
                  <a:pt x="5195161" y="348712"/>
                  <a:pt x="5179162" y="355778"/>
                </a:cubicBezTo>
                <a:cubicBezTo>
                  <a:pt x="5164542" y="362311"/>
                  <a:pt x="5149432" y="365578"/>
                  <a:pt x="5133833" y="365578"/>
                </a:cubicBezTo>
                <a:cubicBezTo>
                  <a:pt x="5100235" y="365578"/>
                  <a:pt x="5078376" y="354378"/>
                  <a:pt x="5068257" y="331980"/>
                </a:cubicBezTo>
                <a:cubicBezTo>
                  <a:pt x="5064094" y="322647"/>
                  <a:pt x="5062702" y="311248"/>
                  <a:pt x="5064078" y="297782"/>
                </a:cubicBezTo>
                <a:cubicBezTo>
                  <a:pt x="5065261" y="286849"/>
                  <a:pt x="5068300" y="274183"/>
                  <a:pt x="5073193" y="259784"/>
                </a:cubicBezTo>
                <a:close/>
                <a:moveTo>
                  <a:pt x="1830549" y="136192"/>
                </a:moveTo>
                <a:lnTo>
                  <a:pt x="1859147" y="136192"/>
                </a:lnTo>
                <a:lnTo>
                  <a:pt x="1859147" y="360178"/>
                </a:lnTo>
                <a:lnTo>
                  <a:pt x="1830549" y="360178"/>
                </a:lnTo>
                <a:close/>
                <a:moveTo>
                  <a:pt x="1474073" y="135792"/>
                </a:moveTo>
                <a:lnTo>
                  <a:pt x="1504471" y="135792"/>
                </a:lnTo>
                <a:lnTo>
                  <a:pt x="1504471" y="187389"/>
                </a:lnTo>
                <a:lnTo>
                  <a:pt x="1474073" y="187389"/>
                </a:lnTo>
                <a:close/>
                <a:moveTo>
                  <a:pt x="7496509" y="130392"/>
                </a:moveTo>
                <a:cubicBezTo>
                  <a:pt x="7535573" y="130392"/>
                  <a:pt x="7559541" y="145391"/>
                  <a:pt x="7568411" y="175389"/>
                </a:cubicBezTo>
                <a:lnTo>
                  <a:pt x="7569211" y="175389"/>
                </a:lnTo>
                <a:lnTo>
                  <a:pt x="7582532" y="136192"/>
                </a:lnTo>
                <a:lnTo>
                  <a:pt x="7611330" y="136192"/>
                </a:lnTo>
                <a:lnTo>
                  <a:pt x="7535209" y="360178"/>
                </a:lnTo>
                <a:lnTo>
                  <a:pt x="7506411" y="360178"/>
                </a:lnTo>
                <a:lnTo>
                  <a:pt x="7519801" y="320781"/>
                </a:lnTo>
                <a:lnTo>
                  <a:pt x="7519001" y="320781"/>
                </a:lnTo>
                <a:cubicBezTo>
                  <a:pt x="7489120" y="350645"/>
                  <a:pt x="7454980" y="365578"/>
                  <a:pt x="7416582" y="365578"/>
                </a:cubicBezTo>
                <a:cubicBezTo>
                  <a:pt x="7382851" y="365578"/>
                  <a:pt x="7358215" y="354312"/>
                  <a:pt x="7342675" y="331780"/>
                </a:cubicBezTo>
                <a:cubicBezTo>
                  <a:pt x="7326998" y="309248"/>
                  <a:pt x="7324869" y="281183"/>
                  <a:pt x="7336287" y="247585"/>
                </a:cubicBezTo>
                <a:cubicBezTo>
                  <a:pt x="7347616" y="214254"/>
                  <a:pt x="7368909" y="186322"/>
                  <a:pt x="7400165" y="163790"/>
                </a:cubicBezTo>
                <a:cubicBezTo>
                  <a:pt x="7431063" y="141525"/>
                  <a:pt x="7463178" y="130392"/>
                  <a:pt x="7496509" y="130392"/>
                </a:cubicBezTo>
                <a:close/>
                <a:moveTo>
                  <a:pt x="7094710" y="130392"/>
                </a:moveTo>
                <a:cubicBezTo>
                  <a:pt x="7128841" y="130392"/>
                  <a:pt x="7149036" y="144725"/>
                  <a:pt x="7155294" y="173390"/>
                </a:cubicBezTo>
                <a:cubicBezTo>
                  <a:pt x="7183034" y="144725"/>
                  <a:pt x="7213036" y="130392"/>
                  <a:pt x="7245301" y="130392"/>
                </a:cubicBezTo>
                <a:cubicBezTo>
                  <a:pt x="7273299" y="130392"/>
                  <a:pt x="7292282" y="139658"/>
                  <a:pt x="7302250" y="158190"/>
                </a:cubicBezTo>
                <a:cubicBezTo>
                  <a:pt x="7311869" y="175789"/>
                  <a:pt x="7311875" y="198721"/>
                  <a:pt x="7302270" y="226986"/>
                </a:cubicBezTo>
                <a:lnTo>
                  <a:pt x="7257003" y="360178"/>
                </a:lnTo>
                <a:lnTo>
                  <a:pt x="7228205" y="360178"/>
                </a:lnTo>
                <a:lnTo>
                  <a:pt x="7272315" y="230386"/>
                </a:lnTo>
                <a:cubicBezTo>
                  <a:pt x="7279700" y="208654"/>
                  <a:pt x="7280991" y="191322"/>
                  <a:pt x="7276187" y="178389"/>
                </a:cubicBezTo>
                <a:cubicBezTo>
                  <a:pt x="7270549" y="163590"/>
                  <a:pt x="7257332" y="156191"/>
                  <a:pt x="7236533" y="156191"/>
                </a:cubicBezTo>
                <a:cubicBezTo>
                  <a:pt x="7215734" y="156191"/>
                  <a:pt x="7197554" y="163590"/>
                  <a:pt x="7181993" y="178389"/>
                </a:cubicBezTo>
                <a:cubicBezTo>
                  <a:pt x="7168264" y="191322"/>
                  <a:pt x="7157708" y="208654"/>
                  <a:pt x="7150323" y="230386"/>
                </a:cubicBezTo>
                <a:lnTo>
                  <a:pt x="7106212" y="360178"/>
                </a:lnTo>
                <a:lnTo>
                  <a:pt x="7077614" y="360178"/>
                </a:lnTo>
                <a:lnTo>
                  <a:pt x="7121724" y="230386"/>
                </a:lnTo>
                <a:cubicBezTo>
                  <a:pt x="7129109" y="208654"/>
                  <a:pt x="7130333" y="191322"/>
                  <a:pt x="7125396" y="178389"/>
                </a:cubicBezTo>
                <a:cubicBezTo>
                  <a:pt x="7119892" y="163590"/>
                  <a:pt x="7106741" y="156191"/>
                  <a:pt x="7085942" y="156191"/>
                </a:cubicBezTo>
                <a:cubicBezTo>
                  <a:pt x="7065010" y="156191"/>
                  <a:pt x="7046763" y="163590"/>
                  <a:pt x="7031202" y="178389"/>
                </a:cubicBezTo>
                <a:cubicBezTo>
                  <a:pt x="7017473" y="191322"/>
                  <a:pt x="7006917" y="208654"/>
                  <a:pt x="6999532" y="230386"/>
                </a:cubicBezTo>
                <a:lnTo>
                  <a:pt x="6955422" y="360178"/>
                </a:lnTo>
                <a:lnTo>
                  <a:pt x="6926823" y="360178"/>
                </a:lnTo>
                <a:lnTo>
                  <a:pt x="7002944" y="136192"/>
                </a:lnTo>
                <a:lnTo>
                  <a:pt x="7031542" y="136192"/>
                </a:lnTo>
                <a:lnTo>
                  <a:pt x="7022774" y="161990"/>
                </a:lnTo>
                <a:cubicBezTo>
                  <a:pt x="7043266" y="140925"/>
                  <a:pt x="7067245" y="130392"/>
                  <a:pt x="7094710" y="130392"/>
                </a:cubicBezTo>
                <a:close/>
                <a:moveTo>
                  <a:pt x="6747759" y="130392"/>
                </a:moveTo>
                <a:cubicBezTo>
                  <a:pt x="6780290" y="130392"/>
                  <a:pt x="6803967" y="142325"/>
                  <a:pt x="6818789" y="166190"/>
                </a:cubicBezTo>
                <a:cubicBezTo>
                  <a:pt x="6833567" y="189789"/>
                  <a:pt x="6835429" y="217853"/>
                  <a:pt x="6824373" y="250385"/>
                </a:cubicBezTo>
                <a:lnTo>
                  <a:pt x="6821186" y="258584"/>
                </a:lnTo>
                <a:lnTo>
                  <a:pt x="6617199" y="258584"/>
                </a:lnTo>
                <a:cubicBezTo>
                  <a:pt x="6610789" y="280583"/>
                  <a:pt x="6613576" y="299649"/>
                  <a:pt x="6625560" y="315781"/>
                </a:cubicBezTo>
                <a:cubicBezTo>
                  <a:pt x="6637456" y="331780"/>
                  <a:pt x="6654469" y="339779"/>
                  <a:pt x="6676601" y="339779"/>
                </a:cubicBezTo>
                <a:cubicBezTo>
                  <a:pt x="6694200" y="339779"/>
                  <a:pt x="6711918" y="335113"/>
                  <a:pt x="6729754" y="325780"/>
                </a:cubicBezTo>
                <a:cubicBezTo>
                  <a:pt x="6748262" y="316048"/>
                  <a:pt x="6763278" y="303048"/>
                  <a:pt x="6774805" y="286783"/>
                </a:cubicBezTo>
                <a:lnTo>
                  <a:pt x="6805203" y="286783"/>
                </a:lnTo>
                <a:cubicBezTo>
                  <a:pt x="6788962" y="310248"/>
                  <a:pt x="6768241" y="329247"/>
                  <a:pt x="6743037" y="343779"/>
                </a:cubicBezTo>
                <a:cubicBezTo>
                  <a:pt x="6717833" y="358312"/>
                  <a:pt x="6692898" y="365578"/>
                  <a:pt x="6668233" y="365578"/>
                </a:cubicBezTo>
                <a:cubicBezTo>
                  <a:pt x="6635968" y="365578"/>
                  <a:pt x="6612290" y="354045"/>
                  <a:pt x="6597196" y="330980"/>
                </a:cubicBezTo>
                <a:cubicBezTo>
                  <a:pt x="6582279" y="308181"/>
                  <a:pt x="6580302" y="280650"/>
                  <a:pt x="6591266" y="248385"/>
                </a:cubicBezTo>
                <a:cubicBezTo>
                  <a:pt x="6602186" y="216254"/>
                  <a:pt x="6622921" y="188589"/>
                  <a:pt x="6653471" y="165390"/>
                </a:cubicBezTo>
                <a:cubicBezTo>
                  <a:pt x="6684332" y="142058"/>
                  <a:pt x="6715761" y="130392"/>
                  <a:pt x="6747759" y="130392"/>
                </a:cubicBezTo>
                <a:close/>
                <a:moveTo>
                  <a:pt x="6611335" y="130392"/>
                </a:moveTo>
                <a:lnTo>
                  <a:pt x="6601004" y="160790"/>
                </a:lnTo>
                <a:cubicBezTo>
                  <a:pt x="6557161" y="164257"/>
                  <a:pt x="6528081" y="187055"/>
                  <a:pt x="6513763" y="229186"/>
                </a:cubicBezTo>
                <a:lnTo>
                  <a:pt x="6469247" y="360178"/>
                </a:lnTo>
                <a:lnTo>
                  <a:pt x="6440648" y="360178"/>
                </a:lnTo>
                <a:lnTo>
                  <a:pt x="6516769" y="136192"/>
                </a:lnTo>
                <a:lnTo>
                  <a:pt x="6545367" y="136192"/>
                </a:lnTo>
                <a:lnTo>
                  <a:pt x="6534358" y="168590"/>
                </a:lnTo>
                <a:lnTo>
                  <a:pt x="6535158" y="168590"/>
                </a:lnTo>
                <a:cubicBezTo>
                  <a:pt x="6545600" y="155124"/>
                  <a:pt x="6557373" y="145391"/>
                  <a:pt x="6570478" y="139392"/>
                </a:cubicBezTo>
                <a:cubicBezTo>
                  <a:pt x="6581175" y="134592"/>
                  <a:pt x="6594794" y="131592"/>
                  <a:pt x="6611335" y="130392"/>
                </a:cubicBezTo>
                <a:close/>
                <a:moveTo>
                  <a:pt x="6112310" y="130392"/>
                </a:moveTo>
                <a:cubicBezTo>
                  <a:pt x="6143641" y="130392"/>
                  <a:pt x="6164708" y="140392"/>
                  <a:pt x="6175509" y="160390"/>
                </a:cubicBezTo>
                <a:cubicBezTo>
                  <a:pt x="6185783" y="179589"/>
                  <a:pt x="6185506" y="205121"/>
                  <a:pt x="6174678" y="236986"/>
                </a:cubicBezTo>
                <a:lnTo>
                  <a:pt x="6132811" y="360178"/>
                </a:lnTo>
                <a:lnTo>
                  <a:pt x="6104213" y="360178"/>
                </a:lnTo>
                <a:lnTo>
                  <a:pt x="6146080" y="236986"/>
                </a:lnTo>
                <a:cubicBezTo>
                  <a:pt x="6150159" y="224986"/>
                  <a:pt x="6152320" y="213920"/>
                  <a:pt x="6152564" y="203788"/>
                </a:cubicBezTo>
                <a:cubicBezTo>
                  <a:pt x="6152995" y="191922"/>
                  <a:pt x="6150678" y="182456"/>
                  <a:pt x="6145614" y="175389"/>
                </a:cubicBezTo>
                <a:cubicBezTo>
                  <a:pt x="6136365" y="162590"/>
                  <a:pt x="6122340" y="156191"/>
                  <a:pt x="6103542" y="156191"/>
                </a:cubicBezTo>
                <a:cubicBezTo>
                  <a:pt x="6084609" y="156191"/>
                  <a:pt x="6066169" y="162590"/>
                  <a:pt x="6048220" y="175389"/>
                </a:cubicBezTo>
                <a:cubicBezTo>
                  <a:pt x="6038531" y="182322"/>
                  <a:pt x="6029939" y="191522"/>
                  <a:pt x="6022443" y="202988"/>
                </a:cubicBezTo>
                <a:cubicBezTo>
                  <a:pt x="6016023" y="212854"/>
                  <a:pt x="6010887" y="223453"/>
                  <a:pt x="6007035" y="234786"/>
                </a:cubicBezTo>
                <a:lnTo>
                  <a:pt x="5964422" y="360178"/>
                </a:lnTo>
                <a:lnTo>
                  <a:pt x="5935823" y="360178"/>
                </a:lnTo>
                <a:lnTo>
                  <a:pt x="6011944" y="136192"/>
                </a:lnTo>
                <a:lnTo>
                  <a:pt x="6040542" y="136192"/>
                </a:lnTo>
                <a:lnTo>
                  <a:pt x="6030824" y="164790"/>
                </a:lnTo>
                <a:lnTo>
                  <a:pt x="6031624" y="164790"/>
                </a:lnTo>
                <a:cubicBezTo>
                  <a:pt x="6054216" y="141858"/>
                  <a:pt x="6081112" y="130392"/>
                  <a:pt x="6112310" y="130392"/>
                </a:cubicBezTo>
                <a:close/>
                <a:moveTo>
                  <a:pt x="5854609" y="130392"/>
                </a:moveTo>
                <a:cubicBezTo>
                  <a:pt x="5886474" y="130392"/>
                  <a:pt x="5910063" y="141991"/>
                  <a:pt x="5925377" y="165190"/>
                </a:cubicBezTo>
                <a:cubicBezTo>
                  <a:pt x="5940692" y="188389"/>
                  <a:pt x="5942913" y="215987"/>
                  <a:pt x="5932039" y="247985"/>
                </a:cubicBezTo>
                <a:cubicBezTo>
                  <a:pt x="5921118" y="280116"/>
                  <a:pt x="5900206" y="307715"/>
                  <a:pt x="5869302" y="330780"/>
                </a:cubicBezTo>
                <a:cubicBezTo>
                  <a:pt x="5838354" y="353979"/>
                  <a:pt x="5806814" y="365578"/>
                  <a:pt x="5774683" y="365578"/>
                </a:cubicBezTo>
                <a:cubicBezTo>
                  <a:pt x="5743085" y="365578"/>
                  <a:pt x="5719650" y="354112"/>
                  <a:pt x="5704378" y="331180"/>
                </a:cubicBezTo>
                <a:cubicBezTo>
                  <a:pt x="5688972" y="308248"/>
                  <a:pt x="5686617" y="281050"/>
                  <a:pt x="5697309" y="249585"/>
                </a:cubicBezTo>
                <a:cubicBezTo>
                  <a:pt x="5708365" y="217054"/>
                  <a:pt x="5729189" y="189122"/>
                  <a:pt x="5759784" y="165790"/>
                </a:cubicBezTo>
                <a:cubicBezTo>
                  <a:pt x="5790603" y="142191"/>
                  <a:pt x="5822211" y="130392"/>
                  <a:pt x="5854609" y="130392"/>
                </a:cubicBezTo>
                <a:close/>
                <a:moveTo>
                  <a:pt x="5590909" y="130392"/>
                </a:moveTo>
                <a:cubicBezTo>
                  <a:pt x="5615574" y="130392"/>
                  <a:pt x="5635709" y="136858"/>
                  <a:pt x="5651312" y="149791"/>
                </a:cubicBezTo>
                <a:cubicBezTo>
                  <a:pt x="5667312" y="163124"/>
                  <a:pt x="5675996" y="181122"/>
                  <a:pt x="5677360" y="203788"/>
                </a:cubicBezTo>
                <a:lnTo>
                  <a:pt x="5645762" y="203788"/>
                </a:lnTo>
                <a:cubicBezTo>
                  <a:pt x="5639879" y="172056"/>
                  <a:pt x="5618939" y="156191"/>
                  <a:pt x="5582941" y="156191"/>
                </a:cubicBezTo>
                <a:cubicBezTo>
                  <a:pt x="5557209" y="156191"/>
                  <a:pt x="5532420" y="164990"/>
                  <a:pt x="5508573" y="182589"/>
                </a:cubicBezTo>
                <a:cubicBezTo>
                  <a:pt x="5484460" y="200188"/>
                  <a:pt x="5468031" y="221853"/>
                  <a:pt x="5459286" y="247585"/>
                </a:cubicBezTo>
                <a:cubicBezTo>
                  <a:pt x="5450451" y="273583"/>
                  <a:pt x="5451953" y="295449"/>
                  <a:pt x="5463792" y="313181"/>
                </a:cubicBezTo>
                <a:cubicBezTo>
                  <a:pt x="5475633" y="330913"/>
                  <a:pt x="5494553" y="339779"/>
                  <a:pt x="5520551" y="339779"/>
                </a:cubicBezTo>
                <a:cubicBezTo>
                  <a:pt x="5557482" y="339779"/>
                  <a:pt x="5588979" y="324580"/>
                  <a:pt x="5615042" y="294182"/>
                </a:cubicBezTo>
                <a:lnTo>
                  <a:pt x="5646640" y="294182"/>
                </a:lnTo>
                <a:cubicBezTo>
                  <a:pt x="5606332" y="341779"/>
                  <a:pt x="5561113" y="365578"/>
                  <a:pt x="5510982" y="365578"/>
                </a:cubicBezTo>
                <a:cubicBezTo>
                  <a:pt x="5477651" y="365578"/>
                  <a:pt x="5453126" y="354378"/>
                  <a:pt x="5437406" y="331980"/>
                </a:cubicBezTo>
                <a:cubicBezTo>
                  <a:pt x="5421509" y="309315"/>
                  <a:pt x="5419179" y="281450"/>
                  <a:pt x="5430416" y="248385"/>
                </a:cubicBezTo>
                <a:cubicBezTo>
                  <a:pt x="5441563" y="215587"/>
                  <a:pt x="5462922" y="187655"/>
                  <a:pt x="5494493" y="164590"/>
                </a:cubicBezTo>
                <a:cubicBezTo>
                  <a:pt x="5525839" y="141791"/>
                  <a:pt x="5557978" y="130392"/>
                  <a:pt x="5590909" y="130392"/>
                </a:cubicBezTo>
                <a:close/>
                <a:moveTo>
                  <a:pt x="4953334" y="130392"/>
                </a:moveTo>
                <a:cubicBezTo>
                  <a:pt x="4992398" y="130392"/>
                  <a:pt x="5016366" y="145391"/>
                  <a:pt x="5025236" y="175389"/>
                </a:cubicBezTo>
                <a:lnTo>
                  <a:pt x="5026036" y="175389"/>
                </a:lnTo>
                <a:lnTo>
                  <a:pt x="5039357" y="136192"/>
                </a:lnTo>
                <a:lnTo>
                  <a:pt x="5068155" y="136192"/>
                </a:lnTo>
                <a:lnTo>
                  <a:pt x="4992034" y="360178"/>
                </a:lnTo>
                <a:lnTo>
                  <a:pt x="4963236" y="360178"/>
                </a:lnTo>
                <a:lnTo>
                  <a:pt x="4976626" y="320781"/>
                </a:lnTo>
                <a:lnTo>
                  <a:pt x="4975826" y="320781"/>
                </a:lnTo>
                <a:cubicBezTo>
                  <a:pt x="4945945" y="350645"/>
                  <a:pt x="4911805" y="365578"/>
                  <a:pt x="4873407" y="365578"/>
                </a:cubicBezTo>
                <a:cubicBezTo>
                  <a:pt x="4839676" y="365578"/>
                  <a:pt x="4815040" y="354312"/>
                  <a:pt x="4799500" y="331780"/>
                </a:cubicBezTo>
                <a:cubicBezTo>
                  <a:pt x="4783823" y="309248"/>
                  <a:pt x="4781694" y="281183"/>
                  <a:pt x="4793112" y="247585"/>
                </a:cubicBezTo>
                <a:cubicBezTo>
                  <a:pt x="4804441" y="214254"/>
                  <a:pt x="4825734" y="186322"/>
                  <a:pt x="4856990" y="163790"/>
                </a:cubicBezTo>
                <a:cubicBezTo>
                  <a:pt x="4887888" y="141525"/>
                  <a:pt x="4920003" y="130392"/>
                  <a:pt x="4953334" y="130392"/>
                </a:cubicBezTo>
                <a:close/>
                <a:moveTo>
                  <a:pt x="4686034" y="130392"/>
                </a:moveTo>
                <a:cubicBezTo>
                  <a:pt x="4710699" y="130392"/>
                  <a:pt x="4730833" y="136858"/>
                  <a:pt x="4746437" y="149791"/>
                </a:cubicBezTo>
                <a:cubicBezTo>
                  <a:pt x="4762438" y="163124"/>
                  <a:pt x="4771120" y="181122"/>
                  <a:pt x="4772485" y="203788"/>
                </a:cubicBezTo>
                <a:lnTo>
                  <a:pt x="4740887" y="203788"/>
                </a:lnTo>
                <a:cubicBezTo>
                  <a:pt x="4735004" y="172056"/>
                  <a:pt x="4714064" y="156191"/>
                  <a:pt x="4678066" y="156191"/>
                </a:cubicBezTo>
                <a:cubicBezTo>
                  <a:pt x="4652334" y="156191"/>
                  <a:pt x="4627545" y="164990"/>
                  <a:pt x="4603698" y="182589"/>
                </a:cubicBezTo>
                <a:cubicBezTo>
                  <a:pt x="4579585" y="200188"/>
                  <a:pt x="4563156" y="221853"/>
                  <a:pt x="4554411" y="247585"/>
                </a:cubicBezTo>
                <a:cubicBezTo>
                  <a:pt x="4545576" y="273583"/>
                  <a:pt x="4547078" y="295449"/>
                  <a:pt x="4558917" y="313181"/>
                </a:cubicBezTo>
                <a:cubicBezTo>
                  <a:pt x="4570758" y="330913"/>
                  <a:pt x="4589677" y="339779"/>
                  <a:pt x="4615676" y="339779"/>
                </a:cubicBezTo>
                <a:cubicBezTo>
                  <a:pt x="4652607" y="339779"/>
                  <a:pt x="4684104" y="324580"/>
                  <a:pt x="4710167" y="294182"/>
                </a:cubicBezTo>
                <a:lnTo>
                  <a:pt x="4741765" y="294182"/>
                </a:lnTo>
                <a:cubicBezTo>
                  <a:pt x="4701457" y="341779"/>
                  <a:pt x="4656238" y="365578"/>
                  <a:pt x="4606108" y="365578"/>
                </a:cubicBezTo>
                <a:cubicBezTo>
                  <a:pt x="4572776" y="365578"/>
                  <a:pt x="4548251" y="354378"/>
                  <a:pt x="4532531" y="331980"/>
                </a:cubicBezTo>
                <a:cubicBezTo>
                  <a:pt x="4516634" y="309315"/>
                  <a:pt x="4514304" y="281450"/>
                  <a:pt x="4525541" y="248385"/>
                </a:cubicBezTo>
                <a:cubicBezTo>
                  <a:pt x="4536688" y="215587"/>
                  <a:pt x="4558047" y="187655"/>
                  <a:pt x="4589618" y="164590"/>
                </a:cubicBezTo>
                <a:cubicBezTo>
                  <a:pt x="4620964" y="141791"/>
                  <a:pt x="4653103" y="130392"/>
                  <a:pt x="4686034" y="130392"/>
                </a:cubicBezTo>
                <a:close/>
                <a:moveTo>
                  <a:pt x="4243518" y="130392"/>
                </a:moveTo>
                <a:cubicBezTo>
                  <a:pt x="4274849" y="130392"/>
                  <a:pt x="4299314" y="140392"/>
                  <a:pt x="4316913" y="160390"/>
                </a:cubicBezTo>
                <a:cubicBezTo>
                  <a:pt x="4333712" y="179589"/>
                  <a:pt x="4342112" y="205121"/>
                  <a:pt x="4342112" y="236986"/>
                </a:cubicBezTo>
                <a:lnTo>
                  <a:pt x="4342112" y="360178"/>
                </a:lnTo>
                <a:lnTo>
                  <a:pt x="4313513" y="360178"/>
                </a:lnTo>
                <a:lnTo>
                  <a:pt x="4313513" y="236986"/>
                </a:lnTo>
                <a:cubicBezTo>
                  <a:pt x="4313513" y="224986"/>
                  <a:pt x="4311914" y="213920"/>
                  <a:pt x="4308714" y="203788"/>
                </a:cubicBezTo>
                <a:cubicBezTo>
                  <a:pt x="4305114" y="191922"/>
                  <a:pt x="4299581" y="182456"/>
                  <a:pt x="4292115" y="175389"/>
                </a:cubicBezTo>
                <a:cubicBezTo>
                  <a:pt x="4278516" y="162590"/>
                  <a:pt x="4262317" y="156191"/>
                  <a:pt x="4243518" y="156191"/>
                </a:cubicBezTo>
                <a:cubicBezTo>
                  <a:pt x="4224585" y="156191"/>
                  <a:pt x="4208320" y="162590"/>
                  <a:pt x="4194721" y="175389"/>
                </a:cubicBezTo>
                <a:cubicBezTo>
                  <a:pt x="4187388" y="182322"/>
                  <a:pt x="4181921" y="191522"/>
                  <a:pt x="4178322" y="202988"/>
                </a:cubicBezTo>
                <a:cubicBezTo>
                  <a:pt x="4175255" y="212854"/>
                  <a:pt x="4173722" y="223453"/>
                  <a:pt x="4173722" y="234786"/>
                </a:cubicBezTo>
                <a:lnTo>
                  <a:pt x="4173722" y="360178"/>
                </a:lnTo>
                <a:lnTo>
                  <a:pt x="4145124" y="360178"/>
                </a:lnTo>
                <a:lnTo>
                  <a:pt x="4145124" y="136192"/>
                </a:lnTo>
                <a:lnTo>
                  <a:pt x="4173722" y="136192"/>
                </a:lnTo>
                <a:lnTo>
                  <a:pt x="4173722" y="164790"/>
                </a:lnTo>
                <a:lnTo>
                  <a:pt x="4174522" y="164790"/>
                </a:lnTo>
                <a:cubicBezTo>
                  <a:pt x="4189321" y="141858"/>
                  <a:pt x="4212320" y="130392"/>
                  <a:pt x="4243518" y="130392"/>
                </a:cubicBezTo>
                <a:close/>
                <a:moveTo>
                  <a:pt x="3983617" y="130392"/>
                </a:moveTo>
                <a:cubicBezTo>
                  <a:pt x="4016148" y="130392"/>
                  <a:pt x="4043880" y="142325"/>
                  <a:pt x="4066812" y="166190"/>
                </a:cubicBezTo>
                <a:cubicBezTo>
                  <a:pt x="4089611" y="189789"/>
                  <a:pt x="4101010" y="217853"/>
                  <a:pt x="4101010" y="250385"/>
                </a:cubicBezTo>
                <a:lnTo>
                  <a:pt x="4100610" y="258584"/>
                </a:lnTo>
                <a:lnTo>
                  <a:pt x="3896622" y="258584"/>
                </a:lnTo>
                <a:cubicBezTo>
                  <a:pt x="3897689" y="280583"/>
                  <a:pt x="3906955" y="299649"/>
                  <a:pt x="3924421" y="315781"/>
                </a:cubicBezTo>
                <a:cubicBezTo>
                  <a:pt x="3941753" y="331780"/>
                  <a:pt x="3961485" y="339779"/>
                  <a:pt x="3983617" y="339779"/>
                </a:cubicBezTo>
                <a:cubicBezTo>
                  <a:pt x="4001216" y="339779"/>
                  <a:pt x="4017348" y="335113"/>
                  <a:pt x="4032014" y="325780"/>
                </a:cubicBezTo>
                <a:cubicBezTo>
                  <a:pt x="4047213" y="316048"/>
                  <a:pt x="4057813" y="303048"/>
                  <a:pt x="4063812" y="286783"/>
                </a:cubicBezTo>
                <a:lnTo>
                  <a:pt x="4094210" y="286783"/>
                </a:lnTo>
                <a:cubicBezTo>
                  <a:pt x="4085944" y="310248"/>
                  <a:pt x="4071678" y="329247"/>
                  <a:pt x="4051413" y="343779"/>
                </a:cubicBezTo>
                <a:cubicBezTo>
                  <a:pt x="4031147" y="358312"/>
                  <a:pt x="4008682" y="365578"/>
                  <a:pt x="3984017" y="365578"/>
                </a:cubicBezTo>
                <a:cubicBezTo>
                  <a:pt x="3951752" y="365578"/>
                  <a:pt x="3924154" y="354045"/>
                  <a:pt x="3901222" y="330980"/>
                </a:cubicBezTo>
                <a:cubicBezTo>
                  <a:pt x="3878557" y="308181"/>
                  <a:pt x="3867224" y="280650"/>
                  <a:pt x="3867224" y="248385"/>
                </a:cubicBezTo>
                <a:cubicBezTo>
                  <a:pt x="3867224" y="216254"/>
                  <a:pt x="3878557" y="188589"/>
                  <a:pt x="3901222" y="165390"/>
                </a:cubicBezTo>
                <a:cubicBezTo>
                  <a:pt x="3924154" y="142058"/>
                  <a:pt x="3951619" y="130392"/>
                  <a:pt x="3983617" y="130392"/>
                </a:cubicBezTo>
                <a:close/>
                <a:moveTo>
                  <a:pt x="3338117" y="130392"/>
                </a:moveTo>
                <a:cubicBezTo>
                  <a:pt x="3369982" y="130392"/>
                  <a:pt x="3397514" y="141991"/>
                  <a:pt x="3420712" y="165190"/>
                </a:cubicBezTo>
                <a:cubicBezTo>
                  <a:pt x="3443911" y="188389"/>
                  <a:pt x="3455510" y="215987"/>
                  <a:pt x="3455510" y="247985"/>
                </a:cubicBezTo>
                <a:cubicBezTo>
                  <a:pt x="3455510" y="280116"/>
                  <a:pt x="3443977" y="307715"/>
                  <a:pt x="3420912" y="330780"/>
                </a:cubicBezTo>
                <a:cubicBezTo>
                  <a:pt x="3397847" y="353979"/>
                  <a:pt x="3370249" y="365578"/>
                  <a:pt x="3338117" y="365578"/>
                </a:cubicBezTo>
                <a:cubicBezTo>
                  <a:pt x="3306519" y="365578"/>
                  <a:pt x="3279188" y="354112"/>
                  <a:pt x="3256122" y="331180"/>
                </a:cubicBezTo>
                <a:cubicBezTo>
                  <a:pt x="3232924" y="308248"/>
                  <a:pt x="3221325" y="281050"/>
                  <a:pt x="3221325" y="249585"/>
                </a:cubicBezTo>
                <a:cubicBezTo>
                  <a:pt x="3221325" y="217054"/>
                  <a:pt x="3232657" y="189122"/>
                  <a:pt x="3255323" y="165790"/>
                </a:cubicBezTo>
                <a:cubicBezTo>
                  <a:pt x="3278121" y="142191"/>
                  <a:pt x="3305719" y="130392"/>
                  <a:pt x="3338117" y="130392"/>
                </a:cubicBezTo>
                <a:close/>
                <a:moveTo>
                  <a:pt x="3069217" y="130392"/>
                </a:moveTo>
                <a:cubicBezTo>
                  <a:pt x="3101749" y="130392"/>
                  <a:pt x="3129481" y="142325"/>
                  <a:pt x="3152413" y="166190"/>
                </a:cubicBezTo>
                <a:cubicBezTo>
                  <a:pt x="3175211" y="189789"/>
                  <a:pt x="3186610" y="217853"/>
                  <a:pt x="3186610" y="250385"/>
                </a:cubicBezTo>
                <a:lnTo>
                  <a:pt x="3186210" y="258584"/>
                </a:lnTo>
                <a:lnTo>
                  <a:pt x="2982222" y="258584"/>
                </a:lnTo>
                <a:cubicBezTo>
                  <a:pt x="2983290" y="280583"/>
                  <a:pt x="2992556" y="299649"/>
                  <a:pt x="3010021" y="315781"/>
                </a:cubicBezTo>
                <a:cubicBezTo>
                  <a:pt x="3027353" y="331780"/>
                  <a:pt x="3047086" y="339779"/>
                  <a:pt x="3069217" y="339779"/>
                </a:cubicBezTo>
                <a:cubicBezTo>
                  <a:pt x="3086816" y="339779"/>
                  <a:pt x="3102949" y="335113"/>
                  <a:pt x="3117615" y="325780"/>
                </a:cubicBezTo>
                <a:cubicBezTo>
                  <a:pt x="3132814" y="316048"/>
                  <a:pt x="3143413" y="303048"/>
                  <a:pt x="3149412" y="286783"/>
                </a:cubicBezTo>
                <a:lnTo>
                  <a:pt x="3179811" y="286783"/>
                </a:lnTo>
                <a:cubicBezTo>
                  <a:pt x="3171545" y="310248"/>
                  <a:pt x="3157279" y="329247"/>
                  <a:pt x="3137014" y="343779"/>
                </a:cubicBezTo>
                <a:cubicBezTo>
                  <a:pt x="3116748" y="358312"/>
                  <a:pt x="3094283" y="365578"/>
                  <a:pt x="3069618" y="365578"/>
                </a:cubicBezTo>
                <a:cubicBezTo>
                  <a:pt x="3037353" y="365578"/>
                  <a:pt x="3009754" y="354045"/>
                  <a:pt x="2986822" y="330980"/>
                </a:cubicBezTo>
                <a:cubicBezTo>
                  <a:pt x="2964158" y="308181"/>
                  <a:pt x="2952825" y="280650"/>
                  <a:pt x="2952825" y="248385"/>
                </a:cubicBezTo>
                <a:cubicBezTo>
                  <a:pt x="2952825" y="216254"/>
                  <a:pt x="2964158" y="188589"/>
                  <a:pt x="2986822" y="165390"/>
                </a:cubicBezTo>
                <a:cubicBezTo>
                  <a:pt x="3009754" y="142058"/>
                  <a:pt x="3037219" y="130392"/>
                  <a:pt x="3069217" y="130392"/>
                </a:cubicBezTo>
                <a:close/>
                <a:moveTo>
                  <a:pt x="2299367" y="130392"/>
                </a:moveTo>
                <a:cubicBezTo>
                  <a:pt x="2332698" y="130392"/>
                  <a:pt x="2360963" y="141525"/>
                  <a:pt x="2384162" y="163790"/>
                </a:cubicBezTo>
                <a:cubicBezTo>
                  <a:pt x="2407894" y="186322"/>
                  <a:pt x="2419759" y="214254"/>
                  <a:pt x="2419759" y="247585"/>
                </a:cubicBezTo>
                <a:cubicBezTo>
                  <a:pt x="2419759" y="281183"/>
                  <a:pt x="2408094" y="309248"/>
                  <a:pt x="2384762" y="331780"/>
                </a:cubicBezTo>
                <a:cubicBezTo>
                  <a:pt x="2361563" y="354312"/>
                  <a:pt x="2333098" y="365578"/>
                  <a:pt x="2299367" y="365578"/>
                </a:cubicBezTo>
                <a:cubicBezTo>
                  <a:pt x="2261636" y="365578"/>
                  <a:pt x="2232504" y="350645"/>
                  <a:pt x="2211973" y="320781"/>
                </a:cubicBezTo>
                <a:lnTo>
                  <a:pt x="2211172" y="320781"/>
                </a:lnTo>
                <a:lnTo>
                  <a:pt x="2211172" y="438773"/>
                </a:lnTo>
                <a:lnTo>
                  <a:pt x="2182574" y="438773"/>
                </a:lnTo>
                <a:lnTo>
                  <a:pt x="2182574" y="136192"/>
                </a:lnTo>
                <a:lnTo>
                  <a:pt x="2211172" y="136192"/>
                </a:lnTo>
                <a:lnTo>
                  <a:pt x="2211172" y="175389"/>
                </a:lnTo>
                <a:lnTo>
                  <a:pt x="2211973" y="175389"/>
                </a:lnTo>
                <a:cubicBezTo>
                  <a:pt x="2233171" y="145391"/>
                  <a:pt x="2262302" y="130392"/>
                  <a:pt x="2299367" y="130392"/>
                </a:cubicBezTo>
                <a:close/>
                <a:moveTo>
                  <a:pt x="2021468" y="130392"/>
                </a:moveTo>
                <a:cubicBezTo>
                  <a:pt x="2053999" y="130392"/>
                  <a:pt x="2081731" y="142325"/>
                  <a:pt x="2104663" y="166190"/>
                </a:cubicBezTo>
                <a:cubicBezTo>
                  <a:pt x="2127461" y="189789"/>
                  <a:pt x="2138861" y="217853"/>
                  <a:pt x="2138861" y="250385"/>
                </a:cubicBezTo>
                <a:lnTo>
                  <a:pt x="2138461" y="258584"/>
                </a:lnTo>
                <a:lnTo>
                  <a:pt x="1934473" y="258584"/>
                </a:lnTo>
                <a:cubicBezTo>
                  <a:pt x="1935540" y="280583"/>
                  <a:pt x="1944805" y="299649"/>
                  <a:pt x="1962272" y="315781"/>
                </a:cubicBezTo>
                <a:cubicBezTo>
                  <a:pt x="1979604" y="331780"/>
                  <a:pt x="1999336" y="339779"/>
                  <a:pt x="2021468" y="339779"/>
                </a:cubicBezTo>
                <a:cubicBezTo>
                  <a:pt x="2039066" y="339779"/>
                  <a:pt x="2055199" y="335113"/>
                  <a:pt x="2069865" y="325780"/>
                </a:cubicBezTo>
                <a:cubicBezTo>
                  <a:pt x="2085064" y="316048"/>
                  <a:pt x="2095663" y="303048"/>
                  <a:pt x="2101662" y="286783"/>
                </a:cubicBezTo>
                <a:lnTo>
                  <a:pt x="2132061" y="286783"/>
                </a:lnTo>
                <a:cubicBezTo>
                  <a:pt x="2123794" y="310248"/>
                  <a:pt x="2109528" y="329247"/>
                  <a:pt x="2089264" y="343779"/>
                </a:cubicBezTo>
                <a:cubicBezTo>
                  <a:pt x="2068998" y="358312"/>
                  <a:pt x="2046533" y="365578"/>
                  <a:pt x="2021868" y="365578"/>
                </a:cubicBezTo>
                <a:cubicBezTo>
                  <a:pt x="1989603" y="365578"/>
                  <a:pt x="1962004" y="354045"/>
                  <a:pt x="1939072" y="330980"/>
                </a:cubicBezTo>
                <a:cubicBezTo>
                  <a:pt x="1916407" y="308181"/>
                  <a:pt x="1905075" y="280650"/>
                  <a:pt x="1905075" y="248385"/>
                </a:cubicBezTo>
                <a:cubicBezTo>
                  <a:pt x="1905075" y="216254"/>
                  <a:pt x="1916407" y="188589"/>
                  <a:pt x="1939072" y="165390"/>
                </a:cubicBezTo>
                <a:cubicBezTo>
                  <a:pt x="1962004" y="142058"/>
                  <a:pt x="1989470" y="130392"/>
                  <a:pt x="2021468" y="130392"/>
                </a:cubicBezTo>
                <a:close/>
                <a:moveTo>
                  <a:pt x="966918" y="130392"/>
                </a:moveTo>
                <a:cubicBezTo>
                  <a:pt x="998249" y="130392"/>
                  <a:pt x="1022715" y="140392"/>
                  <a:pt x="1040314" y="160390"/>
                </a:cubicBezTo>
                <a:cubicBezTo>
                  <a:pt x="1057113" y="179589"/>
                  <a:pt x="1065512" y="205121"/>
                  <a:pt x="1065512" y="236986"/>
                </a:cubicBezTo>
                <a:lnTo>
                  <a:pt x="1065512" y="360178"/>
                </a:lnTo>
                <a:lnTo>
                  <a:pt x="1036914" y="360178"/>
                </a:lnTo>
                <a:lnTo>
                  <a:pt x="1036914" y="236986"/>
                </a:lnTo>
                <a:cubicBezTo>
                  <a:pt x="1036914" y="224986"/>
                  <a:pt x="1035314" y="213920"/>
                  <a:pt x="1032114" y="203788"/>
                </a:cubicBezTo>
                <a:cubicBezTo>
                  <a:pt x="1028514" y="191922"/>
                  <a:pt x="1022981" y="182456"/>
                  <a:pt x="1015515" y="175389"/>
                </a:cubicBezTo>
                <a:cubicBezTo>
                  <a:pt x="1001916" y="162590"/>
                  <a:pt x="985717" y="156191"/>
                  <a:pt x="966918" y="156191"/>
                </a:cubicBezTo>
                <a:cubicBezTo>
                  <a:pt x="947986" y="156191"/>
                  <a:pt x="931720" y="162590"/>
                  <a:pt x="918121" y="175389"/>
                </a:cubicBezTo>
                <a:cubicBezTo>
                  <a:pt x="910788" y="182322"/>
                  <a:pt x="905322" y="191522"/>
                  <a:pt x="901722" y="202988"/>
                </a:cubicBezTo>
                <a:cubicBezTo>
                  <a:pt x="898656" y="212854"/>
                  <a:pt x="897123" y="223453"/>
                  <a:pt x="897123" y="234786"/>
                </a:cubicBezTo>
                <a:lnTo>
                  <a:pt x="897123" y="360178"/>
                </a:lnTo>
                <a:lnTo>
                  <a:pt x="868524" y="360178"/>
                </a:lnTo>
                <a:lnTo>
                  <a:pt x="868524" y="136192"/>
                </a:lnTo>
                <a:lnTo>
                  <a:pt x="897123" y="136192"/>
                </a:lnTo>
                <a:lnTo>
                  <a:pt x="897123" y="164790"/>
                </a:lnTo>
                <a:lnTo>
                  <a:pt x="897922" y="164790"/>
                </a:lnTo>
                <a:cubicBezTo>
                  <a:pt x="912722" y="141858"/>
                  <a:pt x="935720" y="130392"/>
                  <a:pt x="966918" y="130392"/>
                </a:cubicBezTo>
                <a:close/>
                <a:moveTo>
                  <a:pt x="703292" y="130392"/>
                </a:moveTo>
                <a:cubicBezTo>
                  <a:pt x="742357" y="130392"/>
                  <a:pt x="771422" y="145391"/>
                  <a:pt x="790487" y="175389"/>
                </a:cubicBezTo>
                <a:lnTo>
                  <a:pt x="791287" y="175389"/>
                </a:lnTo>
                <a:lnTo>
                  <a:pt x="791287" y="136192"/>
                </a:lnTo>
                <a:lnTo>
                  <a:pt x="820085" y="136192"/>
                </a:lnTo>
                <a:lnTo>
                  <a:pt x="820085" y="360178"/>
                </a:lnTo>
                <a:lnTo>
                  <a:pt x="791287" y="360178"/>
                </a:lnTo>
                <a:lnTo>
                  <a:pt x="791287" y="320781"/>
                </a:lnTo>
                <a:lnTo>
                  <a:pt x="790487" y="320781"/>
                </a:lnTo>
                <a:cubicBezTo>
                  <a:pt x="770755" y="350645"/>
                  <a:pt x="741690" y="365578"/>
                  <a:pt x="703292" y="365578"/>
                </a:cubicBezTo>
                <a:cubicBezTo>
                  <a:pt x="669561" y="365578"/>
                  <a:pt x="641096" y="354312"/>
                  <a:pt x="617897" y="331780"/>
                </a:cubicBezTo>
                <a:cubicBezTo>
                  <a:pt x="594566" y="309248"/>
                  <a:pt x="582900" y="281183"/>
                  <a:pt x="582900" y="247585"/>
                </a:cubicBezTo>
                <a:cubicBezTo>
                  <a:pt x="582900" y="214254"/>
                  <a:pt x="594699" y="186322"/>
                  <a:pt x="618298" y="163790"/>
                </a:cubicBezTo>
                <a:cubicBezTo>
                  <a:pt x="641630" y="141525"/>
                  <a:pt x="669961" y="130392"/>
                  <a:pt x="703292" y="130392"/>
                </a:cubicBezTo>
                <a:close/>
                <a:moveTo>
                  <a:pt x="432993" y="130392"/>
                </a:moveTo>
                <a:cubicBezTo>
                  <a:pt x="464857" y="130392"/>
                  <a:pt x="492389" y="141991"/>
                  <a:pt x="515588" y="165190"/>
                </a:cubicBezTo>
                <a:cubicBezTo>
                  <a:pt x="538786" y="188389"/>
                  <a:pt x="550386" y="215987"/>
                  <a:pt x="550386" y="247985"/>
                </a:cubicBezTo>
                <a:cubicBezTo>
                  <a:pt x="550386" y="280116"/>
                  <a:pt x="538853" y="307715"/>
                  <a:pt x="515788" y="330780"/>
                </a:cubicBezTo>
                <a:cubicBezTo>
                  <a:pt x="492722" y="353979"/>
                  <a:pt x="465124" y="365578"/>
                  <a:pt x="432993" y="365578"/>
                </a:cubicBezTo>
                <a:cubicBezTo>
                  <a:pt x="401395" y="365578"/>
                  <a:pt x="374063" y="354112"/>
                  <a:pt x="350998" y="331180"/>
                </a:cubicBezTo>
                <a:cubicBezTo>
                  <a:pt x="327799" y="308248"/>
                  <a:pt x="316200" y="281050"/>
                  <a:pt x="316200" y="249585"/>
                </a:cubicBezTo>
                <a:cubicBezTo>
                  <a:pt x="316200" y="217054"/>
                  <a:pt x="327532" y="189122"/>
                  <a:pt x="350198" y="165790"/>
                </a:cubicBezTo>
                <a:cubicBezTo>
                  <a:pt x="372996" y="142191"/>
                  <a:pt x="400595" y="130392"/>
                  <a:pt x="432993" y="130392"/>
                </a:cubicBezTo>
                <a:close/>
                <a:moveTo>
                  <a:pt x="54597" y="84595"/>
                </a:moveTo>
                <a:lnTo>
                  <a:pt x="54597" y="190588"/>
                </a:lnTo>
                <a:lnTo>
                  <a:pt x="146592" y="190588"/>
                </a:lnTo>
                <a:lnTo>
                  <a:pt x="146592" y="217987"/>
                </a:lnTo>
                <a:lnTo>
                  <a:pt x="54597" y="217987"/>
                </a:lnTo>
                <a:lnTo>
                  <a:pt x="54597" y="332780"/>
                </a:lnTo>
                <a:lnTo>
                  <a:pt x="104994" y="332780"/>
                </a:lnTo>
                <a:cubicBezTo>
                  <a:pt x="114993" y="332780"/>
                  <a:pt x="123660" y="332513"/>
                  <a:pt x="130992" y="331980"/>
                </a:cubicBezTo>
                <a:cubicBezTo>
                  <a:pt x="140058" y="331313"/>
                  <a:pt x="148325" y="330180"/>
                  <a:pt x="155791" y="328580"/>
                </a:cubicBezTo>
                <a:cubicBezTo>
                  <a:pt x="173257" y="324847"/>
                  <a:pt x="188789" y="318047"/>
                  <a:pt x="202388" y="308181"/>
                </a:cubicBezTo>
                <a:cubicBezTo>
                  <a:pt x="217587" y="297249"/>
                  <a:pt x="229453" y="282450"/>
                  <a:pt x="237986" y="263784"/>
                </a:cubicBezTo>
                <a:cubicBezTo>
                  <a:pt x="245985" y="246185"/>
                  <a:pt x="249985" y="227653"/>
                  <a:pt x="249985" y="208187"/>
                </a:cubicBezTo>
                <a:cubicBezTo>
                  <a:pt x="249985" y="164990"/>
                  <a:pt x="232786" y="131525"/>
                  <a:pt x="198388" y="107794"/>
                </a:cubicBezTo>
                <a:cubicBezTo>
                  <a:pt x="184789" y="98327"/>
                  <a:pt x="168857" y="91861"/>
                  <a:pt x="150591" y="88395"/>
                </a:cubicBezTo>
                <a:cubicBezTo>
                  <a:pt x="142858" y="86928"/>
                  <a:pt x="134259" y="85862"/>
                  <a:pt x="124793" y="85195"/>
                </a:cubicBezTo>
                <a:cubicBezTo>
                  <a:pt x="117460" y="84795"/>
                  <a:pt x="108660" y="84595"/>
                  <a:pt x="98394" y="84595"/>
                </a:cubicBezTo>
                <a:close/>
                <a:moveTo>
                  <a:pt x="7716747" y="56997"/>
                </a:moveTo>
                <a:lnTo>
                  <a:pt x="7747145" y="56997"/>
                </a:lnTo>
                <a:lnTo>
                  <a:pt x="7747145" y="281183"/>
                </a:lnTo>
                <a:lnTo>
                  <a:pt x="7716747" y="281183"/>
                </a:lnTo>
                <a:close/>
                <a:moveTo>
                  <a:pt x="6427006" y="56997"/>
                </a:moveTo>
                <a:lnTo>
                  <a:pt x="6455604" y="56997"/>
                </a:lnTo>
                <a:lnTo>
                  <a:pt x="6428690" y="136192"/>
                </a:lnTo>
                <a:lnTo>
                  <a:pt x="6482287" y="136192"/>
                </a:lnTo>
                <a:lnTo>
                  <a:pt x="6473519" y="161990"/>
                </a:lnTo>
                <a:lnTo>
                  <a:pt x="6419922" y="161990"/>
                </a:lnTo>
                <a:lnTo>
                  <a:pt x="6352570" y="360178"/>
                </a:lnTo>
                <a:lnTo>
                  <a:pt x="6323972" y="360178"/>
                </a:lnTo>
                <a:lnTo>
                  <a:pt x="6391324" y="161990"/>
                </a:lnTo>
                <a:lnTo>
                  <a:pt x="6344127" y="161990"/>
                </a:lnTo>
                <a:lnTo>
                  <a:pt x="6352895" y="136192"/>
                </a:lnTo>
                <a:lnTo>
                  <a:pt x="6400092" y="136192"/>
                </a:lnTo>
                <a:close/>
                <a:moveTo>
                  <a:pt x="3799786" y="56997"/>
                </a:moveTo>
                <a:lnTo>
                  <a:pt x="3828585" y="56997"/>
                </a:lnTo>
                <a:lnTo>
                  <a:pt x="3828585" y="87795"/>
                </a:lnTo>
                <a:lnTo>
                  <a:pt x="3854183" y="87795"/>
                </a:lnTo>
                <a:lnTo>
                  <a:pt x="3854183" y="115793"/>
                </a:lnTo>
                <a:lnTo>
                  <a:pt x="3828585" y="115793"/>
                </a:lnTo>
                <a:lnTo>
                  <a:pt x="3828585" y="360178"/>
                </a:lnTo>
                <a:lnTo>
                  <a:pt x="3799786" y="360178"/>
                </a:lnTo>
                <a:lnTo>
                  <a:pt x="3799786" y="320781"/>
                </a:lnTo>
                <a:lnTo>
                  <a:pt x="3798987" y="320781"/>
                </a:lnTo>
                <a:cubicBezTo>
                  <a:pt x="3778988" y="350645"/>
                  <a:pt x="3749924" y="365578"/>
                  <a:pt x="3711792" y="365578"/>
                </a:cubicBezTo>
                <a:cubicBezTo>
                  <a:pt x="3678061" y="365578"/>
                  <a:pt x="3649596" y="354312"/>
                  <a:pt x="3626398" y="331780"/>
                </a:cubicBezTo>
                <a:cubicBezTo>
                  <a:pt x="3603065" y="309248"/>
                  <a:pt x="3591400" y="281183"/>
                  <a:pt x="3591400" y="247585"/>
                </a:cubicBezTo>
                <a:cubicBezTo>
                  <a:pt x="3591400" y="214254"/>
                  <a:pt x="3603199" y="186322"/>
                  <a:pt x="3626798" y="163790"/>
                </a:cubicBezTo>
                <a:cubicBezTo>
                  <a:pt x="3650129" y="141525"/>
                  <a:pt x="3678460" y="130392"/>
                  <a:pt x="3711792" y="130392"/>
                </a:cubicBezTo>
                <a:cubicBezTo>
                  <a:pt x="3749790" y="130392"/>
                  <a:pt x="3778854" y="145125"/>
                  <a:pt x="3798987" y="174589"/>
                </a:cubicBezTo>
                <a:lnTo>
                  <a:pt x="3799786" y="174589"/>
                </a:lnTo>
                <a:lnTo>
                  <a:pt x="3799786" y="115793"/>
                </a:lnTo>
                <a:lnTo>
                  <a:pt x="3729392" y="115793"/>
                </a:lnTo>
                <a:lnTo>
                  <a:pt x="3729392" y="87795"/>
                </a:lnTo>
                <a:lnTo>
                  <a:pt x="3799786" y="87795"/>
                </a:lnTo>
                <a:close/>
                <a:moveTo>
                  <a:pt x="2714974" y="56997"/>
                </a:moveTo>
                <a:lnTo>
                  <a:pt x="2743572" y="56997"/>
                </a:lnTo>
                <a:lnTo>
                  <a:pt x="2743572" y="164790"/>
                </a:lnTo>
                <a:lnTo>
                  <a:pt x="2744373" y="164790"/>
                </a:lnTo>
                <a:cubicBezTo>
                  <a:pt x="2759171" y="141858"/>
                  <a:pt x="2782170" y="130392"/>
                  <a:pt x="2813368" y="130392"/>
                </a:cubicBezTo>
                <a:cubicBezTo>
                  <a:pt x="2844699" y="130392"/>
                  <a:pt x="2869165" y="140392"/>
                  <a:pt x="2886763" y="160390"/>
                </a:cubicBezTo>
                <a:cubicBezTo>
                  <a:pt x="2903563" y="179589"/>
                  <a:pt x="2911962" y="205121"/>
                  <a:pt x="2911962" y="236986"/>
                </a:cubicBezTo>
                <a:lnTo>
                  <a:pt x="2911962" y="360178"/>
                </a:lnTo>
                <a:lnTo>
                  <a:pt x="2883363" y="360178"/>
                </a:lnTo>
                <a:lnTo>
                  <a:pt x="2883363" y="236986"/>
                </a:lnTo>
                <a:cubicBezTo>
                  <a:pt x="2883363" y="224986"/>
                  <a:pt x="2881764" y="213920"/>
                  <a:pt x="2878564" y="203788"/>
                </a:cubicBezTo>
                <a:cubicBezTo>
                  <a:pt x="2874965" y="191922"/>
                  <a:pt x="2869431" y="182456"/>
                  <a:pt x="2861965" y="175389"/>
                </a:cubicBezTo>
                <a:cubicBezTo>
                  <a:pt x="2848366" y="162590"/>
                  <a:pt x="2832167" y="156191"/>
                  <a:pt x="2813368" y="156191"/>
                </a:cubicBezTo>
                <a:cubicBezTo>
                  <a:pt x="2794436" y="156191"/>
                  <a:pt x="2778170" y="162590"/>
                  <a:pt x="2764571" y="175389"/>
                </a:cubicBezTo>
                <a:cubicBezTo>
                  <a:pt x="2757238" y="182322"/>
                  <a:pt x="2751772" y="191522"/>
                  <a:pt x="2748172" y="202988"/>
                </a:cubicBezTo>
                <a:cubicBezTo>
                  <a:pt x="2745106" y="212854"/>
                  <a:pt x="2743572" y="223453"/>
                  <a:pt x="2743572" y="234786"/>
                </a:cubicBezTo>
                <a:lnTo>
                  <a:pt x="2743572" y="360178"/>
                </a:lnTo>
                <a:lnTo>
                  <a:pt x="2714974" y="360178"/>
                </a:lnTo>
                <a:close/>
                <a:moveTo>
                  <a:pt x="2599697" y="56997"/>
                </a:moveTo>
                <a:lnTo>
                  <a:pt x="2628295" y="56997"/>
                </a:lnTo>
                <a:lnTo>
                  <a:pt x="2628295" y="136192"/>
                </a:lnTo>
                <a:lnTo>
                  <a:pt x="2681892" y="136192"/>
                </a:lnTo>
                <a:lnTo>
                  <a:pt x="2681892" y="161990"/>
                </a:lnTo>
                <a:lnTo>
                  <a:pt x="2628295" y="161990"/>
                </a:lnTo>
                <a:lnTo>
                  <a:pt x="2628295" y="360178"/>
                </a:lnTo>
                <a:lnTo>
                  <a:pt x="2599697" y="360178"/>
                </a:lnTo>
                <a:lnTo>
                  <a:pt x="2599697" y="161990"/>
                </a:lnTo>
                <a:lnTo>
                  <a:pt x="2552500" y="161990"/>
                </a:lnTo>
                <a:lnTo>
                  <a:pt x="2552500" y="136192"/>
                </a:lnTo>
                <a:lnTo>
                  <a:pt x="2599697" y="136192"/>
                </a:lnTo>
                <a:close/>
                <a:moveTo>
                  <a:pt x="1830549" y="56997"/>
                </a:moveTo>
                <a:lnTo>
                  <a:pt x="1859147" y="56997"/>
                </a:lnTo>
                <a:lnTo>
                  <a:pt x="1859147" y="108793"/>
                </a:lnTo>
                <a:lnTo>
                  <a:pt x="1830549" y="108793"/>
                </a:lnTo>
                <a:close/>
                <a:moveTo>
                  <a:pt x="1653951" y="56997"/>
                </a:moveTo>
                <a:lnTo>
                  <a:pt x="1823140" y="56997"/>
                </a:lnTo>
                <a:lnTo>
                  <a:pt x="1823140" y="84595"/>
                </a:lnTo>
                <a:lnTo>
                  <a:pt x="1753945" y="84595"/>
                </a:lnTo>
                <a:lnTo>
                  <a:pt x="1753945" y="360178"/>
                </a:lnTo>
                <a:lnTo>
                  <a:pt x="1723546" y="360178"/>
                </a:lnTo>
                <a:lnTo>
                  <a:pt x="1723546" y="84595"/>
                </a:lnTo>
                <a:lnTo>
                  <a:pt x="1653951" y="84595"/>
                </a:lnTo>
                <a:close/>
                <a:moveTo>
                  <a:pt x="24399" y="56997"/>
                </a:moveTo>
                <a:lnTo>
                  <a:pt x="112793" y="56997"/>
                </a:lnTo>
                <a:cubicBezTo>
                  <a:pt x="130259" y="56997"/>
                  <a:pt x="147325" y="58997"/>
                  <a:pt x="163990" y="62996"/>
                </a:cubicBezTo>
                <a:cubicBezTo>
                  <a:pt x="182656" y="67396"/>
                  <a:pt x="198455" y="73729"/>
                  <a:pt x="211388" y="81995"/>
                </a:cubicBezTo>
                <a:cubicBezTo>
                  <a:pt x="257385" y="111327"/>
                  <a:pt x="280383" y="153791"/>
                  <a:pt x="280383" y="209387"/>
                </a:cubicBezTo>
                <a:cubicBezTo>
                  <a:pt x="280383" y="263384"/>
                  <a:pt x="257385" y="305315"/>
                  <a:pt x="211388" y="335180"/>
                </a:cubicBezTo>
                <a:cubicBezTo>
                  <a:pt x="198455" y="343446"/>
                  <a:pt x="182589" y="349845"/>
                  <a:pt x="163790" y="354378"/>
                </a:cubicBezTo>
                <a:cubicBezTo>
                  <a:pt x="147125" y="358245"/>
                  <a:pt x="130126" y="360178"/>
                  <a:pt x="112793" y="360178"/>
                </a:cubicBezTo>
                <a:lnTo>
                  <a:pt x="24399" y="360178"/>
                </a:lnTo>
                <a:lnTo>
                  <a:pt x="24399" y="217987"/>
                </a:lnTo>
                <a:lnTo>
                  <a:pt x="0" y="217987"/>
                </a:lnTo>
                <a:lnTo>
                  <a:pt x="0" y="190588"/>
                </a:lnTo>
                <a:lnTo>
                  <a:pt x="24399" y="190588"/>
                </a:lnTo>
                <a:close/>
                <a:moveTo>
                  <a:pt x="1320069" y="51797"/>
                </a:moveTo>
                <a:cubicBezTo>
                  <a:pt x="1361666" y="51797"/>
                  <a:pt x="1390598" y="71062"/>
                  <a:pt x="1406863" y="109593"/>
                </a:cubicBezTo>
                <a:cubicBezTo>
                  <a:pt x="1411797" y="121193"/>
                  <a:pt x="1414263" y="132659"/>
                  <a:pt x="1414263" y="143991"/>
                </a:cubicBezTo>
                <a:cubicBezTo>
                  <a:pt x="1414263" y="162524"/>
                  <a:pt x="1408463" y="180322"/>
                  <a:pt x="1396864" y="197388"/>
                </a:cubicBezTo>
                <a:cubicBezTo>
                  <a:pt x="1392198" y="204321"/>
                  <a:pt x="1386265" y="211654"/>
                  <a:pt x="1379065" y="219387"/>
                </a:cubicBezTo>
                <a:cubicBezTo>
                  <a:pt x="1374132" y="224720"/>
                  <a:pt x="1367266" y="231519"/>
                  <a:pt x="1358467" y="239785"/>
                </a:cubicBezTo>
                <a:lnTo>
                  <a:pt x="1261073" y="332780"/>
                </a:lnTo>
                <a:lnTo>
                  <a:pt x="1412663" y="332780"/>
                </a:lnTo>
                <a:lnTo>
                  <a:pt x="1412663" y="360178"/>
                </a:lnTo>
                <a:lnTo>
                  <a:pt x="1220075" y="360178"/>
                </a:lnTo>
                <a:lnTo>
                  <a:pt x="1220075" y="332780"/>
                </a:lnTo>
                <a:lnTo>
                  <a:pt x="1345467" y="212187"/>
                </a:lnTo>
                <a:cubicBezTo>
                  <a:pt x="1353067" y="204721"/>
                  <a:pt x="1359266" y="197921"/>
                  <a:pt x="1364066" y="191788"/>
                </a:cubicBezTo>
                <a:cubicBezTo>
                  <a:pt x="1377265" y="175256"/>
                  <a:pt x="1383865" y="159190"/>
                  <a:pt x="1383865" y="143591"/>
                </a:cubicBezTo>
                <a:cubicBezTo>
                  <a:pt x="1383865" y="125859"/>
                  <a:pt x="1377332" y="110660"/>
                  <a:pt x="1364266" y="97994"/>
                </a:cubicBezTo>
                <a:cubicBezTo>
                  <a:pt x="1351467" y="85462"/>
                  <a:pt x="1336201" y="79195"/>
                  <a:pt x="1318469" y="79195"/>
                </a:cubicBezTo>
                <a:cubicBezTo>
                  <a:pt x="1297404" y="79195"/>
                  <a:pt x="1281004" y="86728"/>
                  <a:pt x="1269272" y="101794"/>
                </a:cubicBezTo>
                <a:cubicBezTo>
                  <a:pt x="1258339" y="115526"/>
                  <a:pt x="1252873" y="133259"/>
                  <a:pt x="1252873" y="154991"/>
                </a:cubicBezTo>
                <a:lnTo>
                  <a:pt x="1222475" y="154991"/>
                </a:lnTo>
                <a:lnTo>
                  <a:pt x="1222475" y="154191"/>
                </a:lnTo>
                <a:cubicBezTo>
                  <a:pt x="1222475" y="131659"/>
                  <a:pt x="1227141" y="112460"/>
                  <a:pt x="1236474" y="96594"/>
                </a:cubicBezTo>
                <a:cubicBezTo>
                  <a:pt x="1246607" y="79262"/>
                  <a:pt x="1261606" y="66796"/>
                  <a:pt x="1281471" y="59196"/>
                </a:cubicBezTo>
                <a:cubicBezTo>
                  <a:pt x="1293737" y="54263"/>
                  <a:pt x="1306603" y="51797"/>
                  <a:pt x="1320069" y="51797"/>
                </a:cubicBezTo>
                <a:close/>
                <a:moveTo>
                  <a:pt x="4971008" y="47197"/>
                </a:moveTo>
                <a:lnTo>
                  <a:pt x="4998006" y="47197"/>
                </a:lnTo>
                <a:lnTo>
                  <a:pt x="5039204" y="98394"/>
                </a:lnTo>
                <a:lnTo>
                  <a:pt x="5002806" y="98394"/>
                </a:lnTo>
                <a:lnTo>
                  <a:pt x="4977535" y="68596"/>
                </a:lnTo>
                <a:lnTo>
                  <a:pt x="4931410" y="98394"/>
                </a:lnTo>
                <a:lnTo>
                  <a:pt x="4894213" y="98394"/>
                </a:lnTo>
                <a:close/>
                <a:moveTo>
                  <a:pt x="3971618" y="47197"/>
                </a:moveTo>
                <a:lnTo>
                  <a:pt x="3998616" y="47197"/>
                </a:lnTo>
                <a:lnTo>
                  <a:pt x="4057213" y="98394"/>
                </a:lnTo>
                <a:lnTo>
                  <a:pt x="4020815" y="98394"/>
                </a:lnTo>
                <a:lnTo>
                  <a:pt x="3985617" y="68596"/>
                </a:lnTo>
                <a:lnTo>
                  <a:pt x="3949619" y="98394"/>
                </a:lnTo>
                <a:lnTo>
                  <a:pt x="3912221" y="98394"/>
                </a:lnTo>
                <a:close/>
                <a:moveTo>
                  <a:pt x="2009468" y="47197"/>
                </a:moveTo>
                <a:lnTo>
                  <a:pt x="2036466" y="47197"/>
                </a:lnTo>
                <a:lnTo>
                  <a:pt x="2095063" y="98394"/>
                </a:lnTo>
                <a:lnTo>
                  <a:pt x="2058666" y="98394"/>
                </a:lnTo>
                <a:lnTo>
                  <a:pt x="2023467" y="68596"/>
                </a:lnTo>
                <a:lnTo>
                  <a:pt x="1987469" y="98394"/>
                </a:lnTo>
                <a:lnTo>
                  <a:pt x="1950072" y="98394"/>
                </a:lnTo>
                <a:close/>
                <a:moveTo>
                  <a:pt x="7494243" y="38198"/>
                </a:moveTo>
                <a:lnTo>
                  <a:pt x="7560614" y="82995"/>
                </a:lnTo>
                <a:lnTo>
                  <a:pt x="7538994" y="106594"/>
                </a:lnTo>
                <a:lnTo>
                  <a:pt x="7472882" y="62796"/>
                </a:lnTo>
                <a:close/>
                <a:moveTo>
                  <a:pt x="5850344" y="38198"/>
                </a:moveTo>
                <a:lnTo>
                  <a:pt x="5916515" y="82995"/>
                </a:lnTo>
                <a:lnTo>
                  <a:pt x="5894894" y="106594"/>
                </a:lnTo>
                <a:lnTo>
                  <a:pt x="5828783" y="62796"/>
                </a:lnTo>
                <a:close/>
                <a:moveTo>
                  <a:pt x="6785448" y="14199"/>
                </a:moveTo>
                <a:cubicBezTo>
                  <a:pt x="6797847" y="14199"/>
                  <a:pt x="6806644" y="17932"/>
                  <a:pt x="6811840" y="25399"/>
                </a:cubicBezTo>
                <a:cubicBezTo>
                  <a:pt x="6817342" y="33531"/>
                  <a:pt x="6818257" y="42997"/>
                  <a:pt x="6814587" y="53797"/>
                </a:cubicBezTo>
                <a:cubicBezTo>
                  <a:pt x="6812503" y="59930"/>
                  <a:pt x="6808598" y="65929"/>
                  <a:pt x="6802872" y="71796"/>
                </a:cubicBezTo>
                <a:cubicBezTo>
                  <a:pt x="6801439" y="73262"/>
                  <a:pt x="6799271" y="75129"/>
                  <a:pt x="6796369" y="77395"/>
                </a:cubicBezTo>
                <a:lnTo>
                  <a:pt x="6792816" y="80195"/>
                </a:lnTo>
                <a:lnTo>
                  <a:pt x="6781898" y="88195"/>
                </a:lnTo>
                <a:cubicBezTo>
                  <a:pt x="6779665" y="90061"/>
                  <a:pt x="6777452" y="92061"/>
                  <a:pt x="6775261" y="94194"/>
                </a:cubicBezTo>
                <a:cubicBezTo>
                  <a:pt x="6771636" y="97794"/>
                  <a:pt x="6768264" y="103594"/>
                  <a:pt x="6765145" y="111593"/>
                </a:cubicBezTo>
                <a:lnTo>
                  <a:pt x="6739747" y="111593"/>
                </a:lnTo>
                <a:lnTo>
                  <a:pt x="6741585" y="106194"/>
                </a:lnTo>
                <a:cubicBezTo>
                  <a:pt x="6743895" y="99394"/>
                  <a:pt x="6748004" y="92794"/>
                  <a:pt x="6753912" y="86395"/>
                </a:cubicBezTo>
                <a:cubicBezTo>
                  <a:pt x="6755612" y="84528"/>
                  <a:pt x="6758227" y="82128"/>
                  <a:pt x="6761758" y="79195"/>
                </a:cubicBezTo>
                <a:cubicBezTo>
                  <a:pt x="6763233" y="77995"/>
                  <a:pt x="6765555" y="76262"/>
                  <a:pt x="6768724" y="73996"/>
                </a:cubicBezTo>
                <a:lnTo>
                  <a:pt x="6775892" y="68796"/>
                </a:lnTo>
                <a:cubicBezTo>
                  <a:pt x="6778259" y="66929"/>
                  <a:pt x="6780493" y="65063"/>
                  <a:pt x="6782594" y="63196"/>
                </a:cubicBezTo>
                <a:cubicBezTo>
                  <a:pt x="6785724" y="60263"/>
                  <a:pt x="6787900" y="56997"/>
                  <a:pt x="6789125" y="53397"/>
                </a:cubicBezTo>
                <a:cubicBezTo>
                  <a:pt x="6791028" y="47797"/>
                  <a:pt x="6790789" y="43397"/>
                  <a:pt x="6788410" y="40198"/>
                </a:cubicBezTo>
                <a:cubicBezTo>
                  <a:pt x="6785766" y="36598"/>
                  <a:pt x="6782311" y="34798"/>
                  <a:pt x="6778045" y="34798"/>
                </a:cubicBezTo>
                <a:cubicBezTo>
                  <a:pt x="6771912" y="34798"/>
                  <a:pt x="6766028" y="37598"/>
                  <a:pt x="6760393" y="43197"/>
                </a:cubicBezTo>
                <a:cubicBezTo>
                  <a:pt x="6758381" y="45197"/>
                  <a:pt x="6756743" y="47464"/>
                  <a:pt x="6755481" y="49997"/>
                </a:cubicBezTo>
                <a:cubicBezTo>
                  <a:pt x="6754716" y="51464"/>
                  <a:pt x="6753201" y="55530"/>
                  <a:pt x="6750937" y="62196"/>
                </a:cubicBezTo>
                <a:lnTo>
                  <a:pt x="6725139" y="62196"/>
                </a:lnTo>
                <a:lnTo>
                  <a:pt x="6727788" y="54397"/>
                </a:lnTo>
                <a:cubicBezTo>
                  <a:pt x="6731459" y="43597"/>
                  <a:pt x="6739188" y="33998"/>
                  <a:pt x="6750975" y="25599"/>
                </a:cubicBezTo>
                <a:cubicBezTo>
                  <a:pt x="6761824" y="17999"/>
                  <a:pt x="6773315" y="14199"/>
                  <a:pt x="6785448" y="14199"/>
                </a:cubicBezTo>
                <a:close/>
                <a:moveTo>
                  <a:pt x="4104010" y="0"/>
                </a:moveTo>
                <a:lnTo>
                  <a:pt x="4117209" y="24599"/>
                </a:lnTo>
                <a:lnTo>
                  <a:pt x="4036014" y="68396"/>
                </a:lnTo>
                <a:lnTo>
                  <a:pt x="4022615" y="44797"/>
                </a:lnTo>
                <a:close/>
                <a:moveTo>
                  <a:pt x="2141860" y="0"/>
                </a:moveTo>
                <a:lnTo>
                  <a:pt x="2155059" y="24599"/>
                </a:lnTo>
                <a:lnTo>
                  <a:pt x="2073864" y="68396"/>
                </a:lnTo>
                <a:lnTo>
                  <a:pt x="2060465" y="4479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11"/>
          <p:cNvSpPr/>
          <p:nvPr/>
        </p:nvSpPr>
        <p:spPr>
          <a:xfrm>
            <a:off x="1967295" y="2846842"/>
            <a:ext cx="4076731" cy="453172"/>
          </a:xfrm>
          <a:custGeom>
            <a:avLst/>
            <a:gdLst/>
            <a:ahLst/>
            <a:cxnLst/>
            <a:rect l="l" t="t" r="r" b="b"/>
            <a:pathLst>
              <a:path w="4076731" h="453172">
                <a:moveTo>
                  <a:pt x="3754303" y="401376"/>
                </a:moveTo>
                <a:lnTo>
                  <a:pt x="3784701" y="401376"/>
                </a:lnTo>
                <a:lnTo>
                  <a:pt x="3767099" y="453172"/>
                </a:lnTo>
                <a:lnTo>
                  <a:pt x="3736701" y="453172"/>
                </a:lnTo>
                <a:close/>
                <a:moveTo>
                  <a:pt x="686293" y="401376"/>
                </a:moveTo>
                <a:lnTo>
                  <a:pt x="716691" y="401376"/>
                </a:lnTo>
                <a:lnTo>
                  <a:pt x="716691" y="453172"/>
                </a:lnTo>
                <a:lnTo>
                  <a:pt x="686293" y="453172"/>
                </a:lnTo>
                <a:close/>
                <a:moveTo>
                  <a:pt x="1474073" y="324580"/>
                </a:moveTo>
                <a:lnTo>
                  <a:pt x="1504471" y="324580"/>
                </a:lnTo>
                <a:lnTo>
                  <a:pt x="1504471" y="376177"/>
                </a:lnTo>
                <a:lnTo>
                  <a:pt x="1474073" y="376177"/>
                </a:lnTo>
                <a:close/>
                <a:moveTo>
                  <a:pt x="3849191" y="172190"/>
                </a:moveTo>
                <a:cubicBezTo>
                  <a:pt x="3822659" y="172190"/>
                  <a:pt x="3797736" y="180989"/>
                  <a:pt x="3774423" y="198588"/>
                </a:cubicBezTo>
                <a:cubicBezTo>
                  <a:pt x="3751110" y="216187"/>
                  <a:pt x="3734945" y="238252"/>
                  <a:pt x="3725929" y="264784"/>
                </a:cubicBezTo>
                <a:cubicBezTo>
                  <a:pt x="3717049" y="290916"/>
                  <a:pt x="3718396" y="312648"/>
                  <a:pt x="3729970" y="329980"/>
                </a:cubicBezTo>
                <a:cubicBezTo>
                  <a:pt x="3741592" y="347179"/>
                  <a:pt x="3760536" y="355778"/>
                  <a:pt x="3786801" y="355778"/>
                </a:cubicBezTo>
                <a:cubicBezTo>
                  <a:pt x="3811999" y="355778"/>
                  <a:pt x="3836389" y="346779"/>
                  <a:pt x="3859971" y="328780"/>
                </a:cubicBezTo>
                <a:cubicBezTo>
                  <a:pt x="3883197" y="311048"/>
                  <a:pt x="3899091" y="289582"/>
                  <a:pt x="3907653" y="264384"/>
                </a:cubicBezTo>
                <a:cubicBezTo>
                  <a:pt x="3916217" y="239185"/>
                  <a:pt x="3914957" y="217587"/>
                  <a:pt x="3903875" y="199588"/>
                </a:cubicBezTo>
                <a:cubicBezTo>
                  <a:pt x="3892617" y="181322"/>
                  <a:pt x="3874389" y="172190"/>
                  <a:pt x="3849191" y="172190"/>
                </a:cubicBezTo>
                <a:close/>
                <a:moveTo>
                  <a:pt x="3131616" y="172190"/>
                </a:moveTo>
                <a:cubicBezTo>
                  <a:pt x="3106551" y="172190"/>
                  <a:pt x="3082247" y="181522"/>
                  <a:pt x="3058705" y="200188"/>
                </a:cubicBezTo>
                <a:cubicBezTo>
                  <a:pt x="3035744" y="218320"/>
                  <a:pt x="3019981" y="239985"/>
                  <a:pt x="3011417" y="265184"/>
                </a:cubicBezTo>
                <a:cubicBezTo>
                  <a:pt x="3003080" y="289716"/>
                  <a:pt x="3004476" y="310914"/>
                  <a:pt x="3015604" y="328780"/>
                </a:cubicBezTo>
                <a:cubicBezTo>
                  <a:pt x="3026820" y="346779"/>
                  <a:pt x="3044694" y="355778"/>
                  <a:pt x="3069226" y="355778"/>
                </a:cubicBezTo>
                <a:cubicBezTo>
                  <a:pt x="3094558" y="355778"/>
                  <a:pt x="3118882" y="346579"/>
                  <a:pt x="3142200" y="328180"/>
                </a:cubicBezTo>
                <a:cubicBezTo>
                  <a:pt x="3164848" y="310181"/>
                  <a:pt x="3180522" y="288382"/>
                  <a:pt x="3189222" y="262784"/>
                </a:cubicBezTo>
                <a:cubicBezTo>
                  <a:pt x="3197559" y="238252"/>
                  <a:pt x="3196164" y="217054"/>
                  <a:pt x="3185037" y="199188"/>
                </a:cubicBezTo>
                <a:cubicBezTo>
                  <a:pt x="3173822" y="181189"/>
                  <a:pt x="3156014" y="172190"/>
                  <a:pt x="3131616" y="172190"/>
                </a:cubicBezTo>
                <a:close/>
                <a:moveTo>
                  <a:pt x="2239466" y="172190"/>
                </a:moveTo>
                <a:cubicBezTo>
                  <a:pt x="2212934" y="172190"/>
                  <a:pt x="2188011" y="180989"/>
                  <a:pt x="2164698" y="198588"/>
                </a:cubicBezTo>
                <a:cubicBezTo>
                  <a:pt x="2141385" y="216187"/>
                  <a:pt x="2125221" y="238252"/>
                  <a:pt x="2116204" y="264784"/>
                </a:cubicBezTo>
                <a:cubicBezTo>
                  <a:pt x="2107324" y="290916"/>
                  <a:pt x="2108671" y="312648"/>
                  <a:pt x="2120245" y="329980"/>
                </a:cubicBezTo>
                <a:cubicBezTo>
                  <a:pt x="2131867" y="347179"/>
                  <a:pt x="2150811" y="355778"/>
                  <a:pt x="2177076" y="355778"/>
                </a:cubicBezTo>
                <a:cubicBezTo>
                  <a:pt x="2202274" y="355778"/>
                  <a:pt x="2226664" y="346779"/>
                  <a:pt x="2250246" y="328780"/>
                </a:cubicBezTo>
                <a:cubicBezTo>
                  <a:pt x="2273472" y="311048"/>
                  <a:pt x="2289366" y="289582"/>
                  <a:pt x="2297928" y="264384"/>
                </a:cubicBezTo>
                <a:cubicBezTo>
                  <a:pt x="2306492" y="239185"/>
                  <a:pt x="2305233" y="217587"/>
                  <a:pt x="2294150" y="199588"/>
                </a:cubicBezTo>
                <a:cubicBezTo>
                  <a:pt x="2282892" y="181322"/>
                  <a:pt x="2264664" y="172190"/>
                  <a:pt x="2239466" y="172190"/>
                </a:cubicBezTo>
                <a:close/>
                <a:moveTo>
                  <a:pt x="703292" y="172190"/>
                </a:moveTo>
                <a:cubicBezTo>
                  <a:pt x="676760" y="172190"/>
                  <a:pt x="654828" y="180989"/>
                  <a:pt x="637496" y="198588"/>
                </a:cubicBezTo>
                <a:cubicBezTo>
                  <a:pt x="620164" y="216187"/>
                  <a:pt x="611497" y="238252"/>
                  <a:pt x="611497" y="264784"/>
                </a:cubicBezTo>
                <a:cubicBezTo>
                  <a:pt x="611497" y="290916"/>
                  <a:pt x="620230" y="312648"/>
                  <a:pt x="637696" y="329980"/>
                </a:cubicBezTo>
                <a:cubicBezTo>
                  <a:pt x="655162" y="347179"/>
                  <a:pt x="677027" y="355778"/>
                  <a:pt x="703292" y="355778"/>
                </a:cubicBezTo>
                <a:cubicBezTo>
                  <a:pt x="728490" y="355778"/>
                  <a:pt x="749822" y="346779"/>
                  <a:pt x="767288" y="328780"/>
                </a:cubicBezTo>
                <a:cubicBezTo>
                  <a:pt x="784487" y="311048"/>
                  <a:pt x="793086" y="289582"/>
                  <a:pt x="793086" y="264384"/>
                </a:cubicBezTo>
                <a:cubicBezTo>
                  <a:pt x="793086" y="239185"/>
                  <a:pt x="784487" y="217587"/>
                  <a:pt x="767288" y="199588"/>
                </a:cubicBezTo>
                <a:cubicBezTo>
                  <a:pt x="749822" y="181322"/>
                  <a:pt x="728490" y="172190"/>
                  <a:pt x="703292" y="172190"/>
                </a:cubicBezTo>
                <a:close/>
                <a:moveTo>
                  <a:pt x="433392" y="172190"/>
                </a:moveTo>
                <a:cubicBezTo>
                  <a:pt x="408327" y="172190"/>
                  <a:pt x="387195" y="181522"/>
                  <a:pt x="369996" y="200188"/>
                </a:cubicBezTo>
                <a:cubicBezTo>
                  <a:pt x="353197" y="218320"/>
                  <a:pt x="344797" y="239985"/>
                  <a:pt x="344797" y="265184"/>
                </a:cubicBezTo>
                <a:cubicBezTo>
                  <a:pt x="344797" y="289716"/>
                  <a:pt x="353397" y="310914"/>
                  <a:pt x="370596" y="328780"/>
                </a:cubicBezTo>
                <a:cubicBezTo>
                  <a:pt x="387928" y="346779"/>
                  <a:pt x="408860" y="355778"/>
                  <a:pt x="433392" y="355778"/>
                </a:cubicBezTo>
                <a:cubicBezTo>
                  <a:pt x="458724" y="355778"/>
                  <a:pt x="479923" y="346579"/>
                  <a:pt x="496988" y="328180"/>
                </a:cubicBezTo>
                <a:cubicBezTo>
                  <a:pt x="513521" y="310181"/>
                  <a:pt x="521787" y="288382"/>
                  <a:pt x="521787" y="262784"/>
                </a:cubicBezTo>
                <a:cubicBezTo>
                  <a:pt x="521787" y="238252"/>
                  <a:pt x="513187" y="217054"/>
                  <a:pt x="495988" y="199188"/>
                </a:cubicBezTo>
                <a:cubicBezTo>
                  <a:pt x="478656" y="181189"/>
                  <a:pt x="457791" y="172190"/>
                  <a:pt x="433392" y="172190"/>
                </a:cubicBezTo>
                <a:close/>
                <a:moveTo>
                  <a:pt x="4021219" y="152191"/>
                </a:moveTo>
                <a:lnTo>
                  <a:pt x="4049817" y="152191"/>
                </a:lnTo>
                <a:lnTo>
                  <a:pt x="3973697" y="376177"/>
                </a:lnTo>
                <a:lnTo>
                  <a:pt x="3945099" y="376177"/>
                </a:lnTo>
                <a:close/>
                <a:moveTo>
                  <a:pt x="1474073" y="151791"/>
                </a:moveTo>
                <a:lnTo>
                  <a:pt x="1504471" y="151791"/>
                </a:lnTo>
                <a:lnTo>
                  <a:pt x="1504471" y="203388"/>
                </a:lnTo>
                <a:lnTo>
                  <a:pt x="1474073" y="203388"/>
                </a:lnTo>
                <a:close/>
                <a:moveTo>
                  <a:pt x="3857959" y="146391"/>
                </a:moveTo>
                <a:cubicBezTo>
                  <a:pt x="3897023" y="146391"/>
                  <a:pt x="3920990" y="161390"/>
                  <a:pt x="3929861" y="191388"/>
                </a:cubicBezTo>
                <a:lnTo>
                  <a:pt x="3930661" y="191388"/>
                </a:lnTo>
                <a:lnTo>
                  <a:pt x="3943982" y="152191"/>
                </a:lnTo>
                <a:lnTo>
                  <a:pt x="3972780" y="152191"/>
                </a:lnTo>
                <a:lnTo>
                  <a:pt x="3896660" y="376177"/>
                </a:lnTo>
                <a:lnTo>
                  <a:pt x="3867861" y="376177"/>
                </a:lnTo>
                <a:lnTo>
                  <a:pt x="3881251" y="336780"/>
                </a:lnTo>
                <a:lnTo>
                  <a:pt x="3880451" y="336780"/>
                </a:lnTo>
                <a:cubicBezTo>
                  <a:pt x="3850570" y="366644"/>
                  <a:pt x="3816430" y="381577"/>
                  <a:pt x="3778033" y="381577"/>
                </a:cubicBezTo>
                <a:cubicBezTo>
                  <a:pt x="3744301" y="381577"/>
                  <a:pt x="3719665" y="370311"/>
                  <a:pt x="3704125" y="347779"/>
                </a:cubicBezTo>
                <a:cubicBezTo>
                  <a:pt x="3688448" y="325247"/>
                  <a:pt x="3686319" y="297182"/>
                  <a:pt x="3697737" y="263584"/>
                </a:cubicBezTo>
                <a:cubicBezTo>
                  <a:pt x="3709066" y="230253"/>
                  <a:pt x="3730358" y="202321"/>
                  <a:pt x="3761615" y="179789"/>
                </a:cubicBezTo>
                <a:cubicBezTo>
                  <a:pt x="3792513" y="157524"/>
                  <a:pt x="3824627" y="146391"/>
                  <a:pt x="3857959" y="146391"/>
                </a:cubicBezTo>
                <a:close/>
                <a:moveTo>
                  <a:pt x="3397685" y="146391"/>
                </a:moveTo>
                <a:cubicBezTo>
                  <a:pt x="3429016" y="146391"/>
                  <a:pt x="3450083" y="156391"/>
                  <a:pt x="3460884" y="176389"/>
                </a:cubicBezTo>
                <a:cubicBezTo>
                  <a:pt x="3471158" y="195588"/>
                  <a:pt x="3470881" y="221120"/>
                  <a:pt x="3460053" y="252985"/>
                </a:cubicBezTo>
                <a:lnTo>
                  <a:pt x="3418187" y="376177"/>
                </a:lnTo>
                <a:lnTo>
                  <a:pt x="3389588" y="376177"/>
                </a:lnTo>
                <a:lnTo>
                  <a:pt x="3431454" y="252985"/>
                </a:lnTo>
                <a:cubicBezTo>
                  <a:pt x="3435533" y="240985"/>
                  <a:pt x="3437695" y="229919"/>
                  <a:pt x="3437939" y="219787"/>
                </a:cubicBezTo>
                <a:cubicBezTo>
                  <a:pt x="3438370" y="207921"/>
                  <a:pt x="3436053" y="198455"/>
                  <a:pt x="3430989" y="191388"/>
                </a:cubicBezTo>
                <a:cubicBezTo>
                  <a:pt x="3421740" y="178589"/>
                  <a:pt x="3407715" y="172190"/>
                  <a:pt x="3388917" y="172190"/>
                </a:cubicBezTo>
                <a:cubicBezTo>
                  <a:pt x="3369984" y="172190"/>
                  <a:pt x="3351544" y="178589"/>
                  <a:pt x="3333595" y="191388"/>
                </a:cubicBezTo>
                <a:cubicBezTo>
                  <a:pt x="3323906" y="198321"/>
                  <a:pt x="3315314" y="207521"/>
                  <a:pt x="3307818" y="218987"/>
                </a:cubicBezTo>
                <a:cubicBezTo>
                  <a:pt x="3301398" y="228853"/>
                  <a:pt x="3296262" y="239452"/>
                  <a:pt x="3292410" y="250785"/>
                </a:cubicBezTo>
                <a:lnTo>
                  <a:pt x="3249797" y="376177"/>
                </a:lnTo>
                <a:lnTo>
                  <a:pt x="3221199" y="376177"/>
                </a:lnTo>
                <a:lnTo>
                  <a:pt x="3297319" y="152191"/>
                </a:lnTo>
                <a:lnTo>
                  <a:pt x="3325917" y="152191"/>
                </a:lnTo>
                <a:lnTo>
                  <a:pt x="3316199" y="180789"/>
                </a:lnTo>
                <a:lnTo>
                  <a:pt x="3316999" y="180789"/>
                </a:lnTo>
                <a:cubicBezTo>
                  <a:pt x="3339591" y="157857"/>
                  <a:pt x="3366486" y="146391"/>
                  <a:pt x="3397685" y="146391"/>
                </a:cubicBezTo>
                <a:close/>
                <a:moveTo>
                  <a:pt x="3139984" y="146391"/>
                </a:moveTo>
                <a:cubicBezTo>
                  <a:pt x="3171849" y="146391"/>
                  <a:pt x="3195438" y="157990"/>
                  <a:pt x="3210752" y="181189"/>
                </a:cubicBezTo>
                <a:cubicBezTo>
                  <a:pt x="3226067" y="204388"/>
                  <a:pt x="3228288" y="231986"/>
                  <a:pt x="3217414" y="263984"/>
                </a:cubicBezTo>
                <a:cubicBezTo>
                  <a:pt x="3206494" y="296115"/>
                  <a:pt x="3185581" y="323714"/>
                  <a:pt x="3154677" y="346779"/>
                </a:cubicBezTo>
                <a:cubicBezTo>
                  <a:pt x="3123729" y="369978"/>
                  <a:pt x="3092189" y="381577"/>
                  <a:pt x="3060058" y="381577"/>
                </a:cubicBezTo>
                <a:cubicBezTo>
                  <a:pt x="3028460" y="381577"/>
                  <a:pt x="3005025" y="370111"/>
                  <a:pt x="2989753" y="347179"/>
                </a:cubicBezTo>
                <a:cubicBezTo>
                  <a:pt x="2974347" y="324247"/>
                  <a:pt x="2971991" y="297049"/>
                  <a:pt x="2982684" y="265584"/>
                </a:cubicBezTo>
                <a:cubicBezTo>
                  <a:pt x="2993740" y="233053"/>
                  <a:pt x="3014565" y="205121"/>
                  <a:pt x="3045159" y="181789"/>
                </a:cubicBezTo>
                <a:cubicBezTo>
                  <a:pt x="3075977" y="158190"/>
                  <a:pt x="3107586" y="146391"/>
                  <a:pt x="3139984" y="146391"/>
                </a:cubicBezTo>
                <a:close/>
                <a:moveTo>
                  <a:pt x="2876284" y="146391"/>
                </a:moveTo>
                <a:cubicBezTo>
                  <a:pt x="2900949" y="146391"/>
                  <a:pt x="2921083" y="152857"/>
                  <a:pt x="2936687" y="165790"/>
                </a:cubicBezTo>
                <a:cubicBezTo>
                  <a:pt x="2952688" y="179122"/>
                  <a:pt x="2961370" y="197121"/>
                  <a:pt x="2962735" y="219787"/>
                </a:cubicBezTo>
                <a:lnTo>
                  <a:pt x="2931137" y="219787"/>
                </a:lnTo>
                <a:cubicBezTo>
                  <a:pt x="2925254" y="188055"/>
                  <a:pt x="2904314" y="172190"/>
                  <a:pt x="2868316" y="172190"/>
                </a:cubicBezTo>
                <a:cubicBezTo>
                  <a:pt x="2842584" y="172190"/>
                  <a:pt x="2817795" y="180989"/>
                  <a:pt x="2793948" y="198588"/>
                </a:cubicBezTo>
                <a:cubicBezTo>
                  <a:pt x="2769835" y="216187"/>
                  <a:pt x="2753406" y="237852"/>
                  <a:pt x="2744661" y="263584"/>
                </a:cubicBezTo>
                <a:cubicBezTo>
                  <a:pt x="2735826" y="289582"/>
                  <a:pt x="2737328" y="311448"/>
                  <a:pt x="2749167" y="329180"/>
                </a:cubicBezTo>
                <a:cubicBezTo>
                  <a:pt x="2761007" y="346912"/>
                  <a:pt x="2779927" y="355778"/>
                  <a:pt x="2805926" y="355778"/>
                </a:cubicBezTo>
                <a:cubicBezTo>
                  <a:pt x="2842857" y="355778"/>
                  <a:pt x="2874354" y="340579"/>
                  <a:pt x="2900417" y="310181"/>
                </a:cubicBezTo>
                <a:lnTo>
                  <a:pt x="2932015" y="310181"/>
                </a:lnTo>
                <a:cubicBezTo>
                  <a:pt x="2891707" y="357778"/>
                  <a:pt x="2846488" y="381577"/>
                  <a:pt x="2796358" y="381577"/>
                </a:cubicBezTo>
                <a:cubicBezTo>
                  <a:pt x="2763026" y="381577"/>
                  <a:pt x="2738501" y="370377"/>
                  <a:pt x="2722781" y="347979"/>
                </a:cubicBezTo>
                <a:cubicBezTo>
                  <a:pt x="2706884" y="325314"/>
                  <a:pt x="2704554" y="297449"/>
                  <a:pt x="2715790" y="264384"/>
                </a:cubicBezTo>
                <a:cubicBezTo>
                  <a:pt x="2726938" y="231586"/>
                  <a:pt x="2748297" y="203654"/>
                  <a:pt x="2779868" y="180589"/>
                </a:cubicBezTo>
                <a:cubicBezTo>
                  <a:pt x="2811214" y="157790"/>
                  <a:pt x="2843352" y="146391"/>
                  <a:pt x="2876284" y="146391"/>
                </a:cubicBezTo>
                <a:close/>
                <a:moveTo>
                  <a:pt x="2511860" y="146391"/>
                </a:moveTo>
                <a:cubicBezTo>
                  <a:pt x="2543191" y="146391"/>
                  <a:pt x="2564258" y="156391"/>
                  <a:pt x="2575059" y="176389"/>
                </a:cubicBezTo>
                <a:cubicBezTo>
                  <a:pt x="2585333" y="195588"/>
                  <a:pt x="2585056" y="221120"/>
                  <a:pt x="2574228" y="252985"/>
                </a:cubicBezTo>
                <a:lnTo>
                  <a:pt x="2532362" y="376177"/>
                </a:lnTo>
                <a:lnTo>
                  <a:pt x="2503763" y="376177"/>
                </a:lnTo>
                <a:lnTo>
                  <a:pt x="2545629" y="252985"/>
                </a:lnTo>
                <a:cubicBezTo>
                  <a:pt x="2549708" y="240985"/>
                  <a:pt x="2551870" y="229919"/>
                  <a:pt x="2552114" y="219787"/>
                </a:cubicBezTo>
                <a:cubicBezTo>
                  <a:pt x="2552545" y="207921"/>
                  <a:pt x="2550228" y="198455"/>
                  <a:pt x="2545164" y="191388"/>
                </a:cubicBezTo>
                <a:cubicBezTo>
                  <a:pt x="2535915" y="178589"/>
                  <a:pt x="2521890" y="172190"/>
                  <a:pt x="2503092" y="172190"/>
                </a:cubicBezTo>
                <a:cubicBezTo>
                  <a:pt x="2484159" y="172190"/>
                  <a:pt x="2465719" y="178589"/>
                  <a:pt x="2447770" y="191388"/>
                </a:cubicBezTo>
                <a:cubicBezTo>
                  <a:pt x="2438081" y="198321"/>
                  <a:pt x="2429489" y="207521"/>
                  <a:pt x="2421993" y="218987"/>
                </a:cubicBezTo>
                <a:cubicBezTo>
                  <a:pt x="2415573" y="228853"/>
                  <a:pt x="2410437" y="239452"/>
                  <a:pt x="2406585" y="250785"/>
                </a:cubicBezTo>
                <a:lnTo>
                  <a:pt x="2363972" y="376177"/>
                </a:lnTo>
                <a:lnTo>
                  <a:pt x="2335374" y="376177"/>
                </a:lnTo>
                <a:lnTo>
                  <a:pt x="2411494" y="152191"/>
                </a:lnTo>
                <a:lnTo>
                  <a:pt x="2440092" y="152191"/>
                </a:lnTo>
                <a:lnTo>
                  <a:pt x="2430374" y="180789"/>
                </a:lnTo>
                <a:lnTo>
                  <a:pt x="2431174" y="180789"/>
                </a:lnTo>
                <a:cubicBezTo>
                  <a:pt x="2453766" y="157857"/>
                  <a:pt x="2480661" y="146391"/>
                  <a:pt x="2511860" y="146391"/>
                </a:cubicBezTo>
                <a:close/>
                <a:moveTo>
                  <a:pt x="2248234" y="146391"/>
                </a:moveTo>
                <a:cubicBezTo>
                  <a:pt x="2287298" y="146391"/>
                  <a:pt x="2311265" y="161390"/>
                  <a:pt x="2320136" y="191388"/>
                </a:cubicBezTo>
                <a:lnTo>
                  <a:pt x="2320936" y="191388"/>
                </a:lnTo>
                <a:lnTo>
                  <a:pt x="2334257" y="152191"/>
                </a:lnTo>
                <a:lnTo>
                  <a:pt x="2363055" y="152191"/>
                </a:lnTo>
                <a:lnTo>
                  <a:pt x="2286935" y="376177"/>
                </a:lnTo>
                <a:lnTo>
                  <a:pt x="2258136" y="376177"/>
                </a:lnTo>
                <a:lnTo>
                  <a:pt x="2271526" y="336780"/>
                </a:lnTo>
                <a:lnTo>
                  <a:pt x="2270726" y="336780"/>
                </a:lnTo>
                <a:cubicBezTo>
                  <a:pt x="2240845" y="366644"/>
                  <a:pt x="2206705" y="381577"/>
                  <a:pt x="2168307" y="381577"/>
                </a:cubicBezTo>
                <a:cubicBezTo>
                  <a:pt x="2134576" y="381577"/>
                  <a:pt x="2109940" y="370311"/>
                  <a:pt x="2094399" y="347779"/>
                </a:cubicBezTo>
                <a:cubicBezTo>
                  <a:pt x="2078723" y="325247"/>
                  <a:pt x="2076594" y="297182"/>
                  <a:pt x="2088012" y="263584"/>
                </a:cubicBezTo>
                <a:cubicBezTo>
                  <a:pt x="2099341" y="230253"/>
                  <a:pt x="2120633" y="202321"/>
                  <a:pt x="2151890" y="179789"/>
                </a:cubicBezTo>
                <a:cubicBezTo>
                  <a:pt x="2182788" y="157524"/>
                  <a:pt x="2214903" y="146391"/>
                  <a:pt x="2248234" y="146391"/>
                </a:cubicBezTo>
                <a:close/>
                <a:moveTo>
                  <a:pt x="966918" y="146391"/>
                </a:moveTo>
                <a:cubicBezTo>
                  <a:pt x="998249" y="146391"/>
                  <a:pt x="1022714" y="156391"/>
                  <a:pt x="1040313" y="176389"/>
                </a:cubicBezTo>
                <a:cubicBezTo>
                  <a:pt x="1057112" y="195588"/>
                  <a:pt x="1065512" y="221120"/>
                  <a:pt x="1065512" y="252985"/>
                </a:cubicBezTo>
                <a:lnTo>
                  <a:pt x="1065512" y="376177"/>
                </a:lnTo>
                <a:lnTo>
                  <a:pt x="1036913" y="376177"/>
                </a:lnTo>
                <a:lnTo>
                  <a:pt x="1036913" y="252985"/>
                </a:lnTo>
                <a:cubicBezTo>
                  <a:pt x="1036913" y="240985"/>
                  <a:pt x="1035313" y="229919"/>
                  <a:pt x="1032113" y="219787"/>
                </a:cubicBezTo>
                <a:cubicBezTo>
                  <a:pt x="1028514" y="207921"/>
                  <a:pt x="1022981" y="198455"/>
                  <a:pt x="1015515" y="191388"/>
                </a:cubicBezTo>
                <a:cubicBezTo>
                  <a:pt x="1001915" y="178589"/>
                  <a:pt x="985717" y="172190"/>
                  <a:pt x="966918" y="172190"/>
                </a:cubicBezTo>
                <a:cubicBezTo>
                  <a:pt x="947985" y="172190"/>
                  <a:pt x="931720" y="178589"/>
                  <a:pt x="918120" y="191388"/>
                </a:cubicBezTo>
                <a:cubicBezTo>
                  <a:pt x="910788" y="198321"/>
                  <a:pt x="905321" y="207521"/>
                  <a:pt x="901721" y="218987"/>
                </a:cubicBezTo>
                <a:cubicBezTo>
                  <a:pt x="898655" y="228853"/>
                  <a:pt x="897122" y="239452"/>
                  <a:pt x="897122" y="250785"/>
                </a:cubicBezTo>
                <a:lnTo>
                  <a:pt x="897122" y="376177"/>
                </a:lnTo>
                <a:lnTo>
                  <a:pt x="868524" y="376177"/>
                </a:lnTo>
                <a:lnTo>
                  <a:pt x="868524" y="152191"/>
                </a:lnTo>
                <a:lnTo>
                  <a:pt x="897122" y="152191"/>
                </a:lnTo>
                <a:lnTo>
                  <a:pt x="897122" y="180789"/>
                </a:lnTo>
                <a:lnTo>
                  <a:pt x="897922" y="180789"/>
                </a:lnTo>
                <a:cubicBezTo>
                  <a:pt x="912721" y="157857"/>
                  <a:pt x="935719" y="146391"/>
                  <a:pt x="966918" y="146391"/>
                </a:cubicBezTo>
                <a:close/>
                <a:moveTo>
                  <a:pt x="703292" y="146391"/>
                </a:moveTo>
                <a:cubicBezTo>
                  <a:pt x="742356" y="146391"/>
                  <a:pt x="771421" y="161390"/>
                  <a:pt x="790486" y="191388"/>
                </a:cubicBezTo>
                <a:lnTo>
                  <a:pt x="791286" y="191388"/>
                </a:lnTo>
                <a:lnTo>
                  <a:pt x="791286" y="152191"/>
                </a:lnTo>
                <a:lnTo>
                  <a:pt x="820085" y="152191"/>
                </a:lnTo>
                <a:lnTo>
                  <a:pt x="820085" y="376177"/>
                </a:lnTo>
                <a:lnTo>
                  <a:pt x="791286" y="376177"/>
                </a:lnTo>
                <a:lnTo>
                  <a:pt x="791286" y="336780"/>
                </a:lnTo>
                <a:lnTo>
                  <a:pt x="790486" y="336780"/>
                </a:lnTo>
                <a:cubicBezTo>
                  <a:pt x="770755" y="366644"/>
                  <a:pt x="741689" y="381577"/>
                  <a:pt x="703292" y="381577"/>
                </a:cubicBezTo>
                <a:cubicBezTo>
                  <a:pt x="669561" y="381577"/>
                  <a:pt x="641096" y="370311"/>
                  <a:pt x="617897" y="347779"/>
                </a:cubicBezTo>
                <a:cubicBezTo>
                  <a:pt x="594565" y="325247"/>
                  <a:pt x="582899" y="297182"/>
                  <a:pt x="582899" y="263584"/>
                </a:cubicBezTo>
                <a:cubicBezTo>
                  <a:pt x="582899" y="230253"/>
                  <a:pt x="594698" y="202321"/>
                  <a:pt x="618297" y="179789"/>
                </a:cubicBezTo>
                <a:cubicBezTo>
                  <a:pt x="641629" y="157524"/>
                  <a:pt x="669960" y="146391"/>
                  <a:pt x="703292" y="146391"/>
                </a:cubicBezTo>
                <a:close/>
                <a:moveTo>
                  <a:pt x="432992" y="146391"/>
                </a:moveTo>
                <a:cubicBezTo>
                  <a:pt x="464857" y="146391"/>
                  <a:pt x="492388" y="157990"/>
                  <a:pt x="515587" y="181189"/>
                </a:cubicBezTo>
                <a:cubicBezTo>
                  <a:pt x="538786" y="204388"/>
                  <a:pt x="550385" y="231986"/>
                  <a:pt x="550385" y="263984"/>
                </a:cubicBezTo>
                <a:cubicBezTo>
                  <a:pt x="550385" y="296115"/>
                  <a:pt x="538852" y="323714"/>
                  <a:pt x="515787" y="346779"/>
                </a:cubicBezTo>
                <a:cubicBezTo>
                  <a:pt x="492722" y="369978"/>
                  <a:pt x="465123" y="381577"/>
                  <a:pt x="432992" y="381577"/>
                </a:cubicBezTo>
                <a:cubicBezTo>
                  <a:pt x="401394" y="381577"/>
                  <a:pt x="374062" y="370111"/>
                  <a:pt x="350997" y="347179"/>
                </a:cubicBezTo>
                <a:cubicBezTo>
                  <a:pt x="327799" y="324247"/>
                  <a:pt x="316199" y="297049"/>
                  <a:pt x="316199" y="265584"/>
                </a:cubicBezTo>
                <a:cubicBezTo>
                  <a:pt x="316199" y="233053"/>
                  <a:pt x="327532" y="205121"/>
                  <a:pt x="350197" y="181789"/>
                </a:cubicBezTo>
                <a:cubicBezTo>
                  <a:pt x="372996" y="158190"/>
                  <a:pt x="400594" y="146391"/>
                  <a:pt x="432992" y="146391"/>
                </a:cubicBezTo>
                <a:close/>
                <a:moveTo>
                  <a:pt x="1701428" y="100594"/>
                </a:moveTo>
                <a:lnTo>
                  <a:pt x="1658609" y="226586"/>
                </a:lnTo>
                <a:lnTo>
                  <a:pt x="1724605" y="226586"/>
                </a:lnTo>
                <a:lnTo>
                  <a:pt x="1737876" y="225786"/>
                </a:lnTo>
                <a:cubicBezTo>
                  <a:pt x="1747525" y="224853"/>
                  <a:pt x="1756762" y="222587"/>
                  <a:pt x="1765587" y="218987"/>
                </a:cubicBezTo>
                <a:cubicBezTo>
                  <a:pt x="1792858" y="207787"/>
                  <a:pt x="1810865" y="189322"/>
                  <a:pt x="1819609" y="163590"/>
                </a:cubicBezTo>
                <a:cubicBezTo>
                  <a:pt x="1828354" y="137858"/>
                  <a:pt x="1822874" y="119459"/>
                  <a:pt x="1803169" y="108393"/>
                </a:cubicBezTo>
                <a:cubicBezTo>
                  <a:pt x="1796838" y="104660"/>
                  <a:pt x="1789166" y="102327"/>
                  <a:pt x="1780152" y="101394"/>
                </a:cubicBezTo>
                <a:lnTo>
                  <a:pt x="1767424" y="100594"/>
                </a:lnTo>
                <a:close/>
                <a:moveTo>
                  <a:pt x="54597" y="100594"/>
                </a:moveTo>
                <a:lnTo>
                  <a:pt x="54597" y="206587"/>
                </a:lnTo>
                <a:lnTo>
                  <a:pt x="146591" y="206587"/>
                </a:lnTo>
                <a:lnTo>
                  <a:pt x="146591" y="233986"/>
                </a:lnTo>
                <a:lnTo>
                  <a:pt x="54597" y="233986"/>
                </a:lnTo>
                <a:lnTo>
                  <a:pt x="54597" y="348779"/>
                </a:lnTo>
                <a:lnTo>
                  <a:pt x="104994" y="348779"/>
                </a:lnTo>
                <a:cubicBezTo>
                  <a:pt x="114993" y="348779"/>
                  <a:pt x="123659" y="348512"/>
                  <a:pt x="130992" y="347979"/>
                </a:cubicBezTo>
                <a:cubicBezTo>
                  <a:pt x="140058" y="347312"/>
                  <a:pt x="148324" y="346179"/>
                  <a:pt x="155790" y="344579"/>
                </a:cubicBezTo>
                <a:cubicBezTo>
                  <a:pt x="173256" y="340846"/>
                  <a:pt x="188788" y="334046"/>
                  <a:pt x="202388" y="324180"/>
                </a:cubicBezTo>
                <a:cubicBezTo>
                  <a:pt x="217587" y="313248"/>
                  <a:pt x="229453" y="298449"/>
                  <a:pt x="237985" y="279783"/>
                </a:cubicBezTo>
                <a:cubicBezTo>
                  <a:pt x="245985" y="262184"/>
                  <a:pt x="249985" y="243652"/>
                  <a:pt x="249985" y="224186"/>
                </a:cubicBezTo>
                <a:cubicBezTo>
                  <a:pt x="249985" y="180989"/>
                  <a:pt x="232786" y="147524"/>
                  <a:pt x="198388" y="123793"/>
                </a:cubicBezTo>
                <a:cubicBezTo>
                  <a:pt x="184789" y="114326"/>
                  <a:pt x="168856" y="107860"/>
                  <a:pt x="150591" y="104394"/>
                </a:cubicBezTo>
                <a:cubicBezTo>
                  <a:pt x="142858" y="102927"/>
                  <a:pt x="134258" y="101861"/>
                  <a:pt x="124792" y="101194"/>
                </a:cubicBezTo>
                <a:cubicBezTo>
                  <a:pt x="117459" y="100794"/>
                  <a:pt x="108660" y="100594"/>
                  <a:pt x="98394" y="100594"/>
                </a:cubicBezTo>
                <a:close/>
                <a:moveTo>
                  <a:pt x="4048133" y="72996"/>
                </a:moveTo>
                <a:lnTo>
                  <a:pt x="4076731" y="72996"/>
                </a:lnTo>
                <a:lnTo>
                  <a:pt x="4059129" y="124792"/>
                </a:lnTo>
                <a:lnTo>
                  <a:pt x="4030531" y="124792"/>
                </a:lnTo>
                <a:close/>
                <a:moveTo>
                  <a:pt x="3686183" y="72996"/>
                </a:moveTo>
                <a:lnTo>
                  <a:pt x="3714781" y="72996"/>
                </a:lnTo>
                <a:lnTo>
                  <a:pt x="3611747" y="376177"/>
                </a:lnTo>
                <a:lnTo>
                  <a:pt x="3583149" y="376177"/>
                </a:lnTo>
                <a:close/>
                <a:moveTo>
                  <a:pt x="1913133" y="72996"/>
                </a:moveTo>
                <a:lnTo>
                  <a:pt x="1941731" y="72996"/>
                </a:lnTo>
                <a:lnTo>
                  <a:pt x="1905099" y="180789"/>
                </a:lnTo>
                <a:lnTo>
                  <a:pt x="1905899" y="180789"/>
                </a:lnTo>
                <a:cubicBezTo>
                  <a:pt x="1928491" y="157857"/>
                  <a:pt x="1955387" y="146391"/>
                  <a:pt x="1986585" y="146391"/>
                </a:cubicBezTo>
                <a:cubicBezTo>
                  <a:pt x="2017916" y="146391"/>
                  <a:pt x="2038982" y="156391"/>
                  <a:pt x="2049784" y="176389"/>
                </a:cubicBezTo>
                <a:cubicBezTo>
                  <a:pt x="2060058" y="195588"/>
                  <a:pt x="2059781" y="221120"/>
                  <a:pt x="2048953" y="252985"/>
                </a:cubicBezTo>
                <a:lnTo>
                  <a:pt x="2007087" y="376177"/>
                </a:lnTo>
                <a:lnTo>
                  <a:pt x="1978488" y="376177"/>
                </a:lnTo>
                <a:lnTo>
                  <a:pt x="2020355" y="252985"/>
                </a:lnTo>
                <a:cubicBezTo>
                  <a:pt x="2024433" y="240985"/>
                  <a:pt x="2026595" y="229919"/>
                  <a:pt x="2026838" y="219787"/>
                </a:cubicBezTo>
                <a:cubicBezTo>
                  <a:pt x="2027270" y="207921"/>
                  <a:pt x="2024953" y="198455"/>
                  <a:pt x="2019889" y="191388"/>
                </a:cubicBezTo>
                <a:cubicBezTo>
                  <a:pt x="2010639" y="178589"/>
                  <a:pt x="1996615" y="172190"/>
                  <a:pt x="1977817" y="172190"/>
                </a:cubicBezTo>
                <a:cubicBezTo>
                  <a:pt x="1958884" y="172190"/>
                  <a:pt x="1940444" y="178589"/>
                  <a:pt x="1922495" y="191388"/>
                </a:cubicBezTo>
                <a:cubicBezTo>
                  <a:pt x="1912806" y="198321"/>
                  <a:pt x="1904214" y="207521"/>
                  <a:pt x="1896718" y="218987"/>
                </a:cubicBezTo>
                <a:cubicBezTo>
                  <a:pt x="1890298" y="228853"/>
                  <a:pt x="1885162" y="239452"/>
                  <a:pt x="1881310" y="250785"/>
                </a:cubicBezTo>
                <a:lnTo>
                  <a:pt x="1838697" y="376177"/>
                </a:lnTo>
                <a:lnTo>
                  <a:pt x="1810099" y="376177"/>
                </a:lnTo>
                <a:close/>
                <a:moveTo>
                  <a:pt x="1680408" y="72996"/>
                </a:moveTo>
                <a:lnTo>
                  <a:pt x="1764802" y="72996"/>
                </a:lnTo>
                <a:cubicBezTo>
                  <a:pt x="1772535" y="72996"/>
                  <a:pt x="1779267" y="73196"/>
                  <a:pt x="1784998" y="73596"/>
                </a:cubicBezTo>
                <a:cubicBezTo>
                  <a:pt x="1792150" y="74129"/>
                  <a:pt x="1798611" y="74929"/>
                  <a:pt x="1804381" y="75995"/>
                </a:cubicBezTo>
                <a:cubicBezTo>
                  <a:pt x="1818095" y="78795"/>
                  <a:pt x="1828951" y="83728"/>
                  <a:pt x="1836948" y="90795"/>
                </a:cubicBezTo>
                <a:cubicBezTo>
                  <a:pt x="1856214" y="107860"/>
                  <a:pt x="1860500" y="132125"/>
                  <a:pt x="1849807" y="163590"/>
                </a:cubicBezTo>
                <a:cubicBezTo>
                  <a:pt x="1839114" y="195055"/>
                  <a:pt x="1818313" y="219387"/>
                  <a:pt x="1787404" y="236586"/>
                </a:cubicBezTo>
                <a:cubicBezTo>
                  <a:pt x="1774603" y="243652"/>
                  <a:pt x="1760416" y="248518"/>
                  <a:pt x="1744844" y="251185"/>
                </a:cubicBezTo>
                <a:cubicBezTo>
                  <a:pt x="1738349" y="252251"/>
                  <a:pt x="1731344" y="253051"/>
                  <a:pt x="1723830" y="253585"/>
                </a:cubicBezTo>
                <a:cubicBezTo>
                  <a:pt x="1717828" y="253985"/>
                  <a:pt x="1710961" y="254185"/>
                  <a:pt x="1703228" y="254185"/>
                </a:cubicBezTo>
                <a:lnTo>
                  <a:pt x="1649231" y="254185"/>
                </a:lnTo>
                <a:lnTo>
                  <a:pt x="1607772" y="376177"/>
                </a:lnTo>
                <a:lnTo>
                  <a:pt x="1577374" y="376177"/>
                </a:lnTo>
                <a:close/>
                <a:moveTo>
                  <a:pt x="24398" y="72996"/>
                </a:moveTo>
                <a:lnTo>
                  <a:pt x="112793" y="72996"/>
                </a:lnTo>
                <a:cubicBezTo>
                  <a:pt x="130259" y="72996"/>
                  <a:pt x="147324" y="74996"/>
                  <a:pt x="163990" y="78995"/>
                </a:cubicBezTo>
                <a:cubicBezTo>
                  <a:pt x="182655" y="83395"/>
                  <a:pt x="198454" y="89728"/>
                  <a:pt x="211387" y="97994"/>
                </a:cubicBezTo>
                <a:cubicBezTo>
                  <a:pt x="257384" y="127326"/>
                  <a:pt x="280383" y="169790"/>
                  <a:pt x="280383" y="225386"/>
                </a:cubicBezTo>
                <a:cubicBezTo>
                  <a:pt x="280383" y="279383"/>
                  <a:pt x="257384" y="321314"/>
                  <a:pt x="211387" y="351179"/>
                </a:cubicBezTo>
                <a:cubicBezTo>
                  <a:pt x="198454" y="359445"/>
                  <a:pt x="182589" y="365844"/>
                  <a:pt x="163790" y="370377"/>
                </a:cubicBezTo>
                <a:cubicBezTo>
                  <a:pt x="147124" y="374244"/>
                  <a:pt x="130125" y="376177"/>
                  <a:pt x="112793" y="376177"/>
                </a:cubicBezTo>
                <a:lnTo>
                  <a:pt x="24398" y="376177"/>
                </a:lnTo>
                <a:lnTo>
                  <a:pt x="24398" y="233986"/>
                </a:lnTo>
                <a:lnTo>
                  <a:pt x="0" y="233986"/>
                </a:lnTo>
                <a:lnTo>
                  <a:pt x="0" y="206587"/>
                </a:lnTo>
                <a:lnTo>
                  <a:pt x="24398" y="206587"/>
                </a:lnTo>
                <a:close/>
                <a:moveTo>
                  <a:pt x="1314269" y="67796"/>
                </a:moveTo>
                <a:cubicBezTo>
                  <a:pt x="1336267" y="67796"/>
                  <a:pt x="1354599" y="75262"/>
                  <a:pt x="1369265" y="90195"/>
                </a:cubicBezTo>
                <a:cubicBezTo>
                  <a:pt x="1383664" y="105127"/>
                  <a:pt x="1390864" y="123593"/>
                  <a:pt x="1390864" y="145591"/>
                </a:cubicBezTo>
                <a:cubicBezTo>
                  <a:pt x="1390864" y="157857"/>
                  <a:pt x="1388131" y="168656"/>
                  <a:pt x="1382664" y="177989"/>
                </a:cubicBezTo>
                <a:cubicBezTo>
                  <a:pt x="1377865" y="186122"/>
                  <a:pt x="1370265" y="194322"/>
                  <a:pt x="1359866" y="202588"/>
                </a:cubicBezTo>
                <a:cubicBezTo>
                  <a:pt x="1393997" y="220587"/>
                  <a:pt x="1411063" y="247318"/>
                  <a:pt x="1411063" y="282783"/>
                </a:cubicBezTo>
                <a:cubicBezTo>
                  <a:pt x="1411063" y="310381"/>
                  <a:pt x="1402063" y="333646"/>
                  <a:pt x="1384064" y="352579"/>
                </a:cubicBezTo>
                <a:cubicBezTo>
                  <a:pt x="1365799" y="371911"/>
                  <a:pt x="1342934" y="381577"/>
                  <a:pt x="1315468" y="381577"/>
                </a:cubicBezTo>
                <a:cubicBezTo>
                  <a:pt x="1302936" y="381577"/>
                  <a:pt x="1290936" y="379244"/>
                  <a:pt x="1279471" y="374577"/>
                </a:cubicBezTo>
                <a:cubicBezTo>
                  <a:pt x="1259472" y="366978"/>
                  <a:pt x="1244206" y="354778"/>
                  <a:pt x="1233674" y="337979"/>
                </a:cubicBezTo>
                <a:cubicBezTo>
                  <a:pt x="1223807" y="322380"/>
                  <a:pt x="1218474" y="303448"/>
                  <a:pt x="1217674" y="281183"/>
                </a:cubicBezTo>
                <a:lnTo>
                  <a:pt x="1248073" y="281183"/>
                </a:lnTo>
                <a:cubicBezTo>
                  <a:pt x="1248739" y="290116"/>
                  <a:pt x="1249672" y="297115"/>
                  <a:pt x="1250872" y="302182"/>
                </a:cubicBezTo>
                <a:cubicBezTo>
                  <a:pt x="1252472" y="309248"/>
                  <a:pt x="1255072" y="315781"/>
                  <a:pt x="1258672" y="321780"/>
                </a:cubicBezTo>
                <a:cubicBezTo>
                  <a:pt x="1271605" y="343246"/>
                  <a:pt x="1290537" y="353978"/>
                  <a:pt x="1315468" y="353978"/>
                </a:cubicBezTo>
                <a:cubicBezTo>
                  <a:pt x="1335200" y="353978"/>
                  <a:pt x="1351133" y="347246"/>
                  <a:pt x="1363266" y="333780"/>
                </a:cubicBezTo>
                <a:cubicBezTo>
                  <a:pt x="1374865" y="320847"/>
                  <a:pt x="1380664" y="304382"/>
                  <a:pt x="1380664" y="284383"/>
                </a:cubicBezTo>
                <a:cubicBezTo>
                  <a:pt x="1380664" y="269184"/>
                  <a:pt x="1375731" y="255518"/>
                  <a:pt x="1365865" y="243385"/>
                </a:cubicBezTo>
                <a:cubicBezTo>
                  <a:pt x="1356266" y="231386"/>
                  <a:pt x="1344000" y="223520"/>
                  <a:pt x="1329067" y="219787"/>
                </a:cubicBezTo>
                <a:cubicBezTo>
                  <a:pt x="1324268" y="218587"/>
                  <a:pt x="1318402" y="217787"/>
                  <a:pt x="1311469" y="217387"/>
                </a:cubicBezTo>
                <a:lnTo>
                  <a:pt x="1293870" y="216787"/>
                </a:lnTo>
                <a:lnTo>
                  <a:pt x="1293870" y="190188"/>
                </a:lnTo>
                <a:lnTo>
                  <a:pt x="1304069" y="190588"/>
                </a:lnTo>
                <a:cubicBezTo>
                  <a:pt x="1320068" y="190588"/>
                  <a:pt x="1333267" y="186722"/>
                  <a:pt x="1343667" y="178989"/>
                </a:cubicBezTo>
                <a:cubicBezTo>
                  <a:pt x="1354999" y="170456"/>
                  <a:pt x="1360666" y="158524"/>
                  <a:pt x="1360666" y="143191"/>
                </a:cubicBezTo>
                <a:cubicBezTo>
                  <a:pt x="1360666" y="129326"/>
                  <a:pt x="1356266" y="117860"/>
                  <a:pt x="1347466" y="108793"/>
                </a:cubicBezTo>
                <a:cubicBezTo>
                  <a:pt x="1338667" y="99727"/>
                  <a:pt x="1327334" y="95194"/>
                  <a:pt x="1313469" y="95194"/>
                </a:cubicBezTo>
                <a:cubicBezTo>
                  <a:pt x="1299336" y="95194"/>
                  <a:pt x="1288070" y="100794"/>
                  <a:pt x="1279671" y="111993"/>
                </a:cubicBezTo>
                <a:cubicBezTo>
                  <a:pt x="1271938" y="121993"/>
                  <a:pt x="1268071" y="134259"/>
                  <a:pt x="1268071" y="148791"/>
                </a:cubicBezTo>
                <a:lnTo>
                  <a:pt x="1237673" y="148791"/>
                </a:lnTo>
                <a:cubicBezTo>
                  <a:pt x="1238340" y="125726"/>
                  <a:pt x="1245473" y="106660"/>
                  <a:pt x="1259072" y="91594"/>
                </a:cubicBezTo>
                <a:cubicBezTo>
                  <a:pt x="1273204" y="75729"/>
                  <a:pt x="1291603" y="67796"/>
                  <a:pt x="1314269" y="67796"/>
                </a:cubicBezTo>
                <a:close/>
                <a:moveTo>
                  <a:pt x="2265908" y="63196"/>
                </a:moveTo>
                <a:lnTo>
                  <a:pt x="2292906" y="63196"/>
                </a:lnTo>
                <a:lnTo>
                  <a:pt x="2334104" y="114393"/>
                </a:lnTo>
                <a:lnTo>
                  <a:pt x="2297706" y="114393"/>
                </a:lnTo>
                <a:lnTo>
                  <a:pt x="2272436" y="84595"/>
                </a:lnTo>
                <a:lnTo>
                  <a:pt x="2226310" y="114393"/>
                </a:lnTo>
                <a:lnTo>
                  <a:pt x="2189112" y="114393"/>
                </a:lnTo>
                <a:close/>
                <a:moveTo>
                  <a:pt x="3135719" y="54197"/>
                </a:moveTo>
                <a:lnTo>
                  <a:pt x="3201890" y="98994"/>
                </a:lnTo>
                <a:lnTo>
                  <a:pt x="3180269" y="122593"/>
                </a:lnTo>
                <a:lnTo>
                  <a:pt x="3114157" y="78795"/>
                </a:lnTo>
                <a:close/>
                <a:moveTo>
                  <a:pt x="2286385" y="0"/>
                </a:moveTo>
                <a:lnTo>
                  <a:pt x="2352756" y="44797"/>
                </a:lnTo>
                <a:lnTo>
                  <a:pt x="2331135" y="68396"/>
                </a:lnTo>
                <a:lnTo>
                  <a:pt x="2265027" y="2459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8245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Freeform 3"/>
          <p:cNvSpPr/>
          <p:nvPr/>
        </p:nvSpPr>
        <p:spPr>
          <a:xfrm>
            <a:off x="2259987" y="844533"/>
            <a:ext cx="4937931" cy="652313"/>
          </a:xfrm>
          <a:custGeom>
            <a:avLst/>
            <a:gdLst/>
            <a:ahLst/>
            <a:cxnLst/>
            <a:rect l="l" t="t" r="r" b="b"/>
            <a:pathLst>
              <a:path w="4937931" h="652313">
                <a:moveTo>
                  <a:pt x="2474788" y="527744"/>
                </a:moveTo>
                <a:cubicBezTo>
                  <a:pt x="2495327" y="527744"/>
                  <a:pt x="2511512" y="533660"/>
                  <a:pt x="2523344" y="545492"/>
                </a:cubicBezTo>
                <a:cubicBezTo>
                  <a:pt x="2529371" y="551520"/>
                  <a:pt x="2534003" y="558049"/>
                  <a:pt x="2537240" y="565081"/>
                </a:cubicBezTo>
                <a:cubicBezTo>
                  <a:pt x="2540477" y="572114"/>
                  <a:pt x="2542096" y="579760"/>
                  <a:pt x="2542096" y="588020"/>
                </a:cubicBezTo>
                <a:cubicBezTo>
                  <a:pt x="2542096" y="595610"/>
                  <a:pt x="2539975" y="602530"/>
                  <a:pt x="2535733" y="608781"/>
                </a:cubicBezTo>
                <a:cubicBezTo>
                  <a:pt x="2534840" y="610121"/>
                  <a:pt x="2529929" y="615925"/>
                  <a:pt x="2520999" y="626194"/>
                </a:cubicBezTo>
                <a:cubicBezTo>
                  <a:pt x="2513632" y="634677"/>
                  <a:pt x="2507605" y="640593"/>
                  <a:pt x="2502917" y="643942"/>
                </a:cubicBezTo>
                <a:cubicBezTo>
                  <a:pt x="2495103" y="649523"/>
                  <a:pt x="2486174" y="652313"/>
                  <a:pt x="2476128" y="652313"/>
                </a:cubicBezTo>
                <a:cubicBezTo>
                  <a:pt x="2459831" y="652313"/>
                  <a:pt x="2445655" y="646286"/>
                  <a:pt x="2433600" y="634231"/>
                </a:cubicBezTo>
                <a:cubicBezTo>
                  <a:pt x="2427349" y="627757"/>
                  <a:pt x="2422605" y="621115"/>
                  <a:pt x="2419368" y="614306"/>
                </a:cubicBezTo>
                <a:cubicBezTo>
                  <a:pt x="2416131" y="607498"/>
                  <a:pt x="2414513" y="600075"/>
                  <a:pt x="2414513" y="592038"/>
                </a:cubicBezTo>
                <a:lnTo>
                  <a:pt x="2415518" y="590364"/>
                </a:lnTo>
                <a:lnTo>
                  <a:pt x="2415852" y="589359"/>
                </a:lnTo>
                <a:cubicBezTo>
                  <a:pt x="2415852" y="575072"/>
                  <a:pt x="2421768" y="561119"/>
                  <a:pt x="2433600" y="547501"/>
                </a:cubicBezTo>
                <a:cubicBezTo>
                  <a:pt x="2439181" y="541250"/>
                  <a:pt x="2445432" y="536395"/>
                  <a:pt x="2452352" y="532935"/>
                </a:cubicBezTo>
                <a:cubicBezTo>
                  <a:pt x="2459273" y="529474"/>
                  <a:pt x="2466752" y="527744"/>
                  <a:pt x="2474788" y="527744"/>
                </a:cubicBezTo>
                <a:close/>
                <a:moveTo>
                  <a:pt x="1141288" y="527744"/>
                </a:moveTo>
                <a:cubicBezTo>
                  <a:pt x="1161827" y="527744"/>
                  <a:pt x="1178012" y="533660"/>
                  <a:pt x="1189843" y="545492"/>
                </a:cubicBezTo>
                <a:cubicBezTo>
                  <a:pt x="1195871" y="551520"/>
                  <a:pt x="1200503" y="558049"/>
                  <a:pt x="1203740" y="565081"/>
                </a:cubicBezTo>
                <a:cubicBezTo>
                  <a:pt x="1206978" y="572114"/>
                  <a:pt x="1208596" y="579760"/>
                  <a:pt x="1208596" y="588020"/>
                </a:cubicBezTo>
                <a:cubicBezTo>
                  <a:pt x="1208596" y="595610"/>
                  <a:pt x="1206475" y="602530"/>
                  <a:pt x="1202233" y="608781"/>
                </a:cubicBezTo>
                <a:cubicBezTo>
                  <a:pt x="1201341" y="610121"/>
                  <a:pt x="1196429" y="615925"/>
                  <a:pt x="1187499" y="626194"/>
                </a:cubicBezTo>
                <a:cubicBezTo>
                  <a:pt x="1180133" y="634677"/>
                  <a:pt x="1174105" y="640593"/>
                  <a:pt x="1169417" y="643942"/>
                </a:cubicBezTo>
                <a:cubicBezTo>
                  <a:pt x="1161603" y="649523"/>
                  <a:pt x="1152674" y="652313"/>
                  <a:pt x="1142628" y="652313"/>
                </a:cubicBezTo>
                <a:cubicBezTo>
                  <a:pt x="1126331" y="652313"/>
                  <a:pt x="1112155" y="646286"/>
                  <a:pt x="1100100" y="634231"/>
                </a:cubicBezTo>
                <a:cubicBezTo>
                  <a:pt x="1093849" y="627757"/>
                  <a:pt x="1089106" y="621115"/>
                  <a:pt x="1085869" y="614306"/>
                </a:cubicBezTo>
                <a:cubicBezTo>
                  <a:pt x="1082631" y="607498"/>
                  <a:pt x="1081013" y="600075"/>
                  <a:pt x="1081013" y="592038"/>
                </a:cubicBezTo>
                <a:lnTo>
                  <a:pt x="1082018" y="590364"/>
                </a:lnTo>
                <a:lnTo>
                  <a:pt x="1082352" y="589359"/>
                </a:lnTo>
                <a:cubicBezTo>
                  <a:pt x="1082352" y="575072"/>
                  <a:pt x="1088268" y="561119"/>
                  <a:pt x="1100100" y="547501"/>
                </a:cubicBezTo>
                <a:cubicBezTo>
                  <a:pt x="1105681" y="541250"/>
                  <a:pt x="1111932" y="536395"/>
                  <a:pt x="1118852" y="532935"/>
                </a:cubicBezTo>
                <a:cubicBezTo>
                  <a:pt x="1125773" y="529474"/>
                  <a:pt x="1133252" y="527744"/>
                  <a:pt x="1141288" y="527744"/>
                </a:cubicBezTo>
                <a:close/>
                <a:moveTo>
                  <a:pt x="4763467" y="247464"/>
                </a:moveTo>
                <a:cubicBezTo>
                  <a:pt x="4754984" y="247464"/>
                  <a:pt x="4747115" y="249305"/>
                  <a:pt x="4739859" y="252989"/>
                </a:cubicBezTo>
                <a:cubicBezTo>
                  <a:pt x="4732604" y="256672"/>
                  <a:pt x="4725851" y="261863"/>
                  <a:pt x="4719600" y="268560"/>
                </a:cubicBezTo>
                <a:cubicBezTo>
                  <a:pt x="4713349" y="275257"/>
                  <a:pt x="4708494" y="282848"/>
                  <a:pt x="4705034" y="291331"/>
                </a:cubicBezTo>
                <a:cubicBezTo>
                  <a:pt x="4701573" y="299814"/>
                  <a:pt x="4699843" y="308967"/>
                  <a:pt x="4699843" y="318789"/>
                </a:cubicBezTo>
                <a:cubicBezTo>
                  <a:pt x="4699843" y="340890"/>
                  <a:pt x="4706764" y="358192"/>
                  <a:pt x="4720605" y="370693"/>
                </a:cubicBezTo>
                <a:cubicBezTo>
                  <a:pt x="4734446" y="383195"/>
                  <a:pt x="4750184" y="389446"/>
                  <a:pt x="4767820" y="389446"/>
                </a:cubicBezTo>
                <a:cubicBezTo>
                  <a:pt x="4779429" y="389446"/>
                  <a:pt x="4790200" y="386209"/>
                  <a:pt x="4800135" y="379735"/>
                </a:cubicBezTo>
                <a:cubicBezTo>
                  <a:pt x="4810069" y="373261"/>
                  <a:pt x="4817882" y="364387"/>
                  <a:pt x="4823575" y="353113"/>
                </a:cubicBezTo>
                <a:cubicBezTo>
                  <a:pt x="4829268" y="341839"/>
                  <a:pt x="4832114" y="329059"/>
                  <a:pt x="4832114" y="314771"/>
                </a:cubicBezTo>
                <a:cubicBezTo>
                  <a:pt x="4832114" y="307851"/>
                  <a:pt x="4831054" y="301265"/>
                  <a:pt x="4828933" y="295014"/>
                </a:cubicBezTo>
                <a:cubicBezTo>
                  <a:pt x="4826812" y="288763"/>
                  <a:pt x="4823742" y="282959"/>
                  <a:pt x="4819724" y="277601"/>
                </a:cubicBezTo>
                <a:cubicBezTo>
                  <a:pt x="4812357" y="267555"/>
                  <a:pt x="4803539" y="260021"/>
                  <a:pt x="4793270" y="254998"/>
                </a:cubicBezTo>
                <a:cubicBezTo>
                  <a:pt x="4783001" y="249975"/>
                  <a:pt x="4773066" y="247464"/>
                  <a:pt x="4763467" y="247464"/>
                </a:cubicBezTo>
                <a:close/>
                <a:moveTo>
                  <a:pt x="2477467" y="247464"/>
                </a:moveTo>
                <a:cubicBezTo>
                  <a:pt x="2468984" y="247464"/>
                  <a:pt x="2461115" y="249305"/>
                  <a:pt x="2453859" y="252989"/>
                </a:cubicBezTo>
                <a:cubicBezTo>
                  <a:pt x="2446604" y="256672"/>
                  <a:pt x="2439851" y="261863"/>
                  <a:pt x="2433600" y="268560"/>
                </a:cubicBezTo>
                <a:cubicBezTo>
                  <a:pt x="2427349" y="275257"/>
                  <a:pt x="2422494" y="282848"/>
                  <a:pt x="2419034" y="291331"/>
                </a:cubicBezTo>
                <a:cubicBezTo>
                  <a:pt x="2415573" y="299814"/>
                  <a:pt x="2413843" y="308967"/>
                  <a:pt x="2413843" y="318790"/>
                </a:cubicBezTo>
                <a:cubicBezTo>
                  <a:pt x="2413843" y="340890"/>
                  <a:pt x="2420764" y="358192"/>
                  <a:pt x="2434605" y="370693"/>
                </a:cubicBezTo>
                <a:cubicBezTo>
                  <a:pt x="2448446" y="383195"/>
                  <a:pt x="2464184" y="389446"/>
                  <a:pt x="2481820" y="389446"/>
                </a:cubicBezTo>
                <a:cubicBezTo>
                  <a:pt x="2493429" y="389446"/>
                  <a:pt x="2504200" y="386209"/>
                  <a:pt x="2514135" y="379735"/>
                </a:cubicBezTo>
                <a:cubicBezTo>
                  <a:pt x="2524069" y="373261"/>
                  <a:pt x="2531883" y="364387"/>
                  <a:pt x="2537575" y="353113"/>
                </a:cubicBezTo>
                <a:cubicBezTo>
                  <a:pt x="2543268" y="341839"/>
                  <a:pt x="2546114" y="329059"/>
                  <a:pt x="2546114" y="314771"/>
                </a:cubicBezTo>
                <a:cubicBezTo>
                  <a:pt x="2546114" y="307851"/>
                  <a:pt x="2545054" y="301265"/>
                  <a:pt x="2542933" y="295014"/>
                </a:cubicBezTo>
                <a:cubicBezTo>
                  <a:pt x="2540812" y="288763"/>
                  <a:pt x="2537743" y="282959"/>
                  <a:pt x="2533724" y="277601"/>
                </a:cubicBezTo>
                <a:cubicBezTo>
                  <a:pt x="2526357" y="267555"/>
                  <a:pt x="2517539" y="260021"/>
                  <a:pt x="2507270" y="254998"/>
                </a:cubicBezTo>
                <a:cubicBezTo>
                  <a:pt x="2497001" y="249975"/>
                  <a:pt x="2487067" y="247464"/>
                  <a:pt x="2477467" y="247464"/>
                </a:cubicBezTo>
                <a:close/>
                <a:moveTo>
                  <a:pt x="2847082" y="152697"/>
                </a:moveTo>
                <a:lnTo>
                  <a:pt x="2910036" y="152697"/>
                </a:lnTo>
                <a:lnTo>
                  <a:pt x="2910036" y="251482"/>
                </a:lnTo>
                <a:lnTo>
                  <a:pt x="2862820" y="251482"/>
                </a:lnTo>
                <a:cubicBezTo>
                  <a:pt x="2840050" y="251482"/>
                  <a:pt x="2823028" y="257900"/>
                  <a:pt x="2811754" y="270737"/>
                </a:cubicBezTo>
                <a:cubicBezTo>
                  <a:pt x="2800480" y="283573"/>
                  <a:pt x="2794843" y="300037"/>
                  <a:pt x="2794843" y="320129"/>
                </a:cubicBezTo>
                <a:cubicBezTo>
                  <a:pt x="2794843" y="341114"/>
                  <a:pt x="2800592" y="357466"/>
                  <a:pt x="2812089" y="369186"/>
                </a:cubicBezTo>
                <a:cubicBezTo>
                  <a:pt x="2823586" y="380907"/>
                  <a:pt x="2841389" y="386767"/>
                  <a:pt x="2865499" y="386767"/>
                </a:cubicBezTo>
                <a:lnTo>
                  <a:pt x="2910036" y="386767"/>
                </a:lnTo>
                <a:lnTo>
                  <a:pt x="2910036" y="486221"/>
                </a:lnTo>
                <a:lnTo>
                  <a:pt x="2841389" y="486221"/>
                </a:lnTo>
                <a:cubicBezTo>
                  <a:pt x="2813037" y="486221"/>
                  <a:pt x="2786862" y="479356"/>
                  <a:pt x="2762864" y="465627"/>
                </a:cubicBezTo>
                <a:cubicBezTo>
                  <a:pt x="2738865" y="451898"/>
                  <a:pt x="2719778" y="432420"/>
                  <a:pt x="2705602" y="407193"/>
                </a:cubicBezTo>
                <a:cubicBezTo>
                  <a:pt x="2691426" y="381967"/>
                  <a:pt x="2684338" y="353392"/>
                  <a:pt x="2684338" y="321468"/>
                </a:cubicBezTo>
                <a:cubicBezTo>
                  <a:pt x="2684338" y="289768"/>
                  <a:pt x="2691538" y="260970"/>
                  <a:pt x="2705937" y="235074"/>
                </a:cubicBezTo>
                <a:cubicBezTo>
                  <a:pt x="2720336" y="209178"/>
                  <a:pt x="2740093" y="188974"/>
                  <a:pt x="2765208" y="174463"/>
                </a:cubicBezTo>
                <a:cubicBezTo>
                  <a:pt x="2790323" y="159953"/>
                  <a:pt x="2817614" y="152697"/>
                  <a:pt x="2847082" y="152697"/>
                </a:cubicBezTo>
                <a:close/>
                <a:moveTo>
                  <a:pt x="297768" y="152697"/>
                </a:moveTo>
                <a:lnTo>
                  <a:pt x="402245" y="152697"/>
                </a:lnTo>
                <a:lnTo>
                  <a:pt x="402245" y="344239"/>
                </a:lnTo>
                <a:cubicBezTo>
                  <a:pt x="402245" y="358750"/>
                  <a:pt x="405873" y="370358"/>
                  <a:pt x="413128" y="379065"/>
                </a:cubicBezTo>
                <a:cubicBezTo>
                  <a:pt x="420384" y="387771"/>
                  <a:pt x="428811" y="392125"/>
                  <a:pt x="438411" y="392125"/>
                </a:cubicBezTo>
                <a:cubicBezTo>
                  <a:pt x="443991" y="392125"/>
                  <a:pt x="449070" y="390953"/>
                  <a:pt x="453647" y="388608"/>
                </a:cubicBezTo>
                <a:cubicBezTo>
                  <a:pt x="458223" y="386264"/>
                  <a:pt x="462744" y="382748"/>
                  <a:pt x="467209" y="378060"/>
                </a:cubicBezTo>
                <a:cubicBezTo>
                  <a:pt x="475022" y="369131"/>
                  <a:pt x="478929" y="357410"/>
                  <a:pt x="478929" y="342900"/>
                </a:cubicBezTo>
                <a:lnTo>
                  <a:pt x="478929" y="152697"/>
                </a:lnTo>
                <a:lnTo>
                  <a:pt x="584411" y="152697"/>
                </a:lnTo>
                <a:lnTo>
                  <a:pt x="584411" y="350936"/>
                </a:lnTo>
                <a:cubicBezTo>
                  <a:pt x="584411" y="362545"/>
                  <a:pt x="583183" y="373763"/>
                  <a:pt x="580727" y="384590"/>
                </a:cubicBezTo>
                <a:cubicBezTo>
                  <a:pt x="578272" y="395417"/>
                  <a:pt x="574253" y="406635"/>
                  <a:pt x="568672" y="418244"/>
                </a:cubicBezTo>
                <a:cubicBezTo>
                  <a:pt x="558403" y="440122"/>
                  <a:pt x="542441" y="458316"/>
                  <a:pt x="520787" y="472827"/>
                </a:cubicBezTo>
                <a:cubicBezTo>
                  <a:pt x="499132" y="487337"/>
                  <a:pt x="473013" y="494593"/>
                  <a:pt x="442429" y="494593"/>
                </a:cubicBezTo>
                <a:cubicBezTo>
                  <a:pt x="420105" y="494593"/>
                  <a:pt x="400180" y="491133"/>
                  <a:pt x="382656" y="484212"/>
                </a:cubicBezTo>
                <a:cubicBezTo>
                  <a:pt x="365131" y="477291"/>
                  <a:pt x="349672" y="467022"/>
                  <a:pt x="336277" y="453405"/>
                </a:cubicBezTo>
                <a:cubicBezTo>
                  <a:pt x="310604" y="426615"/>
                  <a:pt x="297768" y="391566"/>
                  <a:pt x="297768" y="348257"/>
                </a:cubicBezTo>
                <a:close/>
                <a:moveTo>
                  <a:pt x="640668" y="151358"/>
                </a:moveTo>
                <a:lnTo>
                  <a:pt x="746485" y="151358"/>
                </a:lnTo>
                <a:lnTo>
                  <a:pt x="746485" y="355290"/>
                </a:lnTo>
                <a:cubicBezTo>
                  <a:pt x="746485" y="365782"/>
                  <a:pt x="750447" y="374767"/>
                  <a:pt x="758372" y="382246"/>
                </a:cubicBezTo>
                <a:cubicBezTo>
                  <a:pt x="766297" y="389725"/>
                  <a:pt x="775283" y="393464"/>
                  <a:pt x="785329" y="393464"/>
                </a:cubicBezTo>
                <a:cubicBezTo>
                  <a:pt x="795821" y="393464"/>
                  <a:pt x="804751" y="389557"/>
                  <a:pt x="812118" y="381744"/>
                </a:cubicBezTo>
                <a:cubicBezTo>
                  <a:pt x="819485" y="374600"/>
                  <a:pt x="823168" y="364331"/>
                  <a:pt x="823168" y="350936"/>
                </a:cubicBezTo>
                <a:lnTo>
                  <a:pt x="823168" y="151358"/>
                </a:lnTo>
                <a:lnTo>
                  <a:pt x="928650" y="151358"/>
                </a:lnTo>
                <a:lnTo>
                  <a:pt x="928650" y="377725"/>
                </a:lnTo>
                <a:cubicBezTo>
                  <a:pt x="928650" y="387995"/>
                  <a:pt x="927422" y="397482"/>
                  <a:pt x="924967" y="406189"/>
                </a:cubicBezTo>
                <a:cubicBezTo>
                  <a:pt x="922511" y="414895"/>
                  <a:pt x="918493" y="423602"/>
                  <a:pt x="912911" y="432308"/>
                </a:cubicBezTo>
                <a:cubicBezTo>
                  <a:pt x="902866" y="448382"/>
                  <a:pt x="890476" y="461330"/>
                  <a:pt x="875742" y="471152"/>
                </a:cubicBezTo>
                <a:cubicBezTo>
                  <a:pt x="868375" y="476064"/>
                  <a:pt x="861789" y="479803"/>
                  <a:pt x="855985" y="482370"/>
                </a:cubicBezTo>
                <a:cubicBezTo>
                  <a:pt x="850181" y="484938"/>
                  <a:pt x="844934" y="486221"/>
                  <a:pt x="840246" y="486221"/>
                </a:cubicBezTo>
                <a:lnTo>
                  <a:pt x="840246" y="629543"/>
                </a:lnTo>
                <a:lnTo>
                  <a:pt x="730746" y="629543"/>
                </a:lnTo>
                <a:lnTo>
                  <a:pt x="730746" y="486221"/>
                </a:lnTo>
                <a:cubicBezTo>
                  <a:pt x="705296" y="481980"/>
                  <a:pt x="683921" y="469032"/>
                  <a:pt x="666620" y="447377"/>
                </a:cubicBezTo>
                <a:cubicBezTo>
                  <a:pt x="649319" y="425723"/>
                  <a:pt x="640668" y="398822"/>
                  <a:pt x="640668" y="366675"/>
                </a:cubicBezTo>
                <a:close/>
                <a:moveTo>
                  <a:pt x="4766481" y="144661"/>
                </a:moveTo>
                <a:cubicBezTo>
                  <a:pt x="4798851" y="144661"/>
                  <a:pt x="4827538" y="152530"/>
                  <a:pt x="4852541" y="168268"/>
                </a:cubicBezTo>
                <a:cubicBezTo>
                  <a:pt x="4877544" y="184007"/>
                  <a:pt x="4897412" y="204266"/>
                  <a:pt x="4912146" y="229046"/>
                </a:cubicBezTo>
                <a:cubicBezTo>
                  <a:pt x="4926880" y="253826"/>
                  <a:pt x="4935475" y="279164"/>
                  <a:pt x="4937931" y="305060"/>
                </a:cubicBezTo>
                <a:cubicBezTo>
                  <a:pt x="4937931" y="329393"/>
                  <a:pt x="4933857" y="352778"/>
                  <a:pt x="4925708" y="375214"/>
                </a:cubicBezTo>
                <a:cubicBezTo>
                  <a:pt x="4917560" y="397650"/>
                  <a:pt x="4906063" y="417797"/>
                  <a:pt x="4891217" y="435657"/>
                </a:cubicBezTo>
                <a:cubicBezTo>
                  <a:pt x="4876372" y="453516"/>
                  <a:pt x="4858401" y="467804"/>
                  <a:pt x="4837304" y="478519"/>
                </a:cubicBezTo>
                <a:cubicBezTo>
                  <a:pt x="4816208" y="489235"/>
                  <a:pt x="4793493" y="494593"/>
                  <a:pt x="4769160" y="494593"/>
                </a:cubicBezTo>
                <a:lnTo>
                  <a:pt x="4762128" y="494593"/>
                </a:lnTo>
                <a:cubicBezTo>
                  <a:pt x="4750742" y="494593"/>
                  <a:pt x="4739245" y="493030"/>
                  <a:pt x="4727637" y="489905"/>
                </a:cubicBezTo>
                <a:cubicBezTo>
                  <a:pt x="4716028" y="486779"/>
                  <a:pt x="4704755" y="482426"/>
                  <a:pt x="4693816" y="476845"/>
                </a:cubicBezTo>
                <a:cubicBezTo>
                  <a:pt x="4673278" y="466576"/>
                  <a:pt x="4655474" y="452902"/>
                  <a:pt x="4640405" y="435824"/>
                </a:cubicBezTo>
                <a:cubicBezTo>
                  <a:pt x="4625336" y="418746"/>
                  <a:pt x="4613783" y="399492"/>
                  <a:pt x="4605747" y="378060"/>
                </a:cubicBezTo>
                <a:cubicBezTo>
                  <a:pt x="4597710" y="356629"/>
                  <a:pt x="4593692" y="334082"/>
                  <a:pt x="4593692" y="310418"/>
                </a:cubicBezTo>
                <a:cubicBezTo>
                  <a:pt x="4593692" y="296577"/>
                  <a:pt x="4595757" y="283182"/>
                  <a:pt x="4599887" y="270234"/>
                </a:cubicBezTo>
                <a:cubicBezTo>
                  <a:pt x="4604017" y="257286"/>
                  <a:pt x="4610100" y="243892"/>
                  <a:pt x="4618137" y="230051"/>
                </a:cubicBezTo>
                <a:cubicBezTo>
                  <a:pt x="4633094" y="204824"/>
                  <a:pt x="4653521" y="184286"/>
                  <a:pt x="4679417" y="168436"/>
                </a:cubicBezTo>
                <a:cubicBezTo>
                  <a:pt x="4705313" y="152586"/>
                  <a:pt x="4734334" y="144661"/>
                  <a:pt x="4766481" y="144661"/>
                </a:cubicBezTo>
                <a:close/>
                <a:moveTo>
                  <a:pt x="2480481" y="144661"/>
                </a:moveTo>
                <a:cubicBezTo>
                  <a:pt x="2512851" y="144661"/>
                  <a:pt x="2541538" y="152530"/>
                  <a:pt x="2566541" y="168268"/>
                </a:cubicBezTo>
                <a:cubicBezTo>
                  <a:pt x="2591544" y="184007"/>
                  <a:pt x="2611413" y="204266"/>
                  <a:pt x="2626147" y="229046"/>
                </a:cubicBezTo>
                <a:cubicBezTo>
                  <a:pt x="2640881" y="253826"/>
                  <a:pt x="2649475" y="279164"/>
                  <a:pt x="2651931" y="305060"/>
                </a:cubicBezTo>
                <a:cubicBezTo>
                  <a:pt x="2651931" y="329393"/>
                  <a:pt x="2647857" y="352778"/>
                  <a:pt x="2639708" y="375214"/>
                </a:cubicBezTo>
                <a:cubicBezTo>
                  <a:pt x="2631560" y="397650"/>
                  <a:pt x="2620063" y="417797"/>
                  <a:pt x="2605218" y="435657"/>
                </a:cubicBezTo>
                <a:cubicBezTo>
                  <a:pt x="2590372" y="453516"/>
                  <a:pt x="2572401" y="467804"/>
                  <a:pt x="2551305" y="478519"/>
                </a:cubicBezTo>
                <a:cubicBezTo>
                  <a:pt x="2530208" y="489235"/>
                  <a:pt x="2507493" y="494593"/>
                  <a:pt x="2483160" y="494593"/>
                </a:cubicBezTo>
                <a:lnTo>
                  <a:pt x="2476128" y="494593"/>
                </a:lnTo>
                <a:cubicBezTo>
                  <a:pt x="2464742" y="494593"/>
                  <a:pt x="2453245" y="493030"/>
                  <a:pt x="2441637" y="489905"/>
                </a:cubicBezTo>
                <a:cubicBezTo>
                  <a:pt x="2430028" y="486779"/>
                  <a:pt x="2418755" y="482426"/>
                  <a:pt x="2407816" y="476845"/>
                </a:cubicBezTo>
                <a:cubicBezTo>
                  <a:pt x="2387277" y="466576"/>
                  <a:pt x="2369474" y="452902"/>
                  <a:pt x="2354405" y="435824"/>
                </a:cubicBezTo>
                <a:cubicBezTo>
                  <a:pt x="2339336" y="418746"/>
                  <a:pt x="2327783" y="399492"/>
                  <a:pt x="2319747" y="378060"/>
                </a:cubicBezTo>
                <a:cubicBezTo>
                  <a:pt x="2311710" y="356629"/>
                  <a:pt x="2307692" y="334082"/>
                  <a:pt x="2307692" y="310418"/>
                </a:cubicBezTo>
                <a:cubicBezTo>
                  <a:pt x="2307692" y="296577"/>
                  <a:pt x="2309757" y="283182"/>
                  <a:pt x="2313887" y="270234"/>
                </a:cubicBezTo>
                <a:cubicBezTo>
                  <a:pt x="2318017" y="257286"/>
                  <a:pt x="2324100" y="243892"/>
                  <a:pt x="2332137" y="230051"/>
                </a:cubicBezTo>
                <a:cubicBezTo>
                  <a:pt x="2347094" y="204824"/>
                  <a:pt x="2367520" y="184286"/>
                  <a:pt x="2393417" y="168436"/>
                </a:cubicBezTo>
                <a:cubicBezTo>
                  <a:pt x="2419313" y="152586"/>
                  <a:pt x="2448334" y="144661"/>
                  <a:pt x="2480481" y="144661"/>
                </a:cubicBezTo>
                <a:close/>
                <a:moveTo>
                  <a:pt x="1143967" y="144661"/>
                </a:moveTo>
                <a:cubicBezTo>
                  <a:pt x="1174551" y="144661"/>
                  <a:pt x="1204131" y="152195"/>
                  <a:pt x="1232706" y="167264"/>
                </a:cubicBezTo>
                <a:cubicBezTo>
                  <a:pt x="1261281" y="182333"/>
                  <a:pt x="1286396" y="209959"/>
                  <a:pt x="1308050" y="250143"/>
                </a:cubicBezTo>
                <a:lnTo>
                  <a:pt x="1141288" y="363996"/>
                </a:lnTo>
                <a:lnTo>
                  <a:pt x="1100100" y="299033"/>
                </a:lnTo>
                <a:lnTo>
                  <a:pt x="1190178" y="240097"/>
                </a:lnTo>
                <a:lnTo>
                  <a:pt x="1179798" y="235409"/>
                </a:lnTo>
                <a:cubicBezTo>
                  <a:pt x="1179128" y="235185"/>
                  <a:pt x="1177174" y="234348"/>
                  <a:pt x="1173938" y="232897"/>
                </a:cubicBezTo>
                <a:cubicBezTo>
                  <a:pt x="1170701" y="231446"/>
                  <a:pt x="1167854" y="230386"/>
                  <a:pt x="1165399" y="229716"/>
                </a:cubicBezTo>
                <a:cubicBezTo>
                  <a:pt x="1160710" y="228376"/>
                  <a:pt x="1154571" y="227707"/>
                  <a:pt x="1146981" y="227707"/>
                </a:cubicBezTo>
                <a:cubicBezTo>
                  <a:pt x="1136935" y="227707"/>
                  <a:pt x="1127782" y="230107"/>
                  <a:pt x="1119522" y="234906"/>
                </a:cubicBezTo>
                <a:cubicBezTo>
                  <a:pt x="1111262" y="239706"/>
                  <a:pt x="1103672" y="246682"/>
                  <a:pt x="1096752" y="255835"/>
                </a:cubicBezTo>
                <a:cubicBezTo>
                  <a:pt x="1084027" y="273025"/>
                  <a:pt x="1077664" y="292670"/>
                  <a:pt x="1077664" y="314771"/>
                </a:cubicBezTo>
                <a:cubicBezTo>
                  <a:pt x="1077664" y="328612"/>
                  <a:pt x="1079841" y="340779"/>
                  <a:pt x="1084194" y="351271"/>
                </a:cubicBezTo>
                <a:cubicBezTo>
                  <a:pt x="1088547" y="361764"/>
                  <a:pt x="1094742" y="370247"/>
                  <a:pt x="1102779" y="376721"/>
                </a:cubicBezTo>
                <a:cubicBezTo>
                  <a:pt x="1117960" y="388999"/>
                  <a:pt x="1134033" y="396031"/>
                  <a:pt x="1151000" y="397817"/>
                </a:cubicBezTo>
                <a:cubicBezTo>
                  <a:pt x="1169975" y="397817"/>
                  <a:pt x="1188114" y="391622"/>
                  <a:pt x="1205415" y="379232"/>
                </a:cubicBezTo>
                <a:cubicBezTo>
                  <a:pt x="1222716" y="366842"/>
                  <a:pt x="1237729" y="348481"/>
                  <a:pt x="1250454" y="324147"/>
                </a:cubicBezTo>
                <a:lnTo>
                  <a:pt x="1329147" y="363996"/>
                </a:lnTo>
                <a:cubicBezTo>
                  <a:pt x="1314413" y="395920"/>
                  <a:pt x="1296386" y="421648"/>
                  <a:pt x="1275066" y="441182"/>
                </a:cubicBezTo>
                <a:cubicBezTo>
                  <a:pt x="1253747" y="460716"/>
                  <a:pt x="1232148" y="474278"/>
                  <a:pt x="1210270" y="481868"/>
                </a:cubicBezTo>
                <a:cubicBezTo>
                  <a:pt x="1198885" y="486110"/>
                  <a:pt x="1187667" y="489291"/>
                  <a:pt x="1176616" y="491412"/>
                </a:cubicBezTo>
                <a:cubicBezTo>
                  <a:pt x="1165566" y="493532"/>
                  <a:pt x="1154683" y="494593"/>
                  <a:pt x="1143967" y="494593"/>
                </a:cubicBezTo>
                <a:cubicBezTo>
                  <a:pt x="1113160" y="494593"/>
                  <a:pt x="1084473" y="486221"/>
                  <a:pt x="1057907" y="469478"/>
                </a:cubicBezTo>
                <a:cubicBezTo>
                  <a:pt x="1031342" y="452735"/>
                  <a:pt x="1010134" y="431304"/>
                  <a:pt x="994283" y="405184"/>
                </a:cubicBezTo>
                <a:cubicBezTo>
                  <a:pt x="986470" y="392236"/>
                  <a:pt x="980442" y="379232"/>
                  <a:pt x="976201" y="366173"/>
                </a:cubicBezTo>
                <a:cubicBezTo>
                  <a:pt x="971959" y="353113"/>
                  <a:pt x="969838" y="340109"/>
                  <a:pt x="969838" y="327161"/>
                </a:cubicBezTo>
                <a:cubicBezTo>
                  <a:pt x="970731" y="324705"/>
                  <a:pt x="971178" y="322361"/>
                  <a:pt x="971178" y="320129"/>
                </a:cubicBezTo>
                <a:cubicBezTo>
                  <a:pt x="971178" y="303163"/>
                  <a:pt x="973187" y="287591"/>
                  <a:pt x="977206" y="273416"/>
                </a:cubicBezTo>
                <a:cubicBezTo>
                  <a:pt x="981224" y="259240"/>
                  <a:pt x="987028" y="245566"/>
                  <a:pt x="994618" y="232395"/>
                </a:cubicBezTo>
                <a:cubicBezTo>
                  <a:pt x="1008013" y="208731"/>
                  <a:pt x="1024198" y="190649"/>
                  <a:pt x="1043174" y="178147"/>
                </a:cubicBezTo>
                <a:cubicBezTo>
                  <a:pt x="1062149" y="165645"/>
                  <a:pt x="1080399" y="156939"/>
                  <a:pt x="1097924" y="152028"/>
                </a:cubicBezTo>
                <a:cubicBezTo>
                  <a:pt x="1115448" y="147116"/>
                  <a:pt x="1130796" y="144661"/>
                  <a:pt x="1143967" y="144661"/>
                </a:cubicBezTo>
                <a:close/>
                <a:moveTo>
                  <a:pt x="1510568" y="143321"/>
                </a:moveTo>
                <a:cubicBezTo>
                  <a:pt x="1540706" y="143321"/>
                  <a:pt x="1566435" y="150353"/>
                  <a:pt x="1587754" y="164418"/>
                </a:cubicBezTo>
                <a:cubicBezTo>
                  <a:pt x="1609074" y="178482"/>
                  <a:pt x="1625203" y="196732"/>
                  <a:pt x="1636142" y="219168"/>
                </a:cubicBezTo>
                <a:cubicBezTo>
                  <a:pt x="1647081" y="241604"/>
                  <a:pt x="1652550" y="264095"/>
                  <a:pt x="1652550" y="286643"/>
                </a:cubicBezTo>
                <a:lnTo>
                  <a:pt x="1652550" y="486221"/>
                </a:lnTo>
                <a:lnTo>
                  <a:pt x="1547068" y="486221"/>
                </a:lnTo>
                <a:lnTo>
                  <a:pt x="1547068" y="296019"/>
                </a:lnTo>
                <a:cubicBezTo>
                  <a:pt x="1547068" y="281285"/>
                  <a:pt x="1543161" y="269509"/>
                  <a:pt x="1535348" y="260691"/>
                </a:cubicBezTo>
                <a:cubicBezTo>
                  <a:pt x="1527535" y="251873"/>
                  <a:pt x="1517935" y="247464"/>
                  <a:pt x="1506550" y="247464"/>
                </a:cubicBezTo>
                <a:cubicBezTo>
                  <a:pt x="1496727" y="247464"/>
                  <a:pt x="1488244" y="251649"/>
                  <a:pt x="1481100" y="260021"/>
                </a:cubicBezTo>
                <a:cubicBezTo>
                  <a:pt x="1473956" y="268393"/>
                  <a:pt x="1470385" y="279945"/>
                  <a:pt x="1470385" y="294679"/>
                </a:cubicBezTo>
                <a:lnTo>
                  <a:pt x="1470385" y="486221"/>
                </a:lnTo>
                <a:lnTo>
                  <a:pt x="1365907" y="486221"/>
                </a:lnTo>
                <a:lnTo>
                  <a:pt x="1365907" y="290661"/>
                </a:lnTo>
                <a:cubicBezTo>
                  <a:pt x="1365907" y="247129"/>
                  <a:pt x="1378744" y="212080"/>
                  <a:pt x="1404416" y="185514"/>
                </a:cubicBezTo>
                <a:cubicBezTo>
                  <a:pt x="1417588" y="171673"/>
                  <a:pt x="1432992" y="161181"/>
                  <a:pt x="1450628" y="154037"/>
                </a:cubicBezTo>
                <a:cubicBezTo>
                  <a:pt x="1468264" y="146893"/>
                  <a:pt x="1488244" y="143321"/>
                  <a:pt x="1510568" y="143321"/>
                </a:cubicBezTo>
                <a:close/>
                <a:moveTo>
                  <a:pt x="3649079" y="131936"/>
                </a:moveTo>
                <a:lnTo>
                  <a:pt x="3738488" y="131936"/>
                </a:lnTo>
                <a:lnTo>
                  <a:pt x="3702323" y="254161"/>
                </a:lnTo>
                <a:lnTo>
                  <a:pt x="3670511" y="254161"/>
                </a:lnTo>
                <a:lnTo>
                  <a:pt x="3670511" y="350936"/>
                </a:lnTo>
                <a:cubicBezTo>
                  <a:pt x="3670511" y="362545"/>
                  <a:pt x="3669283" y="373763"/>
                  <a:pt x="3666827" y="384590"/>
                </a:cubicBezTo>
                <a:cubicBezTo>
                  <a:pt x="3664372" y="395417"/>
                  <a:pt x="3660353" y="406635"/>
                  <a:pt x="3654772" y="418244"/>
                </a:cubicBezTo>
                <a:cubicBezTo>
                  <a:pt x="3644503" y="440122"/>
                  <a:pt x="3628541" y="458316"/>
                  <a:pt x="3606887" y="472827"/>
                </a:cubicBezTo>
                <a:cubicBezTo>
                  <a:pt x="3585232" y="487337"/>
                  <a:pt x="3559113" y="494593"/>
                  <a:pt x="3528529" y="494593"/>
                </a:cubicBezTo>
                <a:cubicBezTo>
                  <a:pt x="3506204" y="494593"/>
                  <a:pt x="3486280" y="491133"/>
                  <a:pt x="3468756" y="484212"/>
                </a:cubicBezTo>
                <a:cubicBezTo>
                  <a:pt x="3451231" y="477291"/>
                  <a:pt x="3435772" y="467022"/>
                  <a:pt x="3422377" y="453405"/>
                </a:cubicBezTo>
                <a:cubicBezTo>
                  <a:pt x="3396704" y="426615"/>
                  <a:pt x="3383868" y="391566"/>
                  <a:pt x="3383868" y="348257"/>
                </a:cubicBezTo>
                <a:lnTo>
                  <a:pt x="3383868" y="152697"/>
                </a:lnTo>
                <a:lnTo>
                  <a:pt x="3488345" y="152697"/>
                </a:lnTo>
                <a:lnTo>
                  <a:pt x="3488345" y="344239"/>
                </a:lnTo>
                <a:cubicBezTo>
                  <a:pt x="3488345" y="358750"/>
                  <a:pt x="3491973" y="370358"/>
                  <a:pt x="3499228" y="379065"/>
                </a:cubicBezTo>
                <a:cubicBezTo>
                  <a:pt x="3506483" y="387771"/>
                  <a:pt x="3514911" y="392125"/>
                  <a:pt x="3524510" y="392125"/>
                </a:cubicBezTo>
                <a:cubicBezTo>
                  <a:pt x="3530091" y="392125"/>
                  <a:pt x="3535170" y="390953"/>
                  <a:pt x="3539747" y="388608"/>
                </a:cubicBezTo>
                <a:cubicBezTo>
                  <a:pt x="3544323" y="386264"/>
                  <a:pt x="3548844" y="382748"/>
                  <a:pt x="3553309" y="378060"/>
                </a:cubicBezTo>
                <a:cubicBezTo>
                  <a:pt x="3561122" y="369131"/>
                  <a:pt x="3565029" y="357410"/>
                  <a:pt x="3565029" y="342900"/>
                </a:cubicBezTo>
                <a:lnTo>
                  <a:pt x="3565029" y="152697"/>
                </a:lnTo>
                <a:lnTo>
                  <a:pt x="3645396" y="152697"/>
                </a:lnTo>
                <a:close/>
                <a:moveTo>
                  <a:pt x="3153928" y="69986"/>
                </a:moveTo>
                <a:lnTo>
                  <a:pt x="3259745" y="69986"/>
                </a:lnTo>
                <a:lnTo>
                  <a:pt x="3259745" y="150018"/>
                </a:lnTo>
                <a:lnTo>
                  <a:pt x="3337768" y="150018"/>
                </a:lnTo>
                <a:lnTo>
                  <a:pt x="3337768" y="250143"/>
                </a:lnTo>
                <a:lnTo>
                  <a:pt x="3258071" y="250143"/>
                </a:lnTo>
                <a:lnTo>
                  <a:pt x="3258071" y="341560"/>
                </a:lnTo>
                <a:cubicBezTo>
                  <a:pt x="3258071" y="358750"/>
                  <a:pt x="3262312" y="370582"/>
                  <a:pt x="3270796" y="377056"/>
                </a:cubicBezTo>
                <a:cubicBezTo>
                  <a:pt x="3275260" y="380181"/>
                  <a:pt x="3280562" y="382581"/>
                  <a:pt x="3286702" y="384255"/>
                </a:cubicBezTo>
                <a:cubicBezTo>
                  <a:pt x="3292841" y="385930"/>
                  <a:pt x="3299594" y="386767"/>
                  <a:pt x="3306961" y="386767"/>
                </a:cubicBezTo>
                <a:lnTo>
                  <a:pt x="3339108" y="386097"/>
                </a:lnTo>
                <a:lnTo>
                  <a:pt x="3339108" y="486221"/>
                </a:lnTo>
                <a:lnTo>
                  <a:pt x="3265103" y="486221"/>
                </a:lnTo>
                <a:cubicBezTo>
                  <a:pt x="3247467" y="486221"/>
                  <a:pt x="3230054" y="481533"/>
                  <a:pt x="3212864" y="472157"/>
                </a:cubicBezTo>
                <a:cubicBezTo>
                  <a:pt x="3195675" y="462781"/>
                  <a:pt x="3181554" y="449386"/>
                  <a:pt x="3170504" y="431973"/>
                </a:cubicBezTo>
                <a:cubicBezTo>
                  <a:pt x="3159454" y="414560"/>
                  <a:pt x="3153928" y="395585"/>
                  <a:pt x="3153928" y="375047"/>
                </a:cubicBezTo>
                <a:close/>
                <a:moveTo>
                  <a:pt x="3379849" y="16408"/>
                </a:moveTo>
                <a:lnTo>
                  <a:pt x="3523171" y="16408"/>
                </a:lnTo>
                <a:lnTo>
                  <a:pt x="3591148" y="116532"/>
                </a:lnTo>
                <a:lnTo>
                  <a:pt x="3497052" y="116532"/>
                </a:lnTo>
                <a:close/>
                <a:moveTo>
                  <a:pt x="4256149" y="5357"/>
                </a:moveTo>
                <a:lnTo>
                  <a:pt x="4365985" y="5357"/>
                </a:lnTo>
                <a:lnTo>
                  <a:pt x="4365985" y="160399"/>
                </a:lnTo>
                <a:cubicBezTo>
                  <a:pt x="4390765" y="149907"/>
                  <a:pt x="4413535" y="144661"/>
                  <a:pt x="4434297" y="144661"/>
                </a:cubicBezTo>
                <a:cubicBezTo>
                  <a:pt x="4457960" y="144661"/>
                  <a:pt x="4478834" y="150688"/>
                  <a:pt x="4496916" y="162743"/>
                </a:cubicBezTo>
                <a:cubicBezTo>
                  <a:pt x="4514999" y="174798"/>
                  <a:pt x="4528728" y="190648"/>
                  <a:pt x="4538104" y="210294"/>
                </a:cubicBezTo>
                <a:cubicBezTo>
                  <a:pt x="4542792" y="220116"/>
                  <a:pt x="4546364" y="230107"/>
                  <a:pt x="4548820" y="240264"/>
                </a:cubicBezTo>
                <a:cubicBezTo>
                  <a:pt x="4551276" y="250422"/>
                  <a:pt x="4552503" y="260858"/>
                  <a:pt x="4552503" y="271574"/>
                </a:cubicBezTo>
                <a:lnTo>
                  <a:pt x="4552503" y="486221"/>
                </a:lnTo>
                <a:lnTo>
                  <a:pt x="4442668" y="486221"/>
                </a:lnTo>
                <a:lnTo>
                  <a:pt x="4442668" y="287982"/>
                </a:lnTo>
                <a:cubicBezTo>
                  <a:pt x="4442668" y="275927"/>
                  <a:pt x="4438594" y="266383"/>
                  <a:pt x="4430446" y="259351"/>
                </a:cubicBezTo>
                <a:cubicBezTo>
                  <a:pt x="4422297" y="252319"/>
                  <a:pt x="4412866" y="248803"/>
                  <a:pt x="4402150" y="248803"/>
                </a:cubicBezTo>
                <a:cubicBezTo>
                  <a:pt x="4392104" y="248803"/>
                  <a:pt x="4383565" y="251873"/>
                  <a:pt x="4376533" y="258012"/>
                </a:cubicBezTo>
                <a:cubicBezTo>
                  <a:pt x="4369501" y="264151"/>
                  <a:pt x="4365985" y="272243"/>
                  <a:pt x="4365985" y="282289"/>
                </a:cubicBezTo>
                <a:lnTo>
                  <a:pt x="4365985" y="486221"/>
                </a:lnTo>
                <a:lnTo>
                  <a:pt x="4256149" y="486221"/>
                </a:lnTo>
                <a:close/>
                <a:moveTo>
                  <a:pt x="3917268" y="5357"/>
                </a:moveTo>
                <a:lnTo>
                  <a:pt x="4027103" y="5357"/>
                </a:lnTo>
                <a:lnTo>
                  <a:pt x="4027103" y="252821"/>
                </a:lnTo>
                <a:lnTo>
                  <a:pt x="4036144" y="254496"/>
                </a:lnTo>
                <a:cubicBezTo>
                  <a:pt x="4047976" y="254496"/>
                  <a:pt x="4057631" y="249082"/>
                  <a:pt x="4065110" y="238255"/>
                </a:cubicBezTo>
                <a:cubicBezTo>
                  <a:pt x="4072589" y="227428"/>
                  <a:pt x="4079118" y="214312"/>
                  <a:pt x="4084699" y="198908"/>
                </a:cubicBezTo>
                <a:lnTo>
                  <a:pt x="4101108" y="151358"/>
                </a:lnTo>
                <a:lnTo>
                  <a:pt x="4213622" y="151358"/>
                </a:lnTo>
                <a:lnTo>
                  <a:pt x="4185493" y="231725"/>
                </a:lnTo>
                <a:cubicBezTo>
                  <a:pt x="4182145" y="241548"/>
                  <a:pt x="4178796" y="249975"/>
                  <a:pt x="4175447" y="257007"/>
                </a:cubicBezTo>
                <a:cubicBezTo>
                  <a:pt x="4172099" y="264039"/>
                  <a:pt x="4168527" y="270123"/>
                  <a:pt x="4164732" y="275257"/>
                </a:cubicBezTo>
                <a:cubicBezTo>
                  <a:pt x="4157365" y="285303"/>
                  <a:pt x="4148100" y="291331"/>
                  <a:pt x="4136938" y="293340"/>
                </a:cubicBezTo>
                <a:cubicBezTo>
                  <a:pt x="4166853" y="301600"/>
                  <a:pt x="4186721" y="313990"/>
                  <a:pt x="4196544" y="330510"/>
                </a:cubicBezTo>
                <a:cubicBezTo>
                  <a:pt x="4201232" y="338546"/>
                  <a:pt x="4204804" y="347978"/>
                  <a:pt x="4207259" y="358806"/>
                </a:cubicBezTo>
                <a:cubicBezTo>
                  <a:pt x="4209715" y="369633"/>
                  <a:pt x="4210943" y="382079"/>
                  <a:pt x="4210943" y="396143"/>
                </a:cubicBezTo>
                <a:lnTo>
                  <a:pt x="4210943" y="486221"/>
                </a:lnTo>
                <a:lnTo>
                  <a:pt x="4104456" y="486221"/>
                </a:lnTo>
                <a:lnTo>
                  <a:pt x="4104456" y="400496"/>
                </a:lnTo>
                <a:cubicBezTo>
                  <a:pt x="4104456" y="384423"/>
                  <a:pt x="4100438" y="372870"/>
                  <a:pt x="4092401" y="365838"/>
                </a:cubicBezTo>
                <a:cubicBezTo>
                  <a:pt x="4084365" y="358806"/>
                  <a:pt x="4074654" y="355290"/>
                  <a:pt x="4063268" y="355290"/>
                </a:cubicBezTo>
                <a:lnTo>
                  <a:pt x="4027103" y="355290"/>
                </a:lnTo>
                <a:lnTo>
                  <a:pt x="4027103" y="486221"/>
                </a:lnTo>
                <a:lnTo>
                  <a:pt x="3917268" y="486221"/>
                </a:lnTo>
                <a:close/>
                <a:moveTo>
                  <a:pt x="2152464" y="5357"/>
                </a:moveTo>
                <a:lnTo>
                  <a:pt x="2260959" y="5357"/>
                </a:lnTo>
                <a:lnTo>
                  <a:pt x="2260959" y="35160"/>
                </a:lnTo>
                <a:lnTo>
                  <a:pt x="2327262" y="35160"/>
                </a:lnTo>
                <a:lnTo>
                  <a:pt x="2327262" y="109500"/>
                </a:lnTo>
                <a:lnTo>
                  <a:pt x="2260959" y="109500"/>
                </a:lnTo>
                <a:lnTo>
                  <a:pt x="2260959" y="317450"/>
                </a:lnTo>
                <a:cubicBezTo>
                  <a:pt x="2260959" y="375270"/>
                  <a:pt x="2242430" y="419695"/>
                  <a:pt x="2205372" y="450726"/>
                </a:cubicBezTo>
                <a:cubicBezTo>
                  <a:pt x="2168314" y="481756"/>
                  <a:pt x="2126233" y="497272"/>
                  <a:pt x="2079129" y="497272"/>
                </a:cubicBezTo>
                <a:cubicBezTo>
                  <a:pt x="2048768" y="497272"/>
                  <a:pt x="2020248" y="490909"/>
                  <a:pt x="1993571" y="478184"/>
                </a:cubicBezTo>
                <a:cubicBezTo>
                  <a:pt x="1966894" y="465460"/>
                  <a:pt x="1946300" y="450726"/>
                  <a:pt x="1931789" y="433982"/>
                </a:cubicBezTo>
                <a:cubicBezTo>
                  <a:pt x="1920850" y="420811"/>
                  <a:pt x="1911027" y="402952"/>
                  <a:pt x="1902321" y="380404"/>
                </a:cubicBezTo>
                <a:cubicBezTo>
                  <a:pt x="1897856" y="368573"/>
                  <a:pt x="1894452" y="357131"/>
                  <a:pt x="1892108" y="346081"/>
                </a:cubicBezTo>
                <a:cubicBezTo>
                  <a:pt x="1889763" y="335030"/>
                  <a:pt x="1888591" y="323701"/>
                  <a:pt x="1888591" y="312092"/>
                </a:cubicBezTo>
                <a:cubicBezTo>
                  <a:pt x="1888591" y="296912"/>
                  <a:pt x="1890768" y="282289"/>
                  <a:pt x="1895121" y="268225"/>
                </a:cubicBezTo>
                <a:cubicBezTo>
                  <a:pt x="1899475" y="254161"/>
                  <a:pt x="1905781" y="240320"/>
                  <a:pt x="1914041" y="226702"/>
                </a:cubicBezTo>
                <a:cubicBezTo>
                  <a:pt x="1929891" y="201252"/>
                  <a:pt x="1951099" y="181216"/>
                  <a:pt x="1977665" y="166594"/>
                </a:cubicBezTo>
                <a:cubicBezTo>
                  <a:pt x="2004231" y="151972"/>
                  <a:pt x="2033476" y="144661"/>
                  <a:pt x="2065399" y="144661"/>
                </a:cubicBezTo>
                <a:cubicBezTo>
                  <a:pt x="2080133" y="144661"/>
                  <a:pt x="2098439" y="147339"/>
                  <a:pt x="2120317" y="152697"/>
                </a:cubicBezTo>
                <a:lnTo>
                  <a:pt x="2120317" y="252821"/>
                </a:lnTo>
                <a:cubicBezTo>
                  <a:pt x="2107146" y="246571"/>
                  <a:pt x="2092523" y="243445"/>
                  <a:pt x="2076450" y="243445"/>
                </a:cubicBezTo>
                <a:cubicBezTo>
                  <a:pt x="2053456" y="243445"/>
                  <a:pt x="2034815" y="250589"/>
                  <a:pt x="2020528" y="264877"/>
                </a:cubicBezTo>
                <a:cubicBezTo>
                  <a:pt x="2012937" y="272243"/>
                  <a:pt x="2007189" y="280392"/>
                  <a:pt x="2003282" y="289322"/>
                </a:cubicBezTo>
                <a:cubicBezTo>
                  <a:pt x="1999375" y="298251"/>
                  <a:pt x="1997422" y="308520"/>
                  <a:pt x="1997422" y="320129"/>
                </a:cubicBezTo>
                <a:cubicBezTo>
                  <a:pt x="1997422" y="330621"/>
                  <a:pt x="1999487" y="340221"/>
                  <a:pt x="2003617" y="348927"/>
                </a:cubicBezTo>
                <a:cubicBezTo>
                  <a:pt x="2007747" y="357634"/>
                  <a:pt x="2013774" y="365559"/>
                  <a:pt x="2021700" y="372702"/>
                </a:cubicBezTo>
                <a:cubicBezTo>
                  <a:pt x="2029625" y="379846"/>
                  <a:pt x="2038219" y="385316"/>
                  <a:pt x="2047484" y="389111"/>
                </a:cubicBezTo>
                <a:cubicBezTo>
                  <a:pt x="2056749" y="392906"/>
                  <a:pt x="2066850" y="394803"/>
                  <a:pt x="2077789" y="394803"/>
                </a:cubicBezTo>
                <a:cubicBezTo>
                  <a:pt x="2098774" y="394803"/>
                  <a:pt x="2116466" y="386767"/>
                  <a:pt x="2130865" y="370693"/>
                </a:cubicBezTo>
                <a:cubicBezTo>
                  <a:pt x="2145264" y="354620"/>
                  <a:pt x="2152464" y="331849"/>
                  <a:pt x="2152464" y="302381"/>
                </a:cubicBezTo>
                <a:lnTo>
                  <a:pt x="2152464" y="109500"/>
                </a:lnTo>
                <a:lnTo>
                  <a:pt x="2014500" y="109500"/>
                </a:lnTo>
                <a:lnTo>
                  <a:pt x="2014500" y="35160"/>
                </a:lnTo>
                <a:lnTo>
                  <a:pt x="2152464" y="35160"/>
                </a:lnTo>
                <a:close/>
                <a:moveTo>
                  <a:pt x="0" y="5357"/>
                </a:moveTo>
                <a:lnTo>
                  <a:pt x="119211" y="5357"/>
                </a:lnTo>
                <a:lnTo>
                  <a:pt x="119211" y="317450"/>
                </a:lnTo>
                <a:cubicBezTo>
                  <a:pt x="119211" y="331738"/>
                  <a:pt x="120606" y="342453"/>
                  <a:pt x="123397" y="349597"/>
                </a:cubicBezTo>
                <a:cubicBezTo>
                  <a:pt x="126188" y="356741"/>
                  <a:pt x="132383" y="362098"/>
                  <a:pt x="141982" y="365670"/>
                </a:cubicBezTo>
                <a:cubicBezTo>
                  <a:pt x="146893" y="367456"/>
                  <a:pt x="152809" y="368796"/>
                  <a:pt x="159730" y="369689"/>
                </a:cubicBezTo>
                <a:cubicBezTo>
                  <a:pt x="166650" y="370582"/>
                  <a:pt x="175357" y="371028"/>
                  <a:pt x="185849" y="371028"/>
                </a:cubicBezTo>
                <a:lnTo>
                  <a:pt x="262533" y="371028"/>
                </a:lnTo>
                <a:lnTo>
                  <a:pt x="262533" y="486221"/>
                </a:lnTo>
                <a:lnTo>
                  <a:pt x="152028" y="486221"/>
                </a:lnTo>
                <a:cubicBezTo>
                  <a:pt x="95994" y="486221"/>
                  <a:pt x="56648" y="471934"/>
                  <a:pt x="33989" y="443359"/>
                </a:cubicBezTo>
                <a:cubicBezTo>
                  <a:pt x="11330" y="414784"/>
                  <a:pt x="0" y="381744"/>
                  <a:pt x="0" y="344239"/>
                </a:cubicBezTo>
                <a:close/>
                <a:moveTo>
                  <a:pt x="1089385" y="1339"/>
                </a:moveTo>
                <a:lnTo>
                  <a:pt x="1201564" y="1339"/>
                </a:lnTo>
                <a:lnTo>
                  <a:pt x="1285949" y="102803"/>
                </a:lnTo>
                <a:lnTo>
                  <a:pt x="1183146" y="102803"/>
                </a:lnTo>
                <a:lnTo>
                  <a:pt x="1145642" y="50564"/>
                </a:lnTo>
                <a:lnTo>
                  <a:pt x="1107132" y="102803"/>
                </a:lnTo>
                <a:lnTo>
                  <a:pt x="1006339" y="102803"/>
                </a:lnTo>
                <a:close/>
                <a:moveTo>
                  <a:pt x="4766481" y="0"/>
                </a:moveTo>
                <a:lnTo>
                  <a:pt x="4908463" y="0"/>
                </a:lnTo>
                <a:lnTo>
                  <a:pt x="4791596" y="101463"/>
                </a:lnTo>
                <a:lnTo>
                  <a:pt x="4697164" y="101463"/>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eeform 6"/>
          <p:cNvSpPr/>
          <p:nvPr/>
        </p:nvSpPr>
        <p:spPr>
          <a:xfrm>
            <a:off x="4457882" y="1968910"/>
            <a:ext cx="2790619" cy="766508"/>
          </a:xfrm>
          <a:custGeom>
            <a:avLst/>
            <a:gdLst/>
            <a:ahLst/>
            <a:cxnLst/>
            <a:rect l="l" t="t" r="r" b="b"/>
            <a:pathLst>
              <a:path w="2790619" h="766508">
                <a:moveTo>
                  <a:pt x="1517780" y="599411"/>
                </a:moveTo>
                <a:cubicBezTo>
                  <a:pt x="1498759" y="599411"/>
                  <a:pt x="1482288" y="600722"/>
                  <a:pt x="1468369" y="603345"/>
                </a:cubicBezTo>
                <a:cubicBezTo>
                  <a:pt x="1454449" y="605969"/>
                  <a:pt x="1442821" y="609574"/>
                  <a:pt x="1433483" y="614160"/>
                </a:cubicBezTo>
                <a:cubicBezTo>
                  <a:pt x="1413642" y="623453"/>
                  <a:pt x="1403722" y="636132"/>
                  <a:pt x="1403722" y="652199"/>
                </a:cubicBezTo>
                <a:cubicBezTo>
                  <a:pt x="1403722" y="662524"/>
                  <a:pt x="1407496" y="672051"/>
                  <a:pt x="1415045" y="680780"/>
                </a:cubicBezTo>
                <a:cubicBezTo>
                  <a:pt x="1422593" y="689509"/>
                  <a:pt x="1434181" y="696603"/>
                  <a:pt x="1449808" y="702062"/>
                </a:cubicBezTo>
                <a:cubicBezTo>
                  <a:pt x="1465435" y="707521"/>
                  <a:pt x="1484032" y="710251"/>
                  <a:pt x="1505599" y="710251"/>
                </a:cubicBezTo>
                <a:cubicBezTo>
                  <a:pt x="1533839" y="710251"/>
                  <a:pt x="1560176" y="706188"/>
                  <a:pt x="1584608" y="698062"/>
                </a:cubicBezTo>
                <a:cubicBezTo>
                  <a:pt x="1609041" y="689936"/>
                  <a:pt x="1621258" y="675088"/>
                  <a:pt x="1621258" y="653517"/>
                </a:cubicBezTo>
                <a:cubicBezTo>
                  <a:pt x="1621258" y="637751"/>
                  <a:pt x="1612583" y="624792"/>
                  <a:pt x="1595232" y="614639"/>
                </a:cubicBezTo>
                <a:cubicBezTo>
                  <a:pt x="1577882" y="604487"/>
                  <a:pt x="1552065" y="599411"/>
                  <a:pt x="1517780" y="599411"/>
                </a:cubicBezTo>
                <a:close/>
                <a:moveTo>
                  <a:pt x="184279" y="599411"/>
                </a:moveTo>
                <a:cubicBezTo>
                  <a:pt x="165259" y="599411"/>
                  <a:pt x="148788" y="600722"/>
                  <a:pt x="134869" y="603345"/>
                </a:cubicBezTo>
                <a:cubicBezTo>
                  <a:pt x="120949" y="605969"/>
                  <a:pt x="109321" y="609574"/>
                  <a:pt x="99983" y="614160"/>
                </a:cubicBezTo>
                <a:cubicBezTo>
                  <a:pt x="80142" y="623453"/>
                  <a:pt x="70222" y="636132"/>
                  <a:pt x="70222" y="652199"/>
                </a:cubicBezTo>
                <a:cubicBezTo>
                  <a:pt x="70222" y="662524"/>
                  <a:pt x="73996" y="672051"/>
                  <a:pt x="81544" y="680780"/>
                </a:cubicBezTo>
                <a:cubicBezTo>
                  <a:pt x="89093" y="689509"/>
                  <a:pt x="100680" y="696603"/>
                  <a:pt x="116307" y="702062"/>
                </a:cubicBezTo>
                <a:cubicBezTo>
                  <a:pt x="131934" y="707521"/>
                  <a:pt x="150532" y="710251"/>
                  <a:pt x="172099" y="710251"/>
                </a:cubicBezTo>
                <a:cubicBezTo>
                  <a:pt x="200339" y="710251"/>
                  <a:pt x="226675" y="706188"/>
                  <a:pt x="251108" y="698062"/>
                </a:cubicBezTo>
                <a:cubicBezTo>
                  <a:pt x="275541" y="689936"/>
                  <a:pt x="287757" y="675088"/>
                  <a:pt x="287757" y="653517"/>
                </a:cubicBezTo>
                <a:cubicBezTo>
                  <a:pt x="287757" y="637751"/>
                  <a:pt x="279082" y="624792"/>
                  <a:pt x="261732" y="614639"/>
                </a:cubicBezTo>
                <a:cubicBezTo>
                  <a:pt x="244382" y="604487"/>
                  <a:pt x="218565" y="599411"/>
                  <a:pt x="184279" y="599411"/>
                </a:cubicBezTo>
                <a:close/>
                <a:moveTo>
                  <a:pt x="1959781" y="462614"/>
                </a:moveTo>
                <a:lnTo>
                  <a:pt x="1955335" y="468703"/>
                </a:lnTo>
                <a:cubicBezTo>
                  <a:pt x="1948332" y="475267"/>
                  <a:pt x="1935954" y="480116"/>
                  <a:pt x="1918201" y="483250"/>
                </a:cubicBezTo>
                <a:cubicBezTo>
                  <a:pt x="1907977" y="485053"/>
                  <a:pt x="1898474" y="486631"/>
                  <a:pt x="1889691" y="487982"/>
                </a:cubicBezTo>
                <a:cubicBezTo>
                  <a:pt x="1880907" y="489334"/>
                  <a:pt x="1869684" y="490871"/>
                  <a:pt x="1856021" y="492592"/>
                </a:cubicBezTo>
                <a:cubicBezTo>
                  <a:pt x="1842358" y="494313"/>
                  <a:pt x="1830219" y="498535"/>
                  <a:pt x="1819605" y="505257"/>
                </a:cubicBezTo>
                <a:cubicBezTo>
                  <a:pt x="1808990" y="511978"/>
                  <a:pt x="1802743" y="523610"/>
                  <a:pt x="1800863" y="540150"/>
                </a:cubicBezTo>
                <a:cubicBezTo>
                  <a:pt x="1800863" y="575416"/>
                  <a:pt x="1822275" y="593048"/>
                  <a:pt x="1865099" y="593048"/>
                </a:cubicBezTo>
                <a:cubicBezTo>
                  <a:pt x="1874821" y="593048"/>
                  <a:pt x="1884341" y="591857"/>
                  <a:pt x="1893662" y="589475"/>
                </a:cubicBezTo>
                <a:cubicBezTo>
                  <a:pt x="1902982" y="587092"/>
                  <a:pt x="1912383" y="583695"/>
                  <a:pt x="1921864" y="579282"/>
                </a:cubicBezTo>
                <a:cubicBezTo>
                  <a:pt x="1932353" y="573659"/>
                  <a:pt x="1940464" y="565514"/>
                  <a:pt x="1946199" y="554845"/>
                </a:cubicBezTo>
                <a:cubicBezTo>
                  <a:pt x="1951933" y="544177"/>
                  <a:pt x="1955539" y="533356"/>
                  <a:pt x="1957016" y="522382"/>
                </a:cubicBezTo>
                <a:cubicBezTo>
                  <a:pt x="1958494" y="511408"/>
                  <a:pt x="1959232" y="498978"/>
                  <a:pt x="1959232" y="485092"/>
                </a:cubicBezTo>
                <a:cubicBezTo>
                  <a:pt x="1959232" y="478604"/>
                  <a:pt x="1959342" y="472829"/>
                  <a:pt x="1959562" y="467768"/>
                </a:cubicBezTo>
                <a:close/>
                <a:moveTo>
                  <a:pt x="1513505" y="327837"/>
                </a:moveTo>
                <a:cubicBezTo>
                  <a:pt x="1495635" y="327837"/>
                  <a:pt x="1480181" y="333451"/>
                  <a:pt x="1467142" y="344679"/>
                </a:cubicBezTo>
                <a:cubicBezTo>
                  <a:pt x="1460797" y="349918"/>
                  <a:pt x="1455931" y="355982"/>
                  <a:pt x="1452544" y="362869"/>
                </a:cubicBezTo>
                <a:cubicBezTo>
                  <a:pt x="1449157" y="369757"/>
                  <a:pt x="1447464" y="377855"/>
                  <a:pt x="1447464" y="387165"/>
                </a:cubicBezTo>
                <a:cubicBezTo>
                  <a:pt x="1447464" y="407885"/>
                  <a:pt x="1453829" y="423939"/>
                  <a:pt x="1466561" y="435328"/>
                </a:cubicBezTo>
                <a:cubicBezTo>
                  <a:pt x="1479293" y="446717"/>
                  <a:pt x="1494505" y="452411"/>
                  <a:pt x="1512197" y="452411"/>
                </a:cubicBezTo>
                <a:cubicBezTo>
                  <a:pt x="1531887" y="452411"/>
                  <a:pt x="1549238" y="446830"/>
                  <a:pt x="1564250" y="435668"/>
                </a:cubicBezTo>
                <a:cubicBezTo>
                  <a:pt x="1579261" y="424506"/>
                  <a:pt x="1586767" y="409871"/>
                  <a:pt x="1586767" y="391764"/>
                </a:cubicBezTo>
                <a:cubicBezTo>
                  <a:pt x="1586767" y="378007"/>
                  <a:pt x="1583358" y="366323"/>
                  <a:pt x="1576540" y="356713"/>
                </a:cubicBezTo>
                <a:cubicBezTo>
                  <a:pt x="1569723" y="347103"/>
                  <a:pt x="1560704" y="339888"/>
                  <a:pt x="1549484" y="335068"/>
                </a:cubicBezTo>
                <a:cubicBezTo>
                  <a:pt x="1538265" y="330247"/>
                  <a:pt x="1526271" y="327837"/>
                  <a:pt x="1513505" y="327837"/>
                </a:cubicBezTo>
                <a:close/>
                <a:moveTo>
                  <a:pt x="180005" y="327837"/>
                </a:moveTo>
                <a:cubicBezTo>
                  <a:pt x="162135" y="327837"/>
                  <a:pt x="146681" y="333451"/>
                  <a:pt x="133642" y="344679"/>
                </a:cubicBezTo>
                <a:cubicBezTo>
                  <a:pt x="127297" y="349918"/>
                  <a:pt x="122431" y="355982"/>
                  <a:pt x="119044" y="362869"/>
                </a:cubicBezTo>
                <a:cubicBezTo>
                  <a:pt x="115657" y="369756"/>
                  <a:pt x="113963" y="377855"/>
                  <a:pt x="113963" y="387165"/>
                </a:cubicBezTo>
                <a:cubicBezTo>
                  <a:pt x="113963" y="407885"/>
                  <a:pt x="120329" y="423939"/>
                  <a:pt x="133061" y="435328"/>
                </a:cubicBezTo>
                <a:cubicBezTo>
                  <a:pt x="145793" y="446717"/>
                  <a:pt x="161005" y="452411"/>
                  <a:pt x="178697" y="452411"/>
                </a:cubicBezTo>
                <a:cubicBezTo>
                  <a:pt x="198387" y="452411"/>
                  <a:pt x="215738" y="446830"/>
                  <a:pt x="230750" y="435668"/>
                </a:cubicBezTo>
                <a:cubicBezTo>
                  <a:pt x="245761" y="424506"/>
                  <a:pt x="253267" y="409871"/>
                  <a:pt x="253267" y="391764"/>
                </a:cubicBezTo>
                <a:cubicBezTo>
                  <a:pt x="253267" y="378007"/>
                  <a:pt x="249858" y="366323"/>
                  <a:pt x="243040" y="356713"/>
                </a:cubicBezTo>
                <a:cubicBezTo>
                  <a:pt x="236222" y="347103"/>
                  <a:pt x="227204" y="339888"/>
                  <a:pt x="215984" y="335068"/>
                </a:cubicBezTo>
                <a:cubicBezTo>
                  <a:pt x="204765" y="330247"/>
                  <a:pt x="192771" y="327837"/>
                  <a:pt x="180005" y="327837"/>
                </a:cubicBezTo>
                <a:close/>
                <a:moveTo>
                  <a:pt x="748097" y="319845"/>
                </a:moveTo>
                <a:lnTo>
                  <a:pt x="746373" y="380671"/>
                </a:lnTo>
                <a:lnTo>
                  <a:pt x="757974" y="369106"/>
                </a:lnTo>
                <a:cubicBezTo>
                  <a:pt x="767007" y="359062"/>
                  <a:pt x="773660" y="349310"/>
                  <a:pt x="777933" y="339850"/>
                </a:cubicBezTo>
                <a:cubicBezTo>
                  <a:pt x="777999" y="339588"/>
                  <a:pt x="778032" y="339402"/>
                  <a:pt x="778032" y="339290"/>
                </a:cubicBezTo>
                <a:cubicBezTo>
                  <a:pt x="778032" y="336447"/>
                  <a:pt x="775603" y="333536"/>
                  <a:pt x="770744" y="330557"/>
                </a:cubicBezTo>
                <a:cubicBezTo>
                  <a:pt x="763937" y="327748"/>
                  <a:pt x="758069" y="325125"/>
                  <a:pt x="753141" y="322689"/>
                </a:cubicBezTo>
                <a:close/>
                <a:moveTo>
                  <a:pt x="880015" y="278612"/>
                </a:moveTo>
                <a:cubicBezTo>
                  <a:pt x="886106" y="278612"/>
                  <a:pt x="894978" y="280326"/>
                  <a:pt x="906632" y="283755"/>
                </a:cubicBezTo>
                <a:cubicBezTo>
                  <a:pt x="914902" y="285907"/>
                  <a:pt x="922254" y="286983"/>
                  <a:pt x="928686" y="286983"/>
                </a:cubicBezTo>
                <a:cubicBezTo>
                  <a:pt x="931560" y="286983"/>
                  <a:pt x="937626" y="285867"/>
                  <a:pt x="946884" y="283635"/>
                </a:cubicBezTo>
                <a:cubicBezTo>
                  <a:pt x="948488" y="282578"/>
                  <a:pt x="950776" y="281700"/>
                  <a:pt x="953748" y="281000"/>
                </a:cubicBezTo>
                <a:cubicBezTo>
                  <a:pt x="956720" y="280301"/>
                  <a:pt x="959312" y="279951"/>
                  <a:pt x="961523" y="279951"/>
                </a:cubicBezTo>
                <a:cubicBezTo>
                  <a:pt x="978253" y="279951"/>
                  <a:pt x="986617" y="291818"/>
                  <a:pt x="986617" y="315551"/>
                </a:cubicBezTo>
                <a:lnTo>
                  <a:pt x="986617" y="565166"/>
                </a:lnTo>
                <a:cubicBezTo>
                  <a:pt x="986617" y="577988"/>
                  <a:pt x="990332" y="584952"/>
                  <a:pt x="997762" y="586058"/>
                </a:cubicBezTo>
                <a:lnTo>
                  <a:pt x="1020648" y="582118"/>
                </a:lnTo>
                <a:cubicBezTo>
                  <a:pt x="1030226" y="582118"/>
                  <a:pt x="1038136" y="584527"/>
                  <a:pt x="1044378" y="589344"/>
                </a:cubicBezTo>
                <a:cubicBezTo>
                  <a:pt x="1050621" y="594161"/>
                  <a:pt x="1053742" y="601669"/>
                  <a:pt x="1053742" y="611869"/>
                </a:cubicBezTo>
                <a:cubicBezTo>
                  <a:pt x="1053742" y="632138"/>
                  <a:pt x="1040457" y="642273"/>
                  <a:pt x="1013888" y="642273"/>
                </a:cubicBezTo>
                <a:cubicBezTo>
                  <a:pt x="1010483" y="642273"/>
                  <a:pt x="1005715" y="641919"/>
                  <a:pt x="999583" y="641211"/>
                </a:cubicBezTo>
                <a:cubicBezTo>
                  <a:pt x="993450" y="640503"/>
                  <a:pt x="987364" y="639701"/>
                  <a:pt x="981322" y="638804"/>
                </a:cubicBezTo>
                <a:cubicBezTo>
                  <a:pt x="975281" y="637908"/>
                  <a:pt x="969466" y="637090"/>
                  <a:pt x="963878" y="636350"/>
                </a:cubicBezTo>
                <a:cubicBezTo>
                  <a:pt x="958290" y="635611"/>
                  <a:pt x="953844" y="635241"/>
                  <a:pt x="950541" y="635241"/>
                </a:cubicBezTo>
                <a:cubicBezTo>
                  <a:pt x="943976" y="635241"/>
                  <a:pt x="933143" y="636413"/>
                  <a:pt x="918041" y="638757"/>
                </a:cubicBezTo>
                <a:cubicBezTo>
                  <a:pt x="902939" y="641101"/>
                  <a:pt x="891889" y="642273"/>
                  <a:pt x="884892" y="642273"/>
                </a:cubicBezTo>
                <a:cubicBezTo>
                  <a:pt x="860077" y="642273"/>
                  <a:pt x="847670" y="631150"/>
                  <a:pt x="847670" y="608902"/>
                </a:cubicBezTo>
                <a:cubicBezTo>
                  <a:pt x="847670" y="591046"/>
                  <a:pt x="857574" y="582118"/>
                  <a:pt x="877384" y="582118"/>
                </a:cubicBezTo>
                <a:cubicBezTo>
                  <a:pt x="888459" y="582118"/>
                  <a:pt x="897612" y="583432"/>
                  <a:pt x="904842" y="586058"/>
                </a:cubicBezTo>
                <a:cubicBezTo>
                  <a:pt x="911616" y="586058"/>
                  <a:pt x="916168" y="582742"/>
                  <a:pt x="918496" y="576109"/>
                </a:cubicBezTo>
                <a:cubicBezTo>
                  <a:pt x="920824" y="569476"/>
                  <a:pt x="921989" y="560689"/>
                  <a:pt x="921989" y="549746"/>
                </a:cubicBezTo>
                <a:lnTo>
                  <a:pt x="921989" y="372122"/>
                </a:lnTo>
                <a:cubicBezTo>
                  <a:pt x="921989" y="359213"/>
                  <a:pt x="920828" y="350152"/>
                  <a:pt x="918506" y="344941"/>
                </a:cubicBezTo>
                <a:cubicBezTo>
                  <a:pt x="916185" y="339730"/>
                  <a:pt x="911686" y="337124"/>
                  <a:pt x="905010" y="337124"/>
                </a:cubicBezTo>
                <a:cubicBezTo>
                  <a:pt x="899750" y="337124"/>
                  <a:pt x="890614" y="338109"/>
                  <a:pt x="877603" y="340080"/>
                </a:cubicBezTo>
                <a:cubicBezTo>
                  <a:pt x="857648" y="337879"/>
                  <a:pt x="847670" y="326403"/>
                  <a:pt x="847670" y="305652"/>
                </a:cubicBezTo>
                <a:cubicBezTo>
                  <a:pt x="848517" y="298023"/>
                  <a:pt x="851958" y="291609"/>
                  <a:pt x="857990" y="286410"/>
                </a:cubicBezTo>
                <a:cubicBezTo>
                  <a:pt x="864023" y="281211"/>
                  <a:pt x="871365" y="278612"/>
                  <a:pt x="880015" y="278612"/>
                </a:cubicBezTo>
                <a:close/>
                <a:moveTo>
                  <a:pt x="2587713" y="270240"/>
                </a:moveTo>
                <a:cubicBezTo>
                  <a:pt x="2610700" y="270240"/>
                  <a:pt x="2632205" y="274668"/>
                  <a:pt x="2652229" y="283522"/>
                </a:cubicBezTo>
                <a:cubicBezTo>
                  <a:pt x="2672253" y="292377"/>
                  <a:pt x="2688285" y="306770"/>
                  <a:pt x="2700327" y="326701"/>
                </a:cubicBezTo>
                <a:cubicBezTo>
                  <a:pt x="2706480" y="336890"/>
                  <a:pt x="2711046" y="347889"/>
                  <a:pt x="2714025" y="359698"/>
                </a:cubicBezTo>
                <a:cubicBezTo>
                  <a:pt x="2717003" y="371508"/>
                  <a:pt x="2718493" y="384875"/>
                  <a:pt x="2718493" y="399801"/>
                </a:cubicBezTo>
                <a:lnTo>
                  <a:pt x="2718493" y="556831"/>
                </a:lnTo>
                <a:cubicBezTo>
                  <a:pt x="2718493" y="575597"/>
                  <a:pt x="2723207" y="585409"/>
                  <a:pt x="2732636" y="586267"/>
                </a:cubicBezTo>
                <a:cubicBezTo>
                  <a:pt x="2741154" y="583644"/>
                  <a:pt x="2751112" y="582333"/>
                  <a:pt x="2762512" y="582333"/>
                </a:cubicBezTo>
                <a:cubicBezTo>
                  <a:pt x="2781250" y="582333"/>
                  <a:pt x="2790619" y="591667"/>
                  <a:pt x="2790619" y="610336"/>
                </a:cubicBezTo>
                <a:cubicBezTo>
                  <a:pt x="2790619" y="621616"/>
                  <a:pt x="2787466" y="629760"/>
                  <a:pt x="2781159" y="634765"/>
                </a:cubicBezTo>
                <a:cubicBezTo>
                  <a:pt x="2774853" y="639771"/>
                  <a:pt x="2765583" y="642273"/>
                  <a:pt x="2753350" y="642273"/>
                </a:cubicBezTo>
                <a:cubicBezTo>
                  <a:pt x="2749722" y="642273"/>
                  <a:pt x="2744855" y="641928"/>
                  <a:pt x="2738749" y="641237"/>
                </a:cubicBezTo>
                <a:cubicBezTo>
                  <a:pt x="2732643" y="640547"/>
                  <a:pt x="2726196" y="639740"/>
                  <a:pt x="2719406" y="638817"/>
                </a:cubicBezTo>
                <a:cubicBezTo>
                  <a:pt x="2712616" y="637895"/>
                  <a:pt x="2706245" y="637068"/>
                  <a:pt x="2700293" y="636337"/>
                </a:cubicBezTo>
                <a:cubicBezTo>
                  <a:pt x="2694340" y="635607"/>
                  <a:pt x="2689346" y="635241"/>
                  <a:pt x="2685310" y="635241"/>
                </a:cubicBezTo>
                <a:cubicBezTo>
                  <a:pt x="2679398" y="635241"/>
                  <a:pt x="2668552" y="636413"/>
                  <a:pt x="2652773" y="638757"/>
                </a:cubicBezTo>
                <a:cubicBezTo>
                  <a:pt x="2636995" y="641101"/>
                  <a:pt x="2624944" y="642273"/>
                  <a:pt x="2616621" y="642273"/>
                </a:cubicBezTo>
                <a:cubicBezTo>
                  <a:pt x="2591119" y="642273"/>
                  <a:pt x="2578368" y="632173"/>
                  <a:pt x="2578368" y="611973"/>
                </a:cubicBezTo>
                <a:cubicBezTo>
                  <a:pt x="2578368" y="592213"/>
                  <a:pt x="2588365" y="582333"/>
                  <a:pt x="2608359" y="582333"/>
                </a:cubicBezTo>
                <a:cubicBezTo>
                  <a:pt x="2622759" y="582333"/>
                  <a:pt x="2632475" y="583644"/>
                  <a:pt x="2637508" y="586267"/>
                </a:cubicBezTo>
                <a:cubicBezTo>
                  <a:pt x="2642514" y="586267"/>
                  <a:pt x="2646212" y="584072"/>
                  <a:pt x="2648603" y="579680"/>
                </a:cubicBezTo>
                <a:cubicBezTo>
                  <a:pt x="2650994" y="575288"/>
                  <a:pt x="2652190" y="567665"/>
                  <a:pt x="2652190" y="556810"/>
                </a:cubicBezTo>
                <a:lnTo>
                  <a:pt x="2652190" y="426004"/>
                </a:lnTo>
                <a:cubicBezTo>
                  <a:pt x="2652190" y="395029"/>
                  <a:pt x="2646871" y="371147"/>
                  <a:pt x="2636234" y="354359"/>
                </a:cubicBezTo>
                <a:cubicBezTo>
                  <a:pt x="2625597" y="337570"/>
                  <a:pt x="2606683" y="329176"/>
                  <a:pt x="2579493" y="329176"/>
                </a:cubicBezTo>
                <a:cubicBezTo>
                  <a:pt x="2556042" y="329176"/>
                  <a:pt x="2537572" y="337849"/>
                  <a:pt x="2524081" y="355196"/>
                </a:cubicBezTo>
                <a:cubicBezTo>
                  <a:pt x="2510591" y="372543"/>
                  <a:pt x="2503845" y="396585"/>
                  <a:pt x="2503845" y="427322"/>
                </a:cubicBezTo>
                <a:lnTo>
                  <a:pt x="2503845" y="555497"/>
                </a:lnTo>
                <a:cubicBezTo>
                  <a:pt x="2503845" y="567632"/>
                  <a:pt x="2505046" y="575794"/>
                  <a:pt x="2507448" y="579984"/>
                </a:cubicBezTo>
                <a:cubicBezTo>
                  <a:pt x="2509849" y="584173"/>
                  <a:pt x="2513408" y="586267"/>
                  <a:pt x="2518124" y="586267"/>
                </a:cubicBezTo>
                <a:cubicBezTo>
                  <a:pt x="2523123" y="585524"/>
                  <a:pt x="2528145" y="584902"/>
                  <a:pt x="2533190" y="584400"/>
                </a:cubicBezTo>
                <a:cubicBezTo>
                  <a:pt x="2538236" y="583897"/>
                  <a:pt x="2542513" y="583646"/>
                  <a:pt x="2546023" y="583646"/>
                </a:cubicBezTo>
                <a:cubicBezTo>
                  <a:pt x="2566460" y="583646"/>
                  <a:pt x="2576678" y="592543"/>
                  <a:pt x="2576678" y="610336"/>
                </a:cubicBezTo>
                <a:cubicBezTo>
                  <a:pt x="2576678" y="631627"/>
                  <a:pt x="2564163" y="642273"/>
                  <a:pt x="2539132" y="642273"/>
                </a:cubicBezTo>
                <a:cubicBezTo>
                  <a:pt x="2535731" y="642273"/>
                  <a:pt x="2530989" y="641929"/>
                  <a:pt x="2524905" y="641240"/>
                </a:cubicBezTo>
                <a:cubicBezTo>
                  <a:pt x="2518822" y="640551"/>
                  <a:pt x="2511805" y="639658"/>
                  <a:pt x="2503853" y="638561"/>
                </a:cubicBezTo>
                <a:cubicBezTo>
                  <a:pt x="2495902" y="637464"/>
                  <a:pt x="2490606" y="636748"/>
                  <a:pt x="2487966" y="636413"/>
                </a:cubicBezTo>
                <a:cubicBezTo>
                  <a:pt x="2481254" y="635632"/>
                  <a:pt x="2475558" y="635241"/>
                  <a:pt x="2470877" y="635241"/>
                </a:cubicBezTo>
                <a:cubicBezTo>
                  <a:pt x="2463876" y="635241"/>
                  <a:pt x="2452444" y="636413"/>
                  <a:pt x="2436580" y="638757"/>
                </a:cubicBezTo>
                <a:cubicBezTo>
                  <a:pt x="2420716" y="641101"/>
                  <a:pt x="2409060" y="642273"/>
                  <a:pt x="2401613" y="642273"/>
                </a:cubicBezTo>
                <a:cubicBezTo>
                  <a:pt x="2376798" y="642273"/>
                  <a:pt x="2364391" y="630544"/>
                  <a:pt x="2364391" y="607087"/>
                </a:cubicBezTo>
                <a:cubicBezTo>
                  <a:pt x="2366128" y="590584"/>
                  <a:pt x="2376233" y="582333"/>
                  <a:pt x="2394706" y="582333"/>
                </a:cubicBezTo>
                <a:cubicBezTo>
                  <a:pt x="2412590" y="582333"/>
                  <a:pt x="2423063" y="583644"/>
                  <a:pt x="2426126" y="586267"/>
                </a:cubicBezTo>
                <a:cubicBezTo>
                  <a:pt x="2433960" y="586267"/>
                  <a:pt x="2437877" y="576888"/>
                  <a:pt x="2437877" y="558128"/>
                </a:cubicBezTo>
                <a:lnTo>
                  <a:pt x="2437877" y="399712"/>
                </a:lnTo>
                <a:cubicBezTo>
                  <a:pt x="2437877" y="373708"/>
                  <a:pt x="2431097" y="355451"/>
                  <a:pt x="2417537" y="344941"/>
                </a:cubicBezTo>
                <a:cubicBezTo>
                  <a:pt x="2403977" y="334431"/>
                  <a:pt x="2387620" y="329176"/>
                  <a:pt x="2368467" y="329176"/>
                </a:cubicBezTo>
                <a:cubicBezTo>
                  <a:pt x="2357580" y="329176"/>
                  <a:pt x="2347452" y="331323"/>
                  <a:pt x="2338083" y="335617"/>
                </a:cubicBezTo>
                <a:cubicBezTo>
                  <a:pt x="2328714" y="339911"/>
                  <a:pt x="2320846" y="342871"/>
                  <a:pt x="2314480" y="344496"/>
                </a:cubicBezTo>
                <a:cubicBezTo>
                  <a:pt x="2298295" y="368226"/>
                  <a:pt x="2290203" y="398134"/>
                  <a:pt x="2290203" y="434219"/>
                </a:cubicBezTo>
                <a:lnTo>
                  <a:pt x="2290203" y="549903"/>
                </a:lnTo>
                <a:cubicBezTo>
                  <a:pt x="2290203" y="565429"/>
                  <a:pt x="2291338" y="575507"/>
                  <a:pt x="2293609" y="580138"/>
                </a:cubicBezTo>
                <a:cubicBezTo>
                  <a:pt x="2295880" y="584768"/>
                  <a:pt x="2298675" y="587248"/>
                  <a:pt x="2301996" y="587575"/>
                </a:cubicBezTo>
                <a:cubicBezTo>
                  <a:pt x="2312440" y="584080"/>
                  <a:pt x="2322348" y="582333"/>
                  <a:pt x="2331721" y="582333"/>
                </a:cubicBezTo>
                <a:cubicBezTo>
                  <a:pt x="2340762" y="582333"/>
                  <a:pt x="2348076" y="585268"/>
                  <a:pt x="2353665" y="591139"/>
                </a:cubicBezTo>
                <a:cubicBezTo>
                  <a:pt x="2359253" y="597009"/>
                  <a:pt x="2362047" y="604392"/>
                  <a:pt x="2362047" y="613287"/>
                </a:cubicBezTo>
                <a:cubicBezTo>
                  <a:pt x="2362047" y="632611"/>
                  <a:pt x="2348987" y="642273"/>
                  <a:pt x="2322868" y="642273"/>
                </a:cubicBezTo>
                <a:cubicBezTo>
                  <a:pt x="2318092" y="642273"/>
                  <a:pt x="2308317" y="640957"/>
                  <a:pt x="2293541" y="638323"/>
                </a:cubicBezTo>
                <a:cubicBezTo>
                  <a:pt x="2288574" y="637545"/>
                  <a:pt x="2282594" y="636837"/>
                  <a:pt x="2275602" y="636199"/>
                </a:cubicBezTo>
                <a:cubicBezTo>
                  <a:pt x="2268610" y="635560"/>
                  <a:pt x="2262367" y="635241"/>
                  <a:pt x="2256873" y="635241"/>
                </a:cubicBezTo>
                <a:cubicBezTo>
                  <a:pt x="2249939" y="635241"/>
                  <a:pt x="2238611" y="636541"/>
                  <a:pt x="2222890" y="639139"/>
                </a:cubicBezTo>
                <a:lnTo>
                  <a:pt x="2187766" y="643587"/>
                </a:lnTo>
                <a:cubicBezTo>
                  <a:pt x="2163010" y="643587"/>
                  <a:pt x="2150633" y="633051"/>
                  <a:pt x="2150633" y="611979"/>
                </a:cubicBezTo>
                <a:cubicBezTo>
                  <a:pt x="2150633" y="602582"/>
                  <a:pt x="2153520" y="595291"/>
                  <a:pt x="2159295" y="590108"/>
                </a:cubicBezTo>
                <a:cubicBezTo>
                  <a:pt x="2165069" y="584924"/>
                  <a:pt x="2172299" y="582333"/>
                  <a:pt x="2180985" y="582333"/>
                </a:cubicBezTo>
                <a:cubicBezTo>
                  <a:pt x="2192046" y="582333"/>
                  <a:pt x="2201194" y="583644"/>
                  <a:pt x="2208428" y="586267"/>
                </a:cubicBezTo>
                <a:cubicBezTo>
                  <a:pt x="2214804" y="586267"/>
                  <a:pt x="2218977" y="582970"/>
                  <a:pt x="2220946" y="576376"/>
                </a:cubicBezTo>
                <a:cubicBezTo>
                  <a:pt x="2222915" y="569782"/>
                  <a:pt x="2223900" y="557344"/>
                  <a:pt x="2223900" y="539062"/>
                </a:cubicBezTo>
                <a:lnTo>
                  <a:pt x="2223900" y="365530"/>
                </a:lnTo>
                <a:cubicBezTo>
                  <a:pt x="2223900" y="354225"/>
                  <a:pt x="2222832" y="346434"/>
                  <a:pt x="2220695" y="342157"/>
                </a:cubicBezTo>
                <a:cubicBezTo>
                  <a:pt x="2218559" y="337881"/>
                  <a:pt x="2214522" y="335743"/>
                  <a:pt x="2208585" y="335743"/>
                </a:cubicBezTo>
                <a:cubicBezTo>
                  <a:pt x="2202226" y="335743"/>
                  <a:pt x="2192914" y="337384"/>
                  <a:pt x="2180650" y="340666"/>
                </a:cubicBezTo>
                <a:cubicBezTo>
                  <a:pt x="2161078" y="340666"/>
                  <a:pt x="2151292" y="330104"/>
                  <a:pt x="2151292" y="308980"/>
                </a:cubicBezTo>
                <a:cubicBezTo>
                  <a:pt x="2151292" y="301770"/>
                  <a:pt x="2154134" y="294906"/>
                  <a:pt x="2159818" y="288388"/>
                </a:cubicBezTo>
                <a:cubicBezTo>
                  <a:pt x="2165502" y="281871"/>
                  <a:pt x="2172997" y="278612"/>
                  <a:pt x="2182303" y="278612"/>
                </a:cubicBezTo>
                <a:cubicBezTo>
                  <a:pt x="2186821" y="278612"/>
                  <a:pt x="2192638" y="280007"/>
                  <a:pt x="2199756" y="282798"/>
                </a:cubicBezTo>
                <a:cubicBezTo>
                  <a:pt x="2206873" y="285588"/>
                  <a:pt x="2212227" y="286983"/>
                  <a:pt x="2215816" y="286983"/>
                </a:cubicBezTo>
                <a:cubicBezTo>
                  <a:pt x="2218617" y="286983"/>
                  <a:pt x="2221290" y="286849"/>
                  <a:pt x="2223834" y="286580"/>
                </a:cubicBezTo>
                <a:cubicBezTo>
                  <a:pt x="2226379" y="286312"/>
                  <a:pt x="2230815" y="285400"/>
                  <a:pt x="2237143" y="283844"/>
                </a:cubicBezTo>
                <a:cubicBezTo>
                  <a:pt x="2247788" y="281249"/>
                  <a:pt x="2255794" y="279951"/>
                  <a:pt x="2261159" y="279951"/>
                </a:cubicBezTo>
                <a:cubicBezTo>
                  <a:pt x="2276140" y="279951"/>
                  <a:pt x="2283631" y="293208"/>
                  <a:pt x="2283631" y="319721"/>
                </a:cubicBezTo>
                <a:cubicBezTo>
                  <a:pt x="2286397" y="304939"/>
                  <a:pt x="2297438" y="293219"/>
                  <a:pt x="2316754" y="284563"/>
                </a:cubicBezTo>
                <a:cubicBezTo>
                  <a:pt x="2336069" y="275908"/>
                  <a:pt x="2356485" y="271580"/>
                  <a:pt x="2378000" y="271580"/>
                </a:cubicBezTo>
                <a:cubicBezTo>
                  <a:pt x="2399731" y="271580"/>
                  <a:pt x="2419954" y="276017"/>
                  <a:pt x="2438670" y="284890"/>
                </a:cubicBezTo>
                <a:cubicBezTo>
                  <a:pt x="2457386" y="293764"/>
                  <a:pt x="2469655" y="305375"/>
                  <a:pt x="2475476" y="319721"/>
                </a:cubicBezTo>
                <a:cubicBezTo>
                  <a:pt x="2482331" y="305786"/>
                  <a:pt x="2496852" y="294056"/>
                  <a:pt x="2519040" y="284529"/>
                </a:cubicBezTo>
                <a:cubicBezTo>
                  <a:pt x="2541228" y="275003"/>
                  <a:pt x="2564119" y="270240"/>
                  <a:pt x="2587713" y="270240"/>
                </a:cubicBezTo>
                <a:close/>
                <a:moveTo>
                  <a:pt x="1888749" y="269440"/>
                </a:moveTo>
                <a:cubicBezTo>
                  <a:pt x="1896499" y="269440"/>
                  <a:pt x="1901746" y="269774"/>
                  <a:pt x="1904487" y="270444"/>
                </a:cubicBezTo>
                <a:cubicBezTo>
                  <a:pt x="1935089" y="273545"/>
                  <a:pt x="1959594" y="280279"/>
                  <a:pt x="1978003" y="290646"/>
                </a:cubicBezTo>
                <a:cubicBezTo>
                  <a:pt x="1996412" y="301013"/>
                  <a:pt x="2009589" y="315311"/>
                  <a:pt x="2017535" y="333540"/>
                </a:cubicBezTo>
                <a:cubicBezTo>
                  <a:pt x="2025481" y="351769"/>
                  <a:pt x="2029454" y="373591"/>
                  <a:pt x="2029454" y="399006"/>
                </a:cubicBezTo>
                <a:lnTo>
                  <a:pt x="2025509" y="539523"/>
                </a:lnTo>
                <a:cubicBezTo>
                  <a:pt x="2025509" y="557741"/>
                  <a:pt x="2026789" y="571863"/>
                  <a:pt x="2029349" y="581888"/>
                </a:cubicBezTo>
                <a:cubicBezTo>
                  <a:pt x="2031373" y="588732"/>
                  <a:pt x="2036104" y="593326"/>
                  <a:pt x="2043545" y="595670"/>
                </a:cubicBezTo>
                <a:cubicBezTo>
                  <a:pt x="2050545" y="593762"/>
                  <a:pt x="2055267" y="589504"/>
                  <a:pt x="2057711" y="582898"/>
                </a:cubicBezTo>
                <a:cubicBezTo>
                  <a:pt x="2060154" y="576291"/>
                  <a:pt x="2061376" y="566575"/>
                  <a:pt x="2061376" y="553749"/>
                </a:cubicBezTo>
                <a:lnTo>
                  <a:pt x="2061376" y="530429"/>
                </a:lnTo>
                <a:cubicBezTo>
                  <a:pt x="2061376" y="504721"/>
                  <a:pt x="2070834" y="491867"/>
                  <a:pt x="2089750" y="491867"/>
                </a:cubicBezTo>
                <a:cubicBezTo>
                  <a:pt x="2110201" y="491867"/>
                  <a:pt x="2120427" y="501545"/>
                  <a:pt x="2120427" y="520901"/>
                </a:cubicBezTo>
                <a:lnTo>
                  <a:pt x="2120427" y="556711"/>
                </a:lnTo>
                <a:lnTo>
                  <a:pt x="2120427" y="583965"/>
                </a:lnTo>
                <a:cubicBezTo>
                  <a:pt x="2118191" y="605787"/>
                  <a:pt x="2109625" y="622133"/>
                  <a:pt x="2094729" y="633002"/>
                </a:cubicBezTo>
                <a:cubicBezTo>
                  <a:pt x="2079833" y="643871"/>
                  <a:pt x="2062299" y="649305"/>
                  <a:pt x="2042127" y="649305"/>
                </a:cubicBezTo>
                <a:cubicBezTo>
                  <a:pt x="2023475" y="649305"/>
                  <a:pt x="2006524" y="644419"/>
                  <a:pt x="1991272" y="634647"/>
                </a:cubicBezTo>
                <a:cubicBezTo>
                  <a:pt x="1976020" y="624875"/>
                  <a:pt x="1968249" y="613613"/>
                  <a:pt x="1967960" y="600860"/>
                </a:cubicBezTo>
                <a:cubicBezTo>
                  <a:pt x="1964158" y="616518"/>
                  <a:pt x="1951929" y="628954"/>
                  <a:pt x="1931274" y="638166"/>
                </a:cubicBezTo>
                <a:cubicBezTo>
                  <a:pt x="1910619" y="647378"/>
                  <a:pt x="1888124" y="651984"/>
                  <a:pt x="1863791" y="651984"/>
                </a:cubicBezTo>
                <a:cubicBezTo>
                  <a:pt x="1834054" y="651984"/>
                  <a:pt x="1807061" y="645350"/>
                  <a:pt x="1782812" y="632081"/>
                </a:cubicBezTo>
                <a:cubicBezTo>
                  <a:pt x="1758562" y="618812"/>
                  <a:pt x="1742984" y="600764"/>
                  <a:pt x="1736077" y="577938"/>
                </a:cubicBezTo>
                <a:cubicBezTo>
                  <a:pt x="1734243" y="570135"/>
                  <a:pt x="1732432" y="559318"/>
                  <a:pt x="1730646" y="545487"/>
                </a:cubicBezTo>
                <a:cubicBezTo>
                  <a:pt x="1730646" y="521346"/>
                  <a:pt x="1736431" y="500916"/>
                  <a:pt x="1748002" y="484199"/>
                </a:cubicBezTo>
                <a:cubicBezTo>
                  <a:pt x="1759572" y="467482"/>
                  <a:pt x="1775858" y="454685"/>
                  <a:pt x="1796860" y="445808"/>
                </a:cubicBezTo>
                <a:cubicBezTo>
                  <a:pt x="1810276" y="439871"/>
                  <a:pt x="1827818" y="435548"/>
                  <a:pt x="1849486" y="432837"/>
                </a:cubicBezTo>
                <a:lnTo>
                  <a:pt x="1904859" y="425915"/>
                </a:lnTo>
                <a:cubicBezTo>
                  <a:pt x="1924086" y="423424"/>
                  <a:pt x="1936798" y="420243"/>
                  <a:pt x="1942997" y="416371"/>
                </a:cubicBezTo>
                <a:cubicBezTo>
                  <a:pt x="1954696" y="409126"/>
                  <a:pt x="1960546" y="397978"/>
                  <a:pt x="1960546" y="382927"/>
                </a:cubicBezTo>
                <a:cubicBezTo>
                  <a:pt x="1960546" y="372497"/>
                  <a:pt x="1957534" y="363300"/>
                  <a:pt x="1951512" y="355335"/>
                </a:cubicBezTo>
                <a:cubicBezTo>
                  <a:pt x="1945490" y="347369"/>
                  <a:pt x="1937241" y="341019"/>
                  <a:pt x="1926766" y="336284"/>
                </a:cubicBezTo>
                <a:cubicBezTo>
                  <a:pt x="1916291" y="331549"/>
                  <a:pt x="1905808" y="329181"/>
                  <a:pt x="1895315" y="329181"/>
                </a:cubicBezTo>
                <a:cubicBezTo>
                  <a:pt x="1890135" y="329181"/>
                  <a:pt x="1885067" y="329492"/>
                  <a:pt x="1880110" y="330113"/>
                </a:cubicBezTo>
                <a:cubicBezTo>
                  <a:pt x="1875154" y="330734"/>
                  <a:pt x="1870237" y="331792"/>
                  <a:pt x="1865361" y="333289"/>
                </a:cubicBezTo>
                <a:cubicBezTo>
                  <a:pt x="1855053" y="336138"/>
                  <a:pt x="1846851" y="339520"/>
                  <a:pt x="1840753" y="343434"/>
                </a:cubicBezTo>
                <a:cubicBezTo>
                  <a:pt x="1834656" y="347348"/>
                  <a:pt x="1831431" y="349850"/>
                  <a:pt x="1831079" y="350942"/>
                </a:cubicBezTo>
                <a:lnTo>
                  <a:pt x="1832581" y="351769"/>
                </a:lnTo>
                <a:cubicBezTo>
                  <a:pt x="1836299" y="353632"/>
                  <a:pt x="1839661" y="357067"/>
                  <a:pt x="1842666" y="362074"/>
                </a:cubicBezTo>
                <a:cubicBezTo>
                  <a:pt x="1845671" y="367081"/>
                  <a:pt x="1847173" y="374032"/>
                  <a:pt x="1847173" y="382927"/>
                </a:cubicBezTo>
                <a:cubicBezTo>
                  <a:pt x="1847173" y="394692"/>
                  <a:pt x="1842498" y="404227"/>
                  <a:pt x="1833146" y="411532"/>
                </a:cubicBezTo>
                <a:cubicBezTo>
                  <a:pt x="1829567" y="414217"/>
                  <a:pt x="1825227" y="416494"/>
                  <a:pt x="1820125" y="418362"/>
                </a:cubicBezTo>
                <a:cubicBezTo>
                  <a:pt x="1815024" y="420230"/>
                  <a:pt x="1809051" y="421164"/>
                  <a:pt x="1802208" y="421164"/>
                </a:cubicBezTo>
                <a:lnTo>
                  <a:pt x="1792041" y="419537"/>
                </a:lnTo>
                <a:cubicBezTo>
                  <a:pt x="1781612" y="417946"/>
                  <a:pt x="1772412" y="411927"/>
                  <a:pt x="1764441" y="401480"/>
                </a:cubicBezTo>
                <a:cubicBezTo>
                  <a:pt x="1761361" y="397082"/>
                  <a:pt x="1758899" y="392364"/>
                  <a:pt x="1757056" y="387327"/>
                </a:cubicBezTo>
                <a:cubicBezTo>
                  <a:pt x="1755212" y="382290"/>
                  <a:pt x="1754291" y="376160"/>
                  <a:pt x="1754291" y="368936"/>
                </a:cubicBezTo>
                <a:cubicBezTo>
                  <a:pt x="1755948" y="349496"/>
                  <a:pt x="1763841" y="331885"/>
                  <a:pt x="1777972" y="316101"/>
                </a:cubicBezTo>
                <a:cubicBezTo>
                  <a:pt x="1791216" y="301457"/>
                  <a:pt x="1807950" y="290020"/>
                  <a:pt x="1828173" y="281788"/>
                </a:cubicBezTo>
                <a:cubicBezTo>
                  <a:pt x="1848395" y="273556"/>
                  <a:pt x="1868587" y="269440"/>
                  <a:pt x="1888749" y="269440"/>
                </a:cubicBezTo>
                <a:close/>
                <a:moveTo>
                  <a:pt x="785917" y="232453"/>
                </a:moveTo>
                <a:cubicBezTo>
                  <a:pt x="788931" y="232453"/>
                  <a:pt x="791675" y="232609"/>
                  <a:pt x="794150" y="232921"/>
                </a:cubicBezTo>
                <a:cubicBezTo>
                  <a:pt x="796625" y="233233"/>
                  <a:pt x="799727" y="233700"/>
                  <a:pt x="803456" y="234321"/>
                </a:cubicBezTo>
                <a:cubicBezTo>
                  <a:pt x="829195" y="245455"/>
                  <a:pt x="842064" y="264575"/>
                  <a:pt x="842064" y="291682"/>
                </a:cubicBezTo>
                <a:cubicBezTo>
                  <a:pt x="842064" y="301250"/>
                  <a:pt x="840645" y="311193"/>
                  <a:pt x="837805" y="321511"/>
                </a:cubicBezTo>
                <a:cubicBezTo>
                  <a:pt x="837017" y="325159"/>
                  <a:pt x="836037" y="328744"/>
                  <a:pt x="834865" y="332266"/>
                </a:cubicBezTo>
                <a:cubicBezTo>
                  <a:pt x="833693" y="335787"/>
                  <a:pt x="832962" y="337985"/>
                  <a:pt x="832672" y="338861"/>
                </a:cubicBezTo>
                <a:cubicBezTo>
                  <a:pt x="820875" y="369927"/>
                  <a:pt x="798323" y="398406"/>
                  <a:pt x="765014" y="424298"/>
                </a:cubicBezTo>
                <a:cubicBezTo>
                  <a:pt x="758767" y="429496"/>
                  <a:pt x="752989" y="433394"/>
                  <a:pt x="747679" y="435992"/>
                </a:cubicBezTo>
                <a:lnTo>
                  <a:pt x="746121" y="436591"/>
                </a:lnTo>
                <a:lnTo>
                  <a:pt x="746121" y="547219"/>
                </a:lnTo>
                <a:cubicBezTo>
                  <a:pt x="746121" y="562319"/>
                  <a:pt x="747336" y="573227"/>
                  <a:pt x="749768" y="579942"/>
                </a:cubicBezTo>
                <a:cubicBezTo>
                  <a:pt x="751592" y="584082"/>
                  <a:pt x="754796" y="586152"/>
                  <a:pt x="759379" y="586152"/>
                </a:cubicBezTo>
                <a:cubicBezTo>
                  <a:pt x="767018" y="583526"/>
                  <a:pt x="776506" y="582212"/>
                  <a:pt x="787843" y="582212"/>
                </a:cubicBezTo>
                <a:cubicBezTo>
                  <a:pt x="809110" y="582212"/>
                  <a:pt x="819744" y="591566"/>
                  <a:pt x="819744" y="610273"/>
                </a:cubicBezTo>
                <a:cubicBezTo>
                  <a:pt x="819744" y="619381"/>
                  <a:pt x="815193" y="627428"/>
                  <a:pt x="806093" y="634414"/>
                </a:cubicBezTo>
                <a:cubicBezTo>
                  <a:pt x="802950" y="636511"/>
                  <a:pt x="799354" y="638345"/>
                  <a:pt x="795306" y="639916"/>
                </a:cubicBezTo>
                <a:cubicBezTo>
                  <a:pt x="791258" y="641488"/>
                  <a:pt x="787005" y="642273"/>
                  <a:pt x="782548" y="642273"/>
                </a:cubicBezTo>
                <a:cubicBezTo>
                  <a:pt x="777849" y="642273"/>
                  <a:pt x="771345" y="641101"/>
                  <a:pt x="763037" y="638757"/>
                </a:cubicBezTo>
                <a:cubicBezTo>
                  <a:pt x="754728" y="636413"/>
                  <a:pt x="748880" y="635241"/>
                  <a:pt x="745493" y="635241"/>
                </a:cubicBezTo>
                <a:cubicBezTo>
                  <a:pt x="740456" y="635241"/>
                  <a:pt x="733510" y="636413"/>
                  <a:pt x="724655" y="638757"/>
                </a:cubicBezTo>
                <a:cubicBezTo>
                  <a:pt x="715801" y="641101"/>
                  <a:pt x="709521" y="642273"/>
                  <a:pt x="705817" y="642273"/>
                </a:cubicBezTo>
                <a:cubicBezTo>
                  <a:pt x="698028" y="642273"/>
                  <a:pt x="692175" y="639000"/>
                  <a:pt x="688257" y="632452"/>
                </a:cubicBezTo>
                <a:cubicBezTo>
                  <a:pt x="686524" y="629550"/>
                  <a:pt x="685114" y="625616"/>
                  <a:pt x="684027" y="620651"/>
                </a:cubicBezTo>
                <a:lnTo>
                  <a:pt x="683273" y="612184"/>
                </a:lnTo>
                <a:lnTo>
                  <a:pt x="675278" y="621381"/>
                </a:lnTo>
                <a:cubicBezTo>
                  <a:pt x="667988" y="627503"/>
                  <a:pt x="659356" y="632906"/>
                  <a:pt x="649382" y="637590"/>
                </a:cubicBezTo>
                <a:cubicBezTo>
                  <a:pt x="639231" y="642429"/>
                  <a:pt x="629048" y="646037"/>
                  <a:pt x="618831" y="648416"/>
                </a:cubicBezTo>
                <a:cubicBezTo>
                  <a:pt x="608614" y="650795"/>
                  <a:pt x="597565" y="651984"/>
                  <a:pt x="585685" y="651984"/>
                </a:cubicBezTo>
                <a:cubicBezTo>
                  <a:pt x="559562" y="651984"/>
                  <a:pt x="536095" y="647961"/>
                  <a:pt x="515285" y="639914"/>
                </a:cubicBezTo>
                <a:cubicBezTo>
                  <a:pt x="494474" y="631866"/>
                  <a:pt x="477675" y="618830"/>
                  <a:pt x="464885" y="600805"/>
                </a:cubicBezTo>
                <a:cubicBezTo>
                  <a:pt x="452096" y="582780"/>
                  <a:pt x="445701" y="559960"/>
                  <a:pt x="445701" y="532344"/>
                </a:cubicBezTo>
                <a:lnTo>
                  <a:pt x="445701" y="373765"/>
                </a:lnTo>
                <a:cubicBezTo>
                  <a:pt x="445701" y="363228"/>
                  <a:pt x="444188" y="354267"/>
                  <a:pt x="441162" y="346885"/>
                </a:cubicBezTo>
                <a:cubicBezTo>
                  <a:pt x="438136" y="339502"/>
                  <a:pt x="434543" y="335811"/>
                  <a:pt x="430381" y="335811"/>
                </a:cubicBezTo>
                <a:cubicBezTo>
                  <a:pt x="427479" y="335811"/>
                  <a:pt x="423049" y="336554"/>
                  <a:pt x="417091" y="338040"/>
                </a:cubicBezTo>
                <a:lnTo>
                  <a:pt x="397460" y="340734"/>
                </a:lnTo>
                <a:cubicBezTo>
                  <a:pt x="395569" y="338889"/>
                  <a:pt x="392198" y="337264"/>
                  <a:pt x="387346" y="335860"/>
                </a:cubicBezTo>
                <a:cubicBezTo>
                  <a:pt x="382494" y="334456"/>
                  <a:pt x="378301" y="331984"/>
                  <a:pt x="374768" y="328444"/>
                </a:cubicBezTo>
                <a:cubicBezTo>
                  <a:pt x="371234" y="324903"/>
                  <a:pt x="369468" y="318865"/>
                  <a:pt x="369468" y="310330"/>
                </a:cubicBezTo>
                <a:cubicBezTo>
                  <a:pt x="369468" y="298648"/>
                  <a:pt x="374532" y="290114"/>
                  <a:pt x="384662" y="284728"/>
                </a:cubicBezTo>
                <a:cubicBezTo>
                  <a:pt x="391443" y="280651"/>
                  <a:pt x="400116" y="278612"/>
                  <a:pt x="410682" y="278612"/>
                </a:cubicBezTo>
                <a:cubicBezTo>
                  <a:pt x="413643" y="278612"/>
                  <a:pt x="416739" y="279023"/>
                  <a:pt x="419969" y="279847"/>
                </a:cubicBezTo>
                <a:cubicBezTo>
                  <a:pt x="423199" y="280670"/>
                  <a:pt x="427109" y="281841"/>
                  <a:pt x="431700" y="283360"/>
                </a:cubicBezTo>
                <a:cubicBezTo>
                  <a:pt x="436290" y="284879"/>
                  <a:pt x="439573" y="285830"/>
                  <a:pt x="441547" y="286212"/>
                </a:cubicBezTo>
                <a:cubicBezTo>
                  <a:pt x="443521" y="286594"/>
                  <a:pt x="445349" y="286851"/>
                  <a:pt x="447030" y="286983"/>
                </a:cubicBezTo>
                <a:cubicBezTo>
                  <a:pt x="452957" y="286983"/>
                  <a:pt x="459631" y="285783"/>
                  <a:pt x="467054" y="283384"/>
                </a:cubicBezTo>
                <a:cubicBezTo>
                  <a:pt x="467888" y="283091"/>
                  <a:pt x="470903" y="282222"/>
                  <a:pt x="476101" y="280778"/>
                </a:cubicBezTo>
                <a:cubicBezTo>
                  <a:pt x="481298" y="279334"/>
                  <a:pt x="485355" y="278612"/>
                  <a:pt x="488271" y="278612"/>
                </a:cubicBezTo>
                <a:cubicBezTo>
                  <a:pt x="506765" y="278612"/>
                  <a:pt x="516012" y="289169"/>
                  <a:pt x="516012" y="310282"/>
                </a:cubicBezTo>
                <a:cubicBezTo>
                  <a:pt x="516012" y="311953"/>
                  <a:pt x="515866" y="320674"/>
                  <a:pt x="515573" y="336444"/>
                </a:cubicBezTo>
                <a:cubicBezTo>
                  <a:pt x="515426" y="344376"/>
                  <a:pt x="515353" y="352174"/>
                  <a:pt x="515353" y="359837"/>
                </a:cubicBezTo>
                <a:lnTo>
                  <a:pt x="513898" y="415419"/>
                </a:lnTo>
                <a:lnTo>
                  <a:pt x="512637" y="455765"/>
                </a:lnTo>
                <a:cubicBezTo>
                  <a:pt x="513042" y="459668"/>
                  <a:pt x="513361" y="465790"/>
                  <a:pt x="513595" y="474130"/>
                </a:cubicBezTo>
                <a:cubicBezTo>
                  <a:pt x="513888" y="484867"/>
                  <a:pt x="514034" y="494211"/>
                  <a:pt x="514034" y="502164"/>
                </a:cubicBezTo>
                <a:cubicBezTo>
                  <a:pt x="514034" y="520024"/>
                  <a:pt x="515815" y="534761"/>
                  <a:pt x="519376" y="546377"/>
                </a:cubicBezTo>
                <a:cubicBezTo>
                  <a:pt x="522938" y="557992"/>
                  <a:pt x="528118" y="567205"/>
                  <a:pt x="534916" y="574014"/>
                </a:cubicBezTo>
                <a:cubicBezTo>
                  <a:pt x="548182" y="586703"/>
                  <a:pt x="566435" y="593048"/>
                  <a:pt x="589677" y="593048"/>
                </a:cubicBezTo>
                <a:cubicBezTo>
                  <a:pt x="613204" y="593048"/>
                  <a:pt x="633284" y="585943"/>
                  <a:pt x="649916" y="571732"/>
                </a:cubicBezTo>
                <a:cubicBezTo>
                  <a:pt x="658667" y="564166"/>
                  <a:pt x="665611" y="554212"/>
                  <a:pt x="670748" y="541869"/>
                </a:cubicBezTo>
                <a:cubicBezTo>
                  <a:pt x="675884" y="529526"/>
                  <a:pt x="678452" y="514626"/>
                  <a:pt x="678452" y="497168"/>
                </a:cubicBezTo>
                <a:lnTo>
                  <a:pt x="679436" y="443307"/>
                </a:lnTo>
                <a:lnTo>
                  <a:pt x="681079" y="380149"/>
                </a:lnTo>
                <a:cubicBezTo>
                  <a:pt x="681079" y="373169"/>
                  <a:pt x="680664" y="367191"/>
                  <a:pt x="679834" y="362215"/>
                </a:cubicBezTo>
                <a:cubicBezTo>
                  <a:pt x="679003" y="357239"/>
                  <a:pt x="677662" y="352739"/>
                  <a:pt x="675810" y="348713"/>
                </a:cubicBezTo>
                <a:cubicBezTo>
                  <a:pt x="672074" y="340112"/>
                  <a:pt x="667606" y="335811"/>
                  <a:pt x="662405" y="335811"/>
                </a:cubicBezTo>
                <a:lnTo>
                  <a:pt x="631650" y="340080"/>
                </a:lnTo>
                <a:cubicBezTo>
                  <a:pt x="621904" y="339271"/>
                  <a:pt x="614582" y="336410"/>
                  <a:pt x="609685" y="331497"/>
                </a:cubicBezTo>
                <a:cubicBezTo>
                  <a:pt x="604788" y="326584"/>
                  <a:pt x="602339" y="319090"/>
                  <a:pt x="602339" y="309016"/>
                </a:cubicBezTo>
                <a:cubicBezTo>
                  <a:pt x="602339" y="299494"/>
                  <a:pt x="606622" y="292046"/>
                  <a:pt x="615189" y="286672"/>
                </a:cubicBezTo>
                <a:cubicBezTo>
                  <a:pt x="623756" y="281298"/>
                  <a:pt x="632313" y="278612"/>
                  <a:pt x="640859" y="278612"/>
                </a:cubicBezTo>
                <a:cubicBezTo>
                  <a:pt x="646837" y="278612"/>
                  <a:pt x="655430" y="280382"/>
                  <a:pt x="666638" y="283922"/>
                </a:cubicBezTo>
                <a:cubicBezTo>
                  <a:pt x="674148" y="285963"/>
                  <a:pt x="679017" y="286983"/>
                  <a:pt x="681246" y="286983"/>
                </a:cubicBezTo>
                <a:cubicBezTo>
                  <a:pt x="686217" y="286983"/>
                  <a:pt x="694399" y="285197"/>
                  <a:pt x="705793" y="281626"/>
                </a:cubicBezTo>
                <a:cubicBezTo>
                  <a:pt x="717187" y="278054"/>
                  <a:pt x="725330" y="276268"/>
                  <a:pt x="730220" y="276268"/>
                </a:cubicBezTo>
                <a:lnTo>
                  <a:pt x="732424" y="276615"/>
                </a:lnTo>
                <a:lnTo>
                  <a:pt x="732470" y="276090"/>
                </a:lnTo>
                <a:cubicBezTo>
                  <a:pt x="732857" y="274555"/>
                  <a:pt x="733051" y="273406"/>
                  <a:pt x="733051" y="272642"/>
                </a:cubicBezTo>
                <a:cubicBezTo>
                  <a:pt x="733051" y="272603"/>
                  <a:pt x="732941" y="271667"/>
                  <a:pt x="732721" y="269832"/>
                </a:cubicBezTo>
                <a:cubicBezTo>
                  <a:pt x="738152" y="251941"/>
                  <a:pt x="749316" y="240577"/>
                  <a:pt x="766213" y="235739"/>
                </a:cubicBezTo>
                <a:cubicBezTo>
                  <a:pt x="771508" y="233548"/>
                  <a:pt x="778076" y="232453"/>
                  <a:pt x="785917" y="232453"/>
                </a:cubicBezTo>
                <a:close/>
                <a:moveTo>
                  <a:pt x="1630660" y="206873"/>
                </a:moveTo>
                <a:cubicBezTo>
                  <a:pt x="1643465" y="206873"/>
                  <a:pt x="1656290" y="209190"/>
                  <a:pt x="1669135" y="213824"/>
                </a:cubicBezTo>
                <a:cubicBezTo>
                  <a:pt x="1681980" y="218458"/>
                  <a:pt x="1692594" y="225822"/>
                  <a:pt x="1700976" y="235917"/>
                </a:cubicBezTo>
                <a:cubicBezTo>
                  <a:pt x="1709358" y="246011"/>
                  <a:pt x="1713549" y="258243"/>
                  <a:pt x="1713549" y="272610"/>
                </a:cubicBezTo>
                <a:cubicBezTo>
                  <a:pt x="1713549" y="286329"/>
                  <a:pt x="1709917" y="296428"/>
                  <a:pt x="1702653" y="302905"/>
                </a:cubicBezTo>
                <a:cubicBezTo>
                  <a:pt x="1695389" y="309383"/>
                  <a:pt x="1684834" y="314965"/>
                  <a:pt x="1670990" y="319653"/>
                </a:cubicBezTo>
                <a:cubicBezTo>
                  <a:pt x="1661174" y="319653"/>
                  <a:pt x="1653212" y="316600"/>
                  <a:pt x="1647102" y="310494"/>
                </a:cubicBezTo>
                <a:cubicBezTo>
                  <a:pt x="1640993" y="304388"/>
                  <a:pt x="1637530" y="296860"/>
                  <a:pt x="1636714" y="287909"/>
                </a:cubicBezTo>
                <a:cubicBezTo>
                  <a:pt x="1638294" y="274086"/>
                  <a:pt x="1643665" y="265172"/>
                  <a:pt x="1652829" y="261167"/>
                </a:cubicBezTo>
                <a:cubicBezTo>
                  <a:pt x="1648901" y="258196"/>
                  <a:pt x="1641492" y="256710"/>
                  <a:pt x="1630602" y="256710"/>
                </a:cubicBezTo>
                <a:cubicBezTo>
                  <a:pt x="1622248" y="256710"/>
                  <a:pt x="1615142" y="259901"/>
                  <a:pt x="1609284" y="266285"/>
                </a:cubicBezTo>
                <a:cubicBezTo>
                  <a:pt x="1603425" y="272668"/>
                  <a:pt x="1600496" y="281608"/>
                  <a:pt x="1600496" y="293105"/>
                </a:cubicBezTo>
                <a:cubicBezTo>
                  <a:pt x="1635545" y="318938"/>
                  <a:pt x="1653070" y="351406"/>
                  <a:pt x="1653070" y="390508"/>
                </a:cubicBezTo>
                <a:cubicBezTo>
                  <a:pt x="1653070" y="406530"/>
                  <a:pt x="1649825" y="421675"/>
                  <a:pt x="1643335" y="435945"/>
                </a:cubicBezTo>
                <a:cubicBezTo>
                  <a:pt x="1636845" y="450215"/>
                  <a:pt x="1627504" y="463047"/>
                  <a:pt x="1615311" y="474441"/>
                </a:cubicBezTo>
                <a:cubicBezTo>
                  <a:pt x="1603118" y="485835"/>
                  <a:pt x="1588729" y="494761"/>
                  <a:pt x="1572143" y="501217"/>
                </a:cubicBezTo>
                <a:cubicBezTo>
                  <a:pt x="1564019" y="504381"/>
                  <a:pt x="1555356" y="506884"/>
                  <a:pt x="1546154" y="508726"/>
                </a:cubicBezTo>
                <a:cubicBezTo>
                  <a:pt x="1536952" y="510567"/>
                  <a:pt x="1527498" y="511488"/>
                  <a:pt x="1517790" y="511488"/>
                </a:cubicBezTo>
                <a:cubicBezTo>
                  <a:pt x="1507716" y="511488"/>
                  <a:pt x="1498258" y="510698"/>
                  <a:pt x="1489416" y="509118"/>
                </a:cubicBezTo>
                <a:cubicBezTo>
                  <a:pt x="1487644" y="508888"/>
                  <a:pt x="1479888" y="507107"/>
                  <a:pt x="1466148" y="503776"/>
                </a:cubicBezTo>
                <a:lnTo>
                  <a:pt x="1448275" y="497356"/>
                </a:lnTo>
                <a:lnTo>
                  <a:pt x="1430438" y="491067"/>
                </a:lnTo>
                <a:cubicBezTo>
                  <a:pt x="1425830" y="489797"/>
                  <a:pt x="1422035" y="489162"/>
                  <a:pt x="1419052" y="489162"/>
                </a:cubicBezTo>
                <a:cubicBezTo>
                  <a:pt x="1414912" y="489162"/>
                  <a:pt x="1412088" y="490889"/>
                  <a:pt x="1410581" y="494342"/>
                </a:cubicBezTo>
                <a:cubicBezTo>
                  <a:pt x="1409075" y="497795"/>
                  <a:pt x="1407226" y="504592"/>
                  <a:pt x="1405035" y="514732"/>
                </a:cubicBezTo>
                <a:cubicBezTo>
                  <a:pt x="1405035" y="521921"/>
                  <a:pt x="1408293" y="527427"/>
                  <a:pt x="1414809" y="531250"/>
                </a:cubicBezTo>
                <a:cubicBezTo>
                  <a:pt x="1424429" y="534275"/>
                  <a:pt x="1434209" y="536564"/>
                  <a:pt x="1444149" y="538118"/>
                </a:cubicBezTo>
                <a:cubicBezTo>
                  <a:pt x="1454088" y="539672"/>
                  <a:pt x="1466102" y="540449"/>
                  <a:pt x="1480191" y="540449"/>
                </a:cubicBezTo>
                <a:cubicBezTo>
                  <a:pt x="1482270" y="540103"/>
                  <a:pt x="1487626" y="539810"/>
                  <a:pt x="1496259" y="539570"/>
                </a:cubicBezTo>
                <a:cubicBezTo>
                  <a:pt x="1503986" y="539315"/>
                  <a:pt x="1508869" y="539170"/>
                  <a:pt x="1510910" y="539135"/>
                </a:cubicBezTo>
                <a:cubicBezTo>
                  <a:pt x="1550308" y="539135"/>
                  <a:pt x="1583551" y="544164"/>
                  <a:pt x="1610636" y="554220"/>
                </a:cubicBezTo>
                <a:cubicBezTo>
                  <a:pt x="1637722" y="564276"/>
                  <a:pt x="1657760" y="578201"/>
                  <a:pt x="1670752" y="595994"/>
                </a:cubicBezTo>
                <a:cubicBezTo>
                  <a:pt x="1683744" y="613787"/>
                  <a:pt x="1690239" y="632948"/>
                  <a:pt x="1690239" y="653476"/>
                </a:cubicBezTo>
                <a:cubicBezTo>
                  <a:pt x="1690239" y="693963"/>
                  <a:pt x="1672404" y="722206"/>
                  <a:pt x="1636735" y="738206"/>
                </a:cubicBezTo>
                <a:cubicBezTo>
                  <a:pt x="1615478" y="748552"/>
                  <a:pt x="1594869" y="755856"/>
                  <a:pt x="1574908" y="760116"/>
                </a:cubicBezTo>
                <a:cubicBezTo>
                  <a:pt x="1554947" y="764377"/>
                  <a:pt x="1533605" y="766508"/>
                  <a:pt x="1510883" y="766508"/>
                </a:cubicBezTo>
                <a:cubicBezTo>
                  <a:pt x="1483787" y="766508"/>
                  <a:pt x="1457226" y="763254"/>
                  <a:pt x="1431199" y="756747"/>
                </a:cubicBezTo>
                <a:cubicBezTo>
                  <a:pt x="1405172" y="750240"/>
                  <a:pt x="1383024" y="738724"/>
                  <a:pt x="1364755" y="722201"/>
                </a:cubicBezTo>
                <a:cubicBezTo>
                  <a:pt x="1346486" y="705678"/>
                  <a:pt x="1336067" y="683411"/>
                  <a:pt x="1333500" y="655401"/>
                </a:cubicBezTo>
                <a:cubicBezTo>
                  <a:pt x="1333500" y="645348"/>
                  <a:pt x="1334981" y="636181"/>
                  <a:pt x="1337942" y="627900"/>
                </a:cubicBezTo>
                <a:cubicBezTo>
                  <a:pt x="1340904" y="619619"/>
                  <a:pt x="1345390" y="611591"/>
                  <a:pt x="1351400" y="603814"/>
                </a:cubicBezTo>
                <a:cubicBezTo>
                  <a:pt x="1357410" y="596037"/>
                  <a:pt x="1364592" y="589465"/>
                  <a:pt x="1372946" y="584099"/>
                </a:cubicBezTo>
                <a:cubicBezTo>
                  <a:pt x="1377123" y="581415"/>
                  <a:pt x="1381317" y="579091"/>
                  <a:pt x="1385528" y="577125"/>
                </a:cubicBezTo>
                <a:lnTo>
                  <a:pt x="1388349" y="576052"/>
                </a:lnTo>
                <a:lnTo>
                  <a:pt x="1377259" y="571509"/>
                </a:lnTo>
                <a:cubicBezTo>
                  <a:pt x="1370874" y="567536"/>
                  <a:pt x="1365091" y="562454"/>
                  <a:pt x="1359907" y="556261"/>
                </a:cubicBezTo>
                <a:cubicBezTo>
                  <a:pt x="1354009" y="548758"/>
                  <a:pt x="1349501" y="541111"/>
                  <a:pt x="1346385" y="533322"/>
                </a:cubicBezTo>
                <a:cubicBezTo>
                  <a:pt x="1343268" y="525533"/>
                  <a:pt x="1341710" y="517320"/>
                  <a:pt x="1341710" y="508684"/>
                </a:cubicBezTo>
                <a:cubicBezTo>
                  <a:pt x="1341710" y="490842"/>
                  <a:pt x="1346899" y="475889"/>
                  <a:pt x="1357278" y="463825"/>
                </a:cubicBezTo>
                <a:cubicBezTo>
                  <a:pt x="1367657" y="451761"/>
                  <a:pt x="1380864" y="443755"/>
                  <a:pt x="1396899" y="439807"/>
                </a:cubicBezTo>
                <a:cubicBezTo>
                  <a:pt x="1391336" y="435098"/>
                  <a:pt x="1386875" y="427661"/>
                  <a:pt x="1383518" y="417496"/>
                </a:cubicBezTo>
                <a:cubicBezTo>
                  <a:pt x="1380160" y="407332"/>
                  <a:pt x="1378482" y="396691"/>
                  <a:pt x="1378482" y="385574"/>
                </a:cubicBezTo>
                <a:cubicBezTo>
                  <a:pt x="1378482" y="365371"/>
                  <a:pt x="1384348" y="346379"/>
                  <a:pt x="1396080" y="328598"/>
                </a:cubicBezTo>
                <a:cubicBezTo>
                  <a:pt x="1407813" y="310817"/>
                  <a:pt x="1424066" y="296646"/>
                  <a:pt x="1444840" y="286083"/>
                </a:cubicBezTo>
                <a:cubicBezTo>
                  <a:pt x="1465613" y="275521"/>
                  <a:pt x="1489034" y="270240"/>
                  <a:pt x="1515101" y="270240"/>
                </a:cubicBezTo>
                <a:cubicBezTo>
                  <a:pt x="1526245" y="270240"/>
                  <a:pt x="1536699" y="271356"/>
                  <a:pt x="1546463" y="273589"/>
                </a:cubicBezTo>
                <a:cubicBezTo>
                  <a:pt x="1546463" y="265639"/>
                  <a:pt x="1548717" y="257030"/>
                  <a:pt x="1553225" y="247760"/>
                </a:cubicBezTo>
                <a:cubicBezTo>
                  <a:pt x="1557734" y="238490"/>
                  <a:pt x="1564892" y="230313"/>
                  <a:pt x="1574701" y="223228"/>
                </a:cubicBezTo>
                <a:cubicBezTo>
                  <a:pt x="1590262" y="212325"/>
                  <a:pt x="1608915" y="206873"/>
                  <a:pt x="1630660" y="206873"/>
                </a:cubicBezTo>
                <a:close/>
                <a:moveTo>
                  <a:pt x="297160" y="206873"/>
                </a:moveTo>
                <a:cubicBezTo>
                  <a:pt x="309965" y="206873"/>
                  <a:pt x="322790" y="209190"/>
                  <a:pt x="335635" y="213824"/>
                </a:cubicBezTo>
                <a:cubicBezTo>
                  <a:pt x="348480" y="218458"/>
                  <a:pt x="359094" y="225822"/>
                  <a:pt x="367476" y="235917"/>
                </a:cubicBezTo>
                <a:cubicBezTo>
                  <a:pt x="375858" y="246011"/>
                  <a:pt x="380049" y="258243"/>
                  <a:pt x="380049" y="272610"/>
                </a:cubicBezTo>
                <a:cubicBezTo>
                  <a:pt x="380049" y="286329"/>
                  <a:pt x="376417" y="296428"/>
                  <a:pt x="369153" y="302905"/>
                </a:cubicBezTo>
                <a:cubicBezTo>
                  <a:pt x="361889" y="309383"/>
                  <a:pt x="351334" y="314965"/>
                  <a:pt x="337490" y="319653"/>
                </a:cubicBezTo>
                <a:cubicBezTo>
                  <a:pt x="327674" y="319653"/>
                  <a:pt x="319712" y="316600"/>
                  <a:pt x="313602" y="310494"/>
                </a:cubicBezTo>
                <a:cubicBezTo>
                  <a:pt x="307493" y="304388"/>
                  <a:pt x="304030" y="296860"/>
                  <a:pt x="303213" y="287909"/>
                </a:cubicBezTo>
                <a:cubicBezTo>
                  <a:pt x="304794" y="274086"/>
                  <a:pt x="310165" y="265172"/>
                  <a:pt x="319329" y="261167"/>
                </a:cubicBezTo>
                <a:cubicBezTo>
                  <a:pt x="315401" y="258196"/>
                  <a:pt x="307992" y="256710"/>
                  <a:pt x="297102" y="256710"/>
                </a:cubicBezTo>
                <a:cubicBezTo>
                  <a:pt x="288748" y="256710"/>
                  <a:pt x="281642" y="259901"/>
                  <a:pt x="275783" y="266285"/>
                </a:cubicBezTo>
                <a:cubicBezTo>
                  <a:pt x="269925" y="272668"/>
                  <a:pt x="266996" y="281608"/>
                  <a:pt x="266996" y="293105"/>
                </a:cubicBezTo>
                <a:cubicBezTo>
                  <a:pt x="302045" y="318938"/>
                  <a:pt x="319569" y="351406"/>
                  <a:pt x="319569" y="390508"/>
                </a:cubicBezTo>
                <a:cubicBezTo>
                  <a:pt x="319569" y="406530"/>
                  <a:pt x="316325" y="421675"/>
                  <a:pt x="309835" y="435945"/>
                </a:cubicBezTo>
                <a:cubicBezTo>
                  <a:pt x="303345" y="450215"/>
                  <a:pt x="294004" y="463047"/>
                  <a:pt x="281811" y="474441"/>
                </a:cubicBezTo>
                <a:cubicBezTo>
                  <a:pt x="269618" y="485835"/>
                  <a:pt x="255229" y="494761"/>
                  <a:pt x="238642" y="501217"/>
                </a:cubicBezTo>
                <a:cubicBezTo>
                  <a:pt x="230518" y="504381"/>
                  <a:pt x="221856" y="506884"/>
                  <a:pt x="212654" y="508726"/>
                </a:cubicBezTo>
                <a:cubicBezTo>
                  <a:pt x="203452" y="510567"/>
                  <a:pt x="193997" y="511488"/>
                  <a:pt x="184290" y="511488"/>
                </a:cubicBezTo>
                <a:cubicBezTo>
                  <a:pt x="174216" y="511488"/>
                  <a:pt x="164758" y="510698"/>
                  <a:pt x="155916" y="509118"/>
                </a:cubicBezTo>
                <a:cubicBezTo>
                  <a:pt x="154144" y="508888"/>
                  <a:pt x="146388" y="507107"/>
                  <a:pt x="132648" y="503776"/>
                </a:cubicBezTo>
                <a:lnTo>
                  <a:pt x="114774" y="497356"/>
                </a:lnTo>
                <a:lnTo>
                  <a:pt x="96938" y="491067"/>
                </a:lnTo>
                <a:cubicBezTo>
                  <a:pt x="92330" y="489797"/>
                  <a:pt x="88535" y="489162"/>
                  <a:pt x="85552" y="489162"/>
                </a:cubicBezTo>
                <a:cubicBezTo>
                  <a:pt x="81412" y="489162"/>
                  <a:pt x="78588" y="490889"/>
                  <a:pt x="77081" y="494342"/>
                </a:cubicBezTo>
                <a:cubicBezTo>
                  <a:pt x="75574" y="497795"/>
                  <a:pt x="73726" y="504592"/>
                  <a:pt x="71535" y="514732"/>
                </a:cubicBezTo>
                <a:cubicBezTo>
                  <a:pt x="71535" y="521921"/>
                  <a:pt x="74793" y="527427"/>
                  <a:pt x="81309" y="531250"/>
                </a:cubicBezTo>
                <a:cubicBezTo>
                  <a:pt x="90929" y="534275"/>
                  <a:pt x="100709" y="536564"/>
                  <a:pt x="110649" y="538118"/>
                </a:cubicBezTo>
                <a:cubicBezTo>
                  <a:pt x="120588" y="539672"/>
                  <a:pt x="132602" y="540449"/>
                  <a:pt x="146691" y="540449"/>
                </a:cubicBezTo>
                <a:cubicBezTo>
                  <a:pt x="148770" y="540103"/>
                  <a:pt x="154126" y="539810"/>
                  <a:pt x="162759" y="539570"/>
                </a:cubicBezTo>
                <a:cubicBezTo>
                  <a:pt x="170486" y="539315"/>
                  <a:pt x="175369" y="539170"/>
                  <a:pt x="177410" y="539135"/>
                </a:cubicBezTo>
                <a:cubicBezTo>
                  <a:pt x="216808" y="539135"/>
                  <a:pt x="250050" y="544164"/>
                  <a:pt x="277136" y="554220"/>
                </a:cubicBezTo>
                <a:cubicBezTo>
                  <a:pt x="304222" y="564276"/>
                  <a:pt x="324260" y="578201"/>
                  <a:pt x="337252" y="595994"/>
                </a:cubicBezTo>
                <a:cubicBezTo>
                  <a:pt x="350243" y="613787"/>
                  <a:pt x="356739" y="632948"/>
                  <a:pt x="356739" y="653476"/>
                </a:cubicBezTo>
                <a:cubicBezTo>
                  <a:pt x="356739" y="693963"/>
                  <a:pt x="338904" y="722206"/>
                  <a:pt x="303234" y="738206"/>
                </a:cubicBezTo>
                <a:cubicBezTo>
                  <a:pt x="281978" y="748552"/>
                  <a:pt x="261369" y="755856"/>
                  <a:pt x="241408" y="760116"/>
                </a:cubicBezTo>
                <a:cubicBezTo>
                  <a:pt x="221447" y="764377"/>
                  <a:pt x="200105" y="766508"/>
                  <a:pt x="177383" y="766508"/>
                </a:cubicBezTo>
                <a:cubicBezTo>
                  <a:pt x="150287" y="766508"/>
                  <a:pt x="123726" y="763254"/>
                  <a:pt x="97699" y="756747"/>
                </a:cubicBezTo>
                <a:cubicBezTo>
                  <a:pt x="71672" y="750240"/>
                  <a:pt x="49524" y="738724"/>
                  <a:pt x="31255" y="722201"/>
                </a:cubicBezTo>
                <a:cubicBezTo>
                  <a:pt x="12986" y="705678"/>
                  <a:pt x="2567" y="683411"/>
                  <a:pt x="0" y="655401"/>
                </a:cubicBezTo>
                <a:cubicBezTo>
                  <a:pt x="0" y="645348"/>
                  <a:pt x="1481" y="636181"/>
                  <a:pt x="4442" y="627900"/>
                </a:cubicBezTo>
                <a:cubicBezTo>
                  <a:pt x="7404" y="619619"/>
                  <a:pt x="11889" y="611591"/>
                  <a:pt x="17899" y="603814"/>
                </a:cubicBezTo>
                <a:cubicBezTo>
                  <a:pt x="23910" y="596037"/>
                  <a:pt x="31092" y="589465"/>
                  <a:pt x="39446" y="584099"/>
                </a:cubicBezTo>
                <a:lnTo>
                  <a:pt x="55824" y="576452"/>
                </a:lnTo>
                <a:lnTo>
                  <a:pt x="43759" y="571509"/>
                </a:lnTo>
                <a:cubicBezTo>
                  <a:pt x="37374" y="567536"/>
                  <a:pt x="31591" y="562454"/>
                  <a:pt x="26407" y="556261"/>
                </a:cubicBezTo>
                <a:cubicBezTo>
                  <a:pt x="20509" y="548758"/>
                  <a:pt x="16001" y="541111"/>
                  <a:pt x="12884" y="533322"/>
                </a:cubicBezTo>
                <a:cubicBezTo>
                  <a:pt x="9768" y="525533"/>
                  <a:pt x="8209" y="517320"/>
                  <a:pt x="8209" y="508684"/>
                </a:cubicBezTo>
                <a:cubicBezTo>
                  <a:pt x="8209" y="490842"/>
                  <a:pt x="13399" y="475889"/>
                  <a:pt x="23778" y="463825"/>
                </a:cubicBezTo>
                <a:cubicBezTo>
                  <a:pt x="34157" y="451761"/>
                  <a:pt x="47364" y="443755"/>
                  <a:pt x="63399" y="439807"/>
                </a:cubicBezTo>
                <a:cubicBezTo>
                  <a:pt x="57835" y="435098"/>
                  <a:pt x="53375" y="427661"/>
                  <a:pt x="50018" y="417496"/>
                </a:cubicBezTo>
                <a:cubicBezTo>
                  <a:pt x="46660" y="407332"/>
                  <a:pt x="44982" y="396691"/>
                  <a:pt x="44982" y="385574"/>
                </a:cubicBezTo>
                <a:cubicBezTo>
                  <a:pt x="44982" y="365371"/>
                  <a:pt x="50848" y="346379"/>
                  <a:pt x="62580" y="328598"/>
                </a:cubicBezTo>
                <a:cubicBezTo>
                  <a:pt x="74313" y="310817"/>
                  <a:pt x="90566" y="296646"/>
                  <a:pt x="111339" y="286083"/>
                </a:cubicBezTo>
                <a:cubicBezTo>
                  <a:pt x="132113" y="275521"/>
                  <a:pt x="155534" y="270240"/>
                  <a:pt x="181601" y="270240"/>
                </a:cubicBezTo>
                <a:cubicBezTo>
                  <a:pt x="192745" y="270240"/>
                  <a:pt x="203199" y="271356"/>
                  <a:pt x="212963" y="273589"/>
                </a:cubicBezTo>
                <a:cubicBezTo>
                  <a:pt x="212963" y="265639"/>
                  <a:pt x="215217" y="257030"/>
                  <a:pt x="219725" y="247760"/>
                </a:cubicBezTo>
                <a:cubicBezTo>
                  <a:pt x="224234" y="238490"/>
                  <a:pt x="231392" y="230313"/>
                  <a:pt x="241201" y="223228"/>
                </a:cubicBezTo>
                <a:cubicBezTo>
                  <a:pt x="256762" y="212325"/>
                  <a:pt x="275415" y="206873"/>
                  <a:pt x="297160" y="206873"/>
                </a:cubicBezTo>
                <a:close/>
                <a:moveTo>
                  <a:pt x="939893" y="167102"/>
                </a:moveTo>
                <a:cubicBezTo>
                  <a:pt x="952569" y="167102"/>
                  <a:pt x="963744" y="171166"/>
                  <a:pt x="973419" y="179293"/>
                </a:cubicBezTo>
                <a:cubicBezTo>
                  <a:pt x="983093" y="187421"/>
                  <a:pt x="987930" y="198834"/>
                  <a:pt x="987930" y="213533"/>
                </a:cubicBezTo>
                <a:cubicBezTo>
                  <a:pt x="987930" y="226990"/>
                  <a:pt x="983113" y="237765"/>
                  <a:pt x="973479" y="245858"/>
                </a:cubicBezTo>
                <a:cubicBezTo>
                  <a:pt x="963845" y="253950"/>
                  <a:pt x="953183" y="257997"/>
                  <a:pt x="941494" y="257997"/>
                </a:cubicBezTo>
                <a:cubicBezTo>
                  <a:pt x="935334" y="257997"/>
                  <a:pt x="929749" y="256840"/>
                  <a:pt x="924738" y="254528"/>
                </a:cubicBezTo>
                <a:cubicBezTo>
                  <a:pt x="919727" y="252215"/>
                  <a:pt x="916338" y="249432"/>
                  <a:pt x="914569" y="246177"/>
                </a:cubicBezTo>
                <a:cubicBezTo>
                  <a:pt x="902880" y="236407"/>
                  <a:pt x="897036" y="224650"/>
                  <a:pt x="897036" y="210907"/>
                </a:cubicBezTo>
                <a:cubicBezTo>
                  <a:pt x="897036" y="199828"/>
                  <a:pt x="900861" y="190464"/>
                  <a:pt x="908510" y="182815"/>
                </a:cubicBezTo>
                <a:cubicBezTo>
                  <a:pt x="918218" y="173676"/>
                  <a:pt x="928679" y="168438"/>
                  <a:pt x="939893" y="167102"/>
                </a:cubicBezTo>
                <a:close/>
                <a:moveTo>
                  <a:pt x="2017493" y="116601"/>
                </a:moveTo>
                <a:cubicBezTo>
                  <a:pt x="2027654" y="116601"/>
                  <a:pt x="2032735" y="122550"/>
                  <a:pt x="2032735" y="134448"/>
                </a:cubicBezTo>
                <a:cubicBezTo>
                  <a:pt x="2032735" y="155715"/>
                  <a:pt x="2025362" y="174645"/>
                  <a:pt x="2010615" y="191236"/>
                </a:cubicBezTo>
                <a:cubicBezTo>
                  <a:pt x="1995869" y="207827"/>
                  <a:pt x="1977484" y="220566"/>
                  <a:pt x="1955460" y="229452"/>
                </a:cubicBezTo>
                <a:cubicBezTo>
                  <a:pt x="1933436" y="238338"/>
                  <a:pt x="1911746" y="242781"/>
                  <a:pt x="1890392" y="242781"/>
                </a:cubicBezTo>
                <a:cubicBezTo>
                  <a:pt x="1874548" y="242781"/>
                  <a:pt x="1859781" y="240140"/>
                  <a:pt x="1846090" y="234857"/>
                </a:cubicBezTo>
                <a:cubicBezTo>
                  <a:pt x="1832399" y="229574"/>
                  <a:pt x="1821356" y="222271"/>
                  <a:pt x="1812960" y="212947"/>
                </a:cubicBezTo>
                <a:cubicBezTo>
                  <a:pt x="1784326" y="192667"/>
                  <a:pt x="1766740" y="167263"/>
                  <a:pt x="1760203" y="136734"/>
                </a:cubicBezTo>
                <a:cubicBezTo>
                  <a:pt x="1760203" y="124187"/>
                  <a:pt x="1765939" y="117914"/>
                  <a:pt x="1777412" y="117914"/>
                </a:cubicBezTo>
                <a:cubicBezTo>
                  <a:pt x="1787461" y="117914"/>
                  <a:pt x="1796450" y="123244"/>
                  <a:pt x="1804379" y="133904"/>
                </a:cubicBezTo>
                <a:cubicBezTo>
                  <a:pt x="1814924" y="145812"/>
                  <a:pt x="1829475" y="154825"/>
                  <a:pt x="1848034" y="160941"/>
                </a:cubicBezTo>
                <a:cubicBezTo>
                  <a:pt x="1866593" y="167058"/>
                  <a:pt x="1881697" y="170116"/>
                  <a:pt x="1893348" y="170116"/>
                </a:cubicBezTo>
                <a:cubicBezTo>
                  <a:pt x="1909223" y="170116"/>
                  <a:pt x="1927261" y="166454"/>
                  <a:pt x="1947462" y="159131"/>
                </a:cubicBezTo>
                <a:cubicBezTo>
                  <a:pt x="1967664" y="151808"/>
                  <a:pt x="1983166" y="141843"/>
                  <a:pt x="1993969" y="129237"/>
                </a:cubicBezTo>
                <a:cubicBezTo>
                  <a:pt x="2000715" y="120813"/>
                  <a:pt x="2008557" y="116601"/>
                  <a:pt x="2017493" y="116601"/>
                </a:cubicBezTo>
                <a:close/>
                <a:moveTo>
                  <a:pt x="568633" y="63038"/>
                </a:moveTo>
                <a:cubicBezTo>
                  <a:pt x="584029" y="63038"/>
                  <a:pt x="598939" y="65560"/>
                  <a:pt x="613361" y="70604"/>
                </a:cubicBezTo>
                <a:cubicBezTo>
                  <a:pt x="627782" y="75648"/>
                  <a:pt x="640256" y="84040"/>
                  <a:pt x="650782" y="95779"/>
                </a:cubicBezTo>
                <a:cubicBezTo>
                  <a:pt x="661307" y="107518"/>
                  <a:pt x="666570" y="121821"/>
                  <a:pt x="666570" y="138686"/>
                </a:cubicBezTo>
                <a:cubicBezTo>
                  <a:pt x="666570" y="145289"/>
                  <a:pt x="665267" y="153219"/>
                  <a:pt x="662661" y="162477"/>
                </a:cubicBezTo>
                <a:cubicBezTo>
                  <a:pt x="658228" y="175781"/>
                  <a:pt x="650824" y="186456"/>
                  <a:pt x="640450" y="194504"/>
                </a:cubicBezTo>
                <a:cubicBezTo>
                  <a:pt x="633802" y="199443"/>
                  <a:pt x="623922" y="204935"/>
                  <a:pt x="610810" y="210980"/>
                </a:cubicBezTo>
                <a:cubicBezTo>
                  <a:pt x="598622" y="216271"/>
                  <a:pt x="589923" y="220872"/>
                  <a:pt x="584711" y="224782"/>
                </a:cubicBezTo>
                <a:cubicBezTo>
                  <a:pt x="582870" y="226317"/>
                  <a:pt x="581949" y="228810"/>
                  <a:pt x="581949" y="232259"/>
                </a:cubicBezTo>
                <a:lnTo>
                  <a:pt x="581949" y="235870"/>
                </a:lnTo>
                <a:cubicBezTo>
                  <a:pt x="581949" y="240129"/>
                  <a:pt x="581666" y="243529"/>
                  <a:pt x="581101" y="246070"/>
                </a:cubicBezTo>
                <a:cubicBezTo>
                  <a:pt x="580536" y="248611"/>
                  <a:pt x="579538" y="251242"/>
                  <a:pt x="578108" y="253963"/>
                </a:cubicBezTo>
                <a:cubicBezTo>
                  <a:pt x="576678" y="256683"/>
                  <a:pt x="574638" y="259371"/>
                  <a:pt x="571987" y="262026"/>
                </a:cubicBezTo>
                <a:cubicBezTo>
                  <a:pt x="571122" y="262891"/>
                  <a:pt x="569407" y="264394"/>
                  <a:pt x="566843" y="266536"/>
                </a:cubicBezTo>
                <a:lnTo>
                  <a:pt x="549697" y="266536"/>
                </a:lnTo>
                <a:lnTo>
                  <a:pt x="543476" y="265704"/>
                </a:lnTo>
                <a:cubicBezTo>
                  <a:pt x="538397" y="264807"/>
                  <a:pt x="534092" y="261314"/>
                  <a:pt x="530560" y="255224"/>
                </a:cubicBezTo>
                <a:cubicBezTo>
                  <a:pt x="527029" y="249133"/>
                  <a:pt x="525263" y="242363"/>
                  <a:pt x="525263" y="234912"/>
                </a:cubicBezTo>
                <a:cubicBezTo>
                  <a:pt x="526442" y="223799"/>
                  <a:pt x="529091" y="213777"/>
                  <a:pt x="533210" y="204848"/>
                </a:cubicBezTo>
                <a:cubicBezTo>
                  <a:pt x="538331" y="195614"/>
                  <a:pt x="544430" y="188596"/>
                  <a:pt x="551508" y="183793"/>
                </a:cubicBezTo>
                <a:cubicBezTo>
                  <a:pt x="554668" y="181498"/>
                  <a:pt x="560516" y="177910"/>
                  <a:pt x="569051" y="173030"/>
                </a:cubicBezTo>
                <a:cubicBezTo>
                  <a:pt x="573460" y="170624"/>
                  <a:pt x="577566" y="168246"/>
                  <a:pt x="581368" y="165899"/>
                </a:cubicBezTo>
                <a:cubicBezTo>
                  <a:pt x="585788" y="163687"/>
                  <a:pt x="589991" y="161098"/>
                  <a:pt x="593978" y="158132"/>
                </a:cubicBezTo>
                <a:cubicBezTo>
                  <a:pt x="597965" y="155165"/>
                  <a:pt x="601425" y="152213"/>
                  <a:pt x="604358" y="149276"/>
                </a:cubicBezTo>
                <a:cubicBezTo>
                  <a:pt x="606730" y="146649"/>
                  <a:pt x="607916" y="142682"/>
                  <a:pt x="607916" y="137373"/>
                </a:cubicBezTo>
                <a:cubicBezTo>
                  <a:pt x="607916" y="134181"/>
                  <a:pt x="607231" y="131213"/>
                  <a:pt x="605860" y="128470"/>
                </a:cubicBezTo>
                <a:cubicBezTo>
                  <a:pt x="604489" y="125727"/>
                  <a:pt x="601453" y="122883"/>
                  <a:pt x="596751" y="119939"/>
                </a:cubicBezTo>
                <a:cubicBezTo>
                  <a:pt x="595666" y="119217"/>
                  <a:pt x="593451" y="118264"/>
                  <a:pt x="590106" y="117082"/>
                </a:cubicBezTo>
                <a:cubicBezTo>
                  <a:pt x="586761" y="115900"/>
                  <a:pt x="583421" y="114916"/>
                  <a:pt x="580086" y="114131"/>
                </a:cubicBezTo>
                <a:lnTo>
                  <a:pt x="565446" y="112881"/>
                </a:lnTo>
                <a:cubicBezTo>
                  <a:pt x="553395" y="112881"/>
                  <a:pt x="543183" y="116370"/>
                  <a:pt x="534812" y="123350"/>
                </a:cubicBezTo>
                <a:lnTo>
                  <a:pt x="533666" y="124473"/>
                </a:lnTo>
                <a:lnTo>
                  <a:pt x="540143" y="125507"/>
                </a:lnTo>
                <a:cubicBezTo>
                  <a:pt x="543452" y="126659"/>
                  <a:pt x="546460" y="128387"/>
                  <a:pt x="549169" y="130691"/>
                </a:cubicBezTo>
                <a:cubicBezTo>
                  <a:pt x="556613" y="134846"/>
                  <a:pt x="560334" y="141888"/>
                  <a:pt x="560334" y="151819"/>
                </a:cubicBezTo>
                <a:cubicBezTo>
                  <a:pt x="560334" y="163637"/>
                  <a:pt x="555748" y="173016"/>
                  <a:pt x="546576" y="179955"/>
                </a:cubicBezTo>
                <a:cubicBezTo>
                  <a:pt x="537404" y="186895"/>
                  <a:pt x="527488" y="190365"/>
                  <a:pt x="516828" y="190365"/>
                </a:cubicBezTo>
                <a:cubicBezTo>
                  <a:pt x="509842" y="190365"/>
                  <a:pt x="503482" y="188998"/>
                  <a:pt x="497749" y="186265"/>
                </a:cubicBezTo>
                <a:cubicBezTo>
                  <a:pt x="492016" y="183532"/>
                  <a:pt x="487040" y="179748"/>
                  <a:pt x="482821" y="174911"/>
                </a:cubicBezTo>
                <a:cubicBezTo>
                  <a:pt x="478603" y="170075"/>
                  <a:pt x="475309" y="164792"/>
                  <a:pt x="472940" y="159063"/>
                </a:cubicBezTo>
                <a:cubicBezTo>
                  <a:pt x="470572" y="153334"/>
                  <a:pt x="469388" y="146979"/>
                  <a:pt x="469388" y="139999"/>
                </a:cubicBezTo>
                <a:cubicBezTo>
                  <a:pt x="469388" y="131432"/>
                  <a:pt x="470839" y="123519"/>
                  <a:pt x="473741" y="116258"/>
                </a:cubicBezTo>
                <a:cubicBezTo>
                  <a:pt x="476643" y="108997"/>
                  <a:pt x="480892" y="102203"/>
                  <a:pt x="486487" y="95876"/>
                </a:cubicBezTo>
                <a:cubicBezTo>
                  <a:pt x="496463" y="84707"/>
                  <a:pt x="508789" y="76441"/>
                  <a:pt x="523465" y="71080"/>
                </a:cubicBezTo>
                <a:cubicBezTo>
                  <a:pt x="538142" y="65719"/>
                  <a:pt x="553198" y="63038"/>
                  <a:pt x="568633" y="63038"/>
                </a:cubicBezTo>
                <a:close/>
                <a:moveTo>
                  <a:pt x="1983337" y="0"/>
                </a:moveTo>
                <a:cubicBezTo>
                  <a:pt x="1993530" y="0"/>
                  <a:pt x="2002560" y="4261"/>
                  <a:pt x="2010427" y="12783"/>
                </a:cubicBezTo>
                <a:cubicBezTo>
                  <a:pt x="2018295" y="21304"/>
                  <a:pt x="2022228" y="30767"/>
                  <a:pt x="2022228" y="41173"/>
                </a:cubicBezTo>
                <a:cubicBezTo>
                  <a:pt x="2022228" y="56611"/>
                  <a:pt x="2013461" y="67252"/>
                  <a:pt x="1995926" y="73095"/>
                </a:cubicBezTo>
                <a:lnTo>
                  <a:pt x="1890318" y="112221"/>
                </a:lnTo>
                <a:cubicBezTo>
                  <a:pt x="1887402" y="112221"/>
                  <a:pt x="1885180" y="112769"/>
                  <a:pt x="1883653" y="113864"/>
                </a:cubicBezTo>
                <a:cubicBezTo>
                  <a:pt x="1873767" y="113864"/>
                  <a:pt x="1867541" y="108812"/>
                  <a:pt x="1864973" y="98706"/>
                </a:cubicBezTo>
                <a:cubicBezTo>
                  <a:pt x="1867509" y="90952"/>
                  <a:pt x="1871217" y="84635"/>
                  <a:pt x="1876097" y="79755"/>
                </a:cubicBezTo>
                <a:lnTo>
                  <a:pt x="1957537" y="10491"/>
                </a:lnTo>
                <a:cubicBezTo>
                  <a:pt x="1963690" y="3497"/>
                  <a:pt x="1972290" y="0"/>
                  <a:pt x="1983337"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eeform 5"/>
          <p:cNvSpPr/>
          <p:nvPr/>
        </p:nvSpPr>
        <p:spPr>
          <a:xfrm>
            <a:off x="4457882" y="3207484"/>
            <a:ext cx="2765449" cy="638249"/>
          </a:xfrm>
          <a:custGeom>
            <a:avLst/>
            <a:gdLst/>
            <a:ahLst/>
            <a:cxnLst/>
            <a:rect l="l" t="t" r="r" b="b"/>
            <a:pathLst>
              <a:path w="2765449" h="638249">
                <a:moveTo>
                  <a:pt x="2351372" y="557212"/>
                </a:moveTo>
                <a:cubicBezTo>
                  <a:pt x="2362534" y="557212"/>
                  <a:pt x="2372078" y="561175"/>
                  <a:pt x="2380003" y="569100"/>
                </a:cubicBezTo>
                <a:cubicBezTo>
                  <a:pt x="2387928" y="577025"/>
                  <a:pt x="2391891" y="586569"/>
                  <a:pt x="2391891" y="597731"/>
                </a:cubicBezTo>
                <a:cubicBezTo>
                  <a:pt x="2391891" y="607553"/>
                  <a:pt x="2387817" y="616762"/>
                  <a:pt x="2379668" y="625357"/>
                </a:cubicBezTo>
                <a:cubicBezTo>
                  <a:pt x="2371520" y="633952"/>
                  <a:pt x="2361865" y="638249"/>
                  <a:pt x="2350703" y="638249"/>
                </a:cubicBezTo>
                <a:cubicBezTo>
                  <a:pt x="2341326" y="638249"/>
                  <a:pt x="2331950" y="633896"/>
                  <a:pt x="2322574" y="625189"/>
                </a:cubicBezTo>
                <a:cubicBezTo>
                  <a:pt x="2314984" y="616260"/>
                  <a:pt x="2311189" y="606660"/>
                  <a:pt x="2311189" y="596391"/>
                </a:cubicBezTo>
                <a:cubicBezTo>
                  <a:pt x="2311189" y="586345"/>
                  <a:pt x="2315263" y="577304"/>
                  <a:pt x="2323411" y="569267"/>
                </a:cubicBezTo>
                <a:cubicBezTo>
                  <a:pt x="2331560" y="561231"/>
                  <a:pt x="2340880" y="557212"/>
                  <a:pt x="2351372" y="557212"/>
                </a:cubicBezTo>
                <a:close/>
                <a:moveTo>
                  <a:pt x="1064270" y="197904"/>
                </a:moveTo>
                <a:cubicBezTo>
                  <a:pt x="1041499" y="197904"/>
                  <a:pt x="1021742" y="208285"/>
                  <a:pt x="1004999" y="229046"/>
                </a:cubicBezTo>
                <a:cubicBezTo>
                  <a:pt x="998078" y="237976"/>
                  <a:pt x="992162" y="250924"/>
                  <a:pt x="987251" y="267890"/>
                </a:cubicBezTo>
                <a:cubicBezTo>
                  <a:pt x="982340" y="284857"/>
                  <a:pt x="979884" y="303051"/>
                  <a:pt x="979884" y="322473"/>
                </a:cubicBezTo>
                <a:lnTo>
                  <a:pt x="1115839" y="322473"/>
                </a:lnTo>
                <a:cubicBezTo>
                  <a:pt x="1122759" y="322473"/>
                  <a:pt x="1128898" y="319794"/>
                  <a:pt x="1134256" y="314436"/>
                </a:cubicBezTo>
                <a:cubicBezTo>
                  <a:pt x="1138944" y="309078"/>
                  <a:pt x="1141288" y="299702"/>
                  <a:pt x="1141288" y="286308"/>
                </a:cubicBezTo>
                <a:cubicBezTo>
                  <a:pt x="1141288" y="262198"/>
                  <a:pt x="1133642" y="241436"/>
                  <a:pt x="1118350" y="224023"/>
                </a:cubicBezTo>
                <a:cubicBezTo>
                  <a:pt x="1103058" y="206610"/>
                  <a:pt x="1085031" y="197904"/>
                  <a:pt x="1064270" y="197904"/>
                </a:cubicBezTo>
                <a:close/>
                <a:moveTo>
                  <a:pt x="2705174" y="183505"/>
                </a:moveTo>
                <a:lnTo>
                  <a:pt x="2705174" y="453405"/>
                </a:lnTo>
                <a:cubicBezTo>
                  <a:pt x="2705174" y="460102"/>
                  <a:pt x="2706960" y="465348"/>
                  <a:pt x="2710532" y="469143"/>
                </a:cubicBezTo>
                <a:cubicBezTo>
                  <a:pt x="2715666" y="473608"/>
                  <a:pt x="2722140" y="475840"/>
                  <a:pt x="2729954" y="475840"/>
                </a:cubicBezTo>
                <a:lnTo>
                  <a:pt x="2765449" y="475840"/>
                </a:lnTo>
                <a:lnTo>
                  <a:pt x="2765449" y="500955"/>
                </a:lnTo>
                <a:lnTo>
                  <a:pt x="2587302" y="500955"/>
                </a:lnTo>
                <a:lnTo>
                  <a:pt x="2587302" y="475840"/>
                </a:lnTo>
                <a:lnTo>
                  <a:pt x="2620454" y="475840"/>
                </a:lnTo>
                <a:cubicBezTo>
                  <a:pt x="2628937" y="475840"/>
                  <a:pt x="2635801" y="473496"/>
                  <a:pt x="2641048" y="468808"/>
                </a:cubicBezTo>
                <a:cubicBezTo>
                  <a:pt x="2646294" y="464120"/>
                  <a:pt x="2648917" y="457088"/>
                  <a:pt x="2648917" y="447712"/>
                </a:cubicBezTo>
                <a:lnTo>
                  <a:pt x="2648917" y="250143"/>
                </a:lnTo>
                <a:cubicBezTo>
                  <a:pt x="2648917" y="237641"/>
                  <a:pt x="2645345" y="228209"/>
                  <a:pt x="2638201" y="221847"/>
                </a:cubicBezTo>
                <a:cubicBezTo>
                  <a:pt x="2631058" y="215484"/>
                  <a:pt x="2620454" y="212303"/>
                  <a:pt x="2606389" y="212303"/>
                </a:cubicBezTo>
                <a:lnTo>
                  <a:pt x="2580605" y="212303"/>
                </a:lnTo>
                <a:lnTo>
                  <a:pt x="2580605" y="187188"/>
                </a:lnTo>
                <a:close/>
                <a:moveTo>
                  <a:pt x="809699" y="183505"/>
                </a:moveTo>
                <a:lnTo>
                  <a:pt x="809699" y="453405"/>
                </a:lnTo>
                <a:cubicBezTo>
                  <a:pt x="809699" y="460102"/>
                  <a:pt x="811485" y="465348"/>
                  <a:pt x="815057" y="469143"/>
                </a:cubicBezTo>
                <a:cubicBezTo>
                  <a:pt x="820191" y="473608"/>
                  <a:pt x="826666" y="475840"/>
                  <a:pt x="834479" y="475840"/>
                </a:cubicBezTo>
                <a:lnTo>
                  <a:pt x="869974" y="475840"/>
                </a:lnTo>
                <a:lnTo>
                  <a:pt x="869974" y="500955"/>
                </a:lnTo>
                <a:lnTo>
                  <a:pt x="691827" y="500955"/>
                </a:lnTo>
                <a:lnTo>
                  <a:pt x="691827" y="475840"/>
                </a:lnTo>
                <a:lnTo>
                  <a:pt x="724979" y="475840"/>
                </a:lnTo>
                <a:cubicBezTo>
                  <a:pt x="733462" y="475840"/>
                  <a:pt x="740327" y="473496"/>
                  <a:pt x="745573" y="468808"/>
                </a:cubicBezTo>
                <a:cubicBezTo>
                  <a:pt x="750819" y="464120"/>
                  <a:pt x="753442" y="457088"/>
                  <a:pt x="753442" y="447712"/>
                </a:cubicBezTo>
                <a:lnTo>
                  <a:pt x="753442" y="250143"/>
                </a:lnTo>
                <a:cubicBezTo>
                  <a:pt x="753442" y="237641"/>
                  <a:pt x="749870" y="228209"/>
                  <a:pt x="742726" y="221847"/>
                </a:cubicBezTo>
                <a:cubicBezTo>
                  <a:pt x="735583" y="215484"/>
                  <a:pt x="724979" y="212303"/>
                  <a:pt x="710915" y="212303"/>
                </a:cubicBezTo>
                <a:lnTo>
                  <a:pt x="685130" y="212303"/>
                </a:lnTo>
                <a:lnTo>
                  <a:pt x="685130" y="187188"/>
                </a:lnTo>
                <a:close/>
                <a:moveTo>
                  <a:pt x="2278707" y="182835"/>
                </a:moveTo>
                <a:lnTo>
                  <a:pt x="2278707" y="378730"/>
                </a:lnTo>
                <a:lnTo>
                  <a:pt x="2278707" y="417239"/>
                </a:lnTo>
                <a:cubicBezTo>
                  <a:pt x="2278707" y="433983"/>
                  <a:pt x="2284313" y="447265"/>
                  <a:pt x="2295524" y="457088"/>
                </a:cubicBezTo>
                <a:lnTo>
                  <a:pt x="2303597" y="462446"/>
                </a:lnTo>
                <a:lnTo>
                  <a:pt x="2314700" y="466799"/>
                </a:lnTo>
                <a:cubicBezTo>
                  <a:pt x="2323221" y="469032"/>
                  <a:pt x="2331518" y="470148"/>
                  <a:pt x="2339589" y="470148"/>
                </a:cubicBezTo>
                <a:cubicBezTo>
                  <a:pt x="2373899" y="470148"/>
                  <a:pt x="2398902" y="454856"/>
                  <a:pt x="2414599" y="424271"/>
                </a:cubicBezTo>
                <a:cubicBezTo>
                  <a:pt x="2421101" y="409761"/>
                  <a:pt x="2425248" y="397259"/>
                  <a:pt x="2427041" y="386767"/>
                </a:cubicBezTo>
                <a:cubicBezTo>
                  <a:pt x="2428387" y="376274"/>
                  <a:pt x="2429061" y="359420"/>
                  <a:pt x="2429061" y="336202"/>
                </a:cubicBezTo>
                <a:lnTo>
                  <a:pt x="2429061" y="239762"/>
                </a:lnTo>
                <a:cubicBezTo>
                  <a:pt x="2428391" y="233957"/>
                  <a:pt x="2427163" y="229604"/>
                  <a:pt x="2425377" y="226702"/>
                </a:cubicBezTo>
                <a:cubicBezTo>
                  <a:pt x="2423591" y="223800"/>
                  <a:pt x="2420019" y="221902"/>
                  <a:pt x="2414661" y="221009"/>
                </a:cubicBezTo>
                <a:lnTo>
                  <a:pt x="2395574" y="219670"/>
                </a:lnTo>
                <a:lnTo>
                  <a:pt x="2390216" y="219670"/>
                </a:lnTo>
                <a:lnTo>
                  <a:pt x="2380840" y="219670"/>
                </a:lnTo>
                <a:lnTo>
                  <a:pt x="2374813" y="218331"/>
                </a:lnTo>
                <a:lnTo>
                  <a:pt x="2362423" y="218331"/>
                </a:lnTo>
                <a:lnTo>
                  <a:pt x="2362423" y="189532"/>
                </a:lnTo>
                <a:lnTo>
                  <a:pt x="2492015" y="182835"/>
                </a:lnTo>
                <a:lnTo>
                  <a:pt x="2492015" y="424941"/>
                </a:lnTo>
                <a:lnTo>
                  <a:pt x="2492015" y="435322"/>
                </a:lnTo>
                <a:cubicBezTo>
                  <a:pt x="2492015" y="440233"/>
                  <a:pt x="2492294" y="443973"/>
                  <a:pt x="2492852" y="446540"/>
                </a:cubicBezTo>
                <a:cubicBezTo>
                  <a:pt x="2493410" y="449107"/>
                  <a:pt x="2495475" y="452623"/>
                  <a:pt x="2499047" y="457088"/>
                </a:cubicBezTo>
                <a:cubicBezTo>
                  <a:pt x="2501726" y="459767"/>
                  <a:pt x="2505409" y="461776"/>
                  <a:pt x="2510098" y="463116"/>
                </a:cubicBezTo>
                <a:lnTo>
                  <a:pt x="2538226" y="464455"/>
                </a:lnTo>
                <a:lnTo>
                  <a:pt x="2552625" y="464455"/>
                </a:lnTo>
                <a:lnTo>
                  <a:pt x="2552625" y="494258"/>
                </a:lnTo>
                <a:lnTo>
                  <a:pt x="2429061" y="500955"/>
                </a:lnTo>
                <a:lnTo>
                  <a:pt x="2429061" y="447377"/>
                </a:lnTo>
                <a:cubicBezTo>
                  <a:pt x="2423703" y="457423"/>
                  <a:pt x="2417340" y="466129"/>
                  <a:pt x="2409973" y="473496"/>
                </a:cubicBezTo>
                <a:cubicBezTo>
                  <a:pt x="2406625" y="476845"/>
                  <a:pt x="2402718" y="480305"/>
                  <a:pt x="2398253" y="483877"/>
                </a:cubicBezTo>
                <a:cubicBezTo>
                  <a:pt x="2394681" y="486779"/>
                  <a:pt x="2389882" y="490240"/>
                  <a:pt x="2383854" y="494258"/>
                </a:cubicBezTo>
                <a:cubicBezTo>
                  <a:pt x="2375148" y="499169"/>
                  <a:pt x="2365381" y="503243"/>
                  <a:pt x="2354554" y="506480"/>
                </a:cubicBezTo>
                <a:cubicBezTo>
                  <a:pt x="2343726" y="509717"/>
                  <a:pt x="2333290" y="511336"/>
                  <a:pt x="2323244" y="511336"/>
                </a:cubicBezTo>
                <a:cubicBezTo>
                  <a:pt x="2298464" y="511336"/>
                  <a:pt x="2276586" y="505532"/>
                  <a:pt x="2257611" y="493923"/>
                </a:cubicBezTo>
                <a:cubicBezTo>
                  <a:pt x="2238635" y="482314"/>
                  <a:pt x="2226692" y="466799"/>
                  <a:pt x="2221780" y="447377"/>
                </a:cubicBezTo>
                <a:cubicBezTo>
                  <a:pt x="2220664" y="445814"/>
                  <a:pt x="2219101" y="438113"/>
                  <a:pt x="2217092" y="424271"/>
                </a:cubicBezTo>
                <a:lnTo>
                  <a:pt x="2215753" y="389111"/>
                </a:lnTo>
                <a:lnTo>
                  <a:pt x="2215753" y="241771"/>
                </a:lnTo>
                <a:cubicBezTo>
                  <a:pt x="2215753" y="234627"/>
                  <a:pt x="2214413" y="229716"/>
                  <a:pt x="2211734" y="227037"/>
                </a:cubicBezTo>
                <a:cubicBezTo>
                  <a:pt x="2209056" y="224358"/>
                  <a:pt x="2205149" y="222237"/>
                  <a:pt x="2200014" y="220675"/>
                </a:cubicBezTo>
                <a:cubicBezTo>
                  <a:pt x="2197559" y="220005"/>
                  <a:pt x="2194880" y="219447"/>
                  <a:pt x="2191978" y="219000"/>
                </a:cubicBezTo>
                <a:cubicBezTo>
                  <a:pt x="2189075" y="218554"/>
                  <a:pt x="2186062" y="218331"/>
                  <a:pt x="2182936" y="218331"/>
                </a:cubicBezTo>
                <a:lnTo>
                  <a:pt x="2173225" y="218331"/>
                </a:lnTo>
                <a:lnTo>
                  <a:pt x="2159496" y="218331"/>
                </a:lnTo>
                <a:lnTo>
                  <a:pt x="2159496" y="189532"/>
                </a:lnTo>
                <a:close/>
                <a:moveTo>
                  <a:pt x="1970559" y="181496"/>
                </a:moveTo>
                <a:lnTo>
                  <a:pt x="1970559" y="308409"/>
                </a:lnTo>
                <a:cubicBezTo>
                  <a:pt x="1982614" y="266886"/>
                  <a:pt x="1997069" y="235353"/>
                  <a:pt x="2013923" y="213810"/>
                </a:cubicBezTo>
                <a:cubicBezTo>
                  <a:pt x="2030778" y="192267"/>
                  <a:pt x="2051819" y="181496"/>
                  <a:pt x="2077045" y="181496"/>
                </a:cubicBezTo>
                <a:cubicBezTo>
                  <a:pt x="2093788" y="181496"/>
                  <a:pt x="2107294" y="186742"/>
                  <a:pt x="2117563" y="197234"/>
                </a:cubicBezTo>
                <a:cubicBezTo>
                  <a:pt x="2122475" y="202146"/>
                  <a:pt x="2126270" y="208229"/>
                  <a:pt x="2128949" y="215484"/>
                </a:cubicBezTo>
                <a:cubicBezTo>
                  <a:pt x="2131628" y="222740"/>
                  <a:pt x="2132967" y="230497"/>
                  <a:pt x="2132967" y="238757"/>
                </a:cubicBezTo>
                <a:cubicBezTo>
                  <a:pt x="2132967" y="252821"/>
                  <a:pt x="2129563" y="263760"/>
                  <a:pt x="2122754" y="271574"/>
                </a:cubicBezTo>
                <a:cubicBezTo>
                  <a:pt x="2115945" y="279387"/>
                  <a:pt x="2107406" y="283294"/>
                  <a:pt x="2097137" y="283294"/>
                </a:cubicBezTo>
                <a:cubicBezTo>
                  <a:pt x="2088207" y="283294"/>
                  <a:pt x="2080059" y="279945"/>
                  <a:pt x="2072692" y="273248"/>
                </a:cubicBezTo>
                <a:cubicBezTo>
                  <a:pt x="2066664" y="266551"/>
                  <a:pt x="2063651" y="257510"/>
                  <a:pt x="2063651" y="246124"/>
                </a:cubicBezTo>
                <a:cubicBezTo>
                  <a:pt x="2063651" y="238757"/>
                  <a:pt x="2065325" y="232060"/>
                  <a:pt x="2068673" y="226032"/>
                </a:cubicBezTo>
                <a:lnTo>
                  <a:pt x="2074031" y="214982"/>
                </a:lnTo>
                <a:cubicBezTo>
                  <a:pt x="2074031" y="211633"/>
                  <a:pt x="2071910" y="209959"/>
                  <a:pt x="2067669" y="209959"/>
                </a:cubicBezTo>
                <a:cubicBezTo>
                  <a:pt x="2058962" y="209959"/>
                  <a:pt x="2048582" y="215317"/>
                  <a:pt x="2036527" y="226032"/>
                </a:cubicBezTo>
                <a:cubicBezTo>
                  <a:pt x="2020453" y="240766"/>
                  <a:pt x="2008063" y="261305"/>
                  <a:pt x="1999357" y="287647"/>
                </a:cubicBezTo>
                <a:cubicBezTo>
                  <a:pt x="1985962" y="328277"/>
                  <a:pt x="1979265" y="360759"/>
                  <a:pt x="1979265" y="385092"/>
                </a:cubicBezTo>
                <a:lnTo>
                  <a:pt x="1979265" y="452400"/>
                </a:lnTo>
                <a:cubicBezTo>
                  <a:pt x="1979265" y="458651"/>
                  <a:pt x="1981944" y="464455"/>
                  <a:pt x="1987302" y="469813"/>
                </a:cubicBezTo>
                <a:cubicBezTo>
                  <a:pt x="1992659" y="473831"/>
                  <a:pt x="2001812" y="475840"/>
                  <a:pt x="2014760" y="475840"/>
                </a:cubicBezTo>
                <a:lnTo>
                  <a:pt x="2054609" y="475840"/>
                </a:lnTo>
                <a:lnTo>
                  <a:pt x="2054609" y="500955"/>
                </a:lnTo>
                <a:lnTo>
                  <a:pt x="1859719" y="500955"/>
                </a:lnTo>
                <a:lnTo>
                  <a:pt x="1859719" y="475840"/>
                </a:lnTo>
                <a:lnTo>
                  <a:pt x="1890861" y="475840"/>
                </a:lnTo>
                <a:cubicBezTo>
                  <a:pt x="1900237" y="475840"/>
                  <a:pt x="1907883" y="473831"/>
                  <a:pt x="1913799" y="469813"/>
                </a:cubicBezTo>
                <a:cubicBezTo>
                  <a:pt x="1919715" y="465795"/>
                  <a:pt x="1922673" y="460772"/>
                  <a:pt x="1922673" y="454744"/>
                </a:cubicBezTo>
                <a:lnTo>
                  <a:pt x="1922673" y="254831"/>
                </a:lnTo>
                <a:cubicBezTo>
                  <a:pt x="1922673" y="239204"/>
                  <a:pt x="1919436" y="227986"/>
                  <a:pt x="1912962" y="221177"/>
                </a:cubicBezTo>
                <a:cubicBezTo>
                  <a:pt x="1906488" y="214368"/>
                  <a:pt x="1897224" y="210964"/>
                  <a:pt x="1885168" y="210964"/>
                </a:cubicBezTo>
                <a:lnTo>
                  <a:pt x="1857710" y="210964"/>
                </a:lnTo>
                <a:lnTo>
                  <a:pt x="1857710" y="187188"/>
                </a:lnTo>
                <a:close/>
                <a:moveTo>
                  <a:pt x="1360624" y="181496"/>
                </a:moveTo>
                <a:lnTo>
                  <a:pt x="1360624" y="389446"/>
                </a:lnTo>
                <a:cubicBezTo>
                  <a:pt x="1360624" y="413779"/>
                  <a:pt x="1367042" y="433145"/>
                  <a:pt x="1379878" y="447544"/>
                </a:cubicBezTo>
                <a:cubicBezTo>
                  <a:pt x="1392715" y="461944"/>
                  <a:pt x="1409291" y="469143"/>
                  <a:pt x="1429606" y="469143"/>
                </a:cubicBezTo>
                <a:cubicBezTo>
                  <a:pt x="1453492" y="469143"/>
                  <a:pt x="1474477" y="459097"/>
                  <a:pt x="1492560" y="439005"/>
                </a:cubicBezTo>
                <a:cubicBezTo>
                  <a:pt x="1510642" y="418914"/>
                  <a:pt x="1519684" y="393576"/>
                  <a:pt x="1519684" y="362991"/>
                </a:cubicBezTo>
                <a:lnTo>
                  <a:pt x="1519684" y="245454"/>
                </a:lnTo>
                <a:cubicBezTo>
                  <a:pt x="1519684" y="234739"/>
                  <a:pt x="1515777" y="226479"/>
                  <a:pt x="1507964" y="220675"/>
                </a:cubicBezTo>
                <a:cubicBezTo>
                  <a:pt x="1504392" y="217996"/>
                  <a:pt x="1498811" y="215540"/>
                  <a:pt x="1491220" y="213308"/>
                </a:cubicBezTo>
                <a:lnTo>
                  <a:pt x="1479500" y="211298"/>
                </a:lnTo>
                <a:lnTo>
                  <a:pt x="1463762" y="210629"/>
                </a:lnTo>
                <a:lnTo>
                  <a:pt x="1463762" y="187188"/>
                </a:lnTo>
                <a:lnTo>
                  <a:pt x="1573932" y="181496"/>
                </a:lnTo>
                <a:lnTo>
                  <a:pt x="1573932" y="439005"/>
                </a:lnTo>
                <a:cubicBezTo>
                  <a:pt x="1573932" y="449498"/>
                  <a:pt x="1577280" y="458651"/>
                  <a:pt x="1583978" y="466464"/>
                </a:cubicBezTo>
                <a:cubicBezTo>
                  <a:pt x="1590898" y="472715"/>
                  <a:pt x="1600274" y="475840"/>
                  <a:pt x="1612106" y="475840"/>
                </a:cubicBezTo>
                <a:lnTo>
                  <a:pt x="1631863" y="475840"/>
                </a:lnTo>
                <a:lnTo>
                  <a:pt x="1631863" y="498276"/>
                </a:lnTo>
                <a:lnTo>
                  <a:pt x="1526381" y="500955"/>
                </a:lnTo>
                <a:lnTo>
                  <a:pt x="1519684" y="439005"/>
                </a:lnTo>
                <a:cubicBezTo>
                  <a:pt x="1501824" y="460437"/>
                  <a:pt x="1483072" y="476901"/>
                  <a:pt x="1463427" y="488398"/>
                </a:cubicBezTo>
                <a:cubicBezTo>
                  <a:pt x="1443781" y="499895"/>
                  <a:pt x="1424471" y="505643"/>
                  <a:pt x="1405495" y="505643"/>
                </a:cubicBezTo>
                <a:cubicBezTo>
                  <a:pt x="1378260" y="505643"/>
                  <a:pt x="1354708" y="496211"/>
                  <a:pt x="1334839" y="477347"/>
                </a:cubicBezTo>
                <a:cubicBezTo>
                  <a:pt x="1314971" y="458483"/>
                  <a:pt x="1305036" y="426616"/>
                  <a:pt x="1305036" y="381744"/>
                </a:cubicBezTo>
                <a:lnTo>
                  <a:pt x="1305036" y="245454"/>
                </a:lnTo>
                <a:cubicBezTo>
                  <a:pt x="1305036" y="233399"/>
                  <a:pt x="1300237" y="224246"/>
                  <a:pt x="1290637" y="217996"/>
                </a:cubicBezTo>
                <a:lnTo>
                  <a:pt x="1275234" y="212638"/>
                </a:lnTo>
                <a:cubicBezTo>
                  <a:pt x="1268536" y="211298"/>
                  <a:pt x="1259941" y="210629"/>
                  <a:pt x="1249449" y="210629"/>
                </a:cubicBezTo>
                <a:lnTo>
                  <a:pt x="1249449" y="187188"/>
                </a:lnTo>
                <a:close/>
                <a:moveTo>
                  <a:pt x="1063600" y="177812"/>
                </a:moveTo>
                <a:cubicBezTo>
                  <a:pt x="1093738" y="177812"/>
                  <a:pt x="1119857" y="185514"/>
                  <a:pt x="1141958" y="200918"/>
                </a:cubicBezTo>
                <a:cubicBezTo>
                  <a:pt x="1164059" y="216321"/>
                  <a:pt x="1180802" y="238869"/>
                  <a:pt x="1192187" y="268560"/>
                </a:cubicBezTo>
                <a:cubicBezTo>
                  <a:pt x="1195983" y="278829"/>
                  <a:pt x="1198996" y="290438"/>
                  <a:pt x="1201229" y="303386"/>
                </a:cubicBezTo>
                <a:lnTo>
                  <a:pt x="1203573" y="323478"/>
                </a:lnTo>
                <a:lnTo>
                  <a:pt x="1204577" y="346248"/>
                </a:lnTo>
                <a:lnTo>
                  <a:pt x="979884" y="346248"/>
                </a:lnTo>
                <a:cubicBezTo>
                  <a:pt x="979884" y="371635"/>
                  <a:pt x="982172" y="392011"/>
                  <a:pt x="986749" y="407377"/>
                </a:cubicBezTo>
                <a:cubicBezTo>
                  <a:pt x="991325" y="422742"/>
                  <a:pt x="997967" y="435992"/>
                  <a:pt x="1006673" y="447126"/>
                </a:cubicBezTo>
                <a:cubicBezTo>
                  <a:pt x="1025872" y="469171"/>
                  <a:pt x="1050317" y="480194"/>
                  <a:pt x="1080008" y="480194"/>
                </a:cubicBezTo>
                <a:cubicBezTo>
                  <a:pt x="1123541" y="480194"/>
                  <a:pt x="1158701" y="455414"/>
                  <a:pt x="1185490" y="405854"/>
                </a:cubicBezTo>
                <a:lnTo>
                  <a:pt x="1207256" y="415199"/>
                </a:lnTo>
                <a:cubicBezTo>
                  <a:pt x="1174663" y="478397"/>
                  <a:pt x="1127559" y="509996"/>
                  <a:pt x="1065944" y="509996"/>
                </a:cubicBezTo>
                <a:cubicBezTo>
                  <a:pt x="1024867" y="509996"/>
                  <a:pt x="989763" y="494887"/>
                  <a:pt x="960629" y="464667"/>
                </a:cubicBezTo>
                <a:cubicBezTo>
                  <a:pt x="931496" y="434447"/>
                  <a:pt x="916930" y="395587"/>
                  <a:pt x="916930" y="348085"/>
                </a:cubicBezTo>
                <a:cubicBezTo>
                  <a:pt x="916930" y="298354"/>
                  <a:pt x="930994" y="257543"/>
                  <a:pt x="959123" y="225650"/>
                </a:cubicBezTo>
                <a:cubicBezTo>
                  <a:pt x="987251" y="193758"/>
                  <a:pt x="1022077" y="177812"/>
                  <a:pt x="1063600" y="177812"/>
                </a:cubicBezTo>
                <a:close/>
                <a:moveTo>
                  <a:pt x="87734" y="59270"/>
                </a:moveTo>
                <a:lnTo>
                  <a:pt x="110505" y="59270"/>
                </a:lnTo>
                <a:lnTo>
                  <a:pt x="110505" y="187188"/>
                </a:lnTo>
                <a:lnTo>
                  <a:pt x="211968" y="187188"/>
                </a:lnTo>
                <a:lnTo>
                  <a:pt x="211968" y="217996"/>
                </a:lnTo>
                <a:lnTo>
                  <a:pt x="110505" y="217996"/>
                </a:lnTo>
                <a:lnTo>
                  <a:pt x="110505" y="419249"/>
                </a:lnTo>
                <a:cubicBezTo>
                  <a:pt x="110505" y="436661"/>
                  <a:pt x="114523" y="450000"/>
                  <a:pt x="122560" y="459265"/>
                </a:cubicBezTo>
                <a:cubicBezTo>
                  <a:pt x="130596" y="468529"/>
                  <a:pt x="141200" y="473162"/>
                  <a:pt x="154372" y="473162"/>
                </a:cubicBezTo>
                <a:cubicBezTo>
                  <a:pt x="168213" y="473162"/>
                  <a:pt x="181161" y="466129"/>
                  <a:pt x="193216" y="452065"/>
                </a:cubicBezTo>
                <a:cubicBezTo>
                  <a:pt x="198350" y="445368"/>
                  <a:pt x="202759" y="435824"/>
                  <a:pt x="206443" y="423434"/>
                </a:cubicBezTo>
                <a:cubicBezTo>
                  <a:pt x="210126" y="411044"/>
                  <a:pt x="211968" y="397371"/>
                  <a:pt x="211968" y="382414"/>
                </a:cubicBezTo>
                <a:lnTo>
                  <a:pt x="234404" y="382414"/>
                </a:lnTo>
                <a:lnTo>
                  <a:pt x="234404" y="386097"/>
                </a:lnTo>
                <a:cubicBezTo>
                  <a:pt x="234404" y="390339"/>
                  <a:pt x="234292" y="394580"/>
                  <a:pt x="234069" y="398822"/>
                </a:cubicBezTo>
                <a:cubicBezTo>
                  <a:pt x="233846" y="403063"/>
                  <a:pt x="233455" y="407249"/>
                  <a:pt x="232897" y="411379"/>
                </a:cubicBezTo>
                <a:cubicBezTo>
                  <a:pt x="232339" y="415509"/>
                  <a:pt x="231613" y="419528"/>
                  <a:pt x="230720" y="423434"/>
                </a:cubicBezTo>
                <a:cubicBezTo>
                  <a:pt x="229827" y="427341"/>
                  <a:pt x="228600" y="431527"/>
                  <a:pt x="227037" y="435992"/>
                </a:cubicBezTo>
                <a:cubicBezTo>
                  <a:pt x="222349" y="450502"/>
                  <a:pt x="215317" y="463674"/>
                  <a:pt x="205941" y="475506"/>
                </a:cubicBezTo>
                <a:cubicBezTo>
                  <a:pt x="188528" y="495597"/>
                  <a:pt x="165645" y="505643"/>
                  <a:pt x="137294" y="505643"/>
                </a:cubicBezTo>
                <a:cubicBezTo>
                  <a:pt x="112514" y="505643"/>
                  <a:pt x="92534" y="498555"/>
                  <a:pt x="77353" y="484379"/>
                </a:cubicBezTo>
                <a:cubicBezTo>
                  <a:pt x="62173" y="470204"/>
                  <a:pt x="54582" y="451619"/>
                  <a:pt x="54582" y="428625"/>
                </a:cubicBezTo>
                <a:lnTo>
                  <a:pt x="54582" y="217996"/>
                </a:lnTo>
                <a:lnTo>
                  <a:pt x="0" y="217996"/>
                </a:lnTo>
                <a:lnTo>
                  <a:pt x="0" y="194555"/>
                </a:lnTo>
                <a:cubicBezTo>
                  <a:pt x="23663" y="190537"/>
                  <a:pt x="42527" y="180156"/>
                  <a:pt x="56592" y="163413"/>
                </a:cubicBezTo>
                <a:cubicBezTo>
                  <a:pt x="65521" y="152028"/>
                  <a:pt x="72944" y="136959"/>
                  <a:pt x="78860" y="118206"/>
                </a:cubicBezTo>
                <a:cubicBezTo>
                  <a:pt x="84776" y="99454"/>
                  <a:pt x="87734" y="79809"/>
                  <a:pt x="87734" y="59270"/>
                </a:cubicBezTo>
                <a:close/>
                <a:moveTo>
                  <a:pt x="1038150" y="24780"/>
                </a:moveTo>
                <a:lnTo>
                  <a:pt x="1081348" y="24780"/>
                </a:lnTo>
                <a:lnTo>
                  <a:pt x="1167073" y="138968"/>
                </a:lnTo>
                <a:lnTo>
                  <a:pt x="1142963" y="138968"/>
                </a:lnTo>
                <a:lnTo>
                  <a:pt x="1059916" y="67977"/>
                </a:lnTo>
                <a:lnTo>
                  <a:pt x="976201" y="138968"/>
                </a:lnTo>
                <a:lnTo>
                  <a:pt x="952425" y="138968"/>
                </a:lnTo>
                <a:close/>
                <a:moveTo>
                  <a:pt x="2667334" y="0"/>
                </a:moveTo>
                <a:cubicBezTo>
                  <a:pt x="2677380" y="0"/>
                  <a:pt x="2686198" y="3795"/>
                  <a:pt x="2693789" y="11385"/>
                </a:cubicBezTo>
                <a:cubicBezTo>
                  <a:pt x="2701379" y="18975"/>
                  <a:pt x="2705174" y="27905"/>
                  <a:pt x="2705174" y="38174"/>
                </a:cubicBezTo>
                <a:cubicBezTo>
                  <a:pt x="2705174" y="48220"/>
                  <a:pt x="2701490" y="56926"/>
                  <a:pt x="2694124" y="64293"/>
                </a:cubicBezTo>
                <a:cubicBezTo>
                  <a:pt x="2686757" y="71660"/>
                  <a:pt x="2677938" y="75344"/>
                  <a:pt x="2667669" y="75344"/>
                </a:cubicBezTo>
                <a:cubicBezTo>
                  <a:pt x="2658963" y="75344"/>
                  <a:pt x="2650033" y="71660"/>
                  <a:pt x="2640880" y="64293"/>
                </a:cubicBezTo>
                <a:cubicBezTo>
                  <a:pt x="2633513" y="56926"/>
                  <a:pt x="2629830" y="48108"/>
                  <a:pt x="2629830" y="37839"/>
                </a:cubicBezTo>
                <a:cubicBezTo>
                  <a:pt x="2629830" y="27793"/>
                  <a:pt x="2633625" y="18975"/>
                  <a:pt x="2641215" y="11385"/>
                </a:cubicBezTo>
                <a:cubicBezTo>
                  <a:pt x="2648805" y="3795"/>
                  <a:pt x="2657512" y="0"/>
                  <a:pt x="2667334" y="0"/>
                </a:cubicBezTo>
                <a:close/>
                <a:moveTo>
                  <a:pt x="771860" y="0"/>
                </a:moveTo>
                <a:cubicBezTo>
                  <a:pt x="781906" y="0"/>
                  <a:pt x="790724" y="3795"/>
                  <a:pt x="798314" y="11385"/>
                </a:cubicBezTo>
                <a:cubicBezTo>
                  <a:pt x="805904" y="18975"/>
                  <a:pt x="809699" y="27905"/>
                  <a:pt x="809699" y="38174"/>
                </a:cubicBezTo>
                <a:cubicBezTo>
                  <a:pt x="809699" y="48220"/>
                  <a:pt x="806016" y="56926"/>
                  <a:pt x="798649" y="64293"/>
                </a:cubicBezTo>
                <a:cubicBezTo>
                  <a:pt x="791282" y="71660"/>
                  <a:pt x="782464" y="75344"/>
                  <a:pt x="772194" y="75344"/>
                </a:cubicBezTo>
                <a:cubicBezTo>
                  <a:pt x="763488" y="75344"/>
                  <a:pt x="754558" y="71660"/>
                  <a:pt x="745405" y="64293"/>
                </a:cubicBezTo>
                <a:cubicBezTo>
                  <a:pt x="738038" y="56926"/>
                  <a:pt x="734355" y="48108"/>
                  <a:pt x="734355" y="37839"/>
                </a:cubicBezTo>
                <a:cubicBezTo>
                  <a:pt x="734355" y="27793"/>
                  <a:pt x="738150" y="18975"/>
                  <a:pt x="745740" y="11385"/>
                </a:cubicBezTo>
                <a:cubicBezTo>
                  <a:pt x="753330" y="3795"/>
                  <a:pt x="762037" y="0"/>
                  <a:pt x="771860" y="0"/>
                </a:cubicBezTo>
                <a:close/>
                <a:moveTo>
                  <a:pt x="382897" y="0"/>
                </a:moveTo>
                <a:lnTo>
                  <a:pt x="382897" y="241771"/>
                </a:lnTo>
                <a:cubicBezTo>
                  <a:pt x="398971" y="221009"/>
                  <a:pt x="416774" y="205159"/>
                  <a:pt x="436308" y="194220"/>
                </a:cubicBezTo>
                <a:cubicBezTo>
                  <a:pt x="455842" y="183282"/>
                  <a:pt x="475878" y="177812"/>
                  <a:pt x="496416" y="177812"/>
                </a:cubicBezTo>
                <a:cubicBezTo>
                  <a:pt x="516731" y="177812"/>
                  <a:pt x="534814" y="182612"/>
                  <a:pt x="550664" y="192211"/>
                </a:cubicBezTo>
                <a:cubicBezTo>
                  <a:pt x="562049" y="199578"/>
                  <a:pt x="572430" y="213029"/>
                  <a:pt x="581806" y="232562"/>
                </a:cubicBezTo>
                <a:cubicBezTo>
                  <a:pt x="591182" y="252096"/>
                  <a:pt x="595870" y="274364"/>
                  <a:pt x="595870" y="299367"/>
                </a:cubicBezTo>
                <a:lnTo>
                  <a:pt x="595870" y="448382"/>
                </a:lnTo>
                <a:cubicBezTo>
                  <a:pt x="595870" y="457758"/>
                  <a:pt x="598326" y="464790"/>
                  <a:pt x="603237" y="469478"/>
                </a:cubicBezTo>
                <a:cubicBezTo>
                  <a:pt x="608149" y="473720"/>
                  <a:pt x="615851" y="475840"/>
                  <a:pt x="626343" y="475840"/>
                </a:cubicBezTo>
                <a:lnTo>
                  <a:pt x="653132" y="475840"/>
                </a:lnTo>
                <a:lnTo>
                  <a:pt x="653132" y="500955"/>
                </a:lnTo>
                <a:lnTo>
                  <a:pt x="483691" y="500955"/>
                </a:lnTo>
                <a:lnTo>
                  <a:pt x="483691" y="475840"/>
                </a:lnTo>
                <a:lnTo>
                  <a:pt x="502443" y="475840"/>
                </a:lnTo>
                <a:cubicBezTo>
                  <a:pt x="515838" y="475840"/>
                  <a:pt x="525493" y="473496"/>
                  <a:pt x="531409" y="468808"/>
                </a:cubicBezTo>
                <a:cubicBezTo>
                  <a:pt x="537325" y="464120"/>
                  <a:pt x="540283" y="457311"/>
                  <a:pt x="540283" y="448382"/>
                </a:cubicBezTo>
                <a:lnTo>
                  <a:pt x="540283" y="299367"/>
                </a:lnTo>
                <a:cubicBezTo>
                  <a:pt x="540283" y="274364"/>
                  <a:pt x="533976" y="254273"/>
                  <a:pt x="521363" y="239092"/>
                </a:cubicBezTo>
                <a:cubicBezTo>
                  <a:pt x="508750" y="223912"/>
                  <a:pt x="492621" y="216321"/>
                  <a:pt x="472976" y="216321"/>
                </a:cubicBezTo>
                <a:cubicBezTo>
                  <a:pt x="457572" y="216321"/>
                  <a:pt x="443284" y="220396"/>
                  <a:pt x="430113" y="228544"/>
                </a:cubicBezTo>
                <a:cubicBezTo>
                  <a:pt x="416942" y="236692"/>
                  <a:pt x="405780" y="249305"/>
                  <a:pt x="396627" y="266383"/>
                </a:cubicBezTo>
                <a:cubicBezTo>
                  <a:pt x="387474" y="283461"/>
                  <a:pt x="382897" y="301265"/>
                  <a:pt x="382897" y="319794"/>
                </a:cubicBezTo>
                <a:lnTo>
                  <a:pt x="382897" y="445033"/>
                </a:lnTo>
                <a:cubicBezTo>
                  <a:pt x="382897" y="454856"/>
                  <a:pt x="385241" y="462669"/>
                  <a:pt x="389929" y="468473"/>
                </a:cubicBezTo>
                <a:cubicBezTo>
                  <a:pt x="394841" y="473385"/>
                  <a:pt x="402543" y="475840"/>
                  <a:pt x="413035" y="475840"/>
                </a:cubicBezTo>
                <a:lnTo>
                  <a:pt x="439824" y="475840"/>
                </a:lnTo>
                <a:lnTo>
                  <a:pt x="439824" y="500955"/>
                </a:lnTo>
                <a:lnTo>
                  <a:pt x="274067" y="500955"/>
                </a:lnTo>
                <a:lnTo>
                  <a:pt x="274067" y="475840"/>
                </a:lnTo>
                <a:lnTo>
                  <a:pt x="292819" y="475840"/>
                </a:lnTo>
                <a:cubicBezTo>
                  <a:pt x="305767" y="475840"/>
                  <a:pt x="314864" y="473329"/>
                  <a:pt x="320110" y="468306"/>
                </a:cubicBezTo>
                <a:cubicBezTo>
                  <a:pt x="325357" y="463283"/>
                  <a:pt x="327980" y="455525"/>
                  <a:pt x="327980" y="445033"/>
                </a:cubicBezTo>
                <a:lnTo>
                  <a:pt x="327980" y="70656"/>
                </a:lnTo>
                <a:cubicBezTo>
                  <a:pt x="327980" y="57261"/>
                  <a:pt x="324408" y="47327"/>
                  <a:pt x="317264" y="40853"/>
                </a:cubicBezTo>
                <a:cubicBezTo>
                  <a:pt x="310567" y="34156"/>
                  <a:pt x="300409" y="30807"/>
                  <a:pt x="286791" y="30807"/>
                </a:cubicBezTo>
                <a:lnTo>
                  <a:pt x="264021" y="30807"/>
                </a:lnTo>
                <a:lnTo>
                  <a:pt x="264021" y="5692"/>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6763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Freeform 3"/>
          <p:cNvSpPr/>
          <p:nvPr/>
        </p:nvSpPr>
        <p:spPr>
          <a:xfrm>
            <a:off x="1911188" y="2653295"/>
            <a:ext cx="8009838" cy="1184611"/>
          </a:xfrm>
          <a:custGeom>
            <a:avLst/>
            <a:gdLst/>
            <a:ahLst/>
            <a:cxnLst/>
            <a:rect l="l" t="t" r="r" b="b"/>
            <a:pathLst>
              <a:path w="5677053" h="798957">
                <a:moveTo>
                  <a:pt x="3592982" y="323698"/>
                </a:moveTo>
                <a:cubicBezTo>
                  <a:pt x="3574694" y="323698"/>
                  <a:pt x="3551835" y="343895"/>
                  <a:pt x="3524403" y="384289"/>
                </a:cubicBezTo>
                <a:cubicBezTo>
                  <a:pt x="3496971" y="424683"/>
                  <a:pt x="3483255" y="457732"/>
                  <a:pt x="3483255" y="483435"/>
                </a:cubicBezTo>
                <a:cubicBezTo>
                  <a:pt x="3483255" y="491701"/>
                  <a:pt x="3487369" y="495833"/>
                  <a:pt x="3495599" y="495833"/>
                </a:cubicBezTo>
                <a:cubicBezTo>
                  <a:pt x="3520288" y="491261"/>
                  <a:pt x="3545548" y="487147"/>
                  <a:pt x="3571380" y="483489"/>
                </a:cubicBezTo>
                <a:cubicBezTo>
                  <a:pt x="3597212" y="479831"/>
                  <a:pt x="3618586" y="478003"/>
                  <a:pt x="3635502" y="478003"/>
                </a:cubicBezTo>
                <a:cubicBezTo>
                  <a:pt x="3648761" y="478003"/>
                  <a:pt x="3657791" y="476740"/>
                  <a:pt x="3662591" y="474215"/>
                </a:cubicBezTo>
                <a:cubicBezTo>
                  <a:pt x="3667392" y="471689"/>
                  <a:pt x="3669792" y="465605"/>
                  <a:pt x="3669792" y="455961"/>
                </a:cubicBezTo>
                <a:cubicBezTo>
                  <a:pt x="3669792" y="433915"/>
                  <a:pt x="3660305" y="406360"/>
                  <a:pt x="3641331" y="373295"/>
                </a:cubicBezTo>
                <a:cubicBezTo>
                  <a:pt x="3622357" y="340230"/>
                  <a:pt x="3606241" y="323698"/>
                  <a:pt x="3592982" y="323698"/>
                </a:cubicBezTo>
                <a:close/>
                <a:moveTo>
                  <a:pt x="1164108" y="323698"/>
                </a:moveTo>
                <a:cubicBezTo>
                  <a:pt x="1145820" y="323698"/>
                  <a:pt x="1122960" y="343895"/>
                  <a:pt x="1095528" y="384289"/>
                </a:cubicBezTo>
                <a:cubicBezTo>
                  <a:pt x="1068096" y="424683"/>
                  <a:pt x="1054380" y="457732"/>
                  <a:pt x="1054380" y="483435"/>
                </a:cubicBezTo>
                <a:cubicBezTo>
                  <a:pt x="1054380" y="491701"/>
                  <a:pt x="1058495" y="495833"/>
                  <a:pt x="1066724" y="495833"/>
                </a:cubicBezTo>
                <a:cubicBezTo>
                  <a:pt x="1091413" y="491261"/>
                  <a:pt x="1116673" y="487147"/>
                  <a:pt x="1142505" y="483489"/>
                </a:cubicBezTo>
                <a:cubicBezTo>
                  <a:pt x="1168337" y="479831"/>
                  <a:pt x="1189711" y="478003"/>
                  <a:pt x="1206627" y="478003"/>
                </a:cubicBezTo>
                <a:cubicBezTo>
                  <a:pt x="1219886" y="478003"/>
                  <a:pt x="1228916" y="476740"/>
                  <a:pt x="1233716" y="474215"/>
                </a:cubicBezTo>
                <a:cubicBezTo>
                  <a:pt x="1238517" y="471689"/>
                  <a:pt x="1240917" y="465605"/>
                  <a:pt x="1240917" y="455961"/>
                </a:cubicBezTo>
                <a:cubicBezTo>
                  <a:pt x="1240917" y="433915"/>
                  <a:pt x="1231430" y="406360"/>
                  <a:pt x="1212457" y="373295"/>
                </a:cubicBezTo>
                <a:cubicBezTo>
                  <a:pt x="1193483" y="340230"/>
                  <a:pt x="1177366" y="323698"/>
                  <a:pt x="1164108" y="323698"/>
                </a:cubicBezTo>
                <a:close/>
                <a:moveTo>
                  <a:pt x="5222901" y="316840"/>
                </a:moveTo>
                <a:cubicBezTo>
                  <a:pt x="5197755" y="316840"/>
                  <a:pt x="5173752" y="339057"/>
                  <a:pt x="5150892" y="383491"/>
                </a:cubicBezTo>
                <a:cubicBezTo>
                  <a:pt x="5124831" y="433876"/>
                  <a:pt x="5111801" y="494112"/>
                  <a:pt x="5111801" y="564199"/>
                </a:cubicBezTo>
                <a:cubicBezTo>
                  <a:pt x="5111801" y="603597"/>
                  <a:pt x="5121174" y="631999"/>
                  <a:pt x="5139919" y="649404"/>
                </a:cubicBezTo>
                <a:cubicBezTo>
                  <a:pt x="5158665" y="666810"/>
                  <a:pt x="5186325" y="675513"/>
                  <a:pt x="5222901" y="675513"/>
                </a:cubicBezTo>
                <a:cubicBezTo>
                  <a:pt x="5258563" y="675513"/>
                  <a:pt x="5285309" y="667269"/>
                  <a:pt x="5303139" y="650781"/>
                </a:cubicBezTo>
                <a:cubicBezTo>
                  <a:pt x="5322799" y="632458"/>
                  <a:pt x="5332629" y="603597"/>
                  <a:pt x="5332629" y="564199"/>
                </a:cubicBezTo>
                <a:cubicBezTo>
                  <a:pt x="5332629" y="494112"/>
                  <a:pt x="5319827" y="434104"/>
                  <a:pt x="5294224" y="384177"/>
                </a:cubicBezTo>
                <a:cubicBezTo>
                  <a:pt x="5271364" y="339285"/>
                  <a:pt x="5247589" y="316840"/>
                  <a:pt x="5222901" y="316840"/>
                </a:cubicBezTo>
                <a:close/>
                <a:moveTo>
                  <a:pt x="2213001" y="316840"/>
                </a:moveTo>
                <a:cubicBezTo>
                  <a:pt x="2187855" y="316840"/>
                  <a:pt x="2163851" y="339057"/>
                  <a:pt x="2140992" y="383491"/>
                </a:cubicBezTo>
                <a:cubicBezTo>
                  <a:pt x="2114931" y="433876"/>
                  <a:pt x="2101901" y="494112"/>
                  <a:pt x="2101901" y="564199"/>
                </a:cubicBezTo>
                <a:cubicBezTo>
                  <a:pt x="2101901" y="603597"/>
                  <a:pt x="2111274" y="631999"/>
                  <a:pt x="2130019" y="649404"/>
                </a:cubicBezTo>
                <a:cubicBezTo>
                  <a:pt x="2148764" y="666810"/>
                  <a:pt x="2176425" y="675513"/>
                  <a:pt x="2213001" y="675513"/>
                </a:cubicBezTo>
                <a:cubicBezTo>
                  <a:pt x="2248662" y="675513"/>
                  <a:pt x="2275408" y="667269"/>
                  <a:pt x="2293239" y="650781"/>
                </a:cubicBezTo>
                <a:cubicBezTo>
                  <a:pt x="2312899" y="632458"/>
                  <a:pt x="2322729" y="603597"/>
                  <a:pt x="2322729" y="564199"/>
                </a:cubicBezTo>
                <a:cubicBezTo>
                  <a:pt x="2322729" y="494112"/>
                  <a:pt x="2309927" y="434104"/>
                  <a:pt x="2284324" y="384177"/>
                </a:cubicBezTo>
                <a:cubicBezTo>
                  <a:pt x="2261464" y="339285"/>
                  <a:pt x="2237690" y="316840"/>
                  <a:pt x="2213001" y="316840"/>
                </a:cubicBezTo>
                <a:close/>
                <a:moveTo>
                  <a:pt x="672694" y="298323"/>
                </a:moveTo>
                <a:cubicBezTo>
                  <a:pt x="639775" y="298323"/>
                  <a:pt x="617144" y="306781"/>
                  <a:pt x="604800" y="323698"/>
                </a:cubicBezTo>
                <a:cubicBezTo>
                  <a:pt x="590626" y="343357"/>
                  <a:pt x="583540" y="381991"/>
                  <a:pt x="583540" y="439598"/>
                </a:cubicBezTo>
                <a:cubicBezTo>
                  <a:pt x="583540" y="454228"/>
                  <a:pt x="585369" y="464744"/>
                  <a:pt x="589026" y="471145"/>
                </a:cubicBezTo>
                <a:cubicBezTo>
                  <a:pt x="592684" y="477545"/>
                  <a:pt x="598170" y="480746"/>
                  <a:pt x="605485" y="480746"/>
                </a:cubicBezTo>
                <a:cubicBezTo>
                  <a:pt x="622859" y="480746"/>
                  <a:pt x="649834" y="468173"/>
                  <a:pt x="686410" y="443027"/>
                </a:cubicBezTo>
                <a:cubicBezTo>
                  <a:pt x="729387" y="413309"/>
                  <a:pt x="750875" y="384734"/>
                  <a:pt x="750875" y="357302"/>
                </a:cubicBezTo>
                <a:cubicBezTo>
                  <a:pt x="750875" y="336728"/>
                  <a:pt x="743331" y="321754"/>
                  <a:pt x="728244" y="312382"/>
                </a:cubicBezTo>
                <a:cubicBezTo>
                  <a:pt x="713156" y="303009"/>
                  <a:pt x="694640" y="298323"/>
                  <a:pt x="672694" y="298323"/>
                </a:cubicBezTo>
                <a:close/>
                <a:moveTo>
                  <a:pt x="5572811" y="217399"/>
                </a:moveTo>
                <a:lnTo>
                  <a:pt x="5659222" y="217399"/>
                </a:lnTo>
                <a:cubicBezTo>
                  <a:pt x="5671109" y="217399"/>
                  <a:pt x="5677053" y="221056"/>
                  <a:pt x="5677053" y="228371"/>
                </a:cubicBezTo>
                <a:cubicBezTo>
                  <a:pt x="5667452" y="262204"/>
                  <a:pt x="5659222" y="301066"/>
                  <a:pt x="5652364" y="344957"/>
                </a:cubicBezTo>
                <a:cubicBezTo>
                  <a:pt x="5644134" y="395249"/>
                  <a:pt x="5640020" y="440969"/>
                  <a:pt x="5640020" y="482117"/>
                </a:cubicBezTo>
                <a:cubicBezTo>
                  <a:pt x="5640020" y="533324"/>
                  <a:pt x="5642991" y="584302"/>
                  <a:pt x="5648935" y="635051"/>
                </a:cubicBezTo>
                <a:cubicBezTo>
                  <a:pt x="5653050" y="668884"/>
                  <a:pt x="5658536" y="702945"/>
                  <a:pt x="5665394" y="737235"/>
                </a:cubicBezTo>
                <a:cubicBezTo>
                  <a:pt x="5668138" y="751408"/>
                  <a:pt x="5671109" y="765581"/>
                  <a:pt x="5674310" y="779755"/>
                </a:cubicBezTo>
                <a:cubicBezTo>
                  <a:pt x="5674310" y="785241"/>
                  <a:pt x="5671109" y="787984"/>
                  <a:pt x="5664708" y="787984"/>
                </a:cubicBezTo>
                <a:lnTo>
                  <a:pt x="5650993" y="787984"/>
                </a:lnTo>
                <a:lnTo>
                  <a:pt x="5561838" y="787984"/>
                </a:lnTo>
                <a:cubicBezTo>
                  <a:pt x="5551780" y="787984"/>
                  <a:pt x="5544465" y="776326"/>
                  <a:pt x="5539893" y="753008"/>
                </a:cubicBezTo>
                <a:cubicBezTo>
                  <a:pt x="5532578" y="716432"/>
                  <a:pt x="5528920" y="646709"/>
                  <a:pt x="5528920" y="543839"/>
                </a:cubicBezTo>
                <a:cubicBezTo>
                  <a:pt x="5528920" y="447370"/>
                  <a:pt x="5531663" y="372389"/>
                  <a:pt x="5537150" y="318897"/>
                </a:cubicBezTo>
                <a:cubicBezTo>
                  <a:pt x="5541264" y="276835"/>
                  <a:pt x="5547208" y="248031"/>
                  <a:pt x="5554981" y="232486"/>
                </a:cubicBezTo>
                <a:cubicBezTo>
                  <a:pt x="5560010" y="222428"/>
                  <a:pt x="5565953" y="217399"/>
                  <a:pt x="5572811" y="217399"/>
                </a:cubicBezTo>
                <a:close/>
                <a:moveTo>
                  <a:pt x="4576725" y="217399"/>
                </a:moveTo>
                <a:lnTo>
                  <a:pt x="4678223" y="217399"/>
                </a:lnTo>
                <a:cubicBezTo>
                  <a:pt x="4686453" y="217399"/>
                  <a:pt x="4690567" y="219227"/>
                  <a:pt x="4690567" y="222885"/>
                </a:cubicBezTo>
                <a:cubicBezTo>
                  <a:pt x="4678223" y="253974"/>
                  <a:pt x="4667707" y="285293"/>
                  <a:pt x="4659021" y="316840"/>
                </a:cubicBezTo>
                <a:cubicBezTo>
                  <a:pt x="4648962" y="352044"/>
                  <a:pt x="4643933" y="381076"/>
                  <a:pt x="4643933" y="403936"/>
                </a:cubicBezTo>
                <a:cubicBezTo>
                  <a:pt x="4643933" y="413995"/>
                  <a:pt x="4645419" y="422224"/>
                  <a:pt x="4648391" y="428625"/>
                </a:cubicBezTo>
                <a:cubicBezTo>
                  <a:pt x="4651362" y="435026"/>
                  <a:pt x="4655363" y="438226"/>
                  <a:pt x="4660392" y="438226"/>
                </a:cubicBezTo>
                <a:cubicBezTo>
                  <a:pt x="4673194" y="433104"/>
                  <a:pt x="4688281" y="428623"/>
                  <a:pt x="4705655" y="424783"/>
                </a:cubicBezTo>
                <a:cubicBezTo>
                  <a:pt x="4723028" y="420944"/>
                  <a:pt x="4746346" y="419024"/>
                  <a:pt x="4775607" y="419024"/>
                </a:cubicBezTo>
                <a:lnTo>
                  <a:pt x="4804410" y="419024"/>
                </a:lnTo>
                <a:cubicBezTo>
                  <a:pt x="4814926" y="419024"/>
                  <a:pt x="4822812" y="417424"/>
                  <a:pt x="4828070" y="414223"/>
                </a:cubicBezTo>
                <a:cubicBezTo>
                  <a:pt x="4833328" y="411023"/>
                  <a:pt x="4835957" y="404851"/>
                  <a:pt x="4835957" y="395707"/>
                </a:cubicBezTo>
                <a:cubicBezTo>
                  <a:pt x="4835957" y="374218"/>
                  <a:pt x="4829785" y="347472"/>
                  <a:pt x="4817441" y="315468"/>
                </a:cubicBezTo>
                <a:cubicBezTo>
                  <a:pt x="4803267" y="285293"/>
                  <a:pt x="4789323" y="254889"/>
                  <a:pt x="4775607" y="224257"/>
                </a:cubicBezTo>
                <a:cubicBezTo>
                  <a:pt x="4775607" y="222428"/>
                  <a:pt x="4776864" y="220828"/>
                  <a:pt x="4779378" y="219456"/>
                </a:cubicBezTo>
                <a:cubicBezTo>
                  <a:pt x="4781893" y="218084"/>
                  <a:pt x="4785665" y="217399"/>
                  <a:pt x="4790695" y="217399"/>
                </a:cubicBezTo>
                <a:lnTo>
                  <a:pt x="4889450" y="217399"/>
                </a:lnTo>
                <a:cubicBezTo>
                  <a:pt x="4902251" y="217399"/>
                  <a:pt x="4915510" y="256261"/>
                  <a:pt x="4929226" y="333985"/>
                </a:cubicBezTo>
                <a:cubicBezTo>
                  <a:pt x="4942942" y="411709"/>
                  <a:pt x="4949800" y="487147"/>
                  <a:pt x="4949800" y="560299"/>
                </a:cubicBezTo>
                <a:cubicBezTo>
                  <a:pt x="4949800" y="609219"/>
                  <a:pt x="4948886" y="651281"/>
                  <a:pt x="4947057" y="686486"/>
                </a:cubicBezTo>
                <a:cubicBezTo>
                  <a:pt x="4943399" y="754151"/>
                  <a:pt x="4936998" y="787984"/>
                  <a:pt x="4927854" y="787984"/>
                </a:cubicBezTo>
                <a:lnTo>
                  <a:pt x="4823613" y="787984"/>
                </a:lnTo>
                <a:cubicBezTo>
                  <a:pt x="4816297" y="787984"/>
                  <a:pt x="4811040" y="787070"/>
                  <a:pt x="4807839" y="785241"/>
                </a:cubicBezTo>
                <a:cubicBezTo>
                  <a:pt x="4804639" y="783412"/>
                  <a:pt x="4803039" y="780669"/>
                  <a:pt x="4803039" y="777011"/>
                </a:cubicBezTo>
                <a:lnTo>
                  <a:pt x="4805782" y="767410"/>
                </a:lnTo>
                <a:cubicBezTo>
                  <a:pt x="4820412" y="728548"/>
                  <a:pt x="4830699" y="696773"/>
                  <a:pt x="4836643" y="672084"/>
                </a:cubicBezTo>
                <a:cubicBezTo>
                  <a:pt x="4845330" y="637337"/>
                  <a:pt x="4849673" y="604190"/>
                  <a:pt x="4849673" y="572643"/>
                </a:cubicBezTo>
                <a:cubicBezTo>
                  <a:pt x="4849673" y="549783"/>
                  <a:pt x="4844644" y="533552"/>
                  <a:pt x="4834586" y="523951"/>
                </a:cubicBezTo>
                <a:cubicBezTo>
                  <a:pt x="4824527" y="514350"/>
                  <a:pt x="4808068" y="509549"/>
                  <a:pt x="4785208" y="509549"/>
                </a:cubicBezTo>
                <a:cubicBezTo>
                  <a:pt x="4745888" y="509549"/>
                  <a:pt x="4713199" y="518236"/>
                  <a:pt x="4687138" y="535610"/>
                </a:cubicBezTo>
                <a:cubicBezTo>
                  <a:pt x="4656506" y="556184"/>
                  <a:pt x="4641190" y="584987"/>
                  <a:pt x="4641190" y="622021"/>
                </a:cubicBezTo>
                <a:cubicBezTo>
                  <a:pt x="4641190" y="648538"/>
                  <a:pt x="4643590" y="674141"/>
                  <a:pt x="4648391" y="698830"/>
                </a:cubicBezTo>
                <a:cubicBezTo>
                  <a:pt x="4653191" y="723519"/>
                  <a:pt x="4660392" y="747293"/>
                  <a:pt x="4669993" y="770153"/>
                </a:cubicBezTo>
                <a:lnTo>
                  <a:pt x="4672737" y="781126"/>
                </a:lnTo>
                <a:cubicBezTo>
                  <a:pt x="4672737" y="782955"/>
                  <a:pt x="4671479" y="784555"/>
                  <a:pt x="4668965" y="785927"/>
                </a:cubicBezTo>
                <a:cubicBezTo>
                  <a:pt x="4666450" y="787298"/>
                  <a:pt x="4663135" y="787984"/>
                  <a:pt x="4659021" y="787984"/>
                </a:cubicBezTo>
                <a:lnTo>
                  <a:pt x="4549292" y="787984"/>
                </a:lnTo>
                <a:cubicBezTo>
                  <a:pt x="4542892" y="787984"/>
                  <a:pt x="4538091" y="767067"/>
                  <a:pt x="4534891" y="725233"/>
                </a:cubicBezTo>
                <a:cubicBezTo>
                  <a:pt x="4531690" y="683400"/>
                  <a:pt x="4530090" y="628421"/>
                  <a:pt x="4530090" y="560299"/>
                </a:cubicBezTo>
                <a:cubicBezTo>
                  <a:pt x="4530090" y="530123"/>
                  <a:pt x="4531805" y="488518"/>
                  <a:pt x="4535234" y="435483"/>
                </a:cubicBezTo>
                <a:cubicBezTo>
                  <a:pt x="4538663" y="382448"/>
                  <a:pt x="4543349" y="335813"/>
                  <a:pt x="4549292" y="295580"/>
                </a:cubicBezTo>
                <a:cubicBezTo>
                  <a:pt x="4557065" y="243459"/>
                  <a:pt x="4566209" y="217399"/>
                  <a:pt x="4576725" y="217399"/>
                </a:cubicBezTo>
                <a:close/>
                <a:moveTo>
                  <a:pt x="3905707" y="217399"/>
                </a:moveTo>
                <a:lnTo>
                  <a:pt x="4001719" y="217399"/>
                </a:lnTo>
                <a:cubicBezTo>
                  <a:pt x="4007206" y="217399"/>
                  <a:pt x="4011092" y="217741"/>
                  <a:pt x="4013378" y="218427"/>
                </a:cubicBezTo>
                <a:cubicBezTo>
                  <a:pt x="4015664" y="219113"/>
                  <a:pt x="4016807" y="221513"/>
                  <a:pt x="4016807" y="225628"/>
                </a:cubicBezTo>
                <a:cubicBezTo>
                  <a:pt x="4007663" y="253974"/>
                  <a:pt x="3999662" y="289522"/>
                  <a:pt x="3992804" y="332270"/>
                </a:cubicBezTo>
                <a:cubicBezTo>
                  <a:pt x="3985946" y="375018"/>
                  <a:pt x="3982517" y="421767"/>
                  <a:pt x="3982517" y="472516"/>
                </a:cubicBezTo>
                <a:cubicBezTo>
                  <a:pt x="3982517" y="542468"/>
                  <a:pt x="3993490" y="595732"/>
                  <a:pt x="4015435" y="632308"/>
                </a:cubicBezTo>
                <a:cubicBezTo>
                  <a:pt x="4032809" y="661111"/>
                  <a:pt x="4053840" y="675513"/>
                  <a:pt x="4078529" y="675513"/>
                </a:cubicBezTo>
                <a:cubicBezTo>
                  <a:pt x="4106418" y="675513"/>
                  <a:pt x="4128593" y="666369"/>
                  <a:pt x="4145052" y="648081"/>
                </a:cubicBezTo>
                <a:cubicBezTo>
                  <a:pt x="4172941" y="616991"/>
                  <a:pt x="4186886" y="560756"/>
                  <a:pt x="4186886" y="479374"/>
                </a:cubicBezTo>
                <a:cubicBezTo>
                  <a:pt x="4186886" y="421310"/>
                  <a:pt x="4183456" y="369646"/>
                  <a:pt x="4176598" y="324383"/>
                </a:cubicBezTo>
                <a:cubicBezTo>
                  <a:pt x="4168826" y="291465"/>
                  <a:pt x="4161282" y="258547"/>
                  <a:pt x="4153967" y="225628"/>
                </a:cubicBezTo>
                <a:cubicBezTo>
                  <a:pt x="4153967" y="220142"/>
                  <a:pt x="4158996" y="217399"/>
                  <a:pt x="4169055" y="217399"/>
                </a:cubicBezTo>
                <a:lnTo>
                  <a:pt x="4180028" y="217399"/>
                </a:lnTo>
                <a:lnTo>
                  <a:pt x="4247236" y="217399"/>
                </a:lnTo>
                <a:cubicBezTo>
                  <a:pt x="4261409" y="217399"/>
                  <a:pt x="4271582" y="240259"/>
                  <a:pt x="4277754" y="285979"/>
                </a:cubicBezTo>
                <a:cubicBezTo>
                  <a:pt x="4283926" y="331699"/>
                  <a:pt x="4287012" y="394792"/>
                  <a:pt x="4287012" y="475259"/>
                </a:cubicBezTo>
                <a:cubicBezTo>
                  <a:pt x="4287012" y="579958"/>
                  <a:pt x="4270782" y="659054"/>
                  <a:pt x="4238320" y="712546"/>
                </a:cubicBezTo>
                <a:cubicBezTo>
                  <a:pt x="4203573" y="770153"/>
                  <a:pt x="4150309" y="798957"/>
                  <a:pt x="4078529" y="798957"/>
                </a:cubicBezTo>
                <a:cubicBezTo>
                  <a:pt x="4012692" y="798957"/>
                  <a:pt x="3962171" y="773811"/>
                  <a:pt x="3926967" y="723519"/>
                </a:cubicBezTo>
                <a:cubicBezTo>
                  <a:pt x="3889934" y="670941"/>
                  <a:pt x="3871417" y="594131"/>
                  <a:pt x="3871417" y="493090"/>
                </a:cubicBezTo>
                <a:cubicBezTo>
                  <a:pt x="3871417" y="396621"/>
                  <a:pt x="3875989" y="323240"/>
                  <a:pt x="3885133" y="272948"/>
                </a:cubicBezTo>
                <a:cubicBezTo>
                  <a:pt x="3891991" y="235915"/>
                  <a:pt x="3898849" y="217399"/>
                  <a:pt x="3905707" y="217399"/>
                </a:cubicBezTo>
                <a:close/>
                <a:moveTo>
                  <a:pt x="2562911" y="217399"/>
                </a:moveTo>
                <a:lnTo>
                  <a:pt x="2649322" y="217399"/>
                </a:lnTo>
                <a:cubicBezTo>
                  <a:pt x="2661209" y="217399"/>
                  <a:pt x="2667152" y="221056"/>
                  <a:pt x="2667152" y="228371"/>
                </a:cubicBezTo>
                <a:cubicBezTo>
                  <a:pt x="2657551" y="262204"/>
                  <a:pt x="2649322" y="301066"/>
                  <a:pt x="2642464" y="344957"/>
                </a:cubicBezTo>
                <a:cubicBezTo>
                  <a:pt x="2634234" y="395249"/>
                  <a:pt x="2630119" y="440969"/>
                  <a:pt x="2630119" y="482117"/>
                </a:cubicBezTo>
                <a:cubicBezTo>
                  <a:pt x="2630119" y="533324"/>
                  <a:pt x="2633091" y="584302"/>
                  <a:pt x="2639035" y="635051"/>
                </a:cubicBezTo>
                <a:cubicBezTo>
                  <a:pt x="2643149" y="668884"/>
                  <a:pt x="2648636" y="702945"/>
                  <a:pt x="2655494" y="737235"/>
                </a:cubicBezTo>
                <a:cubicBezTo>
                  <a:pt x="2658237" y="751408"/>
                  <a:pt x="2661209" y="765581"/>
                  <a:pt x="2664409" y="779755"/>
                </a:cubicBezTo>
                <a:cubicBezTo>
                  <a:pt x="2664409" y="785241"/>
                  <a:pt x="2661209" y="787984"/>
                  <a:pt x="2654808" y="787984"/>
                </a:cubicBezTo>
                <a:lnTo>
                  <a:pt x="2641092" y="787984"/>
                </a:lnTo>
                <a:lnTo>
                  <a:pt x="2551938" y="787984"/>
                </a:lnTo>
                <a:cubicBezTo>
                  <a:pt x="2541879" y="787984"/>
                  <a:pt x="2534564" y="776326"/>
                  <a:pt x="2529992" y="753008"/>
                </a:cubicBezTo>
                <a:cubicBezTo>
                  <a:pt x="2522677" y="716432"/>
                  <a:pt x="2519019" y="646709"/>
                  <a:pt x="2519019" y="543839"/>
                </a:cubicBezTo>
                <a:cubicBezTo>
                  <a:pt x="2519019" y="447370"/>
                  <a:pt x="2521763" y="372389"/>
                  <a:pt x="2527249" y="318897"/>
                </a:cubicBezTo>
                <a:cubicBezTo>
                  <a:pt x="2531364" y="276835"/>
                  <a:pt x="2537308" y="248031"/>
                  <a:pt x="2545080" y="232486"/>
                </a:cubicBezTo>
                <a:cubicBezTo>
                  <a:pt x="2550109" y="222428"/>
                  <a:pt x="2556053" y="217399"/>
                  <a:pt x="2562911" y="217399"/>
                </a:cubicBezTo>
                <a:close/>
                <a:moveTo>
                  <a:pt x="1691412" y="217399"/>
                </a:moveTo>
                <a:lnTo>
                  <a:pt x="1801140" y="217399"/>
                </a:lnTo>
                <a:cubicBezTo>
                  <a:pt x="1809369" y="217399"/>
                  <a:pt x="1813484" y="221971"/>
                  <a:pt x="1813484" y="231115"/>
                </a:cubicBezTo>
                <a:cubicBezTo>
                  <a:pt x="1813484" y="232029"/>
                  <a:pt x="1806626" y="250546"/>
                  <a:pt x="1792910" y="286664"/>
                </a:cubicBezTo>
                <a:cubicBezTo>
                  <a:pt x="1776451" y="330556"/>
                  <a:pt x="1763649" y="371704"/>
                  <a:pt x="1754505" y="410108"/>
                </a:cubicBezTo>
                <a:cubicBezTo>
                  <a:pt x="1740789" y="469087"/>
                  <a:pt x="1733931" y="526466"/>
                  <a:pt x="1733931" y="582244"/>
                </a:cubicBezTo>
                <a:cubicBezTo>
                  <a:pt x="1733931" y="625678"/>
                  <a:pt x="1742390" y="657225"/>
                  <a:pt x="1759306" y="676885"/>
                </a:cubicBezTo>
                <a:cubicBezTo>
                  <a:pt x="1772565" y="692429"/>
                  <a:pt x="1790624" y="700202"/>
                  <a:pt x="1813484" y="700202"/>
                </a:cubicBezTo>
                <a:cubicBezTo>
                  <a:pt x="1833601" y="700202"/>
                  <a:pt x="1853718" y="694030"/>
                  <a:pt x="1873834" y="681685"/>
                </a:cubicBezTo>
                <a:cubicBezTo>
                  <a:pt x="1893037" y="668426"/>
                  <a:pt x="1912239" y="654939"/>
                  <a:pt x="1931442" y="641223"/>
                </a:cubicBezTo>
                <a:cubicBezTo>
                  <a:pt x="1936928" y="641223"/>
                  <a:pt x="1944929" y="662597"/>
                  <a:pt x="1955445" y="705345"/>
                </a:cubicBezTo>
                <a:cubicBezTo>
                  <a:pt x="1965960" y="748093"/>
                  <a:pt x="1971218" y="771982"/>
                  <a:pt x="1971218" y="777011"/>
                </a:cubicBezTo>
                <a:cubicBezTo>
                  <a:pt x="1971218" y="780669"/>
                  <a:pt x="1970077" y="783412"/>
                  <a:pt x="1967794" y="785241"/>
                </a:cubicBezTo>
                <a:cubicBezTo>
                  <a:pt x="1965512" y="787070"/>
                  <a:pt x="1960720" y="787984"/>
                  <a:pt x="1953419" y="787984"/>
                </a:cubicBezTo>
                <a:lnTo>
                  <a:pt x="1942468" y="787984"/>
                </a:lnTo>
                <a:lnTo>
                  <a:pt x="1660497" y="787984"/>
                </a:lnTo>
                <a:cubicBezTo>
                  <a:pt x="1649088" y="787984"/>
                  <a:pt x="1641788" y="782955"/>
                  <a:pt x="1638594" y="772897"/>
                </a:cubicBezTo>
                <a:cubicBezTo>
                  <a:pt x="1635401" y="762838"/>
                  <a:pt x="1633805" y="741350"/>
                  <a:pt x="1633805" y="708431"/>
                </a:cubicBezTo>
                <a:cubicBezTo>
                  <a:pt x="1633805" y="696544"/>
                  <a:pt x="1633805" y="683743"/>
                  <a:pt x="1633805" y="670027"/>
                </a:cubicBezTo>
                <a:cubicBezTo>
                  <a:pt x="1633805" y="656311"/>
                  <a:pt x="1633805" y="641680"/>
                  <a:pt x="1633805" y="626135"/>
                </a:cubicBezTo>
                <a:cubicBezTo>
                  <a:pt x="1633805" y="574015"/>
                  <a:pt x="1641120" y="492862"/>
                  <a:pt x="1655750" y="382676"/>
                </a:cubicBezTo>
                <a:cubicBezTo>
                  <a:pt x="1670381" y="272491"/>
                  <a:pt x="1682268" y="217399"/>
                  <a:pt x="1691412" y="217399"/>
                </a:cubicBezTo>
                <a:close/>
                <a:moveTo>
                  <a:pt x="516331" y="217399"/>
                </a:moveTo>
                <a:lnTo>
                  <a:pt x="520446" y="217399"/>
                </a:lnTo>
                <a:lnTo>
                  <a:pt x="701498" y="217399"/>
                </a:lnTo>
                <a:cubicBezTo>
                  <a:pt x="759562" y="217399"/>
                  <a:pt x="802310" y="231343"/>
                  <a:pt x="829742" y="259232"/>
                </a:cubicBezTo>
                <a:cubicBezTo>
                  <a:pt x="851230" y="281178"/>
                  <a:pt x="861975" y="309753"/>
                  <a:pt x="861975" y="344957"/>
                </a:cubicBezTo>
                <a:cubicBezTo>
                  <a:pt x="861975" y="380619"/>
                  <a:pt x="851230" y="412166"/>
                  <a:pt x="829742" y="439598"/>
                </a:cubicBezTo>
                <a:cubicBezTo>
                  <a:pt x="805968" y="462458"/>
                  <a:pt x="782422" y="485318"/>
                  <a:pt x="759105" y="508178"/>
                </a:cubicBezTo>
                <a:cubicBezTo>
                  <a:pt x="791109" y="542468"/>
                  <a:pt x="818998" y="581787"/>
                  <a:pt x="842772" y="626135"/>
                </a:cubicBezTo>
                <a:cubicBezTo>
                  <a:pt x="869290" y="675513"/>
                  <a:pt x="882549" y="726262"/>
                  <a:pt x="882549" y="778383"/>
                </a:cubicBezTo>
                <a:cubicBezTo>
                  <a:pt x="882549" y="782498"/>
                  <a:pt x="881406" y="785127"/>
                  <a:pt x="879120" y="786270"/>
                </a:cubicBezTo>
                <a:cubicBezTo>
                  <a:pt x="876834" y="787413"/>
                  <a:pt x="872033" y="787984"/>
                  <a:pt x="864718" y="787984"/>
                </a:cubicBezTo>
                <a:lnTo>
                  <a:pt x="774192" y="787984"/>
                </a:lnTo>
                <a:cubicBezTo>
                  <a:pt x="767791" y="787984"/>
                  <a:pt x="762762" y="787413"/>
                  <a:pt x="759105" y="786270"/>
                </a:cubicBezTo>
                <a:cubicBezTo>
                  <a:pt x="755447" y="785127"/>
                  <a:pt x="753618" y="782498"/>
                  <a:pt x="753618" y="778383"/>
                </a:cubicBezTo>
                <a:cubicBezTo>
                  <a:pt x="753618" y="738149"/>
                  <a:pt x="742760" y="691972"/>
                  <a:pt x="721043" y="639851"/>
                </a:cubicBezTo>
                <a:cubicBezTo>
                  <a:pt x="699326" y="587731"/>
                  <a:pt x="678638" y="561670"/>
                  <a:pt x="658978" y="561670"/>
                </a:cubicBezTo>
                <a:cubicBezTo>
                  <a:pt x="646633" y="561670"/>
                  <a:pt x="632460" y="568071"/>
                  <a:pt x="616458" y="580873"/>
                </a:cubicBezTo>
                <a:cubicBezTo>
                  <a:pt x="598170" y="595503"/>
                  <a:pt x="589026" y="611505"/>
                  <a:pt x="589026" y="628879"/>
                </a:cubicBezTo>
                <a:cubicBezTo>
                  <a:pt x="589026" y="646252"/>
                  <a:pt x="591655" y="668884"/>
                  <a:pt x="596913" y="696773"/>
                </a:cubicBezTo>
                <a:cubicBezTo>
                  <a:pt x="602171" y="724662"/>
                  <a:pt x="607771" y="752323"/>
                  <a:pt x="613715" y="779755"/>
                </a:cubicBezTo>
                <a:cubicBezTo>
                  <a:pt x="613715" y="785241"/>
                  <a:pt x="609600" y="787984"/>
                  <a:pt x="601371" y="787984"/>
                </a:cubicBezTo>
                <a:lnTo>
                  <a:pt x="505359" y="787984"/>
                </a:lnTo>
                <a:cubicBezTo>
                  <a:pt x="495300" y="787984"/>
                  <a:pt x="487985" y="776326"/>
                  <a:pt x="483413" y="753008"/>
                </a:cubicBezTo>
                <a:cubicBezTo>
                  <a:pt x="476098" y="716432"/>
                  <a:pt x="472440" y="646709"/>
                  <a:pt x="472440" y="543839"/>
                </a:cubicBezTo>
                <a:cubicBezTo>
                  <a:pt x="472440" y="447370"/>
                  <a:pt x="475183" y="372389"/>
                  <a:pt x="480670" y="318897"/>
                </a:cubicBezTo>
                <a:cubicBezTo>
                  <a:pt x="484785" y="276835"/>
                  <a:pt x="490728" y="248031"/>
                  <a:pt x="498501" y="232486"/>
                </a:cubicBezTo>
                <a:cubicBezTo>
                  <a:pt x="503530" y="222428"/>
                  <a:pt x="509473" y="217399"/>
                  <a:pt x="516331" y="217399"/>
                </a:cubicBezTo>
                <a:close/>
                <a:moveTo>
                  <a:pt x="5222901" y="205740"/>
                </a:moveTo>
                <a:cubicBezTo>
                  <a:pt x="5281423" y="205740"/>
                  <a:pt x="5332857" y="246020"/>
                  <a:pt x="5377206" y="326580"/>
                </a:cubicBezTo>
                <a:cubicBezTo>
                  <a:pt x="5419725" y="403475"/>
                  <a:pt x="5440985" y="487697"/>
                  <a:pt x="5440985" y="579244"/>
                </a:cubicBezTo>
                <a:cubicBezTo>
                  <a:pt x="5440985" y="643788"/>
                  <a:pt x="5426584" y="695283"/>
                  <a:pt x="5397780" y="733731"/>
                </a:cubicBezTo>
                <a:cubicBezTo>
                  <a:pt x="5365318" y="777215"/>
                  <a:pt x="5317542" y="798957"/>
                  <a:pt x="5254448" y="798957"/>
                </a:cubicBezTo>
                <a:lnTo>
                  <a:pt x="5189982" y="798957"/>
                </a:lnTo>
                <a:cubicBezTo>
                  <a:pt x="5126889" y="798957"/>
                  <a:pt x="5079569" y="777444"/>
                  <a:pt x="5048022" y="734417"/>
                </a:cubicBezTo>
                <a:cubicBezTo>
                  <a:pt x="5020133" y="696426"/>
                  <a:pt x="5006188" y="644702"/>
                  <a:pt x="5006188" y="579244"/>
                </a:cubicBezTo>
                <a:cubicBezTo>
                  <a:pt x="5006188" y="487239"/>
                  <a:pt x="5026991" y="403018"/>
                  <a:pt x="5068596" y="326580"/>
                </a:cubicBezTo>
                <a:cubicBezTo>
                  <a:pt x="5112487" y="246020"/>
                  <a:pt x="5163922" y="205740"/>
                  <a:pt x="5222901" y="205740"/>
                </a:cubicBezTo>
                <a:close/>
                <a:moveTo>
                  <a:pt x="3590239" y="205740"/>
                </a:moveTo>
                <a:cubicBezTo>
                  <a:pt x="3603498" y="205740"/>
                  <a:pt x="3624072" y="218099"/>
                  <a:pt x="3651961" y="242816"/>
                </a:cubicBezTo>
                <a:cubicBezTo>
                  <a:pt x="3689909" y="276692"/>
                  <a:pt x="3720541" y="320176"/>
                  <a:pt x="3743859" y="373268"/>
                </a:cubicBezTo>
                <a:cubicBezTo>
                  <a:pt x="3774948" y="444220"/>
                  <a:pt x="3790493" y="527530"/>
                  <a:pt x="3790493" y="623199"/>
                </a:cubicBezTo>
                <a:cubicBezTo>
                  <a:pt x="3790493" y="690486"/>
                  <a:pt x="3786149" y="736717"/>
                  <a:pt x="3777463" y="761892"/>
                </a:cubicBezTo>
                <a:cubicBezTo>
                  <a:pt x="3771519" y="779287"/>
                  <a:pt x="3762603" y="787984"/>
                  <a:pt x="3750716" y="787984"/>
                </a:cubicBezTo>
                <a:lnTo>
                  <a:pt x="3739744" y="787984"/>
                </a:lnTo>
                <a:lnTo>
                  <a:pt x="3653333" y="787984"/>
                </a:lnTo>
                <a:cubicBezTo>
                  <a:pt x="3642360" y="787984"/>
                  <a:pt x="3636874" y="785241"/>
                  <a:pt x="3636874" y="779755"/>
                </a:cubicBezTo>
                <a:cubicBezTo>
                  <a:pt x="3651047" y="750951"/>
                  <a:pt x="3663505" y="722376"/>
                  <a:pt x="3674250" y="694030"/>
                </a:cubicBezTo>
                <a:cubicBezTo>
                  <a:pt x="3684994" y="665683"/>
                  <a:pt x="3690366" y="638937"/>
                  <a:pt x="3690366" y="613791"/>
                </a:cubicBezTo>
                <a:cubicBezTo>
                  <a:pt x="3690366" y="599161"/>
                  <a:pt x="3684651" y="588416"/>
                  <a:pt x="3673221" y="581558"/>
                </a:cubicBezTo>
                <a:cubicBezTo>
                  <a:pt x="3661791" y="574700"/>
                  <a:pt x="3647389" y="571271"/>
                  <a:pt x="3630016" y="571271"/>
                </a:cubicBezTo>
                <a:cubicBezTo>
                  <a:pt x="3587039" y="571271"/>
                  <a:pt x="3552292" y="576301"/>
                  <a:pt x="3525774" y="586359"/>
                </a:cubicBezTo>
                <a:cubicBezTo>
                  <a:pt x="3487369" y="600989"/>
                  <a:pt x="3468167" y="625678"/>
                  <a:pt x="3468167" y="660425"/>
                </a:cubicBezTo>
                <a:cubicBezTo>
                  <a:pt x="3468167" y="677799"/>
                  <a:pt x="3472739" y="697687"/>
                  <a:pt x="3481883" y="720090"/>
                </a:cubicBezTo>
                <a:cubicBezTo>
                  <a:pt x="3491941" y="741121"/>
                  <a:pt x="3502000" y="761924"/>
                  <a:pt x="3512058" y="782498"/>
                </a:cubicBezTo>
                <a:cubicBezTo>
                  <a:pt x="3512058" y="786155"/>
                  <a:pt x="3507943" y="787984"/>
                  <a:pt x="3499714" y="787984"/>
                </a:cubicBezTo>
                <a:lnTo>
                  <a:pt x="3400959" y="787984"/>
                </a:lnTo>
                <a:cubicBezTo>
                  <a:pt x="3384956" y="787984"/>
                  <a:pt x="3373641" y="775168"/>
                  <a:pt x="3367011" y="749536"/>
                </a:cubicBezTo>
                <a:cubicBezTo>
                  <a:pt x="3360382" y="723905"/>
                  <a:pt x="3357067" y="686368"/>
                  <a:pt x="3357067" y="636926"/>
                </a:cubicBezTo>
                <a:cubicBezTo>
                  <a:pt x="3357067" y="548586"/>
                  <a:pt x="3374898" y="467798"/>
                  <a:pt x="3410560" y="394560"/>
                </a:cubicBezTo>
                <a:cubicBezTo>
                  <a:pt x="3437534" y="339174"/>
                  <a:pt x="3472739" y="291797"/>
                  <a:pt x="3516173" y="252428"/>
                </a:cubicBezTo>
                <a:cubicBezTo>
                  <a:pt x="3550463" y="221303"/>
                  <a:pt x="3575152" y="205740"/>
                  <a:pt x="3590239" y="205740"/>
                </a:cubicBezTo>
                <a:close/>
                <a:moveTo>
                  <a:pt x="3153537" y="205740"/>
                </a:moveTo>
                <a:cubicBezTo>
                  <a:pt x="3191027" y="205740"/>
                  <a:pt x="3223946" y="213087"/>
                  <a:pt x="3252292" y="227782"/>
                </a:cubicBezTo>
                <a:cubicBezTo>
                  <a:pt x="3287954" y="246149"/>
                  <a:pt x="3305785" y="272320"/>
                  <a:pt x="3305785" y="306295"/>
                </a:cubicBezTo>
                <a:cubicBezTo>
                  <a:pt x="3305785" y="347615"/>
                  <a:pt x="3282010" y="368275"/>
                  <a:pt x="3234462" y="368275"/>
                </a:cubicBezTo>
                <a:cubicBezTo>
                  <a:pt x="3230347" y="368275"/>
                  <a:pt x="3224860" y="357416"/>
                  <a:pt x="3218002" y="335699"/>
                </a:cubicBezTo>
                <a:cubicBezTo>
                  <a:pt x="3211144" y="313982"/>
                  <a:pt x="3191027" y="303124"/>
                  <a:pt x="3157652" y="303124"/>
                </a:cubicBezTo>
                <a:cubicBezTo>
                  <a:pt x="3111017" y="303124"/>
                  <a:pt x="3074670" y="323737"/>
                  <a:pt x="3048610" y="364963"/>
                </a:cubicBezTo>
                <a:cubicBezTo>
                  <a:pt x="3026207" y="400232"/>
                  <a:pt x="3015005" y="442370"/>
                  <a:pt x="3015005" y="491376"/>
                </a:cubicBezTo>
                <a:cubicBezTo>
                  <a:pt x="3015005" y="551383"/>
                  <a:pt x="3032150" y="598564"/>
                  <a:pt x="3066440" y="632918"/>
                </a:cubicBezTo>
                <a:cubicBezTo>
                  <a:pt x="3094787" y="661315"/>
                  <a:pt x="3127019" y="675513"/>
                  <a:pt x="3163138" y="675513"/>
                </a:cubicBezTo>
                <a:cubicBezTo>
                  <a:pt x="3200172" y="675513"/>
                  <a:pt x="3229661" y="664997"/>
                  <a:pt x="3251606" y="643966"/>
                </a:cubicBezTo>
                <a:cubicBezTo>
                  <a:pt x="3264408" y="621106"/>
                  <a:pt x="3277438" y="598246"/>
                  <a:pt x="3290697" y="575386"/>
                </a:cubicBezTo>
                <a:cubicBezTo>
                  <a:pt x="3294812" y="575386"/>
                  <a:pt x="3298355" y="583844"/>
                  <a:pt x="3301327" y="600761"/>
                </a:cubicBezTo>
                <a:cubicBezTo>
                  <a:pt x="3304299" y="617677"/>
                  <a:pt x="3305785" y="629793"/>
                  <a:pt x="3305785" y="637108"/>
                </a:cubicBezTo>
                <a:cubicBezTo>
                  <a:pt x="3305785" y="686486"/>
                  <a:pt x="3289097" y="725805"/>
                  <a:pt x="3255721" y="755066"/>
                </a:cubicBezTo>
                <a:cubicBezTo>
                  <a:pt x="3222345" y="784327"/>
                  <a:pt x="3180969" y="798957"/>
                  <a:pt x="3131591" y="798957"/>
                </a:cubicBezTo>
                <a:cubicBezTo>
                  <a:pt x="3058897" y="798957"/>
                  <a:pt x="3001518" y="769432"/>
                  <a:pt x="2959456" y="710382"/>
                </a:cubicBezTo>
                <a:cubicBezTo>
                  <a:pt x="2922422" y="658204"/>
                  <a:pt x="2903906" y="593896"/>
                  <a:pt x="2903906" y="517457"/>
                </a:cubicBezTo>
                <a:cubicBezTo>
                  <a:pt x="2903906" y="435976"/>
                  <a:pt x="2924708" y="365485"/>
                  <a:pt x="2966314" y="305985"/>
                </a:cubicBezTo>
                <a:cubicBezTo>
                  <a:pt x="3012948" y="239155"/>
                  <a:pt x="3075356" y="205740"/>
                  <a:pt x="3153537" y="205740"/>
                </a:cubicBezTo>
                <a:close/>
                <a:moveTo>
                  <a:pt x="1161364" y="205740"/>
                </a:moveTo>
                <a:cubicBezTo>
                  <a:pt x="1174623" y="205740"/>
                  <a:pt x="1195197" y="218099"/>
                  <a:pt x="1223087" y="242816"/>
                </a:cubicBezTo>
                <a:cubicBezTo>
                  <a:pt x="1261034" y="276692"/>
                  <a:pt x="1291667" y="320176"/>
                  <a:pt x="1314984" y="373268"/>
                </a:cubicBezTo>
                <a:cubicBezTo>
                  <a:pt x="1346073" y="444220"/>
                  <a:pt x="1361618" y="527530"/>
                  <a:pt x="1361618" y="623199"/>
                </a:cubicBezTo>
                <a:cubicBezTo>
                  <a:pt x="1361618" y="690486"/>
                  <a:pt x="1357275" y="736717"/>
                  <a:pt x="1348588" y="761892"/>
                </a:cubicBezTo>
                <a:cubicBezTo>
                  <a:pt x="1342644" y="779287"/>
                  <a:pt x="1333729" y="787984"/>
                  <a:pt x="1321842" y="787984"/>
                </a:cubicBezTo>
                <a:lnTo>
                  <a:pt x="1310869" y="787984"/>
                </a:lnTo>
                <a:lnTo>
                  <a:pt x="1224458" y="787984"/>
                </a:lnTo>
                <a:cubicBezTo>
                  <a:pt x="1213485" y="787984"/>
                  <a:pt x="1207999" y="785241"/>
                  <a:pt x="1207999" y="779755"/>
                </a:cubicBezTo>
                <a:cubicBezTo>
                  <a:pt x="1222172" y="750951"/>
                  <a:pt x="1234631" y="722376"/>
                  <a:pt x="1245375" y="694030"/>
                </a:cubicBezTo>
                <a:cubicBezTo>
                  <a:pt x="1256119" y="665683"/>
                  <a:pt x="1261491" y="638937"/>
                  <a:pt x="1261491" y="613791"/>
                </a:cubicBezTo>
                <a:cubicBezTo>
                  <a:pt x="1261491" y="599161"/>
                  <a:pt x="1255776" y="588416"/>
                  <a:pt x="1244346" y="581558"/>
                </a:cubicBezTo>
                <a:cubicBezTo>
                  <a:pt x="1232916" y="574700"/>
                  <a:pt x="1218514" y="571271"/>
                  <a:pt x="1201141" y="571271"/>
                </a:cubicBezTo>
                <a:cubicBezTo>
                  <a:pt x="1158164" y="571271"/>
                  <a:pt x="1123417" y="576301"/>
                  <a:pt x="1096899" y="586359"/>
                </a:cubicBezTo>
                <a:cubicBezTo>
                  <a:pt x="1058495" y="600989"/>
                  <a:pt x="1039292" y="625678"/>
                  <a:pt x="1039292" y="660425"/>
                </a:cubicBezTo>
                <a:cubicBezTo>
                  <a:pt x="1039292" y="677799"/>
                  <a:pt x="1043864" y="697687"/>
                  <a:pt x="1053008" y="720090"/>
                </a:cubicBezTo>
                <a:cubicBezTo>
                  <a:pt x="1063066" y="741121"/>
                  <a:pt x="1073125" y="761924"/>
                  <a:pt x="1083183" y="782498"/>
                </a:cubicBezTo>
                <a:cubicBezTo>
                  <a:pt x="1083183" y="786155"/>
                  <a:pt x="1079068" y="787984"/>
                  <a:pt x="1070839" y="787984"/>
                </a:cubicBezTo>
                <a:lnTo>
                  <a:pt x="972084" y="787984"/>
                </a:lnTo>
                <a:cubicBezTo>
                  <a:pt x="956082" y="787984"/>
                  <a:pt x="944766" y="775168"/>
                  <a:pt x="938137" y="749536"/>
                </a:cubicBezTo>
                <a:cubicBezTo>
                  <a:pt x="931507" y="723905"/>
                  <a:pt x="928192" y="686368"/>
                  <a:pt x="928192" y="636926"/>
                </a:cubicBezTo>
                <a:cubicBezTo>
                  <a:pt x="928192" y="548586"/>
                  <a:pt x="946023" y="467798"/>
                  <a:pt x="981685" y="394560"/>
                </a:cubicBezTo>
                <a:cubicBezTo>
                  <a:pt x="1008660" y="339174"/>
                  <a:pt x="1043864" y="291797"/>
                  <a:pt x="1087298" y="252428"/>
                </a:cubicBezTo>
                <a:cubicBezTo>
                  <a:pt x="1121588" y="221303"/>
                  <a:pt x="1146277" y="205740"/>
                  <a:pt x="1161364" y="205740"/>
                </a:cubicBezTo>
                <a:close/>
                <a:moveTo>
                  <a:pt x="220828" y="205740"/>
                </a:moveTo>
                <a:cubicBezTo>
                  <a:pt x="277063" y="205740"/>
                  <a:pt x="325869" y="211939"/>
                  <a:pt x="367246" y="224337"/>
                </a:cubicBezTo>
                <a:cubicBezTo>
                  <a:pt x="408623" y="236735"/>
                  <a:pt x="429311" y="251199"/>
                  <a:pt x="429311" y="267730"/>
                </a:cubicBezTo>
                <a:cubicBezTo>
                  <a:pt x="429311" y="281967"/>
                  <a:pt x="423596" y="301598"/>
                  <a:pt x="412166" y="326623"/>
                </a:cubicBezTo>
                <a:cubicBezTo>
                  <a:pt x="400736" y="351647"/>
                  <a:pt x="392735" y="364160"/>
                  <a:pt x="388163" y="364160"/>
                </a:cubicBezTo>
                <a:cubicBezTo>
                  <a:pt x="374447" y="349358"/>
                  <a:pt x="360502" y="336403"/>
                  <a:pt x="346329" y="325294"/>
                </a:cubicBezTo>
                <a:cubicBezTo>
                  <a:pt x="330327" y="312343"/>
                  <a:pt x="314554" y="305867"/>
                  <a:pt x="299009" y="305867"/>
                </a:cubicBezTo>
                <a:cubicBezTo>
                  <a:pt x="277521" y="305867"/>
                  <a:pt x="263119" y="340893"/>
                  <a:pt x="255804" y="410944"/>
                </a:cubicBezTo>
                <a:cubicBezTo>
                  <a:pt x="252603" y="441162"/>
                  <a:pt x="251003" y="471152"/>
                  <a:pt x="251003" y="500913"/>
                </a:cubicBezTo>
                <a:cubicBezTo>
                  <a:pt x="251003" y="561349"/>
                  <a:pt x="254661" y="614916"/>
                  <a:pt x="261976" y="661615"/>
                </a:cubicBezTo>
                <a:cubicBezTo>
                  <a:pt x="270663" y="699620"/>
                  <a:pt x="279349" y="737621"/>
                  <a:pt x="288036" y="775618"/>
                </a:cubicBezTo>
                <a:cubicBezTo>
                  <a:pt x="288036" y="780655"/>
                  <a:pt x="286093" y="783975"/>
                  <a:pt x="282207" y="785579"/>
                </a:cubicBezTo>
                <a:cubicBezTo>
                  <a:pt x="278321" y="787182"/>
                  <a:pt x="272949" y="787984"/>
                  <a:pt x="266091" y="787984"/>
                </a:cubicBezTo>
                <a:lnTo>
                  <a:pt x="255118" y="787984"/>
                </a:lnTo>
                <a:lnTo>
                  <a:pt x="171450" y="787984"/>
                </a:lnTo>
                <a:cubicBezTo>
                  <a:pt x="162763" y="787984"/>
                  <a:pt x="155905" y="778801"/>
                  <a:pt x="150876" y="760434"/>
                </a:cubicBezTo>
                <a:cubicBezTo>
                  <a:pt x="143561" y="732424"/>
                  <a:pt x="139903" y="684211"/>
                  <a:pt x="139903" y="615795"/>
                </a:cubicBezTo>
                <a:cubicBezTo>
                  <a:pt x="139903" y="563453"/>
                  <a:pt x="143104" y="514898"/>
                  <a:pt x="149505" y="470132"/>
                </a:cubicBezTo>
                <a:cubicBezTo>
                  <a:pt x="155905" y="425366"/>
                  <a:pt x="162763" y="381630"/>
                  <a:pt x="170079" y="338924"/>
                </a:cubicBezTo>
                <a:lnTo>
                  <a:pt x="170079" y="325155"/>
                </a:lnTo>
                <a:cubicBezTo>
                  <a:pt x="170079" y="318725"/>
                  <a:pt x="169279" y="313903"/>
                  <a:pt x="167678" y="310689"/>
                </a:cubicBezTo>
                <a:cubicBezTo>
                  <a:pt x="166078" y="307474"/>
                  <a:pt x="162306" y="305867"/>
                  <a:pt x="156363" y="305867"/>
                </a:cubicBezTo>
                <a:cubicBezTo>
                  <a:pt x="140818" y="305867"/>
                  <a:pt x="119329" y="314664"/>
                  <a:pt x="91897" y="332259"/>
                </a:cubicBezTo>
                <a:cubicBezTo>
                  <a:pt x="64465" y="349854"/>
                  <a:pt x="37033" y="367803"/>
                  <a:pt x="9602" y="386105"/>
                </a:cubicBezTo>
                <a:lnTo>
                  <a:pt x="5487" y="387477"/>
                </a:lnTo>
                <a:cubicBezTo>
                  <a:pt x="1829" y="387477"/>
                  <a:pt x="0" y="381512"/>
                  <a:pt x="0" y="369582"/>
                </a:cubicBezTo>
                <a:cubicBezTo>
                  <a:pt x="0" y="358109"/>
                  <a:pt x="3429" y="336997"/>
                  <a:pt x="10287" y="306247"/>
                </a:cubicBezTo>
                <a:cubicBezTo>
                  <a:pt x="17145" y="275497"/>
                  <a:pt x="23317" y="254846"/>
                  <a:pt x="28804" y="244295"/>
                </a:cubicBezTo>
                <a:cubicBezTo>
                  <a:pt x="32461" y="236951"/>
                  <a:pt x="54864" y="228689"/>
                  <a:pt x="96012" y="219509"/>
                </a:cubicBezTo>
                <a:cubicBezTo>
                  <a:pt x="137160" y="210330"/>
                  <a:pt x="178765" y="205740"/>
                  <a:pt x="220828" y="205740"/>
                </a:cubicBezTo>
                <a:close/>
                <a:moveTo>
                  <a:pt x="2436571" y="147447"/>
                </a:moveTo>
                <a:cubicBezTo>
                  <a:pt x="2444801" y="147447"/>
                  <a:pt x="2453488" y="154419"/>
                  <a:pt x="2462632" y="168364"/>
                </a:cubicBezTo>
                <a:cubicBezTo>
                  <a:pt x="2471776" y="182308"/>
                  <a:pt x="2476348" y="197739"/>
                  <a:pt x="2476348" y="214655"/>
                </a:cubicBezTo>
                <a:cubicBezTo>
                  <a:pt x="2476348" y="225171"/>
                  <a:pt x="2474519" y="234772"/>
                  <a:pt x="2470861" y="243459"/>
                </a:cubicBezTo>
                <a:cubicBezTo>
                  <a:pt x="2464003" y="258089"/>
                  <a:pt x="2448687" y="273406"/>
                  <a:pt x="2424913" y="289408"/>
                </a:cubicBezTo>
                <a:cubicBezTo>
                  <a:pt x="2406168" y="302209"/>
                  <a:pt x="2385365" y="312953"/>
                  <a:pt x="2362505" y="321640"/>
                </a:cubicBezTo>
                <a:cubicBezTo>
                  <a:pt x="2383079" y="358216"/>
                  <a:pt x="2399653" y="399593"/>
                  <a:pt x="2412225" y="445770"/>
                </a:cubicBezTo>
                <a:cubicBezTo>
                  <a:pt x="2424798" y="491947"/>
                  <a:pt x="2431085" y="536524"/>
                  <a:pt x="2431085" y="579501"/>
                </a:cubicBezTo>
                <a:cubicBezTo>
                  <a:pt x="2431085" y="643966"/>
                  <a:pt x="2416683" y="695401"/>
                  <a:pt x="2387880" y="733806"/>
                </a:cubicBezTo>
                <a:cubicBezTo>
                  <a:pt x="2355419" y="777240"/>
                  <a:pt x="2307641" y="798957"/>
                  <a:pt x="2244547" y="798957"/>
                </a:cubicBezTo>
                <a:lnTo>
                  <a:pt x="2180082" y="798957"/>
                </a:lnTo>
                <a:cubicBezTo>
                  <a:pt x="2116988" y="798957"/>
                  <a:pt x="2069668" y="777444"/>
                  <a:pt x="2038122" y="734417"/>
                </a:cubicBezTo>
                <a:cubicBezTo>
                  <a:pt x="2010232" y="696426"/>
                  <a:pt x="1996288" y="644702"/>
                  <a:pt x="1996288" y="579244"/>
                </a:cubicBezTo>
                <a:cubicBezTo>
                  <a:pt x="1996288" y="487239"/>
                  <a:pt x="2017090" y="403018"/>
                  <a:pt x="2058696" y="326580"/>
                </a:cubicBezTo>
                <a:cubicBezTo>
                  <a:pt x="2102587" y="246020"/>
                  <a:pt x="2154022" y="205740"/>
                  <a:pt x="2213001" y="205740"/>
                </a:cubicBezTo>
                <a:cubicBezTo>
                  <a:pt x="2234946" y="205740"/>
                  <a:pt x="2256320" y="212200"/>
                  <a:pt x="2277123" y="225119"/>
                </a:cubicBezTo>
                <a:cubicBezTo>
                  <a:pt x="2297925" y="238039"/>
                  <a:pt x="2317700" y="256496"/>
                  <a:pt x="2336445" y="280492"/>
                </a:cubicBezTo>
                <a:cubicBezTo>
                  <a:pt x="2346960" y="275920"/>
                  <a:pt x="2356104" y="271120"/>
                  <a:pt x="2363877" y="266090"/>
                </a:cubicBezTo>
                <a:cubicBezTo>
                  <a:pt x="2374850" y="258775"/>
                  <a:pt x="2382165" y="250774"/>
                  <a:pt x="2385822" y="242087"/>
                </a:cubicBezTo>
                <a:cubicBezTo>
                  <a:pt x="2386737" y="240259"/>
                  <a:pt x="2387194" y="237058"/>
                  <a:pt x="2387194" y="232486"/>
                </a:cubicBezTo>
                <a:cubicBezTo>
                  <a:pt x="2387194" y="222885"/>
                  <a:pt x="2383993" y="209397"/>
                  <a:pt x="2377593" y="192024"/>
                </a:cubicBezTo>
                <a:cubicBezTo>
                  <a:pt x="2375764" y="186538"/>
                  <a:pt x="2372564" y="178537"/>
                  <a:pt x="2367991" y="168021"/>
                </a:cubicBezTo>
                <a:cubicBezTo>
                  <a:pt x="2367991" y="166192"/>
                  <a:pt x="2378164" y="162306"/>
                  <a:pt x="2398509" y="156362"/>
                </a:cubicBezTo>
                <a:cubicBezTo>
                  <a:pt x="2418855" y="150419"/>
                  <a:pt x="2431542" y="147447"/>
                  <a:pt x="2436571" y="147447"/>
                </a:cubicBezTo>
                <a:close/>
                <a:moveTo>
                  <a:pt x="2176348" y="43205"/>
                </a:moveTo>
                <a:lnTo>
                  <a:pt x="2203780" y="43205"/>
                </a:lnTo>
                <a:cubicBezTo>
                  <a:pt x="2212010" y="43205"/>
                  <a:pt x="2217611" y="44359"/>
                  <a:pt x="2220582" y="46666"/>
                </a:cubicBezTo>
                <a:cubicBezTo>
                  <a:pt x="2223554" y="48974"/>
                  <a:pt x="2228012" y="55207"/>
                  <a:pt x="2233956" y="65365"/>
                </a:cubicBezTo>
                <a:lnTo>
                  <a:pt x="2286076" y="163681"/>
                </a:lnTo>
                <a:cubicBezTo>
                  <a:pt x="2288820" y="169682"/>
                  <a:pt x="2291563" y="175683"/>
                  <a:pt x="2294306" y="181683"/>
                </a:cubicBezTo>
                <a:cubicBezTo>
                  <a:pt x="2294306" y="185377"/>
                  <a:pt x="2291106" y="187223"/>
                  <a:pt x="2284705" y="187223"/>
                </a:cubicBezTo>
                <a:lnTo>
                  <a:pt x="2283333" y="187223"/>
                </a:lnTo>
                <a:cubicBezTo>
                  <a:pt x="2265045" y="187223"/>
                  <a:pt x="2236928" y="168021"/>
                  <a:pt x="2198980" y="129616"/>
                </a:cubicBezTo>
                <a:cubicBezTo>
                  <a:pt x="2162861" y="93040"/>
                  <a:pt x="2144802" y="69723"/>
                  <a:pt x="2144802" y="59665"/>
                </a:cubicBezTo>
                <a:cubicBezTo>
                  <a:pt x="2144802" y="53721"/>
                  <a:pt x="2148116" y="49492"/>
                  <a:pt x="2154746" y="46977"/>
                </a:cubicBezTo>
                <a:cubicBezTo>
                  <a:pt x="2161375" y="44463"/>
                  <a:pt x="2168576" y="43205"/>
                  <a:pt x="2176348" y="43205"/>
                </a:cubicBezTo>
                <a:close/>
                <a:moveTo>
                  <a:pt x="3598697" y="40462"/>
                </a:moveTo>
                <a:cubicBezTo>
                  <a:pt x="3611956" y="40462"/>
                  <a:pt x="3621557" y="42291"/>
                  <a:pt x="3627501" y="45949"/>
                </a:cubicBezTo>
                <a:cubicBezTo>
                  <a:pt x="3633445" y="49606"/>
                  <a:pt x="3642131" y="57379"/>
                  <a:pt x="3653561" y="69266"/>
                </a:cubicBezTo>
                <a:lnTo>
                  <a:pt x="3727628" y="141961"/>
                </a:lnTo>
                <a:cubicBezTo>
                  <a:pt x="3734029" y="148361"/>
                  <a:pt x="3737229" y="152933"/>
                  <a:pt x="3737229" y="155677"/>
                </a:cubicBezTo>
                <a:cubicBezTo>
                  <a:pt x="3737229" y="158420"/>
                  <a:pt x="3724885" y="164363"/>
                  <a:pt x="3700196" y="173507"/>
                </a:cubicBezTo>
                <a:cubicBezTo>
                  <a:pt x="3685565" y="178994"/>
                  <a:pt x="3675507" y="181737"/>
                  <a:pt x="3670020" y="181737"/>
                </a:cubicBezTo>
                <a:cubicBezTo>
                  <a:pt x="3667735" y="181737"/>
                  <a:pt x="3665449" y="180937"/>
                  <a:pt x="3663162" y="179337"/>
                </a:cubicBezTo>
                <a:cubicBezTo>
                  <a:pt x="3660877" y="177736"/>
                  <a:pt x="3658591" y="175793"/>
                  <a:pt x="3656304" y="173507"/>
                </a:cubicBezTo>
                <a:lnTo>
                  <a:pt x="3615157" y="132359"/>
                </a:lnTo>
                <a:cubicBezTo>
                  <a:pt x="3614242" y="131902"/>
                  <a:pt x="3611156" y="129273"/>
                  <a:pt x="3605898" y="124473"/>
                </a:cubicBezTo>
                <a:cubicBezTo>
                  <a:pt x="3600640" y="119672"/>
                  <a:pt x="3596869" y="117272"/>
                  <a:pt x="3594583" y="117272"/>
                </a:cubicBezTo>
                <a:cubicBezTo>
                  <a:pt x="3591382" y="117272"/>
                  <a:pt x="3587267" y="119329"/>
                  <a:pt x="3582238" y="123444"/>
                </a:cubicBezTo>
                <a:cubicBezTo>
                  <a:pt x="3579952" y="125273"/>
                  <a:pt x="3576294" y="128702"/>
                  <a:pt x="3571265" y="133731"/>
                </a:cubicBezTo>
                <a:lnTo>
                  <a:pt x="3546577" y="161163"/>
                </a:lnTo>
                <a:cubicBezTo>
                  <a:pt x="3539719" y="168021"/>
                  <a:pt x="3535147" y="172364"/>
                  <a:pt x="3532861" y="174193"/>
                </a:cubicBezTo>
                <a:cubicBezTo>
                  <a:pt x="3526460" y="179222"/>
                  <a:pt x="3520973" y="181737"/>
                  <a:pt x="3516401" y="181737"/>
                </a:cubicBezTo>
                <a:cubicBezTo>
                  <a:pt x="3512286" y="181737"/>
                  <a:pt x="3504172" y="178994"/>
                  <a:pt x="3492055" y="173507"/>
                </a:cubicBezTo>
                <a:cubicBezTo>
                  <a:pt x="3479940" y="168021"/>
                  <a:pt x="3473882" y="162992"/>
                  <a:pt x="3473882" y="158420"/>
                </a:cubicBezTo>
                <a:cubicBezTo>
                  <a:pt x="3473882" y="155219"/>
                  <a:pt x="3474911" y="152019"/>
                  <a:pt x="3476968" y="148819"/>
                </a:cubicBezTo>
                <a:cubicBezTo>
                  <a:pt x="3479025" y="145618"/>
                  <a:pt x="3483026" y="141046"/>
                  <a:pt x="3488969" y="135103"/>
                </a:cubicBezTo>
                <a:lnTo>
                  <a:pt x="3557549" y="61036"/>
                </a:lnTo>
                <a:cubicBezTo>
                  <a:pt x="3566236" y="51435"/>
                  <a:pt x="3571951" y="45949"/>
                  <a:pt x="3574694" y="44577"/>
                </a:cubicBezTo>
                <a:cubicBezTo>
                  <a:pt x="3579724" y="41834"/>
                  <a:pt x="3587725" y="40462"/>
                  <a:pt x="3598697" y="40462"/>
                </a:cubicBezTo>
                <a:close/>
                <a:moveTo>
                  <a:pt x="5254828" y="0"/>
                </a:moveTo>
                <a:cubicBezTo>
                  <a:pt x="5278146" y="0"/>
                  <a:pt x="5297234" y="6033"/>
                  <a:pt x="5312093" y="18099"/>
                </a:cubicBezTo>
                <a:cubicBezTo>
                  <a:pt x="5326952" y="30164"/>
                  <a:pt x="5334382" y="44620"/>
                  <a:pt x="5334382" y="61465"/>
                </a:cubicBezTo>
                <a:cubicBezTo>
                  <a:pt x="5334382" y="78760"/>
                  <a:pt x="5321580" y="95603"/>
                  <a:pt x="5295977" y="111994"/>
                </a:cubicBezTo>
                <a:cubicBezTo>
                  <a:pt x="5270373" y="128386"/>
                  <a:pt x="5257572" y="138857"/>
                  <a:pt x="5257572" y="143407"/>
                </a:cubicBezTo>
                <a:cubicBezTo>
                  <a:pt x="5257572" y="149779"/>
                  <a:pt x="5256429" y="154332"/>
                  <a:pt x="5254143" y="157064"/>
                </a:cubicBezTo>
                <a:cubicBezTo>
                  <a:pt x="5251857" y="159797"/>
                  <a:pt x="5246370" y="161163"/>
                  <a:pt x="5237684" y="161163"/>
                </a:cubicBezTo>
                <a:cubicBezTo>
                  <a:pt x="5232197" y="161163"/>
                  <a:pt x="5228768" y="160481"/>
                  <a:pt x="5227396" y="159116"/>
                </a:cubicBezTo>
                <a:cubicBezTo>
                  <a:pt x="5226025" y="157752"/>
                  <a:pt x="5225340" y="154798"/>
                  <a:pt x="5225340" y="150254"/>
                </a:cubicBezTo>
                <a:lnTo>
                  <a:pt x="5225340" y="125694"/>
                </a:lnTo>
                <a:cubicBezTo>
                  <a:pt x="5225340" y="114321"/>
                  <a:pt x="5230826" y="104317"/>
                  <a:pt x="5241798" y="95680"/>
                </a:cubicBezTo>
                <a:cubicBezTo>
                  <a:pt x="5265573" y="77035"/>
                  <a:pt x="5277460" y="63847"/>
                  <a:pt x="5277460" y="56118"/>
                </a:cubicBezTo>
                <a:cubicBezTo>
                  <a:pt x="5277460" y="50203"/>
                  <a:pt x="5274145" y="45086"/>
                  <a:pt x="5267516" y="40768"/>
                </a:cubicBezTo>
                <a:cubicBezTo>
                  <a:pt x="5260886" y="36449"/>
                  <a:pt x="5253000" y="34290"/>
                  <a:pt x="5243856" y="34290"/>
                </a:cubicBezTo>
                <a:cubicBezTo>
                  <a:pt x="5236998" y="34290"/>
                  <a:pt x="5228539" y="36690"/>
                  <a:pt x="5218481" y="41491"/>
                </a:cubicBezTo>
                <a:cubicBezTo>
                  <a:pt x="5208423" y="46291"/>
                  <a:pt x="5198364" y="51206"/>
                  <a:pt x="5188306" y="56236"/>
                </a:cubicBezTo>
                <a:cubicBezTo>
                  <a:pt x="5186020" y="56236"/>
                  <a:pt x="5181334" y="53378"/>
                  <a:pt x="5174247" y="47663"/>
                </a:cubicBezTo>
                <a:cubicBezTo>
                  <a:pt x="5167161" y="41948"/>
                  <a:pt x="5163617" y="38405"/>
                  <a:pt x="5163617" y="37033"/>
                </a:cubicBezTo>
                <a:cubicBezTo>
                  <a:pt x="5163617" y="32461"/>
                  <a:pt x="5174818" y="25146"/>
                  <a:pt x="5197222" y="15088"/>
                </a:cubicBezTo>
                <a:cubicBezTo>
                  <a:pt x="5219624" y="5029"/>
                  <a:pt x="5238827" y="0"/>
                  <a:pt x="5254828" y="0"/>
                </a:cubicBezTo>
                <a:close/>
                <a:moveTo>
                  <a:pt x="1187654" y="0"/>
                </a:moveTo>
                <a:cubicBezTo>
                  <a:pt x="1210971" y="0"/>
                  <a:pt x="1230059" y="6033"/>
                  <a:pt x="1244918" y="18099"/>
                </a:cubicBezTo>
                <a:cubicBezTo>
                  <a:pt x="1259777" y="30164"/>
                  <a:pt x="1267206" y="44620"/>
                  <a:pt x="1267206" y="61465"/>
                </a:cubicBezTo>
                <a:cubicBezTo>
                  <a:pt x="1267206" y="78760"/>
                  <a:pt x="1254405" y="95603"/>
                  <a:pt x="1228802" y="111994"/>
                </a:cubicBezTo>
                <a:cubicBezTo>
                  <a:pt x="1203198" y="128386"/>
                  <a:pt x="1190397" y="138857"/>
                  <a:pt x="1190397" y="143407"/>
                </a:cubicBezTo>
                <a:cubicBezTo>
                  <a:pt x="1190397" y="149779"/>
                  <a:pt x="1189254" y="154332"/>
                  <a:pt x="1186968" y="157064"/>
                </a:cubicBezTo>
                <a:cubicBezTo>
                  <a:pt x="1184682" y="159797"/>
                  <a:pt x="1179195" y="161163"/>
                  <a:pt x="1170508" y="161163"/>
                </a:cubicBezTo>
                <a:cubicBezTo>
                  <a:pt x="1165022" y="161163"/>
                  <a:pt x="1161593" y="160481"/>
                  <a:pt x="1160222" y="159116"/>
                </a:cubicBezTo>
                <a:cubicBezTo>
                  <a:pt x="1158850" y="157752"/>
                  <a:pt x="1158164" y="154798"/>
                  <a:pt x="1158164" y="150254"/>
                </a:cubicBezTo>
                <a:lnTo>
                  <a:pt x="1158164" y="125694"/>
                </a:lnTo>
                <a:cubicBezTo>
                  <a:pt x="1158164" y="114321"/>
                  <a:pt x="1163651" y="104317"/>
                  <a:pt x="1174623" y="95680"/>
                </a:cubicBezTo>
                <a:cubicBezTo>
                  <a:pt x="1198398" y="77035"/>
                  <a:pt x="1210285" y="63847"/>
                  <a:pt x="1210285" y="56118"/>
                </a:cubicBezTo>
                <a:cubicBezTo>
                  <a:pt x="1210285" y="50203"/>
                  <a:pt x="1206970" y="45086"/>
                  <a:pt x="1200341" y="40768"/>
                </a:cubicBezTo>
                <a:cubicBezTo>
                  <a:pt x="1193711" y="36449"/>
                  <a:pt x="1185825" y="34290"/>
                  <a:pt x="1176681" y="34290"/>
                </a:cubicBezTo>
                <a:cubicBezTo>
                  <a:pt x="1169823" y="34290"/>
                  <a:pt x="1161364" y="36690"/>
                  <a:pt x="1151306" y="41491"/>
                </a:cubicBezTo>
                <a:cubicBezTo>
                  <a:pt x="1141248" y="46291"/>
                  <a:pt x="1131189" y="51206"/>
                  <a:pt x="1121131" y="56236"/>
                </a:cubicBezTo>
                <a:cubicBezTo>
                  <a:pt x="1118845" y="56236"/>
                  <a:pt x="1114158" y="53378"/>
                  <a:pt x="1107072" y="47663"/>
                </a:cubicBezTo>
                <a:cubicBezTo>
                  <a:pt x="1099985" y="41948"/>
                  <a:pt x="1096442" y="38405"/>
                  <a:pt x="1096442" y="37033"/>
                </a:cubicBezTo>
                <a:cubicBezTo>
                  <a:pt x="1096442" y="32461"/>
                  <a:pt x="1107643" y="25146"/>
                  <a:pt x="1130046" y="15088"/>
                </a:cubicBezTo>
                <a:cubicBezTo>
                  <a:pt x="1152449" y="5029"/>
                  <a:pt x="1171651" y="0"/>
                  <a:pt x="1187654" y="0"/>
                </a:cubicBezTo>
                <a:close/>
              </a:path>
            </a:pathLst>
          </a:cu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94256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TotalTime>
  <Words>725</Words>
  <Application>Microsoft Office PowerPoint</Application>
  <PresentationFormat>Widescreen</PresentationFormat>
  <Paragraphs>18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UVN Banh 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Admin</cp:lastModifiedBy>
  <cp:revision>21</cp:revision>
  <dcterms:created xsi:type="dcterms:W3CDTF">2025-02-10T13:28:57Z</dcterms:created>
  <dcterms:modified xsi:type="dcterms:W3CDTF">2025-03-15T03:20:11Z</dcterms:modified>
</cp:coreProperties>
</file>